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5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7" y="93"/>
      </p:cViewPr>
      <p:guideLst>
        <p:guide orient="horz" pos="2755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8:33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85 299 11976 0 0,'0'0'266'0'0,"0"0"44"0"0,0 0 15 0 0,0 0-26 0 0,-1 0-295 0 0,0 0 0 0 0,0 0 0 0 0,1-1 0 0 0,-1 1 0 0 0,0 0 0 0 0,1-1 0 0 0,-1 1 0 0 0,1 0 0 0 0,-1-1 0 0 0,0 1 0 0 0,1-1 0 0 0,-1 1 0 0 0,1-1 0 0 0,-1 1 0 0 0,1-1 0 0 0,-1 1 0 0 0,1-1 0 0 0,0 1 0 0 0,-1-1 0 0 0,1 0 0 0 0,0 1 0 0 0,-1-1 0 0 0,1 0 0 0 0,0 1 0 0 0,0-1 0 0 0,-1 0 0 0 0,1 0-4 0 0,-2-5 74 0 0,-12-29 2733 0 0,13 29-2337 0 0,0 0 1 0 0,0 0-1 0 0,1 0 1 0 0,0 0-1 0 0,0-1 1 0 0,1 1-1 0 0,0-2-470 0 0,-1-1-59 0 0,1 2 59 0 0,0-1 0 0 0,1 1 0 0 0,0-1 0 0 0,0 1 0 0 0,0 0 0 0 0,1 0 0 0 0,0 0 0 0 0,0 0 0 0 0,1 0 0 0 0,0 1 0 0 0,0-1 0 0 0,0 1 0 0 0,1 0 0 0 0,0 1 0 0 0,0-1 0 0 0,1 1 0 0 0,-1 0 0 0 0,1 0 0 0 0,0 0 0 0 0,1 1 0 0 0,-1 0 0 0 0,1 0 0 0 0,0 1 0 0 0,5-2 0 0 0,14-4 0 0 0,-16 4 0 0 0,1 2 0 0 0,-1-1 0 0 0,1 2 0 0 0,0-1 0 0 0,11 0 0 0 0,9 0 0 0 0,-20 1 0 0 0,-1 1 0 0 0,1 0 0 0 0,-1 1 0 0 0,1 0 0 0 0,-1 1 0 0 0,1 0 0 0 0,-2 1 0 0 0,-4 6 0 0 0,-4-6 0 0 0,-1 0-1 0 0,0 0 0 0 0,0-1 1 0 0,0 1-1 0 0,0 0 0 0 0,0 0 1 0 0,-1 0-1 0 0,1 0 0 0 0,0 0 0 0 0,-1 0 1 0 0,1 0-1 0 0,-1-1 0 0 0,0 1 1 0 0,0 0-1 0 0,0 0 0 0 0,0-1 1 0 0,0 1-1 0 0,0-1 0 0 0,0 1 0 0 0,-1 0 1 0 0,-4 6 51 0 0,-1-1-1 0 0,-1 0 0 0 0,-4 4-50 0 0,-2 0 321 0 0,-10 15 330 0 0,15-17-286 0 0,0 1 0 0 0,-8 6-365 0 0,-36 27-1930 0 0,-36 38 1930 0 0,66-57 500 0 0,1 0-1 0 0,2 1 1 0 0,0 1-1 0 0,-11 23-499 0 0,29-45 15 0 0,0-1 0 0 0,1 1 0 0 0,0 0 0 0 0,-1-1 0 0 0,2 1 0 0 0,-1 0 0 0 0,0 0 0 0 0,1 0 0 0 0,-1 0 0 0 0,1 0 0 0 0,0 0 0 0 0,1 1-15 0 0,-1-3-1 0 0,0 0 1 0 0,0 0-1 0 0,1 0 0 0 0,-1 1 1 0 0,1-1-1 0 0,-1 0 0 0 0,1 0 1 0 0,0 0-1 0 0,0 0 0 0 0,0 0 1 0 0,0 0-1 0 0,0-1 0 0 0,0 1 1 0 0,0 0-1 0 0,1 0 0 0 0,-1-1 1 0 0,1 1-1 0 0,-1-1 0 0 0,1 1 1 0 0,0-1-1 0 0,-1 0 0 0 0,3 2 1 0 0,2-1 0 0 0,1 1 0 0 0,0-1 0 0 0,0 0 0 0 0,0 0 0 0 0,0-1 0 0 0,0 0 0 0 0,0 0 0 0 0,1-1 0 0 0,-1 0 0 0 0,7-1 0 0 0,9-2 0 0 0,1 0 0 0 0,15-6 0 0 0,-2 0 0 0 0,-25 7 0 0 0,-1-1 0 0 0,-1 0 0 0 0,1-1 0 0 0,0 0 0 0 0,4-3 0 0 0,-10 5 0 0 0,0-1 0 0 0,-1 0 0 0 0,0 0 0 0 0,1 0 0 0 0,-1-1 0 0 0,0 1 0 0 0,-1-1 0 0 0,1 0 0 0 0,-1 0 0 0 0,1 0 0 0 0,-1 0 0 0 0,2-4 0 0 0,-4 6 0 0 0,-1 0 0 0 0,1 0 0 0 0,0 0 0 0 0,0 1 0 0 0,-1-1 0 0 0,0 0 0 0 0,1 0 0 0 0,-1 0 0 0 0,0 0 0 0 0,0 0 0 0 0,0 0 0 0 0,0 0 0 0 0,0 0 0 0 0,0 0 0 0 0,0 0 0 0 0,-1 0 0 0 0,1 0 0 0 0,-1 0 0 0 0,0 1 0 0 0,1-1 0 0 0,-1 0 0 0 0,0 0 0 0 0,0 0 0 0 0,0 1 0 0 0,0-1 0 0 0,0 1 0 0 0,-1-1 0 0 0,1 1 0 0 0,0-1 0 0 0,-1 1 0 0 0,1 0 0 0 0,-1-1 0 0 0,1 1 0 0 0,-2 0 0 0 0,-7-6 0 0 0,0 1 0 0 0,0 0 0 0 0,-1 1 0 0 0,0 0 0 0 0,-3-1 0 0 0,4 2 0 0 0,-32-10 4 0 0,29 10-26 0 0,0 0-1 0 0,0-1 0 0 0,0-1 23 0 0,-3 0-1320 0 0,16 6 808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8:57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87 7856 0 0,'0'0'362'0'0,"0"0"-11"0"0,3-11-208 0 0,-3 7 520 0 0,0 0-1 0 0,-1 0 1 0 0,1 1 0 0 0,-1-1 0 0 0,0 1 0 0 0,0-1 0 0 0,-2-2-663 0 0,3 5 143 0 0,0 0 0 0 0,0 0 0 0 0,-1 0 0 0 0,1 0 0 0 0,-1 1 0 0 0,1-1 0 0 0,0 0 0 0 0,-1 0 0 0 0,0 1 0 0 0,1-1 0 0 0,-1 0 0 0 0,1 1 0 0 0,-1-1 0 0 0,0 1 0 0 0,1-1 0 0 0,-1 0 1 0 0,0 1-1 0 0,0 0 0 0 0,1-1 0 0 0,-1 1 0 0 0,0-1 0 0 0,0 1 0 0 0,0 0 0 0 0,0 0 0 0 0,1-1 0 0 0,-1 1 0 0 0,0 0 0 0 0,0 0 0 0 0,0 0 0 0 0,0 0 0 0 0,0 0 0 0 0,0 0 0 0 0,0 0 0 0 0,0 0-143 0 0,-9 2 707 0 0,8-2-638 0 0,1 0 0 0 0,0 0-1 0 0,0 0 1 0 0,0 0 0 0 0,-1 0-1 0 0,1 0 1 0 0,0 1 0 0 0,0-1 0 0 0,0 1-1 0 0,-1-1 1 0 0,1 1 0 0 0,0-1-1 0 0,-1 1-68 0 0,-8 6 351 0 0,-1 0-1 0 0,1 1 1 0 0,-7 6-351 0 0,13-10 82 0 0,1-1 0 0 0,0 1-1 0 0,0-1 1 0 0,0 1 0 0 0,1 0 0 0 0,0 0 0 0 0,-1 0 0 0 0,1 1 0 0 0,1-1-1 0 0,-1 0 1 0 0,-1 5-82 0 0,-6 20 400 0 0,5-16-337 0 0,0-1 0 0 0,0 1-1 0 0,1 1-62 0 0,3-11-6 0 0,-1-1 0 0 0,1 1 0 0 0,0 0 0 0 0,0 0 0 0 0,0 0 0 0 0,0 0 0 0 0,0-1 0 0 0,0 1 0 0 0,1 0 0 0 0,0 0 0 0 0,-1 0 0 0 0,1-1 0 0 0,0 1 0 0 0,0 0 0 0 0,1-1 0 0 0,-1 1 6 0 0,2 0 3 0 0,-1 0-1 0 0,1 0 1 0 0,0 0-1 0 0,0 0 0 0 0,0 0 1 0 0,0-1-1 0 0,1 0 1 0 0,-1 0-1 0 0,0 0 0 0 0,1 0 1 0 0,0 0-1 0 0,0 0 1 0 0,0-1-3 0 0,-2 0 4 0 0,1 0 0 0 0,-1 0 1 0 0,1-1-1 0 0,0 1 1 0 0,-1-1-1 0 0,1 1 1 0 0,0-1-1 0 0,0 0 1 0 0,-1 0-1 0 0,1 0 1 0 0,0 0-1 0 0,-1-1 1 0 0,1 1-1 0 0,0-1 0 0 0,0 0 1 0 0,-1 0-1 0 0,1 0 1 0 0,-1 0-1 0 0,2 0-4 0 0,13-9 47 0 0,-11 7-16 0 0,-1 0 0 0 0,1 0 0 0 0,0-1 0 0 0,1-1-31 0 0,-3 2 10 0 0,0-1 0 0 0,-1 0 0 0 0,1 0 0 0 0,0 0 0 0 0,-1-1 0 0 0,0 1 1 0 0,0-1-1 0 0,-1 0 0 0 0,1 1 0 0 0,-1-1 0 0 0,0-1 0 0 0,0 1 0 0 0,-1 0 0 0 0,1 0 0 0 0,-1 0 0 0 0,0-1 0 0 0,-1 1 0 0 0,1-3-10 0 0,-1 3 0 0 0,1 1 0 0 0,0 0 0 0 0,-1 0 0 0 0,0 0 0 0 0,0 0 0 0 0,0 0 0 0 0,0 0 0 0 0,0 0 0 0 0,-1 0 0 0 0,0 0 0 0 0,0 0 0 0 0,0 0 0 0 0,0 0 0 0 0,-2-2 0 0 0,-1-2 0 0 0,-6-7 0 0 0,9 13 0 0 0,-3-4 0 0 0,2 7-45 0 0,2 6 20 0 0,2 6-29 0 0,-1-12 40 0 0,4 28 1 0 0,-4-18 13 0 0,1-1 0 0 0,1 0 0 0 0,0 0-1 0 0,0 0 1 0 0,0 0 0 0 0,4 6 0 0 0,-3-8 169 0 0,1 0 0 0 0,0-1 0 0 0,0 1-1 0 0,0-1 1 0 0,3 2-169 0 0,0 2-1015 0 0,-8-10 984 0 0,1 0 1 0 0,0 0-1 0 0,0 0 1 0 0,-1 0 0 0 0,1 0-1 0 0,0 0 1 0 0,0 0 0 0 0,0 0-1 0 0,0 0 1 0 0,0 0 0 0 0,0-1-1 0 0,0 1 1 0 0,0 0 0 0 0,1-1-1 0 0,-1 1 31 0 0,0-1-436 0 0,1 0 0 0 0,0 0 0 0 0,-1 1 0 0 0,1-1 0 0 0,0 0 0 0 0,-1 0 0 0 0,1-1 0 0 0,0 1 0 0 0,-1 0-1 0 0,2-1 437 0 0,6-1-6483 0 0</inkml:trace>
  <inkml:trace contextRef="#ctx0" brushRef="#br0" timeOffset="294.839">611 0 3224 0 0,'0'0'557'0'0,"0"0"1133"0"0,0 0 497 0 0,0 0 100 0 0,0 0-224 0 0,0 0-1007 0 0,0 0-442 0 0,-13 6 1008 0 0,6-3-1123 0 0,1 0 0 0 0,0 0 0 0 0,-1 0 1 0 0,1 1-1 0 0,0 0 0 0 0,0 1-499 0 0,-1 1 326 0 0,1-1-1 0 0,0 1 0 0 0,0 0 0 0 0,-1 3-325 0 0,-13 12 743 0 0,15-15-601 0 0,1-1 0 0 0,0 1-1 0 0,0 0 1 0 0,1 1 0 0 0,0-1-1 0 0,0 1 1 0 0,1-1 0 0 0,-1 1-1 0 0,1 0 1 0 0,1 0 0 0 0,-1 0-1 0 0,1 7-141 0 0,6 21 216 0 0,-3-31-198 0 0,0-1-1 0 0,0 1 1 0 0,0-1-1 0 0,1 1 1 0 0,-1-1-1 0 0,1 0 1 0 0,0 0-1 0 0,0 0 1 0 0,0-1-1 0 0,0 1 1 0 0,0-1-1 0 0,1 1 1 0 0,-1-1-1 0 0,1 0 1 0 0,1 0-18 0 0,3 2-67 0 0,-1-1 0 0 0,1 0 0 0 0,0-1-1 0 0,0 0 1 0 0,0 0 0 0 0,7 0 67 0 0,-11-2-324 0 0,1 1-1 0 0,-1-2 0 0 0,0 1 0 0 0,1 0 1 0 0,-1-1-1 0 0,0 0 0 0 0,0 0 0 0 0,3-1 325 0 0,12-3-3263 0 0,-4 2-2855 0 0</inkml:trace>
  <inkml:trace contextRef="#ctx0" brushRef="#br0" timeOffset="692.493">885 61 11664 0 0,'0'0'530'0'0,"0"0"-7"0"0,-15 7 436 0 0,11-5-617 0 0,1 1 1 0 0,-1 0 0 0 0,1 0 0 0 0,0 0-1 0 0,0 1 1 0 0,0-1 0 0 0,0 1 0 0 0,1-1-1 0 0,-1 1 1 0 0,1 0 0 0 0,0 0 0 0 0,0 0 0 0 0,1 1-1 0 0,-1 0-342 0 0,0-1 84 0 0,1 1 1 0 0,0 1-1 0 0,0-1 0 0 0,0 0 0 0 0,0 0 1 0 0,1 0-1 0 0,0 0 0 0 0,0 0 0 0 0,0 1 0 0 0,1-1 1 0 0,0 0-1 0 0,0 1-84 0 0,1 4 6 0 0,-1-8-3 0 0,-1 0 0 0 0,0-1 1 0 0,0 1-1 0 0,1 0 0 0 0,-1-1 0 0 0,1 1 1 0 0,0 0-1 0 0,-1-1 0 0 0,1 1 1 0 0,0-1-1 0 0,0 0 0 0 0,0 1 0 0 0,0-1 1 0 0,0 1-1 0 0,0-1 0 0 0,0 0 0 0 0,1 0 1 0 0,-1 0-1 0 0,0 0 0 0 0,1 0 0 0 0,0 1-3 0 0,15 10-57 0 0,-14-9 78 0 0,1-1-1 0 0,-1 1 0 0 0,0-1 0 0 0,1 0 0 0 0,0 0 0 0 0,1 0-20 0 0,13 6 55 0 0,-15-7-71 0 0,1 1 0 0 0,0 0 0 0 0,0-1 0 0 0,-1 0 1 0 0,1 1-1 0 0,0-2 0 0 0,0 1 0 0 0,0 0 0 0 0,0-1 0 0 0,0 0 0 0 0,0 0 0 0 0,0 0 0 0 0,3-1 16 0 0,0 1-60 0 0,0-1 106 0 0,1-1 0 0 0,-1 1 0 0 0,0-1 0 0 0,1 0-1 0 0,3-3-45 0 0,-9 4 26 0 0,0 1 0 0 0,-1-1 0 0 0,1 0 0 0 0,-1 0 0 0 0,1 0 0 0 0,-1 0 0 0 0,1 0 0 0 0,-1-1 1 0 0,0 1-1 0 0,0 0 0 0 0,1-1 0 0 0,-1 1 0 0 0,0 0 0 0 0,0-1 0 0 0,0 0 0 0 0,-1 1 0 0 0,1-1 0 0 0,0 1 0 0 0,-1-1 0 0 0,1 0 0 0 0,-1 0 0 0 0,1 1 0 0 0,-1-1 0 0 0,0 0 0 0 0,1 0 0 0 0,-1-1-26 0 0,0-6 46 0 0,0 5-18 0 0,0 0 0 0 0,0 0 0 0 0,0 0 0 0 0,-1 0 0 0 0,1 0 0 0 0,-1 0 0 0 0,-1-3-28 0 0,1 3 13 0 0,-1 0 0 0 0,0 0 0 0 0,0 0 0 0 0,0 0 0 0 0,0 0 0 0 0,-1 0 0 0 0,1 1 0 0 0,-1-1 0 0 0,0 1 0 0 0,0 0 0 0 0,-1 0 0 0 0,1 0 0 0 0,0 0 0 0 0,-1 0 0 0 0,0 1 0 0 0,-2-2-13 0 0,-2-1 0 0 0,1 0 0 0 0,1 1 0 0 0,0 1 0 0 0,-1-1 0 0 0,-3 0 0 0 0,-15-4 0 0 0,17 4 629 0 0,6 3-1987 0 0,0 0-4344 0 0,8 1-474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10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278 259 14944 0 0,'0'0'340'0'0,"-7"-12"824"0"0,6 10-1013 0 0,0 1 1 0 0,-1-1 0 0 0,1 1 0 0 0,0-1 0 0 0,-1 1 0 0 0,0 0 0 0 0,1 0 0 0 0,-1 0 0 0 0,0 0 0 0 0,0 0 0 0 0,1 0 0 0 0,-1 0 0 0 0,0 0 0 0 0,0 0 0 0 0,0 1 0 0 0,0-1 0 0 0,0 1 0 0 0,0 0 0 0 0,0 0 0 0 0,0-1 0 0 0,0 1 0 0 0,-1 1-152 0 0,1-1 371 0 0,-6 0 153 0 0,2 2-340 0 0,0 1 0 0 0,1-1 1 0 0,-1 1-1 0 0,1 0 0 0 0,-1 0 0 0 0,1 1 1 0 0,0-1-1 0 0,-3 4-184 0 0,5-5 33 0 0,0 1 1 0 0,0 0 0 0 0,0 0-1 0 0,1 0 1 0 0,-1 0 0 0 0,1 0 0 0 0,0 0-1 0 0,0 0 1 0 0,0 1 0 0 0,0-1-1 0 0,1 1 1 0 0,-1-1 0 0 0,1 1-1 0 0,-1 2-33 0 0,2-3 4 0 0,0 1 0 0 0,0-1-1 0 0,0 0 1 0 0,0 0-1 0 0,0 0 1 0 0,1 0 0 0 0,-1 0-1 0 0,1 0 1 0 0,0 0 0 0 0,0 0-1 0 0,0 0 1 0 0,0 0 0 0 0,0 0-1 0 0,1 0 1 0 0,0 0-1 0 0,-1-1 1 0 0,2 1-4 0 0,6 15 2 0 0,-8-16-6 0 0,0 0 0 0 0,0 0 0 0 0,0 0-1 0 0,1-1 1 0 0,-1 1 0 0 0,0 0 0 0 0,1 0 0 0 0,0-1-1 0 0,-1 1 1 0 0,1-1 0 0 0,0 0 0 0 0,-1 1-1 0 0,3 0 5 0 0,15 14-17 0 0,6 6 17 0 0,-21-19 0 0 0,0 0 0 0 0,1 1 0 0 0,-1 0 0 0 0,-1 0 0 0 0,1 0 0 0 0,-1 0 0 0 0,1 0 0 0 0,0 2 0 0 0,5 10 0 0 0,2-1 0 0 0,2 3 0 0 0,-12-17 5 0 0,-1-1-1 0 0,0 1 0 0 0,1-1 1 0 0,-1 1-1 0 0,0-1 0 0 0,1 1 0 0 0,-1 0 1 0 0,0-1-1 0 0,0 1 0 0 0,0-1 1 0 0,0 1-1 0 0,1 0 0 0 0,-1-1 1 0 0,0 1-1 0 0,0-1 0 0 0,0 1 0 0 0,0 0 1 0 0,0-1-1 0 0,0 1 0 0 0,-1 0 1 0 0,1-1-1 0 0,0 1 0 0 0,0-1 1 0 0,-1 1-5 0 0,1 1 18 0 0,-1 0 1 0 0,0-1-1 0 0,0 0 1 0 0,0 1-1 0 0,0-1 1 0 0,0 0-1 0 0,0 1 1 0 0,-1-1-1 0 0,0 1-18 0 0,-1 0 35 0 0,0 1 1 0 0,0-1-1 0 0,-1 0 0 0 0,1-1 0 0 0,0 1 1 0 0,-1 0-1 0 0,1-1 0 0 0,-2 1-35 0 0,-14 1 79 0 0,-1 0 0 0 0,0-2 0 0 0,0 0 0 0 0,0-1 0 0 0,-1-1 0 0 0,2-1 0 0 0,-1-1 0 0 0,-7-2-79 0 0,18 3-188 0 0,0-2 0 0 0,0 1 0 0 0,1-1 0 0 0,0 0 0 0 0,0-1 0 0 0,-7-5 188 0 0,14 10-303 0 0,1-1 1 0 0,0 1-1 0 0,0-1 0 0 0,0 1 0 0 0,0-1 0 0 0,0 1 1 0 0,0-1-1 0 0,0 1 0 0 0,0-1 0 0 0,0 1 0 0 0,0-1 1 0 0,0 1-1 0 0,1-1 0 0 0,-1 1 0 0 0,0-1 0 0 0,0 1 0 0 0,0 0 1 0 0,1-1-1 0 0,-1 1 0 0 0,0-1 0 0 0,0 1 0 0 0,1 0 1 0 0,-1-1-1 0 0,0 1 0 0 0,1-1 303 0 0,4-4-6509 0 0</inkml:trace>
  <inkml:trace contextRef="#ctx0" brushRef="#br0" timeOffset="295.464">450 308 17479 0 0,'0'0'796'0'0,"0"0"-12"0"0,-1 2-500 0 0,0 3-146 0 0,1 0 0 0 0,-1 0 0 0 0,1-1 0 0 0,0 1 0 0 0,0 3-138 0 0,0 19 789 0 0,0-22-542 0 0,-1 0-1 0 0,2 0 1 0 0,-1 0-1 0 0,1 1 1 0 0,-1-1 0 0 0,2 3-247 0 0,2 11 841 0 0,-2-6-327 0 0,0 0 0 0 0,1 0 1 0 0,1 1-515 0 0,0-1 268 0 0,0 0 1 0 0,0 10-269 0 0,2 0 73 0 0,-4-20-80 0 0,-1 0 1 0 0,0 0-1 0 0,0 0 0 0 0,-1 0 0 0 0,1 0 0 0 0,0 1 1 0 0,-1 1 6 0 0,2-1 581 0 0,-1-3-2266 0 0,-1 0-5669 0 0,0-1 123 0 0</inkml:trace>
  <inkml:trace contextRef="#ctx0" brushRef="#br0" timeOffset="589.364">446 267 13824 0 0,'0'0'1224'0'0,"0"0"-976"0"0,0 0-248 0 0,0 0 0 0 0,0 0 592 0 0,0 0 71 0 0,0 0 9 0 0,0 0 8 0 0,0 0-816 0 0,0 0-168 0 0,9 2-32 0 0,-2 1-4271 0 0,-7-3-865 0 0</inkml:trace>
  <inkml:trace contextRef="#ctx0" brushRef="#br0" timeOffset="938.922">749 255 16583 0 0,'0'0'1276'0'0,"-2"1"-822"0"0,-32 18 118 0 0,11-5 48 0 0,15-9-456 0 0,1 2 0 0 0,-1-1 0 0 0,1 1 0 0 0,0 0 0 0 0,0 1 0 0 0,1-1 1 0 0,-4 7-165 0 0,8-12 31 0 0,-44 71 1701 0 0,43-69-1669 0 0,2 0-1 0 0,-1 0 1 0 0,0 0 0 0 0,1 1 0 0 0,0-1 0 0 0,0 0 0 0 0,0 1 0 0 0,0-1 0 0 0,1 1 0 0 0,0-1 0 0 0,0 1-1 0 0,0 1-62 0 0,0 1 40 0 0,1 1-1 0 0,0-1 0 0 0,0 0 0 0 0,1 1 0 0 0,0-1 0 0 0,3 7-39 0 0,-5-13-7 0 0,1 0 0 0 0,0 0-1 0 0,0 0 1 0 0,-1 1 0 0 0,1-1 0 0 0,0 0-1 0 0,0 0 1 0 0,0 0 0 0 0,0 0 0 0 0,0-1-1 0 0,0 1 1 0 0,0 0 0 0 0,0 0 0 0 0,0-1 0 0 0,0 1-1 0 0,1 0 1 0 0,-1-1 0 0 0,0 1 0 0 0,0-1-1 0 0,1 0 1 0 0,-1 1 0 0 0,0-1 0 0 0,1 0 0 0 0,-1 0-1 0 0,0 0 1 0 0,1 0 0 0 0,-1 0 0 0 0,0 0-1 0 0,1 0 1 0 0,-1 0 0 0 0,0-1 0 0 0,1 1 0 0 0,-1 0-1 0 0,1-1 8 0 0,4-1-82 0 0,-1 0 0 0 0,1 0 0 0 0,0 0-1 0 0,-1-1 1 0 0,0 0 0 0 0,0 0 0 0 0,2-2 82 0 0,16-8-190 0 0,-20 11 146 0 0,1 1 1 0 0,-1-1 0 0 0,1 0-1 0 0,-1 0 1 0 0,0-1 0 0 0,0 1-1 0 0,0-1 1 0 0,0 0 0 0 0,0 1-1 0 0,0-1 1 0 0,0-2 43 0 0,2-1-187 0 0,-1 0 0 0 0,1 0 0 0 0,1 0 0 0 0,1-1 187 0 0,7-7-427 0 0,-14 13 392 0 0,1 1 18 0 0,-1-1 0 0 0,1 0-1 0 0,0 1 1 0 0,-1-1 0 0 0,1 1 0 0 0,-1-1 0 0 0,1 1-1 0 0,0-1 1 0 0,0 1 0 0 0,-1-1 0 0 0,1 1 0 0 0,0 0 0 0 0,0-1-1 0 0,-1 1 1 0 0,1 0 0 0 0,0 0 0 0 0,0 0 0 0 0,0 0-1 0 0,-1-1 1 0 0,1 1 0 0 0,0 0 0 0 0,0 0 0 0 0,0 1 17 0 0,1-2-80 0 0,-2 0 78 0 0,0 1 1 0 0,0 0 0 0 0,0 0 0 0 0,1 0 0 0 0,-1 0-1 0 0,0-1 1 0 0,0 1 0 0 0,1 0 0 0 0,-1 0-1 0 0,0 0 1 0 0,1 0 0 0 0,-1 0 0 0 0,0 0-1 0 0,1 0 1 0 0,-1 0 0 0 0,0 0 0 0 0,0 0-1 0 0,1 0 1 0 0,-1 0 0 0 0,0 0 0 0 0,1 0-1 0 0,-1 0 1 0 0,0 0 0 0 0,0 0 0 0 0,1 0 0 0 0,-1 0-1 0 0,0 0 1 0 0,1 0 0 0 0,-1 1 0 0 0,0-1-1 0 0,0 0 1 0 0,1 0 0 0 0,-1 0 0 0 0,0 1-1 0 0,0-1 1 0 0,0 0 0 0 0,1 0 0 0 0,-1 0-1 0 0,0 1 1 0 0,0-1 0 0 0,0 0 0 0 0,0 0-1 0 0,1 1 1 0 0,-1-1 1 0 0,4 10 99 0 0,7 20 411 0 0,-11-18-306 0 0,2 0-1 0 0,0-1 0 0 0,0 1 1 0 0,2 2-204 0 0,-3-7 104 0 0,1 1 0 0 0,-1-1 1 0 0,-1 1-1 0 0,1-1 1 0 0,-2 5-105 0 0,3 16 275 0 0,-2-17-162 0 0,1-1 1 0 0,-1 1-1 0 0,-1 0 0 0 0,0 0 1 0 0,0-1-1 0 0,-1 1 0 0 0,-1-1 1 0 0,1 1-1 0 0,-2-1 0 0 0,1 0 1 0 0,-2 0-1 0 0,1 0 0 0 0,-3 1-113 0 0,5-7 37 0 0,-1-1-1 0 0,0 0 1 0 0,1 0 0 0 0,-1 0-1 0 0,-1-1 1 0 0,1 1 0 0 0,0-1-1 0 0,-4 2-36 0 0,-6 6 99 0 0,9-8-107 0 0,0 0 0 0 0,0 0-1 0 0,1 0 1 0 0,-1 0 0 0 0,-1 0 0 0 0,1-1-1 0 0,0 0 1 0 0,0 0 0 0 0,0 0-1 0 0,-1 0 1 0 0,1-1 0 0 0,0 0 0 0 0,-1 0-1 0 0,1 0 1 0 0,0 0 0 0 0,-1-1-1 0 0,1 1 1 0 0,0-1 0 0 0,0 0 0 0 0,-1-1-1 0 0,1 1 1 0 0,0-1 0 0 0,0 1-1 0 0,0-1 1 0 0,1 0 0 0 0,-1-1 0 0 0,0 1-1 0 0,-2-3 9 0 0,-9-7-516 0 0,12 10 177 0 0,1 0 0 0 0,-1 0 1 0 0,0-1-1 0 0,0 1 1 0 0,1-1-1 0 0,-1 0 0 0 0,1 0 1 0 0,0 0-1 0 0,0 0 1 0 0,0 0-1 0 0,0 0 0 0 0,1-1 1 0 0,-1 0 338 0 0,-3-15-1788 0 0,4 1-17 0 0</inkml:trace>
  <inkml:trace contextRef="#ctx0" brushRef="#br0" timeOffset="1444.844">971 247 2760 0 0,'0'0'601'0'0,"0"0"1486"0"0,0 0 654 0 0,0 1 1039 0 0,6 4-2128 0 0,-1 2-1216 0 0,0-1 0 0 0,0 1 0 0 0,-1 0 0 0 0,0 0 0 0 0,0 0 0 0 0,-1 1 0 0 0,1-1 0 0 0,-1 2-436 0 0,5 18 1915 0 0,4 21-1915 0 0,2 5 1423 0 0,-12-43-1225 0 0,-1-1 0 0 0,0 1 0 0 0,0-1 0 0 0,-1 1 0 0 0,0 0-1 0 0,-1-1 1 0 0,0 1 0 0 0,-2 8-198 0 0,3-17 18 0 0,0-1-1 0 0,0 1 1 0 0,0 0 0 0 0,-1 0-1 0 0,1 0 1 0 0,0 0-1 0 0,0 0 1 0 0,0-1 0 0 0,-1 1-1 0 0,1 0 1 0 0,0 0 0 0 0,-1-1-1 0 0,1 1 1 0 0,-1 0-1 0 0,1 0 1 0 0,-1-1 0 0 0,1 1-1 0 0,-1 0 1 0 0,1-1 0 0 0,-1 1-1 0 0,0 0-17 0 0,0-1 11 0 0,1 0-1 0 0,-1 0 0 0 0,1 0 1 0 0,-1-1-1 0 0,1 1 0 0 0,-1 0 1 0 0,1 0-1 0 0,-1 0 0 0 0,1-1 1 0 0,-1 1-1 0 0,1 0 0 0 0,-1 0 1 0 0,1-1-1 0 0,0 1 0 0 0,-1 0 1 0 0,1-1-1 0 0,-1 1 0 0 0,1-1 1 0 0,0 1-1 0 0,-1 0 0 0 0,1-1 1 0 0,0 1-1 0 0,0-1 0 0 0,-1 0-10 0 0,-1-3-26 0 0,0 0-1 0 0,0 0 0 0 0,0 0 1 0 0,0 0-1 0 0,1-1 1 0 0,0 1-1 0 0,-1-3 27 0 0,1-7-511 0 0,0-1 0 0 0,1 1 0 0 0,0 0 0 0 0,1-1 0 0 0,1 1-1 0 0,3-10 512 0 0,-4 16-288 0 0,1 0 1 0 0,1 1-1 0 0,-1-1 0 0 0,1 1 0 0 0,4-6 288 0 0,-6 10-52 0 0,1 0 1 0 0,0 0-1 0 0,0 1 1 0 0,0-1-1 0 0,1 1 0 0 0,-1 0 1 0 0,0-1-1 0 0,1 1 1 0 0,0 0-1 0 0,-1 1 1 0 0,1-1-1 0 0,0 0 1 0 0,0 1-1 0 0,0-1 1 0 0,0 1-1 0 0,0 0 0 0 0,2 0 52 0 0,-4 1 28 0 0,0 0 0 0 0,0-1-1 0 0,0 1 1 0 0,1 0 0 0 0,-1 0-1 0 0,0 1 1 0 0,0-1-1 0 0,0 0 1 0 0,0 0 0 0 0,0 0-1 0 0,0 1 1 0 0,0-1-1 0 0,0 1 1 0 0,0-1 0 0 0,0 0-1 0 0,0 1 1 0 0,0 0 0 0 0,0-1-1 0 0,0 1 1 0 0,0 0-1 0 0,0-1 1 0 0,0 1 0 0 0,-1 0-1 0 0,1 0 1 0 0,0 0-1 0 0,-1 0 1 0 0,1 0 0 0 0,-1 0-1 0 0,1 0 1 0 0,-1 0-1 0 0,1 0 1 0 0,-1 0 0 0 0,1 0-1 0 0,-1 0 1 0 0,0 0 0 0 0,0 0-1 0 0,1 0 1 0 0,-1 1-28 0 0,0 0 86 0 0,0 1 0 0 0,0-1-1 0 0,0 0 1 0 0,1 1 0 0 0,-1-1 0 0 0,1 0 0 0 0,0 0 0 0 0,0 0 0 0 0,-1 0 0 0 0,2 0 0 0 0,-1 0-1 0 0,0 0 1 0 0,0 0 0 0 0,0 0 0 0 0,1 0 0 0 0,-1 0 0 0 0,1-1 0 0 0,0 1 0 0 0,-1 0 0 0 0,2 0-86 0 0,0 1 101 0 0,0 0 1 0 0,0 0-1 0 0,-1 0 1 0 0,1 0 0 0 0,-1 1-1 0 0,0-1 1 0 0,0 1-102 0 0,6 14 426 0 0,-5-13-289 0 0,-1 0 0 0 0,0 1 1 0 0,0-1-1 0 0,0 1 0 0 0,-1 0 0 0 0,1 2-137 0 0,6 16 294 0 0,0 2-204 0 0,-2-4 9 0 0,-1 2-135 0 0,-5-24-54 0 0,1 1 0 0 0,-1-1 0 0 0,0 1 0 0 0,0-1 0 0 0,1 0 0 0 0,-1 1 0 0 0,0-1 0 0 0,1 0 0 0 0,-1 1 0 0 0,1-1 0 0 0,-1 0-1 0 0,0 0 1 0 0,1 1 0 0 0,-1-1 0 0 0,1 0 0 0 0,-1 0 0 0 0,1 0 0 0 0,-1 1 0 0 0,1-1 0 0 0,-1 0 0 0 0,0 0 0 0 0,1 0 90 0 0,0 0-951 0 0,5 4-6075 0 0</inkml:trace>
  <inkml:trace contextRef="#ctx0" brushRef="#br0" timeOffset="2145.098">1536 259 16727 0 0,'0'0'382'0'0,"-7"3"511"0"0,-11 6-324 0 0,14-8-564 0 0,1 1 0 0 0,-1 0-1 0 0,0 0 1 0 0,0 1 0 0 0,1-1-1 0 0,-2 2-4 0 0,-12 10 254 0 0,11-10-137 0 0,1 1 0 0 0,-1-1-1 0 0,1 1 1 0 0,0 0 0 0 0,-3 5-117 0 0,-43 56 836 0 0,29-40-425 0 0,2 1-1 0 0,1 1 1 0 0,-2 6-411 0 0,16-23 143 0 0,1-1 1 0 0,0 1 0 0 0,1 0 0 0 0,0 0-1 0 0,0 3-143 0 0,3-14-4 0 0,0 0 0 0 0,0 1 0 0 0,-1-1-1 0 0,1 0 1 0 0,0 1 0 0 0,0-1 0 0 0,0 1 0 0 0,0-1-1 0 0,0 0 1 0 0,0 1 0 0 0,0-1 0 0 0,0 0-1 0 0,0 1 1 0 0,0-1 0 0 0,1 0 0 0 0,-1 1-1 0 0,0-1 1 0 0,0 0 0 0 0,0 1 0 0 0,0-1 0 0 0,0 0-1 0 0,1 1 1 0 0,-1-1 0 0 0,0 0 0 0 0,0 1-1 0 0,1-1 1 0 0,-1 0 0 0 0,0 0 0 0 0,0 1 0 0 0,1-1-1 0 0,-1 0 1 0 0,0 0 0 0 0,1 1 4 0 0,0-1-19 0 0,0 0 0 0 0,0 0 1 0 0,0 0-1 0 0,0 1 0 0 0,0-1 1 0 0,0 0-1 0 0,0 0 0 0 0,0 0 1 0 0,1-1-1 0 0,-1 1 0 0 0,0 0 1 0 0,0 0 18 0 0,3-1-54 0 0,0 0-1 0 0,0-1 1 0 0,0 1 0 0 0,0-1 0 0 0,0 0 0 0 0,0-1 54 0 0,0 0-43 0 0,-1 0-1 0 0,0-1 0 0 0,0 1 0 0 0,0-1 1 0 0,0 0-1 0 0,0-1 44 0 0,8-10-114 0 0,3-6-97 0 0,-12 18 148 0 0,0-1-1 0 0,0 1 1 0 0,1-1-1 0 0,-1 1 1 0 0,1 0-1 0 0,2-3 64 0 0,8-7-163 0 0,-10 9 161 0 0,1 1 0 0 0,0-1 1 0 0,0 0-1 0 0,0 1 0 0 0,0 0 0 0 0,0 0 0 0 0,2-1 2 0 0,-5 4 19 0 0,0-1 0 0 0,-1 1 0 0 0,1 0 0 0 0,0 0-1 0 0,0-1 1 0 0,0 1 0 0 0,0 0 0 0 0,0 0 0 0 0,0 0-1 0 0,0 0 1 0 0,0 0 0 0 0,0 0 0 0 0,0 0 0 0 0,0 0-1 0 0,0 0 1 0 0,0 0 0 0 0,-1 1 0 0 0,1-1 0 0 0,0 0 0 0 0,0 1-1 0 0,0-1 1 0 0,0 0 0 0 0,0 1 0 0 0,-1-1 0 0 0,1 1-1 0 0,0 0 1 0 0,0-1 0 0 0,-1 1 0 0 0,1 0 0 0 0,0 0-19 0 0,1 2 130 0 0,0 0 1 0 0,-1-1-1 0 0,1 1 0 0 0,-1 0 1 0 0,0 0-1 0 0,0 1 1 0 0,1 1-131 0 0,0 2 146 0 0,2 5 91 0 0,0 1-142 0 0,1 0 1 0 0,0-1-1 0 0,1 0 0 0 0,0 0 0 0 0,1 0 0 0 0,3 4-95 0 0,-9-15 5 0 0,0 0 0 0 0,0 0 0 0 0,1 0 0 0 0,-1 0 0 0 0,0 0 0 0 0,0-1 0 0 0,1 1 1 0 0,-1 0-1 0 0,1-1 0 0 0,-1 1 0 0 0,1-1 0 0 0,-1 1 0 0 0,1-1 0 0 0,-1 0 0 0 0,1 1 0 0 0,-1-1 0 0 0,1 0 0 0 0,-1 0 0 0 0,1 0 0 0 0,-1 0 0 0 0,1-1 0 0 0,-1 1 0 0 0,1 0 0 0 0,-1-1 0 0 0,1 1-5 0 0,3-1 10 0 0,-1-1 1 0 0,0 1-1 0 0,0-1 0 0 0,0 0 0 0 0,0 0 1 0 0,0 0-1 0 0,0 0 0 0 0,2-2-10 0 0,29-19 120 0 0,-26 18-124 0 0,0 0-1 0 0,0-1 1 0 0,5-5 4 0 0,-5 1-72 0 0,0 0 0 0 0,0-1 0 0 0,-1 0 0 0 0,2-3 72 0 0,10-16-123 0 0,-13 21 69 0 0,-1-1 1 0 0,0 0-1 0 0,-1-1 0 0 0,1-2 54 0 0,9-17-149 0 0,-5 11-94 0 0,0 0-1 0 0,-1 0 0 0 0,-2-1 0 0 0,0 0 1 0 0,2-10 243 0 0,-1 1-625 0 0,1 1 0 0 0,5-11 625 0 0,-12 34-74 0 0,-1 0 0 0 0,0 0 0 0 0,0 0 0 0 0,0 0 0 0 0,-1 0 0 0 0,0 0 0 0 0,0 0 0 0 0,0-1 74 0 0,0 0-84 0 0,0 0 1 0 0,0 0-1 0 0,1 0 1 0 0,0-5 83 0 0,4-3-176 0 0,2-11-68 0 0,-7 24 253 0 0,0-1 1 0 0,1 1 0 0 0,-1 0 0 0 0,0 0-1 0 0,0 0 1 0 0,0 0 0 0 0,-1 0 0 0 0,1 0-1 0 0,0 0 1 0 0,0 0 0 0 0,0 0 0 0 0,-1 0-1 0 0,1 0 1 0 0,-1 0 0 0 0,1 0-1 0 0,-1 0 1 0 0,1 0 0 0 0,-1 0 0 0 0,1 1-1 0 0,-1-2-9 0 0,0 1 132 0 0,-8 2 418 0 0,6 0-473 0 0,1-1 0 0 0,-1 2 0 0 0,0-1 0 0 0,0 0 0 0 0,0 0 0 0 0,1 1 0 0 0,-1 0 0 0 0,0-1 0 0 0,1 1 0 0 0,0 0 0 0 0,-1 0 0 0 0,1 0 0 0 0,0 1 0 0 0,-1 0-77 0 0,-12 11 232 0 0,7-5-86 0 0,-1 0-1 0 0,2 0 0 0 0,-1 1 0 0 0,1 1 0 0 0,1-1 1 0 0,0 1-1 0 0,0 0 0 0 0,-2 6-145 0 0,5-10 37 0 0,0 0 35 0 0,0 1-1 0 0,1-1 1 0 0,0 1-1 0 0,-1 4-71 0 0,-6 21 95 0 0,8-31-88 0 0,0 1-1 0 0,1-1 0 0 0,-1 1 1 0 0,1-1-1 0 0,0 1 0 0 0,-1-1 1 0 0,1 1-1 0 0,0-1 0 0 0,0 1 0 0 0,1-1 1 0 0,-1 1-1 0 0,1-1 0 0 0,-1 1 1 0 0,1 1-7 0 0,16 35 114 0 0,-5-13-1 0 0,-6-12 9 0 0,0 1 0 0 0,1-2 0 0 0,0 1 0 0 0,8 10-122 0 0,4 0 1014 0 0,15 12-1014 0 0,-30-32 74 0 0,0 0 0 0 0,1-1 1 0 0,0 0-1 0 0,0 0 1 0 0,0 0-1 0 0,0 0 0 0 0,1-1 1 0 0,-1 0-1 0 0,1 0 1 0 0,0 0-75 0 0,15 6 180 0 0,-17-8-203 0 0,-1 1 1 0 0,0 0-1 0 0,0-1 1 0 0,1 1 0 0 0,-1-1-1 0 0,0 0 1 0 0,1 0 0 0 0,-1 0-1 0 0,0-1 1 0 0,0 1 0 0 0,1-1-1 0 0,-1 0 23 0 0,39-12-3946 0 0,-42 13 3910 0 0,0 0-1 0 0,0 0 1 0 0,0 0 0 0 0,1 0 0 0 0,-1 0-1 0 0,0 0 1 0 0,0 0 0 0 0,0 0-1 0 0,0 0 1 0 0,0 0 0 0 0,0 0 0 0 0,0 0-1 0 0,0 0 1 0 0,1-1 0 0 0,-1 1-1 0 0,0 0 1 0 0,0 0 0 0 0,0 0 0 0 0,0 0-1 0 0,0 0 1 0 0,0 0 0 0 0,0 0 0 0 0,0 0-1 0 0,0 0 1 0 0,0-1 0 0 0,0 1-1 0 0,0 0 1 0 0,0 0 0 0 0,1 0 0 0 0,-1 0-1 0 0,0 0 1 0 0,0 0 0 0 0,0 0-1 0 0,0-1 1 0 0,0 1 0 0 0,0 0 0 0 0,0 0-1 0 0,0 0 1 0 0,0 0 0 0 0,0 0-1 0 0,-1 0 1 0 0,1-1 36 0 0,0-12-1535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08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305 139 11976 0 0,'0'0'266'0'0,"0"-16"668"0"0,0 14-925 0 0,0 0 0 0 0,0 0 0 0 0,0 0 0 0 0,0 0 0 0 0,0 0 0 0 0,1 0 0 0 0,-1 0 0 0 0,1 0 0 0 0,0 0 0 0 0,-1 1 0 0 0,1-1 0 0 0,0 0-9 0 0,5-12 74 0 0,-6 13 292 0 0,0 1 120 0 0,0 0 24 0 0,0 0 2 0 0,0 0 0 0 0,0 0 0 0 0,0 0-1 0 0,0 0 1 0 0,0 0 0 0 0,13 20 1104 0 0,-11-18-1584 0 0,0 1 0 0 0,-1 0-1 0 0,1 0 1 0 0,-1 0 0 0 0,0 0-1 0 0,0 0 1 0 0,0 0-1 0 0,0 0 1 0 0,-1 0 0 0 0,1 3-32 0 0,2 34 1139 0 0,-3-20-902 0 0,-4 159 2017 0 0,-1-123-2076 0 0,1-20-191 0 0,1 18 13 0 0,3-12 57 0 0,0-19-3366 0 0,-3-28 312 0 0,0-1 1463 0 0</inkml:trace>
  <inkml:trace contextRef="#ctx0" brushRef="#br0" timeOffset="1000.767">5 139 13184 0 0,'-3'-6'254'0'0,"3"6"-217"0"0,0 0 0 0 0,0-1 0 0 0,-1 1 0 0 0,1 0 0 0 0,0 0 1 0 0,0-1-1 0 0,0 1 0 0 0,0 0 0 0 0,0 0 0 0 0,0-1 0 0 0,0 1 0 0 0,0 0 0 0 0,0 0 0 0 0,0-1 1 0 0,0 1-1 0 0,0 0 0 0 0,0 0 0 0 0,0-1 0 0 0,0 1 0 0 0,0 0 0 0 0,0 0 0 0 0,0 0 0 0 0,0-1 1 0 0,0 1-1 0 0,0 0 0 0 0,0 0 0 0 0,0-1 0 0 0,0 1 0 0 0,0 0 0 0 0,1 0 0 0 0,-1 0 1 0 0,0-1-1 0 0,0 1 0 0 0,0 0 0 0 0,0 0 0 0 0,1 0 0 0 0,-1-1 0 0 0,0 1 0 0 0,0 0 0 0 0,1 0 1 0 0,-1 0-38 0 0,1-1 109 0 0,-1 0-95 0 0,1 0 0 0 0,0 1 0 0 0,-1-1 0 0 0,1 1 0 0 0,-1-1 0 0 0,1 1 0 0 0,0-1-1 0 0,-1 1 1 0 0,1 0 0 0 0,0-1 0 0 0,-1 1 0 0 0,1 0 0 0 0,0 0 0 0 0,-1-1 0 0 0,1 1 0 0 0,0 0 0 0 0,0 0 0 0 0,0 0 0 0 0,-1 0 0 0 0,1 0 0 0 0,0 0-14 0 0,7-2 511 0 0,0 0-143 0 0,0 0 1 0 0,0 1-1 0 0,-1 0 1 0 0,2 0-369 0 0,6 0 36 0 0,9-1-36 0 0,17-3 0 0 0,-19 1-37 0 0,19-1 37 0 0,18-4 473 0 0,23-10 697 0 0,-62 14-1562 0 0,0 0-183 0 0,0 0 0 0 0,0-2 575 0 0,39-12 261 0 0,-27 9 846 0 0,-19 7-1513 0 0,0 0 0 0 0,0 1 0 0 0,7 0 406 0 0,-19 2-21 0 0,2-1 7 0 0,0 1-1 0 0,0 0 1 0 0,0 1-1 0 0,0-1 1 0 0,0 0-1 0 0,0 1 1 0 0,0-1-1 0 0,-1 1 1 0 0,1 0-1 0 0,2 1 15 0 0,-4-2 80 0 0,0 1-1 0 0,0-1 1 0 0,0 1-1 0 0,0-1 1 0 0,1 1-1 0 0,-1-1 0 0 0,0 1 1 0 0,0 0-1 0 0,0-1 1 0 0,0 1-1 0 0,0 0 0 0 0,-1 0 1 0 0,1 0-1 0 0,0 0 1 0 0,0 0-1 0 0,0 0 1 0 0,-1 0-1 0 0,1 0 0 0 0,-1 0 1 0 0,1 0-1 0 0,-1 0 1 0 0,1 1-1 0 0,-1 0-79 0 0,2 0 149 0 0,-1 1-35 0 0,1 1-1 0 0,-1-1 0 0 0,0 1 0 0 0,0-1 0 0 0,0 1 1 0 0,0-1-1 0 0,-1 1 0 0 0,1 0 0 0 0,-1 0 1 0 0,0-1-1 0 0,0 1 0 0 0,0 0 0 0 0,-1-1 0 0 0,1 1 1 0 0,-1 0-1 0 0,0-1 0 0 0,0 1 0 0 0,0-1 0 0 0,-1 1 1 0 0,1 0-114 0 0,-4 13-201 0 0,4-13 201 0 0,0-1 0 0 0,0 1 0 0 0,1 0 0 0 0,-1 0 0 0 0,1 0 0 0 0,0 0 0 0 0,0-1 0 0 0,1 3 0 0 0,-1-1-1 0 0,0 0 1 0 0,-1-1-1 0 0,1 1 0 0 0,-1-1 0 0 0,0 1 0 0 0,0-1 0 0 0,-1 1 1 0 0,0 1 0 0 0,-5 24 78 0 0,0 88 1898 0 0,0-64-1976 0 0,5-43 0 0 0,0 1 0 0 0,-1 0 0 0 0,0-1 0 0 0,-1 1 0 0 0,0-1 0 0 0,-3 10 0 0 0,2-7 0 0 0,-1 0 0 0 0,0 0 0 0 0,-4 5 0 0 0,10-19 0 0 0,-1 0 0 0 0,1 1 0 0 0,0-1 0 0 0,0 0 0 0 0,0 0 0 0 0,0 1 0 0 0,0-1 0 0 0,0 0 0 0 0,0 0 0 0 0,0 1 0 0 0,0-1 0 0 0,-1 0 0 0 0,1 0 0 0 0,0 0 0 0 0,0 1 0 0 0,0-1 0 0 0,-1 0 0 0 0,1 0 0 0 0,0 0 0 0 0,0 1 0 0 0,0-1 0 0 0,-1 0 0 0 0,1 0 0 0 0,0 0 0 0 0,0 0 0 0 0,-1 0 0 0 0,1 0 0 0 0,0 0 0 0 0,0 0 0 0 0,-1 0 0 0 0,1 0 0 0 0,0 0 0 0 0,0 0 0 0 0,-1 0 0 0 0,1 0 0 0 0,0 0 0 0 0,0 0 0 0 0,-1 0 0 0 0,1 0 0 0 0,0 0 0 0 0,0 0 0 0 0,-1 0 0 0 0,1 0 0 0 0,0 0 0 0 0,0 0 0 0 0,-1 0 0 0 0,1-1 0 0 0,0 1 0 0 0,0 0 0 0 0,0 0 0 0 0,-1 0 0 0 0,1 0 0 0 0,0-1 0 0 0,0 1 0 0 0,0 0 0 0 0,0 0 0 0 0,-1 0 0 0 0,1-1 0 0 0,0 1 0 0 0,0 0 0 0 0,0 0 0 0 0,0-1 0 0 0,0 1 0 0 0,0 0 0 0 0,0 0 0 0 0,0-1 0 0 0,0 1 0 0 0,-6-17 0 0 0,6 16 0 0 0,0-6-6 0 0,0 1-1 0 0,1 0 1 0 0,0-1 0 0 0,0 1-1 0 0,0-1 1 0 0,1 1-1 0 0,0 0 1 0 0,0 0 0 0 0,1 0-1 0 0,2-4 7 0 0,4-15-772 0 0,-7 21 644 0 0,-1-1-1 0 0,1 1 1 0 0,0 0-1 0 0,0 0 1 0 0,0 0 0 0 0,0 0-1 0 0,1 0 1 0 0,0 0-1 0 0,0 0 129 0 0,-1 2 0 0 0,0 0 0 0 0,1 0 0 0 0,0 0 0 0 0,-1 0 0 0 0,1 0 0 0 0,0 1 0 0 0,1-1 0 0 0,15-11 0 0 0,-18 12 0 0 0,0 0 0 0 0,0 0 0 0 0,0 0 0 0 0,1 0 0 0 0,-1 0 0 0 0,0 0 0 0 0,1 1 0 0 0,-1-1 0 0 0,1 0 0 0 0,-1 1 0 0 0,1-1 0 0 0,-1 1 0 0 0,1 0 0 0 0,-1-1 0 0 0,1 1 0 0 0,-1 0 0 0 0,1 0 0 0 0,0 0 0 0 0,-1 0 0 0 0,2 0 0 0 0,0 1 0 0 0,0 0 0 0 0,0 0 0 0 0,0 0 0 0 0,-1 0 0 0 0,1 1 0 0 0,0-1 0 0 0,-1 1 0 0 0,1 0 0 0 0,6 3 0 0 0,-7-3 0 0 0,0-1 0 0 0,0 1 0 0 0,0 0 0 0 0,0 0 0 0 0,0 0 0 0 0,0 0 0 0 0,0 1 0 0 0,-1-1 0 0 0,1 0 0 0 0,-1 1 0 0 0,1 1 0 0 0,10 13 0 0 0,-10-13 0 0 0,1 0 0 0 0,-1 0 0 0 0,0 0 0 0 0,0 0 0 0 0,1 4 0 0 0,5 11 0 0 0,6 14 0 0 0,-10-22 0 0 0,1 0 0 0 0,-1-1 0 0 0,4 4 0 0 0,-7-11 0 0 0,0-1 0 0 0,1 0 0 0 0,-1 0 0 0 0,1 0 0 0 0,0 0 0 0 0,0 0 0 0 0,0 0 0 0 0,0-1 0 0 0,0 1 0 0 0,0-1 0 0 0,0 1 0 0 0,0-1 0 0 0,0 0 0 0 0,1 1 0 0 0,-1-1 0 0 0,2 0 0 0 0,0 0 0 0 0,0-1 0 0 0,0 0 0 0 0,0 0 0 0 0,0 0 0 0 0,0 0 0 0 0,0-1 0 0 0,0 1 0 0 0,0-1 0 0 0,-1 0 0 0 0,1 0 0 0 0,0 0 0 0 0,0-1 0 0 0,-1 1 0 0 0,1-1 0 0 0,1-1 0 0 0,5-3 0 0 0,1 0 0 0 0,-2-1 0 0 0,1 0 0 0 0,5-5 0 0 0,-8 3 0 0 0,1 0 0 0 0,-1 0 0 0 0,0-1 0 0 0,-1 1 0 0 0,-1-2 0 0 0,1 1 0 0 0,-1 0 0 0 0,1-7 0 0 0,9-16 0 0 0,-13 28 0 0 0,0 0 0 0 0,0 0 0 0 0,-1 0 0 0 0,0 0 0 0 0,0-1 0 0 0,-1 1 0 0 0,1 0 0 0 0,-1-1 0 0 0,0-3 0 0 0,-1-1 0 0 0,-4 12 64 0 0,0 2 57 0 0,0 0-1 0 0,0 1 1 0 0,1-1-1 0 0,-1 1 1 0 0,1 0-1 0 0,0 1 1 0 0,0-1-1 0 0,1 1 1 0 0,0-1-1 0 0,0 1 1 0 0,0 0-1 0 0,1 0 1 0 0,0 1-1 0 0,0-1 1 0 0,0 0-1 0 0,1 2-120 0 0,-2 3-15 0 0,2-10 1 0 0,1 0-1 0 0,-1 1 1 0 0,1-1 0 0 0,0 1 0 0 0,-1-1-1 0 0,1 0 1 0 0,0 1 0 0 0,0-1-1 0 0,0 1 1 0 0,0-1 0 0 0,0 0-1 0 0,0 1 1 0 0,1 0 14 0 0,2 16-96 0 0,-3-15 85 0 0,1-1 1 0 0,-1 1-1 0 0,0 0 1 0 0,1-1-1 0 0,0 1 0 0 0,-1-1 1 0 0,1 1-1 0 0,0-1 1 0 0,0 1-1 0 0,1-1 1 0 0,-1 1-1 0 0,0-1 0 0 0,1 0 1 0 0,0 0-1 0 0,-1 0 11 0 0,2 1 0 0 0,1 0-4 0 0,-1 0 1 0 0,0 0-1 0 0,1 0 0 0 0,0 0 0 0 0,-1-1 0 0 0,1 0 1 0 0,0 0-1 0 0,0 0 0 0 0,1 0 0 0 0,-1 0 0 0 0,0-1 1 0 0,0 0-1 0 0,1 0 0 0 0,3 1 4 0 0,4 0-74 0 0,-6-1-325 0 0,1 0 0 0 0,-1 0 0 0 0,1-1 0 0 0,-1 0 0 0 0,1 0 0 0 0,4-1 399 0 0,8-4-871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18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16 297 6448 0 0,'-13'-2'297'0'0,"11"1"-9"0"0,2 1 45 0 0,1 3 2344 0 0,4 6-798 0 0,-2 0-1178 0 0,0 0 1 0 0,-1 0-1 0 0,0 0 0 0 0,0 0 0 0 0,0 0 0 0 0,-2 0 0 0 0,1 5-701 0 0,2 12 672 0 0,-3-17-338 0 0,0 1-1 0 0,0 0 1 0 0,-1 0 0 0 0,-1 4-334 0 0,-1 24 617 0 0,3-37-573 0 0,0 0 0 0 0,0 1 0 0 0,0-1 0 0 0,0 0 0 0 0,-1 0 1 0 0,1 1-1 0 0,0-1 0 0 0,-1 0 0 0 0,1 0 0 0 0,-1 0 0 0 0,1 1 0 0 0,-1-1 0 0 0,0 0 0 0 0,1 0 0 0 0,-1 0 0 0 0,0 0 0 0 0,0 0-44 0 0,0-1 7 0 0,1 0-1 0 0,0 1 0 0 0,0-1 0 0 0,0 0 1 0 0,0 0-1 0 0,0 0 0 0 0,0 0 1 0 0,0 0-1 0 0,0 0 0 0 0,-1 0 0 0 0,1 1 1 0 0,0-1-1 0 0,0 0 0 0 0,0 0 0 0 0,0 0 1 0 0,0 0-1 0 0,0 0 0 0 0,-1 0 1 0 0,1 0-1 0 0,0 0 0 0 0,0 0 0 0 0,0 0 1 0 0,0 0-1 0 0,0 0 0 0 0,-1 0 0 0 0,1 0 1 0 0,0 0-1 0 0,0 0 0 0 0,0 0 1 0 0,0 0-1 0 0,0 0 0 0 0,-1 0 0 0 0,1 0 1 0 0,0 0-1 0 0,0 0 0 0 0,0 0 0 0 0,0 0 1 0 0,0 0-1 0 0,-1 0 0 0 0,1-1 1 0 0,0 1-1 0 0,0 0 0 0 0,0 0 0 0 0,0 0 1 0 0,0 0-1 0 0,0 0 0 0 0,0 0 1 0 0,0 0-1 0 0,-1-1 0 0 0,1 1 0 0 0,0 0 1 0 0,0 0-1 0 0,0 0 0 0 0,0 0 0 0 0,0 0 1 0 0,0-1-1 0 0,0 1-6 0 0,-2-15 188 0 0,3-19-214 0 0,1 18-84 0 0,0 0-1 0 0,1 0 0 0 0,1 0 0 0 0,0 1 0 0 0,1-1 0 0 0,1 1 1 0 0,1 0-1 0 0,5-8 111 0 0,-10 19-13 0 0,1 0 1 0 0,0 1-1 0 0,0 0 1 0 0,0 0-1 0 0,0 0 1 0 0,1 0-1 0 0,0 0 1 0 0,-1 0-1 0 0,1 1 1 0 0,0 0-1 0 0,0 0 1 0 0,0 0-1 0 0,3 0 13 0 0,-5 1-6 0 0,0 1 0 0 0,0 0 0 0 0,0 1 0 0 0,0-1 0 0 0,0 0 0 0 0,0 1 0 0 0,0-1 0 0 0,0 1 0 0 0,0 0 6 0 0,0-1 5 0 0,7 4 68 0 0,-1 0 0 0 0,0 0-1 0 0,0 1 1 0 0,0 0 0 0 0,0 0 0 0 0,-1 1 0 0 0,0 0 0 0 0,0 0 0 0 0,0 1-73 0 0,4 3 110 0 0,-5-4-9 0 0,-1-1 0 0 0,0 1-1 0 0,0 0 1 0 0,-1 0 0 0 0,1 1 0 0 0,-1 0-1 0 0,0-1 1 0 0,2 8-101 0 0,0 1 198 0 0,-1 1-1 0 0,0-1 1 0 0,1 12-198 0 0,-6-24-10 0 0,0 0 0 0 0,0 0 0 0 0,0 0-1 0 0,0 1 1 0 0,0-1 0 0 0,-1 0 0 0 0,0 0 0 0 0,0 1 10 0 0,-6 9 345 0 0,7-13-326 0 0,-1 1 0 0 0,1-1 0 0 0,0 0 0 0 0,-1 0 0 0 0,1 1 0 0 0,-1-1 0 0 0,1 0 0 0 0,0 0 0 0 0,-1 1 0 0 0,1-1 0 0 0,-1 0 0 0 0,1 0 0 0 0,0 0 0 0 0,-1 0 0 0 0,1 0 0 0 0,-1 0 0 0 0,1 0 0 0 0,-1 0 0 0 0,1 0 0 0 0,-1 0 0 0 0,1 0 0 0 0,0 0 0 0 0,-1 0 0 0 0,1 0 0 0 0,-1 0 0 0 0,1 0 0 0 0,-1-1-19 0 0,0 0 8 0 0,0 0 0 0 0,-1 0 0 0 0,1 0 0 0 0,0 0-1 0 0,0 0 1 0 0,0 0 0 0 0,0-1 0 0 0,0 1 0 0 0,0 0-1 0 0,0-1 1 0 0,1 1 0 0 0,-1 0 0 0 0,0-1 0 0 0,1 1-1 0 0,-1-1 1 0 0,1 0 0 0 0,0 1 0 0 0,-1-1 0 0 0,1 1-1 0 0,0-1-7 0 0,-3-33-268 0 0,10-33 28 0 0,-6 60 172 0 0,0 1-1 0 0,1 0 0 0 0,0 0 0 0 0,0 0 0 0 0,0 0 0 0 0,1 0 1 0 0,0 0 68 0 0,-2 5-29 0 0,1-1-1 0 0,-1 0 1 0 0,1 1 0 0 0,-1-1 0 0 0,1 1 0 0 0,0 0 0 0 0,0-1 0 0 0,0 1 0 0 0,0 0 0 0 0,0 0 0 0 0,1 0 0 0 0,-1 0-1 0 0,0 1 1 0 0,1-1 0 0 0,0 1 0 0 0,-1-1 0 0 0,1 1 0 0 0,0 0 29 0 0,-2 1 11 0 0,1 0 0 0 0,-1 0 0 0 0,0 0 0 0 0,1 1 0 0 0,-1-1 0 0 0,0 0 0 0 0,0 1 0 0 0,1-1-1 0 0,-1 1 1 0 0,0-1 0 0 0,0 1 0 0 0,0-1 0 0 0,0 1 0 0 0,1 0 0 0 0,-1 0 0 0 0,0-1 0 0 0,0 1 0 0 0,0 0 0 0 0,-1 0 0 0 0,1 0 0 0 0,0 0 0 0 0,0 1-11 0 0,19 25 679 0 0,-19-26-643 0 0,10 18 806 0 0,-3-7-882 0 0,-1-1-1 0 0,10 11 41 0 0,-12-15 8 0 0,0 0 0 0 0,0 0 0 0 0,0 1-1 0 0,-1 0 1 0 0,0 0 0 0 0,-1 0 0 0 0,3 6-8 0 0,14 34 60 0 0,-20-47-183 0 0,0-1 0 0 0,0 1 1 0 0,1-1-1 0 0,-1 1 0 0 0,0-1 0 0 0,0 1 1 0 0,1-1-1 0 0,-1 0 0 0 0,0 1 0 0 0,0-1 0 0 0,1 0 1 0 0,-1 1-1 0 0,0-1 0 0 0,1 0 0 0 0,-1 1 1 0 0,1-1-1 0 0,-1 0 0 0 0,0 1 0 0 0,1-1 0 0 0,-1 0 1 0 0,1 0-1 0 0,-1 0 0 0 0,1 0 0 0 0,-1 1 1 0 0,1-1-1 0 0,-1 0 0 0 0,0 0 0 0 0,1 0 1 0 0,-1 0-1 0 0,1 0 0 0 0,-1 0 0 0 0,1 0 0 0 0,-1 0 1 0 0,1 0-1 0 0,-1 0 0 0 0,1-1 0 0 0,-1 1 1 0 0,1 0-1 0 0,-1 0 0 0 0,1 0 0 0 0,-1 0 0 0 0,0-1 1 0 0,1 1-1 0 0,-1 0 0 0 0,1-1 0 0 0,-1 1 1 0 0,0 0-1 0 0,1-1 123 0 0,7-3-6405 0 0</inkml:trace>
  <inkml:trace contextRef="#ctx0" brushRef="#br0" timeOffset="320.292">605 267 5528 0 0,'0'0'422'0'0,"4"12"4185"0"0,-4-5-2812 0 0,1 0-1 0 0,0 0 1 0 0,1-1-1 0 0,1 5-1794 0 0,3 16 1270 0 0,-4-3 52 0 0,-1 1 0 0 0,-1 8-1322 0 0,0-9 473 0 0,-1-14-282 0 0,0-6-359 0 0,1-1 1 0 0,0 1-1 0 0,-1-1 0 0 0,2 0 0 0 0,-1 1 1 0 0,0-1-1 0 0,1 1 0 0 0,0 0 168 0 0,0-5-5203 0 0,3-4-1589 0 0</inkml:trace>
  <inkml:trace contextRef="#ctx0" brushRef="#br0" timeOffset="630.722">649 184 11520 0 0,'0'0'1024'0'0,"0"0"-824"0"0,-6 0-200 0 0,3 0 0 0 0,3 0 904 0 0,0 0 144 0 0,-6 2 24 0 0,6-2 7 0 0,0 0-895 0 0,0 0-184 0 0,-9 6 0 0 0,5 2 0 0 0,13 0-352 0 0,-2-2-15 0 0,-7-6-1 0 0,3 6-6048 0 0</inkml:trace>
  <inkml:trace contextRef="#ctx0" brushRef="#br0" timeOffset="1231.541">996 206 13936 0 0,'-8'-1'219'0'0,"1"2"-1"0"0,-1-1 1 0 0,0 1 0 0 0,1 0 0 0 0,-1 0 0 0 0,1 1 0 0 0,0 0 0 0 0,-1 1 0 0 0,1-1 0 0 0,0 1 0 0 0,0 1 0 0 0,1-1 0 0 0,-5 4-219 0 0,0 0 295 0 0,0 1 0 0 0,0 0 0 0 0,1 1 0 0 0,0 0 0 0 0,0 1 0 0 0,1 0 0 0 0,-3 5-295 0 0,7-7 82 0 0,0 0-1 0 0,1 1 1 0 0,0 0-1 0 0,1 0 1 0 0,0 0-1 0 0,0 0 1 0 0,1 0-1 0 0,0 1 1 0 0,0-1-1 0 0,1 7-81 0 0,0-14 42 0 0,1 0-1 0 0,0 0 1 0 0,0 1 0 0 0,0-1 0 0 0,0 0-1 0 0,0 0 1 0 0,0 1 0 0 0,1-1-1 0 0,-1 0 1 0 0,1 0 0 0 0,0 1 0 0 0,-1-1-1 0 0,1 0 1 0 0,0 0 0 0 0,0 0-1 0 0,0 0 1 0 0,1 0 0 0 0,-1 0-1 0 0,0 0 1 0 0,1-1 0 0 0,-1 1 0 0 0,1 0-1 0 0,0-1 1 0 0,0 1 0 0 0,-1-1-1 0 0,1 0 1 0 0,0 0 0 0 0,0 1 0 0 0,0-1-1 0 0,0 0 1 0 0,0-1 0 0 0,1 1-1 0 0,-1 0 1 0 0,0-1 0 0 0,0 1-1 0 0,0-1 1 0 0,1 1-42 0 0,5 0-52 0 0,1 0 1 0 0,-1-1-1 0 0,0 1 0 0 0,0-2 0 0 0,0 1 0 0 0,0-1 1 0 0,0 0-1 0 0,0-1 0 0 0,0 0 0 0 0,2-1 52 0 0,0-1-220 0 0,-1 0-1 0 0,0-1 0 0 0,-1 0 0 0 0,1-1 0 0 0,-1 0 0 0 0,0 0 0 0 0,4-5 221 0 0,7-5-760 0 0,-11 10-6 0 0,-1-2 1 0 0,0 1-1 0 0,-1-1 1 0 0,0 0-1 0 0,0 0 1 0 0,3-7 765 0 0,-5 7-755 0 0,1 1 1 0 0,0 0-1 0 0,0 0 1 0 0,0 0-1 0 0,1 1 1 0 0,0 0-1 0 0,1 0 1 0 0,-1 0-1 0 0,3-1 755 0 0,-3 3-257 0 0,-1 0 0 0 0,1 0 0 0 0,-1-1 0 0 0,0 1 0 0 0,0-1 0 0 0,3-4 257 0 0,-8 8 158 0 0,1 0 0 0 0,-1 1 0 0 0,1-1 0 0 0,0 0 0 0 0,-1 1 0 0 0,1-1 0 0 0,0 1 1 0 0,-1-1-1 0 0,1 1 0 0 0,0 0 0 0 0,-1-1 0 0 0,1 1 0 0 0,0 0 0 0 0,0-1 0 0 0,0 1 1 0 0,0 0-1 0 0,-1 0 0 0 0,1 0 0 0 0,0 0 0 0 0,0-1 0 0 0,0 1 0 0 0,0 1 0 0 0,-1-1 1 0 0,1 0-1 0 0,0 0 0 0 0,0 0 0 0 0,0 0 0 0 0,0 0 0 0 0,-1 1 0 0 0,1-1 0 0 0,0 0 1 0 0,0 1-1 0 0,-1-1 0 0 0,1 1 0 0 0,0-1 0 0 0,0 1 0 0 0,-1-1 0 0 0,1 1 0 0 0,-1-1 1 0 0,1 1-1 0 0,0 0 0 0 0,-1-1 0 0 0,1 1-158 0 0,14 19 4329 0 0,-9-7-4515 0 0,-2-3 628 0 0,1 5 582 0 0,0 1 0 0 0,2 8-1024 0 0,11 21 544 0 0,-13-26-586 0 0,-2-10 426 0 0,0 0-1 0 0,-1 1 0 0 0,0-1 1 0 0,-1 1-1 0 0,1 6-383 0 0,0-13 175 0 0,0 0-189 0 0,-3 5 18 0 0,-2-2 68 0 0,3-5 299 0 0,-1-2-314 0 0,1 1 0 0 0,-1-1 0 0 0,1 1 0 0 0,-1-1-1 0 0,1 1 1 0 0,-1-1 0 0 0,1 0 0 0 0,0 1 0 0 0,-1-1 0 0 0,1 1 0 0 0,0-1 0 0 0,-1 0 0 0 0,1 1-1 0 0,0-1 1 0 0,0 0 0 0 0,0 1 0 0 0,-1-1 0 0 0,1 0 0 0 0,0 0 0 0 0,0 1 0 0 0,0-1 0 0 0,0 0 0 0 0,1 0-57 0 0,-2 0 131 0 0,-4-21 42 0 0,4 19-187 0 0,0 0 0 0 0,0-1 0 0 0,0 1 1 0 0,1 0-1 0 0,-1-1 0 0 0,1 1 0 0 0,0 0 0 0 0,0-1 0 0 0,0 1 0 0 0,0 0 0 0 0,1-1 14 0 0,1-12-187 0 0,-1 8 17 0 0,1 1 0 0 0,0-1 0 0 0,0 0 0 0 0,1-3 170 0 0,1 3-171 0 0,-1 0-1 0 0,1 1 0 0 0,0 0 0 0 0,0-1 0 0 0,1 1 0 0 0,0 1 1 0 0,3-4 171 0 0,4-4-286 0 0,-8 10 133 0 0,-1-1 1 0 0,1 1-1 0 0,0 0 0 0 0,1 0 1 0 0,-1 1-1 0 0,1-1 0 0 0,1 0 153 0 0,5-3-314 0 0,-4 2-269 0 0,1 1 0 0 0,-1 0 0 0 0,1 0-1 0 0,-1 1 1 0 0,1 0 0 0 0,0 0 0 0 0,0 0 0 0 0,1 1 0 0 0,-1 1 0 0 0,0-1-1 0 0,1 1 1 0 0,0 1 583 0 0,-1-1-501 0 0,0 1-1 0 0,0 1 0 0 0,-1-1 1 0 0,1 1-1 0 0,0 1 0 0 0,-1-1 1 0 0,1 1-1 0 0,-1 1 0 0 0,0-1 1 0 0,1 1-1 0 0,-1 1 0 0 0,6 3 502 0 0,-11-6 47 0 0,0 1 0 0 0,-1 0-1 0 0,1 0 1 0 0,0 0-1 0 0,-1 0 1 0 0,1 0-1 0 0,-1 0 1 0 0,0 0 0 0 0,0 0-1 0 0,0 0 1 0 0,0 1-1 0 0,0-1 1 0 0,0 0 0 0 0,0 1-1 0 0,-1-1-46 0 0,0-1 94 0 0,-1 1-1 0 0,0-1 1 0 0,0 0-1 0 0,1 0 1 0 0,-1 0-1 0 0,0 0 1 0 0,0 0-1 0 0,0 0 1 0 0,0 0-1 0 0,0-1 1 0 0,-1 1-94 0 0,-10 12 1300 0 0,3 0 158 0 0,0 0-1 0 0,-1-1 1 0 0,-2 2-1458 0 0,2-2 1001 0 0,0-1 0 0 0,1 1 0 0 0,-6 12-1001 0 0,-12 34 1831 0 0,26-56-1782 0 0,0 0 0 0 0,1-1 1 0 0,-1 1-1 0 0,1 0 0 0 0,-1-1 1 0 0,1 1-1 0 0,0 0 0 0 0,0 0 1 0 0,-1 0-1 0 0,1-1 1 0 0,1 2-51 0 0,-1 0-11 0 0,0-2 31 0 0,0 0 0 0 0,0-1 0 0 0,0 1 0 0 0,0-1 0 0 0,0 1 0 0 0,0 0 0 0 0,0-1-1 0 0,1 1 1 0 0,-1-1 0 0 0,0 1 0 0 0,0-1 0 0 0,1 1 0 0 0,-1 0 0 0 0,0-1 0 0 0,1 1-1 0 0,-1-1 1 0 0,1 0 0 0 0,-1 1 0 0 0,0-1 0 0 0,1 1 0 0 0,-1-1 0 0 0,1 0 0 0 0,-1 1-1 0 0,1-1 1 0 0,0 0 0 0 0,-1 1 0 0 0,1-1 0 0 0,-1 0 0 0 0,1 0 0 0 0,-1 0 0 0 0,1 1-1 0 0,0-1 1 0 0,-1 0 0 0 0,1 0 0 0 0,-1 0 0 0 0,1 0 0 0 0,0 0 0 0 0,-1 0 0 0 0,1 0-1 0 0,0 0 1 0 0,-1-1-19 0 0,1 1 90 0 0,4 0 44 0 0,-1-1 0 0 0,0 1 0 0 0,1-1 0 0 0,-1 0-1 0 0,0-1 1 0 0,0 1 0 0 0,0-1 0 0 0,0 0-1 0 0,1 0-133 0 0,34-23-1 0 0,-30 19 26 0 0,0 0 1 0 0,-1-1-1 0 0,1 0 1 0 0,-2 0-1 0 0,1-1 1 0 0,-1 0-1 0 0,0-1 1 0 0,-1 1-1 0 0,0-1 1 0 0,0 0-1 0 0,1-6-25 0 0,1 0 55 0 0,-6 13-54 0 0,-1 0 0 0 0,0 0-1 0 0,0 0 1 0 0,0 0 0 0 0,0-1 0 0 0,0 1 0 0 0,0 0-1 0 0,-1 0 1 0 0,1-1 0 0 0,-1 1 0 0 0,1 0 0 0 0,-1-1-1 0 0,0 1 1 0 0,0 0 0 0 0,0-1 0 0 0,0 1 0 0 0,0 0-1 0 0,-1-1 0 0 0,-2-13 0 0 0,4 15-9 0 0,-1 0 0 0 0,-1-1 1 0 0,1 1-1 0 0,0 0 0 0 0,0 0 1 0 0,0 0-1 0 0,-1 0 0 0 0,1-1 1 0 0,0 1-1 0 0,-1 0 1 0 0,1 0-1 0 0,-1 0 0 0 0,0 0 1 0 0,1 0-1 0 0,-1 0 0 0 0,0 0 1 0 0,1 0-1 0 0,-1 0 0 0 0,0 0 1 0 0,0 1-1 0 0,0-1 1 0 0,0 0-1 0 0,0 0 0 0 0,-1 0 9 0 0,-2-2-175 0 0,-1 1-1 0 0,0-1 0 0 0,0 1 1 0 0,0 0-1 0 0,-1 0 0 0 0,1 1 1 0 0,-1-1-1 0 0,1 1 0 0 0,-1 0 0 0 0,1 1 1 0 0,-1-1-1 0 0,1 1 0 0 0,-6 0 176 0 0,6 0-1284 0 0</inkml:trace>
  <inkml:trace contextRef="#ctx0" brushRef="#br0" timeOffset="1863.81">1726 198 5984 0 0,'0'0'273'0'0,"0"0"-5"0"0,0 1-172 0 0,29 56 8823 0 0,-19-38-7630 0 0,0 0 0 0 0,-2 1 0 0 0,6 18-1289 0 0,-5-10 507 0 0,-4-13-148 0 0,-1 0 0 0 0,0 0 0 0 0,-1 6-359 0 0,19 94 1440 0 0,-17-82-1174 0 0,-2-24-196 0 0,-2 0-1 0 0,1 0 1 0 0,-1 0-1 0 0,-1 0 0 0 0,1 0 1 0 0,-2 0-1 0 0,1 1 1 0 0,-1-1-1 0 0,-1 0 0 0 0,-1 6-69 0 0,1-9 70 0 0,1-3-99 0 0,0 0 1 0 0,0 0 0 0 0,0 0 0 0 0,0 0 0 0 0,0-1 0 0 0,-1 1 0 0 0,0 0 0 0 0,0 0 28 0 0,1-2-7 0 0,1-1 1 0 0,-1 1-1 0 0,0-1 1 0 0,1 1-1 0 0,-1-1 1 0 0,0 1 0 0 0,1-1-1 0 0,-1 0 1 0 0,0 0-1 0 0,0 1 1 0 0,0-1-1 0 0,1 0 1 0 0,-1 0-1 0 0,0 0 1 0 0,0 1 0 0 0,0-1-1 0 0,0 0 1 0 0,1 0-1 0 0,-1 0 1 0 0,0-1-1 0 0,0 1 1 0 0,0 0 0 0 0,0 0-1 0 0,1 0 1 0 0,-1-1-1 0 0,0 1 1 0 0,0 0-1 0 0,1-1 1 0 0,-1 1-1 0 0,0 0 1 0 0,0-1 0 0 0,1 1-1 0 0,-1-1 1 0 0,0 0 6 0 0,-3-2-288 0 0,0 0 0 0 0,1 0 0 0 0,-1-1 1 0 0,1 1-1 0 0,0-1 0 0 0,0 0 1 0 0,0 0-1 0 0,0 0 0 0 0,1 0 0 0 0,-1-1 1 0 0,1 1-1 0 0,0 0 0 0 0,1-1 0 0 0,-1 0 1 0 0,1 0 287 0 0,-4-13-1185 0 0,1-1 0 0 0,1 0 0 0 0,0-5 1185 0 0,1-2-795 0 0,1-1 0 0 0,2 1 1 0 0,0 0-1 0 0,2 0 0 0 0,1 1 0 0 0,2-9 795 0 0,21-58-2398 0 0,-23 80 2055 0 0,-2 6 509 0 0,1 0 1 0 0,0 0 0 0 0,0 0-1 0 0,0 1 1 0 0,1-1-1 0 0,0 1 1 0 0,0-1 0 0 0,0 1-1 0 0,1 1 1 0 0,0-1-1 0 0,0 1 1 0 0,0-1-1 0 0,0 1 1 0 0,1 1 0 0 0,4-4-167 0 0,-6 5 189 0 0,-1 1 0 0 0,0-1 0 0 0,1 1 0 0 0,-1-1 1 0 0,1 1-1 0 0,0 0 0 0 0,-1 0 0 0 0,1 1 0 0 0,0-1 0 0 0,0 1 1 0 0,-1-1-1 0 0,1 1 0 0 0,0 1 0 0 0,0-1 0 0 0,0 0 0 0 0,-1 1 1 0 0,1 0-1 0 0,0 0 0 0 0,-1 0 0 0 0,1 0 0 0 0,-1 0 0 0 0,1 1 1 0 0,-1 0-1 0 0,1 0 0 0 0,-1 0 0 0 0,0 0 0 0 0,0 0 1 0 0,0 1-190 0 0,2 1 304 0 0,1 2 1 0 0,-1-1 0 0 0,0 1 0 0 0,-1-1 0 0 0,1 1 0 0 0,-1 1 0 0 0,0-1 0 0 0,-1 1 0 0 0,0-1 0 0 0,0 1 0 0 0,1 2-305 0 0,-3-4 172 0 0,0 0 0 0 0,0-1 0 0 0,0 1 0 0 0,0 0 0 0 0,-1 0 0 0 0,1 0 1 0 0,-1 0-1 0 0,-1 0 0 0 0,1 0 0 0 0,-1 0 0 0 0,0 0 0 0 0,0 0 0 0 0,0-1 0 0 0,0 1 0 0 0,-1 0 0 0 0,0-1 0 0 0,0 1-172 0 0,-1 1 124 0 0,0 0 0 0 0,0-1 0 0 0,0 1 0 0 0,-1-1-1 0 0,0 0 1 0 0,0 0 0 0 0,0 0 0 0 0,-1-1 0 0 0,1 0-1 0 0,-1 1 1 0 0,0-1 0 0 0,0-1 0 0 0,0 1 0 0 0,-5 1-124 0 0,-3 1-65 0 0,0 0 0 0 0,0 0 0 0 0,-1-1 0 0 0,0-1 0 0 0,0-1 0 0 0,0 0 0 0 0,0-1 0 0 0,-1 0 0 0 0,1-1 0 0 0,-9 0 65 0 0,13-1-200 0 0,-23-2-551 0 0,31 1 646 0 0,-1 1 0 0 0,1-1-1 0 0,0 0 1 0 0,0 1 0 0 0,0-1 0 0 0,0 0 0 0 0,0 0 0 0 0,0-1 0 0 0,0 1 0 0 0,0 0 0 0 0,0-1 0 0 0,1 1 0 0 0,-2-2 105 0 0,-6-7-583 0 0</inkml:trace>
  <inkml:trace contextRef="#ctx0" brushRef="#br0" timeOffset="2316.219">2144 0 4608 0 0,'0'0'353'0'0,"0"0"243"0"0,0 1 2889 0 0,3 7-1157 0 0,-1 9 3749 0 0,-3 1-4698 0 0,0-14-1497 0 0,0 0 0 0 0,1 1 0 0 0,0-1 0 0 0,0 0 0 0 0,0 0 0 0 0,1 3 118 0 0,0 9 271 0 0,0 0-1 0 0,0-1 1 0 0,-2 1-1 0 0,0 0 1 0 0,-1 4-271 0 0,0 3 376 0 0,-5 114 2188 0 0,13-108-2053 0 0,-5-27-476 0 0,-1 0 1 0 0,1 1 0 0 0,0-1 0 0 0,-1 1 0 0 0,1-1 0 0 0,-1 1-1 0 0,0 0 1 0 0,0-1 0 0 0,0 1 0 0 0,0-1 0 0 0,0 1 0 0 0,-1-1-1 0 0,1 1 1 0 0,-1 2-36 0 0,0-4 4 0 0,1 0 0 0 0,-1 0 0 0 0,1 0 0 0 0,0 0 0 0 0,0 0 0 0 0,-1 0 0 0 0,1 0 0 0 0,0 0 0 0 0,0 0 0 0 0,0 0 0 0 0,0 0 0 0 0,0 0 0 0 0,1 0 0 0 0,-1 0 0 0 0,0 0 0 0 0,0 1 0 0 0,1-1 0 0 0,-1 0-4 0 0,1 5 1 0 0,-4-6 44 0 0,-4-4 85 0 0,6 3-99 0 0,0 0-26 0 0,1-1 1 0 0,-1 0-1 0 0,1 0 0 0 0,-1 1 1 0 0,1-1-1 0 0,-1 0 0 0 0,1 0 1 0 0,0 0-1 0 0,0 1 1 0 0,0-1-1 0 0,0 0 0 0 0,0-2-5 0 0,5-21-207 0 0,0 11-10 0 0,1 1-1 0 0,0 0 1 0 0,1 0-1 0 0,0 0 1 0 0,1 1-1 0 0,1 0 1 0 0,0 1-1 0 0,1 0 1 0 0,6-6 217 0 0,-13 13 33 0 0,1 0 0 0 0,0 1-1 0 0,0 0 1 0 0,0 0 0 0 0,0 0 0 0 0,0 0-1 0 0,1 0-32 0 0,-4 3 0 0 0,0-1 0 0 0,-1 1 0 0 0,1 0 0 0 0,0-1 0 0 0,-1 1 0 0 0,1 0 0 0 0,0 0 0 0 0,0 0 0 0 0,0 0 0 0 0,-1 0 0 0 0,1 0 0 0 0,0 0 0 0 0,0 0 0 0 0,-1 0 0 0 0,1 0 0 0 0,0 0 0 0 0,0 0 0 0 0,0 0 0 0 0,3 6 7 0 0,-4-5 5 0 0,5 6 62 0 0,0 1 0 0 0,0-1 0 0 0,-1 1 0 0 0,0 0 0 0 0,-1 0 1 0 0,0 0-1 0 0,2 6-74 0 0,2 15 847 0 0,3 19-847 0 0,1 7 287 0 0,-8-44-348 0 0,-3-8-12 0 0,1 1 0 0 0,-1-1 0 0 0,1 0 0 0 0,0 1 1 0 0,0-1-1 0 0,1 0 0 0 0,-1 0 0 0 0,1 0 0 0 0,-1 0 0 0 0,1 0 1 0 0,0 0-1 0 0,0-1 0 0 0,0 1 0 0 0,1 1 73 0 0,-2-3-505 0 0,-1-1-21 0 0,0 0-179 0 0,7-4-2518 0 0,1 2 1384 0 0</inkml:trace>
  <inkml:trace contextRef="#ctx0" brushRef="#br0" timeOffset="3141.075">2543 217 3680 0 0,'4'-4'1179'0'0,"-6"6"2886"0"0,-6 11 1027 0 0,7-10-4849 0 0,-1 0 0 0 0,0 1 1 0 0,1-1-1 0 0,-1 0 1 0 0,0 0-1 0 0,-1 0 0 0 0,1 0 1 0 0,0-1-1 0 0,-1 1 1 0 0,0 0-1 0 0,1-1 0 0 0,-1 0 1 0 0,-3 2-244 0 0,-13 13 582 0 0,12-9-355 0 0,4-6-158 0 0,1 0 0 0 0,0 0 0 0 0,0 0 1 0 0,0 1-1 0 0,0-1 0 0 0,1 0 0 0 0,-1 1 1 0 0,1-1-1 0 0,-1 1 0 0 0,1 0 0 0 0,0 0 1 0 0,0-1-1 0 0,0 1 0 0 0,0 0 1 0 0,0 0-1 0 0,1 0 0 0 0,-1 2-69 0 0,1-3 16 0 0,0 0 0 0 0,-1 1 0 0 0,1-1 0 0 0,-1 0 0 0 0,1 0 0 0 0,-1 0 0 0 0,0 0 0 0 0,0 0 1 0 0,0 0-1 0 0,0 0 0 0 0,0 0 0 0 0,-2 1-16 0 0,2-1 25 0 0,0 0 0 0 0,0-1 0 0 0,0 1 0 0 0,0 0 1 0 0,0 0-1 0 0,0 0 0 0 0,1 0 0 0 0,-1 0 0 0 0,0 0 0 0 0,1 0 1 0 0,0 0-1 0 0,-1 1-25 0 0,0 13 403 0 0,1-13-332 0 0,-1 0-1 0 0,1 0 1 0 0,0 0-1 0 0,0 0 1 0 0,0 0-1 0 0,1 0 1 0 0,-1 0-1 0 0,1 0 1 0 0,-1 0 0 0 0,1 0-1 0 0,0 0 1 0 0,0-1-1 0 0,0 1 1 0 0,1 0-1 0 0,-1-1 1 0 0,2 3-71 0 0,-1-5 15 0 0,-1 1 0 0 0,1-1 0 0 0,0 0 0 0 0,0 0 0 0 0,-1 1 1 0 0,1-1-1 0 0,0-1 0 0 0,0 1 0 0 0,-1 0 0 0 0,1 0 0 0 0,1-1-15 0 0,0 0 11 0 0,-1 0-1 0 0,1-1 0 0 0,-1 1 0 0 0,1-1 0 0 0,-1 0 1 0 0,0 0-1 0 0,0 1 0 0 0,0-1 0 0 0,0-1 0 0 0,0 1 1 0 0,-1 0-1 0 0,1 0 0 0 0,1-3-10 0 0,2-3 76 0 0,0-1 0 0 0,-1 1-1 0 0,1-5-75 0 0,0 2 61 0 0,-3 7-57 0 0,0-1 0 0 0,0 0 0 0 0,-1 0 0 0 0,1 0-1 0 0,0-5-3 0 0,0 1-18 0 0,0 1-1 0 0,0 0 0 0 0,1 0 0 0 0,1 0 0 0 0,-1 0 1 0 0,1 1-1 0 0,1-1 0 0 0,-1 1 0 0 0,1 0 0 0 0,3-2 19 0 0,-7 7-9 0 0,1-1 0 0 0,-1 1 0 0 0,0 0 0 0 0,0-1 0 0 0,0 1 0 0 0,0 0-1 0 0,1-3 10 0 0,-2 3-3 0 0,0 1-1 0 0,1-1 1 0 0,-1 1-1 0 0,1-1 1 0 0,0 1-1 0 0,-1-1 1 0 0,1 1-1 0 0,0 0 1 0 0,0-1-1 0 0,0 1 1 0 0,0 0-1 0 0,0 0 0 0 0,0-1 1 0 0,0 1-1 0 0,0 0 1 0 0,1 0-1 0 0,0 0 4 0 0,-2 1 0 0 0,1 0 0 0 0,-1-1 0 0 0,0 1 0 0 0,1 0-1 0 0,-1 0 1 0 0,1 0 0 0 0,-1-1 0 0 0,0 1 0 0 0,1 0-1 0 0,-1-1 1 0 0,0 1 0 0 0,1 0 0 0 0,-1-1 0 0 0,0 1 0 0 0,1 0-1 0 0,-1-1 1 0 0,0 1 0 0 0,0-1 0 0 0,0 1 0 0 0,1 0-1 0 0,-1-1 1 0 0,0 1 0 0 0,0-1 0 0 0,0 1 0 0 0,0-1-1 0 0,0 1 1 0 0,0-1 0 0 0,0 1 0 0 0,0-1 0 0 0,0 1-1 0 0,0 0 1 0 0,0-1 0 0 0,0-1-4 0 0,0 1 1 0 0,1 1 0 0 0,-1-1 1 0 0,0 1-1 0 0,1-1 1 0 0,-1 1-1 0 0,0-1 0 0 0,1 1 1 0 0,-1-1-1 0 0,1 1 1 0 0,-1-1-1 0 0,1 1 0 0 0,-1 0 1 0 0,1-1-1 0 0,-1 1 1 0 0,1-1-1 0 0,-1 1 0 0 0,1 0 1 0 0,-1 0-1 0 0,1-1 1 0 0,0 1-1 0 0,-1 0 0 0 0,1 0 1 0 0,0 0-1 0 0,-1 0 1 0 0,1 0-1 0 0,-1 0 0 0 0,1 0 1 0 0,0 0-1 0 0,-1 0 1 0 0,1 0-1 0 0,0 0 0 0 0,-1 0 1 0 0,1 0 2 0 0,2 0-41 0 0,-7-2-32 0 0,5 2 69 0 0,0 0-1 0 0,1 1 1 0 0,-1-1 0 0 0,0 1 0 0 0,0-1 0 0 0,0 1 0 0 0,0 0-1 0 0,0-1 1 0 0,1 1 0 0 0,-1 0 0 0 0,0 0 0 0 0,-1 0 0 0 0,1 0 0 0 0,0 0-1 0 0,0 0 5 0 0,2 2-24 0 0,24 33-159 0 0,-24-32 193 0 0,0 0-1 0 0,0 0 0 0 0,0 0 0 0 0,-1 1 1 0 0,0-1-1 0 0,0 1 0 0 0,1 2-9 0 0,-1-1 44 0 0,1 0 0 0 0,-1 0 0 0 0,1 0-1 0 0,2 2-43 0 0,8 6 56 0 0,-12-13-50 0 0,1 0-1 0 0,-1 1 1 0 0,0-1-1 0 0,1 0 1 0 0,-1 1-1 0 0,0-1 1 0 0,0 1-1 0 0,0-1 1 0 0,0 1-1 0 0,0 0 0 0 0,0-1 1 0 0,0 1-1 0 0,0 0 1 0 0,-1 0-1 0 0,1 0 1 0 0,-1 0-1 0 0,0-1 1 0 0,1 1-1 0 0,-1 0 1 0 0,0 2-6 0 0,-2 14 148 0 0,0 0 0 0 0,1 9-148 0 0,1-27 24 0 0,0 1 1 0 0,0 0-1 0 0,0-1 1 0 0,0 1-1 0 0,0-1 1 0 0,0 1-1 0 0,0-1 1 0 0,0 1-1 0 0,0 0 1 0 0,-1-1-1 0 0,1 1 1 0 0,0-1-1 0 0,0 1 1 0 0,-1-1-1 0 0,1 1 1 0 0,0-1-1 0 0,-1 1 1 0 0,1-1-1 0 0,0 0 1 0 0,-1 1-1 0 0,1-1-24 0 0,-1 1 263 0 0,1-1-7 0 0,0 0-7 0 0,0 0-1 0 0,-10-8-117 0 0,10 8-135 0 0,-1-1 0 0 0,1 1 0 0 0,0 0 0 0 0,-1 0 0 0 0,1-1 0 0 0,0 1 0 0 0,-1 0 0 0 0,1-1 0 0 0,0 1 0 0 0,0 0 0 0 0,-1-1 0 0 0,1 1 0 0 0,0-1 0 0 0,0 1 0 0 0,0 0 0 0 0,-1-1 0 0 0,1 1 0 0 0,0-1 0 0 0,0 1 0 0 0,0 0 0 0 0,0-1 0 0 0,0 1 0 0 0,0-1 0 0 0,0 1 0 0 0,0-1 0 0 0,0 1 0 0 0,0-1 0 0 0,0 1 0 0 0,0 0 0 0 0,0-1 0 0 0,0 1 0 0 0,1-1 0 0 0,-1 1 0 0 0,0-1 0 0 0,0 1 0 0 0,0 0 0 0 0,1-1 0 0 0,-1 1 0 0 0,0 0 0 0 0,0-1 0 0 0,1 1 0 0 0,-1-1 4 0 0,2-2 27 0 0,-2 3-20 0 0,0-1 1 0 0,1 1 0 0 0,-1-1 0 0 0,0 0-1 0 0,0 1 1 0 0,0-1 0 0 0,0 1 0 0 0,1-1-1 0 0,-1 0 1 0 0,0 1 0 0 0,0-1-1 0 0,0 0 1 0 0,0 1 0 0 0,-1-1 0 0 0,1 0-1 0 0,0 1 1 0 0,0-1 0 0 0,0 1 0 0 0,0-1-1 0 0,-1 0 1 0 0,1 1 0 0 0,0-1 0 0 0,-1 1-1 0 0,1-1-7 0 0,-13-15 94 0 0,11 15-92 0 0,1-1-1 0 0,-1 0 0 0 0,1 1 1 0 0,-1-1-1 0 0,1 0 1 0 0,0 0-1 0 0,0 0 0 0 0,-1 0-1 0 0,2-1-32 0 0,-1 0 0 0 0,1 0 0 0 0,-1 0 0 0 0,1 0 0 0 0,0 0 0 0 0,0 0 0 0 0,0 0 0 0 0,1 1 0 0 0,-1-1 0 0 0,1 0 0 0 0,-1 0 0 0 0,1 0 0 0 0,0 0 0 0 0,1-2 32 0 0,3-4-295 0 0,0 0 0 0 0,0 0-1 0 0,4-4 296 0 0,-6 8-58 0 0,-2 4 35 0 0,0 0-1 0 0,0-1 0 0 0,1 1 0 0 0,-1 0 0 0 0,0 0 1 0 0,0 0-1 0 0,1 0 0 0 0,-1 1 0 0 0,1-1 0 0 0,-1 0 1 0 0,1 1-1 0 0,-1-1 24 0 0,12-6-203 0 0,-12 7 197 0 0,0 0-1 0 0,0 0 0 0 0,0 0 1 0 0,0 0-1 0 0,0 0 0 0 0,0 0 1 0 0,1 0-1 0 0,-1 0 0 0 0,0 1 1 0 0,0-1-1 0 0,0 0 0 0 0,0 1 1 0 0,0-1-1 0 0,0 1 0 0 0,1 0 7 0 0,0 0 0 0 0,3 1 5 0 0,0 0 0 0 0,0 1 0 0 0,-1 0 0 0 0,1 0 0 0 0,-1 1 0 0 0,1-1 0 0 0,-1 1 0 0 0,-1 0 0 0 0,1 0 0 0 0,0 0 0 0 0,-1 1 0 0 0,0-1 0 0 0,0 1-5 0 0,25 27-71 0 0,-18-22 128 0 0,1-2 1 0 0,0 1 0 0 0,1-1 0 0 0,0-1 0 0 0,0 0-1 0 0,13 5-57 0 0,-21-11 4 0 0,0 0-1 0 0,-1 0 1 0 0,1-1 0 0 0,0 0-1 0 0,-1 0 1 0 0,1 0-1 0 0,0 0 1 0 0,0 0 0 0 0,-1-1-1 0 0,1 0 1 0 0,0 1-1 0 0,-1-1 1 0 0,1-1-1 0 0,0 1 1 0 0,0-1-4 0 0,7-3 68 0 0,1 0 0 0 0,-2-1 1 0 0,1-1-1 0 0,0 0-68 0 0,-6 3-70 0 0,0 0 0 0 0,0 0-1 0 0,-1-1 1 0 0,1 1 0 0 0,-1-1 0 0 0,0 0 0 0 0,0 0 0 0 0,-1 0-1 0 0,0-1 1 0 0,0 1 0 0 0,0-1 0 0 0,0 0 0 0 0,1-6 70 0 0,-3 9-53 0 0,0-1 1 0 0,0 1-1 0 0,0-1 1 0 0,-1 1 0 0 0,0-1-1 0 0,1 1 1 0 0,-1-1-1 0 0,0 1 1 0 0,-1-1 0 0 0,1 1-1 0 0,0-1 1 0 0,-1 1-1 0 0,0-1 1 0 0,0 1-1 0 0,0-1 1 0 0,-1 1 0 0 0,1 0-1 0 0,-1-1 1 0 0,1 1-1 0 0,-1 0 1 0 0,0 0 0 0 0,0 0-1 0 0,0 1 1 0 0,-1-1-1 0 0,-1-1 53 0 0,3 3 9 0 0,0 0-1 0 0,0-1 1 0 0,-1 1-1 0 0,1 1 1 0 0,0-1-1 0 0,0 0 1 0 0,-1 0-1 0 0,1 0 1 0 0,-1 1-1 0 0,1-1 1 0 0,-1 1-1 0 0,1-1 0 0 0,-1 1 1 0 0,1-1-1 0 0,-1 1 1 0 0,1 0-1 0 0,-1 0 1 0 0,1 0-1 0 0,-1 0 1 0 0,1 0-1 0 0,-2 0-8 0 0,1 1 33 0 0,0-1 0 0 0,0 1 1 0 0,0 0-1 0 0,0 0 0 0 0,1 0 0 0 0,-1 0 0 0 0,0 0 0 0 0,1 0 0 0 0,-1 1 0 0 0,1-1 0 0 0,-1 0 1 0 0,1 1-1 0 0,0-1 0 0 0,-1 1 0 0 0,1 0-33 0 0,-2 3 57 0 0,0-1 0 0 0,0 1 1 0 0,1 0-1 0 0,-1 0 0 0 0,1 0 0 0 0,1 1 0 0 0,-1-1 1 0 0,1 0-1 0 0,0 1 0 0 0,0-1 0 0 0,0 6-57 0 0,1-6 42 0 0,0 0-1 0 0,0 0 0 0 0,1 0 0 0 0,0 0 0 0 0,0 0 1 0 0,1 0-1 0 0,-1 0 0 0 0,1-1 0 0 0,0 1 0 0 0,0 0 1 0 0,1-1-1 0 0,-1 0 0 0 0,2 2-41 0 0,0-1-13 0 0,1 1 0 0 0,0-1 1 0 0,0 0-1 0 0,0 0 0 0 0,1 0 0 0 0,-1 0 0 0 0,1-1 1 0 0,5 2 12 0 0,5 3 262 0 0,1-1 1 0 0,0-1-1 0 0,0-1 0 0 0,1 0 1 0 0,0-2-1 0 0,15 3-262 0 0,11 3-548 0 0,-22-9 112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15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571 103 13472 0 0,'2'-6'1400'0'0,"0"4"-1373"0"0,-1 2-27 0 0,-1 0 1 0 0,0 0-1 0 0,1 0 1 0 0,-1-1-1 0 0,0 1 0 0 0,1 0 1 0 0,-1-1-1 0 0,0 1 1 0 0,1 0-1 0 0,-1-1 1 0 0,0 1-1 0 0,0 0 0 0 0,1-1 1 0 0,-1 1-1 0 0,0-1 1 0 0,0 1-1 0 0,0 0 1 0 0,1-1-1 0 0,-1 1 0 0 0,0-1 1 0 0,0 1-1 0 0,0-1 1 0 0,0 1-1 0 0,0-1 0 0 0,0 1 1 0 0,0 0-1 0 0,0-1 1 0 0,0 1-1 0 0,0-1 1 0 0,0 0-1 0 0,-1 1-2 0 0,1 0 1 0 0,0-1-1 0 0,0 1 1 0 0,0 0-1 0 0,0-1 1 0 0,0 1 0 0 0,0 0-1 0 0,-1-1 1 0 0,1 1-1 0 0,0-1 1 0 0,0 1-1 0 0,0 0 1 0 0,0-1 0 0 0,0 1-1 0 0,0-1 1 0 0,1 1-1 0 0,-1 0 1 0 0,0-1-1 0 0,0 1 1 0 0,0 0 0 0 0,0-1-1 0 0,0 1 1 0 0,1-1-1 0 0,-1 1 1 0 0,0 0 0 0 0,0-1-1 0 0,0 1 1 0 0,1 0-1 0 0,-1 0 1 0 0,0-1-1 0 0,0 1 1 0 0,1 0 0 0 0,-1 0-1 0 0,0-1 1 0 0,1 1-1 0 0,-1 0 1 0 0,0 0-1 0 0,1 0 1 0 0,-1-1 0 0 0,1 1-1 0 0,-1 0 1 0 0,0 0 1 0 0,1 0 50 0 0,-1 0 0 0 0,1 0 1 0 0,-1-1-1 0 0,0 1 1 0 0,1 0-1 0 0,-1 0 0 0 0,1-1 1 0 0,-1 1-1 0 0,0 0 0 0 0,1-1 1 0 0,-1 1-1 0 0,0 0 1 0 0,0-1-1 0 0,1 1 0 0 0,-1 0 1 0 0,0-1-1 0 0,0 1 0 0 0,1-1 1 0 0,-1 1-1 0 0,0 0 0 0 0,0-1 1 0 0,0 1-1 0 0,0-1-50 0 0,16-13 1547 0 0,-16 14-1539 0 0,0 0 0 0 0,0 0 0 0 0,0-1 0 0 0,1 1 1 0 0,-1 0-1 0 0,0 0 0 0 0,0-1 0 0 0,0 1 0 0 0,0 0 1 0 0,1 0-1 0 0,-1-1 0 0 0,0 1 0 0 0,0 0 0 0 0,0 0 0 0 0,0-1 1 0 0,0 1-1 0 0,0 0 0 0 0,0 0 0 0 0,0-1 0 0 0,0 1 0 0 0,0 0 1 0 0,0-1-1 0 0,0 1 0 0 0,0 0 0 0 0,0-1 0 0 0,0 1 1 0 0,0 0-1 0 0,0 0 0 0 0,0-1 0 0 0,0 1 0 0 0,0 0 0 0 0,-1 0 1 0 0,1-1-1 0 0,0 1 0 0 0,0 0 0 0 0,0 0 0 0 0,0-1 0 0 0,-1 1 1 0 0,1 0-1 0 0,0 0 0 0 0,0 0 0 0 0,-1-1 0 0 0,1 1 1 0 0,0 0-1 0 0,0 0 0 0 0,0 0 0 0 0,-1 0 0 0 0,1 0 0 0 0,0 0 1 0 0,-1-1-1 0 0,1 1 0 0 0,0 0-8 0 0,-1 0 18 0 0,1 0 1 0 0,-1 0-1 0 0,1-1 1 0 0,-1 1-1 0 0,1 0 1 0 0,-1-1-1 0 0,1 1 1 0 0,0 0-1 0 0,-1-1 1 0 0,1 1-1 0 0,0-1 1 0 0,-1 1-1 0 0,1-1 0 0 0,0 1 1 0 0,-1 0-1 0 0,1-1 1 0 0,0 1-1 0 0,0-1 1 0 0,-1 0-19 0 0,1-4 223 0 0,0 5-190 0 0,0-1 0 0 0,0 1 1 0 0,0-1-1 0 0,0 1 0 0 0,0-1 0 0 0,0 0 0 0 0,-1 1 0 0 0,1-1 0 0 0,0 1 1 0 0,0-1-1 0 0,0 1 0 0 0,-1-1 0 0 0,1 1 0 0 0,0-1 0 0 0,-1 1 0 0 0,1-1 1 0 0,0 1-1 0 0,-1-1 0 0 0,1 1 0 0 0,0 0 0 0 0,-1-1 0 0 0,1 1 0 0 0,-1 0 1 0 0,1-1-1 0 0,-1 1 0 0 0,1 0 0 0 0,-1-1 0 0 0,1 1 0 0 0,-1 0 0 0 0,1 0 1 0 0,-1 0-1 0 0,0-1-33 0 0,-5-1 140 0 0,0 1 1 0 0,0-1-1 0 0,-1 1 0 0 0,1 0 1 0 0,-1 0-1 0 0,1 1 1 0 0,0 0-1 0 0,-1 0 0 0 0,1 1 1 0 0,0-1-1 0 0,-1 1 1 0 0,1 1-1 0 0,0-1 1 0 0,-4 2-141 0 0,-2 2 119 0 0,1 0 1 0 0,0 0 0 0 0,0 1-1 0 0,1 0 1 0 0,-1 1 0 0 0,1 0 0 0 0,-2 3-120 0 0,4-4 34 0 0,6-4-15 0 0,-1 0 1 0 0,0 0-1 0 0,0 0 1 0 0,1 1-1 0 0,-1 0 1 0 0,1-1-1 0 0,0 1 1 0 0,-1 0-1 0 0,2 0 1 0 0,-2 1-20 0 0,-9 19 14 0 0,9-19-7 0 0,0 1 1 0 0,0-1-1 0 0,1 1 1 0 0,0 0 0 0 0,0 0-1 0 0,0 0 1 0 0,0 3-8 0 0,-4 20 22 0 0,3-17-9 0 0,0-1 0 0 0,2 1 0 0 0,-1 0 0 0 0,1 4-13 0 0,1-11 0 0 0,-1-1 0 0 0,1 0 0 0 0,-1 1 0 0 0,1-1 0 0 0,-1 1 0 0 0,0-1 0 0 0,0 0 0 0 0,-1 0 0 0 0,1 1 0 0 0,-1-1 0 0 0,0 0 0 0 0,1 0 0 0 0,-2 1 0 0 0,-1 2 0 0 0,3-4 4 0 0,0-1-1 0 0,1 1 0 0 0,-1 0 0 0 0,1 0 0 0 0,-1 0 1 0 0,1 0-1 0 0,0 0 0 0 0,-1 0 0 0 0,1 0 0 0 0,0 0 1 0 0,1 0-1 0 0,-1-1 0 0 0,0 1 0 0 0,0 0 0 0 0,1 0 1 0 0,-1 0-1 0 0,1 0 0 0 0,0 0 0 0 0,-1 0 1 0 0,1-1-1 0 0,1 2-3 0 0,3 13 16 0 0,0 23 56 0 0,-5-33-61 0 0,0 1 0 0 0,0-1 0 0 0,1 0 0 0 0,0 0-1 0 0,1-1 1 0 0,-1 1 0 0 0,1 0 0 0 0,0 0 0 0 0,2 2-11 0 0,4 4 28 0 0,-7-10-24 0 0,1 0 0 0 0,-1 0 0 0 0,0 0-1 0 0,1 1 1 0 0,-1-1 0 0 0,0 0 0 0 0,0 1-1 0 0,0-1 1 0 0,-1 1 0 0 0,1-1-1 0 0,0 1 1 0 0,-1-1 0 0 0,0 2-4 0 0,-1 10 28 0 0,1-12-27 0 0,-1 0 1 0 0,1 0 0 0 0,0-1-1 0 0,0 1 1 0 0,0 0 0 0 0,0 0 0 0 0,0 0-1 0 0,0-1 1 0 0,0 1 0 0 0,1 0-1 0 0,-1 0 1 0 0,0 0 0 0 0,1-1 0 0 0,0 1-1 0 0,0 0-1 0 0,9 13 5 0 0,-9-13-1 0 0,1 0 0 0 0,0 0 0 0 0,-1 0 0 0 0,0 1 0 0 0,0-1 0 0 0,1 0 0 0 0,-1 0 0 0 0,0 1 0 0 0,-1-1 0 0 0,1 1-1 0 0,0-1 1 0 0,-1 1 0 0 0,1-1 0 0 0,-1 1 0 0 0,0 0-4 0 0,0 42 64 0 0,0-43-66 0 0,0 0 0 0 0,-1 0 0 0 0,1-1-1 0 0,0 1 1 0 0,0 0 0 0 0,-1 0 0 0 0,1-1 0 0 0,-1 1-1 0 0,0 0 1 0 0,1-1 0 0 0,-1 1 0 0 0,0-1 0 0 0,0 1-1 0 0,0-1 1 0 0,0 1 0 0 0,0-1 0 0 0,0 1 0 0 0,-1-1-1 0 0,1 0 1 0 0,-1 1 2 0 0,0-1-5 0 0,1 1-1 0 0,-1-1 1 0 0,1 1-1 0 0,-1 0 0 0 0,1 0 1 0 0,0 0-1 0 0,0 0 1 0 0,0 0-1 0 0,0 0 1 0 0,0 0-1 0 0,0 0 1 0 0,0 1 5 0 0,1-2-54 0 0,-1 1 1 0 0,1-1-1 0 0,-1 0 1 0 0,0 1 0 0 0,0-1-1 0 0,0 0 1 0 0,0 0-1 0 0,0 1 1 0 0,0-1 0 0 0,0 0-1 0 0,0 0 1 0 0,0 0-1 0 0,0 0 1 0 0,0 0 0 0 0,-1-1-1 0 0,1 1 1 0 0,0 0-1 0 0,-1 0 1 0 0,1-1 0 0 0,-2 1 53 0 0,-2 1-784 0 0,-1 0 1 0 0,1-1-1 0 0,-1 1 1 0 0,1-1-1 0 0,-1 0 784 0 0,-9 1-1799 0 0</inkml:trace>
  <inkml:trace contextRef="#ctx0" brushRef="#br0" timeOffset="1789.145">1 547 11144 0 0,'40'0'1188'0'0,"-38"0"-1137"0"0,20-3 419 0 0,-13 1 33 0 0,-9 2-491 0 0,0 0 0 0 0,-1 0-1 0 0,1 0 1 0 0,0 0 0 0 0,0 0 0 0 0,0 0-1 0 0,0 0 1 0 0,0 0 0 0 0,0 0 0 0 0,0 0-1 0 0,0 0 1 0 0,0 0 0 0 0,0 0 0 0 0,0 0-1 0 0,0 0 1 0 0,-1 0 0 0 0,1 0 0 0 0,0 0-1 0 0,0 0 1 0 0,0 0 0 0 0,0 0 0 0 0,0 0-1 0 0,0 0 1 0 0,0 0 0 0 0,0 0 0 0 0,0 0-1 0 0,0 0 1 0 0,0 0 0 0 0,0 0-1 0 0,0 0 1 0 0,-1 0 0 0 0,1 0 0 0 0,0 0-1 0 0,0 0 1 0 0,0 0 0 0 0,0 0 0 0 0,0 0-1 0 0,0 0 1 0 0,0 0 0 0 0,0-1 0 0 0,0 1-1 0 0,0 0 1 0 0,0 0 0 0 0,0 0 0 0 0,0 0-1 0 0,0 0 1 0 0,0 0 0 0 0,0 0 0 0 0,0 0-1 0 0,0 0 1 0 0,0 0 0 0 0,0 0 0 0 0,0 0-1 0 0,0-1 1 0 0,0 1 0 0 0,0 0 0 0 0,0 0-1 0 0,0 0 1 0 0,0 0 0 0 0,0 0 0 0 0,0 0-1 0 0,0 0 1 0 0,0 0 0 0 0,0 0 0 0 0,0 0-12 0 0,12 0 416 0 0,-1 1 0 0 0,1-1 0 0 0,0-1 0 0 0,-1 0 0 0 0,0-1-1 0 0,4-1-415 0 0,-1 2 484 0 0,21-1-197 0 0,15-5 203 0 0,-39 7-454 0 0,-1-1 0 0 0,1-1-1 0 0,-1 0 1 0 0,0 0-1 0 0,1-1 1 0 0,0-1-36 0 0,0 0 18 0 0,-6 3-14 0 0,0-1 0 0 0,-1 0 0 0 0,1 0 0 0 0,0 0 0 0 0,-1-1 0 0 0,1 1 0 0 0,-1-1 0 0 0,0 0-1 0 0,2-2-3 0 0,-1 1 4 0 0,0 1 0 0 0,-1-1 0 0 0,1 1 0 0 0,1 0 0 0 0,-1 1 0 0 0,0-1 0 0 0,1 1 0 0 0,-1 0 0 0 0,2 0-4 0 0,0 0 6 0 0,0-1 0 0 0,0 1-1 0 0,0-2 1 0 0,-1 1-1 0 0,7-5-5 0 0,-11 7 0 0 0,1-1 0 0 0,-1 1 0 0 0,1 0 0 0 0,-1 0 0 0 0,1 0 0 0 0,0 0 0 0 0,1 0 0 0 0,-2 0 1 0 0,0 1 0 0 0,0-1 0 0 0,0 1 0 0 0,0-1 0 0 0,0 0 0 0 0,0 0 1 0 0,-1 0-1 0 0,1 0 0 0 0,0 0 0 0 0,1-1-1 0 0,-1 0 6 0 0,0 1 0 0 0,0 0 0 0 0,0 0 0 0 0,0 0 0 0 0,0 0 0 0 0,0 1 0 0 0,1-1 0 0 0,-1 1 0 0 0,0-1 0 0 0,0 1 0 0 0,1 0 0 0 0,0-1-6 0 0,9 0 41 0 0,10-2-27 0 0,-16 3-17 0 0,0 0 0 0 0,1-1-1 0 0,-1 0 1 0 0,0 0 0 0 0,5-2 3 0 0,-8 2-59 0 0,-1 0 55 0 0,0 1 47 0 0,1 1-22 0 0,0 0 22 0 0,3 2-22 0 0,-3-3 22 0 0,4-3-22 0 0,-5 3 32 0 0,-2 0 11 0 0,-1 0-10 0 0,-4 0-54 0 0,3-1-43 0 0,-4 0 32 0 0,8 0 11 0 0,12-4-10 0 0,-9 3-33 0 0,-9 1 15 0 0,3 1-55 0 0,1 0 1 0 0,0 0 7 0 0,0 0-4 0 0,0 0-1 0 0,13-3-85 0 0,-9 0 26 0 0,-6 0-506 0 0,-3 2 645 0 0,1 6 59 0 0,6 4 55 0 0,-1-9-109 0 0,-1 1 1 0 0,0-1-1 0 0,1 1 0 0 0,-1 0 0 0 0,0-1 1 0 0,0 1-1 0 0,0 0 0 0 0,1-1 0 0 0,-1 1 0 0 0,0 0 1 0 0,0-1-1 0 0,0 1 0 0 0,0 0 0 0 0,0-1 1 0 0,0 1-1 0 0,0 0 0 0 0,0-1 0 0 0,-1 1 1 0 0,1 0-1 0 0,0-1 0 0 0,0 1 0 0 0,0 0 0 0 0,-1-1-5 0 0,0 4 62 0 0,0 0-1 0 0,0-1 1 0 0,1 1-1 0 0,-1 0 0 0 0,1-1 1 0 0,0 1-1 0 0,0 0 1 0 0,0 2-62 0 0,-2 22 272 0 0,1-20-249 0 0,0-1 0 0 0,0 0 0 0 0,0 0 0 0 0,1 1 0 0 0,0-1 0 0 0,1 7-23 0 0,-1-12 8 0 0,0 0 0 0 0,0 0 1 0 0,0 1-1 0 0,-1-1 0 0 0,1 0 0 0 0,-1 0 1 0 0,1 0-1 0 0,-1 0 0 0 0,0 0 1 0 0,-1 2-9 0 0,1-2 17 0 0,0 0 0 0 0,1 1 0 0 0,-1-1-1 0 0,0 0 1 0 0,1 1 0 0 0,-1-1 0 0 0,1 0 0 0 0,0 2-17 0 0,0 68 592 0 0,0-71-581 0 0,0 0 0 0 0,0 0 0 0 0,0 0 0 0 0,1 0 0 0 0,-1 0 0 0 0,0 0-1 0 0,1 0 1 0 0,-1-1 0 0 0,0 1 0 0 0,1 0 0 0 0,-1 0 0 0 0,1 0 0 0 0,0-1 0 0 0,-1 1-1 0 0,1 0 1 0 0,0 0-11 0 0,-1-1 9 0 0,1 1-1 0 0,0-1 1 0 0,-1 1-1 0 0,1 0 1 0 0,-1-1-1 0 0,0 1 1 0 0,1-1 0 0 0,-1 1-1 0 0,1 0 1 0 0,-1 0-1 0 0,0-1 1 0 0,0 1-1 0 0,1 0 1 0 0,-1-1-1 0 0,0 1 1 0 0,0 0-1 0 0,0 0 1 0 0,0 0-1 0 0,0 0-8 0 0,-10 26 464 0 0,10-27-457 0 0,0 1 0 0 0,0-1 0 0 0,0 1 0 0 0,-1-1 0 0 0,1 1-1 0 0,0-1 1 0 0,0 1 0 0 0,0-1 0 0 0,0 1 0 0 0,0-1 0 0 0,-1 1 0 0 0,1-1-1 0 0,0 0 1 0 0,0 1 0 0 0,-1-1 0 0 0,1 1 0 0 0,0-1 0 0 0,-1 0 0 0 0,1 1-1 0 0,0-1 1 0 0,-1 0 0 0 0,1 1 0 0 0,-1-1 0 0 0,1 0 0 0 0,0 0-1 0 0,-1 1 1 0 0,1-1 0 0 0,-1 0 0 0 0,1 0 0 0 0,-1 0 0 0 0,1 1 0 0 0,-1-1-1 0 0,1 0 1 0 0,-1 0 0 0 0,1 0 0 0 0,-1 0 0 0 0,1 0-7 0 0,-1 0 25 0 0,-10-15 136 0 0,10 13-161 0 0,0 0 0 0 0,1 0 0 0 0,-1 0 0 0 0,1 1 0 0 0,0-1-1 0 0,0 0 1 0 0,-1 0 0 0 0,1 0 0 0 0,0 0 0 0 0,0 0 0 0 0,1 0 0 0 0,-1 1-1 0 0,0-1 1 0 0,1 0 0 0 0,-1 0 0 0 0,1 0 0 0 0,-1 1 0 0 0,1-1-1 0 0,0 0 1 0 0,0 1 0 0 0,0-2 0 0 0,5-14-191 0 0,-3 9 47 0 0,-1 0 1 0 0,1 1-1 0 0,2-7 144 0 0,-2 9-82 0 0,0-1-1 0 0,-1 0 1 0 0,0-1-1 0 0,0 1 1 0 0,-1 0-1 0 0,0-1 83 0 0,0 1-84 0 0,1 0 0 0 0,-1 1-1 0 0,1-1 1 0 0,0 1-1 0 0,2-5 85 0 0,6-18-274 0 0,-10 26 250 0 0,0-1 0 0 0,1 0 0 0 0,0 1 0 0 0,0-1 0 0 0,-1 1 0 0 0,1-1 0 0 0,1 1 0 0 0,-1 0 0 0 0,0-1 0 0 0,1 1 0 0 0,-1 0 0 0 0,1 0 0 0 0,-1 0 0 0 0,1 0 0 0 0,0 0 0 0 0,1-1 24 0 0,9-11-60 0 0,-11 13 58 0 0,0-1 0 0 0,0 1 1 0 0,0 0-1 0 0,0-1 0 0 0,0 1 1 0 0,0 0-1 0 0,1 0 0 0 0,-1 0 1 0 0,0 0-1 0 0,1 0 0 0 0,-1 0 0 0 0,0 0 1 0 0,1 1-1 0 0,-1-1 0 0 0,1 0 1 0 0,-1 1-1 0 0,1-1 0 0 0,-1 1 1 0 0,1 0-1 0 0,0-1 0 0 0,-1 1 1 0 0,1 0-1 0 0,-1 0 0 0 0,2 0 2 0 0,37-1-227 0 0,-27 3 147 0 0,-8-1 20 0 0,0 1 0 0 0,0 1 0 0 0,1-1 0 0 0,-1 1 0 0 0,-1 0-1 0 0,1 0 1 0 0,4 4 60 0 0,2 3-262 0 0,-5-4-20 0 0,0 0 0 0 0,1-1 0 0 0,0 1 0 0 0,-1-2 0 0 0,2 1 0 0 0,5 3 282 0 0,-12-8-280 0 0,3 1-59 0 0,-4 0 323 0 0,1-1 0 0 0,-1 0 0 0 0,1 1 1 0 0,-1-1-1 0 0,1 0 0 0 0,0 1 0 0 0,-1-1 1 0 0,1 0-1 0 0,-1 0 0 0 0,1 1 0 0 0,0-1 1 0 0,-1 0-1 0 0,1 0 0 0 0,0 0 0 0 0,-1 0 1 0 0,1 0-1 0 0,0 0 0 0 0,-1 0 0 0 0,1 0 1 0 0,0 0-1 0 0,-1 0 0 0 0,1 0 1 0 0,0-1-1 0 0,-1 1 0 0 0,1 0 0 0 0,0 0 1 0 0,-1-1 15 0 0,1 0-36 0 0,-1 1 98 0 0,0 0 85 0 0,0 0 21 0 0,-19 12 1087 0 0,15-10-1084 0 0,-1 1 1 0 0,1-1 0 0 0,-1 1 0 0 0,1 0-1 0 0,0 0 1 0 0,0 0 0 0 0,0 0 0 0 0,1 1 0 0 0,-1-1-1 0 0,1 1 1 0 0,0 0 0 0 0,-3 4-172 0 0,1 0 235 0 0,0 0 0 0 0,0 1 0 0 0,1 0 0 0 0,0 0 0 0 0,1 0 0 0 0,0 2-235 0 0,2-10 11 0 0,1 0 0 0 0,0 0-1 0 0,0 0 1 0 0,0 1-1 0 0,0-1 1 0 0,0 0 0 0 0,1 0-1 0 0,-1 0 1 0 0,0 1 0 0 0,1-1-1 0 0,-1 0 1 0 0,0 0-1 0 0,1 0 1 0 0,-1 0 0 0 0,1 1-11 0 0,4 12 62 0 0,-6-12-49 0 0,1-1-11 0 0,0-1 0 0 0,0 1 0 0 0,0-1 1 0 0,0 1-1 0 0,-1-1 0 0 0,1 1 1 0 0,0-1-1 0 0,0 1 0 0 0,0-1 1 0 0,1 1-1 0 0,-1 0 0 0 0,0-1 0 0 0,0 1 1 0 0,0-1-1 0 0,0 1 0 0 0,0-1 1 0 0,1 1-1 0 0,-1-1 0 0 0,0 1 1 0 0,0-1-1 0 0,1 1 0 0 0,-1-1 1 0 0,0 0-1 0 0,1 1 0 0 0,-1-1 0 0 0,1 1 1 0 0,-1-1-1 0 0,1 0-2 0 0,5 6 56 0 0,-1-4-33 0 0,0-1 1 0 0,0 1-1 0 0,0-1 0 0 0,0 0 1 0 0,0-1-1 0 0,0 1 0 0 0,0-1 1 0 0,0 0-1 0 0,0 0 0 0 0,0-1 1 0 0,0 1-1 0 0,0-1 0 0 0,0 0 1 0 0,1-1-24 0 0,0 0 14 0 0,0 0 1 0 0,0 0-1 0 0,-1 0 0 0 0,1-1 1 0 0,0 0-1 0 0,-1 0 1 0 0,0-1-1 0 0,0 1 1 0 0,0-1-1 0 0,0 0 0 0 0,1-2-14 0 0,-3 2 0 0 0,0 1 0 0 0,0 0 0 0 0,-1-1 0 0 0,1 1 0 0 0,-1-1 0 0 0,0 0 0 0 0,0 0 0 0 0,0 0 0 0 0,-1 0 0 0 0,1 0 0 0 0,-1 0 0 0 0,0-1 0 0 0,0 1 0 0 0,-1 0 0 0 0,1-3 0 0 0,1-15-52 0 0,-1 18 37 0 0,-1 0-1 0 0,1 0 1 0 0,-1 0 0 0 0,0 0-1 0 0,0 0 1 0 0,0 0-1 0 0,-1 0 16 0 0,0 0-9 0 0,0 0-1 0 0,0 0 1 0 0,-1 1-1 0 0,1-1 0 0 0,-1 1 1 0 0,0-1-1 0 0,0 1 0 0 0,0 0 1 0 0,0 0-1 0 0,0 0 1 0 0,-1 0-1 0 0,0 0 0 0 0,1 0 1 0 0,-1 1-1 0 0,0-1 0 0 0,-2 0 10 0 0,-2-3-1 0 0,0-1-1 0 0,0 1 1 0 0,1-1-1 0 0,-1-2 2 0 0,7 9 0 0 0,-1-1 0 0 0,1 1 0 0 0,0 0 0 0 0,0 0 0 0 0,0 0 0 0 0,0 0 0 0 0,-1-1 0 0 0,1 1 0 0 0,0 0 0 0 0,0 0 0 0 0,0 0 0 0 0,0-1 0 0 0,0 1 0 0 0,0 0 0 0 0,0 0 0 0 0,-1 0 0 0 0,1-1 0 0 0,0 1 0 0 0,0 0 0 0 0,0 0 0 0 0,0-1 0 0 0,0 1 0 0 0,0 0 0 0 0,0 0 0 0 0,0-1 0 0 0,0 1 0 0 0,0 0 0 0 0,1 0 0 0 0,-1-1 0 0 0,0 1 0 0 0,0 0 0 0 0,0 0 0 0 0,0 0 0 0 0,0-1 0 0 0,0 1 0 0 0,0 0 0 0 0,0 0 0 0 0,1 0 0 0 0,-1-1 0 0 0,0 1 0 0 0,0 0 0 0 0,1-1-13 0 0,0-1-1 0 0,0 1 0 0 0,0 0 1 0 0,0 0-1 0 0,1 0 0 0 0,-1 0 1 0 0,0 0-1 0 0,0 0 1 0 0,1 0-1 0 0,-1 0 0 0 0,1 0 1 0 0,-1 0-1 0 0,1 1 0 0 0,-1-1 1 0 0,1 1-1 0 0,-1-1 0 0 0,1 1 1 0 0,0-1 13 0 0,31-6-107 0 0,-26 6 94 0 0,0 0-1 0 0,0 0 0 0 0,0 1 0 0 0,0 0 0 0 0,0 0 0 0 0,0 0 0 0 0,0 1 0 0 0,0 0 1 0 0,-1 1-1 0 0,1-1 0 0 0,0 1 0 0 0,-1 1 0 0 0,1-1 0 0 0,-1 1 0 0 0,4 2 14 0 0,-6-3 2 0 0,0 0 0 0 0,-1 1 0 0 0,1-1-1 0 0,0 1 1 0 0,-1 0 0 0 0,0-1-1 0 0,1 2 1 0 0,-1-1 0 0 0,0 0 0 0 0,-1 1-1 0 0,1-1 1 0 0,-1 1 0 0 0,1 0-1 0 0,-1 1-1 0 0,4 6 164 0 0,0 0 0 0 0,0 1 0 0 0,-2-1 0 0 0,1 1 0 0 0,-2 0 0 0 0,2 7-164 0 0,-4-15 40 0 0,0 0 0 0 0,-1-1-1 0 0,1 1 1 0 0,-1 0 0 0 0,0 0-1 0 0,0 0 1 0 0,0 0 0 0 0,0 0-1 0 0,-1 2-39 0 0,0 3 51 0 0,0-3-15 0 0,1-5-20 0 0,0 0 0 0 0,0 1-1 0 0,-1-1 1 0 0,1 0 0 0 0,-1 1 0 0 0,1-1 0 0 0,-1 0 0 0 0,1 1 0 0 0,-1-1 0 0 0,0 0 0 0 0,1 0 0 0 0,-1 0-1 0 0,-1 1-15 0 0,0 1 26 0 0,2-2 38 0 0,0-1 30 0 0,0 0 8 0 0,-5-8 138 0 0,4 5-233 0 0,1-1-1 0 0,0 1 0 0 0,0-1 0 0 0,0 1 0 0 0,0 0 0 0 0,1-1 1 0 0,-1 1-1 0 0,1-1 0 0 0,0 1 0 0 0,0 0 0 0 0,0-1 0 0 0,0 1 1 0 0,1 0-1 0 0,-1 0 0 0 0,1 0 0 0 0,2-2-6 0 0,8-24-235 0 0,-8 19 132 0 0,0 0-1 0 0,0 1 1 0 0,1 0-1 0 0,0 0 1 0 0,1 0-1 0 0,0 0 1 0 0,0 1-1 0 0,4-4 104 0 0,-8 9-36 0 0,0 0 6 0 0,7-4-61 0 0,14 0-72 0 0,-21 7 163 0 0,0 0 0 0 0,0 0-1 0 0,0 0 1 0 0,0 0 0 0 0,0 0-1 0 0,0 1 1 0 0,0-1 0 0 0,0 0-1 0 0,0 1 1 0 0,-1 0 0 0 0,1-1-1 0 0,0 1 1 0 0,0 0-1 0 0,0 0 1 0 0,-1 0 0 0 0,1 0-1 0 0,-1 0 1 0 0,1 0 0 0 0,-1 1-1 0 0,1-1 1 0 0,-1 0 0 0 0,1 1-1 0 0,0 1 1 0 0,4 5 121 0 0,0 1-1 0 0,0-1 0 0 0,-1 1 0 0 0,1 3-120 0 0,3 4 235 0 0,-5-8-184 0 0,-1 0-1 0 0,1 0 1 0 0,-1 0-1 0 0,-1 0 1 0 0,0 0-1 0 0,0 1 1 0 0,0-1 0 0 0,-1 1-1 0 0,0 3-50 0 0,-1-10 109 0 0,0-2 6 0 0,0 0-10 0 0,0 0-7 0 0,0 0-24 0 0,0 0-15 0 0,0 0-110 0 0,0 0-75 0 0,1-5-14 0 0,-1 1 216 0 0,0-1 0 0 0,1 1 0 0 0,-1 0 1 0 0,1-1-1 0 0,0 1 0 0 0,0 0 0 0 0,1 0 0 0 0,0-1-76 0 0,-1 0-111 0 0,7-26-188 0 0,-6 22 231 0 0,0 0-1 0 0,1 1 0 0 0,-1-1 1 0 0,2 0-1 0 0,-1 1 0 0 0,1 0 0 0 0,1 0 69 0 0,-3 4-55 0 0,1 0 0 0 0,0 0 0 0 0,0 1 0 0 0,0-1-1 0 0,0 1 1 0 0,2-2 55 0 0,-4 4-2 0 0,0 0-1 0 0,0 1 1 0 0,-1-1-1 0 0,1 1 1 0 0,0-1-1 0 0,0 1 1 0 0,0 0-1 0 0,-1-1 1 0 0,1 1-1 0 0,0 0 1 0 0,0 0-1 0 0,0-1 1 0 0,0 1-1 0 0,0 0 1 0 0,0 0-1 0 0,0 0 1 0 0,0 0-1 0 0,0 0 1 0 0,0 0-1 0 0,0 0 1 0 0,-1 1-1 0 0,1-1 1 0 0,0 0-1 0 0,0 0 1 0 0,0 1-1 0 0,0-1 1 0 0,0 1-1 0 0,-1-1 1 0 0,1 0-1 0 0,0 1 1 0 0,0 0-1 0 0,-1-1 1 0 0,1 1-1 0 0,0-1 3 0 0,16 16 150 0 0,-1 0-1 0 0,0 1 0 0 0,11 17-149 0 0,2 14 296 0 0,-21-37-485 0 0,-2 0-1 0 0,0 0 0 0 0,0 0 1 0 0,0 3 189 0 0,-4-8-1258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23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394 80 8288 0 0,'22'-7'904'0'0,"-20"4"-661"0"0,1 2 0 0 0,0-1 0 0 0,0 0 0 0 0,0 1 0 0 0,0-1 0 0 0,1 1 0 0 0,-1 0 0 0 0,3-1-243 0 0,-5 2 512 0 0,14-15 5050 0 0,-12 10-5413 0 0,-3 5-140 0 0,0 0 0 0 0,0-1 0 0 0,0 1 0 0 0,0 0 0 0 0,0-1 0 0 0,0 1 0 0 0,0-1 0 0 0,0 1 0 0 0,0 0 0 0 0,0-1 0 0 0,0 1 0 0 0,0 0 0 0 0,0-1 0 0 0,0 1-1 0 0,0-1 1 0 0,0 1 0 0 0,0 0 0 0 0,0-1 0 0 0,0 1 0 0 0,-1 0 0 0 0,1-1 0 0 0,0 1 0 0 0,0 0 0 0 0,0-1 0 0 0,-1 1 0 0 0,1 0 0 0 0,0 0 0 0 0,0-1-9 0 0,-3 1 208 0 0,-8-11 1232 0 0,3 8-1394 0 0,0 0 1 0 0,0 0-1 0 0,-1 1 0 0 0,1 0 1 0 0,0 1-1 0 0,-1 0 0 0 0,1 0 0 0 0,-1 1 1 0 0,0 0-1 0 0,1 0 0 0 0,-1 1 1 0 0,1 0-1 0 0,-8 2-46 0 0,-2 1 268 0 0,1 1 1 0 0,0 1 0 0 0,0 0-1 0 0,1 1 1 0 0,0 1-1 0 0,-4 2-268 0 0,0 3 0 0 0,1 1 0 0 0,0 0 0 0 0,0 3 0 0 0,-16 11 0 0 0,32-25 0 0 0,0 0 0 0 0,1 1 0 0 0,-1-1 0 0 0,1 0 0 0 0,0 1 0 0 0,0 0 0 0 0,1-1 0 0 0,-1 1 0 0 0,1 0 0 0 0,-1 0 0 0 0,1 3 0 0 0,-3 4 0 0 0,1 11 0 0 0,3-19 0 0 0,0 0 0 0 0,0 0 0 0 0,-1 0 0 0 0,1 0 0 0 0,-1 0 0 0 0,0 0 0 0 0,0 1 0 0 0,1-3 0 0 0,0 0 0 0 0,0 1 0 0 0,0-1 0 0 0,0 0 0 0 0,0 0 0 0 0,0 1 0 0 0,0-1 0 0 0,1 0 0 0 0,-1 0 0 0 0,0 0 0 0 0,1 0 0 0 0,-1 1 0 0 0,1-1 0 0 0,-1 0 0 0 0,1 0 0 0 0,0 0 0 0 0,-1 0 0 0 0,1 0 0 0 0,1 1 0 0 0,18 21 0 0 0,-17-19 0 0 0,22 21 0 0 0,1-1 0 0 0,6 2 0 0 0,14 13 0 0 0,6-2 0 0 0,30 21 0 0 0,-57-44 0 0 0,6 4 0 0 0,-17-6 0 0 0,-6-7 0 0 0,-1 1 0 0 0,0 0 0 0 0,0 1 0 0 0,-1 0 0 0 0,1 1 0 0 0,10 9 0 0 0,-15-16 0 0 0,0 0 0 0 0,0 0 0 0 0,-1 1 0 0 0,1-1 0 0 0,-1 1 0 0 0,1-1 0 0 0,-1 1 0 0 0,0 0 0 0 0,1 0 0 0 0,-1-1 0 0 0,0 1 0 0 0,0 0 0 0 0,-1 0 0 0 0,1 0 0 0 0,0 0 0 0 0,0 0 0 0 0,-1 0 0 0 0,1 0 0 0 0,-1 1 0 0 0,0 0 0 0 0,2 15 0 0 0,-2-16 0 0 0,1 0 0 0 0,-1 0 0 0 0,0 0 0 0 0,0 0 0 0 0,0 0 0 0 0,0 0 0 0 0,0 0 0 0 0,0 0 0 0 0,-1 0 0 0 0,1 0 0 0 0,-1 0 0 0 0,0 1 0 0 0,1-1 0 0 0,-1 1 0 0 0,0-1 0 0 0,0 0 0 0 0,0 1 0 0 0,-1-1 0 0 0,1 0 0 0 0,-1 0 0 0 0,1 0 0 0 0,-1 0 0 0 0,1 0 0 0 0,-1 0 0 0 0,0 0 0 0 0,0 0 0 0 0,0-1 0 0 0,-1 1 0 0 0,-44 40 72 0 0,36-35 144 0 0,0 1-1 0 0,0-2 0 0 0,-1 1 1 0 0,0-2-1 0 0,0 1-215 0 0,5-3 32 0 0,0-1 1 0 0,0 0-1 0 0,0 0 1 0 0,-1-1 0 0 0,1 1-1 0 0,0-1 1 0 0,-1-1-1 0 0,1 0 1 0 0,-6 0-33 0 0,-18-7 610 0 0,5 0-614 0 0,19 6-69 0 0,0-1 0 0 0,0 0 0 0 0,0-1 0 0 0,0 1 1 0 0,0-1-1 0 0,1-1 0 0 0,-1 1 0 0 0,1-1 0 0 0,-6-5 73 0 0,-4-4-668 0 0,0-1 0 0 0,-11-14 668 0 0,24 25-160 0 0,1 0 0 0 0,-1 0 0 0 0,1-1 0 0 0,0 1 0 0 0,0-1 0 0 0,1 1 0 0 0,-1-1 0 0 0,1 1 0 0 0,-1-3 160 0 0,2 5-45 0 0,-1 0-1 0 0,1 0 1 0 0,0 1-1 0 0,-1-1 1 0 0,1 0-1 0 0,-1 0 1 0 0,1 1-1 0 0,-1-1 1 0 0,0 0-1 0 0,1 1 1 0 0,-1-1-1 0 0,0 0 0 0 0,0 0 46 0 0,1 1 0 0 0,-1 0 0 0 0,1 0-1 0 0,0 0 1 0 0,-1-1 0 0 0,1 1-1 0 0,0 0 1 0 0,0 0 0 0 0,-1-1-1 0 0,1 1 1 0 0,0 0 0 0 0,0 0-1 0 0,0-1 1 0 0,-1 1-1 0 0,1 0 1 0 0,0-1 0 0 0,0 1-1 0 0,0 0 1 0 0,0-1 0 0 0,0 1-1 0 0,-1 0 1 0 0,1-1 0 0 0,0 1-1 0 0,0 0 1 0 0,0-1 0 0 0,0 1-1 0 0,0 0 1 0 0,0-1-1 0 0,0 1 1 0 0,0 0 0 0 0,0-1-1 0 0,0 1 1 0 0,1 0 0 0 0,-1-1-1 0 0,0 1 1 0 0,0 0 0 0 0,0-1-1 0 0,0 1 1 0 0,0 0 0 0 0,1-1-1 0 0,-1 1 1 0 0,0 0-1 0 0,0-1 1 0 0,1 1 0 0 0,-1 0-1 0 0,0 0 1 0 0,-3-8-143 0 0,3 8 96 0 0,0 0 0 0 0,0 0 0 0 0,0 0 0 0 0,0 0 0 0 0,-1 0 0 0 0,1 0 0 0 0,0 0 0 0 0,0-1 0 0 0,0 1 0 0 0,0 0 0 0 0,0 0 0 0 0,0 0 0 0 0,0 0 0 0 0,-1 0 0 0 0,1-1 0 0 0,0 1 0 0 0,0 0 0 0 0,0 0 0 0 0,0 0 0 0 0,0 0 0 0 0,0-1 0 0 0,0 1 0 0 0,0 0 0 0 0,0 0 0 0 0,0 0 0 0 0,0 0 0 0 0,0-1 0 0 0,0 1 0 0 0,0 0 0 0 0,0 0 0 0 0,0 0 0 0 0,0 0 0 0 0,0-1 0 0 0,0 1 0 0 0,0 0 0 0 0,0 0 0 0 0,1 0 47 0 0,-1-1-6 0 0,0 1 1 0 0,1 0-1 0 0,-1 0 1 0 0,1-1 0 0 0,-1 1-1 0 0,1 0 1 0 0,-1 0-1 0 0,1 0 1 0 0,-1 0-1 0 0,1 0 1 0 0,-1 0-1 0 0,1 0 1 0 0,-1 0-1 0 0,0 0 1 0 0,1 0-1 0 0,-1 0 1 0 0,1 0 0 0 0,-1 0-1 0 0,1 0 1 0 0,-1 0-1 0 0,1 0 1 0 0,-1 0-1 0 0,1 1 1 0 0,-1-1-1 0 0,1 0 1 0 0,-1 0-1 0 0,0 0 1 0 0,1 1 5 0 0,0 0-13 0 0,0-1 13 0 0,-1 0 0 0 0,0 0 0 0 0,1 0 0 0 0,-1 0 0 0 0,1 1 0 0 0,-1-1 0 0 0,1 0 0 0 0,-1 0 0 0 0,1 1 0 0 0,-1-1 0 0 0,0 0 0 0 0,1 0 0 0 0,-1 1 0 0 0,0-1 0 0 0,1 0 0 0 0,-1 1 0 0 0,0-1 0 0 0,1 1 0 0 0,-1-1 0 0 0,0 1 0 0 0,0-1 0 0 0,1 0 0 0 0,-1 1 0 0 0,0-1 0 0 0,0 1 0 0 0,0-1 0 0 0,0 1 0 0 0,0-1 0 0 0,0 1 0 0 0,0-1 0 0 0,0 1 0 0 0,0-1 0 0 0,0 1 0 0 0,0 0 0 0 0,0-1 0 0 0,1 3 99 0 0,0 1 0 0 0,-1-1 0 0 0,0 0 0 0 0,1 0-1 0 0,-1 1 1 0 0,-1-1 0 0 0,1 0 0 0 0,0 1 0 0 0,-1-1-1 0 0,1 0 1 0 0,-1 0 0 0 0,0 0 0 0 0,0 1 0 0 0,-1-1-1 0 0,1 0 1 0 0,0 0 0 0 0,-1-1 0 0 0,0 1 0 0 0,0 0-1 0 0,-1 1-98 0 0,-19 35 16 0 0,19-33 46 0 0,0 0 0 0 0,0 0 0 0 0,1 1 0 0 0,0-1 0 0 0,0 0 0 0 0,0 3-62 0 0,-4 14 1068 0 0,3-12-530 0 0,3-10-533 0 0,0 0 0 0 0,0 0-1 0 0,0 0 1 0 0,0 0 0 0 0,0 0-1 0 0,0 0 1 0 0,-1 0 0 0 0,1-1-1 0 0,0 1 1 0 0,-1 0 0 0 0,1 0-1 0 0,-1 0 1 0 0,1 0 0 0 0,-1-1-1 0 0,0 1-4 0 0,-15 18 0 0 0,32-51 0 0 0,11 1 0 0 0,-22 25 0 0 0,1 0 0 0 0,-1 0 0 0 0,0 0 0 0 0,-1 0 0 0 0,3-6 0 0 0,-2 4 0 0 0,1-1 0 0 0,-1 1 0 0 0,1 0 0 0 0,1 0 0 0 0,8-11 0 0 0,-12 15 0 0 0,-3 4 0 0 0,0 0 0 0 0,0 0 0 0 0,1 0 0 0 0,-1 0 0 0 0,0 0 0 0 0,0 0 0 0 0,0 0 0 0 0,0 1 0 0 0,0-1 0 0 0,0 0 0 0 0,0 0 0 0 0,0 0 0 0 0,0 0 0 0 0,0 0 0 0 0,0 0 0 0 0,0 0 0 0 0,0 0 0 0 0,0 0 0 0 0,0 0 0 0 0,0 0 0 0 0,0 0 0 0 0,0 0 0 0 0,0 0 0 0 0,0 0 0 0 0,0 0 0 0 0,0 0 0 0 0,0 0 0 0 0,0 0 0 0 0,0 0 0 0 0,0 0 0 0 0,1 0 0 0 0,-1 0 0 0 0,0 0 0 0 0,0 0 0 0 0,0 0 0 0 0,0 0 0 0 0,0 0 0 0 0,0 0 0 0 0,0 0 0 0 0,0 0 0 0 0,0 0 0 0 0,0 0 0 0 0,0 0 0 0 0,0 0 0 0 0,0 0 0 0 0,0 0 0 0 0,0 0 0 0 0,0 0 0 0 0,0 0 0 0 0,1 0 0 0 0,-1 0 0 0 0,0 0 0 0 0,0 0 0 0 0,0 0 0 0 0,0 0 0 0 0,0 0 0 0 0,0 0 0 0 0,0 0 0 0 0,0 0 0 0 0,0 0 0 0 0,0 0 0 0 0,0 0 0 0 0,0-1 0 0 0,0 1 0 0 0,-2 8 0 0 0,-5 7 0 0 0,-15 19 0 0 0,14-22 0 0 0,1-1 0 0 0,0 1 0 0 0,1 1 0 0 0,-4 9 0 0 0,5-11 0 0 0,1-1 0 0 0,-2 1 0 0 0,-3 4 0 0 0,-10 22 0 0 0,16-31 0 0 0,1 1 0 0 0,3-4-64 0 0,0-2-273 0 0,4-13-646 0 0,3-7-428 0 0,-6 12 720 0 0,1 1 1 0 0,-1-1-1 0 0,2 1 0 0 0,-1 0 0 0 0,4-6 691 0 0,8-8-1534 0 0</inkml:trace>
  <inkml:trace contextRef="#ctx0" brushRef="#br0" timeOffset="666.497">524 53 10136 0 0,'0'0'25'0'0,"-1"0"0"0"0,1 0 1 0 0,-1 0-1 0 0,1 0 1 0 0,-1 0-1 0 0,1 0 0 0 0,-1 0 1 0 0,1 0-1 0 0,-1 0 1 0 0,1 0-1 0 0,-1-1 0 0 0,1 1 1 0 0,-1 0-1 0 0,1 0 1 0 0,-1 0-1 0 0,1 0 0 0 0,-1-1 1 0 0,1 1-1 0 0,-1 0 1 0 0,1-1-1 0 0,0 1 0 0 0,-1 0 1 0 0,0-1-26 0 0,1 0 27 0 0,1 0 1 0 0,-1 0 0 0 0,0 0 0 0 0,0 0-1 0 0,0 0 1 0 0,1 0 0 0 0,-1 1 0 0 0,0-1 0 0 0,1 0-1 0 0,-1 0 1 0 0,1 0 0 0 0,-1 0 0 0 0,1 0-1 0 0,-1 1 1 0 0,1-1 0 0 0,0 0 0 0 0,-1 0-28 0 0,4-2 0 0 0,-5-1 77 0 0,1 3 316 0 0,0 1 106 0 0,0 0 12 0 0,-8 1 1537 0 0,-9 13-923 0 0,13-11-852 0 0,0 0 0 0 0,0 0 0 0 0,0 1 0 0 0,0-1 0 0 0,-2 5-273 0 0,-8 10 152 0 0,6-8-148 0 0,0 1-1 0 0,1-1 0 0 0,0 2 0 0 0,-2 4-3 0 0,6-9 0 0 0,0-1 0 0 0,1 0 0 0 0,-1-1 0 0 0,1 1 0 0 0,0 3 0 0 0,1-4 8 0 0,-1-1 0 0 0,0 0 0 0 0,1 0 0 0 0,-1 0 0 0 0,0-1 0 0 0,-1 1-1 0 0,0 1-7 0 0,-2 3 388 0 0,4-7 100 0 0,-3 7 464 0 0,8-13-800 0 0,5-3-148 0 0,-2-2 1 0 0,1 1-1 0 0,-1-1-4 0 0,-4 3 0 0 0,1 2 0 0 0,0-1 0 0 0,0 0 0 0 0,1 1 0 0 0,0-1 0 0 0,-3 4 0 0 0,-1-1 0 0 0,1 1 0 0 0,-1 0 0 0 0,1-1 0 0 0,-1 1 0 0 0,0 0 0 0 0,0-1 0 0 0,0 1 0 0 0,0-1 0 0 0,0 0 0 0 0,-1 0 0 0 0,8-18 0 0 0,3-6 0 0 0,-7 18 0 0 0,1-1 0 0 0,-1 1 0 0 0,2 0 0 0 0,0-2 0 0 0,-2 4 72 0 0,-3 6 299 0 0,-1 1 117 0 0,9 12 747 0 0,-9-8-1199 0 0,0 0 0 0 0,1 0 0 0 0,-1 0 0 0 0,-1 0 0 0 0,1-1-1 0 0,-1 1 1 0 0,1 0 0 0 0,-1 0 0 0 0,0 0 0 0 0,0-1 0 0 0,-1 1 0 0 0,1 0 0 0 0,-1-1 0 0 0,-1 3-36 0 0,0 0-51 0 0,1-1 0 0 0,0 1 0 0 0,0 0 0 0 0,0 0 0 0 0,0 3 51 0 0,2-6-30 0 0,0-1-1 0 0,-1 1 1 0 0,1-1 0 0 0,-1 1 0 0 0,0 0 0 0 0,0-1 0 0 0,0 1 0 0 0,0-1-1 0 0,0 0 1 0 0,-1 3 30 0 0,0-3 0 0 0,-2 10 0 0 0,3-10 0 0 0,-1 4-73 0 0,1-6-303 0 0,1 0-113 0 0,0 0-839 0 0,0 0-3441 0 0,0 0-1475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29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38 9672 0 0,'1'0'54'0'0,"-1"0"0"0"0,0 0 1 0 0,0 0-1 0 0,0 0 1 0 0,1 0-1 0 0,-1 0 0 0 0,0 0 1 0 0,0-1-1 0 0,0 1 0 0 0,1 0 1 0 0,-1 0-1 0 0,0 0 0 0 0,0 0 1 0 0,0-1-1 0 0,0 1 0 0 0,0 0 1 0 0,0 0-1 0 0,1 0 1 0 0,-1 0-1 0 0,0-1 0 0 0,0 1 1 0 0,0 0-1 0 0,0 0 0 0 0,0-1 1 0 0,0 1-1 0 0,0 0 0 0 0,0 0 1 0 0,0 0-1 0 0,0-1 0 0 0,0 1 1 0 0,0 0-1 0 0,0 0 1 0 0,0-1-1 0 0,0 1 0 0 0,0 0 1 0 0,0 0-1 0 0,0 0 0 0 0,0-1 1 0 0,0 1-1 0 0,-1 0 0 0 0,1 0 1 0 0,0 0-1 0 0,0-1 1 0 0,0 1-1 0 0,0 0 0 0 0,0 0 1 0 0,-1 0-1 0 0,1 0 0 0 0,0-1 1 0 0,0 1-1 0 0,0 0 0 0 0,0 0 1 0 0,-1 0-1 0 0,1 0-54 0 0,-3-4 1266 0 0,2 4-233 0 0,1 0-423 0 0,0 0-186 0 0,0 0-38 0 0,0 0-11 0 0,0 0-13 0 0,0 0-2 0 0,9 0 335 0 0,69-4 386 0 0,-16 3-77 0 0,-1-3 0 0 0,29-6-1004 0 0,-18 6 232 0 0,-36 2-273 0 0,15 3 41 0 0,-11 0-2847 0 0,-41-1 1210 0 0,-7 5-4501 0 0</inkml:trace>
  <inkml:trace contextRef="#ctx0" brushRef="#br0" timeOffset="295.882">36 143 12728 0 0,'0'0'289'0'0,"-8"6"802"0"0,4-4-1010 0 0,3-2 278 0 0,1 0 119 0 0,0 0 24 0 0,6 7 154 0 0,-4-5-567 0 0,0 0 0 0 0,-1 0-1 0 0,1 0 1 0 0,0 0 0 0 0,0-1 0 0 0,0 1-1 0 0,1-1 1 0 0,-1 1 0 0 0,0-1 0 0 0,0 0 0 0 0,1 0-1 0 0,-1 0 1 0 0,2 0-89 0 0,11 3 438 0 0,-1 0-58 0 0,1-1 0 0 0,0 0 0 0 0,0-1-1 0 0,11-1-379 0 0,160-10 517 0 0,-165 7-582 0 0,27 5-1415 0 0,-25-3-5067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32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96 8288 0 0,'44'-39'1042'0'0,"-39"35"-321"0"0,0-1-1 0 0,-1 0 0 0 0,1 0 0 0 0,-1 0 0 0 0,0 0 1 0 0,0-1-721 0 0,-4 5 59 0 0,0 1 1 0 0,1-1 0 0 0,-1 1 0 0 0,0 0-1 0 0,1-1 1 0 0,-1 1 0 0 0,0-1 0 0 0,0 1-1 0 0,0-1 1 0 0,0 1 0 0 0,1-1 0 0 0,-1 1-1 0 0,0-1 1 0 0,0 1 0 0 0,0-1 0 0 0,0 1-1 0 0,0-1 1 0 0,0 1 0 0 0,0-1 0 0 0,0 1-1 0 0,0-1 1 0 0,-1 1 0 0 0,1-1 0 0 0,0 1-1 0 0,0 0 1 0 0,0-1 0 0 0,0 1 0 0 0,-1-1-1 0 0,1 1 1 0 0,0-1 0 0 0,0 1 0 0 0,-1 0-1 0 0,1-1 1 0 0,0 1 0 0 0,-1 0 0 0 0,1-1-1 0 0,-1 1 1 0 0,1 0 0 0 0,0-1 0 0 0,-1 1-1 0 0,1 0 1 0 0,-1 0 0 0 0,1-1 0 0 0,-1 1 0 0 0,1 0-1 0 0,-1 0 1 0 0,1 0 0 0 0,0 0 0 0 0,-1 0-1 0 0,1 0 1 0 0,-1 0 0 0 0,1 0 0 0 0,-1 0-60 0 0,-3-1 259 0 0,0 0 1 0 0,0 1 0 0 0,-1 0 0 0 0,1 0 0 0 0,-3 0-260 0 0,-11 2 348 0 0,1 1-1 0 0,0 1 0 0 0,0 0 1 0 0,-9 5-348 0 0,-63 27 263 0 0,14-5 25 0 0,71-29-275 0 0,0-1 0 0 0,1 1 0 0 0,-1 0 0 0 0,1 0-1 0 0,0 0 1 0 0,0 1 0 0 0,-1-1 0 0 0,2 1 0 0 0,-1 0-1 0 0,0 0 1 0 0,0 0 0 0 0,1 0 0 0 0,0 0 0 0 0,0 0 0 0 0,0 1-1 0 0,-1-1-12 0 0,3-1 2 0 0,-1 0 0 0 0,0 0-1 0 0,0 0 1 0 0,1 0 0 0 0,-1 0 0 0 0,1 0-1 0 0,-1 0 1 0 0,1 0 0 0 0,0 0-1 0 0,0 0 1 0 0,0 0 0 0 0,0 0-1 0 0,0 0 1 0 0,1 0 0 0 0,-1 0 0 0 0,0 0-1 0 0,1 0 1 0 0,0 0 0 0 0,-1 0-1 0 0,1 0 1 0 0,0 0 0 0 0,0 0-1 0 0,0-1 1 0 0,0 1 0 0 0,0 0 0 0 0,1-1-1 0 0,-1 1 1 0 0,0-1 0 0 0,1 1-1 0 0,0 0-1 0 0,11 8-14 0 0,0-1-1 0 0,0 0 1 0 0,0-1-1 0 0,8 3 15 0 0,-19-10-2 0 0,73 46 2 0 0,-50-30 0 0 0,-1 2 0 0 0,20 19 0 0 0,-12-10 0 0 0,-20-17-5 0 0,0 0-1 0 0,-1 1 0 0 0,7 8 6 0 0,-15-16-8 0 0,0 0-1 0 0,0 0 0 0 0,0 0 0 0 0,-1 1 1 0 0,0-1-1 0 0,1 1 0 0 0,-2-1 0 0 0,1 1 1 0 0,0 0-1 0 0,-1-1 0 0 0,0 1 0 0 0,0 0 1 0 0,0 5 8 0 0,-1-9 12 0 0,-1 0 0 0 0,1 1 1 0 0,0-1-1 0 0,0 1 0 0 0,0-1 1 0 0,-1 0-1 0 0,1 1 0 0 0,-1-1 1 0 0,1 0-1 0 0,-1 1 0 0 0,1-1 1 0 0,-1 0-1 0 0,0 0 0 0 0,0 0 1 0 0,0 1-1 0 0,0-1 0 0 0,0 0 1 0 0,0 0-1 0 0,0 0-12 0 0,-1 1 26 0 0,-1-1 0 0 0,1 1-1 0 0,-1 0 1 0 0,1-1 0 0 0,-1 0 0 0 0,0 0 0 0 0,1 0 0 0 0,-1 0-1 0 0,-1 0-25 0 0,-7 1 105 0 0,1 0-1 0 0,-1-1 0 0 0,1 0 1 0 0,-9-1-105 0 0,-3 0 37 0 0,-1-1 0 0 0,0-1 1 0 0,1-1-1 0 0,0-1 0 0 0,-1-1 1 0 0,1-1-1 0 0,1 0 0 0 0,-3-3-37 0 0,16 5-139 0 0,0 0 0 0 0,0 0 0 0 0,0-1-1 0 0,-6-4 140 0 0,0-7-6034 0 0,11 8-298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33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10136 0 0,'0'0'777'0'0,"7"15"343"0"0,-1-2-248 0 0,-1 1 0 0 0,1-1 0 0 0,-2 1 0 0 0,0 0-872 0 0,1 3 1055 0 0,-3-7-606 0 0,0 0 0 0 0,0 0 1 0 0,-1 0-1 0 0,-1 0 1 0 0,1 0-1 0 0,-2 3-449 0 0,1 0 471 0 0,-5-27-149 0 0,4 12-317 0 0,0 1 1 0 0,1 0-1 0 0,-1-1 1 0 0,1 1-1 0 0,-1-1 0 0 0,1 1 1 0 0,-1-1-1 0 0,1 1 1 0 0,0-1-1 0 0,0 1-5 0 0,0-9-66 0 0,2 1-1 0 0,-1-1 0 0 0,1 1 0 0 0,4-9 67 0 0,-1-1-173 0 0,-4 13 138 0 0,1 0 0 0 0,0 0 0 0 0,0 0 0 0 0,0 1 0 0 0,1-1 0 0 0,0 1 0 0 0,0-1 0 0 0,4-3 35 0 0,-5 8-9 0 0,-1 0-1 0 0,1 0 1 0 0,0 0-1 0 0,-1 0 0 0 0,1 0 1 0 0,0 1-1 0 0,0-1 1 0 0,0 1-1 0 0,0-1 0 0 0,0 1 1 0 0,0 0-1 0 0,0 0 1 0 0,0 0-1 0 0,-1 0 0 0 0,1 0 1 0 0,0 0-1 0 0,0 0 1 0 0,0 1-1 0 0,0-1 0 0 0,0 1 1 0 0,0 0-1 0 0,0-1 1 0 0,-1 1-1 0 0,1 0 0 0 0,1 1 10 0 0,4 3 69 0 0,-1 1 0 0 0,0-1 0 0 0,0 1 1 0 0,-1 1-1 0 0,0-1 0 0 0,0 1 0 0 0,0 0 0 0 0,-1 0 0 0 0,0 1 0 0 0,0-1 0 0 0,-1 1 0 0 0,0 0 0 0 0,0 2-69 0 0,-2-8 54 0 0,0 0 0 0 0,0 0 0 0 0,-1 0 0 0 0,1 0 0 0 0,-1 0 0 0 0,0 1 0 0 0,1-1 0 0 0,-1 0 1 0 0,0 0-1 0 0,0 0 0 0 0,0 0 0 0 0,-1 0 0 0 0,1 0 0 0 0,-1 2-54 0 0,1-3 88 0 0,0-1-7 0 0,0 0-3 0 0,0 0-12 0 0,0 0-2 0 0,0 0 0 0 0,0 0 6 0 0,0 0 22 0 0,-2-15 201 0 0,2 7-315 0 0,1 0 1 0 0,0-1-1 0 0,0 1 1 0 0,0 0-1 0 0,1 0 0 0 0,1 0 1 0 0,-1 0-1 0 0,1 1 1 0 0,0-1-1 0 0,4-6 22 0 0,15-18-311 0 0,-21 31 299 0 0,-1 0 0 0 0,1 0 0 0 0,0 0 0 0 0,0 0 0 0 0,0 0 1 0 0,0 0-1 0 0,0 0 0 0 0,1 0 0 0 0,-1 1 0 0 0,0-1 0 0 0,0 0 0 0 0,1 1 0 0 0,-1-1 0 0 0,1 0 12 0 0,-1 1-13 0 0,0 0 1 0 0,0 0 0 0 0,0-1 0 0 0,0 1-1 0 0,0-1 1 0 0,-1 1 0 0 0,1-1-1 0 0,0 0 1 0 0,0 1 0 0 0,0-1 0 0 0,-1 0-1 0 0,1 1 1 0 0,0-1 0 0 0,-1 0-1 0 0,1 0 13 0 0,19-3-154 0 0,-17 4 166 0 0,-1 0 1 0 0,0 0 0 0 0,1 1 0 0 0,-1-1 0 0 0,1 0-1 0 0,-1 1 1 0 0,1-1 0 0 0,-1 1 0 0 0,0 0-1 0 0,1 0 1 0 0,-1 0 0 0 0,0 0 0 0 0,0 0-1 0 0,0 1 1 0 0,0-1 0 0 0,0 1 0 0 0,0-1 0 0 0,0 1-1 0 0,0 0 1 0 0,-1-1 0 0 0,1 1 0 0 0,-1 0-1 0 0,2 2-12 0 0,4 6 191 0 0,0 1 0 0 0,0 0 0 0 0,4 11-191 0 0,-11-22 0 0 0,9 19 78 0 0,-1 1-1 0 0,0 0 0 0 0,1 12-77 0 0,-1-12-373 0 0,-3-10-5332 0 0,-2-4-1040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31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0 11976 0 0,'0'0'266'0'0,"0"0"44"0"0,0 0 15 0 0,0 0-26 0 0,0 0-142 0 0,0 0 142 0 0,0 0 79 0 0,-11 9 836 0 0,-5 5-529 0 0,2 1 1 0 0,0 1-1 0 0,1 0 1 0 0,-5 8-686 0 0,4-6 254 0 0,11-14-193 0 0,0-1 0 0 0,0 1 0 0 0,0 0 0 0 0,1 1 0 0 0,-1-1 0 0 0,-1 5-61 0 0,0 0 76 0 0,-1 0-1 0 0,0 0 1 0 0,0-1-1 0 0,-1 1 1 0 0,-4 4-76 0 0,-17 26 178 0 0,17-21-123 0 0,3-6 15 0 0,0 0 1 0 0,1 1 0 0 0,1 0-1 0 0,-1 0-70 0 0,-6 21 231 0 0,-2-1 0 0 0,-4 5-231 0 0,15-32 65 0 0,3 1 7 0 0,0-6-5 0 0,6-6 3 0 0,0 0-62 0 0,-3 3-28 0 0,0 0 0 0 0,0-1 0 0 0,0 1 0 0 0,-1-1 0 0 0,1 0 0 0 0,0 0-1 0 0,-1 0 1 0 0,0-1 0 0 0,0 1 0 0 0,0-1 20 0 0,12-26-660 0 0,-1 0-1 0 0,-2-1 1 0 0,3-13 660 0 0,2-10-353 0 0,2 0 0 0 0,20-38 353 0 0,-37 91 21 0 0,0-1 0 0 0,0 0 0 0 0,-1 0 0 0 0,1 1 0 0 0,0-1-1 0 0,1 1 1 0 0,-1-1 0 0 0,0 1 0 0 0,0-1 0 0 0,1 1-1 0 0,-1 0 1 0 0,1-1 0 0 0,-1 1 0 0 0,1 0 0 0 0,-1 0-1 0 0,1 0 1 0 0,0 0 0 0 0,0 0 0 0 0,-1 1 0 0 0,1-1 0 0 0,0 0-1 0 0,0 1 1 0 0,0-1 0 0 0,0 1-21 0 0,2 0 35 0 0,-1 0 0 0 0,0 1 0 0 0,1-1 0 0 0,-1 1 0 0 0,1 0 0 0 0,-1 0 0 0 0,0 0 0 0 0,0 0 0 0 0,1 0 0 0 0,-1 1 0 0 0,0 0 0 0 0,0-1 0 0 0,1 2-35 0 0,18 14 56 0 0,-16-12-57 0 0,0-1 1 0 0,0 0 0 0 0,0 0-1 0 0,0 0 1 0 0,0-1-1 0 0,3 1 1 0 0,7 2 0 0 0,0 2 0 0 0,0 0 0 0 0,-1 1 0 0 0,0 0 0 0 0,6 6 0 0 0,-18-12 0 0 0,-1-1 0 0 0,1 1 0 0 0,-1 0 0 0 0,0 0 0 0 0,0 0 0 0 0,0 0 0 0 0,0 0 0 0 0,1 3 0 0 0,9 15 0 0 0,72 75 54 0 0,-80-90-35 0 0,-1-1 0 0 0,1 1 0 0 0,-1-1 0 0 0,2 4-19 0 0,-3-3 23 0 0,1-1 1 0 0,0 0-1 0 0,1 0 0 0 0,-1-1 0 0 0,1 2-23 0 0,6 1 35 0 0,-1 1 14 0 0,-9-8-47 0 0,0 0 0 0 0,0 1 0 0 0,0-1 0 0 0,0 0 0 0 0,1 1 0 0 0,-1-1 0 0 0,0 1 0 0 0,0-1 0 0 0,0 0 0 0 0,-1 1 0 0 0,1-1 0 0 0,0 0 0 0 0,0 1 1 0 0,0-1-1 0 0,0 0 0 0 0,0 1 0 0 0,0-1 0 0 0,0 0 0 0 0,-1 1 0 0 0,1-1 0 0 0,0 0 0 0 0,0 1 0 0 0,0-1 0 0 0,-1 0 0 0 0,1 0 0 0 0,0 1 0 0 0,0-1 0 0 0,-1 0 0 0 0,1 0 0 0 0,0 0 0 0 0,-1 1 0 0 0,1-1-2 0 0,-6 5 96 0 0,1-1 0 0 0,-1 1-1 0 0,-1-1 1 0 0,1-1 0 0 0,0 1-1 0 0,-1-1 1 0 0,0 0 0 0 0,0 0 0 0 0,0-1-1 0 0,-4 1-95 0 0,6-2 19 0 0,-25 8 47 0 0,-1-2 1 0 0,0-2-1 0 0,-22 2-66 0 0,-11-3 355 0 0,-62 2 38 0 0,104-6-334 0 0,13 1 79 0 0,0-1-1 0 0,-1 0 0 0 0,1-1 0 0 0,0 0 0 0 0,-7-1-137 0 0,12-2-2551 0 0,8 0-2427 0 0,-4 4 4883 0 0,7-6-5847 0 0</inkml:trace>
  <inkml:trace contextRef="#ctx0" brushRef="#br0" timeOffset="434.311">716 30 13992 0 0,'38'-5'1494'0'0,"-28"3"-1418"0"0,-9 1 183 0 0,-1 2-194 0 0,-1 0 0 0 0,0-1 0 0 0,1 1 0 0 0,-1 0 0 0 0,0 0 0 0 0,1 0 0 0 0,-1-1 0 0 0,1 1 0 0 0,0 0 0 0 0,-1 0 0 0 0,1 0 0 0 0,0 0 0 0 0,-1 0 0 0 0,1 0 0 0 0,0 0 0 0 0,0 0 1 0 0,0 0-1 0 0,0 0 0 0 0,0 0-65 0 0,-2 7 38 0 0,1-3 37 0 0,0-1-1 0 0,0 1 1 0 0,1 0-1 0 0,-1 0 0 0 0,1-1 1 0 0,0 1-1 0 0,1 0 0 0 0,-1 0 1 0 0,1-1-1 0 0,0 1 0 0 0,0-1 1 0 0,0 1-1 0 0,1 0 1 0 0,-1-1-1 0 0,3 4-74 0 0,0 3 108 0 0,-2-3-7 0 0,-1 0 0 0 0,1-1 0 0 0,-2 1 0 0 0,1 0 0 0 0,-1 0-1 0 0,0 0 1 0 0,-2 7-101 0 0,1-5 53 0 0,1-1 0 0 0,0 1 0 0 0,0-1 0 0 0,1 1 0 0 0,0-1 0 0 0,1 2-53 0 0,3 13 47 0 0,-2 1 0 0 0,1 5-47 0 0,5 37-6 0 0,-7-29 0 0 0,0-7 83 0 0,0-2 327 0 0,0-1 0 0 0,-2 0 0 0 0,-1 0 0 0 0,-1 0 0 0 0,-3 11-404 0 0,3-22-51 0 0,0 16 51 0 0,2-26 0 0 0,0 1 0 0 0,0-1 0 0 0,-1 0 0 0 0,0 1 0 0 0,-1 3 0 0 0,2-11 0 0 0,0 0 0 0 0,0 0 0 0 0,0 0 0 0 0,0 0 0 0 0,0 0 0 0 0,0-1 0 0 0,0 1 0 0 0,0 0 0 0 0,0 0 0 0 0,0 0 0 0 0,0 0 0 0 0,0 0 0 0 0,-1 0 0 0 0,1 0 0 0 0,0-1 0 0 0,0 1 0 0 0,0 0 0 0 0,0 0 0 0 0,0 0 0 0 0,0 0 0 0 0,0 0 0 0 0,0 0 0 0 0,0 0 0 0 0,0 0 0 0 0,-1 0 0 0 0,1-1 0 0 0,0 1 0 0 0,0 0 0 0 0,0 0 0 0 0,0 0 0 0 0,0 0 0 0 0,0 0 0 0 0,0 0 0 0 0,-1 0 0 0 0,1 0 0 0 0,0 0 0 0 0,0 0 0 0 0,0 0 0 0 0,0 0 0 0 0,0 0 0 0 0,0 0 0 0 0,-1 0 0 0 0,1 0 0 0 0,0 0 0 0 0,0 0 0 0 0,0 0 0 0 0,0 0 0 0 0,0 0 0 0 0,0 0 0 0 0,-1 0 0 0 0,1 0 0 0 0,0 1 0 0 0,0-1 0 0 0,0 0 0 0 0,0 0 0 0 0,0 0 0 0 0,0 0 0 0 0,0 0 0 0 0,0 0 0 0 0,0 0 0 0 0,-1 0 0 0 0,1 0 0 0 0,0 1 0 0 0,0-1 0 0 0,0 0 0 0 0,0 0 0 0 0,0 0 0 0 0,0 0 0 0 0,-4-10 0 0 0,-1-7-400 0 0,2 9-781 0 0,1 0 0 0 0,0 0 0 0 0,0 0 1 0 0,0-2 1180 0 0,2-11-6140 0 0</inkml:trace>
  <inkml:trace contextRef="#ctx0" brushRef="#br0" timeOffset="722.5">765 297 2760 0 0,'0'-14'248'0'0,"0"12"92"0"0,0 0 0 0 0,0 1 0 0 0,1-1 0 0 0,-1 0 0 0 0,0 0 0 0 0,1 1 1 0 0,-1-1-1 0 0,1 0 0 0 0,0 1 0 0 0,-1-1 0 0 0,1 0 0 0 0,0 1 0 0 0,0-1 0 0 0,0 1 0 0 0,0-1 0 0 0,0 1 1 0 0,0 0-1 0 0,2-2-340 0 0,-1 1 346 0 0,1 1 0 0 0,-1-1 0 0 0,1 0 0 0 0,-1 1 0 0 0,1-1 0 0 0,0 1 0 0 0,0 0 0 0 0,0 0 0 0 0,0 0 0 0 0,2 0-346 0 0,3 0 389 0 0,0 0-1 0 0,0 0 1 0 0,0 0 0 0 0,1 1-1 0 0,-1 1 1 0 0,0 0-1 0 0,7 1-388 0 0,-7-1 3 0 0,0 1 0 0 0,0 0 0 0 0,0 0 0 0 0,-1 1 0 0 0,1 0 0 0 0,-1 1-3 0 0,28 11 523 0 0,17 9 1205 0 0,-47-21-1590 0 0,-1-1-1 0 0,0 1 0 0 0,0 0 1 0 0,0 0-1 0 0,0 1 0 0 0,0-1 1 0 0,-1 1-1 0 0,0 0 0 0 0,3 3-137 0 0,-5-5-18 0 0,0-1 0 0 0,0 1 0 0 0,0 0 0 0 0,-1 0 0 0 0,1-1 0 0 0,0 1 0 0 0,-1 0-1 0 0,1 0 1 0 0,-1 0 0 0 0,0 0 0 0 0,0 0 0 0 0,0 0 0 0 0,0-1 0 0 0,0 1-1 0 0,0 0 1 0 0,0 0 0 0 0,0 0 0 0 0,-1 0 0 0 0,1 0 0 0 0,-1 0 0 0 0,1-1 0 0 0,-1 1-1 0 0,0 0 1 0 0,0 0 0 0 0,0-1 0 0 0,0 1 0 0 0,0 0 0 0 0,0-1 0 0 0,0 1 0 0 0,-1-1-1 0 0,1 0 1 0 0,-2 2 18 0 0,-4 4 220 0 0,-1-1 0 0 0,0 0 0 0 0,-1 0 1 0 0,0 0-1 0 0,-5 1-220 0 0,12-5 71 0 0,-16 7 27 0 0,1-1-1 0 0,-1 0 0 0 0,-1-2 0 0 0,0 0 0 0 0,-5 1-97 0 0,-49 7-1370 0 0,24-8-3073 0 0,34-5-1605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53.59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53 159 11920 0 0,'2'7'3003'0'0,"-2"-2"-2895"0"0,0-1 0 0 0,0 1 0 0 0,-1 0 0 0 0,1-1 0 0 0,-1 1 0 0 0,-1-1 1 0 0,1 1-109 0 0,-2 3 133 0 0,1 0 0 0 0,0 1 1 0 0,0-1-1 0 0,1 0 1 0 0,0 1-1 0 0,0-1 1 0 0,1 1-1 0 0,0 0 0 0 0,1-1 1 0 0,0 1-1 0 0,0-1 1 0 0,2 4-134 0 0,-3-10 45 0 0,0-1 0 0 0,0 0 0 0 0,0 1 0 0 0,0-1 1 0 0,1 1-1 0 0,-1-1 0 0 0,1 0 0 0 0,-1 1 0 0 0,1-1 1 0 0,0 0-1 0 0,-1 1 0 0 0,2 0-45 0 0,-1-2 14 0 0,0 1 0 0 0,0-1 0 0 0,0 1 0 0 0,0-1 0 0 0,1 1 0 0 0,-1-1 0 0 0,0 0 0 0 0,0 0 0 0 0,1 1 0 0 0,-1-1 0 0 0,0 0 0 0 0,0 0 0 0 0,1 0 0 0 0,-1 0 0 0 0,0-1-14 0 0,3 1 43 0 0,-1-1 1 0 0,1 1 0 0 0,-1-1 0 0 0,0 0-1 0 0,1 0 1 0 0,-1-1 0 0 0,0 1-1 0 0,0-1 1 0 0,2-1-44 0 0,6-2 77 0 0,-11 4-71 0 0,1 1 0 0 0,-1 0-1 0 0,1 0 1 0 0,-1-1 0 0 0,1 1-1 0 0,-1-1 1 0 0,0 1-1 0 0,1 0 1 0 0,-1-1 0 0 0,1 1-1 0 0,-1-1 1 0 0,0 1 0 0 0,0-1-1 0 0,1 1 1 0 0,-1-1-1 0 0,0 1 1 0 0,0-1 0 0 0,0 1-1 0 0,1-1-5 0 0,0-2 21 0 0,2-1 12 0 0,0 0-1 0 0,0 0 1 0 0,0 0-1 0 0,-1 0 0 0 0,1-1 1 0 0,-1 1-1 0 0,1-3-32 0 0,-3 4 2 0 0,0 1 0 0 0,1 0-1 0 0,-1 0 1 0 0,0-1-1 0 0,0 1 1 0 0,0 0 0 0 0,-1 0-1 0 0,1-1 1 0 0,0 1-1 0 0,-1 0 1 0 0,1 0 0 0 0,-1-1-1 0 0,0 1 1 0 0,0 0 0 0 0,0 0-1 0 0,0 0 1 0 0,0 0-1 0 0,-1 0-1 0 0,-18-40-12 0 0,19 40 3 0 0,0-1 0 0 0,0 1 0 0 0,0 0 0 0 0,0 0 0 0 0,-1-1 0 0 0,1 1 0 0 0,-1 0-1 0 0,1 0 1 0 0,-1 1 0 0 0,0-1 0 0 0,0 0 0 0 0,0 1 0 0 0,0-1 0 0 0,0 1 0 0 0,0-1-1 0 0,0 1 1 0 0,-1 0 0 0 0,1 0 0 0 0,-2-1 9 0 0,3 2-81 0 0,-2-2-225 0 0,10 4 246 0 0,4 0 38 0 0,0 0-1 0 0,0-1 0 0 0,1-1 0 0 0,-1 0 0 0 0,1 0 0 0 0,-1-1 1 0 0,0 0-1 0 0,4-2 23 0 0,-5 0-324 0 0,1 0 0 0 0,-1-1 1 0 0,0 0-1 0 0,0 0 0 0 0,-1-1 1 0 0,1-1-1 0 0,-1 0 0 0 0,0 0 1 0 0,2-3 323 0 0,-8 6-57 0 0,0 1 0 0 0,-1-1 1 0 0,1 0-1 0 0,-1-1 1 0 0,0 1-1 0 0,0 0 1 0 0,0-1-1 0 0,0 1 0 0 0,-1-1 1 0 0,1 1-1 0 0,-1-1 1 0 0,0 0-1 0 0,0 0 57 0 0,7-18-128 0 0,-8 21 141 0 0,0 0 1 0 0,1 0 0 0 0,-1 0 0 0 0,0-1 0 0 0,0 1 0 0 0,0 0 0 0 0,0 0 0 0 0,0 0 0 0 0,0 0 0 0 0,0-1 0 0 0,0 1 0 0 0,0 0 0 0 0,-1 0-1 0 0,1 0 1 0 0,0 0 0 0 0,-1-1-14 0 0,-2-11 196 0 0,3 13 38 0 0,0 0-146 0 0,-1 0 1 0 0,0 0 0 0 0,0 1-1 0 0,0-1 1 0 0,1 0 0 0 0,-1 1-1 0 0,0-1 1 0 0,0 1 0 0 0,1-1-1 0 0,-1 1 1 0 0,0-1 0 0 0,1 1 0 0 0,-1 0-1 0 0,1-1 1 0 0,-1 1 0 0 0,1 0-1 0 0,-1-1 1 0 0,1 1 0 0 0,-1 0-1 0 0,1 0 1 0 0,0-1 0 0 0,-1 1-1 0 0,1 0 1 0 0,0 0-89 0 0,-9 28-212 0 0,5-16 385 0 0,3-8-172 0 0,0 0 0 0 0,0 1 0 0 0,0-1 0 0 0,1 1 0 0 0,0 0-1 0 0,-3 19 91 0 0,-8 52 1563 0 0,4-22-1355 0 0,0 18-1095 0 0,4-27 703 0 0,0 7 1591 0 0,4 53-1498 0 0,1-29 800 0 0,2-45-587 0 0,-2-28-188 0 0,-1 0 1 0 0,-1 0 0 0 0,1 0-1 0 0,-1 0 1 0 0,0 1-1 0 0,1-1 1 0 0,-2 0-1 0 0,1 0 1 0 0,-1 1-26 0 0,1-4 92 0 0,0-1-11 0 0,0 0-43 0 0,0 0-180 0 0,0 0-76 0 0,-3-8-5707 0 0,-1-1-467 0 0</inkml:trace>
  <inkml:trace contextRef="#ctx0" brushRef="#br0" timeOffset="342.117">0 409 10136 0 0,'0'0'777'0'0,"2"-1"-505"0"0,4-2 157 0 0,0 1-1 0 0,0-1 1 0 0,0 2 0 0 0,1-1 0 0 0,-1 1-1 0 0,1 0 1 0 0,-1 0 0 0 0,1 0-429 0 0,57-1 1937 0 0,-52 2-2179 0 0,79 3 677 0 0,37-2-147 0 0,-13 1-422 0 0,-74-2 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9:02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173 225 9528 0 0,'17'-12'815'0'0,"-14"10"-763"0"0,-1 0 0 0 0,1 0 0 0 0,-1 1 0 0 0,1-1 0 0 0,0 0-1 0 0,1 0-51 0 0,-3 2 488 0 0,-1 0 156 0 0,1-1-548 0 0,-1 1-1 0 0,0-1 0 0 0,0 1 0 0 0,0-1 0 0 0,0 1 1 0 0,0 0-1 0 0,1-1 0 0 0,-1 1 0 0 0,0-1 0 0 0,0 1 1 0 0,1 0-1 0 0,-1-1 0 0 0,0 1 0 0 0,0 0 0 0 0,1-1 1 0 0,-1 1-1 0 0,0 0 0 0 0,1 0 0 0 0,-1-1 1 0 0,1 1-96 0 0,1-3 2128 0 0,-10 2-1052 0 0,-1 1-853 0 0,-1 0-1 0 0,0 1 1 0 0,0 0-1 0 0,1 0 0 0 0,-1 1 1 0 0,1 1-1 0 0,-1-1 1 0 0,1 2-1 0 0,0-1 0 0 0,-5 4-222 0 0,-18 8 288 0 0,-16 11-288 0 0,47-25 4 0 0,-1 0 0 0 0,1 0 0 0 0,-1 1 0 0 0,1-1 0 0 0,0 0 0 0 0,-1 0 0 0 0,1 1 0 0 0,0-1 0 0 0,0 1 0 0 0,0-1 0 0 0,0 1 0 0 0,0-1 0 0 0,0 1 0 0 0,1 0 0 0 0,-1-1 0 0 0,1 1 0 0 0,-1 0 0 0 0,1 0 0 0 0,-1 0-4 0 0,1-1 3 0 0,0-1 1 0 0,-1 1-1 0 0,1-1 0 0 0,0 1 0 0 0,0 0 0 0 0,0-1 0 0 0,0 1 0 0 0,0-1 0 0 0,-1 1 0 0 0,1 0 0 0 0,0-1 0 0 0,0 1 0 0 0,1 0 0 0 0,-1-1 0 0 0,0 1 0 0 0,0 0 0 0 0,0-1 0 0 0,0 1 0 0 0,0-1 0 0 0,1 1 0 0 0,-1 0 0 0 0,0-1 0 0 0,1 1 1 0 0,-1-1-1 0 0,0 1 0 0 0,1-1 0 0 0,-1 1 0 0 0,1 0-3 0 0,0-1 6 0 0,3 5-19 0 0,0-1 0 0 0,0 1 0 0 0,0-1-1 0 0,1 0 1 0 0,0 0 0 0 0,0-1 0 0 0,0 0 0 0 0,4 2 13 0 0,-5-2 9 0 0,7 3 3 0 0,0-1 0 0 0,0-1 0 0 0,0 0 0 0 0,1 0 0 0 0,8 1-12 0 0,17 5 36 0 0,-35-9-35 0 0,13 3-15 0 0,0 2 0 0 0,-1-1 0 0 0,1 1 1 0 0,-1 1-1 0 0,-1 1 0 0 0,1 0 0 0 0,2 3 14 0 0,-10-5 0 0 0,-4 2 0 0 0,-4 1 0 0 0,0-7 0 0 0,1-1 0 0 0,-1 1 0 0 0,1 0 0 0 0,-1-1 0 0 0,0 1 0 0 0,0-1 0 0 0,0 1 0 0 0,0-1 0 0 0,0 0 0 0 0,0 0 0 0 0,0 0 0 0 0,0 0 0 0 0,0 0 0 0 0,-1 0 0 0 0,-36 10 0 0 0,29-8 0 0 0,-10 1 285 0 0,1-1 0 0 0,-1-1-1 0 0,0-1 1 0 0,0 0-1 0 0,-1-1 1 0 0,1-1-1 0 0,-5-2-284 0 0,-8-7-244 0 0,23 7-388 0 0,9 3 124 0 0,-2-12-1965 0 0,7 6-1876 0 0,2 1-1364 0 0</inkml:trace>
  <inkml:trace contextRef="#ctx0" brushRef="#br0" timeOffset="337.961">429 233 10592 0 0,'0'0'818'0'0,"0"-1"-532"0"0,-2-1-197 0 0,1 2 203 0 0,1 0 80 0 0,-5 22 1899 0 0,4-15-2042 0 0,0 0 1 0 0,1-1-1 0 0,0 1 1 0 0,0-1-1 0 0,0 1 1 0 0,1 0-1 0 0,0-1 1 0 0,0 1 0 0 0,1-1-230 0 0,4 16 1045 0 0,10 20-1045 0 0,-11-27 263 0 0,36 101 706 0 0,-39-107-948 0 0,10 32 163 0 0,0 12-184 0 0,-9-39 48 0 0,-1 1 0 0 0,-1-1 1 0 0,0 1-1 0 0,-1-1 0 0 0,-2 11-48 0 0,0-4 54 0 0,-5 35-87 0 0,6-46 104 0 0,2-10-70 0 0,-1 1-1 0 0,0 0 0 0 0,0-1 1 0 0,0 1-1 0 0,0-1 0 0 0,0 1 1 0 0,0-1-1 0 0,0 1 1 0 0,0-1-1 0 0,0 1 0 0 0,0-1 1 0 0,-1 1-1 0 0,1-1 1 0 0,0 1-1 0 0,0-1 0 0 0,0 1 1 0 0,-1-1-1 0 0,1 1 0 0 0,0-1 1 0 0,0 1-1 0 0,-1-1 1 0 0,1 0-1 0 0,0 1 0 0 0,-1-1 1 0 0,1 1-1 0 0,-1-1 0 0 0,1 0 1 0 0,-1 1-1 0 0,1-1 1 0 0,0 0-1 0 0,-1 0 0 0 0,1 1 1 0 0,-1-1-1 0 0,0 0 0 0 0,0 0-449 0 0,-3-2-5235 0 0,-1-1-125 0 0</inkml:trace>
  <inkml:trace contextRef="#ctx0" brushRef="#br0" timeOffset="622.077">504 366 11256 0 0,'1'-3'93'0'0,"-1"0"0"0"0,0 0 1 0 0,1 1-1 0 0,-1-1 1 0 0,1 0-1 0 0,0 1 0 0 0,0-1 1 0 0,0 1-1 0 0,0-1 1 0 0,1 1-1 0 0,-1-1 0 0 0,1 1 1 0 0,-1 0-1 0 0,1 0 1 0 0,0 0-1 0 0,0 0 0 0 0,0 0 1 0 0,0 0-1 0 0,0 0 1 0 0,0 0-1 0 0,0 1 0 0 0,1-1 1 0 0,-1 1-1 0 0,1 0 1 0 0,-1 0-1 0 0,1 0 0 0 0,-1 0 1 0 0,3 0-94 0 0,2-1 312 0 0,-1 0 0 0 0,1 0 0 0 0,0 1 1 0 0,-1 0-1 0 0,1 1 0 0 0,0-1 0 0 0,0 1 0 0 0,0 1 0 0 0,-1-1 1 0 0,1 1-1 0 0,3 1-312 0 0,-6-1 88 0 0,0 0 0 0 0,-1 1 1 0 0,1-1-1 0 0,-1 1 0 0 0,1-1 0 0 0,-1 1 1 0 0,1 0-1 0 0,-1 1 0 0 0,0-1 1 0 0,0 0-1 0 0,0 1 0 0 0,-1 0 0 0 0,1-1 1 0 0,0 1-1 0 0,-1 0 0 0 0,0 1 0 0 0,0-1 1 0 0,0 0-1 0 0,0 0 0 0 0,0 1 1 0 0,-1 0-1 0 0,1-1 0 0 0,-1 1 0 0 0,0 2-88 0 0,0-3 3 0 0,-1 0-1 0 0,-1 0 0 0 0,1 0 1 0 0,0 0-1 0 0,-1 0 0 0 0,1-1 1 0 0,-1 1-1 0 0,0 0 0 0 0,0 0 1 0 0,0 0-1 0 0,-1-1 0 0 0,1 1 1 0 0,0-1-1 0 0,-1 1 0 0 0,0-1 1 0 0,0 1-1 0 0,1-1 0 0 0,-1 0 1 0 0,-1 0-1 0 0,0 2-2 0 0,-2 0 91 0 0,0 0 0 0 0,0-1-1 0 0,0 1 1 0 0,0-1 0 0 0,0 0 0 0 0,-1 0 0 0 0,1-1 0 0 0,-1 1-1 0 0,-3 0-90 0 0,-29 8 12 0 0,13-3 263 0 0,-1-1 1 0 0,-8 1-276 0 0,24-7-730 0 0,1 0-1 0 0,-1 0 1 0 0,-4-1 730 0 0,7 0-1139 0 0,0-1 1 0 0,0 0-1 0 0,1 0 1 0 0,-1-1-1 0 0,-2 0 1139 0 0,0 0-5590 0 0</inkml:trace>
  <inkml:trace contextRef="#ctx0" brushRef="#br0" timeOffset="1052.413">685 468 11024 0 0,'7'1'1001'0'0,"-2"0"-909"0"0,1 0 1 0 0,-1-1-1 0 0,1 1 1 0 0,-1-1-1 0 0,1 0 1 0 0,-1 0-1 0 0,1-1 0 0 0,-1 0 1 0 0,2 0-93 0 0,37-5 1528 0 0,-19 0-850 0 0,-14 4-512 0 0,-1-1 0 0 0,1 0 0 0 0,-1-1 1 0 0,0 0-167 0 0,22-8 272 0 0,-25 11-210 0 0,-1-1 0 0 0,0-1 1 0 0,1 1-1 0 0,-1-1 1 0 0,2-2-63 0 0,-8 5 5 0 0,12-8 99 0 0,0 1-1 0 0,8-10-103 0 0,-17 15 22 0 0,0 0-1 0 0,-1-1 0 0 0,1 0 1 0 0,-1 0-1 0 0,0 1 0 0 0,0-1 1 0 0,0-1-1 0 0,0 1 1 0 0,0 0-1 0 0,-1 0 0 0 0,1-1 1 0 0,-1 1-1 0 0,0-2-21 0 0,1-2 109 0 0,-1 5-99 0 0,-1 0 0 0 0,1 0 0 0 0,-1 0 0 0 0,0 0 0 0 0,0 0 0 0 0,0 0 0 0 0,0 0 0 0 0,0-2-10 0 0,0 3 31 0 0,0 0-1 0 0,-1 0 1 0 0,1 0 0 0 0,0 0 0 0 0,-1 0-1 0 0,1 1 1 0 0,-1-1 0 0 0,0 0 0 0 0,1 0-1 0 0,-1 0 1 0 0,0 0 0 0 0,1 1 0 0 0,-1-1-1 0 0,0 0 1 0 0,0 1 0 0 0,0-1 0 0 0,1 1 0 0 0,-1-1-1 0 0,0 1 1 0 0,0-1 0 0 0,-1 1-31 0 0,-5-3 87 0 0,-1 1 0 0 0,1 0 0 0 0,-1 0 0 0 0,0 1 0 0 0,1 0 0 0 0,-9 0-87 0 0,9 2 4 0 0,-1 0-1 0 0,1 1 0 0 0,0 0 0 0 0,0 0 0 0 0,-1 1 1 0 0,1 0-1 0 0,1 0 0 0 0,-1 1 0 0 0,0-1 0 0 0,-3 4-3 0 0,8-5 34 0 0,0 0-1 0 0,0 0 1 0 0,0 0 0 0 0,0 0-1 0 0,0 1 1 0 0,0-1-1 0 0,1 0 1 0 0,-1 1-1 0 0,1 0 1 0 0,-1-1-1 0 0,1 1 1 0 0,0 0-1 0 0,0-1 1 0 0,0 1-1 0 0,1 0 1 0 0,-1 0-1 0 0,1 0 1 0 0,-1 0-1 0 0,1 0 1 0 0,0 0-1 0 0,0 0 1 0 0,1 0-1 0 0,-1-1 1 0 0,0 1 0 0 0,1 0-1 0 0,0 0 1 0 0,-1 0-1 0 0,2 0-33 0 0,-1 2 35 0 0,1-1 0 0 0,0 1 0 0 0,1-1 0 0 0,-1 0 0 0 0,1 0 0 0 0,0 0 0 0 0,0 0 0 0 0,0 0 1 0 0,2 2-36 0 0,5 2-14 0 0,0 1 0 0 0,11 5 14 0 0,-15-9 13 0 0,4 1-13 0 0,0-1 0 0 0,0 0 0 0 0,0-1 0 0 0,0 0 0 0 0,2 0 0 0 0,-2-1-359 0 0,0-1-1 0 0,0 0 1 0 0,0-1-1 0 0,0 0 0 0 0,1 0 1 0 0,-1-1-1 0 0,6-1 360 0 0,-3 0-6138 0 0</inkml:trace>
  <inkml:trace contextRef="#ctx0" brushRef="#br0" timeOffset="1381.593">1316 253 13360 0 0,'12'1'812'0'0,"-8"-2"-457"0"0,-8-2-5 0 0,1 2-161 0 0,0 1 0 0 0,0 0 1 0 0,0 0-1 0 0,0 0 0 0 0,0 0 1 0 0,0 0-1 0 0,-1 0 0 0 0,1 1 0 0 0,0 0 1 0 0,0 0-1 0 0,0 0 0 0 0,0 0 1 0 0,-1 1-190 0 0,-3 0 246 0 0,0 1 0 0 0,0 0 0 0 0,1 1 1 0 0,0-1-1 0 0,-1 1 0 0 0,-3 4-246 0 0,2-2 259 0 0,1 1-1 0 0,0 0 0 0 0,0 1 0 0 0,0 0 1 0 0,1 0-1 0 0,0 0 0 0 0,1 1 1 0 0,0 0-1 0 0,0 0 0 0 0,0 2-258 0 0,4-9 2 0 0,1 0 1 0 0,0-1-1 0 0,-1 1 0 0 0,1 0 0 0 0,0 0 1 0 0,0-1-1 0 0,0 1 0 0 0,0 0 0 0 0,0 0 0 0 0,0-1 1 0 0,1 1-1 0 0,-1 0 0 0 0,1 0 0 0 0,-1-1 1 0 0,1 1-1 0 0,-1-1 0 0 0,1 1 0 0 0,0 0 1 0 0,0-1-1 0 0,1 2-2 0 0,-1-1 0 0 0,1 1-1 0 0,0-1 1 0 0,0 0 0 0 0,0 0-1 0 0,0 0 1 0 0,0 0 0 0 0,0 0 0 0 0,1 0-1 0 0,-1 0 1 0 0,0-1 0 0 0,1 1-1 0 0,1-1 1 0 0,38 22 0 0 0,-29-19 1 0 0,0-1-1 0 0,0 0 0 0 0,0 0 0 0 0,0-2 0 0 0,1 0 1 0 0,-1 0-1 0 0,4-1 0 0 0,6-1-6 0 0,-1-1-1 0 0,0-1 1 0 0,21-5 6 0 0,2-8-1577 0 0,-31 10-13 0 0</inkml:trace>
  <inkml:trace contextRef="#ctx0" brushRef="#br0" timeOffset="1638.431">1540 0 13536 0 0,'0'0'306'0'0,"2"0"46"0"0,1 0-318 0 0,0 1 0 0 0,-1-1 0 0 0,1 0 0 0 0,0 1-1 0 0,0 0 1 0 0,0 0 0 0 0,-1 0 0 0 0,1 0 0 0 0,0 0 0 0 0,-1 0-1 0 0,1 1 1 0 0,-1-1 0 0 0,0 1 0 0 0,1 0 0 0 0,-1-1 0 0 0,0 1-1 0 0,0 0 1 0 0,0 0 0 0 0,0 1 0 0 0,0-1 0 0 0,-1 0 0 0 0,1 1 0 0 0,-1-1-1 0 0,1 1 1 0 0,-1-1 0 0 0,0 1 0 0 0,0 0 0 0 0,0-1 0 0 0,0 4-34 0 0,8 32 433 0 0,2 9 1183 0 0,32 101 1598 0 0,-35-124-2773 0 0,-2 1-1 0 0,2 9-440 0 0,-6-23 13 0 0,-1 1 1 0 0,0-1 0 0 0,0 1 0 0 0,-1-1-1 0 0,-1 1 1 0 0,-1 5-14 0 0,2-14-405 0 0,-1 1 0 0 0,-1 0-1 0 0,1-1 1 0 0,-1 1 0 0 0,1-1 0 0 0,-1 1 0 0 0,0-1 0 0 0,0 0-1 0 0,-1 1 1 0 0,-2 2 405 0 0,-1 0-6406 0 0</inkml:trace>
  <inkml:trace contextRef="#ctx0" brushRef="#br0" timeOffset="2025.598">1450 267 10592 0 0,'0'-1'20'0'0,"0"1"0"0"0,0 0 0 0 0,0 0 0 0 0,-1 0 0 0 0,1 0 0 0 0,0 0 0 0 0,0 0 0 0 0,0 0 0 0 0,0 0 0 0 0,0-1 0 0 0,0 1 0 0 0,0 0 0 0 0,0 0 0 0 0,0 0 0 0 0,0 0 0 0 0,0 0 0 0 0,0 0 0 0 0,0 0 0 0 0,0-1 0 0 0,0 1 1 0 0,0 0-1 0 0,0 0 0 0 0,0 0 0 0 0,0 0 0 0 0,0 0 0 0 0,0 0 0 0 0,0 0 0 0 0,0 0 0 0 0,0-1 0 0 0,1 1 0 0 0,-1 0 0 0 0,0 0 0 0 0,0 0 0 0 0,0 0 0 0 0,0 0 0 0 0,0 0 0 0 0,0 0 0 0 0,0 0 0 0 0,0 0 0 0 0,0 0 0 0 0,0 0 0 0 0,0-1 0 0 0,1 1 0 0 0,-1 0 0 0 0,0 0 1 0 0,0 0-1 0 0,0 0 0 0 0,0 0 0 0 0,0 0 0 0 0,0 0 0 0 0,0 0 0 0 0,1 0 0 0 0,-1 0-20 0 0,11-3 203 0 0,13 1 17 0 0,42-5 1230 0 0,-36 3 1725 0 0,24 0-3175 0 0,-45 4 421 0 0,1 0 1 0 0,0 1 0 0 0,0 0 0 0 0,0 0 0 0 0,-1 2-1 0 0,1-1 1 0 0,4 2-422 0 0,-8-1 0 0 0,0 0 0 0 0,0 0 0 0 0,-1 0 0 0 0,1 0 0 0 0,-1 1 1 0 0,4 4-2 0 0,-6-6-54 0 0,6 4-42 0 0,-7-5 95 0 0,-1 0 1 0 0,1 0-1 0 0,0 0 0 0 0,-1 0 1 0 0,1 0-1 0 0,-1 1 1 0 0,0-1-1 0 0,1 1 0 0 0,-1-1 1 0 0,0 1-1 0 0,0-1 1 0 0,0 1-1 0 0,0-1 0 0 0,0 2 2 0 0,9 10 0 0 0,-9-13 2 0 0,-1 1 1 0 0,1 0-1 0 0,0 0 1 0 0,0-1-1 0 0,0 1 0 0 0,-1 0 1 0 0,1 0-1 0 0,0 0 0 0 0,-1 0 1 0 0,1 0-1 0 0,-1-1 1 0 0,1 1-1 0 0,-1 0 0 0 0,0 0 1 0 0,1 1-1 0 0,-1-1 1 0 0,0 0-1 0 0,1 0 0 0 0,-1 0 1 0 0,0 0-1 0 0,0 0 0 0 0,0 0 1 0 0,0 0-1 0 0,0 0 1 0 0,0 0-1 0 0,-1 0 0 0 0,1 1-2 0 0,-5 31 1763 0 0,-3-20-1593 0 0,3-2-175 0 0,2 15-19 0 0,3-24-90 0 0,0-2-2 0 0,3-14 74 0 0,-3 12 49 0 0,0 0-1 0 0,0 1 1 0 0,1-1-1 0 0,-1 1 0 0 0,1-1 1 0 0,-1 0-1 0 0,1 1 0 0 0,-1-1 1 0 0,1 1-1 0 0,0 0 1 0 0,0-1-1 0 0,0 1 0 0 0,0 0 1 0 0,0-1-1 0 0,0 1 1 0 0,0 0-7 0 0,24-21 160 0 0,-20 19-230 0 0,0-1 0 0 0,-1 0 0 0 0,1 0 0 0 0,2-4 70 0 0,0 1-158 0 0,0 0 1 0 0,0 1-1 0 0,1 0 0 0 0,-1 0 0 0 0,1 1 1 0 0,0 0-1 0 0,1 0 0 0 0,-1 1 0 0 0,1 0 1 0 0,5-1 157 0 0,49-17-42 0 0,-21 8-947 0 0,-24 8-195 0 0,0 1 1 0 0,11-2 1183 0 0,-1 3-4950 0 0,-15 4 109 0 0</inkml:trace>
  <inkml:trace contextRef="#ctx0" brushRef="#br0" timeOffset="2479.613">2330 211 2760 0 0,'-3'1'229'0'0,"0"0"0"0"0,0 0 0 0 0,0-1 0 0 0,1 1 0 0 0,-1-1 0 0 0,0 1-1 0 0,0-1 1 0 0,0 0 0 0 0,0 0 0 0 0,0-1 0 0 0,1 1 0 0 0,-1 0 0 0 0,0-1 0 0 0,0 0 0 0 0,0 0 0 0 0,-2-1-229 0 0,-23-3 3975 0 0,19 5-3298 0 0,6 0-436 0 0,-1 0 0 0 0,0 0 0 0 0,1 0 0 0 0,-1 0 0 0 0,1 1 0 0 0,-1-1 0 0 0,0 1-1 0 0,1 0 1 0 0,0 0 0 0 0,-1 1 0 0 0,1-1 0 0 0,-1 1-241 0 0,-4 2 360 0 0,0 0 0 0 0,1 0-1 0 0,0 1 1 0 0,0 1 0 0 0,0-1-1 0 0,1 1 1 0 0,0 0 0 0 0,0 0-1 0 0,-4 6-359 0 0,-4 5 152 0 0,10-13-98 0 0,0 0 1 0 0,1 1-1 0 0,-1-1 1 0 0,1 1-1 0 0,0 0 1 0 0,1-1-1 0 0,-1 1 1 0 0,1 0-1 0 0,0 1 1 0 0,0-1-1 0 0,0 0 1 0 0,1 1-1 0 0,-1 2-54 0 0,2-4-3 0 0,-1 0-1 0 0,1 0 0 0 0,0 1 1 0 0,1-1-1 0 0,-1 0 0 0 0,1 0 1 0 0,-1 0-1 0 0,1 0 0 0 0,1 0 1 0 0,-1 0-1 0 0,0 0 0 0 0,1 0 1 0 0,0-1-1 0 0,0 2 4 0 0,0-3 58 0 0,-1 0 1 0 0,1 0-1 0 0,0 0 0 0 0,0 0 1 0 0,0 0-1 0 0,0 0 0 0 0,0-1 1 0 0,0 1-1 0 0,0-1 0 0 0,0 1 1 0 0,1-1-1 0 0,-1 0 0 0 0,0 0 1 0 0,1 0-1 0 0,-1 0 0 0 0,1 0 1 0 0,0-1-1 0 0,-1 1 0 0 0,1-1 1 0 0,-1 1-1 0 0,1-1 0 0 0,2 0-58 0 0,5 0 12 0 0,0-1 0 0 0,-1 1 0 0 0,1-2 0 0 0,-1 1 0 0 0,1-1 0 0 0,-1-1 0 0 0,1 0 0 0 0,4-2-12 0 0,-7 2 37 0 0,-1-1 0 0 0,1 0-1 0 0,-1 0 1 0 0,1-1-1 0 0,-1 1 1 0 0,-1-1-1 0 0,1-1 1 0 0,-1 1-1 0 0,1-1 1 0 0,-2 0 0 0 0,3-4-37 0 0,-5 7-12 0 0,0 0 0 0 0,0 0 0 0 0,-1-1 0 0 0,0 1 0 0 0,1 0 0 0 0,-1-1 0 0 0,-1 0 0 0 0,1 1 0 0 0,0-1 0 0 0,-1 1 0 0 0,0-1 0 0 0,0 0 1 0 0,0 1-1 0 0,0-1 0 0 0,-1 0 0 0 0,1 1 0 0 0,-1-1 0 0 0,0 1 0 0 0,0-1 0 0 0,0 1 0 0 0,0-1 0 0 0,-1 1 0 0 0,0 0 0 0 0,1-1 0 0 0,-1 1 12 0 0,-2-3 0 0 0,0-1 0 0 0,-1 1 0 0 0,0 0 0 0 0,0 0 0 0 0,0 1 0 0 0,0 0 0 0 0,-1 0 0 0 0,-5-4 0 0 0,1 1-615 0 0,9 7 354 0 0,0 0-1 0 0,0 0 1 0 0,0 0 0 0 0,0 1 0 0 0,0-1-1 0 0,-1 0 1 0 0,1 0 0 0 0,0 1 0 0 0,0-1-1 0 0,-1 1 1 0 0,1-1 0 0 0,0 1-1 0 0,-1 0 1 0 0,0-1 261 0 0,-7-1-1534 0 0</inkml:trace>
  <inkml:trace contextRef="#ctx0" brushRef="#br0" timeOffset="2853.996">2639 113 14224 0 0,'0'0'322'0'0,"0"0"45"0"0,-5 3 369 0 0,-15 4-522 0 0,1 0 0 0 0,0 2 0 0 0,-9 5-214 0 0,-15 7 590 0 0,38-19-480 0 0,1 0-1 0 0,0 1 1 0 0,0 0 0 0 0,0-1 0 0 0,0 2-1 0 0,0-1 1 0 0,1 0 0 0 0,-1 1 0 0 0,1-1-1 0 0,0 1 1 0 0,0 0 0 0 0,0 0 0 0 0,1 0-1 0 0,-1 1-109 0 0,2-3-32 0 0,0 0 0 0 0,0 0-1 0 0,0 0 1 0 0,0 1 0 0 0,1-1-1 0 0,-1 0 1 0 0,1 0 0 0 0,0 1-1 0 0,-1-1 1 0 0,1 0 0 0 0,0 0-1 0 0,0 1 1 0 0,0-1 0 0 0,1 0-1 0 0,-1 0 1 0 0,0 1 0 0 0,1-1-1 0 0,0 0 1 0 0,-1 0 0 0 0,1 0-1 0 0,0 1 1 0 0,0-1 0 0 0,0 0-1 0 0,0 0 1 0 0,1-1 0 0 0,-1 1-1 0 0,0 0 1 0 0,1 0 0 0 0,-1-1-1 0 0,3 3 33 0 0,70 52 376 0 0,-45-35-210 0 0,-20-15-245 0 0,0 0 1 0 0,-1 0-1 0 0,0 1 1 0 0,0 1-1 0 0,0-1 1 0 0,-1 1-1 0 0,1 2 79 0 0,-8-9 46 0 0,1-1-1 0 0,-1 1 0 0 0,0-1 1 0 0,1 1-1 0 0,-1-1 0 0 0,0 1 1 0 0,1-1-1 0 0,-1 1 0 0 0,0-1 0 0 0,0 1 1 0 0,0-1-1 0 0,0 1 0 0 0,1-1 1 0 0,-1 1-1 0 0,0 0 0 0 0,0-1 0 0 0,0 1 1 0 0,0-1-1 0 0,0 1 0 0 0,0-1 1 0 0,0 1-1 0 0,-1 0 0 0 0,1-1 1 0 0,0 1-1 0 0,0-1 0 0 0,0 1 0 0 0,-1-1 1 0 0,1 1-1 0 0,0-1 0 0 0,0 1 1 0 0,-1-1-1 0 0,1 1 0 0 0,0-1 1 0 0,-1 1-1 0 0,1-1 0 0 0,-1 0 0 0 0,1 1 1 0 0,-1-1-1 0 0,1 1 0 0 0,0-1 1 0 0,-1 0-1 0 0,0 1-45 0 0,-1 0-15 0 0,-2 2 219 0 0,-1-1 0 0 0,0 1-1 0 0,0-1 1 0 0,0 0-1 0 0,-1 0 1 0 0,1 0-1 0 0,0-1 1 0 0,-1 0-1 0 0,1 0 1 0 0,-5 0-204 0 0,-4 2-149 0 0,-1-1 106 0 0,0-1 1 0 0,-11 1 42 0 0,-14 0-275 0 0,-15 1-3900 0 0,54-3 2470 0 0,1 0-13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41.51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2736 44 5984 0 0,'0'0'273'0'0,"0"0"-5"0"0,-3-15 1764 0 0,5 4-910 0 0,-2 11-1076 0 0,0 0 0 0 0,0 0 0 0 0,0 0-1 0 0,0 0 1 0 0,0 0 0 0 0,1 0-1 0 0,-1 0 1 0 0,0-1 0 0 0,0 1 0 0 0,0 0-1 0 0,0 0 1 0 0,0 0 0 0 0,1 0-1 0 0,-1 0 1 0 0,0 0 0 0 0,0 1 0 0 0,0-1-1 0 0,0 0 1 0 0,0 0 0 0 0,1 0-1 0 0,-1 0 1 0 0,0 0 0 0 0,0 0 0 0 0,0 0-1 0 0,0 0 1 0 0,0 0 0 0 0,0 0-1 0 0,1 0 1 0 0,-1 0 0 0 0,0 0 0 0 0,0 1-1 0 0,0-1 1 0 0,0 0 0 0 0,0 0-1 0 0,0 0 1 0 0,0 0 0 0 0,0 0 0 0 0,0 0-1 0 0,0 1-45 0 0,13 20 2378 0 0,4 27-2351 0 0,-12-34-15 0 0,0 0 0 0 0,0-1 1 0 0,3 4-13 0 0,7 12 25 0 0,-2 1 0 0 0,-2 1 1 0 0,4 15-26 0 0,-11-35 62 0 0,-1 0 1 0 0,0 1 0 0 0,-1-1 0 0 0,-1 1 0 0 0,0-1 0 0 0,0 1-1 0 0,-1 0 1 0 0,-1 4-63 0 0,1-13 111 0 0,-1 1 0 0 0,0 0 1 0 0,-1 0-1 0 0,1-1 0 0 0,-1 1 0 0 0,1 0 0 0 0,-1-1 0 0 0,0 0 0 0 0,0 1 0 0 0,-1-1 0 0 0,1 0 0 0 0,-1 0 0 0 0,1 0 1 0 0,-1-1-1 0 0,0 1 0 0 0,0 0 0 0 0,0-1-111 0 0,-10 7 241 0 0,-1 0 1 0 0,1-1-1 0 0,-10 4-241 0 0,11-6 224 0 0,-26 13 140 0 0,0-2 0 0 0,-1-2-1 0 0,-2-1-363 0 0,-122 31 250 0 0,48-14-89 0 0,25-8-79 0 0,50-14-45 0 0,1 2 1 0 0,0 1-1 0 0,-9 6-37 0 0,22-7-24 0 0,15-7-342 0 0,0 0 0 0 0,0 1 0 0 0,-4 3 366 0 0,7-5-1629 0 0,6-2-4291 0 0</inkml:trace>
  <inkml:trace contextRef="#ctx0" brushRef="#br0" timeOffset="549.6">2521 169 8288 0 0,'0'0'638'0'0,"0"0"-368"0"0,0 0-14 0 0,0 0 37 0 0,0 0 10 0 0,0 0-39 0 0,0 1-171 0 0,1 0-10 0 0,-1 1 0 0 0,0-1 0 0 0,1 0 1 0 0,0 1-1 0 0,-1-1 0 0 0,1 0 0 0 0,0 0 0 0 0,-1 0 0 0 0,1 0 0 0 0,0 0 0 0 0,0 1 0 0 0,0-1 1 0 0,0-1-1 0 0,0 1 0 0 0,0 0 0 0 0,0 0 0 0 0,0 0 0 0 0,1 0 0 0 0,-1-1-83 0 0,1 0 118 0 0,-1 0 0 0 0,0 0 0 0 0,1 0-1 0 0,-1 0 1 0 0,1 0 0 0 0,-1 0 0 0 0,0-1-1 0 0,1 1 1 0 0,-1-1 0 0 0,0 1 0 0 0,1-1-1 0 0,-1 1 1 0 0,0-1 0 0 0,1 0-118 0 0,1-2 104 0 0,0 1-1 0 0,0-1 1 0 0,-1 1-1 0 0,1-1 1 0 0,-1 0 0 0 0,1 0-1 0 0,-1-1 1 0 0,0 1-1 0 0,0 0 1 0 0,0-1 0 0 0,-1 1-1 0 0,2-3-103 0 0,6-10 172 0 0,7-19-112 0 0,-14 29-53 0 0,1 0 0 0 0,-1 0 1 0 0,2 1-1 0 0,-1-1 0 0 0,0 1 1 0 0,1-1-8 0 0,28-38 720 0 0,-32 42-720 0 0,10-3 0 0 0,2 3 43 0 0,-7 5-11 0 0,-4-1-11 0 0,25 8 187 0 0,-20-7-212 0 0,1-1 1 0 0,-1 1 0 0 0,0 0 0 0 0,0 1 0 0 0,3 1 3 0 0,44 24 0 0 0,-35-16 187 0 0,1-1 1 0 0,2-1-188 0 0,-18-9 0 0 0,12 10 118 0 0,-14-11-112 0 0,1 1-1 0 0,-1-1 0 0 0,0 0 0 0 0,1 0 1 0 0,0 1-1 0 0,-1-1 0 0 0,1 0 1 0 0,0 0-1 0 0,0-1 0 0 0,-1 1 0 0 0,3 0-5 0 0,-2 0 12 0 0,1-1-1 0 0,0 1 0 0 0,0 0 0 0 0,-1 0 0 0 0,1 0 0 0 0,0 1 0 0 0,-1-1 0 0 0,1 0 0 0 0,-1 1-11 0 0,8 3-88 0 0,-1 0-2587 0 0,1 0 1651 0 0</inkml:trace>
  <inkml:trace contextRef="#ctx0" brushRef="#br0" timeOffset="7195.654">366 978 8752 0 0,'0'-1'82'0'0,"0"0"1"0"0,0 0-1 0 0,-1 0 1 0 0,1 0-1 0 0,0 0 1 0 0,0 0-1 0 0,-1 0 1 0 0,1 0-1 0 0,0 0 1 0 0,-1 0 0 0 0,1 0-1 0 0,-1 0 1 0 0,1 0-1 0 0,-1 0 1 0 0,0 0-1 0 0,1 0 1 0 0,-1 1-1 0 0,0-1 1 0 0,1 0-1 0 0,-1 0 1 0 0,0 1-1 0 0,0-1 1 0 0,0 1-1 0 0,-1-1-82 0 0,-2-1 599 0 0,0 0-1 0 0,0 1 1 0 0,0-1-1 0 0,0 1 1 0 0,-3 0-599 0 0,-8-4 475 0 0,12 5-394 0 0,1 0-1 0 0,0-1 1 0 0,-1 1 0 0 0,1 0 0 0 0,0 0 0 0 0,-1 0 0 0 0,1 0 0 0 0,0 0 0 0 0,-1 1 0 0 0,1-1 0 0 0,-2 2-81 0 0,-11 0 406 0 0,1 0-70 0 0,1 1 0 0 0,-1 0-1 0 0,1 1 1 0 0,-1 1 0 0 0,1 0 0 0 0,1 0 0 0 0,-9 6-336 0 0,17-9 3 0 0,1 1-1 0 0,0-1 1 0 0,0 1-1 0 0,0 0 1 0 0,1 0-1 0 0,-1 0 1 0 0,1 0-1 0 0,-1 0 1 0 0,1 1-1 0 0,0-1 1 0 0,1 1-1 0 0,-1-1 1 0 0,0 1-1 0 0,1 0 1 0 0,0 0-1 0 0,0 0-2 0 0,1-3 0 0 0,0 1 0 0 0,0 0 0 0 0,0-1 0 0 0,0 1-1 0 0,0 0 1 0 0,1-1 0 0 0,-1 1 0 0 0,1-1-1 0 0,-1 1 1 0 0,1-1 0 0 0,0 1 0 0 0,0-1 0 0 0,-1 1-1 0 0,1-1 1 0 0,0 1 0 0 0,0-1 0 0 0,0 0-1 0 0,0 0 1 0 0,1 1 0 0 0,23 21 58 0 0,31 13-48 0 0,-35-20-39 0 0,-10-9 51 0 0,-1 1 0 0 0,0 1 1 0 0,6 6-23 0 0,-12-10 21 0 0,-4-3-1 0 0,0-1-1 0 0,1 1 1 0 0,-1-1-1 0 0,0 1 1 0 0,1-1 0 0 0,-1 1-1 0 0,0-1 1 0 0,0 1-1 0 0,0-1 1 0 0,-1 1-1 0 0,1-1 1 0 0,0 1 0 0 0,-1-1-1 0 0,1 1 1 0 0,0-1-1 0 0,-1 1 1 0 0,0-1-1 0 0,1 0 1 0 0,-1 1 0 0 0,0-1-1 0 0,0 0 1 0 0,0 1-1 0 0,0-1 1 0 0,0 0-1 0 0,0 1-19 0 0,-8 4 100 0 0,0 0-1 0 0,0-1 0 0 0,0 1 0 0 0,-1-2 0 0 0,1 1 0 0 0,-1-2 0 0 0,0 1 0 0 0,-9 1-99 0 0,-10 1 118 0 0,0-1-1 0 0,-16 0-117 0 0,23-1 0 0 0,19-3-1 0 0,-1 0-1 0 0,0 0 1 0 0,0 0-1 0 0,1-1 1 0 0,-1 0 0 0 0,0 0-1 0 0,0 0 1 0 0,0 0-1 0 0,0 0 1 0 0,-3-2 1 0 0,6 2-96 0 0,1 0-110 0 0,-2-3-532 0 0,1-2-388 0 0,5-2-1373 0 0,0 2 1219 0 0</inkml:trace>
  <inkml:trace contextRef="#ctx0" brushRef="#br0" timeOffset="7967.158">331 1179 6912 0 0,'0'0'314'0'0,"0"0"-6"0"0,0 0-26 0 0,0 0 622 0 0,7 3 3202 0 0,-3 0-3909 0 0,-3-2-145 0 0,0 1 0 0 0,0-1-1 0 0,0 0 1 0 0,0 0 0 0 0,1 0-1 0 0,-1-1 1 0 0,0 1-1 0 0,1 0 1 0 0,-1 0 0 0 0,0-1-1 0 0,1 1 1 0 0,-1-1 0 0 0,1 1-1 0 0,-1-1-51 0 0,0 0 278 0 0,-1 0 2 0 0,2 1-12 0 0,2 1-189 0 0,0 0 1 0 0,0-1 0 0 0,0 1-1 0 0,0-1 1 0 0,0 0 0 0 0,0 0 0 0 0,0 0-1 0 0,1-1 1 0 0,-1 1 0 0 0,0-1 0 0 0,1 0-1 0 0,-1 0 1 0 0,1-1-80 0 0,3 0 74 0 0,-1 0 0 0 0,0 0 1 0 0,0-1-1 0 0,1 0 0 0 0,-1 0 0 0 0,0-1 1 0 0,2-1-75 0 0,10-4 57 0 0,-12 5-47 0 0,0 0 0 0 0,-1 0 0 0 0,1-1 0 0 0,2-2-10 0 0,-7 5 9 0 0,-1 0-1 0 0,0 0 1 0 0,1 0 0 0 0,-1 0 0 0 0,0 0-1 0 0,0 0 1 0 0,0-1 0 0 0,0 1-1 0 0,0 0 1 0 0,0-1 0 0 0,0 1-1 0 0,-1-1 1 0 0,1 1 0 0 0,0-1-1 0 0,-1 1 1 0 0,1-1 0 0 0,-1 1-1 0 0,0-1 1 0 0,1 0 0 0 0,-1 1-1 0 0,0-2-8 0 0,0 2-3 0 0,0 0 0 0 0,0 1-1 0 0,-1-1 1 0 0,1 0-1 0 0,0 0 1 0 0,-1 0-1 0 0,1 1 1 0 0,0-1-1 0 0,-1 0 1 0 0,1 1 0 0 0,-1-1-1 0 0,1 0 1 0 0,-1 1-1 0 0,1-1 1 0 0,-1 0-1 0 0,0 1 1 0 0,1-1-1 0 0,-1 1 1 0 0,0-1 0 0 0,1 1-1 0 0,-1 0 1 0 0,0-1-1 0 0,1 1 1 0 0,-1 0-1 0 0,0-1 1 0 0,0 1 3 0 0,-21-5-445 0 0,14 4 391 0 0,-1 0 1 0 0,1 1-1 0 0,-1 0 1 0 0,1 1-1 0 0,-8 1 54 0 0,14-2 8 0 0,0 0 0 0 0,0 1-1 0 0,0-1 1 0 0,0 1 0 0 0,0 0-1 0 0,0 0 1 0 0,0 0 0 0 0,1 0-1 0 0,-1 0 1 0 0,0 0 0 0 0,1 0 0 0 0,-1 0-1 0 0,0 1 1 0 0,1-1 0 0 0,-1 1-1 0 0,1-1 1 0 0,0 1 0 0 0,0-1 0 0 0,-1 1-1 0 0,1 0 1 0 0,0 0 0 0 0,0 0-1 0 0,1-1 1 0 0,-1 1 0 0 0,0 0-1 0 0,1 0 1 0 0,-1 0 0 0 0,1 1-8 0 0,-2 5 73 0 0,1 1 0 0 0,0 0 0 0 0,0 0 0 0 0,1-1 0 0 0,1 4-73 0 0,-1-8 1 0 0,1-1 1 0 0,-1 1 0 0 0,1-1 0 0 0,0 1-1 0 0,0-1 1 0 0,1 0 0 0 0,-1 1 0 0 0,1-1-1 0 0,-1 0 1 0 0,1 0 0 0 0,0 0 0 0 0,0 0-1 0 0,1 0 1 0 0,0 0-2 0 0,0 0 29 0 0,0-1 0 0 0,0 1 0 0 0,0-1 1 0 0,0 0-1 0 0,1 0 0 0 0,-1 0 0 0 0,1-1 0 0 0,-1 1 0 0 0,1-1 0 0 0,-1 0 0 0 0,1 0 0 0 0,0 0 0 0 0,0 0 0 0 0,0-1 0 0 0,-1 0 1 0 0,1 1-1 0 0,0-1 0 0 0,0-1 0 0 0,0 1 0 0 0,3-1-29 0 0,8-2 102 0 0,0 0 0 0 0,0-1 0 0 0,-1 0-1 0 0,9-5-101 0 0,-17 7-38 0 0,-1 0-1 0 0,0-1 0 0 0,0 1 0 0 0,0-1 0 0 0,0-1 0 0 0,-1 1 0 0 0,1-1 0 0 0,-1 1 0 0 0,0-1 1 0 0,0-1-1 0 0,0 1 0 0 0,2-3 39 0 0,25-24-1393 0 0,-28 27 1212 0 0,0 0 1 0 0,0 1-1 0 0,0-1 1 0 0,0 1 0 0 0,1 0-1 0 0,-1 0 1 0 0,1 0-1 0 0,0 0 1 0 0,0 1-1 0 0,0-1 1 0 0,0 1 0 0 0,0 0-1 0 0,3-1 181 0 0,-4 3-43 0 0,8-5-164 0 0,-9 5 201 0 0,-1 1 1 0 0,0-1-1 0 0,0 0 1 0 0,1 1 0 0 0,-1-1-1 0 0,0 0 1 0 0,0 1-1 0 0,1-1 1 0 0,-1 1-1 0 0,0 0 1 0 0,0 0 0 0 0,0-1-1 0 0,0 1 1 0 0,0 0-1 0 0,0 0 1 0 0,0 0 0 0 0,0 0-1 0 0,0 0 6 0 0,0 1 23 0 0,1 0 40 0 0,0 0 0 0 0,-1 0 0 0 0,1 0-1 0 0,-1 1 1 0 0,0-1 0 0 0,0 1 0 0 0,0-1 0 0 0,0 1 0 0 0,0 0 0 0 0,0-1 0 0 0,-1 1-1 0 0,1 1-62 0 0,3 35 1057 0 0,-4-22-625 0 0,1-11-262 0 0,-1 0-1 0 0,0 1 1 0 0,0-1 0 0 0,0 0 0 0 0,-1 0 0 0 0,0 0 0 0 0,-1 3-170 0 0,-1-4 96 0 0,3-4-5 0 0,-4 3 420 0 0,2-8-605 0 0,1 0 0 0 0,0 0-1 0 0,0 0 1 0 0,0-1-1 0 0,0 1 1 0 0,1 0-1 0 0,0 0 1 0 0,0-1 0 0 0,0 1-1 0 0,0 0 1 0 0,1 0-1 0 0,-1-1 1 0 0,1 1-1 0 0,0 0 1 0 0,0 0-1 0 0,1 0 1 0 0,0-1 94 0 0,4-9-460 0 0,0 0-1 0 0,1 1 1 0 0,0 0 0 0 0,4-4 460 0 0,-9 14-17 0 0,0 1 1 0 0,0-1-1 0 0,0 1 1 0 0,0 0-1 0 0,0 0 0 0 0,1 0 1 0 0,-1 0-1 0 0,1 0 1 0 0,-1 1-1 0 0,1-1 0 0 0,0 1 1 0 0,-1 0-1 0 0,1-1 1 0 0,0 1-1 0 0,0 0 0 0 0,1 1 17 0 0,-2-1 73 0 0,0 1 1 0 0,0-1-1 0 0,0 1 0 0 0,-1 0 0 0 0,1 0 0 0 0,0 0 0 0 0,0 0 0 0 0,0 0 1 0 0,0 0-1 0 0,0 1 0 0 0,0-1 0 0 0,0 1 0 0 0,-1-1 0 0 0,1 1 0 0 0,0 0 0 0 0,0-1 1 0 0,-1 1-1 0 0,1 0 0 0 0,0 0 0 0 0,-1 0 0 0 0,1 1 0 0 0,-1-1 0 0 0,1 0 0 0 0,-1 0 1 0 0,0 1-74 0 0,4 3 308 0 0,-3-2-144 0 0,1 0 1 0 0,-1 0-1 0 0,0 1 1 0 0,0-1-1 0 0,0 0 1 0 0,0 1 0 0 0,0-1-1 0 0,-1 1 1 0 0,0 0-165 0 0,7 11 634 0 0,-7-14-591 0 0,0 0 0 0 0,0 0 0 0 0,0 0 0 0 0,-1 0 0 0 0,1 1 0 0 0,0-1 0 0 0,-1 0 0 0 0,1 1 0 0 0,-1-1 0 0 0,0 0 1 0 0,1 1-1 0 0,-1-1 0 0 0,0 1 0 0 0,0-1 0 0 0,0 2-43 0 0,3 56 273 0 0,-2-53-279 0 0,-1-6-60 0 0,0 0-1 0 0,0 1 1 0 0,1-1-1 0 0,-1 1 1 0 0,0-1-1 0 0,0 0 1 0 0,0 1-1 0 0,0-1 1 0 0,0 1-1 0 0,1-1 1 0 0,-1 0-1 0 0,0 1 0 0 0,0-1 1 0 0,0 1-1 0 0,0-1 1 0 0,0 1-1 0 0,-1-1 1 0 0,1 0-1 0 0,0 1 1 0 0,0-1-1 0 0,0 1 1 0 0,0-1-1 0 0,0 0 1 0 0,0 1-1 0 0,-1-1 1 0 0,1 1-1 0 0,0-1 1 0 0,0 0-1 0 0,-1 1 1 0 0,1-1-1 0 0,0 0 67 0 0,0 0-798 0 0</inkml:trace>
  <inkml:trace contextRef="#ctx0" brushRef="#br0" timeOffset="8369.259">1267 1112 2760 0 0,'-9'-3'272'0'0,"-4"3"1743"0"0,0 1-1 0 0,0 0 1 0 0,0 1 0 0 0,0 0 0 0 0,-12 4-2015 0 0,19-4 383 0 0,0 0 1 0 0,0 1-1 0 0,0 0 1 0 0,-4 2-384 0 0,8-4 376 0 0,-7 17 188 0 0,8-17-552 0 0,1 1 1 0 0,-1 0 0 0 0,1-1 0 0 0,0 1 0 0 0,0 0 0 0 0,0-1 0 0 0,0 1 0 0 0,0 0 0 0 0,0 0 0 0 0,0-1 0 0 0,1 1 0 0 0,-1 0 0 0 0,1-1 0 0 0,-1 1-1 0 0,1 0 1 0 0,-1-1 0 0 0,1 1 0 0 0,0-1 0 0 0,0 1 0 0 0,0-1 0 0 0,0 0 0 0 0,0 1 0 0 0,1 0-13 0 0,5 6 12 0 0,0-1 0 0 0,0 0 1 0 0,7 5-13 0 0,-7-6 84 0 0,-5-4-73 0 0,1 0 1 0 0,0 0-1 0 0,0-1 0 0 0,-1 1 0 0 0,1-1 0 0 0,1 1 1 0 0,2 0-12 0 0,2 1-2 0 0,-1 1 1 0 0,1-1 0 0 0,-1 1 0 0 0,2 2 1 0 0,-8-6 35 0 0,0 0 1 0 0,-1 1 0 0 0,1 0 0 0 0,0-1 0 0 0,0 1 0 0 0,0-1 0 0 0,-1 1 0 0 0,1 0 0 0 0,0-1 0 0 0,-1 1 0 0 0,1 0 0 0 0,0 0 0 0 0,-1 0 0 0 0,1-1 0 0 0,-1 1 0 0 0,1 0 0 0 0,-1 0 0 0 0,0 0 0 0 0,1 0 0 0 0,-1 1-36 0 0,0-1 37 0 0,0 0 1 0 0,-1 0 0 0 0,1-1-1 0 0,-1 1 1 0 0,1 0 0 0 0,-1 0-1 0 0,1 0 1 0 0,-1 0 0 0 0,1-1-1 0 0,-1 1 1 0 0,0 0 0 0 0,1 0-1 0 0,-1-1 1 0 0,0 1 0 0 0,0-1-1 0 0,1 1 1 0 0,-1-1 0 0 0,0 1-1 0 0,0-1 1 0 0,0 1-1 0 0,0-1 1 0 0,0 0 0 0 0,0 1-38 0 0,-12 4 127 0 0,0 0 0 0 0,0-1 0 0 0,0-1 0 0 0,-7 1-127 0 0,1 0 9 0 0,11-2-379 0 0,-1-1 0 0 0,1-1-1 0 0,-1 1 1 0 0,0-1 370 0 0,7 0-296 0 0,-2 0-1293 0 0</inkml:trace>
  <inkml:trace contextRef="#ctx0" brushRef="#br0" timeOffset="8640.832">1357 1195 11520 0 0,'0'0'886'0'0,"7"7"405"0"0,-6-3-705 0 0,-1 0-1 0 0,1 1 1 0 0,0-1 0 0 0,0 0-1 0 0,0 0 1 0 0,1 0 0 0 0,-1 1-586 0 0,1-2 229 0 0,-1 0 1 0 0,0 0-1 0 0,0 1 1 0 0,0-1-1 0 0,0 1 1 0 0,0-1 0 0 0,-1 1-1 0 0,0-1 1 0 0,0 1-1 0 0,0 0 1 0 0,0-1-1 0 0,0 1-229 0 0,-1 23 925 0 0,1-17-603 0 0,0-8-330 0 0,0 0-1 0 0,-1 0 1 0 0,1 0-1 0 0,-1 0 1 0 0,0 0-1 0 0,0-1 1 0 0,1 1-1 0 0,-1 0 1 0 0,0 0-1 0 0,0 0 1 0 0,-1-1-1 0 0,1 1 1 0 0,0-1-1 0 0,0 1 1 0 0,-1 0 8 0 0,-5 6 154 0 0,7-7-154 0 0,-1-1 1 0 0,1 0 0 0 0,0 0 0 0 0,0 1-1 0 0,0-1 1 0 0,-1 0 0 0 0,1 0-1 0 0,0 1 1 0 0,-1-1 0 0 0,1 0 0 0 0,0 0-1 0 0,0 0 1 0 0,-1 0 0 0 0,1 1 0 0 0,0-1-1 0 0,-1 0 1 0 0,1 0 0 0 0,0 0-1 0 0,-1 0 1 0 0,1 0 0 0 0,0 0 0 0 0,-1 0-1 0 0,1 0 1 0 0,0 0 0 0 0,-1 0 0 0 0,1 0-1 0 0,-1 0 1 0 0,1 0 0 0 0,0 0-1 0 0,-1 0 1 0 0,1 0 0 0 0,0-1 0 0 0,0 1-1 0 0,-1 0 1 0 0,1 0 0 0 0,0 0 0 0 0,-1 0-1 0 0,1-1 1 0 0,0 1-1 0 0,-11-10-2692 0 0,8 5 938 0 0</inkml:trace>
  <inkml:trace contextRef="#ctx0" brushRef="#br0" timeOffset="8907.097">1436 920 4144 0 0,'3'-2'368'0'0,"-1"-1"-296"0"0,5 0-72 0 0,3 0 0 0 0,-8 3 1504 0 0,8 0 288 0 0,-4 0 64 0 0,-2 0 0 0 0,1-2-1512 0 0,-1 2-344 0 0,2 0 0 0 0,-3 0-3184 0 0,3 0-640 0 0</inkml:trace>
  <inkml:trace contextRef="#ctx0" brushRef="#br0" timeOffset="9091.122">1651 932 7832 0 0,'0'0'356'0'0,"0"0"-7"0"0,0 16-206 0 0,6 174 9054 0 0,-9-124-8608 0 0,2-57-564 0 0,0 0 0 0 0,-1 0 0 0 0,0 0 0 0 0,0-1 1 0 0,-1 1-1 0 0,-2 3-25 0 0,-7 3-1378 0 0,5-10-85 0 0</inkml:trace>
  <inkml:trace contextRef="#ctx0" brushRef="#br0" timeOffset="9390.93">1538 1109 11664 0 0,'0'0'530'0'0,"0"0"-7"0"0,2 0-334 0 0,5-2 46 0 0,0 1 0 0 0,0 0-1 0 0,0 0 1 0 0,0 1 0 0 0,0 0-1 0 0,0 0 1 0 0,0 0 0 0 0,0 1-1 0 0,-1 0 1 0 0,1 1 0 0 0,6 1-235 0 0,-5-1 199 0 0,0-1 1 0 0,-1 1 0 0 0,1-2 0 0 0,0 1 0 0 0,0-1 0 0 0,-1 0 0 0 0,8-2-200 0 0,13 1 176 0 0,-6 1-176 0 0,-15-1-21 0 0,-1 1-16 0 0,1-1 1 0 0,-1 0-1 0 0,0-1 0 0 0,1 1 0 0 0,-1-1 1 0 0,0 0-1 0 0,0-1 37 0 0,-4 2-66 0 0,0 1 13 0 0,7 0 32 0 0,-7 0-7 0 0,-2 0 86 0 0,0 0 10 0 0,0 2 22 0 0,3 9 288 0 0,-1 0 0 0 0,-1-1 0 0 0,0 2-1 0 0,0-1 1 0 0,-1 0 0 0 0,-1 0 0 0 0,0 5-378 0 0,1 12 461 0 0,0-23-380 0 0,0 0 0 0 0,0 1 0 0 0,0-1 0 0 0,0 0-1 0 0,-1 2-80 0 0,-1 0 76 0 0,1-7-74 0 0,1 0 0 0 0,0 0 0 0 0,0 0 0 0 0,0 0 0 0 0,0 0 0 0 0,0 0 0 0 0,0 0 0 0 0,0 0 0 0 0,0 1 0 0 0,0-1 0 0 0,0 0 0 0 0,0 0 0 0 0,0 0 0 0 0,0 0-1 0 0,0 0 1 0 0,0 0 0 0 0,-1 1 0 0 0,1-1 0 0 0,0 0 0 0 0,0 0 0 0 0,0 0 0 0 0,0 0 0 0 0,1 0 0 0 0,-1 0 0 0 0,0 0 0 0 0,0 1 0 0 0,0-1 0 0 0,0 0 0 0 0,0 0 0 0 0,0 0 0 0 0,0 0 0 0 0,0 0-1 0 0,0 0 1 0 0,0 0 0 0 0,0 1 0 0 0,0-1 0 0 0,0 0 0 0 0,0 0 0 0 0,0 0 0 0 0,1 0 0 0 0,-1 0 0 0 0,0 0 0 0 0,0 0 0 0 0,0 0-2 0 0,2 3 0 0 0,-4 7 85 0 0,1-9-6 0 0,4 7-2163 0 0,-3-11-4621 0 0</inkml:trace>
  <inkml:trace contextRef="#ctx0" brushRef="#br0" timeOffset="9690.423">1863 898 12496 0 0,'0'0'572'0'0,"0"0"-11"0"0,8-3 1243 0 0,-7 2-1804 0 0,0 1 0 0 0,-1-1 0 0 0,1 1 0 0 0,0 0 0 0 0,0 0 0 0 0,0-1 0 0 0,0 1 0 0 0,0 0 0 0 0,0 0 0 0 0,0 0 0 0 0,0 0-1 0 0,0 0 1 0 0,0 0 0 0 0,0 0 0 0 0,0 1 0 0 0,0-1 0 0 0,0 0 0 0 0,0 0 0 0 0,0 1 0 0 0,-1-1 0 0 0,1 1 0 0 0,0-1 0 0 0,0 1 0 0 0,0-1 0 0 0,0 1 0 0 0,-1-1 0 0 0,1 1 0 0 0,0 0 0 0 0,-1-1 0 0 0,1 1 0 0 0,0 0 0 0 0,-1 0 0 0 0,1-1 0 0 0,-1 1 0 0 0,1 0 0 0 0,-1 0 0 0 0,1 0 0 0 0,-1 0 0 0 0,0 0 0 0 0,1 0 0 0 0,-1-1 0 0 0,0 1 0 0 0,0 1 0 0 0,1 6-720 0 0</inkml:trace>
  <inkml:trace contextRef="#ctx0" brushRef="#br0" timeOffset="9979.003">2010 1094 4608 0 0,'0'2'353'0'0,"1"13"1028"0"0,0-1-1 0 0,3 8-1380 0 0,0 1 3075 0 0,-3-13-2277 0 0,2 13 3933 0 0,7 23-4731 0 0,-9-44 161 0 0,0 0-1 0 0,1 0 0 0 0,-1-1 1 0 0,1 1-1 0 0,-1 0 0 0 0,1-1 1 0 0,0 1-1 0 0,0-1 0 0 0,-1 1 1 0 0,1-1-1 0 0,0 0 0 0 0,0 0 1 0 0,0 0-1 0 0,1 0 1 0 0,-1 0-1 0 0,0 0 0 0 0,2 0-160 0 0,1 1 219 0 0,-2-1-107 0 0,-1-1 0 0 0,1 1 0 0 0,0-1 0 0 0,0 1 0 0 0,0-1 0 0 0,0 0-1 0 0,0 0 1 0 0,0-1 0 0 0,-1 1 0 0 0,1 0 0 0 0,0-1 0 0 0,0 0 0 0 0,0 0 0 0 0,0 1-1 0 0,-1-2 1 0 0,1 1 0 0 0,-1 0 0 0 0,3-2-112 0 0,-1 1 56 0 0,-1 0 1 0 0,0 0-1 0 0,0 0 0 0 0,0 0 1 0 0,0-1-1 0 0,0 1 1 0 0,-1-1-1 0 0,1 0 0 0 0,-1 0 1 0 0,1 0-1 0 0,-1 0 0 0 0,0 0 1 0 0,0 0-1 0 0,0-3-56 0 0,2-3 25 0 0,-2 4-10 0 0,0-1 0 0 0,0 1-1 0 0,0-1 1 0 0,-1 0-1 0 0,1 1 1 0 0,-1-1-1 0 0,-1 0 1 0 0,1 0-1 0 0,-1 0 1 0 0,0-4-15 0 0,-1-16 27 0 0,1 22-22 0 0,0-1 1 0 0,0 1-1 0 0,0-1 0 0 0,-1 1 0 0 0,1 0 1 0 0,-1-1-1 0 0,0 1 0 0 0,0 0 0 0 0,-1-1-5 0 0,-14-55-600 0 0,16 59 638 0 0,0 0-214 0 0,0 0 0 0 0,0 1 0 0 0,-1-1 1 0 0,1 1-1 0 0,0-1 0 0 0,0 0 0 0 0,0 1 0 0 0,-1-1 0 0 0,1 1 1 0 0,0-1-1 0 0,-1 1 0 0 0,1-1 0 0 0,0 1 0 0 0,-1-1 0 0 0,1 1 1 0 0,-1 0-1 0 0,1-1 0 0 0,-1 1 0 0 0,1-1 0 0 0,-1 1 0 0 0,1 0 0 0 0,-1-1 1 0 0,1 1-1 0 0,-1 0 176 0 0,-2-8-4001 0 0,2 7 1953 0 0</inkml:trace>
  <inkml:trace contextRef="#ctx0" brushRef="#br0" timeOffset="10259.253">2255 1062 10336 0 0,'0'0'472'0'0,"0"0"-10"0"0,0 2-295 0 0,1 8 413 0 0,0 0 0 0 0,1-1-1 0 0,0 1 1 0 0,3 8-580 0 0,-2-8 971 0 0,0 0 1 0 0,-1 1-1 0 0,-1-1 0 0 0,1 0 1 0 0,-2 1-972 0 0,1-4 466 0 0,0 0 0 0 0,0-1 1 0 0,0 1-1 0 0,0 0 0 0 0,3 4-466 0 0,-3-7 55 0 0,2 4 395 0 0,-2-7-419 0 0,-1 1 0 0 0,1 0-1 0 0,-1-1 1 0 0,1 1-1 0 0,-1 0 1 0 0,0 0 0 0 0,1-1-1 0 0,-1 1 1 0 0,0 0-1 0 0,0 1-30 0 0,0-1-569 0 0,0-2-231 0 0,0-1-52 0 0,0-2-11 0 0</inkml:trace>
  <inkml:trace contextRef="#ctx0" brushRef="#br0" timeOffset="10260.253">2409 812 15232 0 0,'0'0'696'0'0,"0"0"-14"0"0,10 4 491 0 0,-1 4-725 0 0,0 0-1 0 0,-1 0 1 0 0,1 1-1 0 0,-2 0 0 0 0,0 0 1 0 0,0 1-1 0 0,0 0 0 0 0,0 2-447 0 0,-1-2 28 0 0,-2-4 14 0 0,-1 0-1 0 0,0 0 1 0 0,0 0 0 0 0,0 0-1 0 0,-1 0 1 0 0,0 0 0 0 0,0 1 0 0 0,-1-1-1 0 0,0 1 1 0 0,0 0 0 0 0,0 2-42 0 0,1 18 368 0 0,-1-23-373 0 0,0 1 0 0 0,-1 0 0 0 0,0-1 0 0 0,0 1 0 0 0,0 0 0 0 0,0 0 5 0 0,0 13-466 0 0,1-17 375 0 0,-1 0 1 0 0,0 1 0 0 0,0-1 0 0 0,1 0-1 0 0,-1 1 1 0 0,0-1 0 0 0,0 0 0 0 0,-1 1 0 0 0,1-1-1 0 0,0 0 1 0 0,0 1 0 0 0,-1-1 0 0 0,1 0 0 0 0,-1 0-1 0 0,1 1 91 0 0,-15 38-6175 0 0,12-32 775 0 0</inkml:trace>
  <inkml:trace contextRef="#ctx0" brushRef="#br0" timeOffset="10729.374">2246 1100 3680 0 0,'0'0'167'0'0,"0"0"323"0"0,0 0 1257 0 0,2-1 549 0 0,1-2-660 0 0,0 0-955 0 0,-1 1-1 0 0,0 0 1 0 0,1 0 0 0 0,-1 0 0 0 0,1 0 0 0 0,-1 1-1 0 0,1-1 1 0 0,1 0-681 0 0,10-3 995 0 0,6-2 171 0 0,8 3-200 0 0,-17 2-799 0 0,1 0-1 0 0,-1 1 1 0 0,0 1-1 0 0,10 0-166 0 0,4 2 63 0 0,-3 0-36 0 0,0 0 0 0 0,1-2 0 0 0,1 0-27 0 0,-5-1 204 0 0,0 1 0 0 0,8 2-204 0 0,-8-1-338 0 0,-1 0-1 0 0,13-2 339 0 0,-18 2-468 0 0,2-1-4877 0 0,-5-1-388 0 0</inkml:trace>
  <inkml:trace contextRef="#ctx0" brushRef="#br0" timeOffset="11209.199">2603 984 8928 0 0,'0'0'406'0'0,"0"0"-4"0"0,0 8-242 0 0,1 2 832 0 0,0-1 0 0 0,0 1 1 0 0,-1 5-993 0 0,0-5 1095 0 0,0 0 1 0 0,1-1 0 0 0,1 7-1096 0 0,-1-11 181 0 0,0 1 0 0 0,1-1 1 0 0,-1 1-1 0 0,1-1 0 0 0,0 0 1 0 0,1 0-1 0 0,-1 0 1 0 0,1 0-1 0 0,0 0 0 0 0,3 3-181 0 0,-5-7 30 0 0,1 1 0 0 0,-1-1 1 0 0,1 1-1 0 0,0-1 0 0 0,0 0 0 0 0,-1 0 0 0 0,1 0 0 0 0,0 0 0 0 0,0 0 0 0 0,0 0 1 0 0,0 0-1 0 0,0-1 0 0 0,0 1 0 0 0,0-1 0 0 0,0 1 0 0 0,0-1 0 0 0,1 0 0 0 0,-1 0 0 0 0,0 0 1 0 0,0 0-1 0 0,0 0 0 0 0,0-1 0 0 0,0 1 0 0 0,0 0 0 0 0,0-1 0 0 0,0 0 0 0 0,0 1 1 0 0,0-1-1 0 0,0 0 0 0 0,1-1-30 0 0,3-1 22 0 0,0 0 1 0 0,0 0 0 0 0,-1-1-1 0 0,1 0 1 0 0,-1 0 0 0 0,0-1-1 0 0,0 1 1 0 0,-1-1-1 0 0,1 0-22 0 0,9-12-402 0 0,-1-1 0 0 0,0-2 402 0 0,-3 5-333 0 0,-8 13 278 0 0,0-1 0 0 0,0 1 0 0 0,0-1 0 0 0,1 1 0 0 0,-1 0 0 0 0,0 0 0 0 0,1 0 0 0 0,0 1 0 0 0,-1-1 0 0 0,1 1 0 0 0,0-1 0 0 0,0 1 0 0 0,0 0 0 0 0,0 0 0 0 0,1-1 55 0 0,-3 3-6 0 0,0-1 0 0 0,-1 1-1 0 0,1-1 1 0 0,0 1 0 0 0,-1-1 0 0 0,1 1-1 0 0,-1 0 1 0 0,1-1 0 0 0,-1 1 0 0 0,1 0 0 0 0,-1-1-1 0 0,1 1 1 0 0,-1 0 0 0 0,0 0 0 0 0,1-1-1 0 0,-1 1 1 0 0,0 0 0 0 0,0 0 6 0 0,2 3-47 0 0,1 0 46 0 0,-1 0-1 0 0,-1 0 0 0 0,1 0 0 0 0,0 0 0 0 0,-1 0 0 0 0,0 1 0 0 0,0-1 0 0 0,0 0 0 0 0,0 4 2 0 0,0 42 48 0 0,-1-34-12 0 0,-1 12 178 0 0,0 0-1 0 0,-2 0 1 0 0,-1 0-1 0 0,-1-1 1 0 0,-2 1-1 0 0,-4 10-213 0 0,7-27 75 0 0,-1 0-1 0 0,-1 0 1 0 0,0-1-1 0 0,0 0 1 0 0,-1 0-1 0 0,-1 0 1 0 0,1-1-1 0 0,-2 0 1 0 0,1 0-1 0 0,-1-1 0 0 0,0-1 1 0 0,-1 1-1 0 0,0-1 1 0 0,0-1-1 0 0,0 0 1 0 0,-1 0-1 0 0,0-1 1 0 0,0-1-1 0 0,0 1 1 0 0,-1-2-1 0 0,1 0 0 0 0,-1 0 1 0 0,0-1-1 0 0,0 0 1 0 0,0-1-1 0 0,0-1 1 0 0,0 0-1 0 0,0 0 1 0 0,0-1-1 0 0,0-1 1 0 0,0 0-1 0 0,-8-3-74 0 0,15 4-201 0 0,0-1 0 0 0,0 0 0 0 0,1 0-1 0 0,-1 0 1 0 0,0 0 0 0 0,1-1 0 0 0,-3-1 201 0 0,-2-1-827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57.27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36 239 11056 0 0,'0'0'505'0'0,"0"0"-9"0"0,0 2-317 0 0,3 10-159 0 0,-2-10-17 0 0,-1 0-1 0 0,1-1 0 0 0,-1 1 1 0 0,1 0-1 0 0,-1 0 0 0 0,0-1 1 0 0,0 1-1 0 0,0 0 0 0 0,0 0 1 0 0,0 0-3 0 0,-12 95 2024 0 0,4-69-986 0 0,0-1 60 0 0,2-7-337 0 0,4-16-625 0 0,1 0 0 0 0,0-1 1 0 0,0 1-1 0 0,0 0 0 0 0,0 3-136 0 0,1-6 140 0 0,0-1-20 0 0,0 0-7 0 0,0 0 2 0 0,0 0 10 0 0,0 0 3 0 0,0 0 0 0 0,0-2-9 0 0,0-3-106 0 0,0 0 1 0 0,0 0-1 0 0,1 0 1 0 0,0 0-1 0 0,0-1 0 0 0,0 1 1 0 0,0 1-1 0 0,1-1 0 0 0,0 0 1 0 0,0 0-1 0 0,1-2-13 0 0,6-15-96 0 0,-6 14 3 0 0,0 1 1 0 0,1 0-1 0 0,0 0 0 0 0,0-1 93 0 0,12-21 176 0 0,-14 26-82 0 0,-1 0 0 0 0,1 1 1 0 0,0 0-1 0 0,0-1 0 0 0,0 1 0 0 0,0 0 0 0 0,0 0 0 0 0,0 0 1 0 0,0 0-1 0 0,1 0 0 0 0,2-1-94 0 0,5-5-640 0 0,-10 8 593 0 0,1 0 0 0 0,-1 0 0 0 0,1 0 0 0 0,0 0 0 0 0,-1 0 0 0 0,1 0 1 0 0,-1 0-1 0 0,1 0 0 0 0,-1 0 0 0 0,1 0 0 0 0,-1 0 0 0 0,1 1 0 0 0,-1-1 0 0 0,1 0 0 0 0,-1 0 0 0 0,1 0 0 0 0,-1 1 0 0 0,1-1 0 0 0,-1 0 0 0 0,1 1 1 0 0,-1 0 45 0 0,10 7 412 0 0,-7-5-325 0 0,-1 0 0 0 0,1 1 0 0 0,-1-1 0 0 0,0 1-1 0 0,-1 0 1 0 0,1-1 0 0 0,0 1 0 0 0,-1 0-1 0 0,0 0 1 0 0,0 3-86 0 0,6 44-619 0 0,-5-27-49 0 0,0 13 985 0 0,-1-23 305 0 0,0 0 0 0 0,2 9-622 0 0,3-9 458 0 0,-5-14-447 0 0,-1 0 1 0 0,0 1 0 0 0,0-1-1 0 0,0 0 1 0 0,0 1 0 0 0,0-1 0 0 0,0 0-1 0 0,0 0 1 0 0,1 1 0 0 0,-1-1-1 0 0,0 0 1 0 0,0 0 0 0 0,0 0-1 0 0,1 1 1 0 0,-1-1 0 0 0,0 0-1 0 0,0 0 1 0 0,1 0 0 0 0,-1 0-1 0 0,0 1 1 0 0,0-1 0 0 0,1 0-1 0 0,-1 0 1 0 0,0 0 0 0 0,0 0-1 0 0,1 0 1 0 0,-1 0 0 0 0,0 0-1 0 0,1 0 1 0 0,-1 0 0 0 0,0 0 0 0 0,0 0-1 0 0,1 0 1 0 0,-1 0 0 0 0,0 0-1 0 0,1 0 1 0 0,-1 0 0 0 0,0 0-1 0 0,0 0 1 0 0,1 0 0 0 0,-1-1-1 0 0,0 1 1 0 0,0 0 0 0 0,1 0-1 0 0,-1 0 1 0 0,0 0 0 0 0,0 0-1 0 0,0-1 1 0 0,1 1 0 0 0,-1 0-12 0 0,12-17 320 0 0,-5 9-163 0 0,-1 0-1 0 0,0-1 0 0 0,-1 0 1 0 0,0 0-1 0 0,0-1 0 0 0,1-6-156 0 0,-3 9-31 0 0,0 0-1 0 0,1 0 1 0 0,0 1-1 0 0,0-1 0 0 0,0 1 1 0 0,1 0-1 0 0,-1 0 1 0 0,1 1-1 0 0,1-1 0 0 0,1 0 32 0 0,-5 4-45 0 0,-1 1 38 0 0,0 0 1 0 0,0 0-1 0 0,0 1 0 0 0,1-1 0 0 0,-1 0 1 0 0,0 1-1 0 0,1-1 0 0 0,-1 1 0 0 0,0-1 1 0 0,1 1-1 0 0,-1-1 0 0 0,0 1 0 0 0,1 0 1 0 0,-1 0-1 0 0,1 0 0 0 0,-1 0 0 0 0,1 0 7 0 0,12-1 0 0 0,-14 1-3 0 0,1 0-1 0 0,0 0 0 0 0,-1 0 1 0 0,1 1-1 0 0,0-1 0 0 0,-1 0 1 0 0,1 0-1 0 0,-1 0 0 0 0,1 0 1 0 0,0 1-1 0 0,-1-1 0 0 0,1 0 0 0 0,-1 1 1 0 0,1-1-1 0 0,-1 0 0 0 0,1 1 1 0 0,0-1-1 0 0,-1 1 0 0 0,0-1 1 0 0,1 1-1 0 0,-1-1 0 0 0,1 1 1 0 0,-1-1-1 0 0,0 1 0 0 0,1-1 1 0 0,-1 1-1 0 0,0 0 4 0 0,1 0-23 0 0,1 3 5 0 0,1-1-1 0 0,-1 1 1 0 0,0 1 0 0 0,-1-1 0 0 0,1 0 0 0 0,-1 0-1 0 0,0 1 1 0 0,0-1 0 0 0,0 0 0 0 0,0 1 0 0 0,-1-1 0 0 0,0 1-1 0 0,0 2 19 0 0,0-1 67 0 0,1 1 0 0 0,0-1 0 0 0,0 0-1 0 0,0 1 1 0 0,2 4-67 0 0,8 28 568 0 0,-11-38-579 0 0,1 0-1 0 0,-1 0 1 0 0,0 0-1 0 0,1 0 1 0 0,-1 0 0 0 0,1 0-1 0 0,-1-1 1 0 0,1 1-1 0 0,-1 0 1 0 0,1 0 0 0 0,0 0-1 0 0,-1-1 1 0 0,1 1-1 0 0,0 0 1 0 0,0 0 0 0 0,-1-1-1 0 0,1 1 1 0 0,0-1-1 0 0,0 1 1 0 0,0-1 0 0 0,0 1-1 0 0,0-1 1 0 0,0 0-1 0 0,0 1 12 0 0,1 0-87 0 0,-1-1-51 0 0,0 0 1 0 0,1-1 0 0 0,-1 1-1 0 0,0 0 1 0 0,0 0 0 0 0,0 0 0 0 0,0-1-1 0 0,0 1 1 0 0,0 0 0 0 0,0-1-1 0 0,-1 1 1 0 0,1-1 0 0 0,0 1-1 0 0,0-1 1 0 0,0 1 0 0 0,0-1-1 0 0,0 0 1 0 0,-1 1 0 0 0,1-1 0 0 0,0 0-1 0 0,-1 0 1 0 0,1 0 137 0 0,1 0-449 0 0,11-12-1200 0 0,0-1-13 0 0</inkml:trace>
  <inkml:trace contextRef="#ctx0" brushRef="#br0" timeOffset="279.083">510 283 3224 0 0,'0'0'635'0'0,"0"0"1456"0"0,0 0 645 0 0,0 0 131 0 0,1 2-262 0 0,10 22 1187 0 0,0 19-2766 0 0,-3-14-11 0 0,-6-20-857 0 0,1-1 0 0 0,0 0 0 0 0,0 0 0 0 0,0-1 0 0 0,1 1 0 0 0,0 0 0 0 0,1-1 0 0 0,1 2-158 0 0,-5-8 6 0 0,0 0 0 0 0,0 0 0 0 0,0 0-1 0 0,0 0 1 0 0,0 0 0 0 0,0 0 0 0 0,0 0 0 0 0,1-1-1 0 0,-1 1 1 0 0,0 0 0 0 0,1-1 0 0 0,-1 1 0 0 0,0-1-1 0 0,1 1 1 0 0,-1-1 0 0 0,1 0 0 0 0,0 1-6 0 0,-1-1-140 0 0,0 0 0 0 0,0 0 0 0 0,0 0 0 0 0,0-1 0 0 0,0 1 1 0 0,0 0-1 0 0,0 0 0 0 0,0-1 0 0 0,0 1 0 0 0,0 0 0 0 0,0-1 1 0 0,0 1-1 0 0,0-1 0 0 0,-1 1 0 0 0,1-1 0 0 0,0 0 0 0 0,0 1 1 0 0,-1-1-1 0 0,1 0 0 0 0,0 1 0 0 0,-1-1 0 0 0,1 0 0 0 0,-1 0 0 0 0,1 0 1 0 0,-1 0-1 0 0,1 1 0 0 0,-1-1 0 0 0,1 0 140 0 0,5-16-1953 0 0,-3 2-20 0 0</inkml:trace>
  <inkml:trace contextRef="#ctx0" brushRef="#br0" timeOffset="569.86">629 214 13792 0 0,'0'-2'101'0'0,"0"1"0"0"0,0 0 0 0 0,-1-1 1 0 0,1 1-1 0 0,0 0 0 0 0,0-1 0 0 0,-1 1 1 0 0,1 0-1 0 0,-1-1 0 0 0,1 1 0 0 0,-1 0 1 0 0,0 0-1 0 0,1-1 0 0 0,-2 0-101 0 0,-6-1 2974 0 0,17 17-2994 0 0,-6-4-48 0 0</inkml:trace>
  <inkml:trace contextRef="#ctx0" brushRef="#br0" timeOffset="1044.345">947 237 5984 0 0,'5'-1'86'0'0,"-5"1"-72"0"0,0 0-1 0 0,1 0 1 0 0,-1 0-1 0 0,0 0 1 0 0,1 0-1 0 0,-1 0 0 0 0,0 0 1 0 0,0-1-1 0 0,1 1 1 0 0,-1 0-1 0 0,0 0 1 0 0,1 0-1 0 0,-1 0 0 0 0,0 0 1 0 0,0 0-1 0 0,1-1 1 0 0,-1 1-1 0 0,0 0 1 0 0,0 0-1 0 0,0 0 0 0 0,1-1 1 0 0,-1 1-1 0 0,0 0 1 0 0,0 0-1 0 0,0-1 1 0 0,1 1-1 0 0,-1 0 0 0 0,0 0 1 0 0,0-1-1 0 0,0 1 1 0 0,0 0-1 0 0,0-1 1 0 0,0 1-1 0 0,0 0 1 0 0,0-1-1 0 0,0 1 0 0 0,0 0 1 0 0,0 0-1 0 0,0-1 1 0 0,0 1-1 0 0,0 0-13 0 0,4-5 195 0 0,-5 2 7004 0 0,-7 0-5884 0 0,-4 0-1645 0 0,8 3 478 0 0,-1 1 1 0 0,1-1 0 0 0,0 0 0 0 0,0 1 0 0 0,-1 0 0 0 0,1 0 0 0 0,0 0 0 0 0,-2 2-149 0 0,-8 1 282 0 0,6-2-135 0 0,0 0 0 0 0,0 1-1 0 0,1 0 1 0 0,0 0 0 0 0,-1 1 0 0 0,1 0 0 0 0,1 0 0 0 0,-1 1-1 0 0,1 0 1 0 0,-1 0 0 0 0,1 0 0 0 0,1 1 0 0 0,-1 0 0 0 0,1 0 0 0 0,0 0-1 0 0,0 1 1 0 0,1 0 0 0 0,0-1 0 0 0,0 2 0 0 0,1-1 0 0 0,-2 5-147 0 0,4-9 33 0 0,0-1 1 0 0,0 1-1 0 0,1 0 0 0 0,-1 0 1 0 0,1-1-1 0 0,0 1 1 0 0,0 0-1 0 0,0 0 1 0 0,0 0-1 0 0,0-1 1 0 0,1 1-1 0 0,-1 0 0 0 0,2 2-33 0 0,0 9-1 0 0,-2-13 6 0 0,0 0 0 0 0,0 0 0 0 0,0 0 0 0 0,0 0 0 0 0,0 0 0 0 0,0 0 0 0 0,0 0 0 0 0,1 0 0 0 0,-1 0 0 0 0,1 0 0 0 0,-1 0 0 0 0,0 0 0 0 0,1 0 0 0 0,0 0 0 0 0,-1 0 0 0 0,1-1 0 0 0,0 1 0 0 0,-1 0 0 0 0,1 0 0 0 0,0 0-5 0 0,25 23 333 0 0,-23-22-292 0 0,0 0 0 0 0,0 0 0 0 0,0-1 0 0 0,0 0 0 0 0,1 1 1 0 0,-1-1-1 0 0,0-1 0 0 0,1 1 0 0 0,-1 0 0 0 0,3 0-41 0 0,-1-1 43 0 0,8 2 25 0 0,1-2 0 0 0,-1 0 1 0 0,1-1-1 0 0,-1 0 0 0 0,1-1 1 0 0,-1 0-1 0 0,0-1-68 0 0,18-2-246 0 0,-20 1-3583 0 0,-6 1 1695 0 0,13-2-4372 0 0</inkml:trace>
  <inkml:trace contextRef="#ctx0" brushRef="#br0" timeOffset="1388.758">1181 212 12176 0 0,'0'0'273'0'0,"0"0"40"0"0,0 0 23 0 0,-2 1-34 0 0,2-1-298 0 0,0 0 0 0 0,-1 0 0 0 0,1 0 1 0 0,0 0-1 0 0,0 0 0 0 0,-1 1 1 0 0,1-1-1 0 0,0 0 0 0 0,-1 0 0 0 0,1 0 1 0 0,0 1-1 0 0,0-1 0 0 0,0 0 1 0 0,-1 0-1 0 0,1 1 0 0 0,0-1 1 0 0,0 0-1 0 0,0 1 0 0 0,-1-1 0 0 0,1 0 1 0 0,0 1-1 0 0,0-1 0 0 0,0 0 1 0 0,0 1-1 0 0,0-1 0 0 0,0 0 0 0 0,0 1 1 0 0,0-1-5 0 0,3 3-16 0 0,-3-3 24 0 0,1 2 1 0 0,-1-1-1 0 0,1 0 1 0 0,-1 0 0 0 0,0 1 0 0 0,1-1 0 0 0,-1 0 0 0 0,0 0 0 0 0,0 1 0 0 0,0-1 0 0 0,0 0 0 0 0,0 0 0 0 0,0 1 0 0 0,0-1-1 0 0,0 0 1 0 0,-1 1-9 0 0,1 0 17 0 0,-1-1 0 0 0,1 1 0 0 0,0-1 0 0 0,0 1 0 0 0,0-1 0 0 0,0 1-1 0 0,0-1 1 0 0,0 1 0 0 0,1-1 0 0 0,-1 1 0 0 0,0-1 0 0 0,1 1 0 0 0,-1-1-1 0 0,1 1 1 0 0,0 0-17 0 0,-1-2 9 0 0,1 2 38 0 0,0-1 1 0 0,0 0-1 0 0,0 1 1 0 0,0-1-1 0 0,0 1 1 0 0,-1-1-1 0 0,1 1 0 0 0,0-1 1 0 0,-1 1-1 0 0,1 0 1 0 0,-1-1-1 0 0,0 1 1 0 0,0-1-1 0 0,1 1 0 0 0,-1 0 1 0 0,0-1-1 0 0,0 1 1 0 0,-1 0-1 0 0,1-1 1 0 0,0 2-48 0 0,0 0 72 0 0,0-1 0 0 0,0 1 0 0 0,0-1 0 0 0,1 0 0 0 0,-1 1 0 0 0,1-1 0 0 0,-1 1 0 0 0,1-1 0 0 0,0 0 0 0 0,0 0 0 0 0,1 2-72 0 0,0-1 82 0 0,-1 0 0 0 0,0 0 0 0 0,0-1 0 0 0,0 1 0 0 0,0 0 0 0 0,-1 0 0 0 0,1 0 0 0 0,-1 2-82 0 0,0 12 396 0 0,0-11-229 0 0,0 0 0 0 0,0 0 0 0 0,0 0 0 0 0,1 0 0 0 0,1 4-167 0 0,-2-8 42 0 0,0 0 0 0 0,1 0-1 0 0,-1 0 1 0 0,0 0 0 0 0,0 0-1 0 0,0 0 1 0 0,-1 0 0 0 0,1 0-1 0 0,-1 1-41 0 0,1-2 20 0 0,0 0-1 0 0,0 0 1 0 0,-1 0-1 0 0,1 0 0 0 0,0 0 1 0 0,0 1-1 0 0,0-1 1 0 0,0 0-1 0 0,0 0 1 0 0,1 0-1 0 0,-1 0 0 0 0,0 1 1 0 0,1-1-1 0 0,-1 0 1 0 0,0 0-1 0 0,1 0 1 0 0,-1 0-1 0 0,1 0 0 0 0,0 0-19 0 0,1 6 33 0 0,-2-7-7 0 0,0 0 0 0 0,0 1 0 0 0,1-1 0 0 0,-1 0 0 0 0,0 0 0 0 0,0 0 1 0 0,0 0-1 0 0,0 1 0 0 0,0-1 0 0 0,0 0 0 0 0,0 0 0 0 0,0 0 0 0 0,0 1 0 0 0,0-1 1 0 0,0 0-1 0 0,0 0 0 0 0,0 0 0 0 0,0 0 0 0 0,0 1 0 0 0,0-1 0 0 0,0 0 0 0 0,-1 0 1 0 0,1 0-1 0 0,0 0 0 0 0,0 1 0 0 0,0-1 0 0 0,0 0 0 0 0,0 0 0 0 0,0 0 0 0 0,0 0 1 0 0,0 0-1 0 0,-1 0 0 0 0,1 1 0 0 0,0-1 0 0 0,0 0 0 0 0,0 0 0 0 0,0 0 1 0 0,-1 0-1 0 0,1 0 0 0 0,0 0 0 0 0,0 0 0 0 0,0 0 0 0 0,0 0 0 0 0,-1 0 0 0 0,1 0-26 0 0,0 0 1 0 0,-1 0 0 0 0,1 0 0 0 0,0 0 0 0 0,-1 0 0 0 0,1 0 0 0 0,0 0-1 0 0,0 0 1 0 0,-1 0 0 0 0,1 0 0 0 0,0 0 0 0 0,-1 0 0 0 0,1-1-1 0 0,0 1 1 0 0,-1 0 0 0 0,1 0 0 0 0,0 0 0 0 0,0-1 0 0 0,-1 1 0 0 0,1 0-1 0 0,0 0 1 0 0,0 0 0 0 0,0-1 0 0 0,-1 1 0 0 0,1 0 0 0 0,0-1 0 0 0,0 1-1 0 0,0 0 1 0 0,0 0 0 0 0,0-1 0 0 0,0 1 0 0 0,-1 0 0 0 0,1-1 0 0 0,0 1-1 0 0,0 0 1 0 0,0-1 0 0 0,0 1 0 0 0,0 0 0 0 0,0-1 0 0 0,0 1-1 0 0,0 0 1 0 0,0-1 0 0 0,1 1 0 0 0,-1 0 0 0 0,0-1 0 0 0,0 1 0 0 0,0 0-1 0 0,0-1 1 0 0,0 1 0 0 0,0 0 0 0 0,1 0 0 0 0,-1-1 0 0 0,0 1 0 0 0,0 0-1 0 0,0 0 1 0 0,1-1-1 0 0,-1 0 20 0 0,1-2 104 0 0,0 0-1 0 0,0-1 0 0 0,-1 1 1 0 0,0-1-1 0 0,1 0 1 0 0,-1 1-1 0 0,0-1 1 0 0,-1 1-124 0 0,1-1 56 0 0,0 0 0 0 0,0 1 0 0 0,0-1 1 0 0,0 1-1 0 0,1-1 0 0 0,-1 1 0 0 0,1-1 0 0 0,1-2-56 0 0,-1 3 8 0 0,0-1 1 0 0,0 0-1 0 0,0 0 0 0 0,-1 1 0 0 0,1-1 0 0 0,-1 0 0 0 0,0 0 0 0 0,0 0 0 0 0,0 0-8 0 0,-1-8-1 0 0,3 7 1 0 0,-1-1 0 0 0,1 1 0 0 0,-1 0 0 0 0,1-1 0 0 0,1 1 0 0 0,-1 0 0 0 0,1 0 0 0 0,0 0 0 0 0,0 1 0 0 0,0-1 0 0 0,3-2 0 0 0,-1 1 0 0 0,2-3 0 0 0,1 0 1 0 0,0 0-1 0 0,0 1 0 0 0,7-5 0 0 0,5-5 73 0 0,-17 16-81 0 0,0 0 1 0 0,0 0 0 0 0,0 1 0 0 0,0-1-1 0 0,0 1 1 0 0,0 0 0 0 0,1-1 0 0 0,-1 2-1 0 0,0-1 1 0 0,3 0 7 0 0,37-5-592 0 0,-31 5 269 0 0,1 0-115 0 0</inkml:trace>
  <inkml:trace contextRef="#ctx0" brushRef="#br0" timeOffset="2179.024">1552 239 12320 0 0,'0'0'564'0'0,"0"0"-10"0"0,-2 0-358 0 0,-6 1 207 0 0,0-1-1 0 0,-1 2 1 0 0,1-1-1 0 0,0 1 1 0 0,0 0 0 0 0,1 1-1 0 0,-8 3-402 0 0,-2 1 583 0 0,1 2 0 0 0,0 0 0 0 0,-1 2-583 0 0,13-8 83 0 0,0 0 1 0 0,1 0-1 0 0,-1 0 1 0 0,1 1-1 0 0,0 0 1 0 0,0 0-1 0 0,0 0 1 0 0,1 0 0 0 0,-1 0-84 0 0,-8 13 169 0 0,8-12-139 0 0,0 0-1 0 0,0 0 1 0 0,1 0 0 0 0,0 1-1 0 0,0 0-29 0 0,-3 6 39 0 0,5-11-40 0 0,-1 0 1 0 0,1-1 0 0 0,0 1 0 0 0,0 0-1 0 0,0 0 1 0 0,-1 0 0 0 0,1 0 0 0 0,0 0-1 0 0,0 0 1 0 0,0 0 0 0 0,0 0 0 0 0,1 0-1 0 0,-1-1 1 0 0,0 1 0 0 0,0 0 0 0 0,0 0-1 0 0,1 0 1 0 0,-1 0 0 0 0,0 0-1 0 0,1-1 1 0 0,-1 1 0 0 0,1 0 0 0 0,1 1 12 0 0,-1 0 0 0 0,1 0-1 0 0,-1 0 1 0 0,1-1 0 0 0,0 1 0 0 0,0 0-1 0 0,0-1 1 0 0,0 0 0 0 0,0 1-12 0 0,5 1 62 0 0,0 1 0 0 0,1-1 0 0 0,-1 0 0 0 0,0-1 0 0 0,2 1-62 0 0,-3-3 46 0 0,-1 0-1 0 0,1 0 1 0 0,-1 0 0 0 0,0-1-1 0 0,1 0 1 0 0,-1 0-1 0 0,0 0 1 0 0,1-1-1 0 0,-1 0 1 0 0,0 0-1 0 0,4-2-45 0 0,-4 2 27 0 0,-1-1 8 0 0,0 1 1 0 0,-1 0-1 0 0,0-1 0 0 0,1 1 0 0 0,-1-1 0 0 0,0 0 0 0 0,1-2-35 0 0,10-8 98 0 0,-11 10-89 0 0,-1 0 0 0 0,1 0 0 0 0,-1 0 0 0 0,0 0 0 0 0,0 0 0 0 0,0 0 0 0 0,0 0 0 0 0,-1-1 0 0 0,1 1 0 0 0,0-3-9 0 0,10-19-2 0 0,-11 24 8 0 0,0-1 0 0 0,0 1 1 0 0,0-1-1 0 0,0 1 0 0 0,0-1 0 0 0,-1 0 0 0 0,1 1 0 0 0,0-1 0 0 0,-1 0 0 0 0,1 0 0 0 0,-1 0 0 0 0,0 1 0 0 0,0-1 0 0 0,0 0 0 0 0,0 0 0 0 0,0 0 0 0 0,0 0 0 0 0,0 1 1 0 0,0-1-1 0 0,-1 0 0 0 0,1 0 0 0 0,-1-1-6 0 0,1 1 1 0 0,-1 1 0 0 0,1 0 0 0 0,0-1 0 0 0,0 1 0 0 0,0-1-1 0 0,1 1 1 0 0,-1 0 0 0 0,0-1 0 0 0,0 1 0 0 0,1-1 0 0 0,-1 1 0 0 0,1-1-1 0 0,0 0 0 0 0,-1 1 0 0 0,1 0 0 0 0,-1 0 0 0 0,0-1 0 0 0,1 1 0 0 0,-1 0 0 0 0,0-1 0 0 0,0 1 0 0 0,0 0 0 0 0,0-1-1 0 0,0 1 1 0 0,0 0 0 0 0,-1-1 0 0 0,-3-9 1 0 0,3 9-3 0 0,0 1 0 0 0,1-1-1 0 0,-1 1 1 0 0,1 0 0 0 0,-1-1 0 0 0,1 1 0 0 0,0-1-1 0 0,-1 0 1 0 0,1 1 0 0 0,0-2 2 0 0,0 2-33 0 0,-1-1 0 0 0,1 0 0 0 0,-1 1 0 0 0,1-1 0 0 0,-1 1 1 0 0,0-1-1 0 0,0 1 0 0 0,1-1 0 0 0,-1 1 0 0 0,0-1 0 0 0,0 1 0 0 0,-1 0 0 0 0,1-1 0 0 0,0 1 0 0 0,0 0 0 0 0,-1 0 1 0 0,1 0-1 0 0,0 0 0 0 0,-1 0 33 0 0,2 1-12 0 0,0 0 1 0 0,0 0 0 0 0,0 0-1 0 0,0 0 1 0 0,0-1-1 0 0,0 1 1 0 0,0 0 0 0 0,0 0-1 0 0,0 0 1 0 0,0 0-1 0 0,0 0 1 0 0,0-1 0 0 0,0 1-1 0 0,0 0 1 0 0,0 0-1 0 0,0 0 1 0 0,0 0 0 0 0,0 0-1 0 0,0-1 1 0 0,0 1 0 0 0,0 0-1 0 0,0 0 1 0 0,0 0-1 0 0,0 0 1 0 0,0 0 0 0 0,0 0-1 0 0,1-1 1 0 0,-1 1-1 0 0,0 0 1 0 0,0 0 0 0 0,0 0-1 0 0,0 0 1 0 0,0 0-1 0 0,0 0 1 0 0,1 0 0 0 0,-1 0-1 0 0,0 0 1 0 0,0 0 0 0 0,0 0-1 0 0,0 0 1 0 0,0 0-1 0 0,0 0 1 0 0,1-1 11 0 0,0 1-3372 0 0,-1 0 3363 0 0,0 0-1553 0 0</inkml:trace>
  <inkml:trace contextRef="#ctx0" brushRef="#br0" timeOffset="2650.704">1793 115 10856 0 0,'0'0'241'0'0,"0"0"38"0"0,0 0 14 0 0,10 11 86 0 0,-8-2-387 0 0,-2-8 51 0 0,1 1-1 0 0,-1 0 1 0 0,1 0-1 0 0,-1 0 1 0 0,1 0-1 0 0,0 0 1 0 0,-1-1-1 0 0,1 1 1 0 0,0 0-1 0 0,0-1 1 0 0,1 1-43 0 0,-1 0 104 0 0,0 0 0 0 0,-1 0 0 0 0,1 0 0 0 0,0 0 0 0 0,-1 0 0 0 0,1 1 0 0 0,-1-1 0 0 0,1 0 0 0 0,-1 0 0 0 0,0 1 0 0 0,0-1 0 0 0,0 0 0 0 0,0 2-104 0 0,1 17 746 0 0,1 10 116 0 0,-1-6-241 0 0,2-1-205 0 0,-2 1 0 0 0,-1-1 1 0 0,0 1-1 0 0,-2-1 0 0 0,-1 1 1 0 0,-1-1-1 0 0,-1 0 0 0 0,-4 10-416 0 0,7-23 4 0 0,0 0-1 0 0,1 0 0 0 0,0 0 0 0 0,0 12-3 0 0,1-11 0 0 0,0 1 0 0 0,-1 0-1 0 0,-2 4 1 0 0,3-15 0 0 0,0 0 0 0 0,0 0 0 0 0,0 0 0 0 0,0 1 0 0 0,0-1 0 0 0,0 0 0 0 0,1 0 0 0 0,-1 0 0 0 0,1 0 0 0 0,-1 0 0 0 0,1-1 0 0 0,-1 1 0 0 0,0-1 0 0 0,0 1 0 0 0,0-1 0 0 0,1 1 0 0 0,-1 0 0 0 0,0-1 0 0 0,-1 1 0 0 0,1-1 0 0 0,0 1 0 0 0,0-1 0 0 0,-1 1 0 0 0,1-1 0 0 0,0 0 0 0 0,-1-1 0 0 0,1 0 0 0 0,0 0 0 0 0,0 1 0 0 0,0-1 0 0 0,-1 0 0 0 0,1 0 0 0 0,0 1 0 0 0,0-1 0 0 0,-1 0 0 0 0,1 0 0 0 0,0 0 0 0 0,0 0 0 0 0,-1 1 0 0 0,1-1 0 0 0,0 0 0 0 0,-1 0 0 0 0,1 0 0 0 0,0 0 0 0 0,-1 0 0 0 0,1 0 0 0 0,0 0 0 0 0,0 0 0 0 0,-1 0 0 0 0,1 0 0 0 0,0 0 0 0 0,-1 0 0 0 0,1 0 0 0 0,0 0 0 0 0,-1 0 0 0 0,1 0 0 0 0,0 0 0 0 0,0-1 0 0 0,-1 1 0 0 0,1 0 0 0 0,0 0 0 0 0,-1 0 0 0 0,1 0 0 0 0,0 0 0 0 0,0-1 0 0 0,-1 1 0 0 0,1 0 0 0 0,0 0 0 0 0,0-1 0 0 0,0 1 0 0 0,-2-2-18 0 0,0 0-1 0 0,0 0 1 0 0,1 0-1 0 0,-1 0 0 0 0,1 0 1 0 0,-1-1-1 0 0,1 1 0 0 0,0-1 1 0 0,-1 0 18 0 0,-5-11-663 0 0,5 11 415 0 0,1 0 1 0 0,-1-1-1 0 0,1 1 1 0 0,0-1-1 0 0,0 0 1 0 0,0 1-1 0 0,0-1 1 0 0,1 0-1 0 0,-1 1 1 0 0,1-1-1 0 0,0 0 1 0 0,0-2 247 0 0,-1-16-1047 0 0,-1 7 227 0 0,0 0 1 0 0,1 0 0 0 0,1 0 0 0 0,0 0 0 0 0,2-5 819 0 0,2-61-3003 0 0,-1 58 2469 0 0,-1 8 143 0 0,0 1-1 0 0,1-1 0 0 0,1 0 0 0 0,1-1 392 0 0,25-38 1724 0 0,-29 53-1574 0 0,0 0 0 0 0,0 0 1 0 0,0-1-1 0 0,0 1 0 0 0,0 0 0 0 0,0 0 1 0 0,0 0-1 0 0,0 0 0 0 0,0 0 0 0 0,0 0 1 0 0,0 0-1 0 0,1 1 0 0 0,-1-1 0 0 0,0 0 1 0 0,1 1-1 0 0,-1-1 0 0 0,1 1 0 0 0,0-1-150 0 0,30-6 2147 0 0,-28 7-1958 0 0,-1-1-111 0 0,-1 1 1 0 0,1 0-1 0 0,0 0 1 0 0,-1 1-1 0 0,1-1 1 0 0,-1 1-1 0 0,1-1 1 0 0,-1 1-1 0 0,1 0 1 0 0,-1 0 0 0 0,1 0-1 0 0,-1 0 1 0 0,0 0-1 0 0,1 0-78 0 0,31 23 88 0 0,-20-12 299 0 0,-11-10-256 0 0,-1 0 1 0 0,0 1-1 0 0,0-1 0 0 0,0 1 0 0 0,-1-1 0 0 0,1 1 0 0 0,0 0 0 0 0,-1 0 1 0 0,0 0-1 0 0,0 0 0 0 0,1 2-131 0 0,5 11 579 0 0,-6-14-477 0 0,0 0 1 0 0,-1 0 0 0 0,1 1 0 0 0,0-1 0 0 0,-1 1 0 0 0,0-1 0 0 0,1 0-1 0 0,-1 1 1 0 0,0-1 0 0 0,0 1 0 0 0,0-1 0 0 0,-1 1 0 0 0,1-1 0 0 0,-1 3-103 0 0,0 21 990 0 0,1-25-957 0 0,0 0 0 0 0,0 0-1 0 0,0 0 1 0 0,1 1 0 0 0,-1-1 0 0 0,0 0 0 0 0,0 0-1 0 0,-1 0 1 0 0,1 1 0 0 0,0-1 0 0 0,0 0-1 0 0,-1 0 1 0 0,1 0 0 0 0,0 1 0 0 0,-1-1-1 0 0,1 0 1 0 0,-1 0 0 0 0,0 0 0 0 0,1 0 0 0 0,-1 0-1 0 0,0 0 1 0 0,0 0 0 0 0,1 0 0 0 0,-1 0-1 0 0,0-1 1 0 0,0 1 0 0 0,0 0 0 0 0,0 0 0 0 0,0-1-1 0 0,0 1 1 0 0,-1 0-33 0 0,-14 12 108 0 0,12-10-27 0 0,0 0 1 0 0,0 1-1 0 0,0-1 0 0 0,0-1 1 0 0,-1 1-1 0 0,1-1 0 0 0,-1 1-81 0 0,-7 1 333 0 0,0 0 0 0 0,0 0 0 0 0,-1-1 0 0 0,1-1-1 0 0,-1 0 1 0 0,-11 0-333 0 0,20-2-186 0 0,0 0 0 0 0,0 0 0 0 0,0-1 0 0 0,0 1 0 0 0,0-1 0 0 0,0 0 0 0 0,0 0 0 0 0,0 0 0 0 0,0-1 0 0 0,1 1 0 0 0,-1-1 0 0 0,0 0 0 0 0,1 0 0 0 0,0-1 0 0 0,-1 1 0 0 0,1-1 0 0 0,0 1 0 0 0,0-1 0 0 0,0 0 0 0 0,1 0 0 0 0,-1 0 0 0 0,1 0 0 0 0,-1-1 186 0 0,-3-5-6482 0 0</inkml:trace>
  <inkml:trace contextRef="#ctx0" brushRef="#br0" timeOffset="3137.97">2176 1 13016 0 0,'1'5'1178'0'0,"0"-2"-1119"0"0,0-3-51 0 0,0 1 1 0 0,-1 0-1 0 0,1 0 1 0 0,0 1-1 0 0,-1-1 1 0 0,1 0-1 0 0,-1 0 1 0 0,0 0 0 0 0,1 0-1 0 0,-1 0 1 0 0,0 0-1 0 0,0 1 1 0 0,0-1-1 0 0,0 0 1 0 0,0 0-1 0 0,0 0 1 0 0,0 1-1 0 0,0-1 1 0 0,0 0 0 0 0,-1 0-9 0 0,3 20 96 0 0,-1-18-73 0 0,-1 0-1 0 0,0 0 1 0 0,1 0 0 0 0,-1 0 0 0 0,0 0 0 0 0,0-1 0 0 0,-1 3-23 0 0,-1 6 272 0 0,0 0 0 0 0,1 1 1 0 0,0-1-1 0 0,0 3-272 0 0,-4 26 968 0 0,1-12-274 0 0,-12 78 608 0 0,12-83-1127 0 0,3-19-152 0 0,0-1 0 0 0,1 1 1 0 0,-1 0-1 0 0,1 0 1 0 0,0-1-1 0 0,0 1 0 0 0,1 3-23 0 0,-1-6 0 0 0,0 0 0 0 0,0 0 0 0 0,0 0 0 0 0,0 0 0 0 0,0 0-1 0 0,-1 0 1 0 0,1 0 0 0 0,0 0 0 0 0,0 0 0 0 0,-1 0-1 0 0,1 0 1 0 0,-1 0 0 0 0,1-1 0 0 0,-1 1 0 0 0,1 0 0 0 0,-1 0-1 0 0,0 0 1 0 0,1 0 3 0 0,0-1 0 0 0,-1 0-1 0 0,1 1 1 0 0,0-1-1 0 0,-1 1 1 0 0,1-1 0 0 0,0 0-1 0 0,-1 1 1 0 0,1-1-1 0 0,0 1 1 0 0,0-1 0 0 0,0 1-1 0 0,-1-1 1 0 0,1 1-1 0 0,0-1 1 0 0,0 1 0 0 0,0-1-1 0 0,0 1 1 0 0,0 0-1 0 0,0-1 1 0 0,0 1 0 0 0,0-1-1 0 0,0 1 1 0 0,0-1-1 0 0,1 1 1 0 0,-1-1 0 0 0,0 1-1 0 0,0-1 1 0 0,0 1-1 0 0,1-1 1 0 0,-1 1 0 0 0,0-1-1 0 0,0 0 1 0 0,1 1-1 0 0,-1 0-2 0 0,2 0 120 0 0,-2-1 10 0 0,0 0 3 0 0,0 0-5 0 0,0 0-7 0 0,0 0-1 0 0,0 0-4 0 0,0 0-16 0 0,-3-22 191 0 0,2 19-291 0 0,1 1 0 0 0,0-1 0 0 0,-1 1-1 0 0,1 0 1 0 0,0-1 0 0 0,0 1 0 0 0,0-1 0 0 0,0 1-1 0 0,1-1 1 0 0,-1 1 0 0 0,1-1 0 0 0,-1 1 0 0 0,1 0-1 0 0,0-1 1 0 0,8-21 0 0 0,-8 19-1 0 0,0 0 0 0 0,1 0 0 0 0,-1 1-1 0 0,1-1 1 0 0,0 0 0 0 0,1 1 0 0 0,-1 0 0 0 0,1 0 0 0 0,0 0-1 0 0,1-1 2 0 0,23-26-292 0 0,-1 12 172 0 0,-21 15 120 0 0,3 8 0 0 0,-6-1 3 0 0,0-1 0 0 0,0 1 0 0 0,0 0 0 0 0,-1 0 0 0 0,1 0 0 0 0,-1 0 0 0 0,1 0-1 0 0,-1 0 1 0 0,0 0 0 0 0,0 0 0 0 0,-1 0 0 0 0,1 2-3 0 0,1 6-47 0 0,-2 1 0 0 0,1-1 0 0 0,-2 1 47 0 0,1-5-32 0 0,0 0 0 0 0,0 0-1 0 0,0 0 1 0 0,1 0-1 0 0,0 0 1 0 0,1 0-1 0 0,-1 0 1 0 0,3 6 32 0 0,2 9 296 0 0,-5-19-260 0 0,-1 0 0 0 0,1 0 0 0 0,0 0 0 0 0,0-1 0 0 0,0 1 0 0 0,0 0 0 0 0,0 0 0 0 0,2 1-36 0 0,-3-3-5 0 0,2 3 36 0 0,1-1 0 0 0,-1 1-1 0 0,1-1 1 0 0,0 1 0 0 0,0-1 0 0 0,0 0 0 0 0,1 0-1 0 0,0 0-30 0 0,-2-1-149 0 0,0-1 1 0 0,0-1-1 0 0,1 1 0 0 0,-1 0 0 0 0,0 0 0 0 0,1-1 0 0 0,-1 0 0 0 0,1 1 0 0 0,-1-1 0 0 0,1 0 0 0 0,-1 0 0 0 0,0 0 0 0 0,1 0 0 0 0,-1-1 0 0 0,1 1 0 0 0,-1-1 0 0 0,2 0 149 0 0,18-6-1370 0 0,0-3-19 0 0</inkml:trace>
  <inkml:trace contextRef="#ctx0" brushRef="#br0" timeOffset="3926.259">2594 190 13760 0 0,'0'0'314'0'0,"0"0"46"0"0,-1 0 22 0 0,-4 2-320 0 0,0 0-1 0 0,1 0 1 0 0,-1 1 0 0 0,0 0 0 0 0,1-1 0 0 0,0 1 0 0 0,0 1 0 0 0,0-1 0 0 0,-3 4-62 0 0,-2 2 138 0 0,1 0 0 0 0,0 1-1 0 0,-6 8-137 0 0,6-4 368 0 0,-1 0 1 0 0,-4 12-369 0 0,11-20 90 0 0,-1 0 1 0 0,1 1-1 0 0,0-1 0 0 0,1 1 1 0 0,-1-1-1 0 0,1 1 1 0 0,1-1-1 0 0,-1 3-90 0 0,1-8 51 0 0,0 0 0 0 0,0 0 0 0 0,1 0 0 0 0,-1 0 0 0 0,0 1 0 0 0,0-1 0 0 0,1 0-1 0 0,-1 0 1 0 0,1 0 0 0 0,-1 0 0 0 0,1 0 0 0 0,-1 0 0 0 0,1 0 0 0 0,0 0 0 0 0,-1-1 0 0 0,1 1 0 0 0,0 0 0 0 0,0 0 0 0 0,0 0-1 0 0,0-1 1 0 0,0 1 0 0 0,-1 0 0 0 0,2 0-51 0 0,2 1 126 0 0,1 0 0 0 0,-1-1 0 0 0,0 1 0 0 0,1-1 0 0 0,0 1-126 0 0,-3-2 20 0 0,0 0-1 0 0,-1 0 0 0 0,1 0 1 0 0,-1 0-1 0 0,1 0 0 0 0,0 0 1 0 0,-1 0-1 0 0,1-1 0 0 0,-1 1 1 0 0,1 0-1 0 0,-1-1 0 0 0,1 0 1 0 0,-1 1-1 0 0,1-1 0 0 0,-1 0 1 0 0,1 0-1 0 0,-1 0 0 0 0,0 0 1 0 0,0 0-1 0 0,1 0 0 0 0,-1 0 1 0 0,0 0-1 0 0,0 0 0 0 0,0 0 1 0 0,0-1-1 0 0,0 1 0 0 0,0-1 0 0 0,-1 1 1 0 0,1 0-1 0 0,0-2-19 0 0,3-4 58 0 0,-1-1-1 0 0,1 0 1 0 0,-2 0 0 0 0,1 0-1 0 0,-1-1-57 0 0,3-10 28 0 0,0-1-1 0 0,1 2 0 0 0,1-1 1 0 0,1 1-1 0 0,1 0 0 0 0,4-6-27 0 0,-12 21-33 0 0,1 1 0 0 0,-1 0 0 0 0,1 0 0 0 0,-1 0-1 0 0,1 0 1 0 0,0 0 0 0 0,0 0 0 0 0,0 1 0 0 0,0-1 0 0 0,0 0-1 0 0,1 1 1 0 0,-1 0 0 0 0,0-1 0 0 0,1 1 0 0 0,-1 0-1 0 0,1 0 1 0 0,-1 1 0 0 0,1-1 33 0 0,-1 1-8 0 0,0 0-1 0 0,0 0 1 0 0,0 0-1 0 0,0 0 1 0 0,1 0-1 0 0,-1 1 1 0 0,0-1-1 0 0,0 1 1 0 0,0 0-1 0 0,0-1 1 0 0,-1 1-1 0 0,1 0 1 0 0,0 0-1 0 0,0 0 1 0 0,0 0-1 0 0,-1 1 1 0 0,1-1-1 0 0,0 0 1 0 0,-1 1-1 0 0,1-1 1 0 0,-1 1-1 0 0,0 0 1 0 0,1 0 8 0 0,3 4-65 0 0,-1-2 58 0 0,-1 1-1 0 0,0-1 1 0 0,0 0 0 0 0,0 1-1 0 0,-1 0 1 0 0,1 0 0 0 0,-1 0 0 0 0,0 0-1 0 0,-1 0 1 0 0,1 0 0 0 0,-1 1 7 0 0,2 12 15 0 0,0 1 0 0 0,-1 10-15 0 0,1 6 83 0 0,-3-27 5 0 0,0 0 0 0 0,-1 0 0 0 0,0 0 0 0 0,0 0-1 0 0,-1 0 1 0 0,-2 6-88 0 0,4-12 57 0 0,-1-1 1 0 0,1 1-1 0 0,-1-1 1 0 0,1 0-1 0 0,-1 1 1 0 0,0-1-1 0 0,1 0 0 0 0,-1 1 1 0 0,0-1-1 0 0,0 0 1 0 0,0 0-1 0 0,0 0 0 0 0,0 0 1 0 0,0 0-1 0 0,0 0 1 0 0,0 0-1 0 0,-1 0 0 0 0,1 0-57 0 0,-8-11 352 0 0,7 8-327 0 0,0-1-1 0 0,0 1 1 0 0,0-1-1 0 0,0 1 1 0 0,0-1-1 0 0,1 0 1 0 0,-1 0-1 0 0,1 1 1 0 0,0-1-1 0 0,-1 0 1 0 0,1 0-1 0 0,1 0 1 0 0,-1 0-1 0 0,0-1 0 0 0,1 1 1 0 0,0 0-1 0 0,-1 0 1 0 0,1 0-1 0 0,0 0 1 0 0,1-1-1 0 0,-1 1 1 0 0,1 0-1 0 0,-1-1-24 0 0,2-3-37 0 0,0 1 0 0 0,0 0 0 0 0,0-1-1 0 0,1 1 1 0 0,-1 0 0 0 0,2 0 0 0 0,-1 0-1 0 0,1 0 1 0 0,-1 1 0 0 0,3-3 37 0 0,-1 3-70 0 0,1-3-92 0 0,1 0-1 0 0,0 1 1 0 0,2-2 162 0 0,-7 8-26 0 0,0-1 0 0 0,0 1 1 0 0,1-1-1 0 0,-1 1 1 0 0,0 0-1 0 0,0-1 1 0 0,1 1-1 0 0,-1 0 1 0 0,1 1-1 0 0,-1-1 1 0 0,1 0-1 0 0,-1 1 1 0 0,1-1-1 0 0,2 1 26 0 0,-4 0 0 0 0,0 0-1 0 0,1 0 1 0 0,-1 0-1 0 0,0 0 0 0 0,0 0 1 0 0,0 0-1 0 0,0 0 1 0 0,1 1-1 0 0,-1-1 0 0 0,0 0 1 0 0,0 1-1 0 0,0-1 1 0 0,0 1-1 0 0,0-1 0 0 0,0 1 1 0 0,0-1-1 0 0,0 1 1 0 0,0 0-1 0 0,0 0 0 0 0,0 0 1 0 0,0-1-1 0 0,0 1 1 0 0,0 1 0 0 0,2 1-9 0 0,-1-1-1 0 0,0 0 0 0 0,0 0 0 0 0,0 1 1 0 0,0-1-1 0 0,0 1 0 0 0,-1-1 0 0 0,1 1 1 0 0,-1 0-1 0 0,0-1 0 0 0,1 1 0 0 0,-1 0 1 0 0,0 2 9 0 0,0-1-32 0 0,1 1 0 0 0,0-1 0 0 0,0 0-1 0 0,0 0 1 0 0,1 1 32 0 0,4 11-61 0 0,-6-14 62 0 0,0 1 0 0 0,0-1 1 0 0,0 0-1 0 0,0 0 1 0 0,0 1-1 0 0,0-1 0 0 0,1 0 1 0 0,-1 0-2 0 0,12 14 72 0 0,-12-13-64 0 0,1 0 0 0 0,0 0 0 0 0,0-1 1 0 0,0 1-1 0 0,1-1 0 0 0,-1 1 0 0 0,0-1 0 0 0,1 0 0 0 0,0 0 0 0 0,-1 0 1 0 0,1 0-1 0 0,0 0 0 0 0,0-1 0 0 0,0 1 0 0 0,0-1 0 0 0,1 1-8 0 0,1-1 5 0 0,1 1 0 0 0,-1-1-1 0 0,0 0 1 0 0,1-1 0 0 0,-1 1 0 0 0,1-1-1 0 0,-1 0 1 0 0,1 0 0 0 0,-1-1-1 0 0,0 0 1 0 0,1 0 0 0 0,-1 0 0 0 0,0 0-1 0 0,1-1 1 0 0,-1 0 0 0 0,0 0-1 0 0,4-2-4 0 0,2-1 0 0 0,-1-1 0 0 0,1 0 0 0 0,2-2 0 0 0,-10 5 0 0 0,1 1 0 0 0,-1-1 0 0 0,0 0 0 0 0,0 0 0 0 0,0-1 0 0 0,-1 1 0 0 0,1-1 0 0 0,-1 1 0 0 0,0-1 0 0 0,2-2 0 0 0,11-23 12 0 0,-9 19-152 0 0,-1-1 0 0 0,0 0 0 0 0,0 0 0 0 0,-1-1 0 0 0,0-1 140 0 0,2-17-440 0 0,-6 29 376 0 0,-2 2 58 0 0,1-1 0 0 0,-1 0 0 0 0,1 1 0 0 0,-1-1-1 0 0,1 1 1 0 0,-1 0 0 0 0,1-1 0 0 0,-1 1-1 0 0,1 0 1 0 0,0 0 0 0 0,-1 0 0 0 0,1 0 0 0 0,0 0-1 0 0,0 0 1 0 0,0 1 0 0 0,0-1 0 0 0,0 0-1 0 0,0 0 1 0 0,0 1 0 0 0,0-1 0 0 0,0 1-1 0 0,0 0 7 0 0,-2 3 19 0 0,0 1-1 0 0,0 0 0 0 0,1 0 0 0 0,-2 6-18 0 0,2-4 30 0 0,1-1-1 0 0,0 1 1 0 0,0-1-1 0 0,1 1 0 0 0,0-1 1 0 0,0 1-1 0 0,1 6-29 0 0,0-9 4 0 0,0 0 0 0 0,0-1 0 0 0,0 1 0 0 0,0 0 1 0 0,1-1-1 0 0,0 1 0 0 0,0-1 0 0 0,0 0 0 0 0,0 1 0 0 0,1-1 0 0 0,-1 0 0 0 0,4 3-4 0 0,5 5 83 0 0,-9-9-61 0 0,0 0-1 0 0,1 0 1 0 0,-1 0-1 0 0,1-1 1 0 0,0 1 0 0 0,0-1-1 0 0,0 0 1 0 0,0 0-1 0 0,3 2-21 0 0,8 3 120 0 0,-6-3-72 0 0,0 0 1 0 0,1 0-1 0 0,-1 0 1 0 0,1-1-1 0 0,0-1 1 0 0,0 1-1 0 0,0-1 1 0 0,0-1-1 0 0,5 1-48 0 0,33 1 16 0 0,-29-2-16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7:55.78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154 29 8288 0 0,'0'0'638'0'0,"-2"-11"-515"0"0,2 9 7774 0 0,7 22-7670 0 0,-4-12-105 0 0,-1 0 1 0 0,1 0 0 0 0,-1 0-1 0 0,-1 2-122 0 0,12 52 496 0 0,0 6-320 0 0,-9-32-86 0 0,0 13 106 0 0,-3-33-164 0 0,0-12-39 0 0,-1 0 1 0 0,0 1 0 0 0,0-1 0 0 0,0 0-1 0 0,0 1 1 0 0,0-1 0 0 0,-1 0 0 0 0,0 0-1 0 0,0 0 1 0 0,-1 4 6 0 0,1-7-191 0 0,0 0 0 0 0,1 0 0 0 0,-1 0 0 0 0,0 0 1 0 0,1 1-1 0 0,-1-1 0 0 0,0 0 0 0 0,0 0 0 0 0,0 0 0 0 0,0-1 0 0 0,0 1 0 0 0,0 0 0 0 0,0 0 1 0 0,0 0-1 0 0,0-1 0 0 0,0 1 0 0 0,-1-1 0 0 0,1 1 0 0 0,0-1 0 0 0,0 1 0 0 0,-1-1 0 0 0,1 0 0 0 0,0 1 1 0 0,-1-1-1 0 0,1 0 0 0 0,0 0 0 0 0,-1 0 0 0 0,0 0 191 0 0,-1 0-1821 0 0</inkml:trace>
  <inkml:trace contextRef="#ctx0" brushRef="#br0" timeOffset="301.612">4 251 3224 0 0,'-1'-3'53'0'0,"0"0"0"0"0,0 0 0 0 0,1 0 0 0 0,-1 0 0 0 0,1 0 0 0 0,0-1 0 0 0,0 1 0 0 0,0-3-53 0 0,3-5 4092 0 0,4 7-185 0 0,6 0-2874 0 0,-7 3-631 0 0,3-2-188 0 0,1 0-1 0 0,0 1 0 0 0,0 0 1 0 0,0 0-1 0 0,0 1 0 0 0,0 1 1 0 0,3 0-214 0 0,43 3 354 0 0,8 1-401 0 0,-55-4-1277 0 0,-1-1 0 0 0,0 0-1 0 0,8-2 1325 0 0,1-2-4686 0 0</inkml:trace>
  <inkml:trace contextRef="#ctx0" brushRef="#br0" timeOffset="664.796">410 1 4608 0 0,'0'0'208'0'0,"0"8"1602"0"0,4 8 1190 0 0,0 0-790 0 0,4 88 2319 0 0,-6 6-4529 0 0,-1-88 327 0 0,0-18-214 0 0,-1 0 0 0 0,1 0 1 0 0,-1 0-1 0 0,-1 1 0 0 0,1-1 1 0 0,0 0-1 0 0,-1 0 0 0 0,0 0 0 0 0,-1 4-113 0 0,2-7 190 0 0,0-1-178 0 0,0 0 50 0 0,0-5-115 0 0,0-1-1 0 0,1 1 0 0 0,-1 0 0 0 0,1 0 0 0 0,0 0 1 0 0,1 0-1 0 0,-1 1 0 0 0,1-1 0 0 0,0 0 0 0 0,0 1 1 0 0,1-1-1 0 0,-1 1 0 0 0,1-1 0 0 0,0 1 0 0 0,0 0 1 0 0,1 0-1 0 0,2-2 54 0 0,-4 4-23 0 0,-1 1 0 0 0,0-1 0 0 0,1 1 0 0 0,0 0 0 0 0,-1 0-1 0 0,1-1 1 0 0,0 1 0 0 0,-1 0 0 0 0,1 1 0 0 0,0-1 0 0 0,0 0 0 0 0,0 0 0 0 0,0 1 0 0 0,0-1 0 0 0,0 1 0 0 0,-1 0 0 0 0,1 0 0 0 0,0-1 0 0 0,0 1 0 0 0,0 0 0 0 0,0 1-1 0 0,0-1 1 0 0,0 0 0 0 0,0 1 0 0 0,0-1 0 0 0,0 1 0 0 0,0-1 23 0 0,13 2-69 0 0,-14-2 68 0 0,1 0 0 0 0,0 1 0 0 0,-1-1 0 0 0,1 0 0 0 0,0 0 0 0 0,-1 1 0 0 0,1-1 0 0 0,-1 1 0 0 0,1-1 1 0 0,-1 1-1 0 0,1 0 0 0 0,-1 0 0 0 0,2 0 1 0 0,8 8 91 0 0,0-1 0 0 0,1-1 0 0 0,0 0 0 0 0,0-1 0 0 0,1 0 0 0 0,0-1 0 0 0,3 1-91 0 0,-7-3 182 0 0,-1-1 0 0 0,0-1-1 0 0,0 1 1 0 0,1-2 0 0 0,-1 1 0 0 0,0-1 0 0 0,1 0-1 0 0,-1-1 1 0 0,0 1 0 0 0,1-2 0 0 0,-1 1-1 0 0,7-3-181 0 0,-13 3 18 0 0,0 0 0 0 0,-1 0 0 0 0,1 1 0 0 0,0-1-1 0 0,0 0 1 0 0,-1-1 0 0 0,1 1 0 0 0,-1 0 0 0 0,1 0-1 0 0,-1-1 1 0 0,1 1 0 0 0,-1-1 0 0 0,0 1 0 0 0,0-1-1 0 0,0 0 1 0 0,0 1 0 0 0,0-1 0 0 0,0 0 0 0 0,0 0-1 0 0,0 1 1 0 0,-1-1 0 0 0,1 0 0 0 0,-1 0-1 0 0,1 0 1 0 0,-1 0 0 0 0,0 0 0 0 0,0 0 0 0 0,0 0-1 0 0,0 0 1 0 0,0 0 0 0 0,0 0 0 0 0,-1 0 0 0 0,1 0-1 0 0,0 0 1 0 0,-1 0 0 0 0,0 0 0 0 0,1 1 0 0 0,-1-1-1 0 0,0 0 1 0 0,0 0 0 0 0,0 1 0 0 0,0-1 0 0 0,-1 0-1 0 0,1 1 1 0 0,0-1 0 0 0,-1 1 0 0 0,1 0 0 0 0,0-1-1 0 0,-2 0-17 0 0,-6-5 0 0 0,6 5 0 0 0,0 0 0 0 0,0-1 0 0 0,0 1 0 0 0,0 0 0 0 0,0 1 0 0 0,0-1 0 0 0,-3 0 0 0 0,5 1 0 0 0,0 1 0 0 0,0 0 0 0 0,-1 0 0 0 0,1 0 0 0 0,0 0 0 0 0,0 0 0 0 0,0 0 0 0 0,-1 0 0 0 0,1 0 0 0 0,0 0 0 0 0,0 1 0 0 0,0-1 0 0 0,-1 0 0 0 0,1 1 0 0 0,0-1 0 0 0,0 1 0 0 0,0-1 0 0 0,0 1 0 0 0,0-1 0 0 0,0 1 0 0 0,0 0 0 0 0,0 0 0 0 0,0-1 0 0 0,1 1 0 0 0,-1 0 0 0 0,0 0 0 0 0,0 0 0 0 0,0 1-7 0 0,-1 0-1 0 0,1 0 0 0 0,-1 0 1 0 0,1 0-1 0 0,0 0 0 0 0,0 0 1 0 0,0 1-1 0 0,0-1 0 0 0,1 0 1 0 0,-1 0-1 0 0,1 1 0 0 0,-1-1 0 0 0,1 1 1 0 0,0-1-1 0 0,-1 0 0 0 0,2 2 8 0 0,-1 0-40 0 0,0 1 0 0 0,1-1-1 0 0,0 1 1 0 0,0-1 0 0 0,0 0-1 0 0,1 1 1 0 0,-1-1-1 0 0,1 0 1 0 0,0 0 40 0 0,1 2 25 0 0,1 0 0 0 0,-1-1 1 0 0,1 1-1 0 0,0-1 0 0 0,0 0 0 0 0,1 0 0 0 0,-1-1 1 0 0,1 1-1 0 0,0-1 0 0 0,0 0 0 0 0,1 0 0 0 0,4 2-25 0 0,0-1-17 0 0,-1 0-1 0 0,1-1 0 0 0,0 0 0 0 0,1 0 1 0 0,-1-1-1 0 0,1-1 0 0 0,-1 0 0 0 0,1 0 0 0 0,9-1 18 0 0,-3-1-1465 0 0,4 0-5093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10.13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 0 8952 0 0,'0'0'200'0'0,"0"0"33"0"0,0 0 15 0 0,-1 0-36 0 0,-3 0-80 0 0,3 0 324 0 0,1 0 129 0 0,0 0 21 0 0,0 0 10 0 0,0 0 34 0 0,0 0 20 0 0,7 0 599 0 0,24 0-781 0 0,102 2 1194 0 0,-98-2-1466 0 0,-20 0-116 0 0,-1 0-1 0 0,0 1 1 0 0,1 1-100 0 0,22 7 231 0 0,-28-7 63 0 0,0 1 0 0 0,0-1 0 0 0,0-1 0 0 0,0 0 0 0 0,3 0-294 0 0,6 5-597 0 0,-10-6-38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14.03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174 15 8752 0 0,'0'0'673'0'0,"0"-1"-437"0"0,0-2-65 0 0,0 2 571 0 0,-7-2 1269 0 0,3 3-1697 0 0,0 0 0 0 0,0 1 0 0 0,1-1 0 0 0,-1 1-1 0 0,0 0 1 0 0,0 0 0 0 0,1 1 0 0 0,-1-1 0 0 0,1 1 0 0 0,-1-1 0 0 0,0 2-314 0 0,-6 1 784 0 0,2 1-442 0 0,0-1-1 0 0,0 2 0 0 0,1-1 1 0 0,0 1-1 0 0,0 0 0 0 0,0 0 1 0 0,-5 8-342 0 0,1-3-218 0 0,7-7 300 0 0,0 1 1 0 0,0 0-1 0 0,1 0 0 0 0,0 1 1 0 0,0-1-1 0 0,-1 2-82 0 0,-5 11 215 0 0,9-18-206 0 0,-1 1 1 0 0,1 0-1 0 0,0 0 0 0 0,-1 0 0 0 0,1 0 0 0 0,0 0 0 0 0,0 0 0 0 0,0 0 0 0 0,0 0 0 0 0,0 0 0 0 0,0 0 0 0 0,0 0 0 0 0,0 0 0 0 0,0 0 1 0 0,0 1-10 0 0,1 15 166 0 0,-1-16-93 0 0,7 5 71 0 0,-5-5-124 0 0,-1 0 0 0 0,1 0 0 0 0,0 0 0 0 0,0 0-1 0 0,0 0 1 0 0,0 0 0 0 0,1 0 0 0 0,-1-1 0 0 0,0 1-1 0 0,0-1 1 0 0,0 1 0 0 0,1-1 0 0 0,-1 0 0 0 0,0 0-1 0 0,0 0 1 0 0,0 0 0 0 0,1 0 0 0 0,-1-1 0 0 0,0 1 0 0 0,0-1-1 0 0,0 1 1 0 0,0-1 0 0 0,1 0 0 0 0,-1 0 0 0 0,0 0-1 0 0,1-1-19 0 0,7-4 66 0 0,0-1 0 0 0,-1 0 0 0 0,1 0 0 0 0,6-8-66 0 0,14-10 16 0 0,39-27-523 0 0,-64 48 496 0 0,1 0-1 0 0,0 1 0 0 0,0-1 0 0 0,0 2 1 0 0,0-1-1 0 0,1 1 0 0 0,-1 0 1 0 0,1 0-1 0 0,0 0 0 0 0,-1 1 0 0 0,1 0 1 0 0,0 1-1 0 0,0-1 0 0 0,0 1 0 0 0,2 1 12 0 0,-6-1-8 0 0,0 1-1 0 0,-1 0 0 0 0,1 0 1 0 0,0 0-1 0 0,0 0 0 0 0,-1 0 0 0 0,1 1 1 0 0,0-1-1 0 0,-1 1 0 0 0,1-1 1 0 0,-1 1-1 0 0,0 0 0 0 0,0 0 1 0 0,0 0-1 0 0,0 1 0 0 0,0-1 0 0 0,0 0 1 0 0,0 1-1 0 0,-1-1 0 0 0,1 1 1 0 0,-1 0-1 0 0,0-1 0 0 0,0 1 1 0 0,0 0-1 0 0,0 1 9 0 0,2 4-47 0 0,-2 0 0 0 0,1 0 0 0 0,-1 0 0 0 0,-1 0 0 0 0,1 0 0 0 0,-1 0 0 0 0,-1 0 0 0 0,0 7 47 0 0,0-11 7 0 0,1 0 0 0 0,-1 0 0 0 0,0 0 0 0 0,0 0-1 0 0,-1 0 1 0 0,1 0 0 0 0,-1 0 0 0 0,0 0 0 0 0,0-1 0 0 0,0 1 0 0 0,0-1 0 0 0,-1 1-1 0 0,-1 1-6 0 0,3-4 80 0 0,1-1 16 0 0,0 0-82 0 0,-1 0 0 0 0,1 1 0 0 0,-1-1 0 0 0,1 0-1 0 0,-1 0 1 0 0,1 0 0 0 0,-1 1 0 0 0,1-1 0 0 0,-1 0-1 0 0,0 0 1 0 0,1 0 0 0 0,-1 0 0 0 0,1 0-1 0 0,-1 0 1 0 0,1 0 0 0 0,-1 0 0 0 0,1 0 0 0 0,-1 0-1 0 0,1 0 1 0 0,-1-1 0 0 0,1 1 0 0 0,-1 0 0 0 0,1 0-1 0 0,-1 0 1 0 0,1-1 0 0 0,-1 1 0 0 0,1 0 0 0 0,-1 0-1 0 0,1-1-13 0 0,-1 0 12 0 0,0-1 0 0 0,0 1-1 0 0,1 0 1 0 0,-1-1 0 0 0,0 1 0 0 0,1-1-1 0 0,-1 1 1 0 0,1-1 0 0 0,0 1-1 0 0,0-1 1 0 0,-1 0 0 0 0,1 1 0 0 0,0-1-1 0 0,0 1 1 0 0,1-1 0 0 0,-1 1-1 0 0,0-1 1 0 0,0 0 0 0 0,1 1-1 0 0,-1-1 1 0 0,1 1 0 0 0,-1 0 0 0 0,1-1-1 0 0,0 1-11 0 0,1-4 5 0 0,0 1 0 0 0,0 0 0 0 0,1 0 0 0 0,0 0-1 0 0,0 0 1 0 0,0 0 0 0 0,2-1-5 0 0,19-17 112 0 0,20-14-112 0 0,7-6-85 0 0,-42 35 69 0 0,0 1 0 0 0,1 0 1 0 0,0 1-1 0 0,0-1 0 0 0,0 2 1 0 0,1 0-1 0 0,0 0 0 0 0,4 0 16 0 0,-14 3 0 0 0,0 1 0 0 0,0 0 0 0 0,0 0-1 0 0,0 0 1 0 0,0 0 0 0 0,-1 0 0 0 0,1 0 0 0 0,0 0-1 0 0,0 0 1 0 0,0 0 0 0 0,0 1 0 0 0,0-1-1 0 0,-1 0 1 0 0,1 0 0 0 0,1 1 0 0 0,1 0-7 0 0,-3-1 2 0 0,1 0 0 0 0,0 0 0 0 0,0 0 0 0 0,0 1 0 0 0,-1-1 0 0 0,1 0 0 0 0,0 0 0 0 0,0 1 0 0 0,-1-1 0 0 0,1 1 0 0 0,0-1 0 0 0,0 1 0 0 0,-1-1 0 0 0,1 1 0 0 0,-1-1 0 0 0,1 1 0 0 0,0-1 0 0 0,-1 1 0 0 0,1 0 0 0 0,-1-1 0 0 0,1 1 0 0 0,-1 0 0 0 0,0-1 0 0 0,1 1 0 0 0,-1 0 0 0 0,0 0 0 0 0,1-1 0 0 0,-1 1 0 0 0,0 1 5 0 0,1 2-5 0 0,3 6-5 0 0,0 1 0 0 0,-1 0 0 0 0,-1 0 0 0 0,0 0-1 0 0,0 0 1 0 0,-1 0 0 0 0,-1 4 10 0 0,4 27 7 0 0,-3-37 11 0 0,1 1 0 0 0,-1-1 0 0 0,1 1 0 0 0,0-1 0 0 0,0 0 0 0 0,0 1 0 0 0,1-1 0 0 0,-1-1 0 0 0,1 1 0 0 0,1 0 0 0 0,-1-1 0 0 0,4 4-18 0 0,-6-7-99 0 0,0 1-1 0 0,1-1 1 0 0,-1 0-1 0 0,1 0 1 0 0,-1 0-1 0 0,1 0 1 0 0,-1 0-1 0 0,1 0 1 0 0,0 0-1 0 0,-1-1 1 0 0,1 1-1 0 0,0 0 1 0 0,0-1-1 0 0,0 0 1 0 0,-1 1-1 0 0,2-1 100 0 0,10 3-608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12.34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312 425 8032 0 0,'-16'-22'2080'0'0,"13"19"-1841"0"0,0 1 0 0 0,0 0 0 0 0,0 0 1 0 0,0 0-1 0 0,-1 1 0 0 0,1-1 0 0 0,0 1 1 0 0,-1 0-1 0 0,0 0 0 0 0,1 0 0 0 0,-1 0 0 0 0,0 0 1 0 0,1 1-1 0 0,-2 0-239 0 0,-3 0 337 0 0,-1 0 0 0 0,0 0 0 0 0,1 1 0 0 0,-1 1 0 0 0,-5 1-337 0 0,-1 0 257 0 0,-1 0 0 0 0,1 1-1 0 0,0 1 1 0 0,1 1 0 0 0,-1 0 0 0 0,1 1-1 0 0,-10 7-256 0 0,16-9 159 0 0,0 0-1 0 0,0 1 0 0 0,0 1 0 0 0,1 0-158 0 0,5-5 25 0 0,0 0 0 0 0,1 0 0 0 0,-1 0 0 0 0,1 0 0 0 0,-1 0 0 0 0,1 0 0 0 0,0 0 0 0 0,0 1 0 0 0,0-1 0 0 0,0 0 0 0 0,0 1 0 0 0,1-1 0 0 0,-1 1 0 0 0,1-1-1 0 0,-1 1 1 0 0,1 2-25 0 0,-2 0 14 0 0,7 1 87 0 0,0-2-8 0 0,-3-2-64 0 0,-1 0-1 0 0,1-1 0 0 0,0 1 0 0 0,-1-1 0 0 0,1 1 1 0 0,0-1-1 0 0,0 0 0 0 0,0 0 0 0 0,0 0 0 0 0,0 0 0 0 0,0 0 1 0 0,1-1-1 0 0,-1 1 0 0 0,0 0 0 0 0,0-1 0 0 0,1 0 0 0 0,-1 1-28 0 0,9 0 156 0 0,0-1 0 0 0,0 0 0 0 0,2-1-156 0 0,6 0 52 0 0,-5 0-2 0 0,-1 0 1 0 0,1-2-1 0 0,-1 1 1 0 0,0-2-1 0 0,0 0 0 0 0,-1 0 1 0 0,1-2-1 0 0,-1 1 0 0 0,9-6-50 0 0,-18 9 19 0 0,1-1-1 0 0,0 0 1 0 0,0 0-1 0 0,-1 0 1 0 0,0 0-1 0 0,0 0 1 0 0,0-1-1 0 0,0 1 1 0 0,0-1-1 0 0,0 0 0 0 0,-1 0 1 0 0,0 0-1 0 0,0 0 1 0 0,0 0-1 0 0,0 0 1 0 0,-1-1-1 0 0,0 1 1 0 0,0-1-1 0 0,1-3-18 0 0,7-38 266 0 0,-7 37-278 0 0,0 0 0 0 0,0 0 0 0 0,-1-1 0 0 0,0 1 0 0 0,0-1 0 0 0,-1 1-1 0 0,-1-3 13 0 0,-1-15 4 0 0,2 16 3 0 0,-1 1 0 0 0,0 0 0 0 0,-1 0 0 0 0,0 0 0 0 0,-1 0 1 0 0,0 0-1 0 0,-4-8-7 0 0,1-7-4 0 0,3 21-66 0 0,3 3 1 0 0,0 1-3 0 0,0 11-67 0 0,-1 9 129 0 0,1 15 136 0 0,2-10-173 0 0,-1-1 0 0 0,-2 11 47 0 0,1-9 150 0 0,2 25-150 0 0,-1-40-22 0 0,0 1 0 0 0,1-1-1 0 0,1 0 1 0 0,-1 0 0 0 0,2 0 22 0 0,-3-8 2 0 0,0 0 0 0 0,1 0 1 0 0,-1 0-1 0 0,1 0 1 0 0,-1-1-1 0 0,1 1 0 0 0,0 0 1 0 0,0-1-1 0 0,0 0 1 0 0,0 1-1 0 0,1-1 0 0 0,-1 0 1 0 0,0 0-1 0 0,1-1 0 0 0,0 1 1 0 0,-1 0-1 0 0,1-1 1 0 0,0 1-1 0 0,0-1 0 0 0,1 0-2 0 0,0 1-5 0 0,1-1 18 0 0,-1 1 0 0 0,1-1 1 0 0,0 1-1 0 0,0-1 0 0 0,-1-1 1 0 0,1 1-1 0 0,0-1 1 0 0,0 0-1 0 0,0 0 0 0 0,0 0 1 0 0,1-1-14 0 0,10-2 37 0 0,0-1 0 0 0,-1 0 1 0 0,1-1-1 0 0,-1-1 0 0 0,1-1 1 0 0,-1 0-38 0 0,-7 2 21 0 0,1-1 0 0 0,-1 0 0 0 0,0 0 0 0 0,-1-1 0 0 0,1 0 0 0 0,-1 0 0 0 0,-1 0 1 0 0,1-1-1 0 0,-1 0 0 0 0,-1 0 0 0 0,1-1 0 0 0,-1 0-21 0 0,-4 6 7 0 0,0 0 1 0 0,0 1-1 0 0,0-1 0 0 0,-1 0 1 0 0,1 0-1 0 0,-1 0 0 0 0,1 1 1 0 0,-1-1-1 0 0,0 0 0 0 0,0 0 1 0 0,0 0-1 0 0,-1 0 0 0 0,1 1 1 0 0,-1-4-8 0 0,0 5 2 0 0,1 0-1 0 0,-1-1 1 0 0,1 1 0 0 0,-1 0 0 0 0,0-1 0 0 0,1 1 0 0 0,-1 0 0 0 0,0 0 0 0 0,0 0 0 0 0,0 0 0 0 0,0 0 0 0 0,0 0 0 0 0,0 0 0 0 0,0 0 0 0 0,0 0 0 0 0,0 0 0 0 0,-1 1 0 0 0,1-1 0 0 0,0 0 0 0 0,-1 1-1 0 0,1-1 1 0 0,0 1 0 0 0,-1-1 0 0 0,1 1 0 0 0,0 0 0 0 0,-1 0 0 0 0,1-1 0 0 0,-1 1 0 0 0,1 0 0 0 0,-1 0 0 0 0,1 1 0 0 0,0-1 0 0 0,-1 0 0 0 0,1 0 0 0 0,-1 1-2 0 0,0-1-5 0 0,0 1 1 0 0,0 0-1 0 0,0 0 0 0 0,0 0 1 0 0,0 0-1 0 0,0 0 1 0 0,0 0-1 0 0,1 1 1 0 0,-1-1-1 0 0,0 1 1 0 0,1-1-1 0 0,-1 1 0 0 0,1 0 1 0 0,-1-1-1 0 0,1 1 1 0 0,0 0-1 0 0,0 0 1 0 0,0 0-1 0 0,0 0 0 0 0,-1 2 5 0 0,-2 7-69 0 0,0 0 0 0 0,0-1-1 0 0,0 5 70 0 0,4-14 2 0 0,-1 5-11 0 0,-1 0 0 0 0,1 0-1 0 0,1 0 1 0 0,-1 1 0 0 0,1-1-1 0 0,0 0 1 0 0,1 0 0 0 0,-1 0-1 0 0,1 2 10 0 0,1-4 0 0 0,0 0 0 0 0,1 0 0 0 0,-1 0 0 0 0,1-1 0 0 0,-1 1 0 0 0,1-1 0 0 0,0 0 0 0 0,0 0 0 0 0,1 0 0 0 0,-1 0 0 0 0,2 1 0 0 0,-1-2 10 0 0,0 0 0 0 0,0 0-1 0 0,1 0 1 0 0,-1-1-1 0 0,1 1 1 0 0,-1-1-1 0 0,1 0 1 0 0,-1 0 0 0 0,1-1-1 0 0,0 1 1 0 0,2-1-10 0 0,12 0 63 0 0,-1-2-1 0 0,8 0-62 0 0,-8 0 23 0 0,-11 1-133 0 0,-1 0 0 0 0,1 0 1 0 0,-1 0-1 0 0,1-1 0 0 0,-1 1 0 0 0,0-2 1 0 0,1 1-1 0 0,-1-1 0 0 0,0 0 0 0 0,0 0 1 0 0,-1 0-1 0 0,1-1 0 0 0,-1 0 0 0 0,0 0 1 0 0,0-1-1 0 0,0 1 0 0 0,0-1 1 0 0,-1 0-1 0 0,0 0 0 0 0,3-6 110 0 0,8-12-1372 0 0,-9 16 734 0 0,-1-1 0 0 0,0 0 0 0 0,-1-1 0 0 0,0 1 0 0 0,1-4 638 0 0,3-15-1422 0 0,-2 9 632 0 0,0 0-1 0 0,3-3 791 0 0,-6 15 96 0 0,3-10 883 0 0,-6 14-506 0 0,0 2 107 0 0,0 0 48 0 0,0 0 11 0 0,0 0-57 0 0,0 0-239 0 0,4 7 122 0 0,0 2-353 0 0,-2 0 0 0 0,1 0 1 0 0,-1 4-113 0 0,5 16 231 0 0,4 14 627 0 0,-1 0 0 0 0,-3 1-1 0 0,1 23-857 0 0,-8-50 499 0 0,0 1 0 0 0,-2 16-499 0 0,-1 15 365 0 0,2-36-317 0 0,0 1 0 0 0,-1 0 0 0 0,-2 4-48 0 0,2-5 45 0 0,-7 7 119 0 0,8-19-100 0 0,1-1 10 0 0,0 0-56 0 0,0 0 0 0 0,0 0 0 0 0,0 1 1 0 0,0-1-1 0 0,0 0 0 0 0,0 0 0 0 0,0 0 0 0 0,0 1 1 0 0,0-1-1 0 0,-1 0 0 0 0,1 0 0 0 0,0 1 0 0 0,0-1 1 0 0,0 0-1 0 0,0 0 0 0 0,0 0 0 0 0,-1 0 0 0 0,1 1 1 0 0,0-1-1 0 0,0 0 0 0 0,0 0 0 0 0,-1 0 0 0 0,1 0 1 0 0,0 1-1 0 0,0-1 0 0 0,0 0-18 0 0,-2-1-9 0 0,1 0 0 0 0,-1 1 0 0 0,1-1 0 0 0,0 0 0 0 0,0 0 0 0 0,-1 0 0 0 0,1 0 0 0 0,0 0 0 0 0,0 0 0 0 0,0-1 0 0 0,0 1 0 0 0,0 0 0 0 0,0 0 0 0 0,1-1-1 0 0,-1 1 1 0 0,0-1 9 0 0,-4-24-757 0 0,4 14 318 0 0,-1-1-103 0 0,2-1 0 0 0,0 0 1 0 0,0 0-1 0 0,1 0 0 0 0,1-1 542 0 0,14-70-2910 0 0,-5 29 1234 0 0,-8 35 1517 0 0,-2 12 143 0 0,1 0 0 0 0,-1 1 0 0 0,2-1 0 0 0,-1 0 1 0 0,1 1-1 0 0,4-8 16 0 0,8-15 752 0 0,-13 29-634 0 0,-1-1 1 0 0,0 1-1 0 0,1 0 1 0 0,0 0-1 0 0,-1 0 1 0 0,1 0-1 0 0,0 0 1 0 0,0 0-1 0 0,0 0 1 0 0,0 1-1 0 0,0-1 1 0 0,1 1-1 0 0,-1-1 1 0 0,0 1-1 0 0,1 0 1 0 0,1-1-119 0 0,3-1 277 0 0,1 0 0 0 0,0 1 1 0 0,-1 0-1 0 0,1 1 1 0 0,0-1-1 0 0,0 1-277 0 0,-5 1 121 0 0,1 0 0 0 0,-1 0-1 0 0,0 0 1 0 0,0 1 0 0 0,0-1-1 0 0,0 1 1 0 0,0 0 0 0 0,0-1-1 0 0,0 1 1 0 0,0 1 0 0 0,0-1 0 0 0,-1 0-1 0 0,1 1 1 0 0,0-1 0 0 0,-1 1-1 0 0,3 1-120 0 0,4 5 83 0 0,-1-1 0 0 0,1 2 0 0 0,4 6-83 0 0,-10-12-45 0 0,-1 0 0 0 0,1 1 1 0 0,-1 0-1 0 0,0-1 0 0 0,0 1 0 0 0,-1 0 0 0 0,1 0 0 0 0,-1 0 0 0 0,0 0 0 0 0,0 0 0 0 0,0 2 45 0 0,-1-3 29 0 0,1 1-1 0 0,-1-1 1 0 0,0 1 0 0 0,0-1-1 0 0,-1 1 1 0 0,1-1 0 0 0,-1 0-1 0 0,0 1 1 0 0,0-1-1 0 0,0 0 1 0 0,0 1 0 0 0,0-1-1 0 0,-1 0 1 0 0,0 0 0 0 0,1 0-1 0 0,-1 0 1 0 0,0 0 0 0 0,0-1-1 0 0,-1 1 1 0 0,1-1-1 0 0,-1 1 1 0 0,1-1 0 0 0,-3 2-29 0 0,1-1 52 0 0,-1 1 0 0 0,1-2 0 0 0,-1 1 0 0 0,1 0 0 0 0,-1-1 0 0 0,0 0 0 0 0,0 0 0 0 0,0 0 0 0 0,-3 0-52 0 0,-7 1 249 0 0,-1 0 0 0 0,-9 1-249 0 0,15-4 18 0 0,0 1 0 0 0,0-1 0 0 0,0-1 0 0 0,0 0-1 0 0,0 0 1 0 0,0-1 0 0 0,1 0 0 0 0,-1-1-1 0 0,0 0-17 0 0,10 3 0 0 0,0 0 0 0 0,0 0 0 0 0,0 0 0 0 0,-1 0 0 0 0,1 0-1 0 0,0 0 1 0 0,0 0 0 0 0,0 0 0 0 0,0 0 0 0 0,0 0 0 0 0,0 0 0 0 0,0 0-1 0 0,0 0 1 0 0,0 0 0 0 0,0 0 0 0 0,0 0 0 0 0,0 0 0 0 0,0 0-1 0 0,0-1 1 0 0,0 1 0 0 0,0 0 0 0 0,0 0 0 0 0,0 0 0 0 0,0 0-1 0 0,0 0 1 0 0,0 0 0 0 0,0 0 0 0 0,0 0 0 0 0,0 0 0 0 0,0 0 0 0 0,0 0-1 0 0,0 0 1 0 0,0 0 0 0 0,0 0 0 0 0,0 0 0 0 0,0 0 0 0 0,0-1-1 0 0,0 1 1 0 0,0 0 0 0 0,0 0 0 0 0,0 0 0 0 0,0 0 0 0 0,0 0 0 0 0,0 0-1 0 0,0 0 1 0 0,0 0 0 0 0,0 0 0 0 0,0 0 0 0 0,0 0 0 0 0,0 0-1 0 0,0 0 1 0 0,0 0 0 0 0,0 0 0 0 0,0 0 0 0 0,0 0 0 0 0,0 0-1 0 0,0 0 1 0 0,0-1 0 0 0,0 1 0 0 0,0 0 0 0 0,0 0 0 0 0,0 0 0 0 0,0 0 0 0 0,7-3 15 0 0,8-2-5 0 0,58 2-285 0 0,-40 2 422 0 0,18-3-147 0 0,-12-1 27 0 0,-17 3-48 0 0,-1 0 0 0 0,0-2 0 0 0,0 0 0 0 0,0-2 0 0 0,4-2 21 0 0,-12 3 53 0 0,3-1 1 0 0,-1-1 0 0 0,10-5-54 0 0,-20 9 1 0 0,-1 0-1 0 0,0 0 1 0 0,0 0-1 0 0,0 0 1 0 0,0 0-1 0 0,-1-1 1 0 0,1 0-1 0 0,-1 0 1 0 0,0 0-1 0 0,2-4 0 0 0,-4 6-15 0 0,0 0-1 0 0,0 1 0 0 0,0-1 0 0 0,-1 0 1 0 0,1 0-1 0 0,-1 0 0 0 0,0 0 0 0 0,1-1 1 0 0,-1 1-1 0 0,0 0 0 0 0,0 0 0 0 0,0 0 1 0 0,-1 0-1 0 0,1 0 0 0 0,0 0 0 0 0,-1 0 1 0 0,1 0-1 0 0,-1 0 0 0 0,0 0 0 0 0,1 0 1 0 0,-1 1-1 0 0,0-1 0 0 0,0 0 0 0 0,-1 0 1 0 0,1 1-1 0 0,0-1 0 0 0,-1 0 16 0 0,0 0-34 0 0,0 0 0 0 0,-1 0 0 0 0,1 0 0 0 0,-1 1 0 0 0,1-1 0 0 0,-1 1 0 0 0,1 0 0 0 0,-1-1 0 0 0,0 1 0 0 0,-2 0 34 0 0,4 1-5 0 0,0 0-1 0 0,-1 0 1 0 0,1 0 0 0 0,0 0-1 0 0,-1 1 1 0 0,1-1-1 0 0,0 0 1 0 0,-1 1 0 0 0,1-1-1 0 0,0 1 1 0 0,0 0 0 0 0,0-1-1 0 0,-1 1 1 0 0,1 0-1 0 0,0-1 1 0 0,0 1 0 0 0,0 0-1 0 0,0 0 1 0 0,0 0-1 0 0,0 0 1 0 0,1 0 0 0 0,-1 0-1 0 0,0 0 1 0 0,0 1 5 0 0,-11 13-129 0 0,4-4 29 0 0,0 0 0 0 0,-6 10 100 0 0,12-17-5 0 0,0 0 0 0 0,0 0-1 0 0,0 0 1 0 0,1 0 0 0 0,0 0 0 0 0,0 0 0 0 0,0 1 0 0 0,0-1 0 0 0,1 0 0 0 0,-1 4 5 0 0,1-2-12 0 0,0 0 0 0 0,1 0 0 0 0,0 0 1 0 0,0-1-1 0 0,1 6 12 0 0,-1-8 1 0 0,0-1 0 0 0,0 0 0 0 0,0 1 0 0 0,0-1 1 0 0,0 0-1 0 0,0 0 0 0 0,1 0 0 0 0,-1 0 0 0 0,1 0 1 0 0,0 0-1 0 0,-1 0 0 0 0,1-1 0 0 0,0 1 0 0 0,0-1 0 0 0,1 1-1 0 0,-3-1 7 0 0,1-1-1 0 0,0 1 0 0 0,-1-1 0 0 0,1 0 0 0 0,0 1 0 0 0,-1-1 0 0 0,1 0 0 0 0,0 1 0 0 0,-1-1 0 0 0,1 0 0 0 0,0 0 0 0 0,0 0 0 0 0,-1 0 1 0 0,1 0-1 0 0,0 0 0 0 0,0 0 0 0 0,-1 0 0 0 0,1 0 0 0 0,0 0 0 0 0,0 0 0 0 0,-1 0 0 0 0,1 0 0 0 0,0-1 0 0 0,-1 1 0 0 0,1 0 0 0 0,0-1-6 0 0,1 0 20 0 0,6 0 87 0 0,-1-1-1 0 0,0 0 1 0 0,0 0 0 0 0,0-1 0 0 0,0 0 0 0 0,-1 0-1 0 0,1 0 1 0 0,1-2-107 0 0,6-5 79 0 0,0 0 0 0 0,-1 0-1 0 0,0-2-78 0 0,3-1-113 0 0,-1 2-1 0 0,18-10 114 0 0,-15 10 14 0 0,-13 7-13 0 0,1 1-1 0 0,-1 0 1 0 0,0 1-1 0 0,1-1 1 0 0,-1 1-1 0 0,1 0 1 0 0,0 1-1 0 0,5-2 0 0 0,-7 3 15 0 0,0 0-1 0 0,0 0 0 0 0,0 0 0 0 0,0 0 0 0 0,0 1 1 0 0,0-1-1 0 0,0 1 0 0 0,-1 0 0 0 0,1 0 1 0 0,0 0-1 0 0,0 1 0 0 0,-1-1 0 0 0,3 2-14 0 0,-4-1-10 0 0,-1-1-1 0 0,1 0 0 0 0,-1 1 0 0 0,0-1 1 0 0,1 1-1 0 0,-1 0 0 0 0,0-1 0 0 0,0 1 1 0 0,0 0-1 0 0,0 0 0 0 0,0 0 0 0 0,0 1 11 0 0,6 11-183 0 0,-6-11 166 0 0,1 1 0 0 0,0-1 0 0 0,-1 1 0 0 0,0 0 0 0 0,0 0 0 0 0,0-1 0 0 0,0 1 0 0 0,-1 0 0 0 0,1 3 17 0 0,0 5-7 0 0,0-6 6 0 0,-1 0-1 0 0,0-1 1 0 0,-1 1-1 0 0,0 4 2 0 0,-1 8 112 0 0,2-17-99 0 0,0-1 0 0 0,0 1 0 0 0,0-1 0 0 0,-1 1 0 0 0,1-1 0 0 0,0 1 0 0 0,-1-1 0 0 0,1 1 0 0 0,0-1 1 0 0,-1 1-1 0 0,1-1 0 0 0,0 0 0 0 0,-1 1 0 0 0,1-1 0 0 0,-1 1 0 0 0,1-1 0 0 0,-1 0 0 0 0,1 0 0 0 0,-1 1 0 0 0,1-1-13 0 0,-1 1 41 0 0,-1 0-26 0 0,1 0-1 0 0,-1 1 0 0 0,1-1 0 0 0,-1 0 1 0 0,0 0-1 0 0,1 0 0 0 0,-1 0 0 0 0,0 0 0 0 0,0 0 1 0 0,0 0-1 0 0,0-1 0 0 0,1 1 0 0 0,-3-1-14 0 0,3 0 8 0 0,1 1 0 0 0,-1-1 0 0 0,0-1 0 0 0,0 1-1 0 0,0 0 1 0 0,0 0 0 0 0,0 0 0 0 0,0 0-1 0 0,0-1 1 0 0,1 1 0 0 0,-1 0 0 0 0,0-1 0 0 0,0 1-1 0 0,0-1 1 0 0,1 1 0 0 0,-1-1 0 0 0,0 1 0 0 0,0-1-1 0 0,1 1 1 0 0,-1-1-8 0 0,0-1 12 0 0,0 1 0 0 0,-1-1 1 0 0,1 0-1 0 0,0 1 0 0 0,0-1 0 0 0,1 0 0 0 0,-1 0 1 0 0,0 0-1 0 0,1 0 0 0 0,-1 0 0 0 0,1 0 0 0 0,-1 0 0 0 0,1 0 1 0 0,0 0-1 0 0,0 0 0 0 0,0 0 0 0 0,0 0 0 0 0,1-2-12 0 0,0-1 28 0 0,1-1 0 0 0,-1 1-1 0 0,2-1 1 0 0,-1 1-1 0 0,0 0 1 0 0,1-1-1 0 0,0 1 1 0 0,3-3-28 0 0,31-38-147 0 0,-26 34 113 0 0,-7 8 34 0 0,-1 1 0 0 0,1-1 0 0 0,0 1 0 0 0,0 0 0 0 0,0 0 0 0 0,1 0 0 0 0,-1 1 0 0 0,1 0 0 0 0,3-2 0 0 0,-6 3 0 0 0,1 0 0 0 0,0 0 0 0 0,-1 0 0 0 0,1 1 0 0 0,0-1 0 0 0,-1 1 0 0 0,1 0 0 0 0,0-1 0 0 0,0 1 0 0 0,-1 0 0 0 0,1 1 0 0 0,0-1 0 0 0,0 0 0 0 0,-1 1 0 0 0,1 0 0 0 0,0-1 0 0 0,-1 1 0 0 0,2 1 0 0 0,3 2-9 0 0,0 1 0 0 0,-1 0 0 0 0,1 1 0 0 0,-1 0 0 0 0,0 0 0 0 0,-1 0 0 0 0,1 0 0 0 0,-1 1 1 0 0,-1 0-1 0 0,4 5 9 0 0,-1-1-14 0 0,0 0 0 0 0,1-1 0 0 0,0 0 0 0 0,1 0 0 0 0,0-1 1 0 0,1 0-1 0 0,2 1 14 0 0,-9-8-211 0 0,1 0 0 0 0,-1 0 0 0 0,1 0 0 0 0,0 0 1 0 0,0-1-1 0 0,0 0 0 0 0,0 1 0 0 0,0-1 0 0 0,3 0 211 0 0,2-1-1692 0 0</inkml:trace>
  <inkml:trace contextRef="#ctx0" brushRef="#br0" timeOffset="580.78">2246 287 7832 0 0,'0'0'602'0'0,"-15"-3"988"0"0,11 4-1052 0 0,1 0 1 0 0,-1 0 0 0 0,1 1-1 0 0,0-1 1 0 0,0 0-1 0 0,0 1 1 0 0,0 0 0 0 0,0 0-1 0 0,0 0 1 0 0,-2 2-539 0 0,-9 5 147 0 0,1 0 1 0 0,1-1 0 0 0,0 2 0 0 0,-9 8-148 0 0,-17 14 295 0 0,23-20-70 0 0,0 1 1 0 0,-2 4-226 0 0,14-14 114 0 0,1-2-33 0 0,1 0 1 0 0,-1 1-1 0 0,1-1 0 0 0,-1 1 0 0 0,1 0 0 0 0,-1-1 0 0 0,1 1 0 0 0,0 0 1 0 0,0 0-1 0 0,0 1-81 0 0,2-2 47 0 0,1 1 1 0 0,-1-1 0 0 0,1 1 0 0 0,-1-1-1 0 0,1 1 1 0 0,0-1 0 0 0,0 0-1 0 0,0 0 1 0 0,0 0 0 0 0,0 0-1 0 0,0 0 1 0 0,0-1-48 0 0,2 2 90 0 0,1 0-28 0 0,0 0 0 0 0,1 0 0 0 0,0 0 0 0 0,-1-1 0 0 0,1 0 0 0 0,0 0-1 0 0,-1-1 1 0 0,1 1 0 0 0,0-1 0 0 0,0-1 0 0 0,0 1 0 0 0,-1-1 0 0 0,1 0-1 0 0,1 0-61 0 0,2-1 63 0 0,0-1 0 0 0,0 1 0 0 0,-1-1-1 0 0,1-1 1 0 0,0 0 0 0 0,-1 0 0 0 0,0-1-1 0 0,3-1-62 0 0,-9 4 35 0 0,0-1 0 0 0,1 1-1 0 0,-1 0 1 0 0,0-1 0 0 0,0 1-1 0 0,0-1 1 0 0,0 0 0 0 0,0 0 0 0 0,-1 0-1 0 0,1-2-34 0 0,12-32-52 0 0,-10 24 77 0 0,-3 8-25 0 0,0 0 0 0 0,0-1 0 0 0,0 1 0 0 0,-1 0 0 0 0,0-4 0 0 0,2-17 0 0 0,10-40 93 0 0,-7 34-71 0 0,1 1 1 0 0,2 0-1 0 0,2-5-22 0 0,-4 19 0 0 0,-1-1 0 0 0,-1 0 0 0 0,1-7 0 0 0,-4 23 1 0 0,-1-1-1 0 0,2 0 0 0 0,-1 0 1 0 0,0 1-1 0 0,0-1 0 0 0,1 0 0 0 0,1-1 0 0 0,0 0 10 0 0,-3 3 50 0 0,-3 9 12 0 0,-7 31-57 0 0,2 0 0 0 0,1 0 0 0 0,2 1-1 0 0,0 25-14 0 0,4-40 5 0 0,0-17-5 0 0,-1 12 0 0 0,0 0 0 0 0,2 0 0 0 0,0-1 0 0 0,2 1 0 0 0,0 0 0 0 0,1 2 0 0 0,-2-17 11 0 0,0-3 5 0 0,0 1 0 0 0,0-1 0 0 0,0 0 0 0 0,0 1 0 0 0,0-1 0 0 0,1 0 0 0 0,-1 1 0 0 0,2 0-16 0 0,-2-2-58 0 0,0 0-1 0 0,0 0 0 0 0,0 0 1 0 0,0 0-1 0 0,0 0 1 0 0,0 0-1 0 0,1-1 1 0 0,-1 1-1 0 0,0 0 1 0 0,0-1-1 0 0,1 1 1 0 0,-1-1-1 0 0,1 1 1 0 0,-1-1-1 0 0,1 1 0 0 0,-1-1 1 0 0,1 0-1 0 0,-1 0 1 0 0,1 0 58 0 0,0 0-351 0 0,-1 0 73 0 0,1 0 0 0 0,-1 0 0 0 0,0 0 0 0 0,1 0 0 0 0,-1 0 0 0 0,1 0 0 0 0,-1 0-1 0 0,0-1 1 0 0,1 1 0 0 0,0-1 278 0 0,9-2-1438 0 0</inkml:trace>
  <inkml:trace contextRef="#ctx0" brushRef="#br0" timeOffset="838.91">2699 231 10136 0 0,'0'0'464'0'0,"0"-1"-10"0"0,0 1-418 0 0,-1-1-1 0 0,1 1 1 0 0,0-1 0 0 0,-1 0-1 0 0,1 1 1 0 0,0-1-1 0 0,-1 1 1 0 0,1-1-1 0 0,-1 1 1 0 0,1-1-1 0 0,-1 1 1 0 0,1 0-1 0 0,-1-1 1 0 0,1 1-1 0 0,-1-1 1 0 0,1 1 0 0 0,-1 0-1 0 0,0 0 1 0 0,1-1-1 0 0,-1 1 1 0 0,1 0-1 0 0,-1 0 1 0 0,0 0-1 0 0,1 0 1 0 0,-1-1-1 0 0,0 1 1 0 0,1 0 0 0 0,-2 0-36 0 0,2 0 171 0 0,-3 0 188 0 0,0 1-1 0 0,0-1 1 0 0,0 0 0 0 0,0 1-1 0 0,0 0 1 0 0,0 0 0 0 0,0 0 0 0 0,1 0-1 0 0,-1 0 1 0 0,-2 1-359 0 0,-5 3 221 0 0,-3-1-75 0 0,0 2 1 0 0,0 0 0 0 0,1 0-1 0 0,-1 1 1 0 0,2 1-1 0 0,-1 0 1 0 0,1 1-1 0 0,0 0 1 0 0,1 0-1 0 0,0 1 1 0 0,0 1-1 0 0,-6 10-146 0 0,14-19 12 0 0,1 0 0 0 0,0 1 0 0 0,0-1 0 0 0,-1 1 0 0 0,2-1 0 0 0,-1 1 0 0 0,0 0 0 0 0,0-1 0 0 0,1 1 0 0 0,0 0 0 0 0,-1-1 0 0 0,1 1 0 0 0,0 0 0 0 0,0 0 0 0 0,1-1 0 0 0,-1 1 0 0 0,1 0-12 0 0,2 7 0 0 0,1-4 18 0 0,1 0 0 0 0,-1-1 0 0 0,1 0 0 0 0,0 0 0 0 0,0 0 0 0 0,1 0 0 0 0,0 0-18 0 0,-3-3 29 0 0,0 0 1 0 0,1 1 0 0 0,-1-2 0 0 0,1 1 0 0 0,-1 0 0 0 0,1 0 0 0 0,0-1 0 0 0,0 0 0 0 0,0 0 0 0 0,-1 0 0 0 0,1 0 0 0 0,0-1 0 0 0,0 1-30 0 0,-2-1 141 0 0,-2 0 3 0 0,0 0-2 0 0,0 0-12 0 0,-1 1-91 0 0,-1 0 0 0 0,1 0-1 0 0,-1 0 1 0 0,1 0 0 0 0,-1 0-1 0 0,1 0 1 0 0,-1 0 0 0 0,1-1-1 0 0,-1 1 1 0 0,0 0 0 0 0,1-1-1 0 0,-1 0 1 0 0,-1 1-39 0 0,-12 2 90 0 0,0-2 1 0 0,0 1-1 0 0,0-2 0 0 0,-1 0 0 0 0,-12-2-90 0 0,-17 0-531 0 0,32 2 300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15.88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140 15 6248 0 0,'0'0'282'0'0,"0"0"-2"0"0,0 0-82 0 0,0 0 323 0 0,0 0 160 0 0,0 0 30 0 0,13 12 3712 0 0,-11 21 764 0 0,5 9-4896 0 0,0-9-1118 0 0,2 80 831 0 0,-10-85-4 0 0,-1-6 0 0 0,1-16-214 0 0,1 0-1 0 0,-2 1 1 0 0,1-1-1 0 0,-1 0 1 0 0,0 0-1 0 0,0 0 1 0 0,0 0-1 0 0,-1-1 1 0 0,0 1-1 0 0,0-1 215 0 0,2-4-862 0 0</inkml:trace>
  <inkml:trace contextRef="#ctx0" brushRef="#br0" timeOffset="307.923">1 179 10800 0 0,'0'0'496'0'0,"0"0"-14"0"0,0 0-255 0 0,2-1 80 0 0,15-3 413 0 0,-11 2-477 0 0,0 1 0 0 0,-1 0 0 0 0,1 0 0 0 0,0 0 0 0 0,0 0 0 0 0,0 1 0 0 0,0 0 0 0 0,5 1-243 0 0,9 3 305 0 0,30 5 624 0 0,39 2-929 0 0,-82-11-257 0 0,-1 0 0 0 0,0 0 0 0 0,0-1 0 0 0,4 0 257 0 0,6-2-5406 0 0</inkml:trace>
  <inkml:trace contextRef="#ctx0" brushRef="#br0" timeOffset="792.724">447 1 6912 0 0,'-2'0'107'0'0,"1"1"0"0"0,-1-1 1 0 0,0 1-1 0 0,0-1 0 0 0,1 1 1 0 0,-1-1-1 0 0,1 1 0 0 0,-1 0 1 0 0,1 0-1 0 0,-1 0 0 0 0,1 0 1 0 0,-1 0-1 0 0,1 0 0 0 0,0 1 1 0 0,-1-1-1 0 0,1 0 0 0 0,0 1 1 0 0,0-1-1 0 0,0 0 0 0 0,0 1 1 0 0,0 0-1 0 0,0-1 0 0 0,1 1 1 0 0,-1-1-1 0 0,1 1 0 0 0,-1 0 1 0 0,1 0-1 0 0,-1-1 0 0 0,1 1 1 0 0,0 0-1 0 0,0 0 0 0 0,0-1 1 0 0,0 1-1 0 0,0 1-107 0 0,3 17 1312 0 0,6 26-388 0 0,-7-37-549 0 0,0 0 1 0 0,-1-1-1 0 0,1 9-375 0 0,3 23 1018 0 0,-3-31-721 0 0,-1 1 0 0 0,0-1 0 0 0,0 4-297 0 0,1 13 1002 0 0,-2-22-705 0 0,0 0-1 0 0,0 0 0 0 0,0 0 1 0 0,-1 0-1 0 0,1 0 1 0 0,-2 2-297 0 0,-1 19 1090 0 0,-9-23-2340 0 0,9-9 1323 0 0,3 7-67 0 0,-1-1 1 0 0,1 1 0 0 0,0 0-1 0 0,-1-1 1 0 0,1 1 0 0 0,0 0-1 0 0,0-1 1 0 0,0 1 0 0 0,-1-1 0 0 0,1 1-1 0 0,0 0 1 0 0,0-1 0 0 0,0 1-1 0 0,0-1 1 0 0,0 1 0 0 0,0-1-1 0 0,0 1 1 0 0,0 0 0 0 0,0-1-1 0 0,0 1 1 0 0,0-1 0 0 0,0 1-1 0 0,0-1 1 0 0,0 1 0 0 0,0-1-1 0 0,0 1-6 0 0,6-17 34 0 0,-5 14-30 0 0,0-1-1 0 0,1 0 0 0 0,-1 1 0 0 0,1-1 1 0 0,-1 1-1 0 0,1 0 0 0 0,0-1 0 0 0,1 1-3 0 0,8-16-186 0 0,-10 16 160 0 0,1 1-1 0 0,-1-1 1 0 0,1 0 0 0 0,-1 1 0 0 0,1-1-1 0 0,0 1 1 0 0,0 0 0 0 0,0 0 0 0 0,1-1 26 0 0,4-2-104 0 0,-5 2 205 0 0,0 1 0 0 0,1 0 0 0 0,-1 0 0 0 0,1 0 0 0 0,0 0 0 0 0,-1 1 0 0 0,1-1 0 0 0,0 1 0 0 0,0 0 0 0 0,0 0 1 0 0,0 0-1 0 0,0 0 0 0 0,1 0 0 0 0,-1 1 0 0 0,2-1-101 0 0,-2 2 16 0 0,0 1 0 0 0,-1 0 1 0 0,1-1-1 0 0,-1 1 0 0 0,0 0 1 0 0,0 0-1 0 0,0 0 0 0 0,1 2-16 0 0,4 5-118 0 0,-1 1-1 0 0,0 0 1 0 0,-1 0-1 0 0,1 5 119 0 0,0-2-527 0 0,1-1-1 0 0,4 8 528 0 0,10 20 452 0 0,-20-38-397 0 0,0-1 0 0 0,0-1 1 0 0,0 1-1 0 0,1 0 0 0 0,-1 0 0 0 0,0 0 0 0 0,0 0 1 0 0,1-1-1 0 0,-1 1 0 0 0,0-1 0 0 0,1 1 0 0 0,-1-1 0 0 0,0 1 1 0 0,1-1-56 0 0,19 4 527 0 0,-19-4-502 0 0,4 0 56 0 0,1 0 0 0 0,0-1-1 0 0,-1 1 1 0 0,1-2 0 0 0,0 1-1 0 0,-1-1 1 0 0,1 0 0 0 0,-1 0-1 0 0,0 0 1 0 0,4-3-81 0 0,-3 1 43 0 0,0-1 0 0 0,0 0 0 0 0,0 0 0 0 0,0 0 0 0 0,-1-1 0 0 0,0 0 1 0 0,0-1-1 0 0,-1 1 0 0 0,1-1 0 0 0,-1-1-43 0 0,-2 3-43 0 0,0 0-1 0 0,0 0 1 0 0,0-1 0 0 0,-1 1 0 0 0,0-1-1 0 0,0 1 1 0 0,0-1 0 0 0,-1 0 0 0 0,0 0-1 0 0,0 0 1 0 0,0 0 0 0 0,-1 0 0 0 0,0 0-1 0 0,0-6 44 0 0,0 12-8 0 0,0-1 0 0 0,0 0-1 0 0,-1 0 1 0 0,1 0 0 0 0,0 0-1 0 0,0 0 1 0 0,0 1 0 0 0,0-1-1 0 0,-1 0 1 0 0,1 0 0 0 0,0 0-1 0 0,-1 1 1 0 0,1-1 0 0 0,-1 0-1 0 0,1 0 1 0 0,-1 1 0 0 0,1-1-1 0 0,-1 0 1 0 0,1 1 0 0 0,-1-1-1 0 0,0 1 1 0 0,1-1 0 0 0,-1 1-1 0 0,0-1 1 0 0,0 1 0 0 0,1-1 0 0 0,-1 1-1 0 0,0 0 1 0 0,0-1 0 0 0,1 1-1 0 0,-1 0 1 0 0,0 0 0 0 0,0 0-1 0 0,0-1 1 0 0,0 1 0 0 0,0 0-1 0 0,1 0 1 0 0,-1 0 8 0 0,-1 1-8 0 0,0-1 0 0 0,0 1 1 0 0,1-1-1 0 0,-1 1 0 0 0,0-1 0 0 0,1 1 1 0 0,-1 0-1 0 0,0 0 0 0 0,1 0 0 0 0,-1 0 1 0 0,1 0-1 0 0,0 0 0 0 0,-1 0 0 0 0,1 1 1 0 0,0-1-1 0 0,0 0 0 0 0,0 1 0 0 0,-1 0 8 0 0,-1 2 0 0 0,1 0 0 0 0,-1 0 0 0 0,1 0 0 0 0,0 1 0 0 0,0-1 0 0 0,0 1 0 0 0,1-1 0 0 0,0 1 0 0 0,0 0 0 0 0,0-1 0 0 0,0 1 0 0 0,1 0 0 0 0,0 0 0 0 0,0 0 0 0 0,0-1 0 0 0,0 1 0 0 0,1 0 0 0 0,0 0 0 0 0,0 0 0 0 0,0-1 0 0 0,1 2 0 0 0,-1-2 0 0 0,0 0 0 0 0,1-1 0 0 0,-1 1-1 0 0,1-1 1 0 0,-1 1 0 0 0,1-1 0 0 0,0 0-1 0 0,1 1 1 0 0,-1-1 0 0 0,0 0 0 0 0,1 0-1 0 0,0-1 1 0 0,0 1 0 0 0,0-1-1 0 0,0 1 1 0 0,2 1 19 0 0,1-1 0 0 0,0 0 0 0 0,0 0 0 0 0,0 0 0 0 0,0-1 0 0 0,0 0 0 0 0,0 0 0 0 0,5 1-19 0 0,11 0 59 0 0,0-1 0 0 0,1 0 0 0 0,-1-2 0 0 0,19-2-59 0 0,-17 1-1384 0 0,-2-2-5535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24.47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78 9216 0 0,'0'0'421'0'0,"0"0"-12"0"0,0 0-117 0 0,0 0 483 0 0,0 0 237 0 0,3 8 983 0 0,0 4-1799 0 0,-1 0 0 0 0,0 0 0 0 0,-1-1 0 0 0,0 1 0 0 0,-1 0 0 0 0,0 0 1 0 0,-1 0-1 0 0,-1 5-196 0 0,-1 33 1270 0 0,4-39-613 0 0,-1-11-638 0 0,0 0-1 0 0,0 0 1 0 0,0 1 0 0 0,1-1-1 0 0,-1 0 1 0 0,0 0 0 0 0,0 0 0 0 0,0 0-1 0 0,0 0 1 0 0,0 0 0 0 0,0 0 0 0 0,0 0-1 0 0,0 0 1 0 0,0 0 0 0 0,0 0 0 0 0,1 0-1 0 0,-1 0 1 0 0,0 0 0 0 0,0 0-1 0 0,0 0 1 0 0,0 0 0 0 0,0 0 0 0 0,0 0-1 0 0,0 0 1 0 0,0 0 0 0 0,0 0 0 0 0,0 0-1 0 0,1 0 1 0 0,-1 0 0 0 0,0 0 0 0 0,0-1-1 0 0,0 1 1 0 0,0 0 0 0 0,0 0-1 0 0,0 0 1 0 0,0 0 0 0 0,0 0 0 0 0,0 0-1 0 0,0 0 1 0 0,0 0 0 0 0,0 0 0 0 0,0 0-1 0 0,0 0 1 0 0,0 0 0 0 0,0 0 0 0 0,0-1-1 0 0,0 1 1 0 0,0 0 0 0 0,1 0-1 0 0,-1 0 1 0 0,0 0 0 0 0,0 0 0 0 0,0 0-19 0 0,8-22 1280 0 0,-5 14-1591 0 0,2-4 265 0 0,1 1 0 0 0,0 0 0 0 0,0 0 1 0 0,1 0-1 0 0,1 1 0 0 0,0 0 0 0 0,0 0 0 0 0,1 1 0 0 0,0 0 0 0 0,10-7 46 0 0,-17 14-16 0 0,0 1 6 0 0,0 0-1 0 0,0-1 1 0 0,0 1 0 0 0,0 0-1 0 0,0 0 1 0 0,0 0 0 0 0,1 0-1 0 0,-1 0 1 0 0,0 1 0 0 0,0-1-1 0 0,1 1 1 0 0,-1 0 0 0 0,0-1-1 0 0,1 1 1 0 0,-1 0 0 0 0,1 0-1 0 0,0 1 11 0 0,-1-1-13 0 0,0 0-1 0 0,0 0 0 0 0,1 1 1 0 0,-1 0-1 0 0,0-1 0 0 0,0 1 1 0 0,0 0-1 0 0,0 0 1 0 0,0 0-1 0 0,0 0 0 0 0,0 0 1 0 0,0 1-1 0 0,0-1 0 0 0,0 0 1 0 0,-1 1-1 0 0,1 0 0 0 0,-1-1 1 0 0,2 3 13 0 0,0-1-7 0 0,-1-1 0 0 0,0 1 0 0 0,0 1 1 0 0,-1-1-1 0 0,1 0 0 0 0,0 0 0 0 0,-1 1 1 0 0,0-1-1 0 0,0 1 0 0 0,0-1 0 0 0,0 1 7 0 0,5 32 62 0 0,-3-25 69 0 0,-1 0-1 0 0,-1 0 1 0 0,1 1-1 0 0,-2-1 1 0 0,0 0 0 0 0,0 3-131 0 0,-1-9 174 0 0,1 7 803 0 0,0-12-961 0 0,0 0 0 0 0,0 1 0 0 0,1-1 0 0 0,-1 0-1 0 0,0 0 1 0 0,0 0 0 0 0,1 0 0 0 0,-1 0 0 0 0,0 0 0 0 0,1 0 0 0 0,-1 0 0 0 0,0 0-1 0 0,0 0 1 0 0,1 0 0 0 0,-1 0 0 0 0,0 0 0 0 0,0 0 0 0 0,1-1 0 0 0,-1 1-1 0 0,0 0 1 0 0,0 0 0 0 0,1 0 0 0 0,-1 0 0 0 0,0 0 0 0 0,0 0 0 0 0,1-1-1 0 0,-1 1 1 0 0,0 0 0 0 0,0 0 0 0 0,0 0 0 0 0,1-1 0 0 0,-1 1 0 0 0,0 0-1 0 0,0 0 1 0 0,0-1-16 0 0,2 0 14 0 0,-1 0 0 0 0,1-1-1 0 0,-1 1 1 0 0,0-1-1 0 0,0 0 1 0 0,0 1 0 0 0,1-1-1 0 0,-1 0 1 0 0,-1 0 0 0 0,1 1-1 0 0,0-1 1 0 0,0 0 0 0 0,-1 0-1 0 0,1 0 1 0 0,-1 0-1 0 0,0 0 1 0 0,1-1-14 0 0,-1 1-46 0 0,1-1-1 0 0,-1 0 1 0 0,1 0-1 0 0,0 0 1 0 0,0 0-1 0 0,1 1 1 0 0,-1-1-1 0 0,0 0 1 0 0,2-1 46 0 0,-1 2-60 0 0,0 0 1 0 0,-1-1 0 0 0,1 1 0 0 0,-1 0-1 0 0,1 0 1 0 0,-1-1 0 0 0,0 1-1 0 0,0-1 1 0 0,0 1 0 0 0,0-1 0 0 0,-1 0-1 0 0,1 1 1 0 0,-1-3 59 0 0,1 2-40 0 0,-1 0 0 0 0,1 0 0 0 0,0 0 0 0 0,0 0-1 0 0,0 0 1 0 0,0 1 0 0 0,1-1 0 0 0,-1 0 0 0 0,1 0 0 0 0,-1 1 0 0 0,1-1 0 0 0,0 1-1 0 0,0-1 1 0 0,0 1 0 0 0,1 0 0 0 0,0-1 40 0 0,5-4-65 0 0,1 1-1 0 0,0 0 1 0 0,8-5 65 0 0,-10 7-25 0 0,-5 3-23 0 0,-1 2 50 0 0,0-1-1 0 0,-1 0 1 0 0,1 0-1 0 0,0 1 1 0 0,-1-1-1 0 0,1 1 1 0 0,-1-1-1 0 0,1 0 1 0 0,-1 1-1 0 0,1-1 1 0 0,-1 1-1 0 0,1-1 1 0 0,-1 1-1 0 0,1-1 1 0 0,-1 1-1 0 0,0 0 1 0 0,1-1-1 0 0,-1 1 1 0 0,0 0-1 0 0,1-1 1 0 0,-1 1-1 0 0,0 0 1 0 0,0-1-1 0 0,0 1 1 0 0,1 0-1 0 0,-1-1 1 0 0,0 1-1 0 0,0 0-1 0 0,0 0 21 0 0,38 69 616 0 0,-29-52-490 0 0,0 0 0 0 0,10 13-147 0 0,-14-27-20 0 0,-1 1 1 0 0,0 0 0 0 0,1-1-1 0 0,0 0 1 0 0,0 0-1 0 0,0-1 1 0 0,1 1 0 0 0,-1-1-1 0 0,1 0 1 0 0,0 0 0 0 0,0-1-1 0 0,0 0 1 0 0,0 0-1 0 0,0 0 1 0 0,1-1 19 0 0,-4 0-401 0 0,1-1-1 0 0,0 1 1 0 0,-1-1 0 0 0,1 0-1 0 0,0 0 1 0 0,-1-1 0 0 0,1 1-1 0 0,-1-1 1 0 0,1 1 0 0 0,0-2 401 0 0,13-3-1525 0 0</inkml:trace>
  <inkml:trace contextRef="#ctx0" brushRef="#br0" timeOffset="279.066">646 95 11520 0 0,'0'0'528'0'0,"0"0"-16"0"0,0 14-168 0 0,0-1 1003 0 0,1 0 0 0 0,1 1 0 0 0,0-1-1 0 0,4 12-1346 0 0,0-5 773 0 0,1 0 0 0 0,1 0-1 0 0,0 0 1 0 0,8 10-773 0 0,-14-27-26 0 0,-2-2-87 0 0,1 0 1 0 0,-1 0-1 0 0,1 0 1 0 0,-1 0-1 0 0,1 0 1 0 0,-1 0-1 0 0,1 0 1 0 0,-1 0-1 0 0,1 0 1 0 0,0-1-1 0 0,0 1 1 0 0,-1 0-1 0 0,1 0 1 0 0,1 0 112 0 0,-2-1-7109 0 0</inkml:trace>
  <inkml:trace contextRef="#ctx0" brushRef="#br0" timeOffset="479.267">733 6 10592 0 0,'0'0'818'0'0,"0"0"-356"0"0,0 0 478 0 0,-12-5 3090 0 0,15 21-5287 0 0,-3-8-4328 0 0</inkml:trace>
  <inkml:trace contextRef="#ctx0" brushRef="#br0" timeOffset="874.453">1017 59 10592 0 0,'0'0'818'0'0,"-16"0"452"0"0,1 6 949 0 0,0 1 1 0 0,-14 8-2220 0 0,-10 9 1316 0 0,-4 6-1316 0 0,26-18 523 0 0,13-9-490 0 0,1 1-1 0 0,-1-1 1 0 0,1 1-1 0 0,0 0 1 0 0,0 0-1 0 0,0 0 1 0 0,1 0-1 0 0,-1 0 1 0 0,1 1-1 0 0,-1 1-32 0 0,-5 10 59 0 0,7-14-44 0 0,0-1-1 0 0,1 1 1 0 0,-1 0-1 0 0,1-1 1 0 0,-1 1-1 0 0,1 0 0 0 0,0 0 1 0 0,0-1-1 0 0,0 1 1 0 0,0 0-1 0 0,0 0 1 0 0,0-1-1 0 0,0 1 1 0 0,0 0-1 0 0,1-1 1 0 0,-1 1-1 0 0,1 0 1 0 0,-1-1-1 0 0,1 1 1 0 0,0 0-15 0 0,2 9 159 0 0,-1-9-124 0 0,0 1 0 0 0,0-1 0 0 0,0 0 0 0 0,1 0 0 0 0,-1 1 0 0 0,0-2 0 0 0,1 1 0 0 0,-1 0 0 0 0,1 0-1 0 0,0-1 1 0 0,2 2-35 0 0,1 0 38 0 0,1-1 0 0 0,-1 1 0 0 0,1-1-1 0 0,0 0 1 0 0,-1-1 0 0 0,1 0-1 0 0,0 0 1 0 0,0 0 0 0 0,0-1 0 0 0,0 0-1 0 0,0 0 1 0 0,0-1 0 0 0,0 0 0 0 0,-1 0-1 0 0,1 0 1 0 0,0-1 0 0 0,1 0-38 0 0,4-3-291 0 0,1 0 0 0 0,-1-1 1 0 0,-1 0-1 0 0,1-1 0 0 0,-1-1 1 0 0,0 1-1 0 0,0-2 0 0 0,4-4 291 0 0,-2 1-515 0 0,1 1 0 0 0,0 1 0 0 0,7-4 515 0 0,-16 11-69 0 0,0 0 1 0 0,1 0-1 0 0,-1 1 0 0 0,1-1 0 0 0,0 1 0 0 0,0 1 0 0 0,0-1 0 0 0,0 1 1 0 0,0 0-1 0 0,0 1 0 0 0,2-1 69 0 0,-6 1-3 0 0,-1 1 0 0 0,0-1 0 0 0,1 1 0 0 0,-1-1 0 0 0,0 1 0 0 0,1 0 0 0 0,-1-1 0 0 0,0 1 0 0 0,0 0 0 0 0,0 0 0 0 0,0 0 0 0 0,1 0 0 0 0,-1 0 0 0 0,0 0 0 0 0,-1 0 0 0 0,1 0 0 0 0,0 0 0 0 0,0 0 0 0 0,0 1 0 0 0,-1-1 0 0 0,1 0 0 0 0,-1 0 0 0 0,1 1 0 0 0,-1-1 0 0 0,1 1 0 0 0,-1-1 3 0 0,2 6 56 0 0,0 0 0 0 0,0 0 0 0 0,-1-1 1 0 0,1 7-57 0 0,-2 12 458 0 0,0 1 1 0 0,-3 14-459 0 0,0 25 1530 0 0,3-60-859 0 0,-1-8 731 0 0,2-12-507 0 0,0 10-801 0 0,-1 0-41 0 0,1 1 0 0 0,1-1 0 0 0,-1 1 0 0 0,1-1-1 0 0,-1 1 1 0 0,1 0 0 0 0,1 0-53 0 0,3-8 8 0 0,-1 0-1 0 0,0 1 0 0 0,1-4-7 0 0,-2 3-92 0 0,0 5-152 0 0,1 0 0 0 0,0-1 1 0 0,0 2-1 0 0,1-1 0 0 0,0 1 1 0 0,0-1-1 0 0,0 2 1 0 0,6-5 243 0 0,-9 7-165 0 0,3-2-711 0 0,0 1 0 0 0,0-1-1 0 0,1 1 1 0 0,-1 0-1 0 0,1 1 1 0 0,4-2 876 0 0,6-1-5597 0 0</inkml:trace>
  <inkml:trace contextRef="#ctx0" brushRef="#br0" timeOffset="1185.08">1547 134 6448 0 0,'0'0'297'0'0,"0"0"-9"0"0,-1 1-188 0 0,-23 21 125 0 0,-35 33 7349 0 0,15-9-5204 0 0,40-41-2289 0 0,-1 0 0 0 0,1-1 0 0 0,0 2 0 0 0,0-1 1 0 0,0 0-1 0 0,1 1 0 0 0,0-1 0 0 0,0 1 0 0 0,0 0 0 0 0,1 0 0 0 0,-2 4-81 0 0,4-8 9 0 0,0-1 1 0 0,-1 0-1 0 0,1 1 0 0 0,0-1 1 0 0,0 0-1 0 0,0 1 0 0 0,0-1 1 0 0,1 0-1 0 0,-1 1 0 0 0,0-1 1 0 0,0 0-1 0 0,1 1 0 0 0,-1-1 1 0 0,1 0-1 0 0,-1 0 0 0 0,1 0 1 0 0,0 1-1 0 0,-1-1 0 0 0,1 0 1 0 0,0 0-1 0 0,0 0 0 0 0,0 0 1 0 0,0 0-1 0 0,0 0 0 0 0,0 0 1 0 0,0-1-1 0 0,0 1 0 0 0,0 0 1 0 0,0 0-1 0 0,0-1 0 0 0,0 1 1 0 0,1-1-1 0 0,-1 1 0 0 0,0-1 1 0 0,0 0-1 0 0,1 1 0 0 0,-1-1 1 0 0,1 0-10 0 0,3 1 38 0 0,0 0 1 0 0,0 0-1 0 0,0-1 0 0 0,0 0 1 0 0,0 0-1 0 0,0 0 0 0 0,0-1 1 0 0,0 0-1 0 0,4-1-38 0 0,-3 1 35 0 0,-1-1-1 0 0,0 0 1 0 0,1 0-1 0 0,-1-1 1 0 0,0 1-1 0 0,-1-1 1 0 0,1 0-1 0 0,0-1 1 0 0,-1 1-1 0 0,0-1 0 0 0,1 0 1 0 0,-2 0-1 0 0,1 0 1 0 0,0 0-1 0 0,-1-1 1 0 0,0 1-1 0 0,0-1 1 0 0,0 0-1 0 0,0 0 1 0 0,-1 0-1 0 0,0-1 1 0 0,0 1-1 0 0,0-2-34 0 0,0 0 69 0 0,3-15 56 0 0,0-1 1 0 0,-1-1-126 0 0,-3 17-4 0 0,-1 0 1 0 0,0 0-1 0 0,0 0 0 0 0,0 1 1 0 0,-1-1-1 0 0,0 0 0 0 0,0 0 1 0 0,0 1-1 0 0,-2-3 4 0 0,0-2-120 0 0,3 10-29 0 0,-1-1-1 0 0,1 0 0 0 0,-1 0 1 0 0,1 0-1 0 0,-1 1 1 0 0,0-1-1 0 0,0 0 0 0 0,0 1 1 0 0,0-1-1 0 0,-1 0 150 0 0,1 1-1059 0 0,1 1-955 0 0,0 0-3663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23.10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100 37 7832 0 0,'0'0'356'0'0,"0"0"-7"0"0,1 9-206 0 0,-1-8-141 0 0,22 143 7153 0 0,-18-111-4903 0 0,5 11-2252 0 0,-4-21 519 0 0,-2 0 1 0 0,0 0-1 0 0,0 15-519 0 0,-3-37-81 0 0,0 0-1 0 0,0 0 1 0 0,0 0 0 0 0,0 0-1 0 0,0 0 1 0 0,0 0-1 0 0,-1 0 1 0 0,1 0-1 0 0,0 0 1 0 0,-1 0-1 0 0,1 0 1 0 0,-1 0-1 0 0,1 0 1 0 0,-1 0-1 0 0,1 0 1 0 0,-1 0-1 0 0,1 0 1 0 0,-1-1-1 0 0,0 2 82 0 0,-7 0-6515 0 0</inkml:trace>
  <inkml:trace contextRef="#ctx0" brushRef="#br0" timeOffset="592.211">0 128 10136 0 0,'0'0'464'0'0,"0"0"-10"0"0,2 0-294 0 0,11 1 315 0 0,0 1-1 0 0,0 0 0 0 0,0 1 0 0 0,0 0 0 0 0,0 1 1 0 0,2 2-475 0 0,-1-1 639 0 0,1-1 0 0 0,0 0 1 0 0,1-1-1 0 0,8 1-639 0 0,4-2 542 0 0,0-1 1 0 0,15-2-543 0 0,-35 1-66 0 0,1-1-1 0 0,-1-1 1 0 0,0 1 0 0 0,0-1-1 0 0,1-1 1 0 0,-2 1-1 0 0,1-1 1 0 0,0-1 0 0 0,0 0-1 0 0,4-3 67 0 0,-7 3-624 0 0,0 1-1 0 0,0-2 1 0 0,0 1-1 0 0,-1-1 1 0 0,1 1-1 0 0,-1-1 1 0 0,-1 0-1 0 0,1-1 1 0 0,-1 1-1 0 0,1-1 1 0 0,-2 0-1 0 0,1 1 1 0 0,1-7 624 0 0,10-27-3061 0 0,-11 12 4596 0 0,-3 26-541 0 0,0 1 35 0 0,0 0-36 0 0,0 0-187 0 0,-3 6 626 0 0,-2 13-559 0 0,1-6-585 0 0,1 0-1 0 0,1 1 1 0 0,-1 5-288 0 0,0 12 870 0 0,-6 18-870 0 0,5-25 597 0 0,0 1-1 0 0,2-1 0 0 0,0 5-596 0 0,2 12 1259 0 0,0-40-1067 0 0,0-1-7 0 0,0 0-11 0 0,0 0-46 0 0,0 0-22 0 0,0 0-2 0 0,0 0 11 0 0,0 0 45 0 0,15-14 359 0 0,7-11-625 0 0,-19 21 75 0 0,0 0 0 0 0,0 1 0 0 0,0-1 0 0 0,1 1-1 0 0,-1 0 1 0 0,1 0 0 0 0,0 0 0 0 0,0 0 0 0 0,0 1-1 0 0,1-2 32 0 0,-1 3-10 0 0,2-2-23 0 0,0 0 1 0 0,1 1-1 0 0,-1 0 0 0 0,1 0 0 0 0,0 1 33 0 0,-5 0-8 0 0,0 1 0 0 0,1 0-1 0 0,-1 0 1 0 0,0 0-1 0 0,0 0 1 0 0,1 0-1 0 0,-1 1 1 0 0,0-1 0 0 0,0 1-1 0 0,1 0 1 0 0,-1-1-1 0 0,0 1 1 0 0,0 0-1 0 0,0 0 1 0 0,0 0 0 0 0,0 0-1 0 0,0 1 9 0 0,42 22-71 0 0,-6-4 75 0 0,-33-17-19 0 0,1-1-1 0 0,0 1 0 0 0,0-1 0 0 0,0 0 0 0 0,0 0 1 0 0,1-1-1 0 0,-1 0 0 0 0,0 0 0 0 0,4 0 16 0 0,18 3-50 0 0,-22-3 56 0 0,1 0-1 0 0,-1 0 0 0 0,0-1 0 0 0,1 0 0 0 0,-1-1 0 0 0,0 1 0 0 0,0-1 0 0 0,1 0 0 0 0,4-2-5 0 0,-8 2-6 0 0,0 0 1 0 0,0 0-1 0 0,0 0 0 0 0,0 0 0 0 0,0-1 1 0 0,0 1-1 0 0,0-1 0 0 0,-1 0 0 0 0,1 0 0 0 0,-1 0 1 0 0,1 0-1 0 0,-1 0 0 0 0,1-1 0 0 0,-1 1 1 0 0,0-1-1 0 0,0 1 0 0 0,-1-1 0 0 0,1 0 0 0 0,1-2 6 0 0,-1 0-93 0 0,0 0-1 0 0,0 0 0 0 0,0-1 1 0 0,0 1-1 0 0,-1-1 0 0 0,0 0 1 0 0,0 1-1 0 0,0-1 0 0 0,-1 0 0 0 0,0 1 1 0 0,-1-6 93 0 0,1 5-71 0 0,-1 0 1 0 0,0 1-1 0 0,0-1 1 0 0,-1 1 0 0 0,0-1-1 0 0,0 1 1 0 0,-2-5 70 0 0,3 9 8 0 0,1 0 0 0 0,-1 1 0 0 0,0-1 0 0 0,1 0 0 0 0,-1 0 0 0 0,0 1 0 0 0,1-1 0 0 0,-1 0 0 0 0,0 1 0 0 0,0-1 0 0 0,1 0 0 0 0,-1 1 0 0 0,0-1 0 0 0,0 1 0 0 0,0 0 0 0 0,0-1 0 0 0,0 1 0 0 0,0 0 0 0 0,0-1-8 0 0,0 1 30 0 0,-1 0 1 0 0,1 1 0 0 0,-1-1-1 0 0,1 0 1 0 0,0 0 0 0 0,-1 1-1 0 0,1-1 1 0 0,0 1 0 0 0,-1-1-1 0 0,1 1 1 0 0,0-1 0 0 0,0 1-1 0 0,0 0 1 0 0,-1 0-1 0 0,1-1 1 0 0,0 1 0 0 0,0 0-1 0 0,0 0-30 0 0,-1 3 14 0 0,0-1 0 0 0,-1 0 0 0 0,2 1-1 0 0,-1 0 1 0 0,0-1 0 0 0,1 1 0 0 0,-1 0-1 0 0,1 0 1 0 0,0 0 0 0 0,1 0 0 0 0,-1 0-1 0 0,0 0 1 0 0,1 0 0 0 0,0 0 0 0 0,0 0-1 0 0,1 2-13 0 0,0-1 31 0 0,0 1 0 0 0,1-1-1 0 0,-1 0 1 0 0,1 0-1 0 0,0 0 1 0 0,1 0 0 0 0,0 0-1 0 0,-1 0 1 0 0,1 0-1 0 0,1-1 1 0 0,2 4-31 0 0,3 1 64 0 0,-1 0 0 0 0,1 0 0 0 0,0-1-1 0 0,10 7-63 0 0,-8-8 14 0 0,0 0-1 0 0,0-1 0 0 0,1 0 0 0 0,0-1 0 0 0,0 0 0 0 0,1-1 0 0 0,-1-1 0 0 0,1 0 0 0 0,0 0 0 0 0,0-1 0 0 0,4 0-13 0 0,4-2-128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22.46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129 273 5984 0 0,'-3'2'138'0'0,"1"1"1"0"0,-1-1-1 0 0,0 0 0 0 0,0 0 1 0 0,0 0-1 0 0,0 0 1 0 0,0 0-1 0 0,-3 0-138 0 0,-15 11 3657 0 0,0 1-20 0 0,17-12-3451 0 0,-1 1 0 0 0,1 0 0 0 0,0 0 0 0 0,0 0 0 0 0,0 0 0 0 0,0 1 0 0 0,1-1 0 0 0,-4 5-186 0 0,-10 15 644 0 0,16-22-350 0 0,3 9 691 0 0,-2-9-961 0 0,-1 0 0 0 0,1 0 1 0 0,1 0-1 0 0,-1 0 0 0 0,0 0 1 0 0,0 0-1 0 0,0 0 0 0 0,0 0 0 0 0,1 0 1 0 0,-1 0-1 0 0,1 0 0 0 0,-1 1-24 0 0,1-1 32 0 0,1 1 0 0 0,-1-1 0 0 0,1 1 0 0 0,-1-1 0 0 0,1 1 0 0 0,-1-1 0 0 0,1 0 0 0 0,0 0 0 0 0,-1 0 0 0 0,1 0-1 0 0,0 0 1 0 0,0 0 0 0 0,0 0 0 0 0,0-1 0 0 0,0 1 0 0 0,0-1 0 0 0,0 1 0 0 0,1-1-32 0 0,1 1 53 0 0,1-1 0 0 0,-1 0 0 0 0,0-1 1 0 0,0 1-1 0 0,0-1 0 0 0,0 0 0 0 0,0 0 1 0 0,0 0-1 0 0,1-1-53 0 0,-2 1 22 0 0,0-1 0 0 0,0 0 0 0 0,0 1 0 0 0,0-2 0 0 0,0 1 0 0 0,-1 0 0 0 0,1 0 0 0 0,-1-1 1 0 0,1 0-1 0 0,0-1-22 0 0,20-30 23 0 0,-22 31-38 0 0,4-6-29 0 0,-1 0-1 0 0,0-1 1 0 0,1-2 44 0 0,-4 11-9 0 0,-1-1 0 0 0,1 0 1 0 0,-1 0-1 0 0,1 1 0 0 0,-1-1 0 0 0,0 0 1 0 0,1 0-1 0 0,-1 0 0 0 0,0 0 0 0 0,0 1 1 0 0,-1-1-1 0 0,1 0 0 0 0,0 0 1 0 0,0 0-1 0 0,-1 1 0 0 0,0-3 9 0 0,0 0-31 0 0,-2-2 31 0 0,3 6 1 0 0,0 0 0 0 0,0-1 0 0 0,0 1 0 0 0,0 0 0 0 0,0 0 0 0 0,0 0 0 0 0,0-1 0 0 0,0 1 0 0 0,-1 0 0 0 0,1 0 0 0 0,0 0-1 0 0,0 0 1 0 0,0-1 0 0 0,0 1 0 0 0,0 0 0 0 0,-1 0 0 0 0,1 0 0 0 0,0 0 0 0 0,0 0 0 0 0,0 0 0 0 0,0-1 0 0 0,-1 1 0 0 0,1 0 0 0 0,0 0 0 0 0,0 0 0 0 0,0 0 0 0 0,-1 0 0 0 0,1 0 0 0 0,0 0 0 0 0,0 0 0 0 0,-1 0-1 0 0,1 0 1 0 0,0 0 0 0 0,0 0 0 0 0,0 0 0 0 0,-1 0 0 0 0,1 0 0 0 0,0 0 0 0 0,0 0 0 0 0,0 0 0 0 0,-1 0 0 0 0,1 1 0 0 0,0-1 0 0 0,0 0 0 0 0,0 0 0 0 0,0 0 0 0 0,-1 0 0 0 0,1 0 0 0 0,0 0 0 0 0,0 1-1 0 0,0-1 1 0 0,0 0 0 0 0,0 0 0 0 0,-1 0 0 0 0,1 0 0 0 0,0 1 0 0 0,0-1 0 0 0,0 0 0 0 0,0 0 0 0 0,0 0 0 0 0,0 1-1 0 0,-4 12-5 0 0,4-12 5 0 0,0-1 0 0 0,0 1 0 0 0,0 0 0 0 0,1 0 0 0 0,-1 0 0 0 0,0-1 0 0 0,1 1 0 0 0,-1 0 0 0 0,0 0 0 0 0,1-1 0 0 0,-1 1 0 0 0,1 0 0 0 0,-1-1 0 0 0,1 1 0 0 0,-1 0 0 0 0,1-1 0 0 0,-1 1 0 0 0,1-1 0 0 0,0 1 0 0 0,-1-1 0 0 0,1 1 0 0 0,0-1 0 0 0,-1 0 0 0 0,1 1 0 0 0,0-1 0 0 0,0 0 0 0 0,0 1 0 0 0,-1-1 0 0 0,1 0 0 0 0,0 0 0 0 0,0 0 0 0 0,0 0 0 0 0,30 2 0 0 0,-26-2 0 0 0,13 0 52 0 0,1 0 0 0 0,0-2-1 0 0,0-1 1 0 0,-1 0 0 0 0,1-1-1 0 0,-1-1 1 0 0,0-1-1 0 0,0 0 1 0 0,-1-2 0 0 0,0 0-1 0 0,2-2-51 0 0,-10 5-31 0 0,-1 0-1 0 0,0-1 1 0 0,0-1-1 0 0,-1 1 1 0 0,0-1-1 0 0,0 0 1 0 0,0-1-1 0 0,-1 1 1 0 0,0-1-1 0 0,-1-1 1 0 0,0 1-1 0 0,0-1 1 0 0,-1 0-1 0 0,0 0 1 0 0,0 0-1 0 0,1-6 32 0 0,-3 4-46 0 0,2-2-24 0 0,-1 0-1 0 0,1-10 71 0 0,-4 20 4 0 0,1-1-1 0 0,-1 1 1 0 0,0-1 0 0 0,0 1 0 0 0,0 0-1 0 0,-1-1 1 0 0,1 1 0 0 0,-1 0 0 0 0,0-1-1 0 0,0 1 1 0 0,0 0 0 0 0,0 0 0 0 0,-2-2-4 0 0,3 5 2 0 0,0 0 1 0 0,0-1-1 0 0,-1 1 0 0 0,1 0 1 0 0,0 0-1 0 0,-1-1 1 0 0,1 1-1 0 0,0 0 1 0 0,-1 0-1 0 0,1 0 0 0 0,0 0 1 0 0,-1 0-1 0 0,1 0 1 0 0,-1-1-1 0 0,1 1 0 0 0,0 0 1 0 0,-1 0-1 0 0,1 0 1 0 0,0 0-1 0 0,-1 0 1 0 0,1 0-1 0 0,-1 0 0 0 0,1 0 1 0 0,0 1-1 0 0,-1-1 1 0 0,1 0-1 0 0,0 0 0 0 0,-1 0 1 0 0,1 0-1 0 0,0 0 1 0 0,-1 1-1 0 0,1-1 1 0 0,0 0-1 0 0,-1 0 0 0 0,1 1 1 0 0,0-1-1 0 0,0 0 1 0 0,-1 0-3 0 0,-11 12 66 0 0,2 1-63 0 0,1 1 0 0 0,1 0 0 0 0,1 0 0 0 0,0 1 0 0 0,1 0 0 0 0,-4 11-3 0 0,0 8-35 0 0,1 1 0 0 0,-1 20 35 0 0,2-5 4 0 0,3 1 0 0 0,2 0-1 0 0,3 0 1 0 0,3 26-4 0 0,0 54 465 0 0,-3-101-441 0 0,0-15 4 0 0,0-14-150 0 0,0 6-1518 0 0,0-6-4801 0 0</inkml:trace>
  <inkml:trace contextRef="#ctx0" brushRef="#br0" timeOffset="312.181">132 469 5984 0 0,'0'0'273'0'0,"0"0"-5"0"0,7 3 1944 0 0,17 0 3919 0 0,1 0-4288 0 0,-2 1-1790 0 0,1-1 0 0 0,0-1 0 0 0,14-1-53 0 0,34 3 33 0 0,-51-4-751 0 0,-1 0-1 0 0,0-2 0 0 0,0 0 0 0 0,11-3 719 0 0,-14 3-268 0 0,25-4-884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9:05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29 10136 0 0,'-6'-17'777'0'0,"-2"6"-108"0"0,3 11-442 0 0,4 0-67 0 0,-1 0 25 0 0,0 0 0 0 0,0-1 0 0 0,-1 1 1 0 0,1 0-1 0 0,0 1 0 0 0,0-1 0 0 0,-1 0 0 0 0,1 1 0 0 0,0-1 1 0 0,0 1-1 0 0,0-1 0 0 0,-1 1 0 0 0,1 0 0 0 0,0 0 1 0 0,-1 1-186 0 0,-31 22 625 0 0,20-14-12 0 0,-15 11 1238 0 0,0-2 0 0 0,-5 0-1851 0 0,25-13 241 0 0,1 0 0 0 0,0 0-1 0 0,0 1 1 0 0,0 0-1 0 0,1 0 1 0 0,0 1-1 0 0,-5 6-240 0 0,7-6 10 0 0,0 0-1 0 0,0 0 0 0 0,1 0 0 0 0,0 0 0 0 0,1 1 0 0 0,-2 3-9 0 0,2-4 13 0 0,3-6-5 0 0,0 0 0 0 0,-1-1 0 0 0,1 1 0 0 0,0 0-1 0 0,0 0 1 0 0,0 0 0 0 0,0-1 0 0 0,1 1 0 0 0,-1 0 0 0 0,0 0-1 0 0,1-1 1 0 0,-1 1 0 0 0,1 0 0 0 0,0-1 0 0 0,-1 1 0 0 0,1 0-1 0 0,0-1 1 0 0,0 1 0 0 0,0-1 0 0 0,0 1 0 0 0,0-1 0 0 0,1 0-1 0 0,-1 0 1 0 0,0 1 0 0 0,0-1 0 0 0,1 0 0 0 0,0 0-8 0 0,6 6-23 0 0,1 0 0 0 0,0-1 0 0 0,10 4 23 0 0,-17-8 7 0 0,13 5 34 0 0,-1 1 1 0 0,1-2-1 0 0,1 0 0 0 0,-1-1 1 0 0,7 2-42 0 0,-13-5-219 0 0,0-1 0 0 0,1 0 0 0 0,-1 0 0 0 0,0 0 0 0 0,1-1 0 0 0,-1-1 0 0 0,0 0 0 0 0,0 0 0 0 0,1 0 0 0 0,0-2 219 0 0,-6 2-139 0 0,2 0-300 0 0,1-1 0 0 0,0 0-1 0 0,0-1 1 0 0,-1 1 0 0 0,1-1-1 0 0,3-3 440 0 0,18-7-1147 0 0,-23 11 831 0 0,1-1-1 0 0,-1 1 0 0 0,0-1 0 0 0,0 0 0 0 0,0 0 1 0 0,4-4 316 0 0,-4 4-135 0 0,-4 2 130 0 0,-1 1 1 0 0,1-1-1 0 0,0 1 1 0 0,0-1-1 0 0,-1 1 0 0 0,1-1 1 0 0,0 0-1 0 0,-1 1 1 0 0,1-1-1 0 0,-1 0 1 0 0,1 0-1 0 0,-1 1 1 0 0,1-1-1 0 0,-1 0 0 0 0,1 0 1 0 0,-1 0-1 0 0,0 0 1 0 0,1 0-1 0 0,-1 0 5 0 0,0 0 31 0 0,0 1 1 0 0,0 0-1 0 0,-1-1 0 0 0,1 1 0 0 0,0 0 0 0 0,0-1 1 0 0,0 1-1 0 0,-1 0 0 0 0,1 0 0 0 0,0-1 1 0 0,0 1-1 0 0,-1 0 0 0 0,1 0 0 0 0,0-1 0 0 0,-1 1 1 0 0,1 0-1 0 0,0 0 0 0 0,-1 0 0 0 0,1 0 0 0 0,0-1 1 0 0,-1 1-1 0 0,1 0 0 0 0,0 0 0 0 0,-1 0 0 0 0,1 0 1 0 0,0 0-1 0 0,-1 0 0 0 0,1 0 0 0 0,-1 0-31 0 0,-10 0 633 0 0,3 1-49 0 0,0 1 0 0 0,0 1 1 0 0,0-1-1 0 0,1 1 1 0 0,-1 1-1 0 0,-3 2-584 0 0,7-4 68 0 0,0 0 0 0 0,0 1 1 0 0,0 0-1 0 0,1 0 0 0 0,-1 0 0 0 0,1 0 0 0 0,0 0 0 0 0,0 1 0 0 0,0 0 0 0 0,0-1 0 0 0,1 1 0 0 0,-2 2-68 0 0,3-3 90 0 0,0 1 0 0 0,0-1 0 0 0,0 0 0 0 0,1 1 0 0 0,-1-1 0 0 0,1 1 0 0 0,0-1 0 0 0,0 0 0 0 0,0 1 0 0 0,0-1 0 0 0,0 1 0 0 0,1-1 0 0 0,0 1 0 0 0,0-1 0 0 0,0 0 0 0 0,1 3-90 0 0,0-4 38 0 0,0 0 0 0 0,0 0 0 0 0,0 0 0 0 0,0-1 0 0 0,0 1 0 0 0,0 0 0 0 0,1-1 0 0 0,-1 0 0 0 0,1 1 0 0 0,-1-1 0 0 0,1 0 0 0 0,-1 0 0 0 0,1-1 0 0 0,0 1 0 0 0,-1 0 0 0 0,3-1-38 0 0,12 1-71 0 0,1-1 1 0 0,-1-1-1 0 0,1-1 0 0 0,14-3 71 0 0,-8 1 67 0 0,-7 2-15 0 0,1-2-1 0 0,-1 0 1 0 0,10-4-52 0 0,-22 7 7 0 0,0-1 0 0 0,1-1 1 0 0,-1 1-1 0 0,-1-1 0 0 0,1 1 1 0 0,0-1-1 0 0,-1-1 0 0 0,1 1 0 0 0,-1-1 1 0 0,0 1-1 0 0,0-1 0 0 0,0 0 1 0 0,2-4-8 0 0,-5 5 6 0 0,0-1 1 0 0,1 1-1 0 0,-1-1 1 0 0,0 1-1 0 0,-1-1 1 0 0,1 1 0 0 0,-1-1-1 0 0,0 0 1 0 0,1 1-1 0 0,-2-1 1 0 0,1 0-1 0 0,0 1 1 0 0,-1-1 0 0 0,1 0-1 0 0,-2-1-6 0 0,1 1-4 0 0,1 2 0 0 0,-1 0 0 0 0,1 1 0 0 0,-1-1 0 0 0,0 0 0 0 0,0 0 0 0 0,0 1 0 0 0,0-1 0 0 0,0 0 0 0 0,0 1 0 0 0,0-1 0 0 0,0 1 0 0 0,-1 0 0 0 0,1-1 0 0 0,-1 1 0 0 0,1 0 0 0 0,-1 0 0 0 0,0-1 4 0 0,-32-16-15 0 0,20 11 18 0 0,-1-1-472 0 0,-1 1 0 0 0,0 1-1 0 0,-1 0 1 0 0,1 1 0 0 0,-1 0-1 0 0,-3 1 470 0 0,3 4-2889 0 0,11 0 1859 0 0</inkml:trace>
  <inkml:trace contextRef="#ctx0" brushRef="#br0" timeOffset="290.378">690 110 11088 0 0,'0'0'248'0'0,"0"0"34"0"0,0 0 22 0 0,0 0-29 0 0,1 1-179 0 0,2 14 58 0 0,1-1 0 0 0,0 11-154 0 0,6 25 1201 0 0,2 23 1086 0 0,-6-42-975 0 0,2 22-1312 0 0,-5-33-18 0 0,30 176 1302 0 0,-20-129-1224 0 0,0-6 484 0 0,-11-56-488 0 0,-1-4-368 0 0,-1-1-157 0 0,-1-37-2447 0 0,-1 18 1918 0 0</inkml:trace>
  <inkml:trace contextRef="#ctx0" brushRef="#br0" timeOffset="576.126">746 228 4608 0 0,'0'0'5'0'0,"-1"-1"0"0"0,1 1 0 0 0,-1-1 0 0 0,1 0 0 0 0,-1 1 0 0 0,1-1 0 0 0,-1 0 0 0 0,1 1 0 0 0,-1-1 0 0 0,1 0 0 0 0,0 0 1 0 0,-1 1-1 0 0,1-1 0 0 0,0 0 0 0 0,0 0 0 0 0,0 0 0 0 0,-1 0 0 0 0,1 1 0 0 0,0-1 0 0 0,0 0 0 0 0,0 0 0 0 0,0 0 0 0 0,1 0 0 0 0,-1 0-5 0 0,0 0 271 0 0,1 0 1 0 0,-1 0-1 0 0,1-1 0 0 0,0 1 0 0 0,-1 0 1 0 0,1 0-1 0 0,0 0 0 0 0,0 0 0 0 0,0 0 1 0 0,0 0-1 0 0,0 0 0 0 0,0 0 1 0 0,0 1-1 0 0,1-2-271 0 0,1 0 557 0 0,0 0 0 0 0,1 1 0 0 0,-1-1-1 0 0,1 1 1 0 0,-1-1 0 0 0,1 1 0 0 0,0 0 0 0 0,-1 0 0 0 0,1 1 0 0 0,0-1 0 0 0,0 1-557 0 0,6 0 242 0 0,0 0 1 0 0,0 1-1 0 0,0 0 1 0 0,0 1-1 0 0,0 0 0 0 0,-1 1 1 0 0,1 0-1 0 0,-1 0 1 0 0,1 1-1 0 0,-1 0 0 0 0,3 3-242 0 0,33 14 300 0 0,-32-16-259 0 0,0 1-1 0 0,0 1 0 0 0,1 1-40 0 0,-9-5 140 0 0,-1 0 0 0 0,0 0 0 0 0,0 1 0 0 0,0-1 0 0 0,-1 1 0 0 0,1 0 0 0 0,-1 0 1 0 0,0 0-1 0 0,0 1 0 0 0,2 3-140 0 0,-4-7 37 0 0,-1 0 0 0 0,1 0 0 0 0,-1 0 0 0 0,1 0 0 0 0,-1 0 0 0 0,0 0 0 0 0,1 0 0 0 0,-1 0 1 0 0,0 1-1 0 0,0-1 0 0 0,0 0 0 0 0,0 0 0 0 0,0 0 0 0 0,0 0 0 0 0,0 1 0 0 0,0-1 0 0 0,-1 0 0 0 0,1 0 0 0 0,0 0 0 0 0,-1 0 1 0 0,1 0-1 0 0,0 0 0 0 0,-1 0 0 0 0,0 0 0 0 0,1 0 0 0 0,-1 0 0 0 0,0 0 0 0 0,1 0 0 0 0,-1 0 0 0 0,0 0 0 0 0,0 0 1 0 0,0-1-1 0 0,0 1 0 0 0,1 0 0 0 0,-1-1 0 0 0,0 1 0 0 0,0 0 0 0 0,-1-1-37 0 0,-5 4 212 0 0,0-1 0 0 0,0 0 0 0 0,-1 0 0 0 0,1-1 0 0 0,-4 1-212 0 0,4-1-139 0 0,-12 3 213 0 0,-1 0 0 0 0,-1-1-1 0 0,1 0 1 0 0,-1-2-1 0 0,-7 0-73 0 0,-1-1-65 0 0,21-1 24 0 0,-1 1 0 0 0,0-1 0 0 0,1-1 0 0 0,-1 0 0 0 0,1 0-1 0 0,-4-1 42 0 0,12 2-65 0 0,0 0-1 0 0,-1 0 1 0 0,1 0 0 0 0,0 0-1 0 0,-1 0 1 0 0,1 0-1 0 0,0 0 1 0 0,-1 0-1 0 0,1 0 1 0 0,0 0-1 0 0,-1 0 1 0 0,1 0-1 0 0,0 0 1 0 0,-1-1 0 0 0,1 1-1 0 0,0 0 1 0 0,-1 0-1 0 0,1 0 1 0 0,0 0-1 0 0,-1-1 1 0 0,1 1-1 0 0,0 0 1 0 0,0 0 0 0 0,0-1-1 0 0,-1 1 1 0 0,1 0-1 0 0,0-1 1 0 0,0 1-1 0 0,0 0 1 0 0,-1-1-1 0 0,1 1 1 0 0,0 0-1 0 0,0-1 1 0 0,0 1 0 0 0,0 0-1 0 0,0-1 1 0 0,0 1-1 0 0,0 0 1 0 0,0-1-1 0 0,0 1 1 0 0,0 0-1 0 0,0-1 66 0 0,1 0-234 0 0,0-1 0 0 0,0 1 0 0 0,0 0 0 0 0,0 0 0 0 0,0-1-1 0 0,1 1 1 0 0,-1 0 0 0 0,0 0 0 0 0,1 0 0 0 0,-1 0 234 0 0,3-1-832 0 0,0-1 0 0 0,0 1 1 0 0,0 0-1 0 0,1 0 0 0 0,-1 1 0 0 0,1-1 832 0 0,2-1-4398 0 0</inkml:trace>
  <inkml:trace contextRef="#ctx0" brushRef="#br0" timeOffset="1326.835">1158 250 10136 0 0,'0'0'464'0'0,"7"-2"150"0"0,-4 2-246 0 0,0 0-1 0 0,0-1 1 0 0,-1 1-1 0 0,1 0 1 0 0,0 1 0 0 0,0-1-1 0 0,0 0 1 0 0,0 1-1 0 0,0 0 1 0 0,0-1-1 0 0,-1 1 1 0 0,2 1-368 0 0,8 2 1166 0 0,-4-3-789 0 0,-4 1-147 0 0,0-1 0 0 0,0-1 0 0 0,0 1 0 0 0,0-1 0 0 0,0 1 0 0 0,0-1-1 0 0,1 0 1 0 0,1-1-230 0 0,-3 1 38 0 0,0 0-1 0 0,0-1 0 0 0,0 1 0 0 0,0-1 0 0 0,0 1 1 0 0,0-1-1 0 0,0 0 0 0 0,0 0 0 0 0,-1-1 1 0 0,1 1-1 0 0,0-1 0 0 0,-1 1 0 0 0,1-1 0 0 0,-1 0 1 0 0,1 0-1 0 0,-1 0 0 0 0,0 0 0 0 0,0 0 0 0 0,0 0 1 0 0,0-1-1 0 0,0 1 0 0 0,0-1-37 0 0,2-8-106 0 0,0 1 0 0 0,0-1 0 0 0,1-6 106 0 0,5-17 1062 0 0,-10 33-777 0 0,0 1 3 0 0,0 0-60 0 0,0 0-241 0 0,0 0-66 0 0,0 17 181 0 0,-1-11-90 0 0,1 1 0 0 0,0-1 0 0 0,0 1 0 0 0,1-1 1 0 0,-1 1-1 0 0,1-1 0 0 0,1 0 0 0 0,-1 0 1 0 0,1 1-1 0 0,0-1 0 0 0,0 0 0 0 0,1 0 0 0 0,0 0-12 0 0,3 3 7 0 0,-4-6-7 0 0,0 1 0 0 0,0-1 1 0 0,0 0-1 0 0,0 0 0 0 0,1 1 0 0 0,-1-2 1 0 0,1 1-1 0 0,0 0 0 0 0,0 0 1 0 0,0-1-1 0 0,0 0 0 0 0,1 0 1 0 0,-1 1-1 0 0,1-2 0 0 0,-1 1 1 0 0,1 0-1 0 0,-1-1 0 0 0,3 1 0 0 0,2-1 131 0 0,0 1-1 0 0,0-2 0 0 0,-1 1 0 0 0,1-1 1 0 0,0 0-1 0 0,0-1 0 0 0,0 0 0 0 0,-1 0 1 0 0,1-1-1 0 0,7-2-130 0 0,-12 3 23 0 0,0 0 0 0 0,0 0 0 0 0,0-1-1 0 0,-1 1 1 0 0,1-1 0 0 0,0 0 0 0 0,-1 1 0 0 0,1-1 0 0 0,-1-1 0 0 0,1 1 0 0 0,-1 0-1 0 0,1-1-22 0 0,23-34 262 0 0,-12 18-202 0 0,5-16-46 0 0,-9 15-15 0 0,4-16 12 0 0,-13 36-10 0 0,-1 0 0 0 0,1-1 0 0 0,-1 1-1 0 0,1-1 1 0 0,-1 1 0 0 0,1 0 0 0 0,-1 0 0 0 0,1-1 0 0 0,-1 1 0 0 0,1 0-1 0 0,0 0 1 0 0,-1-1 0 0 0,1 1 0 0 0,-1 0 0 0 0,1 0 0 0 0,0 0 0 0 0,-1 0 0 0 0,1 0-1 0 0,0 0 1 0 0,-1 0 0 0 0,1 0 0 0 0,-1 0 0 0 0,1 1 0 0 0,0-1 0 0 0,-1 0-1 0 0,1 0 1 0 0,-1 0 0 0 0,1 1 0 0 0,-1-1 0 0 0,1 0 0 0 0,0 1 0 0 0,-1-1 0 0 0,1 0-1 0 0,-1 1 1 0 0,0-1 0 0 0,1 1 0 0 0,-1-1 0 0 0,1 1 0 0 0,-1-1 0 0 0,0 1-1 0 0,6 9-8 0 0,-1 0 0 0 0,0 1 0 0 0,-1 0 0 0 0,0 0 0 0 0,-1 0 0 0 0,-1 1 0 0 0,2 9 8 0 0,4 15-279 0 0,-4-13 338 0 0,0 0-1 0 0,-1 0 1 0 0,-2 0 0 0 0,0 7-59 0 0,-1 22-308 0 0,-3 124 417 0 0,1-138 121 0 0,-12 122-679 0 0,13-156 477 0 0,1-1 1 0 0,-1 1-1 0 0,0-1 0 0 0,-1 1 0 0 0,1-1 0 0 0,0 0 0 0 0,-1 0 1 0 0,0 0-1 0 0,0 0 0 0 0,0 0 0 0 0,0 0 0 0 0,0 0 0 0 0,0-1 0 0 0,-2 2-28 0 0,2-2 0 0 0,0 0-1 0 0,-1 0 0 0 0,1-1 1 0 0,0 1-1 0 0,0-1 0 0 0,-1 1 0 0 0,1-1 1 0 0,-1 0-1 0 0,1 0 0 0 0,-1 0 1 0 0,1 0-1 0 0,-1-1 0 0 0,0 1 0 0 0,0-1 1 0 0,1 1-1 0 0,-1-1 0 0 0,0 0 1 0 0,-2 0 0 0 0,-33-6 95 0 0,0-2 1 0 0,-6-3-96 0 0,2 0 307 0 0,22 6-114 0 0,0-2-1 0 0,-11-6-192 0 0,-28-9-151 0 0,47 18-54 0 0,0 0 1 0 0,-9-7 204 0 0,11 7-383 0 0,1-1 1 0 0,-1 1 0 0 0,0 1 0 0 0,-3-1 382 0 0,4 1-1416 0 0,2 0-64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20.26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174 63 1840 0 0,'18'-3'133'0'0,"-18"2"-49"0"0,0 1 1 0 0,1-1-1 0 0,-1 1 0 0 0,0 0 0 0 0,0-1 1 0 0,1 1-1 0 0,-1-1 0 0 0,0 1 0 0 0,0-1 0 0 0,0 1 1 0 0,0 0-1 0 0,1-1 0 0 0,-1 1 0 0 0,0-1 1 0 0,0 1-1 0 0,0-1 0 0 0,0 1 0 0 0,0-1 0 0 0,0 1 1 0 0,0-1-1 0 0,-1 1 0 0 0,1-1 0 0 0,0 1 1 0 0,0 0-1 0 0,0-1 0 0 0,0 1 0 0 0,0-1 0 0 0,-1 1 1 0 0,1-1-1 0 0,0 1 0 0 0,-1-1-84 0 0,-7-12 3122 0 0,8 13-3097 0 0,0 0 0 0 0,0-1 0 0 0,0 1 0 0 0,0 0-1 0 0,0 0 1 0 0,0-1 0 0 0,0 1 0 0 0,-1 0 0 0 0,1-1-1 0 0,0 1 1 0 0,0 0 0 0 0,0 0 0 0 0,0-1 0 0 0,0 1-1 0 0,0 0 1 0 0,0-1 0 0 0,0 1 0 0 0,1 0 0 0 0,-1 0-1 0 0,0-1 1 0 0,0 1 0 0 0,0 0 0 0 0,0-1-1 0 0,0 1 1 0 0,0 0 0 0 0,0 0 0 0 0,1-1 0 0 0,-1 1-1 0 0,0 0 1 0 0,0 0 0 0 0,0 0 0 0 0,1-1 0 0 0,-1 1-1 0 0,0 0 1 0 0,0 0 0 0 0,1 0 0 0 0,-1 0 0 0 0,0-1-1 0 0,0 1 1 0 0,1 0 0 0 0,-1 0 0 0 0,0 0 0 0 0,0 0-1 0 0,1 0 1 0 0,-1 0-25 0 0,1-1 67 0 0,-1 1 0 0 0,1 0 1 0 0,-1 0-1 0 0,1-1 0 0 0,-1 1 0 0 0,0 0 0 0 0,1-1 0 0 0,-1 1 0 0 0,1-1 0 0 0,-1 1 0 0 0,0-1 1 0 0,1 1-1 0 0,-1-1 0 0 0,0 1 0 0 0,0-1 0 0 0,1 1 0 0 0,-1-1 0 0 0,0 1-67 0 0,13-9 2267 0 0,-13 8-2165 0 0,0 1 0 0 0,1-1-1 0 0,-1 1 1 0 0,0 0 0 0 0,1 0 0 0 0,-1-1 0 0 0,1 1-1 0 0,-1 0 1 0 0,0-1 0 0 0,1 1 0 0 0,-1 0 0 0 0,1 0-1 0 0,-1 0 1 0 0,1 0 0 0 0,-1 0 0 0 0,1-1 0 0 0,-1 1-1 0 0,1 0 1 0 0,-1 0 0 0 0,1 0 0 0 0,-1 0 0 0 0,1 0-1 0 0,-1 0 1 0 0,1 0 0 0 0,-1 1 0 0 0,1-1-1 0 0,-1 0 1 0 0,0 0 0 0 0,1 0 0 0 0,0 0-102 0 0,-1 1-131 0 0,2-1 573 0 0,-2 0-8 0 0,2 10 1129 0 0,-2-9-1491 0 0,0 0 1 0 0,0 0 0 0 0,0-1-1 0 0,1 1 1 0 0,-1 0 0 0 0,0 0-1 0 0,0 0 1 0 0,0-1-1 0 0,0 1 1 0 0,0 0 0 0 0,0 0-1 0 0,-1 0 1 0 0,1-1 0 0 0,0 1-1 0 0,0 0 1 0 0,-1 0 0 0 0,1-1-1 0 0,0 1 1 0 0,-1 0-1 0 0,1-1 1 0 0,0 1 0 0 0,-1 0-73 0 0,-3 5 31 0 0,3-4-100 0 0,0 0 1 0 0,0 0-1 0 0,0 0 1 0 0,0 0-1 0 0,0 1 1 0 0,0-1-1 0 0,1 0 1 0 0,-1 0-1 0 0,1 1 69 0 0,-8 16-328 0 0,7-16 329 0 0,0-1 0 0 0,0 1 0 0 0,0-1 1 0 0,0 0-1 0 0,0 1 0 0 0,0-1 0 0 0,1 3-1 0 0,-10 81 163 0 0,10-80-152 0 0,0-1-1 0 0,1 1 1 0 0,-1-1 0 0 0,1 1 0 0 0,0 1-11 0 0,0-2 0 0 0,0 1-1 0 0,0 0 1 0 0,-1-1 0 0 0,0 1 0 0 0,0 3 0 0 0,0-6 0 0 0,0 0 0 0 0,0 0 0 0 0,0 0 0 0 0,1 0 0 0 0,-1 0 0 0 0,1 0 0 0 0,0 0 0 0 0,0 1 0 0 0,0-2 1 0 0,0 1 0 0 0,-1-1 0 0 0,1 1 0 0 0,-1-1-1 0 0,1 1 1 0 0,-1-1 0 0 0,0 1 0 0 0,0-1 0 0 0,0 1 0 0 0,0-1 0 0 0,-1 1 0 0 0,0 1-1 0 0,1-1 12 0 0,-1 0-1 0 0,1 0 0 0 0,0 0 1 0 0,0 0-1 0 0,0 0 1 0 0,0 0-1 0 0,0 3-11 0 0,1 10 48 0 0,-4-6-4 0 0,3-10-43 0 0,-1 1-1 0 0,1 0 1 0 0,0-1-1 0 0,0 1 1 0 0,-1 0-1 0 0,1-1 1 0 0,0 1-1 0 0,0 0 1 0 0,-1-1-1 0 0,1 1 1 0 0,0 0-1 0 0,0-1 1 0 0,0 1-1 0 0,0 0 1 0 0,0 0-1 0 0,0-1 0 0 0,0 1 1 0 0,1 0-1 0 0,-1-1 0 0 0,3 10-50 0 0,-6-10 6 0 0,3 0 24 0 0,-1 0-140 0 0,1 0-808 0 0,0 0-3308 0 0,0 0-1421 0 0</inkml:trace>
  <inkml:trace contextRef="#ctx0" brushRef="#br0" timeOffset="1491.604">0 257 10944 0 0,'6'-9'411'0'0,"-5"8"-385"0"0,-1 1 1 0 0,1-1-1 0 0,-1 0 1 0 0,1 1 0 0 0,-1-1-1 0 0,1 1 1 0 0,-1-1 0 0 0,0 0-1 0 0,0 1 1 0 0,1-1 0 0 0,-1 0-1 0 0,0 1 1 0 0,0-1 0 0 0,1 0-1 0 0,-1 1 1 0 0,0-1 0 0 0,0 0-1 0 0,0 1 1 0 0,0-1 0 0 0,0 0-1 0 0,0 0 1 0 0,0 1 0 0 0,0-1-1 0 0,-1 0 1 0 0,1 1 0 0 0,0-1-1 0 0,0 0 1 0 0,-1 1 0 0 0,1-2-27 0 0,2-4 716 0 0,-1 3-26 0 0,-3 7-208 0 0,3-5-321 0 0,0 1 1 0 0,1-1-1 0 0,-1 0 1 0 0,0 1 0 0 0,1-1-1 0 0,-1 1 1 0 0,1-1 0 0 0,-1 1-1 0 0,1 0 1 0 0,-1 0 0 0 0,1-1-1 0 0,-1 1 1 0 0,2 0-162 0 0,22 0 776 0 0,-25 0-775 0 0,3 0 213 0 0,0 0-1 0 0,0 1 1 0 0,0-1-1 0 0,-1 1 1 0 0,1 0-1 0 0,2 1-213 0 0,6 1 368 0 0,11 1-169 0 0,0-1 0 0 0,1-1 0 0 0,-1-1 0 0 0,0-1 0 0 0,15-3-199 0 0,-24 2 21 0 0,-1-2-1 0 0,1 0 1 0 0,-1 0-1 0 0,3-2-20 0 0,1 0 22 0 0,1 0-1 0 0,6 1-21 0 0,-19 3-6 0 0,-1 1-4 0 0,0-1-1 0 0,0 1 1 0 0,0-1 0 0 0,0 1-1 0 0,0-1 1 0 0,0 0-1 0 0,-1 0 1 0 0,1 0-1 0 0,0 0 1 0 0,-1-1 0 0 0,1 1-1 0 0,-1-1 1 0 0,1 0-1 0 0,1-1 11 0 0,-2 1-31 0 0,1 0 0 0 0,-1 1 0 0 0,1-1 0 0 0,-1 0 0 0 0,1 1 0 0 0,0 0-1 0 0,-1 0 1 0 0,1 0 0 0 0,0 0 0 0 0,0 0 31 0 0,-2 1-11 0 0,0-1-383 0 0,16-4-1086 0 0,-15 5 1462 0 0,0 0 0 0 0,-1 1 0 0 0,1-1 0 0 0,0 0 0 0 0,-1 1 0 0 0,1-1 0 0 0,-1 1 0 0 0,1-1 0 0 0,0 1 0 0 0,-1 0 1 0 0,0 0-1 0 0,1 0 18 0 0,-1-1-26 0 0,0 0 26 0 0,-1 1-1 0 0,1-1 1 0 0,0 0 0 0 0,-1 0-1 0 0,1 0 1 0 0,0 1 0 0 0,-1-1-1 0 0,1 0 1 0 0,-1 1-1 0 0,1-1 1 0 0,-1 0 0 0 0,1 1-1 0 0,-1-1 1 0 0,1 1 0 0 0,-1-1-1 0 0,1 0 1 0 0,-1 1 0 0 0,0 0-1 0 0,1-1 1 0 0,-1 1-1 0 0,0-1 1 0 0,1 1 0 0 0,-1-1-1 0 0,0 1 1 0 0,0 0 0 0 0,1-1-1 0 0,-1 1 1 0 0,0 1-1 0 0,1-1 3 0 0,-1 1 0 0 0,1-1 0 0 0,-1 1-1 0 0,0-1 1 0 0,0 1 0 0 0,0 0 0 0 0,0-1-1 0 0,0 1 1 0 0,0-1 0 0 0,0 1 0 0 0,0-1-1 0 0,-1 1 1 0 0,1 0 0 0 0,-1-1 0 0 0,1 1-1 0 0,-1-1 1 0 0,1 1 0 0 0,-1-1 0 0 0,0 0-1 0 0,0 1 1 0 0,0-1-2 0 0,-5 17 59 0 0,6-16-47 0 0,-1 1 0 0 0,1-1 0 0 0,-1 0-1 0 0,1 1 1 0 0,-1-1 0 0 0,0 0 0 0 0,0 0-1 0 0,0 0 1 0 0,0 1 0 0 0,0-1-1 0 0,0 0 1 0 0,-2 1-12 0 0,3-2 6 0 0,-1-1-3 0 0,1 1-1 0 0,0 0 1 0 0,-1 0 0 0 0,1-1-1 0 0,0 1 1 0 0,0 0-1 0 0,0 0 1 0 0,0-1 0 0 0,0 1-1 0 0,0 0 1 0 0,0 0-1 0 0,0 0 1 0 0,0-1 0 0 0,0 1-1 0 0,0 0 1 0 0,0 0-1 0 0,0-1 1 0 0,1 1 0 0 0,-1 0-1 0 0,0 0 1 0 0,1-1 0 0 0,-1 1-1 0 0,0 0 1 0 0,1-1-1 0 0,-1 1 1 0 0,1 0 0 0 0,0 0-3 0 0,4 10 6 0 0,-4-9 41 0 0,0-1 0 0 0,0 1-1 0 0,0-1 1 0 0,0 1 0 0 0,0-1-1 0 0,0 1 1 0 0,0-1 0 0 0,0 0-1 0 0,1 1 1 0 0,-1-1 0 0 0,0 0-1 0 0,1 0 1 0 0,-1 0-1 0 0,1 0 1 0 0,-1 0 0 0 0,1-1-1 0 0,0 1 1 0 0,-1 0 0 0 0,1-1-1 0 0,0 1 1 0 0,0-1-47 0 0,3 2 105 0 0,1-1 1 0 0,0 0-1 0 0,-1 0 1 0 0,1 0-1 0 0,3 0-105 0 0,-7-2-80 0 0,0 1-1 0 0,0 0 1 0 0,0-1 0 0 0,0 1-1 0 0,0-1 1 0 0,0 0-1 0 0,0 1 1 0 0,0-1 0 0 0,-1 0-1 0 0,1 0 1 0 0,1-1 80 0 0,6-3-7 0 0,-8 5 11 0 0,0-1 0 0 0,0 1 0 0 0,0-1 0 0 0,0 1 0 0 0,0-1-1 0 0,0 0 1 0 0,0 1 0 0 0,0-1 0 0 0,0 0 0 0 0,-1 0-1 0 0,1 0 1 0 0,0 0 0 0 0,0 1 0 0 0,-1-1 0 0 0,1 0 0 0 0,-1 0-1 0 0,1-1 1 0 0,0 1-4 0 0,7-12 69 0 0,-4 10-64 0 0,-2 2 1 0 0,-1 0 0 0 0,0 0 1 0 0,0 0-1 0 0,0-1 0 0 0,0 1 0 0 0,0 0 0 0 0,0 0 1 0 0,0-1-1 0 0,0 1 0 0 0,0 0 0 0 0,-1-1 0 0 0,1 1 1 0 0,0-1-1 0 0,-1 1 0 0 0,1-1 0 0 0,-1 1 0 0 0,0-1-6 0 0,2-4-1 0 0,-1 1 1 0 0,1 0-1 0 0,0 0 0 0 0,0 1 0 0 0,0-1 0 0 0,1 0 0 0 0,0 1 0 0 0,0-1 0 0 0,0 1 0 0 0,0 0 0 0 0,1 0 0 0 0,-1 0 0 0 0,1 0 0 0 0,3-1 1 0 0,2 2 13 0 0,-8 2-13 0 0,0 1 0 0 0,0 0 0 0 0,-1 0 0 0 0,1 0 0 0 0,0-1 0 0 0,-1 1 0 0 0,1 0 0 0 0,0 0 0 0 0,0 0 0 0 0,-1 0 0 0 0,1 0 0 0 0,0 0 0 0 0,-1 0 0 0 0,1 1-1 0 0,0-1 1 0 0,0 0 0 0 0,-1 0 0 0 0,2 1 0 0 0,-1 4-8 0 0,-1-4 3 0 0,2 2-10 0 0,0 1 0 0 0,-1-1-1 0 0,0 0 1 0 0,1 1 0 0 0,-1 0 0 0 0,-1-1 0 0 0,1 1 0 0 0,-1 0 0 0 0,1-1-1 0 0,-1 1 1 0 0,0 0 0 0 0,0 0 0 0 0,-1-1 0 0 0,1 2 15 0 0,0-2-8 0 0,0 0-1 0 0,0 0 1 0 0,0 1 0 0 0,1-1-1 0 0,-1 0 1 0 0,1 0 0 0 0,1 3 8 0 0,2 19-49 0 0,-9 88 38 0 0,4-79 11 0 0,0-19 18 0 0,1 1 0 0 0,0-1 0 0 0,2 5-18 0 0,-1-7 30 0 0,-1 0-1 0 0,0 0 1 0 0,-1 8-30 0 0,0 13 127 0 0,-1-6 118 0 0,-1-1 1 0 0,-4 22-246 0 0,3-26 119 0 0,3-20-102 0 0,0 1 0 0 0,0-1 0 0 0,-1 0 0 0 0,1 0 0 0 0,-1 0 0 0 0,1 0 0 0 0,-1 0-1 0 0,0 0 1 0 0,0 0 0 0 0,-1 1-17 0 0,-13 20 127 0 0,14-20-100 0 0,0-1-1 0 0,0 0 0 0 0,-1 0 0 0 0,1 0 0 0 0,-1 0 1 0 0,0 0-1 0 0,0 0 0 0 0,0-1 0 0 0,0 0 0 0 0,-3 2-26 0 0,-5 5 125 0 0,9-8-104 0 0,-1 0 1 0 0,0 0-1 0 0,0 0 0 0 0,1 0 1 0 0,-1 0-1 0 0,0 0 0 0 0,0-1 1 0 0,0 0-1 0 0,0 1 0 0 0,1-1 1 0 0,-1 0-1 0 0,0-1 0 0 0,0 1 1 0 0,0 0-1 0 0,0-1 0 0 0,0 1 1 0 0,0-1-1 0 0,1 0 0 0 0,-1 0 1 0 0,0 0-1 0 0,-2-2-21 0 0,-3-2 22 0 0,0-1 0 0 0,0-1 0 0 0,0 1 0 0 0,1-1 0 0 0,0-1 0 0 0,0 1 0 0 0,1-1 0 0 0,-4-6-22 0 0,9 12 4 0 0,0 1-1 0 0,1 0 0 0 0,-1 0 1 0 0,1-1-1 0 0,-1 1 1 0 0,1-1-1 0 0,0 1 1 0 0,-1 0-1 0 0,1-1 1 0 0,0 1-1 0 0,0-1 1 0 0,0 1-1 0 0,0 0 0 0 0,0-1 1 0 0,1 0-4 0 0,-2-15 1 0 0,0 14-1 0 0,0 0 0 0 0,1 1 0 0 0,-1-1 0 0 0,1 0 0 0 0,-1 0 0 0 0,1 0 0 0 0,0 0 0 0 0,0 0 0 0 0,0 0 0 0 0,1 0 0 0 0,-1 0 0 0 0,1 0 0 0 0,0 0 0 0 0,0 1 0 0 0,1-4 0 0 0,7-15-25 0 0,-6 12-27 0 0,0 1 0 0 0,1-1 0 0 0,1 1 0 0 0,0 0 0 0 0,0 0 0 0 0,0 0 0 0 0,6-5 52 0 0,38-43-387 0 0,-39 46 224 0 0,0-1 0 0 0,10-7 163 0 0,17-19-394 0 0,-2-3-35 0 0,-12 16-276 0 0,14-23 705 0 0,-33 42-52 0 0,1 0 0 0 0,-1 0 1 0 0,1 0-1 0 0,4-2 52 0 0,-4 3-23 0 0,-1 0 0 0 0,0 0-1 0 0,0 0 1 0 0,0 0 0 0 0,0-1 0 0 0,-1 0-1 0 0,1 0 24 0 0,1-2 0 0 0,0 0 0 0 0,1 0 0 0 0,0 0 0 0 0,1 0 0 0 0,7-5 0 0 0,12-13 0 0 0,-14 17 143 0 0,1-1 294 0 0,-13 9-409 0 0,0-1 0 0 0,0 1 0 0 0,1 0 0 0 0,-1 0 0 0 0,0 0 0 0 0,0-1-1 0 0,1 1 1 0 0,-1 0 0 0 0,0 0 0 0 0,0-1 0 0 0,0 1 0 0 0,0 0 0 0 0,1-1 0 0 0,-1 1-1 0 0,0 0 1 0 0,0-1 0 0 0,0 1 0 0 0,0 0 0 0 0,0-1 0 0 0,0 1 0 0 0,0 0 0 0 0,0-1 0 0 0,0 1-1 0 0,0 0 1 0 0,0-1 0 0 0,0 1 0 0 0,0 0 0 0 0,0-1 0 0 0,0 1 0 0 0,0 0 0 0 0,0 0-1 0 0,-1-1-27 0 0,2 1-27 0 0,0-1-1 0 0,-1 1 0 0 0,1 0 0 0 0,-1 0 0 0 0,1-1 0 0 0,0 1 0 0 0,0 0 0 0 0,-1 0 0 0 0,1 0 0 0 0,0 0 0 0 0,-1 0 0 0 0,1 0 1 0 0,0 0-1 0 0,-1 0 0 0 0,1 0 0 0 0,0 0 28 0 0,-2 21 166 0 0,0-18-165 0 0,0 1 0 0 0,1-1-1 0 0,0 1 1 0 0,0-1 0 0 0,0 0 0 0 0,0 1 0 0 0,1-1 0 0 0,-1 1 0 0 0,1-1-1 0 0,0 2 0 0 0,0-1 0 0 0,0 0 0 0 0,0 1 0 0 0,-1-1 0 0 0,0 0 0 0 0,0 1 0 0 0,0-1 0 0 0,0 3 0 0 0,-1-1 0 0 0,1-1 0 0 0,0 0 0 0 0,1 0 0 0 0,-1 0 0 0 0,1 3 0 0 0,3 28 0 0 0,-4-29 0 0 0,0-1 0 0 0,0 0 0 0 0,1 0 0 0 0,0 0 0 0 0,0 1 0 0 0,2 1 0 0 0,9 20 32 0 0,-9-22-11 0 0,0-1 1 0 0,-1 0-1 0 0,0 1 0 0 0,0-1 1 0 0,0 1-1 0 0,-1 0 1 0 0,0 0-1 0 0,0 0 0 0 0,0 3-21 0 0,0-3 39 0 0,-1 0-1 0 0,1 0 0 0 0,0 0 1 0 0,1 0-1 0 0,0 0 1 0 0,0 1-39 0 0,0-1 62 0 0,0 0 0 0 0,0 0 0 0 0,-1 1 0 0 0,0-1 0 0 0,0 0 0 0 0,0 2-62 0 0,0 16 299 0 0,-1-16-139 0 0,1 0 0 0 0,-1 0 0 0 0,-1 0 0 0 0,0 3-160 0 0,1-11 21 0 0,0 1 1 0 0,0 0-1 0 0,0 0 1 0 0,0 0-1 0 0,0 0 1 0 0,0 0-1 0 0,0-1 0 0 0,0 1 1 0 0,0 0-1 0 0,0 0 1 0 0,1 0-1 0 0,-1 0 1 0 0,0-1-1 0 0,1 1 1 0 0,-1 0-1 0 0,0 0 1 0 0,1-1-1 0 0,-1 1 1 0 0,1 0-1 0 0,-1-1 1 0 0,1 1-1 0 0,-1 0 0 0 0,1-1 1 0 0,0 1-1 0 0,-1-1 1 0 0,1 1-1 0 0,0-1 1 0 0,-1 1-1 0 0,1-1 1 0 0,0 1-22 0 0,-3 0 216 0 0,1 0-81 0 0,2-5-24 0 0,-2 2-86 0 0,0 1-1 0 0,0-1 1 0 0,1 1-1 0 0,-1 0 1 0 0,0-1-1 0 0,0 1 1 0 0,0 0-1 0 0,0 0 1 0 0,0 0-1 0 0,-1 0 0 0 0,1 0 1 0 0,0 0-1 0 0,-2-1-24 0 0,0 0 45 0 0,1-1-41 0 0,-1 0 0 0 0,1 0 0 0 0,0 0 0 0 0,0 0 0 0 0,0 0 0 0 0,-1-3-4 0 0,-10-14-19 0 0,7 13-6 0 0,4 6 14 0 0,1-1-1 0 0,-1 1 1 0 0,1-1 0 0 0,-1 1 0 0 0,1-1-1 0 0,0 0 1 0 0,0 0 0 0 0,0 1-1 0 0,0-1 1 0 0,0 0 0 0 0,0 0-1 0 0,1 0 1 0 0,-1 0 0 0 0,1 0 0 0 0,-1 0-1 0 0,1 0 1 0 0,0 0 0 0 0,-1-1-1 0 0,1 0 12 0 0,0-1-24 0 0,0 0-1 0 0,-1 0 1 0 0,0 0 0 0 0,0 0-1 0 0,0 0 1 0 0,-1-3 24 0 0,1 5-18 0 0,0-1 0 0 0,0 1 0 0 0,0-1 0 0 0,1 0 1 0 0,-1 0-1 0 0,1 1 0 0 0,-1-1 0 0 0,1 0 0 0 0,0 0 0 0 0,0 0 1 0 0,1 1-1 0 0,-1-1 0 0 0,0 0 0 0 0,1 0 0 0 0,0 1 0 0 0,0-2 18 0 0,36-86-456 0 0,-34 84 423 0 0,0 1 0 0 0,0 1 0 0 0,1-1 0 0 0,-1 0 0 0 0,1 1 0 0 0,1-1 33 0 0,-1 0-31 0 0,0 0 0 0 0,0 1 0 0 0,-1-1 0 0 0,1 0 0 0 0,-1-1 0 0 0,0 0 31 0 0,-1 3-13 0 0,0-1-1 0 0,1 1 1 0 0,-1-1-1 0 0,1 1 1 0 0,0 0 0 0 0,-1 0-1 0 0,1 0 1 0 0,1 0-1 0 0,0 0 14 0 0,17-18-60 0 0,-17 16 63 0 0,1 0-1 0 0,-1 1 1 0 0,1 0 0 0 0,0-1-1 0 0,0 2 1 0 0,0-1 0 0 0,0 0-1 0 0,1 1 1 0 0,0 0 0 0 0,-1 1-1 0 0,1-1 1 0 0,0 1 0 0 0,0 0-1 0 0,0 0 1 0 0,1 1 0 0 0,-1 0-1 0 0,0 0 1 0 0,1 0 0 0 0,-1 1-1 0 0,3 0-2 0 0,-6 1-24 0 0,1 1 0 0 0,-1-1-1 0 0,1 1 1 0 0,-1 0-1 0 0,0 0 1 0 0,0 0 0 0 0,0 0-1 0 0,0 1 1 0 0,0-1-1 0 0,0 1 1 0 0,0 0 0 0 0,-1 0-1 0 0,0 0 1 0 0,1 0-1 0 0,-1 0 1 0 0,0 0 0 0 0,-1 1-1 0 0,1-1 1 0 0,-1 1-1 0 0,1 0 25 0 0,-2 0 1 0 0,0 0-1 0 0,0 0 0 0 0,0 0 1 0 0,-1 0-1 0 0,0 0 0 0 0,0 0 1 0 0,0 0-1 0 0,0 0 0 0 0,0 0 0 0 0,-1 0 1 0 0,0 0-1 0 0,1-1 0 0 0,-2 1 1 0 0,1 0-1 0 0,-3 6 10 0 0,2-5 28 0 0,0-1 0 0 0,0 1 0 0 0,-1-1 0 0 0,1 0 0 0 0,-1 0 0 0 0,0 0 0 0 0,0 0 1 0 0,0-1-1 0 0,-1 1 0 0 0,1-1 0 0 0,-1 0 0 0 0,0-1 0 0 0,0 1-38 0 0,-21 14-6 0 0,4-4-19 0 0,-6 2-171 0 0,27-15 196 0 0,1 0 0 0 0,0 0-1 0 0,0 0 1 0 0,0 0 0 0 0,-1 0 0 0 0,1 0-1 0 0,0 0 1 0 0,0 0 0 0 0,-1 0 0 0 0,1 0-1 0 0,0 1 1 0 0,0-1 0 0 0,0 0-1 0 0,-1 0 1 0 0,1 0 0 0 0,0 0 0 0 0,0 0-1 0 0,0 1 1 0 0,0-1 0 0 0,-1 0 0 0 0,1 0-1 0 0,0 0 1 0 0,0 1 0 0 0,0-1 0 0 0,0 0-1 0 0,0 0 1 0 0,0 0 0 0 0,0 1 0 0 0,0-1-1 0 0,0 0 1 0 0,0 0 0 0 0,-1 1 0 0 0,1-1-1 0 0,0 0 1 0 0,0 0 0 0 0,0 1 0 0 0,15 4-54 0 0,-14-5 53 0 0,5 2-7 0 0,0-1 0 0 0,1 0 0 0 0,-1-1 1 0 0,1 1-1 0 0,0-1 0 0 0,-1-1 0 0 0,1 1 0 0 0,0-1 8 0 0,52-10-12 0 0,-39 6 12 0 0,0 0 0 0 0,0-2 0 0 0,-1 0 0 0 0,0-1 0 0 0,0-1 0 0 0,10-8 0 0 0,-15 10-34 0 0,-1-2 1 0 0,0 0-1 0 0,0 0 0 0 0,-1-1 0 0 0,0-1 0 0 0,-1 0 0 0 0,0-1 0 0 0,-1 0 0 0 0,0 0 0 0 0,-1-1 0 0 0,5-8 34 0 0,-9 13-11 0 0,-3 2 11 0 0,-2 6 0 0 0,1-1 0 0 0,-1 1 0 0 0,0 0 0 0 0,0 0 0 0 0,0-1 0 0 0,0 1 0 0 0,0 0 0 0 0,0 0 0 0 0,0 0 0 0 0,-1-1 0 0 0,1 1 0 0 0,0 0 0 0 0,0 0 0 0 0,0-1 0 0 0,0 1 0 0 0,0 0 0 0 0,0 0 0 0 0,0 0 0 0 0,0-1 0 0 0,-1 1 0 0 0,1 0 0 0 0,0 0 0 0 0,0 0 0 0 0,0 0 0 0 0,0-1 0 0 0,0 1 0 0 0,-1 0 0 0 0,1 0 0 0 0,0 0 0 0 0,0 0 0 0 0,0 0 0 0 0,-1 0 0 0 0,-1 0 0 0 0,0 1-2 0 0,0-1 0 0 0,0 1-1 0 0,0 0 1 0 0,0 0 0 0 0,0 0-1 0 0,0 0 1 0 0,0 0-1 0 0,1 0 1 0 0,-1 0 0 0 0,0 1-1 0 0,1-1 1 0 0,-1 1 0 0 0,1-1-1 0 0,-1 1 1 0 0,1 0-1 0 0,-1 0 3 0 0,-20 30-58 0 0,17-23 62 0 0,0 0-1 0 0,1 1 1 0 0,0-1-1 0 0,1 1 1 0 0,0 0-1 0 0,0 0-3 0 0,2-6 17 0 0,0 1 1 0 0,1-1-1 0 0,-1 0 0 0 0,1 0 0 0 0,0 1 1 0 0,0-1-1 0 0,0 0 0 0 0,1 0 1 0 0,-1 1-1 0 0,1-1 0 0 0,0 0 1 0 0,0 0-1 0 0,1 0 0 0 0,-1 0 0 0 0,2 2-17 0 0,-2-2 20 0 0,1-1 0 0 0,0 1 0 0 0,0-1 0 0 0,0 0 0 0 0,1 1 0 0 0,-1-1-1 0 0,1 0 1 0 0,-1 0 0 0 0,1-1 0 0 0,0 1 0 0 0,0-1 0 0 0,1 1 0 0 0,-1-1 0 0 0,0 0-1 0 0,1 0 1 0 0,-1 0 0 0 0,1-1 0 0 0,0 1 0 0 0,-1-1 0 0 0,2 0-20 0 0,6 1-269 0 0,1 0 0 0 0,0-1-1 0 0,0-1 1 0 0,0 0 0 0 0,0 0 0 0 0,6-2 269 0 0,-2 2-647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26.34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48 206 9648 0 0,'0'0'438'0'0,"0"0"-8"0"0,0 9-258 0 0,-3 18 223 0 0,3-22-203 0 0,-1 0 1 0 0,0 0-1 0 0,1 1 1 0 0,0-1-1 0 0,1 3-192 0 0,-1-2 451 0 0,0-1 0 0 0,0 1 0 0 0,0 0 0 0 0,-1 5-451 0 0,-1 10 820 0 0,0 31 877 0 0,1-26-760 0 0,0 0-1 0 0,2 1-936 0 0,1 4 488 0 0,2 1 0 0 0,1-1 0 0 0,5 16-488 0 0,12 35 592 0 0,-22-80-528 0 0,0-2 3 0 0,0 0 10 0 0,0 0 3 0 0,0 0 0 0 0,0 0-1 0 0,0 0-6 0 0,0-2-65 0 0,-1-1-1 0 0,1 1 1 0 0,-1 0-1 0 0,0 0 1 0 0,1 0 0 0 0,-1 0-1 0 0,0 0 1 0 0,0 0-1 0 0,-1 0 1 0 0,1 0-8 0 0,-8-15-260 0 0,6-2-367 0 0,0 0 0 0 0,2 0 0 0 0,0 0 0 0 0,1 0-1 0 0,2-13 628 0 0,1 13-392 0 0,-1 0-1 0 0,2 1 0 0 0,1-1 0 0 0,0 1 1 0 0,1 0-1 0 0,1 0 0 0 0,0 1 0 0 0,2-1 0 0 0,0 2 1 0 0,6-9 392 0 0,-9 17-82 0 0,-1 1 1 0 0,1-1 0 0 0,1 1 0 0 0,-1 0-1 0 0,2 0 82 0 0,-5 4 49 0 0,0 1-1 0 0,0 0 1 0 0,-1 0-1 0 0,1 0 0 0 0,0 0 1 0 0,1 0-1 0 0,-1 1 1 0 0,0-1-1 0 0,1 1 1 0 0,-1 0-1 0 0,0 0 0 0 0,1 0 1 0 0,-1 0-1 0 0,1 1 1 0 0,0-1-49 0 0,-2 2 58 0 0,0-1 0 0 0,1 1 1 0 0,-1-1-1 0 0,0 1 0 0 0,0-1 1 0 0,0 1-1 0 0,0 0 0 0 0,1 0 1 0 0,-1 0-1 0 0,0 1 0 0 0,-1-1 0 0 0,1 0 1 0 0,0 1-1 0 0,0-1 0 0 0,0 1 1 0 0,-1-1-1 0 0,1 1 0 0 0,-1 0 1 0 0,0 0-1 0 0,1 0 0 0 0,-1 0 1 0 0,0 0-1 0 0,0 0 0 0 0,0 0-58 0 0,1 2 98 0 0,0 0-1 0 0,0 1 0 0 0,-1-1 1 0 0,1 1-1 0 0,-1-1 0 0 0,0 1 1 0 0,0-1-1 0 0,-1 1 0 0 0,1-1 1 0 0,-1 1-1 0 0,0 2-97 0 0,-2 4 174 0 0,1 0 0 0 0,-1 0-1 0 0,-1 0 1 0 0,0 0 0 0 0,0-1-1 0 0,-1 0 1 0 0,-2 2-174 0 0,4-6 127 0 0,-1-1 0 0 0,0 0 0 0 0,-1 0 1 0 0,1 0-1 0 0,-1-1 0 0 0,0 1 0 0 0,0-1 0 0 0,-1 0 0 0 0,1 0 0 0 0,-1 0 1 0 0,0-1-1 0 0,0 1 0 0 0,0-1 0 0 0,-1 0-127 0 0,1 0 57 0 0,-1-1-1 0 0,0 0 0 0 0,0 0 1 0 0,-1 0-1 0 0,1-1 1 0 0,0 0-1 0 0,-1 0 1 0 0,1 0-1 0 0,0-1 1 0 0,-1 0-1 0 0,1 0 1 0 0,-1-1-1 0 0,1 0 1 0 0,0 0-1 0 0,-1 0 1 0 0,1-1-1 0 0,0 0 1 0 0,0 0-1 0 0,0 0 0 0 0,0-1 1 0 0,1 0-1 0 0,-1 0 1 0 0,1-1-1 0 0,-1 1 1 0 0,1-1-1 0 0,0 0 1 0 0,1-1-1 0 0,-1 1 1 0 0,1-1-1 0 0,0 0 1 0 0,-4-5-57 0 0,8 9-107 0 0,0 1-1 0 0,-1 0 1 0 0,1-1 0 0 0,0 0 0 0 0,0 1 0 0 0,-1-1-1 0 0,1 1 1 0 0,0-1 0 0 0,0 1 0 0 0,0-1 0 0 0,0 1 0 0 0,0-1-1 0 0,0 1 1 0 0,0-1 0 0 0,0 0 0 0 0,0 1 0 0 0,0-1 0 0 0,0 1-1 0 0,0-1 1 0 0,0 1 0 0 0,1-1 0 0 0,-1 1 0 0 0,0-1 0 0 0,0 1-1 0 0,0-1 1 0 0,1 1 0 0 0,-1-1 0 0 0,0 1 0 0 0,1-1 0 0 0,-1 1-1 0 0,0-1 1 0 0,1 1 0 0 0,-1 0 0 0 0,1-1 0 0 0,0 0 107 0 0,2-3-43 0 0,9-13-1364 0 0</inkml:trace>
  <inkml:trace contextRef="#ctx0" brushRef="#br0" timeOffset="680.483">388 1 11200 0 0,'0'0'513'0'0,"0"0"-10"0"0,0 2-323 0 0,-2 37 723 0 0,-2 1 0 0 0,-6 25-903 0 0,4-30 870 0 0,1-10-188 0 0,0 0 0 0 0,-2 0 0 0 0,0-1 1 0 0,-4 4-683 0 0,8-18 221 0 0,0 0 1 0 0,1 0-1 0 0,0 1 1 0 0,1-1-1 0 0,0 0 1 0 0,1 1-1 0 0,0 5-221 0 0,0-16 160 0 0,0 0 0 0 0,0 0-8 0 0,0 0-33 0 0,0 0-14 0 0,0 0-1 0 0,0 0 7 0 0,0 0 28 0 0,6-5 163 0 0,-2 0-237 0 0,0-1-1 0 0,0 0 1 0 0,-1 1-1 0 0,1-4-64 0 0,11-16 41 0 0,34-38 12 0 0,-48 62-53 0 0,-1 1 0 0 0,1-1 0 0 0,-1 0 0 0 0,1 1 0 0 0,-1-1 0 0 0,1 0-1 0 0,-1 1 1 0 0,1-1 0 0 0,0 1 0 0 0,-1-1 0 0 0,1 1 0 0 0,0-1 0 0 0,-1 1-1 0 0,1 0 1 0 0,0-1 0 0 0,0 1 0 0 0,0 0 0 0 0,-1-1 0 0 0,1 1 0 0 0,0 0-1 0 0,0 0 1 0 0,0 0 0 0 0,-1 0 0 0 0,1 0 0 0 0,0 0 0 0 0,0 0 0 0 0,7-1-77 0 0,-4 0 61 0 0,1 0 0 0 0,-1 0-1 0 0,1 0 1 0 0,-1 0 0 0 0,1 1-1 0 0,0 0 1 0 0,-1 0 0 0 0,1 1-1 0 0,0-1 1 0 0,0 1 16 0 0,7 1-2 0 0,-1 1-1 0 0,1 1 1 0 0,4 1 2 0 0,-13-3-1 0 0,0-1 1 0 0,-1 1-1 0 0,1 0 1 0 0,0 0-1 0 0,0 0 1 0 0,-1 0-1 0 0,1 0 0 0 0,-1 0 1 0 0,0 1-1 0 0,1-1 1 0 0,-1 1-1 0 0,0 0 1 0 0,-1 0-1 0 0,1-1 1 0 0,0 1-1 0 0,-1 0 1 0 0,0 0-1 0 0,0 1 1 0 0,1-1-1 0 0,-2 0 1 0 0,1 0-1 0 0,0 3 1 0 0,1 4 6 0 0,-1 1 1 0 0,0 0-1 0 0,-1-1 1 0 0,0 1-1 0 0,-1-1 0 0 0,-1 8-6 0 0,2-12-5 0 0,-3 9 47 0 0,1 0 0 0 0,1 0 0 0 0,1 0 1 0 0,0 0-1 0 0,2 9-42 0 0,-2-23 20 0 0,0 0 0 0 0,0-1 0 0 0,1 1 1 0 0,-1 0-1 0 0,0 0 0 0 0,1 0 0 0 0,-1-1 0 0 0,1 1 1 0 0,-1 0-1 0 0,1-1 0 0 0,-1 1 0 0 0,1 0 1 0 0,0-1-1 0 0,-1 1 0 0 0,2 0-20 0 0,4 5 253 0 0,-6-5-95 0 0,5-1-101 0 0,0 0-1 0 0,-1-1 0 0 0,1 0 0 0 0,-1 0 0 0 0,1 0 0 0 0,0 0 1 0 0,-1-1-1 0 0,0 1 0 0 0,1-1 0 0 0,-1 0 0 0 0,0-1-56 0 0,8-4-15 0 0,-1-1 0 0 0,-1 0 0 0 0,2-2 15 0 0,23-17 73 0 0,4-5-21 0 0,-29 23-14 0 0,1 0 0 0 0,10-7-38 0 0,-19 15 1 0 0,0 0 1 0 0,0-1 0 0 0,0 1-1 0 0,0-1 1 0 0,-1 1 0 0 0,1-1-1 0 0,-1 0 1 0 0,1 0-2 0 0,20-20-3 0 0,-20 20 5 0 0,-2 2-3 0 0,1 0 1 0 0,-1 0-1 0 0,1-1 0 0 0,-1 1 0 0 0,1 0 1 0 0,-1-1-1 0 0,0 1 0 0 0,1-1 0 0 0,-1 1 1 0 0,0 0-1 0 0,1-1 0 0 0,-1 1 0 0 0,0-1 1 0 0,0 1-1 0 0,1-1 0 0 0,-1 1 0 0 0,0-1 1 0 0,0 1-1 0 0,0-1 0 0 0,1 0 1 0 0,-1 0-65 0 0,0 1 3 0 0,-1-1 63 0 0,0 1 0 0 0,0 0 0 0 0,0 0 0 0 0,0-1 0 0 0,0 1 1 0 0,0 0-1 0 0,1 0 0 0 0,-1 0 0 0 0,0 0 0 0 0,0 0 0 0 0,0 0 0 0 0,0 0 0 0 0,0 1 0 0 0,0-1 0 0 0,0 0 0 0 0,1 0 0 0 0,-1 1 0 0 0,-1-1-1 0 0,-5 3-2422 0 0,5-2-2770 0 0,1-1-1184 0 0</inkml:trace>
  <inkml:trace contextRef="#ctx0" brushRef="#br0" timeOffset="1741.897">1034 276 10592 0 0,'-3'-1'76'0'0,"0"1"1"0"0,1-1 0 0 0,-1 0 0 0 0,0 1 0 0 0,0 0-1 0 0,1-1 1 0 0,-1 1 0 0 0,0 0 0 0 0,0 0 0 0 0,1 1-1 0 0,-1-1 1 0 0,0 1 0 0 0,0-1 0 0 0,1 1 0 0 0,-2 0-77 0 0,-6 2 156 0 0,-7 1 1276 0 0,1 1 0 0 0,0 0 0 0 0,-15 8-1432 0 0,8-2 414 0 0,0 1 238 0 0,0 0 0 0 0,-9 8-652 0 0,26-16 95 0 0,0 0 0 0 0,1 1 0 0 0,-1 0-1 0 0,1 0 1 0 0,0 0 0 0 0,0 1 0 0 0,1 0 0 0 0,-1-1-1 0 0,1 2 1 0 0,-3 5-95 0 0,-5 23 305 0 0,12-34-289 0 0,0-1 0 0 0,0 1 0 0 0,0-1 0 0 0,0 1 0 0 0,1-1 0 0 0,-1 0 0 0 0,0 1 0 0 0,0-1 0 0 0,1 1 0 0 0,-1-1 0 0 0,0 0 0 0 0,1 1-1 0 0,-1-1 1 0 0,0 0 0 0 0,1 1 0 0 0,-1-1 0 0 0,1 0 0 0 0,-1 0 0 0 0,1 1 0 0 0,-1-1 0 0 0,0 0 0 0 0,1 0 0 0 0,-1 0 0 0 0,1 0 0 0 0,-1 0-1 0 0,1 1 1 0 0,-1-1 0 0 0,1 0 0 0 0,-1 0-16 0 0,14 3 362 0 0,-9-3-316 0 0,-1 0 0 0 0,1-1 0 0 0,-1 1 0 0 0,1-1-1 0 0,-1 0 1 0 0,0 0 0 0 0,0-1 0 0 0,1 1-1 0 0,-1-1 1 0 0,0 0 0 0 0,0 0 0 0 0,0 0 0 0 0,-1-1-1 0 0,3-1-45 0 0,8-7 98 0 0,-1 0-1 0 0,0 0 1 0 0,1-3-98 0 0,66-66 170 0 0,-73 74-168 0 0,-1 0-1 0 0,1 0 1 0 0,0 1-1 0 0,0 0 1 0 0,8-4-2 0 0,19-15 42 0 0,-31 23-53 0 0,-1-1 0 0 0,1 1 0 0 0,-1-1 0 0 0,1 1 0 0 0,0 0 0 0 0,0 0 1 0 0,-1 0-1 0 0,1 0 0 0 0,0 1 0 0 0,0-1 0 0 0,0 1 0 0 0,0 0 0 0 0,0 0 0 0 0,0 0 1 0 0,0 0-1 0 0,0 0 0 0 0,0 1 0 0 0,2 0 11 0 0,-2-1-12 0 0,0 1 0 0 0,1 0 0 0 0,-1 0 0 0 0,0 0 0 0 0,0 0 0 0 0,0 1 0 0 0,0-1 1 0 0,0 1-1 0 0,0 0 0 0 0,-1 0 0 0 0,1 0 0 0 0,0 0 0 0 0,-1 0 0 0 0,0 0 0 0 0,1 1 0 0 0,1 1 12 0 0,-1 3-7 0 0,1-1 0 0 0,-1 1 0 0 0,0-1 0 0 0,-1 1 0 0 0,0 0 0 0 0,0 0 0 0 0,0 0 0 0 0,-1 1 0 0 0,0-1 0 0 0,0 7 7 0 0,0-13-1 0 0,2 31 1 0 0,0 27 0 0 0,-3-54 6 0 0,0-1 43 0 0,0 0 0 0 0,0 0 0 0 0,0 0 0 0 0,0 0 0 0 0,-1 0 0 0 0,0 0 0 0 0,1-1 0 0 0,-1 1 0 0 0,-1 0 0 0 0,1 1-49 0 0,0-4 128 0 0,1-1 4 0 0,0 0 18 0 0,0 0 8 0 0,0 0 2 0 0,0-1-140 0 0,0 0-1 0 0,0 0 0 0 0,-1 1 1 0 0,1-1-1 0 0,0 0 0 0 0,-1 0 1 0 0,1 1-1 0 0,0-1 0 0 0,-1 0 1 0 0,1 0-1 0 0,-1 1 0 0 0,1-1 1 0 0,-1 1-1 0 0,1-1 0 0 0,-1 0 1 0 0,0 0-20 0 0,0 1 9 0 0,1-1 0 0 0,-1 0 1 0 0,0 0-1 0 0,0 0 0 0 0,1 1 1 0 0,-1-1-1 0 0,1 0 0 0 0,-1 0 1 0 0,1 0-1 0 0,-1 0 0 0 0,1 0 1 0 0,-1-1-10 0 0,1-1 1 0 0,0 1-1 0 0,0-1 1 0 0,0 0 0 0 0,0 1 0 0 0,0-1 0 0 0,1 1-1 0 0,-1-1 1 0 0,1 1 0 0 0,0-1 0 0 0,0 1 0 0 0,0-1 0 0 0,0 1-1 0 0,0-1 1 0 0,1 0-1 0 0,23-32-2 0 0,-13 21 3 0 0,-6 6-10 0 0,0 1 0 0 0,1 0 0 0 0,0 0 0 0 0,1 1 0 0 0,0 0 0 0 0,0 1-1 0 0,0-1 1 0 0,0 1 0 0 0,3 0 9 0 0,0-1-78 0 0,1 1-1 0 0,0 1 1 0 0,0 0-1 0 0,0 0 1 0 0,1 1-1 0 0,9-1 79 0 0,-19 4 5 0 0,-1 0 0 0 0,0 0 0 0 0,1 0 1 0 0,-1 0-1 0 0,0 0 0 0 0,1 1 0 0 0,-1-1 0 0 0,0 1 0 0 0,0 0 1 0 0,1-1-1 0 0,-1 1 0 0 0,0 0 0 0 0,0 0 0 0 0,0 0 0 0 0,0 1 1 0 0,0-1-1 0 0,0 0 0 0 0,0 1 0 0 0,-1 0 0 0 0,1-1-5 0 0,4 6-107 0 0,0 0-1 0 0,0 0 0 0 0,-1 1 1 0 0,3 4 107 0 0,8 11-69 0 0,-9-13 61 0 0,1-1 0 0 0,1 0 0 0 0,-1 0 0 0 0,3 0 8 0 0,-8-6 8 0 0,1-1 0 0 0,0 1 0 0 0,0-1-1 0 0,0 0 1 0 0,0 0 0 0 0,0 0 0 0 0,0 0-1 0 0,1-1 1 0 0,-1 0 0 0 0,0 0 0 0 0,1 0-1 0 0,2 0-7 0 0,-5-1-5 0 0,1 0 0 0 0,0-1 0 0 0,0 1 0 0 0,0-1 0 0 0,0 0 0 0 0,0 0-1 0 0,-1 0 1 0 0,1 0 0 0 0,0 0 0 0 0,-1 0 0 0 0,1-1 0 0 0,2-1 5 0 0,0 0-58 0 0,0-1 0 0 0,0 0 0 0 0,0 0-1 0 0,0-1 1 0 0,1-1 58 0 0,1-3-96 0 0,-1-1-1 0 0,0 0 1 0 0,0-1-1 0 0,-1 1 1 0 0,0-1-1 0 0,-1 0 1 0 0,0 0-1 0 0,-1-1 1 0 0,-1 1 0 0 0,1-1-1 0 0,-1-2 97 0 0,-2 12-2 0 0,0-1 1 0 0,1 1-1 0 0,-1 0 0 0 0,0 0 0 0 0,0 0 0 0 0,0 0 1 0 0,-1 0-1 0 0,1 0 0 0 0,0 0 0 0 0,-1-1 1 0 0,1 1-1 0 0,-1 0 0 0 0,0 0 0 0 0,0 1 1 0 0,0-1-1 0 0,-1-2 2 0 0,1 3 6 0 0,1 1 1 0 0,-1-1-1 0 0,0 0 1 0 0,0 1-1 0 0,0-1 1 0 0,0 0-1 0 0,0 1 1 0 0,0-1-1 0 0,0 1 1 0 0,0 0-1 0 0,0-1 1 0 0,0 1-1 0 0,0 0 1 0 0,0-1-1 0 0,0 1 1 0 0,0 0-1 0 0,0 0 1 0 0,0 0-1 0 0,0 0 1 0 0,0 0-1 0 0,0 0 1 0 0,0 0-1 0 0,0 1 1 0 0,0-1-1 0 0,0 0 1 0 0,0 0-1 0 0,-1 1 1 0 0,2-1 0 0 0,-1 1-1 0 0,0-1 1 0 0,0 1-1 0 0,-1 0-6 0 0,-2 1 6 0 0,-1 1 0 0 0,1-1 0 0 0,0 1 0 0 0,1 0 0 0 0,-1 0 1 0 0,0 1-1 0 0,1-1 0 0 0,0 1 0 0 0,-1 0 0 0 0,1 0 0 0 0,1 0 0 0 0,-1 0 0 0 0,0 2-6 0 0,0 1 8 0 0,0-1 1 0 0,0 1-1 0 0,1 1 0 0 0,0-1 0 0 0,0 0 0 0 0,1 0 1 0 0,0 1-1 0 0,0 5-8 0 0,0-3 25 0 0,1-1-1 0 0,1 1 1 0 0,0 0 0 0 0,0 0 0 0 0,1 0 0 0 0,0-1 0 0 0,0 1 0 0 0,1-1 0 0 0,1 1-1 0 0,0-1 1 0 0,0 0 0 0 0,0-1 0 0 0,5 6-25 0 0,-3-5 51 0 0,1 0 0 0 0,0-1 1 0 0,1 0-1 0 0,0 0 0 0 0,0-1 0 0 0,1 0 0 0 0,1 0-51 0 0,23 13-5791 0 0,-14-12-762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30.53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0 420 13792 0 0,'0'0'629'0'0,"0"0"-12"0"0,0 0-254 0 0,0 0 380 0 0,0 0 212 0 0,0 0 43 0 0,0 0-128 0 0,13-6-231 0 0,2 2-371 0 0,-1 2 0 0 0,0-1 0 0 0,1 2 0 0 0,0-1 0 0 0,-1 2 0 0 0,15 1-268 0 0,-3-1 119 0 0,120-5 77 0 0,3-1-1234 0 0,-118 6-3899 0 0,-3 0-1737 0 0</inkml:trace>
  <inkml:trace contextRef="#ctx0" brushRef="#br0" timeOffset="21403.185">921 319 8952 0 0,'0'0'406'0'0,"1"0"-4"0"0,25-21 470 0 0,-25 21-784 0 0,-1-1 1 0 0,1 1 0 0 0,-1 0 0 0 0,1-1 0 0 0,-1 1-1 0 0,1 0 1 0 0,-1-1 0 0 0,1 1 0 0 0,-1-1-1 0 0,0 1 1 0 0,1-1 0 0 0,-1 1 0 0 0,1-1 0 0 0,-1 1-1 0 0,0-1 1 0 0,0 0 0 0 0,1 1 0 0 0,-1-1-1 0 0,0 1 1 0 0,0-1 0 0 0,0 0 0 0 0,0 1 0 0 0,0-1-1 0 0,0 1 1 0 0,0-1 0 0 0,0 0 0 0 0,0 1-1 0 0,0-1 1 0 0,0 1 0 0 0,0-1 0 0 0,0 0 0 0 0,0 1-1 0 0,0-1 1 0 0,-1 1 0 0 0,1-1 0 0 0,0 0-1 0 0,0 1 1 0 0,-1-1 0 0 0,1 1 0 0 0,-1-1 0 0 0,1 1-1 0 0,0-1 1 0 0,-1 1-89 0 0,-1-2 202 0 0,1-1 0 0 0,-1 2 0 0 0,1-1 0 0 0,-1 0 0 0 0,0 0-1 0 0,0 1 1 0 0,0-1 0 0 0,0 1 0 0 0,-1-1-202 0 0,-1 0 252 0 0,-1 0 0 0 0,0 1 0 0 0,0 0 0 0 0,0 0 0 0 0,0 0 0 0 0,0 0 0 0 0,0 1 0 0 0,0 0 0 0 0,-4 0-252 0 0,-45 7 590 0 0,46-5-475 0 0,0 0-16 0 0,0 0 0 0 0,1 1 0 0 0,-8 3-99 0 0,-3 2 103 0 0,14-6-81 0 0,0 0-1 0 0,0 0 1 0 0,0 1-1 0 0,0-1 0 0 0,1 1 1 0 0,-1 0-1 0 0,1 0 0 0 0,0 0 1 0 0,-2 2-22 0 0,-15 14 79 0 0,17-17-75 0 0,1 0 0 0 0,0 0-1 0 0,0 0 1 0 0,0 1-1 0 0,0-1 1 0 0,0 1-1 0 0,0 0 1 0 0,1-1-1 0 0,0 1 1 0 0,-1 0-1 0 0,1 0 1 0 0,0 0 0 0 0,0 0-1 0 0,1 0 1 0 0,-1 0-1 0 0,0 0 1 0 0,1 0-1 0 0,0 1-3 0 0,12 33 0 0 0,-11-35 7 0 0,0 0 0 0 0,-1 0 0 0 0,1-1 0 0 0,0 1 0 0 0,0 0 0 0 0,0-1 0 0 0,0 1 0 0 0,0-1 0 0 0,0 2-7 0 0,0-2 13 0 0,0 0-1 0 0,0 0 0 0 0,0 0 1 0 0,0 1-1 0 0,0-1 1 0 0,-1 0-1 0 0,1 1 0 0 0,-1-1 1 0 0,1 1-1 0 0,-1-1 1 0 0,1 0-1 0 0,-1 1 0 0 0,0 1-12 0 0,1-3 4 0 0,-1 1-1 0 0,0-1 1 0 0,0 1-1 0 0,1-1 1 0 0,-1 0 0 0 0,0 1-1 0 0,1-1 1 0 0,-1 1-1 0 0,1-1 1 0 0,-1 0-1 0 0,1 1 1 0 0,-1-1-1 0 0,1 0 1 0 0,-1 1-1 0 0,0-1 1 0 0,1 0-1 0 0,0 0-3 0 0,0 1 4 0 0,5 4-38 0 0,-2-1 26 0 0,0 0 0 0 0,1-1-1 0 0,-1 0 1 0 0,1 0 0 0 0,2 1 8 0 0,-6-3 8 0 0,1 0 0 0 0,0-1 0 0 0,0 1 0 0 0,0-1-1 0 0,-1 1 1 0 0,1-1 0 0 0,0 0 0 0 0,0 0 0 0 0,0 1 0 0 0,0-1 0 0 0,0-1 0 0 0,0 1 0 0 0,-1 0 0 0 0,1 0-1 0 0,0-1 1 0 0,0 1 0 0 0,0-1 0 0 0,0 0-8 0 0,6-1 45 0 0,-1-1-1 0 0,0 0 1 0 0,0 0-1 0 0,0-1 1 0 0,0 0-1 0 0,-1 0 1 0 0,0-1-1 0 0,1 1 1 0 0,-2-2-1 0 0,6-4-44 0 0,-4 1 31 0 0,0 0 0 0 0,-1-1-1 0 0,0 0 1 0 0,0 0-1 0 0,-1 0 1 0 0,-1-1-1 0 0,0 1 1 0 0,0-1 0 0 0,-1 0-1 0 0,0-3-30 0 0,5-26 57 0 0,-2 0 0 0 0,-1-9-57 0 0,-4 42 4 0 0,1-56-4 0 0,-2 40 12 0 0,-2 14-33 0 0,2 9 19 0 0,0 0 0 0 0,0 0 0 0 0,0 0 0 0 0,0 0 0 0 0,0 0 0 0 0,0 0 0 0 0,0-1 0 0 0,0 1 0 0 0,0 0 1 0 0,0 0-1 0 0,-1 0 0 0 0,1 0 0 0 0,0 0 0 0 0,0 0 0 0 0,0 0 0 0 0,0 0 0 0 0,0 0 0 0 0,0 0 0 0 0,0 0 0 0 0,0 0 0 0 0,0 0 0 0 0,0 0 0 0 0,0 0 1 0 0,0 0-1 0 0,0 0 0 0 0,0 0 0 0 0,0 0 0 0 0,0 0 0 0 0,-1 0 0 0 0,1 0 0 0 0,0 0 0 0 0,0 0 0 0 0,0 0 0 0 0,0 0 0 0 0,0 0 0 0 0,0 0 1 0 0,0 0-1 0 0,0 0 0 0 0,0 0 0 0 0,0 0 0 0 0,0 0 0 0 0,0 0 0 0 0,0 0 0 0 0,-1 0 0 0 0,1 0 0 0 0,0 0 0 0 0,0 0 0 0 0,0 0 0 0 0,0 0 0 0 0,0 0 1 0 0,0 0-1 0 0,0 0 0 0 0,0 0 0 0 0,0 0 0 0 0,0 0 0 0 0,0 0 0 0 0,0 0 0 0 0,0 0 0 0 0,0 1 0 0 0,0-1 0 0 0,0 0 0 0 0,0 0 0 0 0,0 0 0 0 0,0 0 1 0 0,0 0-1 0 0,0 0 0 0 0,0 0 2 0 0,-3 5-12 0 0,0 0 0 0 0,1 0 0 0 0,0 0 1 0 0,0 0-1 0 0,0 0 0 0 0,1 0 1 0 0,0 1-1 0 0,0-1 0 0 0,0 1 0 0 0,1 1 12 0 0,-2 9 0 0 0,0 5 0 0 0,0 0 0 0 0,2 0 0 0 0,0 0 0 0 0,1 0 0 0 0,3 10 0 0 0,0-16 0 0 0,0-1 0 0 0,1 0 0 0 0,0 0 0 0 0,2 1 0 0 0,-5-12 1 0 0,0 0-1 0 0,0 0 1 0 0,0 0 0 0 0,0-1-1 0 0,0 1 1 0 0,1-1-1 0 0,-1 1 1 0 0,1-1-1 0 0,0 0 1 0 0,-1 0-1 0 0,1 0 1 0 0,0 0 0 0 0,0-1-1 0 0,0 1 1 0 0,1-1-1 0 0,-1 0 1 0 0,0 0-1 0 0,0 0 1 0 0,1 0-1 0 0,1 0 0 0 0,8 1 38 0 0,-1-1 0 0 0,1 0 0 0 0,-1-1 0 0 0,13-1-38 0 0,-17 0 27 0 0,1 0 0 0 0,-1-1 0 0 0,0 0 0 0 0,0 0-1 0 0,0-1 1 0 0,0 0 0 0 0,2-2-27 0 0,12-5 89 0 0,17-13-89 0 0,-31 17 11 0 0,0 1-1 0 0,0-1 0 0 0,0-1 1 0 0,2-2-11 0 0,-8 7-11 0 0,0 0 0 0 0,0 0 1 0 0,0-1-1 0 0,0 1 0 0 0,-1 0 1 0 0,1-1-1 0 0,-1 1 0 0 0,1-1 1 0 0,-1 0-1 0 0,0 1 0 0 0,0-1 1 0 0,0 0-1 0 0,-1 0 0 0 0,1 0 1 0 0,0 1-1 0 0,-1-2 11 0 0,0 3-6 0 0,0-1 0 0 0,0 1 0 0 0,-1 0-1 0 0,1 0 1 0 0,0 0 0 0 0,-1 0 0 0 0,1 0 0 0 0,-1 0 0 0 0,1 0 0 0 0,-1 0 0 0 0,0 0-1 0 0,1 0 1 0 0,-1 0 0 0 0,0 0 0 0 0,0 0 0 0 0,1 1 0 0 0,-1-1 0 0 0,0 0-1 0 0,0 1 1 0 0,0-1 0 0 0,0 0 0 0 0,0 1 0 0 0,0-1 0 0 0,0 1 0 0 0,0-1-1 0 0,0 1 1 0 0,-1 0 6 0 0,-1-2-9 0 0,0 2 1 0 0,-1-1-1 0 0,1 0 0 0 0,0 1 0 0 0,0-1 1 0 0,-1 1-1 0 0,1 0 0 0 0,-3 0 9 0 0,1 1-4 0 0,0 0 0 0 0,1 0 1 0 0,-1 1-1 0 0,0-1 0 0 0,1 1 0 0 0,0 0 0 0 0,-1 0 1 0 0,1 1-1 0 0,0-1 0 0 0,0 1 0 0 0,1 0 0 0 0,-1 0 1 0 0,0 0-1 0 0,1 1 0 0 0,0-1 0 0 0,0 1 0 0 0,-2 2 4 0 0,3-3 3 0 0,0 0 0 0 0,0 0 0 0 0,0 1-1 0 0,0-1 1 0 0,1 0 0 0 0,-1 0-1 0 0,1 1 1 0 0,0-1 0 0 0,0 1-1 0 0,0-1 1 0 0,0 1 0 0 0,1-1-1 0 0,0 1 1 0 0,-1 0 0 0 0,1-1 0 0 0,1 1-1 0 0,-1 0 1 0 0,0-1 0 0 0,1 1-1 0 0,0-1 1 0 0,0 1 0 0 0,0-1-1 0 0,1 2-2 0 0,-2-3 2 0 0,1-1 0 0 0,-1 0 0 0 0,1 0 0 0 0,0 0 0 0 0,-1 0 0 0 0,1 0 0 0 0,0 0 0 0 0,0 0-1 0 0,0 0 1 0 0,0 0 0 0 0,0 0-2 0 0,14 14 43 0 0,-11-11-16 0 0,0 0 0 0 0,0-1 0 0 0,0 1 0 0 0,1-1 0 0 0,-1 0 0 0 0,1 0 0 0 0,0 0 0 0 0,0-1-1 0 0,0 0 1 0 0,0 0 0 0 0,1 0 0 0 0,-1 0 0 0 0,1-1 0 0 0,-1 0 0 0 0,1 0 0 0 0,-1-1 0 0 0,1 1 0 0 0,-1-1-1 0 0,1-1 1 0 0,-1 1 0 0 0,1-1 0 0 0,-1 0 0 0 0,1 0 0 0 0,-1 0 0 0 0,2-1-27 0 0,7-3-34 0 0,-1 0 1 0 0,0 0 0 0 0,0-1-1 0 0,0-1 1 0 0,-1 0-1 0 0,0-1 1 0 0,0 0 0 0 0,-1-1-1 0 0,4-4 34 0 0,-9 7-294 0 0,0 1-1 0 0,0-1 1 0 0,-1 0-1 0 0,1-1 1 0 0,-1 1 0 0 0,-1-1-1 0 0,2-3 295 0 0,7-10-1320 0 0,-8 13 485 0 0,0-1-1 0 0,-1 1 1 0 0,0-1 0 0 0,2-5 835 0 0,-2 6-562 0 0,2-4-328 0 0,-6 2 3965 0 0,8 31-2341 0 0,-5-16-571 0 0,0 1-1 0 0,-1 0 1 0 0,0-1 0 0 0,0 1-1 0 0,0 4-162 0 0,11 49 1228 0 0,7 38 396 0 0,-18-40-971 0 0,-1-9-268 0 0,-1-32-298 0 0,-1-1 1 0 0,0 0 0 0 0,-1 0 0 0 0,-1 0 0 0 0,0 0 0 0 0,-1 0-1 0 0,-6 13-87 0 0,5-21 23 0 0,3-6 4 0 0,0-1 0 0 0,1 1 0 0 0,-1 0 0 0 0,0 0 1 0 0,1 0-1 0 0,-1 0 0 0 0,1 0 0 0 0,0 0 0 0 0,-1 2-27 0 0,1-4 5 0 0,0 0 0 0 0,0-1 0 0 0,1 1 0 0 0,-1-1 0 0 0,0 1 0 0 0,1-1 1 0 0,-1 0-1 0 0,0 1 0 0 0,1-1 0 0 0,-1 0 0 0 0,1 1 0 0 0,-1-1 0 0 0,1 0 0 0 0,0 1 0 0 0,-1-1 0 0 0,1-1-5 0 0,-2-3-44 0 0,1 0-1 0 0,0 0 1 0 0,0 0 0 0 0,1 0-1 0 0,-1 0 1 0 0,1-4 44 0 0,-1-9-198 0 0,1 11 82 0 0,0-1 1 0 0,1 0-1 0 0,-1 1 0 0 0,1-1 0 0 0,2-7 116 0 0,1-10-253 0 0,2-8-529 0 0,5-19 782 0 0,-2 15-376 0 0,-5 18 120 0 0,1 1 0 0 0,1-1 0 0 0,1 1 1 0 0,0 1-1 0 0,1-1 0 0 0,1 1 0 0 0,10-14 256 0 0,-15 26-13 0 0,0 0 0 0 0,0 0 0 0 0,0 1 0 0 0,0-1 0 0 0,1 1 0 0 0,-1 0 0 0 0,1 1 0 0 0,0-1 0 0 0,2 0 13 0 0,-3 2 2 0 0,0 0 0 0 0,0 1 0 0 0,0-1 0 0 0,0 1 0 0 0,1 0 0 0 0,-1 0 0 0 0,0 0 0 0 0,1 1 0 0 0,-1-1 0 0 0,1 1 0 0 0,-1 0 0 0 0,1 1 0 0 0,0-1-2 0 0,-2 1 34 0 0,0-1 0 0 0,0 1 0 0 0,1 0-1 0 0,-1 0 1 0 0,0 0 0 0 0,0 0 0 0 0,0 1-1 0 0,-1-1 1 0 0,1 1 0 0 0,0 0-1 0 0,0-1 1 0 0,1 3-34 0 0,-3-3 22 0 0,1 0-1 0 0,-1 1 0 0 0,0-1 1 0 0,0 1-1 0 0,1-1 0 0 0,-1 1 1 0 0,0-1-1 0 0,0 1 0 0 0,-1 0 1 0 0,1-1-1 0 0,0 1 0 0 0,0 0 1 0 0,-1 0-1 0 0,1-1 1 0 0,-1 1-1 0 0,0 0 0 0 0,1 0 1 0 0,-1 0-1 0 0,0 0 0 0 0,0 0 1 0 0,0 0-1 0 0,0 0 0 0 0,-1 0-21 0 0,1 0 17 0 0,-1 0 0 0 0,1 1-1 0 0,-1-1 1 0 0,0 0-1 0 0,0 0 1 0 0,0 0 0 0 0,0 0-1 0 0,0 0 1 0 0,0 0-1 0 0,-1 0 1 0 0,1 0 0 0 0,-1-1-1 0 0,1 1 1 0 0,-1 0-17 0 0,-25 17 280 0 0,8-7-110 0 0,13-8-132 0 0,0-1 0 0 0,0 1-1 0 0,-1-1 1 0 0,1 0 0 0 0,-1 0 0 0 0,0-1 0 0 0,0 0 0 0 0,-2 0-38 0 0,-11 2 43 0 0,-1-2 1 0 0,-3 1-44 0 0,-34 3 79 0 0,50-3-79 0 0,8-3 0 0 0,0 0 0 0 0,-1 0 0 0 0,1 1 0 0 0,0-1 0 0 0,0 0 0 0 0,0 0 0 0 0,0 0 0 0 0,0 0 0 0 0,0 0 0 0 0,0 1 0 0 0,0-1 0 0 0,0 0 0 0 0,0 0 0 0 0,0 0 0 0 0,0 0 0 0 0,0 0 0 0 0,0 1 0 0 0,0-1 0 0 0,0 0 0 0 0,0 0 0 0 0,0 0 0 0 0,0 0 0 0 0,0 0 0 0 0,0 1 0 0 0,0-1 0 0 0,0 0 0 0 0,0 0 0 0 0,0 0 0 0 0,0 0 0 0 0,0 0 0 0 0,0 1 0 0 0,0-1 0 0 0,0 0 0 0 0,0 0 0 0 0,1 0 0 0 0,-1 0 0 0 0,0 0 0 0 0,0 0 0 0 0,0 1 0 0 0,0-1 0 0 0,0 0 0 0 0,0 0 0 0 0,0 0 0 0 0,1 0 0 0 0,-1 0 0 0 0,0 0 0 0 0,0 0 0 0 0,0 0 0 0 0,0 0 0 0 0,0 0 0 0 0,1 0 0 0 0,-1 0 0 0 0,0 0 0 0 0,0 0 0 0 0,0 0 0 0 0,9 5 0 0 0,-9-5 0 0 0,8 3 0 0 0,-1 0 0 0 0,1 0-1 0 0,0-1 1 0 0,0 0-1 0 0,0 0 1 0 0,0-1 0 0 0,0 0-1 0 0,6 0 1 0 0,16 0 24 0 0,22-4-24 0 0,-30 2 33 0 0,7-2-24 0 0,1 0 0 0 0,-1-3 0 0 0,0 0 0 0 0,0-2 1 0 0,-1-1-1 0 0,0-1 0 0 0,0-1 0 0 0,-1-2 0 0 0,17-11-9 0 0,-27 14-40 0 0,0-1 0 0 0,-1-1-1 0 0,0-1 1 0 0,9-10 40 0 0,-21 19-67 0 0,0 0 0 0 0,-1-1 0 0 0,0 1 0 0 0,0-1 0 0 0,0 0 0 0 0,-1 0 0 0 0,1 0 0 0 0,-1-1 0 0 0,0 1 0 0 0,-1 0 0 0 0,1-2 67 0 0,-2 6-9 0 0,0 0-1 0 0,0 0 1 0 0,0-1 0 0 0,0 1 0 0 0,0 0-1 0 0,0 0 1 0 0,0 0 0 0 0,-1 0 0 0 0,1 0 0 0 0,0 0-1 0 0,-1 0 1 0 0,1 0 0 0 0,-1 0 0 0 0,1 0 0 0 0,-1 1-1 0 0,0-1 1 0 0,1 0 0 0 0,-1 0 0 0 0,0 0-1 0 0,0 1 1 0 0,1-1 0 0 0,-1 0 0 0 0,0 0 0 0 0,0 1-1 0 0,0-1 1 0 0,0 1 0 0 0,0-1 0 0 0,0 1 0 0 0,0 0-1 0 0,0-1 1 0 0,0 1 0 0 0,0 0 0 0 0,0-1-1 0 0,0 1 1 0 0,0 0 0 0 0,-1 0 9 0 0,-2-1-20 0 0,-1 0 0 0 0,0 1 0 0 0,0-1 0 0 0,0 1 0 0 0,0 0 0 0 0,1 1 0 0 0,-4 0 20 0 0,-1 1 67 0 0,0 1 0 0 0,0 0 0 0 0,0 0 0 0 0,0 1 0 0 0,1 1 0 0 0,0-1 1 0 0,-1 1-1 0 0,2 1 0 0 0,-1-1 0 0 0,1 1 0 0 0,0 1 0 0 0,0-1 0 0 0,0 1 0 0 0,1 1 0 0 0,0-1 0 0 0,1 1 1 0 0,-1 0-1 0 0,-1 5-67 0 0,6-9 19 0 0,0 0 1 0 0,0 0 0 0 0,1 0-1 0 0,-1 0 1 0 0,1 0 0 0 0,0 0-1 0 0,0 0 1 0 0,1 3-20 0 0,-1-7 3 0 0,0 1 0 0 0,0-1 0 0 0,0 1 0 0 0,0-1-1 0 0,0 1 1 0 0,0-1 0 0 0,0 1 0 0 0,0-1 0 0 0,0 1 0 0 0,0-1 0 0 0,0 1 0 0 0,0-1-1 0 0,0 1 1 0 0,1-1 0 0 0,-1 1 0 0 0,0-1 0 0 0,0 1 0 0 0,1-1 0 0 0,-1 1 0 0 0,0-1-1 0 0,0 0 1 0 0,1 1 0 0 0,-1-1 0 0 0,1 0 0 0 0,-1 1 0 0 0,0-1 0 0 0,1 0 0 0 0,-1 1-1 0 0,1-1 1 0 0,-1 0 0 0 0,0 0 0 0 0,1 1 0 0 0,-1-1-3 0 0,2 0 12 0 0,-1 3-3 0 0,-1-3-4 0 0,0 1-1 0 0,1-1 1 0 0,-1 1-1 0 0,1-1 0 0 0,-1 1 1 0 0,0-1-1 0 0,1 1 1 0 0,-1-1-1 0 0,1 1 0 0 0,-1-1 1 0 0,1 0-1 0 0,-1 1 1 0 0,1-1-1 0 0,-1 1 0 0 0,1-1 1 0 0,-1 0-1 0 0,1 0 1 0 0,0 1-1 0 0,-1-1 1 0 0,1 0-1 0 0,0 0 0 0 0,-1 0-4 0 0,3 1 28 0 0,-1 1 0 0 0,1-1 0 0 0,-1-1-1 0 0,1 1 1 0 0,0 0 0 0 0,-1-1 0 0 0,1 1-1 0 0,0-1 1 0 0,0 0 0 0 0,-1 0 0 0 0,1 0-1 0 0,0 0 1 0 0,0 0 0 0 0,-1-1 0 0 0,1 1-1 0 0,0-1 1 0 0,1 0-28 0 0,4-2 67 0 0,0-1 0 0 0,-1 0 1 0 0,0 0-1 0 0,0 0 0 0 0,1-1-67 0 0,3-3 40 0 0,19-12 95 0 0,-21 13-126 0 0,1 0 0 0 0,0 1 0 0 0,1 0 0 0 0,-1 0 0 0 0,1 1 0 0 0,0 1 0 0 0,0 0 0 0 0,1 0 0 0 0,6 0-9 0 0,-16 3-1 0 0,1 1-1 0 0,-1 0 1 0 0,0 0-1 0 0,0 0 0 0 0,1 0 1 0 0,-1 1-1 0 0,0-1 1 0 0,0 0-1 0 0,1 1 0 0 0,-1 0 1 0 0,0 0-1 0 0,0-1 1 0 0,0 1-1 0 0,0 0 0 0 0,0 1 1 0 0,0-1-1 0 0,0 0 1 0 0,0 0-1 0 0,-1 1 0 0 0,1-1 1 0 0,1 3 1 0 0,3 3 30 0 0,-1 0 1 0 0,1 0-1 0 0,-1 1 1 0 0,-1-1-1 0 0,0 2-30 0 0,10 13 177 0 0,-11-16-110 0 0,0 0-1 0 0,0 0 0 0 0,0 0 1 0 0,1 5-67 0 0,8 16 344 0 0,-8-16-63 0 0,-4-11-271 0 0,0 0 1 0 0,0 0 0 0 0,0 0 0 0 0,0 0 0 0 0,0 0-1 0 0,0 0 1 0 0,0 0 0 0 0,0 0 0 0 0,0 0-1 0 0,0 0 1 0 0,-1 0 0 0 0,1 0 0 0 0,0 0 0 0 0,0 1-1 0 0,0-1 1 0 0,0 0 0 0 0,0 0 0 0 0,0 0 0 0 0,0 0-1 0 0,0 0 1 0 0,0 0 0 0 0,0 0 0 0 0,0 0-1 0 0,-1 0 1 0 0,1 0 0 0 0,0 0 0 0 0,0 0 0 0 0,0 0-1 0 0,0 0 1 0 0,0 0 0 0 0,0 0 0 0 0,0 0 0 0 0,0-1-1 0 0,0 1 1 0 0,0 0 0 0 0,0 0 0 0 0,-1 0-1 0 0,1 0 1 0 0,0 0 0 0 0,0 0 0 0 0,0 0 0 0 0,0 0-1 0 0,0 0 1 0 0,0 0 0 0 0,0 0 0 0 0,0 0-1 0 0,0 0 1 0 0,0 0 0 0 0,0 0 0 0 0,0-1 0 0 0,0 1-1 0 0,0 0 1 0 0,0 0 0 0 0,0 0 0 0 0,0 0 0 0 0,0 0-11 0 0,-1-1 33 0 0,0 0 0 0 0,0 0 0 0 0,0 0 0 0 0,0-1 0 0 0,0 1 1 0 0,1 0-1 0 0,-1-1 0 0 0,1 1 0 0 0,-1 0 0 0 0,1-1 1 0 0,-1 1-1 0 0,1 0 0 0 0,0-1 0 0 0,-1 1 0 0 0,1-2-33 0 0,0-8-72 0 0,0 1 1 0 0,1-1-1 0 0,1 0 0 0 0,-1 0 0 0 0,3-6 72 0 0,-2 10-97 0 0,1 1 1 0 0,-1 0-1 0 0,1 0 0 0 0,0 0 0 0 0,1 0 1 0 0,-1 1-1 0 0,1-1 0 0 0,0 1 0 0 0,1 0 1 0 0,3-3 96 0 0,-7 7-91 0 0,2 1 29 0 0,-2 0 56 0 0,1-1 0 0 0,-1 2 0 0 0,0-1 0 0 0,0 0 0 0 0,0 0 0 0 0,0 0 0 0 0,0 0 0 0 0,0 1 0 0 0,1-1 0 0 0,-1 1 0 0 0,0-1 0 0 0,0 0 1 0 0,0 1-1 0 0,0 0 0 0 0,0-1 0 0 0,-1 1 0 0 0,1 0 0 0 0,0-1 0 0 0,0 1 0 0 0,0 0 0 0 0,0 0 0 0 0,-1 0 0 0 0,2 1 6 0 0,6 7-18 0 0,1 1 0 0 0,-1 1-1 0 0,-1-1 1 0 0,0 1 0 0 0,0 1 0 0 0,-1-1-1 0 0,4 13 19 0 0,18 29-16 0 0,-27-51-123 0 0,0-1 1 0 0,0 1-1 0 0,0 0 0 0 0,0-1 0 0 0,0 1 0 0 0,1 0 0 0 0,-1-1 0 0 0,1 0 1 0 0,-1 1-1 0 0,1-1 0 0 0,0 0 0 0 0,-1 0 0 0 0,1 0 0 0 0,2 1 139 0 0,5 2-1768 0 0</inkml:trace>
  <inkml:trace contextRef="#ctx0" brushRef="#br0" timeOffset="21915.941">2821 248 8752 0 0,'0'0'398'0'0,"0"-1"-3"0"0,-1 1-280 0 0,1-1 0 0 0,0 1 0 0 0,-1 0 0 0 0,1 0 0 0 0,0 0 0 0 0,-1 0 0 0 0,1-1 0 0 0,0 1 0 0 0,-1 0 0 0 0,1 0 0 0 0,0 0 1 0 0,-1 0-1 0 0,1 0 0 0 0,0 0 0 0 0,-1 0 0 0 0,1 0 0 0 0,0 0 0 0 0,-1 0 0 0 0,1 0 0 0 0,0 0 0 0 0,-1 0 0 0 0,1 0 0 0 0,0 0 0 0 0,-1 1 0 0 0,1-1 0 0 0,0 0 0 0 0,-1 0 0 0 0,1 0 0 0 0,-1 1-115 0 0,-10 3 2792 0 0,-22 23 1060 0 0,26-21-3642 0 0,1-1 0 0 0,0 1 1 0 0,0 0-1 0 0,-2 3-210 0 0,-17 18 392 0 0,19-22-355 0 0,-1 1 0 0 0,1 0 0 0 0,1 0 0 0 0,-1 1 0 0 0,-4 6-37 0 0,-15 19 87 0 0,21-28-88 0 0,0 1 0 0 0,0-1 0 0 0,0 1 1 0 0,1 0-1 0 0,-1 1 0 0 0,1-1 1 0 0,0 0-1 0 0,1 1 0 0 0,-1 2 1 0 0,-9 19 54 0 0,11-14 22 0 0,2-12-32 0 0,1 0 0 0 0,0-1 0 0 0,-1 1 0 0 0,1-1 0 0 0,0 1 0 0 0,0-1 0 0 0,-1 0 0 0 0,1 0 0 0 0,0 1 0 0 0,1-1-44 0 0,6-3 42 0 0,-1 1 1 0 0,1-2 0 0 0,0 1-1 0 0,-1-1 1 0 0,0 0 0 0 0,0-1-1 0 0,0 1 1 0 0,-1-2 0 0 0,5-3-43 0 0,6-4 11 0 0,-2-1 1 0 0,1-1 0 0 0,-2-1 0 0 0,0 0 0 0 0,-1-1 0 0 0,0 0 0 0 0,-1-2-1 0 0,2-6-11 0 0,-6 9-28 0 0,2-4-125 0 0,0 0 0 0 0,-2-1-1 0 0,7-21 154 0 0,-12 28-61 0 0,3-10-544 0 0,0 0 0 0 0,0-13 605 0 0,-6 30-70 0 0,0 1-1 0 0,-1-1 0 0 0,0 1 0 0 0,0-1 1 0 0,0 1-1 0 0,-1-1 0 0 0,0 1 0 0 0,0-1 1 0 0,-1 1-1 0 0,1 0 0 0 0,-2 0 0 0 0,1-1 71 0 0,2 6 12 0 0,0 1 0 0 0,0-1-1 0 0,-1 1 1 0 0,1-1-1 0 0,0 1 1 0 0,0-1 0 0 0,-1 1-1 0 0,1-1 1 0 0,0 1-1 0 0,-1-1 1 0 0,1 1 0 0 0,0-1-1 0 0,-1 1 1 0 0,1-1-1 0 0,-1 1 1 0 0,1-1 0 0 0,-1 1-1 0 0,1 0 1 0 0,-1-1 0 0 0,1 1-1 0 0,-1 0 1 0 0,1 0-1 0 0,-1-1 1 0 0,1 1 0 0 0,-1 0-1 0 0,1 0 1 0 0,-1 0-1 0 0,0 0 1 0 0,1 0 0 0 0,-1 0-1 0 0,1 0 1 0 0,-1 0-1 0 0,0 0 1 0 0,1 0 0 0 0,-1 0-1 0 0,1 0 1 0 0,-1 0-1 0 0,0 0 1 0 0,1 0 0 0 0,-1 1-1 0 0,1-1 1 0 0,-1 0-1 0 0,1 0 1 0 0,-1 1 0 0 0,1-1-1 0 0,-1 0 1 0 0,1 1-1 0 0,-1-1 1 0 0,1 1 0 0 0,-1-1-1 0 0,1 0-11 0 0,-3 3 12 0 0,0 0 0 0 0,1 0 0 0 0,-1 1 0 0 0,1-1 0 0 0,0 0 0 0 0,0 1 0 0 0,0 0-12 0 0,-2 4 18 0 0,1 0 0 0 0,0 0 0 0 0,1 1 1 0 0,0-1-1 0 0,0 1-18 0 0,-7 26 12 0 0,4-17 65 0 0,1 0 0 0 0,1 0 0 0 0,1 0 0 0 0,1 0 0 0 0,0 0 0 0 0,1 1 0 0 0,2 6-77 0 0,-1 17 140 0 0,0-23 86 0 0,1-1-1 0 0,2 1 1 0 0,-1-1 0 0 0,2 1 0 0 0,0-1 0 0 0,2 0-226 0 0,7 30 54 0 0,-13-46-39 0 0,0 1 0 0 0,0-1 1 0 0,0 1-1 0 0,0-1 0 0 0,0 0 0 0 0,0 0 1 0 0,1 1-1 0 0,-1-1 0 0 0,1 0 0 0 0,-1 0 0 0 0,1 0 1 0 0,0-1-1 0 0,0 1 0 0 0,1 1-15 0 0,-2-2-41 0 0,0-1 1 0 0,0 1-1 0 0,0-1 0 0 0,0 1 1 0 0,0-1-1 0 0,0 1 0 0 0,0-1 1 0 0,0 0-1 0 0,0 0 0 0 0,0 1 1 0 0,0-1-1 0 0,0 0 0 0 0,0 0 1 0 0,0 0-1 0 0,0 0 1 0 0,0 0-1 0 0,0 0 0 0 0,0-1 1 0 0,1 1-1 0 0,-1 0 0 0 0,0 0 1 0 0,0-1-1 0 0,0 1 0 0 0,0 0 1 0 0,-1-1-1 0 0,1 1 0 0 0,0-1 1 0 0,0 0-1 0 0,0 1 0 0 0,0-1 1 0 0,0 0-1 0 0,-1 1 0 0 0,1-1 1 0 0,0-1 40 0 0,21-18-2739 0 0,-10 7 1332 0 0</inkml:trace>
  <inkml:trace contextRef="#ctx0" brushRef="#br0" timeOffset="22236.987">3267 134 11520 0 0,'-13'0'1224'0'0,"9"2"-440"0"0,-1 0 1 0 0,1 0-1 0 0,-1 0 1 0 0,1 1 0 0 0,0-1-1 0 0,0 1 1 0 0,0 0 0 0 0,-2 2-785 0 0,-16 15 1274 0 0,11-7-1000 0 0,0 0 0 0 0,1 1 0 0 0,0 0 0 0 0,-7 13-274 0 0,15-20-38 0 0,-1-1-1 0 0,1 1 0 0 0,0-1 1 0 0,0 1-1 0 0,1 0 1 0 0,0 0-1 0 0,0 4 39 0 0,0 0 12 0 0,1-9 6 0 0,0 1 0 0 0,0-1 0 0 0,0 0 0 0 0,1 1 1 0 0,0-1-1 0 0,-1 0 0 0 0,1 1 0 0 0,0-1 0 0 0,0 0 0 0 0,0 0 1 0 0,0 0-1 0 0,0 0 0 0 0,1 0 0 0 0,-1 0 0 0 0,1 0 1 0 0,-1 0-1 0 0,2 0-18 0 0,0 2 14 0 0,1-1 0 0 0,-1 1 1 0 0,1-1-1 0 0,0 0 1 0 0,0 0-1 0 0,0 0 0 0 0,0-1 1 0 0,1 1-15 0 0,-3-3 4 0 0,-1 1 0 0 0,1 0 0 0 0,-1-1 0 0 0,0 1 0 0 0,1 0 0 0 0,-1 0 0 0 0,1 0 0 0 0,-1 0 1 0 0,0 0-1 0 0,0 0 0 0 0,0 0 0 0 0,0 1 0 0 0,0-1 0 0 0,0 0 0 0 0,1 1-4 0 0,-2-1 9 0 0,0-1-1 0 0,0 1 0 0 0,1-1 1 0 0,-1 0-1 0 0,0 1 1 0 0,0-1-1 0 0,1 0 1 0 0,-1 1-1 0 0,0-1 1 0 0,0 0-1 0 0,1 0 1 0 0,-1 1-1 0 0,0-1 0 0 0,1 0 1 0 0,-1 0-1 0 0,0 0 1 0 0,1 1-1 0 0,-1-1 1 0 0,1 0-1 0 0,-1 0 1 0 0,0 0-1 0 0,1 0 1 0 0,-1 0-1 0 0,1 0 1 0 0,-1 0-1 0 0,0 0 0 0 0,1 0 1 0 0,-1 0-1 0 0,1 0-8 0 0,-35 10 195 0 0,-22-6-1031 0 0,31-2-227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57.03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189 158 8288 0 0,'2'-5'233'0'0,"-1"0"0"0"0,0 0 1 0 0,-1 0-1 0 0,1-1 0 0 0,-1 0-233 0 0,-2-7 4119 0 0,2 12-3892 0 0,0 0 1 0 0,-1 0-1 0 0,1 1 1 0 0,0-1-1 0 0,-1 0 1 0 0,1 0-1 0 0,-1 0 1 0 0,1 0-1 0 0,-1 1 1 0 0,1-1-1 0 0,-1 0 1 0 0,0 1-1 0 0,1-1 1 0 0,-1 0-1 0 0,0 1 1 0 0,1-1-1 0 0,-1 1 1 0 0,0-1-1 0 0,0 1 0 0 0,0-1 1 0 0,1 1-1 0 0,-1-1 1 0 0,-1 1-228 0 0,0 0 95 0 0,0-1 0 0 0,1 1 0 0 0,-1 0 0 0 0,0 0 0 0 0,0 0 0 0 0,0 0 0 0 0,0 1 0 0 0,1-1 0 0 0,-1 0 0 0 0,0 1 0 0 0,-2 0-95 0 0,-5 3-41 0 0,1 0-1 0 0,-1 0 0 0 0,0 1 1 0 0,-3 3 41 0 0,8-5 562 0 0,-5 4-483 0 0,0 0 0 0 0,0 0 0 0 0,1 1 0 0 0,1 0 0 0 0,-1 1 0 0 0,1-1 1 0 0,1 2-1 0 0,0-1 0 0 0,0 1 0 0 0,0 0 0 0 0,1 0 0 0 0,1 0 0 0 0,-3 10-79 0 0,6-16-1 0 0,0 0 1 0 0,0 0-1 0 0,0 0 1 0 0,1 0-1 0 0,0 0 1 0 0,-1 0-1 0 0,2 0 1 0 0,-1 0-1 0 0,0 0 0 0 0,1 3 1 0 0,0-5 8 0 0,-1-1-1 0 0,0 0 1 0 0,0 0 0 0 0,1 0-1 0 0,-1 0 1 0 0,0 1-1 0 0,1-1 1 0 0,-1 0-1 0 0,1 0 1 0 0,-1 0-1 0 0,1 0 1 0 0,0 0 0 0 0,0 0-1 0 0,-1-1 1 0 0,1 1-1 0 0,0 0 1 0 0,0 0-1 0 0,0 0 1 0 0,0-1-1 0 0,0 1 1 0 0,0 0 0 0 0,0-1-1 0 0,0 1 1 0 0,0-1-1 0 0,0 1 1 0 0,0-1-1 0 0,0 1 1 0 0,0-1-1 0 0,0 0 1 0 0,1 0-1 0 0,-1 0 1 0 0,0 0 0 0 0,0 1-1 0 0,0-1 1 0 0,0-1-1 0 0,1 1 1 0 0,-1 0-1 0 0,1 0-7 0 0,2-1 38 0 0,-1 0-1 0 0,1-1 0 0 0,-1 1 1 0 0,1-1-1 0 0,-1 1 0 0 0,0-1 1 0 0,1 0-1 0 0,-1-1 1 0 0,0 1-1 0 0,0 0 0 0 0,1-3-37 0 0,2 0 44 0 0,-1-1-1 0 0,1-1 0 0 0,-1 1 0 0 0,3-7-43 0 0,3-6-89 0 0,-2-1-1 0 0,0 1 1 0 0,4-19 89 0 0,-5 17-91 0 0,0 0-1 0 0,1 0 1 0 0,6-8 91 0 0,-9 18-47 0 0,0 2 1 0 0,0-1 0 0 0,1 1 0 0 0,1 0-1 0 0,3-3 47 0 0,-9 9-10 0 0,0 1-1 0 0,1 0 1 0 0,0 0 0 0 0,-1 0-1 0 0,1 1 1 0 0,0-1-1 0 0,0 1 1 0 0,0 0-1 0 0,0-1 1 0 0,0 1-1 0 0,0 0 1 0 0,0 1 0 0 0,0-1-1 0 0,0 0 1 0 0,0 1-1 0 0,1 0 1 0 0,-1 0-1 0 0,0 0 1 0 0,0 0-1 0 0,0 0 1 0 0,3 1 10 0 0,0 1-19 0 0,0 0 0 0 0,1 0 1 0 0,-2 0-1 0 0,1 1 0 0 0,0 0 0 0 0,0 0 0 0 0,-1 0 1 0 0,0 1-1 0 0,1-1 0 0 0,-1 2 0 0 0,-1-1 0 0 0,1 0 0 0 0,-1 1 1 0 0,1 0-1 0 0,-1 0 0 0 0,-1 0 0 0 0,1 0 0 0 0,0 2 19 0 0,2 3 3 0 0,-1 0 0 0 0,0 1-1 0 0,-1 0 1 0 0,0-1 0 0 0,-1 1-1 0 0,0 1 1 0 0,0-1 0 0 0,-1 0-1 0 0,0 9-2 0 0,0 6 121 0 0,1 35 196 0 0,-3-61-308 0 0,0 0 0 0 0,1 0 1 0 0,-1 0-1 0 0,0 0 0 0 0,0 1 1 0 0,0-1-1 0 0,0 0 0 0 0,0 0 1 0 0,0 0-1 0 0,0 0 0 0 0,0 0 0 0 0,0 1 1 0 0,0-1-1 0 0,0 0 0 0 0,0 0 1 0 0,0 0-1 0 0,0 0 0 0 0,0 1 1 0 0,0-1-1 0 0,0 0 0 0 0,0 0 1 0 0,-1 0-1 0 0,1 0 0 0 0,0 0 1 0 0,0 0-1 0 0,0 1 0 0 0,0-1 0 0 0,0 0 1 0 0,0 0-1 0 0,0 0 0 0 0,0 0 1 0 0,0 0-1 0 0,-1 0 0 0 0,1 0 1 0 0,0 1-1 0 0,0-1 0 0 0,0 0 1 0 0,0 0-1 0 0,0 0 0 0 0,-1 0 1 0 0,1 0-1 0 0,0 0 0 0 0,0 0 1 0 0,0 0-1 0 0,0 0 0 0 0,0 0 0 0 0,-1 0 1 0 0,1 0-1 0 0,0 0 0 0 0,0 0 1 0 0,0 0-1 0 0,0 0 0 0 0,0 0 1 0 0,-1 0-1 0 0,1 0 0 0 0,0 0 1 0 0,0 0-1 0 0,0 0 0 0 0,0 0 1 0 0,0 0-1 0 0,-1-1 0 0 0,1 1 0 0 0,0 0 1 0 0,0 0-1 0 0,0 0 0 0 0,0 0 1 0 0,0 0-1 0 0,0 0 0 0 0,0 0-9 0 0,0-7 25 0 0,1 1-1 0 0,0 0 0 0 0,0 0 1 0 0,1 0-1 0 0,0 0 0 0 0,0 0 1 0 0,0 0-1 0 0,1 0 0 0 0,-1 1 1 0 0,1-1-1 0 0,3-3-24 0 0,8-10-55 0 0,0 0 0 0 0,7-6 55 0 0,-19 22-4 0 0,3-2-16 0 0,-1 0 0 0 0,0 0 0 0 0,1 0 1 0 0,0 1-1 0 0,0 0 0 0 0,1 0 0 0 0,-1 0 1 0 0,1 0-1 0 0,-1 1 0 0 0,1 0 0 0 0,4-1 20 0 0,0-1-9 0 0,-9 4 6 0 0,0 1-1 0 0,0-1 1 0 0,0 1 0 0 0,0 0 0 0 0,0-1 0 0 0,0 1 0 0 0,0-1 0 0 0,0 1 0 0 0,0 0-1 0 0,0 0 1 0 0,0 0 0 0 0,0 0 0 0 0,0 0 0 0 0,0 0 0 0 0,0 0 0 0 0,0 0 0 0 0,0 0 0 0 0,0 0-1 0 0,0 1 1 0 0,1-1 3 0 0,2 1-5 0 0,0 0 1 0 0,-1 0-1 0 0,1 1 0 0 0,0 0 0 0 0,0-1 0 0 0,-1 1 0 0 0,1 0 1 0 0,-1 1-1 0 0,0-1 0 0 0,0 1 0 0 0,2 1 5 0 0,-1-1 14 0 0,-1 0 0 0 0,0 0-1 0 0,0 0 1 0 0,0 1 0 0 0,0-1 0 0 0,0 1 0 0 0,-1 0 0 0 0,0 0-1 0 0,1 0 1 0 0,-1 0 0 0 0,-1 0 0 0 0,1 1 0 0 0,-1-1 0 0 0,1 0-1 0 0,-1 1 1 0 0,-1-1 0 0 0,1 1 0 0 0,0-1 0 0 0,-1 3-14 0 0,1 22 176 0 0,-2 22-36 0 0,-8 4-66 0 0,9-53-167 0 0,0 0 0 0 0,0-1 0 0 0,0 1 0 0 0,0-1 0 0 0,1 1 0 0 0,-1-1 0 0 0,0 1 0 0 0,1-1 0 0 0,-1 1 0 0 0,1-1 0 0 0,0 0 0 0 0,-1 1-1 0 0,1-1 1 0 0,0 0 0 0 0,0 1 0 0 0,0-1 0 0 0,0 0 0 0 0,0 0 0 0 0,0 0 0 0 0,0 0 0 0 0,0 0 0 0 0,0 0 0 0 0,1 0 0 0 0,-1 0 0 0 0,1 0 93 0 0,10 2-1298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57.29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263 75 18599 0 0,'0'0'422'0'0,"0"0"56"0"0,2 8 488 0 0,-1 5-936 0 0,-1 0-1 0 0,-1 0 1 0 0,0 0 0 0 0,0-1 0 0 0,-1 1 0 0 0,-2 6-30 0 0,0-2 116 0 0,1 0 0 0 0,1-1-1 0 0,1 7-115 0 0,1-4 143 0 0,-1-5-39 0 0,2 0 0 0 0,-1-1 0 0 0,2 1 0 0 0,1 4-104 0 0,-2-10 35 0 0,5 16 147 0 0,-5-23-254 0 0,-1-1-572 0 0,0 0-253 0 0,0 0-51 0 0,0 0-11 0 0</inkml:trace>
  <inkml:trace contextRef="#ctx0" brushRef="#br0" timeOffset="212.026">0 239 9672 0 0,'0'0'748'0'0,"2"-1"-492"0"0,4-3-10 0 0,-4 3 520 0 0,1 0-1 0 0,0-1 1 0 0,0 1-1 0 0,-1 0 1 0 0,1 1-1 0 0,0-1 0 0 0,0 0 1 0 0,1 1-766 0 0,43-1 643 0 0,-30 1-157 0 0,104-6 554 0 0,-106 6-1004 0 0,-1-2-1 0 0,0 0 1 0 0,1 0-1 0 0,-1-1 1 0 0,0-1-1 0 0,-1 0 0 0 0,6-3-35 0 0,-3 0 25 0 0,-9 4-450 0 0,-1 1 1 0 0,1-1-1 0 0,-1-1 1 0 0,0 1-1 0 0,0-1 1 0 0,0 0-1 0 0,0-1 1 0 0,3-2 424 0 0,1-4-5908 0 0</inkml:trace>
  <inkml:trace contextRef="#ctx0" brushRef="#br0" timeOffset="685.541">468 0 5528 0 0,'0'0'249'0'0,"0"0"-1"0"0,0 0 168 0 0,0 0 1277 0 0,1 2 578 0 0,3 20 2623 0 0,-2 12-2616 0 0,1 12-1465 0 0,1-22-442 0 0,12 95 1878 0 0,-14-96-1767 0 0,-1 1 1 0 0,-1-1-1 0 0,-1 1 0 0 0,-2 2-482 0 0,3-21 27 0 0,-1 2 224 0 0,1-7-244 0 0,0 0-1 0 0,0 0 0 0 0,0 0 0 0 0,-1 0 0 0 0,1 0 0 0 0,0 0 0 0 0,0 1 1 0 0,0-1-1 0 0,0 0 0 0 0,0 0 0 0 0,-1 0 0 0 0,1 0 0 0 0,0 0 0 0 0,0 0 0 0 0,0 0 1 0 0,0 0-1 0 0,-1 0 0 0 0,1 0 0 0 0,0-1 0 0 0,0 1 0 0 0,0 0 0 0 0,0 0 0 0 0,0 0 1 0 0,-1 0-1 0 0,1 0 0 0 0,0 0 0 0 0,0 0 0 0 0,0 0 0 0 0,0 0 0 0 0,0 0 1 0 0,0 0-1 0 0,0-1 0 0 0,-1 1 0 0 0,1 0 0 0 0,0 0 0 0 0,0 0 0 0 0,0 0 0 0 0,0 0 1 0 0,0-1-1 0 0,0 1 0 0 0,0 0 0 0 0,0 0 0 0 0,0 0 0 0 0,0 0-6 0 0,-1-1 23 0 0,0 0 1 0 0,1 0-1 0 0,-1 0 0 0 0,1 0 0 0 0,-1-1 0 0 0,1 1 1 0 0,0 0-1 0 0,-1 0 0 0 0,1 0 0 0 0,0 0 0 0 0,0 0 0 0 0,0-1 1 0 0,0 1-1 0 0,0 0 0 0 0,0 0 0 0 0,0 0 0 0 0,0-1 0 0 0,0 1 1 0 0,1 0-1 0 0,-1 0 0 0 0,0 0 0 0 0,1 0-23 0 0,11-29 50 0 0,-7 20-163 0 0,1-1-196 0 0,0 1 1 0 0,0-1-1 0 0,4-4 309 0 0,-3 4-121 0 0,-6 11 119 0 0,-1-1-1 0 0,0 1 0 0 0,0 0 1 0 0,0-1-1 0 0,0 1 0 0 0,1-1 1 0 0,-1 1-1 0 0,0-1 0 0 0,0 1 1 0 0,1 0-1 0 0,-1-1 0 0 0,0 1 1 0 0,1 0-1 0 0,-1-1 0 0 0,0 1 1 0 0,1 0-1 0 0,-1-1 0 0 0,1 1 1 0 0,-1 0-1 0 0,0 0 0 0 0,1 0 1 0 0,-1-1-1 0 0,1 1 0 0 0,-1 0 1 0 0,1 0-1 0 0,-1 0 0 0 0,1 0 1 0 0,-1 0-1 0 0,1 0 1 0 0,-1 0-1 0 0,1 0 3 0 0,0 0-6 0 0,8-3 6 0 0,3 2 0 0 0,-9 3 0 0 0,-2 0 0 0 0,10 3-20 0 0,0 0 0 0 0,0 1 0 0 0,-1 0 0 0 0,7 5 20 0 0,-7-4 1 0 0,0-1-1 0 0,1 0 0 0 0,0 0 0 0 0,0-1 0 0 0,0 0 1 0 0,1-1-1 0 0,-1-1 0 0 0,1 0 0 0 0,7 1 0 0 0,-11-3 20 0 0,0 0 0 0 0,1-1 0 0 0,-1 0 0 0 0,0-1 0 0 0,1 0-1 0 0,-1 0 1 0 0,0 0 0 0 0,1-1 0 0 0,-1-1 0 0 0,0 1 0 0 0,-1-1 0 0 0,1-1-1 0 0,0 1 1 0 0,2-3-20 0 0,-7 4 8 0 0,0 0 0 0 0,0 0 0 0 0,0-1 0 0 0,0 1 0 0 0,0-1 1 0 0,-1 1-1 0 0,1-1 0 0 0,-1 0 0 0 0,0 0 0 0 0,0 0 0 0 0,0-1 0 0 0,0 1 0 0 0,0 0 0 0 0,-1-1 0 0 0,1 1 0 0 0,-1-1 0 0 0,0 1 0 0 0,0-1 0 0 0,-1 0 0 0 0,1 1 0 0 0,-1-1 0 0 0,0 0 0 0 0,0 0 0 0 0,0 1 0 0 0,0-1 0 0 0,0 0 0 0 0,-1 0 0 0 0,0 1 0 0 0,0-1 0 0 0,0 0 0 0 0,0 1 0 0 0,0-1 1 0 0,-1 1-1 0 0,0 0 0 0 0,1-1 0 0 0,-2 1-8 0 0,2 1-13 0 0,-1-1 1 0 0,1 1-1 0 0,-1 0 1 0 0,0 0-1 0 0,0 0 1 0 0,0 0-1 0 0,0 0 1 0 0,-1 0-1 0 0,1 1 1 0 0,0-1 0 0 0,-1 1-1 0 0,-1-1 13 0 0,3 1-7 0 0,0 1 0 0 0,0-1 0 0 0,-1 1 0 0 0,1 0-1 0 0,0 0 1 0 0,0-1 0 0 0,-1 1 0 0 0,1 0 0 0 0,0 0 0 0 0,0 0 0 0 0,-1 1-1 0 0,1-1 1 0 0,0 0 0 0 0,0 0 0 0 0,-1 1 0 0 0,1-1 0 0 0,0 1 0 0 0,0-1 0 0 0,0 1-1 0 0,0-1 1 0 0,0 1 0 0 0,-1 0 0 0 0,1-1 0 0 0,0 1 0 0 0,1 0 0 0 0,-1 0-1 0 0,0 0 1 0 0,-1 1 7 0 0,0 0-4 0 0,-1 1 0 0 0,1 0 0 0 0,0 0 0 0 0,0 0 0 0 0,0 1 0 0 0,1-1 0 0 0,-1 0-1 0 0,1 1 1 0 0,0-1 0 0 0,-1 1 0 0 0,2 0 0 0 0,-1-1 0 0 0,0 1 0 0 0,1 0 0 0 0,0-1 0 0 0,-1 1-1 0 0,2 0 1 0 0,-1 0 0 0 0,0-1 0 0 0,1 1 0 0 0,-1 0 0 0 0,1-1 0 0 0,0 1 0 0 0,0-1 0 0 0,1 1-1 0 0,-1-1 1 0 0,3 4 4 0 0,-1 0-7 0 0,1-1-1 0 0,0 1 0 0 0,1-1 0 0 0,0 0 1 0 0,0 0-1 0 0,0 0 0 0 0,1-1 0 0 0,0 1 1 0 0,0-1-1 0 0,0-1 0 0 0,0 1 0 0 0,7 2 8 0 0,-3-2 8 0 0,1-1 1 0 0,0 0-1 0 0,0-1 0 0 0,0 0 0 0 0,0-1 0 0 0,0 0 0 0 0,9-1-8 0 0,6 3 7 0 0,5-2-1810 0 0,1 0 0 0 0,29-4 1803 0 0,-33 0-7025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8:59.1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238 255 12896 0 0,'-24'-13'1172'0'0,"13"4"-944"0"0,6 8 51 0 0,0 1 1 0 0,1-1 0 0 0,-1 1 0 0 0,0 0 0 0 0,0 0-1 0 0,1 0 1 0 0,-1 0 0 0 0,0 1 0 0 0,0 0-1 0 0,-2 1-279 0 0,-4 1 757 0 0,2 0-1 0 0,-1 1 1 0 0,0 0-1 0 0,-3 2-756 0 0,8-2 172 0 0,0 0 0 0 0,0 1 0 0 0,1 0 0 0 0,0-1 0 0 0,0 1 0 0 0,0 0 0 0 0,0 1 0 0 0,-2 4-172 0 0,5-7 29 0 0,-1 0 0 0 0,1 0-1 0 0,0 0 1 0 0,0 0 0 0 0,0 1-1 0 0,0-1 1 0 0,0 1-29 0 0,1-1 10 0 0,-1 0 0 0 0,0 0 0 0 0,1 0 0 0 0,-2 0 0 0 0,1 0 0 0 0,0 0-1 0 0,0 0 1 0 0,-2 2-10 0 0,1-2 12 0 0,0 1 0 0 0,0-1 0 0 0,0 1 0 0 0,1 0 0 0 0,-1 0 0 0 0,1 0 0 0 0,0 1-12 0 0,0-1-1 0 0,0-1 1 0 0,0 1-1 0 0,-1 0 1 0 0,1-1-1 0 0,-1 1 1 0 0,0-1-1 0 0,0 1 1 0 0,-4 3 0 0 0,6-7 0 0 0,0 0 0 0 0,-1 0 0 0 0,1 1 0 0 0,0-1 0 0 0,0 0 0 0 0,-1 1 0 0 0,1-1 0 0 0,0 1 0 0 0,0-1 0 0 0,-1 0 0 0 0,1 1 0 0 0,0-1 0 0 0,0 0 0 0 0,0 1 0 0 0,0-1 0 0 0,0 1 0 0 0,0-1 0 0 0,-1 1 0 0 0,1-1 0 0 0,0 0 0 0 0,0 1 0 0 0,7 21 0 0 0,-6-20 16 0 0,-1 0 0 0 0,1 0 0 0 0,0 0 0 0 0,0 0 0 0 0,0 0-1 0 0,0 0 1 0 0,0-1 0 0 0,0 1 0 0 0,1 0 0 0 0,-1-1 0 0 0,1 1-1 0 0,-1-1 1 0 0,1 0 0 0 0,-1 1 0 0 0,1-1 0 0 0,0 0 0 0 0,-1 0 0 0 0,1 0-1 0 0,2 1-15 0 0,-1-1 35 0 0,1 0 0 0 0,-1-1-1 0 0,1 1 1 0 0,0-1-1 0 0,-1 0 1 0 0,1 0-1 0 0,-1 0 1 0 0,1 0 0 0 0,-1-1-1 0 0,1 1 1 0 0,2-2-35 0 0,-3 2 24 0 0,0-1 1 0 0,0 0-1 0 0,0 1 0 0 0,0-1 1 0 0,-1 0-1 0 0,1-1 1 0 0,0 1-1 0 0,-1 0 1 0 0,1-1-1 0 0,-1 0 1 0 0,1 1-1 0 0,-1-1 0 0 0,0 0 1 0 0,0 0-1 0 0,2-3-24 0 0,16-13 20 0 0,-17 16-20 0 0,0 1-1 0 0,-1-1 1 0 0,1-1 0 0 0,-1 1-1 0 0,0 0 1 0 0,0-1-1 0 0,1 1 1 0 0,-2-1 0 0 0,1 1-1 0 0,0-2 1 0 0,5-8-37 0 0,0 1-1 0 0,1 0 1 0 0,0 1-1 0 0,0-1 1 0 0,9-6 37 0 0,-8 6-21 0 0,-6 8 10 0 0,0 0 0 0 0,0 1 0 0 0,1-1 0 0 0,-1 1 0 0 0,0 0 0 0 0,1 0 0 0 0,0 0 0 0 0,-1 0 0 0 0,1 1 0 0 0,0 0 0 0 0,0-1 0 0 0,0 1 0 0 0,-1 0 0 0 0,1 1 0 0 0,0-1 0 0 0,1 1 0 0 0,-1 0 0 0 0,0 0 0 0 0,0 0 0 0 0,0 0 0 0 0,0 1 0 0 0,2 0 11 0 0,-4 0-10 0 0,0 0 0 0 0,0 0 0 0 0,-1 0 0 0 0,1 0 0 0 0,0 1 0 0 0,-1-1 0 0 0,1 0-1 0 0,-1 1 1 0 0,0-1 0 0 0,2 2 10 0 0,1 2-43 0 0,-2-3 28 0 0,0 0 1 0 0,0 0 0 0 0,-1 0 0 0 0,1 0 0 0 0,-1 1 0 0 0,1-1-1 0 0,-1 0 1 0 0,0 1 0 0 0,0-1 0 0 0,0 1 0 0 0,0 0 14 0 0,7 31-27 0 0,-5-21 66 0 0,-2-7-29 0 0,0-1-1 0 0,0 1 1 0 0,-1-1 0 0 0,0 1 0 0 0,0-1 0 0 0,0 1 0 0 0,-1-1 0 0 0,0 1-1 0 0,0-1 1 0 0,0 2-10 0 0,0-4 1 0 0,1 1-1 0 0,-1-1 0 0 0,1 0 1 0 0,0 1-1 0 0,1-1 0 0 0,-1 1 1 0 0,0-1-1 0 0,1 1 0 0 0,0 0 0 0 0,0 1 9 0 0,0-1-1 0 0,0 0 0 0 0,-1 1 1 0 0,0-1-1 0 0,0 0 1 0 0,0 4-9 0 0,-2 8 9 0 0,1-10-9 0 0,0 1 0 0 0,0-1 0 0 0,1 1 0 0 0,0-1 1 0 0,0 0-1 0 0,0 1 0 0 0,1-1 0 0 0,1 4 0 0 0,0-2 22 0 0,0 0 0 0 0,0 0 0 0 0,-1 0 0 0 0,0 0 0 0 0,0 0 0 0 0,-1 0 0 0 0,0 0 0 0 0,-1 8-22 0 0,-2-2 48 0 0,2-9-26 0 0,-1 0 1 0 0,2 0-1 0 0,-1 0 1 0 0,0 0-1 0 0,1 0 1 0 0,0 2-23 0 0,1-2 32 0 0,-1-1 0 0 0,1 1 0 0 0,-1 0 0 0 0,0 0 1 0 0,-1 0-1 0 0,1-1 0 0 0,-1 1 0 0 0,0 0 0 0 0,0 0 0 0 0,0-1 0 0 0,-1 1 0 0 0,-1 3-32 0 0,-6 16 129 0 0,8-21-131 0 0,1 0-1 0 0,-1 0 1 0 0,0-1-1 0 0,0 1 1 0 0,0-1-1 0 0,0 1 1 0 0,-1-1-1 0 0,1 1 1 0 0,-1-1 0 0 0,1 0-1 0 0,-1 1 1 0 0,0-1-1 0 0,0 0 1 0 0,0 0-1 0 0,-2 1 3 0 0,1-1 45 0 0,-1 0 0 0 0,1 0 0 0 0,-1-1 0 0 0,1 1-1 0 0,-1-1 1 0 0,0 0 0 0 0,1 0 0 0 0,-1-1 0 0 0,0 1-1 0 0,0-1 1 0 0,0 0 0 0 0,-1 0-45 0 0,2 0 21 0 0,1 0 0 0 0,0 0-1 0 0,0 0 1 0 0,0-1 0 0 0,-1 1 0 0 0,1-1-1 0 0,0 0 1 0 0,0 1 0 0 0,0-1 0 0 0,0 0 0 0 0,0 0-1 0 0,0 0 1 0 0,0-1 0 0 0,0 1 0 0 0,1 0-1 0 0,-1-1 1 0 0,0 1 0 0 0,1-1 0 0 0,-1 1-1 0 0,1-1 1 0 0,0 0 0 0 0,-1-1-21 0 0,-3-5 49 0 0,4 7-39 0 0,-1-1 0 0 0,1 0 0 0 0,0 0 0 0 0,0 0 0 0 0,0 0 0 0 0,0 0 0 0 0,0 0 0 0 0,1 0 0 0 0,-1 0 0 0 0,1 0-1 0 0,-1 0 1 0 0,1 0 0 0 0,0-1 0 0 0,0 1 0 0 0,0 0 0 0 0,0 0 0 0 0,0 0 0 0 0,0-1-10 0 0,0 2 4 0 0,0-1 1 0 0,0 0-1 0 0,0 1 0 0 0,0-1 0 0 0,0 0 1 0 0,0 1-1 0 0,-1-1 0 0 0,1 0 1 0 0,-1 1-1 0 0,1-1 0 0 0,-1 1 0 0 0,0-1 1 0 0,0 0-5 0 0,0 0 6 0 0,0 0 0 0 0,0-1 1 0 0,0 1-1 0 0,0 0 1 0 0,1 0-1 0 0,-1-1 0 0 0,1 1 1 0 0,0-1-7 0 0,-1-9-15 0 0,1 1 1 0 0,1-1 0 0 0,0 0 0 0 0,1 1 0 0 0,0-1 0 0 0,1 1 0 0 0,0-1 0 0 0,1 1-1 0 0,0 0 1 0 0,4-7 14 0 0,-1-2-72 0 0,-6 16 49 0 0,0 0 0 0 0,0 0 0 0 0,1 0 0 0 0,0 1 0 0 0,-1-1 0 0 0,1 1 0 0 0,0-1 0 0 0,2-1 23 0 0,14-14-105 0 0,11-15 5 0 0,-21 24 79 0 0,2 1-1 0 0,-1 0 1 0 0,1 0-1 0 0,0 1 1 0 0,1 0-1 0 0,0 0 1 0 0,0 2-1 0 0,2-1 22 0 0,31-22-49 0 0,-4 3-2 0 0,-27 19 30 0 0,-1-1 0 0 0,0 0 0 0 0,9-9 21 0 0,21-15-12 0 0,-30 23 6 0 0,0 0 0 0 0,-1 0 0 0 0,9-10 6 0 0,-6 6-96 0 0,-12 11 77 0 0,1 1-1 0 0,-1-1 1 0 0,0-1 0 0 0,1 1 0 0 0,-1 0-1 0 0,0 0 1 0 0,0-1 0 0 0,-1 1 0 0 0,1-1-1 0 0,0 0 1 0 0,-1 0 0 0 0,0 1 0 0 0,1-1-1 0 0,-1-3 20 0 0,0 0-13 0 0,-1 4 26 0 0,0 1-1 0 0,0 0 1 0 0,0-1 0 0 0,0 1-1 0 0,1-1 1 0 0,-1 1 0 0 0,0 0-1 0 0,1 0 1 0 0,-1-1 0 0 0,1 1-1 0 0,-1 0 1 0 0,1 0 0 0 0,0-1-1 0 0,-1 1 1 0 0,1 0 0 0 0,0 0-1 0 0,0 0 1 0 0,0-1-13 0 0,0 2 2 0 0,-1-1 0 0 0,0 0 1 0 0,1 1-1 0 0,-1-1 0 0 0,0 0 0 0 0,0 0 0 0 0,1 1 1 0 0,-1-1-1 0 0,0 0 0 0 0,0 0 0 0 0,0 1 1 0 0,0-1-1 0 0,0 0 0 0 0,0 0 0 0 0,0 1 0 0 0,0-1 1 0 0,0 0-1 0 0,-1 0 0 0 0,1 1 0 0 0,0-1 0 0 0,0 0 1 0 0,-1 1-1 0 0,1-1 0 0 0,0 0 0 0 0,-1 1 0 0 0,1-1 1 0 0,-1 0-1 0 0,1 1 0 0 0,-1-1 0 0 0,1 1 1 0 0,-1-1-1 0 0,1 1 0 0 0,-1-1 0 0 0,1 1 0 0 0,-1-1 1 0 0,0 1-1 0 0,1-1 0 0 0,-1 1 0 0 0,0 0 0 0 0,1-1 1 0 0,-1 1-1 0 0,0 0 0 0 0,0 0 0 0 0,0 0-2 0 0,-1 0-10 0 0,-1 0 0 0 0,1 0-1 0 0,0 0 1 0 0,-1 1 0 0 0,1-1 0 0 0,0 1-1 0 0,0 0 1 0 0,-1 0 0 0 0,1 0-1 0 0,0 0 1 0 0,0 0 0 0 0,0 0 0 0 0,0 0-1 0 0,-2 2 11 0 0,-20 11-118 0 0,19-11 117 0 0,0-1 0 0 0,0 1 0 0 0,0 0 0 0 0,1 1 0 0 0,-1-1 0 0 0,0 1 1 0 0,-47 57 276 0 0,50-59-276 0 0,1-1 0 0 0,-1 1 0 0 0,1 0 0 0 0,-1 0 0 0 0,1 0 0 0 0,0 0 0 0 0,0 0 0 0 0,0 1 0 0 0,0-1 0 0 0,1 0 0 0 0,-1 0 0 0 0,-9 19 0 0 0,9-19 0 0 0,-1 0 0 0 0,1 0 0 0 0,0 0 0 0 0,0 0 0 0 0,0 0 0 0 0,0 0 0 0 0,0 1 0 0 0,1-1 0 0 0,-1 0 0 0 0,0 1 0 0 0,1-1 0 0 0,0 0 0 0 0,0 1 0 0 0,-1-1 0 0 0,1 1 0 0 0,1-1 0 0 0,-1 0 0 0 0,0 1 0 0 0,1-1 0 0 0,-1 0 0 0 0,1 3 0 0 0,1 8 0 0 0,-3-11 0 0 0,1 0 0 0 0,1 0 0 0 0,-1 0 0 0 0,0 0 0 0 0,0-1 0 0 0,1 1 0 0 0,-1 0 0 0 0,1 0 0 0 0,-1 0 0 0 0,1 0 0 0 0,0 0 0 0 0,0-1 0 0 0,0 1 0 0 0,0 0 0 0 0,0-1 0 0 0,0 1 0 0 0,6 5 0 0 0,11 14 0 0 0,-16-19 3 0 0,0 0-1 0 0,0-1 1 0 0,0 1-1 0 0,0-1 1 0 0,0 0-1 0 0,0 1 1 0 0,1-1-1 0 0,-1 0 1 0 0,1 0-1 0 0,-1 0 1 0 0,0-1-1 0 0,1 1 1 0 0,0-1-1 0 0,-1 1 1 0 0,1-1-1 0 0,-1 0 1 0 0,1 0-1 0 0,1 0-2 0 0,7 0 140 0 0,0 0 0 0 0,0-1-1 0 0,8-2-139 0 0,-12 1-26 0 0,1 0 0 0 0,-1-1 0 0 0,0 1 0 0 0,6-4 26 0 0,6-3-144 0 0,-9 4-20 0 0,1-1 0 0 0,-1 0-1 0 0,0 0 1 0 0,2-2 164 0 0,15-11-375 0 0,-16 13 235 0 0,2-2-411 0 0,1 0 1 0 0,-2-1-1 0 0,11-9 551 0 0,-21 16-77 0 0,1 0 0 0 0,0 0-1 0 0,-1 1 1 0 0,1-1-1 0 0,0 0 1 0 0,0 1-1 0 0,0 0 1 0 0,1 0 77 0 0,18-11-378 0 0,-22 12 370 0 0,0 0 0 0 0,1 0-1 0 0,-1 0 1 0 0,0-1 0 0 0,0 1 0 0 0,1 0 0 0 0,-1 0-1 0 0,0-1 1 0 0,0 1 0 0 0,0 0 0 0 0,0-1 0 0 0,1 1-1 0 0,-1 0 1 0 0,0-1 0 0 0,0 1 0 0 0,0 0 0 0 0,0-1-1 0 0,0 1 1 0 0,0 0 0 0 0,0-1 0 0 0,0 1-1 0 0,0 0 1 0 0,0-1 0 0 0,0 1 0 0 0,0 0 0 0 0,0-1-1 0 0,0 1 1 0 0,0 0 0 0 0,0 0 0 0 0,-1-1 0 0 0,1 1-1 0 0,0 0 1 0 0,0-1 0 0 0,0 1 0 0 0,0 0 0 0 0,-1-1-1 0 0,1 1 1 0 0,0 0 0 0 0,0 0 0 0 0,-1 0 0 0 0,1-1-1 0 0,0 1 1 0 0,0 0 0 0 0,-1 0 0 0 0,1 0-1 0 0,0-1 1 0 0,0 1 0 0 0,-1 0 0 0 0,1 0 0 0 0,0 0-1 0 0,-1 0 9 0 0,-2-1 49 0 0,1 1-1 0 0,-1 0 0 0 0,1 0 0 0 0,-1 0 1 0 0,1 0-1 0 0,-1 0 0 0 0,0 0 0 0 0,1 1 0 0 0,-1-1 1 0 0,1 1-1 0 0,-1 0 0 0 0,1 0 0 0 0,0 0 1 0 0,-1 0-49 0 0,-34 18 933 0 0,31-15-882 0 0,3-2 13 0 0,0 0 0 0 0,0 1 0 0 0,0 0 0 0 0,0-1 0 0 0,1 1 0 0 0,0 0 0 0 0,-1 0 0 0 0,1 0 0 0 0,-1 4-64 0 0,-10 11 151 0 0,8-12-131 0 0,1 1-1 0 0,0 0 1 0 0,0 0 0 0 0,0 0 0 0 0,1 1-1 0 0,0-1 1 0 0,0 1 0 0 0,1-1 0 0 0,0 1-1 0 0,0 1-19 0 0,2-8 3 0 0,0 0 0 0 0,0 0 0 0 0,0 0 0 0 0,0 0-1 0 0,0 1 1 0 0,0-1 0 0 0,0 0 0 0 0,0 0 0 0 0,1 0-1 0 0,-1 0 1 0 0,0 0 0 0 0,1 0 0 0 0,-1 0 0 0 0,1 0-1 0 0,-1 0 1 0 0,1 0-3 0 0,3 13 30 0 0,-4-13-24 0 0,1-1 0 0 0,-1 1 0 0 0,0-1 0 0 0,0 1 0 0 0,1-1 0 0 0,-1 1 0 0 0,0-1-1 0 0,1 1 1 0 0,-1-1 0 0 0,1 1 0 0 0,-1-1 0 0 0,0 0 0 0 0,1 1 0 0 0,-1-1 0 0 0,1 0 0 0 0,-1 1 0 0 0,1-1 0 0 0,-1 0 0 0 0,1 0 0 0 0,0 1 0 0 0,0-1-6 0 0,12 5 54 0 0,-11-5-17 0 0,2 1 3 0 0,0 0-1 0 0,1 0 1 0 0,-1-1-1 0 0,0 0 1 0 0,1 0 0 0 0,-1 0-1 0 0,1 0 1 0 0,-1-1-1 0 0,0 0 1 0 0,1 0-1 0 0,-1 0 1 0 0,0 0 0 0 0,3-2-40 0 0,7-2 90 0 0,-1-1 1 0 0,0-1 0 0 0,5-3-91 0 0,-11 4 36 0 0,1 0 0 0 0,-1 0 0 0 0,-1 0 0 0 0,1-1 1 0 0,2-3-37 0 0,-1 0 3 0 0,-6 8 4 0 0,-1-1 1 0 0,1 1-1 0 0,-1-1 1 0 0,0 1-1 0 0,1-1 1 0 0,-2 0-1 0 0,1 1 1 0 0,0-1 0 0 0,0 0-1 0 0,-1 0 1 0 0,1 1-1 0 0,-1-1 1 0 0,0 0-1 0 0,0 0 1 0 0,0-1-8 0 0,1-12-36 0 0,-1 13 13 0 0,0-1 0 0 0,0 1 0 0 0,0-1 0 0 0,-1 0 0 0 0,0 1 0 0 0,1-1 1 0 0,-1 1-1 0 0,0 0 0 0 0,-1-1 0 0 0,1 1 0 0 0,0 0 0 0 0,-2-3 23 0 0,-3-3-62 0 0,1 1 1 0 0,-1-1-1 0 0,-6-5 62 0 0,10 11-43 0 0,-1 1 1 0 0,0-1-1 0 0,1 1 0 0 0,-1-1 0 0 0,0 1 1 0 0,0 0-1 0 0,-2 0 43 0 0,-7-6-341 0 0,10 6 30 0 0,0 1-119 0 0,-2 0-224 0 0,0 0 1 0 0,0 0 0 0 0,0 1-1 0 0,0-1 1 0 0,0 1 0 0 0,0-1 653 0 0,3 1-4521 0 0,1 0-1151 0 0</inkml:trace>
  <inkml:trace contextRef="#ctx0" brushRef="#br0" timeOffset="798.074">1124 170 2760 0 0,'20'5'540'0'0,"-16"-3"49"0"0,-1 0 0 0 0,0 0 0 0 0,0 0 0 0 0,0 1 0 0 0,0-1 0 0 0,-1 1 0 0 0,1-1 0 0 0,-1 1 0 0 0,1 0 0 0 0,-1 0 0 0 0,0 0 0 0 0,0 0 0 0 0,0 1 0 0 0,0-1 0 0 0,0 3-589 0 0,1 2 548 0 0,0 0-1 0 0,-1-1 1 0 0,0 1 0 0 0,0 0-1 0 0,-1 1 1 0 0,1 3-548 0 0,2 10 900 0 0,-3-18-746 0 0,0-1 0 0 0,0 1 0 0 0,-1 0 0 0 0,1 0 0 0 0,-1-1 0 0 0,0 1 0 0 0,0 0-154 0 0,-1 4 234 0 0,0 7 155 0 0,0 0 0 0 0,-1 0 0 0 0,-1-1 0 0 0,-1 1 0 0 0,0-1 0 0 0,-4 9-389 0 0,2-3 287 0 0,6-18-264 0 0,0 0-1 0 0,0 0 0 0 0,-1 0 0 0 0,1 0 0 0 0,-1 0 1 0 0,0 0-1 0 0,0 0 0 0 0,1-1 0 0 0,-1 1 0 0 0,0 0 1 0 0,0-1-1 0 0,-1 1 0 0 0,1-1 0 0 0,0 1 0 0 0,-1 0-22 0 0,1-1 26 0 0,0 0 0 0 0,0-1-1 0 0,1 1 1 0 0,-1-1-1 0 0,0 1 1 0 0,0-1-1 0 0,0 1 1 0 0,0-1 0 0 0,0 1-1 0 0,0-1 1 0 0,0 0-1 0 0,1 1 1 0 0,-1-1-1 0 0,0 0 1 0 0,0 0 0 0 0,0 0-1 0 0,0 0 1 0 0,0 0-1 0 0,0 0 1 0 0,0 0-1 0 0,0 0 1 0 0,0 0 0 0 0,0 0-26 0 0,-1-1 45 0 0,0 0 0 0 0,1 1 0 0 0,-1-1 0 0 0,0 0 0 0 0,1 0 0 0 0,-1 0 0 0 0,1 0 0 0 0,0 0 0 0 0,-1-1 0 0 0,1 1 0 0 0,0 0 1 0 0,-1-2-46 0 0,0 1-19 0 0,0 0 0 0 0,0-1 1 0 0,1 1-1 0 0,-1-1 1 0 0,1 0-1 0 0,-1 1 1 0 0,1-1-1 0 0,0 0 0 0 0,0 0 1 0 0,0 0-1 0 0,1 0 1 0 0,-1 0-1 0 0,1 0 1 0 0,0 0-1 0 0,-1-2 19 0 0,3-8-463 0 0,-1 6 36 0 0,0-1-1 0 0,0 0 1 0 0,0 1-1 0 0,1 0 1 0 0,1-1-1 0 0,-1 1 1 0 0,1 0-1 0 0,0 0 0 0 0,4-6 428 0 0,5-6-1179 0 0,-7 10 446 0 0,1 0 0 0 0,-1 1 0 0 0,2 0 0 0 0,-1 0 0 0 0,1 1 0 0 0,2-3 733 0 0,0 3-997 0 0,-6 3 623 0 0,1 1 1 0 0,1-1-1 0 0,-1 1 0 0 0,0 0 0 0 0,1 0 0 0 0,4-2 374 0 0,-7 5 56 0 0,-1-1-1 0 0,1 1 1 0 0,-1 0 0 0 0,1-1 0 0 0,0 1-1 0 0,-1 0 1 0 0,1 0 0 0 0,0 0 0 0 0,-1 0-1 0 0,1 0 1 0 0,0 0 0 0 0,-1 1-1 0 0,1-1 1 0 0,-1 1 0 0 0,1-1 0 0 0,0 1-1 0 0,-1-1 1 0 0,1 1 0 0 0,-1 0 0 0 0,1 0-1 0 0,-1-1 1 0 0,0 1 0 0 0,1 0 0 0 0,-1 1-56 0 0,1-1 156 0 0,-1 1 1 0 0,1 0 0 0 0,-1-1 0 0 0,0 1-1 0 0,0 0 1 0 0,0-1 0 0 0,0 1 0 0 0,0 0-1 0 0,0 0 1 0 0,0 0 0 0 0,-1 0 0 0 0,1 1-157 0 0,6 27 1664 0 0,-5-21-1191 0 0,3 53 1738 0 0,-5-10-386 0 0,0-51-1730 0 0,0 0 0 0 0,0 0 0 0 0,0 0 0 0 0,0 0 0 0 0,0 0 0 0 0,0 0 1 0 0,0 0-1 0 0,-1-1 0 0 0,1 1 0 0 0,0 0 0 0 0,-1 0 0 0 0,1 0 0 0 0,-1 0 0 0 0,1 0 0 0 0,0-1 0 0 0,-1 1 0 0 0,0 0 0 0 0,1 0 0 0 0,-1-1 0 0 0,0 1 0 0 0,0 0-95 0 0,1 0 20 0 0,0-1 0 0 0,-1 0 0 0 0,1 0 0 0 0,0 1 0 0 0,-1-1 0 0 0,1 0 0 0 0,-1 0 0 0 0,1 0 0 0 0,0 1 1 0 0,-1-1-1 0 0,1 0 0 0 0,-1 0 0 0 0,1 0 0 0 0,-1 0 0 0 0,1 0 0 0 0,-1 0 0 0 0,1 0 0 0 0,0 0 0 0 0,-1 0 0 0 0,1 0 0 0 0,-1 0 0 0 0,1 0 0 0 0,-1 0 0 0 0,1 0 0 0 0,-1 0 0 0 0,1 0 0 0 0,0-1 0 0 0,-1 1 0 0 0,1 0 0 0 0,-1 0 0 0 0,1 0 0 0 0,0-1 0 0 0,-1 1 0 0 0,1 0 0 0 0,0-1 0 0 0,-1 1 0 0 0,1 0 0 0 0,0-1 0 0 0,-1 1 0 0 0,1 0 0 0 0,0-1 0 0 0,0 1 0 0 0,-1-1-20 0 0,-1-2 57 0 0,1 2-35 0 0,0 0 0 0 0,0-1 0 0 0,1 1 1 0 0,-1 0-1 0 0,0-1 0 0 0,0 1 0 0 0,1-1 1 0 0,-1 1-1 0 0,1-1 0 0 0,-1 1 0 0 0,1-1 0 0 0,0 1 1 0 0,0-1-1 0 0,0 1 0 0 0,-1-1 0 0 0,1 1 1 0 0,1-1-1 0 0,-1 0 0 0 0,0 1 0 0 0,0-1 0 0 0,1 1 1 0 0,-1-2-23 0 0,4-12-438 0 0,1-1 0 0 0,1 1 0 0 0,6-13 438 0 0,-10 23-123 0 0,1 0 1 0 0,0 0-1 0 0,1 0 1 0 0,-1 0-1 0 0,1 0 1 0 0,0 1-1 0 0,0 0 1 0 0,0 0-1 0 0,0 0 1 0 0,1 0-1 0 0,-1 0 1 0 0,3 0 122 0 0,-5 3-4 0 0,0 0 0 0 0,0 0 1 0 0,0 0-1 0 0,0 0 0 0 0,0 1 0 0 0,0-1 1 0 0,0 1-1 0 0,0-1 0 0 0,0 1 0 0 0,0 0 1 0 0,1 0-1 0 0,-1 0 0 0 0,0 0 0 0 0,0 0 1 0 0,0 0-1 0 0,0 1 0 0 0,0-1 0 0 0,0 1 1 0 0,0-1-1 0 0,0 1 0 0 0,0 0 0 0 0,0 0 1 0 0,0 0-1 0 0,0 0 0 0 0,0 0 1 0 0,-1 0-1 0 0,1 0 0 0 0,0 1 0 0 0,-1-1 1 0 0,1 1-1 0 0,1 1 4 0 0,4 5 32 0 0,0 2 0 0 0,0-1 0 0 0,-1 1 1 0 0,0 0-1 0 0,3 6-32 0 0,1 4 265 0 0,-5-11-170 0 0,1-1-1 0 0,0 0 0 0 0,0 0 0 0 0,1 0 0 0 0,0-1 1 0 0,0 0-1 0 0,1 0 0 0 0,0 0 0 0 0,0-1 1 0 0,0-1-1 0 0,2 1-94 0 0,-6-3 55 0 0,1-1 1 0 0,0 0-1 0 0,-1 0 1 0 0,1 0 0 0 0,0-1-1 0 0,0 1 1 0 0,0-1-1 0 0,0-1 1 0 0,1 1-1 0 0,-1-1 1 0 0,0 0-1 0 0,0 0 1 0 0,0 0 0 0 0,0 0-1 0 0,1-1 1 0 0,-1 0-1 0 0,0 0 1 0 0,0-1-1 0 0,0 1 1 0 0,-1-1-1 0 0,1 0 1 0 0,2-2-56 0 0,-1 0-9 0 0,1 0 0 0 0,-1 0 1 0 0,0-1-1 0 0,-1 0 0 0 0,1 0 0 0 0,-1-1 0 0 0,0 1 0 0 0,0-1 1 0 0,-1 0-1 0 0,0-1 0 0 0,0 1 0 0 0,0-1 0 0 0,-1 0 0 0 0,1-2 9 0 0,-1 2-189 0 0,0-1-1 0 0,0 0 0 0 0,-1 0 0 0 0,0 0 1 0 0,-1 0-1 0 0,0 0 0 0 0,0 0 0 0 0,-1 0 1 0 0,1-1-1 0 0,-2 1 0 0 0,1 0 0 0 0,-1 0 0 0 0,-1-1 190 0 0,1 3-136 0 0,-1 1-1 0 0,0-1 0 0 0,0 0 0 0 0,0 1 1 0 0,-1 0-1 0 0,0-1 0 0 0,0 1 0 0 0,0 0 1 0 0,-1 0 136 0 0,3 4 24 0 0,0-1 0 0 0,0 1 1 0 0,0 0-1 0 0,-1-1 0 0 0,1 1 1 0 0,0 0-1 0 0,-1 0 0 0 0,1 0 1 0 0,-1 0-1 0 0,1 0 0 0 0,-1 0 1 0 0,1 1-1 0 0,-1-1 0 0 0,0 1 1 0 0,1-1-1 0 0,-1 1 0 0 0,0-1 1 0 0,1 1-1 0 0,-1 0 0 0 0,0 0 1 0 0,0-1-1 0 0,1 1 0 0 0,-1 1 1 0 0,0-1-1 0 0,1 0 0 0 0,-1 0 1 0 0,0 1-1 0 0,0-1 0 0 0,1 1 1 0 0,-1-1-1 0 0,1 1 0 0 0,-2 0-24 0 0,-2 2 79 0 0,1 0 0 0 0,-1 0-1 0 0,1 0 1 0 0,0 0 0 0 0,0 1-1 0 0,0 0 1 0 0,0 0 0 0 0,1 0-1 0 0,-1 0 1 0 0,1 0 0 0 0,0 1-1 0 0,0-1 1 0 0,1 1 0 0 0,0 0-1 0 0,-1 0 1 0 0,1 0 0 0 0,1 0-1 0 0,-1 0 1 0 0,0 5-79 0 0,1-4 66 0 0,0 1-1 0 0,1-1 1 0 0,-1 0-1 0 0,1 0 1 0 0,0 1-1 0 0,1-1 1 0 0,0 0-1 0 0,0 1 0 0 0,0-1 1 0 0,0 0-1 0 0,1 0 1 0 0,0 0-1 0 0,1 0 1 0 0,-1-1-1 0 0,1 1 1 0 0,0-1-1 0 0,1 1-65 0 0,-1-1 64 0 0,1 0 0 0 0,0-1 0 0 0,1 1 0 0 0,-1-1 0 0 0,1 0 0 0 0,0 0 0 0 0,0-1 0 0 0,0 0 0 0 0,0 1 0 0 0,1-2 0 0 0,-1 1 0 0 0,1 0 0 0 0,0-1 0 0 0,0 0 0 0 0,0-1 0 0 0,0 1 0 0 0,3-1-64 0 0,3 0 79 0 0,-1-1 1 0 0,0 0-1 0 0,0-1 0 0 0,0-1 0 0 0,0 1 0 0 0,0-2 0 0 0,0 1 0 0 0,0-2 1 0 0,-1 1-1 0 0,0-2 0 0 0,5-1-79 0 0,-4 0-491 0 0,-1 0-1 0 0,0-1 1 0 0,0 0 0 0 0,0-1-1 0 0,-1 0 1 0 0,6-6 491 0 0,1-2-7066 0 0</inkml:trace>
  <inkml:trace contextRef="#ctx0" brushRef="#br0" timeOffset="1109.978">2091 0 9672 0 0,'0'0'440'0'0,"0"0"-6"0"0,-3 9-260 0 0,-5 18 1273 0 0,0 0 0 0 0,2 0 0 0 0,-1 15-1447 0 0,-7 84 4692 0 0,14-123-4678 0 0,-8 149 1746 0 0,8-149-1691 0 0,0 0 0 0 0,-1 0 0 0 0,0-1 0 0 0,1 1 0 0 0,-1 0 0 0 0,0 0 0 0 0,-1 0-69 0 0,2-2-113 0 0,0 0 1 0 0,-1 0 0 0 0,1 0-1 0 0,-1-1 1 0 0,1 1-1 0 0,-1 0 1 0 0,1-1 0 0 0,-1 1-1 0 0,0 0 1 0 0,1-1-1 0 0,-1 1 1 0 0,0-1-1 0 0,0 1 1 0 0,1-1 0 0 0,-1 1-1 0 0,0-1 1 0 0,0 0-1 0 0,1 1 1 0 0,-1-1-1 0 0,0 0 1 0 0,0 1 0 0 0,0-1-1 0 0,0 0 1 0 0,0 0-1 0 0,0 0 113 0 0,-8-2-1024 0 0</inkml:trace>
  <inkml:trace contextRef="#ctx0" brushRef="#br0" timeOffset="1937.795">1891 263 7832 0 0,'66'-8'1488'0'0,"-47"7"-654"0"0,0-2 1 0 0,0 0-1 0 0,0-2 1 0 0,0 0-1 0 0,-1 0 1 0 0,11-6-835 0 0,25-7 2085 0 0,-43 14-1743 0 0,0 1 0 0 0,-1 0 0 0 0,1 1 0 0 0,1 0 1 0 0,-1 0-1 0 0,0 2 0 0 0,0-1 0 0 0,0 1 0 0 0,1 1-342 0 0,-10-1 243 0 0,0 2-19 0 0,2 1-102 0 0,-1-1-1 0 0,1 1 1 0 0,0-1-1 0 0,0 0 1 0 0,5 1-122 0 0,-9-2 16 0 0,1-1 0 0 0,-1 0 0 0 0,1 1-1 0 0,0-1 1 0 0,-1 0 0 0 0,1 1 0 0 0,-1-1 0 0 0,1 1-1 0 0,-1-1 1 0 0,1 1 0 0 0,-1-1 0 0 0,1 1 0 0 0,-1-1 0 0 0,0 1-1 0 0,1-1 1 0 0,-1 1 0 0 0,0 0 0 0 0,1-1-16 0 0,0 3 52 0 0,7 6 82 0 0,-6-8-114 0 0,0 1 1 0 0,-1 0-1 0 0,1-1 0 0 0,-1 1 0 0 0,0 0 0 0 0,0 0 0 0 0,1 0 0 0 0,-1-1 0 0 0,0 1 1 0 0,0 0-1 0 0,-1 1 0 0 0,1-1 0 0 0,0 0 0 0 0,-1 0 0 0 0,1 0 0 0 0,-1 1-20 0 0,3 16 144 0 0,-3-14-84 0 0,1-1 0 0 0,0 0 1 0 0,-1 1-1 0 0,0-1 0 0 0,0 0 0 0 0,0 1 0 0 0,-1-1 0 0 0,1 1 1 0 0,-2 2-61 0 0,-1 6 26 0 0,3-10-24 0 0,-1 1-1 0 0,1-1 0 0 0,-1 0 0 0 0,0 0 0 0 0,0 0 0 0 0,-1 0 1 0 0,1 0-1 0 0,0 0 0 0 0,-3 2-1 0 0,4-4 17 0 0,0-1 1 0 0,-1 1-1 0 0,1-1 1 0 0,-1 1-1 0 0,1-1 1 0 0,-1 1-1 0 0,1-1 1 0 0,-1 0-1 0 0,1 1 1 0 0,-1-1-1 0 0,1 1 1 0 0,-1-1-1 0 0,1 0 1 0 0,-1 1-1 0 0,0-1 1 0 0,1 0-1 0 0,-1 0 1 0 0,0 0-18 0 0,1 0 7 0 0,0 0 1 0 0,-1 0-1 0 0,1 0 1 0 0,0 0-1 0 0,0 0 1 0 0,-1 0-1 0 0,1 0 1 0 0,0 0-1 0 0,0-1 1 0 0,-1 1-1 0 0,1 0 1 0 0,0 0-1 0 0,0 0 1 0 0,-1-1-1 0 0,1 1 1 0 0,0 0 0 0 0,0 0-1 0 0,0 0 1 0 0,0-1-1 0 0,-1 1 1 0 0,1 0-1 0 0,0 0 1 0 0,0-1-1 0 0,0 1 1 0 0,0 0-1 0 0,0-1 1 0 0,0 1-8 0 0,-1-1 24 0 0,1 0 0 0 0,0-1 0 0 0,0 1 0 0 0,-1 0-1 0 0,1-1 1 0 0,0 1 0 0 0,0 0 0 0 0,0-1 0 0 0,0 1 0 0 0,1-1 0 0 0,-1 1 0 0 0,1-1-24 0 0,3-8 77 0 0,0 1 0 0 0,0-1 0 0 0,-1 0-1 0 0,0 0 1 0 0,0-2-77 0 0,0 4-36 0 0,1 0-1 0 0,0 0 1 0 0,1 1-1 0 0,-1-1 0 0 0,1 1 1 0 0,1 0-1 0 0,-1 1 1 0 0,2-2 36 0 0,-3 4-49 0 0,-1 0-2 0 0,1 1 1 0 0,-1-1-1 0 0,1 1 0 0 0,0 0 1 0 0,0 0-1 0 0,0 1 0 0 0,0-1 1 0 0,0 1-1 0 0,0 0 0 0 0,1 0 51 0 0,-4 1-2 0 0,0 1-1 0 0,-1 0 1 0 0,1 0-1 0 0,0 0 1 0 0,0 0-1 0 0,-1-1 1 0 0,1 1-1 0 0,0 0 1 0 0,0 0-1 0 0,-1 0 1 0 0,1 1-1 0 0,0-1 1 0 0,0 0-1 0 0,-1 0 0 0 0,1 0 1 0 0,0 0-1 0 0,-1 1 1 0 0,1-1-1 0 0,0 0 1 0 0,-1 1-1 0 0,1-1 1 0 0,0 0-1 0 0,-1 1 1 0 0,1-1-1 0 0,-1 1 1 0 0,1-1-1 0 0,-1 1 1 0 0,1 0 2 0 0,7 13-10 0 0,-7-14 2 0 0,2 8-60 0 0,1 0 1 0 0,-1-1-1 0 0,1 7 68 0 0,-2-9-1 0 0,-1 0 1 0 0,1-1 0 0 0,0 1-1 0 0,0 0 1 0 0,0 0 0 0 0,0-1-1 0 0,1 0 1 0 0,0 1-1 0 0,0-1 1 0 0,0 0 0 0 0,1 0-1 0 0,0 0 1 0 0,-3-3 1 0 0,1 1-1 0 0,0 0 1 0 0,-1-1-1 0 0,1 0 0 0 0,0 1 1 0 0,0-1-1 0 0,0 0 1 0 0,0 0-1 0 0,0 0 1 0 0,0 0-1 0 0,1-1 0 0 0,-1 1 1 0 0,0-1-1 0 0,0 1 1 0 0,0-1-1 0 0,1 0 1 0 0,-1 1-1 0 0,0-1 0 0 0,1 0 1 0 0,-1-1-1 0 0,0 1 1 0 0,0 0-1 0 0,1-1 1 0 0,-1 1-1 0 0,1-1 0 0 0,5-1 31 0 0,-1 0 0 0 0,0-1 1 0 0,0 1-1 0 0,0-1 0 0 0,0-1 0 0 0,-1 1 1 0 0,1-1-1 0 0,-1-1 0 0 0,0 1 0 0 0,0-1 1 0 0,0 0-1 0 0,-1 0 0 0 0,0-1 0 0 0,1 0-31 0 0,29-32 70 0 0,-24 28-61 0 0,-9 9-8 0 0,-2 1-3 0 0,1-1 0 0 0,-1 1 0 0 0,1 0 0 0 0,-1 0 0 0 0,1 0 0 0 0,-1 0 0 0 0,1 0-1 0 0,-1 0 1 0 0,1 0 0 0 0,0 0 0 0 0,-1 0 0 0 0,1 0 0 0 0,-1 0 0 0 0,1 0 0 0 0,-1 0 0 0 0,1 0-1 0 0,-1 0 1 0 0,1 0 0 0 0,-1 1 0 0 0,1-1 0 0 0,-1 0 0 0 0,1 0 0 0 0,-1 1 0 0 0,1-1-1 0 0,-1 0 1 0 0,1 1 0 0 0,-1-1 0 0 0,0 0 0 0 0,1 1 0 0 0,-1-1 0 0 0,1 1 0 0 0,-1-1 0 0 0,0 0-1 0 0,0 1 1 0 0,1-1 0 0 0,-1 1 0 0 0,0-1 0 0 0,0 1 0 0 0,1 0 0 0 0,-1-1 0 0 0,0 1 0 0 0,0-1-1 0 0,0 1 3 0 0,0-1-5 0 0,2 6-7 0 0,0 0 0 0 0,-1 0 0 0 0,0-1 0 0 0,0 1 0 0 0,0 0-1 0 0,-1 0 1 0 0,0 0 0 0 0,0 0 0 0 0,-1 0 0 0 0,1 0 0 0 0,-1 0 0 0 0,0 0-1 0 0,-2 3 13 0 0,-2 18 6 0 0,-5 39-66 0 0,-10 27 60 0 0,-3 10-12 0 0,21-88 1 0 0,-6 26 44 0 0,1 2 0 0 0,3-1 0 0 0,1 10-33 0 0,2-17 0 0 0,1 28 0 0 0,1-55 33 0 0,-1 0 0 0 0,0 0 0 0 0,0 1 0 0 0,-1-1 0 0 0,0 0 0 0 0,-1 0 0 0 0,-1 4-33 0 0,3-11 22 0 0,0 0 0 0 0,-1 0 0 0 0,1 0 0 0 0,-1 0 0 0 0,1 0 1 0 0,-1 0-1 0 0,1-1 0 0 0,-1 1 0 0 0,1 0 0 0 0,-1 0 0 0 0,0-1 0 0 0,1 1 0 0 0,-1 0 0 0 0,0-1 1 0 0,0 1-1 0 0,0-1 0 0 0,1 1 0 0 0,-1-1 0 0 0,0 1 0 0 0,0-1 0 0 0,0 0 0 0 0,0 1 0 0 0,0-1 0 0 0,0 0 1 0 0,0 0-1 0 0,0 0 0 0 0,0 0 0 0 0,0 1 0 0 0,0-1 0 0 0,1-1 0 0 0,-1 1 0 0 0,0 0 0 0 0,0 0 0 0 0,0 0 1 0 0,0 0-1 0 0,0-1 0 0 0,0 1 0 0 0,0 0 0 0 0,0-1 0 0 0,0 1 0 0 0,0-1 0 0 0,0 1-22 0 0,-6-4 185 0 0,0 0 0 0 0,0 0 0 0 0,0-1-1 0 0,-6-5-184 0 0,6 5 138 0 0,-78-57 207 0 0,-2 4 0 0 0,-9 1-345 0 0,62 39-19 0 0,21 12-206 0 0,0 0-1 0 0,0-2 1 0 0,0 1-1 0 0,1-2 0 0 0,0 0 1 0 0,1 0-1 0 0,0-1 226 0 0,11 10-226 0 0,-4-5-315 0 0,3 3-2078 0 0,1 2-4802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9:05.71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193 287 7368 0 0,'4'-16'800'0'0,"-4"14"25"0"0,0 0-1 0 0,-1 0 1 0 0,1 0 0 0 0,0 0 0 0 0,-1 0 0 0 0,1 0 0 0 0,-1 1 0 0 0,0-1 0 0 0,-1-2-825 0 0,1 4 257 0 0,-1-1 1 0 0,0 1-1 0 0,1 0 1 0 0,-1 0-1 0 0,0 0 1 0 0,1 0-1 0 0,-1 0 1 0 0,0 0-1 0 0,0 0 1 0 0,1 1-1 0 0,-1-1 1 0 0,1 0-1 0 0,-1 1 1 0 0,-1 0-258 0 0,-23 11 1135 0 0,19-9-943 0 0,1 0 0 0 0,-1 0 0 0 0,0 1 0 0 0,1 0-1 0 0,-4 2-191 0 0,2 1 85 0 0,-1-1 0 0 0,2 1 0 0 0,-1 0 0 0 0,1 0 0 0 0,0 1 0 0 0,0 0 1 0 0,1 1-1 0 0,0-1 0 0 0,1 1 0 0 0,0 0 0 0 0,0 1 0 0 0,1-1 0 0 0,-3 9-85 0 0,6-15 32 0 0,0 0-1 0 0,1 0 1 0 0,-1 0 0 0 0,1 0 0 0 0,-1 0 0 0 0,1 0 0 0 0,0 0 0 0 0,0 0 0 0 0,0 0-1 0 0,0 0 1 0 0,1 1 0 0 0,-1-1 0 0 0,1 0 0 0 0,0 0 0 0 0,0-1 0 0 0,0 1 0 0 0,0 0-1 0 0,1 0 1 0 0,-1 0 0 0 0,1-1 0 0 0,-1 1 0 0 0,1-1 0 0 0,0 1 0 0 0,0-1 0 0 0,0 0-1 0 0,0 1 1 0 0,1-1 0 0 0,-1 0 0 0 0,0-1 0 0 0,1 1 0 0 0,0 0 0 0 0,-1-1 0 0 0,1 1-32 0 0,4 0 69 0 0,-1 0 1 0 0,0 0 0 0 0,0-1-1 0 0,1 0 1 0 0,-1 0 0 0 0,1 0-1 0 0,-1-1 1 0 0,1 0 0 0 0,4 0-70 0 0,13-3 42 0 0,-1 0-1 0 0,1-2-41 0 0,-14 3 30 0 0,13-3 16 0 0,0 0 0 0 0,0-2 0 0 0,-1-1 1 0 0,0-1-1 0 0,3-2-46 0 0,-10 3 35 0 0,1-1 1 0 0,-2 0-1 0 0,1-1 1 0 0,-1 0 0 0 0,-1-1-1 0 0,0-1 1 0 0,3-4-36 0 0,-14 14 5 0 0,0-1 0 0 0,0 0 0 0 0,0 0 0 0 0,-1 0-1 0 0,1 0 1 0 0,-1 0 0 0 0,0 0 0 0 0,0 0 0 0 0,0-1 0 0 0,0 1 0 0 0,-1 0 0 0 0,1-1 0 0 0,-1 1 0 0 0,0 0 0 0 0,0-3-5 0 0,0 5 0 0 0,0 0 0 0 0,0 1 0 0 0,0-1 0 0 0,-1 0 0 0 0,1 0 0 0 0,0 0 0 0 0,0 1 0 0 0,-1-1 0 0 0,1 0 0 0 0,-1 0 0 0 0,1 1 0 0 0,0-1 0 0 0,-1 0 0 0 0,1 1 0 0 0,-1-1 0 0 0,0 0 0 0 0,1 1 0 0 0,-1-1 0 0 0,1 1 0 0 0,-1-1 0 0 0,0 1 0 0 0,1-1 0 0 0,-1 1 0 0 0,0 0 0 0 0,0-1 0 0 0,1 1 0 0 0,-1 0 0 0 0,0 0 0 0 0,0-1 0 0 0,0 1 0 0 0,-5-2 0 0 0,1-3 0 0 0,4 3 0 0 0,0 1 0 0 0,-1 0 0 0 0,1 0 0 0 0,0 0 0 0 0,-1 0 0 0 0,1 0 0 0 0,-1 0 0 0 0,1 0 0 0 0,-1 0 0 0 0,1 0 0 0 0,-1 1 0 0 0,0-1 0 0 0,1 1 0 0 0,-2-1 0 0 0,-2 0-12 0 0,2 2 0 0 0,1 0-1 0 0,0 0 0 0 0,0 0 1 0 0,0 1-1 0 0,0-1 1 0 0,1 0-1 0 0,-1 1 0 0 0,0-1 1 0 0,1 1-1 0 0,-1 0 0 0 0,0 0 1 0 0,1-1-1 0 0,0 1 13 0 0,-3 6-9 0 0,1 0 0 0 0,0-1 0 0 0,0 1 0 0 0,1 0 0 0 0,0 0-1 0 0,1 0 1 0 0,-1 7 9 0 0,2 30-97 0 0,-1 9 28 0 0,2-32 67 0 0,-1-15 2 0 0,1-1 0 0 0,0 1 0 0 0,1 0 0 0 0,-1-1 0 0 0,1 0 0 0 0,1 1 0 0 0,-1-1 0 0 0,1 0 0 0 0,0 0 0 0 0,4 5 0 0 0,-5-8 10 0 0,1 0 1 0 0,-1 0-1 0 0,1 0 0 0 0,0-1 0 0 0,0 0 0 0 0,-1 1 0 0 0,2-1 0 0 0,-1 0 0 0 0,0 0 0 0 0,0-1 1 0 0,1 1-1 0 0,-1-1 0 0 0,1 1 0 0 0,-1-1 0 0 0,1 0 0 0 0,-1-1 0 0 0,1 1 0 0 0,0 0 1 0 0,2-1-11 0 0,3 0 37 0 0,0 0 0 0 0,1 0 0 0 0,-1-1 0 0 0,0-1 0 0 0,0 0 0 0 0,0 0 0 0 0,4-1-37 0 0,-2-2 26 0 0,0 0 0 0 0,0-1 0 0 0,0 0 1 0 0,-1-1-1 0 0,0 0 0 0 0,0-1 0 0 0,-1 0 0 0 0,5-5-26 0 0,11-8 69 0 0,-2 0-170 0 0,0-1 0 0 0,-2 0-1 0 0,-1-2 1 0 0,0 0 0 0 0,-2-1 0 0 0,-1-1 0 0 0,-1-1 0 0 0,-1-1 0 0 0,8-22 101 0 0,-18 38-106 0 0,-1 1 0 0 0,-1-1-1 0 0,0 0 1 0 0,0 0-1 0 0,-1-1 1 0 0,-1 1 0 0 0,0-1-1 0 0,0 1 1 0 0,-1 0-1 0 0,-1-1 1 0 0,0 1 0 0 0,-1-1-1 0 0,0 1 1 0 0,-4-10 106 0 0,5 19-4 0 0,0 1 0 0 0,1 0 0 0 0,-1 0 0 0 0,0 0 1 0 0,-1 0-1 0 0,1 0 0 0 0,0 0 0 0 0,0 0 0 0 0,-1 1 0 0 0,1-1 0 0 0,-1 0 1 0 0,0 1-1 0 0,1-1 0 0 0,-1 1 0 0 0,0 0 0 0 0,0 0 0 0 0,0-1 0 0 0,0 1 0 0 0,-1 0 4 0 0,1 0 3 0 0,1 1 0 0 0,-1 0 0 0 0,0 0 0 0 0,1 0-1 0 0,-1 0 1 0 0,1 0 0 0 0,-1 0 0 0 0,1 0 0 0 0,-1 0 0 0 0,1 1-1 0 0,-1-1 1 0 0,1 1 0 0 0,0-1 0 0 0,-1 1 0 0 0,1-1-1 0 0,-1 1 1 0 0,1 0 0 0 0,0 0 0 0 0,0-1 0 0 0,-1 1-1 0 0,1 0 1 0 0,0 0 0 0 0,0 0 0 0 0,0 1 0 0 0,0-1 0 0 0,0 0-1 0 0,0 0 1 0 0,0 0 0 0 0,0 1-3 0 0,-5 9 18 0 0,-1-1-1 0 0,1 2 1 0 0,0 1-18 0 0,-5 10 0 0 0,8-17 0 0 0,1 0 0 0 0,0 0 0 0 0,0 0 0 0 0,0 0 0 0 0,0 5 0 0 0,-6 20 0 0 0,4-20 0 0 0,-6 16 0 0 0,0 1 0 0 0,2 0 0 0 0,-2 17 0 0 0,6-25 0 0 0,1-5 0 0 0,1 1 0 0 0,0 0 0 0 0,1 0 0 0 0,1 3 0 0 0,0-5 62 0 0,1 0 0 0 0,1-1-1 0 0,0 1 1 0 0,1-1-1 0 0,0 1 1 0 0,1-1-1 0 0,0 0 1 0 0,1 0 0 0 0,1-1-1 0 0,1 2-61 0 0,-5-11 45 0 0,0 0 0 0 0,0 0 0 0 0,1 0 0 0 0,-1 0 0 0 0,1 0 1 0 0,0-1-1 0 0,0 1 0 0 0,0-1 0 0 0,0 0 0 0 0,0 0 0 0 0,1 0 0 0 0,-1 0 0 0 0,1-1 0 0 0,0 1-45 0 0,-1-1 25 0 0,0 0 0 0 0,-1 0 0 0 0,1-1 0 0 0,0 1 1 0 0,-1-1-1 0 0,1 1 0 0 0,0-1 0 0 0,0 0 0 0 0,-1 0 0 0 0,1 0 0 0 0,0 0 0 0 0,-1-1 1 0 0,1 1-1 0 0,0-1 0 0 0,0 0 0 0 0,-1 1 0 0 0,1-1 0 0 0,-1-1 0 0 0,1 1 1 0 0,-1 0-26 0 0,5-3 34 0 0,0-1 1 0 0,0 1 0 0 0,-1-1 0 0 0,0 0 0 0 0,0-1 0 0 0,-1 0 0 0 0,1 0 0 0 0,-1 0-1 0 0,0 0 1 0 0,-1-1 0 0 0,1 0 0 0 0,-2 0 0 0 0,2-2-35 0 0,24-53-917 0 0,-4-2 1 0 0,18-67 916 0 0,-31 94-386 0 0,-8 26 256 0 0,0 1 0 0 0,-1-1 0 0 0,-1-1 0 0 0,2-9 130 0 0,-2 9-63 0 0,-1-5 46 0 0,-2 26 130 0 0,1-1 1 0 0,-1 0-1 0 0,0 1 0 0 0,-2 7-113 0 0,-5 34 70 0 0,4-4 231 0 0,-1 22 198 0 0,5-37-208 0 0,2 1-1 0 0,1-1 1 0 0,1 0 0 0 0,2 0-1 0 0,2 1-290 0 0,-7-27-29 0 0,1 0 1 0 0,1 0-1 0 0,-1 0 0 0 0,1-1 0 0 0,-1 1 0 0 0,1-1 0 0 0,0 0 0 0 0,1 0 0 0 0,-1 0 1 0 0,1 0-1 0 0,0-1 0 0 0,0 1 0 0 0,0-1 0 0 0,0 0 0 0 0,0 0 0 0 0,1 0 0 0 0,0-1 1 0 0,-1 0-1 0 0,1 1 0 0 0,0-2 0 0 0,0 1 0 0 0,0-1 0 0 0,0 1 0 0 0,0-1 0 0 0,0-1 1 0 0,1 1-1 0 0,-1-1 0 0 0,0 0 0 0 0,5 0 29 0 0,5-2-987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9:06.08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11 14744 0 0,'0'0'1312'0'0,"3"-6"-1056"0"0,0 2-256 0 0,-3 4 0 0 0,0 0 1543 0 0,0 0 257 0 0,10 0 56 0 0,-1 2 0 0 0,-3 0-1528 0 0,3-2-328 0 0,0 4 0 0 0,1-2-9495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9:03.85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97 78 14336 0 0,'0'0'661'0'0,"0"0"-17"0"0,-1 9-389 0 0,-1-3-208 0 0,1-1-1 0 0,-1 1 1 0 0,1 0 0 0 0,0 0 0 0 0,0 0 0 0 0,1 0 0 0 0,0 5-47 0 0,5 46 1522 0 0,-1-2-233 0 0,-4-36-1082 0 0,1 1 0 0 0,1 0-1 0 0,0 0 1 0 0,3 5-207 0 0,-5-22 14 0 0,1-1-1 0 0,-1 1 1 0 0,1-1 0 0 0,-1 1-1 0 0,0 0 1 0 0,0-1 0 0 0,0 1-1 0 0,0-1 1 0 0,0 1-1 0 0,-1-1 1 0 0,1 1 0 0 0,-1-1-1 0 0,1 1-13 0 0,-1 9 199 0 0,2-6-1257 0 0,-2-1-3605 0 0,-4 0-1574 0 0</inkml:trace>
  <inkml:trace contextRef="#ctx0" brushRef="#br0" timeOffset="265.969">0 178 6912 0 0,'0'0'528'0'0,"15"2"35"0"0,-10-1 2964 0 0,23 5 1015 0 0,4 0-4136 0 0,-7 2 28 0 0,2-1-1 0 0,-1 0 1 0 0,1-2-1 0 0,0-2 1 0 0,0 0-1 0 0,5-1-433 0 0,-26-3-295 0 0,1 1 0 0 0,-1-1 0 0 0,0-1-1 0 0,0 1 1 0 0,1-1 0 0 0,-1 0 0 0 0,0 0-1 0 0,-1-1 1 0 0,1 0 0 0 0,0 0 0 0 0,3-2 295 0 0,6-6-5824 0 0</inkml:trace>
  <inkml:trace contextRef="#ctx0" brushRef="#br0" timeOffset="682.766">440 1 6912 0 0,'0'0'528'0'0,"0"0"-146"0"0,0 8 2012 0 0,-1 32 1199 0 0,0-6-1498 0 0,3 20-2095 0 0,-1-28 836 0 0,-1 1 0 0 0,-1 4-836 0 0,0-3 1511 0 0,1 25-1511 0 0,0-26 536 0 0,0-22-450 0 0,-1 0 0 0 0,1-1 0 0 0,0 1 0 0 0,1-1-1 0 0,-1 1 1 0 0,1 0 0 0 0,0-1 0 0 0,1 4-86 0 0,-2-7 96 0 0,0-1-7 0 0,0 0-2 0 0,0 0-6 0 0,0 0-1 0 0,0 0 0 0 0,7 0 64 0 0,-2-2-127 0 0,0 0 0 0 0,-1 0-1 0 0,0 0 1 0 0,1 0 0 0 0,-1-1 0 0 0,0 0-1 0 0,0 1 1 0 0,-1-2 0 0 0,1 1-1 0 0,1-2-16 0 0,19-14-88 0 0,-18 15 59 0 0,0 0 0 0 0,1 0-1 0 0,-1 1 1 0 0,1 0 0 0 0,-1 0 0 0 0,1 1 0 0 0,0-1-1 0 0,0 1 1 0 0,1 1 0 0 0,-1 0 0 0 0,4-1 29 0 0,-6 2-2 0 0,0-1 0 0 0,0 1 0 0 0,0 0 0 0 0,0 1 1 0 0,0-1-1 0 0,0 1 0 0 0,-1 0 0 0 0,6 2 2 0 0,0 1 1 0 0,1 0-1 0 0,-1 1 0 0 0,3 3 0 0 0,0-2 85 0 0,-1 0 0 0 0,1 0 0 0 0,1-1 0 0 0,-1-1-1 0 0,1 0 1 0 0,0-1 0 0 0,0 0 0 0 0,0-1 0 0 0,0-1-1 0 0,10 0-84 0 0,-18 0 36 0 0,-1-2 0 0 0,1 1-1 0 0,0-1 1 0 0,-1 1 0 0 0,1-2-1 0 0,-1 1 1 0 0,1-1-1 0 0,-1 1 1 0 0,0-1 0 0 0,1-1-1 0 0,-1 1 1 0 0,0-1 0 0 0,0 0-1 0 0,-1 0 1 0 0,1 0 0 0 0,-1-1-1 0 0,1 0 1 0 0,-1 0-1 0 0,0 0 1 0 0,-1 0 0 0 0,1-1-1 0 0,1-1-35 0 0,-4 3 18 0 0,1 0-1 0 0,-1-1 0 0 0,0 1 1 0 0,0 0-1 0 0,0-1 0 0 0,0 1 1 0 0,0 0-1 0 0,-1-1 0 0 0,1 1 0 0 0,-1-1 1 0 0,0 1-1 0 0,0-1 0 0 0,-1 1 1 0 0,1-1-1 0 0,-1 1 0 0 0,0-4-17 0 0,0 5-5 0 0,1 0 0 0 0,-1 0 0 0 0,0 0-1 0 0,0-1 1 0 0,0 1 0 0 0,0 0 0 0 0,-1 0 0 0 0,1 1-1 0 0,0-1 1 0 0,-1 0 0 0 0,0 0 0 0 0,1 1 0 0 0,-1-1-1 0 0,0 1 1 0 0,0-1 0 0 0,1 1 0 0 0,-1 0-1 0 0,0-1 1 0 0,-1 1 0 0 0,1 0 0 0 0,0 1 0 0 0,0-1-1 0 0,0 0 1 0 0,0 1 0 0 0,-2-1 5 0 0,3 1-7 0 0,0 0 0 0 0,0-1 0 0 0,0 1 1 0 0,0 0-1 0 0,0 0 0 0 0,0 1 0 0 0,0-1 0 0 0,0 0 0 0 0,0 0 0 0 0,0 0 0 0 0,0 1 1 0 0,0-1-1 0 0,0 0 0 0 0,0 1 0 0 0,0-1 0 0 0,0 1 0 0 0,0 0 0 0 0,0-1 1 0 0,0 1-1 0 0,0 0 7 0 0,-1 1-6 0 0,1 0 1 0 0,-1-1-1 0 0,1 1 1 0 0,0 0 0 0 0,-1 0-1 0 0,1 0 1 0 0,0 0-1 0 0,0 0 1 0 0,0 1-1 0 0,0-1 6 0 0,0 2-6 0 0,0 0-1 0 0,0 0 0 0 0,0 0 0 0 0,0 1 0 0 0,1-1 0 0 0,0 0 1 0 0,0 0-1 0 0,0 1 0 0 0,0-1 0 0 0,0 0 0 0 0,1 1 7 0 0,1 2 11 0 0,0 0-1 0 0,1 0 0 0 0,0 0 0 0 0,0-1 0 0 0,0 1 0 0 0,1-1 1 0 0,0 0-1 0 0,0 0 0 0 0,1 0 0 0 0,-1-1 0 0 0,1 1 0 0 0,0-1 1 0 0,1 0-1 0 0,-1 0 0 0 0,1-1 0 0 0,0 0 0 0 0,0 0 1 0 0,1 0-1 0 0,-1-1 0 0 0,1 0 0 0 0,-1 0 0 0 0,7 1-10 0 0,24 5-269 0 0,0-2 0 0 0,0-1-1 0 0,1-2 1 0 0,0-2 0 0 0,-1-1-1 0 0,13-3 270 0 0,-26 0-7471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9:02.90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216 269 9216 0 0,'0'0'706'0'0,"-2"0"-330"0"0,-10 2 546 0 0,0-1 0 0 0,1 1 0 0 0,-1 1 0 0 0,0 0 0 0 0,1 1 0 0 0,-4 2-922 0 0,3-1 653 0 0,-1 1-1 0 0,1 0 0 0 0,0 1 0 0 0,-5 4-652 0 0,13-9 97 0 0,-1 1-1 0 0,1 0 1 0 0,0 0-1 0 0,0 1 0 0 0,1-1 1 0 0,-1 1-1 0 0,1 0 1 0 0,0 0-1 0 0,0 0 0 0 0,0 0-96 0 0,-5 9 202 0 0,6-10-173 0 0,0 0 0 0 0,0 1 1 0 0,0-1-1 0 0,0 1 0 0 0,1-1 1 0 0,0 1-1 0 0,-1 0 0 0 0,1 0-29 0 0,1-3 8 0 0,0 0 1 0 0,0 0-1 0 0,0 0 0 0 0,0 0 0 0 0,1 0 0 0 0,-1 0 0 0 0,0 0 0 0 0,0 0 0 0 0,1 0 1 0 0,-1 0-1 0 0,0 0 0 0 0,1 0 0 0 0,-1 0 0 0 0,1 0 0 0 0,-1-1 0 0 0,1 1 0 0 0,0 0 1 0 0,-1 0-1 0 0,1 0 0 0 0,0-1 0 0 0,0 1 0 0 0,-1 0 0 0 0,1-1 0 0 0,0 1 0 0 0,0-1 1 0 0,0 1-1 0 0,0-1 0 0 0,0 1 0 0 0,0-1 0 0 0,0 0 0 0 0,0 1 0 0 0,0-1 0 0 0,0 0-8 0 0,4 2 72 0 0,1-1-1 0 0,0 0 1 0 0,-1 0-1 0 0,1 0 1 0 0,0-1-1 0 0,-1 0 1 0 0,1 0-1 0 0,0 0 1 0 0,0-1-1 0 0,1 0-71 0 0,5-1 69 0 0,0-1 0 0 0,-1 0 0 0 0,1-1 0 0 0,4-2-69 0 0,-12 5 17 0 0,-1-1 0 0 0,1 0 1 0 0,-1 0-1 0 0,0 0 0 0 0,1-1 0 0 0,-1 1 0 0 0,0-1 1 0 0,0 0-1 0 0,-1 0 0 0 0,1 0 0 0 0,-1 0 0 0 0,1 0 1 0 0,-1 0-1 0 0,0-1 0 0 0,0 1 0 0 0,0-1 0 0 0,-1 0 0 0 0,1 1 1 0 0,0-4-18 0 0,0-7-180 0 0,-1 12 175 0 0,-1 1-1 0 0,1-1 1 0 0,-1 1-1 0 0,0 0 0 0 0,0-1 1 0 0,0 1-1 0 0,0-1 1 0 0,0 1-1 0 0,0-1 0 0 0,0 1 1 0 0,0-1-1 0 0,-1 1 1 0 0,1 0-1 0 0,0-1 1 0 0,-1 1-1 0 0,1-1 0 0 0,-1 1 1 0 0,1 0-1 0 0,-1 0 1 0 0,0-1-1 0 0,0 1 1 0 0,0 0-1 0 0,0 0 0 0 0,0-1 6 0 0,-1 0-7 0 0,-14-15 34 0 0,15 16-25 0 0,0 1-1 0 0,1-1 1 0 0,-1 1 0 0 0,0-1-1 0 0,0 1 1 0 0,1 0-1 0 0,-1-1 1 0 0,0 1-1 0 0,0 0 1 0 0,0 0 0 0 0,1 0-1 0 0,-1 0 1 0 0,0-1-1 0 0,0 1 1 0 0,0 0-1 0 0,0 0 1 0 0,1 0 0 0 0,-1 1-1 0 0,0-1 1 0 0,0 0-1 0 0,0 0 1 0 0,0 0 0 0 0,1 1-1 0 0,-1-1 1 0 0,0 0-1 0 0,0 1 1 0 0,1-1-1 0 0,-1 1-1 0 0,1-1 0 0 0,-1 0 0 0 0,1 0 0 0 0,0 0 0 0 0,-1 0 0 0 0,1 0 0 0 0,0 0 0 0 0,0 0 0 0 0,-1 1 0 0 0,1-1 0 0 0,0 0 0 0 0,-1 0 0 0 0,1 0 0 0 0,0 1 0 0 0,0-1 0 0 0,0 0 0 0 0,-1 0 0 0 0,1 1 0 0 0,0-1 0 0 0,0 0 0 0 0,0 1 0 0 0,0-1 0 0 0,-1 0 0 0 0,1 0 0 0 0,0 1 0 0 0,0-1 0 0 0,0 0 0 0 0,0 1 0 0 0,0-1 0 0 0,0 0 0 0 0,0 1 0 0 0,0-1 0 0 0,0 0 0 0 0,0 1 0 0 0,0-1 0 0 0,0 0 0 0 0,0 1 0 0 0,0-1 0 0 0,0 0 0 0 0,0 1 0 0 0,1-1 0 0 0,-1 0 0 0 0,0 0 0 0 0,0 1 0 0 0,0-1 0 0 0,0 0 0 0 0,1 1 0 0 0,-1-1 0 0 0,0 0 0 0 0,0 0 0 0 0,0 1 0 0 0,1-1 0 0 0,0 2 3 0 0,0 0 0 0 0,0-1 0 0 0,1 1 0 0 0,-1 0 0 0 0,1 0 0 0 0,0-1 0 0 0,-1 1-1 0 0,1-1 1 0 0,0 0 0 0 0,0 1 0 0 0,0-1 0 0 0,0 0 0 0 0,0 0 0 0 0,0 0 0 0 0,0 0-1 0 0,0 0 1 0 0,0-1 0 0 0,0 1 0 0 0,1-1 0 0 0,-1 1 0 0 0,0-1 0 0 0,0 0 0 0 0,1 0-1 0 0,-1 0 1 0 0,1 0-3 0 0,11-1 97 0 0,-1 1 1 0 0,1-2-1 0 0,11-2-97 0 0,-17 2 55 0 0,12-2-7 0 0,1-2-1 0 0,-2-1 1 0 0,1 0 0 0 0,-1-1 0 0 0,0-1-1 0 0,0-1 1 0 0,-1-1 0 0 0,0 0 0 0 0,-1-1-1 0 0,9-9-47 0 0,-17 13 5 0 0,0-1 1 0 0,0 1-1 0 0,-1-2 0 0 0,0 1 0 0 0,0-1 0 0 0,-1 0 0 0 0,0-2-5 0 0,-3 5 22 0 0,0-1-1 0 0,0 1 1 0 0,-1-1-1 0 0,0 0 1 0 0,0 0-1 0 0,-1 0 0 0 0,0 0 1 0 0,-1 0-1 0 0,0 0 1 0 0,0-1-1 0 0,-1 0-21 0 0,-4-14 0 0 0,4 22 0 0 0,0 0 0 0 0,-1 0 0 0 0,1 0 0 0 0,0 0 0 0 0,-1 0 0 0 0,1 0 0 0 0,-1 0 0 0 0,1 0 0 0 0,-1 0 0 0 0,0 0 0 0 0,1 1 0 0 0,-1-1 0 0 0,0 0 0 0 0,0 0 0 0 0,1 1 0 0 0,-1-1 0 0 0,0 0 0 0 0,0 1 0 0 0,0-1 0 0 0,0 1 0 0 0,-1-1 0 0 0,1 1 3 0 0,1 0 0 0 0,-1 0 0 0 0,0-1 0 0 0,0 1 0 0 0,0 0 0 0 0,0 0 0 0 0,0 0 0 0 0,1 0 0 0 0,-1 1 0 0 0,0-1 0 0 0,0 0 0 0 0,0 0 0 0 0,0 0 0 0 0,0 1 0 0 0,1-1 0 0 0,-1 0 0 0 0,0 1 0 0 0,0-1 0 0 0,1 1 0 0 0,-1-1 0 0 0,0 1 0 0 0,1-1 0 0 0,-1 1 0 0 0,0-1-3 0 0,0 2 0 0 0,-2 0 6 0 0,0 1 1 0 0,1 0-1 0 0,-1 0 0 0 0,1 0 0 0 0,-1 0 0 0 0,1 0 0 0 0,0 0 0 0 0,0 1 0 0 0,1-1 1 0 0,-1 1-7 0 0,-15 41 1 0 0,9-20 0 0 0,-1 2-15 0 0,1 1 0 0 0,1 0 0 0 0,-3 28 14 0 0,-4 90-31 0 0,12-115 40 0 0,-5 97 3 0 0,7-99 37 0 0,1 0 0 0 0,2 0 0 0 0,3 11-49 0 0,2 13 106 0 0,-4-25 13 0 0,1-1 1 0 0,5 17-120 0 0,-5-24 185 0 0,-1-1-948 0 0,0-9-5169 0 0,-4-9-1125 0 0</inkml:trace>
  <inkml:trace contextRef="#ctx0" brushRef="#br0" timeOffset="282.378">191 616 10592 0 0,'4'-5'1104'0'0,"-4"4"-954"0"0,0 0 0 0 0,1 0 0 0 0,-1 0 0 0 0,1 0-1 0 0,-1 1 1 0 0,1-1 0 0 0,0 0 0 0 0,-1 0 0 0 0,1 1 0 0 0,0-1 0 0 0,0 1 0 0 0,-1-1 0 0 0,1 0 0 0 0,0 1 0 0 0,0-1 0 0 0,0 1-150 0 0,3-2 881 0 0,0 0-401 0 0,-1 0 1 0 0,1 0-1 0 0,-1 0 1 0 0,1 0-1 0 0,0 1 1 0 0,0 0 0 0 0,0 0-1 0 0,0 0 1 0 0,3 0-481 0 0,41-4-368 0 0,-37 5 664 0 0,62-1-150 0 0,35 5-146 0 0,-50-1-845 0 0,-32-3 274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9:15.2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32 545 4752 0 0,'-3'6'89'0'0,"0"1"1"0"0,0 0 0 0 0,1 0-1 0 0,0 0 1 0 0,0 1-1 0 0,1-1 1 0 0,-1 2-90 0 0,-6 27 693 0 0,3-10 548 0 0,5-24-738 0 0,0-2 61 0 0,0 0 250 0 0,0 0 108 0 0,0 0 26 0 0,0 0-32 0 0,0 0-150 0 0,2-12 632 0 0,39-126 3243 0 0,-25 75-5211 0 0,8-63 570 0 0,7-100 723 0 0,-28 199-844 0 0,-1 1 1 0 0,0-7 120 0 0,1 18 458 0 0,-3 14-286 0 0,0 1-4 0 0,-3 13-106 0 0,1-7-85 0 0,0 0 0 0 0,1 0 0 0 0,0 1 0 0 0,-1 4 23 0 0,-3 19-39 0 0,-4 10-40 0 0,2 1 1 0 0,-1 38 78 0 0,-5 70-54 0 0,10-127-3 0 0,-5 42 216 0 0,1 56-159 0 0,6-101-18 0 0,-1 1 1 0 0,0 0 0 0 0,-3 3 17 0 0,3-11 115 0 0,-3 13 103 0 0,5-24-186 0 0,0-1-164 0 0,0 0-97 0 0,0 0-26 0 0,0 0-177 0 0,0 0-711 0 0,2-1-304 0 0,6-1-65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9:34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301 208 17359 0 0,'0'-1'69'0'0,"-1"1"-1"0"0,1-1 1 0 0,-1 0-1 0 0,1 0 0 0 0,-1 1 1 0 0,1-1-1 0 0,-1 0 1 0 0,0 1-1 0 0,1-1 0 0 0,-1 1 1 0 0,0-1-1 0 0,1 1 0 0 0,-1-1 1 0 0,0 1-1 0 0,0-1 1 0 0,0 1-1 0 0,1 0 0 0 0,-1-1 1 0 0,0 1-1 0 0,0 0 1 0 0,0 0-1 0 0,0 0 0 0 0,1 0 1 0 0,-2 0-69 0 0,2 0-307 0 0,-13 3-78 0 0,12 1 598 0 0,-1 0 0 0 0,1 0 0 0 0,-1 0-1 0 0,1 0 1 0 0,0 0 0 0 0,1 0 0 0 0,-1 0 0 0 0,1 0 0 0 0,0 0 0 0 0,0 3-213 0 0,-2 28 466 0 0,1-27-441 0 0,0 1 0 0 0,1-1 0 0 0,0 1 0 0 0,1-1 0 0 0,-1 1 0 0 0,2-1-1 0 0,-1 1 1 0 0,2 1-25 0 0,2 10 222 0 0,-1-1 0 0 0,0 1 0 0 0,0 13-222 0 0,-2-11-106 0 0,1-1 0 0 0,6 17 106 0 0,-7-28-43 0 0,1 1 0 0 0,-2 0 0 0 0,1 0 0 0 0,-2 0 0 0 0,1 6 43 0 0,-4 30-3137 0 0,1-38 1020 0 0</inkml:trace>
  <inkml:trace contextRef="#ctx0" brushRef="#br0" timeOffset="306.529">54 680 12728 0 0,'-15'0'1376'0'0,"9"0"-1291"0"0,5 0 355 0 0,1 0 141 0 0,0 0 25 0 0,0 0 24 0 0,0 0 97 0 0,0 0 45 0 0,0 0 10 0 0,0 0-147 0 0,5 3-892 0 0,0-1 246 0 0,0 0 0 0 0,0 0 0 0 0,0 0 0 0 0,0 0 1 0 0,0-1-1 0 0,1 0 0 0 0,-1 0 0 0 0,0 0 0 0 0,1-1 0 0 0,0 1 11 0 0,60-3 977 0 0,-51 1-961 0 0,44-3 190 0 0,39-10-206 0 0,-41 0-671 0 0,-34 6-4695 0 0,-13 3-728 0 0</inkml:trace>
  <inkml:trace contextRef="#ctx0" brushRef="#br0" timeOffset="588.24">14 180 9216 0 0,'-13'-2'1120'0'0,"13"2"-1029"0"0,0-1 0 0 0,0 1 0 0 0,0 0 1 0 0,0 0-1 0 0,0 0 0 0 0,0 0 0 0 0,0 0 0 0 0,0 0 1 0 0,0 0-1 0 0,0 0 0 0 0,0 0 0 0 0,0 0 0 0 0,0 0 1 0 0,0 0-1 0 0,0 0 0 0 0,0 0 0 0 0,0 0 0 0 0,0 0 1 0 0,0 0-1 0 0,0 0 0 0 0,0 0 0 0 0,0 0 1 0 0,0 0-1 0 0,0-1 0 0 0,0 1 0 0 0,0 0 0 0 0,0 0 1 0 0,0 0-1 0 0,0 0 0 0 0,0 0 0 0 0,0 0 0 0 0,0 0 1 0 0,0 0-1 0 0,0 0 0 0 0,0 0 0 0 0,0 0 0 0 0,0 0 1 0 0,0 0-1 0 0,0 0 0 0 0,0 0 0 0 0,0 0 1 0 0,0 0-1 0 0,0 0 0 0 0,-1 0 0 0 0,1 0-91 0 0,10 0 749 0 0,13 2-760 0 0,-15-1 181 0 0,0 0 0 0 0,0 0 0 0 0,0 0 1 0 0,3-2-171 0 0,21 3 810 0 0,5 0 190 0 0,0-1 1 0 0,0-1-1 0 0,0-3-1000 0 0,45 0-152 0 0,-50 3-375 0 0,0-2-1 0 0,0-1 0 0 0,11-3 528 0 0,55-10-257 0 0,-56 10-4677 0 0,-14 4-546 0 0</inkml:trace>
  <inkml:trace contextRef="#ctx0" brushRef="#br0" timeOffset="980.994">570 444 6448 0 0,'0'0'498'0'0,"0"14"1825"0"0,0-8-1562 0 0,1 1-1 0 0,0 0 1 0 0,0-1-1 0 0,0 1 1 0 0,1-1 0 0 0,2 6-761 0 0,1 3 912 0 0,5 41 1837 0 0,-10-54-2659 0 0,1 1 0 0 0,-1 0 0 0 0,0 0 0 0 0,0 0 0 0 0,0-1 0 0 0,0 1 0 0 0,-1 0 0 0 0,1 0 0 0 0,-1-1 0 0 0,0 1-90 0 0,0 0 54 0 0,1 0 1 0 0,-1 1 0 0 0,1-1 0 0 0,0 0-1 0 0,-1 0 1 0 0,1 0 0 0 0,1 0-1 0 0,-1 1-54 0 0,0-3 12 0 0,0 0 0 0 0,0 0 0 0 0,0 0 0 0 0,0 1 0 0 0,0-1 0 0 0,-1 0 0 0 0,1 0 0 0 0,0 0 0 0 0,-1 0 0 0 0,1 0 0 0 0,-1 0-1 0 0,1 0 1 0 0,-1 0 0 0 0,1 0 0 0 0,-1 0 0 0 0,0 0 0 0 0,1 0 0 0 0,-1 0 0 0 0,0 0 0 0 0,0 0-12 0 0,-8 11 81 0 0,9-11-6 0 0,0-1 0 0 0,0 0 23 0 0,0 0 40 0 0,0 0 12 0 0,0 0 2 0 0,0-14 0 0 0,0 9-139 0 0,0 1-1 0 0,0 0 1 0 0,0 0-1 0 0,1 0 0 0 0,-1 0 1 0 0,1-1-1 0 0,0 1 1 0 0,0 0-1 0 0,0 0 0 0 0,1 0 1 0 0,0 0-13 0 0,4-9-56 0 0,0 1 0 0 0,7-9 56 0 0,-1 1-118 0 0,-10 17 127 0 0,0-1 0 0 0,0 1 0 0 0,0 0-1 0 0,0 1 1 0 0,0-1 0 0 0,1 0 0 0 0,-1 0 0 0 0,1 1 0 0 0,0 0-1 0 0,0-1 1 0 0,0 1 0 0 0,0 0 0 0 0,0 1 0 0 0,0-1 0 0 0,0 0-1 0 0,3 0-8 0 0,5-2 0 0 0,-5 1 0 0 0,1 0 0 0 0,-1 1 0 0 0,1 0 0 0 0,4 0 0 0 0,-8 1 0 0 0,0 1 0 0 0,0 0 0 0 0,0 0 0 0 0,1 0 0 0 0,-1 0 0 0 0,0 1 0 0 0,0-1 0 0 0,0 1 0 0 0,0 0 0 0 0,0 0 0 0 0,3 1 0 0 0,-3 0-13 0 0,-1-1 0 0 0,1 1 0 0 0,-1 0 0 0 0,0 0-1 0 0,1 0 1 0 0,-1 0 0 0 0,0 0 0 0 0,0 1 0 0 0,-1-1-1 0 0,1 0 1 0 0,0 1 0 0 0,-1 0 0 0 0,1-1 0 0 0,-1 1-1 0 0,0 0 14 0 0,2 4-46 0 0,0 0-1 0 0,0 1 0 0 0,-1-1 0 0 0,0 0 0 0 0,0 4 47 0 0,2 10-14 0 0,-3-17 1 0 0,0 1 0 0 0,0-1 0 0 0,0 0 0 0 0,0 1 0 0 0,-1-1 1 0 0,0 1-1 0 0,1-1 0 0 0,-2 1 0 0 0,1-1 0 0 0,-1 0 0 0 0,1 2 13 0 0,-1-5-1140 0 0,1-1-3363 0 0,0 0-1441 0 0</inkml:trace>
  <inkml:trace contextRef="#ctx0" brushRef="#br0" timeOffset="1307.116">1274 31 13824 0 0,'0'0'314'0'0,"-13"-9"872"0"0,8 8-1057 0 0,1 1 0 0 0,-1 0 0 0 0,0 0 1 0 0,1 0-1 0 0,-1 0 0 0 0,0 1 0 0 0,1 0 1 0 0,-1 0-1 0 0,1 0 0 0 0,-1 0 0 0 0,1 1 1 0 0,0 0-1 0 0,-1 0 0 0 0,1 0 0 0 0,0 0 1 0 0,-2 2-130 0 0,-10 7 415 0 0,0 1 0 0 0,1 0 0 0 0,-5 5-415 0 0,11-9 155 0 0,1 1-1 0 0,-1 1 1 0 0,1 0 0 0 0,1 0 0 0 0,0 0-1 0 0,-3 8-154 0 0,-2 4 165 0 0,2 1 0 0 0,-6 18-165 0 0,12-29 31 0 0,1 0 0 0 0,0 0-1 0 0,1 1 1 0 0,0-1 0 0 0,1 12-31 0 0,1 18-17 0 0,2 5 17 0 0,0 16-7 0 0,-1-39 22 0 0,1-1 0 0 0,1 2-15 0 0,0-2 95 0 0,-1 0 0 0 0,0 1-95 0 0,4 76 213 0 0,-6-14 27 0 0,0-85-305 0 0,0 0 0 0 0,0 0 0 0 0,0 0 0 0 0,-1 1-1 0 0,1-1 1 0 0,0 0 0 0 0,-1 0 0 0 0,1 0 0 0 0,-1 0 0 0 0,0 0 0 0 0,1 0 0 0 0,-1 0 0 0 0,0 0-1 0 0,1 0 1 0 0,-1 0 0 0 0,0 0 0 0 0,0 0 0 0 0,0 0 0 0 0,0-1 0 0 0,0 1 0 0 0,0 0 0 0 0,0-1-1 0 0,0 1 1 0 0,0-1 0 0 0,0 1 0 0 0,0-1 0 0 0,-1 1 0 0 0,1-1 0 0 0,0 0 0 0 0,0 0-1 0 0,0 1 1 0 0,-1-1 0 0 0,1 0 0 0 0,0 0 0 0 0,0 0 0 0 0,0 0 0 0 0,-1-1 65 0 0,-9 1-1298 0 0</inkml:trace>
  <inkml:trace contextRef="#ctx0" brushRef="#br0" timeOffset="2090.091">776 569 12496 0 0,'0'0'281'0'0,"0"-1"-212"0"0,1 1 0 0 0,-1-1 0 0 0,1 1 1 0 0,-1-1-1 0 0,1 1 0 0 0,0 0 0 0 0,-1-1 0 0 0,1 1 0 0 0,-1 0 0 0 0,1-1 0 0 0,0 1 1 0 0,-1 0-1 0 0,1-1 0 0 0,0 1-69 0 0,54 0 279 0 0,-50 0-217 0 0,1 0 1 0 0,-1 0 0 0 0,0-1 0 0 0,0 0-1 0 0,0 0 1 0 0,3-1-63 0 0,13-1 369 0 0,2 0 227 0 0,-1-1 1 0 0,0 0-1 0 0,0-2 1 0 0,0-1-1 0 0,19-8-596 0 0,-3-1 444 0 0,44-18-154 0 0,-82 34-290 0 0,50-15 75 0 0,-43 13-63 0 0,-1 1-1 0 0,1-1 1 0 0,0 2 0 0 0,-1-1 0 0 0,1 1 0 0 0,5 0-12 0 0,-7 0 0 0 0,0 1 0 0 0,0 0 0 0 0,0 0 0 0 0,0 1-1 0 0,0 0 1 0 0,0-1 0 0 0,0 2 0 0 0,4 1 0 0 0,-7-2 4 0 0,0-1 0 0 0,0 1 0 0 0,1 0 0 0 0,-1 0 0 0 0,0 0 0 0 0,0 0 1 0 0,-1 0-1 0 0,1 0 0 0 0,0 0 0 0 0,-1 0 0 0 0,1 1 0 0 0,-1-1 0 0 0,0 1 0 0 0,0-1 0 0 0,0 1 0 0 0,1 2-4 0 0,9 24 119 0 0,-9-24-104 0 0,1 0-1 0 0,-1 0 1 0 0,0 0 0 0 0,-1 0-1 0 0,1 2-14 0 0,2 5 0 0 0,-3-11 1 0 0,-1 1 0 0 0,1 0 0 0 0,0 0 0 0 0,-1 0 1 0 0,1-1-1 0 0,-1 1 0 0 0,0 0 0 0 0,0 0 0 0 0,1 0 0 0 0,-1 0-1 0 0,0-1 53 0 0,0-1 14 0 0,0 0 10 0 0,-4 10 150 0 0,2-9-203 0 0,-4-12 157 0 0,7 7-157 0 0,1 0-1 0 0,0-1 1 0 0,-1 1-1 0 0,1 0 1 0 0,2-2-24 0 0,-4 5-6 0 0,35-51-166 0 0,-27 41 24 0 0,1 1 1 0 0,0 0-1 0 0,1 0 0 0 0,0 1 0 0 0,1 0 0 0 0,0 1 0 0 0,1-1 148 0 0,1-1-89 0 0,-1 1-12 0 0,1 0 0 0 0,0 1-1 0 0,0 0 1 0 0,0 1 0 0 0,1 1-1 0 0,0 0 1 0 0,0 1 0 0 0,1 0-1 0 0,10-1 102 0 0,-8 2 0 0 0,-15 3 0 0 0,0 0 0 0 0,0 1 0 0 0,1-1 0 0 0,-1 1 0 0 0,0-1 0 0 0,1 1 0 0 0,-1 0 0 0 0,0 0 0 0 0,1 0 0 0 0,-1 0 0 0 0,1 0 0 0 0,-1 0 0 0 0,0 1 0 0 0,1-1 0 0 0,-1 1 0 0 0,0-1 0 0 0,0 1 0 0 0,2 1 0 0 0,0-1 0 0 0,-3-1 0 0 0,-1 0 0 0 0,0-1 0 0 0,0 1 0 0 0,0 0 0 0 0,1 0 0 0 0,-1 0 0 0 0,0 0 0 0 0,0 0 0 0 0,0 0 0 0 0,1 0 0 0 0,-1 0 0 0 0,0 0 0 0 0,0 0 0 0 0,0 1 0 0 0,1-1 0 0 0,-1 0 0 0 0,0 0 0 0 0,0 0 0 0 0,0 0 0 0 0,1 0 0 0 0,-1 0 0 0 0,0 0 0 0 0,0 0 0 0 0,0 1 0 0 0,0-1 0 0 0,1 0 0 0 0,-1 0 0 0 0,0 0 0 0 0,0 0 0 0 0,0 0 0 0 0,0 1 0 0 0,0-1 0 0 0,0 0 0 0 0,1 0 0 0 0,-1 0 0 0 0,0 1 0 0 0,0-1 0 0 0,0 0 0 0 0,0 0 0 0 0,0 0 0 0 0,0 1 0 0 0,0-1 0 0 0,0 0 0 0 0,0 0 0 0 0,0 0 0 0 0,0 1 0 0 0,0-1 0 0 0,0 0 0 0 0,0 0 0 0 0,0 1 0 0 0,0-1 0 0 0,0 0 0 0 0,0 0 0 0 0,-5 7 0 0 0,-31 25 277 0 0,-11 14-277 0 0,3-2 115 0 0,35-34-82 0 0,1 1 0 0 0,0 0-1 0 0,0 0 1 0 0,-4 9-33 0 0,-3 4 5 0 0,13-22-4 0 0,-1 1-3 0 0,2 17 17 0 0,2-20-10 0 0,-1 1 0 0 0,0-1 0 0 0,0 1 0 0 0,0-1 0 0 0,0 1 0 0 0,0-1 1 0 0,0 1-1 0 0,1-1 0 0 0,-1 1 0 0 0,0-1 0 0 0,0 1 0 0 0,1-1 0 0 0,-1 0 0 0 0,0 1 0 0 0,1-1 0 0 0,-1 1 1 0 0,0-1-1 0 0,1 0 0 0 0,-1 1 0 0 0,1-1 0 0 0,-1 0 0 0 0,0 0 0 0 0,1 1 0 0 0,-1-1 0 0 0,1 0 0 0 0,-1 0 1 0 0,1 0-1 0 0,-1 1 0 0 0,1-1 0 0 0,-1 0 0 0 0,1 0 0 0 0,-1 0 0 0 0,1 0 0 0 0,-1 0-5 0 0,16-2-11 0 0,-7-3-45 0 0,1-2-1 0 0,-1 1 0 0 0,-1-1 1 0 0,1-1-1 0 0,-1 1 0 0 0,-1-2 1 0 0,1 1-1 0 0,-1-1 0 0 0,-1 0 1 0 0,0 0-1 0 0,0-1 0 0 0,1-3 57 0 0,-1 2 89 0 0,-3 4-43 0 0,0 1 0 0 0,1 0 0 0 0,-1 0 0 0 0,2 0 0 0 0,-1 0-1 0 0,1 0-45 0 0,-4 4 17 0 0,1 1-1 0 0,-1 0 0 0 0,0 0 1 0 0,0 0-1 0 0,0 1 0 0 0,1-1 1 0 0,-1 0-1 0 0,0 0 0 0 0,1 1 1 0 0,-1-1-1 0 0,1 1 0 0 0,-1-1 0 0 0,1 1 1 0 0,-1-1-1 0 0,1 1 0 0 0,-1 0 1 0 0,1 0-1 0 0,-1 0 0 0 0,1 0 1 0 0,-1 0-1 0 0,1 0 0 0 0,-1 0 1 0 0,1 1-1 0 0,-1-1 0 0 0,1 0 1 0 0,-1 1-1 0 0,1-1 0 0 0,-1 1 0 0 0,1 0 1 0 0,0 0-17 0 0,0 1 78 0 0,0 0 1 0 0,1 0 0 0 0,-1 0-1 0 0,0 0 1 0 0,0 0-1 0 0,-1 1 1 0 0,1-1 0 0 0,0 1-1 0 0,-1-1 1 0 0,1 3-79 0 0,0-2-17 0 0,35 61 284 0 0,-35-60-349 0 0,0-1 0 0 0,0 1 0 0 0,1-1 0 0 0,-1 1 0 0 0,1-1 0 0 0,0 0 0 0 0,-1 0-1 0 0,2 0 1 0 0,-1 0 0 0 0,0-1 0 0 0,0 1 0 0 0,1-1 0 0 0,0 0 0 0 0,-1 0 0 0 0,1 0 0 0 0,0-1 0 0 0,0 1 0 0 0,0-1 0 0 0,0 0 82 0 0,8 2-932 0 0,-9-2-10 0 0</inkml:trace>
  <inkml:trace contextRef="#ctx0" brushRef="#br0" timeOffset="3233.977">2049 421 12528 0 0,'0'0'281'0'0,"0"0"40"0"0,0 0 22 0 0,0 2-39 0 0,9 27 640 0 0,-7-24-578 0 0,-1 0-1 0 0,1 0 1 0 0,0-1 0 0 0,0 1 0 0 0,2 1-366 0 0,6 19 1027 0 0,-1 10-172 0 0,13 63 248 0 0,-24-132 931 0 0,2 22-2060 0 0,0 1 0 0 0,1-1 0 0 0,0 1 0 0 0,1-1 0 0 0,1-3 26 0 0,7-20-122 0 0,-7 20 133 0 0,1 1 0 0 0,1 0 0 0 0,0 1 0 0 0,1-2-11 0 0,-4 11-9 0 0,-1 1-1 0 0,1 0 1 0 0,0-1-1 0 0,0 1 1 0 0,1 0-1 0 0,-1 1 0 0 0,1-1 1 0 0,-1 0-1 0 0,1 1 1 0 0,0-1-1 0 0,0 1 1 0 0,0 0-1 0 0,0 0 1 0 0,0 0-1 0 0,1 0 1 0 0,-1 1-1 0 0,4-2 10 0 0,-5 3 12 0 0,0-1-1 0 0,0 1 0 0 0,0 0 0 0 0,-1 0 0 0 0,1 0 0 0 0,0 0 1 0 0,0 0-1 0 0,0 0 0 0 0,0 0 0 0 0,0 1 0 0 0,0-1 0 0 0,0 0 1 0 0,-1 1-1 0 0,3 1-11 0 0,25 14-294 0 0,-23-12 232 0 0,-1-1 1 0 0,1 0-1 0 0,0 0 0 0 0,4 1 62 0 0,21 9-122 0 0,-21-9 120 0 0,0 0 0 0 0,1 0 0 0 0,1-1 2 0 0,-3 0 8 0 0,0-2 0 0 0,0 1 0 0 0,1-1 0 0 0,-1-1-1 0 0,2 1-7 0 0,-7-1 7 0 0,0-1 0 0 0,0 1 0 0 0,0-1 0 0 0,0 0 0 0 0,0 0-1 0 0,0 0 1 0 0,0 0 0 0 0,-1-1 0 0 0,1 0 0 0 0,0 1 0 0 0,-1-1 0 0 0,0-1-1 0 0,2 0-6 0 0,-1 0 18 0 0,0 0 0 0 0,-1 0 0 0 0,1 0 0 0 0,-1-1 0 0 0,0 1 0 0 0,0-1 1 0 0,0 0-1 0 0,-1 0 0 0 0,1 0-18 0 0,-3 2 17 0 0,1 0 1 0 0,0 0 0 0 0,0 1 0 0 0,-1-1 0 0 0,1 0 0 0 0,-1 0-1 0 0,1 0 1 0 0,-1 0 0 0 0,0 0 0 0 0,0 0 0 0 0,0 0 0 0 0,0 0-1 0 0,0 0 1 0 0,0 0 0 0 0,-1 0 0 0 0,1 0 0 0 0,-1 0 0 0 0,1 0-1 0 0,-1 0 1 0 0,0 1 0 0 0,0-1 0 0 0,0-1-18 0 0,-14-17 13 0 0,15 19-16 0 0,-1 0-1 0 0,0 0 0 0 0,0 0 0 0 0,0 0 1 0 0,0 1-1 0 0,0-1 0 0 0,0 0 1 0 0,0 0-1 0 0,0 0 0 0 0,0 1 0 0 0,0-1 1 0 0,0 1-1 0 0,0-1 0 0 0,0 1 1 0 0,-1-1-1 0 0,1 1 0 0 0,0 0 0 0 0,0-1 1 0 0,0 1-1 0 0,-1 0 0 0 0,1 0 1 0 0,0 0-1 0 0,-1 0 0 0 0,1 0 0 0 0,0 0 1 0 0,0 0-1 0 0,-1 1 0 0 0,1-1 1 0 0,0 0-1 0 0,0 1 4 0 0,-6 1-21 0 0,1 0 1 0 0,0 1-1 0 0,0 0 1 0 0,0 0-1 0 0,-2 3 21 0 0,-2 0 30 0 0,5-3-20 0 0,0 1 0 0 0,1 0-1 0 0,-1 0 1 0 0,1 1 0 0 0,0 0-1 0 0,1-1 1 0 0,-1 1 0 0 0,1 0-1 0 0,0 1 1 0 0,0-1 0 0 0,0 0-1 0 0,1 1 1 0 0,-2 3-10 0 0,1-1 73 0 0,0-1-66 0 0,0 0 0 0 0,0 0 0 0 0,1 0 0 0 0,0 0 1 0 0,1 0-1 0 0,0 1 0 0 0,0-1 0 0 0,0 2-7 0 0,1-4-13 0 0,0-1 0 0 0,0 1 1 0 0,1-1-1 0 0,-1 0 0 0 0,1 1 0 0 0,0-1 1 0 0,1 0-1 0 0,-1 0 0 0 0,1 0 0 0 0,0 0 0 0 0,0 0 1 0 0,0 0-1 0 0,0 0 0 0 0,0-1 0 0 0,1 1 13 0 0,1 0 11 0 0,-1-1-1 0 0,0 1 0 0 0,1-1 1 0 0,0 0-1 0 0,0 0 1 0 0,0-1-1 0 0,0 1 0 0 0,0-1 1 0 0,1 0-1 0 0,-1 0 0 0 0,1 0 1 0 0,-1-1-1 0 0,1 0 1 0 0,0 0-1 0 0,-1 0 0 0 0,1 0 1 0 0,0 0-1 0 0,1-1-10 0 0,10 0-1190 0 0,1 0 0 0 0,-1-1 0 0 0,0-1 0 0 0,15-3 1190 0 0,-9 0-6210 0 0</inkml:trace>
  <inkml:trace contextRef="#ctx0" brushRef="#br0" timeOffset="3808.527">2866 267 13560 0 0,'0'0'621'0'0,"-1"0"-12"0"0,-4 2-546 0 0,0 0-1 0 0,1 0 0 0 0,-1 0 0 0 0,1 1 1 0 0,-1 0-1 0 0,1-1 0 0 0,0 2 1 0 0,0-1-1 0 0,0 0 0 0 0,1 1 1 0 0,-1 0-63 0 0,-22 18 956 0 0,15-12-741 0 0,1 0 1 0 0,0 0-1 0 0,0 1 1 0 0,-1 3-216 0 0,3-2 352 0 0,0 0-1 0 0,1 0 1 0 0,0 1-1 0 0,1 0 1 0 0,0 2-352 0 0,-3 4 330 0 0,7-14-330 0 0,0-1 0 0 0,1 1 0 0 0,-1-1 0 0 0,1 1 0 0 0,0-1-1 0 0,0 1 1 0 0,1 0 0 0 0,-1 3 0 0 0,1-6 11 0 0,0 0-1 0 0,0 0 1 0 0,0 0 0 0 0,1 0-1 0 0,-1 0 1 0 0,1-1-1 0 0,-1 1 1 0 0,1 0-1 0 0,-1 0 1 0 0,1-1 0 0 0,0 1-1 0 0,0 0 1 0 0,0-1-1 0 0,0 1 1 0 0,0-1 0 0 0,0 1-1 0 0,1-1 1 0 0,-1 1-1 0 0,0-1 1 0 0,1 0 0 0 0,-1 0-1 0 0,1 0 1 0 0,0 0-11 0 0,0 1 46 0 0,1-1 0 0 0,-1 0 0 0 0,1 0 0 0 0,0 0 0 0 0,-1 0 0 0 0,1-1-1 0 0,0 1 1 0 0,0-1 0 0 0,0 0 0 0 0,-1 1 0 0 0,1-1 0 0 0,0-1 0 0 0,0 1 0 0 0,0 0 0 0 0,0-1 0 0 0,-1 1 0 0 0,1-1 0 0 0,0 0 0 0 0,0 0-46 0 0,8-3 29 0 0,0-1 1 0 0,-1 0-1 0 0,0 0 0 0 0,1-1-29 0 0,-5 2 19 0 0,-1 0-1 0 0,1-1 1 0 0,-1 1-1 0 0,0-1 1 0 0,0 0-1 0 0,0-1 1 0 0,0 1-1 0 0,-1-1 1 0 0,0 0-1 0 0,0 0 1 0 0,-1 0-1 0 0,0 0 1 0 0,0-1 0 0 0,0 1-1 0 0,-1-1 1 0 0,0 0-1 0 0,1-3-18 0 0,0-2 36 0 0,1 0 0 0 0,4-9-36 0 0,-4 11 7 0 0,0 0 0 0 0,-1 0 0 0 0,2-10-7 0 0,3-24-60 0 0,1-5-425 0 0,-2 0 485 0 0,-4 24-282 0 0,-1 0 0 0 0,-2 0-1 0 0,-1-19 283 0 0,0 34-37 0 0,-3-26-127 0 0,3 34 204 0 0,1 0 1 0 0,-1 0-1 0 0,1 0 0 0 0,-1 1 0 0 0,0-1 0 0 0,1 0 0 0 0,-1 0 1 0 0,0 1-1 0 0,-1-1 0 0 0,1 0 0 0 0,0 1 0 0 0,0-1 0 0 0,-1 1 1 0 0,1-1-1 0 0,-2 0-40 0 0,1 3 67 0 0,1-1 1 0 0,-1 1 0 0 0,0 0-1 0 0,1 0 1 0 0,-1 0 0 0 0,1 1-1 0 0,-1-1 1 0 0,1 0-1 0 0,-1 0 1 0 0,1 1 0 0 0,-1 0-68 0 0,1-1 6 0 0,0 1 1 0 0,0-1 0 0 0,1 1 0 0 0,-1 0-1 0 0,0 0 1 0 0,0-1 0 0 0,1 1-1 0 0,-1 0 1 0 0,1 0 0 0 0,0 0 0 0 0,-1-1-1 0 0,1 1 1 0 0,0 0 0 0 0,0 0-7 0 0,-2 14 64 0 0,-4 14 25 0 0,2 0-1 0 0,0 1 0 0 0,2 0 1 0 0,2 0-1 0 0,2 27-88 0 0,5 6 185 0 0,3-1 0 0 0,7 22-185 0 0,1-32 398 0 0,-17-49-338 0 0,0 0 0 0 0,1 0 0 0 0,-1 0 0 0 0,1 0 0 0 0,0-1 0 0 0,0 1 1 0 0,0 0-1 0 0,1-1 0 0 0,-1 1 0 0 0,1-1 0 0 0,0 0 0 0 0,2 3-60 0 0,1-1 78 0 0,-1-1 0 0 0,1 1 0 0 0,0-1 0 0 0,0 0 1 0 0,0 0-1 0 0,1-1 0 0 0,0 1-78 0 0,-5-4 12 0 0,0 1 0 0 0,0 0 0 0 0,0-1 1 0 0,0 0-1 0 0,0 1 0 0 0,0-1 0 0 0,0 0 1 0 0,0 0-1 0 0,0 0 0 0 0,0 0 1 0 0,0-1-1 0 0,0 1 0 0 0,0 0 0 0 0,0-1 1 0 0,0 0-1 0 0,0 1 0 0 0,0-1 0 0 0,0 0 1 0 0,0 0-1 0 0,1-1-12 0 0,-2 1-117 0 0,-1 1 79 0 0,0-1 0 0 0,0 1 0 0 0,1-1 0 0 0,-1 0 1 0 0,0 1-1 0 0,0-1 0 0 0,1 1 0 0 0,-1-1 1 0 0,0 0-1 0 0,1 1 0 0 0,-1-1 0 0 0,1 1 0 0 0,-1-1 1 0 0,0 1-1 0 0,1-1 0 0 0,-1 1 0 0 0,1-1 38 0 0,5-6-1733 0 0,-3-1-233 0 0</inkml:trace>
  <inkml:trace contextRef="#ctx0" brushRef="#br0" timeOffset="5654.8">4216 183 12896 0 0,'3'1'89'0'0,"-1"-1"1"0"0,0 1-1 0 0,1 0 1 0 0,-1-1-1 0 0,0 1 1 0 0,1-1 0 0 0,-1 0-1 0 0,0 0 1 0 0,1 0-1 0 0,-1 0 1 0 0,2 0-90 0 0,-7-1 401 0 0,2 0-395 0 0,0 1 0 0 0,1 0 0 0 0,-1-1 0 0 0,0 1 0 0 0,1 0-1 0 0,-1-1 1 0 0,0 1 0 0 0,0 0 0 0 0,1 0 0 0 0,-1 0 0 0 0,0 0 0 0 0,0 0 0 0 0,1 0 0 0 0,-1 0 0 0 0,0 0 0 0 0,0 0-6 0 0,0 0 337 0 0,1 0 111 0 0,0 0 22 0 0,0 0-28 0 0,0 6 146 0 0,-1-5-570 0 0,1-1-1 0 0,0 1 1 0 0,0 0-1 0 0,0 0 1 0 0,0 0 0 0 0,0-1-1 0 0,0 1 1 0 0,0 0-1 0 0,0 0 1 0 0,0-1-1 0 0,0 1 1 0 0,1 0 0 0 0,-1 0-1 0 0,0-1 1 0 0,0 1-1 0 0,1 0 1 0 0,-1 0-1 0 0,0-1 1 0 0,1 1-1 0 0,-1-1 1 0 0,1 1 0 0 0,-1 0-1 0 0,1-1 1 0 0,-1 1-1 0 0,1-1 1 0 0,-1 1-1 0 0,1-1 1 0 0,0 1 0 0 0,-1-1-1 0 0,1 1 1 0 0,0-1-18 0 0,0 1 3 0 0,0-1 0 0 0,-1 1 0 0 0,1-1 0 0 0,0 1 1 0 0,0-1-1 0 0,-1 1 0 0 0,1 0 0 0 0,-1-1 0 0 0,1 1 1 0 0,-1 0-1 0 0,1 0 0 0 0,-1-1 0 0 0,1 1 0 0 0,-1 0 1 0 0,1 0-1 0 0,-1 0 0 0 0,0 0 0 0 0,1-1 0 0 0,-1 1 0 0 0,0 0 1 0 0,0 0-1 0 0,0 1-3 0 0,-3 10 48 0 0,3-11-40 0 0,-1 0 0 0 0,1 1-1 0 0,0-1 1 0 0,-1 0 0 0 0,1 1-1 0 0,0-1 1 0 0,0 1 0 0 0,0-1-1 0 0,0 0 1 0 0,0 2-8 0 0,6 21 398 0 0,-4-20-309 0 0,-1-1 0 0 0,0 1 0 0 0,0 0 0 0 0,0 0 0 0 0,0 0 0 0 0,-1 0 0 0 0,0 0 0 0 0,1 0 0 0 0,-1 0 0 0 0,-1 0 0 0 0,0 3-89 0 0,1-3 40 0 0,-1 0 0 0 0,1 1 0 0 0,0-1 0 0 0,-1 0-1 0 0,2 0 1 0 0,-1 0 0 0 0,0 0 0 0 0,1 0 0 0 0,1 3-40 0 0,-1 2 53 0 0,-1-7-42 0 0,1-1-1 0 0,-1 1 0 0 0,-1 0 0 0 0,1-1 0 0 0,0 1 0 0 0,0-1 1 0 0,-1 1-1 0 0,1 0 0 0 0,0-1 0 0 0,-1 1 0 0 0,0-1 1 0 0,1 1-1 0 0,-2 0-10 0 0,2-1 6 0 0,-1 0 0 0 0,0 1 1 0 0,1-1-1 0 0,-1 0 1 0 0,1 1-1 0 0,-1-1 0 0 0,1 1 1 0 0,0-1-1 0 0,0 0 0 0 0,0 1 1 0 0,-1-1-1 0 0,1 1 0 0 0,1-1 1 0 0,-1 1-7 0 0,4 9 20 0 0,-3-10-15 0 0,-1 0 0 0 0,1 0 0 0 0,-1 0 0 0 0,1 0 0 0 0,-1 0 0 0 0,0 0 0 0 0,1 0 0 0 0,-1 0 0 0 0,0 0 0 0 0,0 0 0 0 0,0 0 1 0 0,0 0-1 0 0,1 0 0 0 0,-1 0 0 0 0,-1 0 0 0 0,1 0 0 0 0,0 0 0 0 0,0 0 0 0 0,0 0 0 0 0,-1 0-5 0 0,2 0 14 0 0,0 0 0 0 0,0 0 0 0 0,-1 0 0 0 0,1-1 0 0 0,0 1-1 0 0,0 0 1 0 0,0-1 0 0 0,0 1 0 0 0,-1-1 0 0 0,1 1 0 0 0,0-1 0 0 0,0 1 0 0 0,1-1-14 0 0,0 1 100 0 0,-5 1-13 0 0,3-2-72 0 0,1-1-24 0 0,-1 1 0 0 0,1 0-1 0 0,-1-1 1 0 0,1 1-1 0 0,-1 0 1 0 0,1-1 0 0 0,-1 1-1 0 0,0-1 1 0 0,1 1-1 0 0,-1-1 1 0 0,1 1 0 0 0,-1-1-1 0 0,0 1 1 0 0,0-1-1 0 0,1 0 1 0 0,-1 1 0 0 0,0-1-1 0 0,0 1 1 0 0,0-1 0 0 0,1 1-1 0 0,-1-1 1 0 0,0 0-1 0 0,0 1 1 0 0,0-1 0 0 0,0 0-1 0 0,0 1 1 0 0,0-1-1 0 0,0 1 1 0 0,-1-1 0 0 0,1 0-1 0 0,0 1 1 0 0,0-1-1 0 0,0 1 10 0 0,-1-3 34 0 0,0 1 0 0 0,0 0-1 0 0,0 0 1 0 0,1-1-1 0 0,-1 1 1 0 0,1 0 0 0 0,0-1-1 0 0,-1 1 1 0 0,1-2-34 0 0,0 2 60 0 0,0-1-1 0 0,0 1 1 0 0,0 0 0 0 0,0 0-1 0 0,-1-1 1 0 0,1 1 0 0 0,-1 0 0 0 0,0 0-1 0 0,1 0 1 0 0,-1 0 0 0 0,0 0-1 0 0,0 0 1 0 0,-1-1-60 0 0,-4-3 43 0 0,5 5-47 0 0,0 0 0 0 0,0 0 0 0 0,0 0 1 0 0,0 0-1 0 0,0-1 0 0 0,0 1 0 0 0,0 0 0 0 0,0 0 0 0 0,0-1 0 0 0,0 1 0 0 0,1-1 0 0 0,-1 1 0 0 0,1-1 0 0 0,-1 1 0 0 0,1-1 0 0 0,-1 1 0 0 0,1-1 0 0 0,0 1 0 0 0,0-2 4 0 0,7-14-79 0 0,-6 14 60 0 0,1 1 0 0 0,-1-1 1 0 0,0 0-1 0 0,0 1 0 0 0,0-1 0 0 0,0 0 0 0 0,0-2 19 0 0,-2-10-150 0 0,1 13 126 0 0,0 1 1 0 0,0 0 0 0 0,-1-1 0 0 0,1 1 0 0 0,0-1 0 0 0,0 1-1 0 0,0-1 1 0 0,1 1 0 0 0,-1-1 0 0 0,0 1 0 0 0,1 0-1 0 0,-1-1 1 0 0,1 1 0 0 0,-1 0 0 0 0,1-1 0 0 0,-1 1 0 0 0,1 0-1 0 0,0 0 1 0 0,0-1 0 0 0,-1 1 0 0 0,1 0 0 0 0,0 0-1 0 0,1 0 24 0 0,2-3 9 0 0,0 0-1 0 0,0 0 0 0 0,-1-1 0 0 0,1 1 1 0 0,-1-1-1 0 0,2-4-8 0 0,-3 7 12 0 0,-1 0 1 0 0,0 1 0 0 0,1-1 0 0 0,0 1-1 0 0,-1-1 1 0 0,1 1 0 0 0,0-1 0 0 0,0 1-1 0 0,-1 0 1 0 0,1 0 0 0 0,0 0 0 0 0,0 0-1 0 0,0 0 1 0 0,1 1 0 0 0,-1-1 0 0 0,0 0-1 0 0,0 1 1 0 0,0 0 0 0 0,0-1 0 0 0,2 1-13 0 0,19-6-362 0 0,-18 4 361 0 0,0 1 0 0 0,0 0 0 0 0,0 0 0 0 0,0 0 0 0 0,0 1 0 0 0,0 0 0 0 0,0 0 0 0 0,0 0 0 0 0,4 1 1 0 0,14 0 274 0 0,-5 0-345 0 0,0 1 0 0 0,12 2 71 0 0,-13-1 32 0 0,1-1 1 0 0,12 0-33 0 0,-15-2 226 0 0,-9 1-144 0 0,1-1 1 0 0,-1-1-1 0 0,1 1 1 0 0,-1-1-1 0 0,0 0 0 0 0,1 0 1 0 0,-1-1-1 0 0,3-1-82 0 0,12-1 168 0 0,-20 4-153 0 0,1 0-1 0 0,-1 0 1 0 0,0 0 0 0 0,1 0-1 0 0,-1 0 1 0 0,0 0-1 0 0,0-1 1 0 0,1 1 0 0 0,-1 0-1 0 0,0-1 1 0 0,0 1-1 0 0,0-1 1 0 0,0 0 0 0 0,1 1-1 0 0,-1-1 1 0 0,0 0 0 0 0,0 1-1 0 0,0-1 1 0 0,0 0-1 0 0,0 0 1 0 0,-1 0 0 0 0,1 0-1 0 0,0 0-14 0 0,7-5 126 0 0,1-1-93 0 0,-9 7-32 0 0,0-1 0 0 0,0 1 0 0 0,0 0 0 0 0,0-1 0 0 0,0 1 0 0 0,0 0 0 0 0,0 0 0 0 0,0-1 0 0 0,0 1-1 0 0,0 0 1 0 0,0-1 0 0 0,0 1 0 0 0,0 0 0 0 0,0 0 0 0 0,0-1 0 0 0,0 1 0 0 0,0 0 0 0 0,0-1 0 0 0,0 1 0 0 0,0 0 0 0 0,0 0-1 0 0,0-1 1 0 0,0 1 0 0 0,-1 0 0 0 0,1-1 0 0 0,0 1 0 0 0,0 0 0 0 0,0 0 0 0 0,-1 0 0 0 0,1-1 0 0 0,0 1 0 0 0,0 0 0 0 0,0 0-1 0 0,-1 0 1 0 0,1-1 0 0 0,0 1-1 0 0,-1 0 0 0 0,1 0 0 0 0,-1-1 0 0 0,1 1 0 0 0,-1 0 0 0 0,1-1 0 0 0,0 1 0 0 0,-1 0 0 0 0,1-1 0 0 0,-1 1 0 0 0,1-1 0 0 0,0 1 0 0 0,0-1 0 0 0,-1 1 0 0 0,1-1 0 0 0,0 1 0 0 0,0-1 0 0 0,-1 1 0 0 0,1-1 0 0 0,0 1 0 0 0,0-1 0 0 0,0 1 0 0 0,0-1 0 0 0,0 1 0 0 0,0-1 0 0 0,0 0 0 0 0,0 1 0 0 0,0-1 0 0 0,0-2 0 0 0,0 2 4 0 0,-1 1 1 0 0,1-1-1 0 0,-1 0 0 0 0,1 1 0 0 0,-1-1 0 0 0,0 1 0 0 0,1-1 1 0 0,-1 1-1 0 0,0 0 0 0 0,1-1 0 0 0,-1 1 0 0 0,0-1 0 0 0,1 1 0 0 0,-1 0 1 0 0,0 0-1 0 0,0-1 0 0 0,1 1 0 0 0,-1 0 0 0 0,0 0 0 0 0,0 0-4 0 0,-2-1 29 0 0,-12-8 153 0 0,14 8-175 0 0,0 0 0 0 0,0 0 0 0 0,-1 0 0 0 0,1 0 0 0 0,-1 0 0 0 0,1 1 0 0 0,-1-1 0 0 0,1 0 0 0 0,-1 1 0 0 0,0-1 0 0 0,1 1 0 0 0,-2-1-7 0 0,-17-2-210 0 0,19 3 204 0 0,1 0 0 0 0,-1 0 0 0 0,1 0 0 0 0,-1 0 0 0 0,1 0 0 0 0,-1 0 0 0 0,1 0 0 0 0,-1 0 0 0 0,1 1-1 0 0,-1-1 1 0 0,1 0 0 0 0,-1 0 0 0 0,1 0 0 0 0,0 1 0 0 0,-1-1 0 0 0,1 0 0 0 0,-1 1 0 0 0,1-1 6 0 0,-4 2-3 0 0,-3 1 10 0 0,6-3-2 0 0,-1 0 0 0 0,1 0 1 0 0,0 1-1 0 0,-1-1 0 0 0,1 1 1 0 0,0-1-1 0 0,-1 1 0 0 0,1 0 1 0 0,0-1-1 0 0,0 1 1 0 0,0 0-1 0 0,-1 0 0 0 0,1 0 1 0 0,0 0-1 0 0,0 0 0 0 0,0 0 1 0 0,1 0-1 0 0,-1 0 0 0 0,0 1 1 0 0,0-1-1 0 0,1 0 0 0 0,-1 0 1 0 0,0 1-1 0 0,1 0-5 0 0,-1-1 18 0 0,0 0-1 0 0,1 1 1 0 0,-1-1 0 0 0,0 0-1 0 0,0 0 1 0 0,0 0 0 0 0,0 0-1 0 0,1 0 1 0 0,-1 0 0 0 0,-1 0-1 0 0,1-1 1 0 0,0 1 0 0 0,0 0-1 0 0,0-1 1 0 0,0 1 0 0 0,0 0-1 0 0,-1-1 1 0 0,1 1-18 0 0,-1-1 16 0 0,1 1 1 0 0,-1 0-1 0 0,1 0 0 0 0,-1 0 0 0 0,1 0 0 0 0,-1 0 0 0 0,1 0 1 0 0,0 0-1 0 0,-1 0 0 0 0,1 1-16 0 0,-9 19-219 0 0,10-18 184 0 0,-1-1 0 0 0,0 1 0 0 0,0-1 0 0 0,0 1 1 0 0,-1-1-1 0 0,1 0 0 0 0,0 0 0 0 0,-1 1 0 0 0,0-1 0 0 0,0 1 35 0 0,1-3-1 0 0,-1 2-4 0 0,1 0 1 0 0,-1 0-1 0 0,0 0 1 0 0,0 0-1 0 0,1 0 1 0 0,-1 0-1 0 0,0 2 5 0 0,2-3 0 0 0,0 0 1 0 0,-1 0-1 0 0,1 0 0 0 0,0 0 0 0 0,0 0 0 0 0,0 0 0 0 0,0 0 0 0 0,0 0 0 0 0,0 1 0 0 0,0-1 0 0 0,0 0 0 0 0,0 0 1 0 0,1 0-1 0 0,-1 0 0 0 0,0 0 0 0 0,1 0 0 0 0,-1 0 0 0 0,0 0 0 0 0,1 0 0 0 0,0 0 0 0 0,-1 0 0 0 0,2 1 0 0 0,2 5 0 0 0,0-1 0 0 0,-1 1 0 0 0,0 0 0 0 0,0 1 0 0 0,0-1 0 0 0,0 4 0 0 0,-2-7 5 0 0,0 1-1 0 0,1-1 1 0 0,0 0-1 0 0,-1 0 1 0 0,1 0 0 0 0,0 0-1 0 0,1 0 1 0 0,-1 0-1 0 0,1-1 1 0 0,0 1-1 0 0,0-1 1 0 0,0 1-1 0 0,1 0-4 0 0,2 0 35 0 0,-1 0-1 0 0,0 0 1 0 0,1 0-1 0 0,0-1 1 0 0,0 0-1 0 0,0-1 1 0 0,0 1-1 0 0,4 0-34 0 0,9 2-87 0 0,0-1-1 0 0,0-1 0 0 0,0-1 0 0 0,1-1 0 0 0,14 0 88 0 0,-21-2-696 0 0,-1 1 0 0 0,0-2 0 0 0,0 1-1 0 0,1-2 1 0 0,0 0 696 0 0,13-5-6590 0 0</inkml:trace>
  <inkml:trace contextRef="#ctx0" brushRef="#br0" timeOffset="6505.507">5100 42 15664 0 0,'-4'0'129'0'0,"0"-1"1"0"0,0 1-1 0 0,0 0 1 0 0,1 0-1 0 0,-1 1 1 0 0,0-1-1 0 0,0 1 1 0 0,0 0-1 0 0,1 0 1 0 0,-1 0-1 0 0,0 1 1 0 0,1-1-1 0 0,-1 1-129 0 0,2-1 2 0 0,-1 0 1 0 0,0 1-1 0 0,0-1 0 0 0,1 1 1 0 0,-1 0-1 0 0,1 0 0 0 0,0 0 0 0 0,-1 0 1 0 0,1 0-1 0 0,0 0 0 0 0,0 0 0 0 0,0 1 1 0 0,1-1-1 0 0,-1 1 0 0 0,1 0 0 0 0,-1 0-2 0 0,1-1 0 0 0,0 0 0 0 0,0 0 0 0 0,0 0-1 0 0,-1 0 1 0 0,1-1 0 0 0,-1 1-1 0 0,1 0 1 0 0,-1 0 0 0 0,1-1 0 0 0,-1 1-1 0 0,0-1 1 0 0,0 1 0 0 0,0-1-1 0 0,0 0 1 0 0,0 0 0 0 0,-1 0 0 0 0,1 0 4 0 0,0 1 1 0 0,0-1-1 0 0,0 0 0 0 0,0 0 1 0 0,0 1-1 0 0,0-1 1 0 0,1 1-1 0 0,-1 0 0 0 0,0-1 1 0 0,1 1-1 0 0,0 0 0 0 0,-1 0-4 0 0,-2 10 204 0 0,4-11-175 0 0,0 0 0 0 0,0 0-1 0 0,-1 1 1 0 0,1-1 0 0 0,0 0 0 0 0,-1 0-1 0 0,1 0 1 0 0,-1 0 0 0 0,0 0 0 0 0,1 0-1 0 0,-1 0 1 0 0,0 0 0 0 0,0 0-29 0 0,-13 13 347 0 0,9-11-249 0 0,1 1 0 0 0,0 0 0 0 0,0 0 1 0 0,1 0-1 0 0,-1 0 0 0 0,1 1 0 0 0,0-1 0 0 0,0 1 0 0 0,-2 3-98 0 0,5-6 14 0 0,-1-1 0 0 0,0 1 0 0 0,0-1 0 0 0,0 0 0 0 0,0 1 0 0 0,0-1 0 0 0,0 0 0 0 0,0 0 0 0 0,-1 0 0 0 0,1 0 0 0 0,0 0 0 0 0,-2 1-14 0 0,-1 1 0 0 0,3-3 0 0 0,1 1 0 0 0,-1-1 0 0 0,1 0 0 0 0,0 1 0 0 0,-1-1 0 0 0,1 0 0 0 0,0 1 0 0 0,-1-1 0 0 0,1 0 0 0 0,0 1 0 0 0,0-1 0 0 0,-1 1 0 0 0,1-1 0 0 0,0 1 0 0 0,0-1 0 0 0,0 0 0 0 0,-1 1 0 0 0,1-1 0 0 0,0 1 0 0 0,0-1 0 0 0,0 1 0 0 0,0-1 0 0 0,0 1 0 0 0,0-1 0 0 0,0 1 0 0 0,0-1 0 0 0,0 1 0 0 0,0-1 0 0 0,0 1 0 0 0,1-1 0 0 0,-1 1 0 0 0,0-1 0 0 0,0 1 0 0 0,0-1 0 0 0,1 0 0 0 0,-1 1 0 0 0,0-1 0 0 0,1 1 0 0 0,-1-1 0 0 0,0 1 0 0 0,0-1 0 0 0,0 0 0 0 0,1 1 0 0 0,-1-1 0 0 0,0 1 0 0 0,0-1 0 0 0,0 1 0 0 0,0-1 0 0 0,0 0 0 0 0,0 1 0 0 0,0-1 0 0 0,0 1 0 0 0,0-1 0 0 0,0 1 0 0 0,0-1 0 0 0,0 1 0 0 0,0-1 0 0 0,0 1 0 0 0,0-1 0 0 0,0 0 0 0 0,0 1 0 0 0,-1-1 0 0 0,1 1 0 0 0,0-1 0 0 0,0 1 0 0 0,-1-1 0 0 0,1 0 0 0 0,0 1 0 0 0,-5 3 0 0 0,5-4 0 0 0,-1 0 0 0 0,1 0 0 0 0,0 0 0 0 0,-1 1 0 0 0,1-1 0 0 0,0 0 0 0 0,-1 0 0 0 0,1 0 0 0 0,0 1 0 0 0,-1-1 0 0 0,1 0 0 0 0,0 1 0 0 0,0-1 0 0 0,-1 0 0 0 0,1 1 0 0 0,0-1 0 0 0,0 0 0 0 0,0 1 0 0 0,0-1 0 0 0,-1 0 0 0 0,1 1 0 0 0,0-1 0 0 0,0 0 0 0 0,0 1 0 0 0,0-1 0 0 0,0 1 0 0 0,0-1 0 0 0,0 0 0 0 0,0 1 0 0 0,0-1 0 0 0,0 0 0 0 0,0 1 0 0 0,0-1 0 0 0,0 1 0 0 0,0-1 0 0 0,1 0 0 0 0,-1 1 0 0 0,0-1 0 0 0,0 0 0 0 0,0 1 0 0 0,0-1 0 0 0,1 0 0 0 0,-1 1 0 0 0,0-1 0 0 0,0 0 0 0 0,1 1 0 0 0,-1-1 0 0 0,0 0 0 0 0,1 0 0 0 0,6 5 0 0 0,-4-5 29 0 0,0 0 0 0 0,0 0-1 0 0,1 0 1 0 0,-1 0 0 0 0,0-1-1 0 0,0 0 1 0 0,1 1-29 0 0,-3-1 48 0 0,0 1-1 0 0,1 0 1 0 0,-1-1-1 0 0,0 1 1 0 0,0-1-1 0 0,1 1 1 0 0,-1-1-1 0 0,0 0 1 0 0,0 1-1 0 0,0-1 1 0 0,0 0-1 0 0,0 0 1 0 0,0 0-1 0 0,0 0 1 0 0,0 0-1 0 0,0 0 1 0 0,0 0-1 0 0,0 0-47 0 0,-1 0 31 0 0,1 0-1 0 0,0 0 0 0 0,-1 0 0 0 0,1 0 1 0 0,0 0-1 0 0,0 0 0 0 0,0 1 0 0 0,0-1 1 0 0,-1 0-1 0 0,1 1 0 0 0,0-1 1 0 0,0 0-1 0 0,1 1 0 0 0,-1-1 0 0 0,0 1 1 0 0,0-1-1 0 0,1 1-30 0 0,-1-1 16 0 0,1 1 1 0 0,-1-1-1 0 0,1 1 0 0 0,-1-1 1 0 0,0 0-1 0 0,1 0 1 0 0,-1 0-1 0 0,0 0 1 0 0,0 0-1 0 0,1 0-16 0 0,30-51 348 0 0,-6 13-201 0 0,-23 27-95 0 0,-4 11-54 0 0,1 1-1 0 0,0-1 1 0 0,0 1-1 0 0,0-1 1 0 0,1 0-1 0 0,-1 1 1 0 0,0-1-1 0 0,0 0 1 0 0,0 1-1 0 0,0-1 1 0 0,0 1-1 0 0,1-1 1 0 0,-1 1-1 0 0,0-1 1 0 0,1 0-1 0 0,-1 1 1 0 0,0-1-1 0 0,1 1 1 0 0,-1-1-1 0 0,1 1 1 0 0,-1 0-1 0 0,1-1 1 0 0,-1 1-1 0 0,1-1 1 0 0,-1 1-1 0 0,1 0 1 0 0,-1-1-1 0 0,1 1 1 0 0,-1 0-1 0 0,1-1 3 0 0,20-4-87 0 0,-21 5 87 0 0,1 0 0 0 0,-1 0 0 0 0,1 0 0 0 0,-1 0 0 0 0,0-1 0 0 0,1 1 0 0 0,-1 0 0 0 0,1 0 0 0 0,-1 0 0 0 0,1 0 0 0 0,-1 0 0 0 0,1 0 0 0 0,-1 0 0 0 0,1 1 0 0 0,-1-1 0 0 0,1 0 0 0 0,-1 0 0 0 0,0 0 0 0 0,1 0 0 0 0,-1 1 0 0 0,1-1 0 0 0,-1 0 0 0 0,1 0 0 0 0,-1 1 0 0 0,0-1 0 0 0,1 0 0 0 0,-1 1 0 0 0,0-1 0 0 0,3 2 0 0 0,4 0 0 0 0,-6-2 0 0 0,-1 0 0 0 0,1 0 0 0 0,-1 0 0 0 0,1 0 0 0 0,0 1 0 0 0,-1-1 0 0 0,1 0 0 0 0,-1 0 0 0 0,1 0 0 0 0,-1 0 0 0 0,1 1 0 0 0,-1-1 0 0 0,1 0 0 0 0,-1 1 0 0 0,1-1 0 0 0,-1 0 0 0 0,1 1 0 0 0,-1-1 0 0 0,1 1 0 0 0,-1-1 0 0 0,0 1 0 0 0,1-1 0 0 0,-1 1 0 0 0,0-1 0 0 0,0 1 0 0 0,1-1 0 0 0,-1 1 0 0 0,0-1 0 0 0,0 1 0 0 0,1-1 0 0 0,-1 1 0 0 0,0-1 0 0 0,0 1 0 0 0,0 0 0 0 0,0-1 0 0 0,0 1 0 0 0,0 0 0 0 0,0 0 0 0 0,1 1 0 0 0,-1 0 0 0 0,0-1 0 0 0,1 1 0 0 0,0 0 0 0 0,-1-1 0 0 0,1 1 0 0 0,0-1 0 0 0,0 1 0 0 0,0-1 0 0 0,0 0 0 0 0,0 1 0 0 0,0-1 0 0 0,0 0 0 0 0,1 1 0 0 0,-1 0 0 0 0,1-1 0 0 0,-1 1 0 0 0,0 0 0 0 0,0 0 0 0 0,1 0 0 0 0,-1 0 0 0 0,-1 1 0 0 0,1-1 0 0 0,0 0 0 0 0,3 18 0 0 0,-1-5 0 0 0,0-1 0 0 0,-2 1 0 0 0,1 0 0 0 0,-2 0 0 0 0,0 0 0 0 0,0 0 0 0 0,1 0 0 0 0,0 0 0 0 0,2 2 0 0 0,1 29 0 0 0,-2-33 0 0 0,0 1 0 0 0,0 0 0 0 0,2-1 0 0 0,0 1 0 0 0,-1-2 0 0 0,0 0 0 0 0,-1 1 0 0 0,0-1 0 0 0,1 12 0 0 0,-3-12 0 0 0,0 0 0 0 0,1 0 0 0 0,1 0 0 0 0,0 0 0 0 0,2 3 0 0 0,-3-7 4 0 0,0 0-1 0 0,0 1 0 0 0,-1-1 0 0 0,0 0 0 0 0,-1 7-3 0 0,1 19 386 0 0,0-28-250 0 0,0-1-1 0 0,0 1 1 0 0,0 0 0 0 0,-1-1 0 0 0,0 1 0 0 0,0-1 0 0 0,0 1 0 0 0,-1-1 0 0 0,1 1-1 0 0,-1-1 1 0 0,-2 2-136 0 0,1 5-8 0 0,2-11-1 0 0,1 1 1 0 0,-1 0-1 0 0,1-1 0 0 0,-1 1 0 0 0,0 0 0 0 0,1-1 0 0 0,-1 1 0 0 0,0-1 1 0 0,0 1-1 0 0,0-1 0 0 0,0 0 0 0 0,0 1 0 0 0,0-1 0 0 0,-2 1 9 0 0,1 0-1 0 0,-2 2 22 0 0,-1-1 1 0 0,1 1 0 0 0,-1-1-1 0 0,0 0 1 0 0,0 0-1 0 0,-1-1 1 0 0,1 1 0 0 0,0-1-1 0 0,-1 0 1 0 0,1-1-1 0 0,-3 1-21 0 0,3 0 0 0 0,3-2 0 0 0,0 1 0 0 0,0-1 0 0 0,0 0 0 0 0,0 1 0 0 0,0-1 0 0 0,0 0 0 0 0,0 0 0 0 0,0 0 0 0 0,0-1 0 0 0,0 1 0 0 0,-2-1 0 0 0,-12 0 22 0 0,0-1-1 0 0,-14-4-21 0 0,28 5 66 0 0,0 1-1 0 0,0-1 1 0 0,0 0 0 0 0,0 0-1 0 0,0 0 1 0 0,0 0 0 0 0,0-1-1 0 0,1 1 1 0 0,-1-1 0 0 0,-1 0-66 0 0,-4-4 156 0 0,6 5-136 0 0,-6-2 9 0 0,1-2-1 0 0,0 1 0 0 0,0-1 1 0 0,0 0-1 0 0,0 0 1 0 0,1-1-1 0 0,0 1 0 0 0,0-1 1 0 0,0-1-1 0 0,1 1-28 0 0,0 1 0 0 0,1 1 0 0 0,-1-1 0 0 0,1 1 0 0 0,-1 0 0 0 0,-1 0 0 0 0,-2-2 0 0 0,6 5 3 0 0,0 0 0 0 0,0-1 0 0 0,0 1 0 0 0,0 0-1 0 0,0-1 1 0 0,0 1 0 0 0,0-1 0 0 0,1 1 0 0 0,-1-1-1 0 0,1 1 1 0 0,-1-1 0 0 0,1 0 0 0 0,-1 1 0 0 0,1-1-1 0 0,0 0 1 0 0,0 1 0 0 0,-1-1 0 0 0,1 0 0 0 0,1 1 0 0 0,-1-1-1 0 0,0 0 1 0 0,0 1 0 0 0,1-2-3 0 0,-1-18-18 0 0,0 17 0 0 0,1 1 0 0 0,-1 0 0 0 0,1-1-1 0 0,-1 1 1 0 0,1 0 0 0 0,0 0 0 0 0,0 0 0 0 0,0 0 0 0 0,1 0 0 0 0,-1 0 0 0 0,1 0-1 0 0,0 0 1 0 0,0 0 0 0 0,0 1 0 0 0,0-1 0 0 0,0 1 0 0 0,2-2 18 0 0,0 0-33 0 0,-1-1 1 0 0,0 1-1 0 0,0 0 1 0 0,0-1-1 0 0,1-3 33 0 0,0-2-60 0 0,-3 8 48 0 0,-1 0 1 0 0,1 0-1 0 0,0 0 1 0 0,0 0-1 0 0,0 0 1 0 0,0 0-1 0 0,0 0 0 0 0,0 0 1 0 0,0 1-1 0 0,1-1 1 0 0,-1 0-1 0 0,1 1 1 0 0,0-1 11 0 0,17-12-91 0 0,-14 11 57 0 0,-1-1 1 0 0,1 1 0 0 0,-1-1-1 0 0,1 0 1 0 0,-1 0 0 0 0,0 0 0 0 0,-1-1-1 0 0,3-3 34 0 0,1-1-62 0 0,-1 1-1 0 0,1 0 0 0 0,1 0 0 0 0,0 0 1 0 0,5-3 62 0 0,14-14-143 0 0,16-16-361 0 0,-24 23 132 0 0,0 0-1 0 0,-2-1 1 0 0,3-5 372 0 0,-8 10 140 0 0,0 1-1 0 0,11-9-139 0 0,8-9-131 0 0,19-27-108 0 0,-45 50 343 0 0,-4 7-124 0 0,-1 1 135 0 0,1 1-66 0 0,0 0 0 0 0,0 0 0 0 0,0 0 0 0 0,0 1 0 0 0,0-1 0 0 0,-1 0 0 0 0,1 0-1 0 0,0 1 1 0 0,0-1 0 0 0,-1 0 0 0 0,1 1 0 0 0,-1-1 0 0 0,1 0 0 0 0,-1 1 0 0 0,0-1 0 0 0,0 1 0 0 0,1-1-49 0 0,0 4-23 0 0,4 8 133 0 0,0 0 0 0 0,0 0-1 0 0,1-1 1 0 0,1 0 0 0 0,0 0 0 0 0,1 0-1 0 0,1 0-109 0 0,14 21-198 0 0,-8-10 470 0 0,-8-13-163 0 0,-5-7-107 0 0,0-1 0 0 0,-1 0-1 0 0,1 1 1 0 0,0-1 0 0 0,0 0 0 0 0,0 0 0 0 0,0 0-1 0 0,1 0 1 0 0,-1-1 0 0 0,1 1 0 0 0,-1-1 0 0 0,1 1-1 0 0,-1-1 1 0 0,2 1-2 0 0,-4-2 0 0 0,1 0-1 0 0,-1 0 0 0 0,0 0 0 0 0,1 1 0 0 0,-1-1 1 0 0,0 0-1 0 0,0 0 0 0 0,1 0 0 0 0,-1 0 1 0 0,0 0-1 0 0,1 0 0 0 0,-1 0 0 0 0,0 0 1 0 0,1 0-1 0 0,-1 0 0 0 0,0 0 0 0 0,1 0 1 0 0,-1 0-1 0 0,0 0 0 0 0,1 0 0 0 0,-1 0 0 0 0,0 0 1 0 0,1 0-1 0 0,-1 0 0 0 0,0 0 0 0 0,1-1 1 0 0,-1 1-1 0 0,0 0 0 0 0,0 0 0 0 0,1 0 1 0 0,-1-1-1 0 0,0 1 0 0 0,0 0 0 0 0,1 0 1 0 0,-1 0-1 0 0,0-1 0 0 0,0 1 0 0 0,0 0 0 0 0,1-1 1 0 0,-1 1-1 0 0,0 0 0 0 0,0-1 1 0 0,2-11-890 0 0,-2 11 476 0 0,-1-27-2748 0 0,0 9 1516 0 0</inkml:trace>
  <inkml:trace contextRef="#ctx0" brushRef="#br0" timeOffset="6784.108">5330 97 14112 0 0,'0'-1'70'0'0,"-1"0"1"0"0,1-1-1 0 0,-1 1 1 0 0,1 0-1 0 0,-1 0 1 0 0,0-1-1 0 0,1 1 1 0 0,-1 0-1 0 0,0 0 1 0 0,0 0-1 0 0,0 0 1 0 0,0 0-1 0 0,0 0 1 0 0,0 0-1 0 0,0 0 1 0 0,0 0-1 0 0,-1 0 1 0 0,1 0-71 0 0,-3-2 335 0 0,2 2-26 0 0,2 1 100 0 0,0 0 20 0 0,0 0 14 0 0,0 0 45 0 0,0 0-453 0 0,0 0 0 0 0,0-1 0 0 0,0 1 0 0 0,0 0 0 0 0,0 0 0 0 0,1 0 0 0 0,-1 0 0 0 0,0-1-1 0 0,0 1 1 0 0,0 0 0 0 0,0 0 0 0 0,0 0 0 0 0,0-1 0 0 0,0 1 0 0 0,0 0 0 0 0,0 0 0 0 0,1 0 0 0 0,-1 0 0 0 0,0 0 0 0 0,0-1 0 0 0,0 1 0 0 0,0 0-1 0 0,0 0 1 0 0,1 0 0 0 0,-1 0 0 0 0,0 0 0 0 0,0 0 0 0 0,0 0 0 0 0,0 0 0 0 0,1-1 0 0 0,-1 1 0 0 0,0 0 0 0 0,0 0 0 0 0,0 0 0 0 0,1 0 0 0 0,-1 0-1 0 0,0 0 1 0 0,0 0 0 0 0,0 0 0 0 0,1 0-35 0 0,8 2 303 0 0,-7-1-374 0 0,95 24-1313 0 0,-79-20 458 0 0,22 6-4462 0 0,-24-8 3327 0 0</inkml:trace>
  <inkml:trace contextRef="#ctx0" brushRef="#br0" timeOffset="7238.988">5723 89 10136 0 0,'0'0'464'0'0,"0"0"-10"0"0,-6 9-68 0 0,-37 27 6954 0 0,30-25-7132 0 0,0 0 0 0 0,1 0 1 0 0,-7 8-209 0 0,-5 17 949 0 0,19-29-865 0 0,1-1-1 0 0,0 1 0 0 0,1 0 1 0 0,-1 0-1 0 0,1 1 1 0 0,0-1-1 0 0,1 0 1 0 0,0 1-1 0 0,0 0 1 0 0,0 6-84 0 0,2-14-3 0 0,0 1 0 0 0,-1-1 1 0 0,1 0-1 0 0,0 1 1 0 0,0-1-1 0 0,0 1 0 0 0,0-1 1 0 0,0 1-1 0 0,0-1 1 0 0,0 1-1 0 0,0-1 0 0 0,0 0 1 0 0,0 1-1 0 0,0-1 1 0 0,0 1-1 0 0,0-1 0 0 0,0 1 1 0 0,0-1-1 0 0,0 1 1 0 0,0-1-1 0 0,1 0 0 0 0,-1 1 1 0 0,0-1-1 0 0,0 1 1 0 0,1-1-1 0 0,-1 0 0 0 0,0 1 1 0 0,0-1-1 0 0,1 0 0 0 0,-1 1 1 0 0,0-1-1 0 0,1 0 1 0 0,-1 0-1 0 0,1 1 3 0 0,0 0-6 0 0,0 0 16 0 0,-1 0 1 0 0,1 1-1 0 0,0-1 0 0 0,0 1 0 0 0,0-1 0 0 0,0 0 1 0 0,0 0-1 0 0,0 0 0 0 0,0 0 0 0 0,0 1 1 0 0,0-2-1 0 0,0 1 0 0 0,1 0 0 0 0,-1 0 1 0 0,1 0-1 0 0,-1 0 0 0 0,0-1 0 0 0,1 1 1 0 0,-1-1-1 0 0,1 1 0 0 0,-1-1 0 0 0,1 0 0 0 0,-1 1 1 0 0,1-1-1 0 0,0 0 0 0 0,-1 0 0 0 0,1 0 1 0 0,-1 0-1 0 0,1 0 0 0 0,-1 0 0 0 0,1-1-10 0 0,11 0-12 0 0,-12 1 13 0 0,1 0 0 0 0,0 0 0 0 0,0 0 0 0 0,0-1 0 0 0,-1 1 0 0 0,1-1 0 0 0,0 1 0 0 0,0-1 0 0 0,-1 1 1 0 0,1-1-1 0 0,0 0 0 0 0,-1 0 0 0 0,2 0-1 0 0,3-4 9 0 0,0-1 0 0 0,0 0 0 0 0,-1 0 0 0 0,1 0 0 0 0,-1 0 1 0 0,-1-1-1 0 0,1 1 0 0 0,1-6-9 0 0,6-12-12 0 0,9-24 12 0 0,-11 23 5 0 0,-6 15-5 0 0,1 0 0 0 0,0 0 0 0 0,3-4 0 0 0,-5 11 0 0 0,-1-1 0 0 0,1 1 0 0 0,-1 0 0 0 0,1 0 0 0 0,0 1 0 0 0,0-1 0 0 0,0 1 0 0 0,0-1 0 0 0,1 1 0 0 0,3-1 0 0 0,2-2 0 0 0,3 1 0 0 0,-7 6 0 0 0,-3 0 0 0 0,0-2 0 0 0,0 0 0 0 0,-1 1 0 0 0,1-1 0 0 0,0 1 0 0 0,-1-1 0 0 0,1 1 0 0 0,-1 0 0 0 0,1 0 0 0 0,-1-1 0 0 0,0 1 0 0 0,1 0 0 0 0,-1 0 0 0 0,0 0 0 0 0,1 1 0 0 0,-1-1 0 0 0,0 0 0 0 0,0 0 0 0 0,0 1 0 0 0,0-1 0 0 0,0 0 0 0 0,-1 1 0 0 0,1-1 0 0 0,0 1 0 0 0,9 15 0 0 0,0 0 0 0 0,-1 1 0 0 0,-1 0 0 0 0,0 0 0 0 0,-1 0 0 0 0,-2 1 0 0 0,0 0 0 0 0,1 12 0 0 0,6 21 923 0 0,-12-51-414 0 0,0-1-66 0 0,3-14-278 0 0,-3 14-165 0 0,6-30-2 0 0,2 1-1 0 0,5-13 3 0 0,-9 32-36 0 0,0 0 1 0 0,1 1-1 0 0,0 0 1 0 0,0 0-1 0 0,1 0 1 0 0,0 1-1 0 0,1-1 1 0 0,6-5 35 0 0,-10 11-19 0 0,0 0 1 0 0,1 1 0 0 0,-1-1-1 0 0,1 1 1 0 0,-1 0-1 0 0,1 0 1 0 0,0 0-1 0 0,0 0 1 0 0,0 1-1 0 0,2-1 19 0 0,41-6-111 0 0,-36 6 70 0 0,-7 2 49 0 0,0 0 0 0 0,-1 0 0 0 0,1 0 0 0 0,0 1 0 0 0,0 0 0 0 0,0 0 0 0 0,0 0 1 0 0,0 0-1 0 0,-1 0 0 0 0,1 1 0 0 0,0-1 0 0 0,-1 1 0 0 0,1 0 0 0 0,-1 0 0 0 0,0 1 0 0 0,3 1-8 0 0,8 8 74 0 0,0 1-1 0 0,-1 0 1 0 0,2 3-74 0 0,4 5-420 0 0,33 42 1092 0 0,-50-60-672 0 0,0-1 0 0 0,0 1 0 0 0,0-1 0 0 0,0 1 0 0 0,0 0 0 0 0,-1 0 0 0 0,2 2 0 0 0,-2-2 0 0 0,1 0 0 0 0,-1 0 0 0 0,1 0 0 0 0,0 0 0 0 0,0 0 0 0 0,1 0 0 0 0,-2-1 0 0 0,1 0 0 0 0,-1 0 0 0 0,0 0 0 0 0,1 1 0 0 0,-1-1 0 0 0,0 0 0 0 0,-1 1 0 0 0,2 0 0 0 0,-2-1 0 0 0,1 0 0 0 0,-1 0 0 0 0,1-1 0 0 0,0 1 0 0 0,0 0 0 0 0,0-1 0 0 0,0 1 0 0 0,0 0 0 0 0,0-1 0 0 0,0 1 0 0 0,1-1 0 0 0,-1 0-248 0 0,4 4-111 0 0,-6-2-5487 0 0,-8 0-1460 0 0</inkml:trace>
  <inkml:trace contextRef="#ctx0" brushRef="#br0" timeOffset="8522.29">6442 597 5064 0 0,'0'0'389'0'0,"0"0"-128"0"0,0 0 390 0 0,0 0 196 0 0,0 0 38 0 0,-10 7 1119 0 0,-2 0-1088 0 0,0 0 0 0 0,0-2 0 0 0,-1 1 0 0 0,1-1 0 0 0,-1-1 0 0 0,0 0 0 0 0,-9 0-916 0 0,-90 22 838 0 0,62-20-838 0 0,27-4 0 0 0,-20 5 0 0 0,-37 5 58 0 0,57-10 541 0 0,0 0 0 0 0,-6-2-599 0 0,-34 2 535 0 0,-238 16-275 0 0,286-18-247 0 0,-327 10-13 0 0,252-4-218 0 0,-17 6 218 0 0,-71 5 226 0 0,156-16-227 0 0,-147 4-18 0 0,-38 7-42 0 0,83-2 150 0 0,-32-1-89 0 0,-249 10 0 0 0,163-5 0 0 0,164-9 0 0 0,-115 4 0 0 0,-55 5 0 0 0,153-10 0 0 0,-1-3 0 0 0,2-1 0 0 0,-11 6 0 0 0,2 1-14 0 0,-47 6 1460 0 0,-108 7-2253 0 0,110-11 230 0 0,15 4 577 0 0,16-2-3 0 0,-31 2 70 0 0,13-1 1622 0 0,10 1-1450 0 0,-21 3-239 0 0,81-7 0 0 0,-56 7 0 0 0,-8 2 0 0 0,-49-3 0 0 0,13-9 0 0 0,80-4 0 0 0,-12 4 0 0 0,25-1-62 0 0,34-3-800 0 0,0 1 1 0 0,1 2 0 0 0,-21 5 861 0 0,37-5-6825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9:46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280 236 10136 0 0,'-4'-8'1049'0'0,"3"6"-928"0"0,0 0 1 0 0,1-1-1 0 0,-2 1 1 0 0,1 0-1 0 0,0 0 1 0 0,0 0-1 0 0,-1 1 0 0 0,1-1 1 0 0,-1 0-1 0 0,1 0 1 0 0,-1 1-1 0 0,0-1 1 0 0,0 1-1 0 0,0-1 0 0 0,-1 0-121 0 0,-1 1 191 0 0,1 0-1 0 0,-1 0 0 0 0,0 0 1 0 0,1 0-1 0 0,-1 1 0 0 0,0-1 1 0 0,0 1-1 0 0,1 0 1 0 0,-3 0-191 0 0,-11 0 383 0 0,-12 0 1428 0 0,-26 3-1811 0 0,46-2 254 0 0,0 1 0 0 0,-1 0 0 0 0,1 0 0 0 0,0 1 0 0 0,0 0 0 0 0,0 1-1 0 0,-6 3-253 0 0,6-3 225 0 0,8-3-151 0 0,-1 0 0 0 0,0 0 0 0 0,0 0 0 0 0,0 0 0 0 0,1 0 0 0 0,-1 0-1 0 0,1 0 1 0 0,-1 0 0 0 0,1 1 0 0 0,-1 0-74 0 0,1-1 2 0 0,0 0 0 0 0,1-1 0 0 0,-1 1 0 0 0,1 0 0 0 0,-1 0 0 0 0,1 0-1 0 0,0 0 1 0 0,-1 0 0 0 0,1 0 0 0 0,0 0 0 0 0,0 0 0 0 0,0 0 0 0 0,0-1-1 0 0,-1 1 1 0 0,1 0 0 0 0,1 0 0 0 0,-1 0 0 0 0,0 0 0 0 0,0 0 0 0 0,0 0-1 0 0,0 0 1 0 0,1 0 0 0 0,-1 0 0 0 0,0 0 0 0 0,1 0 0 0 0,-1 0 0 0 0,1 0-1 0 0,-1-1 1 0 0,1 1 0 0 0,-1 0 0 0 0,1 0 0 0 0,-1-1 0 0 0,1 1-1 0 0,0 0 1 0 0,0-1 0 0 0,-1 1 0 0 0,1 0-2 0 0,0-1 25 0 0,2 3 1 0 0,0-1 1 0 0,0 0-1 0 0,0 0 1 0 0,0 0 0 0 0,0 0-1 0 0,0 0 1 0 0,1-1-1 0 0,-1 0 1 0 0,1 1-1 0 0,-1-1 1 0 0,1 0-27 0 0,44 6-11 0 0,-23-4 31 0 0,25 6 79 0 0,0 2 1 0 0,28 11-100 0 0,-42-6-127 0 0,-35-16 132 0 0,-1 0-1 0 0,0 0 1 0 0,1 1-1 0 0,-1-1 1 0 0,0 0-1 0 0,0 0 1 0 0,1 1-1 0 0,-1-1 1 0 0,0 0-1 0 0,0 1 1 0 0,0-1-1 0 0,1 0 1 0 0,-1 1-1 0 0,0-1 0 0 0,0 0 1 0 0,0 1-1 0 0,0-1 1 0 0,0 0-1 0 0,0 1 1 0 0,1-1-1 0 0,-1 0 1 0 0,0 1-1 0 0,0-1 1 0 0,0 1-1 0 0,0-1 1 0 0,-1 0-1 0 0,1 1 1 0 0,0-1-1 0 0,0 0 1 0 0,0 1-1 0 0,0-1 1 0 0,0 0-1 0 0,0 1-4 0 0,-6 12-15 0 0,6-12 23 0 0,-1 0-6 0 0,0 0 0 0 0,0 0 0 0 0,1 0 0 0 0,-1 1 0 0 0,0-1-1 0 0,0-1 1 0 0,0 1 0 0 0,0 0 0 0 0,0 0 0 0 0,0 0 0 0 0,0 0 0 0 0,0-1-1 0 0,-1 1 1 0 0,1 0 0 0 0,0-1 0 0 0,0 1 0 0 0,-2-1-2 0 0,-23 5 124 0 0,10-2-56 0 0,-33 7 92 0 0,1-3 0 0 0,-2-1-160 0 0,35-4-61 0 0,-1-1 0 0 0,1-1-1 0 0,-1 0 1 0 0,1-1 0 0 0,0-1-1 0 0,-1 0 62 0 0,15 2-47 0 0,1 0-1 0 0,0 0 0 0 0,-1 0 0 0 0,1 0 0 0 0,0 0 0 0 0,0 0 1 0 0,0 0-1 0 0,-1 0 0 0 0,1 0 0 0 0,0-1 0 0 0,0 1 1 0 0,-1 0-1 0 0,1 0 0 0 0,0 0 0 0 0,0 0 0 0 0,0 0 0 0 0,-1 0 1 0 0,1-1-1 0 0,0 1 0 0 0,0 0 0 0 0,0 0 0 0 0,0 0 1 0 0,-1-1-1 0 0,1 1 0 0 0,0 0 0 0 0,0 0 0 0 0,0-1 0 0 0,0 1 1 0 0,0 0-1 0 0,0 0 0 0 0,0 0 0 0 0,0-1 0 0 0,0 1 1 0 0,-1 0-1 0 0,1-1 48 0 0,6-6-5277 0 0,1 1-532 0 0</inkml:trace>
  <inkml:trace contextRef="#ctx0" brushRef="#br0" timeOffset="619.8">472 206 11976 0 0,'0'0'266'0'0,"0"0"44"0"0,0 0 15 0 0,0 0-26 0 0,0 0-70 0 0,0 0 443 0 0,0 0 208 0 0,0 0 44 0 0,0 0-75 0 0,6 5-22 0 0,14 42 687 0 0,-13-31-1285 0 0,0 0-1 0 0,-1 0 0 0 0,-1 1 0 0 0,0 0 0 0 0,-1 0 1 0 0,1 17-229 0 0,-3-12 458 0 0,-1 0 0 0 0,-1 21-458 0 0,1 21 42 0 0,1-30 113 0 0,-2 0-1 0 0,-1 4-154 0 0,0-22 76 0 0,-1 1 0 0 0,-1-1 0 0 0,0 0-1 0 0,-1 1 1 0 0,-2 4-76 0 0,6-21 6 0 0,0 1 0 0 0,-1-1-1 0 0,1 1 1 0 0,0 0 0 0 0,0-1-1 0 0,0 1 1 0 0,0-1 0 0 0,-1 1 0 0 0,1 0-1 0 0,0-1 1 0 0,-1 1 0 0 0,1-1-1 0 0,0 1 1 0 0,-1-1 0 0 0,1 1-1 0 0,-1-1 1 0 0,1 1 0 0 0,0-1-1 0 0,-1 0 1 0 0,1 1 0 0 0,-1-1 0 0 0,0 0-1 0 0,1 1 1 0 0,-1-1 0 0 0,1 0-1 0 0,-1 0 1 0 0,1 1 0 0 0,-1-1-1 0 0,0 0 1 0 0,1 0 0 0 0,-1 0-1 0 0,1 0 1 0 0,-1 0 0 0 0,0 0 0 0 0,1 0-1 0 0,-1 0 1 0 0,0 0 0 0 0,1 0-1 0 0,-1 0-5 0 0,0-1-7 0 0,0 1 0 0 0,0-1-1 0 0,0 0 1 0 0,1 1 0 0 0,-1-1-1 0 0,0 0 1 0 0,0 0 0 0 0,1 0-1 0 0,-1 0 1 0 0,0 0 0 0 0,1 1-1 0 0,-1-1 1 0 0,1 0 0 0 0,-1 0-1 0 0,1 0 1 0 0,-1-1 0 0 0,1 1-1 0 0,0 0 1 0 0,0 0 0 0 0,-1 0-1 0 0,1-1 8 0 0,-6-44-1467 0 0,2-1 0 0 0,2 0 0 0 0,2 1 1 0 0,2-5 1466 0 0,2 3-1411 0 0,-1 15-101 0 0,5-30 1512 0 0,-6 53 124 0 0,1 1-1 0 0,0-1 0 0 0,0 0 1 0 0,1 1-1 0 0,0 0 0 0 0,0 0 0 0 0,1 0 1 0 0,2-2-124 0 0,-5 7 74 0 0,1 1 0 0 0,-1 1 0 0 0,1-1 0 0 0,-1 0 0 0 0,1 0 0 0 0,0 1 0 0 0,0 0 0 0 0,1 0 0 0 0,-1 0 0 0 0,0 0 0 0 0,1 0 0 0 0,-1 0 0 0 0,1 1 0 0 0,-1 0 0 0 0,1 0 0 0 0,0 0 0 0 0,0 0 0 0 0,-1 0 0 0 0,1 1 0 0 0,0-1 0 0 0,0 1 0 0 0,3 1-74 0 0,3-1 244 0 0,0 2 0 0 0,-1-1 0 0 0,1 1 0 0 0,0 1 0 0 0,-1 0 0 0 0,0 0 0 0 0,0 1-1 0 0,4 2-243 0 0,-8-4 58 0 0,0 1-1 0 0,0 1 0 0 0,0-1 1 0 0,0 1-1 0 0,-1-1 0 0 0,0 1 1 0 0,1 0-1 0 0,-1 1 0 0 0,-1-1 1 0 0,1 1-1 0 0,-1 0 0 0 0,1 1-57 0 0,-3-4 25 0 0,0 0 0 0 0,0 0 0 0 0,0 1 0 0 0,0-1 0 0 0,-1 0 0 0 0,1 1 0 0 0,-1-1 0 0 0,1 1 0 0 0,-1-1 0 0 0,0 0 0 0 0,0 1 0 0 0,0-1-1 0 0,0 1 1 0 0,-1-1 0 0 0,1 1 0 0 0,0-1 0 0 0,-1 0 0 0 0,0 1 0 0 0,0-1 0 0 0,0 0 0 0 0,0 0 0 0 0,0 1 0 0 0,0-1 0 0 0,0 0 0 0 0,-1 0-1 0 0,1 0 1 0 0,-1 0 0 0 0,1-1 0 0 0,-1 1 0 0 0,0 0 0 0 0,0-1 0 0 0,0 1 0 0 0,0-1-25 0 0,-4 4 60 0 0,-1-1 0 0 0,0 0 0 0 0,0-1 0 0 0,0 0 0 0 0,0 0 0 0 0,-1 0 0 0 0,1-1 0 0 0,-1 0 0 0 0,-6 1-60 0 0,-17 2 121 0 0,10-1-43 0 0,-1 0 1 0 0,0-2-1 0 0,-5-1-78 0 0,-3 2 30 0 0,-14-2 25 0 0,41-1-91 0 0,-1 0 0 0 0,1-1-1 0 0,0 1 1 0 0,0-1 0 0 0,0 0 0 0 0,0 0 0 0 0,0 0-1 0 0,1 0 1 0 0,-1-1 0 0 0,0 1 0 0 0,0-1 0 0 0,-1-1 36 0 0,4 3 1 0 0,0 0 1 0 0,0 0-1 0 0,-1 0 0 0 0,1 0 1 0 0,0 0-1 0 0,0-1 1 0 0,0 1-1 0 0,0 0 1 0 0,0 0-1 0 0,-1 0 0 0 0,1 0 1 0 0,0 0-1 0 0,0-1 1 0 0,0 1-1 0 0,0 0 0 0 0,0 0 1 0 0,0 0-1 0 0,0-1 1 0 0,0 1-1 0 0,0 0 1 0 0,0 0-1 0 0,-1 0 0 0 0,1-1 1 0 0,0 1-1 0 0,0 0 1 0 0,0 0-1 0 0,0 0 1 0 0,0-1-1 0 0,1 1 0 0 0,-1 0 1 0 0,0 0-1 0 0,0 0 1 0 0,0-1-1 0 0,0 1 0 0 0,0 0 1 0 0,0 0-1 0 0,0 0 1 0 0,0-1-1 0 0,0 1 1 0 0,0 0-1 0 0,1 0 0 0 0,-1 0 1 0 0,0 0-1 0 0,0-1 1 0 0,0 1-1 0 0,0 0-1 0 0,11-6-1361 0 0,-5 2-2883 0 0,-1-1-1973 0 0</inkml:trace>
  <inkml:trace contextRef="#ctx0" brushRef="#br0" timeOffset="1100.97">1028 248 9992 0 0,'11'-4'636'0'0,"-22"3"531"0"0,-8 0-345 0 0,14 0-597 0 0,0 1 0 0 0,0 0-1 0 0,0 0 1 0 0,-1 1 0 0 0,1 0 0 0 0,0-1 0 0 0,0 2-1 0 0,0-1 1 0 0,0 1 0 0 0,-2 0-225 0 0,-4 3 474 0 0,0-1-1 0 0,1 1 1 0 0,0 1-1 0 0,-2 2-473 0 0,5-4 152 0 0,0 1 0 0 0,0 0 0 0 0,1 0 0 0 0,0 1 0 0 0,0 0 0 0 0,1 0 0 0 0,-1 0 0 0 0,1 1 0 0 0,1 0 0 0 0,-1 0 0 0 0,1 0 0 0 0,0 2-152 0 0,-2 5 207 0 0,4-11-169 0 0,1 0 0 0 0,0 0 0 0 0,0 1-1 0 0,0-1 1 0 0,0 0 0 0 0,0 1 0 0 0,1-1-1 0 0,-1 1 1 0 0,1 2-38 0 0,0-2 19 0 0,0 0 0 0 0,0-1 0 0 0,1 1 0 0 0,0 0 0 0 0,-1 0-1 0 0,1-1 1 0 0,0 1 0 0 0,1 0 0 0 0,-1-1 0 0 0,1 1 0 0 0,-1-1 0 0 0,1 0 0 0 0,1 2-19 0 0,-1-3 16 0 0,-1 0-1 0 0,1 0 1 0 0,0-1 0 0 0,0 1 0 0 0,-1 0 0 0 0,1-1 0 0 0,0 0 0 0 0,0 1-1 0 0,1-1 1 0 0,-1 0 0 0 0,0 0 0 0 0,0 0 0 0 0,0 0 0 0 0,1 0 0 0 0,-1-1-1 0 0,0 1 1 0 0,1-1 0 0 0,-1 0 0 0 0,1 1 0 0 0,-1-1 0 0 0,1 0-16 0 0,1-1-22 0 0,1 1 0 0 0,0-1 1 0 0,-1 0-1 0 0,1 0 0 0 0,-1-1 0 0 0,1 1 1 0 0,-1-1-1 0 0,0 0 0 0 0,1 0 1 0 0,-1-1-1 0 0,1 0 22 0 0,25-12 1 0 0,-23 13 90 0 0,-1-1-1 0 0,1 0 0 0 0,-1 0 1 0 0,1-1-1 0 0,-1 1 0 0 0,0-2 1 0 0,-1 1-1 0 0,1 0 0 0 0,-1-1 1 0 0,0 0-1 0 0,0-1 0 0 0,0 1 1 0 0,-1-1-1 0 0,2-2-90 0 0,-3 3 20 0 0,0 1-1 0 0,-1-1 1 0 0,0 0-1 0 0,0 0 1 0 0,0-1 0 0 0,-1 1-1 0 0,1 0 1 0 0,-1 0 0 0 0,0-1-1 0 0,-1 1 1 0 0,1-1-1 0 0,-1 1 1 0 0,0-1 0 0 0,-1 1-1 0 0,1 0 1 0 0,-1-1-1 0 0,0 1 1 0 0,0 0 0 0 0,-1-2-20 0 0,1 4 1 0 0,0 0 1 0 0,0 0-1 0 0,0 0 1 0 0,-1 0-1 0 0,1 0 0 0 0,-1 0 1 0 0,1 0-1 0 0,-1 1 1 0 0,0-1-1 0 0,0 1 1 0 0,0-1-1 0 0,-1 1 1 0 0,1 0-1 0 0,0-1 1 0 0,-1 1-1 0 0,0 1 1 0 0,1-1-1 0 0,-1 0 0 0 0,0 1 1 0 0,0-1-1 0 0,-2 0-1 0 0,-3-1 37 0 0,4 1 12 0 0,0 1 0 0 0,0-1 0 0 0,0 0 1 0 0,0 0-1 0 0,0 0 0 0 0,-1-2-49 0 0,2 1-18 0 0,3 3-84 0 0,0 0-50 0 0,0 0-9 0 0,0 0 6 0 0,0 0 49 0 0,0 0 18 0 0,0 0 6 0 0,0 0-34 0 0,-7 8-1337 0 0,5 5-2473 0 0,2-13 2486 0 0</inkml:trace>
  <inkml:trace contextRef="#ctx0" brushRef="#br0" timeOffset="2668.086">1225 214 8288 0 0,'0'0'381'0'0,"0"0"-6"0"0,4-9 1672 0 0,-1 7 2982 0 0,-1 4-4908 0 0,1 0 0 0 0,-1 0 1 0 0,0 0-1 0 0,0 1 0 0 0,0-1 1 0 0,0 0-1 0 0,0 1 0 0 0,0-1 1 0 0,0 1-1 0 0,-1 0 0 0 0,0 0 1 0 0,1 0-1 0 0,-1 1-121 0 0,13 43-134 0 0,-11-36 305 0 0,2 32 979 0 0,-2-13-843 0 0,-2-29-292 0 0,-1 1-1 0 0,1 0 0 0 0,-1 0 0 0 0,0 0 0 0 0,0 0 0 0 0,0 0 0 0 0,0 0 0 0 0,0 0 0 0 0,0 0 1 0 0,-1 1-15 0 0,1 1 13 0 0,0-3 51 0 0,0-1 53 0 0,0 0 13 0 0,0 0 4 0 0,0 0-10 0 0,0 0-37 0 0,1-1-62 0 0,0 1 0 0 0,-1-1 0 0 0,1 0 1 0 0,0-1-1 0 0,-1 1 0 0 0,1 0 0 0 0,0 0 0 0 0,-1 0 0 0 0,1 0 0 0 0,-1 0 1 0 0,0-1-1 0 0,1 1 0 0 0,-1-1-25 0 0,1-1 48 0 0,59-153-132 0 0,-59 153 61 0 0,1 1-1 0 0,-1-1 1 0 0,0 1 0 0 0,1-1 0 0 0,-1 1 0 0 0,1-1 0 0 0,0 1-1 0 0,0 0 1 0 0,0 0 0 0 0,0 0 0 0 0,0 0 0 0 0,0 0-1 0 0,1 0 1 0 0,-1 1 0 0 0,1-1 0 0 0,-1 1 0 0 0,1 0 0 0 0,-1-1 23 0 0,0 2-14 0 0,0-1 1 0 0,0 1 0 0 0,0-1-1 0 0,0 1 1 0 0,0 0 0 0 0,0 0 0 0 0,0 0-1 0 0,0 0 1 0 0,0 0 0 0 0,0 0-1 0 0,0 1 1 0 0,-1-1 0 0 0,1 1 0 0 0,0-1-1 0 0,0 1 1 0 0,0 0 0 0 0,0-1-1 0 0,-1 1 1 0 0,1 0 0 0 0,0 0-1 0 0,-1 1 1 0 0,1-1 0 0 0,-1 0 0 0 0,1 0-1 0 0,-1 1 1 0 0,1-1 0 0 0,-1 1 13 0 0,5 5 6 0 0,-1 1 0 0 0,1 0-1 0 0,-2 0 1 0 0,1 1 0 0 0,-1-1 0 0 0,0 1 0 0 0,-1 0 0 0 0,0 0 0 0 0,-1 0 0 0 0,1 0 0 0 0,-2 1 0 0 0,1-1 0 0 0,-1 1-1 0 0,-1 6-5 0 0,0-12 65 0 0,-1 0 1 0 0,0 1-1 0 0,1-1 0 0 0,-2 0 0 0 0,1 0 0 0 0,-1 3-65 0 0,-5 19 873 0 0,6-17-889 0 0,0 0 0 0 0,0-1 0 0 0,-1 1 0 0 0,0-1 0 0 0,0 1 0 0 0,-1-1 0 0 0,0 0 0 0 0,-1 1 16 0 0,4-8 75 0 0,0-1-63 0 0,0 0-245 0 0,0 0-102 0 0,0 0-17 0 0,6-17-1008 0 0,0 8-283 0 0,0-2-4496 0 0</inkml:trace>
  <inkml:trace contextRef="#ctx0" brushRef="#br0" timeOffset="2972.539">1752 1 13328 0 0,'-15'4'298'0'0,"12"-4"46"0"0,3 0 24 0 0,0 15 86 0 0,0-6-314 0 0,1-1 1 0 0,0 0 0 0 0,1 0 0 0 0,2 7-141 0 0,3 11 346 0 0,2 45 1194 0 0,-3-16 2 0 0,-5-25-954 0 0,1 6-536 0 0,3-11-52 0 0,5 16 0 0 0,-6-7 0 0 0,-4-34-7 0 0,0 0 0 0 0,1 0-1 0 0,-1 0 1 0 0,0 0 0 0 0,0 0-1 0 0,0 0 1 0 0,0 1 0 0 0,0-1-1 0 0,0 0 1 0 0,0 0 0 0 0,0 0 0 0 0,0 0-1 0 0,0 1 1 0 0,0-1 0 0 0,0 0-1 0 0,0 0 1 0 0,0 0 0 0 0,0 0-1 0 0,-1 0 1 0 0,1 1 0 0 0,0-1-1 0 0,0 0 1 0 0,0 0 0 0 0,0 0-1 0 0,0 0 1 0 0,0 0 0 0 0,0 0-1 0 0,0 0 1 0 0,0 1 0 0 0,-1-1-1 0 0,1 0 1 0 0,0 0 0 0 0,0 0-1 0 0,0 0 1 0 0,0 0 0 0 0,0 0-1 0 0,0 0 1 0 0,-1 0 0 0 0,1 0-1 0 0,0 0 8 0 0,-9 2-1200 0 0,-4-3-100 0 0,3-2 278 0 0</inkml:trace>
  <inkml:trace contextRef="#ctx0" brushRef="#br0" timeOffset="3940.948">1602 267 12152 0 0,'0'0'554'0'0,"0"0"-11"0"0,13 1-328 0 0,84 9 290 0 0,-79-8-389 0 0,0-1-1 0 0,0 0 1 0 0,0-1 0 0 0,4-1-116 0 0,73-10 298 0 0,-72 8-204 0 0,9-2 78 0 0,-1-1 0 0 0,13-4-172 0 0,-31 6 57 0 0,0 0 0 0 0,0-1 0 0 0,0-1 0 0 0,-1 0 0 0 0,0 0 0 0 0,10-8-57 0 0,-22 14-1 0 0,0 0 0 0 0,0 0 0 0 0,0 0 0 0 0,0 0 0 0 0,0 0 0 0 0,0 0 0 0 0,-1-1-1 0 0,1 1 1 0 0,0 0 0 0 0,0 0 0 0 0,0 0 0 0 0,0 0 0 0 0,0 0 0 0 0,0 0 0 0 0,0 0 0 0 0,0 0 0 0 0,0 0-1 0 0,0 0 1 0 0,0 0 0 0 0,0 0 0 0 0,-1 0 0 0 0,1 0 0 0 0,0-1 0 0 0,0 1 0 0 0,0 0 0 0 0,0 0 0 0 0,0 0-1 0 0,0 0 1 0 0,0 0 0 0 0,0 0 0 0 0,0 0 0 0 0,0 0 0 0 0,0 0 0 0 0,0-1 0 0 0,0 1 0 0 0,0 0 0 0 0,0 0 0 0 0,0 0-1 0 0,0 0 1 0 0,0 0 0 0 0,0 0 0 0 0,0 0 0 0 0,0 0 0 0 0,0 0 0 0 0,0-1 0 0 0,0 1 0 0 0,1 0 0 0 0,-1 0-1 0 0,0 0 1 0 0,0 0 0 0 0,0 0 0 0 0,0 0 0 0 0,0 0 0 0 0,0 0 0 0 0,0 0 0 0 0,0 0 0 0 0,0 0 0 0 0,0 0-1 0 0,0 0 1 0 0,0 0 0 0 0,1-1 0 0 0,-1 1 0 0 0,0 0 0 0 0,0 0 0 0 0,0 0 0 0 0,0 0 0 0 0,0 0 0 0 0,0 0 1 0 0,-13 0 178 0 0,-18 5 336 0 0,23-3-422 0 0,0 0 0 0 0,0 1 0 0 0,0 0 0 0 0,0 0 0 0 0,1 1 0 0 0,-1 0 0 0 0,1 0 0 0 0,0 0 1 0 0,0 1-1 0 0,1 1 0 0 0,-5 3-92 0 0,3-1 38 0 0,0 0 0 0 0,1 1 0 0 0,1-1 0 0 0,-1 1 0 0 0,1 0 0 0 0,-3 8-38 0 0,6-12 19 0 0,0 1 0 0 0,1 0 0 0 0,0 0 0 0 0,0 0 0 0 0,0 0-1 0 0,1 0 1 0 0,0 0 0 0 0,0 1 0 0 0,1-1 0 0 0,0 0 0 0 0,0 0-1 0 0,0 3-18 0 0,0-8 43 0 0,1 0-1 0 0,-1 0 1 0 0,0 0-1 0 0,1 0 1 0 0,-1 0-1 0 0,1 0 0 0 0,-1 0 1 0 0,1 0-1 0 0,-1 0 1 0 0,1 0-1 0 0,0 0 0 0 0,0 0 1 0 0,-1 0-1 0 0,1-1 1 0 0,0 1-1 0 0,0 0 0 0 0,0 0 1 0 0,0-1-1 0 0,0 1 1 0 0,0-1-1 0 0,0 1 0 0 0,0-1 1 0 0,0 1-1 0 0,0-1 1 0 0,0 0-1 0 0,0 0 1 0 0,0 1-1 0 0,0-1 0 0 0,0 0 1 0 0,0 0-1 0 0,1 0 1 0 0,-1 0-1 0 0,0 0 0 0 0,0 0-42 0 0,7-1 97 0 0,0 1-1 0 0,0-1 1 0 0,-1 0-1 0 0,5-2-96 0 0,-9 3-40 0 0,5-3 81 0 0,-1 1-1 0 0,0-1 1 0 0,0 0-1 0 0,0-1 1 0 0,0 1-1 0 0,0-1 1 0 0,-1-1-1 0 0,0 1 0 0 0,0-1 1 0 0,0 0-1 0 0,0-1 1 0 0,-1 1-1 0 0,0-1 1 0 0,0 0-1 0 0,-1-1 0 0 0,1 1 1 0 0,-1-1-1 0 0,0-1-40 0 0,26-58 1216 0 0,-17 38-1080 0 0,-13 23-148 0 0,0 4-46 0 0,0 1-8 0 0,13 8 154 0 0,-8-1-80 0 0,1 0 0 0 0,-1 1-1 0 0,-1 0 1 0 0,1-1 0 0 0,-2 1-1 0 0,1 1 1 0 0,-1-1-1 0 0,1 3-7 0 0,-3-8 3 0 0,4 12 10 0 0,-3-11 4 0 0,-1 1 0 0 0,1 0 0 0 0,-1 0-1 0 0,1-1 1 0 0,1 1 0 0 0,-1-1 0 0 0,1 0 0 0 0,0 0 0 0 0,0 0 0 0 0,0 0 0 0 0,0 0-1 0 0,0-1 1 0 0,1 1-17 0 0,-1-2 25 0 0,1 1 0 0 0,-1-1 0 0 0,0 0 0 0 0,1-1 0 0 0,-1 1 0 0 0,1-1 0 0 0,-1 1 0 0 0,1-1 0 0 0,-1 0 0 0 0,4 0-25 0 0,-5-1-17 0 0,0 0 0 0 0,0 0 0 0 0,-1 0 0 0 0,1 0 0 0 0,0 0 0 0 0,0-1 0 0 0,-1 1 0 0 0,1-1 0 0 0,0 1 0 0 0,-1-1 0 0 0,1 0 0 0 0,-1 1 0 0 0,1-1 0 0 0,-1 0 0 0 0,1 0 0 0 0,-1 0 0 0 0,1 0 0 0 0,-1-1 0 0 0,0 1-1 0 0,0 0 1 0 0,0 0 0 0 0,0-1 0 0 0,1 1 0 0 0,-2-1 0 0 0,2 0 17 0 0,1-5-333 0 0,1 0 0 0 0,-1 0 0 0 0,0-1 1 0 0,0 0-1 0 0,-1 1 0 0 0,0-1 0 0 0,-1 0 0 0 0,1-7 333 0 0,5-20-3162 0 0,-3 15 1117 0 0,-3 14 1233 0 0,0 1-1 0 0,0-1 1 0 0,1 0 0 0 0,0 0 0 0 0,0-1 812 0 0,3-12-1378 0 0,-5 17 1365 0 0,0 0 1 0 0,0 0 0 0 0,0 0-1 0 0,1 0 1 0 0,-1 0-1 0 0,1 0 1 0 0,-1 0 0 0 0,1 1-1 0 0,0-1 1 0 0,0 0-1 0 0,0 0 1 0 0,0 0 12 0 0,0 2 500 0 0,-1 0 79 0 0,0 0 286 0 0,0 0-755 0 0,0 0 1 0 0,1 0-1 0 0,-1 0 0 0 0,1 0 0 0 0,-1 1 0 0 0,0-1 1 0 0,1 0-1 0 0,-1 0 0 0 0,0 1 0 0 0,1-1 1 0 0,-1 0-1 0 0,0 0 0 0 0,1 1 0 0 0,-1-1 1 0 0,0 0-1 0 0,1 1 0 0 0,-1-1 0 0 0,0 0 1 0 0,0 1-1 0 0,0-1 0 0 0,1 0 0 0 0,-1 1 1 0 0,0-1-1 0 0,0 1 0 0 0,0-1 0 0 0,0 1-110 0 0,5 14 827 0 0,-3-8-375 0 0,10 25 2205 0 0,4 17-2657 0 0,-8-20 1049 0 0,2-1 0 0 0,4 7-1049 0 0,-11-27 310 0 0,0 0-1 0 0,-1 1 1 0 0,0 0 0 0 0,0 0-310 0 0,2 12 619 0 0,-3-13-361 0 0,-4-13 97 0 0,-4-16 284 0 0,6 12-537 0 0,0 0 0 0 0,0 1 0 0 0,1-1 0 0 0,0 0 0 0 0,1 0-1 0 0,0 1 1 0 0,1-5-102 0 0,4-11 76 0 0,1 0 1 0 0,1 0-77 0 0,-7 21 38 0 0,1 0 1 0 0,-1 0-1 0 0,1 0 1 0 0,0 0 0 0 0,0 0-1 0 0,0 1 1 0 0,0-1-1 0 0,0 0 1 0 0,1 1 0 0 0,0 0-1 0 0,-1-1-38 0 0,17-17-1186 0 0,-17 18 744 0 0,5-1 292 0 0,3 2 150 0 0,-7 2 31 0 0,0 0 0 0 0,0 0 0 0 0,0 0-1 0 0,0 0 1 0 0,0 1 0 0 0,0-1 0 0 0,0 1-1 0 0,-1 0 1 0 0,1 0 0 0 0,0 0 0 0 0,-1 0-1 0 0,0 0 1 0 0,1 0 0 0 0,-1 1 0 0 0,0-1-1 0 0,0 1 1 0 0,1 1-31 0 0,3 6 3 0 0,0 1-1 0 0,-1 0 0 0 0,0 0 1 0 0,0 2-3 0 0,1 3 49 0 0,-2-6 29 0 0,-1 0 1 0 0,-1 0 0 0 0,0 0 0 0 0,0 1 0 0 0,-1 0 0 0 0,0-1-1 0 0,0 1 1 0 0,-2 0-79 0 0,1-9 69 0 0,0-1 0 0 0,1 1 0 0 0,-1-1 0 0 0,0 1 0 0 0,0 0 0 0 0,1-1 0 0 0,-1 1 0 0 0,1-1 0 0 0,-1 1 0 0 0,1-1-69 0 0,2 4 42 0 0,2-3-102 0 0,-3-2-249 0 0,0 0 1 0 0,0 0-1 0 0,0-1 0 0 0,0 1 0 0 0,-1-1 0 0 0,1 1 0 0 0,0-1 0 0 0,0 0 0 0 0,0 0 0 0 0,-1 1 1 0 0,1-1-1 0 0,0 0 0 0 0,-1-1 0 0 0,1 1 0 0 0,-1 0 309 0 0,3-7-1523 0 0</inkml:trace>
  <inkml:trace contextRef="#ctx0" brushRef="#br0" timeOffset="4368.306">2765 309 10136 0 0,'0'0'464'0'0,"0"0"-10"0"0,0 1-378 0 0,-1 0 0 0 0,1 0 0 0 0,-1 0-1 0 0,1-1 1 0 0,0 1 0 0 0,0 0 0 0 0,-1 0-1 0 0,1 0 1 0 0,0 0 0 0 0,0 0 0 0 0,0 0 0 0 0,0 0-1 0 0,0 0 1 0 0,0 0 0 0 0,0 0 0 0 0,0 0-1 0 0,1 0 1 0 0,-1 0 0 0 0,0 0 0 0 0,1 0-1 0 0,-1 0 1 0 0,0 0 0 0 0,1-1 0 0 0,-1 1 0 0 0,1 0-1 0 0,-1 0 1 0 0,1 0 0 0 0,0-1 0 0 0,0 2-76 0 0,2 0 386 0 0,1-1 0 0 0,-1 1 0 0 0,0-1 0 0 0,1 1 0 0 0,0-1 0 0 0,-1 0 0 0 0,1 0 0 0 0,0-1 0 0 0,-1 1 0 0 0,1-1 0 0 0,0 0 1 0 0,0 0-1 0 0,-1 0 0 0 0,1 0 0 0 0,0-1-386 0 0,8 0 181 0 0,-1 0 1 0 0,1-2-1 0 0,-1 1 1 0 0,3-2-182 0 0,6-2-75 0 0,-1-1 1 0 0,0-1 0 0 0,-1-1-1 0 0,15-8 75 0 0,-29 13 139 0 0,1 0 0 0 0,-1-1 0 0 0,0 1 0 0 0,-1-1 0 0 0,1 0 0 0 0,-1 0 0 0 0,0 0 0 0 0,1-4-139 0 0,-2 6 17 0 0,-1 0 0 0 0,1 0-1 0 0,-1 0 1 0 0,0-1 0 0 0,0 1-1 0 0,-1 0 1 0 0,1-1-1 0 0,-1 1 1 0 0,1 0 0 0 0,-1-1-1 0 0,0 1 1 0 0,0-1 0 0 0,-1 0-17 0 0,1 2 3 0 0,0 1 0 0 0,-1 0 0 0 0,1 0 0 0 0,-1 0 1 0 0,1 0-1 0 0,0 0 0 0 0,-1 0 0 0 0,0 0 0 0 0,1 0 1 0 0,-1 0-1 0 0,0 0 0 0 0,1 0 0 0 0,-1 0 0 0 0,0 0 1 0 0,0 0-1 0 0,0 0 0 0 0,0 1 0 0 0,0-1 0 0 0,0 0 1 0 0,0 1-1 0 0,0-1 0 0 0,0 1 0 0 0,0-1 0 0 0,0 1 0 0 0,0 0 1 0 0,-1-1-1 0 0,1 1 0 0 0,0 0 0 0 0,0 0 0 0 0,0 0 1 0 0,0-1-1 0 0,-1 1 0 0 0,1 1 0 0 0,0-1 0 0 0,0 0 1 0 0,0 0-1 0 0,-1 0 0 0 0,1 1 0 0 0,0-1 0 0 0,0 0-3 0 0,-4 1 26 0 0,0 0-1 0 0,0 0 1 0 0,0 0-1 0 0,1 1 1 0 0,-1-1-1 0 0,1 1 1 0 0,-1 0 0 0 0,1 0-1 0 0,-1 1 1 0 0,1-1-1 0 0,0 1 1 0 0,0 0-1 0 0,0 0 1 0 0,1 1-1 0 0,-1-1 1 0 0,1 1-1 0 0,0-1 1 0 0,0 1-1 0 0,0 0 1 0 0,0 0-1 0 0,-1 4-25 0 0,-1 1-15 0 0,0 0-1 0 0,1 1 1 0 0,-2 6 15 0 0,5-12-26 0 0,0-1 1 0 0,0 1-1 0 0,1-1 1 0 0,-1 1-1 0 0,1-1 1 0 0,0 1 0 0 0,-1 0-1 0 0,2-1 1 0 0,-1 1-1 0 0,0 0 1 0 0,1-1-1 0 0,0 2 26 0 0,1 5 2 0 0,-2-8 5 0 0,1 0 0 0 0,-1-1 0 0 0,0 1 0 0 0,1 0 0 0 0,-1-1 0 0 0,1 1 0 0 0,-1-1 0 0 0,1 1 0 0 0,0-1 0 0 0,0 1 1 0 0,0-1-1 0 0,0 1 0 0 0,1 0-7 0 0,20 23 229 0 0,-18-22-228 0 0,-1 0 1 0 0,1 0-1 0 0,0 0 0 0 0,-1 0 1 0 0,1-1-1 0 0,1 1 1 0 0,-1-1-1 0 0,0 0 0 0 0,0-1 1 0 0,1 1-1 0 0,-1-1 0 0 0,1 0 1 0 0,0 0-1 0 0,-1 0 0 0 0,5 0-1 0 0,8 0-14 0 0,1-1-1 0 0,0-1 0 0 0,11-2 15 0 0,-4 1-68 0 0,-16 0-173 0 0,0 0 0 0 0,0-1 0 0 0,0 0 0 0 0,0-1 1 0 0,-1 0-1 0 0,1 0 0 0 0,-1-1 0 0 0,1-1 241 0 0,-9 6-42 0 0,8-5-1080 0 0,-1 0 0 0 0,1 0 0 0 0,-2-1 0 0 0,1 0 0 0 0,-1-1 0 0 0,0 0 0 0 0,0 1 0 0 0,1-4 1122 0 0,-6 8-322 0 0,0 1-1 0 0,0-1 1 0 0,0 0 0 0 0,0 0-1 0 0,-1 0 1 0 0,1 0-1 0 0,-1 0 1 0 0,1-1 322 0 0,-1 3-10 0 0</inkml:trace>
  <inkml:trace contextRef="#ctx0" brushRef="#br0" timeOffset="5167.849">3306 258 10080 0 0,'0'0'462'0'0,"0"0"-12"0"0,-10 9-134 0 0,6-6 143 0 0,1-1 1 0 0,0 1 0 0 0,0 1-1 0 0,0-1 1 0 0,0 0 0 0 0,0 1-1 0 0,1-1 1 0 0,-1 1-1 0 0,1 0 1 0 0,0 0 0 0 0,0 0-1 0 0,0 2-459 0 0,-3 2 446 0 0,3-2-127 0 0,0 0 0 0 0,0-1 0 0 0,1 1 1 0 0,-1 0-1 0 0,1 0 0 0 0,0 5-319 0 0,-1 1 222 0 0,2-7-223 0 0,0-1-1 0 0,0 0 1 0 0,0 1 0 0 0,0-1-1 0 0,0 0 1 0 0,1 1-1 0 0,1 2 2 0 0,-2-4 24 0 0,1-1-1 0 0,-1 0 1 0 0,1 0-1 0 0,0 0 1 0 0,0 0-1 0 0,0 0 1 0 0,0 0-1 0 0,0 0 1 0 0,1 0-1 0 0,-1 0 1 0 0,0 0-1 0 0,1-1 1 0 0,0 1-1 0 0,-1 0 1 0 0,2 0-24 0 0,-2-1 67 0 0,1 1 0 0 0,0-1 0 0 0,-1 0 1 0 0,1 0-1 0 0,0 0 0 0 0,0 0 0 0 0,-1 0 1 0 0,1-1-1 0 0,0 1 0 0 0,0 0 0 0 0,0-1 1 0 0,0 1-1 0 0,0-1 0 0 0,0 0 1 0 0,0 0-1 0 0,0 0 0 0 0,0 0 0 0 0,0 0 1 0 0,0 0-1 0 0,0 0 0 0 0,0-1 0 0 0,0 1 1 0 0,0-1-1 0 0,0 1 0 0 0,1-2-67 0 0,3 1 61 0 0,-1-1 0 0 0,1-1 0 0 0,-1 1 0 0 0,0-1-1 0 0,0 1 1 0 0,4-4-61 0 0,-7 5 8 0 0,0-1-1 0 0,-1 1 1 0 0,1-1-1 0 0,-1 0 0 0 0,1 1 1 0 0,-1-1-1 0 0,1 0 1 0 0,-1 0-1 0 0,0 0 0 0 0,0 0 1 0 0,0 0-1 0 0,0 0 1 0 0,0 0-1 0 0,0 0 0 0 0,0 0 1 0 0,-1 0-1 0 0,1-1 1 0 0,-1 0-8 0 0,2-13 603 0 0,-1 11-520 0 0,0 0 1 0 0,-1 0 0 0 0,0 0 0 0 0,0 0 0 0 0,0 0 0 0 0,0 0 0 0 0,-1 1 0 0 0,0-2-84 0 0,0-1-145 0 0,1 5 147 0 0,-1 0 0 0 0,1 0 0 0 0,0 0 0 0 0,-1 0 0 0 0,1 0 0 0 0,-1 0 1 0 0,1 0-1 0 0,-1 0 0 0 0,0 1 0 0 0,0-1 0 0 0,0 0 0 0 0,0 0 0 0 0,0 1 1 0 0,0-1-1 0 0,0 1 0 0 0,-1-1 0 0 0,1 1 0 0 0,0 0 0 0 0,-1-1 0 0 0,0 1 1 0 0,1 0-1 0 0,-2-1-2 0 0,-3 0 49 0 0,-19-7 127 0 0,25 9-170 0 0,-1-1 0 0 0,0 1 0 0 0,0 0 0 0 0,1-1 0 0 0,-1 1 0 0 0,0 0-1 0 0,1-1 1 0 0,-1 1 0 0 0,1-1 0 0 0,-1 1 0 0 0,0-1 0 0 0,1 1 0 0 0,-1-1 0 0 0,1 0 0 0 0,0 1 0 0 0,-1-1-1 0 0,1 0 1 0 0,-1 1 0 0 0,1-1 0 0 0,0 0 0 0 0,-1 1 0 0 0,1-1 0 0 0,0 0 0 0 0,0 0 0 0 0,0 1-1 0 0,0-1 1 0 0,0 0 0 0 0,0 0-6 0 0,0-1-2 0 0,0 0-1 0 0,0 0 0 0 0,-1 0 1 0 0,1 0-1 0 0,0 0 0 0 0,-1 0 1 0 0,1 0-1 0 0,-1 0 0 0 0,0 0 1 0 0,1 0-1 0 0,-1 1 0 0 0,0-1 1 0 0,0 0-1 0 0,0 0 0 0 0,0 1 1 0 0,-1-1-1 0 0,1 1 0 0 0,0-1 1 0 0,-1 1-1 0 0,1-1 0 0 0,-1 1 1 0 0,1 0-1 0 0,-2-1 3 0 0,2 1-325 0 0,1 1-142 0 0,0 0-40 0 0,0 0 65 0 0,4 0 416 0 0,-1 0 0 0 0,1-1 0 0 0,-1 1 1 0 0,1-1-1 0 0,-1 0 0 0 0,0 0 0 0 0,2-1 26 0 0,-2 0 3 0 0,1 1-1 0 0,0 0 0 0 0,-1 0 0 0 0,1 0 0 0 0,-1 1 0 0 0,1-1 0 0 0,2 1-2 0 0,31 0 114 0 0,0-1 0 0 0,1-2 0 0 0,-1-1 0 0 0,14-5-114 0 0,54-15-434 0 0,-105 24 433 0 0,1 0 1 0 0,-1 0 0 0 0,0-1-1 0 0,1 1 1 0 0,-1 0 0 0 0,1 1 0 0 0,-1-1-1 0 0,1 0 1 0 0,-1 0 0 0 0,0 0-1 0 0,1 0 1 0 0,-1 0 0 0 0,1 0-1 0 0,-1 0 1 0 0,0 1 0 0 0,1-1-1 0 0,-1 0 1 0 0,1 0 0 0 0,-1 1 0 0 0,0-1-1 0 0,1 0 1 0 0,-1 0 0 0 0,0 1-1 0 0,0-1 1 0 0,1 0 0 0 0,-1 1-1 0 0,0-1 1 0 0,0 0 0 0 0,1 1-1 0 0,-1-1 1 0 0,0 1 0 0 0,0-1-1 0 0,0 0 1 0 0,0 1 0 0 0,1-1 0 0 0,-1 1-1 0 0,0-1 1 0 0,0 0 0 0 0,0 1-1 0 0,0-1 1 0 0,0 1 0 0 0,0-1-1 0 0,0 1 1 0 0,0 0 3 0 0,0 6 19 0 0,0 0 1 0 0,-1 0-1 0 0,1 0 0 0 0,-1 0 1 0 0,-1 0-1 0 0,1 0 0 0 0,-1 0 1 0 0,-3 6-23 0 0,-5 22-190 0 0,9-28 190 0 0,-1 2 0 0 0,0 0 0 0 0,1 1 0 0 0,-1 8 0 0 0,2-15 0 0 0,0 0 0 0 0,1 0 0 0 0,-1 1 0 0 0,1-1 0 0 0,-1 0 0 0 0,1 0 0 0 0,0 0 0 0 0,0-1 0 0 0,1 1 0 0 0,-1 0 0 0 0,0 0 0 0 0,1-1 0 0 0,0 1 0 0 0,0 0 0 0 0,-2-2 8 0 0,1 0 0 0 0,0 0 0 0 0,0 0 0 0 0,0 1 0 0 0,0-1 0 0 0,0-1-1 0 0,0 1 1 0 0,0 0 0 0 0,0 0 0 0 0,1 0 0 0 0,-1 0 0 0 0,0-1 0 0 0,0 1 0 0 0,1-1-1 0 0,-1 1 1 0 0,0-1 0 0 0,1 1 0 0 0,-1-1 0 0 0,1 0 0 0 0,-1 0 0 0 0,0 1-1 0 0,1-1 1 0 0,-1 0 0 0 0,1 0 0 0 0,-1 0 0 0 0,1-1 0 0 0,-1 1-8 0 0,3-1 181 0 0,0-1 0 0 0,0 1 0 0 0,0-1 0 0 0,0 0 1 0 0,0 0-1 0 0,-1 0 0 0 0,3-2-181 0 0,5-3 495 0 0,-6 3-503 0 0,1 1 0 0 0,-2-1 0 0 0,1 0 0 0 0,0 0 0 0 0,-1 0 0 0 0,0-1 0 0 0,0 1 0 0 0,0-1 0 0 0,-1 0 0 0 0,1-1 0 0 0,-1 1 0 0 0,0 0 0 0 0,0-3 8 0 0,5-6-250 0 0,2-2-52 0 0,9-18 78 0 0,-19 34 218 0 0,0-1 0 0 0,0 1 0 0 0,0 0 0 0 0,0 0 0 0 0,0 0 0 0 0,0-1 0 0 0,0 1 0 0 0,0 0 0 0 0,0 0 0 0 0,1 0-1 0 0,-1-1 1 0 0,0 1 0 0 0,0 0 0 0 0,0 0 0 0 0,0 0 0 0 0,1 0 0 0 0,-1-1 0 0 0,0 1 0 0 0,0 0 0 0 0,0 0 0 0 0,0 0 0 0 0,1 0-1 0 0,-1 0 1 0 0,0 0 0 0 0,0 0 0 0 0,1 0 0 0 0,-1 0 0 0 0,0 0 0 0 0,0 0 0 0 0,0-1 0 0 0,1 1 0 0 0,-1 0 0 0 0,0 0 0 0 0,0 1 6 0 0,7 4-66 0 0,3 13-144 0 0,-7-9 151 0 0,1 0 0 0 0,0 0 0 0 0,0-1 0 0 0,1 1 0 0 0,0-1 0 0 0,1 0 0 0 0,-1 0 0 0 0,2-1 0 0 0,-1 0 0 0 0,4 3 59 0 0,-3-4 100 0 0,-1-1-1 0 0,1 0 1 0 0,0 0-1 0 0,0-1 0 0 0,1 0 1 0 0,0 0-1 0 0,-1 0 1 0 0,1-1-1 0 0,0-1 0 0 0,1 1 1 0 0,-1-1-1 0 0,0-1 1 0 0,1 1-1 0 0,-1-1 1 0 0,1-1-1 0 0,0 0-99 0 0,4 0 56 0 0,1-1 1 0 0,-1-1-1 0 0,0 0 1 0 0,2-2-57 0 0,-11 3 10 0 0,0 0 1 0 0,0-1 0 0 0,0 1-1 0 0,-1-1 1 0 0,1 0-1 0 0,0 0 1 0 0,-1 0 0 0 0,0 0-1 0 0,1-1 1 0 0,-1 0 0 0 0,0 1-1 0 0,0-1 1 0 0,-1 0 0 0 0,1 0-1 0 0,1-2-10 0 0,-4 4 0 0 0,2-1-116 0 0,0-1 0 0 0,0 0 0 0 0,-1 0 0 0 0,1 0 0 0 0,-1 0 0 0 0,1 0 0 0 0,-1-1 0 0 0,0 1 0 0 0,0-3 116 0 0,2-2-5430 0 0,0 2-1887 0 0</inkml:trace>
  <inkml:trace contextRef="#ctx0" brushRef="#br0" timeOffset="5621.131">4363 131 12440 0 0,'1'0'26'0'0,"-1"0"0"0"0,0-1 1 0 0,0 1-1 0 0,0 0 1 0 0,0 0-1 0 0,0-1 0 0 0,0 1 1 0 0,1 0-1 0 0,-1 0 1 0 0,0-1-1 0 0,0 1 1 0 0,0 0-1 0 0,0-1 0 0 0,0 1 1 0 0,0 0-1 0 0,0 0 1 0 0,0-1-1 0 0,0 1 0 0 0,0 0 1 0 0,0 0-1 0 0,-1-1 1 0 0,1 1-1 0 0,0 0 0 0 0,0-1 1 0 0,0 1-1 0 0,0 0 1 0 0,0 0-1 0 0,0 0 0 0 0,-1-1 1 0 0,1 1-1 0 0,0 0 1 0 0,0 0-1 0 0,0-1 1 0 0,-1 1-1 0 0,1 0 0 0 0,0 0 1 0 0,0 0-27 0 0,-15-5 1237 0 0,12 4-755 0 0,-1 1 0 0 0,1-1-1 0 0,-1 1 1 0 0,1 0 0 0 0,0 1 0 0 0,-1-1 0 0 0,1 0 0 0 0,-1 1-482 0 0,1 1 37 0 0,-1 0 0 0 0,1 0 0 0 0,0 0 1 0 0,0 0-1 0 0,0 0 0 0 0,1 1 0 0 0,-1 0 1 0 0,1-1-1 0 0,-1 1 0 0 0,1 0 0 0 0,0 0 1 0 0,0 0-1 0 0,0 1 0 0 0,0-1 0 0 0,1 0 1 0 0,-1 1-1 0 0,1-1 0 0 0,0 1 0 0 0,0-1 1 0 0,0 1-1 0 0,1 0 0 0 0,-1-1 0 0 0,1 1 0 0 0,0 0 1 0 0,0 0-1 0 0,0-1 0 0 0,0 1 0 0 0,1 1-37 0 0,0-1 9 0 0,0 0 1 0 0,0 0-1 0 0,1 0 0 0 0,-1-1 0 0 0,1 1 0 0 0,0-1 0 0 0,0 1 0 0 0,1-1 0 0 0,-1 0 0 0 0,1 1 0 0 0,-1-1 0 0 0,2 1-9 0 0,2 0 21 0 0,0 1 1 0 0,0-1-1 0 0,0 0 1 0 0,1 0-1 0 0,-1 0 1 0 0,2-1-22 0 0,12 10 7 0 0,-16-10-28 0 0,-1-1-1 0 0,1 1 1 0 0,0-1-1 0 0,0 0 1 0 0,2 1 21 0 0,17 6 24 0 0,0 2 0 0 0,8 5-24 0 0,-24-13 76 0 0,1 1-1 0 0,0-2 1 0 0,0 1 0 0 0,3 0-76 0 0,-3-1 4 0 0,-1 0 0 0 0,1 1 0 0 0,-1 0-1 0 0,1 0-3 0 0,-8-3 11 0 0,0 0-1 0 0,1 0 0 0 0,-1 1 0 0 0,0-1 0 0 0,1 0 1 0 0,-1 0-1 0 0,0 1 0 0 0,1-1 0 0 0,-1 0 1 0 0,0 0-1 0 0,0 1 0 0 0,1-1 0 0 0,-1 0 0 0 0,0 1 1 0 0,0-1-1 0 0,0 0 0 0 0,0 1 0 0 0,1-1 0 0 0,-1 0 1 0 0,0 1-1 0 0,0-1 0 0 0,0 0 0 0 0,0 1 0 0 0,0-1 1 0 0,0 1-1 0 0,0-1 0 0 0,0 0 0 0 0,0 1 1 0 0,0-1-1 0 0,0 0 0 0 0,0 1 0 0 0,0-1 0 0 0,0 1 1 0 0,0-1-1 0 0,-1 0 0 0 0,1 1 0 0 0,0-1 0 0 0,0 0 1 0 0,0 1-1 0 0,-1-1 0 0 0,1 0 0 0 0,0 1 1 0 0,0-1-1 0 0,0 0 0 0 0,-1 0 0 0 0,1 1 0 0 0,0-1 1 0 0,-1 0-1 0 0,1 0 0 0 0,0 0 0 0 0,-1 1-10 0 0,-16 10 793 0 0,7-7-774 0 0,0-1 0 0 0,0 0 1 0 0,-1-1-1 0 0,1 0 0 0 0,0-1 1 0 0,-1 0-1 0 0,-10 0-19 0 0,-27 2 55 0 0,-8 2 50 0 0,40-5-492 0 0,0 1 1 0 0,0 1 0 0 0,0 0 0 0 0,-14 5 386 0 0,-1 3-4917 0 0,0 0-1621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9:52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22 586 6912 0 0,'-3'4'622'0'0,"-5"-1"-592"0"0,-3 2 529 0 0,12-2-254 0 0,6-1-101 0 0,13 0 957 0 0,-10-7 191 0 0,12-3-377 0 0,-12 6-299 0 0,0-2 1 0 0,-1 1 0 0 0,1-1 0 0 0,-1 0 0 0 0,0-1-1 0 0,0 0 1 0 0,-1-1 0 0 0,8-6-677 0 0,0-1 777 0 0,-11 10-629 0 0,0-1 1 0 0,-1 0-1 0 0,1 0 0 0 0,-1 0 1 0 0,1-2-149 0 0,-4 5 17 0 0,0 0 0 0 0,0-1-1 0 0,-1 1 1 0 0,1 0 0 0 0,0-1 0 0 0,-1 1 0 0 0,1 0 0 0 0,-1-1-1 0 0,1 1 1 0 0,-1-1 0 0 0,0 1 0 0 0,1-1 0 0 0,-1 1 0 0 0,0-1-1 0 0,0 1 1 0 0,0-1 0 0 0,0 1 0 0 0,0-1 0 0 0,-1 1 0 0 0,1-1 0 0 0,0 1-1 0 0,-1-2-16 0 0,0-1 0 0 0,0 0 0 0 0,0 0 0 0 0,0 0 0 0 0,1-1 0 0 0,0 1 0 0 0,0 0 0 0 0,0-1 0 0 0,0 1 0 0 0,1 0 0 0 0,-1 0 0 0 0,1-1 0 0 0,0 1 0 0 0,2-4 0 0 0,1-3 0 0 0,1 1 0 0 0,0 0 0 0 0,0-1 0 0 0,6-6 0 0 0,-10 16 0 0 0,0-1 0 0 0,1 0 0 0 0,-1 1 0 0 0,-1-1 0 0 0,1 0 0 0 0,0 0 0 0 0,0 0 0 0 0,0 1 0 0 0,-1-1 0 0 0,1 0 0 0 0,-1 0 0 0 0,0 0 0 0 0,0 0 0 0 0,1 0 0 0 0,-1 0 0 0 0,0 0 0 0 0,-1 0 0 0 0,1 0 0 0 0,0 0 0 0 0,-1 0 0 0 0,1 0 0 0 0,-1 0 0 0 0,1 0 0 0 0,-1 0 0 0 0,0 0 0 0 0,0 1 0 0 0,0-1 0 0 0,0 0 0 0 0,0 0 0 0 0,0 0 0 0 0,-1-1 41 0 0,0 0-1 0 0,0 0 0 0 0,0 0 1 0 0,1 0-1 0 0,0-1 1 0 0,0 1-1 0 0,0-1 0 0 0,0 1 1 0 0,0-1-1 0 0,0 1 0 0 0,1-1 1 0 0,0 0-1 0 0,0 1 0 0 0,0-1 1 0 0,0 1-1 0 0,1-1 1 0 0,-1 1-1 0 0,1-1 0 0 0,0 1 1 0 0,0-1-1 0 0,0 1 0 0 0,1-2-40 0 0,-1 1 75 0 0,1 0-1 0 0,-1 1 1 0 0,0-2 0 0 0,0 1-1 0 0,-1 0 1 0 0,1 0-1 0 0,-1 0 1 0 0,0 0-1 0 0,0 0 1 0 0,0 0-1 0 0,-1 0 1 0 0,1-1 0 0 0,-1 1-1 0 0,-1-2-74 0 0,2 5 8 0 0,-1-1-1 0 0,1 1 1 0 0,-1-1-1 0 0,1 1 1 0 0,-1 0 0 0 0,0-1-1 0 0,0 1 1 0 0,0 0-1 0 0,0-1 1 0 0,0 1 0 0 0,0 0-1 0 0,0 0 1 0 0,0 0-1 0 0,0 0 1 0 0,0 0 0 0 0,-1 0-1 0 0,1 0 1 0 0,0 1-1 0 0,-1-1 1 0 0,1 0 0 0 0,0 1-1 0 0,-1-1 1 0 0,1 1-1 0 0,-1-1 1 0 0,1 1 0 0 0,-1 0-1 0 0,1 0 1 0 0,-1 0-1 0 0,1 0 1 0 0,-1 0 0 0 0,1 0-1 0 0,-1 0 1 0 0,1 0-1 0 0,-1 0 1 0 0,1 1 0 0 0,-1-1-1 0 0,1 0 1 0 0,-1 1-1 0 0,0 0-7 0 0,1-1-6 0 0,-1 1-1 0 0,1-1 0 0 0,0 1 1 0 0,0-1-1 0 0,0 1 1 0 0,0-1-1 0 0,0 1 0 0 0,-1 0 1 0 0,1 0-1 0 0,0-1 0 0 0,1 1 1 0 0,-1 0-1 0 0,0 0 0 0 0,0 0 1 0 0,0 0-1 0 0,0 0 1 0 0,1 0-1 0 0,-1 0 0 0 0,0 1 1 0 0,1 0 6 0 0,-1 1-1 0 0,0 0 1 0 0,0 0-1 0 0,1 1 1 0 0,-1-1-1 0 0,1 1 0 0 0,0 2 1 0 0,0-3 1 0 0,0 0-1 0 0,0 1 1 0 0,0-1-1 0 0,-1 0 0 0 0,1 0 1 0 0,-1 0-1 0 0,0 0 1 0 0,0 1-1 0 0,0-1 0 0 0,-1 1 0 0 0,-4 7 0 0 0,4-9 0 0 0,0 1 0 0 0,1-1 0 0 0,-1 1 0 0 0,1-1 0 0 0,0 1 0 0 0,0-1 0 0 0,0 1 0 0 0,0 0 0 0 0,0 0 0 0 0,1 0 0 0 0,-1-1 0 0 0,1 1 0 0 0,0 0 0 0 0,0 0 0 0 0,0 2 0 0 0,0 114 14 0 0,0-107 8 0 0,-1 0 1 0 0,0 0-1 0 0,-2 10-22 0 0,0-5-1 0 0,3-11-3 0 0,0-1-1 0 0,0 0 1 0 0,1 1-1 0 0,0-1 0 0 0,0 1 1 0 0,0-1-1 0 0,0 0 1 0 0,1 0-1 0 0,0 1 1 0 0,1 1 4 0 0,7 20-23 0 0,-9-22 30 0 0,1 0 0 0 0,0-1 0 0 0,0 1 0 0 0,1-1 1 0 0,-1 0-1 0 0,1 0 0 0 0,0 0 0 0 0,0 0 0 0 0,0-1 0 0 0,0 1 0 0 0,1-1 0 0 0,0 1 0 0 0,-1-1 0 0 0,1 0 0 0 0,0-1 0 0 0,2 1-7 0 0,2 2-10 0 0,1 0 0 0 0,0-1 1 0 0,1 0-1 0 0,-1 0 0 0 0,1-1 0 0 0,-1 0 0 0 0,5 0 10 0 0,-6-2 87 0 0,0-1 0 0 0,0 0 0 0 0,0 0 0 0 0,0 0 0 0 0,0-1 0 0 0,0 0 0 0 0,0-1 0 0 0,0 0 1 0 0,0 0-1 0 0,-1-1 0 0 0,1 0 0 0 0,-1 0 0 0 0,0 0 0 0 0,0-1 0 0 0,1-1-87 0 0,-7 5 14 0 0,0-1 0 0 0,0 1 1 0 0,-1 0-1 0 0,1 0 0 0 0,0-1 1 0 0,-1 1-1 0 0,1-1 0 0 0,0 1 1 0 0,-1 0-1 0 0,1-1 0 0 0,-1 1 1 0 0,1-1-1 0 0,-1 0 0 0 0,1 1 1 0 0,-1-1-1 0 0,1 1 0 0 0,-1-1 1 0 0,1 0-1 0 0,-1 1 0 0 0,0-1 1 0 0,1 0-1 0 0,-1 1 0 0 0,0-1 1 0 0,0 0-1 0 0,0 0 0 0 0,1 1 1 0 0,-1-1-1 0 0,0 0 0 0 0,0 0 1 0 0,0 1-1 0 0,0-1 0 0 0,0 0 1 0 0,0 0-1 0 0,-1 1 0 0 0,1-1 1 0 0,0 0-1 0 0,0 0-14 0 0,-2-13-237 0 0,3 12 214 0 0,-1 0 0 0 0,1 0 0 0 0,0 0 0 0 0,0 0 0 0 0,0 0 1 0 0,0 1-1 0 0,0-1 0 0 0,0 0 0 0 0,0 0 0 0 0,1 1 0 0 0,-1-1 0 0 0,1 0 0 0 0,-1 1 0 0 0,1 0 0 0 0,0-1 0 0 0,-1 1 1 0 0,1 0-1 0 0,1-1 23 0 0,12-10 5 0 0,-6 2 7 0 0,2-2 316 0 0,0 1-1 0 0,7-5-327 0 0,-11 29-1299 0 0,-5-7 1200 0 0,-1 0-1 0 0,0 0 1 0 0,0 0-1 0 0,0 0 0 0 0,-1-1 1 0 0,0 7 99 0 0,1 8-11 0 0,0-15 111 0 0,0 0-1 0 0,0 0 0 0 0,0 0 0 0 0,0 0 0 0 0,1 0 1 0 0,0-1-1 0 0,0 1 0 0 0,0-1 0 0 0,1 3-99 0 0,4 2 193 0 0,0 0 0 0 0,0 0 0 0 0,5 5-193 0 0,-10-13-5 0 0,-1 0-1 0 0,1 1 0 0 0,-1-1 0 0 0,1 0 1 0 0,0 0-1 0 0,-1-1 0 0 0,1 1 0 0 0,0 0 1 0 0,0-1-1 0 0,-1 1 0 0 0,1-1 0 0 0,0 1 1 0 0,0-1-1 0 0,0 0 0 0 0,0 0 0 0 0,0 1 1 0 0,0-1-1 0 0,0-1 0 0 0,-1 1 0 0 0,1 0 1 0 0,0 0-1 0 0,0-1 0 0 0,0 1 0 0 0,0-1 1 0 0,-1 0-1 0 0,3 0 6 0 0,0-1-15 0 0,0 0-1 0 0,0 0 1 0 0,0 0 0 0 0,-1 0 0 0 0,1 0-1 0 0,-1-1 1 0 0,1 0 0 0 0,-1 0 0 0 0,0 0-1 0 0,0 0 1 0 0,1-1 15 0 0,15-27-4680 0 0,-9 21-2018 0 0</inkml:trace>
  <inkml:trace contextRef="#ctx0" brushRef="#br0" timeOffset="235.376">510 203 17503 0 0,'-1'-8'615'0'0,"3"6"1"0"0,10 10 212 0 0,-1 1-983 0 0,-6-6 89 0 0,-1 1-1 0 0,0 0 1 0 0,1 0 0 0 0,-2 0-1 0 0,1 1 1 0 0,2 3 66 0 0,16 18-2841 0 0,-13-18 1657 0 0</inkml:trace>
  <inkml:trace contextRef="#ctx0" brushRef="#br0" timeOffset="573.645">1071 109 5064 0 0,'0'-1'11'0'0,"-1"1"0"0"0,1 0 0 0 0,-1-1 0 0 0,1 1 0 0 0,-1-1 0 0 0,1 1 0 0 0,0-1 0 0 0,-1 1 0 0 0,1-1 0 0 0,0 1 1 0 0,-1-1-1 0 0,1 0 0 0 0,0 1 0 0 0,-1-1 0 0 0,1 1 0 0 0,0-1 0 0 0,0 0 0 0 0,0 1 0 0 0,0-1 0 0 0,0 0 0 0 0,0 1 0 0 0,0-1 0 0 0,0 0 0 0 0,0 1 0 0 0,0-1 0 0 0,0 1 1 0 0,0-1-1 0 0,0 0-11 0 0,1 0 20 0 0,0 0 1 0 0,0 0 0 0 0,0 0 0 0 0,1 0 0 0 0,-1 0 0 0 0,0 0 0 0 0,0 0 0 0 0,1 0-1 0 0,-1 1 1 0 0,1-2-21 0 0,7-3-22 0 0,-8 5 22 0 0,-1 0 0 0 0,1 0 0 0 0,-1 0 0 0 0,1-1 0 0 0,-1 1 0 0 0,1 0 0 0 0,-1-1 0 0 0,1 1 0 0 0,-1 0 0 0 0,1-1 0 0 0,-1 1 0 0 0,1 0 0 0 0,-1-1 0 0 0,0 1 0 0 0,1-1 0 0 0,-1 1 0 0 0,0-1 0 0 0,1 1 0 0 0,-1-1 0 0 0,0 1 0 0 0,0-1 0 0 0,0 1 0 0 0,1-1 0 0 0,-1 1 0 0 0,0-1 0 0 0,0 1 0 0 0,0-1 0 0 0,0 0 0 0 0,0 1 0 0 0,0-1 0 0 0,0 1 0 0 0,0-1 0 0 0,0 1 0 0 0,0-1 0 0 0,0 1 0 0 0,0-1 0 0 0,-1 0 0 0 0,1 1 0 0 0,0-1 0 0 0,0 1 0 0 0,-1-1 0 0 0,0-2 0 0 0,1 2 54 0 0,0 0 1 0 0,0 0 0 0 0,0 0-1 0 0,0 0 1 0 0,1 1-1 0 0,-1-1 1 0 0,0 0 0 0 0,0 0-1 0 0,0 0 1 0 0,1 1-1 0 0,-1-1 1 0 0,1 0-1 0 0,-1 0 1 0 0,0 1 0 0 0,1-1-1 0 0,-1 0 1 0 0,1 1-1 0 0,0-1 1 0 0,-1 0 0 0 0,1 1-1 0 0,-1-1 1 0 0,1 1-1 0 0,0-1 1 0 0,0 1 0 0 0,-1-1-1 0 0,1 1 1 0 0,0 0-55 0 0,2-3 583 0 0,-3 3-484 0 0,1 0 0 0 0,-1-1-1 0 0,0 1 1 0 0,0 0 0 0 0,1 0 0 0 0,-1 0 0 0 0,0-1-1 0 0,0 1 1 0 0,0 0 0 0 0,1-1 0 0 0,-1 1 0 0 0,0 0-1 0 0,0-1 1 0 0,0 1 0 0 0,0 0 0 0 0,0-1 0 0 0,0 1-1 0 0,0 0 1 0 0,0-1 0 0 0,0 1 0 0 0,0 0 0 0 0,0-1-1 0 0,0 1 1 0 0,0 0 0 0 0,0-1 0 0 0,0 1 0 0 0,0 0-1 0 0,0-1 1 0 0,0 1 0 0 0,0 0 0 0 0,0 0 0 0 0,0-1-1 0 0,0 1 1 0 0,-1 0 0 0 0,1-1 0 0 0,0 1 0 0 0,0 0-1 0 0,0-1 1 0 0,-1 1 0 0 0,1 0 0 0 0,0 0-1 0 0,0 0 1 0 0,-1-1 0 0 0,1 1-99 0 0,-18-11 3275 0 0,8 5-1529 0 0,7 6-1477 0 0,1-1 0 0 0,-1 1 0 0 0,1-1 0 0 0,0 1 0 0 0,-1 0 1 0 0,1 0-1 0 0,-1 0 0 0 0,1 0 0 0 0,-1 1 0 0 0,-1 0-269 0 0,0-1 258 0 0,0 1-154 0 0,1-1-1 0 0,-1 1 1 0 0,0 0 0 0 0,0 1-1 0 0,0-1 1 0 0,0 1 0 0 0,1 0-1 0 0,-1 0 1 0 0,1 0 0 0 0,-1 0 0 0 0,1 0-1 0 0,0 1 1 0 0,-3 2-104 0 0,-4 5 51 0 0,0 1 1 0 0,0 1-1 0 0,0 1-51 0 0,-3 3 27 0 0,7-8-27 0 0,1 0 0 0 0,0 0 0 0 0,0 1 0 0 0,1-1 0 0 0,0 1 0 0 0,-3 9 0 0 0,-2 12 0 0 0,-3 15 0 0 0,1 0 0 0 0,6-27 13 0 0,1 0-1 0 0,1 1 0 0 0,1 0 1 0 0,1-1-1 0 0,0 1 0 0 0,2 0 0 0 0,0 0 1 0 0,1-1-1 0 0,3 12-12 0 0,14 104 593 0 0,14 93 615 0 0,-19-136-1044 0 0,-12-39 391 0 0,-2-51-708 0 0,0-1-21 0 0,-3-3-114 0 0,-4-2-245 0 0,-17-11-1508 0 0,9 3-3464 0 0,6 0-1135 0 0</inkml:trace>
  <inkml:trace contextRef="#ctx0" brushRef="#br0" timeOffset="781.163">594 525 13760 0 0,'0'0'629'0'0,"0"0"-12"0"0,9 3-367 0 0,-4-3-176 0 0,-4 0 310 0 0,19 1 1017 0 0,-1 1-1 0 0,11 2-1400 0 0,-11-1 710 0 0,1 0 0 0 0,9-2-710 0 0,39-1 318 0 0,0-2 0 0 0,27-7-318 0 0,-80 7-654 0 0,-1 1-32 0 0</inkml:trace>
  <inkml:trace contextRef="#ctx0" brushRef="#br0" timeOffset="1162.964">1049 517 8752 0 0,'2'7'1015'0'0,"-2"-7"-1014"0"0,0 0 1 0 0,0 1-1 0 0,0-1 1 0 0,-1 0-1 0 0,1 1 0 0 0,0-1 1 0 0,0 0-1 0 0,0 0 0 0 0,0 1 1 0 0,0-1-1 0 0,0 0 0 0 0,1 1 1 0 0,-1-1-1 0 0,0 0 0 0 0,0 1 1 0 0,0-1-1 0 0,0 0 0 0 0,0 0 1 0 0,0 1-1 0 0,0-1 1 0 0,1 0-1 0 0,-1 0 0 0 0,0 1 1 0 0,0-1-1 0 0,0 0 0 0 0,1 0 1 0 0,-1 0-1 0 0,0 1 0 0 0,0-1 1 0 0,0 0-1 0 0,1 0 0 0 0,-1 0-1 0 0,8 3 224 0 0,3 2 1528 0 0,-11-3-571 0 0,-7-2 17 0 0,44-1 1402 0 0,0-2 1 0 0,0-2-2601 0 0,-24 2 10 0 0,1-1 0 0 0,-1 0 0 0 0,1-1 0 0 0,-1-1 0 0 0,-1 0 0 0 0,1-1 0 0 0,-1 0 0 0 0,0-1-10 0 0,-9 6 54 0 0,0 0 1 0 0,0 0-1 0 0,0 0 0 0 0,0 0 0 0 0,-1-1 1 0 0,1 0-1 0 0,-1 1 0 0 0,0-1 0 0 0,0 0 0 0 0,0 0 1 0 0,0 0-1 0 0,0 0 0 0 0,0 0 0 0 0,-1-1 1 0 0,0 1-1 0 0,0 0 0 0 0,0-1 0 0 0,0 1 1 0 0,0-1-1 0 0,-1 1 0 0 0,1-1 0 0 0,-1 1 1 0 0,0-1-1 0 0,0 0 0 0 0,0-1-54 0 0,-1 2 11 0 0,0 0 0 0 0,0 0 0 0 0,0 0 0 0 0,0 0 0 0 0,0 0-1 0 0,-1 0 1 0 0,0-2-11 0 0,2 5 9 0 0,-1-1 0 0 0,1 1 0 0 0,0-1 0 0 0,-1 1 0 0 0,1-1-1 0 0,0 1 1 0 0,-1-1 0 0 0,1 1 0 0 0,0 0 0 0 0,-1-1 0 0 0,1 1-1 0 0,-1 0 1 0 0,1-1 0 0 0,-1 1 0 0 0,1 0 0 0 0,0 0 0 0 0,-1-1-1 0 0,1 1 1 0 0,-1 0 0 0 0,0 0 0 0 0,1 0 0 0 0,-1 0 0 0 0,1 0-1 0 0,-1 0 1 0 0,1 0 0 0 0,-1 0 0 0 0,1 0 0 0 0,-1 0 0 0 0,1 0-1 0 0,-1 0 1 0 0,1 0 0 0 0,-1 0 0 0 0,1 0 0 0 0,-1 0 0 0 0,1 1-1 0 0,-1-1 1 0 0,1 0 0 0 0,-1 0 0 0 0,1 1 0 0 0,-1-1 0 0 0,1 0-1 0 0,-1 1 1 0 0,1-1 0 0 0,0 0 0 0 0,-1 1 0 0 0,1-1 0 0 0,0 1-1 0 0,-1-1 1 0 0,1 1-9 0 0,-3 1 9 0 0,1 1 0 0 0,0-1 0 0 0,-1 1 0 0 0,0-1 0 0 0,0 0 0 0 0,0 0 0 0 0,0 0 0 0 0,0-1 0 0 0,0 1 0 0 0,0-1 0 0 0,0 0 0 0 0,0 0 0 0 0,-1 0 0 0 0,1 0-1 0 0,-1 0 1 0 0,1-1 0 0 0,-1 1-9 0 0,-2 0-38 0 0,1 0 0 0 0,0 1 0 0 0,0 0-1 0 0,-1 0 1 0 0,2 0 0 0 0,-1 0 0 0 0,0 1 0 0 0,0 0 38 0 0,1 0-34 0 0,-1-1 0 0 0,1 2 0 0 0,0-1 1 0 0,0 0-1 0 0,0 1 0 0 0,1 0 1 0 0,-1 0-1 0 0,1 0 0 0 0,0 0 0 0 0,0 1 1 0 0,0-1-1 0 0,1 1 0 0 0,-1 0 34 0 0,-10 24 26 0 0,9-22 73 0 0,0 2 0 0 0,0-1 0 0 0,1 0 1 0 0,1 1-1 0 0,-1 2-99 0 0,2-7 29 0 0,1 1 0 0 0,-1 0 0 0 0,2 0 0 0 0,-1 0 0 0 0,0 0 0 0 0,1-1 0 0 0,1 6-29 0 0,0 4 3 0 0,-1-3-3 0 0,1 15 0 0 0,-1-25 0 0 0,-1 0 0 0 0,0 0 0 0 0,1 0 0 0 0,-1 0 0 0 0,1 0 0 0 0,-1 0 0 0 0,1 0 0 0 0,-1-1 0 0 0,1 1 0 0 0,0 0 0 0 0,0 0 0 0 0,-1-1 0 0 0,1 1 0 0 0,0 0 0 0 0,0-1 0 0 0,0 1 0 0 0,-1-1 0 0 0,1 1 0 0 0,0-1 0 0 0,0 0 0 0 0,0 1 0 0 0,21 6 0 0 0,-17-6 0 0 0,122 32 128 0 0,-119-31-189 0 0,0-1-1 0 0,0 0 0 0 0,0-1 0 0 0,1 0 1 0 0,-1 0-1 0 0,0-1 0 0 0,0 0 0 0 0,0 0 1 0 0,0-1-1 0 0,0 0 0 0 0,-1 0 0 0 0,1-1 1 0 0,0-1 61 0 0,9-4-1840 0 0,2-2-5037 0 0</inkml:trace>
  <inkml:trace contextRef="#ctx0" brushRef="#br0" timeOffset="6114.247">1701 375 6448 0 0,'3'-4'103'0'0,"-1"0"0"0"0,1 0 0 0 0,-1 0 0 0 0,0 0 0 0 0,0-1 1 0 0,0 1-1 0 0,0-1-103 0 0,8-19 896 0 0,-6 17-41 0 0,-1 0-1 0 0,0-1 1 0 0,1-7-855 0 0,4-7 1770 0 0,-8 22-1763 0 0,2-5 337 0 0,0-1 0 0 0,0 1 0 0 0,0 0 0 0 0,-1-1 0 0 0,0 1 0 0 0,0-1-1 0 0,0 1 1 0 0,-1-1-344 0 0,0 2 256 0 0,1 0-1 0 0,-1 0 1 0 0,1 0-1 0 0,0 0 0 0 0,0 1 1 0 0,0-1-1 0 0,0 0 1 0 0,1 0-1 0 0,-1 1 1 0 0,3-3-256 0 0,-2-3 786 0 0,-1 8-716 0 0,-1 0 0 0 0,0 0 0 0 0,0 0-1 0 0,1 0 1 0 0,-1 0 0 0 0,0 0 0 0 0,1 0-1 0 0,-1 0 1 0 0,1 0 0 0 0,-1 0 0 0 0,1 1-1 0 0,-1-1 1 0 0,2-1-70 0 0,0-1 1516 0 0,-6 12-959 0 0,-10 20-520 0 0,11-23-32 0 0,0 0-1 0 0,0 0 1 0 0,1 1-1 0 0,-1-1 1 0 0,1 1-1 0 0,0 1-4 0 0,-22 106 0 0 0,1-15 0 0 0,17-43 0 0 0,3-20 0 0 0,2-33 10 0 0,0 1 0 0 0,1-1 0 0 0,0 0 0 0 0,0 0 0 0 0,0 0 0 0 0,0 0-1 0 0,1 0 1 0 0,-1 0 0 0 0,1 0 0 0 0,-1 0 0 0 0,1 0 0 0 0,0 0 0 0 0,0 0-1 0 0,1 0 1 0 0,0 1-10 0 0,-2-4-6 0 0,0 1-1 0 0,0 0 1 0 0,1-1-1 0 0,-1 1 1 0 0,0 0-1 0 0,1-1 0 0 0,-1 1 1 0 0,1-1-1 0 0,-1 1 1 0 0,1 0-1 0 0,-1-1 1 0 0,1 1-1 0 0,-1-1 0 0 0,1 1 1 0 0,0-1-1 0 0,-1 0 1 0 0,1 1-1 0 0,0-1 1 0 0,-1 0 6 0 0,3 1-22 0 0,-3 0 16 0 0,1 0 1 0 0,0-1 0 0 0,0 1-1 0 0,0-1 1 0 0,0 0 0 0 0,0 1-1 0 0,-1-1 1 0 0,1 0 0 0 0,0 1-1 0 0,0-1 1 0 0,0 0 0 0 0,0 0-1 0 0,0 0 1 0 0,0 0 0 0 0,0 0-1 0 0,0 0 1 0 0,0 0 0 0 0,0 0-1 0 0,0 0 1 0 0,0 0 0 0 0,0-1-1 0 0,0 1 1 0 0,0 0 0 0 0,0-1-1 0 0,0 1 1 0 0,0-1 0 0 0,-1 1-1 0 0,1-1 1 0 0,0 1 0 0 0,0-1-1 0 0,0 1 1 0 0,-1-1 0 0 0,1 0-1 0 0,0 1 1 0 0,-1-1 5 0 0,12-23-3272 0 0,-8 15 2033 0 0</inkml:trace>
  <inkml:trace contextRef="#ctx0" brushRef="#br0" timeOffset="6433.85">1511 420 10592 0 0,'-13'-3'1136'0'0,"-14"0"-319"0"0,26 3-378 0 0,1 0 45 0 0,0 0 184 0 0,0 0 78 0 0,0 0 20 0 0,0 0-36 0 0,17-2 859 0 0,61-7-351 0 0,-15 6-969 0 0,61-10-269 0 0,-83 6-93 0 0,8-3 93 0 0,-3-4-3704 0 0,-34 9-2093 0 0</inkml:trace>
  <inkml:trace contextRef="#ctx0" brushRef="#br0" timeOffset="6702.651">1953 334 10136 0 0,'28'8'769'0'0,"-27"-7"-740"0"0,-1 1-1 0 0,1-1 1 0 0,-1 0 0 0 0,0 0-1 0 0,1 0 1 0 0,-1 1 0 0 0,0-1-1 0 0,0 0 1 0 0,0 0 0 0 0,0 1-29 0 0,3 19 2025 0 0,0 1 1 0 0,-2-1 0 0 0,-1 1-2026 0 0,4 89 4202 0 0,-5-102-4202 0 0,-1-2-37 0 0,1-6-162 0 0,1-1-87 0 0,0 0-896 0 0,0 0-3664 0 0,0 0-1571 0 0</inkml:trace>
  <inkml:trace contextRef="#ctx0" brushRef="#br0" timeOffset="7643.782">2116 248 9216 0 0,'0'0'421'0'0,"4"6"134"0"0,8 0-537 0 0,-11-6 1 0 0,0 0 0 0 0,-1 0 0 0 0,1 0 0 0 0,0 1 1 0 0,-1-1-1 0 0,1 0 0 0 0,0 0 0 0 0,-1 1 0 0 0,1-1 0 0 0,0 0 0 0 0,-1 1 0 0 0,1-1 1 0 0,-1 1-1 0 0,1-1 0 0 0,0 1 0 0 0,-1-1 0 0 0,1 1 0 0 0,-1-1 0 0 0,0 1 1 0 0,1-1-1 0 0,-1 1 0 0 0,1 0 0 0 0,-1-1 0 0 0,0 1 0 0 0,0 0 0 0 0,1-1 0 0 0,-1 1 1 0 0,0 0-1 0 0,0-1 0 0 0,0 1 0 0 0,0 0 0 0 0,1-1 0 0 0,-1 1 0 0 0,0 0 1 0 0,-1 0-1 0 0,1-1 0 0 0,0 1 0 0 0,0 0 0 0 0,0 0 0 0 0,0-1 0 0 0,0 1-19 0 0,-1 0 57 0 0,1 0-1 0 0,0 0 0 0 0,0 0 0 0 0,0 1 0 0 0,0-1 1 0 0,0 0-1 0 0,0 0 0 0 0,1 0 0 0 0,-1 0 0 0 0,0 0 0 0 0,1 0 1 0 0,-1 0-1 0 0,0 0 0 0 0,1 0 0 0 0,-1 0 0 0 0,1 0 1 0 0,0 0-1 0 0,-1 0 0 0 0,1 0 0 0 0,0-1 0 0 0,-1 1 1 0 0,1 0-1 0 0,0 0 0 0 0,0-1 0 0 0,0 1 0 0 0,0 0 1 0 0,0-1-57 0 0,-1 0 24 0 0,0 0 1 0 0,0 1-1 0 0,1-1 1 0 0,-1 0-1 0 0,0 0 1 0 0,0 0-1 0 0,1 0 1 0 0,-1 1-1 0 0,0-1 1 0 0,0 0-1 0 0,0 0 1 0 0,1 1-1 0 0,-1-1 1 0 0,0 0-1 0 0,0 0 1 0 0,0 1 0 0 0,0-1-1 0 0,0 0 1 0 0,1 0-1 0 0,-1 1 1 0 0,0-1-1 0 0,0 0 1 0 0,0 1-1 0 0,0-1 1 0 0,0 0-1 0 0,0 0 1 0 0,0 1-1 0 0,0-1 1 0 0,0 0-1 0 0,0 1 1 0 0,0-1-1 0 0,0 0 1 0 0,0 0-1 0 0,-1 1 1 0 0,1-1-1 0 0,0 0 1 0 0,0 1-1 0 0,0-1 1 0 0,0 0 0 0 0,0 0-1 0 0,-1 1 1 0 0,1-1-1 0 0,0 0 1 0 0,0 0-1 0 0,0 0 1 0 0,-1 1-1 0 0,1-1 1 0 0,0 0-1 0 0,0 0 1 0 0,0 0-1 0 0,-1 1-24 0 0,0 0 142 0 0,1-1-132 0 0,0 0-1 0 0,0 0 1 0 0,0 0 0 0 0,0 0 0 0 0,0-1 0 0 0,0 1 0 0 0,0 0 0 0 0,1 0 0 0 0,-1 0 0 0 0,0 0 0 0 0,0 0 0 0 0,0 0 0 0 0,0 0 0 0 0,0 0 0 0 0,0 0 0 0 0,0 0 0 0 0,0 0 0 0 0,0 0-1 0 0,0 0 1 0 0,1 1 0 0 0,-1-1 0 0 0,0 0 0 0 0,0 0 0 0 0,0 0 0 0 0,0 0 0 0 0,0 0 0 0 0,0 0 0 0 0,0 0 0 0 0,0 0 0 0 0,0 0 0 0 0,0 0 0 0 0,0 0 0 0 0,0 0 0 0 0,1 0 0 0 0,-1 0-1 0 0,0 0 1 0 0,0 0 0 0 0,0 1 0 0 0,0-1 0 0 0,0 0 0 0 0,0 0 0 0 0,0 0 0 0 0,0 0 0 0 0,0 0 0 0 0,0 0 0 0 0,0 0 0 0 0,0 0 0 0 0,0 0 0 0 0,0 0 0 0 0,0 0 0 0 0,0 1 0 0 0,0-1 0 0 0,0 0-1 0 0,0 0 1 0 0,0 0 0 0 0,0 0 0 0 0,0 0 0 0 0,0 0 0 0 0,0 0 0 0 0,0 0 0 0 0,0 0 0 0 0,0 0 0 0 0,-1 1 0 0 0,1-1 0 0 0,0 0 0 0 0,0 0 0 0 0,0 0 0 0 0,0 0 0 0 0,0 0 0 0 0,0 0-10 0 0,17 11 824 0 0,-17-11-798 0 0,1 0 0 0 0,-1 0 0 0 0,0 1-1 0 0,0-1 1 0 0,1 0 0 0 0,-1 1 0 0 0,0-1 0 0 0,0 1-1 0 0,0-1 1 0 0,1 0 0 0 0,-1 1 0 0 0,0-1 0 0 0,0 1-1 0 0,0-1 1 0 0,0 0 0 0 0,0 1 0 0 0,0-1 0 0 0,0 1-1 0 0,0-1 1 0 0,0 0 0 0 0,0 1 0 0 0,0-1 0 0 0,0 1-1 0 0,0-1 1 0 0,0 1 0 0 0,0-1 0 0 0,-1 0 0 0 0,1 1-1 0 0,0-1 1 0 0,0 0 0 0 0,0 1 0 0 0,-1-1 0 0 0,1 1-1 0 0,0-1 1 0 0,0 0 0 0 0,-1 1 0 0 0,1-1 0 0 0,0 0-1 0 0,-1 0 1 0 0,1 1 0 0 0,0-1 0 0 0,-1 0 0 0 0,1 0-1 0 0,0 0-25 0 0,0 0 11 0 0,0 0-1 0 0,0 0 0 0 0,0 0 0 0 0,0 0 1 0 0,0 1-1 0 0,0-1 0 0 0,0 0 0 0 0,0 0 1 0 0,0 0-1 0 0,0 0 0 0 0,0 0 0 0 0,0 0 1 0 0,1 0-1 0 0,-1 0 0 0 0,0 0 0 0 0,0 0 1 0 0,0 0-1 0 0,0 0 0 0 0,0 0 0 0 0,0 0 0 0 0,0 0 1 0 0,0 0-1 0 0,0 0 0 0 0,0 0 0 0 0,0 0 1 0 0,0 0-1 0 0,0 0 0 0 0,0 0 0 0 0,0 1 1 0 0,0-1-1 0 0,0 0 0 0 0,0 0 0 0 0,0 0 1 0 0,0 0-1 0 0,0 0 0 0 0,0 0 0 0 0,0 0 0 0 0,0 0 1 0 0,0 0-1 0 0,0 0 0 0 0,0 0 0 0 0,0 0 1 0 0,0 1-1 0 0,0-1 0 0 0,0 0 0 0 0,0 0 1 0 0,0 0-1 0 0,0 0 0 0 0,0 0 0 0 0,0 0 1 0 0,0 0-1 0 0,0 0 0 0 0,0 0 0 0 0,0 0 0 0 0,0 0 1 0 0,0 0-1 0 0,0 0 0 0 0,0 0 0 0 0,0 0 1 0 0,0 0-1 0 0,0 1 0 0 0,0-1-10 0 0,6 3 293 0 0,1 0 1 0 0,-1 1-1 0 0,0 0 0 0 0,3 2-293 0 0,-7-4 80 0 0,-1-1 0 0 0,1 1 0 0 0,0-1-1 0 0,-1 1 1 0 0,0 0 0 0 0,1-1 0 0 0,-1 1 0 0 0,1 1-80 0 0,-2-3 30 0 0,0 1-1 0 0,1-1 1 0 0,-1 1 0 0 0,0 0-1 0 0,0-1 1 0 0,0 1 0 0 0,0 0-1 0 0,1-1 1 0 0,-1 1 0 0 0,0 0-1 0 0,0-1 1 0 0,0 1 0 0 0,0 0-1 0 0,0-1 1 0 0,0 1 0 0 0,-1 0-1 0 0,1-1 1 0 0,0 1 0 0 0,0-1-1 0 0,0 1 1 0 0,-1 0 0 0 0,1-1-1 0 0,0 1 1 0 0,-1 0-30 0 0,1-1 6 0 0,0 0-1 0 0,0 0 0 0 0,0 0 1 0 0,0 0-1 0 0,0 0 1 0 0,0 0-1 0 0,0 0 1 0 0,0 0-1 0 0,0 1 0 0 0,0-1 1 0 0,0 0-1 0 0,0 0 1 0 0,0 0-1 0 0,0 0 1 0 0,-1 0-1 0 0,1 0 1 0 0,0 0-1 0 0,0 0 0 0 0,0 0 1 0 0,0 1-1 0 0,0-1 1 0 0,0 0-1 0 0,0 0 1 0 0,0 0-1 0 0,1 0 0 0 0,-1 0 1 0 0,0 0-1 0 0,0 0 1 0 0,0 0-1 0 0,0 0 1 0 0,0 0-1 0 0,0 1 1 0 0,0-1-1 0 0,0 0 0 0 0,0 0 1 0 0,0 0-1 0 0,0 0 1 0 0,0 0-1 0 0,0 0 1 0 0,0 0-1 0 0,0 0 1 0 0,0 0-1 0 0,0 0 0 0 0,1 0 1 0 0,-1 0-1 0 0,0 0 1 0 0,0 0-1 0 0,0 0 1 0 0,0 0-1 0 0,0 0-5 0 0,1 1 17 0 0,0 0 0 0 0,0-1-1 0 0,-1 1 1 0 0,1 0 0 0 0,0-1-1 0 0,-1 1 1 0 0,1 0 0 0 0,0 0 0 0 0,-1-1-1 0 0,1 1 1 0 0,-1 0 0 0 0,1 0 0 0 0,-1 0-1 0 0,0 0 1 0 0,1 0 0 0 0,-1 0 0 0 0,0 0-1 0 0,0 0 1 0 0,1 0 0 0 0,-1 0 0 0 0,0 0-1 0 0,0-1 1 0 0,0 1 0 0 0,0 0-1 0 0,0 0 1 0 0,-1 0 0 0 0,1 0 0 0 0,0 0-1 0 0,0 0 1 0 0,-1 0 0 0 0,1 0 0 0 0,0 0-1 0 0,-1 0 1 0 0,1 0 0 0 0,-1 0 0 0 0,1-1-1 0 0,-1 1 1 0 0,0 0-17 0 0,1 0 12 0 0,0 0 1 0 0,-1 0-1 0 0,1 0 1 0 0,0 0-1 0 0,0 0 0 0 0,-1 0 1 0 0,1 0-1 0 0,0 0 0 0 0,0 0 1 0 0,0 0-1 0 0,0 0 1 0 0,1 0-1 0 0,-1 0 0 0 0,0 0 1 0 0,0 0-1 0 0,0 0 1 0 0,1 0-1 0 0,-1 0 0 0 0,1 0 1 0 0,-1 0-1 0 0,1 0 0 0 0,-1-1 1 0 0,1 1-1 0 0,-1 0 1 0 0,1 0-1 0 0,0 0-12 0 0,6 12 35 0 0,-7-12-22 0 0,1 0 0 0 0,-1 0 0 0 0,0 0 0 0 0,1 1 0 0 0,-1-1 0 0 0,0 0-1 0 0,0 0 1 0 0,0 0 0 0 0,0 0 0 0 0,0 0 0 0 0,0 0 0 0 0,0 1 0 0 0,0-1 0 0 0,0 0-1 0 0,-1 0 1 0 0,1 0 0 0 0,0 0 0 0 0,-1 0 0 0 0,1 0 0 0 0,-1 0 0 0 0,1 0 0 0 0,-1 1-13 0 0,-1-1 11 0 0,1 1 1 0 0,-1-1 0 0 0,0 0-1 0 0,1 0 1 0 0,-1 1 0 0 0,0-1 0 0 0,0 0-1 0 0,0-1 1 0 0,-1 2-12 0 0,-1 0 19 0 0,-7 5 55 0 0,10-6-73 0 0,0 0-1 0 0,0 0 1 0 0,0 0 0 0 0,0 0 0 0 0,0 0 0 0 0,0-1-1 0 0,0 1 1 0 0,0 0 0 0 0,0-1 0 0 0,-1 1 0 0 0,1-1 0 0 0,0 1-1 0 0,0-1 1 0 0,0 0 0 0 0,-1 0 0 0 0,1 1 0 0 0,0-1-1 0 0,-6 1 0 0 0,-2 4 0 0 0,16-1 0 0 0,-1-1 0 0 0,-6-2 0 0 0,-10 2 0 0 0,-2 0 0 0 0,-4-1-3 0 0,16-2 3 0 0,0 0 0 0 0,0 0 1 0 0,0 0-1 0 0,0 0 0 0 0,0 0 0 0 0,-1 0 0 0 0,1 0 0 0 0,0 0 0 0 0,0 0 0 0 0,0 0 0 0 0,0 0 0 0 0,0 0 0 0 0,0 0 0 0 0,0 0 0 0 0,0 0 0 0 0,0 0 1 0 0,0 0-1 0 0,0 0 0 0 0,0 0 0 0 0,0 0 0 0 0,0 0 0 0 0,0 0 0 0 0,-1 0 0 0 0,1 0 0 0 0,0 0 0 0 0,0 0 0 0 0,0 0 0 0 0,0 0 0 0 0,0 0 0 0 0,0 0 1 0 0,0 0-1 0 0,0 0 0 0 0,0 0 0 0 0,0 0 0 0 0,0 0 0 0 0,0 0 0 0 0,0 0 0 0 0,0 0 0 0 0,0 0 0 0 0,0 0 0 0 0,0 0 0 0 0,0 0 0 0 0,-1 0 0 0 0,1-1 1 0 0,0 1-1 0 0,0 0 0 0 0,0 0 0 0 0,0 0 0 0 0,0 0 0 0 0,0 0 0 0 0,0 0 0 0 0,0 0 0 0 0,0 0 0 0 0,0 0 0 0 0,0 0 0 0 0,0 0 0 0 0,0 0 1 0 0,0 0-1 0 0,0 0 0 0 0,0 0 0 0 0,0-1 0 0 0,0 1 0 0 0,0 0 0 0 0,0 0 0 0 0,0 0 0 0 0,0 0 0 0 0,0 0 0 0 0,0 0 0 0 0,1 0 0 0 0,-1 0 0 0 0,13-4 33 0 0,-12 3 144 0 0,-2-7 535 0 0,1 8-694 0 0,0 0-1 0 0,0-1 1 0 0,0 1-1 0 0,0 0 1 0 0,0 0 0 0 0,-1 0-1 0 0,1 0 1 0 0,0 0-1 0 0,0-1 1 0 0,0 1-1 0 0,0 0 1 0 0,0 0-1 0 0,0 0 1 0 0,0-1-1 0 0,0 1 1 0 0,0 0-1 0 0,0 0 1 0 0,0 0 0 0 0,0-1-1 0 0,0 1 1 0 0,0 0-1 0 0,0 0 1 0 0,0 0-1 0 0,0-1 1 0 0,0 1-1 0 0,0 0 1 0 0,0 0-1 0 0,0 0 1 0 0,0-1-1 0 0,0 1 1 0 0,0 0-1 0 0,0 0 1 0 0,0 0 0 0 0,0 0-1 0 0,1-1 1 0 0,-1 1-1 0 0,0 0 1 0 0,0 0-1 0 0,0 0 1 0 0,0 0-1 0 0,0 0 1 0 0,1-1-1 0 0,-1 1 1 0 0,0 0-1 0 0,0 0 1 0 0,0 0-18 0 0,1 0 3 0 0,-1 0 1 0 0,0-1-1 0 0,0 1 1 0 0,1 0-1 0 0,-1 0 1 0 0,0 0-1 0 0,0-1 1 0 0,1 1-1 0 0,-1 0 1 0 0,0 0-1 0 0,0 0 0 0 0,0-1 1 0 0,0 1-1 0 0,0 0 1 0 0,1-1-1 0 0,-1 1 1 0 0,0 0-1 0 0,0 0 1 0 0,0-1-1 0 0,0 1 1 0 0,0 0-1 0 0,0-1 0 0 0,0 1 1 0 0,0 0-1 0 0,0 0 1 0 0,0-1-1 0 0,0 1 1 0 0,0 0-1 0 0,0-1 1 0 0,0 1-1 0 0,0 0 1 0 0,0 0-1 0 0,-1-1 0 0 0,1 1 1 0 0,0 0-1 0 0,0 0 1 0 0,0-1-1 0 0,0 1 1 0 0,0 0-1 0 0,-1 0 1 0 0,1-1-1 0 0,0 1 1 0 0,0 0-1 0 0,-1 0-3 0 0,1-1-13 0 0,0 1 1 0 0,0-1-1 0 0,0 1 1 0 0,0 0-1 0 0,0-1 1 0 0,0 1 0 0 0,0-1-1 0 0,0 1 1 0 0,0 0-1 0 0,0-1 1 0 0,0 1-1 0 0,1-1 1 0 0,-1 1-1 0 0,0 0 1 0 0,0-1-1 0 0,0 1 1 0 0,0 0-1 0 0,1-1 1 0 0,-1 1-1 0 0,0 0 1 0 0,0-1-1 0 0,1 1 1 0 0,-1 0-1 0 0,0-1 1 0 0,0 1-1 0 0,1 0 13 0 0,3-8-252 0 0,-4 7 213 0 0,0 0 0 0 0,1 0 0 0 0,-1-1 0 0 0,1 1 0 0 0,-1 0 1 0 0,1 0-1 0 0,-1 0 0 0 0,1 0 0 0 0,0 0 0 0 0,0 0 0 0 0,-1 0 1 0 0,1 0-1 0 0,0 0 0 0 0,0 0 0 0 0,0 1 0 0 0,0-1 0 0 0,0 0 0 0 0,0 1 1 0 0,0-1-1 0 0,0 0 0 0 0,0 1 0 0 0,0-1 0 0 0,1 1 0 0 0,-1 0 1 0 0,0-1-1 0 0,0 1 0 0 0,1 0 39 0 0,0-1 26 0 0,0 0 1 0 0,0 0 0 0 0,0 0-1 0 0,1 0 1 0 0,-1 0-1 0 0,0-1 1 0 0,-1 1 0 0 0,2-1-27 0 0,-3 2 21 0 0,0-1 0 0 0,1 1 0 0 0,-1 0 0 0 0,0-1-1 0 0,0 1 1 0 0,1 0 0 0 0,-1-1 0 0 0,0 1 0 0 0,0 0 0 0 0,0-1 0 0 0,0 1 0 0 0,0 0 0 0 0,1-1 0 0 0,-1 1 0 0 0,0-1 0 0 0,0 1 0 0 0,0 0 0 0 0,0-1 0 0 0,0 1 0 0 0,0-1 0 0 0,0 1 0 0 0,0 0 0 0 0,0-1 0 0 0,0 1 0 0 0,-1 0 0 0 0,1-1 0 0 0,0 1 0 0 0,0-1 0 0 0,0 1 0 0 0,0 0 0 0 0,-1-1 0 0 0,1 1-1 0 0,0 0 1 0 0,0-1 0 0 0,-1 1 0 0 0,1 0 0 0 0,0 0 0 0 0,-1-1-21 0 0,1 1 18 0 0,0 0-1 0 0,0-1 1 0 0,-1 1-1 0 0,1 0 0 0 0,0-1 1 0 0,-1 1-1 0 0,1 0 1 0 0,0-1-1 0 0,0 1 1 0 0,0-1-1 0 0,0 1 0 0 0,-1 0 1 0 0,1-1-1 0 0,0 1 1 0 0,0-1-1 0 0,0 1 1 0 0,0 0-1 0 0,0-1 0 0 0,0 1 1 0 0,0-1-1 0 0,0 1 1 0 0,0-1-1 0 0,0 1 1 0 0,0 0-1 0 0,0-1 1 0 0,0 1-1 0 0,1-1 0 0 0,-1 1 1 0 0,0 0-1 0 0,0-1 1 0 0,0 1-1 0 0,0-1 1 0 0,1 1-1 0 0,-1 0-17 0 0,2-2-4 0 0,-1 1-1 0 0,1-1 1 0 0,0 1-1 0 0,0 0 1 0 0,0 0 0 0 0,0 0-1 0 0,0 0 1 0 0,0 0 0 0 0,0 0-1 0 0,0 0 1 0 0,1 0 4 0 0,17-8-291 0 0,-14 4 332 0 0,1 0 0 0 0,-1-1 0 0 0,0 0 0 0 0,-1 0 0 0 0,1 0 0 0 0,-1-1 0 0 0,-1 0 0 0 0,1 0-41 0 0,23-29-504 0 0,-20 24 658 0 0,-7 10-115 0 0,0 1-1 0 0,0-1 1 0 0,0 1-1 0 0,1-1 1 0 0,-1 1 0 0 0,0-1-1 0 0,1 1 1 0 0,-1 0 0 0 0,1-1-39 0 0,-1 1-218 0 0,-1 1-26 0 0,0 0 27 0 0,15 17-162 0 0,-9-5 278 0 0,-1 1 0 0 0,-1-1 0 0 0,0 1 0 0 0,-1 1 0 0 0,0-1-1 0 0,-1 0 1 0 0,-1 5 101 0 0,0-9 183 0 0,-1-1-1 0 0,0 1 0 0 0,-1-1 0 0 0,-1 6-182 0 0,-1 20 978 0 0,3-32-1053 0 0,0 0-1 0 0,-1 0 1 0 0,1 0 0 0 0,0 0-1 0 0,-1-1 1 0 0,0 1-1 0 0,1 0 1 0 0,-1 0 0 0 0,0 0 75 0 0,0 1-70 0 0,0-2 183 0 0,-5 2 95 0 0,5-4-220 0 0,1 0 0 0 0,-1 0-1 0 0,0 0 1 0 0,0 0 0 0 0,1 0-1 0 0,-1 0 1 0 0,0 0 0 0 0,1 0-1 0 0,-1-1 1 0 0,1 1 0 0 0,0 0-1 0 0,-1 0 1 0 0,1 0-1 0 0,0-1 1 0 0,0 1 0 0 0,0 0-1 0 0,0 0 1 0 0,0-1 0 0 0,0 1-1 0 0,0 0 1 0 0,0-1 12 0 0,5-28 67 0 0,-2 20-82 0 0,-1 3-137 0 0,0-1-1 0 0,0 1 1 0 0,1 0-1 0 0,0 1 1 0 0,0-1 152 0 0,1 0-101 0 0,31-47-103 0 0,-31 48 188 0 0,1 0 0 0 0,0 0 0 0 0,0 1 0 0 0,1 0 1 0 0,0 0-1 0 0,-1 0 0 0 0,5-1 16 0 0,-9 6-16 0 0,0-1 0 0 0,0 1-1 0 0,0-1 1 0 0,0 1 0 0 0,0 0 0 0 0,0 0 0 0 0,0-1-1 0 0,0 1 1 0 0,0 0 0 0 0,0 0 0 0 0,1 0 0 0 0,-1 0-1 0 0,0 0 1 0 0,0 1 0 0 0,1-1 16 0 0,1 0 2 0 0,-2 0-3 0 0,-1 0 1 0 0,1 0 0 0 0,0 0-1 0 0,0 0 1 0 0,-1 0 0 0 0,1 1-1 0 0,0-1 1 0 0,0 0-1 0 0,-1 0 1 0 0,1 0 0 0 0,0 1-1 0 0,-1-1 1 0 0,1 0 0 0 0,0 1-1 0 0,-1-1 1 0 0,1 0 0 0 0,0 1-1 0 0,-1-1 1 0 0,1 1-1 0 0,-1-1 1 0 0,1 1 0 0 0,-1 0-1 0 0,1-1 1 0 0,-1 1 0 0 0,1-1-1 0 0,-1 1 1 0 0,0 0 0 0 0,1-1-1 0 0,-1 1 1 0 0,0 0-1 0 0,1-1 1 0 0,-1 1 0 0 0,0 0-1 0 0,0 0 1 0 0,1 3-1 0 0,14 14 0 0 0,-13-16 11 0 0,-1 0 0 0 0,1-1-1 0 0,0 1 1 0 0,-1 0 0 0 0,0 0 0 0 0,1 0 0 0 0,-1 0-1 0 0,0 0 1 0 0,0 0 0 0 0,0 1 0 0 0,0-1 0 0 0,0 0 0 0 0,-1 0-1 0 0,1 1-9 0 0,0 0 9 0 0,-1 1-1 0 0,1-1 1 0 0,0 0-1 0 0,0 1 0 0 0,0-1 1 0 0,0 0-1 0 0,1 0 1 0 0,-1 0-1 0 0,1 0 0 0 0,0 0 1 0 0,0 0-1 0 0,0 0 1 0 0,0-1-1 0 0,0 1 0 0 0,1-1 1 0 0,-1 1-1 0 0,3 1-8 0 0,-1-1 1 0 0,-3-2-1 0 0,0 0 0 0 0,0 1 0 0 0,0-1 0 0 0,-1 0 0 0 0,1 0 0 0 0,0 1 0 0 0,0-1 0 0 0,-1 0 0 0 0,1 1 0 0 0,-1-1 0 0 0,1 0 0 0 0,-1 1 0 0 0,1-1 0 0 0,-1 1 0 0 0,0-1 0 0 0,0 1 0 0 0,0-1 0 0 0,0 1 0 0 0,0-1 0 0 0,0 1 0 0 0,0-1 0 0 0,0 1 0 0 0,0-1 0 0 0,-1 1 0 0 0,1-1 0 0 0,-1 1 0 0 0,-1 7 0 0 0,2-8 0 0 0,1 1 0 0 0,-1 0 0 0 0,0-1 0 0 0,0 1 0 0 0,1-1 0 0 0,-1 1 0 0 0,1 0 0 0 0,-1-1 0 0 0,1 1 0 0 0,-1-1 0 0 0,1 0 0 0 0,0 1 0 0 0,0-1 0 0 0,0 0 0 0 0,0 1 0 0 0,0-1 0 0 0,0 0 0 0 0,0 0 0 0 0,0 0 0 0 0,1 0 0 0 0,-1 0 0 0 0,0 0 0 0 0,1 0 0 0 0,-1 0 0 0 0,2 0 0 0 0,2 2 0 0 0,0 0 0 0 0,0-1 0 0 0,1 0 0 0 0,-1 1 0 0 0,1-2 0 0 0,2 1 0 0 0,-1-1 46 0 0,0 0 0 0 0,0 0 0 0 0,1-1-1 0 0,-1 0 1 0 0,0-1 0 0 0,0 0 0 0 0,1 0-1 0 0,-1 0 1 0 0,0-1 0 0 0,0 0 0 0 0,0 0-1 0 0,-1-1 1 0 0,1 0 0 0 0,0 0 0 0 0,-1 0-1 0 0,0-1 1 0 0,0 0 0 0 0,0-1 0 0 0,0 1 0 0 0,-1-1-1 0 0,0 0 1 0 0,0 0 0 0 0,0-1 0 0 0,0 1-1 0 0,2-6-45 0 0,2-3 129 0 0,-2-1-1 0 0,1 0 0 0 0,2-12-128 0 0,-7 20 20 0 0,-1 0 1 0 0,0-1-1 0 0,-1 1 0 0 0,0-1 0 0 0,0 0 0 0 0,0 1 1 0 0,-1-1-1 0 0,0 0 0 0 0,-1-2-20 0 0,0 7-13 0 0,1 0-1 0 0,-1 0 1 0 0,0 0 0 0 0,0 0 0 0 0,-1 0-1 0 0,1 0 1 0 0,0 0 0 0 0,-1 0 0 0 0,0 1-1 0 0,0-1 14 0 0,2 2 2 0 0,-1 0-1 0 0,1 1 1 0 0,-1-1-1 0 0,0 0 0 0 0,1 0 1 0 0,-1 1-1 0 0,1-1 1 0 0,-1 0-1 0 0,0 1 1 0 0,0-1-1 0 0,1 1 0 0 0,-1-1 1 0 0,0 1-1 0 0,0 0 1 0 0,0-1-1 0 0,0 1 1 0 0,1 0-1 0 0,-1-1 0 0 0,0 1 1 0 0,0 0-1 0 0,0 0 1 0 0,0 0-1 0 0,0 0 1 0 0,0 0-1 0 0,0 0 0 0 0,0 0 1 0 0,0 0-1 0 0,0 0 1 0 0,1 0-1 0 0,-1 0 1 0 0,0 1-1 0 0,0-1 0 0 0,0 0 1 0 0,0 1-1 0 0,0 0-1 0 0,-3 1 0 0 0,1 1 0 0 0,-1-1-1 0 0,1 1 1 0 0,0 0 0 0 0,0 1 0 0 0,0-1-1 0 0,0 0 1 0 0,1 1 0 0 0,0 0-1 0 0,-1-1 1 0 0,1 1 0 0 0,0 1 0 0 0,-1 2-162 0 0,0 0 1 0 0,1 1 0 0 0,0-1-1 0 0,1 0 1 0 0,-1 1-1 0 0,0 6 162 0 0,1-4-346 0 0,1-6 326 0 0,-1-1-1 0 0,1 0 1 0 0,0 0 0 0 0,0 0 0 0 0,0 0 0 0 0,0 0 0 0 0,1 1 0 0 0,-1-1 0 0 0,1 0 0 0 0,0 0 0 0 0,-1 0-1 0 0,1 0 1 0 0,2 2 20 0 0,0 1 73 0 0,0 1 0 0 0,1-1 0 0 0,1 0-1 0 0,-1 0 1 0 0,1 0 0 0 0,0 0-1 0 0,0-1 1 0 0,1 1-73 0 0,-2-3-4 0 0,-1-1 0 0 0,1 1 0 0 0,0 0 0 0 0,0-1 0 0 0,0 0 0 0 0,0 0 0 0 0,1 0 0 0 0,-1-1 0 0 0,0 1 0 0 0,1-1 0 0 0,-1 0 0 0 0,1 0 0 0 0,3 0 4 0 0,16 1-222 0 0,40 1-149 0 0,-56-3 505 0 0,-1 0 1 0 0,0-1-1 0 0,0 0 1 0 0,0 0-1 0 0,0-1 0 0 0,0 0 1 0 0,4-1-135 0 0,1-4 794 0 0,-11 6-1072 0 0,1 0 1 0 0,-1-1 0 0 0,1 1-1 0 0,-1 0 1 0 0,0-1 0 0 0,1 1 0 0 0,-1-1-1 0 0,0 1 1 0 0,0-1 0 0 0,0 0 0 0 0,0 1-1 0 0,0-1 1 0 0,-1 0 0 0 0,1-1 277 0 0,-4-8-1534 0 0</inkml:trace>
  <inkml:trace contextRef="#ctx0" brushRef="#br0" timeOffset="7853.325">2041 162 17503 0 0,'4'-2'460'0'0,"-2"3"1056"0"0,-1 0-1129 0 0,1-2 101 0 0,-1 0-429 0 0,1 0 0 0 0,-1 1-1 0 0,0-1 1 0 0,1 1 0 0 0,-1-1 0 0 0,1 1 0 0 0,-1 0-1 0 0,1 0 1 0 0,-1-1 0 0 0,1 1 0 0 0,-1 0 0 0 0,1 0 0 0 0,-1 0-1 0 0,1 1 1 0 0,-1-1 0 0 0,1 0 0 0 0,-1 1 0 0 0,1-1-1 0 0,1 1-58 0 0,5 1-1432 0 0,1-1-5727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02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1 165 10912 0 0,'0'0'248'0'0,"0"0"-181"0"0,0-1 0 0 0,-1 0 0 0 0,1 1 1 0 0,0-1-1 0 0,0 0 0 0 0,0 1 0 0 0,0-1 1 0 0,0 0-1 0 0,0 1 0 0 0,0-1 0 0 0,0 0 0 0 0,0 0 1 0 0,1 1-1 0 0,-1-1-67 0 0,1-7 5 0 0,-1 7 0 0 0,0 1-1 0 0,0 0 1 0 0,0-1 0 0 0,0 1 0 0 0,0-1 0 0 0,0 1-1 0 0,0 0 1 0 0,0-1 0 0 0,0 1 0 0 0,0-1 0 0 0,1 1-1 0 0,-1 0 1 0 0,0-1 0 0 0,0 1 0 0 0,0-1 0 0 0,0 1-1 0 0,1 0 1 0 0,-1-1 0 0 0,0 1 0 0 0,0 0 0 0 0,0-1-1 0 0,1 1 1 0 0,-1 0 0 0 0,0 0-5 0 0,1-1 107 0 0,0 0 1 0 0,0 1-1 0 0,-1-1 1 0 0,1 0-1 0 0,0 0 1 0 0,0 1-1 0 0,-1-1 0 0 0,1 0 1 0 0,-1 0-1 0 0,1 0 1 0 0,-1 0-1 0 0,1 0 0 0 0,-1 0 1 0 0,0 0-1 0 0,0 0 1 0 0,1 0-1 0 0,-1 0 1 0 0,0 0-1 0 0,0 0 0 0 0,0 0 1 0 0,0 0-1 0 0,0 0 1 0 0,0 0-1 0 0,0-1-107 0 0,0-2 298 0 0,1-13 672 0 0,0-8 201 0 0,-1 25-1140 0 0,0-1-1 0 0,0 0 1 0 0,0 1 0 0 0,1-1-1 0 0,-1 0 1 0 0,0 0-1 0 0,0 1 1 0 0,0-1 0 0 0,0 0-1 0 0,1 1 1 0 0,-1-1-1 0 0,0 0 1 0 0,1 1 0 0 0,-1-1-1 0 0,0 1 1 0 0,1-1-1 0 0,-1 1 1 0 0,1-1 0 0 0,-1 0-1 0 0,1 1 1 0 0,-1 0-1 0 0,1-1-30 0 0,0 0 32 0 0,-1 1 0 0 0,1-1-1 0 0,-1 1 1 0 0,1-1 0 0 0,-1 0 0 0 0,1 1-1 0 0,-1-1 1 0 0,1 0 0 0 0,-1 0 0 0 0,0 1-1 0 0,1-1 1 0 0,-1 0 0 0 0,0 0-1 0 0,1 0-31 0 0,-1-4 173 0 0,0 5-151 0 0,0-1 1 0 0,0 0-1 0 0,0 1 1 0 0,0-1-1 0 0,0 1 1 0 0,0-1-1 0 0,1 1 1 0 0,-1-1-1 0 0,0 1 1 0 0,0-1-1 0 0,0 1 1 0 0,1-1-1 0 0,-1 0 1 0 0,0 1-1 0 0,1 0 1 0 0,-1-1-1 0 0,0 1 1 0 0,1-1-1 0 0,-1 1 1 0 0,1-1-1 0 0,-1 1 1 0 0,0 0-1 0 0,1-1 0 0 0,-1 1 1 0 0,1 0-1 0 0,-1 0 1 0 0,1-1-1 0 0,-1 1 1 0 0,1 0-1 0 0,0 0 1 0 0,-1 0-1 0 0,1-1-22 0 0,15-7 269 0 0,-13 6-271 0 0,0 0-1 0 0,0 0 1 0 0,0 0-1 0 0,0 1 1 0 0,0 0-1 0 0,0-1 1 0 0,1 1-1 0 0,-1 0 1 0 0,1 1-1 0 0,-1-1 1 0 0,1 1-1 0 0,-1-1 1 0 0,1 1-1 0 0,-1 0 1 0 0,1 0-1 0 0,-1 1 1 0 0,1-1-1 0 0,1 1 3 0 0,-5-1 0 0 0,1 0 0 0 0,-1 0 0 0 0,0 0 0 0 0,1 0 0 0 0,-1 0 0 0 0,0 0 0 0 0,1 0 0 0 0,-1 0 0 0 0,0 0 0 0 0,0 0 0 0 0,1 0 0 0 0,-1 0 0 0 0,0 1 0 0 0,1-1 0 0 0,-1 0 0 0 0,0 0 0 0 0,0 0 0 0 0,1 0 0 0 0,-1 1 0 0 0,0-1 0 0 0,0 0 0 0 0,1 0 0 0 0,-1 1 0 0 0,0-1 0 0 0,0 0 0 0 0,0 0 0 0 0,1 1 0 0 0,-1-1 0 0 0,0 0 0 0 0,0 0 0 0 0,0 1 0 0 0,0-1 0 0 0,0 0 0 0 0,0 1 0 0 0,-1 2 0 0 0,1-3 0 0 0,0 1 0 0 0,1 0 0 0 0,-1 0 0 0 0,1-1 0 0 0,-1 1 0 0 0,1 0 0 0 0,-1-1 0 0 0,1 1 0 0 0,-1 0 0 0 0,1-1 0 0 0,0 1 0 0 0,-1-1 0 0 0,1 1 0 0 0,0-1 0 0 0,-1 1 0 0 0,1-1 0 0 0,0 0 0 0 0,0 1 0 0 0,0-1 0 0 0,-1 0 0 0 0,2 1 0 0 0,4 2 66 0 0,-5-2 276 0 0,11 7 642 0 0,2 3-833 0 0,6 4-654 0 0,4-1 692 0 0,-17-10 86 0 0,20 7-21 0 0,0-1-321 0 0,40-6 384 0 0,-49-2-317 0 0,-16-2 0 0 0,0 0 0 0 0,0 0 0 0 0,1 0 0 0 0,-1 0 0 0 0,0 0 0 0 0,0 0 0 0 0,0 0 0 0 0,0-1 0 0 0,0 1 0 0 0,0-1 0 0 0,0 0 0 0 0,1 0 0 0 0,-3 1 0 0 0,2 0 0 0 0,-1-1 0 0 0,1 1 0 0 0,0 0 0 0 0,-1 0 0 0 0,1 0 0 0 0,-1 0 0 0 0,1 0 0 0 0,-1 0 0 0 0,1 1 0 0 0,0-1 0 0 0,-1 0 0 0 0,2 1 0 0 0,-1 0 0 0 0,20-3 0 0 0,-16 1 0 0 0,24-7 0 0 0,-24 6-65 0 0,-5 1-278 0 0,-2 1-660 0 0,3 0 1743 0 0,-4 0-1685 0 0,-11-2-5582 0 0,7 1 6568 0 0,1 0-331 0 0,8 1 192 0 0,-2 0 189 0 0,-1 0 6 0 0,0 0-36 0 0,0 0-158 0 0,0 0-19 0 0,-7 0-1013 0 0,7 0 617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03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16 287 3224 0 0,'-2'2'246'0'0,"-2"-1"-199"0"0,-6-1 6510 0 0,37 8-5233 0 0,-2-4-123 0 0,-1-2-1 0 0,1-1 1 0 0,14-1-1201 0 0,133-4 886 0 0,-118-4-1138 0 0,-43 6 356 0 0,-1 0 1 0 0,0 1-1 0 0,1 0 1 0 0,-1 1-1 0 0,1 0 1 0 0,5 0-105 0 0,-9 1 269 0 0,0 0 0 0 0,0-1 1 0 0,0 0-1 0 0,4 0-269 0 0,21-2 21 0 0,-32 3-10 0 0,1-1-1 0 0,-1 0 0 0 0,0 0 0 0 0,0 0 0 0 0,0 0 0 0 0,0 0 0 0 0,1 0 0 0 0,-1 0 0 0 0,0 0 0 0 0,0 0 0 0 0,0 0 0 0 0,0 0 0 0 0,1 0 0 0 0,-1 0 0 0 0,0 0 0 0 0,0 0 0 0 0,0 0 0 0 0,0 0 0 0 0,1 0 0 0 0,-1 0 0 0 0,0-1 0 0 0,0 1 0 0 0,0 0 0 0 0,0 0 0 0 0,0 0 0 0 0,1 0 0 0 0,-1 0 0 0 0,0 0 1 0 0,0 0-1 0 0,0-1 0 0 0,0 1 0 0 0,0 0 0 0 0,0 0 0 0 0,0 0 0 0 0,0 0 0 0 0,1 0 0 0 0,-1 0 0 0 0,0-1 0 0 0,0 1 0 0 0,0 0 0 0 0,0 0 0 0 0,0 0 0 0 0,0 0 0 0 0,0-1 0 0 0,0 1 0 0 0,0 0-10 0 0,-6-8 699 0 0,-14-8 136 0 0,20 16-855 0 0,-10-6 14 0 0,1 1 0 0 0,-1 0-1 0 0,1 1 1 0 0,-1 0-1 0 0,-1 1 1 0 0,0 0 6 0 0,0-1 34 0 0,0 1-1 0 0,0-2 1 0 0,0 0-1 0 0,-8-4-33 0 0,1-1 56 0 0,0 0 0 0 0,-7-1-56 0 0,3 1 328 0 0,-16-10-328 0 0,25 12-83 0 0,0-1 0 0 0,1 0 0 0 0,0-1 0 0 0,-3-3 83 0 0,1 0 267 0 0,9 10-129 0 0,1-1 1 0 0,0 0 0 0 0,-1 0 0 0 0,2-1-1 0 0,-1 1 1 0 0,0-1 0 0 0,-1-4-139 0 0,1 4 83 0 0,0 0 1 0 0,0 0-1 0 0,-1 0 0 0 0,1 0 1 0 0,-1 1-1 0 0,0-1 1 0 0,-4-2-84 0 0,8 7-132 0 0,1 0-18 0 0,0 0-30 0 0,0 0-117 0 0,7-2-777 0 0,4 2-4077 0 0,-4 5-1042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03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0 453 10880 0 0,'0'0'248'0'0,"0"0"34"0"0,0 0 20 0 0,0 0-38 0 0,1 0-68 0 0,0 0 1 0 0,0 0 0 0 0,0 0 0 0 0,0 0-1 0 0,0 1 1 0 0,0-1 0 0 0,0 0 0 0 0,0 1 0 0 0,0-1-1 0 0,0 1 1 0 0,0-1 0 0 0,0 1-197 0 0,2 10 956 0 0,0-1 1 0 0,-2 1-1 0 0,1 1 1 0 0,-1 6-957 0 0,1 2 644 0 0,-4 30-28 0 0,6 14-148 0 0,-3-36-73 0 0,1 0 0 0 0,1 0 0 0 0,2-1 0 0 0,4 15-395 0 0,3 6 0 0 0,-10-35 0 0 0,1 0 0 0 0,1 0 0 0 0,0 0 0 0 0,1 0 0 0 0,0-1 0 0 0,1 1 0 0 0,0-5 0 0 0,-1 3 0 0 0,-7-9 0 0 0,2-2 0 0 0,6 1-245 0 0,7-5-63 0 0,-9 2-34 0 0,1 0-1 0 0,-1-1 1 0 0,0 0-1 0 0,1 0 1 0 0,-1 0-1 0 0,0 0 1 0 0,1-2 342 0 0,7-6-1938 0 0</inkml:trace>
  <inkml:trace contextRef="#ctx0" brushRef="#br0" timeOffset="326.298">296 591 5984 0 0,'-27'-13'622'0'0,"20"7"347"0"0,9 7-104 0 0,-1-1 1185 0 0,5 3 2041 0 0,-4 0-3879 0 0,0 0-1 0 0,-1-1 1 0 0,0 1 0 0 0,0 0 0 0 0,0 0 0 0 0,0 0 0 0 0,0 0-1 0 0,0 0 1 0 0,-1 0 0 0 0,1 1 0 0 0,-1-1 0 0 0,0 0-1 0 0,0 1-211 0 0,2 14 881 0 0,-2-12-685 0 0,1-1 0 0 0,-1 1 0 0 0,0 0 0 0 0,-1 0 0 0 0,0-1 0 0 0,0 2-196 0 0,0-2-45 0 0,1-1 0 0 0,-1 1 1 0 0,1-1-1 0 0,0 1 0 0 0,0-1 0 0 0,0 1 0 0 0,0 0 0 0 0,1-1 0 0 0,0 0 0 0 0,1 3 45 0 0,1 4 36 0 0,0 0 0 0 0,-1 1 0 0 0,0-1 1 0 0,0 9-37 0 0,-1-8 104 0 0,1 0 0 0 0,0 1 0 0 0,2 6-104 0 0,-2-13-1 0 0,0-1 1 0 0,0 0-1 0 0,1 0 0 0 0,0 0 0 0 0,0 0 0 0 0,0-1 0 0 0,0 1 1 0 0,-1-3 6 0 0,0 1-1 0 0,0-1 1 0 0,0 0 0 0 0,0 0 0 0 0,0 0 0 0 0,0-1-1 0 0,0 1 1 0 0,1 0 0 0 0,-1-1 0 0 0,1 1 0 0 0,-1-1-1 0 0,1 0 1 0 0,0 0 0 0 0,0 0-6 0 0,3 0 228 0 0,1 0 1 0 0,-1 0-1 0 0,0-1 0 0 0,1 1 1 0 0,-1-2-1 0 0,0 1 0 0 0,1-1 0 0 0,-1 0 1 0 0,4-1-229 0 0,-7 2 62 0 0,0-1-1 0 0,1 0 1 0 0,-1-1 0 0 0,0 1 0 0 0,0 0 0 0 0,0-1 0 0 0,0 0 0 0 0,0 1-1 0 0,-1-1 1 0 0,1 0 0 0 0,0-1 0 0 0,-1 1 0 0 0,0 0 0 0 0,1-1-1 0 0,-1 1 1 0 0,0-1 0 0 0,0 0 0 0 0,1-2-62 0 0,8-13 139 0 0,-9 16-116 0 0,-1 0 0 0 0,1-1 0 0 0,-1 1 1 0 0,1 0-1 0 0,-1-1 0 0 0,0 1 0 0 0,0-1 0 0 0,0 0 0 0 0,0 1 0 0 0,-1-1 0 0 0,1 0 0 0 0,0-2-23 0 0,1-18 203 0 0,-1 15-167 0 0,0-1 0 0 0,0 1-1 0 0,-1 0 1 0 0,-1-1 0 0 0,1 1 0 0 0,-1 0-1 0 0,-1-2-35 0 0,0-2-1 0 0,-2 1-1 0 0,1 0 0 0 0,-1 0 1 0 0,-1 1-1 0 0,0-1 0 0 0,0 1 1 0 0,-1 0-1 0 0,0 0 0 0 0,-1 1 1 0 0,0 0-1 0 0,-1 0 0 0 0,0 1 1 0 0,0 0-1 0 0,0 0 0 0 0,-1 0 1 0 0,-7-3 1 0 0,0 0-360 0 0,4 10-151 0 0,-13 3-47 0 0,10-1-6154 0 0,-1 2 104 0 0</inkml:trace>
  <inkml:trace contextRef="#ctx0" brushRef="#br0" timeOffset="613.202">309 251 13824 0 0,'13'-5'1470'0'0,"-8"4"-1371"0"0,-3 1 134 0 0,1 0 1 0 0,-1-1-1 0 0,1 1 1 0 0,-1-1-1 0 0,1 0 1 0 0,-1 0-1 0 0,2 0-233 0 0,14-5 764 0 0,84 2 2295 0 0,-33 2-2664 0 0,-57 1-535 0 0,69-3-1102 0 0,-28 3-2944 0 0,-46 1-1611 0 0</inkml:trace>
  <inkml:trace contextRef="#ctx0" brushRef="#br0" timeOffset="1366.033">852 31 3680 0 0,'7'-1'115'0'0,"-6"1"-100"0"0,0 0 0 0 0,1 0-1 0 0,-1 0 1 0 0,1 0-1 0 0,-1 0 1 0 0,0 0-1 0 0,1-1 1 0 0,-1 1-1 0 0,0-1 1 0 0,1 1-1 0 0,-1-1 1 0 0,0 1 0 0 0,0-1-1 0 0,1 0 1 0 0,-1 1-1 0 0,0-1 1 0 0,0 0-1 0 0,0 0 1 0 0,0 0-15 0 0,0 0 422 0 0,0-1-1 0 0,1 1 1 0 0,-1 0-1 0 0,0 0 1 0 0,0 0 0 0 0,1 0-1 0 0,-1 0 1 0 0,0 0 0 0 0,1 0-1 0 0,-1 0 1 0 0,1 1 0 0 0,-1-1-1 0 0,1 1 1 0 0,0-1-422 0 0,10-5 2687 0 0,-11 6-2104 0 0,-1 0 288 0 0,0 0 121 0 0,0 0 28 0 0,0 6 170 0 0,0-3-1107 0 0,-1 1-1 0 0,1 0 1 0 0,-1-1-1 0 0,1 1 1 0 0,-1-1 0 0 0,0 1-1 0 0,-1-1 1 0 0,1 1-1 0 0,-1-1 1 0 0,1 1-1 0 0,-1-1 1 0 0,0 0-1 0 0,0 0 1 0 0,-1 0-83 0 0,-4 9 257 0 0,-5 5-61 0 0,9-13-136 0 0,0 0 0 0 0,1 0 0 0 0,-1 0 0 0 0,1 1 0 0 0,-1 0 0 0 0,0 3-60 0 0,1-2 23 0 0,0 0 0 0 0,1 0 0 0 0,-1 0 0 0 0,1 0 0 0 0,0 1 0 0 0,1-1 0 0 0,0 0 0 0 0,0 1 0 0 0,0 0-23 0 0,1-4 35 0 0,-1 0-1 0 0,1-1 1 0 0,0 1 0 0 0,-1 0 0 0 0,1-1-1 0 0,0 1 1 0 0,1 0 0 0 0,-1-1 0 0 0,0 1-1 0 0,1-1 1 0 0,0 0 0 0 0,-1 0-1 0 0,1 1 1 0 0,0-1 0 0 0,0 0 0 0 0,0 0-1 0 0,0-1 1 0 0,1 1 0 0 0,-1 0 0 0 0,0-1-1 0 0,1 1 1 0 0,1 0-35 0 0,9 3 176 0 0,0 0-1 0 0,1-1 1 0 0,0-1 0 0 0,0 0 0 0 0,1 0-176 0 0,14 2 190 0 0,1-1-54 0 0,-24-4-136 0 0,0 1 0 0 0,1 0 0 0 0,-1 0 0 0 0,0 0 0 0 0,5 2 0 0 0,-3 0 1 0 0,-6-1 68 0 0,1-1-1 0 0,-1 0 1 0 0,1 0 0 0 0,0 0 0 0 0,-1 0 0 0 0,1 0 0 0 0,0-1 0 0 0,0 1 0 0 0,0-1 0 0 0,-1 0 0 0 0,1 0 0 0 0,0 0 0 0 0,0 0 0 0 0,0 0 0 0 0,0-1 0 0 0,-1 1 0 0 0,1-1-1 0 0,0 0 1 0 0,-1 1 0 0 0,1-1 0 0 0,1-1-69 0 0,67-33 207 0 0,-70 34-394 0 0,0 0-1 0 0,0 0 1 0 0,0 1-1 0 0,0-1 1 0 0,1 0 0 0 0,-1 0-1 0 0,0 0 1 0 0,-1 0-1 0 0,1 0 1 0 0,0-1 0 0 0,0 1-1 0 0,0 0 1 0 0,-1 0-1 0 0,1-1 1 0 0,-1 1 0 0 0,1 0-1 0 0,-1 0 1 0 0,1-1 0 0 0,-1 1-1 0 0,0-1 1 0 0,1 1-1 0 0,-1-2 188 0 0,0 0-788 0 0,-1-1 0 0 0,1 0 0 0 0,-1 0 0 0 0,0 0-1 0 0,0 0 1 0 0,-1-3 788 0 0,0 2 54 0 0,-3-11-1910 0 0</inkml:trace>
  <inkml:trace contextRef="#ctx0" brushRef="#br0" timeOffset="1974.569">1167 78 4608 0 0,'0'0'353'0'0,"0"0"-93"0"0,0 0 473 0 0,-2-6 716 0 0,2 5 2432 0 0,0 1 4242 0 0,1 1-8113 0 0,0 2-6 0 0,-1 9 16 0 0,-10 20 2018 0 0,1-9-2038 0 0,-19 49 0 0 0,7 2 0 0 0,5-20 0 0 0,9-32 243 0 0,-2 9 673 0 0,8-26-848 0 0,0 1 0 0 0,-1-1 0 0 0,0 0 0 0 0,-2 5-68 0 0,2-6 55 0 0,0 0 0 0 0,1-1 1 0 0,-1 1-1 0 0,1 0 0 0 0,0 0 0 0 0,0 0 0 0 0,1 0 0 0 0,-1 2-55 0 0,0-4 88 0 0,-1 2-28 0 0,1-3-88 0 0,1-1-17 0 0,3-5-584 0 0,-2 4-6347 0 0,-1 1 163 0 0</inkml:trace>
  <inkml:trace contextRef="#ctx0" brushRef="#br0" timeOffset="3349.535">1688 605 11200 0 0,'0'0'256'0'0,"3"-11"720"0"0,-3 11-872 0 0,0-1 0 0 0,0 1 0 0 0,1-1 0 0 0,-1 1 0 0 0,0-1 0 0 0,0 1 0 0 0,0-1 0 0 0,0 1 0 0 0,0-1 0 0 0,0 1 0 0 0,0-1 0 0 0,0 0 0 0 0,0 1-1 0 0,0-1 1 0 0,-1 1 0 0 0,1-1 0 0 0,0 1 0 0 0,0-1 0 0 0,0 1 0 0 0,-1-1 0 0 0,1 1 0 0 0,0-1 0 0 0,-1 1 0 0 0,1 0 0 0 0,0-1 0 0 0,-1 1 0 0 0,1-1 0 0 0,-1 1-104 0 0,0-1 111 0 0,0 1-1 0 0,0 0 1 0 0,0-1-1 0 0,0 1 1 0 0,0-1-1 0 0,0 1 1 0 0,0 0-1 0 0,0 0 1 0 0,0 0-1 0 0,0 0 1 0 0,0 0-1 0 0,-1 0 1 0 0,1 0-111 0 0,-4 0 250 0 0,-1 1 0 0 0,1 0 0 0 0,0 0 0 0 0,0 1 0 0 0,-2 0-250 0 0,-7 4 226 0 0,0 1 0 0 0,0 1 0 0 0,1 0 0 0 0,0 1 0 0 0,0 0 0 0 0,1 1-226 0 0,-10 7 29 0 0,20-16 6 0 0,1 0 0 0 0,0 0 0 0 0,-1 0 0 0 0,1 0 0 0 0,0 1 0 0 0,0-1 0 0 0,0 0 0 0 0,0 0 0 0 0,0 1 0 0 0,0-1 0 0 0,0 1 0 0 0,1-1 0 0 0,-1 1-1 0 0,0-1 1 0 0,1 1 0 0 0,-1-1 0 0 0,1 1 0 0 0,0 0 0 0 0,-1-1 0 0 0,1 2-35 0 0,0-1 67 0 0,0 1 1 0 0,1-1-1 0 0,-1 1 0 0 0,1-1 1 0 0,-1 1-1 0 0,1-1 0 0 0,0 0 1 0 0,0 0-1 0 0,0 1 0 0 0,0-1 1 0 0,0 0-1 0 0,2 2-67 0 0,2 3 74 0 0,0-1 0 0 0,0 0 0 0 0,1 0 0 0 0,0-1 0 0 0,0 1-1 0 0,1-1 1 0 0,6 3-74 0 0,11 7 73 0 0,-4-3-50 0 0,-1 1-1 0 0,0 0 0 0 0,11 12-22 0 0,-27-22 114 0 0,0-1 0 0 0,-1 1-1 0 0,1 0 1 0 0,-1 0 0 0 0,0 1-1 0 0,0-1 1 0 0,0 0 0 0 0,-1 1 0 0 0,2 1-114 0 0,-3-3 33 0 0,1-1 0 0 0,-1 0 0 0 0,1 1 1 0 0,-1-1-1 0 0,0 0 0 0 0,0 1 1 0 0,0-1-1 0 0,1 0 0 0 0,-1 1 1 0 0,-1-1-1 0 0,1 1 0 0 0,0-1 1 0 0,0 0-1 0 0,0 1 0 0 0,-1-1 1 0 0,1 0-1 0 0,-1 1 0 0 0,1-1 0 0 0,-1 0 1 0 0,1 0-1 0 0,-1 1 0 0 0,0-1 1 0 0,0 0-1 0 0,1 0 0 0 0,-1 0 1 0 0,0 0-1 0 0,-1 0-33 0 0,-2 3 34 0 0,-1-1 0 0 0,1 0-1 0 0,-1 0 1 0 0,0-1 0 0 0,0 1 0 0 0,0-1-1 0 0,-1 0 1 0 0,1 0 0 0 0,0-1 0 0 0,-1 0-1 0 0,1 0 1 0 0,-1 0 0 0 0,0-1 0 0 0,1 1 0 0 0,-4-1-34 0 0,-14-1-166 0 0,0-1 1 0 0,0-1 0 0 0,-4-2 165 0 0,13 3 78 0 0,6 1-65 0 0,-32-6-1546 0 0,-32-9 1533 0 0,48 7-536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11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266 289 14480 0 0,'-6'-10'1100'0'0,"5"5"-1027"0"0,0 0 1 0 0,0 0 0 0 0,0 0 0 0 0,0-1 0 0 0,1 1 0 0 0,0 0 0 0 0,0 0 0 0 0,1-3-74 0 0,-1 1 122 0 0,0 0 0 0 0,0 0 0 0 0,0 0 0 0 0,-2-3-122 0 0,1 6 312 0 0,0-1-1 0 0,0 1 0 0 0,0 0 0 0 0,-1-1 0 0 0,0 1 0 0 0,0 0 0 0 0,0 0 0 0 0,0 0 0 0 0,0 1 0 0 0,-2-2-311 0 0,2 3 147 0 0,1 0 0 0 0,-1 0 0 0 0,0 1 1 0 0,0-1-1 0 0,0 1 0 0 0,0 0 0 0 0,0-1 1 0 0,-1 1-1 0 0,1 0 0 0 0,0 0 0 0 0,0 0 1 0 0,-1 1-1 0 0,1-1 0 0 0,-1 0 0 0 0,1 1 1 0 0,0 0-1 0 0,-1-1 0 0 0,1 1 0 0 0,-2 0-147 0 0,-2 1 55 0 0,1-1 0 0 0,0 1 0 0 0,0 0-1 0 0,0 0 1 0 0,0 1 0 0 0,0-1 0 0 0,0 1-1 0 0,0 0 1 0 0,0 0 0 0 0,1 1 0 0 0,-1 0-1 0 0,1-1 1 0 0,0 2 0 0 0,0-1 0 0 0,0 0-1 0 0,-1 2-54 0 0,-5 5 131 0 0,0 1-1 0 0,0 1 0 0 0,1-1 1 0 0,1 1-1 0 0,-2 4-130 0 0,2-3-35 0 0,1 1-1 0 0,0 0 0 0 0,1 0 1 0 0,0 1-1 0 0,2 0 1 0 0,-4 14 35 0 0,6-22-19 0 0,1 1 1 0 0,0 0-1 0 0,0 0 0 0 0,1 0 1 0 0,0 0-1 0 0,1 0 1 0 0,-1 0-1 0 0,1-1 1 0 0,1 1-1 0 0,0 0 1 0 0,0 0-1 0 0,0-1 1 0 0,1 1-1 0 0,1 1 19 0 0,-2-5-3 0 0,0-1 0 0 0,0 1 0 0 0,0-1 0 0 0,0 0 0 0 0,0 1 0 0 0,1-1 0 0 0,0 0 0 0 0,0-1 0 0 0,-1 1 0 0 0,1 0 0 0 0,1 0 3 0 0,-2-2 0 0 0,0-1 0 0 0,-1 1 0 0 0,1 0 0 0 0,0 0 0 0 0,-1-1 0 0 0,1 1 0 0 0,0-1 0 0 0,0 0 1 0 0,0 1-1 0 0,-1-1 0 0 0,1 0 0 0 0,0 0 0 0 0,0 0 0 0 0,0 0 0 0 0,0-1 0 0 0,0 1 0 0 0,-1 0 1 0 0,1-1-1 0 0,0 1 0 0 0,0-1 0 0 0,-1 0 0 0 0,1 1 0 0 0,0-1 0 0 0,0-1 0 0 0,5-2 69 0 0,0 0-1 0 0,-1 0 0 0 0,1 0 1 0 0,-1-1-1 0 0,0 0 0 0 0,0-1 1 0 0,-1 1-1 0 0,1-1 0 0 0,-1 0 1 0 0,-1 0-1 0 0,1-1 0 0 0,-1 0 1 0 0,0 0-1 0 0,-1 0 0 0 0,1 0 1 0 0,-1 0-1 0 0,-1 0 0 0 0,1-1 1 0 0,-1 0-1 0 0,-1 0-68 0 0,6-24 547 0 0,2-32-547 0 0,-9 77-53 0 0,0 14-1002 0 0,3 27 1055 0 0,-2-46-92 0 0,0-1 1 0 0,1 1 0 0 0,0 0 0 0 0,0-1-1 0 0,1 0 1 0 0,0 1 0 0 0,0-1 0 0 0,0 0-1 0 0,2 1 92 0 0,2 6 0 0 0,9 11 0 0 0,-15-24 0 0 0,-1 0 0 0 0,1 0 0 0 0,0 0 0 0 0,0-1 0 0 0,0 1 0 0 0,-1 0 0 0 0,1-1 0 0 0,0 1 0 0 0,0-1 0 0 0,0 1 0 0 0,0-1 0 0 0,0 1 0 0 0,0-1 0 0 0,0 0 0 0 0,0 1 0 0 0,0-1 0 0 0,0 0 0 0 0,1 0 0 0 0,-1 0 0 0 0,0 0 0 0 0,0 0 0 0 0,0 0 0 0 0,0 0 0 0 0,0 0 0 0 0,4-1 45 0 0,-1 0-1 0 0,0 0 1 0 0,1 0 0 0 0,-1 0-1 0 0,0-1 1 0 0,0 0-1 0 0,0 0 1 0 0,0 0 0 0 0,2-1-45 0 0,24-15 1070 0 0,-22 13-1006 0 0,0 1 0 0 0,0-1 0 0 0,0-1 0 0 0,5-4-64 0 0,-4 2-67 0 0,0-1 0 0 0,-1-1 0 0 0,0 0-1 0 0,-1 0 1 0 0,2-3 67 0 0,-2 3 0 0 0,-1 1 0 0 0,0-2 0 0 0,-1 1 0 0 0,0-1 0 0 0,-1 1 0 0 0,0-1 0 0 0,0 0 0 0 0,-1-1 0 0 0,-1 1 0 0 0,1-6 0 0 0,6-68-10 0 0,-2-52 10 0 0,-11 109 552 0 0,4 28-552 0 0,0 1 0 0 0,0-1 0 0 0,0 0 0 0 0,0 0 0 0 0,0 0 0 0 0,0 0 0 0 0,0 0 0 0 0,0 0 0 0 0,0 0 0 0 0,-1 0 0 0 0,1 0 0 0 0,0 1 0 0 0,0-1 0 0 0,0 0 0 0 0,0 0 0 0 0,0 0 0 0 0,0 0 0 0 0,0 0 0 0 0,0 0 0 0 0,-1 0 0 0 0,1 0 0 0 0,0 0 0 0 0,0 0 0 0 0,0 0 0 0 0,0 0 0 0 0,0 0 0 0 0,0 0 0 0 0,-1 0 0 0 0,1 0 0 0 0,0 0 0 0 0,0 0 0 0 0,0 0 0 0 0,0 0 0 0 0,0 0 0 0 0,0 0 0 0 0,0 0 0 0 0,-1 0 0 0 0,1 0 0 0 0,0 0 0 0 0,0 0 0 0 0,0 0 0 0 0,0 0 0 0 0,0 0 0 0 0,0 0 0 0 0,0-1 0 0 0,0 1 0 0 0,-1 0 0 0 0,1 0 0 0 0,0 0 0 0 0,0 0 0 0 0,0 0 0 0 0,0 0 0 0 0,0 0 0 0 0,0 0 0 0 0,0-1 0 0 0,0 1 0 0 0,0 0 0 0 0,-4 10-104 0 0,1 6 68 0 0,0 0 1 0 0,0 1 0 0 0,2 0 0 0 0,0 0-1 0 0,0-1 1 0 0,3 14 35 0 0,1 0-155 0 0,2 1 0 0 0,0-1-1 0 0,5 7 156 0 0,-8-27 38 0 0,4 12-122 0 0,7 17 84 0 0,-11-33 82 0 0,1 0 1 0 0,0 0 0 0 0,0 0 0 0 0,1 0 0 0 0,-1-1 0 0 0,1 1-1 0 0,1-1 1 0 0,1 2-83 0 0,1 0 167 0 0,-4-4-132 0 0,4-1-98 0 0,-6-2-262 0 0,-1 0-142 0 0,8-6-1485 0 0,-8 4 1708 0 0,0 1 0 0 0,0 0 0 0 0,1-1-1 0 0,-1 1 1 0 0,0 0 0 0 0,-1 0 0 0 0,1-1 0 0 0,0 1 0 0 0,0 0 0 0 0,0 0-1 0 0,-1-1 1 0 0,1 1 0 0 0,-1 0 0 0 0,1 0 0 0 0,-1 0 0 0 0,1 0 0 0 0,-1 0-1 0 0,0-1 245 0 0,-2-4-3434 0 0,-1-5-3003 0 0</inkml:trace>
  <inkml:trace contextRef="#ctx0" brushRef="#br0" timeOffset="319.84">394 200 14368 0 0,'-1'0'330'0'0,"-5"-3"-19"0"0,4 2-224 0 0,0 0 0 0 0,0 1 0 0 0,0-1 0 0 0,0 0 0 0 0,0 1 1 0 0,0-1-1 0 0,0 1 0 0 0,-1 0 0 0 0,1 0 0 0 0,0 0 0 0 0,0 0 0 0 0,-2 0-87 0 0,4 0 572 0 0,0 0 189 0 0,0 0 37 0 0,15 3 836 0 0,-1 0-1400 0 0,0 0 0 0 0,0-1 0 0 0,1-1 0 0 0,-1-1 0 0 0,1 0 0 0 0,-1-1 0 0 0,6-1-234 0 0,4 1-10 0 0,153-15-962 0 0,-136 14-528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13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18 200 2304 0 0,'-2'-2'2'0'0,"0"-1"16"0"0,0 1 1 0 0,1-1-1 0 0,-1 1 1 0 0,1-1-1 0 0,0 1 1 0 0,0-1-1 0 0,0 0 1 0 0,0 0-1 0 0,0 0 1 0 0,0 1-1 0 0,1-1 1 0 0,-1-2-19 0 0,1-11-12 0 0,0-10 789 0 0,1 12 382 0 0,-1 12-931 0 0,0 0 0 0 0,0 0 0 0 0,0-1 0 0 0,1 1 0 0 0,-1 0 0 0 0,1 0 0 0 0,-1 0 0 0 0,1 0 0 0 0,0 0 0 0 0,0-1-228 0 0,2-4 818 0 0,0-1 0 0 0,0 0 1 0 0,-1 1-1 0 0,1-6-818 0 0,-1 4 593 0 0,4-16 1465 0 0,-6 24-1540 0 0,0 1-4 0 0,0 0-2 0 0,4-2 1757 0 0,-4 2-2244 0 0,0 0 0 0 0,0 0 0 0 0,0 0 0 0 0,1 0-1 0 0,-1 0 1 0 0,0 0 0 0 0,0 0 0 0 0,0 0 0 0 0,0 0 0 0 0,0 0 0 0 0,1 0 0 0 0,-1 0 0 0 0,0 0 0 0 0,0 0 0 0 0,0-1 0 0 0,0 1-1 0 0,0 0 1 0 0,1 0 0 0 0,-1 1 0 0 0,0-1 0 0 0,0 0 0 0 0,0 0 0 0 0,0 0 0 0 0,0 0 0 0 0,1 0 0 0 0,-1 0 0 0 0,0 0 0 0 0,0 0-1 0 0,0 0 1 0 0,0 0 0 0 0,0 0 0 0 0,0 0 0 0 0,1 0 0 0 0,-1 0 0 0 0,0 0 0 0 0,0 1 0 0 0,0-1 0 0 0,0 0 0 0 0,0 0-1 0 0,0 0 1 0 0,0 0 0 0 0,0 0 0 0 0,0 0 0 0 0,1 1 0 0 0,-1-1 0 0 0,0 0 0 0 0,0 0 0 0 0,0 0-25 0 0,2 3 130 0 0,0 0 0 0 0,-1-1 1 0 0,1 1-1 0 0,0 0 0 0 0,-1 0 1 0 0,0 0-1 0 0,0 0 0 0 0,0 0 1 0 0,0 0-1 0 0,0 0 0 0 0,0 0 1 0 0,-1 1-1 0 0,0-1 0 0 0,0 0-130 0 0,1 11 208 0 0,-1-1 0 0 0,-3 13-208 0 0,1 7 958 0 0,0 175 738 0 0,3-185-1400 0 0,1 0 1 0 0,4 16-297 0 0,-2-17 163 0 0,-1 1 1 0 0,-1 15-164 0 0,-2 17 304 0 0,0-53-377 0 0,0-2-4 0 0,0 0-254 0 0,4-6-3038 0 0,1 0 1347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15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17 255 10136 0 0,'-3'-2'135'0'0,"2"2"-87"0"0,0-1 1 0 0,0 0-1 0 0,0 1 1 0 0,0-1-1 0 0,0 0 1 0 0,1 0-1 0 0,-1 0 1 0 0,0 1-1 0 0,0-1 1 0 0,1 0-1 0 0,-1 0 1 0 0,1 0-1 0 0,-1 0 1 0 0,1 0-1 0 0,-1 0 1 0 0,1 0-1 0 0,0 0 1 0 0,-1 0-49 0 0,1-4 193 0 0,0 4 554 0 0,0 1 230 0 0,0 0 42 0 0,0 0-79 0 0,0 0-352 0 0,0 0-151 0 0,0 0-28 0 0,0 0-33 0 0,10 21 528 0 0,-4-6-571 0 0,-1 0-1 0 0,0 0 1 0 0,-1 1-1 0 0,1 9-332 0 0,-2-8 224 0 0,0 0 0 0 0,2-1-1 0 0,5 14-223 0 0,-10-29 58 0 0,0 0-1 0 0,1-1 1 0 0,-1 1-1 0 0,0 0 1 0 0,0-1-1 0 0,1 1 1 0 0,-1 0-1 0 0,0-1 1 0 0,1 1-1 0 0,-1-1 1 0 0,1 1-1 0 0,-1-1 1 0 0,1 1-1 0 0,-1 0 1 0 0,1-1-1 0 0,-1 0 1 0 0,1 1-1 0 0,-1-1-57 0 0,9-11 591 0 0,-8 10-666 0 0,10-19 219 0 0,-4 5-139 0 0,2 1 0 0 0,0-1-1 0 0,2 1-4 0 0,-8 10-18 0 0,1-1-1 0 0,0 1 0 0 0,0 1 1 0 0,0-1-1 0 0,0 1 1 0 0,0-1-1 0 0,1 1 0 0 0,-1 1 1 0 0,1-1-1 0 0,0 1 0 0 0,3-2 19 0 0,-5 3-7 0 0,-1 0 0 0 0,1 1 0 0 0,-1-1 0 0 0,1 0 0 0 0,-1 1 0 0 0,1 0 0 0 0,-1 0 0 0 0,1 0 0 0 0,-1 0 0 0 0,1 0 0 0 0,0 0 0 0 0,-1 1 0 0 0,1-1 0 0 0,-1 1 0 0 0,1-1 0 0 0,-1 1-1 0 0,0 0 1 0 0,2 1 7 0 0,-1 0-11 0 0,1 0 0 0 0,-1 0 0 0 0,0 1 0 0 0,1-1 0 0 0,-1 1-1 0 0,0 0 1 0 0,-1 0 0 0 0,1 0 0 0 0,0 1 0 0 0,-1-1 0 0 0,0 1 11 0 0,4 5 15 0 0,-1 2 0 0 0,0-1 0 0 0,-1 0 0 0 0,0 1 1 0 0,0 0-1 0 0,-2 0 0 0 0,1 0 0 0 0,-1 1-15 0 0,-1-3 32 0 0,0 0 0 0 0,-1 0 0 0 0,0 6-32 0 0,-1 0 272 0 0,-9-28-208 0 0,10 10-47 0 0,-1-1-1 0 0,1 1 0 0 0,0 0 0 0 0,-1-1 0 0 0,2 1 0 0 0,-1 0 0 0 0,0-1 1 0 0,1 1-1 0 0,-1 0 0 0 0,1 0 0 0 0,0 0 0 0 0,0-1 0 0 0,0 1 1 0 0,1 0-1 0 0,-1 0 0 0 0,2-2-16 0 0,5-16 183 0 0,-1 5-225 0 0,0 1-1 0 0,1 0 1 0 0,0 1 0 0 0,1-1 0 0 0,1 1 0 0 0,1 1 0 0 0,5-6 42 0 0,-16 18-6 0 0,1 0-1 0 0,0 0 1 0 0,0 0-1 0 0,0 0 1 0 0,0 1-1 0 0,0-1 1 0 0,0 0 0 0 0,0 0-1 0 0,0 1 1 0 0,0-1-1 0 0,0 0 1 0 0,0 1-1 0 0,0-1 1 0 0,0 1 0 0 0,0-1-1 0 0,1 1 1 0 0,-1 0-1 0 0,0 0 1 0 0,0-1-1 0 0,1 1 1 0 0,-1 0 0 0 0,0 0-1 0 0,0 0 1 0 0,1 0-1 0 0,0 1 7 0 0,0-1 5 0 0,0 1 0 0 0,0 0 0 0 0,0 0 0 0 0,0 0-1 0 0,0 0 1 0 0,-1 0 0 0 0,1 1 0 0 0,0-1 0 0 0,0 1-1 0 0,-1-1 1 0 0,1 1 0 0 0,-1 0 0 0 0,2 1-5 0 0,3 5 4 0 0,-1 1 1 0 0,0-1-1 0 0,0 2 1 0 0,0-1-1 0 0,2 9-4 0 0,4 9-145 0 0,-8-20 377 0 0,1 0-1 0 0,-2 0 1 0 0,1 0 0 0 0,-1 1-1 0 0,0-1 1 0 0,-1 1-1 0 0,0-1 1 0 0,1 5-232 0 0,0 26-703 0 0,-2-37 469 0 0,0-1-26 0 0,19-14-3072 0 0,-16 8 1809 0 0,0-2-11 0 0</inkml:trace>
  <inkml:trace contextRef="#ctx0" brushRef="#br0" timeOffset="2073.849">722 0 4608 0 0,'0'0'353'0'0,"0"0"14"0"0,0 0 918 0 0,16 0 5527 0 0,-14 1-6597 0 0,0-1 0 0 0,0 0 0 0 0,0 1 0 0 0,0-1 0 0 0,0 1 0 0 0,0 0 0 0 0,-1-1 0 0 0,1 1 0 0 0,0 0 0 0 0,0 0 0 0 0,-1 0 0 0 0,1 1 0 0 0,-1-1 0 0 0,1 0 1 0 0,-1 0-1 0 0,1 2-215 0 0,1-1 62 0 0,-1 1 1 0 0,0 0 0 0 0,1 0 0 0 0,-2 0-1 0 0,1 0 1 0 0,0 0 0 0 0,0 0-1 0 0,0 3-62 0 0,11 33 784 0 0,-10-26-396 0 0,-1 2-1 0 0,0-1 0 0 0,-2 0 0 0 0,1 0 0 0 0,-2 7-387 0 0,1-15 67 0 0,0-1 0 0 0,1 1 0 0 0,-1-1 0 0 0,1 1 0 0 0,0-1 0 0 0,1 1 0 0 0,0-1 0 0 0,0 2-67 0 0,0-1 41 0 0,0 0 1 0 0,-1 0-1 0 0,1 0 0 0 0,-1 0 1 0 0,0 1-1 0 0,-1-1-41 0 0,9 59 379 0 0,-2-22-150 0 0,-5-25-35 0 0,-1-13-223 0 0,-1 1 1 0 0,1-1-1 0 0,1 1 1 0 0,-1-1-1 0 0,1 1 29 0 0,1-1 12 0 0,-2-5 0 0 0,0 1-1 0 0,-1-1 1 0 0,1 1 0 0 0,-1-1 0 0 0,0 1 0 0 0,1-1 0 0 0,-1 1 0 0 0,1 0 0 0 0,-1-1-1 0 0,0 1 1 0 0,1 0 0 0 0,-1-1 0 0 0,0 1 0 0 0,0 0 0 0 0,0 0 0 0 0,0-1 0 0 0,1 1-1 0 0,-1 0 1 0 0,0 0-12 0 0,0 0-76 0 0,0-1-14 0 0,0 0 46 0 0,0 0 158 0 0,0 0 70 0 0,0 0 10 0 0,0 0 19 0 0,0 0 64 0 0,0 0 31 0 0,0 0 4 0 0,0 0-41 0 0,0 0-243 0 0,0 0-365 0 0,0 0-141 0 0,0 0-30 0 0,0 0 95 0 0,0 0 413 0 0,0 0 179 0 0,0 0 39 0 0,0 0 12 0 0,0 0 26 0 0,0 0 26 0 0,0 0 8 0 0,0 0-74 0 0,0 0-330 0 0,0 0-144 0 0,0 0-29 0 0,0 0 71 0 0,0 0 329 0 0,0 0 146 0 0,0 0 28 0 0,0 0-31 0 0,0 0-202 0 0,0 0-238 0 0,0 0-82 0 0,0 0-20 0 0,0 0 8 0 0,0 0 38 0 0,0 0 14 0 0,0 0 2 0 0,0 0 98 0 0,0 0 408 0 0,0 0 184 0 0,0 0 40 0 0,0 0-63 0 0,0-1-437 0 0,0 0-1 0 0,1 0 1 0 0,-1 1-1 0 0,0-1 1 0 0,0 0-1 0 0,1 0 1 0 0,-1 0 0 0 0,0 1-1 0 0,0-1 1 0 0,0 0-1 0 0,0 0 1 0 0,0 0 0 0 0,0 0-1 0 0,0 1 1 0 0,0-1-1 0 0,0 0 1 0 0,-1 0 0 0 0,1 0-1 0 0,0 1 1 0 0,0-1-1 0 0,-1-1-5 0 0,1 2-132 0 0,0 0-73 0 0,0 0-19 0 0,0 0 68 0 0,0 0 295 0 0,0 0 63 0 0,0 0-2 0 0,0-1-33 0 0,0-3-146 0 0,0 3-90 0 0,0 1-52 0 0,0 0-21 0 0,0 0 37 0 0,0 0 161 0 0,0 0 68 0 0,0 0 17 0 0,0 0-37 0 0,0 0-169 0 0,0 0-79 0 0,0 0-15 0 0,0 0 42 0 0,0 0 180 0 0,0 0 81 0 0,-3-2 141 0 0,2 1-284 0 0,1 1 1 0 0,-1 0-1 0 0,1-1 1 0 0,-1 1-1 0 0,1 0 1 0 0,-1-1-1 0 0,0 1 1 0 0,1 0-1 0 0,0-1 1 0 0,-1 1-1 0 0,1-1 1 0 0,-1 1-1 0 0,1-1 1 0 0,-1 1 0 0 0,1-1-1 0 0,0 1 1 0 0,-1-1-1 0 0,1 0 1 0 0,0 1-1 0 0,0-1 1 0 0,0 1-1 0 0,-1-1-1 0 0,-2-12-58 0 0,1 11 33 0 0,1-1 1 0 0,1 0 0 0 0,-1 1-1 0 0,0-1 1 0 0,1 0 0 0 0,-1 1-1 0 0,1-1 1 0 0,0 0 0 0 0,0 0-1 0 0,0 1 1 0 0,0-1 0 0 0,0 0-1 0 0,1 0 1 0 0,-1 1 0 0 0,1-1-1 0 0,0 0 25 0 0,4-21 0 0 0,-5 20 0 0 0,1 1 0 0 0,-1-1 0 0 0,1 0 0 0 0,0 1 0 0 0,0-1 0 0 0,0 1 0 0 0,1-1 0 0 0,6-20 0 0 0,-8 21 0 0 0,1 0 0 0 0,-1 0 0 0 0,1 0 0 0 0,0 0 0 0 0,0 1 0 0 0,1-1 0 0 0,-1 0 0 0 0,0 0 0 0 0,1 1 0 0 0,0-1 0 0 0,0 1 0 0 0,0-1 0 0 0,10-13 121 0 0,-12 15-108 0 0,1 0 1 0 0,-1 0-1 0 0,1-1 0 0 0,0 1 0 0 0,-1 0 0 0 0,1 0 0 0 0,0 0 0 0 0,0 0 0 0 0,0 0 1 0 0,0 1-1 0 0,0-1 0 0 0,0 0 0 0 0,0 0 0 0 0,0 1 0 0 0,0-1 0 0 0,0 0 0 0 0,1 1 0 0 0,-1-1 1 0 0,0 1-1 0 0,0 0 0 0 0,1-1 0 0 0,-1 1 0 0 0,0 0-13 0 0,13-2-165 0 0,-1 1 0 0 0,1 1 0 0 0,0 0 165 0 0,-4 0-5 0 0,-6 0 24 0 0,0 0-1 0 0,-1 1 1 0 0,1 0 0 0 0,-1-1-1 0 0,1 1 1 0 0,-1 0 0 0 0,0 1-1 0 0,1-1 1 0 0,-1 1-1 0 0,0-1 1 0 0,0 1 0 0 0,0 0-1 0 0,0 0 1 0 0,0 1 0 0 0,0-1-1 0 0,-1 0 1 0 0,1 1 0 0 0,-1 0-1 0 0,0-1 1 0 0,0 1 0 0 0,0 0-1 0 0,0 0 1 0 0,0 0 0 0 0,0 1-19 0 0,3 6 7 0 0,-1 0 1 0 0,1 0 0 0 0,-2 1 0 0 0,1 0 0 0 0,-1 0 0 0 0,-1 0 0 0 0,0 1-8 0 0,-2-9-6 0 0,0 0 0 0 0,0 0 0 0 0,0 0 0 0 0,0-1 0 0 0,-1 1 0 0 0,1 0 1 0 0,-1 0-1 0 0,0-1 0 0 0,0 1 0 0 0,0 0 0 0 0,0-1 0 0 0,0 1 0 0 0,-1-1 1 0 0,1 0-1 0 0,-1 1 0 0 0,1-1 0 0 0,-1 0 0 0 0,0 0 0 0 0,0 0 1 0 0,0 0-1 0 0,0 0 0 0 0,0 0 0 0 0,-1 0 6 0 0,-7 5 56 0 0,9-5-47 0 0,-1-1 1 0 0,0 1-1 0 0,1-1 1 0 0,-1 0-1 0 0,0 0 1 0 0,0 0-1 0 0,0 0 1 0 0,1 0-1 0 0,-3 0-9 0 0,-14 3 79 0 0,-1-1 0 0 0,0-1 0 0 0,0 0 0 0 0,0-1 0 0 0,-4-2-79 0 0,3 0-63 0 0,1-1 0 0 0,-1-1 0 0 0,0-1 0 0 0,1-1 0 0 0,-5-2 63 0 0,20 6 0 0 0,1 0 0 0 0,0 0 0 0 0,-1-1 0 0 0,1 1 0 0 0,0-1 0 0 0,0 0 0 0 0,0 0 0 0 0,0 0 0 0 0,1 0 0 0 0,-1 0 0 0 0,0-1 0 0 0,1 1 0 0 0,-1-1 0 0 0,1 0 0 0 0,0 1 0 0 0,0-1 0 0 0,0 0 0 0 0,0-2 0 0 0,-4-13-1281 0 0,6 18 1203 0 0,0-1-1 0 0,0 1 1 0 0,0-1-1 0 0,0 1 1 0 0,0-1 0 0 0,1 1-1 0 0,-1-1 1 0 0,0 1-1 0 0,0-1 1 0 0,1 1 0 0 0,-1-1-1 0 0,0 1 1 0 0,0 0-1 0 0,1-1 1 0 0,-1 1-1 0 0,1 0 1 0 0,-1-1 0 0 0,0 1-1 0 0,1 0 1 0 0,-1-1-1 0 0,1 1 1 0 0,-1 0 0 0 0,0 0-1 0 0,1-1 1 0 0,0 1 78 0 0,12-7-5652 0 0,-13 7 5098 0 0,10-3-5534 0 0</inkml:trace>
  <inkml:trace contextRef="#ctx0" brushRef="#br0" timeOffset="2893.339">1312 184 7832 0 0,'-5'-2'351'0'0,"1"0"1"0"0,0 0-1 0 0,-1 0 1 0 0,1 1 0 0 0,-1 0-1 0 0,0 0 1 0 0,1 0-1 0 0,-1 0 1 0 0,0 1 0 0 0,0 0-1 0 0,1 0 1 0 0,-1 0-1 0 0,0 1 1 0 0,0 0-1 0 0,1-1 1 0 0,-1 2 0 0 0,0-1-1 0 0,1 0 1 0 0,-1 1-1 0 0,1 0 1 0 0,0 0-1 0 0,0 0 1 0 0,0 1 0 0 0,0-1-1 0 0,0 1 1 0 0,0 0-1 0 0,0 0 1 0 0,1 1-1 0 0,-3 2-351 0 0,-10 11 669 0 0,0 2 0 0 0,2-1-1 0 0,0 2 1 0 0,-10 19-669 0 0,20-30 162 0 0,-1 0 1 0 0,2 1-1 0 0,0-1 0 0 0,-2 7-162 0 0,-7 20 128 0 0,12-35-128 0 0,-1-1 0 0 0,1 1 0 0 0,0 0 0 0 0,-1 0 0 0 0,1 0 0 0 0,0-1 0 0 0,0 1 0 0 0,0 0 0 0 0,0 0 0 0 0,0 0 0 0 0,0 0 0 0 0,0-1 0 0 0,0 1 0 0 0,0 0 0 0 0,0 0 0 0 0,0 0 0 0 0,0-1 0 0 0,0 1 0 0 0,1 0 0 0 0,-1 0 0 0 0,0 0 0 0 0,1-1 0 0 0,-1 1 0 0 0,0 0 0 0 0,1 0 0 0 0,-1-1 0 0 0,1 1 0 0 0,-1-1 0 0 0,1 1 0 0 0,6 12 0 0 0,4 1 0 0 0,-10-14 19 0 0,0 1-1 0 0,0 0 1 0 0,0 0-1 0 0,0-1 1 0 0,0 1-1 0 0,0-1 1 0 0,1 1-1 0 0,-1-1 1 0 0,0 1-1 0 0,0-1 0 0 0,0 0 1 0 0,0 1-1 0 0,0-1 1 0 0,1 0-1 0 0,-1 0 1 0 0,0 0-1 0 0,0 0 1 0 0,1 0-1 0 0,-1 0 1 0 0,0 0-1 0 0,0-1 1 0 0,0 1-1 0 0,1 0-18 0 0,2-1 145 0 0,-1 0-95 0 0,0 0 0 0 0,1 0 0 0 0,-1 0 0 0 0,0-1 0 0 0,0 1 0 0 0,0-1 0 0 0,0 0 0 0 0,0 0 0 0 0,0 0 0 0 0,-1 0 0 0 0,1 0 0 0 0,0 0 0 0 0,-1-1 0 0 0,0 0 0 0 0,0 1 0 0 0,0-1 0 0 0,0 0 0 0 0,0 0 0 0 0,0-1-50 0 0,5-9 93 0 0,-4 9-68 0 0,-1 0-1 0 0,0 0 1 0 0,0-1-1 0 0,0 1 1 0 0,-1 0-1 0 0,2-5-24 0 0,8-23-29 0 0,-8 27 70 0 0,-1-1 0 0 0,0 1-1 0 0,0 0 1 0 0,-1-1 0 0 0,1 1 0 0 0,-1-1-1 0 0,0-2-40 0 0,-1 7-114 0 0,0 1-2 0 0,0 0 38 0 0,0 0 120 0 0,0 0 48 0 0,-1 0-79 0 0,0 0-1 0 0,0 1 0 0 0,1-1 0 0 0,-1 1 1 0 0,0-1-1 0 0,1 1 0 0 0,-1-1 0 0 0,0 1 1 0 0,1-1-1 0 0,-1 1 0 0 0,0 0 1 0 0,1-1-1 0 0,-1 1 0 0 0,1 0 0 0 0,0 0 1 0 0,-1-1-1 0 0,1 1 0 0 0,-1 0 0 0 0,1 0 1 0 0,0 0-1 0 0,0 0-10 0 0,-6 17-16 0 0,5-11-16 0 0,0 1 0 0 0,1-1 0 0 0,0 1 0 0 0,1-1 0 0 0,-1 1 0 0 0,1-1 0 0 0,1 1 0 0 0,-1-1 0 0 0,1 0 0 0 0,1 0 0 0 0,-1 0 0 0 0,1 0 0 0 0,0 0 0 0 0,1 0 0 0 0,0-1 0 0 0,0 1 0 0 0,2 1 32 0 0,-4-6 17 0 0,0 0-1 0 0,0-1 0 0 0,0 1 0 0 0,0 0 0 0 0,0-1 1 0 0,1 1-1 0 0,-1-1 0 0 0,0 0 0 0 0,1 0 1 0 0,-1 0-1 0 0,1 0 0 0 0,0 0 0 0 0,-1 0 1 0 0,1-1-1 0 0,0 1 0 0 0,-1-1 0 0 0,3 0-16 0 0,0 1 28 0 0,-1-1-1 0 0,0 0 1 0 0,1-1 0 0 0,-1 1-1 0 0,1-1 1 0 0,-1 0-1 0 0,0 0 1 0 0,0 0 0 0 0,1 0-1 0 0,2-3-27 0 0,6-4 0 0 0,0 0 0 0 0,-1-1 0 0 0,0-1 0 0 0,8-8 0 0 0,-13 11 0 0 0,4-3-132 0 0,-1-2 0 0 0,0 1-1 0 0,-1-1 1 0 0,4-7 132 0 0,-11 16-15 0 0,1 0-68 0 0,0-1 1 0 0,1 1-1 0 0,-1 0 0 0 0,1 0 0 0 0,0 1 0 0 0,0-1 1 0 0,0 1-1 0 0,0 0 0 0 0,1 0 0 0 0,-1 0 0 0 0,0 1 0 0 0,1-1 1 0 0,-1 1-1 0 0,1 0 0 0 0,0 0 0 0 0,-1 1 0 0 0,4-1 83 0 0,3 3 0 0 0,-8 2 0 0 0,-3-2 0 0 0,11 9 0 0 0,-9-10 0 0 0,0 1 0 0 0,0 0 0 0 0,0 0 0 0 0,0 1 0 0 0,-1-1 0 0 0,1 0 0 0 0,-1 0 0 0 0,1 1 0 0 0,-1-1 0 0 0,0 1 0 0 0,0-1 0 0 0,0 1 0 0 0,1 2 0 0 0,0 0 7 0 0,0 0-1 0 0,0-1 1 0 0,0 1-1 0 0,1-1 1 0 0,-1 0 0 0 0,1 1-1 0 0,1-1 1 0 0,-1 0-1 0 0,0-1 1 0 0,3 3-7 0 0,-2-3-4 0 0,0 2 1 0 0,-1-1 0 0 0,1 0-1 0 0,-1 1 1 0 0,0 0 0 0 0,0-1-1 0 0,0 1 1 0 0,0 2 3 0 0,1 2-69 0 0,1-2 97 0 0,-4-5 212 0 0,-1-2 100 0 0,-3-14 548 0 0,-4-14-526 0 0,6 23-351 0 0,1 0-1 0 0,-1 0 1 0 0,0 0-1 0 0,0 0 1 0 0,0 1-1 0 0,-1-1 1 0 0,0 0-11 0 0,2 4-1 0 0,0-1 1 0 0,-1 1 0 0 0,1-1 0 0 0,0 1-1 0 0,0-1 1 0 0,0 1 0 0 0,0-1 0 0 0,0 1-1 0 0,1-1 1 0 0,-1 1 0 0 0,0-1 0 0 0,1 1-1 0 0,-1-1 1 0 0,1 1 0 0 0,-1-1-1 0 0,2 0 1 0 0,3-14-62 0 0,-1-6 77 0 0,0 1-1 0 0,1 0 1 0 0,7-15-15 0 0,-5 9-217 0 0,-6 23 34 0 0,0 0 1 0 0,0 0 0 0 0,0 0 0 0 0,0 0-1 0 0,1 1 1 0 0,-1-1 0 0 0,1 0 0 0 0,0 1-1 0 0,0-1 1 0 0,3-2 182 0 0,-2 2-444 0 0,-1 0 1 0 0,1 0-1 0 0,0-1 1 0 0,-1 1-1 0 0,2-5 444 0 0,0 0-985 0 0,-1 0-283 0 0</inkml:trace>
  <inkml:trace contextRef="#ctx0" brushRef="#br0" timeOffset="3532.321">2297 488 13704 0 0,'14'-4'629'0'0,"-11"3"-13"0"0,-4 2-556 0 0,0-1 0 0 0,0 1 0 0 0,1 0 1 0 0,-1-1-1 0 0,0 1 0 0 0,1-1 0 0 0,-1 1 0 0 0,1 0 0 0 0,-1 0 1 0 0,1-1-1 0 0,-1 1 0 0 0,1 0 0 0 0,-1 0 0 0 0,1 0 0 0 0,0-1 1 0 0,-1 1-1 0 0,1 0 0 0 0,0 0 0 0 0,0 0 0 0 0,0 0 0 0 0,0 0 1 0 0,0-1-1 0 0,0 1 0 0 0,0 1-60 0 0,4 11 651 0 0,-4-12-583 0 0,1 0-1 0 0,-1 0 1 0 0,0 0 0 0 0,1 0-1 0 0,-1 0 1 0 0,0 0-1 0 0,1 0 1 0 0,-1 0 0 0 0,0 0-1 0 0,0 1 1 0 0,0-1 0 0 0,0 0-1 0 0,0 0 1 0 0,0 0-1 0 0,-1 0 1 0 0,1 0 0 0 0,0 0-1 0 0,0 0 1 0 0,-1 0 0 0 0,1 0-1 0 0,-1 1 1 0 0,1-1-1 0 0,-1 0-67 0 0,-1 2 134 0 0,-1 2 97 0 0,0-1-1 0 0,1 1 1 0 0,-1 0-1 0 0,1 0 1 0 0,0 0-1 0 0,1 0 0 0 0,-1 1 1 0 0,1-1-1 0 0,-1 5-230 0 0,0-4 206 0 0,0 0 0 0 0,0 0 0 0 0,0 0 0 0 0,-1-1 0 0 0,0 1 0 0 0,0-1 0 0 0,-1 0 0 0 0,1 0 0 0 0,-1 0 0 0 0,-3 3-206 0 0,-9 13 479 0 0,6-8-438 0 0,0 0 0 0 0,-1-1 1 0 0,0 0-1 0 0,0-1 0 0 0,-2-1 0 0 0,1 0 0 0 0,-4 1-41 0 0,-26 23 155 0 0,27-23-388 0 0,-1 0 0 0 0,0-1 0 0 0,-11 5 233 0 0,8-4-1405 0 0,0-2-465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29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 15776 0 0,'0'0'362'0'0,"0"0"47"0"0,0 5 409 0 0,3 214 4304 0 0,3-83-4130 0 0,-7-124-992 0 0,0 0 0 0 0,0 0 0 0 0,-1 0 0 0 0,-2 3 0 0 0,4-14-93 0 0,0 0-1 0 0,0-1 0 0 0,0 1 1 0 0,0-1-1 0 0,0 1 1 0 0,-1-1-1 0 0,1 1 0 0 0,0-1 1 0 0,0 1-1 0 0,-1-1 0 0 0,1 1 1 0 0,0-1-1 0 0,0 0 1 0 0,-1 1-1 0 0,1-1 0 0 0,-1 1 1 0 0,1-1-1 0 0,0 0 1 0 0,-1 1-1 0 0,1-1 0 0 0,-1 0 1 0 0,1 1-1 0 0,-1-1 0 0 0,1 0 1 0 0,-1 0-1 0 0,1 1 1 0 0,-1-1-1 0 0,1 0 0 0 0,-1 0 1 0 0,1 0-1 0 0,-1 0 0 0 0,1 0 1 0 0,-1 0-1 0 0,1 0 1 0 0,-1 0-1 0 0,0 0 0 0 0,1 0 1 0 0,-1 0-1 0 0,1 0 0 0 0,-1 0 94 0 0,-2 0-1475 0 0,-6 0-5344 0 0</inkml:trace>
  <inkml:trace contextRef="#ctx0" brushRef="#br0" timeOffset="355.465">18 244 12176 0 0,'-18'-2'1469'0'0,"20"2"-696"0"0,-2 0 261 0 0,0 0 43 0 0,0 0-80 0 0,41-2 1029 0 0,-28 1-1865 0 0,0 0-1 0 0,-1 1 1 0 0,1 0 0 0 0,0 1-1 0 0,10 2-160 0 0,-8 0 112 0 0,-1 0 0 0 0,1-2-1 0 0,0 0 1 0 0,0 0 0 0 0,0-2 0 0 0,-1 1-1 0 0,1-2 1 0 0,0 0 0 0 0,-1-1-1 0 0,1 0 1 0 0,-1-1 0 0 0,0-1-1 0 0,13-6-111 0 0,-2-2-49 0 0,-16 8-404 0 0,0 0 0 0 0,0 1 0 0 0,9-3 453 0 0,-16 6-63 0 0,0 0 0 0 0,1 0 0 0 0,-1 0 0 0 0,1 0-1 0 0,0 0 1 0 0,-1 1 0 0 0,1-1 0 0 0,-1 1 0 0 0,1-1-1 0 0,1 1 64 0 0,-3 2-1 0 0,1 0-1 0 0,0 0 1 0 0,-1 0 0 0 0,1 0-1 0 0,-1 0 1 0 0,0 0-1 0 0,0 0 1 0 0,0 0-1 0 0,0 0 1 0 0,0 1-1 0 0,0-1 1 0 0,0 0-1 0 0,-1 1 1 0 0,1-1-1 0 0,-1 1 1 0 0,0-1-1 0 0,0 1 1 0 0,0-1-1 0 0,0 1 1 0 0,0-1 0 0 0,0 1-1 0 0,-1-1 1 0 0,1 2 1 0 0,-1 10 621 0 0,0-1-248 0 0,-1-1 0 0 0,1 1-1 0 0,-2 2-372 0 0,-3 17 70 0 0,3-5 736 0 0,0-6-742 0 0,1-1 0 0 0,1 16-64 0 0,1-34-5426 0 0,0-2-1889 0 0</inkml:trace>
  <inkml:trace contextRef="#ctx0" brushRef="#br0" timeOffset="630.535">576 45 15664 0 0,'-2'-15'1705'0'0,"3"15"-1701"0"0,0 0 0 0 0,0 0 1 0 0,0 0-1 0 0,0 0 0 0 0,0 0 0 0 0,0 0 1 0 0,0 0-1 0 0,0 0 0 0 0,0 0 1 0 0,0 1-1 0 0,0-1 0 0 0,0 0 0 0 0,0 1 1 0 0,0-1-1 0 0,0 1 0 0 0,0-1 1 0 0,0 1-1 0 0,0-1 0 0 0,0 1 0 0 0,-1 0 1 0 0,1-1-1 0 0,0 1 0 0 0,0 0 0 0 0,0 0-4 0 0,4 5 0 0 0</inkml:trace>
  <inkml:trace contextRef="#ctx0" brushRef="#br0" timeOffset="1363.921">731 147 12408 0 0,'0'0'565'0'0,"-2"8"192"0"0,-4 11 185 0 0,2-1 0 0 0,0 1-1 0 0,1 0 1 0 0,0 0 0 0 0,2 0 0 0 0,0 13-942 0 0,-1-5 1904 0 0,1-21-1762 0 0,0-1-1 0 0,1 0 1 0 0,0 1-1 0 0,0-1 1 0 0,0 2-142 0 0,-1-15 102 0 0,0 0 1 0 0,0 0 0 0 0,1 0 0 0 0,0 0 0 0 0,0 0 0 0 0,0 0 0 0 0,1 1-1 0 0,1-1 1 0 0,1-8-103 0 0,5-10 17 0 0,1 0-1 0 0,3-5-16 0 0,-10 27 13 0 0,0-1-1 0 0,0 1 0 0 0,0-1 1 0 0,1 1-1 0 0,-1 0 0 0 0,1 0 0 0 0,0 0 1 0 0,1 0-1 0 0,-1 1 0 0 0,1-1 1 0 0,-1 1-1 0 0,1 0 0 0 0,2-1-12 0 0,-5 3-48 0 0,1 0 0 0 0,-1 1-1 0 0,0-1 1 0 0,0 1 0 0 0,1-1-1 0 0,-1 1 1 0 0,1 0 0 0 0,-1 0 0 0 0,0-1-1 0 0,1 1 1 0 0,-1 0 0 0 0,0 0-1 0 0,1 0 1 0 0,-1 0 0 0 0,1 1-1 0 0,-1-1 1 0 0,0 0 0 0 0,1 1-1 0 0,-1-1 1 0 0,0 1 0 0 0,1-1-1 0 0,-1 1 1 0 0,0-1 0 0 0,0 1 0 0 0,0 0-1 0 0,1 0 1 0 0,-1 0 0 0 0,0-1-1 0 0,0 1 1 0 0,0 0 0 0 0,0 0-1 0 0,-1 0 1 0 0,1 1 0 0 0,0-1-1 0 0,0 0 1 0 0,0 1 48 0 0,4 6 58 0 0,-1 0 1 0 0,0 1-1 0 0,0-1 0 0 0,-1 1 0 0 0,1 2-58 0 0,0 1-136 0 0,19 68 1520 0 0,-19-70-1282 0 0,-1 0-1 0 0,0 0 0 0 0,-1 0 1 0 0,0 0-1 0 0,-1 0 0 0 0,1 8-101 0 0,-4-17 0 0 0,-3-6 0 0 0,-1-9 0 0 0,3 2 0 0 0,2 0 0 0 0,0 0 0 0 0,0 0 0 0 0,1 0 0 0 0,1 0 0 0 0,0 0 0 0 0,1 0 0 0 0,0 0 0 0 0,1-3 0 0 0,-2 13 0 0 0,-1 1 0 0 0,1 0 0 0 0,-1 0 0 0 0,1 0 0 0 0,-1-1 0 0 0,0 1 0 0 0,0 0 0 0 0,0 0 0 0 0,0 0 0 0 0,0 0 0 0 0,0 0 0 0 0,0 0 0 0 0,0 0 0 0 0,0 0 0 0 0,0 0 0 0 0,0 0 0 0 0,0 0-10 0 0,-1 1 0 0 0,1 0 0 0 0,0-1 0 0 0,0 1 0 0 0,0 0 0 0 0,0-1 0 0 0,0 1 0 0 0,0 0-1 0 0,0 0 1 0 0,0-1 0 0 0,0 1 0 0 0,0 0 0 0 0,0-1 0 0 0,0 1 0 0 0,0 0 0 0 0,0-1 0 0 0,0 1 0 0 0,0 0-1 0 0,0-1 1 0 0,0 1 0 0 0,0 0 0 0 0,0 0 0 0 0,0-1 0 0 0,1 1 0 0 0,-1 0 0 0 0,0-1 0 0 0,0 1 0 0 0,0 0-1 0 0,1 0 1 0 0,-1 0 0 0 0,0-1 0 0 0,0 1 0 0 0,1 0 0 0 0,-1 0 0 0 0,0 0 0 0 0,0-1 0 0 0,1 1 0 0 0,-1 0-1 0 0,0 0 1 0 0,0 0 0 0 0,1 0 0 0 0,-1 0 0 0 0,0 0 0 0 0,1 0 0 0 0,-1 0 0 0 0,0-1 0 0 0,1 1 0 0 0,-1 0 0 0 0,0 0-1 0 0,1 1 1 0 0,-1-1 0 0 0,0 0 0 0 0,1 0 0 0 0,-1 0 0 0 0,0 0 0 0 0,0 0 10 0 0,18 2-819 0 0,-15-1 756 0 0,1 0 0 0 0,-1 1 0 0 0,0-1-1 0 0,0 1 1 0 0,0 0 0 0 0,0 0-1 0 0,0 0 1 0 0,0 1 0 0 0,0-1 0 0 0,1 2 63 0 0,24 31 19 0 0,-22-26-17 0 0,1-1-1 0 0,0 1 1 0 0,4 3-2 0 0,-10-11-22 0 0,39 35 2020 0 0,37 26-1998 0 0,-62-50 13 0 0,-10-8-12 0 0,0 0-1 0 0,0-1 1 0 0,0 1 0 0 0,1-1 0 0 0,5 3-1 0 0,-9-6 0 0 0,0 1 0 0 0,1 0 0 0 0,-1-1 0 0 0,0 1 0 0 0,0-1 0 0 0,1 0 0 0 0,-1 0 0 0 0,0 0 0 0 0,1 0 0 0 0,-1 0 0 0 0,0 0 0 0 0,1-1 0 0 0,-1 1-1 0 0,0-1 1 0 0,0 0 0 0 0,0 1 0 0 0,1-1 0 0 0,-1 0 0 0 0,0 0 0 0 0,2-2 3 0 0,0 1-1 0 0,0-1 0 0 0,0 1 0 0 0,-1-1 1 0 0,1 0-1 0 0,-1-1 0 0 0,0 1 1 0 0,0 0-1 0 0,0-1 0 0 0,0 0 1 0 0,0 0-1 0 0,-1 0 0 0 0,1 0 0 0 0,-1 0 1 0 0,0 0-1 0 0,-1-1 0 0 0,1 1 1 0 0,-1 0-1 0 0,1-5-2 0 0,1-9 14 0 0,-1 1 0 0 0,0-1 1 0 0,-2 0-1 0 0,0-11-14 0 0,-1 6 3 0 0,1 14-3 0 0,-1 0 0 0 0,0 1 0 0 0,0-1 0 0 0,-1 1 0 0 0,-1-1 0 0 0,-1-5 0 0 0,3 13 0 0 0,1 1 0 0 0,0-1-1 0 0,0 1 1 0 0,0-1-1 0 0,0 1 1 0 0,0-1 0 0 0,-1 1-1 0 0,1-1 1 0 0,0 1 0 0 0,0-1-1 0 0,-1 1 1 0 0,1-1 0 0 0,0 1-1 0 0,-1 0 1 0 0,1-1 0 0 0,-1 1-1 0 0,1 0 1 0 0,0-1-1 0 0,-1 1 1 0 0,1 0 0 0 0,-1-1-1 0 0,1 1 1 0 0,-1 0 0 0 0,1 0-1 0 0,-1 0 1 0 0,1-1 0 0 0,-1 1-1 0 0,0 0 1 0 0,0 0-1 0 0,1 0 0 0 0,-1 1-1 0 0,0-1 1 0 0,0 0-1 0 0,0 1 1 0 0,1-1 0 0 0,-1 0-1 0 0,0 1 1 0 0,1-1 0 0 0,-1 1-1 0 0,0-1 1 0 0,1 1-1 0 0,-1 0 1 0 0,0-1 0 0 0,1 1-1 0 0,-1 0 2 0 0,-2 3-6 0 0,0 0-1 0 0,0 0 1 0 0,0 1 0 0 0,1-1-1 0 0,-1 3 7 0 0,0 1 0 0 0,1 1 0 0 0,1 0 0 0 0,0 0 0 0 0,0-1 0 0 0,0 1 0 0 0,1 0 0 0 0,1 6 0 0 0,-1 2 0 0 0,1-8 3 0 0,-1 1-1 0 0,2 0 0 0 0,-1-1 1 0 0,1 1-1 0 0,0-1 1 0 0,1 0-1 0 0,0 0 0 0 0,1 0 1 0 0,0 0-1 0 0,0 0 0 0 0,1-1 1 0 0,0 0-1 0 0,0 0 0 0 0,1 0 1 0 0,0-1-1 0 0,0 1 1 0 0,1-2-1 0 0,0 1 0 0 0,0-1 1 0 0,1 0-1 0 0,-1 0 0 0 0,1-1 1 0 0,1 0-1 0 0,-1 0 1 0 0,1-1-1 0 0,0 0 0 0 0,4 1-2 0 0,7 1-149 0 0,1-1-1 0 0,-1-1 0 0 0,1 0 0 0 0,0-2 0 0 0,0-1 1 0 0,8 0 149 0 0,-7-1-974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9:15.5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10856 0 0,'0'0'241'0'0,"0"0"38"0"0,0 0 14 0 0,0 0-21 0 0,6 14-103 0 0,-2 4 654 0 0,-3-14-531 0 0,0 0 0 0 0,0-1 1 0 0,-1 1-1 0 0,1 0 1 0 0,-1 0-1 0 0,0 0 0 0 0,0 0 1 0 0,0 3-293 0 0,-1-3 191 0 0,0 0 0 0 0,1 0 0 0 0,0 0 0 0 0,0 0 0 0 0,0 3-191 0 0,1-4 49 0 0,-1-1 1 0 0,0 1 0 0 0,0 0-1 0 0,0-1 1 0 0,0 1-1 0 0,-1-1 1 0 0,1 1 0 0 0,-1 0-1 0 0,1-1 1 0 0,-1 1-1 0 0,0-1 1 0 0,0 1-1 0 0,0-1-49 0 0,0-1 12 0 0,1 0 0 0 0,0 0 0 0 0,0 0-1 0 0,0 0 1 0 0,-1 0 0 0 0,1-1-1 0 0,0 1 1 0 0,0 0 0 0 0,0 0 0 0 0,0 0-1 0 0,0 0 1 0 0,1 0 0 0 0,-1 0-1 0 0,0 0 1 0 0,0 0 0 0 0,1 0-1 0 0,-1 0-11 0 0,3 15-21 0 0,-3-16-62 0 0,3 8-1299 0 0,-3-6-4218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28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250 281 5064 0 0,'4'-3'450'0'0,"10"-9"-276"0"0,-11 10 321 0 0,-1-1 1 0 0,1 1 0 0 0,-1-1-1 0 0,0 0 1 0 0,0 0-1 0 0,0 0 1 0 0,0 0-1 0 0,0 0 1 0 0,-1 0-1 0 0,1 0 1 0 0,-1-1 0 0 0,0 1-1 0 0,0-1 1 0 0,0 1-1 0 0,0-1 1 0 0,-1 1-1 0 0,0-1 1 0 0,1 1 0 0 0,-1-2-496 0 0,0 4 1024 0 0,-1 0-921 0 0,1 0 0 0 0,-1-1 0 0 0,0 1-1 0 0,1 0 1 0 0,-1-1 0 0 0,0 1 0 0 0,1 0 0 0 0,-1 0 0 0 0,0 0 0 0 0,0 0 0 0 0,0 0 0 0 0,0 0 0 0 0,0 0 0 0 0,-1 0 0 0 0,1 0 0 0 0,0 0 0 0 0,0 1 0 0 0,-1-1 0 0 0,1 1 0 0 0,0-1 0 0 0,0 0 0 0 0,-1 1 0 0 0,1 0 0 0 0,-1-1 0 0 0,1 1 0 0 0,0 0 0 0 0,-1 0 0 0 0,1 0 0 0 0,-1 0 0 0 0,1 0 0 0 0,-1 0 0 0 0,1 0-103 0 0,-3 1 133 0 0,0 0-1 0 0,1 0 0 0 0,-1 0 0 0 0,0 0 0 0 0,1 1 0 0 0,0-1 0 0 0,-1 1 0 0 0,1 0 0 0 0,0 0 1 0 0,0 0-1 0 0,0 0 0 0 0,-2 3-132 0 0,-22 11 446 0 0,15-10-432 0 0,-53 27-18 0 0,56-28 20 0 0,0 0 0 0 0,1 1-1 0 0,-1 0 1 0 0,1 1-1 0 0,-5 6-15 0 0,6-6 221 0 0,1 0 0 0 0,0 0 0 0 0,1 1-1 0 0,0 0 1 0 0,0 0 0 0 0,0 0 0 0 0,-2 8-221 0 0,5-11-14 0 0,1-1 0 0 0,-1 1 0 0 0,1 0 0 0 0,0 0 0 0 0,1 0 1 0 0,-1 0-1 0 0,1 0 0 0 0,0 0 0 0 0,0 0 0 0 0,1 0 0 0 0,-1 0 0 0 0,1 0 0 0 0,0 0 1 0 0,1 0-1 0 0,0 2 14 0 0,-1-5 15 0 0,-1-1 0 0 0,1 1 1 0 0,0-1-1 0 0,0 1 1 0 0,0-1-1 0 0,0 0 1 0 0,0 1-1 0 0,0-1 0 0 0,0 0 1 0 0,0 0-1 0 0,1 0 1 0 0,-1 0-1 0 0,0 0 1 0 0,1 0-1 0 0,-1 0 0 0 0,2 0-15 0 0,26 9 324 0 0,-16-6-272 0 0,-10-3-52 0 0,0-1 0 0 0,0 1 0 0 0,-1-1 0 0 0,1 0 0 0 0,0 0 0 0 0,0 0 0 0 0,0 0 0 0 0,1 0 0 0 0,-3 0 0 0 0,0 0 0 0 0,0 0 0 0 0,0-1 0 0 0,0 1 0 0 0,0 0 0 0 0,0 0 0 0 0,0-1 0 0 0,0 1 0 0 0,0-1 0 0 0,0 1 0 0 0,0 0 0 0 0,-1-1 0 0 0,1 0 0 0 0,0 1 0 0 0,0-1 0 0 0,0 0 0 0 0,-1 1 0 0 0,1-1 0 0 0,0 0 0 0 0,-1 0 0 0 0,1 1 0 0 0,-1-1 0 0 0,1-1 0 0 0,0 1 0 0 0,0-1 0 0 0,1 0 0 0 0,-1 1 0 0 0,0-1 0 0 0,1 1 0 0 0,-1-1 0 0 0,1 1 0 0 0,0 0 0 0 0,-1-1 0 0 0,1 1 0 0 0,0 0 0 0 0,0 0 0 0 0,-1 0 0 0 0,2 0 0 0 0,16-12 0 0 0,13-37 0 0 0,-26 41 0 0 0,0 0 0 0 0,0-1 0 0 0,-1 1 0 0 0,0-1 0 0 0,-1 0 0 0 0,0 0 0 0 0,-1-1 0 0 0,0 0 0 0 0,5-24 0 0 0,3-29 0 0 0,-3 15 0 0 0,-3 14 0 0 0,-4 23 0 0 0,1 0 0 0 0,0 1 0 0 0,2-5 0 0 0,1-16 270 0 0,-5 27-229 0 0,0 1-1 0 0,0-1 1 0 0,1 1-1 0 0,0-1 1 0 0,0 1 0 0 0,1-1-41 0 0,-2 4-132 0 0,0 1-18 0 0,0 1 24 0 0,2 7 173 0 0,0-1 1 0 0,-1 0 0 0 0,0 1-1 0 0,-1-1 1 0 0,0 1 0 0 0,0-1-1 0 0,-1 1 1 0 0,0-1-48 0 0,1 6-36 0 0,-1 0 0 0 0,2 10 36 0 0,20 185-351 0 0,-20-194 351 0 0,1 1 0 0 0,1-1 0 0 0,3 10 0 0 0,-4-17 0 0 0,0 0 0 0 0,1 0 0 0 0,0-1 0 0 0,0 0 0 0 0,1 1 0 0 0,-1-1 0 0 0,2 0 0 0 0,2 3 0 0 0,-6-8 0 0 0,0 1 1 0 0,1 0-1 0 0,-1-1 0 0 0,1 1 0 0 0,0-1 0 0 0,0 0 0 0 0,-1 0 0 0 0,1 1 1 0 0,0-1-1 0 0,0 0 0 0 0,0-1 0 0 0,0 1 0 0 0,0 0 0 0 0,0 0 1 0 0,1-1-1 0 0,-1 1 0 0 0,0-1 0 0 0,0 0 0 0 0,0 0 0 0 0,0 0 0 0 0,1 0 1 0 0,-1 0-1 0 0,0 0 0 0 0,0 0 0 0 0,0-1 0 0 0,0 1 0 0 0,1-1 0 0 0,4-2 1 0 0,0 0-1 0 0,0 0 1 0 0,-1 0 0 0 0,1-1-1 0 0,-1 0 1 0 0,0-1-1 0 0,3-2 0 0 0,-4 3 0 0 0,-1-1 0 0 0,1 0 0 0 0,-1-1 0 0 0,0 1 0 0 0,0-1 0 0 0,-1 0 0 0 0,0 0 0 0 0,0 0 0 0 0,0 0 0 0 0,0-1 0 0 0,14-28 0 0 0,-13 27 34 0 0,0 1-1 0 0,-1-1 1 0 0,0 1-1 0 0,0-1 0 0 0,-1 0 1 0 0,0 0-1 0 0,0-1 1 0 0,-1 1-1 0 0,0 0 1 0 0,-1 0-1 0 0,0-1 1 0 0,0 1-34 0 0,-1 2 192 0 0,-1 0 1 0 0,0 0 0 0 0,0 1-1 0 0,-1-1 1 0 0,1 0 0 0 0,-4-4-193 0 0,5 10-30 0 0,1-1 1 0 0,-1 0 0 0 0,1 1 0 0 0,-1-1-1 0 0,1 0 1 0 0,-1 1 0 0 0,1-1 0 0 0,-1 1 0 0 0,0-1-1 0 0,1 1 1 0 0,-1 0 0 0 0,0-1 0 0 0,1 1-1 0 0,-1 0 1 0 0,0-1 0 0 0,1 1 0 0 0,-1 0 0 0 0,0 0-1 0 0,0-1 1 0 0,1 1 0 0 0,-1 0 0 0 0,0 0-1 0 0,0 0 1 0 0,0 0 0 0 0,1 0 0 0 0,-1 0 0 0 0,0 0-1 0 0,0 0 1 0 0,1 1 0 0 0,-2-1 29 0 0,0 1-62 0 0,0-1 0 0 0,1 1 0 0 0,-1 0 0 0 0,0 0 1 0 0,0 0-1 0 0,0 0 0 0 0,1 0 0 0 0,-1 0 0 0 0,0 0 0 0 0,1 1 0 0 0,-2 0 62 0 0,0 2 0 0 0,0 1 0 0 0,-1-1 0 0 0,2 1 0 0 0,-1 0 0 0 0,0 0 0 0 0,1-1 0 0 0,0 2 0 0 0,0 1 0 0 0,-12 43 0 0 0,11-35 0 0 0,3-12 22 0 0,-1 0 0 0 0,1 0 0 0 0,0 0 0 0 0,0 0 0 0 0,0 0 0 0 0,0 0 0 0 0,0 0 0 0 0,1 0 0 0 0,-1 0 0 0 0,1 0 0 0 0,0 0 0 0 0,0 0 0 0 0,0 0-22 0 0,3 6 87 0 0,1 0 0 0 0,0-1 0 0 0,3 4-87 0 0,-4-6-23 0 0,-2-2 3 0 0,1-1-1 0 0,0 0 0 0 0,0 0 1 0 0,0 0-1 0 0,0 0 0 0 0,1 0 1 0 0,-1-1-1 0 0,1 1 0 0 0,-1-1 1 0 0,1 0-1 0 0,0 0 1 0 0,2 0 20 0 0,9 4-108 0 0,1-1 1 0 0,11 3 107 0 0,-3-2-30 0 0,-18-4-276 0 0,0-1 0 0 0,0 0-1 0 0,0-1 1 0 0,1 1 0 0 0,0-1 306 0 0,32-3-4999 0 0,-23 1-2342 0 0</inkml:trace>
  <inkml:trace contextRef="#ctx0" brushRef="#br0" timeOffset="1180.837">1171 109 13824 0 0,'0'0'314'0'0,"-14"-10"1742"0"0,10 10-1784 0 0,1 0 0 0 0,-1 0 1 0 0,0 1-1 0 0,1-1 0 0 0,-1 1 0 0 0,0 0 0 0 0,1 0 0 0 0,-1 0 1 0 0,1 1-1 0 0,0-1 0 0 0,-1 1 0 0 0,1 0 0 0 0,0 0 0 0 0,0 0 1 0 0,-1 1-273 0 0,-23 11 488 0 0,20-11-398 0 0,0 0 0 0 0,0 1 0 0 0,0 0 0 0 0,0 0 0 0 0,1 0 0 0 0,0 1 0 0 0,0 0 0 0 0,-3 3-90 0 0,-8 10 227 0 0,0 0 1 0 0,2 2-228 0 0,-2 0 546 0 0,13-15-413 0 0,1 0-1 0 0,0-1 1 0 0,1 1 0 0 0,-1 0-1 0 0,0 2-132 0 0,-4 9 297 0 0,3-8-302 0 0,1-1 1 0 0,1 1-1 0 0,0 0 0 0 0,-1 1 5 0 0,-4 17-28 0 0,6-22 35 0 0,-1 1-1 0 0,1-1 0 0 0,0 1 1 0 0,1-1-1 0 0,-1 1 0 0 0,1-1 1 0 0,0 1-1 0 0,0-1 0 0 0,0 1 1 0 0,1-1-1 0 0,-1 1 0 0 0,1-1 0 0 0,0 1 1 0 0,1-1-1 0 0,-1 0 0 0 0,1 1 1 0 0,0-1-1 0 0,0 0 0 0 0,0 0 1 0 0,0 0-1 0 0,1 0 0 0 0,-1-1 1 0 0,1 1-1 0 0,0-1 0 0 0,0 0 1 0 0,1 1-1 0 0,-1-1 0 0 0,1-1 1 0 0,-1 1-1 0 0,1 0 0 0 0,0-1 1 0 0,0 0-1 0 0,0 0 0 0 0,0 0 1 0 0,3 1-7 0 0,4-1 40 0 0,1 0 0 0 0,0 0 0 0 0,-1-1 1 0 0,1 0-1 0 0,0-1 0 0 0,3 0-40 0 0,18-3-167 0 0,18-3 167 0 0,-44 4-13 0 0,-1 1 0 0 0,0-1 0 0 0,0 0 0 0 0,0 0-1 0 0,0-1 1 0 0,-1 0 0 0 0,1 0 0 0 0,-1 0 0 0 0,1-1 13 0 0,7-5-311 0 0,-2-1 0 0 0,1 0 1 0 0,1-3 310 0 0,10-9-789 0 0,29-31 452 0 0,-45 45 241 0 0,0-1 0 0 0,0 0 0 0 0,-1 0 0 0 0,0 0 0 0 0,1-5 96 0 0,-6 13 11 0 0,-1 0 0 0 0,1 0 0 0 0,0 0 0 0 0,-1 0-1 0 0,1-1 1 0 0,-1 1 0 0 0,0 0 0 0 0,1-1 0 0 0,-1 1 0 0 0,0 0-1 0 0,0 0 1 0 0,0-1 0 0 0,0 1 0 0 0,0 0 0 0 0,0-1-1 0 0,0 1 1 0 0,0 0 0 0 0,0-1 0 0 0,-1 1 0 0 0,1 0 0 0 0,0 0-1 0 0,-1-1-10 0 0,0 1 7 0 0,0 0 0 0 0,0 0-1 0 0,0 1 1 0 0,1-1 0 0 0,-1 0-1 0 0,0 1 1 0 0,0-1 0 0 0,0 1 0 0 0,0-1-1 0 0,0 1 1 0 0,0 0 0 0 0,0-1-1 0 0,-1 1 1 0 0,1 0 0 0 0,0 0-1 0 0,0-1 1 0 0,0 1 0 0 0,0 0-1 0 0,0 0 1 0 0,-1 0-7 0 0,-4 1 39 0 0,1-1-1 0 0,-1 1 1 0 0,1 0 0 0 0,0 1 0 0 0,-1-1-1 0 0,1 1 1 0 0,0 0 0 0 0,0 0-1 0 0,-5 3-38 0 0,4-1 91 0 0,0 0-1 0 0,0 1 1 0 0,0-1-1 0 0,0 2 1 0 0,0-1-1 0 0,1 0 1 0 0,0 1-1 0 0,0 0 1 0 0,1 0-1 0 0,0 1 1 0 0,0-1-1 0 0,0 1 1 0 0,1 0-1 0 0,0 0 1 0 0,0 0-1 0 0,0 2-90 0 0,-2 6 158 0 0,-2 11-881 0 0,-2 10 288 0 0,9-34 659 0 0,6 4-128 0 0,-3 0-89 0 0,-2-5 12 0 0,-1 0 0 0 0,1 1 1 0 0,-1-1-1 0 0,1 0 0 0 0,0 0 0 0 0,-1 0 1 0 0,1 0-1 0 0,0 0 0 0 0,0 0 0 0 0,0 0 1 0 0,0 0-1 0 0,0-1 0 0 0,0 1 0 0 0,0 0-19 0 0,0-1 222 0 0,11-4 240 0 0,-7 1-481 0 0,0 0 0 0 0,0-1 0 0 0,0 1 0 0 0,-1-1 0 0 0,1 0 0 0 0,-1 0 0 0 0,0-1 0 0 0,0 1 0 0 0,-1-1 0 0 0,1 0 0 0 0,-1 0 0 0 0,2-5 19 0 0,14-18 187 0 0,-13 19-183 0 0,-1 0 0 0 0,0 0 0 0 0,0 0-1 0 0,3-10-3 0 0,4-7-14 0 0,-8 42-46 0 0,0 0 0 0 0,1 13 60 0 0,-4-22-12 0 0,1 0-1 0 0,0 0 0 0 0,1 0 1 0 0,0-1-1 0 0,1 4 13 0 0,5 10 47 0 0,-8-19-42 0 0,0 1-1 0 0,0 0 1 0 0,0-1-1 0 0,0 1 1 0 0,0-1-1 0 0,1 1 1 0 0,-1-1-1 0 0,1 0 1 0 0,-1 1-1 0 0,1-1 1 0 0,-1 0-1 0 0,1 0 1 0 0,0 0-1 0 0,-1 0 1 0 0,1-1-1 0 0,0 1 1 0 0,0 0-1 0 0,0-1 1 0 0,1 1-5 0 0,6 1 41 0 0,0 0-1 0 0,0-1 1 0 0,6 1-41 0 0,-7-3 25 0 0,1 0-1 0 0,0 0 0 0 0,0-1 0 0 0,-1 0 1 0 0,1-1-1 0 0,-1 0 0 0 0,5-2-24 0 0,-10 4-15 0 0,7-4 48 0 0,-1 0 0 0 0,0-1 0 0 0,0 0 0 0 0,0 0 0 0 0,-1-1 0 0 0,0 0 0 0 0,0 0 0 0 0,0-2-33 0 0,-3 3-45 0 0,0 0 1 0 0,-1 0-1 0 0,0 0 0 0 0,0 0 0 0 0,-1-1 1 0 0,0 0-1 0 0,2-4 45 0 0,-2 3-17 0 0,1 0 0 0 0,0 0 0 0 0,0 0 0 0 0,5-5 17 0 0,-6 9-11 0 0,7-6-8 0 0,-8 14 19 0 0,-4 13 0 0 0,2-12 0 0 0,-1 1 0 0 0,1-1 0 0 0,0 0 0 0 0,0 0 0 0 0,0 1 0 0 0,1-1 0 0 0,-1 0 0 0 0,1 0 0 0 0,1 0 0 0 0,-1 0 0 0 0,1 0 0 0 0,0 0 0 0 0,0 0 0 0 0,0 0 0 0 0,1-1 0 0 0,-1 1 0 0 0,1-1 0 0 0,1 1 0 0 0,3 3 0 0 0,-4-4 0 0 0,0 0 0 0 0,1 0 0 0 0,0 0 0 0 0,0 0 0 0 0,1 0 0 0 0,-4-4 0 0 0,0 1 0 0 0,1 0 0 0 0,-1 0 0 0 0,0-1 0 0 0,0 1 0 0 0,1-1 0 0 0,-1 1 0 0 0,0-1 0 0 0,1 0 0 0 0,-1 1 0 0 0,0-1 0 0 0,1 0 0 0 0,-1 0 0 0 0,1 0 0 0 0,-1 0 0 0 0,0 0 0 0 0,1 0 0 0 0,-1 0 0 0 0,1-1 0 0 0,-1 1 0 0 0,0 0 0 0 0,1-1 0 0 0,3-1 0 0 0,-1 0 0 0 0,1 0 0 0 0,0-1 0 0 0,-1 0 0 0 0,1 0 0 0 0,-1 0 0 0 0,0 0 0 0 0,0-1 0 0 0,0 0 0 0 0,2-2 0 0 0,5-8 0 0 0,-1 0 0 0 0,6-10 0 0 0,17-24 0 0 0,-20 27 0 0 0,-12 19 0 0 0,0-1 0 0 0,0 1 0 0 0,1 0 0 0 0,-1 0 0 0 0,0 0 0 0 0,1 0 0 0 0,-1 0 0 0 0,1 0 0 0 0,0 0 0 0 0,0 0 0 0 0,-1 1 0 0 0,1-1 0 0 0,0 1 0 0 0,0-1 0 0 0,1 1 0 0 0,-1 0 0 0 0,0 0 0 0 0,0 0 0 0 0,1 0 0 0 0,8-2 0 0 0,-11 3 0 0 0,1 0 0 0 0,-1 0 0 0 0,1-1 0 0 0,-1 1 0 0 0,0 0 0 0 0,1 0 0 0 0,-1 0 0 0 0,1 0 0 0 0,-1 0 0 0 0,1 0 0 0 0,-1 0 0 0 0,0 0 0 0 0,1 1 0 0 0,-1-1 0 0 0,1 0 0 0 0,-1 0 0 0 0,0 0 0 0 0,1 0 0 0 0,-1 1 0 0 0,0-1 0 0 0,1 0 0 0 0,-1 0 0 0 0,0 0 0 0 0,1 1 0 0 0,-1-1 0 0 0,0 0 0 0 0,1 1 0 0 0,-1-1 0 0 0,0 0 0 0 0,0 1 0 0 0,1-1 0 0 0,-1 0 0 0 0,0 1 0 0 0,0-1 0 0 0,0 1 0 0 0,0-1 0 0 0,1 0 0 0 0,-1 1 0 0 0,0-1 0 0 0,0 1 0 0 0,3 5 0 0 0,0 0 0 0 0,0 0 0 0 0,-1 0 0 0 0,1 0 0 0 0,-2 0 0 0 0,1 1 0 0 0,0 2 0 0 0,7 25 0 0 0,-7-28 0 0 0,0 0 0 0 0,-1 0 0 0 0,1 1 0 0 0,-1-1 0 0 0,-1 1 0 0 0,0-1 0 0 0,0 5 0 0 0,-5 47 0 0 0,2-38 0 0 0,-34 245 0 0 0,33-229 5 0 0,3-16 5 0 0,-1-1 1 0 0,-4 16-11 0 0,5-30 1 0 0,-1 0 1 0 0,1 0-1 0 0,-1 0 0 0 0,0 0 0 0 0,0 0 0 0 0,-1-1 0 0 0,1 1 1 0 0,-1-1-1 0 0,0 0 0 0 0,-1 1 0 0 0,1-1 0 0 0,-3 2-1 0 0,5-5 14 0 0,-1 1-1 0 0,0-1 1 0 0,0 0-1 0 0,0 0 0 0 0,0 0 1 0 0,0 0-1 0 0,0 0 1 0 0,0 0-1 0 0,0 0 1 0 0,0-1-1 0 0,0 1 0 0 0,0-1 1 0 0,-1 1-1 0 0,1-1 1 0 0,0 0-1 0 0,0 0 1 0 0,-1 0-14 0 0,-5-1 238 0 0,1 0 1 0 0,0 0-1 0 0,0-1 1 0 0,-5-1-239 0 0,-16-4 432 0 0,21 5-398 0 0,0 0 0 0 0,0 0 0 0 0,1-1 1 0 0,-1 0-1 0 0,1 0 0 0 0,-1 0 0 0 0,1-1 0 0 0,0 0 1 0 0,1 0-1 0 0,-1-1 0 0 0,0 0-34 0 0,-31-22-273 0 0,34 25-23 0 0,-1 0 1 0 0,1 0 0 0 0,0 0-1 0 0,0-1 1 0 0,0 1 0 0 0,0-1-1 0 0,0 0 1 0 0,1 0 0 0 0,-1 0-1 0 0,1 0 1 0 0,0-1 0 0 0,0 1-1 0 0,0-1 1 0 0,0 0 295 0 0,-1-5-1359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23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41 179 9672 0 0,'22'-7'1751'0'0,"-20"6"-283"0"0,-10 3-438 0 0,6-1-807 0 0,0-1 0 0 0,0 1 0 0 0,0 0 0 0 0,0 0 1 0 0,1 0-1 0 0,-1 0 0 0 0,0 0 0 0 0,1 0 0 0 0,-1 0 0 0 0,1 0 0 0 0,-1 1 1 0 0,1-1-1 0 0,-1 1 0 0 0,1-1 0 0 0,0 1 0 0 0,0-1 0 0 0,0 1 0 0 0,0 0 1 0 0,0 0-1 0 0,0-1 0 0 0,0 2-223 0 0,-2 6 154 0 0,0 1-1 0 0,0-1 1 0 0,1 1-1 0 0,0 0-153 0 0,-3 16 220 0 0,3-20-132 0 0,0 1 0 0 0,1-1 0 0 0,0 1 0 0 0,1-1 0 0 0,-1 1 0 0 0,1-1 1 0 0,0 1-1 0 0,1 0 0 0 0,0-1 0 0 0,0 1 0 0 0,0-1 0 0 0,1 1 0 0 0,0 0-88 0 0,-1-3 19 0 0,1 0-1 0 0,0 0 1 0 0,0-1-1 0 0,0 1 1 0 0,0 0-1 0 0,0-1 0 0 0,1 1 1 0 0,-1-1-1 0 0,1 0 1 0 0,0 0-1 0 0,0 0 1 0 0,0 0-1 0 0,1-1 1 0 0,-1 1-1 0 0,1-1 1 0 0,-1 0-1 0 0,1 0 1 0 0,0 0-1 0 0,0 0 1 0 0,-1-1-1 0 0,3 1-18 0 0,10 2 45 0 0,0-2 0 0 0,1 1 1 0 0,-1-2-1 0 0,1 0 0 0 0,-1-1 0 0 0,1-1 0 0 0,0 0 1 0 0,-1-2-1 0 0,0 1 0 0 0,1-2 0 0 0,0-1-45 0 0,-14 4 29 0 0,1 0 0 0 0,-1-1 1 0 0,1 1-1 0 0,-1-1 0 0 0,0 0 0 0 0,1 0 0 0 0,-1-1 0 0 0,2-1-29 0 0,-3 2-15 0 0,1 0 0 0 0,0 0 1 0 0,0 0-1 0 0,0 0 0 0 0,0 0 0 0 0,1 1 1 0 0,2-2 14 0 0,6-2-70 0 0,-11 5 136 0 0,-10 8 227 0 0,7-7-312 0 0,1 1 0 0 0,-1-1 0 0 0,1 1 0 0 0,0 0 0 0 0,0 0-1 0 0,0-1 1 0 0,-1 1 0 0 0,2 0 0 0 0,-1 0 0 0 0,0 0 0 0 0,0 0 0 0 0,1 0 0 0 0,-1 0 0 0 0,1 0 0 0 0,-1 1 0 0 0,1-1 0 0 0,0 0-1 0 0,0 0 1 0 0,0 1 19 0 0,0-1 1 0 0,0 0-1 0 0,0 0 0 0 0,0 0 0 0 0,1 1 1 0 0,-1-1-1 0 0,1 0 0 0 0,-1 0 1 0 0,2 2-1 0 0,-2-4 2 0 0,0 0 0 0 0,0 0 1 0 0,0 1-1 0 0,1-1 0 0 0,-1 0 1 0 0,0 1-1 0 0,0-1 0 0 0,0 0 1 0 0,0 1-1 0 0,0-1 0 0 0,0 1 1 0 0,0-1-1 0 0,0 0 1 0 0,0 1-1 0 0,0-1 0 0 0,0 0 1 0 0,0 1-1 0 0,0-1 0 0 0,0 0 1 0 0,0 1-1 0 0,-1-1 0 0 0,1 0 1 0 0,0 1-1 0 0,0-1 1 0 0,0 0-1 0 0,0 1 0 0 0,-1-1 1 0 0,1 0-1 0 0,0 0 0 0 0,0 1 1 0 0,-1-1-1 0 0,1 0 0 0 0,0 0 1 0 0,0 1-1 0 0,-1-1 1 0 0,1 0-1 0 0,0 0 0 0 0,-1 0 1 0 0,1 0-1 0 0,0 1 0 0 0,-1-1 1 0 0,1 0-3 0 0,-7 4 53 0 0,0 2 39 0 0,7-6-92 0 0,0 0 0 0 0,0 0 1 0 0,0 1-1 0 0,0-1 0 0 0,0 0 0 0 0,0 1 0 0 0,0-1 1 0 0,0 0-1 0 0,1 0 0 0 0,-1 1 0 0 0,0-1 0 0 0,0 0 1 0 0,0 0-1 0 0,0 1 0 0 0,0-1 0 0 0,0 0 0 0 0,1 0 1 0 0,-1 1-1 0 0,0-1 0 0 0,0 0 0 0 0,0 0 0 0 0,1 0 1 0 0,-1 0-1 0 0,0 1 0 0 0,0-1 0 0 0,1 0 0 0 0,-1 0 1 0 0,0 0-1 0 0,0 0 0 0 0,1 0 0 0 0,-1 0 0 0 0,0 0 1 0 0,1 1-1 0 0,10 7-134 0 0,-9-7 118 0 0,0 1 0 0 0,0-1 0 0 0,0 1 0 0 0,1-1 0 0 0,-1 0 0 0 0,0 0 0 0 0,1 0 0 0 0,0 1 16 0 0,11 2 0 0 0,-2-2 0 0 0,-9-4 0 0 0,0 0 0 0 0,9 0 52 0 0,-6 1-69 0 0,0 0 1 0 0,0-1-1 0 0,-1 1 0 0 0,1-1 1 0 0,-1 0-1 0 0,3-2 17 0 0,-6 3 33 0 0,0 0 1 0 0,-1 0-1 0 0,0 0 0 0 0,1 0 1 0 0,-1 0-1 0 0,0-1 0 0 0,1 1 1 0 0,-1 0-1 0 0,0-1 0 0 0,0 1 1 0 0,0-1-1 0 0,0 1 0 0 0,0-1 1 0 0,0 1-1 0 0,-1-1 1 0 0,1 0-1 0 0,0 1 0 0 0,-1-1 1 0 0,0 0-1 0 0,1 0 0 0 0,-1 1 1 0 0,0-1-1 0 0,0 0 0 0 0,0-2-33 0 0,1-1 18 0 0,-1-1-1 0 0,-1 0 0 0 0,1 0 1 0 0,-1 1-1 0 0,0-1 0 0 0,0 1 1 0 0,-1-1-1 0 0,1 0 0 0 0,-1 1 1 0 0,0 0-1 0 0,-1 0 0 0 0,1-1 1 0 0,-1 1-1 0 0,0 1 0 0 0,-1-1 1 0 0,1 0-1 0 0,-1 1 0 0 0,0 0 1 0 0,-3-3-18 0 0,2 3-54 0 0,0 0 1 0 0,0 1-1 0 0,0 0 1 0 0,0 0 0 0 0,0 0-1 0 0,-1 0 1 0 0,0 1-1 0 0,1 0 1 0 0,-1 1 0 0 0,0-1-1 0 0,0 1 1 0 0,-1 0 53 0 0,-3-1-269 0 0,-1 2 0 0 0,1-1 1 0 0,-1 1-1 0 0,1 1 0 0 0,0 0 0 0 0,-6 1 269 0 0,-5 6-1590 0 0,14-3-3762 0 0,7-4-429 0 0</inkml:trace>
  <inkml:trace contextRef="#ctx0" brushRef="#br0" timeOffset="315.493">555 1 5984 0 0,'-7'2'50'0'0,"-2"1"297"0"0,30-2 197 0 0,-21 0-298 0 0,-1-1 1 0 0,1 0-1 0 0,-1 1 0 0 0,1-1 1 0 0,-1 1-1 0 0,1-1 0 0 0,-1 1 1 0 0,1-1-1 0 0,-1 1 0 0 0,1-1 0 0 0,0 1 1 0 0,-1-1-1 0 0,1 1 0 0 0,0-1 1 0 0,0 1-1 0 0,-1 0 0 0 0,1-1 1 0 0,0 1-1 0 0,0-1 0 0 0,0 1 0 0 0,0 0 1 0 0,0-1-247 0 0,-3 16 2249 0 0,-1 17-474 0 0,1-19-1067 0 0,2-1-1 0 0,-1 10-707 0 0,1 20 1061 0 0,0-22-55 0 0,1 1-1 0 0,2 20-1005 0 0,2-9 668 0 0,-1-7-35 0 0,1 0 1 0 0,3 10-634 0 0,9 42 697 0 0,-13-65-700 0 0,-3-12 0 0 0,0 0 1 0 0,0 0-1 0 0,0 0 1 0 0,0 0-1 0 0,0 0 1 0 0,0 0-1 0 0,1 0 0 0 0,-1-1 1 0 0,0 1-1 0 0,1 0 1 0 0,-1 0-1 0 0,0 0 1 0 0,1 0-1 0 0,0 0 1 0 0,-1 0-1 0 0,1-1 1 0 0,-1 1-1 0 0,1 0 0 0 0,0 0 1 0 0,-1-1-1 0 0,1 1 1 0 0,0-1-1 0 0,0 1 1 0 0,0 0-1 0 0,-1-1 1 0 0,1 1-1 0 0,0-1 0 0 0,0 0 1 0 0,0 1 2 0 0,0-1-67 0 0,1 0-86 0 0,-2 0 117 0 0,0 0 1 0 0,1 0 0 0 0,-1 0 0 0 0,0 0-1 0 0,0 0 1 0 0,1 0 0 0 0,-1 0-1 0 0,0 0 1 0 0,0 0 0 0 0,1 0 0 0 0,-1 0-1 0 0,0 0 1 0 0,0 0 0 0 0,1 0 0 0 0,-1 0-1 0 0,0 0 1 0 0,0 0 0 0 0,1 0 0 0 0,-1 0-1 0 0,0-1 1 0 0,0 1 0 0 0,1 0 0 0 0,-1 0-1 0 0,0 0 1 0 0,0 0 0 0 0,0-1-1 0 0,1 1 1 0 0,-1 0 0 0 0,0 0 0 0 0,0 0-1 0 0,0-1 1 0 0,0 1 0 0 0,0 0 0 0 0,0 0-1 0 0,1-1 36 0 0,-5-8-2080 0 0,-1-4-4043 0 0,4 0 171 0 0</inkml:trace>
  <inkml:trace contextRef="#ctx0" brushRef="#br0" timeOffset="622.786">680 15 12872 0 0,'-1'0'43'0'0,"1"0"-1"0"0,-1 0 1 0 0,1 0 0 0 0,-1 0 0 0 0,1 0 0 0 0,-1 0 0 0 0,1 0 0 0 0,-1 0 0 0 0,1 0 0 0 0,-1 0 0 0 0,1 0 0 0 0,-1 0-1 0 0,1 0 1 0 0,-1 0 0 0 0,1 0 0 0 0,-1 1 0 0 0,1-1 0 0 0,-1 0 0 0 0,1 0 0 0 0,-1 1 0 0 0,1-1 0 0 0,-1 0 0 0 0,1 1-43 0 0,8 5 403 0 0,-7-5-390 0 0,1 0-1 0 0,-1 0 0 0 0,1 0 1 0 0,-1 0-1 0 0,1 0 1 0 0,-1 0-1 0 0,0 0 0 0 0,0 0 1 0 0,1 1-1 0 0,0 1-12 0 0,1 5 489 0 0,-1 1-1 0 0,1-1 1 0 0,-1 1-1 0 0,-1 0 1 0 0,1 0-1 0 0,-1 0 1 0 0,-1 4-489 0 0,0 15 1968 0 0,-4 19-1968 0 0,4-39 249 0 0,0 1 0 0 0,1-1 1 0 0,-1 0-1 0 0,2 4-249 0 0,2 24 888 0 0,0 6 300 0 0,-3-37-1141 0 0,1 1 0 0 0,-2 0 0 0 0,1 0 0 0 0,-1 0 0 0 0,0 0-1 0 0,0 0 1 0 0,0 1 0 0 0,-1-1 0 0 0,0-1 0 0 0,0 1 0 0 0,-2 3-47 0 0,3-7-7 0 0,-1 0 0 0 0,1 0 0 0 0,-1 0 0 0 0,1 0-1 0 0,0 1 1 0 0,0-1 0 0 0,0 0 0 0 0,0 0 0 0 0,0 0-1 0 0,0 0 1 0 0,1 1 7 0 0,-1-1 9 0 0,1 1 0 0 0,-1-1 0 0 0,0 0-1 0 0,0 0 1 0 0,0 0 0 0 0,0 1 0 0 0,0-1 0 0 0,-1 0-1 0 0,0 1-8 0 0,-2 6 40 0 0,2-7-32 0 0,0 0 0 0 0,0 0-1 0 0,1-1 1 0 0,-1 1 0 0 0,1 0-1 0 0,-1 0 1 0 0,1 0 0 0 0,0 0-1 0 0,0 0 1 0 0,0 1 0 0 0,0-1-1 0 0,0 1-7 0 0,-1 2-37 0 0,0-4-163 0 0,2 1-93 0 0,4 4-25 0 0</inkml:trace>
  <inkml:trace contextRef="#ctx0" brushRef="#br0" timeOffset="958.729">965 181 14912 0 0,'0'0'686'0'0,"0"0"-15"0"0,0 15-405 0 0,6 0 25 0 0,-5-14-232 0 0,0 0 0 0 0,-1 0-1 0 0,1 0 1 0 0,0 0 0 0 0,-1 0 0 0 0,0 0-1 0 0,1 0 1 0 0,-1 0 0 0 0,0 1 0 0 0,1-1-1 0 0,-1 0 1 0 0,0 0 0 0 0,0 0 0 0 0,0 1-1 0 0,0-1 1 0 0,0 0 0 0 0,0 1-59 0 0,-3 23 1006 0 0,1 1 1 0 0,1-1 0 0 0,2 0-1 0 0,0 0 1 0 0,2 0 0 0 0,1 4-1007 0 0,-3-22 24 0 0,6 28-176 0 0,-6-33 360 0 0,-1-2 14 0 0,0 0-58 0 0,0 0-252 0 0,0 0-110 0 0,0 0-24 0 0,0 0-11 0 0,0 0-39 0 0,0-16-869 0 0,-1 9 116 0 0,1 1 0 0 0,-1 0 0 0 0,0 0 0 0 0,-1 1 0 0 0,0-1 1025 0 0,0-5-919 0 0,-4-12-1342 0 0</inkml:trace>
  <inkml:trace contextRef="#ctx0" brushRef="#br0" timeOffset="959.729">923 120 9240 0 0,'-9'0'200'0'0,"7"0"48"0"0,-5 0 8 0 0,3 4 0 0 0,-2-8-256 0 0,6 4 0 0 0,13 0 0 0 0,-13 0 0 0 0,0 0 0 0 0,0 0 0 0 0,19 0 0 0 0,-3 0 0 0 0</inkml:trace>
  <inkml:trace contextRef="#ctx0" brushRef="#br0" timeOffset="1247.677">1410 13 15664 0 0,'-2'0'-5'0'0,"-8"-1"330"0"0,-1 0-1 0 0,1 0 1 0 0,-7 2-325 0 0,14-1 47 0 0,1 0 0 0 0,-1 1 0 0 0,0-1 0 0 0,0 1 0 0 0,0 0 0 0 0,1-1-1 0 0,-1 1 1 0 0,0 1 0 0 0,1-1 0 0 0,-1 0 0 0 0,1 1 0 0 0,0-1 0 0 0,-1 1 0 0 0,1-1 0 0 0,0 1-1 0 0,-1 1-46 0 0,-52 51 71 0 0,36-34 589 0 0,15-17-565 0 0,0 1-1 0 0,0-1 0 0 0,1 1 1 0 0,0 0-1 0 0,0 0 0 0 0,0 0 1 0 0,0 1-1 0 0,0-1 0 0 0,-1 4-94 0 0,-5 10-699 0 0,8-17 698 0 0,0 0-1 0 0,1 0 1 0 0,-1 0 0 0 0,0 0 0 0 0,0 1 0 0 0,1-1 0 0 0,-1 0 0 0 0,0 0 0 0 0,1 1 0 0 0,-1-1 0 0 0,1 0 0 0 0,0 1 0 0 0,0-1 0 0 0,-1 0 0 0 0,1 1 0 0 0,0-1 0 0 0,0 1 0 0 0,0-1 0 0 0,0 0 0 0 0,0 1 0 0 0,1-1 0 0 0,-1 0 0 0 0,0 1 0 0 0,1-1 0 0 0,-1 0 0 0 0,1 1 0 0 0,-1-1 0 0 0,1 0 0 0 0,-1 0 0 0 0,1 1 0 0 0,0-1 0 0 0,0 0 0 0 0,0 0 0 0 0,0 0 1 0 0,18 23 945 0 0,-11-13-908 0 0,0-1 1 0 0,0-1-1 0 0,1 1 1 0 0,0-1-1 0 0,0-1 1 0 0,1 0-1 0 0,0 0 1 0 0,1-1-1 0 0,9 5-37 0 0,-15-10 0 0 0,-1 1 0 0 0,0 0 0 0 0,-1 0 0 0 0,1 0 0 0 0,3 3 0 0 0,10 8 0 0 0,-14-10 75 0 0,1-1-1 0 0,-1 1 0 0 0,0 0 1 0 0,0 0-1 0 0,0 0 0 0 0,0 1 1 0 0,-1-1-1 0 0,1 2-74 0 0,-3-5 359 0 0,0 1-275 0 0,1 0 0 0 0,-1 0-1 0 0,0-1 1 0 0,-1 1 0 0 0,1 0 0 0 0,0 0 0 0 0,-1 0 0 0 0,1-1 0 0 0,-1 1 0 0 0,1 0 0 0 0,-1 0 0 0 0,0-1-1 0 0,1 1 1 0 0,-1 0 0 0 0,0-1 0 0 0,0 1-84 0 0,-1-1 111 0 0,0 1-1 0 0,0-1 1 0 0,1 0-1 0 0,-1 0 1 0 0,0 0-1 0 0,0 0 1 0 0,0 0-1 0 0,0-1 1 0 0,0 1-1 0 0,-1-1 1 0 0,1 1-1 0 0,0-1 0 0 0,0 0 1 0 0,0 1-111 0 0,-21 2 56 0 0,1 0 0 0 0,-21-1-56 0 0,31-2-25 0 0,8 1-58 0 0,1-1 0 0 0,-1 0 0 0 0,0 0 0 0 0,1 0 0 0 0,-1 0 0 0 0,0-1 0 0 0,1 1-1 0 0,-1-1 1 0 0,0 0 0 0 0,1 0 0 0 0,-4-2 83 0 0,-10-2-1234 0 0,15 5 869 0 0,1 0 1 0 0,-1 0 0 0 0,1 0 0 0 0,-1-1 0 0 0,1 1-1 0 0,-1-1 1 0 0,1 1 0 0 0,-1-1 0 0 0,1 0-1 0 0,-1 1 1 0 0,0-2 364 0 0,1-1-6446 0 0</inkml:trace>
  <inkml:trace contextRef="#ctx0" brushRef="#br0" timeOffset="2285.29">1772 29 3680 0 0,'-4'3'381'0'0,"2"-2"-181"0"0,-1 1 0 0 0,1 0 0 0 0,0 0 0 0 0,0 0 0 0 0,-1 0 0 0 0,1 1 0 0 0,1-1-1 0 0,-1 1 1 0 0,0-1 0 0 0,1 1 0 0 0,-1 0-200 0 0,0 1 798 0 0,-1 0-1 0 0,1-1 1 0 0,-1 1 0 0 0,1-1-1 0 0,-1 0 1 0 0,0 0 0 0 0,-1 1-798 0 0,-7 3 1535 0 0,-1 1 0 0 0,0-2 0 0 0,-12 6-1535 0 0,12-6 410 0 0,0 0 0 0 0,0 1 0 0 0,0 0 0 0 0,1 1-410 0 0,8-5 132 0 0,0 0 0 0 0,1-1 0 0 0,-1 1 0 0 0,1 0 0 0 0,0 1-1 0 0,0-1 1 0 0,0 0 0 0 0,-1 3-132 0 0,1-3 31 0 0,1 1 0 0 0,-1-1 0 0 0,0 0 0 0 0,0 0 0 0 0,0 0 0 0 0,0-1 0 0 0,-1 1 0 0 0,1 0 0 0 0,-2 0-31 0 0,3-2 55 0 0,0 0-1 0 0,1-1 1 0 0,-1 1-1 0 0,0 0 0 0 0,1-1 1 0 0,-1 1-1 0 0,0 0 1 0 0,1 0-1 0 0,-1 0 1 0 0,1 0-1 0 0,0-1 0 0 0,-1 1 1 0 0,1 0-1 0 0,0 0 1 0 0,-1 0-1 0 0,1 0 0 0 0,0 0 1 0 0,0 0-1 0 0,0 0 1 0 0,0 0-1 0 0,0 0 0 0 0,0 1-54 0 0,5 23 911 0 0,-1-11-971 0 0,-4-13 60 0 0,1 0 0 0 0,-1 0 0 0 0,1 0 1 0 0,-1 0-1 0 0,1 0 0 0 0,-1 0 0 0 0,1 0 0 0 0,-1 0 0 0 0,1 0 0 0 0,0 0 0 0 0,0-1 0 0 0,-1 1 0 0 0,1 0 0 0 0,0 0 0 0 0,0-1 0 0 0,0 1 0 0 0,0 0-3 0 0,0-1 0 0 0,-1 1 0 0 0,1 0 1 0 0,0-1-1 0 0,0 1 0 0 0,-1-1 0 0 0,1 1 0 0 0,-1 0 0 0 0,1 0 0 0 0,-1-1 0 0 0,1 1 0 0 0,-1 0 1 0 0,1 0-1 0 0,-1 0 0 0 0,0 0 0 0 0,1-1 0 0 0,-1 1 0 0 0,0 0 0 0 0,0 0 0 0 0,0 0 0 0 0,0 0 3 0 0,0 0 2 0 0,0 0-1 0 0,0-1 1 0 0,0 1 0 0 0,0-1-1 0 0,0 1 1 0 0,0-1-1 0 0,0 1 1 0 0,0 0-1 0 0,0-1 1 0 0,0 1-1 0 0,0-1 1 0 0,1 1-1 0 0,-1-1 1 0 0,0 1 0 0 0,0-1-1 0 0,0 1 1 0 0,1 0-1 0 0,-1-1 1 0 0,0 0-1 0 0,1 1 1 0 0,-1-1-1 0 0,0 1 1 0 0,1-1-1 0 0,-1 1 1 0 0,1-1-1 0 0,-1 0 1 0 0,0 1 0 0 0,1-1-1 0 0,-1 0 1 0 0,1 1-1 0 0,-1-1 1 0 0,1 0-1 0 0,-1 1 1 0 0,1-1-1 0 0,0 0 1 0 0,-1 0-2 0 0,16 9 146 0 0,-11-5-168 0 0,-4-3 114 0 0,15-1 487 0 0,-12 1-513 0 0,-2 0 4 0 0,-1-1 0 0 0,1 1 1 0 0,-1-1-1 0 0,0 0 0 0 0,1 0 1 0 0,-1 0-1 0 0,1 1 0 0 0,-1-2 1 0 0,1 1-1 0 0,-1 0 0 0 0,0 0 1 0 0,1 0-1 0 0,-1 0 0 0 0,1-1 1 0 0,-1 1-1 0 0,0-1 0 0 0,1 0-70 0 0,-1 1-64 0 0,-1 0-29 0 0,0 0-10 0 0,0 0 27 0 0,0 0 118 0 0,0 0 48 0 0,0 0 8 0 0,1 0-13 0 0,3-2-85 0 0,-3 2-84 0 0,-1 0-5 0 0,0 0 39 0 0,0 0 126 0 0,0 0 15 0 0,0 0-38 0 0,0 0-109 0 0,0 0-12 0 0,0 0 30 0 0,0 0 96 0 0,0 0 10 0 0,1-1-14 0 0,5-1-56 0 0,-4 1-63 0 0,-2 1 63 0 0,1 0 0 0 0,-1-1 0 0 0,0 1 0 0 0,1-1 1 0 0,-1 1-1 0 0,0 0 0 0 0,0-1 0 0 0,1 1 0 0 0,-1-1 0 0 0,0 1 0 0 0,0-1 0 0 0,0 1 0 0 0,0-1 1 0 0,1 1-1 0 0,-1-1 0 0 0,0 1 0 0 0,0-1 0 0 0,0 1 0 0 0,0 0 0 0 0,0-1 0 0 0,0 1 0 0 0,0-1 1 0 0,0 0 1 0 0,-1-13 0 0 0,-2-14 33 0 0,3 24-27 0 0,0-1 1 0 0,-1 1 0 0 0,1 0 0 0 0,-1 0 0 0 0,0-1-1 0 0,0 1 1 0 0,0-1-7 0 0,0 3 0 0 0,1 0 0 0 0,0 0 0 0 0,0 1 0 0 0,0-1 0 0 0,0 0 0 0 0,0 0 0 0 0,0 0 0 0 0,0 1 0 0 0,1-1 0 0 0,-1 0 0 0 0,1 1 0 0 0,-1-1 0 0 0,1 0 0 0 0,0 1 0 0 0,0-1 0 0 0,-1 1 0 0 0,1-1 0 0 0,0 1 0 0 0,1-1 0 0 0,-1 1 0 0 0,1-1 0 0 0,2-5 0 0 0,0 1 29 0 0,-4 6-37 0 0,0 0-1 0 0,1-1 1 0 0,-1 1-1 0 0,0 0 1 0 0,0-1 0 0 0,0 1-1 0 0,1 0 1 0 0,-1-1-1 0 0,0 1 1 0 0,0 0-1 0 0,0-1 1 0 0,0 1-1 0 0,0-1 1 0 0,0 1-1 0 0,0 0 1 0 0,0-1-1 0 0,0 1 1 0 0,0 0 0 0 0,0-1-1 0 0,0 1 1 0 0,0-1-1 0 0,0 1 1 0 0,0 0-1 0 0,0-1 1 0 0,0 1-1 0 0,0-1 1 0 0,0 1-1 0 0,-1 0 1 0 0,1-1-1 0 0,0 1 1 0 0,0 0-1 0 0,-1-1 1 0 0,1 1 0 0 0,0 0-1 0 0,0 0 1 0 0,-1-1-1 0 0,1 1 9 0 0,0-1-12 0 0,-2 4-5 0 0,2-1-1 0 0,-1 1 1 0 0,0 0-1 0 0,0 0 1 0 0,1-1-1 0 0,-1 1 1 0 0,1 0 0 0 0,0 0-1 0 0,0 0 1 0 0,0 0-1 0 0,1-1 1 0 0,-1 2 17 0 0,0 0 0 0 0,1 0 0 0 0,-1-1 0 0 0,0 1 1 0 0,0 0-1 0 0,-1-1 0 0 0,1 1 0 0 0,-1 0 0 0 0,-5 14 86 0 0,4-13-46 0 0,0 0 0 0 0,1-1 0 0 0,-1 1 1 0 0,1 0-1 0 0,0 0 0 0 0,0 0 0 0 0,1 0 1 0 0,-1 0-1 0 0,1 0 0 0 0,0 0 0 0 0,1 2-40 0 0,-1-5 0 0 0,1 1 0 0 0,-1-1 0 0 0,0 0 0 0 0,0 1 0 0 0,0-1 0 0 0,0 0 0 0 0,0 1 0 0 0,0-1 0 0 0,-1 0 0 0 0,1 0 0 0 0,-1 1 0 0 0,0 1 0 0 0,0-2 0 0 0,0 1 0 0 0,1-1 0 0 0,-1 1 0 0 0,1 0 0 0 0,-1-1 0 0 0,1 1 0 0 0,0 0 0 0 0,0-1 0 0 0,0 2 0 0 0,2 3 9 0 0,-2-3 71 0 0,0-1 0 0 0,1 0 0 0 0,0 1 0 0 0,-1-1-1 0 0,1 0 1 0 0,0 0 0 0 0,2 2-80 0 0,-3-4 140 0 0,-4 10 1192 0 0,3-13-1330 0 0,0 1-1 0 0,-1-1 1 0 0,1 1 0 0 0,0-1-1 0 0,-1 1 1 0 0,0 0-1 0 0,1-1 1 0 0,-1 1 0 0 0,0 0-1 0 0,1 0 1 0 0,-2 0-2 0 0,2 0 0 0 0,0 1 0 0 0,0-1 0 0 0,0 1 0 0 0,0-1-1 0 0,0 1 1 0 0,0-1 0 0 0,0 0 0 0 0,0 1 0 0 0,1-1 0 0 0,-1 0 0 0 0,0 0 0 0 0,0 0 0 0 0,1 0 0 0 0,-1 1 0 0 0,1-1 0 0 0,-1 0 0 0 0,1 0 0 0 0,-1 0-1 0 0,1 0 1 0 0,-1 0 0 0 0,1-1 0 0 0,0 1 0 0 0,-1-1 0 0 0,-7-24 1 0 0,7 24-4 0 0,-1-1-1 0 0,1 0 1 0 0,0 0 0 0 0,0 0 0 0 0,0 0 0 0 0,1 0 0 0 0,-1 0 0 0 0,1 0 0 0 0,0-1 0 0 0,-1 1 0 0 0,2 0 0 0 0,-1 0 0 0 0,0 0 0 0 0,1-2 3 0 0,0 0-98 0 0,0 1 1 0 0,0-1-1 0 0,0 1 1 0 0,-1-1-1 0 0,1 1 1 0 0,-1-1-1 0 0,0 1 1 0 0,-1-1-1 0 0,0-4 98 0 0,1 7-44 0 0,0 0-1 0 0,0-1 1 0 0,0 1 0 0 0,0 0-1 0 0,0 0 1 0 0,0-1 0 0 0,1 1-1 0 0,-1 0 1 0 0,1 0-1 0 0,0 0 1 0 0,-1 0 0 0 0,1-1 44 0 0,0 1-35 0 0,0 0 1 0 0,0 0-1 0 0,-1 0 1 0 0,1 0-1 0 0,-1 0 1 0 0,1-1-1 0 0,-1 1 1 0 0,0 0-1 0 0,0 0 1 0 0,0 0-1 0 0,0-2 35 0 0,0-13-176 0 0,0 15 175 0 0,1 1 0 0 0,-1-1 0 0 0,0 1 1 0 0,0 0-1 0 0,0-1 0 0 0,0 1 1 0 0,0-1-1 0 0,-1 1 0 0 0,1 0 0 0 0,0-1 1 0 0,-1 1-1 0 0,1 0 0 0 0,-1-1 1 0 0,1 1-1 0 0,-1 0 0 0 0,0-1 1 0 0,1 1-61 0 0,6 9-178 0 0,-7-5 239 0 0,1-1 0 0 0,0 1 0 0 0,-1-1 0 0 0,0 0 0 0 0,1 1 0 0 0,-1-1 0 0 0,-1 2 0 0 0,-4 15 0 0 0,-1 55 126 0 0,4-33 28 0 0,-2 4-154 0 0,0-32 0 0 0,4-11 0 0 0,0-1 0 0 0,1 1 0 0 0,-1 0 0 0 0,0-1 0 0 0,1 1 0 0 0,0 0 0 0 0,-1-1 0 0 0,1 1 0 0 0,0 1 0 0 0,-1 18 0 0 0,-1-13 0 0 0,2-8 11 0 0,0 0-1 0 0,1 0 1 0 0,-1 0-1 0 0,0 0 1 0 0,0 0 0 0 0,0 0-1 0 0,0 0 1 0 0,0 0-1 0 0,0 0 1 0 0,1-1-1 0 0,-1 1 1 0 0,0 0-1 0 0,0 0 1 0 0,0 0-1 0 0,0 0 1 0 0,0 0-1 0 0,1 0 1 0 0,-1 0 0 0 0,0 0-1 0 0,0 1 1 0 0,0-1-1 0 0,0 0 1 0 0,0 0-1 0 0,0 0 1 0 0,1 0-1 0 0,-1 0 1 0 0,0 0-1 0 0,0 0 1 0 0,0 0-1 0 0,0 0 1 0 0,0 0 0 0 0,0 0-1 0 0,0 0 1 0 0,1 1-1 0 0,-1-1 1 0 0,0 0-1 0 0,0 0 1 0 0,0 0-1 0 0,0 0 1 0 0,0 0-1 0 0,0 0 1 0 0,0 0-1 0 0,0 1 1 0 0,0-1 0 0 0,0 0-1 0 0,0 0 1 0 0,0 0-1 0 0,0 0 1 0 0,0 0-1 0 0,0 1 1 0 0,0-1-1 0 0,0 0 1 0 0,0 0-1 0 0,0 0 1 0 0,0 0-1 0 0,0 0 1 0 0,0 1 0 0 0,0-1-1 0 0,0 0 1 0 0,0 0-1 0 0,0 0 1 0 0,0 0-1 0 0,0 0 1 0 0,0 0-1 0 0,0 1 1 0 0,0-1-1 0 0,0 0 1 0 0,-1 0-1 0 0,1 0 1 0 0,0 0-11 0 0,10-4 874 0 0,-9 4-880 0 0,-1 0-33 0 0,1-1-1 0 0,-1 1 1 0 0,1 0 0 0 0,-1-1 0 0 0,0 1 0 0 0,1 0 0 0 0,-1-1 0 0 0,0 1 0 0 0,0-1 0 0 0,1 1 0 0 0,-1 0 0 0 0,0-1 0 0 0,0 1 0 0 0,0-1 0 0 0,0 1 0 0 0,1-1 0 0 0,-1 1 0 0 0,0-1 0 0 0,0 1 0 0 0,0-1 0 0 0,0 1-1 0 0,0-1 1 0 0,0 1 0 0 0,0-1 0 0 0,0 1 0 0 0,0-1 0 0 0,-1 1 0 0 0,1-1 0 0 0,0 1 0 0 0,0-1 0 0 0,0 1 39 0 0,0-14-1615 0 0,6-8-1397 0 0,-3 8 1476 0 0</inkml:trace>
  <inkml:trace contextRef="#ctx0" brushRef="#br0" timeOffset="2599.848">1651 9 15320 0 0,'0'0'348'0'0,"0"0"49"0"0,0 0 20 0 0,6-4 86 0 0,0 2-288 0 0,-1 1 1 0 0,1 1-1 0 0,0-1 1 0 0,0 1-1 0 0,0 0 1 0 0,2 0-216 0 0,1 0 465 0 0,-8 1-443 0 0,0-1 0 0 0,0 0 0 0 0,0 0 0 0 0,0 1 0 0 0,0-1 0 0 0,0 1 0 0 0,0-1 0 0 0,0 1 0 0 0,0 0 0 0 0,0-1 0 0 0,0 1 0 0 0,0 0 0 0 0,0-1 0 0 0,-1 1 0 0 0,1 0 0 0 0,0 0 0 0 0,0 0-22 0 0,13 19-770 0 0,-11-15 64 0 0,3 7-305 0 0,-2-2-11 0 0</inkml:trace>
  <inkml:trace contextRef="#ctx0" brushRef="#br0" timeOffset="3066.019">2018 124 14168 0 0,'0'0'322'0'0,"1"0"-264"0"0,-1 1 0 0 0,0-1-1 0 0,0 1 1 0 0,0-1 0 0 0,0 1-1 0 0,0-1 1 0 0,0 1 0 0 0,0-1-1 0 0,0 1 1 0 0,0-1 0 0 0,0 1-1 0 0,0 0 1 0 0,0-1 0 0 0,0 1-1 0 0,0-1 1 0 0,0 1 0 0 0,0-1 0 0 0,-1 1-1 0 0,1-1-57 0 0,-31 34 581 0 0,15-17 32 0 0,0 0 0 0 0,2 0-1 0 0,0 1 1 0 0,1 1 0 0 0,0 0-1 0 0,2 1-612 0 0,5-7 641 0 0,0 0 1 0 0,1 0-1 0 0,-4 13-641 0 0,8-21 85 0 0,0-1 1 0 0,1 1 0 0 0,-1 0-1 0 0,1-1 1 0 0,0 1 0 0 0,0 0-1 0 0,0-1 1 0 0,1 1 0 0 0,0-1 0 0 0,0 1-1 0 0,0-1 1 0 0,0 1 0 0 0,2 3-86 0 0,-3-7 18 0 0,1 0 1 0 0,-1-1 0 0 0,1 1-1 0 0,0 0 1 0 0,-1 0 0 0 0,1 0-1 0 0,0 0 1 0 0,0-1 0 0 0,0 1 0 0 0,-1 0-1 0 0,1-1 1 0 0,0 1 0 0 0,0-1-1 0 0,0 1 1 0 0,0-1 0 0 0,0 1-1 0 0,0-1 1 0 0,0 0 0 0 0,0 1-1 0 0,0-1 1 0 0,0 0 0 0 0,0 0-1 0 0,0 0 1 0 0,1 0 0 0 0,-1 0-19 0 0,3 0-1 0 0,-1 0 0 0 0,0 0 0 0 0,0 0 0 0 0,1-1 0 0 0,-1 0 0 0 0,0 1 0 0 0,2-2 1 0 0,-2 0 34 0 0,1 1 1 0 0,0-1 0 0 0,-1-1-1 0 0,0 1 1 0 0,1 0 0 0 0,-1-1 0 0 0,0 0-1 0 0,0 1 1 0 0,0-1 0 0 0,-1 0-1 0 0,3-3-34 0 0,-2 1-13 0 0,1 0 0 0 0,-1-1 0 0 0,0 0 0 0 0,0 1 0 0 0,0-1 0 0 0,-1 0 0 0 0,1-1 13 0 0,-3 6-5 0 0,0-1-1 0 0,1 0 1 0 0,-1 0 0 0 0,0 0-1 0 0,0 0 1 0 0,0 0-1 0 0,0 1 1 0 0,0-1 0 0 0,0 0-1 0 0,-1 0 1 0 0,1 0-1 0 0,-1-1 6 0 0,0 1 0 0 0,1 0 1 0 0,-1 1-1 0 0,1-1 0 0 0,0 1 0 0 0,0-1 0 0 0,-1 0 0 0 0,1 1 0 0 0,0-1 0 0 0,1 0 0 0 0,-1 1 0 0 0,0-1 0 0 0,0 0 0 0 0,1 1 0 0 0,-1-1 0 0 0,1 0 0 0 0,4-10 0 0 0,1 0 0 0 0,1 1 0 0 0,0-1 0 0 0,13-21 0 0 0,-16 24 19 0 0,1 1 0 0 0,0 1 0 0 0,1-1 0 0 0,0 1 0 0 0,0 0 0 0 0,0 0 0 0 0,1 1 0 0 0,0 0-1 0 0,1 0 1 0 0,-1 0 0 0 0,9-4-19 0 0,-15 11-15 0 0,1-1 0 0 0,0 0 1 0 0,-1 0-1 0 0,1 1 0 0 0,-1-1 0 0 0,0 1 0 0 0,1-1 0 0 0,-1 1 0 0 0,1 0 0 0 0,-1 0 1 0 0,0-1-1 0 0,2 2 15 0 0,-3-2-6 0 0,3 2 6 0 0,0 1 0 0 0,-1 0 0 0 0,1-1 0 0 0,-1 1 0 0 0,1 0 0 0 0,-1 0 0 0 0,0 0 0 0 0,0 1 0 0 0,0-1 0 0 0,0 0 0 0 0,-1 1 0 0 0,1-1 0 0 0,-1 1 0 0 0,0 0 0 0 0,4 13 0 0 0,-1 0 0 0 0,1 9 0 0 0,-3-13 0 0 0,1 7 0 0 0,1 7 0 0 0,2-1 0 0 0,2 6 0 0 0,-5-19-6 0 0,-3-11 10 0 0,0 1 0 0 0,1-1 0 0 0,-1 0 0 0 0,1 0 0 0 0,-1 1 0 0 0,1-1-1 0 0,0 0 1 0 0,0 0 0 0 0,0 0 0 0 0,0 0 0 0 0,0 0 0 0 0,0 0 0 0 0,0 0 0 0 0,1 0 0 0 0,-1 0-1 0 0,1 0 1 0 0,-1-1 0 0 0,2 1-4 0 0,0-9-42 0 0,4-7 4 0 0,6-28 469 0 0,5-8 182 0 0,26-66-1617 0 0,-42 113 1004 0 0,0 0 0 0 0,0 0 0 0 0,0 0 0 0 0,0 0 0 0 0,1 0 0 0 0,-1 1 0 0 0,1-1 0 0 0,0 1 0 0 0,0-1-1 0 0,0 1 1 0 0,1 0 0 0 0,2-2 3 0 0,0 0-1 0 0,0 1 0 0 0,1 0 1 0 0,-1 0-1 0 0,4 0-2 0 0,-9 3 5 0 0,0 0 0 0 0,1 0 0 0 0,-1 0 0 0 0,0 0 0 0 0,1 1 0 0 0,-1-1 0 0 0,0 0 0 0 0,1 1 0 0 0,-1-1 0 0 0,0 1 0 0 0,0 0 0 0 0,1-1 0 0 0,-1 1 0 0 0,0 0 0 0 0,0 0 0 0 0,0-1 0 0 0,0 1 0 0 0,0 0 0 0 0,0 0 0 0 0,0 0 0 0 0,0 0 0 0 0,0 0 0 0 0,0 1-5 0 0,1 1-23 0 0,1 1 0 0 0,0-1 1 0 0,-1 1-1 0 0,0 0 0 0 0,0 0 1 0 0,0-1-1 0 0,0 4 23 0 0,35 123 157 0 0,-24-80 118 0 0,-6-22-7224 0 0,-5-19-380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22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92 4608 0 0,'0'0'353'0'0,"0"-1"-231"0"0,0-2 146 0 0,0 1-1 0 0,-1 0 1 0 0,1 0 0 0 0,-1 0 0 0 0,1 0 0 0 0,-1 0 0 0 0,0 0 0 0 0,0-1-268 0 0,0 3 2410 0 0,1 0 118 0 0,0 0-246 0 0,0 0-1143 0 0,0 0-503 0 0,0 0-568 0 0,0 0 1 0 0,0 1-1 0 0,0-1 0 0 0,1 1 1 0 0,-1-1-1 0 0,0 0 0 0 0,0 1 1 0 0,0-1-1 0 0,0 1 0 0 0,0-1 1 0 0,1 0-1 0 0,-1 1 0 0 0,0-1 1 0 0,0 1-1 0 0,1-1 0 0 0,-1 0 1 0 0,0 0-1 0 0,0 1 1 0 0,1-1-1 0 0,-1 0-68 0 0,1 1 81 0 0,-1-1 1 0 0,1 1-1 0 0,-1-1 0 0 0,1 1 0 0 0,-1-1 1 0 0,0 1-1 0 0,1 0 0 0 0,-1-1 1 0 0,0 1-1 0 0,1-1 0 0 0,-1 1 1 0 0,0 0-1 0 0,0-1 0 0 0,0 1 0 0 0,1 0-81 0 0,0 15 618 0 0,0 8-620 0 0,-1-17 170 0 0,0 1 0 0 0,0-1-1 0 0,1 0 1 0 0,0 0 0 0 0,0 1-168 0 0,3 23 763 0 0,-1 46-259 0 0,-1-38-217 0 0,-2 0 0 0 0,-1 7-287 0 0,2-29-32 0 0,-1-14-7 0 0,1 1 0 0 0,-1-1-1 0 0,0 0 1 0 0,0 1 0 0 0,0-1 0 0 0,0 1-1 0 0,-1-1 1 0 0,0 0 0 0 0,1 0-1 0 0,-1 1 1 0 0,0-1 0 0 0,0 0 0 0 0,-1 2 39 0 0,0-3-69 0 0,0 1 0 0 0,0-1 0 0 0,0 0 0 0 0,0 1 0 0 0,0-1 1 0 0,0 0-1 0 0,-2 2 69 0 0,-5 4-962 0 0,8-8 636 0 0,1 1 1 0 0,-1 0-1 0 0,0-1 0 0 0,1 1 1 0 0,-1 0-1 0 0,0-1 1 0 0,0 1-1 0 0,0-1 0 0 0,1 0 1 0 0,-1 1-1 0 0,0-1 0 0 0,0 0 1 0 0,0 1-1 0 0,0-1 1 0 0,0 0-1 0 0,0 0 0 0 0,1 0 1 0 0,-1 0-1 0 0,-1 0 326 0 0,-10-1-6010 0 0</inkml:trace>
  <inkml:trace contextRef="#ctx0" brushRef="#br0" timeOffset="281.8">0 300 11976 0 0,'0'0'266'0'0,"0"0"44"0"0,0 0 15 0 0,0 0-26 0 0,2 1-198 0 0,7 4 174 0 0,1 0 1 0 0,0-1-1 0 0,0-1 0 0 0,0 1 1 0 0,0-1-1 0 0,1-1 0 0 0,-1 0 1 0 0,1-1-1 0 0,-1 0 1 0 0,1 0-1 0 0,0-1 0 0 0,0 0 1 0 0,-1-1-1 0 0,2-1-275 0 0,12-1 50 0 0,0-2 1 0 0,-1 0-1 0 0,0-2 0 0 0,0 0 0 0 0,21-11-50 0 0,-32 12-228 0 0,0 0-1 0 0,0-1 0 0 0,1-2 229 0 0,18-14-5231 0 0,-18 9 293 0 0</inkml:trace>
  <inkml:trace contextRef="#ctx0" brushRef="#br0" timeOffset="833.236">496 0 11976 0 0,'0'0'266'0'0,"0"0"44"0"0,0 2 15 0 0,1 27 1474 0 0,4 18-1799 0 0,-1-16 2675 0 0,-1 20-2675 0 0,-2-26 1038 0 0,4 24-1038 0 0,-2-24 2080 0 0,0 24-2080 0 0,-3-37 126 0 0,0-1 0 0 0,-2 0 1 0 0,1 0-1 0 0,-1 0 0 0 0,-1 0 1 0 0,0 0-1 0 0,0 0 0 0 0,-2 2-126 0 0,5-12 33 0 0,-1 0 0 0 0,1-1-1 0 0,0 1 1 0 0,-1 0-1 0 0,1 0 1 0 0,-1-1 0 0 0,1 1-1 0 0,0 0 1 0 0,-1 0-1 0 0,0-1 1 0 0,1 1-1 0 0,-1-1 1 0 0,1 1 0 0 0,-1-1-1 0 0,0 1 1 0 0,0-1-1 0 0,1 1 1 0 0,-1-1 0 0 0,0 1-1 0 0,0-1 1 0 0,1 0-1 0 0,-1 1 1 0 0,0-1 0 0 0,0 0-1 0 0,0 0 1 0 0,0 0-1 0 0,1 0 1 0 0,-1 1 0 0 0,0-1-1 0 0,0 0 1 0 0,0-1-1 0 0,0 1 1 0 0,0 0 0 0 0,1 0-1 0 0,-1 0 1 0 0,0 0-1 0 0,0-1 1 0 0,0 1 0 0 0,1 0-1 0 0,-1-1 1 0 0,0 1-1 0 0,0 0 1 0 0,1-1 0 0 0,-1 1-1 0 0,0-1 1 0 0,1 0-1 0 0,-1 1 1 0 0,0-1-1 0 0,1 1 1 0 0,-1-2-33 0 0,-1 1 20 0 0,0-1-1 0 0,1 0 1 0 0,-1 0-1 0 0,1 0 1 0 0,0 0 0 0 0,-1 0-1 0 0,1 0 1 0 0,0 0-1 0 0,0-1 1 0 0,0 1 0 0 0,1 0-1 0 0,-1-1 1 0 0,0 1 0 0 0,1 0-1 0 0,0-1 1 0 0,-1 1-1 0 0,1-1 1 0 0,0 1-20 0 0,2-7 126 0 0,-1-2-309 0 0,1 1 0 0 0,0-1 0 0 0,3-5 183 0 0,-4 13-107 0 0,0 0 0 0 0,0 0 0 0 0,0 1 0 0 0,1-1 1 0 0,-1 0-1 0 0,1 1 0 0 0,0-1 0 0 0,0 1 0 0 0,0 0 1 0 0,0-1-1 0 0,0 1 0 0 0,1 0 0 0 0,-1 0 0 0 0,2 0 107 0 0,-3 0-12 0 0,1 1-1 0 0,0 0 0 0 0,0 0 0 0 0,0 1 1 0 0,0-1-1 0 0,0 0 0 0 0,0 0 0 0 0,0 1 1 0 0,0 0-1 0 0,1-1 0 0 0,-1 1 1 0 0,0 0-1 0 0,0 0 0 0 0,0 0 0 0 0,0 0 1 0 0,0 0-1 0 0,1 1 0 0 0,-1-1 0 0 0,0 1 1 0 0,0-1-1 0 0,0 1 0 0 0,0 0 0 0 0,0 0 1 0 0,0 0-1 0 0,0 0 0 0 0,-1 0 0 0 0,1 0 13 0 0,7 5-29 0 0,-2 1 0 0 0,1 0-1 0 0,-1 0 1 0 0,0 0-1 0 0,3 5 30 0 0,17 17 107 0 0,5 5 176 0 0,-23-24-162 0 0,0 0 1 0 0,7 5-122 0 0,-13-12 2 0 0,0 0 0 0 0,1 1-1 0 0,1-1 1 0 0,-1 1 0 0 0,0-1 0 0 0,1-1 0 0 0,0 1-1 0 0,-1-1 1 0 0,1 1 0 0 0,0-1 0 0 0,1 0-2 0 0,13 5 311 0 0,-16-5-239 0 0,0-1 0 0 0,0 0 0 0 0,0 0 0 0 0,-1 0 0 0 0,2 0 0 0 0,-1 0 1 0 0,0-1-1 0 0,0 1 0 0 0,1-1-72 0 0,8 0 204 0 0,0 0 1 0 0,0-1 0 0 0,0 0-1 0 0,2-2-204 0 0,-10 2-5 0 0,0 0 0 0 0,-1 0 0 0 0,1 0 0 0 0,0 0-1 0 0,-1-1 1 0 0,0 0 0 0 0,1 0 0 0 0,-1 0 0 0 0,0 0 0 0 0,0 0 0 0 0,0 0-1 0 0,0-1 1 0 0,-1 1 0 0 0,1-1 0 0 0,1-2 5 0 0,14-17-128 0 0,-11 14 184 0 0,0-1 0 0 0,-1 0 0 0 0,0-1-56 0 0,0 1-128 0 0,-2-1 1 0 0,1 1-1 0 0,-1-1 1 0 0,-1-1-1 0 0,2-5 128 0 0,-4 13-69 0 0,0-1-1 0 0,0 0 1 0 0,-1 0-1 0 0,1 0 1 0 0,-1 0-1 0 0,0 0 1 0 0,0 0-1 0 0,0 0 1 0 0,-1 0 0 0 0,1 0-1 0 0,-1 0 1 0 0,0 0-1 0 0,0 0 1 0 0,0 0-1 0 0,-1 0 1 0 0,0 0 69 0 0,2 3-90 0 0,-1 1 87 0 0,0 0 0 0 0,0-1-1 0 0,1 1 1 0 0,-1 0 0 0 0,0 0 0 0 0,0 0-1 0 0,0 0 1 0 0,1 0 0 0 0,-1 1-1 0 0,0-1 1 0 0,0 0 0 0 0,0 0-1 0 0,1 0 1 0 0,-1 1 0 0 0,0-1 0 0 0,0 0-1 0 0,1 1 1 0 0,-1-1 0 0 0,0 1-1 0 0,1-1 1 0 0,-1 1 0 0 0,0-1-1 0 0,1 1 1 0 0,-1-1 0 0 0,1 1 0 0 0,-1 0-1 0 0,1-1 1 0 0,-1 1 0 0 0,0 0 3 0 0,-1 2 1 0 0,0 0 0 0 0,0 0 0 0 0,0 0 1 0 0,1 0-1 0 0,-1 0 0 0 0,0 1-1 0 0,1 0 0 0 0,0-1 0 0 0,0 1 0 0 0,1 0 0 0 0,-1 0 0 0 0,1-1 0 0 0,0 1 0 0 0,0 0 0 0 0,0 0 0 0 0,0-1 0 0 0,0 1 0 0 0,2 3 0 0 0,0 4 0 0 0,2-1 0 0 0,-1 0 0 0 0,4 5 0 0 0,-5-10 74 0 0,1-1-1 0 0,0 0 0 0 0,0 0 0 0 0,0 0 1 0 0,1 0-1 0 0,-1 0 0 0 0,1-1 0 0 0,0 0 1 0 0,0 0-1 0 0,0 0 0 0 0,1 0 0 0 0,-1 0 1 0 0,1-1-1 0 0,-1 0 0 0 0,1 0 1 0 0,0 0-1 0 0,0-1 0 0 0,-1 0 0 0 0,3 1-73 0 0,7 1-118 0 0,0 0 0 0 0,0-1-1 0 0,0-1 1 0 0,0 0 0 0 0,0-1 0 0 0,0 0-1 0 0,9-2 119 0 0,12-1-454 0 0,0 1-5459 0 0,-8-2-843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33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17 353 6448 0 0,'-2'0'43'0'0,"-10"1"83"0"0,10 3 56 0 0,8 4 181 0 0,0 9 4835 0 0,-5-15-5396 0 0,-1-1 346 0 0,0-1 1 0 0,0 0-1 0 0,0 0 0 0 0,0 0 0 0 0,0 0 0 0 0,0 1 1 0 0,0-1-1 0 0,1 0 0 0 0,-1 0 0 0 0,0 0 0 0 0,0 0 1 0 0,0 0-1 0 0,0 1 0 0 0,0-1 0 0 0,1 0 0 0 0,-1 0 1 0 0,0 0-1 0 0,0 0 0 0 0,0 0 0 0 0,0 0 0 0 0,1 0 1 0 0,-1 0-1 0 0,0 0 0 0 0,0 1 0 0 0,0-1 0 0 0,1 0 0 0 0,-1 0 1 0 0,0 0-1 0 0,0 0 0 0 0,0 0 0 0 0,1 0 0 0 0,-1 0 1 0 0,0 0-1 0 0,0-1 0 0 0,0 1 0 0 0,1 0 0 0 0,-1 0 1 0 0,0 0-1 0 0,0 0 0 0 0,0 0 0 0 0,0 0 0 0 0,1 0 1 0 0,-1 0-1 0 0,0 0 0 0 0,0-1 0 0 0,0 1-148 0 0,11-9-446 0 0,-1 0 772 0 0,-8 7-290 0 0,0 1-1 0 0,0-1 1 0 0,0 0-1 0 0,-1 0 0 0 0,1 0 1 0 0,-1 0-1 0 0,1 0 1 0 0,-1 0-1 0 0,0-1 1 0 0,0 1-1 0 0,0 0 0 0 0,0-1 1 0 0,0 1-1 0 0,0 0 1 0 0,-1-1-1 0 0,1 0-35 0 0,9-24-147 0 0,-5 18 166 0 0,0 1 0 0 0,0 0 0 0 0,1 0 0 0 0,1 0 0 0 0,-1 0 0 0 0,1 1 0 0 0,0 0 0 0 0,4-2-19 0 0,-10 8 0 0 0,1 0 0 0 0,-1-1 1 0 0,1 1-1 0 0,0 0 0 0 0,-1 0 0 0 0,1 0 0 0 0,0 1 0 0 0,0-1 0 0 0,0 0 0 0 0,0 1 0 0 0,0-1 0 0 0,1 1 0 0 0,4-2 10 0 0,-5 2-4 0 0,0 0 0 0 0,0 0 0 0 0,0 1 0 0 0,0-1 0 0 0,0 0-1 0 0,0 1 1 0 0,0-1 0 0 0,0 1 0 0 0,0 0 0 0 0,0-1 0 0 0,0 1 0 0 0,0 0 0 0 0,0 0 0 0 0,1 1-6 0 0,23 17-54 0 0,-25-18 57 0 0,5 5-6 0 0,-1-1 1 0 0,1-1-1 0 0,0 1 1 0 0,3 1 2 0 0,-6-5 7 0 0,-1 0 0 0 0,1 1 0 0 0,0-1 0 0 0,-1-1 0 0 0,1 1 0 0 0,0 0 0 0 0,0-1 0 0 0,-1 1 0 0 0,1-1 0 0 0,0 0 0 0 0,0 0 0 0 0,0 0 0 0 0,1 0-7 0 0,65-3-73 0 0,-63 3 74 0 0,1-1 0 0 0,0 0-1 0 0,-1 0 1 0 0,1-1 0 0 0,-1 0-1 0 0,0 0 1 0 0,1-1 0 0 0,-1 0 0 0 0,0 0-1 0 0,-1 0 1 0 0,2-1-1 0 0,15-8 332 0 0,-18 10-335 0 0,0 0 1 0 0,0 1-1 0 0,-1-1 0 0 0,1 0 1 0 0,-1-1-1 0 0,2-1 3 0 0,33-28-4130 0 0,-32 27-1666 0 0</inkml:trace>
  <inkml:trace contextRef="#ctx0" brushRef="#br0" timeOffset="1009.718">55 117 7776 0 0,'0'0'356'0'0,"0"0"-8"0"0,0 0-107 0 0,0 0 387 0 0,0 0 195 0 0,0 0 38 0 0,0 0-5 0 0,0 0-60 0 0,0 0-27 0 0,0 0-7 0 0,-11-6 2804 0 0,11 4-3458 0 0,0 0-1 0 0,-1 0 0 0 0,1 0 1 0 0,0 1-1 0 0,0-1 0 0 0,0 0 1 0 0,0 0-1 0 0,0 0 1 0 0,1 0-1 0 0,-1 1 0 0 0,0-1 1 0 0,1 0-1 0 0,-1 0 1 0 0,1 1-1 0 0,0-1 0 0 0,0 0 1 0 0,0 1-1 0 0,0-1 1 0 0,0 1-1 0 0,0-1 0 0 0,0 1 1 0 0,0-1-1 0 0,0 1 1 0 0,1-1-109 0 0,2-2 103 0 0,0-1 0 0 0,0 1 0 0 0,1 0-1 0 0,-1 1 1 0 0,1-1 0 0 0,0 1-1 0 0,3-2-101 0 0,-6 4 18 0 0,1 0-1 0 0,0 0 1 0 0,0 0-1 0 0,-1 0 0 0 0,1 0 1 0 0,0 0-1 0 0,0 1 1 0 0,0 0-1 0 0,0-1 0 0 0,0 1 1 0 0,0 0-1 0 0,0 0 1 0 0,0 1-1 0 0,0-1 0 0 0,0 1 1 0 0,-1-1-1 0 0,1 1 0 0 0,0 0 1 0 0,0 0-1 0 0,0 0 1 0 0,1 2-18 0 0,0-1 1 0 0,0 2 0 0 0,-1-1 0 0 0,1 0 0 0 0,-1 1 0 0 0,0-1 0 0 0,0 1 0 0 0,-1 0 0 0 0,1 0 0 0 0,-1 0 0 0 0,1 2-1 0 0,13 19 0 0 0,10 12 60 0 0,-15-25-49 0 0,-9-10-11 0 0,0 0 0 0 0,-1 0 0 0 0,1 0 0 0 0,1 0 1 0 0,-1 0-1 0 0,0 0 0 0 0,0 0 0 0 0,1 0 0 0 0,-1-1 0 0 0,1 0 0 0 0,-1 1 0 0 0,1-1 0 0 0,0 0 0 0 0,-1 0 0 0 0,1 0 0 0 0,2 0 0 0 0,0-1 45 0 0,0 1-1 0 0,0-1 0 0 0,0 0 0 0 0,0 0 0 0 0,0-1 1 0 0,0 1-1 0 0,-1-1 0 0 0,1 0 0 0 0,0-1 0 0 0,0 1 1 0 0,-1-1-1 0 0,1 0 0 0 0,0 0 0 0 0,-1 0 0 0 0,0-1 1 0 0,0 0-1 0 0,0 1 0 0 0,0-2 0 0 0,1 1-44 0 0,8-7-228 0 0,0 0 0 0 0,0-1-1 0 0,-1-1 1 0 0,0 0 0 0 0,-1 0-1 0 0,-1-1 1 0 0,0 0 0 0 0,5-9 228 0 0,0-4-6188 0 0,-10 17 3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0:37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9 398 13824 0 0,'2'-11'669'0'0,"1"-4"89"0"0,0 0 0 0 0,-1 0 0 0 0,-1-6-758 0 0,0 17 1783 0 0,0 5 812 0 0,1 6-1318 0 0,-3 10-1077 0 0,-1 0 0 0 0,0-1-1 0 0,-3 6-199 0 0,-3 32 250 0 0,8-53-247 0 0,-3 28 68 0 0,1 0 1 0 0,1 0-1 0 0,2 0 0 0 0,3 17-71 0 0,-2-29-12 0 0,-2-11 40 0 0,1 0-1 0 0,0 0 0 0 0,0 0 1 0 0,1-1-1 0 0,0 1 0 0 0,0 0 1 0 0,0-1-1 0 0,3 6-27 0 0,-5-10-188 0 0,1 0 0 0 0,0-1-1 0 0,-1 1 1 0 0,1 0 0 0 0,0-1 0 0 0,-1 1 0 0 0,1-1 0 0 0,0 1-1 0 0,0-1 1 0 0,-1 1 0 0 0,1-1 0 0 0,0 1 0 0 0,0-1 0 0 0,0 0-1 0 0,0 0 1 0 0,0 1 0 0 0,0-1 0 0 0,0 0 0 0 0,-1 0 0 0 0,1 0-1 0 0,0 0 1 0 0,0 0 0 0 0,1 0 188 0 0,8-3-1807 0 0</inkml:trace>
  <inkml:trace contextRef="#ctx0" brushRef="#br0" timeOffset="359.284">214 442 11976 0 0,'15'0'546'0'0,"-12"0"-10"0"0,-2 0-344 0 0,-1 1-139 0 0,1 0 1 0 0,-1-1-1 0 0,0 1 0 0 0,0 0 0 0 0,0-1 0 0 0,0 1 1 0 0,0 0-1 0 0,1-1 0 0 0,-1 1 0 0 0,0 0 0 0 0,-1 0 1 0 0,1-1-1 0 0,0 1 0 0 0,0 0 0 0 0,0-1 0 0 0,0 1 1 0 0,0 0-1 0 0,-1-1 0 0 0,1 1 0 0 0,0 0 0 0 0,-1-1 1 0 0,1 1-1 0 0,-1 0-53 0 0,0 2 411 0 0,-12 41 1557 0 0,7-25-1480 0 0,1 0 0 0 0,0 0 1 0 0,2 0-1 0 0,0 1 0 0 0,0 14-488 0 0,3-28 81 0 0,0 3 84 0 0,-1 1 0 0 0,2 0 0 0 0,0 0-1 0 0,0-1 1 0 0,0 1 0 0 0,2 0 0 0 0,-1-1 0 0 0,3 8-165 0 0,-2-12 43 0 0,0 0 0 0 0,0 1-1 0 0,0-1 1 0 0,1 0 0 0 0,-1 0 0 0 0,1 0-1 0 0,0-1 1 0 0,1 0 0 0 0,-1 1 0 0 0,1-2 0 0 0,0 1-1 0 0,0 0 1 0 0,0-1 0 0 0,0 0 0 0 0,1 0-1 0 0,-1-1 1 0 0,1 1 0 0 0,0-1 0 0 0,0 0 0 0 0,0-1-1 0 0,-1 1 1 0 0,2-1 0 0 0,-1 0 0 0 0,4-1-43 0 0,-1 1 115 0 0,-1-1 1 0 0,1 1-1 0 0,-1-2 1 0 0,1 1-1 0 0,-1-2 1 0 0,1 1-1 0 0,-1-1 1 0 0,0 0-1 0 0,0 0 1 0 0,1-1-1 0 0,-2 0 1 0 0,1-1-1 0 0,0 0 1 0 0,1-1-116 0 0,-2-1 11 0 0,1 0 1 0 0,-2-1-1 0 0,1 1 0 0 0,-1-1 1 0 0,0 0-1 0 0,-1-1 0 0 0,1 0 1 0 0,-1 1-1 0 0,-1-2 0 0 0,0 1 1 0 0,0 0-1 0 0,0-1 0 0 0,-1 0 1 0 0,0 0-12 0 0,-1-1 2 0 0,1 1 0 0 0,-2-1 1 0 0,1 1-1 0 0,-1-1 0 0 0,0 0 1 0 0,-1 0-1 0 0,0 1 0 0 0,-1-1 1 0 0,0 0-1 0 0,-1 1 1 0 0,0-1-1 0 0,0 0 0 0 0,-2-2-2 0 0,3 9-3 0 0,0-1 0 0 0,-1 1 0 0 0,0 0 0 0 0,0-1-1 0 0,0 1 1 0 0,0 0 0 0 0,0 0 0 0 0,0 1 0 0 0,-1-1-1 0 0,1 0 1 0 0,-1 1 0 0 0,0-1 0 0 0,0 1 0 0 0,0 0-1 0 0,0 0 1 0 0,0 0 0 0 0,0 0 0 0 0,-3 0 3 0 0,1 0-16 0 0,0 1 0 0 0,0-1 0 0 0,-1 1 0 0 0,1 0-1 0 0,0 1 1 0 0,0-1 0 0 0,-1 1 0 0 0,1 0 0 0 0,0 0 0 0 0,-1 1 0 0 0,1 0 0 0 0,-2 0 16 0 0,-16 4-560 0 0,2 1 1 0 0,-2 1 559 0 0,16-5-258 0 0,0 1-1 0 0,0 0 1 0 0,1 0 0 0 0,-1 1-1 0 0,1 0 1 0 0,0 0 0 0 0,0 0-1 0 0,0 1 259 0 0,2 1-796 0 0</inkml:trace>
  <inkml:trace contextRef="#ctx0" brushRef="#br0" timeOffset="660.334">329 149 13824 0 0,'0'0'314'0'0,"0"0"46"0"0,0 0 22 0 0,2-1-50 0 0,6-1-146 0 0,0 0 1 0 0,0 1-1 0 0,0 0 1 0 0,0 0 0 0 0,0 1-1 0 0,0 0 1 0 0,4 1-187 0 0,1-1 595 0 0,-1 0 0 0 0,0-1 0 0 0,4 0-595 0 0,-5 0 351 0 0,0 0-1 0 0,1 1 0 0 0,4 0-350 0 0,-4 1 35 0 0,-1-1-1 0 0,12-2-34 0 0,-16 2-6 0 0,0-1 0 0 0,0 2-1 0 0,0-1 1 0 0,-1 1 0 0 0,1 0-1 0 0,6 1 7 0 0,-6 0 80 0 0,0-1 1 0 0,0 0-1 0 0,0 0 0 0 0,0-1 0 0 0,0 0 0 0 0,0 0-80 0 0,39-2 1357 0 0,-42 2-1748 0 0,0 0 0 0 0,0 1 0 0 0,0-1-1 0 0,0 1 1 0 0,3 1 391 0 0,-4-2-4767 0 0,2-5-1477 0 0</inkml:trace>
  <inkml:trace contextRef="#ctx0" brushRef="#br0" timeOffset="1141.206">1031 7 11600 0 0,'0'0'264'0'0,"0"0"34"0"0,0 0 21 0 0,0 0-36 0 0,-9 10-90 0 0,3-8 252 0 0,0 0 0 0 0,0 1 0 0 0,0 0-1 0 0,0 0 1 0 0,0 1 0 0 0,1-1 0 0 0,-1 1 0 0 0,1 0 0 0 0,0 1 0 0 0,0-1 0 0 0,1 1-1 0 0,-1 0-444 0 0,4-3 81 0 0,0 1-1 0 0,1-1 0 0 0,-1 0 0 0 0,0 1 0 0 0,1-1 0 0 0,0 0 0 0 0,-1 1 0 0 0,1-1 0 0 0,0 1 1 0 0,0-1-1 0 0,1 0 0 0 0,-1 1 0 0 0,0-1 0 0 0,1 0 0 0 0,0 2-80 0 0,-1 0-9 0 0,1 0 0 0 0,1 0 0 0 0,-1 0-1 0 0,1 0 1 0 0,-1-1 0 0 0,1 1 0 0 0,0-1-1 0 0,2 3 10 0 0,6 5 287 0 0,0-2 0 0 0,1 1-1 0 0,1-1 1 0 0,0-1 0 0 0,0 0-1 0 0,0-1 1 0 0,1 0 0 0 0,3 0-287 0 0,34 21 829 0 0,-45-25-689 0 0,0 1 0 0 0,-1-1 1 0 0,1 1-1 0 0,-1 0 0 0 0,0 0 0 0 0,-1 1 0 0 0,4 3-140 0 0,-7-7 0 0 0,1-1 0 0 0,-1 1 0 0 0,0-1 0 0 0,1 0 0 0 0,-1 1 0 0 0,0-1 0 0 0,0 1 0 0 0,1-1 0 0 0,-1 1 0 0 0,0-1 0 0 0,0 1 0 0 0,0-1 0 0 0,0 1 0 0 0,1-1 0 0 0,-1 1 0 0 0,0-1 0 0 0,0 1 0 0 0,0-1 0 0 0,0 1 0 0 0,0-1 0 0 0,0 1 0 0 0,-1-1 0 0 0,1 1 0 0 0,0-1 0 0 0,0 1 0 0 0,0-1 0 0 0,0 1 0 0 0,-1-1 0 0 0,1 1 0 0 0,0-1 0 0 0,0 1 0 0 0,-1-1 0 0 0,1 1 0 0 0,0-1 0 0 0,-1 1 0 0 0,-13 5 0 0 0,11-5 0 0 0,-16 9 0 0 0,16-7 0 0 0,-1-1 0 0 0,0 0 0 0 0,-1 0 0 0 0,1 0 0 0 0,0-1 0 0 0,0 1 0 0 0,-3-1 0 0 0,-21 5-260 0 0,0 0-2648 0 0,-25 1 2908 0 0,44-7-573 0 0,-1 1 0 0 0,1-1 1 0 0,0-1-1 0 0,0 0 0 0 0,-1 0 0 0 0,1-1 0 0 0,-7-2 573 0 0,3-1-6141 0 0</inkml:trace>
  <inkml:trace contextRef="#ctx0" brushRef="#br0" timeOffset="1468.335">997 51 6912 0 0,'9'-6'417'0'0,"1"1"0"0"0,0 0 0 0 0,0 1-1 0 0,0 0 1 0 0,1 1 0 0 0,-1 0 0 0 0,9-2-417 0 0,13 1 7194 0 0,30-2-7194 0 0,-5 1 2137 0 0,-39 4-1539 0 0,0 1 1 0 0,0 1-1 0 0,0 0 1 0 0,8 3-599 0 0,1-1-92 0 0,8 5 372 0 0,-32-6-604 0 0,0 0-3714 0 0,-3-2 2417 0 0</inkml:trace>
  <inkml:trace contextRef="#ctx0" brushRef="#br0" timeOffset="1792.665">1527 412 15664 0 0,'0'0'1206'0'0,"0"0"-710"0"0,0 0-56 0 0,0 0 59 0 0,-3 3 454 0 0,-2 2-941 0 0,0 1 0 0 0,1-1 0 0 0,0 2 0 0 0,0-1 0 0 0,0 0 1 0 0,1 1-1 0 0,0-1 0 0 0,0 1 0 0 0,0 0 0 0 0,1 0 0 0 0,0 0 0 0 0,0 0 0 0 0,1 1 0 0 0,0-1 0 0 0,1 0 0 0 0,-1 1 0 0 0,1-1 0 0 0,1 0 0 0 0,-1 1-12 0 0,2 2 84 0 0,1 0 0 0 0,0 0-1 0 0,2 3-83 0 0,-2-7 148 0 0,-1 0 0 0 0,0 0-1 0 0,0 0 1 0 0,-1 0-1 0 0,1 0 1 0 0,-1 0-1 0 0,0 1 1 0 0,-1-1-1 0 0,0 0 1 0 0,0 4-148 0 0,-1-8 69 0 0,0 1 1 0 0,0 0-1 0 0,0-1 0 0 0,0 1 1 0 0,0-1-1 0 0,-1 1 0 0 0,1-1 1 0 0,-1 0-1 0 0,0 0 0 0 0,1 0 1 0 0,-1 1-1 0 0,0-2 1 0 0,0 1-1 0 0,-1 0 0 0 0,1 0 1 0 0,0-1-1 0 0,0 1 0 0 0,-1-1 1 0 0,1 0-1 0 0,-1 1 0 0 0,1-1 1 0 0,-1-1-1 0 0,0 1 0 0 0,1 0 1 0 0,-1 0-70 0 0,-12 2 178 0 0,1 0 1 0 0,-1-1 0 0 0,1 0 0 0 0,-4-1-179 0 0,13-1 32 0 0,-26 2-195 0 0,0-2 0 0 0,0-2 163 0 0,-10 0-6250 0 0,13-1-1109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1:19.73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7342 757 15664 0 0,'0'0'356'0'0,"-3"-4"993"0"0,6 14-1148 0 0,-1-1 0 0 0,0 1 0 0 0,-1 0 0 0 0,0 0 0 0 0,0 10-201 0 0,0-6 307 0 0,0 1 1 0 0,3 12-308 0 0,1 0-386 0 0,-2 1 1 0 0,0 22 385 0 0,4 29 1189 0 0,-5-62-1183 0 0,-1 0 0 0 0,-1 0 0 0 0,-1 1-6 0 0,2 39-2 0 0,-3 15 2 0 0,2-40 0 0 0,0-24 0 0 0,0 0 0 0 0,0-1 0 0 0,0 1 0 0 0,2 4 0 0 0,-2-11-15 0 0,0 0 8 0 0,0 0-1 0 0,1-1 1 0 0,-1 1 0 0 0,0 0-1 0 0,0-1 1 0 0,0 1-1 0 0,-1 0 1 0 0,1 0-1 0 0,0-1 1 0 0,0 1-1 0 0,0 0 1 0 0,0-1 0 0 0,-1 1-1 0 0,1 0 1 0 0,0-1-1 0 0,-1 1 1 0 0,1-1-1 0 0,0 1 1 0 0,-1 0-1 0 0,1-1 1 0 0,-1 1-1 0 0,1-1 1 0 0,-1 1 0 0 0,1-1-1 0 0,-1 1 8 0 0,0-20-4001 0 0,-8-33 304 0 0,7 0 974 0 0,1 25-498 0 0,1-16 3221 0 0,-1-4 530 0 0,0 30-25 0 0,2 0 0 0 0,0-10-505 0 0,0-15 51 0 0,-1 33 418 0 0,0 1 0 0 0,0 0 0 0 0,1 0 0 0 0,0 0 0 0 0,0 0 0 0 0,2-3-469 0 0,0 0 1073 0 0,-3 9-908 0 0,1 0 0 0 0,-1-1 1 0 0,1 1-1 0 0,0 0 0 0 0,0 0 1 0 0,0 0-1 0 0,0-1 1 0 0,0 1-1 0 0,0 0 0 0 0,1 0 1 0 0,-1 1-1 0 0,1-1 0 0 0,-1 0 1 0 0,1 0-1 0 0,-1 1 0 0 0,1-1 1 0 0,0 1-1 0 0,0-1 1 0 0,0 1-166 0 0,4-2 87 0 0,1-1 1 0 0,0 1-1 0 0,-1 1 1 0 0,1-1 0 0 0,0 1-1 0 0,0 0 1 0 0,0 1 0 0 0,0 0-1 0 0,1 0 1 0 0,-1 1-1 0 0,0-1 1 0 0,0 1 0 0 0,3 1-88 0 0,3 0 238 0 0,0 1 0 0 0,1 1 0 0 0,-1 0 0 0 0,-1 0 0 0 0,1 1 0 0 0,12 6-238 0 0,-16-5 41 0 0,0-1 0 0 0,-1 1-1 0 0,1 1 1 0 0,-1 0-1 0 0,0 0 1 0 0,0 0-1 0 0,-1 1 1 0 0,0 1-1 0 0,0-1 1 0 0,0 1-1 0 0,-1 0 1 0 0,0 0-1 0 0,-1 1 1 0 0,0 0-1 0 0,1 2-40 0 0,-6-9 54 0 0,1 0-1 0 0,-1-1 0 0 0,1 1 0 0 0,-1 0 0 0 0,0 0 0 0 0,0 0 0 0 0,0-1 0 0 0,0 1 0 0 0,0 0 0 0 0,0 0 0 0 0,0 0 0 0 0,-1 0 0 0 0,1-1 0 0 0,-1 1 0 0 0,1 0 0 0 0,-1 0 0 0 0,0-1 0 0 0,1 1 0 0 0,-1 0 0 0 0,0-1 0 0 0,0 1 0 0 0,0-1 0 0 0,-1 1 0 0 0,1-1 1 0 0,0 0-1 0 0,0 1 0 0 0,-1-1 0 0 0,1 0 0 0 0,-1 0 0 0 0,1 0 0 0 0,-1 0 0 0 0,-1 1-53 0 0,-6 3 155 0 0,0 0 1 0 0,-1 0-1 0 0,0-1 0 0 0,0 0 1 0 0,-1-1-156 0 0,8-2 16 0 0,-17 5 241 0 0,0-1 0 0 0,0-1 0 0 0,-1-1 0 0 0,1 0-1 0 0,-1-2 1 0 0,-17 0-257 0 0,33-1-137 0 0,-53-2-992 0 0,50 1 179 0 0,0 0-1 0 0,0 0 1 0 0,1 0-1 0 0,-1-1 1 0 0,1-1-1 0 0,-2 0 951 0 0,-1 0-5454 0 0</inkml:trace>
  <inkml:trace contextRef="#ctx0" brushRef="#br0" timeOffset="2165.632">9224 696 6392 0 0,'10'-3'677'0'0,"-8"1"-664"0"0,12-3 126 0 0,-13 5 593 0 0,4-3 836 0 0,-3 3 4627 0 0,-1 1-5964 0 0,1 1 1 0 0,-1-1-1 0 0,0 1 1 0 0,0-1 0 0 0,0 1-1 0 0,0-1 1 0 0,-1 1 0 0 0,1 0-1 0 0,0-1 1 0 0,-1 1-1 0 0,1 0 1 0 0,-1 0 0 0 0,0 0-1 0 0,1-1 1 0 0,-1 2-232 0 0,3 30 209 0 0,-11 130 1168 0 0,6-145-1379 0 0,-10 103 294 0 0,10-97 76 0 0,0 21-368 0 0,3-37 5 0 0,-1 0 1 0 0,1 0-1 0 0,0 0 0 0 0,1 0 1 0 0,0 0-1 0 0,0-1 0 0 0,2 3-5 0 0,-4-10-169 0 0,0 1 0 0 0,0-1 0 0 0,0 1-1 0 0,0-1 1 0 0,0 0 0 0 0,1 1 0 0 0,-1-1 0 0 0,0 1-1 0 0,0-1 1 0 0,0 0 0 0 0,1 1 0 0 0,-1-1-1 0 0,0 0 1 0 0,1 0 0 0 0,-1 1 0 0 0,0-1 0 0 0,1 0-1 0 0,-1 1 1 0 0,0-1 0 0 0,1 0 0 0 0,-1 0-1 0 0,1 0 1 0 0,-1 0 0 0 0,0 1 0 0 0,1-1 0 0 0,-1 0 169 0 0,2 1 197 0 0,6 2-1730 0 0</inkml:trace>
  <inkml:trace contextRef="#ctx0" brushRef="#br0" timeOffset="2815.013">9838 846 5528 0 0,'-1'0'24'0'0,"1"1"1"0"0,-1-1-1 0 0,0 0 0 0 0,0 1 1 0 0,1-1-1 0 0,-1 1 0 0 0,0-1 1 0 0,1 1-1 0 0,-1-1 0 0 0,0 1 1 0 0,1 0-1 0 0,-1-1 0 0 0,1 1 1 0 0,-1 0-1 0 0,1-1 1 0 0,-1 1-1 0 0,1 0 0 0 0,0 0 1 0 0,-1 0-1 0 0,1-1 0 0 0,0 1 1 0 0,-1 0-1 0 0,1 0 0 0 0,0 0 1 0 0,0 0-25 0 0,-3 10 285 0 0,-8 15 3456 0 0,5-13-1416 0 0,1 1 1 0 0,-2 9-2326 0 0,5-18 54 0 0,1 0 1 0 0,1 0-1 0 0,-1 1 0 0 0,1-1 1 0 0,0 0-1 0 0,0 0 1 0 0,0 0-1 0 0,1 1 1 0 0,0 1-55 0 0,2 11 69 0 0,-2 0 0 0 0,0 1 1 0 0,0 6-70 0 0,-7-8 564 0 0,4-13 746 0 0,4-11-646 0 0,20-48 149 0 0,-18 45-837 0 0,1 0-1 0 0,-1 0 1 0 0,2 1-1 0 0,-1-1 1 0 0,3 0 24 0 0,-7 8-6 0 0,0-1-4 0 0,1 0 0 0 0,-1 0 0 0 0,0 0 0 0 0,0 0 0 0 0,0 0 0 0 0,0-1-1 0 0,0 1 1 0 0,0-2 10 0 0,-1 1-7 0 0,1 1 0 0 0,-1 0 0 0 0,1 0 0 0 0,0 0-1 0 0,0-1 1 0 0,1 1 0 0 0,-1 0 0 0 0,2-2 7 0 0,-1 1-47 0 0,0 1 0 0 0,1 0 0 0 0,0-1 0 0 0,-1 1 0 0 0,1 0 0 0 0,0 0 1 0 0,0 0-1 0 0,1 1 0 0 0,-1-1 0 0 0,1 1 0 0 0,-1 0 0 0 0,1 0 0 0 0,0 0 0 0 0,0 0 0 0 0,0 1 1 0 0,0 0-1 0 0,0-1 0 0 0,0 1 0 0 0,0 1 0 0 0,0-1 0 0 0,0 1 0 0 0,0-1 0 0 0,1 1 0 0 0,1 0 47 0 0,-5 1 0 0 0,0-1 0 0 0,-1 0 0 0 0,1 0 0 0 0,0 1 0 0 0,0-1 0 0 0,0 0 0 0 0,0 1 0 0 0,0-1 0 0 0,0 1 0 0 0,0 0 0 0 0,-1-1 0 0 0,1 1 0 0 0,0-1 0 0 0,0 1 0 0 0,-1 0 0 0 0,1 0 0 0 0,0-1 0 0 0,-1 1 0 0 0,1 0 0 0 0,-1 0 0 0 0,1 0 0 0 0,-1 0 0 0 0,1 0 0 0 0,-1 0 0 0 0,0 0 0 0 0,11 14 0 0 0,-7-11 39 0 0,-1 1 0 0 0,1 0 0 0 0,-1 0-1 0 0,0 0 1 0 0,0 0 0 0 0,0 1-1 0 0,-1-1 1 0 0,0 1 0 0 0,0-1-1 0 0,0 1 1 0 0,0 3-39 0 0,1 2 190 0 0,0 9 189 0 0,-3-18-329 0 0,0 0 1 0 0,0 0-1 0 0,0 0 0 0 0,0 0 0 0 0,1 0 1 0 0,-1 0-1 0 0,1 0 0 0 0,-1 0 0 0 0,1 0 1 0 0,0 0-1 0 0,-1 0 0 0 0,1 0 0 0 0,1 0-50 0 0,-1-1 14 0 0,0 0 0 0 0,-1 1 0 0 0,1-1 0 0 0,0 0 0 0 0,-1 0 0 0 0,1 1 0 0 0,-1-1 0 0 0,1 1-1 0 0,-1-1 1 0 0,0 0 0 0 0,1 1 0 0 0,-1-1 0 0 0,0 1 0 0 0,0-1 0 0 0,0 1 0 0 0,0-1 0 0 0,0 0 0 0 0,-1 1-1 0 0,1-1-13 0 0,-1 7 11 0 0,5-3 49 0 0,-3-4 36 0 0,-1-1 1 0 0,3-14 191 0 0,-1 9-238 0 0,0 0 0 0 0,-1 0-1 0 0,0 0 1 0 0,0 0-1 0 0,0-3-49 0 0,0 4 5 0 0,-1-1-1 0 0,1 1 1 0 0,0 0-1 0 0,0 0 1 0 0,1 0-1 0 0,-1 0 1 0 0,1 0-1 0 0,0 0 0 0 0,0-1-4 0 0,17-26-146 0 0,-12 19-48 0 0,1 0 0 0 0,7-11 194 0 0,-9 13-73 0 0,-5 9 63 0 0,-1 0 1 0 0,0 0 0 0 0,1 0 0 0 0,-1 0-1 0 0,1 0 1 0 0,-1 0 0 0 0,1 0 0 0 0,0 0-1 0 0,-1 1 1 0 0,1-1 0 0 0,0 0-1 0 0,0 0 1 0 0,-1 1 0 0 0,1-1 0 0 0,0 0-1 0 0,1 1 10 0 0,0-2-24 0 0,1 1 0 0 0,0 0 0 0 0,0 0 0 0 0,0 1 0 0 0,0-1 0 0 0,0 1 0 0 0,0-1 0 0 0,0 1 0 0 0,0 0 0 0 0,0 0 0 0 0,0 0 0 0 0,0 1 0 0 0,0-1 0 0 0,0 1 0 0 0,-1-1 0 0 0,1 1 0 0 0,0 0 0 0 0,0 0 0 0 0,0 1 24 0 0,-1-1 5 0 0,0 0 0 0 0,0 0 0 0 0,0 0 1 0 0,0 0-1 0 0,0 0 0 0 0,0 1 0 0 0,0-1 0 0 0,-1 1 1 0 0,1-1-1 0 0,-1 1 0 0 0,1 0 0 0 0,-1-1 0 0 0,1 1 1 0 0,-1 0-1 0 0,0 0 0 0 0,0 0 0 0 0,0 0 0 0 0,0 0 1 0 0,0 0-1 0 0,-1 1 0 0 0,1-1 0 0 0,-1 0 0 0 0,1 0 1 0 0,-1 0-1 0 0,0 2-5 0 0,0-2 11 0 0,0 0 1 0 0,0 0-1 0 0,0 0 1 0 0,0 0-1 0 0,0 0 1 0 0,1 0-1 0 0,-1 0 1 0 0,1 0-1 0 0,-1-1 1 0 0,1 1-1 0 0,-1 0 1 0 0,1 0-1 0 0,0 0 1 0 0,0-1-1 0 0,0 1 1 0 0,0 0-1 0 0,0-1 1 0 0,1 1-1 0 0,0 0-11 0 0,-1 0 6 0 0,0 0-1 0 0,0 0 1 0 0,0 0-1 0 0,0 0 0 0 0,0 0 1 0 0,-1 1-1 0 0,1-1 1 0 0,-1 0-1 0 0,1 0 1 0 0,-1 1-1 0 0,0-1 0 0 0,0 0 1 0 0,0 0-1 0 0,0 2-5 0 0,0-2 0 0 0,0 0 0 0 0,0 1-1 0 0,0-1 1 0 0,0 0 0 0 0,0 0-1 0 0,0 0 1 0 0,1 0 0 0 0,-1 0 0 0 0,1 0-1 0 0,0 0 1 0 0,-1 0 0 0 0,1-1-1 0 0,1 3 1 0 0,0-2 0 0 0,-1 0 0 0 0,1 0 0 0 0,-1 1 0 0 0,0-1 0 0 0,1 0 0 0 0,-1 1 0 0 0,0-1 0 0 0,-1 1 0 0 0,1 0 0 0 0,0-1 0 0 0,-1 1 0 0 0,1 0 0 0 0,-1-2 1 0 0,0-1-1 0 0,0 1 0 0 0,0-1 1 0 0,0 1-1 0 0,0-1 0 0 0,0 1 1 0 0,1-1-1 0 0,-1 0 0 0 0,0 1 1 0 0,0-1-1 0 0,0 1 1 0 0,1-1-1 0 0,-1 0 0 0 0,0 1 1 0 0,1-1-1 0 0,-1 1 0 0 0,0-1 1 0 0,1 0-1 0 0,-1 1 0 0 0,0-1 1 0 0,1 0-1 0 0,-1 0 0 0 0,0 1 1 0 0,1-1-1 0 0,-1 0 0 0 0,1 0 1 0 0,-1 0-1 0 0,1 1 0 0 0,-1-1 1 0 0,1 0-1 0 0,-1 0 0 0 0,1 0 1 0 0,-1 0-1 0 0,20 8-152 0 0,-19-8-22 0 0,0 1 0 0 0,0-1-1 0 0,0 0 1 0 0,0 0 0 0 0,0 1-1 0 0,0-1 1 0 0,0 0 0 0 0,0 0-1 0 0,0 0 1 0 0,0 0 0 0 0,0 0-1 0 0,0-1 1 0 0,1 1 0 0 0,-1 0-1 0 0,0 0 1 0 0,0-1 174 0 0,8-4-1070 0 0</inkml:trace>
  <inkml:trace contextRef="#ctx0" brushRef="#br0" timeOffset="3304.462">10515 561 12584 0 0,'0'0'1'0'0,"20"5"797"0"0,-20-5-782 0 0,1 1-1 0 0,-1-1 1 0 0,1 0-1 0 0,-1 0 1 0 0,1 1-1 0 0,-1-1 1 0 0,1 0 0 0 0,-1 1-1 0 0,0-1 1 0 0,1 0-1 0 0,-1 1 1 0 0,0-1-1 0 0,1 1 1 0 0,-1-1 0 0 0,0 1-1 0 0,1-1 1 0 0,-1 1-1 0 0,0-1 1 0 0,0 1-1 0 0,0-1 1 0 0,1 1 0 0 0,-1-1-1 0 0,0 1 1 0 0,0-1-1 0 0,0 1 1 0 0,0-1-1 0 0,0 1 1 0 0,0 0 0 0 0,0-1-1 0 0,0 1 1 0 0,0-1-1 0 0,0 1 1 0 0,-1-1-1 0 0,1 1 1 0 0,0-1 0 0 0,0 1-16 0 0,-1 0 4 0 0,1 0 1 0 0,-1 0 0 0 0,1 0 0 0 0,-1 1-1 0 0,1-1 1 0 0,0 0 0 0 0,0 0-1 0 0,0 0 1 0 0,-1 0 0 0 0,1 0 0 0 0,0 0-1 0 0,0 1 1 0 0,1-1 0 0 0,-1 0 0 0 0,0 0-1 0 0,0 0 1 0 0,0 0 0 0 0,1 0 0 0 0,-1 0-1 0 0,1 0 1 0 0,-1 1 0 0 0,1-1 0 0 0,-1 0-1 0 0,1-1 1 0 0,0 1 0 0 0,-1 0 0 0 0,1 1-5 0 0,0-1 13 0 0,0 0 1 0 0,-1 1 0 0 0,0-1-1 0 0,1 0 1 0 0,-1 0 0 0 0,0 1 0 0 0,1-1-1 0 0,-1 0 1 0 0,0 1 0 0 0,0-1 0 0 0,0 1-1 0 0,0-1 1 0 0,-1 0 0 0 0,1 1-1 0 0,0-1 1 0 0,0 0 0 0 0,-1 1 0 0 0,0 0-14 0 0,1 0 33 0 0,-1-1 0 0 0,1 1 0 0 0,-1 0 0 0 0,1 0 0 0 0,0 0 0 0 0,0-1 0 0 0,0 1 1 0 0,0 0-1 0 0,0 0 0 0 0,0 0 0 0 0,0 0 0 0 0,1 0 0 0 0,-1-1 0 0 0,1 3-33 0 0,2 1 132 0 0,-1 0 0 0 0,0 1-1 0 0,0 0 1 0 0,-1 0 0 0 0,0-1 0 0 0,0 1-1 0 0,0 0 1 0 0,0 0 0 0 0,-1 0 0 0 0,0 0-1 0 0,-1 3-130 0 0,1-4 105 0 0,0 0 0 0 0,1-1 1 0 0,-1 1-1 0 0,1 0 0 0 0,1 1-106 0 0,-1-1 92 0 0,0-1 0 0 0,-1 1 0 0 0,1-1 0 0 0,-1 0 0 0 0,0 1 0 0 0,0 0-92 0 0,-1 5 169 0 0,1-4-27 0 0,-1 0 1 0 0,1 0-1 0 0,0 0 0 0 0,0 0 0 0 0,1 0 0 0 0,-1 0 0 0 0,2 5-142 0 0,2 22 505 0 0,-4-26-435 0 0,0-1 0 0 0,1 0-1 0 0,0 0 1 0 0,0 0 0 0 0,0 0 0 0 0,1 2-70 0 0,-1-8 1 0 0,-1 1 0 0 0,0 0 0 0 0,0-1 0 0 0,1 1-1 0 0,-1 0 1 0 0,0-1 0 0 0,0 1 0 0 0,0 0 0 0 0,0 0-1 0 0,0-1 1 0 0,0 1 0 0 0,0 0 0 0 0,0 0 0 0 0,0-1-1 0 0,0 1 1 0 0,0 0 0 0 0,0 0 0 0 0,0-1 0 0 0,-1 1-1 0 0,1 0 1 0 0,0 0 0 0 0,-1-1 0 0 0,1 1 0 0 0,0 0-1 0 0,-1-1 0 0 0,1 0 3 0 0,0 0-1 0 0,0 1 0 0 0,-1-1 0 0 0,1 0 1 0 0,0 0-1 0 0,0 0 0 0 0,-1 0 1 0 0,1 1-1 0 0,0-1 0 0 0,0 0 0 0 0,0 0 1 0 0,0 0-1 0 0,-1 1 0 0 0,1-1 0 0 0,0 0 1 0 0,0 0-1 0 0,0 0 0 0 0,0 1 0 0 0,0-1 1 0 0,0 0-1 0 0,0 1 0 0 0,0-1 1 0 0,0 0-1 0 0,0 0 0 0 0,0 1 0 0 0,0-1 1 0 0,0 0-1 0 0,0 0 0 0 0,0 1 0 0 0,0-1 1 0 0,0 0-1 0 0,0 0 0 0 0,0 1 0 0 0,0-1 1 0 0,0 0-1 0 0,0 0-2 0 0,7 2 93 0 0,-3-1 548 0 0,7-24-276 0 0,-8 19-296 0 0,-1-1-1 0 0,1 1 0 0 0,-1 0 1 0 0,0-1-1 0 0,-1 1 1 0 0,1-1-1 0 0,-1 1 0 0 0,0-1 1 0 0,0 1-1 0 0,0-1 1 0 0,-1-2-69 0 0,0 2-48 0 0,0 0 0 0 0,0 0 0 0 0,1 0 1 0 0,-1 0-1 0 0,1 0 0 0 0,0 0 0 0 0,1 0 1 0 0,-1 1-1 0 0,1-1 0 0 0,1-3 48 0 0,-1 5-16 0 0,0 1 0 0 0,0-1 0 0 0,0 0 0 0 0,1 1 0 0 0,-1-1 0 0 0,1 1 0 0 0,-1 0 0 0 0,1 0 0 0 0,0 0 0 0 0,-1 0 0 0 0,1 0 0 0 0,0 1 0 0 0,0-1 0 0 0,1 1 0 0 0,-1 0 0 0 0,1 0 16 0 0,37-14-1046 0 0,-39 14 1043 0 0,-1 1 1 0 0,1 0-1 0 0,0 0 0 0 0,0 0 1 0 0,-1 0-1 0 0,1 0 1 0 0,0 0-1 0 0,0 0 1 0 0,-1 0-1 0 0,1 1 0 0 0,0-1 1 0 0,-1 1-1 0 0,1-1 1 0 0,-1 1-1 0 0,1 0 1 0 0,0-1-1 0 0,-1 1 0 0 0,0 0 1 0 0,1 0-1 0 0,-1 0 1 0 0,1 1 2 0 0,32 25 7 0 0,-31-24-10 0 0,2 1 30 0 0,-1 1 0 0 0,0-1-1 0 0,-1 1 1 0 0,1 0-1 0 0,-1 0 1 0 0,0 0-1 0 0,0 0 1 0 0,0 0 0 0 0,-1 1-1 0 0,0 0 1 0 0,0-1-1 0 0,0 1 1 0 0,-1 0-1 0 0,0 0 1 0 0,0 0 0 0 0,0 0-1 0 0,-1 5-26 0 0,0-6 71 0 0,0 0 0 0 0,0-1 0 0 0,-1 1 0 0 0,0 0 0 0 0,0-1 0 0 0,0 1 0 0 0,0 0 0 0 0,-1-1 0 0 0,0 1 0 0 0,0-1 0 0 0,0 0 0 0 0,0 0 0 0 0,-1 0 0 0 0,1 0 0 0 0,-1 0 0 0 0,0 0 0 0 0,0-1 0 0 0,-1 1 0 0 0,1-1 0 0 0,-1 0 0 0 0,0 0 0 0 0,-1 1-71 0 0,-2 0 20 0 0,1-1 0 0 0,-1 0 0 0 0,1-1 0 0 0,-1 0 0 0 0,0 0 0 0 0,1 0 0 0 0,-1-1 0 0 0,0 0 0 0 0,0 0 1 0 0,-1-1-21 0 0,-14 1 47 0 0,0-1 1 0 0,-12-2-48 0 0,28 1-171 0 0,-1 0 1 0 0,0 0 0 0 0,0-1 0 0 0,1 0 0 0 0,-1 0-1 0 0,-5-3 171 0 0,12 5-16 0 0,0 0-1 0 0,0 0 1 0 0,0 0-1 0 0,0-1 1 0 0,-1 1-1 0 0,1 0 1 0 0,0 0-1 0 0,0 0 1 0 0,0 0-1 0 0,0 0 1 0 0,-1 0-1 0 0,1-1 1 0 0,0 1-1 0 0,0 0 1 0 0,0 0-1 0 0,0 0 1 0 0,0 0-1 0 0,0-1 1 0 0,0 1-1 0 0,-1 0 1 0 0,1 0-1 0 0,0 0 1 0 0,0-1-1 0 0,0 1 1 0 0,0 0-1 0 0,0 0 1 0 0,0 0-1 0 0,0-1 0 0 0,0 1 1 0 0,0 0-1 0 0,0 0 1 0 0,0 0-1 0 0,0-1 1 0 0,0 1-1 0 0,0 0 1 0 0,0 0-1 0 0,0 0 1 0 0,1-1-1 0 0,-1 1 1 0 0,0 0-1 0 0,0 0 1 0 0,0 0 16 0 0,0-7-2788 0 0,-5 2 1006 0 0</inkml:trace>
  <inkml:trace contextRef="#ctx0" brushRef="#br0" timeOffset="4034.639">11173 783 13272 0 0,'-13'0'298'0'0,"10"0"46"0"0,3 0 23 0 0,-8 0-94 0 0,-22 1 233 0 0,29 0-465 0 0,-1-1 1 0 0,1 0 0 0 0,-1 1 0 0 0,1-1-1 0 0,0 1 1 0 0,-1-1 0 0 0,1 1-1 0 0,0 0 1 0 0,0 0 0 0 0,-1 0 0 0 0,1-1-1 0 0,0 1 1 0 0,0 0 0 0 0,0 0-1 0 0,0 1 1 0 0,0-1 0 0 0,0 0-42 0 0,0 0 54 0 0,0 0 1 0 0,-1 0 0 0 0,1 0-1 0 0,0 0 1 0 0,0 0 0 0 0,0 0-1 0 0,-1-1 1 0 0,1 1 0 0 0,-1 0-1 0 0,1-1 1 0 0,0 1 0 0 0,-1-1-1 0 0,1 0 1 0 0,-1 0-55 0 0,-7 3 233 0 0,5 0-51 0 0,-1 0-1 0 0,1 1 0 0 0,0-1 1 0 0,0 1-1 0 0,0-1 0 0 0,0 1 1 0 0,1 1-1 0 0,-1-1 0 0 0,1 0 1 0 0,0 1-1 0 0,-2 4-181 0 0,-18 23 499 0 0,4-7-425 0 0,-3 4 49 0 0,19-26-50 0 0,0-1 0 0 0,0 1 0 0 0,0 1 0 0 0,0-1 0 0 0,0 0 0 0 0,1 1 1 0 0,-1 0-1 0 0,1-1 0 0 0,0 1 0 0 0,0 0 0 0 0,0 0 0 0 0,1 0 0 0 0,-1 0 0 0 0,1 0 0 0 0,0 4-73 0 0,-1-3 19 0 0,1 0 1 0 0,-1-1-1 0 0,1 0 1 0 0,-1 1-1 0 0,0-1 1 0 0,-1 1-20 0 0,-2 4 12 0 0,5-8-5 0 0,-1 0-1 0 0,1-1 0 0 0,0 1 0 0 0,0 0 0 0 0,0-1 1 0 0,0 1-1 0 0,0-1 0 0 0,0 1 0 0 0,0 0 0 0 0,0-1 1 0 0,0 1-1 0 0,0 0 0 0 0,0-1 0 0 0,0 1 0 0 0,1 0 0 0 0,-1-1 1 0 0,0 1-1 0 0,0-1 0 0 0,1 1 0 0 0,-1 0 0 0 0,0-1 1 0 0,1 1-1 0 0,-1-1 0 0 0,0 1 0 0 0,1-1 0 0 0,-1 1 1 0 0,1-1-1 0 0,-1 1 0 0 0,1-1 0 0 0,-1 0 0 0 0,1 1-6 0 0,6 9 212 0 0,-7-10-192 0 0,0 1-5 0 0,0-1 0 0 0,0 1 0 0 0,0 0-1 0 0,0-1 1 0 0,0 1 0 0 0,0-1 0 0 0,1 1 0 0 0,-1-1-1 0 0,0 1 1 0 0,0 0 0 0 0,1-1 0 0 0,-1 1 0 0 0,0-1-1 0 0,1 1 1 0 0,-1-1 0 0 0,0 1 0 0 0,1-1-1 0 0,-1 0 1 0 0,1 1 0 0 0,-1-1 0 0 0,1 1 0 0 0,0-1-15 0 0,1 1 3 0 0,1-1 0 0 0,-1 1 0 0 0,1-1 0 0 0,-1 1 0 0 0,1-1 0 0 0,0 0 0 0 0,-1 0 0 0 0,1 0 0 0 0,0 0 0 0 0,-1-1 0 0 0,2 0-3 0 0,2 1 25 0 0,16-3 29 0 0,-22 3-51 0 0,1 0 0 0 0,0 0-1 0 0,-1 0 1 0 0,1-1 0 0 0,0 1 0 0 0,0 0 0 0 0,-1 0 0 0 0,1-1 0 0 0,0 1 0 0 0,-1-1 0 0 0,1 1-1 0 0,-1 0 1 0 0,1-1 0 0 0,0 1 0 0 0,-1-1 0 0 0,1 0 0 0 0,-1 1 0 0 0,0-1 0 0 0,1 1-1 0 0,-1-1 1 0 0,1 0 0 0 0,-1 1 0 0 0,0-1 0 0 0,1 0-3 0 0,-1 0 6 0 0,0-1 0 0 0,1 1 0 0 0,-1-1 0 0 0,1 1 0 0 0,-1-1 1 0 0,1 1-1 0 0,0 0 0 0 0,-1-1 0 0 0,1 1 0 0 0,0 0 0 0 0,0 0 0 0 0,0 0 0 0 0,0-1 0 0 0,0 1 0 0 0,0 0 0 0 0,0 0 1 0 0,1 0-1 0 0,-1 0 0 0 0,0 1 0 0 0,0-1 0 0 0,1 0 0 0 0,0 0-6 0 0,2-2 19 0 0,-2 2-17 0 0,0-1-1 0 0,0 1 0 0 0,0-1 1 0 0,0 0-1 0 0,-1 0 0 0 0,1 0 1 0 0,-1 0-1 0 0,0 0 0 0 0,1 0 1 0 0,-1 0-1 0 0,0 0 0 0 0,0-1 1 0 0,0 1-1 0 0,-1 0 0 0 0,1-1 1 0 0,0 0-2 0 0,-1 0-7 0 0,1 0 0 0 0,0 0-1 0 0,0 1 1 0 0,0-1 0 0 0,1 0 0 0 0,-1 1 0 0 0,0-1 0 0 0,1 1 0 0 0,0 0 0 0 0,-1-1-1 0 0,1 1 1 0 0,0 0 7 0 0,13-9-60 0 0,-1 1-1 0 0,1 0 0 0 0,14-6 61 0 0,9-6-530 0 0,-17 14 344 0 0,-12 5 204 0 0,-2 21 422 0 0,-6-13-454 0 0,0-1-1 0 0,0 1 1 0 0,0-1 0 0 0,-1 1-1 0 0,1 0 1 0 0,-1-1-1 0 0,0 1 1 0 0,-1 3 14 0 0,1 5 33 0 0,0-8-7 0 0,0 1 1 0 0,0-1-1 0 0,1 0 0 0 0,0 0 1 0 0,0 0-1 0 0,1 0 1 0 0,-1 0-1 0 0,1 0 0 0 0,0-1 1 0 0,0 1-1 0 0,2 1-26 0 0,-4-5 0 0 0,0-1 0 0 0,0 1 0 0 0,1-1 0 0 0,-1 1 0 0 0,1-1 0 0 0,-1 1 0 0 0,0-1 0 0 0,1 0 0 0 0,-1 1 0 0 0,1-1 0 0 0,-1 0 0 0 0,1 1 0 0 0,-1-1 0 0 0,1 0 0 0 0,-1 0 0 0 0,1 1 0 0 0,-1-1 0 0 0,1 0 0 0 0,-1 0 0 0 0,1 0 0 0 0,0 0 0 0 0,-1 0 0 0 0,1 0 0 0 0,-1 0 0 0 0,1 0 0 0 0,-1 0 0 0 0,1 0 0 0 0,12-3 0 0 0,-12 3 0 0 0,4-2-38 0 0,0 0 0 0 0,0-1 0 0 0,-1 1 0 0 0,1-1-1 0 0,-1 0 1 0 0,0 0 0 0 0,0-1 0 0 0,0 1 0 0 0,0-1-1 0 0,0 0 1 0 0,-1 0 0 0 0,1 0 38 0 0,3-6-803 0 0,0 0 1 0 0,0-1-1 0 0,-1 0 0 0 0,3-6 803 0 0,-4 7-1038 0 0,1 1-1 0 0,0 0 1 0 0,0 1 0 0 0,3-3 1038 0 0,15-22-2931 0 0,-20 26 2314 0 0,19-27-2055 0 0,-22 32 2494 0 0,1 0 1 0 0,0-1-1 0 0,0 1 1 0 0,0 0-1 0 0,1 0 0 0 0,-1 0 1 0 0,0 1-1 0 0,1-1 1 0 0,-1 0-1 0 0,1 1 1 0 0,1-1 177 0 0,-3 2 576 0 0,0 1-279 0 0,0 1 1 0 0,0 0-1 0 0,0-1 1 0 0,0 1-1 0 0,0 0 1 0 0,0-1-1 0 0,1 1 1 0 0,-1-1-1 0 0,1 0 1 0 0,-1 1-1 0 0,1 0-297 0 0,5 4 768 0 0,-4 0-368 0 0,0 0 0 0 0,0 1 1 0 0,-1-1-1 0 0,0 1 0 0 0,0-1 1 0 0,0 1-1 0 0,-1 0 0 0 0,0 0 1 0 0,0 0-1 0 0,-1 0 0 0 0,0 0-400 0 0,2 12 703 0 0,-1-8-288 0 0,-1-2-80 0 0,1-1 0 0 0,0 1 1 0 0,1-1-1 0 0,0 0 0 0 0,0 0 1 0 0,1 0-1 0 0,0 0 0 0 0,0 1-335 0 0,8 16 1189 0 0,-10-21-930 0 0,0-1-1 0 0,0 1 0 0 0,0-1 0 0 0,1 1 0 0 0,0-1 0 0 0,1 3-258 0 0,-2-6 388 0 0,-1 0-18 0 0,0 0-2 0 0,1 0-296 0 0,0 0 0 0 0,1 0 0 0 0,-1-1 0 0 0,0 1 0 0 0,0-1 0 0 0,1 1 0 0 0,-1-1-1 0 0,0 0 1 0 0,0 1 0 0 0,0-1 0 0 0,0 0 0 0 0,1 0 0 0 0,-1 0 0 0 0,0 0 0 0 0,-1 0 0 0 0,1 0-1 0 0,0 0 1 0 0,0 0 0 0 0,0 0 0 0 0,-1 0 0 0 0,1-1-72 0 0,15-30 1227 0 0,-12 23-780 0 0,-3 8-440 0 0,19-44 121 0 0,3 1 1 0 0,7-9-129 0 0,-22 40-7 0 0,1 0-1 0 0,1 0 1 0 0,0 1-1 0 0,1 1 1 0 0,0 0 0 0 0,1 0-1 0 0,0 1 1 0 0,0 0 0 0 0,3 0 7 0 0,-9 7-308 0 0,0 0 0 0 0,0 0 0 0 0,0 1 0 0 0,1-1 0 0 0,-1 1 0 0 0,1 1 0 0 0,0 0 0 0 0,-1-1 308 0 0,19 0-8309 0 0</inkml:trace>
  <inkml:trace contextRef="#ctx0" brushRef="#br0" timeOffset="539.364">8037 727 11976 0 0,'0'0'266'0'0,"0"0"44"0"0,0 0 15 0 0,0 0-26 0 0,1 0-198 0 0,6 1 310 0 0,0-1 1 0 0,-1 1-1 0 0,1 0 1 0 0,0 0 0 0 0,-1 1-1 0 0,1 0 1 0 0,-1 0-1 0 0,0 1 1 0 0,0-1-1 0 0,3 3-411 0 0,16 6-17 0 0,4 4 17 0 0,-14-5 0 0 0,-11-7 0 0 0,0-1 0 0 0,0 1 0 0 0,0 1 0 0 0,0-1 0 0 0,1 3 0 0 0,-1-2 0 0 0,0-1 0 0 0,0 1 0 0 0,0-1 0 0 0,0 0 0 0 0,0 0 0 0 0,6 3 0 0 0,-1 1 0 0 0,0 0 0 0 0,6 7 0 0 0,-1-1 0 0 0,7 8 0 0 0,-17-16 0 0 0,2 0 0 0 0,-1 0 0 0 0,0 0 0 0 0,7 4 0 0 0,-11-8 0 0 0,1-1 0 0 0,-1 1 0 0 0,0 1 0 0 0,0-1 0 0 0,1 0 0 0 0,-1 0 0 0 0,0 0 0 0 0,0 1 0 0 0,0-1 0 0 0,0 0 0 0 0,0 1 0 0 0,-1-1 0 0 0,1 1 0 0 0,0-1 0 0 0,0 1 0 0 0,10 20 0 0 0,-11-21 0 0 0,1 1 0 0 0,0-1 0 0 0,0 1 0 0 0,0 0 0 0 0,0 0 0 0 0,-1 0 0 0 0,1 0 0 0 0,-1 0 0 0 0,0 0 0 0 0,0 0 0 0 0,1 1 0 0 0,-1-1 0 0 0,0 0 0 0 0,-1 0 0 0 0,1 0 0 0 0,0 0 0 0 0,0 0 12 0 0,0 0-1 0 0,-1 0 1 0 0,1 0-1 0 0,0 0 1 0 0,-1 0-1 0 0,1 0 1 0 0,-1 0-1 0 0,0 0 0 0 0,1 0 1 0 0,-1 0-1 0 0,0-1 1 0 0,0 1-1 0 0,0 0 1 0 0,-1-1-1 0 0,1 1-11 0 0,-23 20 1108 0 0,4-4-356 0 0,12-12-750 0 0,0 0 0 0 0,0 0 0 0 0,-1-1-1 0 0,1 0 1 0 0,-1 0 0 0 0,0-1 0 0 0,-1-1-1 0 0,1 1 1 0 0,-8 1-2 0 0,-29 12 0 0 0,39-14-109 0 0,0 0-1 0 0,0-1 1 0 0,-1 0-1 0 0,1 0 1 0 0,-1 0-1 0 0,1-1 1 0 0,-1 0-1 0 0,-4-1 110 0 0,11 0-1236 0 0,1 0-3062 0 0,0 0-1315 0 0</inkml:trace>
  <inkml:trace contextRef="#ctx0" brushRef="#br0" timeOffset="1194.315">8474 1179 13824 0 0,'0'0'314'0'0,"0"0"46"0"0,0 0 22 0 0,0 0-50 0 0,-1 2-220 0 0,-3 2-78 0 0,0-1 0 0 0,0 1 1 0 0,0-1-1 0 0,-1 1 1 0 0,0-1-1 0 0,-3 1-34 0 0,-11 8 728 0 0,8-5-166 0 0,0 0 0 0 0,-1-1 0 0 0,-8 3-562 0 0,7-4 438 0 0,0 1 0 0 0,1 1 0 0 0,-5 3-438 0 0,-11 7 25 0 0,0-1 1 0 0,-2-1-1 0 0,0-1 0 0 0,-24 6-25 0 0,24-5-636 0 0,25-12 19 0 0,0 0 1 0 0,0-1-1 0 0,0 1 1 0 0,0-1-1 0 0,0 0 1 0 0,-1-1-1 0 0,1 1 1 0 0,-1-1-1 0 0,-4 1 617 0 0,6-2-1534 0 0</inkml:trace>
  <inkml:trace contextRef="#ctx0" brushRef="#br0" timeOffset="7101.288">12309 1112 16296 0 0,'0'0'365'0'0,"0"0"56"0"0,0 0 27 0 0,1 0-48 0 0,3-1-220 0 0,-3 0 35 0 0,-1 1 45 0 0,0 0 10 0 0,0 0 16 0 0,0 0 54 0 0,0 0 20 0 0,-19 17 1150 0 0,0-5-1208 0 0,-9 6-188 0 0,-56 45-958 0 0,80-59 522 0 0,-14 14-1885 0 0,9-3-2659 0 0,3 2-982 0 0</inkml:trace>
  <inkml:trace contextRef="#ctx0" brushRef="#br0" timeOffset="7592.388">13002 1002 11976 0 0,'0'0'922'0'0,"-1"14"589"0"0,1-12-1414 0 0,0-1 1 0 0,0 1-1 0 0,0-1 0 0 0,0 1 1 0 0,0-1-1 0 0,0 1 0 0 0,0-1 1 0 0,0 1-1 0 0,0-1 0 0 0,1 1 1 0 0,-1 0-1 0 0,1-1 0 0 0,-1 0 1 0 0,1 1-1 0 0,0 0-97 0 0,0-1 61 0 0,0 0 0 0 0,0 0 0 0 0,1 0 0 0 0,-1 0 0 0 0,0 0 0 0 0,0 0 0 0 0,1 0 0 0 0,-1-1 0 0 0,1 1 0 0 0,-1 0 0 0 0,0-1-1 0 0,1 1 1 0 0,-1-1 0 0 0,1 0 0 0 0,0 1 0 0 0,-1-1 0 0 0,1 0 0 0 0,-1 0 0 0 0,1 0 0 0 0,-1 0 0 0 0,1 0 0 0 0,-1 0 0 0 0,1-1 0 0 0,-1 1 0 0 0,1 0 0 0 0,0-1 0 0 0,-1 1 0 0 0,0-1 0 0 0,1 0 0 0 0,-1 1-61 0 0,7-4 226 0 0,0-1-1 0 0,-1 1 1 0 0,0-1 0 0 0,0 0 0 0 0,1-2-226 0 0,7-5 491 0 0,-1 0-433 0 0,0-1-1 0 0,0 0 1 0 0,-2-1 0 0 0,0-1 0 0 0,0 0-1 0 0,1-5-57 0 0,-3 6-154 0 0,-5 6 149 0 0,0 0 1 0 0,-1 0-1 0 0,0-1 0 0 0,3-8 5 0 0,2-6 175 0 0,-9 22-144 0 0,1 0 0 0 0,-1-1 0 0 0,1 1-1 0 0,-1-1 1 0 0,0 1 0 0 0,1-1 0 0 0,-1 1 0 0 0,0-1 0 0 0,0 1 0 0 0,0-1-1 0 0,0 1 1 0 0,-1-1 0 0 0,1 1 0 0 0,0-1 0 0 0,-1 1 0 0 0,1 0-1 0 0,-1-1 1 0 0,1 1 0 0 0,-1-1 0 0 0,0 1-31 0 0,-1-3 147 0 0,0 1 1 0 0,0-1-1 0 0,0 1 1 0 0,-1 0-1 0 0,0 0 0 0 0,-1-1-147 0 0,3 4 14 0 0,1-1 0 0 0,-1 1-1 0 0,0 0 1 0 0,0 0 0 0 0,0 0-1 0 0,0 0 1 0 0,1-1 0 0 0,-1 1-1 0 0,0 0 1 0 0,0 1 0 0 0,0-1-1 0 0,0 0 1 0 0,0 0 0 0 0,1 0-1 0 0,-1 0 1 0 0,0 1 0 0 0,0-1-1 0 0,0 0 1 0 0,1 1 0 0 0,-1-1-1 0 0,0 1-12 0 0,-16 8-25 0 0,11-5 24 0 0,1 1 0 0 0,-1 1 0 0 0,1-1 0 0 0,0 1 0 0 0,0 0 0 0 0,1 0 0 0 0,0 0 0 0 0,0 1 0 0 0,-1 4 0 0 0,-8 15 0 0 0,-7 25 0 0 0,14-36 0 0 0,3-7 70 0 0,0 0 0 0 0,1 0 0 0 0,0 0-1 0 0,0 0 1 0 0,1 0 0 0 0,0 0 0 0 0,0 1-1 0 0,1-1 1 0 0,0 0 0 0 0,1 0 0 0 0,-1 1-1 0 0,1-1 1 0 0,1 0 0 0 0,0 0 0 0 0,0 0-1 0 0,1 1-69 0 0,2 5 22 0 0,-4-12-15 0 0,-1 0 1 0 0,1 0 0 0 0,0 0 0 0 0,0 0 0 0 0,0 0-1 0 0,0 0 1 0 0,0 0 0 0 0,0 0 0 0 0,1 0 0 0 0,-1 0-1 0 0,0-1 1 0 0,1 1 0 0 0,0 0 0 0 0,-1-1-1 0 0,1 1 1 0 0,0-1 0 0 0,0 0 0 0 0,0 0 0 0 0,0 0-1 0 0,0 0 1 0 0,0 0 0 0 0,0 0 0 0 0,0 0 0 0 0,0-1-1 0 0,1 1-7 0 0,1 0 50 0 0,0 1-1 0 0,0-2 1 0 0,0 1-1 0 0,0 0 1 0 0,0-1-1 0 0,0 1 1 0 0,0-1-1 0 0,0 0 0 0 0,0-1 1 0 0,1 1-1 0 0,-1-1 1 0 0,1 0-50 0 0,21-8-750 0 0,0-5-3598 0 0,-14 6-2471 0 0</inkml:trace>
  <inkml:trace contextRef="#ctx0" brushRef="#br0" timeOffset="7851.034">13644 761 13536 0 0,'0'0'620'0'0,"0"0"-16"0"0,-5 14-316 0 0,0 8 365 0 0,3-16-427 0 0,1 0 0 0 0,0 0 0 0 0,0 0 0 0 0,0 0 0 0 0,1 0-226 0 0,-1 3 341 0 0,0-1-1 0 0,0 1 0 0 0,-1-1 0 0 0,0 1 1 0 0,0-1-1 0 0,-1 0 0 0 0,0 0 0 0 0,-1 0 1 0 0,-3 6-341 0 0,-8 12 827 0 0,-1 0 1 0 0,-4 2-828 0 0,7-11 6 0 0,0-1 0 0 0,-1 0 0 0 0,-1-1 0 0 0,-5 4-6 0 0,4-5-20 0 0,9-7 6 0 0,0 0-1 0 0,-1-1 1 0 0,1 0 0 0 0,-1 0-1 0 0,0-1 1 0 0,0 0 0 0 0,-6 2 14 0 0,12-7-202 0 0,0 0-1 0 0,0 0 1 0 0,1 0 0 0 0,-1-1 0 0 0,0 1 0 0 0,0 0 0 0 0,1-1 0 0 0,-1 1-1 0 0,0-1 1 0 0,1 0 0 0 0,-1 1 202 0 0,0-1-532 0 0,-7-4-4149 0 0,5-1-1367 0 0</inkml:trace>
  <inkml:trace contextRef="#ctx0" brushRef="#br0" timeOffset="8047.292">13394 885 11256 0 0,'0'0'514'0'0,"0"0"-6"0"0,0-1-326 0 0,2-7 4316 0 0,3 8-2992 0 0,6 10-1671 0 0,-10-8 760 0 0,2 1-523 0 0,0 0 1 0 0,0 1-1 0 0,0-1 0 0 0,-1 1 1 0 0,0 0-1 0 0,1 0 0 0 0,-1 0 0 0 0,0 2-72 0 0,9 15 882 0 0,4 4 142 0 0,-9-14-993 0 0,1 0 0 0 0,0-1 0 0 0,2 2-31 0 0,18 13-43 0 0,-22-22 238 0 0,0 1 0 0 0,0 0-1 0 0,-1 0 1 0 0,0 1 0 0 0,1 1-195 0 0,-3-5-17 0 0,0 1 0 0 0,1-1 1 0 0,-1 1-1 0 0,0-1 0 0 0,0 0 0 0 0,1 0 1 0 0,-1 0-1 0 0,0-1 0 0 0,1 1 0 0 0,-1 0 1 0 0,1-1-1 0 0,-1 0 0 0 0,1 1 0 0 0,0-1 1 0 0,-1 0-1 0 0,2 0 17 0 0,2 0-351 0 0,-4 0 98 0 0,1 0-1 0 0,0 0 0 0 0,0 0 1 0 0,0 0-1 0 0,0-1 1 0 0,-1 1-1 0 0,1-1 0 0 0,0 0 1 0 0,0 0-1 0 0,-1 0 0 0 0,1 0 1 0 0,-1 0-1 0 0,2-1 254 0 0,7-3-1095 0 0</inkml:trace>
  <inkml:trace contextRef="#ctx0" brushRef="#br0" timeOffset="8420.363">14028 785 5528 0 0,'1'-2'59'0'0,"-1"1"-1"0"0,1 0 1 0 0,0-1 0 0 0,-1 1 0 0 0,1-1-1 0 0,0 1 1 0 0,0 0 0 0 0,0 0 0 0 0,0-1-1 0 0,0 1 1 0 0,1 0 0 0 0,-1 0 0 0 0,0 0 0 0 0,1 0-59 0 0,-2 1 113 0 0,1-1 0 0 0,0 1 1 0 0,-1 0-1 0 0,1-1 0 0 0,0 1 1 0 0,-1-1-1 0 0,1 1 0 0 0,-1-1 0 0 0,1 1 1 0 0,-1-1-1 0 0,1 0 0 0 0,-1 1 1 0 0,1-1-1 0 0,-1 0 0 0 0,1 1 1 0 0,-1-1-1 0 0,0 0 0 0 0,1 1 1 0 0,-1-1-1 0 0,0 0 0 0 0,0 0 1 0 0,0 1-1 0 0,0-1 0 0 0,0 0 1 0 0,1 0-1 0 0,-1 0 0 0 0,-1 1 1 0 0,1-1-1 0 0,0 0 0 0 0,0 0 1 0 0,0 0-114 0 0,-1-1 1262 0 0,1 2-1101 0 0,0-1-1 0 0,0 1 0 0 0,0-1 0 0 0,0 0 0 0 0,0 1 0 0 0,0-1 1 0 0,0 0-1 0 0,0 1 0 0 0,-1-1 0 0 0,1 1 0 0 0,0-1 0 0 0,0 1 1 0 0,-1-1-1 0 0,1 0 0 0 0,0 1 0 0 0,-1-1 0 0 0,1 1 0 0 0,-1-1 1 0 0,1 1-1 0 0,0 0 0 0 0,-1-1 0 0 0,1 1 0 0 0,-1-1 0 0 0,1 1 1 0 0,-1 0-1 0 0,0-1 0 0 0,0 1-160 0 0,0-1 180 0 0,-1 1 0 0 0,0-1 0 0 0,0 1-1 0 0,0 0 1 0 0,0 0 0 0 0,0 0 0 0 0,0 0 0 0 0,1 0 0 0 0,-1 0 0 0 0,-1 0-180 0 0,-6 2 357 0 0,0 0 0 0 0,0 0 1 0 0,-7 3-358 0 0,15-5 93 0 0,-6 3 4 0 0,1-1 0 0 0,0 1 0 0 0,0 0-1 0 0,0 0 1 0 0,0 1 0 0 0,0 0-1 0 0,1 0 1 0 0,0 0 0 0 0,0 1 0 0 0,0-1-1 0 0,0 1 1 0 0,0 0 0 0 0,1 1-1 0 0,0-1 1 0 0,0 1-97 0 0,-18 35 1108 0 0,17-29-942 0 0,-1-1 0 0 0,0-1-1 0 0,-4 6-165 0 0,6-12 70 0 0,1 1 0 0 0,0-1 0 0 0,1 1 0 0 0,-1 0 1 0 0,1 0-1 0 0,0 1 0 0 0,0-1 0 0 0,1 0 0 0 0,0 1 0 0 0,0-1 0 0 0,0 1 0 0 0,0-1 0 0 0,1 1 0 0 0,0-1 0 0 0,0 1 0 0 0,0-1 0 0 0,1 1 0 0 0,0-1 0 0 0,1 4-70 0 0,0 9 139 0 0,-2-16-125 0 0,0 0 1 0 0,0-1-1 0 0,0 1 0 0 0,0 0 1 0 0,0-1-1 0 0,0 1 0 0 0,1 0 1 0 0,-1-1-1 0 0,1 1 0 0 0,-1 0 1 0 0,1-1-1 0 0,0 1 1 0 0,0-1-1 0 0,0 1 0 0 0,0-1 1 0 0,0 1-1 0 0,0-1 0 0 0,0 1-14 0 0,3 2 27 0 0,0 1 0 0 0,1-1 0 0 0,-1-1 0 0 0,1 1-1 0 0,-1 0 1 0 0,1-1 0 0 0,0 0 0 0 0,1 0 0 0 0,-1-1 0 0 0,0 1-1 0 0,1-1 1 0 0,-1-1 0 0 0,1 1 0 0 0,0-1 0 0 0,-1 1-1 0 0,1-2 1 0 0,2 1-27 0 0,1 0-60 0 0,1-1 0 0 0,0 0 0 0 0,5-1 60 0 0,-12 1-21 0 0,1-1-1 0 0,-1 0 1 0 0,1 0-1 0 0,-1 0 1 0 0,1 0 0 0 0,-1 0-1 0 0,0-1 1 0 0,0 1-1 0 0,0-1 1 0 0,0 0-1 0 0,2-1 22 0 0,44-24-2653 0 0,-37 15 1250 0 0</inkml:trace>
  <inkml:trace contextRef="#ctx0" brushRef="#br0" timeOffset="8621.362">14240 883 15840 0 0,'0'0'726'0'0,"2"2"-21"0"0,-1-2-697 0 0,0 1-1 0 0,-1-1 0 0 0,1 1 0 0 0,0-1 0 0 0,-1 1 1 0 0,1 0-1 0 0,0-1 0 0 0,-1 1 0 0 0,1 0 0 0 0,-1-1 0 0 0,0 1 1 0 0,1 0-1 0 0,-1 0 0 0 0,1-1 0 0 0,-1 1 0 0 0,0 0 1 0 0,0 0-1 0 0,1 0 0 0 0,-1-1 0 0 0,0 1 0 0 0,0 0 0 0 0,0 0 1 0 0,0 0-1 0 0,0 0 0 0 0,0 0 0 0 0,0 0 0 0 0,0-1 1 0 0,-1 1-1 0 0,1 0 0 0 0,0 0 0 0 0,0 0 0 0 0,-1-1 0 0 0,1 1 1 0 0,0 0-1 0 0,-1 0 0 0 0,1-1 0 0 0,-1 1 0 0 0,1 0 0 0 0,-1 0-7 0 0,1 0 12 0 0,-1 0 0 0 0,1 0 0 0 0,0-1 0 0 0,-1 1-1 0 0,1 0 1 0 0,0 0 0 0 0,0 0 0 0 0,0 0 0 0 0,0 0-1 0 0,0 0 1 0 0,0 0 0 0 0,0 0 0 0 0,0 0-1 0 0,0 0 1 0 0,0 0 0 0 0,1 0 0 0 0,-1 0 0 0 0,0-1-1 0 0,1 1 1 0 0,-1 0 0 0 0,1 0 0 0 0,-1 0-1 0 0,1 0-11 0 0,0 0 34 0 0,-1 0 0 0 0,1 0 0 0 0,-1 1-1 0 0,1-1 1 0 0,-1 0 0 0 0,1 0 0 0 0,-1 0-1 0 0,0 0 1 0 0,0 1 0 0 0,0-1 0 0 0,1 0 0 0 0,-1 0-1 0 0,0 0 1 0 0,0 1 0 0 0,-1 0-34 0 0,-2 11 277 0 0,2-12-235 0 0,1 0 0 0 0,-1 0 0 0 0,1 0-1 0 0,-1 0 1 0 0,1 0 0 0 0,0 0-1 0 0,0 0 1 0 0,0 1 0 0 0,-1-1 0 0 0,1 0-1 0 0,0 0 1 0 0,0 0 0 0 0,1 0 0 0 0,-1 0-1 0 0,0 1 1 0 0,0-1 0 0 0,1 0 0 0 0,-1 0-1 0 0,0 0 1 0 0,1 0 0 0 0,-1 0-1 0 0,1 0 1 0 0,-1 0 0 0 0,1 0 0 0 0,0 0-1 0 0,0 0-41 0 0,0 2 121 0 0,1-1-1 0 0,-1 1 0 0 0,0 0 1 0 0,1 0-1 0 0,-1-1 0 0 0,0 1 1 0 0,-1 0-1 0 0,1 0 0 0 0,-1 0 1 0 0,1 0-1 0 0,-1 0 0 0 0,0 0 0 0 0,0 0 1 0 0,0-1-1 0 0,0 1 0 0 0,0 0 1 0 0,-1 3-121 0 0,0-4 85 0 0,1 0 0 0 0,0 0 1 0 0,0 0-1 0 0,0-1 0 0 0,0 1 1 0 0,0 0-1 0 0,1 0 0 0 0,-1 0 0 0 0,0 0 1 0 0,1 0-86 0 0,0-1 38 0 0,-1 0 0 0 0,0 1-1 0 0,0-1 1 0 0,1 0 0 0 0,-1 0 0 0 0,0 1 0 0 0,0-1 0 0 0,0 0 0 0 0,0 0 0 0 0,0 1 0 0 0,0-1 0 0 0,-1 1-38 0 0,1-1 27 0 0,0 0 0 0 0,1-1 0 0 0,-1 1 1 0 0,0 0-1 0 0,1 0 0 0 0,-1-1 1 0 0,0 1-1 0 0,1 0 0 0 0,-1-1 0 0 0,1 1 1 0 0,-1-1-1 0 0,1 1 0 0 0,-1 0 1 0 0,1-1-1 0 0,0 1 0 0 0,-1-1 0 0 0,1 1 1 0 0,0-1-28 0 0,0 1 55 0 0,-1-1-39 0 0,1 0-1 0 0,-1 0 0 0 0,0 1 0 0 0,1-1 1 0 0,-1 0-1 0 0,1 1 0 0 0,-1-1 0 0 0,0 0 1 0 0,1 1-1 0 0,-1-1 0 0 0,0 0 0 0 0,0 1 1 0 0,1-1-1 0 0,-1 1 0 0 0,0-1 0 0 0,0 0 1 0 0,1 1-1 0 0,-1-1 0 0 0,0 1 0 0 0,0-1 1 0 0,0 1-1 0 0,0-1 0 0 0,0 1 0 0 0,0-1 1 0 0,0 1-1 0 0,0-1 0 0 0,0 1 0 0 0,0-1 1 0 0,0 1-1 0 0,0-1 0 0 0,0 1 0 0 0,0-1 1 0 0,0 1-1 0 0,0-1 0 0 0,0 0 0 0 0,-1 1 1 0 0,1-1-1 0 0,0 1 0 0 0,0-1 0 0 0,-1 1 1 0 0,1-1-1 0 0,0 0-15 0 0,-1 1-17 0 0,1-1 17 0 0,0 0 0 0 0,0 1 0 0 0,1-1 0 0 0,-1 0 0 0 0,0 0 1 0 0,0 0-1 0 0,0 0 0 0 0,0 1 0 0 0,0-1 0 0 0,0 0 0 0 0,0 0 0 0 0,0 0 0 0 0,1 0 0 0 0,-1 0 0 0 0,0 0 0 0 0,0 1 0 0 0,0-1 0 0 0,0 0 0 0 0,1 0 0 0 0,-1 0 0 0 0,0 0 0 0 0,0 0 0 0 0,0 0 0 0 0,0 0 0 0 0,1 0 0 0 0,-1 0 0 0 0,0 0 1 0 0,0 0-1 0 0,0 0 0 0 0,0 0 0 0 0,1 0 0 0 0,-1 0 0 0 0,0 0 0 0 0,0 0 0 0 0,0 0 0 0 0,1 0 0 0 0,-1 0 0 0 0,0 0 0 0 0,5 1-198 0 0,-7 2-23 0 0,1-3 215 0 0,1 0 0 0 0,0 0 0 0 0,0 1 0 0 0,0-1 0 0 0,-1 0 0 0 0,1 0 0 0 0,0 0 0 0 0,0 0 0 0 0,0 0 0 0 0,-1 0 0 0 0,1 0 0 0 0,0 0 1 0 0,0 0-1 0 0,0 0 0 0 0,-1 0 0 0 0,1 0 0 0 0,0 0 0 0 0,0 0 0 0 0,0 0 0 0 0,-1 0 0 0 0,1 0 0 0 0,0 0 0 0 0,0 0 0 0 0,0-1 0 0 0,0 1 0 0 0,-1 0 0 0 0,1 0 0 0 0,0 0 0 0 0,0 0 0 0 0,0 0 0 0 0,0 0 0 0 0,-1-1 0 0 0,1 1 0 0 0,0 0 0 0 0,0 0 0 0 0,0 0 1 0 0,0 0-1 0 0,0-1 0 0 0,0 1 0 0 0,0 0 0 0 0,-1 0 0 0 0,1 0 0 0 0,0 0 0 0 0,0-1 0 0 0,0 1 0 0 0,0 0 0 0 0,0 0 0 0 0,0 0 0 0 0,0-1 0 0 0,0 1 0 0 0,0 0 0 0 0,0 0 0 0 0,0-1 6 0 0,0-6-1571 0 0,2 2-3411 0 0,3-3-2291 0 0</inkml:trace>
  <inkml:trace contextRef="#ctx0" brushRef="#br0" timeOffset="8911.132">14253 647 15664 0 0,'0'-1'127'0'0,"-1"1"2"0"0,0-1-1 0 0,1 0 0 0 0,-1 0 1 0 0,1 0-1 0 0,-1 0 0 0 0,1 0 1 0 0,0 1-1 0 0,-1-1 0 0 0,1 0 1 0 0,0 0-1 0 0,-1 0 0 0 0,1-1-128 0 0,0 2 1 0 0,0 0 0 0 0,1 0-1 0 0,-1 0 1 0 0,0 0-1 0 0,0 0 1 0 0,0 0-1 0 0,0 0 1 0 0,0 0 0 0 0,0 0-1 0 0,0 0 1 0 0,1-1-1 0 0,-1 1 1 0 0,0 0-1 0 0,0 0 1 0 0,0 0-1 0 0,0 0 1 0 0,0 0 0 0 0,0 0-1 0 0,0-1 1 0 0,0 1-1 0 0,0 0 1 0 0,0 0-1 0 0,0 0 1 0 0,0 0-1 0 0,0 0 1 0 0,0-1 0 0 0,0 1-1 0 0,0 0 1 0 0,0 0-1 0 0,0 0 1 0 0,0 0-1 0 0,0 0 1 0 0,0-1-1 0 0,0 1 1 0 0,0 0 0 0 0,0 0-1 0 0,0 0 1 0 0,0 0-1 0 0,0 0 1 0 0,0 0-1 0 0,0-1 1 0 0,0 1-1 0 0,0 0 1 0 0,0 0 0 0 0,-1 0-1 0 0,1 0 1 0 0,0 0-1 0 0,0 0 1 0 0,0 0-1 0 0,0 0 1 0 0,0-1 0 0 0,0 1-1 0 0,0 0 1 0 0,-1 0-1 0 0,1 0 0 0 0,-7-3-4 0 0,7 3 5 0 0,-15-5-1 0 0,6 0 2 0 0,12 0 27 0 0,11 1 28 0 0,-14 4-57 0 0,13-1-2522 0 0,-11 1 303 0 0,-1 0-3231 0 0</inkml:trace>
  <inkml:trace contextRef="#ctx0" brushRef="#br0" timeOffset="9201.82">14430 528 11976 0 0,'3'8'1082'0'0,"-4"5"-877"0"0,1-10-199 0 0,0 0 1 0 0,-1 0 0 0 0,1-1 0 0 0,0 1-1 0 0,1 0 1 0 0,-1 0 0 0 0,0-1 0 0 0,1 1-1 0 0,0 0 1 0 0,0-1 0 0 0,0 1 0 0 0,0 0-7 0 0,0 0 96 0 0,1 0 1 0 0,-1 0-1 0 0,0 0 1 0 0,0 0-1 0 0,0 0 1 0 0,0 1 0 0 0,0-1-1 0 0,-1 0 1 0 0,1 0-1 0 0,-1 1 1 0 0,0-1-1 0 0,0 0 1 0 0,0 0 0 0 0,-1 4-97 0 0,1-4 101 0 0,0 1 0 0 0,0-1 0 0 0,1 1 0 0 0,-1 0 0 0 0,1-1 0 0 0,0 1 0 0 0,0-1 1 0 0,0 1-102 0 0,0 0 103 0 0,1 0 1 0 0,-2 0 0 0 0,1-1 0 0 0,0 1 0 0 0,-1 0 0 0 0,1 0 0 0 0,-1 1-104 0 0,-5 28 794 0 0,4-27-598 0 0,-1 0 0 0 0,1 0 1 0 0,1 0-1 0 0,-1 0 0 0 0,1 0 1 0 0,1 0-1 0 0,-1 0 0 0 0,1 0 1 0 0,0 1-197 0 0,0-4 72 0 0,1 4 158 0 0,0 0 0 0 0,-1 0 0 0 0,0 0 0 0 0,0 0 0 0 0,0 0 0 0 0,-1 1 0 0 0,0-1 0 0 0,-1 7-230 0 0,-5 77 966 0 0,6-85-908 0 0,-1-1 0 0 0,2 0 0 0 0,-1 1 0 0 0,0-1 1 0 0,1 0-1 0 0,0 1 0 0 0,0-1 0 0 0,0 0 0 0 0,1 0 0 0 0,0 0 0 0 0,0 0 0 0 0,2 4-58 0 0,-4-9-1 0 0,1 2 2 0 0,0 0 0 0 0,-1 0 0 0 0,0 0 0 0 0,1 0 0 0 0,-1 0 0 0 0,0 0 0 0 0,0 0-1 0 0,0 0 1 0 0,0 0 0 0 0,-1 1-1 0 0,1-2-8 0 0,0 0-1 0 0,0 0 1 0 0,-1 0-1 0 0,1 0 1 0 0,0 0 0 0 0,0 0-1 0 0,0 0 1 0 0,1 0-1 0 0,-1 0 1 0 0,0 0 0 0 0,0 0-1 0 0,0 0 1 0 0,1 0-1 0 0,-1 0 1 0 0,0 0-1 0 0,1 0 1 0 0,-1 0 0 0 0,1 0-1 0 0,0 0 1 0 0,-1 0-1 0 0,1 0 9 0 0,-1-1-20 0 0,0 1 0 0 0,0-1 0 0 0,-1 0 0 0 0,1 1-1 0 0,0-1 1 0 0,0 0 0 0 0,-1 1 0 0 0,1-1 0 0 0,0 0-1 0 0,0 1 1 0 0,-1-1 0 0 0,1 0 0 0 0,0 0 0 0 0,-1 1-1 0 0,1-1 1 0 0,0 0 0 0 0,-1 0 0 0 0,1 0 0 0 0,-1 1 0 0 0,1-1-1 0 0,-1 0 21 0 0,0 1-94 0 0,-1-1 0 0 0,0 1 0 0 0,0 0-1 0 0,0-1 1 0 0,0 1 0 0 0,0-1 0 0 0,0 0-1 0 0,0 0 1 0 0,0 1 0 0 0,0-1 0 0 0,-2-1 94 0 0,-6-3-6239 0 0,6 1-5 0 0</inkml:trace>
  <inkml:trace contextRef="#ctx0" brushRef="#br0" timeOffset="9537.893">14337 860 2304 0 0,'18'-12'167'0'0,"-18"12"-160"0"0,0 0 0 0 0,0 0 1 0 0,0 0-1 0 0,0 0 1 0 0,0 0-1 0 0,0 0 0 0 0,0 0 1 0 0,1 0-1 0 0,-1 0 0 0 0,0 0 1 0 0,0 0-1 0 0,0 0 1 0 0,0 0-1 0 0,0 0 0 0 0,0-1 1 0 0,0 1-1 0 0,0 0 0 0 0,0 0 1 0 0,0 0-1 0 0,0 0 1 0 0,1 0-1 0 0,-1 0 0 0 0,0 0 1 0 0,0 0-1 0 0,0 0 1 0 0,0 0-1 0 0,0 0 0 0 0,0-1 1 0 0,0 1-1 0 0,0 0 0 0 0,0 0 1 0 0,0 0-1 0 0,0 0 1 0 0,0 0-1 0 0,0 0 0 0 0,0 0 1 0 0,0 0-1 0 0,0 0 1 0 0,0-1-1 0 0,0 1 0 0 0,0 0 1 0 0,0 0-1 0 0,0 0 0 0 0,0 0 1 0 0,0 0-1 0 0,0 0 1 0 0,0 0-1 0 0,0 0 0 0 0,-1 0 1 0 0,1-1-1 0 0,0 1 0 0 0,0 0 1 0 0,0 0-1 0 0,0 0-7 0 0,0 0 1894 0 0,0 0 643 0 0,5 0 2257 0 0,10 2-3707 0 0,-14-2-618 0 0,13 0 336 0 0,-10 1-513 0 0,0-1 1 0 0,0 0-1 0 0,0 1 0 0 0,0-1 1 0 0,0 1-1 0 0,3 1-292 0 0,5 2 531 0 0,0-1 1 0 0,12 2-532 0 0,14 3 111 0 0,-10-1 94 0 0,-1-2-1 0 0,1-2 0 0 0,2 0-204 0 0,-16-2 221 0 0,13 1 256 0 0,17-1-477 0 0,60-7 118 0 0,-104 6-117 0 0,4 0 21 0 0,0-1 0 0 0,0 1 0 0 0,0-1 0 0 0,0 0 0 0 0,0 0 0 0 0,0 0 0 0 0,0 0 1 0 0,0-1-1 0 0,-1 1 0 0 0,1-1 0 0 0,-1 0 0 0 0,1 0 0 0 0,-1-1 0 0 0,1 1 0 0 0,-1-1 0 0 0,0 1 0 0 0,0-1 0 0 0,-1 0 1 0 0,1 0-1 0 0,0-1 0 0 0,-1 1-22 0 0,10-10-302 0 0,-11 12 280 0 0,0 0 1 0 0,0 0-1 0 0,0 0 1 0 0,0 0-1 0 0,0-1 0 0 0,0 1 1 0 0,0 0-1 0 0,0 0 1 0 0,-1 0-1 0 0,1-1 1 0 0,0 1-1 0 0,-1 0 0 0 0,1-1 1 0 0,-1 1-1 0 0,0-1 1 0 0,1 1-1 0 0,-1 0 1 0 0,0-1-1 0 0,0 1 0 0 0,0-1 22 0 0,6-10-44 0 0,-10 12 65 0 0,-27 2 100 0 0,30-2-99 0 0,-1 0-1 0 0,0 0 1 0 0,0 1 0 0 0,1-1 0 0 0,-1 1 0 0 0,0-1 0 0 0,1 1 0 0 0,-1-1 0 0 0,1 1 0 0 0,-1 0 0 0 0,1 0 0 0 0,-1 0 0 0 0,1 0 0 0 0,0 0 0 0 0,-1 0-1 0 0,1 1-21 0 0,-3 2 78 0 0,0 1 0 0 0,-1-1-1 0 0,1 0 1 0 0,-1 0 0 0 0,0 0-1 0 0,0-1 1 0 0,0 0 0 0 0,-5 2-78 0 0,6-3 30 0 0,0 0 0 0 0,0 0 0 0 0,1 1 0 0 0,-1-1 0 0 0,0 1-1 0 0,1 0 1 0 0,0 0 0 0 0,-1 0 0 0 0,1 0 0 0 0,0 1 0 0 0,1-1 0 0 0,-1 1 0 0 0,-1 2-30 0 0,-18 49 927 0 0,20-50-863 0 0,0 1 0 0 0,1 0 0 0 0,-1 0-1 0 0,1 0 1 0 0,1 0 0 0 0,-1 0 0 0 0,1 0-1 0 0,1 4-63 0 0,-1-8 0 0 0,0-1 0 0 0,0 1 0 0 0,0-1 0 0 0,1 0 0 0 0,-1 0 0 0 0,0 0 0 0 0,1 0 0 0 0,-1 0 0 0 0,1 0 0 0 0,-1-1 0 0 0,1 1 0 0 0,-1 0 0 0 0,1 0 0 0 0,0 0 0 0 0,0 0 0 0 0,-1-1 0 0 0,1 1 0 0 0,0 0 0 0 0,0-1 0 0 0,0 1 0 0 0,0 0 0 0 0,-1-1 0 0 0,1 1 0 0 0,1-1 0 0 0,-1 1 0 0 0,0 0 1 0 0,0-1-1 0 0,0 1 0 0 0,1-1 0 0 0,-1 1 0 0 0,0-1 0 0 0,0 0 0 0 0,1 1 0 0 0,-1-1 1 0 0,0 0-1 0 0,1 0 0 0 0,-1 0 0 0 0,0 0 0 0 0,1 0 0 0 0,-1 0 0 0 0,0 0 0 0 0,0-1 0 0 0,1 1 1 0 0,-1 0-1 0 0,27-10 291 0 0,-16 5-17 0 0,-12 5-264 0 0,7-3 107 0 0,0 1-1 0 0,0-1 1 0 0,0 0 0 0 0,-1-1-1 0 0,1 0-116 0 0,-4 2 3 0 0,-1 1 0 0 0,0-1 0 0 0,-1 0 0 0 0,1 0 0 0 0,0 0 0 0 0,0 0 0 0 0,-1 0 0 0 0,1 0 0 0 0,-1 0 0 0 0,0 0 0 0 0,0-1 0 0 0,0 1 0 0 0,0-1-1 0 0,0 1 1 0 0,0-1 0 0 0,0 0-3 0 0,1-3-49 0 0,0 0-1 0 0,1-1 1 0 0,-1 1 0 0 0,2 0-1 0 0,-1 0 1 0 0,1 0-1 0 0,0 1 1 0 0,0-1-1 0 0,0 1 1 0 0,1 0-1 0 0,-1 0 1 0 0,1 1-1 0 0,1-1 1 0 0,-1 1 0 0 0,1 0-1 0 0,-1 0 1 0 0,1 1-1 0 0,0 0 1 0 0,0 0-1 0 0,1 0 1 0 0,-1 1-1 0 0,6-2 50 0 0,1 3 0 0 0,-10 4 0 0 0,-3-2 0 0 0,3 2 105 0 0,-1 0 0 0 0,0 1 0 0 0,0-1 0 0 0,0 0 0 0 0,0 1-1 0 0,0-1 1 0 0,-1 1 0 0 0,0-1 0 0 0,1 1 0 0 0,-1 0 0 0 0,-1-1-1 0 0,1 1 1 0 0,0 0 0 0 0,-1 0-105 0 0,2 7 300 0 0,2 12-366 0 0,-3-16-33 0 0,0 0 1 0 0,0 0-1 0 0,1 1 0 0 0,0-1 0 0 0,1 1 99 0 0,0 0 73 0 0,1 0 0 0 0,0 0 0 0 0,0-1-1 0 0,0 1 1 0 0,1-1 0 0 0,0 0-1 0 0,1 1-72 0 0,-4-7-1 0 0,-1 1 0 0 0,1-1 0 0 0,0 1 0 0 0,0-1 0 0 0,-1 0 0 0 0,1 1-1 0 0,0-1 1 0 0,0 0 0 0 0,0 0 0 0 0,1-1 0 0 0,-1 1 0 0 0,0 0 0 0 0,0-1-1 0 0,0 1 1 0 0,1-1 0 0 0,-1 0 0 0 0,0 1 0 0 0,0-1 0 0 0,1 0-1 0 0,-1-1 1 0 0,0 1 0 0 0,1 0 0 0 0,-1-1 0 0 0,0 1 0 0 0,0-1 0 0 0,0 1-1 0 0,0-1 1 0 0,1 0 0 0 0,-1 0 0 0 0,0 0 1 0 0,1-1-174 0 0,0 0 0 0 0,0 1-1 0 0,0-1 1 0 0,-1 0 0 0 0,1 0 0 0 0,-1 0 0 0 0,1-1 0 0 0,-1 0 174 0 0,10-13-5911 0 0,-8 2-947 0 0</inkml:trace>
  <inkml:trace contextRef="#ctx0" brushRef="#br0" timeOffset="9810.005">15279 508 15088 0 0,'0'0'340'0'0,"0"0"50"0"0,5 14 521 0 0,-3 1-898 0 0,3 14 135 0 0,20 62 1268 0 0,-23-79-981 0 0,-1 0 0 0 0,0 0 0 0 0,0 0-1 0 0,-1 5-434 0 0,2 32 1208 0 0,0-36-909 0 0,1 0 1 0 0,1 0-1 0 0,1 0 1 0 0,3 8-300 0 0,-1-6 331 0 0,-2 0 1 0 0,0 0 0 0 0,-1 3-332 0 0,-3-15-18 0 0,0-1 1 0 0,-1 1-1 0 0,0-1 0 0 0,0 1 1 0 0,1-1-1 0 0,-1 1 1 0 0,-1-1-1 0 0,1 1 0 0 0,0-1 1 0 0,-1 1-1 0 0,1-1 1 0 0,-1 0-1 0 0,0 1 0 0 0,0 1 18 0 0,-3 9-125 0 0,5-13 125 0 0,-2 1 0 0 0,1-1 0 0 0,0 1 0 0 0,0-1 0 0 0,0 1 0 0 0,0-1 0 0 0,0 1 0 0 0,0-1-1 0 0,-1 1 1 0 0,1-1 0 0 0,0 1 0 0 0,0-1 0 0 0,-1 1 0 0 0,1-1 0 0 0,0 1 0 0 0,-1-1 0 0 0,1 1-1 0 0,0-1 1 0 0,-1 0 0 0 0,1 1 0 0 0,-1-1 0 0 0,1 0 0 0 0,-1 1 0 0 0,1-1 0 0 0,0 0 0 0 0,-1 1 0 0 0,0-1-1 0 0,1 0 1 0 0,-1 0 0 0 0,-6 6-1813 0 0,1-3 826 0 0</inkml:trace>
  <inkml:trace contextRef="#ctx0" brushRef="#br0" timeOffset="10103.835">15058 761 10800 0 0,'-18'-1'774'0'0,"38"-1"280"0"0,15-1-456 0 0,209-31 3551 0 0,-114 12-4149 0 0,-115 19 85 0 0,0 0 0 0 0,6-4-85 0 0,25-5-2699 0 0,-40 10 1773 0 0</inkml:trace>
  <inkml:trace contextRef="#ctx0" brushRef="#br0" timeOffset="10378.302">15623 649 15144 0 0,'0'0'340'0'0,"11"10"838"0"0,-2 11-966 0 0,-8 0 578 0 0,-1 16 675 0 0,-1-19-402 0 0,0-1 0 0 0,2 11-1063 0 0,-1 1 751 0 0,1-22-590 0 0,0 0 0 0 0,0 0 1 0 0,0 0-1 0 0,1 1-161 0 0,3 19 396 0 0,-4-22-321 0 0,0-1 0 0 0,0 1-1 0 0,0 0 1 0 0,1-1 0 0 0,-1 1-1 0 0,3 2-74 0 0,-4-6-78 0 0,2 4 517 0 0,-1-2-2129 0 0,0-2-3799 0 0,-1-1-1676 0 0</inkml:trace>
  <inkml:trace contextRef="#ctx0" brushRef="#br0" timeOffset="10657.98">15784 463 16352 0 0,'0'0'373'0'0,"0"0"55"0"0,0 0 20 0 0,-9 6 102 0 0,4-6-531 0 0,-5 14 314 0 0,7-10-285 0 0,0 0 0 0 0,0 0 0 0 0,1 0-1 0 0,0 0 1 0 0,0 1 0 0 0,0-1-1 0 0,0 1 1 0 0,1-1 0 0 0,0 1-1 0 0,0 0 1 0 0,0 0 0 0 0,0-1 0 0 0,1 2-48 0 0,-4 17-821 0 0,4-22 731 0 0,0 0-1 0 0,0-1 0 0 0,0 1 0 0 0,0 0 0 0 0,0 0 0 0 0,0 0 0 0 0,0-1 0 0 0,1 1 0 0 0,-1 0 1 0 0,0 0-1 0 0,1-1 0 0 0,-1 1 0 0 0,1 0 0 0 0,-1-1 0 0 0,0 1 0 0 0,1 0 0 0 0,0-1 0 0 0,-1 1 1 0 0,1 0-1 0 0,-1-1 0 0 0,1 1 0 0 0,0-1 0 0 0,-1 1 0 0 0,1-1 0 0 0,0 0 0 0 0,0 1 91 0 0,0 0-278 0 0,15 8-1096 0 0</inkml:trace>
  <inkml:trace contextRef="#ctx0" brushRef="#br0" timeOffset="11099.739">16056 591 13472 0 0,'-19'3'1224'0'0,"18"-1"-1179"0"0,1 0-1 0 0,-1 1 1 0 0,1-1 0 0 0,-1 1 0 0 0,0-1 0 0 0,0 0 0 0 0,-1 1-45 0 0,-3 5 443 0 0,-1 0 0 0 0,0 0 0 0 0,0-1-1 0 0,-1 1-442 0 0,-7 7 700 0 0,-30 29 1079 0 0,29-31-765 0 0,0 2-1 0 0,-9 13-1013 0 0,20-24 29 0 0,1 1 1 0 0,-1 0-1 0 0,2 0 0 0 0,-1 0 0 0 0,0 0 0 0 0,1 0 0 0 0,0 1 0 0 0,-1 4-29 0 0,2-8 14 0 0,1 1-1 0 0,-1-1 0 0 0,1 0 0 0 0,0 1 0 0 0,0-1 0 0 0,0 1 1 0 0,0-1-1 0 0,0 0 0 0 0,1 1 0 0 0,-1-1 0 0 0,1 0 0 0 0,0 1 0 0 0,-1-1 1 0 0,1 0-1 0 0,0 1 0 0 0,0-1 0 0 0,0 0 0 0 0,1 0 0 0 0,-1 0 1 0 0,1 0-1 0 0,-1 0 0 0 0,1 0-13 0 0,0 0 76 0 0,1-1-1 0 0,-1 1 1 0 0,1 0 0 0 0,-1-1 0 0 0,1 0-1 0 0,0 1 1 0 0,-1-1 0 0 0,1 0-1 0 0,0 0 1 0 0,0-1 0 0 0,0 1 0 0 0,0-1-1 0 0,0 1 1 0 0,0-1 0 0 0,0 0-76 0 0,0 0 32 0 0,0 1-1 0 0,-1-1 1 0 0,1 0 0 0 0,-1-1 0 0 0,1 1 0 0 0,0 0 0 0 0,-1-1 0 0 0,1 1-1 0 0,-1-1 1 0 0,1 0 0 0 0,-1 0 0 0 0,0 0 0 0 0,1 0 0 0 0,-1 0 0 0 0,0-1 0 0 0,0 1-1 0 0,1-1 1 0 0,-1 0-32 0 0,3-4 0 0 0,1-1 0 0 0,-1-1 0 0 0,0 1 0 0 0,-1-1 0 0 0,0 0 0 0 0,0 0 0 0 0,0-2 0 0 0,-1 3 0 0 0,11-19 0 0 0,0 0 0 0 0,7-8 0 0 0,-8 15 0 0 0,-9 13-49 0 0,1 0-1 0 0,-1 0 0 0 0,1 1 0 0 0,0 0 1 0 0,1 0-1 0 0,-1 0 0 0 0,1 1 0 0 0,0 0 1 0 0,0 0-1 0 0,4-2 50 0 0,-9 6-27 0 0,-1 0 0 0 0,1 0 0 0 0,-1 0 0 0 0,1 0 0 0 0,0 0 0 0 0,-1 0 0 0 0,1 0 0 0 0,0 0 0 0 0,-1 0 0 0 0,1 0 0 0 0,0 0 1 0 0,-1 0-1 0 0,1 0 0 0 0,-1 0 0 0 0,1 0 0 0 0,0 1 0 0 0,-1-1 0 0 0,1 0 0 0 0,-1 0 0 0 0,1 1 0 0 0,-1-1 0 0 0,1 0 0 0 0,-1 1 0 0 0,1-1 0 0 0,-1 1 0 0 0,1 0 27 0 0,9 11-58 0 0,10 32-494 0 0,-18-38 523 0 0,0 1 0 0 0,0-1 0 0 0,-1 1-1 0 0,0 0 1 0 0,0-1 0 0 0,0 3 29 0 0,3 23 22 0 0,33 98 13 0 0,-36-127 155 0 0,0 0 0 0 0,0 0 0 0 0,0-1 0 0 0,0 1 0 0 0,0-1 0 0 0,0 1 0 0 0,2 1-190 0 0,-1-6 46 0 0,-1 1-1 0 0,0-1 0 0 0,0 1 1 0 0,1-1-1 0 0,-1 0 0 0 0,0 0 1 0 0,-1 0-1 0 0,2-1-45 0 0,6-28 133 0 0,-6 21-129 0 0,0 1 0 0 0,1-1 0 0 0,0 1 0 0 0,0 0-1 0 0,1 0 1 0 0,0 0 0 0 0,0 0 0 0 0,1 1 0 0 0,1-1 0 0 0,2-2-4 0 0,20-21 56 0 0,20-22-271 0 0,-46 52 159 0 0,7-6-101 0 0,-1 0 0 0 0,1 0 0 0 0,1 1 1 0 0,-1 0-1 0 0,7-3 157 0 0,-13 8-44 0 0,1 1 0 0 0,-1-1 0 0 0,1 1 1 0 0,-1 0-1 0 0,1 0 0 0 0,-1 0 0 0 0,1 0 0 0 0,0 1 1 0 0,-1 0-1 0 0,1 0 0 0 0,0 0 0 0 0,-1 0 1 0 0,1 0-1 0 0,0 1 0 0 0,-1-1 0 0 0,1 1 1 0 0,0 0-1 0 0,-1 0 0 0 0,1 1 0 0 0,-1-1 44 0 0,0 1 23 0 0,0-1-1 0 0,1 1 1 0 0,-1 0-1 0 0,-1 0 1 0 0,1 0-1 0 0,0 1 1 0 0,0-1-1 0 0,-1 1 0 0 0,1-1 1 0 0,-1 1-1 0 0,0 0 1 0 0,2 3-23 0 0,3 5 674 0 0,-1 1 1 0 0,4 12-675 0 0,2 2 61 0 0,-7-15-44 0 0,-1 0 0 0 0,0 0 0 0 0,1 8-17 0 0,-3-9 33 0 0,1 0 0 0 0,1 0 0 0 0,-1-1 0 0 0,1 0 0 0 0,3 5-33 0 0,5 14 0 0 0,-9-22-58 0 0,-3-5-257 0 0,2-4-709 0 0,-1 2-5073 0 0,-1 1-784 0 0</inkml:trace>
  <inkml:trace contextRef="#ctx0" brushRef="#br0" timeOffset="15487.644">17214 988 5064 0 0,'-8'-5'528'0'0,"1"4"-299"0"0,4-5 2372 0 0,-1 3-2051 0 0,4 2-251 0 0,-1 1-1 0 0,1-1 1 0 0,-1 1-1 0 0,0-1 1 0 0,1 1-1 0 0,-1-1 1 0 0,1 0-1 0 0,0 1 1 0 0,-1-1 0 0 0,1 0-1 0 0,-1 1 1 0 0,1-1-1 0 0,0 0 1 0 0,0 1-1 0 0,-1-1 1 0 0,1 0 0 0 0,0 0-299 0 0,0 0 440 0 0,-4-1-221 0 0,4 2-181 0 0,-1 0 0 0 0,1 0 0 0 0,0 0 0 0 0,0 0 0 0 0,0 0 0 0 0,0 0 0 0 0,-1 0 0 0 0,1 0 0 0 0,0-1 0 0 0,0 1 0 0 0,0 0 0 0 0,-1 0 0 0 0,1 0-1 0 0,0 0 1 0 0,0 0 0 0 0,0 0 0 0 0,0 0 0 0 0,0-1 0 0 0,0 1 0 0 0,-1 0 0 0 0,1 0 0 0 0,0 0 0 0 0,0 0 0 0 0,0-1 0 0 0,0 1 0 0 0,0 0 0 0 0,0 0 0 0 0,0 0-1 0 0,0 0 1 0 0,0-1 0 0 0,0 1 0 0 0,0 0 0 0 0,0 0 0 0 0,0 0 0 0 0,0-1 0 0 0,0 1 0 0 0,0 0 0 0 0,0 0 0 0 0,0 0 0 0 0,0-1 0 0 0,0 1 0 0 0,0 0 0 0 0,0 0-1 0 0,0 0 1 0 0,0 0 0 0 0,0-1 0 0 0,0 1 0 0 0,0 0 0 0 0,0 0 0 0 0,1 0 0 0 0,-1 0 0 0 0,0-1 0 0 0,0 1 0 0 0,0 0 0 0 0,0 0 0 0 0,0 0 0 0 0,1 0 0 0 0,-1 0-1 0 0,0 0 1 0 0,0 0 0 0 0,0-1 0 0 0,0 1 0 0 0,1 0 0 0 0,-1 0 0 0 0,0 0 0 0 0,0 0 0 0 0,0 0 0 0 0,0 0 0 0 0,1 0-38 0 0,1-2 25 0 0,1 1 0 0 0,0-1 0 0 0,0 0 0 0 0,0 1 0 0 0,0 0 0 0 0,0 0 0 0 0,0 0 1 0 0,3 0-26 0 0,19-9 337 0 0,3-4-7 0 0,-21 12-244 0 0,0-1-1 0 0,-1-1 1 0 0,0 1-1 0 0,6-5-85 0 0,8-3 155 0 0,-16 8-116 0 0,0 1 1 0 0,0 0-1 0 0,0-1 0 0 0,0 0 1 0 0,0 1-1 0 0,0-2-39 0 0,14-9 99 0 0,-16 12-84 0 0,1 0-1 0 0,-1 0 1 0 0,0-1 0 0 0,0 1-1 0 0,0-1 1 0 0,0 0 0 0 0,0 0-1 0 0,0 0 1 0 0,0 0-1 0 0,0 0 1 0 0,-1 0 0 0 0,1 0-1 0 0,0-2-14 0 0,1-1 27 0 0,-1 1 0 0 0,1-1 0 0 0,0 1 0 0 0,1 0 0 0 0,-1 0 0 0 0,1 0 0 0 0,0 1 0 0 0,2-3-27 0 0,-5 6 0 0 0,-1-1 0 0 0,1 0 0 0 0,0 1 0 0 0,-1-1 0 0 0,1 0 0 0 0,-1 1 0 0 0,1-1 0 0 0,-1 0 0 0 0,0 0 0 0 0,1 0 0 0 0,-1 1-1 0 0,0-1 1 0 0,0 0 0 0 0,1 0 0 0 0,-1 0 0 0 0,0 0 0 0 0,0 1 0 0 0,0-1 0 0 0,0 0 1 0 0,0 0 0 0 0,0 0 0 0 0,0 0 0 0 0,1 0 0 0 0,-1 0 0 0 0,0 0 0 0 0,0 0 0 0 0,1 0 0 0 0,-1 1 0 0 0,1-1 0 0 0,-1 0 0 0 0,1 0 0 0 0,-1 0 0 0 0,1 1 0 0 0,-1-1 0 0 0,1 0 0 0 0,0 0-1 0 0,0 1 6 0 0,-1-1 0 0 0,1 1-1 0 0,-1-1 1 0 0,0 1 0 0 0,1-1 0 0 0,-1 1-1 0 0,0-1 1 0 0,1 1 0 0 0,-1-1-1 0 0,0 1 1 0 0,1-1 0 0 0,-1 1-1 0 0,0-1 1 0 0,0 0 0 0 0,0 1 0 0 0,0-1-1 0 0,1 0 1 0 0,-1 1 0 0 0,0-1-1 0 0,0 1 1 0 0,0-1 0 0 0,0 0-1 0 0,0 1 1 0 0,-1-1 0 0 0,1 0 0 0 0,0 1-1 0 0,0-1 1 0 0,0 1 0 0 0,0-1-1 0 0,-1 1 1 0 0,1-1 0 0 0,0 0-1 0 0,-1 1 1 0 0,1-1 0 0 0,0 1 0 0 0,-1-1-1 0 0,1 1 1 0 0,-1-1 0 0 0,1 1-1 0 0,0 0 1 0 0,-1-1 0 0 0,1 1-1 0 0,-1-1 1 0 0,0 1 0 0 0,1 0-6 0 0,-7-8 95 0 0,6 7-79 0 0,1 0-1 0 0,-1 0 0 0 0,0 1 1 0 0,0-1-1 0 0,0 0 0 0 0,0 1 0 0 0,0-1 1 0 0,0 1-1 0 0,0-1 0 0 0,0 1 1 0 0,0 0-1 0 0,-1-1 0 0 0,1 1-15 0 0,-3-1 41 0 0,-3-3 90 0 0,0 2 0 0 0,1-1-1 0 0,-8-1-130 0 0,-8-3 275 0 0,20 7-254 0 0,0-1 0 0 0,0 1-1 0 0,0 0 1 0 0,0 0 0 0 0,0 0 0 0 0,0 0 0 0 0,0 0 0 0 0,1 0-1 0 0,-1 0 1 0 0,0 1 0 0 0,0-1 0 0 0,0 1 0 0 0,-1 0-21 0 0,2-1 112 0 0,-8 1 142 0 0,4 1-234 0 0,0 0 0 0 0,0 0 0 0 0,0 0 0 0 0,1 1 0 0 0,-1 0 0 0 0,-3 3-20 0 0,-2 0 8 0 0,8-4-8 0 0,0-1 0 0 0,1 1 0 0 0,-1 0 0 0 0,0-1 0 0 0,1 1 0 0 0,-1 0 0 0 0,1 0 0 0 0,-2 2 0 0 0,-9 10 0 0 0,12-13 0 0 0,-1 0 0 0 0,1-1 0 0 0,-1 1 0 0 0,1-1 0 0 0,-1 1 0 0 0,1 0 0 0 0,-1-1 0 0 0,1 1 0 0 0,0 0 0 0 0,-1 0 0 0 0,1-1 0 0 0,0 1 0 0 0,0 0 0 0 0,0 0 0 0 0,0-1 0 0 0,-1 1 0 0 0,1 0 0 0 0,0 0 0 0 0,0 0 0 0 0,0-1 0 0 0,1 2 0 0 0,-3 12 0 0 0,-5 1 0 0 0,5-11 0 0 0,0 0 0 0 0,0 0 0 0 0,1 1 0 0 0,0-1 0 0 0,-1 0 0 0 0,2 0 0 0 0,-1 1 0 0 0,0-1 0 0 0,1 1 0 0 0,0-1 0 0 0,0 0 0 0 0,0 2 0 0 0,0 12 0 0 0,0-16 0 0 0,0 0 0 0 0,0 0 0 0 0,0 0 0 0 0,0 1 0 0 0,0-1 0 0 0,1 0 0 0 0,-1 0 0 0 0,0 0 0 0 0,1 0 0 0 0,0 0 0 0 0,0 0 0 0 0,-1 0 0 0 0,1 0 0 0 0,0 0 0 0 0,8 13 0 0 0,-2-2 0 0 0,1 0 0 0 0,6 7 0 0 0,-13-18 0 0 0,0-1 0 0 0,0 0 0 0 0,0 1 0 0 0,0-1 0 0 0,0 0 0 0 0,0 0 0 0 0,0 0 0 0 0,0 0 0 0 0,1 0 0 0 0,-1 0 0 0 0,0 0 0 0 0,1-1 0 0 0,-1 1 0 0 0,1 0 0 0 0,-1-1 0 0 0,1 1 0 0 0,-1-1 0 0 0,1 1 0 0 0,-1-1 1 0 0,1 0-1 0 0,1 1 0 0 0,7 0 31 0 0,-7 1 20 0 0,1-1 1 0 0,0 0-1 0 0,0-1 0 0 0,0 1 0 0 0,0-1 0 0 0,-1 1 0 0 0,1-1 0 0 0,0 0 0 0 0,0-1 0 0 0,0 1 0 0 0,0-1 0 0 0,0 0 0 0 0,0 1 0 0 0,-1-2 1 0 0,1 1-1 0 0,0 0 0 0 0,-1-1 0 0 0,1 0 0 0 0,1-1-51 0 0,8-4 241 0 0,0-2-1 0 0,-1 1 1 0 0,0-2 0 0 0,5-4-241 0 0,0-4-24 0 0,0 0 0 0 0,-2-1 0 0 0,0-1 0 0 0,-1-1 1 0 0,-2 0-1 0 0,2-4 24 0 0,-5 10-160 0 0,13-24-355 0 0,-22 38 513 0 0,0 1 0 0 0,0 0 0 0 0,0-1 0 0 0,1 1 0 0 0,-1 0 0 0 0,0-1 0 0 0,0 1 0 0 0,0 0 0 0 0,1-1 0 0 0,-1 1-1 0 0,0 0 1 0 0,0-1 0 0 0,1 1 0 0 0,-1 0 0 0 0,0 0 0 0 0,1-1 0 0 0,-1 1 0 0 0,0 0 0 0 0,1 0 0 0 0,-1 0 0 0 0,0-1 0 0 0,1 1 0 0 0,-1 0-1 0 0,0 0 1 0 0,1 0 0 0 0,-1 0 0 0 0,1 0 0 0 0,-1 0 0 0 0,0 0 0 0 0,1 0 0 0 0,-1 0 0 0 0,1 0 0 0 0,-1 0 0 0 0,0 0 0 0 0,1 0 0 0 0,-1 0-1 0 0,1 0 1 0 0,-1 0 2 0 0,1 1-23 0 0,1-1-17 0 0,0 0 0 0 0,1 0 0 0 0,-1 0 0 0 0,0 1 0 0 0,0-1 0 0 0,0 1 0 0 0,0-1 1 0 0,0 1-1 0 0,0 0 0 0 0,0 0 0 0 0,0 0 0 0 0,0 0 0 0 0,-1 0 0 0 0,1 0 0 0 0,0 1 0 0 0,-1-1 1 0 0,1 0-1 0 0,-1 1 0 0 0,1-1 0 0 0,-1 1 0 0 0,1 0 0 0 0,-1 0 0 0 0,0-1 0 0 0,0 2 40 0 0,0-1 5 0 0,0-1 0 0 0,0 1 0 0 0,-1 0 0 0 0,1 0-1 0 0,-1 0 1 0 0,0-1 0 0 0,1 1 0 0 0,-1 0 0 0 0,0 1-5 0 0,4 17 198 0 0,-1-14-167 0 0,0 0 1 0 0,-1 0-1 0 0,0 1 0 0 0,-1-1 1 0 0,1 0-1 0 0,-1 1 1 0 0,0 0-32 0 0,7 23-288 0 0,-7-25 256 0 0,1-1 1 0 0,-1 0-1 0 0,0 1 1 0 0,0-1-1 0 0,0 1 0 0 0,-1 2 32 0 0,1-4 0 0 0,-1 0 0 0 0,0 0 0 0 0,1-1 0 0 0,-1 1 0 0 0,1 0 0 0 0,0 0 0 0 0,0 0 0 0 0,0-1 0 0 0,0 1 0 0 0,0-1 0 0 0,1 1 0 0 0,-1-1 0 0 0,2 1 0 0 0,5 11 0 0 0,-7-6 0 0 0,-3-1 0 0 0,4 7 65 0 0,-6-12-41 0 0,4-2 1 0 0,0-1 1 0 0,0 1-1 0 0,-1 0 1 0 0,1 0 0 0 0,0 0-1 0 0,0 0 1 0 0,0 0-1 0 0,0 0 1 0 0,0 0 0 0 0,0 0-1 0 0,0 0 1 0 0,-1 0-1 0 0,1 0 1 0 0,0 1 0 0 0,0-1-1 0 0,0 0 1 0 0,0 0-1 0 0,0 0 1 0 0,0 0 0 0 0,0 0-1 0 0,-1 0 1 0 0,1 0-1 0 0,0 0 1 0 0,0 0 0 0 0,0 0-1 0 0,0 0 1 0 0,0 0-1 0 0,0 0 1 0 0,0 1-1 0 0,0-1 1 0 0,0 0 0 0 0,0 0-1 0 0,0 0 1 0 0,-1 0-1 0 0,1 0 1 0 0,0 0 0 0 0,0 0-1 0 0,0 1 1 0 0,0-1-1 0 0,0 0 1 0 0,0 0 0 0 0,0 0-1 0 0,0 0 1 0 0,0 0-1 0 0,0 0 1 0 0,0 1 0 0 0,0-1-1 0 0,0 0 1 0 0,0 0-1 0 0,0 0-25 0 0,-2-1 540 0 0,2 1-547 0 0,0 0 1 0 0,0 0-1 0 0,0 0 1 0 0,0 0-1 0 0,0 0 1 0 0,-1 0-1 0 0,1 0 1 0 0,0 0-1 0 0,0 0 1 0 0,0 0-1 0 0,0 0 1 0 0,0 0-1 0 0,0 0 1 0 0,-1 0-1 0 0,1 0 1 0 0,0 0-1 0 0,0 0 1 0 0,0 0-1 0 0,0-1 1 0 0,0 1-1 0 0,0 0 0 0 0,0 0 1 0 0,-1 0-1 0 0,1 0 1 0 0,0 0-1 0 0,0 0 1 0 0,0 0-1 0 0,0 0 1 0 0,0 0-1 0 0,0-1 1 0 0,0 1-1 0 0,0 0 1 0 0,0 0-1 0 0,0 0 1 0 0,0 0-1 0 0,0 0 1 0 0,0 0-1 0 0,0-1 7 0 0,-1-1-46 0 0,1-1-1 0 0,0 1 0 0 0,-1-1 1 0 0,0 1-1 0 0,1 0 0 0 0,-1-1 1 0 0,0 1-1 0 0,0 0 1 0 0,-1-2 46 0 0,1 2 1 0 0,0 0 0 0 0,0 0 1 0 0,0-1-1 0 0,0 1 0 0 0,0 0 0 0 0,1 0 1 0 0,-1-1-1 0 0,1 1 0 0 0,-1-1 1 0 0,1 1-1 0 0,0 0 0 0 0,0-3-1 0 0,8-39 0 0 0,-8 40 12 0 0,1 1 0 0 0,0 0-1 0 0,0-1 1 0 0,1 1-1 0 0,-1 0 1 0 0,1-1 0 0 0,0 0-12 0 0,7-18 224 0 0,-7 15-153 0 0,-2 4-62 0 0,0 1 0 0 0,0 0 0 0 0,1-1 0 0 0,0 1 1 0 0,-1 0-1 0 0,1-1 0 0 0,0 1 0 0 0,0 0 0 0 0,0 0 0 0 0,1 0 0 0 0,-1 0 0 0 0,0 0 1 0 0,1 0-1 0 0,-1 0 0 0 0,1 0 0 0 0,1 0-9 0 0,23-31-995 0 0,-26 32 963 0 0,1 1-1 0 0,0-1 0 0 0,0 1 1 0 0,0-1-1 0 0,0 1 0 0 0,0-1 1 0 0,0 1-1 0 0,0-1 0 0 0,0 1 0 0 0,0 0 1 0 0,0 0-1 0 0,1-1 0 0 0,-1 1 1 0 0,0 0 32 0 0,1 0-55 0 0,10-1-208 0 0,-9 4 283 0 0,-1-2-33 0 0,5 3 15 0 0,-5-4 19 0 0,-1 1-1 0 0,1-1 0 0 0,-1 1 1 0 0,1 0-1 0 0,-1 0 1 0 0,0 0-1 0 0,1 0 1 0 0,-1 0-1 0 0,0 0 0 0 0,0 0 1 0 0,1 0-1 0 0,-1 0 1 0 0,0 1-1 0 0,0-1 0 0 0,0 0 1 0 0,-1 1-1 0 0,1-1 1 0 0,0 2-21 0 0,2 0 78 0 0,-1 1 1 0 0,0-1 0 0 0,1 0-1 0 0,-1 0 1 0 0,1 0 0 0 0,0 0-1 0 0,0 0 1 0 0,1 1-79 0 0,0 0 162 0 0,1 0 1 0 0,-1 0-1 0 0,0 1 0 0 0,2 2-162 0 0,8 9 202 0 0,-12-14-250 0 0,0 1 1 0 0,0-1 0 0 0,0 0-1 0 0,0 0 1 0 0,0 1-1 0 0,-1-1 1 0 0,1 1-1 0 0,-1 0 1 0 0,0-1-1 0 0,1 1 1 0 0,-1 0-1 0 0,0 0 48 0 0,-1-2-10 0 0,1 1 0 0 0,0 0 0 0 0,0-1-1 0 0,0 1 1 0 0,0-1 0 0 0,0 1 0 0 0,1-1 0 0 0,-1 0-1 0 0,0 1 1 0 0,1-1 0 0 0,-1 0 0 0 0,0 0 0 0 0,1 0-1 0 0,0 0 1 0 0,-1 0 0 0 0,1 0 0 0 0,0 0 0 0 0,-1-1 10 0 0,1 1-4 0 0,0 0 1 0 0,0-1-1 0 0,-1 1 1 0 0,1 0-1 0 0,-1 0 1 0 0,1 0-1 0 0,-1 0 1 0 0,1 0 0 0 0,-1 1-1 0 0,0-1 1 0 0,1 0-1 0 0,-1 1 1 0 0,0-1-1 0 0,0 1 1 0 0,0-1 0 0 0,0 1-1 0 0,0-1 1 0 0,0 1-1 0 0,-1 0 1 0 0,1 0-1 0 0,0 1 4 0 0,-1-3 0 0 0,0 1 0 0 0,0-1 0 0 0,0 1 0 0 0,0-1 0 0 0,0 1-1 0 0,1-1 1 0 0,-1 1 0 0 0,0-1 0 0 0,0 1 0 0 0,0-1 0 0 0,1 1 0 0 0,-1-1-1 0 0,0 0 1 0 0,1 1 0 0 0,-1-1 0 0 0,0 1 0 0 0,1-1 0 0 0,-1 1 0 0 0,16 5 13 0 0,-16-5 24 0 0,-3 1-19 0 0,11-1-6 0 0,3-1 17 0 0,-1-2 1 0 0,1 1-1 0 0,0-1 1 0 0,-1-1 0 0 0,9-3-30 0 0,-12 4 30 0 0,-4 1-9 0 0,0 1-1 0 0,-1-1 0 0 0,1 0 1 0 0,0 0-1 0 0,-1 0 1 0 0,1 0-1 0 0,-1-1 1 0 0,0 1-1 0 0,1-1 1 0 0,-1 1-1 0 0,0-1 1 0 0,0 0-1 0 0,0 0 1 0 0,0 0-1 0 0,1-2-20 0 0,20-28 38 0 0,-7 10 28 0 0,9-17-66 0 0,-20 31 5 0 0,-1-1 0 0 0,0 1 0 0 0,0-1-1 0 0,-1-1 1 0 0,0 1 0 0 0,0-7-5 0 0,1-2 0 0 0,-2 13 0 0 0,-1 0 0 0 0,0 0 0 0 0,0 0 0 0 0,-1 0 0 0 0,1 0 0 0 0,-1 0 0 0 0,-1-3 0 0 0,1 5 1 0 0,0 1-1 0 0,0 0 0 0 0,0-1 0 0 0,0 1 1 0 0,0-1-1 0 0,0 1 0 0 0,1-1 0 0 0,-1 1 1 0 0,1 0-1 0 0,0-1 0 0 0,0 1 0 0 0,1-5 12 0 0,-2 6-5 0 0,0 1 0 0 0,0-1 0 0 0,0 0 0 0 0,0 0 0 0 0,0 0 0 0 0,0 1-1 0 0,0-1 1 0 0,0 0 0 0 0,0 0 0 0 0,0 1 0 0 0,-1-1 0 0 0,1 0 0 0 0,0 1 0 0 0,-1-1 0 0 0,1 0 0 0 0,0 0 0 0 0,-1 1 0 0 0,1-1 0 0 0,-1 0-7 0 0,1 1 5 0 0,0-1 0 0 0,-1 1 0 0 0,1-1 0 0 0,0 1 1 0 0,-1-1-1 0 0,1 1 0 0 0,0-1 0 0 0,0 0 0 0 0,0 1 1 0 0,-1-1-1 0 0,1 1 0 0 0,0-1 0 0 0,0 1 0 0 0,0-1 1 0 0,0 0-1 0 0,0 1 0 0 0,0-1-5 0 0,1-1-1 0 0,-1 1-1 0 0,0 1 0 0 0,0 0 1 0 0,0-1-1 0 0,1 1 1 0 0,-1-1-1 0 0,0 1 1 0 0,0-1-1 0 0,0 1 1 0 0,0-1-1 0 0,0 1 0 0 0,0 0 1 0 0,0-1-1 0 0,0 1 1 0 0,0-1-1 0 0,0 1 1 0 0,0-1-1 0 0,0 1 1 0 0,-1-1-1 0 0,1 1 0 0 0,0 0 1 0 0,0-1 1 0 0,-1 1-6 0 0,0-1 0 0 0,0 0-1 0 0,0 1 1 0 0,0-1 0 0 0,0 1 0 0 0,0-1 0 0 0,0 1-1 0 0,0 0 1 0 0,0-1 0 0 0,0 1 0 0 0,0 0 0 0 0,0 0 0 0 0,0 0-1 0 0,0 0 1 0 0,-1 0 0 0 0,1 0 0 0 0,0 0 0 0 0,-1 0 6 0 0,-22 3-58 0 0,23-3 57 0 0,0 1-1 0 0,0-1 1 0 0,0 0-1 0 0,0 1 1 0 0,1-1-1 0 0,-1 0 1 0 0,0 1-1 0 0,0-1 1 0 0,0 1 0 0 0,0-1-1 0 0,1 1 1 0 0,-1 0-1 0 0,0-1 1 0 0,0 1-1 0 0,1 0 1 0 0,-1-1-1 0 0,1 1 1 0 0,-1 0 0 0 0,1 0-1 0 0,-1 0 1 0 0,1 0-1 0 0,-1 0 2 0 0,0 1-2 0 0,0-1 0 0 0,1 1-1 0 0,-1 0 1 0 0,0 0-1 0 0,-1-1 1 0 0,1 1 0 0 0,0-1-1 0 0,0 1 1 0 0,-1-1-1 0 0,1 1 1 0 0,-1-1 0 0 0,1 0-1 0 0,-2 1 3 0 0,1-1-2 0 0,1 0 0 0 0,0-1 1 0 0,0 1-1 0 0,0 0 0 0 0,-1 0 0 0 0,1 0 0 0 0,0 0 0 0 0,0 0 0 0 0,0 1 0 0 0,0-1 0 0 0,1 0 1 0 0,-1 0-1 0 0,0 1 0 0 0,0-1 0 0 0,1 0 0 0 0,-1 1 0 0 0,1-1 0 0 0,-1 1 0 0 0,1-1 1 0 0,0 1-1 0 0,-1-1 0 0 0,1 0 0 0 0,0 1 0 0 0,0-1 0 0 0,0 1 0 0 0,0 0 2 0 0,2 14 0 0 0,-2-13 0 0 0,0-1 0 0 0,0 1 0 0 0,1-1 0 0 0,-1 1 0 0 0,1-1 0 0 0,-1 0 0 0 0,1 1 0 0 0,0-1 0 0 0,0 1 0 0 0,0-1 0 0 0,0 0 0 0 0,2 2 0 0 0,3 13 0 0 0,-5-15 0 0 0,-1 0 0 0 0,1 0 0 0 0,-1 0 0 0 0,1 0 0 0 0,0-1 0 0 0,0 1 0 0 0,0 0 0 0 0,0-1 0 0 0,0 2 0 0 0,9 8 0 0 0,-7-8 0 0 0,0 0 0 0 0,-1 0 0 0 0,0 0 0 0 0,1 0 0 0 0,-1 0 0 0 0,1 3 0 0 0,-1-3 0 0 0,-1-1 0 0 0,1 0 0 0 0,0 0 0 0 0,0 0 0 0 0,0-1 0 0 0,0 1 0 0 0,0 0 0 0 0,0-1 0 0 0,0 1 0 0 0,0-1 0 0 0,1 0 0 0 0,-1 0 0 0 0,1 1 0 0 0,0-1 0 0 0,0 0 0 0 0,0 1 0 0 0,0 0 0 0 0,0-1 0 0 0,-1 1 0 0 0,1 0 0 0 0,-1 0 0 0 0,1 1 0 0 0,-2-2-1 0 0,0 1-1 0 0,1-1 0 0 0,-1 0 0 0 0,1 1 1 0 0,0-1-1 0 0,0 0 0 0 0,-1 0 1 0 0,1 0-1 0 0,0-1 0 0 0,0 1 0 0 0,0 0 1 0 0,0-1-1 0 0,0 1 0 0 0,0-1 0 0 0,0 1 1 0 0,0-1-1 0 0,0 0 0 0 0,0 0 1 0 0,0 0-1 0 0,0 0 0 0 0,0 0 0 0 0,0-1 1 0 0,0 1-1 0 0,0 0 0 0 0,0-1 2 0 0,5-1 65 0 0,0 0-1 0 0,0-1 1 0 0,0 1 0 0 0,0-2-1 0 0,5-2-64 0 0,-4 1 3 0 0,-1-1-1 0 0,0 0 0 0 0,0 0 0 0 0,-1 0 1 0 0,0-1-1 0 0,0 0 0 0 0,0 0 0 0 0,2-5-2 0 0,-1 1-5 0 0,1 1-1 0 0,1 0 1 0 0,5-5 5 0 0,-8 7-50 0 0,-4 6 33 0 0,-1 0 0 0 0,1 0 0 0 0,-1 0 1 0 0,1 0-1 0 0,0 0 0 0 0,0 0 0 0 0,0 1 0 0 0,0-1 0 0 0,1 0 17 0 0,4-3-64 0 0,-6 4 62 0 0,0 0 0 0 0,1 1-1 0 0,-1-1 1 0 0,0 0 0 0 0,0 1-1 0 0,0 0 1 0 0,0-1 0 0 0,1 1-1 0 0,-1 0 1 0 0,0-1 0 0 0,0 1-1 0 0,1 0 1 0 0,-1 0 0 0 0,0 0-1 0 0,0 0 1 0 0,1 0 0 0 0,-1 0-1 0 0,0 1 1 0 0,0-1-1 0 0,1 0 1 0 0,-1 1 0 0 0,0-1-1 0 0,0 1 1 0 0,0-1 0 0 0,1 1 2 0 0,0 0-6 0 0,0 0-4 0 0,0 1 0 0 0,0-1-1 0 0,0 1 1 0 0,0-1-1 0 0,0 1 1 0 0,0-1 0 0 0,-1 1-1 0 0,1 0 1 0 0,0 0 0 0 0,-1 0-1 0 0,0 0 1 0 0,1 0-1 0 0,-1 0 1 0 0,0 0 10 0 0,13 35-41 0 0,-7-17 134 0 0,-1-1 170 0 0,-5-16-236 0 0,0 0 1 0 0,-1 0-1 0 0,2 1 0 0 0,-1-1 0 0 0,0-1 0 0 0,1 1 0 0 0,0 2-27 0 0,2 2-1 0 0,-4-5-1 0 0,1-1 0 0 0,0 1 0 0 0,0 0 0 0 0,0-1 0 0 0,0 1 0 0 0,0-1 0 0 0,0 1 0 0 0,1-1 0 0 0,-1 1 0 0 0,0-1 0 0 0,1 0 0 0 0,0 1 2 0 0,-2-2-121 0 0,13-6-110 0 0,-9 4 199 0 0,0 0 1 0 0,0 0-1 0 0,0-1 1 0 0,0 1-1 0 0,0-2 32 0 0,19-11-159 0 0,-17 11-117 0 0,1 0 1 0 0,-1 0 0 0 0,0-1 0 0 0,0 0-1 0 0,0 0 1 0 0,-1 0 0 0 0,0-1 0 0 0,3-3 275 0 0,20-21-2024 0 0,-11 13-457 0 0,-1 0 0 0 0,1-3 2481 0 0,1-1-1863 0 0,9-12-858 0 0,-17 21 2389 0 0,-1 0 0 0 0,2 0 0 0 0,0 0 332 0 0,-3 4 1379 0 0,-8 8-1255 0 0,0-1 0 0 0,1 1-1 0 0,-1-1 1 0 0,1 1 0 0 0,-1-1-1 0 0,1 1 1 0 0,-1-1 0 0 0,1 1 0 0 0,-1-1-1 0 0,1 1 1 0 0,-1-1 0 0 0,1 1-1 0 0,0 0 1 0 0,-1-1 0 0 0,1 1-1 0 0,-1 0 1 0 0,1 0 0 0 0,0 0-1 0 0,0-1 1 0 0,-1 1 0 0 0,1 0-1 0 0,0 0 1 0 0,0 0-124 0 0,-3 1 543 0 0,1 0 0 0 0,-1 0 0 0 0,1 0 0 0 0,-1 1 0 0 0,1-1 0 0 0,-1 0 0 0 0,1 1 0 0 0,0-1 0 0 0,0 1 0 0 0,-1 0-543 0 0,-9 11 751 0 0,5-8-511 0 0,2-2-119 0 0,0-1 0 0 0,1 1 1 0 0,-1 0-1 0 0,1 1 0 0 0,0-1 0 0 0,0 0 1 0 0,0 1-1 0 0,0 0 0 0 0,1 0 0 0 0,-1 0 1 0 0,1 0-1 0 0,0 0 0 0 0,0 1-121 0 0,1-1 65 0 0,-1-1 0 0 0,0 0 1 0 0,0 0-1 0 0,0 0 0 0 0,0 0 0 0 0,0 0 0 0 0,-1 0 0 0 0,1 0 0 0 0,-1-1 1 0 0,1 1-1 0 0,-2 0-65 0 0,1-1 34 0 0,1 0 1 0 0,-1 0 0 0 0,1 1-1 0 0,-1 0 1 0 0,1-1-1 0 0,0 1 1 0 0,0 0 0 0 0,0 0-1 0 0,0 0 1 0 0,1 0-1 0 0,-1 0 1 0 0,0 4-35 0 0,1-6 2 0 0,1 0 1 0 0,-1 1-1 0 0,1-1 0 0 0,-1 0 1 0 0,1 1-1 0 0,-1-1 0 0 0,1 1 1 0 0,0-1-1 0 0,0 0 0 0 0,0 1 1 0 0,0-1-1 0 0,0 1 0 0 0,0-1 0 0 0,0 0 1 0 0,0 1-1 0 0,0-1 0 0 0,1 1 1 0 0,-1-1-1 0 0,1 0 0 0 0,-1 1 1 0 0,1-1-1 0 0,-1 0 0 0 0,1 1-2 0 0,0-2 0 0 0,-1 0 0 0 0,0 0 0 0 0,0 0 0 0 0,0 0 0 0 0,0 0 0 0 0,0 0 0 0 0,0 0 0 0 0,0 1 0 0 0,0-1 0 0 0,1 0 0 0 0,-1 0 0 0 0,0 0 0 0 0,0 0 0 0 0,0 0 0 0 0,0 0 0 0 0,0 0 0 0 0,0 1 0 0 0,0-1 0 0 0,0 0 0 0 0,0 0 0 0 0,0 0 0 0 0,0 0 0 0 0,0 0 0 0 0,0 1 0 0 0,0-1 0 0 0,0 0 0 0 0,0 0 0 0 0,0 0 0 0 0,0 0 0 0 0,0 0 0 0 0,0 0 0 0 0,0 1 0 0 0,0-1 0 0 0,0 0 0 0 0,0 0 0 0 0,0 0 0 0 0,0 0 0 0 0,0 0 0 0 0,-1 0 0 0 0,1 1 0 0 0,0-1 0 0 0,0 0 0 0 0,0 0 0 0 0,0 0 0 0 0,0 0 0 0 0,0 0 0 0 0,0 0 0 0 0,0 0 0 0 0,-1 0 0 0 0,1 0 0 0 0,0 0 0 0 0,0 0 0 0 0,0 1 0 0 0,0-1 0 0 0,-7-1 0 0 0,5 1 0 0 0,2 0 0 0 0,0 0 0 0 0,0 0 0 0 0,0 0 0 0 0,-1 0 0 0 0,1 0 0 0 0,0 0 0 0 0,0 0 0 0 0,0 0 0 0 0,0 0 0 0 0,-1 0 0 0 0,1 0 0 0 0,0 0 0 0 0,0 0 0 0 0,0 0 0 0 0,0 0 0 0 0,0 0 0 0 0,-1 0 0 0 0,1-1 0 0 0,0 1 0 0 0,0 0 0 0 0,0 0 0 0 0,0 0 0 0 0,0 0 0 0 0,0 0 0 0 0,0 0 0 0 0,-1 0 0 0 0,1-1 0 0 0,0 1 0 0 0,0 0 0 0 0,0 0 0 0 0,0 0 0 0 0,0 0 0 0 0,0 0 0 0 0,0-1 0 0 0,0 1 0 0 0,0 0 0 0 0,0 0 0 0 0,0 0 0 0 0,0 0 0 0 0,0-1 0 0 0,0 1 0 0 0,0 0 0 0 0,0 0 0 0 0,0 0 0 0 0,0 0 0 0 0,0-1 0 0 0,0 1 0 0 0,0 0 0 0 0,0 0 0 0 0,0 0 0 0 0,0 0 0 0 0,0 0 0 0 0,1-1 0 0 0,-1 1 0 0 0,0 0 0 0 0,0 0 0 0 0,0 0 0 0 0,0 0 0 0 0,0 0 0 0 0,0 0 0 0 0,0 0 0 0 0,1-1 0 0 0,6-8 0 0 0,-6 9 0 0 0,3-5 86 0 0,1 0 0 0 0,-1 1-1 0 0,1 0 1 0 0,1 0 0 0 0,-1 1-1 0 0,0-1 1 0 0,1 1 0 0 0,0 0-1 0 0,0 0 1 0 0,0 1-1 0 0,0 0 1 0 0,0 0 0 0 0,0 1-1 0 0,1-1 1 0 0,-1 1 0 0 0,0 0-1 0 0,5 1-85 0 0,-7-1-80 0 0,0 1-1 0 0,0 0 0 0 0,0 0 0 0 0,1 1 0 0 0,-1-1 1 0 0,0 1-1 0 0,0 0 0 0 0,0 0 0 0 0,0 0 0 0 0,0 1 1 0 0,0-1-1 0 0,0 1 0 0 0,-1 0 0 0 0,3 1 81 0 0,-1 1-33 0 0,0 0-1 0 0,-1-1 0 0 0,1 2 1 0 0,-1-1-1 0 0,0 0 1 0 0,0 1-1 0 0,-1 0 1 0 0,1 0-1 0 0,1 3 34 0 0,4 12 15 0 0,1 0 0 0 0,-2 0 0 0 0,-1 1-1 0 0,-1 0 1 0 0,0 3-15 0 0,-4-17-25 0 0,8 40 100 0 0,-1 0-1 0 0,-3 1 0 0 0,0 14-74 0 0,-6-51 234 0 0,0 0-1 0 0,-1 1 1 0 0,0-1 0 0 0,0 0 0 0 0,-1 0-1 0 0,-1 0 1 0 0,-2 5-234 0 0,5-14-11 0 0,0-1 0 0 0,-1 0-1 0 0,1 0 1 0 0,-1 1 0 0 0,1-1 0 0 0,-1 0 0 0 0,0 0 0 0 0,1 0 0 0 0,-1 0-1 0 0,0 0 1 0 0,0 0 0 0 0,0 0 0 0 0,0 0 0 0 0,0 0 0 0 0,0 0-1 0 0,0 0 1 0 0,0 0 0 0 0,0-1 0 0 0,-1 1 0 0 0,1-1 0 0 0,0 1 0 0 0,0-1-1 0 0,-1 1 12 0 0,0-1 15 0 0,0 0 0 0 0,1 0 0 0 0,-1 0 0 0 0,0 0 0 0 0,0 0 0 0 0,0 0 0 0 0,0-1 0 0 0,0 1 0 0 0,0 0 0 0 0,1-1 0 0 0,-1 0 0 0 0,0 0 0 0 0,0 1 0 0 0,-1-2-15 0 0,-4-2 22 0 0,0-1 1 0 0,1 0-1 0 0,-1 0 0 0 0,1 0 1 0 0,0-1-1 0 0,1 0 0 0 0,-1 0-22 0 0,3 1 2 0 0,-1 0-1 0 0,1 0 0 0 0,0 0 0 0 0,0 0 0 0 0,1-1 1 0 0,-1 1-1 0 0,1-1 0 0 0,0 1 0 0 0,0-4-1 0 0,-2-9 75 0 0,2 0-1 0 0,-1-9-74 0 0,2 17-2 0 0,2-1-1 0 0,-1 1 0 0 0,1 0 1 0 0,0-1-1 0 0,1 1 0 0 0,3-8 3 0 0,0-2-20 0 0,2 1 0 0 0,9-19 20 0 0,-1 7-240 0 0,1 0-1 0 0,2 1 0 0 0,1 1 1 0 0,2 1-1 0 0,0 1 0 0 0,12-11 241 0 0,-1 14-604 0 0,-32 23 604 0 0,0 1 0 0 0,0 0 0 0 0,0 0 0 0 0,0 0 0 0 0,0 0 0 0 0,0 0 0 0 0,0 0 0 0 0,1 0 0 0 0,-1-1 0 0 0,0 1 0 0 0,0 0 0 0 0,0 0 0 0 0,0 0 0 0 0,0 0 0 0 0,0 0 0 0 0,1 0 0 0 0,-1 0 0 0 0,0 0 0 0 0,0 0 0 0 0,0 0 0 0 0,0 0 0 0 0,0 0 0 0 0,1 0 0 0 0,-1 0 0 0 0,0 0 0 0 0,0 0 0 0 0,0 0 0 0 0,0 0 0 0 0,0 0 0 0 0,1 0 0 0 0,-1 0 0 0 0,0 0 0 0 0,0 0 0 0 0,0 0 0 0 0,0 0 0 0 0,0 0 0 0 0,0 0 0 0 0,1 0 0 0 0,-1 1 0 0 0,1 0 6 0 0,-1 1-1 0 0,1-1 0 0 0,0 1 0 0 0,-1 0 0 0 0,1-1 1 0 0,-1 1-1 0 0,1 0 0 0 0,-1-1 0 0 0,0 1 1 0 0,0 0-1 0 0,0 0 0 0 0,0-1 0 0 0,0 1 0 0 0,0 0-4 0 0,-3 30 423 0 0,2-25-266 0 0,0 0-49 0 0,-2 13 72 0 0,2 0 0 0 0,0 2-181 0 0,1-16 96 0 0,0 1 0 0 0,1 0-1 0 0,0-1 1 0 0,0 1 0 0 0,1-1 0 0 0,-1 1 0 0 0,2-1 0 0 0,-1 2-96 0 0,-1-7-64 0 0,-1-1-96 0 0,12 11-206 0 0,-9-10 376 0 0,-1-1-1 0 0,1 1 0 0 0,-1-1 0 0 0,1 0 1 0 0,-1 0-1 0 0,1 0 0 0 0,-1 0 0 0 0,1 0 1 0 0,0-1-1 0 0,-1 1 0 0 0,0-1 0 0 0,1 1 1 0 0,-1-1-1 0 0,1 0 0 0 0,-1 0 0 0 0,0 0 1 0 0,0-1-1 0 0,3 0-9 0 0,5-5 90 0 0,1-1-1 0 0,-1 0 1 0 0,3-3-90 0 0,3-2 60 0 0,6-7-39 0 0,-1 0 0 0 0,-1-2 0 0 0,-1 0 0 0 0,6-12-21 0 0,21-22 26 0 0,-45 55-39 0 0,0-1 0 0 0,0 1 0 0 0,1 0 0 0 0,-1 0 0 0 0,0 0 0 0 0,1 1-1 0 0,-1-1 1 0 0,1 0 0 0 0,-1 0 0 0 0,1 1 0 0 0,-1-1 0 0 0,1 1 0 0 0,-1-1 0 0 0,1 1 0 0 0,-1 0 0 0 0,1-1 0 0 0,1 1 13 0 0,-2 1 6 0 0,0 0-1 0 0,1-1 1 0 0,-1 1 0 0 0,0 0-1 0 0,0 0 1 0 0,0 0-1 0 0,-1 0 1 0 0,1 0 0 0 0,0 0-1 0 0,0 0 1 0 0,0 0-1 0 0,-1 0 1 0 0,1 0 0 0 0,0 0-1 0 0,-1 0 1 0 0,1 1-1 0 0,-1-1 1 0 0,0 0 0 0 0,1 0-1 0 0,-1 1-5 0 0,2 3 56 0 0,2 6-27 0 0,-1 0 0 0 0,0 1 0 0 0,-1 0 0 0 0,1 7-29 0 0,4 18-116 0 0,-3-12-227 0 0,2 26 343 0 0,-2-5-121 0 0,7 81 213 0 0,-6-53-32 0 0,-4-65-23 0 0,-1-1-1 0 0,0 1 0 0 0,0 0 1 0 0,-1-1-1 0 0,0 1 0 0 0,0 0 1 0 0,-1-1-1 0 0,0 1 1 0 0,0-1-1 0 0,-1 0 0 0 0,-2 4-36 0 0,3-9 62 0 0,0 1 1 0 0,-1-1-1 0 0,1-1 0 0 0,-1 1 0 0 0,1 0 0 0 0,-1-1 0 0 0,0 1 0 0 0,0-1 0 0 0,0 0 1 0 0,0 0-1 0 0,0 0 0 0 0,-1 0 0 0 0,1-1 0 0 0,-1 1 0 0 0,1-1 0 0 0,-1 0 1 0 0,1 0-1 0 0,-1 0 0 0 0,-2 0-62 0 0,-10 1 156 0 0,1-1 1 0 0,-1-1-1 0 0,1 0 1 0 0,-5-1-157 0 0,-13 0 49 0 0,7 0-71 0 0,0-1 0 0 0,-1-1 0 0 0,2-1 0 0 0,-4-3 22 0 0,26 7-137 0 0,1-1-1 0 0,-1 1 1 0 0,1-1 0 0 0,-1 0-1 0 0,1 0 1 0 0,0 0-1 0 0,0-1 1 0 0,-1 1-1 0 0,1-1 1 0 0,0 1 137 0 0,1 0-158 0 0,0 0-1 0 0,1 0 1 0 0,-1 0-1 0 0,0 1 1 0 0,1-1-1 0 0,-1 0 1 0 0,1 0-1 0 0,-1 0 1 0 0,1 0 0 0 0,-1 0-1 0 0,1 0 1 0 0,-1 0-1 0 0,1 0 1 0 0,0 0-1 0 0,0 0 1 0 0,0 0-1 0 0,0 0 1 0 0,0 0 0 0 0,0-1-1 0 0,0 1 1 0 0,0 0-1 0 0,0 0 1 0 0,0-1 158 0 0,5-12-1686 0 0</inkml:trace>
  <inkml:trace contextRef="#ctx0" brushRef="#br0" timeOffset="16065.002">20058 652 8288 0 0,'2'-1'190'0'0,"-2"1"-187"0"0,2 0 37 0 0,0-1-1 0 0,0 0 1 0 0,0 0-1 0 0,-1-1 0 0 0,1 1 1 0 0,0 0-1 0 0,-1 0 1 0 0,1-1-1 0 0,-1 1 1 0 0,1-1-1 0 0,-1 0 1 0 0,0 1-1 0 0,0-1 0 0 0,0 0 1 0 0,0 0-1 0 0,0 1 1 0 0,0-2-40 0 0,1 1 0 0 0,-1 0 0 0 0,1-1 0 0 0,-1 1 0 0 0,1 0 0 0 0,-1 0 0 0 0,1 0 0 0 0,0 0 0 0 0,0 1 0 0 0,0-1 0 0 0,0 0 0 0 0,1 1 0 0 0,-1 0 0 0 0,0-1 0 0 0,0 1 0 0 0,1 0 0 0 0,0 0 0 0 0,17-12 0 0 0,-16 10 751 0 0,0 0-1 0 0,1 1 1 0 0,-1-1 0 0 0,1 1 0 0 0,2-2-751 0 0,13-6 2654 0 0,-20 9-2555 0 0,1 1 0 0 0,-1 0 0 0 0,1-1 0 0 0,-1 1 0 0 0,0 0 1 0 0,1-1-1 0 0,-1 1 0 0 0,1 0 0 0 0,-1-1 0 0 0,1 1 0 0 0,-1 0 1 0 0,1 0-1 0 0,-1 0 0 0 0,1-1 0 0 0,-1 1 0 0 0,1 0 0 0 0,-1 0 1 0 0,1 0-1 0 0,0 0 0 0 0,-1 0 0 0 0,1 0 0 0 0,-1 0 0 0 0,1 0 1 0 0,-1 0-1 0 0,1 0 0 0 0,-1 0 0 0 0,1 0 0 0 0,0 1 0 0 0,-1-1 1 0 0,1 0-1 0 0,-1 0 0 0 0,1 1 0 0 0,-1-1 0 0 0,0 0 0 0 0,1 1 1 0 0,-1-1-1 0 0,1 0 0 0 0,-1 1 0 0 0,1-1 0 0 0,-1 0 0 0 0,0 1 1 0 0,1-1-1 0 0,-1 1 0 0 0,0-1 0 0 0,0 1 0 0 0,1-1 0 0 0,-1 1 1 0 0,0-1-1 0 0,0 1 0 0 0,1-1 0 0 0,-1 1 0 0 0,0-1 0 0 0,0 1 1 0 0,0 0-1 0 0,0-1-99 0 0,1 6 108 0 0,-1 0 0 0 0,1 0 0 0 0,-1 0 1 0 0,0 0-1 0 0,-1 1-108 0 0,1 0 59 0 0,1 19 669 0 0,3 18-728 0 0,0-19 593 0 0,-2 19-593 0 0,2 22 355 0 0,-2-56-241 0 0,-1-9-117 0 0,-1 0-1 0 0,1 0 1 0 0,-1 0-1 0 0,0 0 1 0 0,1 0-1 0 0,-1 1 1 0 0,0-1-1 0 0,0 0 1 0 0,0 0-1 0 0,0 1 0 0 0,0-1 1 0 0,0 0 3 0 0,0 0-695 0 0,0-1-251 0 0,0 0-1286 0 0,0 0-4929 0 0</inkml:trace>
  <inkml:trace contextRef="#ctx0" brushRef="#br0" timeOffset="16379.792">20255 400 6448 0 0,'0'0'498'0'0,"-10"-11"7536"0"0,-1 7-4621 0 0,-8 5-3187 0 0,17-1-130 0 0,1 0-92 0 0,1 0 0 0 0,0 0 0 0 0,-1 0-1 0 0,1 0 1 0 0,0 0 0 0 0,0 0 0 0 0,-1 0-1 0 0,1 0 1 0 0,0 0 0 0 0,-1 1 0 0 0,1-1-1 0 0,0 0 1 0 0,-1 0 0 0 0,1 0 0 0 0,0 0-1 0 0,0 0 1 0 0,-1 0 0 0 0,1 1-1 0 0,0-1 1 0 0,0 0 0 0 0,-1 0 0 0 0,1 0-1 0 0,0 1 1 0 0,0-1 0 0 0,-1 0 0 0 0,1 0-1 0 0,0 1 1 0 0,0-1 0 0 0,0 0 0 0 0,0 0-1 0 0,0 1 1 0 0,-1-1 0 0 0,1 0 0 0 0,0 1-1 0 0,0-1 1 0 0,0 0 0 0 0,0 1-4 0 0,0 0 31 0 0,-5 3 41 0 0,2-2-13 0 0,0 0 0 0 0,0 0-1 0 0,1 1 1 0 0,-1-1 0 0 0,1 1 0 0 0,-1 0-59 0 0,3-2 3 0 0,-1-1-1 0 0,1 1 1 0 0,0-1-1 0 0,0 0 1 0 0,-1 1-1 0 0,1-1 1 0 0,0 1-1 0 0,0 0 1 0 0,0-1-1 0 0,-1 1 1 0 0,1-1-1 0 0,0 1 1 0 0,0-1-1 0 0,0 1 1 0 0,0-1-1 0 0,0 1 1 0 0,0 0-1 0 0,0-1 1 0 0,0 1-1 0 0,0-1 1 0 0,1 1-1 0 0,-1-1 1 0 0,0 1-1 0 0,0-1 1 0 0,0 1-1 0 0,1-1 1 0 0,-1 1-1 0 0,0-1 1 0 0,0 1-1 0 0,1-1 1 0 0,-1 1-1 0 0,0-1 1 0 0,1 0-1 0 0,-1 1 1 0 0,1-1-1 0 0,-1 1 1 0 0,1-1-1 0 0,-1 0 1 0 0,1 0-1 0 0,-1 1 1 0 0,1-1-1 0 0,-1 0-2 0 0,6 3-9 0 0,-5-2-9 0 0,0-1-1 0 0,0 1 0 0 0,0-1 1 0 0,0 1-1 0 0,0 0 0 0 0,0-1 0 0 0,0 1 1 0 0,0 0-1 0 0,0 0 0 0 0,0 0 1 0 0,0 0-1 0 0,0 0 0 0 0,0 0 19 0 0,0 5-1260 0 0</inkml:trace>
  <inkml:trace contextRef="#ctx0" brushRef="#br0" timeOffset="16627.067">20521 439 5528 0 0,'15'4'422'0'0,"-15"-4"-345"0"0,0 0 0 0 0,0 1 0 0 0,0-1-1 0 0,1 0 1 0 0,-1 0 0 0 0,0 0-1 0 0,0 1 1 0 0,0-1 0 0 0,0 0 0 0 0,0 0-1 0 0,0 1 1 0 0,0-1 0 0 0,0 0-1 0 0,0 0 1 0 0,0 1 0 0 0,0-1-1 0 0,0 0 1 0 0,0 1 0 0 0,0-1 0 0 0,0 0-1 0 0,0 0 1 0 0,0 1 0 0 0,0-1-1 0 0,0 0 1 0 0,0 0 0 0 0,0 0 0 0 0,-1 1-1 0 0,1-1 1 0 0,0 0 0 0 0,0 0-1 0 0,0 1-76 0 0,-4 6 1876 0 0,1-4-1183 0 0,0-1 0 0 0,0 1 1 0 0,0-1-1 0 0,0 0 0 0 0,-1 0 0 0 0,1 0 1 0 0,-1-1-1 0 0,0 1-693 0 0,-17 10 808 0 0,13-7-542 0 0,1 2-1 0 0,0-1 0 0 0,0 1 1 0 0,1 0-1 0 0,-1 0 0 0 0,1 1-265 0 0,4-4 29 0 0,-1-1-1 0 0,1 1 0 0 0,-1 0 1 0 0,1 1-1 0 0,0-1 1 0 0,1 0-1 0 0,-1 0 0 0 0,1 1 1 0 0,0-1-1 0 0,0 1 1 0 0,0 0-1 0 0,0-1 0 0 0,1 1-28 0 0,0-1 3 0 0,1-1 0 0 0,0 0 1 0 0,-1 0-1 0 0,1 0 0 0 0,0 0 0 0 0,0 0 0 0 0,1 0 0 0 0,-1 0 0 0 0,1 0 0 0 0,-1-1 0 0 0,1 1 0 0 0,0 0 0 0 0,0-1 0 0 0,0 0 0 0 0,0 1 0 0 0,1-1 0 0 0,-1 0 0 0 0,1 0 0 0 0,0 0-3 0 0,8 7 7 0 0,1-1 1 0 0,0-1-1 0 0,10 4-7 0 0,91 45 158 0 0,-108-53-16 0 0,0 0-1 0 0,-1 0 1 0 0,1 1 0 0 0,-1 0 0 0 0,0-1 0 0 0,0 1 0 0 0,0 1 0 0 0,-1-1 0 0 0,1 0-1 0 0,2 5-141 0 0,-7-7 62 0 0,1-1-1 0 0,0 0 0 0 0,-1 1 0 0 0,1-1 0 0 0,-1 1 0 0 0,1-1 1 0 0,-1 0-1 0 0,0 1 0 0 0,1-1 0 0 0,-1 0 0 0 0,0 0 0 0 0,0 1 1 0 0,0-1-1 0 0,0 0 0 0 0,0 0 0 0 0,0 0 0 0 0,-1 0-61 0 0,-1 1 104 0 0,-1 0-1 0 0,1-1 1 0 0,0 1-1 0 0,-1-1 0 0 0,1 0 1 0 0,-1 0-1 0 0,1 0 0 0 0,-1-1 1 0 0,-3 1-104 0 0,-38 1 926 0 0,27-1-644 0 0,-68 6-124 0 0,44-2-1543 0 0,-23-2 1385 0 0,40-1-672 0 0,-8-1-1084 0 0,15-4 736 0 0</inkml:trace>
  <inkml:trace contextRef="#ctx0" brushRef="#br0" timeOffset="17232.823">21207 408 3680 0 0,'0'0'284'0'0,"0"0"231"0"0,0 0 1663 0 0,0 2 2832 0 0,3 10-1301 0 0,-4 15-1988 0 0,1 21-360 0 0,13 116 1660 0 0,-11-135-3021 0 0,-1-15 0 0 0,0-1 0 0 0,0 1 0 0 0,3 4 0 0 0,-4-4 1 0 0,0-11-3 0 0,0 0 0 0 0,0-1 1 0 0,0 1-1 0 0,0 0 0 0 0,0 0 0 0 0,0-1 0 0 0,1 1 1 0 0,0 0-1 0 0,-1-1 0 0 0,2 3 2 0 0,-2-5 10 0 0,0 1-1 0 0,0 0 1 0 0,0-1-1 0 0,0 1 1 0 0,0 0 0 0 0,0 0-1 0 0,0-1 1 0 0,0 1-1 0 0,0 0 1 0 0,-1 0 0 0 0,1-1-1 0 0,0 1 1 0 0,0 0-1 0 0,-1-1 1 0 0,1 1 0 0 0,0-1-1 0 0,-1 1 1 0 0,1 0-10 0 0,-3 3-1537 0 0,2 0-3305 0 0,1-4-1718 0 0</inkml:trace>
  <inkml:trace contextRef="#ctx0" brushRef="#br0" timeOffset="18796.435">21047 633 6912 0 0,'-11'1'240'0'0,"8"-1"-186"0"0,1 1 0 0 0,-1-1 0 0 0,1 0 0 0 0,-1 0 0 0 0,1-1 0 0 0,-1 1 0 0 0,1 0 0 0 0,-1-1 0 0 0,1 0 0 0 0,0 1 0 0 0,-1-1 0 0 0,1 0 0 0 0,0 0 0 0 0,-1 0-54 0 0,2 0 1348 0 0,11 0 3479 0 0,-9 1-4764 0 0,-1 0-1 0 0,0 0 0 0 0,0 0 0 0 0,0 0 0 0 0,0 0 1 0 0,1 0-1 0 0,-1 0 0 0 0,0-1 0 0 0,0 1 0 0 0,0 0 1 0 0,0 0-1 0 0,0 0 0 0 0,0 0 0 0 0,1 0 0 0 0,-1 0 1 0 0,0-1-1 0 0,0 1 0 0 0,0 0 0 0 0,0 0 0 0 0,0 0 1 0 0,0 0-1 0 0,0 0 0 0 0,0-1 0 0 0,0 1 1 0 0,0 0-1 0 0,1 0 0 0 0,-1 0 0 0 0,0 0 0 0 0,0-1 1 0 0,0 1-1 0 0,0 0 0 0 0,0 0 0 0 0,0 0 0 0 0,0 0 1 0 0,0-1-1 0 0,-1 1 0 0 0,1 0 0 0 0,0 0 0 0 0,0 0 1 0 0,0-1-1 0 0,0 1 0 0 0,0 0 0 0 0,0 0-62 0 0,13-3 1025 0 0,-10 3-861 0 0,0 0-1 0 0,1-1 0 0 0,-1 1 0 0 0,1-1 0 0 0,-1 0 0 0 0,0 0 0 0 0,1 0 0 0 0,-1 0 0 0 0,2-2-163 0 0,-3 2 19 0 0,1 0 1 0 0,-1 0-1 0 0,1 0 0 0 0,0 0 0 0 0,-1 1 0 0 0,1-1 0 0 0,0 1 0 0 0,0-1 0 0 0,0 1-19 0 0,9-2 0 0 0,5-5 86 0 0,-13 5 27 0 0,0 1-1 0 0,-1-1 1 0 0,1 1 0 0 0,0 0-1 0 0,-1 0 1 0 0,3 0-113 0 0,55-9 1286 0 0,29-11-1286 0 0,-81 19 0 0 0,2-1 0 0 0,-1 1 0 0 0,0 1 0 0 0,0 0 0 0 0,0 0 0 0 0,1 1 0 0 0,-1 0 0 0 0,0 1 0 0 0,0 0 0 0 0,0 1 0 0 0,1 0 0 0 0,5 3 0 0 0,83 31 0 0 0,-71-23 0 0 0,-17-7 0 0 0,-1-2 0 0 0,1 1 0 0 0,1-1 0 0 0,-7-2 19 0 0,0 0-1 0 0,0 1 0 0 0,0-1 1 0 0,0 1-1 0 0,-1 0 0 0 0,0 0 1 0 0,1 0-1 0 0,-1 0 1 0 0,0 1-1 0 0,0 0 0 0 0,-1 0 1 0 0,1 0-1 0 0,1 3-18 0 0,-5-6-59 0 0,0-1-9 0 0,0 0 80 0 0,0 0 320 0 0,0 0 144 0 0,0 0 32 0 0,0 0-133 0 0,0 0-576 0 0,0 0-250 0 0,0 0-49 0 0,0 0 59 0 0,0 0 307 0 0,0 0 204 0 0,1 5-60 0 0,-2 0 0 0 0,1 0 0 0 0,-1 0 0 0 0,1 0 0 0 0,-1 1-10 0 0,-2 14-48 0 0,1 0 0 0 0,0 0 0 0 0,2 7 48 0 0,4 32 0 0 0,-2-21 30 0 0,-4-68 944 0 0,1 21-947 0 0,0 0 0 0 0,1-1 0 0 0,0 1 0 0 0,1-4-27 0 0,0-21 1 0 0,-1 27-4 0 0,0 0 0 0 0,1 0 1 0 0,-1 1-1 0 0,1-1 0 0 0,0 0 0 0 0,1 0 3 0 0,6-21-343 0 0,-6 19 270 0 0,0 0 0 0 0,1 0 1 0 0,0 0-1 0 0,0 0 0 0 0,1 1 0 0 0,1-1 0 0 0,-1 1 0 0 0,1 0 0 0 0,0 0 0 0 0,4-3 73 0 0,-6 7 0 0 0,1 0 0 0 0,0 1 0 0 0,0-1 0 0 0,0 1 0 0 0,1 0 0 0 0,-1 0 0 0 0,1 0 0 0 0,-1 1 0 0 0,1 0 0 0 0,0 0 0 0 0,1 0 0 0 0,5-2-145 0 0,0 1-1 0 0,0 1 0 0 0,0 0 0 0 0,0 1 1 0 0,0 0-1 0 0,0 1 0 0 0,0 0 0 0 0,1 0 1 0 0,6 2 145 0 0,20 4-2150 0 0,-1 2 0 0 0,5 2 2150 0 0,-26-6-452 0 0,-2 1-187 0 0,-20-2 998 0 0,-9 4 619 0 0,-26 15 1017 0 0,19-11-1069 0 0,15-7-724 0 0,1-1 0 0 0,0 1 0 0 0,-1 1 0 0 0,2-1 0 0 0,-1 1 0 0 0,0 0 0 0 0,1 1 0 0 0,-3 3-202 0 0,7-8 30 0 0,-3 4 44 0 0,0-1 0 0 0,0 1 0 0 0,1-1 0 0 0,0 1-1 0 0,0 0 1 0 0,0 0 0 0 0,0 1 0 0 0,1-1 0 0 0,-2 6-74 0 0,3 2 13 0 0,1-11-13 0 0,0-1 0 0 0,0-1 0 0 0,0 1 0 0 0,0-1 0 0 0,0 1 0 0 0,0 0 0 0 0,0-1 0 0 0,0 1 0 0 0,0 0 0 0 0,0-1 0 0 0,0 1 0 0 0,0-1 0 0 0,1 1 0 0 0,-1-1 0 0 0,0 1 0 0 0,0 0 0 0 0,1-1 0 0 0,-1 1 0 0 0,0-1 0 0 0,1 1 0 0 0,-1-1 0 0 0,0 1 0 0 0,1-1 0 0 0,-1 0 0 0 0,1 1 0 0 0,-1-1 0 0 0,0 1 0 0 0,1-1 0 0 0,-1 0 0 0 0,1 1 0 0 0,0-1 0 0 0,-1 0 0 0 0,1 1 0 0 0,3 2 0 0 0,-2-2 16 0 0,0-1-1 0 0,0 1 1 0 0,-1 0-1 0 0,1 0 0 0 0,0-1 1 0 0,0 1-1 0 0,0-1 1 0 0,0 0-1 0 0,0 0 0 0 0,0 1 1 0 0,0-1-1 0 0,0 0 1 0 0,0-1-1 0 0,0 1 0 0 0,0 0 1 0 0,0-1-1 0 0,0 1 1 0 0,-1-1-1 0 0,1 1 0 0 0,0-1 1 0 0,0 0-1 0 0,0 0-15 0 0,8-3 463 0 0,0-1 0 0 0,-1-1 0 0 0,6-3-463 0 0,-9 5 150 0 0,7-5-397 0 0,0-1 1 0 0,0-1-1 0 0,1-3 247 0 0,8-6-91 0 0,2-2-216 0 0,12-17 307 0 0,-12 12-374 0 0,8-4 374 0 0,-32 31-10 0 0,1-1 1 0 0,-1 1 0 0 0,1-1-1 0 0,-1 1 1 0 0,1-1-1 0 0,0 1 1 0 0,-1 0 0 0 0,1-1-1 0 0,0 1 1 0 0,-1 0 0 0 0,1 0-1 0 0,0-1 1 0 0,-1 1 0 0 0,1 0-1 0 0,0 0 1 0 0,-1 0-1 0 0,1 0 1 0 0,0 0 0 0 0,-1 0-1 0 0,1 0 1 0 0,0 0 0 0 0,0 0-1 0 0,-1 0 1 0 0,1 0-1 0 0,0 1 1 0 0,-1-1 0 0 0,1 0 9 0 0,1 1-5 0 0,-1 0 0 0 0,1 0 0 0 0,-1 0 0 0 0,1 0 0 0 0,-1 1 0 0 0,1-1-1 0 0,-1 0 1 0 0,0 1 0 0 0,1-1 0 0 0,0 2 5 0 0,2 4 5 0 0,0 0-1 0 0,0 0 1 0 0,0 1-1 0 0,1 6-4 0 0,32 110-1 0 0,-22-70 68 0 0,-11-46 1702 0 0,-2-9-1615 0 0,-2-5-126 0 0,-2-9-146 0 0,1 5 52 0 0,1-1-1 0 0,0 0 1 0 0,0 0 0 0 0,1 1-1 0 0,1-1 1 0 0,0 1 0 0 0,0-1-1 0 0,1 0 67 0 0,-1 3-112 0 0,0 0-1 0 0,1 0 1 0 0,0 0 0 0 0,0 0-1 0 0,1 1 1 0 0,0-1-1 0 0,1 1 1 0 0,-1 0-1 0 0,7-6 113 0 0,-11 12-7 0 0,1 0 0 0 0,0 1 0 0 0,0-1 0 0 0,-1 0 0 0 0,1 1 0 0 0,0-1 0 0 0,0 1 0 0 0,0-1 0 0 0,0 1 0 0 0,0-1 0 0 0,0 1 0 0 0,0 0 0 0 0,0-1 0 0 0,0 1 0 0 0,0 0 0 0 0,0 0 1 0 0,0 0-1 0 0,0 0 0 0 0,0 0 0 0 0,0 0 0 0 0,0 0 0 0 0,0 0 0 0 0,0 0 0 0 0,0 1 0 0 0,0-1 0 0 0,0 0 0 0 0,0 1 0 0 0,0-1 0 0 0,0 0 0 0 0,0 1 7 0 0,2 0-6 0 0,-1 1 0 0 0,0-1 0 0 0,0 1 0 0 0,1 0 0 0 0,-1-1 1 0 0,0 1-1 0 0,-1 0 0 0 0,1 0 0 0 0,0 0 0 0 0,1 2 6 0 0,17 28 78 0 0,10 22-78 0 0,-14-28 104 0 0,2 6-64 0 0,1-5-260 0 0,-19-27 254 0 0,0 1 0 0 0,0-1 1 0 0,0 1-1 0 0,1-1 0 0 0,-1 1 0 0 0,0-1 1 0 0,1 1-1 0 0,-1-1 0 0 0,0 0 1 0 0,1 1-1 0 0,-1-1 0 0 0,1 0 0 0 0,-1 1 1 0 0,0-1-1 0 0,1 0 0 0 0,-1 1 1 0 0,1-1-1 0 0,-1 0 0 0 0,1 0 1 0 0,-1 0-1 0 0,1 1 0 0 0,-1-1 0 0 0,1 0 1 0 0,-1 0-1 0 0,1 0 0 0 0,-1 0 1 0 0,1 0-1 0 0,0 0 0 0 0,-1 0 0 0 0,1 0 1 0 0,-1 0-1 0 0,1 0 0 0 0,-1 0 1 0 0,1 0-1 0 0,0-1-34 0 0,0 1 19 0 0,0 0-1 0 0,0-1 1 0 0,0 1 0 0 0,0 0-1 0 0,0-1 1 0 0,0 1-1 0 0,-1-1 1 0 0,1 0 0 0 0,0 1-1 0 0,0-1 1 0 0,0 0 0 0 0,0 1-1 0 0,-1-1 1 0 0,1 0 0 0 0,0 0-19 0 0,3-9 109 0 0,0-1 0 0 0,-1 1 0 0 0,0 0 1 0 0,1-7-110 0 0,-2 5-10 0 0,1-1-1 0 0,1 1 1 0 0,1-2 10 0 0,1-1-57 0 0,-1 2-397 0 0,1 1 1 0 0,0-1-1 0 0,1 1 454 0 0,-5 9-46 0 0,0-1 0 0 0,0 1 0 0 0,1 0 1 0 0,-1 0-1 0 0,1 0 0 0 0,0 1 0 0 0,0-1 1 0 0,0 1-1 0 0,0-1 0 0 0,1 1 0 0 0,-1 0 0 0 0,3-1 46 0 0,-5 3 12 0 0,0-1-1 0 0,0 1 0 0 0,0 0 0 0 0,0 0 0 0 0,0 0 1 0 0,0 0-1 0 0,0 0 0 0 0,0 1 0 0 0,0-1 1 0 0,0 0-1 0 0,0 0 0 0 0,1 1 0 0 0,-1-1 1 0 0,0 1-1 0 0,-1-1 0 0 0,1 0 0 0 0,0 1 0 0 0,0 0 1 0 0,0-1-1 0 0,0 1 0 0 0,0 0 0 0 0,0 0-11 0 0,1 1-20 0 0,0 0-1 0 0,1 0 0 0 0,-2 0 1 0 0,1 0-1 0 0,0 0 0 0 0,0 0 0 0 0,-1 1 1 0 0,2 0 20 0 0,34 83-90 0 0,-9-39 498 0 0,-23-39-146 0 0,1 0-1 0 0,0 0 1 0 0,0 0 0 0 0,5 3-262 0 0,-8-7-340 0 0,-1-2 279 0 0,-1-1 0 0 0,0 0 0 0 0,1 1-1 0 0,-1-1 1 0 0,1 0 0 0 0,-1 0 0 0 0,1 0 0 0 0,-1 0 0 0 0,1 0 0 0 0,0 0-1 0 0,0-1 1 0 0,-1 1 0 0 0,1 0 0 0 0,0-1 0 0 0,0 1 0 0 0,0-1 0 0 0,1 0 61 0 0,13 1-6014 0 0,-7-1-679 0 0</inkml:trace>
  <inkml:trace contextRef="#ctx0" brushRef="#br0" timeOffset="19482.964">23101 483 2760 0 0,'3'-11'248'0'0,"19"-11"2937"0"0,-18 15-2010 0 0,-2 5-690 0 0,0 0 1 0 0,-1-1 0 0 0,1 1-1 0 0,-1-1 1 0 0,0 1 0 0 0,0-1 0 0 0,1-1-486 0 0,-2 4 128 0 0,0-1 1 0 0,0 0 0 0 0,0 0 0 0 0,0 1 0 0 0,0-1 0 0 0,0 0 0 0 0,0 0 0 0 0,0 1-1 0 0,0-1 1 0 0,0 0 0 0 0,0 1 0 0 0,-1-1 0 0 0,1 0 0 0 0,0 0 0 0 0,0 1 0 0 0,-1-1-1 0 0,1 0 1 0 0,-1 1 0 0 0,1-1 0 0 0,0 1 0 0 0,-1-1 0 0 0,1 1 0 0 0,-1-1 0 0 0,1 0-1 0 0,-1 1 1 0 0,0 0 0 0 0,1-1 0 0 0,-1 1 0 0 0,1-1 0 0 0,-1 1 0 0 0,0 0 0 0 0,0-1-129 0 0,0 1 130 0 0,0-1 1 0 0,0 1 0 0 0,-1 0 0 0 0,1 0 0 0 0,0-1 0 0 0,0 1 0 0 0,-1 0-1 0 0,1 0 1 0 0,0 0 0 0 0,-1 0 0 0 0,1 0 0 0 0,0 1 0 0 0,-1-1 0 0 0,1 0-1 0 0,0 1 1 0 0,0-1 0 0 0,-1 0 0 0 0,1 1 0 0 0,0 0 0 0 0,0-1-131 0 0,-28 17 1283 0 0,16-8-756 0 0,3-3-79 0 0,0-1 0 0 0,0 2 0 0 0,1 0 0 0 0,-3 2-448 0 0,10-7 20 0 0,-1 0 0 0 0,1 0 0 0 0,0 1 0 0 0,0-1 0 0 0,0 1 0 0 0,0-1 0 0 0,1 1 0 0 0,-1 0 0 0 0,1-1 0 0 0,-1 1 0 0 0,1 0 0 0 0,0 0 0 0 0,0 0 0 0 0,0 0 0 0 0,1 0 0 0 0,-1 0 0 0 0,1 0 0 0 0,0 2-20 0 0,-1-1 0 0 0,2 0 0 0 0,-1-1 0 0 0,0 1 0 0 0,1-1 0 0 0,-1 1 0 0 0,1-1 0 0 0,0 1 0 0 0,0-1 0 0 0,0 1 0 0 0,1-1 0 0 0,-1 0 0 0 0,1 0 0 0 0,0 1 0 0 0,0-1 0 0 0,0 0 0 0 0,0-1 0 0 0,1 2 0 0 0,1 1 0 0 0,18 23 0 0 0,0-1 0 0 0,3-1 0 0 0,-17-17 201 0 0,-1 0-1 0 0,1 1 1 0 0,3 8-201 0 0,-3-6 838 0 0,-7-11-822 0 0,-1 0 0 0 0,1-1-1 0 0,-1 1 1 0 0,1 0 0 0 0,-1 0-1 0 0,1 0 1 0 0,-1 0 0 0 0,0 0-1 0 0,1 0 1 0 0,-1 0 0 0 0,0 0-1 0 0,0 0 1 0 0,0 0 0 0 0,0 0-1 0 0,0 0 1 0 0,0 0 0 0 0,0 0-1 0 0,0 0 1 0 0,0 0 0 0 0,0 0-1 0 0,0 0 1 0 0,-1 0 0 0 0,1 0-1 0 0,0 0 1 0 0,-1 0 0 0 0,1 0-1 0 0,-1-1 1 0 0,1 1 0 0 0,-1 0-1 0 0,0 0 1 0 0,1 0 0 0 0,-1 0-1 0 0,0-1 1 0 0,1 1 0 0 0,-1 0-1 0 0,0-1 1 0 0,0 1 0 0 0,1-1-1 0 0,-1 1 1 0 0,0-1 0 0 0,0 1-1 0 0,-1-1-15 0 0,-2 3-1 0 0,0-2-1 0 0,0 1 0 0 0,-1 0 0 0 0,1-1 1 0 0,-1 0-1 0 0,1 0 0 0 0,-1 0 0 0 0,-3 0 2 0 0,-135 2 611 0 0,126-3-2002 0 0,-1 0 0 0 0,-14-3 1391 0 0,12 1-4453 0 0,-5 0-2830 0 0</inkml:trace>
  <inkml:trace contextRef="#ctx0" brushRef="#br0" timeOffset="21586.459">23774 147 8288 0 0,'7'-14'889'0'0,"-7"11"-653"0"0,1-1-1 0 0,-1 1 1 0 0,0-1 0 0 0,0 0-1 0 0,0 1 1 0 0,0-1 0 0 0,0 1-1 0 0,-1-3-235 0 0,0 5 164 0 0,1 0 0 0 0,0 0 0 0 0,-1 0-1 0 0,1 0 1 0 0,0 0 0 0 0,-1 1 0 0 0,1-1-1 0 0,-1 0 1 0 0,0 0 0 0 0,1 0 0 0 0,-1 0-1 0 0,0 1 1 0 0,1-1 0 0 0,-1 0 0 0 0,0 0-1 0 0,0 1 1 0 0,0-1 0 0 0,0 1-1 0 0,0-1 1 0 0,1 1 0 0 0,-1-1 0 0 0,0 1-1 0 0,0 0 1 0 0,0-1 0 0 0,0 1 0 0 0,0 0-1 0 0,0 0 1 0 0,0 0 0 0 0,0-1 0 0 0,-1 1-1 0 0,1 0 1 0 0,0 1-164 0 0,-5-1 469 0 0,0-1-251 0 0,-1 1 0 0 0,0 0 0 0 0,0 1 0 0 0,0-1 0 0 0,1 2 0 0 0,-1-1-1 0 0,0 1 1 0 0,1-1 0 0 0,-1 2 0 0 0,0-1-218 0 0,-8 7 154 0 0,1-1-1 0 0,-1 2 0 0 0,1 0 1 0 0,1 0-1 0 0,0 1 1 0 0,0 1-1 0 0,1 0 1 0 0,1 1-1 0 0,0 0 0 0 0,0 1 1 0 0,2 0-1 0 0,-8 14-153 0 0,10-12 68 0 0,1 1-1 0 0,1 0 0 0 0,0 0 0 0 0,2 0 0 0 0,-1 1 1 0 0,2-1-1 0 0,1 1 0 0 0,0 0 0 0 0,1 0 0 0 0,2 16-67 0 0,10 31 0 0 0,-10-32 0 0 0,0-22 41 0 0,-1 1 1 0 0,-1 0-1 0 0,0 0 1 0 0,0-1-1 0 0,-1 1 0 0 0,-2 6-41 0 0,-1-1 116 0 0,2-7-101 0 0,-1 1 1 0 0,0 0-1 0 0,0-1 1 0 0,-1 0-1 0 0,0 1 1 0 0,-1-2-1 0 0,-1 3-15 0 0,3-8-56 0 0,-5 9-32 0 0,-1 0 0 0 0,-7 8 88 0 0,12-17-126 0 0,0 0 0 0 0,0 0-1 0 0,0 0 1 0 0,-1-1 0 0 0,1 0 0 0 0,-1 0 0 0 0,0 0 0 0 0,0 0-1 0 0,-1 0 127 0 0,-9 3-4986 0 0,-1-1-1707 0 0</inkml:trace>
  <inkml:trace contextRef="#ctx0" brushRef="#br0" timeOffset="22124.079">23251 572 10136 0 0,'0'0'230'0'0,"0"0"30"0"0,6-2 258 0 0,24-4-419 0 0,27-2 2598 0 0,-49 7-2406 0 0,7 0 314 0 0,0 0 0 0 0,0 1-1 0 0,0 1 1 0 0,5 0-605 0 0,67 7 1332 0 0,7 4-971 0 0,-68-10-359 0 0,1-1 0 0 0,15-1-2 0 0,-10-1 50 0 0,-20 1-21 0 0,-1-2 1 0 0,1 1-1 0 0,0-2 1 0 0,-1 1-1 0 0,0-2 1 0 0,0 1-1 0 0,0-2 1 0 0,1 0-30 0 0,-3 1 97 0 0,0-1 0 0 0,-1 0 0 0 0,0-1 0 0 0,0 1 1 0 0,0-2-1 0 0,-1 1 0 0 0,0-1 0 0 0,3-4-97 0 0,-9 10 6 0 0,0 0 0 0 0,0 0 1 0 0,0 0-1 0 0,-1 0 0 0 0,1 0 0 0 0,0 0 0 0 0,-1 0 1 0 0,1-1-1 0 0,0 1 0 0 0,-1 0 0 0 0,0 0 0 0 0,1-1 0 0 0,-1 1 1 0 0,0 0-1 0 0,0-1 0 0 0,0 1 0 0 0,0 0 0 0 0,0-1 1 0 0,0 1-1 0 0,0 0 0 0 0,0-1 0 0 0,0 1 0 0 0,-1-1-6 0 0,1 1 46 0 0,-1-1-1 0 0,0 0 1 0 0,0 0 0 0 0,0 1-1 0 0,0-1 1 0 0,0 1-1 0 0,-1-1 1 0 0,1 1-1 0 0,0-1 1 0 0,-1 1 0 0 0,1 0-1 0 0,-1 0 1 0 0,0 0-1 0 0,1 0 1 0 0,-1 0-46 0 0,-2-1 92 0 0,0 0-1 0 0,0 0 1 0 0,0 0 0 0 0,0 1-1 0 0,0-1 1 0 0,0 1 0 0 0,-1 0-1 0 0,1 0 1 0 0,0 1 0 0 0,-1-1-1 0 0,1 1 1 0 0,0 0 0 0 0,-1 0-1 0 0,-1 1-91 0 0,0 0 8 0 0,0 1 0 0 0,0 0-1 0 0,1 0 1 0 0,-1 0-1 0 0,1 1 1 0 0,-1 0 0 0 0,1 0-1 0 0,0 0 1 0 0,0 0 0 0 0,0 1-1 0 0,0 0 1 0 0,1 0-1 0 0,0 0 1 0 0,0 1 0 0 0,0 0-1 0 0,0-1 1 0 0,1 1-1 0 0,-1 0 1 0 0,1 1 0 0 0,1-1-1 0 0,-3 6-7 0 0,2-3-10 0 0,0 1 0 0 0,0-1 0 0 0,1 1-1 0 0,1-1 1 0 0,-1 1 0 0 0,1 0 0 0 0,1 0 0 0 0,0 5 10 0 0,0-11-1 0 0,0 0 1 0 0,1 1 0 0 0,0-1 0 0 0,-1 0 0 0 0,1 0-1 0 0,0 0 1 0 0,1 0 0 0 0,-1 0 0 0 0,0 0 0 0 0,1 0-1 0 0,0 0 1 0 0,0-1 0 0 0,-1 1 0 0 0,2 0 0 0 0,-1-1-1 0 0,0 0 1 0 0,0 1 0 0 0,1-1 0 0 0,-1 0 0 0 0,1 0-1 0 0,0-1 1 0 0,0 1 0 0 0,-1 0 0 0 0,3 0 0 0 0,2 1-5 0 0,0 0 1 0 0,1-1 0 0 0,-1 1-1 0 0,1-1 1 0 0,0-1 0 0 0,0 0-1 0 0,-1 0 1 0 0,1 0-1 0 0,0-1 1 0 0,0 0 0 0 0,8-1 4 0 0,0 0-58 0 0,0-1 1 0 0,-1 0 0 0 0,1-1 0 0 0,-1 0-1 0 0,1-1 1 0 0,3-3 57 0 0,-9 3-2116 0 0,1-1-1 0 0,-1 0 1 0 0,4-3 2116 0 0,-1-1-6388 0 0</inkml:trace>
  <inkml:trace contextRef="#ctx0" brushRef="#br0" timeOffset="22449.725">24140 372 4608 0 0,'0'0'353'0'0,"0"16"3786"0"0,1 26 1373 0 0,2-6-4354 0 0,5 23-1158 0 0,-2-17 2567 0 0,-2-1-1 0 0,-2 30-2566 0 0,-2-71 16 0 0,0 1-1 0 0,0-1 1 0 0,0 0-1 0 0,0 0 1 0 0,0 0-1 0 0,0 1 1 0 0,0-1-1 0 0,0 0 1 0 0,0 0-1 0 0,0 0 1 0 0,0 1-1 0 0,0-1 1 0 0,0 0-1 0 0,0 0 0 0 0,0 1 1 0 0,0-1-1 0 0,0 0 1 0 0,-1 0-1 0 0,1 0 1 0 0,0 0-1 0 0,0 1 1 0 0,0-1-1 0 0,0 0 1 0 0,0 0-1 0 0,-1 0 1 0 0,1 0-1 0 0,0 1 1 0 0,0-1-1 0 0,0 0 1 0 0,0 0-1 0 0,-1 0 1 0 0,1 0-1 0 0,0 0 0 0 0,0 0 1 0 0,-1 0-16 0 0,-6-3 85 0 0,5 2-90 0 0,1 0 0 0 0,0 0 0 0 0,0 0 0 0 0,0 0 0 0 0,0 0 0 0 0,-1 0-1 0 0,2-1 1 0 0,-1 1 0 0 0,0 0 0 0 0,-1-2 5 0 0,1-3-46 0 0,-1-1 0 0 0,1 1 1 0 0,0-1-1 0 0,1 0 0 0 0,0 1 0 0 0,0-1 0 0 0,0 1 0 0 0,1-1 0 0 0,0 0 0 0 0,0 1 0 0 0,1-2 46 0 0,1-7-334 0 0,1-1-1 0 0,1 0 1 0 0,1 1 0 0 0,0 0-1 0 0,1 0 1 0 0,8-12 334 0 0,-11 21-28 0 0,0 0 0 0 0,0 1 0 0 0,0-1 0 0 0,1 1-1 0 0,0 0 1 0 0,0 0 0 0 0,0 0 0 0 0,1 1 0 0 0,0 0 0 0 0,-1 0 0 0 0,1 1 0 0 0,1-1 0 0 0,-1 1-1 0 0,0 0 1 0 0,1 1 0 0 0,0 0 0 0 0,1-1 28 0 0,1 1-30 0 0,0 0-13 0 0,0-1-1 0 0,0 2 1 0 0,0-1 0 0 0,0 1 0 0 0,1 1 0 0 0,-1-1 0 0 0,0 2 0 0 0,0-1-1 0 0,3 2 44 0 0,-3 2-1349 0 0,-2 1-4661 0 0</inkml:trace>
  <inkml:trace contextRef="#ctx0" brushRef="#br0" timeOffset="23110.228">24471 331 10136 0 0,'-1'5'145'0'0,"0"0"1"0"0,0-1 0 0 0,0 1-1 0 0,0 0 1 0 0,-1 0 0 0 0,0-1-1 0 0,0 1 1 0 0,0-1-1 0 0,-1 1-145 0 0,1 0 269 0 0,-1 0 0 0 0,1 0 0 0 0,0 1 0 0 0,0-1 0 0 0,1 0 0 0 0,-1 1 0 0 0,1 1-269 0 0,-2 14 1359 0 0,-1 0 1 0 0,-5 16-1360 0 0,4-16 662 0 0,0-1 1 0 0,0 18-663 0 0,-8 17 933 0 0,13-52-807 0 0,-1-1 1 0 0,1 0-1 0 0,-1 1 0 0 0,1-1 1 0 0,-1 0-1 0 0,0 1 0 0 0,0-1 1 0 0,-1 1-127 0 0,2-2-59 0 0,0-1-33 0 0,0 0 24 0 0,0 0 135 0 0,0 0 22 0 0,-3-6 52 0 0,2 5-140 0 0,0-1 0 0 0,0 0 0 0 0,0 0-1 0 0,0 0 1 0 0,1 0 0 0 0,-1 0-1 0 0,1 0 1 0 0,0 0 0 0 0,-1 0 0 0 0,1 0-1 0 0,0 0 1 0 0,0 0 0 0 0,0 0 0 0 0,0 0-1 0 0,1 0 1 0 0,-1 0 0 0 0,0 0-1 0 0,1 0 1 0 0,-1 0 0 0 0,1 1 0 0 0,0-1-1 0 0,0 0 1 0 0,0 0-1 0 0,3-6-11 0 0,0 0-1 0 0,0 0 1 0 0,1 1-1 0 0,4-7 12 0 0,2-1-276 0 0,0 1 0 0 0,1 0-1 0 0,0 1 1 0 0,1 1 0 0 0,1-1 0 0 0,6-3 276 0 0,-12 11-47 0 0,0 1 0 0 0,1 0 0 0 0,0 0 0 0 0,0 1 1 0 0,0 0-1 0 0,0 1 0 0 0,3-1 47 0 0,-6 3-2 0 0,1 1 1 0 0,0-1 0 0 0,-1 1-1 0 0,1 1 1 0 0,0-1 0 0 0,-1 1-1 0 0,0 0 1 0 0,1 0 0 0 0,-1 1-1 0 0,3 2 2 0 0,3 0 0 0 0,-1-1 0 0 0,0 0 0 0 0,1 0 0 0 0,-9-3 0 0 0,0 0 0 0 0,0 0 0 0 0,0-1 0 0 0,0 1 0 0 0,0-1 0 0 0,0 0 0 0 0,1 0 0 0 0,-1 0 0 0 0,0 0 0 0 0,0-1 0 0 0,0 1 0 0 0,0-1 0 0 0,0 1 0 0 0,1-2 0 0 0,-2 1 0 0 0,0 0 0 0 0,-1 0 0 0 0,1 0 0 0 0,0-1 0 0 0,-1 1 0 0 0,1-1 0 0 0,-1 1 0 0 0,1-1 0 0 0,-1 0 0 0 0,0 0 0 0 0,1 1 0 0 0,-1-1 0 0 0,0 0 0 0 0,0 0 0 0 0,0 0 0 0 0,-1 0 0 0 0,1 0 0 0 0,0 0 0 0 0,-1-1 0 0 0,0 1 0 0 0,1 0 0 0 0,-1-1 0 0 0,0-1 0 0 0,0 0 0 0 0,0 0 0 0 0,0 0 0 0 0,0 0 0 0 0,-1 1 0 0 0,0-1 0 0 0,1 0 0 0 0,-1 0 0 0 0,-1 1 0 0 0,1-1 0 0 0,-1 1 0 0 0,0-2 0 0 0,2 4 53 0 0,-1 0-1 0 0,0 0 1 0 0,0-1-1 0 0,0 1 0 0 0,0 0 1 0 0,0 0-1 0 0,0 0 0 0 0,0 0 1 0 0,0 0-1 0 0,0 1 0 0 0,-1-1 1 0 0,1 0-1 0 0,0 0 0 0 0,-1 1 1 0 0,1-1-1 0 0,0 1 1 0 0,-1-1-1 0 0,1 1 0 0 0,0 0 1 0 0,-1-1-1 0 0,1 1 0 0 0,-1 0 1 0 0,1 0-1 0 0,-1 0 0 0 0,1 0 1 0 0,-1 0-1 0 0,0 1-52 0 0,-2-1 77 0 0,1 1 1 0 0,-1 0-1 0 0,0 0 0 0 0,0 0 1 0 0,0 1-1 0 0,1-1 0 0 0,-1 1 0 0 0,-2 2-77 0 0,1-1 0 0 0,1 0 0 0 0,0 1 0 0 0,0-1 0 0 0,0 1 0 0 0,0 0 0 0 0,1 0 0 0 0,0 1 0 0 0,0-1 0 0 0,0 1 0 0 0,0 0 0 0 0,-2 4 0 0 0,0 0 0 0 0,1 0 0 0 0,1 1 0 0 0,-3 8 0 0 0,5-14 6 0 0,0 0-1 0 0,0 0 0 0 0,1 0 1 0 0,-1 1-1 0 0,1-1 0 0 0,0 0 1 0 0,0 0-1 0 0,0 1 0 0 0,1-1 1 0 0,0 0-1 0 0,-1 0 0 0 0,1 0 1 0 0,1 1-1 0 0,-1-1 0 0 0,1 0 1 0 0,-1-1-1 0 0,3 4-5 0 0,-2-4-9 0 0,0 0 1 0 0,0 0 0 0 0,0-1-1 0 0,1 1 1 0 0,-1-1-1 0 0,1 1 1 0 0,0-1-1 0 0,0 0 1 0 0,0 0 0 0 0,0 0-1 0 0,0-1 1 0 0,0 1-1 0 0,0-1 1 0 0,1 1-1 0 0,-1-1 1 0 0,0 0-1 0 0,1 0 1 0 0,-1-1 0 0 0,1 1-1 0 0,-1-1 1 0 0,3 1 8 0 0,29 1-1350 0 0,-14-2-22 0 0</inkml:trace>
  <inkml:trace contextRef="#ctx0" brushRef="#br0" timeOffset="23652.645">25175 333 15664 0 0,'-6'0'200'0'0,"-1"1"1"0"0,1 0 0 0 0,-1 0-1 0 0,1 0 1 0 0,-1 1 0 0 0,1 0-1 0 0,0 0 1 0 0,0 1 0 0 0,-1 0-201 0 0,-12 7-79 0 0,0 1 1 0 0,-1 2 78 0 0,-21 12 70 0 0,22-15-70 0 0,0 1 0 0 0,1 1 0 0 0,0 0 0 0 0,1 1 0 0 0,-15 15 0 0 0,30-26 0 0 0,1 0 0 0 0,-1 0 0 0 0,1 0 0 0 0,0 0 0 0 0,-1 0 0 0 0,1 0 0 0 0,0 0 0 0 0,0 0 0 0 0,1 0 0 0 0,-1 1 0 0 0,1 4 71 0 0,1-5 12 0 0,1-1 1 0 0,-1 0-1 0 0,0 1 0 0 0,0-1 0 0 0,0 0 1 0 0,1 1-1 0 0,-1-1 0 0 0,1 0 0 0 0,-1 0 1 0 0,1 0-1 0 0,-1 0 0 0 0,1-1 0 0 0,0 1 1 0 0,-1 0-1 0 0,1-1 0 0 0,0 1 0 0 0,0-1 1 0 0,-1 1-1 0 0,1-1 0 0 0,0 0 0 0 0,0 0-83 0 0,8 1 77 0 0,-1 0 0 0 0,1-1 0 0 0,5-1-77 0 0,-14 1-10 0 0,7-1 7 0 0,4 1 21 0 0,0-1 1 0 0,0-1 0 0 0,8-2-19 0 0,-16 3 23 0 0,1-1 0 0 0,0 1-1 0 0,-1-1 1 0 0,0-1 0 0 0,1 1 0 0 0,-1 0-1 0 0,0-1 1 0 0,0 0 0 0 0,0 0-1 0 0,3-3-22 0 0,18-21-21 0 0,-2-1-1 0 0,-1 0 1 0 0,-1-2-1 0 0,8-15 22 0 0,-27 42-18 0 0,15-28-699 0 0,-1-1 0 0 0,-1-1-1 0 0,4-16 718 0 0,-18 47-6 0 0,5-12 42 0 0,-2 0 1 0 0,0-1-1 0 0,0 1 1 0 0,-2-1-1 0 0,0 0 1 0 0,0 0 0 0 0,-1 0-1 0 0,-1 0 1 0 0,-1 0-1 0 0,0-3-36 0 0,0 15 140 0 0,1 0-1 0 0,-1 0 0 0 0,0 1 1 0 0,0-1-1 0 0,0 0 0 0 0,0 0 1 0 0,-1 1-1 0 0,1-1 1 0 0,-1 1-1 0 0,1-1 0 0 0,-2-1-139 0 0,2 4 114 0 0,-12 5 1096 0 0,11-2-1136 0 0,-1-1 0 0 0,1 1 0 0 0,-1-1 0 0 0,1 1 0 0 0,0 0 0 0 0,0 0-1 0 0,0 0 1 0 0,1 0 0 0 0,-1 0 0 0 0,0 1-74 0 0,-12 34 77 0 0,10-21-77 0 0,0 1 0 0 0,2 0 0 0 0,0 0 0 0 0,0 12 0 0 0,3 16 0 0 0,2 8 0 0 0,0-26 0 0 0,6 22 0 0 0,-2-10 0 0 0,-1-12 0 0 0,5 15 0 0 0,6 27 0 0 0,-13-60-1093 0 0,-4-10-150 0 0</inkml:trace>
  <inkml:trace contextRef="#ctx0" brushRef="#br0" timeOffset="35637.842">18099 1675 3224 0 0,'12'5'-266'0'0,"-12"-5"287"0"0,0 0 0 0 0,0 0 0 0 0,1 0-1 0 0,-1 0 1 0 0,0 0 0 0 0,0 0 0 0 0,0 0 0 0 0,0 1 0 0 0,0-1 0 0 0,0 0 0 0 0,-1 0 0 0 0,1 0 0 0 0,0 0 0 0 0,0 0 0 0 0,0 0 0 0 0,0 0 0 0 0,0 0 0 0 0,0 0 0 0 0,0 1-1 0 0,0-1 1 0 0,0 0 0 0 0,0 0 0 0 0,0 0 0 0 0,0 0 0 0 0,0 0 0 0 0,0 0 0 0 0,0 0 0 0 0,0 0 0 0 0,0 0 0 0 0,0 0 0 0 0,-1 0 0 0 0,1 0 0 0 0,0 0 0 0 0,0 0-1 0 0,0 0 1 0 0,0 0 0 0 0,0 0 0 0 0,0 0 0 0 0,0 0 0 0 0,0 0 0 0 0,0 1 0 0 0,-1-1 0 0 0,1 0 0 0 0,0 0 0 0 0,0-1 0 0 0,0 1 0 0 0,0 0 0 0 0,0 0 0 0 0,0 0 0 0 0,0 0-1 0 0,0 0 1 0 0,0 0-21 0 0,-18 2 3114 0 0,18-2-2817 0 0,-2 0 119 0 0,0 0 0 0 0,1 0 0 0 0,-1 1 0 0 0,1-1 0 0 0,-1 1 0 0 0,1-1 0 0 0,-1 1 0 0 0,1-1 1 0 0,0 1-1 0 0,-1 0 0 0 0,1 0 0 0 0,0 0 0 0 0,-1 0 0 0 0,1 0 0 0 0,0 0 0 0 0,-1 0-416 0 0,-5 9 214 0 0,7-9 180 0 0,0 8 508 0 0,0-7-814 0 0,1 0 1 0 0,0 0-1 0 0,-1 0 1 0 0,1 0 0 0 0,0 0-1 0 0,0 0 1 0 0,0 0-1 0 0,1 0 1 0 0,-1-1-1 0 0,0 1 1 0 0,1 0 0 0 0,-1-1-1 0 0,1 1 1 0 0,-1-1-1 0 0,1 1 1 0 0,0-1 0 0 0,-1 0-1 0 0,2 1-88 0 0,2 1 228 0 0,0 0 1 0 0,0 0-1 0 0,0 0 0 0 0,0-1 0 0 0,1 1 0 0 0,-1-1 0 0 0,2 0-228 0 0,6 0 220 0 0,1 0 0 0 0,0 0 0 0 0,0-1 0 0 0,1-1 0 0 0,-1 0 0 0 0,0-1 0 0 0,0-1 0 0 0,0 0 0 0 0,-1-1 0 0 0,1 0 0 0 0,0-1 0 0 0,1-2-220 0 0,-10 4 0 0 0,-1-1 0 0 0,1 0 0 0 0,0 0 0 0 0,-1-1 0 0 0,0 1 0 0 0,3-4 0 0 0,12-8 0 0 0,-14 11 0 0 0,-1 0 0 0 0,1-1 0 0 0,-1 1 0 0 0,0-1 0 0 0,0 0 0 0 0,0 0 0 0 0,-1 0 0 0 0,1-1 0 0 0,-1 1 0 0 0,0-1 0 0 0,-1 1 0 0 0,0-1 0 0 0,2-4 0 0 0,-4 6 12 0 0,1 0-1 0 0,-1 0 1 0 0,0 0-1 0 0,0 0 1 0 0,0 0-1 0 0,0 0 1 0 0,-1 0-1 0 0,0 0 1 0 0,0 1-1 0 0,0-1 1 0 0,0 0-1 0 0,0 0 1 0 0,-1 1-1 0 0,0-1 1 0 0,0 0-12 0 0,1 2 15 0 0,0 0 1 0 0,0 1 0 0 0,0-1 0 0 0,0 0-1 0 0,0 1 1 0 0,-1-1 0 0 0,1 1 0 0 0,0-1-1 0 0,-1 1 1 0 0,1-1 0 0 0,-1 1 0 0 0,0 0 0 0 0,0 0-1 0 0,1 0 1 0 0,-1 0 0 0 0,0 0 0 0 0,0 0-1 0 0,0 1 1 0 0,0-1 0 0 0,0 1 0 0 0,0-1-1 0 0,0 1 1 0 0,0 0 0 0 0,0-1 0 0 0,0 1-1 0 0,0 0 1 0 0,0 0 0 0 0,0 1 0 0 0,-1-1-16 0 0,0 1-43 0 0,0 0 0 0 0,1 0 0 0 0,-1 1 0 0 0,1-1-1 0 0,-1 0 1 0 0,1 1 0 0 0,0 0 0 0 0,0 0 0 0 0,-1-1 0 0 0,1 1 0 0 0,0 1 0 0 0,1-1 0 0 0,-2 1 43 0 0,-21 32 42 0 0,16-22-42 0 0,2 1 0 0 0,-1 0 0 0 0,1 0 0 0 0,1 0 0 0 0,1 1 0 0 0,0 0 0 0 0,3-9 76 0 0,0 0 0 0 0,1-1 0 0 0,-1 1 0 0 0,1 0 0 0 0,1 5-76 0 0,-1-5 241 0 0,0 1 0 0 0,0 0 0 0 0,0-1 0 0 0,-2 6-241 0 0,1-8-17 0 0,0 1-1 0 0,1 0 0 0 0,0 0 0 0 0,-1 0 0 0 0,2 0 0 0 0,-1-1 1 0 0,0 1-1 0 0,1 0 0 0 0,0 0 0 0 0,0-1 0 0 0,1 1 1 0 0,0 2 17 0 0,-1-5-8 0 0,0 0 0 0 0,-1-1-1 0 0,1 1 1 0 0,1 0 0 0 0,-1-1 0 0 0,0 1 0 0 0,0 0 0 0 0,1-1 0 0 0,-1 1 0 0 0,0-1 0 0 0,1 0 0 0 0,0 1 0 0 0,-1-1 0 0 0,1 0-1 0 0,0 0 1 0 0,0 0 0 0 0,-1 0 0 0 0,1-1 0 0 0,0 1 0 0 0,0 0 0 0 0,0-1 0 0 0,0 1 0 0 0,0-1 0 0 0,0 0 0 0 0,0 0 0 0 0,0 1 0 0 0,0-1-1 0 0,0 0 1 0 0,0-1 0 0 0,1 1 8 0 0,5-1 26 0 0,0 0 0 0 0,-1-1 0 0 0,1 0 1 0 0,-1 0-1 0 0,1-1 0 0 0,-1 1 0 0 0,0-2 0 0 0,0 1 0 0 0,0-1 0 0 0,0 0 0 0 0,-1-1 0 0 0,1 1 0 0 0,3-5-26 0 0,8-8 65 0 0,-5 4 135 0 0,-1 1 0 0 0,0-2 0 0 0,4-5-200 0 0,-7 6-163 0 0,0 0 0 0 0,1 1 0 0 0,1 0 0 0 0,0 1-1 0 0,8-7 164 0 0,29-14-256 0 0,-35 24-76 0 0,-12 8 311 0 0,1-1-1 0 0,-1 1 1 0 0,1 0-1 0 0,-1-1 1 0 0,1 1-1 0 0,-1 0 0 0 0,1 0 1 0 0,0 0-1 0 0,-1 0 1 0 0,1 0-1 0 0,-1 0 1 0 0,1 1-1 0 0,-1-1 0 0 0,1 0 1 0 0,-1 1-1 0 0,1-1 1 0 0,-1 1-1 0 0,1 0 1 0 0,-1-1-1 0 0,1 1 0 0 0,-1 0 1 0 0,0 0-1 0 0,1 0 22 0 0,13 40 0 0 0,-12-30 64 0 0,-1 0 0 0 0,0 0 0 0 0,0 0-1 0 0,-1 1 1 0 0,0-1 0 0 0,-1 1 0 0 0,-1 7-64 0 0,0 33 412 0 0,2-45-335 0 0,4-2 3 0 0,-4-4 4 0 0,-1-1 12 0 0,5-13 120 0 0,-5 12-212 0 0,0-1 0 0 0,0 1 1 0 0,0 0-1 0 0,0 0 0 0 0,0 0 0 0 0,0-1 0 0 0,0 1 0 0 0,-1 0 0 0 0,1 0 0 0 0,-1 0 0 0 0,1 0 0 0 0,-1-1 0 0 0,1 1 1 0 0,-1 0-1 0 0,1 0 0 0 0,-1 0 0 0 0,0 0 0 0 0,0 0 0 0 0,0 0-4 0 0,0 0 4 0 0,0 0-1 0 0,0-1 1 0 0,0 1 0 0 0,1 0-1 0 0,-1 0 1 0 0,0-1 0 0 0,1 1-1 0 0,-1 0 1 0 0,0-1 0 0 0,1 1-1 0 0,0-1 1 0 0,-1 1 0 0 0,1-1-1 0 0,0 1 1 0 0,0-1 0 0 0,0 1-1 0 0,0-2-3 0 0,1-1-19 0 0,0 1 0 0 0,0-1 0 0 0,1 0 0 0 0,-1 0 0 0 0,1 1 0 0 0,0-1 0 0 0,0 1 0 0 0,0-1 0 0 0,2 0 19 0 0,-2 0-29 0 0,1 0-1 0 0,0 0 1 0 0,-1-1 0 0 0,0 1 0 0 0,0-1 0 0 0,0 0-1 0 0,0-1 30 0 0,-1 4-25 0 0,0 0-1 0 0,-1 0 0 0 0,1 0 1 0 0,0-1-1 0 0,0 1 0 0 0,1 0 1 0 0,-1 0-1 0 0,0 1 1 0 0,1-1-1 0 0,-1 0 0 0 0,1 0 1 0 0,-1 1-1 0 0,1-1 0 0 0,0 1 1 0 0,0-1-1 0 0,0 1 0 0 0,-1 0 1 0 0,2 0-1 0 0,-1-1 1 0 0,0 1-1 0 0,0 1 0 0 0,0-1 1 0 0,0 0-1 0 0,0 1 0 0 0,1-1 1 0 0,1 0 25 0 0,1 1-43 0 0,-1-1-1 0 0,1 1 1 0 0,0 0 0 0 0,-1 0 0 0 0,1 1 0 0 0,-1-1 0 0 0,1 1 0 0 0,-1 0 0 0 0,1 0 0 0 0,-1 1-1 0 0,1-1 1 0 0,2 3 43 0 0,-6-4 0 0 0,0 1 0 0 0,1 0 0 0 0,-1 0 0 0 0,0 0 0 0 0,0 1-1 0 0,0-1 1 0 0,-1 0 0 0 0,1 0 0 0 0,0 1 0 0 0,0-1 0 0 0,-1 0 0 0 0,1 1-1 0 0,-1-1 1 0 0,1 0 0 0 0,-1 1 0 0 0,1-1 0 0 0,-1 1 0 0 0,0-1 0 0 0,0 1-1 0 0,0-1 1 0 0,0 1 0 0 0,4 14 65 0 0,0-9 205 0 0,0 1 0 0 0,0-2 0 0 0,0 1 0 0 0,1 0 1 0 0,0-1-1 0 0,5 5-270 0 0,-4-4-108 0 0,0 0 0 0 0,0 1 0 0 0,-1 0 0 0 0,4 7 108 0 0,-6-9 29 0 0,0 0 0 0 0,1 0 1 0 0,0 0-1 0 0,0 0 0 0 0,0-1 0 0 0,1 0 0 0 0,0 0 1 0 0,0 0-1 0 0,0 0 0 0 0,0-1 0 0 0,4 3-29 0 0,-6-6 5 0 0,0 1 0 0 0,0 0 0 0 0,0-1 0 0 0,0 0-1 0 0,0 0 1 0 0,1 0 0 0 0,-1 0 0 0 0,0 0 0 0 0,1-1 0 0 0,-1 0-1 0 0,1 1 1 0 0,-1-1 0 0 0,1 0 0 0 0,-1-1 0 0 0,0 1 0 0 0,1-1-1 0 0,-1 1 1 0 0,0-1 0 0 0,1 0 0 0 0,-1 0 0 0 0,0 0 0 0 0,0-1-1 0 0,0 1 1 0 0,1-1-5 0 0,4-2-173 0 0,1-1 0 0 0,-1 0 0 0 0,0 0 0 0 0,0 0 0 0 0,-1-1 0 0 0,0 0 0 0 0,0-1 0 0 0,5-5 173 0 0,5-4-383 0 0,-15 15 342 0 0,-1-1 1 0 0,1 1-1 0 0,0-1 0 0 0,0 1 1 0 0,-1-1-1 0 0,1 1 1 0 0,-1-1-1 0 0,0 0 0 0 0,1 0 1 0 0,-1 0-1 0 0,0 0 1 0 0,0 0-1 0 0,0 0 0 0 0,0-1 41 0 0,2-8-219 0 0,6-25-642 0 0,-8 33 838 0 0,0 0-1 0 0,0 0 0 0 0,0 0 0 0 0,0 0 0 0 0,0 0 0 0 0,1 0 1 0 0,-1 0-1 0 0,1 0 0 0 0,0 1 0 0 0,0-1 0 0 0,0 1 0 0 0,1-2 24 0 0,4-4-10 0 0,-7 8 10 0 0,0 0 0 0 0,1-1 0 0 0,-1 1 0 0 0,0 0 0 0 0,0-1 0 0 0,1 1 0 0 0,-1 0 0 0 0,0-1 0 0 0,0 1 0 0 0,0 0-1 0 0,0-1 1 0 0,1 1 0 0 0,-1 0 0 0 0,0-1 0 0 0,0 1 0 0 0,0 0 0 0 0,0-1 0 0 0,0 1 0 0 0,0-1 0 0 0,0 1 0 0 0,0 0-1 0 0,0-1 1 0 0,0 1 0 0 0,0-1 0 0 0,0 1 0 0 0,0 0 0 0 0,0-1 0 0 0,0 1 0 0 0,-1 0 0 0 0,1-1 0 0 0,0 1 0 0 0,0 0 0 0 0,0-1-1 0 0,0 1 1 0 0,-1-1 0 0 0,0-1 4 0 0,0 0 0 0 0,0-1 0 0 0,0 1-1 0 0,0 0 1 0 0,1-1 0 0 0,-1 1 0 0 0,1-1 0 0 0,0 1-1 0 0,-1-1 1 0 0,1 0 0 0 0,0-2-4 0 0,0 1 173 0 0,-1-1-1 0 0,0 0 1 0 0,0 0-1 0 0,-1 0 0 0 0,0 1 1 0 0,1-1-1 0 0,-1 0 1 0 0,-1 1-1 0 0,1 0 1 0 0,-1 0-1 0 0,0-1-172 0 0,-12-9 450 0 0,15 13-421 0 0,-1 1 0 0 0,0-1 0 0 0,0 1 0 0 0,1-1 1 0 0,-1 1-1 0 0,0-1 0 0 0,0 1 0 0 0,1-1 0 0 0,-1 1 1 0 0,0 0-1 0 0,0-1 0 0 0,0 1 0 0 0,0 0 0 0 0,0 0 0 0 0,1 0 1 0 0,-1 0-1 0 0,0-1 0 0 0,0 1 0 0 0,0 0 0 0 0,0 1 1 0 0,0-1-1 0 0,0 0 0 0 0,0 0 0 0 0,1 0 0 0 0,-1 1 1 0 0,0-1-1 0 0,0 0 0 0 0,0 1 0 0 0,0-1 0 0 0,1 0 0 0 0,-2 1-29 0 0,-2 1 160 0 0,4-2-154 0 0,0 0 1 0 0,-1 0 0 0 0,1 1 0 0 0,0-1 0 0 0,-1 0-1 0 0,1 0 1 0 0,0 0 0 0 0,0 1 0 0 0,-1-1 0 0 0,1 0 0 0 0,0 1-1 0 0,0-1 1 0 0,-1 0 0 0 0,1 0 0 0 0,0 1 0 0 0,0-1-1 0 0,0 0 1 0 0,0 1 0 0 0,0-1 0 0 0,-1 0 0 0 0,1 1-1 0 0,0-1 1 0 0,0 1 0 0 0,0-1 0 0 0,0 0 0 0 0,0 1-1 0 0,0-1 1 0 0,0 0 0 0 0,0 1 0 0 0,0-1 0 0 0,0 0-1 0 0,0 1 1 0 0,0-1 0 0 0,1 0 0 0 0,-1 1 0 0 0,0-1-7 0 0,6 13 256 0 0,-4-11-231 0 0,-2-1-25 0 0,0 0 1 0 0,0 0-1 0 0,0-1 0 0 0,0 1 0 0 0,0 0 0 0 0,0 0 1 0 0,0 0-1 0 0,0 0 0 0 0,0-1 0 0 0,-1 1 0 0 0,1 0 1 0 0,0 0-1 0 0,0-1 0 0 0,-1 1 0 0 0,1 0 0 0 0,0 0 0 0 0,-1-1 1 0 0,1 1-1 0 0,-1 0 0 0 0,1-1 0 0 0,-1 1 0 0 0,1 0 1 0 0,-1-1-1 0 0,0 1 0 0 0,0-1 0 0 0,-7 14-26 0 0,6-5-56 0 0,2-7 53 0 0,-1 0 1 0 0,1 0-1 0 0,-1 0 0 0 0,1 0 1 0 0,-1 0-1 0 0,1 0 0 0 0,-1-1 0 0 0,0 1 1 0 0,0 0-1 0 0,0 0 0 0 0,0-1 0 0 0,0 1 1 0 0,-1-1-1 0 0,0 1 29 0 0,-2 3-9 0 0,1-1-1 0 0,-1 1 1 0 0,0 0-1 0 0,1 0 1 0 0,0 0-1 0 0,0 0 1 0 0,1 0-1 0 0,-1 1 1 0 0,1-1-1 0 0,0 1 1 0 0,1 0-1 0 0,-1-1 1 0 0,1 1 0 0 0,0 0-1 0 0,1 0 1 0 0,-1 0-1 0 0,1 0 1 0 0,1 0-1 0 0,-1 0 1 0 0,1 0-1 0 0,0 1 10 0 0,0-3 0 0 0,0 0 0 0 0,0 0 0 0 0,1 0 0 0 0,-1 0 0 0 0,1 0 0 0 0,1 2 0 0 0,-1-4 0 0 0,-1 0 0 0 0,1 0 0 0 0,-1-1 0 0 0,1 1 0 0 0,-1-1 0 0 0,1 1 0 0 0,0-1 0 0 0,0 0 0 0 0,0 0 0 0 0,0 0 0 0 0,0 0 0 0 0,0 0 0 0 0,2 1 0 0 0,-1-1 8 0 0,1 0 0 0 0,0 0 0 0 0,0-1-1 0 0,0 1 1 0 0,0-1 0 0 0,0 0 0 0 0,0 0-1 0 0,0-1 1 0 0,0 1 0 0 0,0-1 0 0 0,0 1-1 0 0,0-1 1 0 0,0-1 0 0 0,-1 1 0 0 0,1 0 0 0 0,0-1-1 0 0,2-1-7 0 0,6-4 33 0 0,0 0 0 0 0,0-1 0 0 0,-1 0 0 0 0,4-3-33 0 0,3-5-213 0 0,-1-1 0 0 0,-1-1 0 0 0,-1 0-1 0 0,0-1 214 0 0,7-7-584 0 0,13-13 584 0 0,-8 14-61 0 0,-26 24 57 0 0,-1 0 1 0 0,1 0 0 0 0,0 0-1 0 0,-1 1 1 0 0,1-1-1 0 0,0 0 1 0 0,-1 1 0 0 0,1-1-1 0 0,0 1 1 0 0,0-1 0 0 0,0 1-1 0 0,-1-1 1 0 0,1 1-1 0 0,0-1 1 0 0,0 1 0 0 0,0 0-1 0 0,0 0 1 0 0,0-1 3 0 0,0 1-7 0 0,-1 0-1 0 0,1 0 1 0 0,-1 1-1 0 0,1-1 1 0 0,-1 0-1 0 0,1 0 1 0 0,0 0-1 0 0,-1 0 1 0 0,1 1-1 0 0,-1-1 1 0 0,1 0-1 0 0,-1 1 1 0 0,1-1-1 0 0,-1 0 1 0 0,0 1-1 0 0,1-1 1 0 0,-1 0-1 0 0,1 1 1 0 0,-1-1-1 0 0,0 1 1 0 0,1-1-1 0 0,-1 1 8 0 0,2 1-15 0 0,-1 1-1 0 0,0 0 1 0 0,1 0-1 0 0,-1 0 1 0 0,0 0-1 0 0,-1 0 0 0 0,1 0 1 0 0,0 0-1 0 0,-1 2 16 0 0,10 60 213 0 0,3 7-213 0 0,-10-61 14 0 0,-2 0 39 0 0,1-8-53 0 0,1-7 0 0 0,29-71 0 0 0,-29 69 0 0 0,1-4 0 0 0,1 1 0 0 0,0-1 0 0 0,1 1 0 0 0,0 1 0 0 0,0-1 0 0 0,1 1 0 0 0,1 0 0 0 0,1-1 0 0 0,2 0 0 0 0,-1 1 0 0 0,1 1 0 0 0,0 0 0 0 0,1 0 0 0 0,-1 1 0 0 0,1 1 0 0 0,1 0 0 0 0,-1 0 0 0 0,1 1 0 0 0,-1 1 0 0 0,1 0 0 0 0,1 1 0 0 0,-10 1 0 0 0,-1 0 0 0 0,1 1 0 0 0,0 0 0 0 0,0 0 0 0 0,-1 0 0 0 0,1 0 0 0 0,0 0 0 0 0,0 1 0 0 0,-1-1 0 0 0,1 1 0 0 0,0 0 0 0 0,-1 1 0 0 0,4-1 0 0 0,-6-1 0 0 0,-1 0 0 0 0,1 0 0 0 0,-1 0 0 0 0,1 0 0 0 0,0 0 0 0 0,-1 0 0 0 0,1 0 0 0 0,0 0 0 0 0,-1 0 0 0 0,1 1 0 0 0,-1-1 0 0 0,1 0 0 0 0,-1 0 0 0 0,1 1 0 0 0,-1-1 0 0 0,1 0 0 0 0,-1 1 0 0 0,1 0 0 0 0,3 1 0 0 0,0-4 0 0 0,-1 3 0 0 0,-1 0 0 0 0,1 0 11 0 0,-2-2 32 0 0,0-1-15 0 0,0 1 57 0 0,-1 1 11 0 0,0 0-11 0 0,0 0-17 0 0,0 0-4 0 0,0 0 0 0 0,0 0 6 0 0,0 0 20 0 0,0 0-34 0 0,0 0-168 0 0,0 0-72 0 0,0 0-9 0 0,-2-6 223 0 0,2 6 39 0 0,0-1 1 0 0,0 1-1 0 0,0-1 1 0 0,0 1 0 0 0,-1 0-1 0 0,1-1 1 0 0,0 1-1 0 0,0-1 1 0 0,0 1-1 0 0,0-1 1 0 0,0 1-1 0 0,-1-1 1 0 0,1 1-1 0 0,0 0 1 0 0,0-1-1 0 0,0 1 1 0 0,-1 0-1 0 0,1-1 1 0 0,0 1 0 0 0,-1 0-1 0 0,1-1 1 0 0,0 1-1 0 0,-1 0 1 0 0,0-1-70 0 0,-3 2 2 0 0,0-1 0 0 0,-1 1 0 0 0,1 0 0 0 0,0 0 0 0 0,-1 0 0 0 0,1 1 0 0 0,0-1 0 0 0,0 1 0 0 0,0 0 0 0 0,0 0 0 0 0,1 1 0 0 0,-1-1 0 0 0,0 1 0 0 0,1 0 0 0 0,0 0 0 0 0,-1 0-2 0 0,-7 8-47 0 0,1 1 1 0 0,0 0 0 0 0,1 0-1 0 0,0 1 47 0 0,5-6 43 0 0,1-1 1 0 0,0 1-1 0 0,0 0 0 0 0,0 0 0 0 0,1 1-43 0 0,1-6-8 0 0,1 0-1 0 0,0 0 1 0 0,0 0-1 0 0,0 0 0 0 0,0 0 1 0 0,0 0-1 0 0,0 0 1 0 0,1 0-1 0 0,-1 0 0 0 0,1-1 1 0 0,-1 1-1 0 0,1 0 1 0 0,0 0-1 0 0,0 0 0 0 0,0-1 1 0 0,0 1-1 0 0,0 0 1 0 0,0-1-1 0 0,0 1 0 0 0,0-1 1 0 0,0 1-1 0 0,1-1 1 0 0,-1 0-1 0 0,1 1 0 0 0,-1-1 1 0 0,1 0-1 0 0,0 0 9 0 0,8 3 0 0 0,-9-3 0 0 0,1 0 0 0 0,-1 0 0 0 0,0-1 0 0 0,1 1 0 0 0,-1-1 0 0 0,1 1 0 0 0,-1-1 0 0 0,1 1 0 0 0,-1-1 0 0 0,1 0 0 0 0,-1 0 0 0 0,1 0 0 0 0,0 0 0 0 0,-1 0 0 0 0,1 0 0 0 0,-1-1 0 0 0,1 1 0 0 0,26-6 12 0 0,-23 6-9 0 0,1-1 0 0 0,-1 0 0 0 0,0 0-1 0 0,1-1 1 0 0,-1 0 0 0 0,0 0 0 0 0,0 0 0 0 0,0 0-1 0 0,0-1 1 0 0,0 0 0 0 0,3-3-3 0 0,4-4 51 0 0,0-1 1 0 0,-1 0-1 0 0,-1-1 0 0 0,8-11-51 0 0,-16 21-39 0 0,0 0 1 0 0,0 1-1 0 0,0-1 0 0 0,0 0 0 0 0,0 0 0 0 0,1 1 1 0 0,-1 0-1 0 0,0-1 0 0 0,1 1 0 0 0,-1 0 0 0 0,1 0 1 0 0,-1 0-1 0 0,1 0 0 0 0,0 1 0 0 0,-1-1 0 0 0,1 1 1 0 0,0 0-1 0 0,-1-1 0 0 0,2 1 39 0 0,-2 1-25 0 0,-1 0-1 0 0,0 0 1 0 0,0 0-1 0 0,0 0 1 0 0,-1 0 0 0 0,1 1-1 0 0,0-1 1 0 0,0 0-1 0 0,0 0 1 0 0,-1 1-1 0 0,1-1 1 0 0,-1 0 0 0 0,1 1-1 0 0,-1-1 1 0 0,0 0-1 0 0,1 1 1 0 0,-1 0 25 0 0,4 31-78 0 0,-2 0-1 0 0,-1 0 1 0 0,-2 0 0 0 0,-1 3 78 0 0,1-10 169 0 0,-5 34-126 0 0,-2-1 0 0 0,-3 0 0 0 0,-3-1 0 0 0,-2 1-43 0 0,14-53 16 0 0,0-1 1 0 0,0 0-1 0 0,0 0 0 0 0,-1 0 1 0 0,0 0-1 0 0,-3 4-16 0 0,-3 5 31 0 0,9-14-13 0 0,0 0 0 0 0,0 0-1 0 0,0 1 1 0 0,-1-1 0 0 0,1 0-1 0 0,0 0 1 0 0,0 0 0 0 0,0 1-1 0 0,-1-1 1 0 0,1 0 0 0 0,0 0-1 0 0,0 0 1 0 0,-1 1 0 0 0,1-1 0 0 0,0 0-1 0 0,-1 0 1 0 0,1 0 0 0 0,0 0-1 0 0,0 0 1 0 0,-1 0 0 0 0,1 0-1 0 0,0 0 1 0 0,-1 0 0 0 0,1 0-1 0 0,0 0 1 0 0,-1 0 0 0 0,1 0-1 0 0,0 0 1 0 0,-1 0 0 0 0,1 0-1 0 0,0 0 1 0 0,-1 0 0 0 0,1 0-1 0 0,0 0 1 0 0,0-1 0 0 0,-1 1-1 0 0,1 0 1 0 0,0 0 0 0 0,0 0-1 0 0,-1 0 1 0 0,1-1 0 0 0,0 1 0 0 0,0 0-1 0 0,-1 0 1 0 0,1-1 0 0 0,0 1-1 0 0,0 0-17 0 0,-11-14 158 0 0,9 12-175 0 0,0-1 17 0 0,-1 0 0 0 0,0 0 0 0 0,1 0 0 0 0,-1 0 0 0 0,1-1 0 0 0,0 1 0 0 0,0-1 0 0 0,1 1 0 0 0,-1-1 0 0 0,1 0 0 0 0,0 0 0 0 0,0 1 0 0 0,0-1 0 0 0,0 0 0 0 0,0-1 0 0 0,1-1 0 0 0,0-1 0 0 0,0 1 0 0 0,1-1 0 0 0,0 1 1 0 0,0-1-1 0 0,1-2 0 0 0,2-11-19 0 0,0 0-285 0 0,1 0 1 0 0,8-18 303 0 0,-4 9-172 0 0,-1 8 44 0 0,0 1 0 0 0,2-1 0 0 0,5-7 128 0 0,13-30-219 0 0,-16 31 127 0 0,1 0 0 0 0,1 1 0 0 0,2 1 0 0 0,0 0 0 0 0,1 1 0 0 0,14-13 92 0 0,-13 22 0 0 0,-18 15 0 0 0,0 0 0 0 0,1 0 0 0 0,-1 0 0 0 0,0 0 0 0 0,0 0 0 0 0,0 0 0 0 0,1 0 0 0 0,-1 0 0 0 0,0 0 0 0 0,0 0 0 0 0,0 0 0 0 0,1 0 0 0 0,-1 0 0 0 0,0 0 0 0 0,0 1 0 0 0,0-1 0 0 0,0 0 0 0 0,1 0 0 0 0,-1 0 0 0 0,0 0 0 0 0,0 0 0 0 0,0 0 0 0 0,0 0 0 0 0,0 0 0 0 0,1 1 0 0 0,-1-1 0 0 0,0 0 0 0 0,0 0 0 0 0,0 0 0 0 0,0 0 0 0 0,0 0 0 0 0,0 1 0 0 0,0-1 0 0 0,0 0 0 0 0,0 0 0 0 0,1 0 0 0 0,-1 1 0 0 0,0-1 0 0 0,0 0 0 0 0,0 0 0 0 0,0 0 0 0 0,0 0 0 0 0,0 1 0 0 0,0-1 0 0 0,0 0 0 0 0,0 0 0 0 0,0 0 0 0 0,0 1 0 0 0,-1-1 0 0 0,1 0 0 0 0,0 0 0 0 0,0 0 0 0 0,0 0 0 0 0,0 1 0 0 0,-1 12 0 0 0,1-12 0 0 0,0 11 221 0 0,0 0-1 0 0,0 0 1 0 0,1 1-1 0 0,1-1 1 0 0,0 0-1 0 0,0 0 0 0 0,1 0 1 0 0,1-1-1 0 0,1 2-220 0 0,-3-9-71 0 0,0 0-1 0 0,0-1 1 0 0,0 1-1 0 0,0-1 1 0 0,1 0-1 0 0,0 0 1 0 0,0 0-1 0 0,0 0 1 0 0,0 0-1 0 0,0 0 1 0 0,0-1-1 0 0,1 1 1 0 0,-1-1-1 0 0,1 0 1 0 0,0 0-1 0 0,2 0 72 0 0,-3-1 1 0 0,0 0 0 0 0,0 0 0 0 0,0-1 0 0 0,0 0-1 0 0,0 0 1 0 0,0 0 0 0 0,0 0 0 0 0,0 0 0 0 0,0 0 0 0 0,0-1-1 0 0,2 0 0 0 0,3-1 28 0 0,-1 0 1 0 0,1 0-1 0 0,6-4-28 0 0,-5 2 10 0 0,0-2 1 0 0,-1 1 0 0 0,1-1-1 0 0,-1-1 1 0 0,-1 1 0 0 0,1-1-1 0 0,-1-1 1 0 0,-1 1 0 0 0,1-1-1 0 0,-1 0 1 0 0,-1-1 0 0 0,1 1-1 0 0,0-5-10 0 0,3-3 2 0 0,6-13-14 0 0,-11 18-113 0 0,0 1 0 0 0,0-1 0 0 0,1 0 0 0 0,1 1 1 0 0,0 0-1 0 0,0 1 0 0 0,1-1 0 0 0,7-7 125 0 0,-13 16-3 0 0,1 0 0 0 0,-1 0-1 0 0,0 0 1 0 0,0 1 0 0 0,1-1 0 0 0,-1 0-1 0 0,1 1 1 0 0,-1-1 0 0 0,0 1 0 0 0,1 0 0 0 0,-1-1-1 0 0,2 1 4 0 0,-2 0 0 0 0,0 1 0 0 0,0-1 0 0 0,0 1 0 0 0,0-1 0 0 0,0 1 0 0 0,0-1 0 0 0,0 1 0 0 0,0-1 0 0 0,0 1 0 0 0,-1 0 0 0 0,1-1 0 0 0,0 1 0 0 0,0 0 0 0 0,-1 0 0 0 0,1 0 0 0 0,-1 0 0 0 0,1 0 0 0 0,0-1 0 0 0,-1 1 0 0 0,0 0 0 0 0,1 0 0 0 0,-1 1 0 0 0,8 28 0 0 0,-5-13 0 0 0,6 19 139 0 0,-2 0-1 0 0,1 28-138 0 0,-4-31-197 0 0,-1 7 160 0 0,-1 0-1 0 0,-3 0 0 0 0,-2 14 38 0 0,-1 43 1 0 0,3-70 6 0 0,-2 0 1 0 0,-3 14-8 0 0,1-4 387 0 0,-8 20 1010 0 0,12-47-1456 0 0,-1-1 0 0 0,0 1 0 0 0,-1-1 0 0 0,1 0 0 0 0,-2 0 0 0 0,0 0 0 0 0,0 0-1 0 0,0-1 1 0 0,-1 1 0 0 0,-4 5 59 0 0,7-13 16 0 0,1 1 0 0 0,0-1 0 0 0,-1 0 0 0 0,1 0-1 0 0,0 0 1 0 0,-1 0 0 0 0,0 0 0 0 0,1 0 0 0 0,-1 0 0 0 0,0 0-1 0 0,1 0 1 0 0,-1-1 0 0 0,0 1 0 0 0,0-1 0 0 0,1 0 0 0 0,-1 1-1 0 0,0-1 1 0 0,0 0 0 0 0,0 0 0 0 0,0 0 0 0 0,0 0 0 0 0,1 0-1 0 0,-1-1 1 0 0,-1 1-16 0 0,-1-1 35 0 0,0-1-1 0 0,1 1 1 0 0,-1-1-1 0 0,1 1 1 0 0,-1-1 0 0 0,1 0-1 0 0,0-1 1 0 0,0 1-1 0 0,0 0 1 0 0,0-1-1 0 0,-1-1-34 0 0,-7-6 0 0 0,9 9 0 0 0,1 0 0 0 0,-1 0 0 0 0,0-1 0 0 0,1 1 0 0 0,0-1 0 0 0,-1 0 0 0 0,1 1 0 0 0,0-1 0 0 0,0 0 0 0 0,0 0 0 0 0,0 0 0 0 0,0 1 0 0 0,-1-3 0 0 0,-2-8 0 0 0,0-1 0 0 0,0 1 0 0 0,1-1 0 0 0,0-1 0 0 0,3 9 0 0 0,-1 0 0 0 0,1-1 0 0 0,0 1 0 0 0,1-1 0 0 0,-1 1 0 0 0,1 0 0 0 0,0-1 0 0 0,0 1 0 0 0,1 0 0 0 0,0 0 0 0 0,1-3 0 0 0,1-1-23 0 0,1 1 0 0 0,0-1-1 0 0,1 1 1 0 0,0 0-1 0 0,0 0 1 0 0,1 1 0 0 0,0-1-1 0 0,1 2 1 0 0,-1-1-1 0 0,1 1 1 0 0,0 0 0 0 0,1 1-1 0 0,2-2 24 0 0,22-5-1338 0 0,-11 4-4727 0 0,-9 2-731 0 0</inkml:trace>
  <inkml:trace contextRef="#ctx0" brushRef="#br0" timeOffset="38140.554">22505 1515 11888 0 0,'-22'0'1378'0'0,"3"16"850"0"0,7-5-1687 0 0,-1 1 0 0 0,2 0-1 0 0,0 1 1 0 0,0 0 0 0 0,1 1 0 0 0,1 0-1 0 0,-4 9-540 0 0,9-17 73 0 0,1-2 26 0 0,1 0 0 0 0,-1 0 0 0 0,1 0 1 0 0,0 0-1 0 0,0 1 0 0 0,1-1 1 0 0,-1 1-1 0 0,1-1 0 0 0,0 1 0 0 0,0-1 1 0 0,1 1-1 0 0,-1-1 0 0 0,1 3-99 0 0,0-5 23 0 0,0 1 0 0 0,1-1 0 0 0,-1 1 0 0 0,1-1 0 0 0,-1 1 0 0 0,1-1-1 0 0,0 1 1 0 0,0-1 0 0 0,0 0 0 0 0,0 0 0 0 0,0 1 0 0 0,1-1 0 0 0,-1 0 0 0 0,1 0 0 0 0,-1 0 0 0 0,1 0 0 0 0,0 0-1 0 0,0-1 1 0 0,-1 1 0 0 0,1-1 0 0 0,1 1 0 0 0,-1-1 0 0 0,0 1 0 0 0,1-1-23 0 0,1 1 6 0 0,0 0 0 0 0,-1-1 0 0 0,1 1-1 0 0,0-1 1 0 0,0 0 0 0 0,0 0 0 0 0,0 0 0 0 0,1-1 0 0 0,-1 0 0 0 0,0 1-1 0 0,0-2 1 0 0,0 1 0 0 0,0 0 0 0 0,2-1-6 0 0,18-5-309 0 0,-1-1 0 0 0,-1-2 0 0 0,20-9 309 0 0,-12 5-861 0 0,-11 9 846 0 0,-19 4 15 0 0,1 0 0 0 0,-1 0 0 0 0,1 0 0 0 0,0 0 0 0 0,-1 0 0 0 0,1 0 0 0 0,0 0 0 0 0,-1 1 0 0 0,1-1 0 0 0,-1 0 0 0 0,1 0 0 0 0,0 0 0 0 0,-1 1 0 0 0,1-1 0 0 0,-1 0 0 0 0,1 1 0 0 0,-1-1 0 0 0,1 0 0 0 0,-1 1 0 0 0,1-1 0 0 0,-1 1 0 0 0,0-1 0 0 0,1 1 0 0 0,-1-1 0 0 0,1 1 0 0 0,-1-1 0 0 0,0 1 0 0 0,0-1 0 0 0,1 1 0 0 0,-1 0 0 0 0,0-1 0 0 0,0 1 0 0 0,0-1 0 0 0,1 1 0 0 0,-1 0 0 0 0,0-1 0 0 0,0 1 0 0 0,0-1 0 0 0,0 1 0 0 0,0 0 0 0 0,0 1 0 0 0,9 59 447 0 0,-7-43-356 0 0,-2-16-117 0 0,0 1 0 0 0,0 0 0 0 0,0-1 0 0 0,0 1 1 0 0,1-1-1 0 0,-1 1 0 0 0,1-1 0 0 0,0 1 0 0 0,0-1 1 0 0,0 1-1 0 0,0-1 0 0 0,0 0 0 0 0,1 0 0 0 0,0 2 26 0 0,-1-3 54 0 0,1 1 0 0 0,-1 0 0 0 0,0-1 0 0 0,1 1 0 0 0,-1-1 0 0 0,1 1 0 0 0,0-1 0 0 0,0 0 0 0 0,-1 0 0 0 0,1 0 0 0 0,0 0 0 0 0,0 0 0 0 0,0 0 0 0 0,0 0 0 0 0,0-1 0 0 0,0 1 0 0 0,0-1 0 0 0,0 1 0 0 0,0-1 0 0 0,1 0 0 0 0,-1 0 0 0 0,0 0 0 0 0,0 0 0 0 0,1 0-54 0 0,-1 0 25 0 0,0-1-1 0 0,-1 1 0 0 0,1 0 0 0 0,0-1 0 0 0,-1 1 0 0 0,1-1 0 0 0,0 0 1 0 0,-1 0-1 0 0,1 1 0 0 0,-1-1 0 0 0,1 0 0 0 0,-1 0 0 0 0,1-1 0 0 0,-1 1 1 0 0,0 0-1 0 0,1 0 0 0 0,-1-1 0 0 0,0 1 0 0 0,1-2-24 0 0,-1 0 8 0 0,1 0 1 0 0,-1 0-1 0 0,1 0 0 0 0,-1 0 0 0 0,0 0 1 0 0,0-1-1 0 0,-1 1 0 0 0,1 0 0 0 0,-1-1 1 0 0,1-1-9 0 0,-1-2-5 0 0,0 0 1 0 0,-1 0 0 0 0,1 0 0 0 0,-1 0 0 0 0,0-1 0 0 0,-1 1 0 0 0,0 1-1 0 0,0-1 1 0 0,-3-6 4 0 0,2 8 100 0 0,0-4-117 0 0,-1 1-1 0 0,-1 0 0 0 0,1-1 0 0 0,-1 2 1 0 0,-1-1-1 0 0,1 1 0 0 0,-1 0 1 0 0,-1 0-1 0 0,1 0 0 0 0,-1 1 1 0 0,-1 0 17 0 0,-9-1-487 0 0,12 7-4064 0 0,5 0-1428 0 0</inkml:trace>
  <inkml:trace contextRef="#ctx0" brushRef="#br0" timeOffset="38449.703">22845 1395 12384 0 0,'0'0'281'0'0,"0"0"40"0"0,0 0 21 0 0,0 0-45 0 0,9 12-264 0 0,4 21 46 0 0,-9-24 354 0 0,0 0-1 0 0,0 0 1 0 0,-1 0 0 0 0,0 0 0 0 0,0 2-433 0 0,7 19 1082 0 0,-1-4-476 0 0,-1 1 0 0 0,-1 0 0 0 0,-1 0 0 0 0,1 27-606 0 0,-4-39 186 0 0,0-1 0 0 0,1 1 1 0 0,0 0-187 0 0,3 11 1305 0 0,-6-25-1333 0 0,-1-1-188 0 0,0 0-37 0 0,0 0-26 0 0,0 0-69 0 0,0 0-32 0 0,0 0-809 0 0,0 0-3384 0 0,0 0-1456 0 0</inkml:trace>
  <inkml:trace contextRef="#ctx0" brushRef="#br0" timeOffset="38791.34">23185 1326 12440 0 0,'-44'-3'1344'0'0,"44"5"-1221"0"0,0-1 1 0 0,0 0-1 0 0,0 1 1 0 0,0-1-1 0 0,0 0 1 0 0,0 0-1 0 0,1 1 1 0 0,-1-1-1 0 0,0 0 1 0 0,1 0 0 0 0,-1 1-1 0 0,1-1-123 0 0,0 5 484 0 0,3 46 2170 0 0,-3 0 0 0 0,-3 14-2654 0 0,1 7 475 0 0,1-46-78 0 0,2-1 0 0 0,0 0 1 0 0,2 1-1 0 0,1-1 0 0 0,7 24-397 0 0,-5-4 0 0 0,-4-36 5 0 0,3 0-58 0 0,-5-8-199 0 0,-1-2-100 0 0,8-6-542 0 0,-6 4 463 0 0,0 0 0 0 0,-1 0 0 0 0,1 0 1 0 0,-1 0-1 0 0,1-1 0 0 0,-1 1 0 0 0,0 0 0 0 0,0-1 1 0 0,0 1-1 0 0,0-1 0 0 0,0 0 431 0 0,2-10-6426 0 0</inkml:trace>
  <inkml:trace contextRef="#ctx0" brushRef="#br0" timeOffset="39038.439">23322 1503 8752 0 0,'0'0'673'0'0,"1"2"-254"0"0,1 6 563 0 0,-1 0 1 0 0,0 1 0 0 0,0-1-1 0 0,-1 0 1 0 0,0 1 0 0 0,0-1-1 0 0,-1 5-982 0 0,0 14 1059 0 0,1-9-464 0 0,-1-2-61 0 0,1 0 0 0 0,1-1 1 0 0,0 1-1 0 0,2 0 0 0 0,2 9-534 0 0,-2-9 326 0 0,-3-14-197 0 0,0 0-1 0 0,1 0 0 0 0,-1 0 1 0 0,1 0-1 0 0,-1 0 1 0 0,1 0-1 0 0,0 0 1 0 0,1 2-129 0 0,-1 2 812 0 0,0-5-1957 0 0,0-6-340 0 0,0-2-3594 0 0,1 1-1593 0 0</inkml:trace>
  <inkml:trace contextRef="#ctx0" brushRef="#br0" timeOffset="39329.119">23419 1442 10136 0 0,'0'0'448'0'0,"2"4"96"0"0,5-2-440 0 0,-7-2-104 0 0,0 0 0 0 0,0 0 0 0 0,6 0 0 0 0,-2 3 0 0 0,-4-3 0 0 0,5 3 0 0 0</inkml:trace>
  <inkml:trace contextRef="#ctx0" brushRef="#br0" timeOffset="39528.166">23783 1456 7832 0 0,'0'0'356'0'0,"-3"-2"121"0"0,-2 2-143 0 0,1-1-1 0 0,-1 1 1 0 0,1 0-1 0 0,-1 1 1 0 0,1-1 0 0 0,-1 1-1 0 0,1 0 1 0 0,-1 0-1 0 0,1 0 1 0 0,-4 2-334 0 0,-45 21 4464 0 0,39-17-4995 0 0,5-3 605 0 0,1 0-1 0 0,1 0 0 0 0,-1 1 0 0 0,1 0 1 0 0,0 0-1 0 0,0 1 0 0 0,-1 1-73 0 0,6-5 27 0 0,0 0 0 0 0,0 1-1 0 0,0-1 1 0 0,0 1-1 0 0,1 0 1 0 0,-1 0-1 0 0,1-1 1 0 0,-1 1-1 0 0,1 0 1 0 0,0 0-1 0 0,0 1 1 0 0,1-1-1 0 0,-1 0 1 0 0,0 0-1 0 0,1 0 1 0 0,0 0 0 0 0,0 1-1 0 0,0-1 1 0 0,0 0-1 0 0,1 2-26 0 0,0-2 4 0 0,0 0 0 0 0,0 0-1 0 0,0-1 1 0 0,1 1 0 0 0,0-1-1 0 0,-1 1 1 0 0,1-1 0 0 0,0 0-1 0 0,0 1 1 0 0,0-1 0 0 0,0 0 0 0 0,1 0-1 0 0,-1-1 1 0 0,1 1-4 0 0,10 11 1 0 0,43 41 135 0 0,-47-45 13 0 0,-7-7-63 0 0,0 0 0 0 0,1 0 0 0 0,-1 1-1 0 0,0-1 1 0 0,-1 1 0 0 0,1-1 0 0 0,0 1-1 0 0,-1 0 1 0 0,1 0 0 0 0,-1 0-1 0 0,1 1-85 0 0,-2-2 526 0 0,-7 11 112 0 0,2-10-636 0 0,1 0-1 0 0,-1 0 0 0 0,0 0 0 0 0,0 0 0 0 0,-1-1 0 0 0,1 0 0 0 0,0 0 1 0 0,-1-1-1 0 0,1 1 0 0 0,-2-1-1 0 0,-16 3-135 0 0,-19 0 135 0 0,40-4-11 0 0,-3 1-105 0 0,-48 1-2467 0 0,37-4 1545 0 0</inkml:trace>
  <inkml:trace contextRef="#ctx0" brushRef="#br0" timeOffset="39818.056">23843 1582 16783 0 0,'3'6'1276'0'0,"-3"4"-945"0"0,-1 2-121 0 0,1-1 0 0 0,1 1 0 0 0,0-1 1 0 0,1 1-1 0 0,2 7-210 0 0,-1-3 586 0 0,-3-14-479 0 0,0 0-1 0 0,1 1 1 0 0,-1-1-1 0 0,1 0 1 0 0,-1 1 0 0 0,1-1-1 0 0,0 0 1 0 0,0 0-1 0 0,0 0 1 0 0,0 0-1 0 0,0 0 1 0 0,1 1-107 0 0,5 3 114 0 0,-7-6-113 0 0,1 1 1 0 0,0-1 0 0 0,-1 0 0 0 0,1 1 0 0 0,0-1 0 0 0,-1 1-1 0 0,1 0 1 0 0,0-1 0 0 0,-1 1 0 0 0,1-1 0 0 0,-1 1 0 0 0,1 0 0 0 0,-1-1-1 0 0,1 1 1 0 0,-1 0 0 0 0,0 0 0 0 0,1-1 0 0 0,-1 1 0 0 0,0 0 0 0 0,0 0-1 0 0,1 0 1 0 0,-1-1 0 0 0,0 1 0 0 0,0 0 0 0 0,0 0 0 0 0,0 0 0 0 0,0 0-1 0 0,0 0-1 0 0,-1 1 44 0 0,1 0 1 0 0,0 0-1 0 0,0 0 0 0 0,-1 0 0 0 0,1-1 0 0 0,0 1 0 0 0,1 0 0 0 0,-1 0 0 0 0,0 0 0 0 0,1 0 1 0 0,-1 0-1 0 0,1 0 0 0 0,-1 0 0 0 0,1 0 0 0 0,0-1 0 0 0,0 1 0 0 0,0 0 0 0 0,0 0 0 0 0,0-1 1 0 0,0 1-1 0 0,0-1 0 0 0,1 1 0 0 0,-1-1 0 0 0,1 1-44 0 0,-1-1-605 0 0,-1-1-197 0 0,1-1-1260 0 0,5-1-4911 0 0</inkml:trace>
  <inkml:trace contextRef="#ctx0" brushRef="#br0" timeOffset="40088.083">24080 1473 12840 0 0,'-9'-5'280'0'0,"9"5"56"0"0,0 0 16 0 0,-3 0 16 0 0,3 0-296 0 0,0 0-72 0 0,0 0 0 0 0,0 0 0 0 0,0 0 0 0 0,0 0 0 0 0,-3 2 0 0 0,3 4-88 0 0,0-1-912 0 0,0-5-184 0 0,0 0-40 0 0,9 14-8 0 0</inkml:trace>
  <inkml:trace contextRef="#ctx0" brushRef="#br0" timeOffset="40491.373">24273 1509 10592 0 0,'-4'6'1104'0'0,"1"-3"-991"0"0,-1 0-1 0 0,0 0 1 0 0,0 0 0 0 0,0-1 0 0 0,0 1 0 0 0,-4 1-113 0 0,-19 11 1444 0 0,14-5-750 0 0,3-2-190 0 0,-1 0 0 0 0,2 0 1 0 0,-6 7-505 0 0,-2 3 479 0 0,7-9-139 0 0,1 1 0 0 0,-5 9-340 0 0,12-17 18 0 0,0 1 0 0 0,0 0 0 0 0,0 0-1 0 0,1 0 1 0 0,0 0 0 0 0,-1 0 0 0 0,1 0 0 0 0,0 0 0 0 0,0 1 0 0 0,1-1 0 0 0,-1 0 0 0 0,1 1-1 0 0,0-1-17 0 0,0-2 65 0 0,0 0-1 0 0,0 1 0 0 0,0-1 0 0 0,1 0 1 0 0,-1 0-1 0 0,0 0 0 0 0,1 0 0 0 0,-1 0 1 0 0,1 0-1 0 0,-1 0 0 0 0,1 0 0 0 0,0 0 0 0 0,-1 0 1 0 0,1 0-1 0 0,0 0 0 0 0,0 0 0 0 0,-1-1 1 0 0,1 1-1 0 0,0 0 0 0 0,0 0 0 0 0,0-1 0 0 0,0 1 1 0 0,0-1-1 0 0,0 1 0 0 0,0-1 0 0 0,0 1 1 0 0,0-1-1 0 0,0 0 0 0 0,1 1 0 0 0,-1-1 0 0 0,0 0-63 0 0,2 1 0 0 0,-1-1 1 0 0,0 1 0 0 0,1-1 0 0 0,-1 0 0 0 0,1 0 0 0 0,-1 0 0 0 0,1 0 0 0 0,-1-1 0 0 0,1 1 0 0 0,-1 0 0 0 0,1-1-1 0 0,-1 0 1 0 0,1 0-2 0 0,7-4-212 0 0,-1 0 0 0 0,0-1 0 0 0,0 0 0 0 0,-1-1 0 0 0,0 0 0 0 0,0 0 0 0 0,-1 0-1 0 0,0-1 1 0 0,0 0 0 0 0,3-5 212 0 0,-3 2-588 0 0,2 0 0 0 0,0 0 1 0 0,0 1-1 0 0,0 1 0 0 0,1-1 0 0 0,1 2 0 0 0,0-1 0 0 0,0 2 0 0 0,0-1 1 0 0,4 0 587 0 0,-6 4-109 0 0,0 0 1 0 0,0 1 0 0 0,1 0 0 0 0,-1 0 0 0 0,1 1 0 0 0,-1 0-1 0 0,9 0 109 0 0,-15 2 211 0 0,0 1-1 0 0,0-1 0 0 0,-1 0 0 0 0,1 1 0 0 0,0 0 0 0 0,0-1 1 0 0,0 1-1 0 0,-1 0 0 0 0,1 1 0 0 0,0-1 0 0 0,-1 0 1 0 0,1 1-1 0 0,-1-1 0 0 0,0 1 0 0 0,0 0 0 0 0,1 0 0 0 0,-1 0 1 0 0,0 0-1 0 0,0 0 0 0 0,1 2-210 0 0,0 1 287 0 0,0-1 1 0 0,-1 1-1 0 0,1 0 0 0 0,-1-1 1 0 0,0 1-1 0 0,0 0 0 0 0,-1 0 1 0 0,1 1-1 0 0,-1-1 0 0 0,0 4-287 0 0,2 11 634 0 0,-1-11-400 0 0,-1 0-1 0 0,0 0 1 0 0,-1 0-1 0 0,0 7-233 0 0,0 3 302 0 0,0 13 392 0 0,-1-30-615 0 0,1 0-1 0 0,0 0 1 0 0,-1 0-1 0 0,1 0 1 0 0,-1 0-1 0 0,1-1 1 0 0,-1 1-1 0 0,0 0 1 0 0,0 0-1 0 0,0-1 1 0 0,0 1-1 0 0,0 0 1 0 0,0-1-1 0 0,0 1-78 0 0,0-2 7 0 0,1 1 1 0 0,0-1-1 0 0,0 0 1 0 0,0 1-1 0 0,-1-1 0 0 0,1 0 1 0 0,0 0-1 0 0,-1 1 1 0 0,1-1-1 0 0,0 0 0 0 0,-1 0 1 0 0,1 1-1 0 0,0-1 1 0 0,-1 0-1 0 0,1 0 0 0 0,-1 0 1 0 0,1 0-1 0 0,0 0 1 0 0,-1 0-1 0 0,1 1 1 0 0,-1-1-1 0 0,1 0 0 0 0,0 0 1 0 0,-1 0-1 0 0,1 0 1 0 0,-1 0-1 0 0,1 0 0 0 0,0-1 1 0 0,-1 1-1 0 0,1 0 1 0 0,-1 0-1 0 0,1 0 0 0 0,0 0 1 0 0,-1 0-1 0 0,1-1 1 0 0,0 1-8 0 0,-1-1-5 0 0,0 0 0 0 0,0 0 0 0 0,1 0 0 0 0,-1 0 0 0 0,0 0 0 0 0,1 0 0 0 0,-1 0 0 0 0,1 0 0 0 0,-1 0 0 0 0,1-1 0 0 0,0 1 0 0 0,-1-1 5 0 0,-2-33-102 0 0,3 31-10 0 0,1 0 0 0 0,0 0 1 0 0,0 1-1 0 0,0-1 0 0 0,0 1 0 0 0,0-1 0 0 0,1 1 0 0 0,-1-1 0 0 0,1 1 0 0 0,1-2 112 0 0,3-3-456 0 0,-1 0 0 0 0,1 0-1 0 0,3-3 457 0 0,20-22-1215 0 0,-16 17 563 0 0,0 1 0 0 0,1 1 0 0 0,1 0 0 0 0,4-2 652 0 0,-18 15 66 0 0,1-1 1 0 0,0 1-1 0 0,0 0 1 0 0,-1 0-1 0 0,1 0 1 0 0,0 0-1 0 0,0 0 1 0 0,0 0 0 0 0,0 0-1 0 0,0 1 1 0 0,0-1-1 0 0,0 1 1 0 0,0-1-1 0 0,0 1 1 0 0,1 0 0 0 0,-1 0-1 0 0,0 0 1 0 0,0 0-1 0 0,0 0 1 0 0,0 0-1 0 0,0 1 1 0 0,0-1-1 0 0,1 1 1 0 0,-1-1 0 0 0,0 1-1 0 0,0 0 1 0 0,0 0-1 0 0,-1 0 1 0 0,1 0-1 0 0,0 0 1 0 0,0 0 0 0 0,0 0-1 0 0,-1 1 1 0 0,1-1-1 0 0,-1 1 1 0 0,1-1-1 0 0,0 2-66 0 0,2 2 291 0 0,0 0-1 0 0,0 1 0 0 0,-1 0 0 0 0,0 0 1 0 0,0 0-1 0 0,0 0 0 0 0,-1 0 1 0 0,0 1-1 0 0,0-1 0 0 0,0 1 0 0 0,-1 1-290 0 0,13 56 1888 0 0,-9-42-1718 0 0,0 1 0 0 0,-1 0 0 0 0,-1 4-170 0 0,-3 27-586 0 0,0-31-5115 0 0,0-4-1585 0 0</inkml:trace>
  <inkml:trace contextRef="#ctx0" brushRef="#br0" timeOffset="36710.671">21091 1404 3224 0 0,'-2'-1'87'0'0,"0"0"1"0"0,0 0-1 0 0,0-1 1 0 0,1 1-1 0 0,-1 0 0 0 0,0-1 1 0 0,1 1-1 0 0,-1-1 1 0 0,1 0-1 0 0,-1 0 0 0 0,1 0 1 0 0,-1 0-88 0 0,2 1 154 0 0,0 0 0 0 0,-1 0 0 0 0,1 0-1 0 0,0 0 1 0 0,0-1 0 0 0,0 1 0 0 0,0 0 0 0 0,0 0 0 0 0,0 0 0 0 0,0 0 0 0 0,0 0 0 0 0,1 0 0 0 0,-1 0 0 0 0,0 0 0 0 0,1-1 0 0 0,-1 1 0 0 0,0 0 0 0 0,1 0-1 0 0,0 0 1 0 0,-1 1 0 0 0,1-1 0 0 0,-1 0 0 0 0,1 0 0 0 0,0 0 0 0 0,0 0-154 0 0,10-17 1545 0 0,-10 15-1340 0 0,0 0 0 0 0,1 1 0 0 0,-1 0 1 0 0,1-1-1 0 0,-1 1 0 0 0,1 0 0 0 0,0 0 0 0 0,0 0 0 0 0,0-1-205 0 0,4-4 860 0 0,2 0 581 0 0,-6 6-1417 0 0,7-2 3334 0 0,-4 11-545 0 0,-3-1-3822 0 0,10 51 1063 0 0,-1-3 46 0 0,-3-12-35 0 0,-3-18 173 0 0,0 21-238 0 0,-3-29 111 0 0,-3 5-24 0 0,0-19-80 0 0,1-1 0 0 0,0 1-1 0 0,-1 0 1 0 0,1-1 0 0 0,0 1 0 0 0,1-1 0 0 0,-1 1 0 0 0,1 2-7 0 0,0 2 3 0 0,1-2 4 0 0,-1 0 0 0 0,0 0 0 0 0,-1 0 0 0 0,1 0 1 0 0,-1 0-1 0 0,0 0 0 0 0,0 1-7 0 0,0 1-62 0 0,0 1-1 0 0,1-1 1 0 0,0 0 0 0 0,1 5 62 0 0,-1-7-27 0 0,-1-5 25 0 0,0 1 0 0 0,0 0 1 0 0,0 0-1 0 0,-1 0 0 0 0,1 0 0 0 0,0 0 1 0 0,0 0-1 0 0,0-1 0 0 0,-1 1 0 0 0,1 0 0 0 0,0 0 1 0 0,-1 0-1 0 0,1 0 0 0 0,0-1 0 0 0,-1 1 0 0 0,1 0 1 0 0,-1-1-1 0 0,0 1 0 0 0,1 0 0 0 0,-1-1 0 0 0,1 1 1 0 0,-1 0-1 0 0,0-1 2 0 0,0 0 8 0 0,1 1 1 0 0,0-1-1 0 0,-1 0 1 0 0,1 0-1 0 0,0 0 1 0 0,-1 1-1 0 0,1-1 1 0 0,0 0-1 0 0,0 1 1 0 0,-1-1 0 0 0,1 0-1 0 0,0 0 1 0 0,-1 1-1 0 0,1-1 1 0 0,0 0-1 0 0,0 1 1 0 0,0-1-1 0 0,0 1 1 0 0,-1-1-1 0 0,1 0 1 0 0,0 1-1 0 0,0-1 1 0 0,0 0-1 0 0,0 1 1 0 0,0-1-1 0 0,0 1 1 0 0,0-1-1 0 0,0 0 1 0 0,0 1-1 0 0,0-1 1 0 0,0 1-1 0 0,0-1 1 0 0,0 0 0 0 0,0 1-1 0 0,1-1 1 0 0,-1 1-1 0 0,0-1 1 0 0,0 0-1 0 0,0 1 1 0 0,0-1-1 0 0,1 0 1 0 0,-1 1-1 0 0,0-1 1 0 0,0 0-1 0 0,1 0 1 0 0,-1 1-1 0 0,0-1 1 0 0,1 0-1 0 0,-1 0 1 0 0,0 1-1 0 0,1-1-8 0 0,-4 1 868 0 0,2 1-333 0 0,2-7-346 0 0,0 3-189 0 0,0 0 0 0 0,0-1 0 0 0,0 1 0 0 0,-1 0 0 0 0,1 0 0 0 0,-1-1 0 0 0,1 1 0 0 0,-1 0 0 0 0,0-1 0 0 0,0 1 0 0 0,0 0 0 0 0,0 0 0 0 0,-1-1 0 0 0,0-1 0 0 0,2 2 0 0 0,-1-1 0 0 0,1 1 0 0 0,-1-1 0 0 0,1 1 0 0 0,0-1 0 0 0,0 1 0 0 0,0 0 0 0 0,0-1 0 0 0,0 1 0 0 0,1 0 0 0 0,-1 0 0 0 0,1 0 0 0 0,0-1 0 0 0,5-8 0 0 0,-5 6 2 0 0,1 1-1 0 0,0-1 0 0 0,0 1 0 0 0,1 0 1 0 0,-1 0-1 0 0,1 0 0 0 0,0 0 1 0 0,0 0-1 0 0,1 1 0 0 0,-1 0 0 0 0,1 0 1 0 0,-1 0-1 0 0,1 0 0 0 0,1 0-1 0 0,4-1-43 0 0,1 0 0 0 0,0 0 0 0 0,0 1 0 0 0,0 0 0 0 0,0 1 0 0 0,5 0 43 0 0,-14 2 0 0 0,0 0 0 0 0,1 0 0 0 0,-1 0 0 0 0,0 1-1 0 0,1-1 1 0 0,-1 1 0 0 0,0-1 0 0 0,0 1 0 0 0,0 0 0 0 0,1 0-1 0 0,-1 0 1 0 0,0 0 0 0 0,0 0 0 0 0,0 0 0 0 0,-1 1 0 0 0,1-1-1 0 0,0 1 1 0 0,0-1 0 0 0,-1 1 0 0 0,1 0 0 0 0,-1 0 0 0 0,1 0-1 0 0,-1-1 1 0 0,0 1 0 0 0,0 0 0 0 0,0 1 0 0 0,1 1 0 0 0,0 0 4 0 0,0 0 0 0 0,0 0 0 0 0,-1 0 0 0 0,0 0 0 0 0,0 1 1 0 0,0-1-1 0 0,0 0 0 0 0,0 1 0 0 0,-1-1 0 0 0,0 1 0 0 0,0-1 0 0 0,0 1 1 0 0,-1-1-1 0 0,1 1-4 0 0,-2-2 9 0 0,1 1 1 0 0,0-1-1 0 0,-1 1 1 0 0,1-1 0 0 0,-1 0-1 0 0,0 0 1 0 0,0 0-1 0 0,0 0 1 0 0,-1 0 0 0 0,1 0-1 0 0,-1-1 1 0 0,0 1-1 0 0,1-1 1 0 0,-1 1 0 0 0,-2 0-10 0 0,-6 4 3 0 0,-1 0 0 0 0,-1-1 1 0 0,-7 3-4 0 0,-14 8 0 0 0,25-13 85 0 0,-1 0-1 0 0,0 0 0 0 0,0-1 0 0 0,0-1 0 0 0,0 1 1 0 0,-4-1-85 0 0,12-2-53 0 0,1 0 0 0 0,0 0 1 0 0,0 0-1 0 0,-1 0 0 0 0,1 0 1 0 0,0-1-1 0 0,0 1 0 0 0,0 0 0 0 0,0-1 1 0 0,-1 1-1 0 0,0-1 53 0 0,-8-2-1366 0 0,10 3 661 0 0,0 0-679 0 0,4-7-2048 0 0,5 4 1674 0 0</inkml:trace>
  <inkml:trace contextRef="#ctx0" brushRef="#br0" timeOffset="37280.243">21516 1612 14656 0 0,'0'0'332'0'0,"8"1"930"0"0,-14 13-862 0 0,-2-1 0 0 0,0 0-1 0 0,0 0 1 0 0,-1 0 0 0 0,-6 6-400 0 0,13-18 73 0 0,1 1 1 0 0,-1 1 0 0 0,1-1 0 0 0,0 0-1 0 0,0 0 1 0 0,0 0 0 0 0,0 0-1 0 0,0 1 1 0 0,1-1 0 0 0,-1 1-1 0 0,1-1 1 0 0,-1 0 0 0 0,1 1-1 0 0,0-1 1 0 0,0 2-74 0 0,-2 4 266 0 0,2-7-254 0 0,0-1-1 0 0,0 1 0 0 0,0-1 0 0 0,-1 0 0 0 0,1 1 1 0 0,0-1-1 0 0,0 1 0 0 0,0-1 0 0 0,0 1 0 0 0,0-1 0 0 0,0 1 1 0 0,0-1-1 0 0,0 1 0 0 0,0-1 0 0 0,0 1 0 0 0,1-1 1 0 0,-1 1-1 0 0,0-1 0 0 0,0 1 0 0 0,0-1 0 0 0,0 1 1 0 0,1-1-1 0 0,-1 0 0 0 0,0 1 0 0 0,1-1 0 0 0,-1 1-11 0 0,1 0 22 0 0,1 0 0 0 0,-1 0 0 0 0,1-1-1 0 0,-1 1 1 0 0,1 0 0 0 0,-1-1-1 0 0,1 1 1 0 0,-1-1 0 0 0,1 1 0 0 0,-1-1-1 0 0,1 0 1 0 0,0 0 0 0 0,-1 1-1 0 0,1-1 1 0 0,0 0 0 0 0,-1 0 0 0 0,1-1-1 0 0,-1 1 1 0 0,1 0 0 0 0,0-1-1 0 0,-1 1 1 0 0,2-1-22 0 0,4-1 45 0 0,0 0-1 0 0,0 0 1 0 0,0-1-1 0 0,2-1-44 0 0,4-3 54 0 0,1 0-1 0 0,-2-1 0 0 0,1-1 1 0 0,-1 0-1 0 0,0-1 0 0 0,-1 0 1 0 0,0-1-1 0 0,-1 0 0 0 0,0 0 1 0 0,4-8-54 0 0,19-26-570 0 0,-32 44 493 0 0,1 1-1 0 0,-1 0 0 0 0,0 0 0 0 0,1-1 0 0 0,-1 1 0 0 0,0 0 0 0 0,1 0 1 0 0,-1 0-1 0 0,0 1 0 0 0,1-1 0 0 0,-1 0 0 0 0,0 0 0 0 0,1 1 78 0 0,0 2 0 0 0,1 0 0 0 0,-1 0 0 0 0,0 1 0 0 0,1-1 0 0 0,-2 1 0 0 0,1-1 0 0 0,0 1 0 0 0,0 3 0 0 0,3 10 0 0 0,-2 1 0 0 0,0-1 0 0 0,-1 1 0 0 0,0 10 0 0 0,2 24 0 0 0,0-10 0 0 0,-2 38 0 0 0,-4-31 15 0 0,-2 0 0 0 0,-2-1-1 0 0,-2 0 1 0 0,-10 32-15 0 0,15-70 95 0 0,0-1 0 0 0,-1-1 1 0 0,0 1-1 0 0,0 0 0 0 0,-1-1 0 0 0,0 0 0 0 0,0 0 0 0 0,-1 0 1 0 0,0-1-1 0 0,-1 0 0 0 0,0 0 0 0 0,0-1 0 0 0,-5 5-95 0 0,4-8 15 0 0,1 1 0 0 0,-1-1-1 0 0,0 0 1 0 0,0 0-1 0 0,0-1 1 0 0,0 0 0 0 0,0-1-1 0 0,0 0 1 0 0,-9 1-15 0 0,-9-2 103 0 0,0 0 1 0 0,-14-2-104 0 0,23-1 43 0 0,0 0 0 0 0,0-1 0 0 0,0-1 0 0 0,0 0 0 0 0,1-1 0 0 0,0-1 0 0 0,-2-2-43 0 0,-7-5 0 0 0,1-1 0 0 0,-5-4 0 0 0,21 14 0 0 0,7 4 0 0 0,-1 0 0 0 0,1 0 0 0 0,-1 0 0 0 0,1-1 0 0 0,0 1 0 0 0,0 0 0 0 0,-1 0 0 0 0,1-1 0 0 0,0 1 0 0 0,0 0 0 0 0,0-1 0 0 0,0 1 0 0 0,1-1 0 0 0,-1 0 0 0 0,0 1 0 0 0,1-1 0 0 0,-1 0 0 0 0,1 1 0 0 0,-1-1 0 0 0,1 0 0 0 0,0 0 0 0 0,0 1 0 0 0,0-1 0 0 0,-1 1-8 0 0,1 0 0 0 0,0 0 0 0 0,-1 0 0 0 0,1 0 0 0 0,0 0 0 0 0,-1 0-1 0 0,1 0 1 0 0,-1 1 0 0 0,1-1 0 0 0,-1 0 0 0 0,0 0 0 0 0,1 1 0 0 0,-1-1-1 0 0,0 0 1 0 0,1 1 0 0 0,-1-1 0 0 0,-1 0 8 0 0,-7-10-1801 0 0,9 2-3215 0 0,5-1-1228 0 0</inkml:trace>
  <inkml:trace contextRef="#ctx0" brushRef="#br0" timeOffset="29523.613">14964 1481 14944 0 0,'0'0'340'0'0,"0"0"50"0"0,0 0 24 0 0,0 0-54 0 0,2 14-195 0 0,-2-8-9 0 0,0 1 0 0 0,0-1 1 0 0,1 0-1 0 0,-1 0 0 0 0,1 0 1 0 0,1 0-1 0 0,-1 0 0 0 0,1 0 1 0 0,2 4-157 0 0,5 22 1058 0 0,31 132 2409 0 0,-36-148-3486 0 0,1 1 0 0 0,0-1 1 0 0,3 4 18 0 0,-7-20-28 0 0,-1 0 1 0 0,0 1 0 0 0,0-1 0 0 0,0 0-1 0 0,0 1 1 0 0,1-1 0 0 0,-1 1 0 0 0,0-1 0 0 0,0 1-1 0 0,0-1 1 0 0,0 0 0 0 0,0 1 0 0 0,0-1-1 0 0,0 1 1 0 0,0-1 0 0 0,0 1 0 0 0,0-1-1 0 0,0 0 1 0 0,0 1 0 0 0,-1-1 0 0 0,1 1-1 0 0,0-1 1 0 0,0 0 0 0 0,0 1 0 0 0,0-1 0 0 0,-1 1-1 0 0,1-1 1 0 0,0 0 0 0 0,0 1 0 0 0,-1-1-1 0 0,1 0 1 0 0,0 0 0 0 0,-1 1 0 0 0,1-1 27 0 0,-12 3-4379 0 0,11-2 1985 0 0,-5-1-3980 0 0</inkml:trace>
  <inkml:trace contextRef="#ctx0" brushRef="#br0" timeOffset="29738.612">14754 1643 6448 0 0,'3'0'581'0'0,"0"1"-1"0"0,0-1 1 0 0,0 1 0 0 0,0 0 0 0 0,0 0 0 0 0,0 0 0 0 0,0 0 0 0 0,-1 1-1 0 0,1-1 1 0 0,0 1 0 0 0,-1-1 0 0 0,2 3-581 0 0,16 7 2430 0 0,-19-10-2415 0 0,8 4 116 0 0,0-1 0 0 0,0 0 0 0 0,0-1 0 0 0,0 1 0 0 0,1-2 0 0 0,-1 1 0 0 0,1-2 0 0 0,-1 1 0 0 0,9-1-131 0 0,8-1 135 0 0,-1-1-1 0 0,0-1 0 0 0,8-3-134 0 0,-21 3-118 0 0,0-1-1 0 0,0 0 1 0 0,-1-1-1 0 0,1-1 1 0 0,-1 0-1 0 0,0 0 0 0 0,8-6 119 0 0,-3 2-3999 0 0,0-2-1409 0 0</inkml:trace>
  <inkml:trace contextRef="#ctx0" brushRef="#br0" timeOffset="30322.219">15226 1420 11976 0 0,'0'0'266'0'0,"3"9"369"0"0,16 42 15 0 0,-9-24 441 0 0,0 0 0 0 0,-2 1-1 0 0,-2 0-1090 0 0,5 12 1198 0 0,-7-29-764 0 0,-1 0-1 0 0,-1 0 1 0 0,1 0-1 0 0,-2 2-433 0 0,3 6 512 0 0,-4-16-441 0 0,1-1 1 0 0,0 1 0 0 0,-1 0-1 0 0,0 0 1 0 0,0 0-1 0 0,0 0 1 0 0,0 0-1 0 0,0 0 1 0 0,0 0-1 0 0,-1-1 1 0 0,0 4-72 0 0,-1 1 67 0 0,0-2-6 0 0,1 0-1 0 0,-1 1 0 0 0,1-1 1 0 0,1 0-1 0 0,-1 2-60 0 0,1-5 16 0 0,-1-1-1 0 0,1 1 0 0 0,-1-1 1 0 0,1 1-1 0 0,-1-1 0 0 0,0 1 0 0 0,1-1 1 0 0,-1 0-1 0 0,0 1 0 0 0,0-1 1 0 0,0 0-1 0 0,0 0 0 0 0,0 0 1 0 0,0 1-1 0 0,0-1 0 0 0,-1 0 1 0 0,1 0-1 0 0,0-1 0 0 0,0 1 0 0 0,-1 0 1 0 0,1 0-1 0 0,-1-1 0 0 0,0 1-15 0 0,-2 2 43 0 0,2-3-65 0 0,1-1 1 0 0,0 0-1 0 0,-1 1 0 0 0,1-1 1 0 0,0 0-1 0 0,0 0 0 0 0,0 0 1 0 0,0 0-1 0 0,-1 0 0 0 0,1 0 1 0 0,0 0-1 0 0,0 0 22 0 0,0-1-8 0 0,0 0-1 0 0,0 0 1 0 0,0 0-1 0 0,0 0 1 0 0,1 0-1 0 0,-1 0 1 0 0,1 0-1 0 0,-1 0 1 0 0,1 0-1 0 0,0 0 1 0 0,-1 0-1 0 0,1 0 1 0 0,0 0-1 0 0,0 0 1 0 0,1 0-1 0 0,-1 0 1 0 0,0 0 0 0 0,1-2 8 0 0,1-2-130 0 0,-1 0 0 0 0,1 1 0 0 0,0-1 0 0 0,0 1 0 0 0,1 0 0 0 0,0-2 130 0 0,-1 5-71 0 0,0 0 0 0 0,-1 0 0 0 0,1 0 0 0 0,0 0 0 0 0,0 0 0 0 0,0 0 0 0 0,0 0 0 0 0,0 1-1 0 0,1-1 1 0 0,-1 1 0 0 0,0 0 0 0 0,1 0 0 0 0,-1 0 0 0 0,1 0 0 0 0,1-1 71 0 0,1 1-9 0 0,0 0 0 0 0,0 0-1 0 0,0 0 1 0 0,1 1 0 0 0,-1-1 0 0 0,0 1-1 0 0,3 1 10 0 0,8 1 0 0 0,-13 1 0 0 0,-1 0 0 0 0,10 4 0 0 0,-9-6 0 0 0,0 0 0 0 0,-1 1 0 0 0,1-1 0 0 0,-1 1 0 0 0,1 0 0 0 0,-1 0 0 0 0,0 0 0 0 0,1 0 0 0 0,-1 0 0 0 0,1 2 0 0 0,4 5 0 0 0,0-1 0 0 0,0 1 0 0 0,1-1 0 0 0,5 3 0 0 0,11 13 0 0 0,-20-20 50 0 0,1 1 0 0 0,-1 0 0 0 0,1-1 0 0 0,0 0 0 0 0,0 0-1 0 0,1 0 1 0 0,-1-1 0 0 0,1 1 0 0 0,0-1 0 0 0,0-1-1 0 0,0 1 1 0 0,0-1 0 0 0,0 0 0 0 0,0 0 0 0 0,1-1 0 0 0,-1 0-1 0 0,0 0 1 0 0,1-1 0 0 0,4 1-50 0 0,-6-1 0 0 0,0 0-1 0 0,0-1 1 0 0,0 1 0 0 0,0-1 0 0 0,0 0-1 0 0,0 0 1 0 0,0-1 0 0 0,0 0 0 0 0,-1 1-1 0 0,1-1 1 0 0,0-1 0 0 0,-1 1-1 0 0,0-1 1 0 0,1 0 0 0 0,-1 0 0 0 0,0 0-1 0 0,0 0 1 0 0,-1-1 0 0 0,1 0 0 0 0,16-15-514 0 0,-17 17 489 0 0,-1 0 0 0 0,1 0 1 0 0,-1 0-1 0 0,0 0 0 0 0,0 0 0 0 0,0 0 1 0 0,0-1-1 0 0,0 1 0 0 0,-1-1 0 0 0,1 1 0 0 0,-1-1 1 0 0,1 0-1 0 0,-1 1 0 0 0,0-1 0 0 0,0-1 25 0 0,1-1 0 0 0,-1 1 0 0 0,1-1 0 0 0,0 1 0 0 0,0-1 0 0 0,1-1 0 0 0,-1 3 0 0 0,0 0 0 0 0,0-1 0 0 0,-1 1 0 0 0,0-1 0 0 0,1 1 0 0 0,-1-1 0 0 0,0 0 0 0 0,-1-4 0 0 0,0 6-3 0 0,0 1 1 0 0,0-1-1 0 0,1 1 1 0 0,-1-1-1 0 0,0 1 1 0 0,1-1-1 0 0,-1 1 1 0 0,1-1-1 0 0,-1 1 1 0 0,1-1-1 0 0,0 1 3 0 0,-1 0-7 0 0,1 1-1 0 0,-1 0 0 0 0,0-1 0 0 0,1 1 0 0 0,-1-1 1 0 0,0 1-1 0 0,1-1 0 0 0,-1 1 0 0 0,0-1 1 0 0,0 1-1 0 0,0-1 0 0 0,1 0 0 0 0,-1 1 0 0 0,0-1 1 0 0,0 1-1 0 0,0-1 0 0 0,0 1 0 0 0,0-1 1 0 0,0 0-1 0 0,0 1 0 0 0,0-1 0 0 0,0 1 0 0 0,0-1 1 0 0,0 0-1 0 0,0 1 0 0 0,-1-1 0 0 0,1 1 0 0 0,0-1 1 0 0,0 1-1 0 0,-1-1 0 0 0,1 1 0 0 0,0-1 1 0 0,-1 1-1 0 0,1-1 0 0 0,0 1 0 0 0,-1-1 0 0 0,1 1 1 0 0,-1 0-1 0 0,1-1 0 0 0,0 1 0 0 0,-1 0 0 0 0,1-1 1 0 0,-1 1-1 0 0,1 0 0 0 0,-1-1 0 0 0,0 1 8 0 0,-10-11-175 0 0,10 11 182 0 0,0-1 0 0 0,0 0 0 0 0,-1 1 0 0 0,1-1-1 0 0,0 1 1 0 0,0-1 0 0 0,0 1 0 0 0,0 0 0 0 0,-1-1 0 0 0,1 1 0 0 0,0 0-1 0 0,0 0 1 0 0,0 0 0 0 0,-1 0 0 0 0,1 0 0 0 0,0 0 0 0 0,0 0 0 0 0,-1 0-1 0 0,1 0 1 0 0,0 1 0 0 0,0-1 0 0 0,0 1 0 0 0,-1-1 0 0 0,1 1 0 0 0,0-1-1 0 0,0 1 1 0 0,0-1 0 0 0,0 1 0 0 0,0 0 0 0 0,-1 0-7 0 0,-2 2 40 0 0,-1 1 1 0 0,1-1 0 0 0,0 1-1 0 0,0 0 1 0 0,1-1-1 0 0,-4 5-40 0 0,5-5 0 0 0,1-1 0 0 0,-1 0 0 0 0,1 1 0 0 0,-1-1 0 0 0,1 1 0 0 0,0 0 0 0 0,0-1 0 0 0,0 1 0 0 0,0 0 0 0 0,1 0 0 0 0,-1 0 0 0 0,1-1 0 0 0,-1 1 0 0 0,1 0 0 0 0,0 0 0 0 0,0 0 0 0 0,0 0 0 0 0,1 0 0 0 0,-1-1 0 0 0,1 1 0 0 0,0 0 0 0 0,-1 0 0 0 0,1 0 0 0 0,1-1 0 0 0,-1 1 0 0 0,0-1 0 0 0,0 1 0 0 0,1-1 0 0 0,1 3 0 0 0,-3-5 0 0 0,1 1 0 0 0,-1-1 0 0 0,0 1 0 0 0,1-1 0 0 0,-1 1-1 0 0,0-1 1 0 0,1 1 0 0 0,-1-1 0 0 0,0 1 0 0 0,0 0 0 0 0,0-1 0 0 0,0 1-1 0 0,1-1 1 0 0,-1 1 0 0 0,0 0 0 0 0,0-1 0 0 0,0 1 0 0 0,0 0-1 0 0,-1-1 1 0 0,1 1 0 0 0,0-1 0 0 0,0 1 0 0 0,0 0 0 0 0,0 0 0 0 0,-1-1 2 0 0,1 1 0 0 0,0-1 0 0 0,0 1 0 0 0,0 0 0 0 0,0-1 0 0 0,0 1 0 0 0,-1 0 0 0 0,1-1 0 0 0,0 1 0 0 0,1-1 0 0 0,-1 1 0 0 0,0 0 0 0 0,0-1 0 0 0,0 1-1 0 0,0 0 1 0 0,0-1 0 0 0,1 1 0 0 0,-1-1 0 0 0,0 1 0 0 0,0-1 0 0 0,1 1 0 0 0,-1 0-2 0 0,7 6 158 0 0,-6-6-111 0 0,0 1 0 0 0,0-1 0 0 0,0 0 0 0 0,0 0-1 0 0,0 0 1 0 0,0 1 0 0 0,0-1 0 0 0,0 0 0 0 0,-1 1 0 0 0,1-1 0 0 0,-1 1-1 0 0,1-1-46 0 0,0 1 34 0 0,0-1 0 0 0,0 1-1 0 0,0-1 1 0 0,0 1-1 0 0,0-1 1 0 0,0 1 0 0 0,1-1-1 0 0,-1 0 1 0 0,0 0 0 0 0,1 1-1 0 0,-1-1 1 0 0,1 0-1 0 0,-1 0 1 0 0,1-1 0 0 0,0 1-1 0 0,-1 0 1 0 0,1 0 0 0 0,0-1-1 0 0,1 1-33 0 0,3 1 84 0 0,-1-1 1 0 0,1 1-1 0 0,-1-1 0 0 0,1 0 0 0 0,0-1 0 0 0,0 1-84 0 0,13-1 83 0 0,26 0-120 0 0,-42-1-37 0 0,0 1-1 0 0,0 0 0 0 0,0-1 0 0 0,0 0 1 0 0,0 0-1 0 0,-1 0 0 0 0,1 0 1 0 0,0 0-1 0 0,0 0 0 0 0,-1-1 0 0 0,1 1 1 0 0,1-2 74 0 0,3-3-438 0 0</inkml:trace>
  <inkml:trace contextRef="#ctx0" brushRef="#br0" timeOffset="31170.99">16000 1617 7832 0 0,'5'1'251'0'0,"-1"-1"1"0"0,1 1-1 0 0,0 0 1 0 0,0 0-1 0 0,-1 0 1 0 0,1 1-1 0 0,-1-1 1 0 0,4 3-252 0 0,-7-3 282 0 0,0 0 0 0 0,0 0 1 0 0,0 1-1 0 0,0-1 0 0 0,0 0 1 0 0,-1 1-1 0 0,1-1 0 0 0,0 1 1 0 0,-1-1-1 0 0,1 1 0 0 0,-1-1 1 0 0,0 1-1 0 0,1-1 0 0 0,-1 2-282 0 0,3 8 590 0 0,-2-7-494 0 0,0-1 0 0 0,0 1-1 0 0,-1 0 1 0 0,1 0 0 0 0,-1 0-1 0 0,0 0 1 0 0,0-1 0 0 0,-1 1-1 0 0,1 1-95 0 0,-1-1 203 0 0,1 1 1 0 0,0-1-1 0 0,0 1 0 0 0,0-1 0 0 0,1 1 0 0 0,0 1-203 0 0,-1-4 99 0 0,1 0-1 0 0,-1 1 1 0 0,0-1 0 0 0,0 0-1 0 0,0 0 1 0 0,-1 0 0 0 0,1 1-1 0 0,0-1 1 0 0,-1 0-1 0 0,1 0 1 0 0,-1 0 0 0 0,0 0-1 0 0,0 1 1 0 0,0 0-99 0 0,0-1 66 0 0,0 0 1 0 0,0 0-1 0 0,0 0 0 0 0,1 1 1 0 0,-1-1-1 0 0,1 0 0 0 0,-1 1 0 0 0,1-1 1 0 0,0 0-1 0 0,0 2-66 0 0,1 6 197 0 0,0-8-130 0 0,-1 1 0 0 0,0-1 0 0 0,0 1 0 0 0,1 0-1 0 0,-2-1 1 0 0,1 1 0 0 0,0 0 0 0 0,0-1 0 0 0,-1 1-1 0 0,0-1 1 0 0,0 3-67 0 0,1-4 21 0 0,-1 0 1 0 0,1 0-1 0 0,0 1 0 0 0,0-1 1 0 0,-1 0-1 0 0,1 1 0 0 0,0-1 1 0 0,0 0-1 0 0,0 1 0 0 0,1-1 0 0 0,-1 0 1 0 0,0 0-1 0 0,0 1 0 0 0,1-1 1 0 0,-1 0-1 0 0,1 0 0 0 0,-1 1 1 0 0,1-1-1 0 0,0 1-21 0 0,4 13 214 0 0,-6-7-161 0 0,1-8-49 0 0,0 1 1 0 0,-1-1-1 0 0,1 0 0 0 0,0 0 1 0 0,0 1-1 0 0,0-1 1 0 0,0 0-1 0 0,0 1 0 0 0,0-1 1 0 0,-1 0-1 0 0,1 1 0 0 0,0-1 1 0 0,0 0-1 0 0,0 0 1 0 0,0 1-1 0 0,0-1 0 0 0,0 0 1 0 0,0 1-1 0 0,0-1 1 0 0,0 0-1 0 0,1 1 0 0 0,-1-1 1 0 0,0 0-1 0 0,0 0 0 0 0,0 1 1 0 0,0-1-1 0 0,0 0 1 0 0,0 1-1 0 0,1-1 0 0 0,-1 0 1 0 0,0 0-1 0 0,0 1 1 0 0,0-1-1 0 0,1 0 0 0 0,-1 0 1 0 0,0 0-1 0 0,0 1 0 0 0,1-1 1 0 0,-1 0-1 0 0,0 0 1 0 0,0 0-1 0 0,1 0 0 0 0,-1 0 1 0 0,0 1-1 0 0,1-1 1 0 0,-1 0-1 0 0,0 0 0 0 0,1 0 1 0 0,-1 0-1 0 0,0 0 0 0 0,0 0 1 0 0,1 0-1 0 0,-1 0 1 0 0,0 0-1 0 0,1 0 0 0 0,-1 0-4 0 0,0 0 4 0 0,0 0-1 0 0,0-1 0 0 0,0 1 1 0 0,0 0-1 0 0,0 0 0 0 0,0 0 0 0 0,0 0 1 0 0,0 0-1 0 0,0 0 0 0 0,0 0 1 0 0,0 0-1 0 0,0 0 0 0 0,0 0 1 0 0,0 0-1 0 0,0 0 0 0 0,0 0 0 0 0,0-1 1 0 0,0 1-1 0 0,0 0 0 0 0,0 0 1 0 0,0 0-1 0 0,0 0 0 0 0,0 0 1 0 0,0 0-1 0 0,0 0 0 0 0,0 0 0 0 0,0 0 1 0 0,0 0-1 0 0,0 0 0 0 0,0 0 1 0 0,0 0-1 0 0,0 0 0 0 0,0 0 0 0 0,0 0 1 0 0,0 0-1 0 0,0 0 0 0 0,0-1 1 0 0,0 1-1 0 0,0 0 0 0 0,0 0 1 0 0,-1 0-1 0 0,1 0 0 0 0,0 0 0 0 0,0 0 1 0 0,0 0-1 0 0,0 0 0 0 0,0 0 1 0 0,0 0-1 0 0,0 0 0 0 0,0 0 1 0 0,0 0-1 0 0,0 0 0 0 0,0 0 0 0 0,0 0 1 0 0,0 0-1 0 0,0 0 0 0 0,-1 0 1 0 0,1 0-1 0 0,0 0 0 0 0,0 0 0 0 0,0 1 1 0 0,0-1-4 0 0,0-1 8 0 0,1 1 0 0 0,-1-1 0 0 0,0 1 0 0 0,0 0 0 0 0,0-1 1 0 0,1 1-1 0 0,-1-1 0 0 0,0 1 0 0 0,0-1 0 0 0,0 1 0 0 0,0 0 0 0 0,0-1 0 0 0,0 1 1 0 0,0-1-1 0 0,0 1 0 0 0,0-1 0 0 0,0 1 0 0 0,0-1 0 0 0,0 1 0 0 0,0 0 0 0 0,0-1 1 0 0,-1 1-1 0 0,1-1 0 0 0,0 1 0 0 0,0-1 0 0 0,0 1 0 0 0,-1 0 0 0 0,1-1-8 0 0,-2-1 12 0 0,1-1 0 0 0,0 1-1 0 0,0 0 1 0 0,0-1 0 0 0,0 0-1 0 0,0 1 1 0 0,0-1 0 0 0,1 0-1 0 0,-1 1 1 0 0,1-1 0 0 0,0 0-1 0 0,0 1 1 0 0,0-1 0 0 0,0 0-1 0 0,0 0 1 0 0,1-1-12 0 0,0-11 69 0 0,-1 13-56 0 0,0 1 1 0 0,0-1-1 0 0,0 0 1 0 0,0 1-1 0 0,0-1 0 0 0,1 1 1 0 0,-1-1-1 0 0,0 1 0 0 0,1-1 1 0 0,-1 1-1 0 0,1-1 0 0 0,0 1 1 0 0,-1-1-1 0 0,1 1 0 0 0,0-1-13 0 0,3-3 30 0 0,-1 3-33 0 0,-1-1 1 0 0,0 1 0 0 0,-1 0 0 0 0,1-1-1 0 0,0 0 1 0 0,-1 1 0 0 0,0-1-1 0 0,1 0 1 0 0,-1 0 0 0 0,0 0 0 0 0,0 0-1 0 0,-1 0 1 0 0,1 0 0 0 0,-1 0 2 0 0,1-1-63 0 0,0 1 0 0 0,0-1 0 0 0,0 1 0 0 0,1-1 0 0 0,-1 1 0 0 0,1 0 0 0 0,-1 0 0 0 0,1 0 0 0 0,0 0 1 0 0,1 0-1 0 0,-1 0 0 0 0,0 0 0 0 0,1 1 0 0 0,-1-1 0 0 0,1 1 0 0 0,0 0 0 0 0,0 0 0 0 0,2-2 63 0 0,2 0-87 0 0,-1 0 0 0 0,1 1 0 0 0,0-1 0 0 0,1 1 0 0 0,-1 1 0 0 0,1-1 0 0 0,7 0 87 0 0,-13 2 0 0 0,0 1 0 0 0,0 0 0 0 0,0 1 0 0 0,0-1 0 0 0,0 0 0 0 0,0 0 0 0 0,0 1 0 0 0,0-1 0 0 0,0 1 0 0 0,0 0 0 0 0,0 0 0 0 0,2 1 0 0 0,-3-2 0 0 0,1 1 0 0 0,-1-1 0 0 0,0 1 0 0 0,0 0 0 0 0,0 0 0 0 0,1 0 0 0 0,-1-1 0 0 0,0 1 0 0 0,0 0 0 0 0,0 1 0 0 0,-1-1 0 0 0,1 0 0 0 0,0 0 0 0 0,0 0 0 0 0,0 0 0 0 0,-1 1 0 0 0,1-1 0 0 0,-1 1 0 0 0,1-1 0 0 0,-1 2 0 0 0,0-1 0 0 0,1 0 0 0 0,-1 0 0 0 0,1 1 0 0 0,0-1 0 0 0,0 0 0 0 0,0 0 0 0 0,0 0 0 0 0,0 0 0 0 0,0 0 0 0 0,0 0 0 0 0,1-1 0 0 0,-1 1 0 0 0,2 2 105 0 0,-1 1-1 0 0,0-1 0 0 0,0 0 0 0 0,-1 1 0 0 0,1-1 1 0 0,-1 1-1 0 0,1 4-104 0 0,6 19 773 0 0,-6-22-639 0 0,0-1 0 0 0,0 1 1 0 0,0 0-1 0 0,-1 1 0 0 0,1-1 0 0 0,-2 0 0 0 0,1 0 0 0 0,-1 3-134 0 0,2-6 142 0 0,-1-2-19 0 0,-5-1-26 0 0,3 0-88 0 0,0 0 0 0 0,0-1 0 0 0,-1 1-1 0 0,1-1 1 0 0,0 0 0 0 0,0 1 0 0 0,0-1 0 0 0,0 0 0 0 0,-1 1 0 0 0,1-1 0 0 0,0 0 0 0 0,0 0 0 0 0,1 0 0 0 0,-1 0 0 0 0,0 0 0 0 0,0 0 0 0 0,0 0 0 0 0,1 0 0 0 0,-1-1 0 0 0,0 1 0 0 0,1 0 0 0 0,-1 0 0 0 0,1-1 0 0 0,0 1 0 0 0,-1 0 0 0 0,1 0 0 0 0,0-1-1 0 0,0 1 1 0 0,0 0 0 0 0,0-1 0 0 0,0 1 0 0 0,0-1-9 0 0,9-47 0 0 0,-4 33-54 0 0,-4 13 31 0 0,0-1 0 0 0,0 1 0 0 0,0 0 0 0 0,0 0 0 0 0,0 0 0 0 0,1 1 0 0 0,0-1 0 0 0,-1 0 0 0 0,1 0 0 0 0,0 1 0 0 0,0-1 0 0 0,0 1 0 0 0,1 0 0 0 0,-1 0 0 0 0,0-1 0 0 0,1 2 0 0 0,0-1 23 0 0,0-1-23 0 0,1 1 0 0 0,0-1 0 0 0,1 1 1 0 0,-1 0-1 0 0,0 0 0 0 0,0 1 0 0 0,1 0 0 0 0,-1-1 0 0 0,1 1 0 0 0,0 1 0 0 0,-1-1 1 0 0,1 1-1 0 0,0 0 23 0 0,-4 0 128 0 0,1 1-195 0 0,-1-1 58 0 0,2 2 1 0 0,0-1 0 0 0,0 1 1 0 0,-1 0-1 0 0,1 0 0 0 0,-1 0 0 0 0,1 0 1 0 0,-1 1-1 0 0,0-1 0 0 0,0 0 1 0 0,0 1-1 0 0,0 0 0 0 0,0-1 1 0 0,-1 1 7 0 0,1-1 91 0 0,-1 0 0 0 0,0 0 0 0 0,1 0 0 0 0,-1-1 0 0 0,1 1 0 0 0,-1 0 0 0 0,1-1 0 0 0,0 0 0 0 0,0 1 0 0 0,-1-1 0 0 0,1 0 0 0 0,2 1-91 0 0,-1 0 79 0 0,0-1 0 0 0,0 1 0 0 0,-1 0 0 0 0,1 0 0 0 0,0 1 0 0 0,1 1-79 0 0,17 19 28 0 0,-13-14-219 0 0,-1 0 0 0 0,1 0 0 0 0,-1 0 0 0 0,5 10 191 0 0,-11-16-78 0 0,1 0 1 0 0,0-1-1 0 0,0 1 0 0 0,1-1 0 0 0,-1 1 0 0 0,0-1 1 0 0,1 0-1 0 0,-1 0 78 0 0,15 9-4171 0 0,-10-8-2507 0 0</inkml:trace>
  <inkml:trace contextRef="#ctx0" brushRef="#br0" timeOffset="32586.515">16845 1617 3680 0 0,'0'0'167'0'0,"0"0"502"0"0,0 0 2005 0 0,0 1 2047 0 0,-3 6-2166 0 0,-10 9 2061 0 0,-2 3-4349 0 0,13-17-245 0 0,-10 17 614 0 0,0 1-1 0 0,1 0 1 0 0,-2 7-636 0 0,-3 0 168 0 0,13-24-165 0 0,1 1-1 0 0,0-1 1 0 0,0 1 0 0 0,0 0 0 0 0,0-1 0 0 0,0 1 0 0 0,1 0-1 0 0,-1 0 1 0 0,1 2-3 0 0,1-5 0 0 0,0 0 0 0 0,-1 0 0 0 0,1 0 0 0 0,0 0 0 0 0,-1 0 0 0 0,1 0 0 0 0,0-1 0 0 0,-1 1 0 0 0,1 0 0 0 0,-1 0 0 0 0,1 0 0 0 0,-1-1 0 0 0,0 1 0 0 0,1 0 0 0 0,-1 0 0 0 0,0-1-1 0 0,0 1 1 0 0,1-1 0 0 0,-2 1 0 0 0,-10 10 24 0 0,29-13 377 0 0,-14 1-388 0 0,-1 0 1 0 0,1 0-1 0 0,-1 1 0 0 0,1-1 0 0 0,-1 0 0 0 0,1 1 0 0 0,-1 0 1 0 0,1 0-1 0 0,0 0 0 0 0,-1 0 0 0 0,1 0-13 0 0,10 0-1 0 0,6-6 1 0 0,-16 5 0 0 0,0 0 0 0 0,0 0 0 0 0,0 0 0 0 0,0 1 0 0 0,0-1 0 0 0,0 1 0 0 0,2 0 0 0 0,18-2 3 0 0,-12 1 11 0 0,-1 1 0 0 0,0 0 0 0 0,0 0 0 0 0,0 1 1 0 0,7 1-15 0 0,-3 2 69 0 0,-7-2-36 0 0,-1 0 1 0 0,1 0-1 0 0,-1-1 1 0 0,1 0 0 0 0,0 0-1 0 0,0-1 1 0 0,0 1-34 0 0,-5-1 78 0 0,-2 0 2 0 0,1-4-11 0 0,0 3-59 0 0,0 0-1 0 0,-1 1 1 0 0,1-1 0 0 0,0 0-1 0 0,-1 0 1 0 0,0 0 0 0 0,1 0 0 0 0,-1 0-1 0 0,1 0 1 0 0,-1-1 0 0 0,0 1-1 0 0,0 0 1 0 0,0 0 0 0 0,0 0-1 0 0,0 0 1 0 0,0 0 0 0 0,0 0 0 0 0,0 0-1 0 0,0 0 1 0 0,0 0 0 0 0,0-1-1 0 0,-1 1 1 0 0,1 0 0 0 0,0 0 0 0 0,-1 0-1 0 0,1 0 1 0 0,-1-1-10 0 0,0 0 9 0 0,0 0 0 0 0,1 0 0 0 0,-1 0 0 0 0,1 0 0 0 0,0-1 0 0 0,0 1 0 0 0,0 0 0 0 0,0 0 0 0 0,0 0 0 0 0,0-1 0 0 0,0 1 0 0 0,1-1-9 0 0,0-1 6 0 0,-1 1-1 0 0,0-1 1 0 0,0 1-1 0 0,0-1 1 0 0,0 1-1 0 0,0-2-5 0 0,-2-1 7 0 0,1 4-2 0 0,1 0 0 0 0,-1 1 1 0 0,1-1-1 0 0,0 0 0 0 0,0 0 0 0 0,0 0 0 0 0,0 1 1 0 0,0-1-1 0 0,0 0 0 0 0,0 0 0 0 0,0 0-5 0 0,0 0 0 0 0,0 1 0 0 0,0 0 0 0 0,0 0 0 0 0,0 0 0 0 0,0 0 0 0 0,0-1 0 0 0,-1 1 0 0 0,1 0 0 0 0,0 0 0 0 0,-1 0 0 0 0,0-1 0 0 0,0-2 0 0 0,1 4 0 0 0,0 0 0 0 0,-1-1 0 0 0,1 1 0 0 0,0-1 0 0 0,0 1 0 0 0,0 0 0 0 0,-1-1 0 0 0,1 1 0 0 0,0-1-1 0 0,0 1 1 0 0,0-1 0 0 0,0 1 0 0 0,0-1 0 0 0,0 1 0 0 0,0-1 0 0 0,0 1 0 0 0,0-1 0 0 0,0 1 0 0 0,1 0 0 0 0,-1-1 0 0 0,0 1-1 0 0,0-1 1 0 0,0 1 0 0 0,0-1 0 0 0,1 1 0 0 0,-1 0 0 0 0,0-1 0 0 0,0 1 0 0 0,1 0 0 0 0,-1-1 0 0 0,0 1 0 0 0,1 0 0 0 0,-1-1-8 0 0,2-2-54 0 0,-1 2 82 0 0,-1 0 1 0 0,1 0 0 0 0,-1 1-1 0 0,1-1 1 0 0,-1 0-1 0 0,1 0 1 0 0,-1 0-1 0 0,1 0 1 0 0,-1 0-1 0 0,0 0 1 0 0,0 0 0 0 0,1 0-1 0 0,-1 0 1 0 0,0 0-1 0 0,0 0 1 0 0,0 0-1 0 0,0 1 1 0 0,0-1 0 0 0,0 0-1 0 0,-1 0 1 0 0,1 0-1 0 0,0-1-20 0 0,-1 1-108 0 0,1 1-54 0 0,0 0-20 0 0,1 0 183 0 0,-1 0-1 0 0,0 0 1 0 0,1 0-1 0 0,-1 0 1 0 0,0 0-1 0 0,1 0 1 0 0,-1 0-1 0 0,0 0 1 0 0,1 1-1 0 0,-1-1 1 0 0,0 0-1 0 0,1 0 1 0 0,-1 0-1 0 0,0 0 1 0 0,1 0-1 0 0,-1 1 1 0 0,0-1-1 0 0,0 0 1 0 0,1 0-1 0 0,-1 1 1 0 0,0-1-1 0 0,0 0 1 0 0,1 0-1 0 0,-1 1 1 0 0,0-1-1 0 0,0 0 1 0 0,0 1-1 0 0,1-1 1 0 0,-1 0-1 0 0,0 0 1 0 0,0 1-1 0 0,0-1 1 0 0,0 0-1 0 0,0 1 1 0 0,0-1-1 0 0,0 1 1 0 0,0-1-1 0 0,0 0 1 0 0,0 1-1 0 0,0-1 1 0 0,0 0-1 0 0,0 1 1 0 0,0-1-1 0 0,0 0 1 0 0,0 1-1 0 0,-2 5-23 0 0,4-1 35 0 0,-2-3 348 0 0,0-12-276 0 0,1 7-84 0 0,-2-3 0 0 0,-5-14 0 0 0,6 17 0 0 0,-1 2 0 0 0,1 0 0 0 0,0 0 0 0 0,0 0 0 0 0,-1-1 0 0 0,1 1 0 0 0,-1 0 0 0 0,1 0 0 0 0,-1 0 0 0 0,1 1 0 0 0,-1-1 0 0 0,0 0 0 0 0,1 0 0 0 0,-1 0 0 0 0,0 0 0 0 0,0 1 0 0 0,1-1 0 0 0,-1 0 0 0 0,0 0 0 0 0,0 1 0 0 0,0-1 0 0 0,0 1 0 0 0,-1-1 0 0 0,-29-11 0 0 0,28 12 0 0 0,0-1 0 0 0,0 1 0 0 0,0 0 0 0 0,0 0 0 0 0,0 0 0 0 0,0 1 0 0 0,0-1 0 0 0,0 1 0 0 0,0-1 0 0 0,0 1 0 0 0,0 0 0 0 0,1 0 0 0 0,-1 0 0 0 0,-2 2 0 0 0,-5 1 0 0 0,-20 16 0 0 0,27-18 0 0 0,1 0 0 0 0,-1 0 0 0 0,1 1 0 0 0,-1-1 0 0 0,1 1 0 0 0,0 0 0 0 0,0 0 0 0 0,0-1 0 0 0,0 1 0 0 0,0 3 0 0 0,-8 9 0 0 0,7-11 0 0 0,1 0 0 0 0,0 0 0 0 0,-1 0 0 0 0,1 0 0 0 0,0 0 0 0 0,1 1 0 0 0,-1-1 0 0 0,1 0 0 0 0,0 1 0 0 0,0-1 0 0 0,0 1 0 0 0,1 0 0 0 0,0-1 0 0 0,-1 2 0 0 0,-2 10 0 0 0,2-14 0 0 0,1-1 0 0 0,-1 1 0 0 0,1 0 0 0 0,0-1 0 0 0,-1 1 0 0 0,1-1 0 0 0,0 1 0 0 0,0 0 0 0 0,0-1 0 0 0,0 1 0 0 0,0 1 0 0 0,0 20 0 0 0,0-21 0 0 0,0 0 0 0 0,-1 0 0 0 0,1 0 0 0 0,0 0 0 0 0,0 1 0 0 0,0-1 0 0 0,1 0 0 0 0,-1 0 0 0 0,1 0 0 0 0,-1 0 0 0 0,1 0 0 0 0,-1 0 0 0 0,1 0 0 0 0,0 0 0 0 0,0 0 0 0 0,0 0 0 0 0,0 0 0 0 0,0 0 0 0 0,1-1 0 0 0,0 2 0 0 0,1 0 1 0 0,-1-1 0 0 0,0 0 0 0 0,1 0 0 0 0,0 0 0 0 0,-1 0 0 0 0,1 0 0 0 0,0-1 0 0 0,0 1 0 0 0,0-1 0 0 0,0 1 0 0 0,0-1 0 0 0,0 0 0 0 0,1-1 0 0 0,-1 1 0 0 0,0-1 0 0 0,0 1 0 0 0,1-1 0 0 0,-1 0 0 0 0,0 0 0 0 0,1 0 0 0 0,-1 0 0 0 0,0-1 0 0 0,0 0 0 0 0,1 1 0 0 0,-1-1 0 0 0,0 0-1 0 0,0 0 1 0 0,0-1 0 0 0,0 1 0 0 0,0-1 0 0 0,0 0 0 0 0,-1 1 0 0 0,2-2-1 0 0,7-4 0 0 0,-10 7 0 0 0,1-1 0 0 0,-1 0 0 0 0,0 0 0 0 0,1 1 0 0 0,-1-1 0 0 0,0 0 0 0 0,0 0 0 0 0,0 0 0 0 0,0 0 0 0 0,0 0 0 0 0,0-1 0 0 0,0 1 0 0 0,0 0 0 0 0,0 0 0 0 0,-1-1 0 0 0,1 1 0 0 0,0 0 0 0 0,-1-1 0 0 0,1 1 0 0 0,-1-1 0 0 0,1-1-15 0 0,1 0 1 0 0,-1 0-1 0 0,1 0 0 0 0,0 0 0 0 0,0 0 0 0 0,0 0 1 0 0,0 1-1 0 0,0-1 0 0 0,2-1 15 0 0,-1 2-20 0 0,-1 0 0 0 0,0-1 0 0 0,0 1 0 0 0,0-1 0 0 0,-1 1 0 0 0,1-1 0 0 0,0 0 0 0 0,-1 0 0 0 0,0 1 0 0 0,0-1 0 0 0,1-3 20 0 0,-1 5-16 0 0,1-13 117 0 0,2 0 1 0 0,-1 1-1 0 0,5-9-101 0 0,-7 20-36 0 0,-1 1 0 0 0,1 0 0 0 0,-1 0 0 0 0,1-1 0 0 0,-1 1 0 0 0,1-1-1 0 0,-1 1 1 0 0,0 0 0 0 0,0-1 0 0 0,0 1 0 0 0,0-1 0 0 0,0 1 0 0 0,0 0 0 0 0,0-1 0 0 0,0 1 0 0 0,-1-1 0 0 0,1 1 0 0 0,0 0 0 0 0,-1-1 0 0 0,0 1 36 0 0,1 0 88 0 0,0-2 289 0 0,1 4-242 0 0,2 6-372 0 0,2 12-732 0 0,-2 22 1330 0 0,-3-29-285 0 0,1 0-1 0 0,0-1 1 0 0,1 1-1 0 0,0 0-75 0 0,1-3-146 0 0,-3-5 141 0 0,1-1 1 0 0,0 1-1 0 0,0-1 0 0 0,0 1 0 0 0,0-1 1 0 0,1 0-1 0 0,-1 0 0 0 0,1 1 0 0 0,0-1 0 0 0,0 0 1 0 0,0-1-1 0 0,0 1 0 0 0,0 0 0 0 0,1-1 1 0 0,1 3 4 0 0,0-3 14 0 0,-1 0 1 0 0,1 0-1 0 0,-1 0 0 0 0,1-1 1 0 0,0 1-1 0 0,-1-1 1 0 0,1 0-1 0 0,0 0 1 0 0,0 0-1 0 0,0-1 0 0 0,0 1 1 0 0,0-1-1 0 0,0 0 1 0 0,0 0-1 0 0,0 0 1 0 0,2-1-15 0 0,2 0 92 0 0,-1-1 1 0 0,1 0 0 0 0,-1 0 0 0 0,0 0 0 0 0,1-1 0 0 0,-1 0 0 0 0,2-2-93 0 0,-5 3 5 0 0,-1 0 0 0 0,0-1 1 0 0,0 1-1 0 0,-1 0 0 0 0,1-1 0 0 0,0 0 0 0 0,1-3-5 0 0,13-11-19 0 0,-12 13-38 0 0,0-1 0 0 0,-1 0-1 0 0,0 0 1 0 0,0 0 0 0 0,0-1-1 0 0,0 1 1 0 0,-1-1 0 0 0,0 0-1 0 0,1-4 58 0 0,12-21-384 0 0,-13 25 254 0 0,0 0 0 0 0,0 0-1 0 0,-1-1 1 0 0,0 1 0 0 0,1-6 130 0 0,-1 5-81 0 0,0-1 0 0 0,0 1 0 0 0,1 0 0 0 0,0 0 0 0 0,0-1 81 0 0,1 0-22 0 0,0 0-1 0 0,-1 0 0 0 0,0 0 0 0 0,0-1 0 0 0,-1 1 0 0 0,0-1 1 0 0,-1 1-1 0 0,0-1 0 0 0,0-6 23 0 0,5-11-273 0 0,-5 23 238 0 0,0 0 0 0 0,0-1 0 0 0,0 1 0 0 0,0 0 0 0 0,-1 0 0 0 0,0 0 0 0 0,1 0 0 0 0,-1-1 0 0 0,0 1-1 0 0,-1 0 1 0 0,1-2 35 0 0,-1 1-6 0 0,0-5-20 0 0,1 8 22 0 0,1 0 0 0 0,0 0 0 0 0,-1 0-1 0 0,1 0 1 0 0,0 0 0 0 0,0 0 0 0 0,0 0-1 0 0,-1 0 1 0 0,1 0 0 0 0,0 0 0 0 0,1 0 4 0 0,-2 1 10 0 0,0-1 0 0 0,0 1 1 0 0,0 0-1 0 0,0 0 0 0 0,0 0 0 0 0,-1 0 1 0 0,1 0-1 0 0,0-1 0 0 0,0 1 0 0 0,0 0 1 0 0,0 0-1 0 0,0 0 0 0 0,0 0 0 0 0,-1 0 1 0 0,1 0-1 0 0,0 0 0 0 0,0 0 1 0 0,0 0-1 0 0,0-1 0 0 0,-1 1 0 0 0,1 0 1 0 0,0 0-1 0 0,0 0 0 0 0,0 0 0 0 0,-1 0 1 0 0,1 0-1 0 0,0 0 0 0 0,0 0 1 0 0,0 0-1 0 0,0 0 0 0 0,-1 0 0 0 0,1 0 1 0 0,0 1-1 0 0,0-1 0 0 0,0 0 0 0 0,0 0 1 0 0,-1 0-11 0 0,1 1 22 0 0,0 0-1 0 0,0 0 1 0 0,-1 1 0 0 0,1-1 0 0 0,0 0 0 0 0,-1 0 0 0 0,1 0 0 0 0,-1 0 0 0 0,1 0-1 0 0,-1 0 1 0 0,0 0 0 0 0,0 1-22 0 0,0-1 14 0 0,1-1 1 0 0,-1 1-1 0 0,1 0 1 0 0,-1 0-1 0 0,0 0 0 0 0,1 0 1 0 0,0 0-1 0 0,-1 0 0 0 0,1 0 1 0 0,0 0-1 0 0,-1 0 0 0 0,1 1 1 0 0,0-1-1 0 0,0 0 0 0 0,0 0 1 0 0,0 0-15 0 0,4 14 152 0 0,-3-13-130 0 0,-1 0 0 0 0,1 0 1 0 0,-1 0-1 0 0,1 0 1 0 0,-1 0-1 0 0,0 0 0 0 0,1 0 1 0 0,-1 0-1 0 0,0 0 0 0 0,0 0 1 0 0,-1 0-1 0 0,1 0 0 0 0,0 1-22 0 0,-6 38 27 0 0,6-30-135 0 0,-2 0 0 0 0,1 0 0 0 0,-4 10 108 0 0,3-15 100 0 0,0 0 1 0 0,0 0-1 0 0,1 0 0 0 0,0 1 1 0 0,0-1-1 0 0,1 0 0 0 0,0 1 1 0 0,0 4-101 0 0,-1 22 453 0 0,1-26-376 0 0,-1-1 1 0 0,1 1 0 0 0,0-1-1 0 0,1 0 1 0 0,-1 1-1 0 0,2 3-77 0 0,11 54 624 0 0,-12-61-588 0 0,0-1 0 0 0,0 1 0 0 0,0-1 0 0 0,0 0 0 0 0,0 1 0 0 0,1-1-1 0 0,-1 0 1 0 0,0 0 0 0 0,1 0 0 0 0,0 0 0 0 0,0 0 0 0 0,0 0 0 0 0,-1 0 0 0 0,2 0-1 0 0,-1-1 1 0 0,2 2-36 0 0,1 0 59 0 0,0-1 0 0 0,1 1 0 0 0,-1-1 0 0 0,1 0 0 0 0,0 0 0 0 0,3 0-59 0 0,-5-1 9 0 0,0 0 0 0 0,-1-1-1 0 0,1 1 1 0 0,0-1 0 0 0,0 0-1 0 0,0 0 1 0 0,0-1-1 0 0,0 1 1 0 0,0-1 0 0 0,0 1-1 0 0,2-2-8 0 0,-1 0-534 0 0,1 0-1 0 0,-1-1 1 0 0,0 1-1 0 0,0-1 1 0 0,2-1 534 0 0,15-9-1537 0 0,6-1-21 0 0</inkml:trace>
  <inkml:trace contextRef="#ctx0" brushRef="#br0" timeOffset="27097.268">13105 1659 5984 0 0,'0'0'273'0'0,"0"0"-5"0"0,0 0 80 0 0,0 0 971 0 0,0 0 442 0 0,5-2 1867 0 0,-4 2-646 0 0,1 1-2889 0 0,-1 0-1 0 0,0-1 0 0 0,0 1 0 0 0,0 0 0 0 0,0 0 0 0 0,0 0 0 0 0,0 0 1 0 0,0 0-1 0 0,-1 0 0 0 0,1 1 0 0 0,0-1 0 0 0,-1 0 0 0 0,1 0 0 0 0,0 0 0 0 0,-1 1 1 0 0,1-1-1 0 0,-1 0 0 0 0,0 1 0 0 0,0-1 0 0 0,1 0 0 0 0,-1 1 0 0 0,0 0-92 0 0,2 35 550 0 0,-2-33-419 0 0,2 68 829 0 0,9 42-960 0 0,-7-91 32 0 0,1 7 54 0 0,-4-21-81 0 0,-1-7-61 0 0,1 1 0 0 0,-1-1 0 0 0,0 1 0 0 0,0-1 0 0 0,0 1 0 0 0,0-1 0 0 0,0 1 0 0 0,0-1 0 0 0,-1 0 0 0 0,0 3 56 0 0,1-4-532 0 0,0-1-771 0 0,0 0-3159 0 0,0 0-1355 0 0</inkml:trace>
  <inkml:trace contextRef="#ctx0" brushRef="#br0" timeOffset="27800.716">13039 1584 9216 0 0,'0'0'421'0'0,"0"-1"-12"0"0,2-3-263 0 0,-5-1 354 0 0,3 5-467 0 0,0 0 1 0 0,0 0-1 0 0,0 0 1 0 0,0 0-1 0 0,0 0 1 0 0,0 0-1 0 0,0 0 1 0 0,0 0-1 0 0,0 0 1 0 0,-1 0-1 0 0,1 0 1 0 0,0 0 0 0 0,0 0-1 0 0,0 0 1 0 0,0 0-1 0 0,0 0 1 0 0,0-1-1 0 0,0 1 1 0 0,0 0-1 0 0,0 0 1 0 0,0 0-1 0 0,0 0 1 0 0,0 0-1 0 0,0 0 1 0 0,0 0-1 0 0,0 0 1 0 0,0 0-1 0 0,0 0 1 0 0,0-1-1 0 0,0 1 1 0 0,0 0-1 0 0,0 0 1 0 0,0 0-1 0 0,0 0 1 0 0,0 0-1 0 0,0 0 1 0 0,0 0-1 0 0,0 0 1 0 0,0 0-1 0 0,0-1 1 0 0,0 1-1 0 0,0 0 1 0 0,0 0-1 0 0,0 0 1 0 0,0 0-1 0 0,0 0 1 0 0,0 0-1 0 0,0 0 1 0 0,0 0-1 0 0,0 0 1 0 0,0 0-1 0 0,1 0 1 0 0,-1 0-1 0 0,0-1 1 0 0,0 1 0 0 0,0 0-1 0 0,0 0 1 0 0,0 0-1 0 0,0 0 1 0 0,0 0-1 0 0,0 0 1 0 0,0 0-1 0 0,1 0 1 0 0,-1 0-1 0 0,0 0 1 0 0,0 0-34 0 0,0 0 1496 0 0,0 0-112 0 0,0 0-505 0 0,8-11 2108 0 0,-7 11-2787 0 0,6-2 197 0 0,-3 1-534 0 0,0 1-1 0 0,0 0 0 0 0,0 1 1 0 0,0-1-1 0 0,0 1 0 0 0,0 0 1 0 0,2 0 137 0 0,15 7-4191 0 0,-14-6 2482 0 0</inkml:trace>
  <inkml:trace contextRef="#ctx0" brushRef="#br0" timeOffset="28249.505">13320 1667 6448 0 0,'0'0'498'0'0,"3"7"-308"0"0,-1-4 159 0 0,1 1 0 0 0,-2 0 0 0 0,1 0 1 0 0,0 0-1 0 0,-1 0 0 0 0,0 0 0 0 0,0 0 0 0 0,0 1 1 0 0,0-1-1 0 0,-1 0 0 0 0,1 4-349 0 0,-1 17 1786 0 0,1-14-999 0 0,-1 1 0 0 0,0-1 0 0 0,-1 0 1 0 0,-2 10-788 0 0,3-19 133 0 0,-1 1 1 0 0,1-1-1 0 0,0 1 1 0 0,0-1-1 0 0,0 1 1 0 0,1 0 0 0 0,-1 1-134 0 0,1-2 71 0 0,-1 0 0 0 0,0 0 0 0 0,0 0 1 0 0,1 1-1 0 0,-1-1 0 0 0,-1 0 1 0 0,1 0-1 0 0,0 0 0 0 0,0 0 0 0 0,-1 2-71 0 0,-3 15 567 0 0,4-17-481 0 0,-1 1 0 0 0,1-1 0 0 0,0 0 0 0 0,-1 1-1 0 0,1-1 1 0 0,-1 0 0 0 0,0 1 0 0 0,-1 0-86 0 0,2-2 160 0 0,0-1-22 0 0,0 0-2 0 0,0 0-10 0 0,0 0-45 0 0,0 0-10 0 0,0 0 14 0 0,0 0-16 0 0,1-9 11 0 0,24-38-254 0 0,-19 32 13 0 0,1-1 1 0 0,1 1-1 0 0,1 1 0 0 0,1-2 161 0 0,-4 6-76 0 0,-2 5 40 0 0,1 0-1 0 0,-1 0 1 0 0,1 1 0 0 0,0-1-1 0 0,0 1 1 0 0,1 0 0 0 0,-1 0-1 0 0,1 1 1 0 0,0 0 0 0 0,0 0-1 0 0,0 0 1 0 0,4-1 36 0 0,-9 4 69 0 0,17 8 242 0 0,-14-4-237 0 0,0 1-1 0 0,-1-1 0 0 0,0 0 1 0 0,0 1-1 0 0,0 0 1 0 0,-1 0-1 0 0,1 0 0 0 0,-1 0 1 0 0,0 0-1 0 0,-1 0 1 0 0,1 0-1 0 0,-1 1 1 0 0,0-1-1 0 0,0 3-73 0 0,6 22 1025 0 0,-6-18-938 0 0,1 0 0 0 0,-1 0 0 0 0,-1 0 0 0 0,0 0 0 0 0,-1 1-1 0 0,0-1 1 0 0,-1 2-87 0 0,-8 13-104 0 0,10-26-33 0 0,0-1-14 0 0,0 0-178 0 0,0 0-747 0 0,0 0-332 0 0,0-1-61 0 0,3-4-16 0 0</inkml:trace>
  <inkml:trace contextRef="#ctx0" brushRef="#br0" timeOffset="28547.518">13684 1531 10592 0 0,'11'1'308'0'0,"17"3"669"0"0,-26-3-649 0 0,-1 0-1 0 0,1 0 1 0 0,-1 0-1 0 0,0 0 1 0 0,1 0-1 0 0,-1 1 1 0 0,0-1 0 0 0,0 0-1 0 0,0 1 1 0 0,0-1-1 0 0,0 1 1 0 0,1 0-328 0 0,2 4 753 0 0,-1-2-591 0 0,0 0 0 0 0,-1 0 0 0 0,1 0 0 0 0,-1 1 0 0 0,0-1 0 0 0,0 1-1 0 0,0-1 1 0 0,-1 1 0 0 0,0 0 0 0 0,0 0 0 0 0,0 0 0 0 0,0 0 0 0 0,0 4-162 0 0,5 26 737 0 0,-4-26-288 0 0,0 0 1 0 0,-1 1-1 0 0,0 3-449 0 0,5 25 704 0 0,-6-36-701 0 0,1 1-1 0 0,-1-1 1 0 0,0 1-1 0 0,0-1 1 0 0,0 1-1 0 0,0-1 1 0 0,0 2-3 0 0,-1-2 0 0 0,1 0-1 0 0,0 0 1 0 0,0 0 0 0 0,0 0 0 0 0,0 0 0 0 0,0 0 0 0 0,0 0-1 0 0,1 0 1 0 0,0 1 0 0 0,0 0 1 0 0,0-1-4 0 0,0 0 0 0 0,-1-1 0 0 0,1 1 0 0 0,-1 0 0 0 0,1 0 0 0 0,-1-1 0 0 0,1 1 0 0 0,-1 0 0 0 0,0 0 0 0 0,0-1 0 0 0,0 1 0 0 0,0 0 0 0 0,0 0 0 0 0,0 0-1 0 0,-1-1 1 0 0,1 1 0 0 0,0 0 0 0 0,-1 0 0 0 0,1-1 0 0 0,-2 3 3 0 0,-2 15-99 0 0,4-18 50 0 0,0 0 0 0 0,0 0 1 0 0,0 0-1 0 0,0 0 1 0 0,0 0-1 0 0,0 0 1 0 0,0 0-1 0 0,-1 0 0 0 0,1 0 1 0 0,0 0-1 0 0,-1 0 1 0 0,1 0-1 0 0,-1 0 0 0 0,1 0 1 0 0,-1 0-1 0 0,1 0 1 0 0,-1-1-1 0 0,0 1 0 0 0,1 0 1 0 0,-1 0-1 0 0,0-1 1 0 0,0 1-1 0 0,1 0 0 0 0,-1-1 1 0 0,0 1-1 0 0,0-1 1 0 0,0 1-1 0 0,0-1 0 0 0,0 1 1 0 0,0-1-1 0 0,0 0 1 0 0,0 1 48 0 0,-10 2-2678 0 0,7 0 1303 0 0</inkml:trace>
  <inkml:trace contextRef="#ctx0" brushRef="#br0" timeOffset="28902.299">13648 1689 11976 0 0,'0'0'266'0'0,"0"0"44"0"0,7 0 314 0 0,29 0-598 0 0,2-1 1113 0 0,0 2 0 0 0,29 5-1139 0 0,-48-5 338 0 0,-1 0 1 0 0,0-2-1 0 0,1 0 1 0 0,-1-1-1 0 0,13-3-338 0 0,2 1 9 0 0,-20 2 23 0 0,-5 0 8 0 0,0 1 0 0 0,0 1 0 0 0,0-1 0 0 0,0 2-40 0 0,-11 15 454 0 0,-38 134 1086 0 0,41-147-1520 0 0,-1 1-1 0 0,1-1 0 0 0,-1 1 1 0 0,1 0-1 0 0,0-1 0 0 0,0 1 0 0 0,1 0 1 0 0,-1-1-1 0 0,1 1 0 0 0,0-1 0 0 0,0 1 1 0 0,1 1-20 0 0,-2-3 29 0 0,1-1 1 0 0,-1 0 0 0 0,1 0 0 0 0,0 0-1 0 0,0 1 1 0 0,0-1 0 0 0,0 0-1 0 0,0 0 1 0 0,0 0 0 0 0,0 0-1 0 0,0-1 1 0 0,0 1 0 0 0,0 0 0 0 0,0 0-1 0 0,1-1 1 0 0,-1 1 0 0 0,0 0-1 0 0,0-1 1 0 0,1 1 0 0 0,-1-1 0 0 0,1 0-1 0 0,-1 1 1 0 0,0-1 0 0 0,1 0-1 0 0,-1 0 1 0 0,1 0 0 0 0,-1 0-1 0 0,0 0 1 0 0,1 0 0 0 0,-1-1 0 0 0,1 1-1 0 0,-1 0 1 0 0,0-1 0 0 0,1 1-30 0 0,5-3 137 0 0,0 0 1 0 0,1 0-1 0 0,-1-1 1 0 0,-1 0-1 0 0,1-1 0 0 0,-1 1 1 0 0,1-1-1 0 0,-1 0 1 0 0,0-1-1 0 0,3-4-137 0 0,20-29 487 0 0,-29 38-448 0 0,1 0 1 0 0,0 0-1 0 0,0-1 0 0 0,0 1 1 0 0,-1 0-1 0 0,1 0 0 0 0,0-1 1 0 0,-1 1-1 0 0,0 0 0 0 0,1-1 1 0 0,-1 1-1 0 0,0 0 0 0 0,1-1 1 0 0,-1 1-1 0 0,0-1-39 0 0,3-14 326 0 0,2 7-334 0 0,-4 8-13 0 0,0 0 0 0 0,0 0 1 0 0,-1 0-1 0 0,1-1 1 0 0,0 1-1 0 0,-1 0 1 0 0,1-1-1 0 0,-1 1 0 0 0,0 0 1 0 0,1-1-1 0 0,-1 1 1 0 0,0-1-1 0 0,0 1 1 0 0,0 0-1 0 0,0-1 0 0 0,0 1 1 0 0,0-1-1 0 0,0 1 1 0 0,-1 0-1 0 0,1-1 1 0 0,0 1-1 0 0,-1 0 0 0 0,1-1 1 0 0,-1 1-1 0 0,1 0 21 0 0,-3-5-130 0 0,0 0 1 0 0,0 1-1 0 0,0-1 0 0 0,0 1 0 0 0,-1 0 0 0 0,0 0 1 0 0,0 0-1 0 0,0 0 0 0 0,-4-2 130 0 0,4 4-124 0 0,1 1-1 0 0,-1 0 1 0 0,0-1 0 0 0,0 2 0 0 0,0-1-1 0 0,0 0 1 0 0,0 1 0 0 0,0 0 0 0 0,0 0-1 0 0,-1 0 1 0 0,1 0 0 0 0,0 1 0 0 0,-1 0-1 0 0,-3 0 125 0 0,-23 0-2796 0 0,18 2 1357 0 0</inkml:trace>
  <inkml:trace contextRef="#ctx0" brushRef="#br1" timeOffset="55681.496">1 2727 5152 0 0,'0'0'233'0'0,"0"0"46"0"0,0 0 43 0 0,0 0 20 0 0,0 0 2 0 0,0 0-36 0 0,13 5 68 0 0,-2-3-274 0 0,-1 1 1 0 0,1-2-1 0 0,0 1 0 0 0,0-2 1 0 0,0 1-1 0 0,0-1 1 0 0,8-2-103 0 0,15 1 63 0 0,142-2 105 0 0,160-8-24 0 0,-213-1 64 0 0,-68 6-218 0 0,-6 1-22 0 0,0 2-1 0 0,6 2 33 0 0,-7 0-22 0 0,0-1 0 0 0,2-3 22 0 0,20-1-9 0 0,99-14 169 0 0,92-3-24 0 0,-156 12-155 0 0,72-5 22 0 0,23 5 93 0 0,-76 1-96 0 0,16 1 0 0 0,42-1 240 0 0,-26 0-11 0 0,183-11-208 0 0,5 0 193 0 0,51 2-246 0 0,5-5 80 0 0,-207 11-32 0 0,-80 5 11 0 0,101-4 63 0 0,91-3-136 0 0,-83 4 7 0 0,-112 7 39 0 0,197-6 0 0 0,-48 0 0 0 0,88 0 0 0 0,-50 2 0 0 0,-51 0 65 0 0,-2 0 19 0 0,50-1 107 0 0,-1 1-19 0 0,146 0 52 0 0,-261 3-178 0 0,-93 1-12 0 0,-38 3-12 0 0,260-7 228 0 0,328 4-114 0 0,-559 4-136 0 0,169-3 0 0 0,30 3 149 0 0,6 0 6 0 0,-193-2-155 0 0,1 5 0 0 0,19 5 0 0 0,-97-7 0 0 0,74 3 0 0 0,3-4 0 0 0,62 2 0 0 0,117 12-64 0 0,-92-11 64 0 0,0-1 0 0 0,-56 2 0 0 0,8-6 0 0 0,-2 0 0 0 0,-17 3 0 0 0,99-1 0 0 0,-20 0 0 0 0,-72 3 0 0 0,100 2 0 0 0,356 3-279 0 0,-236-8 555 0 0,-89 6-205 0 0,-199-4-67 0 0,126-2-14 0 0,-65-1-4 0 0,22 6 14 0 0,62 5-50 0 0,-106-7 36 0 0,173 5 78 0 0,-57-9-64 0 0,-9 0 0 0 0,91 4 18 0 0,-23-1-35 0 0,-143-1-251 0 0,48 1 535 0 0,-14-1-254 0 0,-81-1-85 0 0,99-7-94 0 0,-55 2 399 0 0,352-19-217 0 0,-316 21-85 0 0,-71 2 32 0 0,21-4 37 0 0,181-9 80 0 0,-63 6-62 0 0,29-6-18 0 0,-100 8 0 0 0,108-1 0 0 0,-50 14 0 0 0,-131-7 0 0 0,200 5 0 0 0,-91 3-99 0 0,78 6-6 0 0,-52 4 309 0 0,-122-13-116 0 0,73 7 184 0 0,138 19 47 0 0,-15-2-438 0 0,-50-9 39 0 0,195 13 284 0 0,-343-28-112 0 0,763 54 654 0 0,-497-49-476 0 0,17-1 626 0 0,149-14-456 0 0,-213 1 58 0 0,-99 13 384 0 0,-62-1-718 0 0,76 8-43 0 0,-110-6-5 0 0,129 13-193 0 0,130 26 519 0 0,-308-40-369 0 0,-38-7-72 0 0,0 2 0 0 0,1 0 0 0 0,-1 2 0 0 0,-1 0-1 0 0,6 3 0 0 0,75 34-190 0 0,-94-38 77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2:43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175 177 10136 0 0,'1'-1'50'0'0,"0"0"1"0"0,-1 0 0 0 0,1 0-1 0 0,-1 0 1 0 0,1 0 0 0 0,-1 0 0 0 0,0 0-1 0 0,1 0 1 0 0,-1 0 0 0 0,0 0-1 0 0,0 0 1 0 0,1 0 0 0 0,-1 0-1 0 0,0 0 1 0 0,0 0 0 0 0,0 0-1 0 0,-1-1 1 0 0,1 1 0 0 0,0 0-1 0 0,0 0 1 0 0,0 0 0 0 0,-1 0 0 0 0,0-1-51 0 0,-1-12-34 0 0,1 8 196 0 0,0 1 1 0 0,0 0 0 0 0,1-1 0 0 0,0 1 0 0 0,0-1 0 0 0,0 1 0 0 0,1-1-1 0 0,-1 1 1 0 0,2 0 0 0 0,-1 0 0 0 0,0-1 0 0 0,1 1 0 0 0,0 0-1 0 0,0 0 1 0 0,1-1-163 0 0,-2 5 96 0 0,0-1-1 0 0,-1 1 1 0 0,1-1-1 0 0,-1 0 1 0 0,1 1 0 0 0,-1-1-1 0 0,0 0 1 0 0,1 1-1 0 0,-1-1 1 0 0,0 0-1 0 0,0 0 1 0 0,0 1-1 0 0,0-1 1 0 0,-1 0-1 0 0,1 1 1 0 0,0-1 0 0 0,-1 0-1 0 0,0 0-95 0 0,-1-16 4519 0 0,5 29-4527 0 0,-2-10-5 0 0,-1 0 0 0 0,0 0 0 0 0,1 0 0 0 0,-1 0 0 0 0,1 0 0 0 0,-1 0 0 0 0,0 0 1 0 0,0 0-1 0 0,0 1 0 0 0,0-1 0 0 0,0 0 0 0 0,0 0 0 0 0,0 1 13 0 0,-8 103-286 0 0,7-79 286 0 0,2 0 0 0 0,1 7 0 0 0,5 14 0 0 0,-7-41 0 0 0,1 0 0 0 0,0-1 0 0 0,0 1 0 0 0,0 0 0 0 0,2 4 0 0 0,-1-5 0 0 0,-1-1 0 0 0,1 1 0 0 0,-1 0 0 0 0,-1-1 0 0 0,1 1 0 0 0,-1 0 0 0 0,0-1 0 0 0,0 4 0 0 0,0 2 0 0 0,0 0 0 0 0,0 0 0 0 0,1 0 0 0 0,0 0 0 0 0,3 7 0 0 0,0 7 0 0 0,-4-22 2 0 0,0 0 0 0 0,0 0 0 0 0,0 0 0 0 0,-1 0 0 0 0,1 0 0 0 0,0 0 0 0 0,-1 0 0 0 0,1 0 0 0 0,-1 0 0 0 0,0 0-2 0 0,1-1-64 0 0,-1 0 0 0 0,1 0 0 0 0,-1 0 1 0 0,1 0-1 0 0,0 0 0 0 0,-1 0 0 0 0,1 0 0 0 0,0 0 1 0 0,0 1-1 0 0,0-1 0 0 0,0 0 0 0 0,0 0 0 0 0,0 0 1 0 0,0 0-1 0 0,0 0 0 0 0,0 1 0 0 0,1-1 0 0 0,-1 0 1 0 0,1 0-1 0 0,-1 0 0 0 0,0 0 0 0 0,1 0 0 0 0,0 1 64 0 0,0-1-512 0 0,-1-1 0 0 0,0 0 0 0 0,12 0-579 0 0,-6 0 663 0 0,1 0 1 0 0,-1-1-1 0 0,0 1 1 0 0,1-1 0 0 0,-1-1-1 0 0,0 1 1 0 0,0-1 0 0 0,0 0-1 0 0,0 0 1 0 0,0-1-1 0 0,-1 0 1 0 0,1 0 0 0 0,2-2 427 0 0,19-6-663 0 0,-22 10 778 0 0,-1 0 0 0 0,0-1 1 0 0,0 1-1 0 0,-1-1 1 0 0,1 0-1 0 0,0 0 0 0 0,0-1 1 0 0,-1 1-116 0 0,9-7 1009 0 0,-10 8-657 0 0,-1 1 0 0 0,1-1 0 0 0,-1 0 0 0 0,1-1-1 0 0,-1 1 1 0 0,1 0 0 0 0,-1 0 0 0 0,0-1 0 0 0,0 1 0 0 0,0-1 0 0 0,1 1 0 0 0,-1-1 0 0 0,0 0-352 0 0,-1 1 544 0 0,0 1-29 0 0,0 0-3 0 0,0 0 0 0 0,0 0 0 0 0,0 0 0 0 0,-12 1 1024 0 0,-51 20-408 0 0,34-12-1128 0 0,0-1 0 0 0,-4-1 0 0 0,-15 5 0 0 0,30-8 16 0 0,1-1 0 0 0,-1 0 0 0 0,0-1 0 0 0,1-1 0 0 0,-1-1 0 0 0,0-1 0 0 0,-4 0-16 0 0,19 0-24 0 0,0 1 0 0 0,0-1 0 0 0,0 1 0 0 0,0-1 0 0 0,0 0 0 0 0,0 0 0 0 0,1 0 0 0 0,-1 0 0 0 0,0-1 0 0 0,1 1 0 0 0,-1-1 0 0 0,1 0 0 0 0,-1 0 0 0 0,1 0 0 0 0,0 0 0 0 0,0 0 0 0 0,0 0 24 0 0,1 1-83 0 0,1 0 0 0 0,0 0-1 0 0,0 0 1 0 0,0 0-1 0 0,0 0 1 0 0,0 0 0 0 0,1 0-1 0 0,-1 0 1 0 0,0 0-1 0 0,0 0 1 0 0,1 0 0 0 0,-1 0-1 0 0,0 0 1 0 0,1 1-1 0 0,-1-1 1 0 0,1 0-1 0 0,-1 0 1 0 0,1 0 0 0 0,-1 0-1 0 0,1 1 1 0 0,0-1-1 0 0,-1 0 1 0 0,1 1 0 0 0,0-1 83 0 0,2-3-328 0 0,7-14-919 0 0,-7 13 548 0 0,0 0 0 0 0,0-1 0 0 0,1 1 0 0 0,-1 1 0 0 0,4-5 699 0 0,16-16-2168 0 0,-3 2-8 0 0</inkml:trace>
  <inkml:trace contextRef="#ctx0" brushRef="#br0" timeOffset="286.65">381 22 11976 0 0,'0'0'546'0'0,"0"0"-10"0"0,-14-6 127 0 0,-11 7 405 0 0,1 2 0 0 0,-1 1 0 0 0,1 1 0 0 0,-6 2-1068 0 0,-13 3 350 0 0,-47 1 130 0 0,72-9-756 0 0,1 0-1 0 0,-1-2 0 0 0,0 0 277 0 0,-4 0-5280 0 0,22 0-201 0 0</inkml:trace>
  <inkml:trace contextRef="#ctx0" brushRef="#br0" timeOffset="709.132">481 166 8288 0 0,'0'0'190'0'0,"0"0"28"0"0,0 0 7 0 0,-1 0-33 0 0,0 0-190 0 0,0 1 0 0 0,1-1-1 0 0,-1 0 1 0 0,0 1 0 0 0,1-1 0 0 0,-1 0-1 0 0,1 1 1 0 0,-1-1 0 0 0,1 1 0 0 0,-1-1-1 0 0,1 1 1 0 0,-1 0 0 0 0,1-1-1 0 0,-1 1 1 0 0,1-1 0 0 0,0 1 0 0 0,-1 0-1 0 0,1-1 1 0 0,0 1 0 0 0,0 0 0 0 0,0-1-1 0 0,-1 1 1 0 0,1 0 0 0 0,0-1 0 0 0,0 1-2 0 0,-1 4 71 0 0,-1-2 162 0 0,0 0 1 0 0,0 1 0 0 0,0-1-1 0 0,1 1 1 0 0,-1-1 0 0 0,1 1-1 0 0,0 0 1 0 0,0-1 0 0 0,1 1-1 0 0,-1 0 1 0 0,1 0 0 0 0,0 3-234 0 0,0 8 1139 0 0,1 1 0 0 0,2 9-1139 0 0,-1 0 852 0 0,3 3-693 0 0,-1 10 290 0 0,0-9 1060 0 0,-4-28-997 0 0,0-1 0 0 0,0 0 0 0 0,1 7-69 0 0,2-12-407 0 0,-1 0-1 0 0,1 0 1 0 0,-1-1-1 0 0,1 1 1 0 0,0-5-36 0 0,11-24-13 0 0,0 4 13 0 0,-12 23 0 0 0,1 1 0 0 0,-1-1 0 0 0,2 1 0 0 0,-1 0 0 0 0,2-1 0 0 0,4-7-79 0 0,-6 10-85 0 0,-1 0 0 0 0,1 1 0 0 0,-1 0-1 0 0,1-1 1 0 0,0 1 0 0 0,0 0 0 0 0,1 0-1 0 0,-1 0 1 0 0,4-1 164 0 0,-5 3 98 0 0,1-1 1 0 0,-1 1-1 0 0,1 0 0 0 0,-1 1 1 0 0,1-1-1 0 0,0 0 0 0 0,0 1 0 0 0,-1-1 1 0 0,1 1-1 0 0,0 0 0 0 0,0 0 1 0 0,0 0-1 0 0,-1 0 0 0 0,1 1 0 0 0,0-1 1 0 0,0 1-1 0 0,1 0-98 0 0,0 0-10 0 0,0 0-1 0 0,0 1 1 0 0,-1-1 0 0 0,1 1-1 0 0,0 0 1 0 0,-1 0 0 0 0,1 1-1 0 0,-1-1 1 0 0,1 0 0 0 0,-1 1-1 0 0,1 2 11 0 0,19 22 0 0 0,-21-25 0 0 0,0 0 0 0 0,-1 0 0 0 0,1 0 0 0 0,-1 0 0 0 0,1 0 0 0 0,-1 1 0 0 0,0-1 0 0 0,0 0 0 0 0,0 1 0 0 0,6 13 0 0 0,-6-14 0 0 0,0 0 0 0 0,0 0 0 0 0,0 0 0 0 0,-1 0 0 0 0,1 0 0 0 0,0 0 0 0 0,-1 0 0 0 0,0 1 0 0 0,0-1 0 0 0,0 0 0 0 0,0 1 0 0 0,0-1 0 0 0,0 1 0 0 0,1-1 0 0 0,-1 0 0 0 0,0 0 0 0 0,1 0 0 0 0,-1 0 0 0 0,1 0 0 0 0,-1 1 0 0 0,1-1 0 0 0,0 0 0 0 0,1 0 0 0 0,0 3 0 0 0,-1-4 0 0 0,0 0 0 0 0,0 0 0 0 0,0 0 0 0 0,-1 0 0 0 0,1 1 0 0 0,0-1 0 0 0,-1 0 0 0 0,1 1 0 0 0,-1-1 0 0 0,0 1 0 0 0,1-1 0 0 0,-1 0 0 0 0,0 1 0 0 0,0-1 0 0 0,0 1 0 0 0,9 36 0 0 0,-9-38-21 0 0,0 0 0 0 0,0 1 0 0 0,1-1 0 0 0,-1 1 0 0 0,0-1 0 0 0,0 1 0 0 0,0-1 0 0 0,0 1 0 0 0,0-1 0 0 0,1 0 0 0 0,-1 1 0 0 0,0-1 0 0 0,0 0 0 0 0,1 1 0 0 0,-1-1 0 0 0,0 1 0 0 0,1-1 0 0 0,-1 0 0 0 0,0 0 0 0 0,1 1 0 0 0,-1-1 0 0 0,0 0 0 0 0,1 1 21 0 0,5 1-4049 0 0,-6-2 3238 0 0,1 1-5237 0 0</inkml:trace>
  <inkml:trace contextRef="#ctx0" brushRef="#br0" timeOffset="1130.083">1070 136 10136 0 0,'0'0'230'0'0,"0"0"30"0"0,0 0 19 0 0,-15-1 8 0 0,12 0-131 0 0,1 0 1 0 0,-1 1-1 0 0,0-1 1 0 0,1 0-1 0 0,-1 1 1 0 0,0 0-1 0 0,1 0 1 0 0,-1-1-1 0 0,0 2 1 0 0,0-1-1 0 0,1 0 1 0 0,-1 1-1 0 0,0-1 1 0 0,1 1-1 0 0,-1 0 1 0 0,-1 0-157 0 0,-6 4 375 0 0,0-1 0 0 0,0 2 0 0 0,1-1 0 0 0,-1 1 1 0 0,2 1-1 0 0,-1 0 0 0 0,1 0 0 0 0,0 1 0 0 0,0 0 0 0 0,-5 7-375 0 0,-7 8 956 0 0,14-17-810 0 0,1 0-1 0 0,-1 0 1 0 0,1 1 0 0 0,1 0 0 0 0,-1 0 0 0 0,1 0-1 0 0,0 1-145 0 0,1-1 257 0 0,0 0-1 0 0,1 0 0 0 0,0 1 0 0 0,0-1 0 0 0,1 0 1 0 0,-1 1-1 0 0,2 2-256 0 0,-1-7 13 0 0,1 0-1 0 0,1-1 1 0 0,-1 1 0 0 0,0 0 0 0 0,1 0-1 0 0,-1 0 1 0 0,1 0 0 0 0,0 0-1 0 0,0 0 1 0 0,0-1 0 0 0,1 1 0 0 0,-1 0-1 0 0,0-1 1 0 0,1 1 0 0 0,0-1-1 0 0,0 1 1 0 0,-1-1 0 0 0,1 0 0 0 0,1 0-1 0 0,-1 0-12 0 0,2 2 93 0 0,0-1 1 0 0,1 0-1 0 0,-1 0 0 0 0,1 0 0 0 0,0 0 0 0 0,-1-1 0 0 0,1 0 0 0 0,0 0 0 0 0,0 0 0 0 0,1-1 0 0 0,-1 1 0 0 0,0-1 0 0 0,0 0 1 0 0,1-1-1 0 0,-1 0 0 0 0,1 1 0 0 0,-1-2 0 0 0,0 1 0 0 0,1-1 0 0 0,-1 1 0 0 0,0-2 0 0 0,5 0-93 0 0,12-1 11 0 0,-18 3-80 0 0,0-1 1 0 0,0 1-1 0 0,0-1 0 0 0,0 0 1 0 0,0 0-1 0 0,2-1 69 0 0,13-4-812 0 0,-17 5 578 0 0,1 1 0 0 0,-1-1 0 0 0,0 0 0 0 0,1 0 0 0 0,-1 0 0 0 0,0 0-1 0 0,0 0 1 0 0,1 0 0 0 0,-1-1 0 0 0,0 1 0 0 0,0-1 0 0 0,-1 1-1 0 0,1-1 1 0 0,0 0 0 0 0,0 0 234 0 0,6-8-1524 0 0,0 1-10 0 0</inkml:trace>
  <inkml:trace contextRef="#ctx0" brushRef="#br0" timeOffset="1792.15">1142 163 10136 0 0,'0'0'230'0'0,"0"0"30"0"0,0 0 19 0 0,-1-1-40 0 0,0-2-114 0 0,0 2-89 0 0,1 1 0 0 0,0 0 0 0 0,0 0 0 0 0,0-1 0 0 0,0 1 0 0 0,0 0 0 0 0,0 0 0 0 0,0 0 0 0 0,0-1 0 0 0,0 1 0 0 0,0 0 0 0 0,0 0 0 0 0,0-1 0 0 0,0 1 0 0 0,0 0 0 0 0,0 0 0 0 0,0-1 0 0 0,0 1 0 0 0,0 0 0 0 0,1 0 0 0 0,-1 0 0 0 0,0-1 0 0 0,0 1 0 0 0,0 0 0 0 0,0 0 0 0 0,0 0 0 0 0,0-1 0 0 0,1 1 0 0 0,-1 0 0 0 0,0 0 0 0 0,0 0 0 0 0,0 0 0 0 0,1-1 0 0 0,-1 1 0 0 0,0 0 0 0 0,0 0 0 0 0,0 0 0 0 0,1 0 0 0 0,-1 0 0 0 0,0 0 0 0 0,0 0 0 0 0,0 0 0 0 0,1 0 0 0 0,-1 0 0 0 0,0 0 0 0 0,0 0 0 0 0,1 0 0 0 0,-1 0 0 0 0,0 0-1 0 0,0 0 1 0 0,1 0-36 0 0,11 1 2128 0 0,-10 0-2010 0 0,0 0 0 0 0,0-1 0 0 0,0 1 0 0 0,0 0 1 0 0,0 0-1 0 0,-1 0 0 0 0,1 0 0 0 0,0 0 1 0 0,-1 1-1 0 0,1-1 0 0 0,-1 0 0 0 0,1 1 0 0 0,-1-1 1 0 0,1 1-1 0 0,-1 0 0 0 0,0-1 0 0 0,0 1 0 0 0,1 1-118 0 0,12 21 46 0 0,-4-8 254 0 0,-1 0 1 0 0,0 1-1 0 0,1 6-300 0 0,26 50 1117 0 0,-33-65-1111 0 0,1 0 1 0 0,-1 0-1 0 0,0-1 1 0 0,0 1 0 0 0,-1 1-1 0 0,0-1 1 0 0,-1 0-1 0 0,0 0 1 0 0,0 1 0 0 0,0-1-1 0 0,-1 1-6 0 0,0-7 371 0 0,0-2 117 0 0,0 0 21 0 0,0 0-66 0 0,-9-3-278 0 0,7 2-165 0 0,1 0 0 0 0,0 0 0 0 0,-1 0 0 0 0,1 0 0 0 0,0 0 0 0 0,0 0 0 0 0,-1-1 0 0 0,1 1 0 0 0,0 0 0 0 0,0-1 0 0 0,0 1 0 0 0,1-1 0 0 0,-1 1 0 0 0,0-1 0 0 0,1 1 0 0 0,-1-1 0 0 0,0 0 0 0 0,1 1 0 0 0,0-1 0 0 0,-1 0 0 0 0,1 1 0 0 0,0-2 0 0 0,0-4 0 0 0,0 0 0 0 0,0-1 0 0 0,1 1 0 0 0,1-6 0 0 0,0 0 0 0 0,-1 8-93 0 0,0 0 0 0 0,0 0 0 0 0,0 0 0 0 0,1 0 0 0 0,0 0 0 0 0,0 1 0 0 0,0-1 0 0 0,0 1 0 0 0,1-1 0 0 0,0 1 0 0 0,0 0 0 0 0,0 0 0 0 0,0 0 0 0 0,1 0 0 0 0,0 1 0 0 0,3-3 93 0 0,1 0-72 0 0,0 0 0 0 0,1 0 0 0 0,0 1 0 0 0,0 0 0 0 0,1 1 0 0 0,-1 0 0 0 0,9-3 72 0 0,-9 5 0 0 0,-1 1 0 0 0,1-1 0 0 0,0 1 0 0 0,0 1 0 0 0,0 0 0 0 0,6 0 0 0 0,-4 1 0 0 0,1-1 0 0 0,-1-1 0 0 0,9-1 0 0 0,12-2 0 0 0,-24 4 0 0 0,0-1 0 0 0,0 0 0 0 0,7-2 0 0 0,8-3 0 0 0,-12 4 0 0 0,0-1 0 0 0,0-1 0 0 0,0 1 0 0 0,-1-2 0 0 0,10-4 0 0 0,-19 8 0 0 0,-1 1 0 0 0,1 0 0 0 0,0-1 0 0 0,-1 1 0 0 0,1-1 0 0 0,0 1 0 0 0,-1-1 0 0 0,1 1 0 0 0,-1-1 0 0 0,1 1 0 0 0,-1-1 0 0 0,1 0 0 0 0,-1 1 0 0 0,1-1 0 0 0,-1 0 0 0 0,0 1 0 0 0,1-1 0 0 0,-1 0 0 0 0,0 1 0 0 0,0-1 0 0 0,1 0 0 0 0,-1-1 0 0 0,0 2 0 0 0,0-1 0 0 0,0 1 0 0 0,0-1 0 0 0,0 1 0 0 0,0-1 0 0 0,0 1 0 0 0,0-1 0 0 0,0 1 0 0 0,0-1 0 0 0,0 0 0 0 0,0 1 0 0 0,0-1 0 0 0,-1 1 0 0 0,1-1 0 0 0,0 1 0 0 0,0-1 0 0 0,-1 1 0 0 0,1-1 0 0 0,0 1 0 0 0,0 0 0 0 0,-1-1 0 0 0,1 1 0 0 0,-1-1 0 0 0,1 1 0 0 0,0 0 0 0 0,-1-1 0 0 0,1 1 0 0 0,-1 0 0 0 0,1-1 0 0 0,-1 1 0 0 0,-17-11 0 0 0,13 9 0 0 0,1 0 0 0 0,0 0 0 0 0,0 1 0 0 0,0 0 0 0 0,0 0 0 0 0,0 0 0 0 0,0 0 0 0 0,0 1 0 0 0,0-1 0 0 0,0 1 0 0 0,0 0 0 0 0,-1 1 0 0 0,1-1 0 0 0,0 0 0 0 0,0 1 0 0 0,0 0 0 0 0,0 0 0 0 0,0 1 0 0 0,0-1 0 0 0,-4 2 0 0 0,1 0 0 0 0,0 0 0 0 0,0 1 0 0 0,0-1 0 0 0,0 2 0 0 0,0-1 0 0 0,1 1 0 0 0,0 0 0 0 0,-1 1 0 0 0,1 0 0 0 0,1 1 0 0 0,0 0 0 0 0,0 0 0 0 0,1 0 0 0 0,0 0 0 0 0,0 1 0 0 0,0-1 0 0 0,1 2 0 0 0,-13 25 0 0 0,14-30 0 0 0,0 1 0 0 0,0 0 0 0 0,1 0 0 0 0,0 1 0 0 0,-1 3 0 0 0,3 0 0 0 0,0-5 13 0 0,1 1-1 0 0,0-1 1 0 0,0 0-1 0 0,0 0 1 0 0,1 0-1 0 0,-1-1 1 0 0,1 1-1 0 0,0 0 1 0 0,0-1-1 0 0,0 0 1 0 0,0 0-1 0 0,1 0 1 0 0,-1 0-1 0 0,1 0 1 0 0,0-1-1 0 0,0 1-12 0 0,1-1 105 0 0,0 0-1 0 0,1 0 1 0 0,-1 0-1 0 0,0 0 0 0 0,1-1 1 0 0,-1 0-1 0 0,1 0 1 0 0,-1-1-1 0 0,1 1 0 0 0,-1-1 1 0 0,1 0-1 0 0,0-1 1 0 0,-1 1-105 0 0,7-1-589 0 0,1-1 0 0 0,-1 0 0 0 0,0 0 0 0 0,0-1 0 0 0,-1-1 0 0 0,1 0 0 0 0,10-6 589 0 0,-7 1-6138 0 0</inkml:trace>
  <inkml:trace contextRef="#ctx0" brushRef="#br0" timeOffset="2171.8">1928 158 13824 0 0,'0'0'314'0'0,"-7"0"428"0"0,2 1-690 0 0,0 0 1 0 0,-1 1-1 0 0,1 0 1 0 0,0 0-1 0 0,0 1 1 0 0,0 0 0 0 0,1-1-1 0 0,-1 2 1 0 0,0-1-1 0 0,0 1-52 0 0,-7 4 367 0 0,4-1 67 0 0,-1 0 1 0 0,1 1 0 0 0,1-1 0 0 0,0 1 0 0 0,0 1 0 0 0,0 0-1 0 0,-3 6-434 0 0,-2 10 604 0 0,0 0-600 0 0,9-22-4 0 0,-1 5 0 0 0,3 12 0 0 0,2-1 0 0 0,3-12 0 0 0,-3-6 17 0 0,-1 0 0 0 0,1 0 0 0 0,0-1 0 0 0,0 1-1 0 0,-1-1 1 0 0,1 1 0 0 0,0-1 0 0 0,0 1 0 0 0,0-1-1 0 0,0 0 1 0 0,0 1 0 0 0,0-1 0 0 0,0 0 0 0 0,0 0-1 0 0,0 1 1 0 0,0-1 0 0 0,0 0 0 0 0,0 0 0 0 0,0 0-1 0 0,0 0 1 0 0,0 0-17 0 0,1-1 123 0 0,1 1-1 0 0,0-1 0 0 0,-1 0 1 0 0,1 0-1 0 0,-1 0 1 0 0,1 0-1 0 0,-1 0 1 0 0,2-1-123 0 0,2-2 143 0 0,1-1 0 0 0,-1 0 0 0 0,0 0 0 0 0,0 0 0 0 0,2-3-143 0 0,-4 5 0 0 0,0-1 0 0 0,1 0 0 0 0,0 1 0 0 0,0 0 0 0 0,0 0 0 0 0,0 1 0 0 0,1-1 0 0 0,23-13 0 0 0,-25 13 65 0 0,-3 2-176 0 0,1-1-1 0 0,-1 1 1 0 0,0 0 0 0 0,1 0 0 0 0,-1 0-1 0 0,1 0 1 0 0,-1 0 0 0 0,1 1 0 0 0,0-1-1 0 0,-1 0 1 0 0,1 1 0 0 0,0-1 0 0 0,0 1-1 0 0,-1 0 1 0 0,1-1 0 0 0,0 1 0 0 0,1 0 111 0 0,4 3-150 0 0,-6-3 150 0 0,0 1-1 0 0,1-1 0 0 0,-1 1 0 0 0,0 0 0 0 0,0-1 0 0 0,0 1 0 0 0,0 0 0 0 0,0 0 1 0 0,0 0-1 0 0,0 0 0 0 0,0 0 0 0 0,0 0 0 0 0,-1 0 0 0 0,1 0 0 0 0,0 0 0 0 0,-1 0 1 0 0,1 1 0 0 0,1 1-2 0 0,13 21-105 0 0,-7-10 628 0 0,0-1 0 0 0,2 0 0 0 0,-1 0-1 0 0,6 4-520 0 0,-8-12 16 0 0,-6-4-16 0 0,-1 0 0 0 0,1-1 0 0 0,0 1 0 0 0,0 0 0 0 0,0-1 0 0 0,0 0 0 0 0,0 1 0 0 0,0-1 0 0 0,0 1 0 0 0,0-1 0 0 0,0 0 0 0 0,0 0 0 0 0,0 0 0 0 0,1 0 0 0 0,-1 1 0 0 0,0-1 0 0 0,0-1 0 0 0,0 1 0 0 0,5 0 0 0 0,-5 1-38 0 0,1-1 0 0 0,0 0 0 0 0,-1 0 0 0 0,1 0-1 0 0,-1 0 1 0 0,1 0 0 0 0,-1 0 0 0 0,1 0 0 0 0,-1 0-1 0 0,1-1 1 0 0,-1 1 0 0 0,1 0 0 0 0,-1-1 0 0 0,1 0 0 0 0,0 0 38 0 0,17-15-5154 0 0,-17 13 3909 0 0,7-5-4999 0 0</inkml:trace>
  <inkml:trace contextRef="#ctx0" brushRef="#br0" timeOffset="2513.938">2290 69 15664 0 0,'0'0'356'0'0,"-2"1"49"0"0,-55 42 553 0 0,50-37-864 0 0,0 0-1 0 0,0 0 1 0 0,1 1-1 0 0,0 0 1 0 0,0 0-1 0 0,-2 4-93 0 0,6-7 123 0 0,-1 0 1 0 0,0 1-1 0 0,1-1 0 0 0,0 1 0 0 0,0 0 1 0 0,1 0-1 0 0,-1-1 0 0 0,1 1 1 0 0,0 0-1 0 0,0 0 0 0 0,0 0 0 0 0,1 2-123 0 0,0-6 0 0 0,0 1 0 0 0,0-1 0 0 0,1 1 0 0 0,-1-1 0 0 0,0 1 0 0 0,1-1 0 0 0,-1 1 0 0 0,1-1 0 0 0,-1 0 0 0 0,1 1 0 0 0,0-1 0 0 0,-1 0 0 0 0,1 1 0 0 0,0-1 0 0 0,0 0 0 0 0,0 0 0 0 0,0 0 0 0 0,1 1 0 0 0,24 15 0 0 0,-7-6 0 0 0,-13-7 0 0 0,0-1 0 0 0,0 0 0 0 0,0-1 0 0 0,1 1 0 0 0,-1-1 0 0 0,6 1 0 0 0,19 7 0 0 0,-23-7 0 0 0,58 27 0 0 0,-65-30 78 0 0,1 1-1 0 0,-1 0 1 0 0,0 0-1 0 0,1 0 1 0 0,-1 0-1 0 0,0 0 1 0 0,0 1-1 0 0,1-1 1 0 0,-1 0 0 0 0,0 0-1 0 0,0 1 1 0 0,0-1-1 0 0,-1 1 1 0 0,1-1-1 0 0,0 1 1 0 0,0-1-1 0 0,-1 1 1 0 0,1 0-1 0 0,-1-1 1 0 0,0 1-1 0 0,1 0 1 0 0,-1-1-1 0 0,0 1 1 0 0,0 0-1 0 0,0-1 1 0 0,0 1-1 0 0,0 0 1 0 0,0-1-1 0 0,-1 1 1 0 0,1 0-1 0 0,0-1 1 0 0,-1 1-1 0 0,1-1 1 0 0,-1 1-1 0 0,0 0 1 0 0,0-1-1 0 0,1 0 1 0 0,-1 1-1 0 0,0-1 1 0 0,0 1-1 0 0,0-1 1 0 0,-1 0-1 0 0,1 0 1 0 0,0 1-1 0 0,-1-1-77 0 0,-5 4 101 0 0,0-1 0 0 0,0 1 1 0 0,-1-1-1 0 0,0 0 0 0 0,0-1 0 0 0,0 0 0 0 0,-5 1-101 0 0,-14 3-440 0 0,-20 1 440 0 0,20-3-536 0 0,6-3 8 0 0,12-2-2878 0 0,4 0-803 0 0,5 0-2035 0 0</inkml:trace>
  <inkml:trace contextRef="#ctx0" brushRef="#br0" timeOffset="2958.852">2456 219 13824 0 0,'0'0'314'0'0,"0"0"46"0"0,1 1 22 0 0,1 2-315 0 0,1-1 1 0 0,-1 1-1 0 0,1-1 1 0 0,0 0 0 0 0,0 0-1 0 0,0 0 1 0 0,2 1-68 0 0,17 12-17 0 0,12 7 453 0 0,-33-21-336 0 0,1 0 1 0 0,0 0-1 0 0,-1 0 1 0 0,1 0-1 0 0,0 0 1 0 0,0 0 0 0 0,0-1-1 0 0,0 1 1 0 0,0-1-1 0 0,0 1 1 0 0,0-1 0 0 0,0 1-1 0 0,0-1 1 0 0,0 0-1 0 0,1 0-100 0 0,34-3 230 0 0,-28 2 78 0 0,-4 0-29 0 0,-1 0 0 0 0,0 0 0 0 0,0-1 1 0 0,0 1-1 0 0,3-3-279 0 0,9-2 193 0 0,-11 4-191 0 0,1-1 0 0 0,-1 0 0 0 0,1 0-1 0 0,-1 0 1 0 0,0 0 0 0 0,0-1 0 0 0,-1 0-1 0 0,1 0 1 0 0,-1 0 0 0 0,1-1-2 0 0,-3 3 0 0 0,0 0 0 0 0,0-1 0 0 0,0 1 0 0 0,0-1-1 0 0,0 0 1 0 0,-1 0 0 0 0,1 1 0 0 0,-1-1 0 0 0,1 0 0 0 0,-1 0 0 0 0,0-1 0 0 0,0 1 0 0 0,-1 0 0 0 0,1 0 0 0 0,-1 0 0 0 0,1 0 0 0 0,-1-1-1 0 0,0 1 1 0 0,-1-2 0 0 0,-6-13 0 0 0,0 6 0 0 0,3 5 0 0 0,-3 6 0 0 0,2 1-2 0 0,-1 1 0 0 0,1 0-1 0 0,0 0 1 0 0,-1 1-1 0 0,1-1 1 0 0,0 1-1 0 0,0 0 1 0 0,0 0 0 0 0,0 1-1 0 0,1 0 1 0 0,-1-1-1 0 0,0 2 1 0 0,1-1-1 0 0,0 0 1 0 0,0 1 0 0 0,0 0 2 0 0,-7 7 96 0 0,1 0 0 0 0,1 0 0 0 0,0 1 1 0 0,0 0-1 0 0,-2 6-96 0 0,7-11 198 0 0,1-1 0 0 0,0 0 0 0 0,0 1 0 0 0,0-1 0 0 0,1 1 0 0 0,0 0 0 0 0,0 0 1 0 0,0 5-199 0 0,2-8 1 0 0,-1 0 0 0 0,1 0 0 0 0,0 0 1 0 0,1 0-1 0 0,-1 0 0 0 0,1-1 1 0 0,0 1-1 0 0,0 0 0 0 0,0 0 1 0 0,0 0-1 0 0,1-1 0 0 0,-1 1 0 0 0,1-1 1 0 0,0 1-1 0 0,0-1 0 0 0,2 2-1 0 0,-2-2 69 0 0,0 0-1 0 0,0 0 1 0 0,1 0 0 0 0,-1 0-1 0 0,1-1 1 0 0,0 1-1 0 0,-1-1 1 0 0,1 0-1 0 0,0 0 1 0 0,0 0 0 0 0,1 0-1 0 0,-1-1 1 0 0,0 1-1 0 0,0-1 1 0 0,1 0-1 0 0,-1 0 1 0 0,1 0 0 0 0,0 0-1 0 0,-1 0 1 0 0,1-1-1 0 0,1 0-68 0 0,27 4 618 0 0,-24-3-620 0 0,-1 0-1 0 0,1 0 1 0 0,0-1-1 0 0,6 0 3 0 0,24-2 17 0 0,-31 3-166 0 0,1-1 0 0 0,0-1 1 0 0,-1 1-1 0 0,1-1 0 0 0,-1-1 0 0 0,4 0 149 0 0,-4 0-269 0 0,14-3-6120 0 0,-5 4-492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2:47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225 404 13040 0 0,'0'0'297'0'0,"0"0"39"0"0,0 0 19 0 0,0 0-34 0 0,-8-4-198 0 0,5 4-106 0 0,1 0 0 0 0,-1 0 0 0 0,0 0 0 0 0,0 0 0 0 0,0 0 0 0 0,0 1 0 0 0,0-1 0 0 0,0 1 0 0 0,0 0 0 0 0,0 0 0 0 0,1 0 0 0 0,-1 0 0 0 0,0 0-17 0 0,-10 4 76 0 0,-7 1 161 0 0,0 2 0 0 0,1 0 0 0 0,1 1 0 0 0,-1 1 0 0 0,1 1 0 0 0,1 0-1 0 0,-12 10-236 0 0,29-19 43 0 0,-1-1-1 0 0,1 0 0 0 0,-1 1 0 0 0,1 0 0 0 0,-1-1 0 0 0,1 1 1 0 0,0-1-1 0 0,0 1 0 0 0,0-1 0 0 0,0 1 0 0 0,0-1 0 0 0,0 1 0 0 0,0 0-42 0 0,9 5 55 0 0,0 1 0 0 0,0-2 0 0 0,0 1 0 0 0,1-1 0 0 0,0-1 0 0 0,0 0-1 0 0,7 3-54 0 0,80 31 0 0 0,-83-31 25 0 0,1 0 0 0 0,-2 0 0 0 0,3 3-25 0 0,-15-10 55 0 0,-1-1-1 0 0,1 1 1 0 0,-1-1-1 0 0,0 1 1 0 0,1-1 0 0 0,-1 1-1 0 0,0-1 1 0 0,1 1-1 0 0,-1-1 1 0 0,0 1-1 0 0,0-1 1 0 0,1 1 0 0 0,-1-1-1 0 0,0 1 1 0 0,0-1-1 0 0,0 1 1 0 0,0 0-1 0 0,0-1 1 0 0,0 1 0 0 0,0-1-1 0 0,0 1 1 0 0,0 0-1 0 0,0-1 1 0 0,0 1-1 0 0,0-1 1 0 0,0 1 0 0 0,0 0-1 0 0,0-1 1 0 0,-1 1-1 0 0,1-1 1 0 0,0 1 0 0 0,-1-1-1 0 0,1 1 1 0 0,0-1-1 0 0,-1 1 1 0 0,1-1-1 0 0,0 1 1 0 0,-1-1 0 0 0,1 0-1 0 0,-1 1 1 0 0,0 0-55 0 0,-1 1 75 0 0,0 0 1 0 0,0 0 0 0 0,0-1 0 0 0,0 1 0 0 0,-1 0 0 0 0,1-1-1 0 0,-1 1 1 0 0,1-1 0 0 0,-1 0-76 0 0,-36 13 1117 0 0,-19 3-1117 0 0,47-14 0 0 0,-32 7-107 0 0,39-9-84 0 0,0-1 0 0 0,1 0 0 0 0,-1 0 0 0 0,0 0 0 0 0,0 0 0 0 0,0-1 0 0 0,0 1 0 0 0,0-1 0 0 0,-3-1 191 0 0,1-2-1019 0 0,5 2-3513 0 0,1-5-1530 0 0</inkml:trace>
  <inkml:trace contextRef="#ctx0" brushRef="#br0" timeOffset="751.987">368 538 11976 0 0,'6'0'171'0'0,"0"-1"0"0"0,0 1 0 0 0,0 0 0 0 0,0 0 0 0 0,0 0 1 0 0,0 1-1 0 0,0 0 0 0 0,5 2-171 0 0,0 0 502 0 0,-1 0 0 0 0,1 0-1 0 0,0-1 1 0 0,0-1 0 0 0,0 1 0 0 0,0-2 0 0 0,0 0-1 0 0,2 0-501 0 0,9 0 16 0 0,-21 0-16 0 0,0 0 0 0 0,1 0 0 0 0,-1 0 0 0 0,0 0 0 0 0,1 0 0 0 0,-1 0 0 0 0,0-1 0 0 0,1 1 0 0 0,-1 0 0 0 0,0-1 0 0 0,0 1 0 0 0,1-1 0 0 0,-1 1 0 0 0,0-1 0 0 0,0 1 0 0 0,1-1 0 0 0,4-3 0 0 0,-3 2 9 0 0,1 0 0 0 0,0 0 0 0 0,-1-1 0 0 0,0 0 0 0 0,0 1 0 0 0,1-1 0 0 0,-1-1 0 0 0,0 0-9 0 0,-2 3 36 0 0,0-1 0 0 0,-1 1 0 0 0,1-1 0 0 0,0 1 0 0 0,-1-1 0 0 0,1 1-1 0 0,-1-1 1 0 0,0 1 0 0 0,0-1 0 0 0,1 0 0 0 0,-1 1 0 0 0,0-1 0 0 0,0 0-1 0 0,0 1 1 0 0,-1-1 0 0 0,1 0 0 0 0,0 1 0 0 0,-1-1 0 0 0,1 1 0 0 0,-1-1-1 0 0,1 1 1 0 0,-1-1 0 0 0,0 1 0 0 0,1-1 0 0 0,-1 1 0 0 0,-1-1-36 0 0,0-1-86 0 0,0 0-1 0 0,0 0 1 0 0,0 0 0 0 0,0 0 0 0 0,-1 0 0 0 0,1 1-1 0 0,-1-1 1 0 0,0 1 0 0 0,0-1 0 0 0,0 1-1 0 0,-1 0 87 0 0,1 0 0 0 0,0 1 0 0 0,0 0 0 0 0,0 0 0 0 0,0 0 0 0 0,0 0 0 0 0,-1 0 0 0 0,1 0 0 0 0,0 1 0 0 0,-1 0 0 0 0,1 0 0 0 0,0 0 0 0 0,-1 0 0 0 0,1 0 0 0 0,0 1 0 0 0,-1-1 0 0 0,1 1 0 0 0,0 0 0 0 0,0 0 0 0 0,0 0 0 0 0,-1 0 0 0 0,0 1 0 0 0,0 2 93 0 0,-1-1-1 0 0,1 1 0 0 0,-1 0 1 0 0,1 0-1 0 0,1 0 0 0 0,-1 0 0 0 0,1 1 1 0 0,-1 0-1 0 0,1 0 0 0 0,0-1 0 0 0,1 2 1 0 0,0-1-1 0 0,-1 0 0 0 0,1 0 0 0 0,0 3-92 0 0,1-2 41 0 0,0-1-1 0 0,1 1 0 0 0,0-1 0 0 0,-1 1 0 0 0,2-1 0 0 0,-1 1 0 0 0,1-1 0 0 0,0 0 1 0 0,0 1-1 0 0,0-1 0 0 0,1 0 0 0 0,0 1 0 0 0,0-1 0 0 0,0 0-40 0 0,4 11 46 0 0,-6-13-48 0 0,1-1 0 0 0,0 1 0 0 0,1-1 0 0 0,-1 0 0 0 0,0 0-1 0 0,1 0 1 0 0,-1 1 0 0 0,1-1 0 0 0,0 0 0 0 0,-1-1 0 0 0,1 1 0 0 0,0 0-1 0 0,0-1 1 0 0,0 1 0 0 0,1-1 0 0 0,-1 1 0 0 0,0-1 0 0 0,2 1 2 0 0,4 1 96 0 0,0 0 0 0 0,0-1 0 0 0,0 0 1 0 0,0 0-1 0 0,3-1-96 0 0,-6-1 107 0 0,0 0 0 0 0,0 0 0 0 0,0-1 0 0 0,0 0 0 0 0,0 0 0 0 0,0 0 0 0 0,0-1 0 0 0,0 0 0 0 0,0 0 0 0 0,-1 0 0 0 0,1 0 0 0 0,-1-1 0 0 0,0 0 0 0 0,0 0 0 0 0,3-2-107 0 0,18-18-249 0 0,15-18 249 0 0,7-9-1577 0 0,-42 46 1556 0 0,0-1 0 0 0,0 1 1 0 0,1-1-1 0 0,0 2 0 0 0,0-1 1 0 0,0 1-1 0 0,0-1 0 0 0,2 1 21 0 0,-8 3 0 0 0,1-1 0 0 0,0 1 0 0 0,-1 0 0 0 0,1 0 0 0 0,0-1 0 0 0,0 1 0 0 0,0 0 0 0 0,-1 0 0 0 0,1 0 0 0 0,0 0 0 0 0,0 0 0 0 0,0 0 0 0 0,-1 0 0 0 0,1 0 0 0 0,0 1 0 0 0,0-1 0 0 0,-1 0 0 0 0,1 0 0 0 0,0 0 0 0 0,0 1 0 0 0,-1-1 0 0 0,1 1 0 0 0,0-1 0 0 0,-1 0 0 0 0,1 1 0 0 0,0-1 0 0 0,-1 1 0 0 0,1-1 0 0 0,-1 1 0 0 0,1 0 0 0 0,-1-1 0 0 0,1 1 0 0 0,-1 0 0 0 0,1-1 0 0 0,-1 1 0 0 0,0 0 0 0 0,1-1 0 0 0,-1 1 0 0 0,0 0 0 0 0,0 0 0 0 0,1-1 0 0 0,-1 1 0 0 0,0 0 0 0 0,0 0 0 0 0,0 0 0 0 0,2 5 0 0 0,10 24 0 0 0,-11-25 0 0 0,1 0 0 0 0,0 0 0 0 0,0-1 0 0 0,0 1 0 0 0,1 0 0 0 0,1 2 0 0 0,10 15-14 0 0,-12-18 66 0 0,-1-1 0 0 0,1 1 0 0 0,0-1 0 0 0,1 0 0 0 0,-1 0 0 0 0,1 0 0 0 0,-1 0 0 0 0,1 0-52 0 0,3 7 598 0 0,-5-8-533 0 0,-1-1 0 0 0,1 0 0 0 0,-1 0 0 0 0,1 1 0 0 0,-1-1 0 0 0,1 0 0 0 0,0 0 1 0 0,0 0-1 0 0,0 0 0 0 0,-1 0 0 0 0,1 0 0 0 0,0 0 0 0 0,0 0 0 0 0,0 0 0 0 0,1 0-65 0 0,-2-1 1 0 0,1 0-1 0 0,-1 0 1 0 0,0 0-1 0 0,1 0 1 0 0,-1 0-1 0 0,1 0 1 0 0,-1 0-1 0 0,0 0 1 0 0,1 0-1 0 0,-1 0 1 0 0,1 0-1 0 0,-1 0 1 0 0,0 0 0 0 0,1 0-1 0 0,-1-1 1 0 0,0 1-1 0 0,1 0 1 0 0,-1 0-1 0 0,0 0 1 0 0,1-1-1 0 0,-1 1 1 0 0,0 0-1 0 0,1 0 1 0 0,-1-1-1 0 0,0 1 1 0 0,0 0-1 0 0,1-1 1 0 0,-1 1-1 0 0,0 0 1 0 0,0-1-1 0 0,0 1 1 0 0,1 0-1 0 0,-1-1 1 0 0,0 1-1 0 0,6-12-2 0 0,1-6 2 0 0,-5 13 0 0 0,0-1 0 0 0,0 1 0 0 0,1 0 0 0 0,-1 0 0 0 0,1 1 0 0 0,0-1 0 0 0,3-3 0 0 0,-4 5 0 0 0,0 0 0 0 0,-1 0 0 0 0,1 0 0 0 0,-1 0 0 0 0,1-1 0 0 0,-1 1 0 0 0,0-2 0 0 0,0 1 0 0 0,1 1 0 0 0,-1-1 0 0 0,1 0 0 0 0,-1 1 0 0 0,1-1 0 0 0,2-2 0 0 0,-2 2 1 0 0,1 0-1 0 0,-1 0 0 0 0,0 0 1 0 0,-1 0-1 0 0,2-4 0 0 0,-2 5-3 0 0,-1 1-1 0 0,1 0 0 0 0,0 0 1 0 0,0-1-1 0 0,0 1 0 0 0,0 0 1 0 0,0 0-1 0 0,0 0 0 0 0,0 0 1 0 0,1 0-1 0 0,-1 0 0 0 0,1 0 1 0 0,0 1-1 0 0,-1-1 0 0 0,1 0 1 0 0,0 1-1 0 0,0-1 0 0 0,1 0 4 0 0,-2 2-337 0 0,1-1-138 0 0,7-1-33 0 0,-7 1 66 0 0,0 3 292 0 0,19 12 122 0 0,-18-12 102 0 0,0-1 0 0 0,0 1 0 0 0,-1 0 0 0 0,1 0 0 0 0,0 0 0 0 0,-1 0 0 0 0,1 0 0 0 0,-1 1 0 0 0,0-1 0 0 0,0 1 0 0 0,0-1 0 0 0,1 3-74 0 0,-1-2 79 0 0,0 0 0 0 0,0 0-1 0 0,0 0 1 0 0,0 0-1 0 0,1 0 1 0 0,-1-1-1 0 0,1 1 1 0 0,0-1-1 0 0,-1 1 1 0 0,1-1 0 0 0,0 0-1 0 0,1 0 1 0 0,-1 0-1 0 0,1 0-78 0 0,-3-2 1 0 0,0 1 0 0 0,0 0-1 0 0,0 0 1 0 0,1 0 0 0 0,-1 0-1 0 0,0 0 1 0 0,-1 0 0 0 0,1 0-1 0 0,0 0 1 0 0,0 0 0 0 0,0 1-1 0 0,-1-1 1 0 0,1 0-1 0 0,0 1 1 0 0,-1-1 0 0 0,1 2-1 0 0,8 13 77 0 0,0-8 163 0 0,-7-7-177 0 0,-1 0 0 0 0,0 0-1 0 0,0 1 1 0 0,1-1 0 0 0,-1 0-1 0 0,0 0 1 0 0,0 1 0 0 0,0-1-1 0 0,0 1 1 0 0,0-1 0 0 0,-1 1-1 0 0,1-1 1 0 0,0 1 0 0 0,-1-1-1 0 0,1 1 1 0 0,-1 0 0 0 0,1-1-1 0 0,-1 2-62 0 0,0-1 28 0 0,0 0 0 0 0,0 0-1 0 0,0 0 1 0 0,1 0-1 0 0,-1 0 1 0 0,1 0 0 0 0,-1 0-1 0 0,1 0 1 0 0,0 0 0 0 0,-1 0-1 0 0,1 0 1 0 0,0 0 0 0 0,0 0-1 0 0,1-1 1 0 0,-1 1-1 0 0,0 0 1 0 0,0-1 0 0 0,1 1-1 0 0,-1-1 1 0 0,1 1 0 0 0,0-1-1 0 0,0 1-27 0 0,-2-2 0 0 0,0 0 0 0 0,1 0 0 0 0,-1 1 0 0 0,0-1 0 0 0,0 0 0 0 0,0 0 0 0 0,1 1 0 0 0,-1-1 0 0 0,0 0 0 0 0,0 1 0 0 0,0-1 0 0 0,0 0 0 0 0,0 1 0 0 0,0-1 0 0 0,0 0 0 0 0,1 1 0 0 0,-1-1 0 0 0,0 0 0 0 0,0 1 0 0 0,0-1 0 0 0,0 0 0 0 0,0 1 0 0 0,-1-1 0 0 0,1 0 0 0 0,0 1 0 0 0,0-1 0 0 0,0 0 0 0 0,0 1 0 0 0,0-1 0 0 0,0 0 0 0 0,-1 1 0 0 0,1-1 0 0 0,0 0 0 0 0,0 1 0 0 0,0-1 0 0 0,-1 0 0 0 0,1 0 0 0 0,0 0 0 0 0,0 1 0 0 0,0-1 0 0 0,0 0 0 0 0,0 0 0 0 0,-1 0 0 0 0,1 0 0 0 0,0 0 0 0 0,0 1 0 0 0,0-1 0 0 0,0 0 0 0 0,0 0 0 0 0,0 0 0 0 0,0 0 0 0 0,0 1 0 0 0,0-1 0 0 0,0 0 0 0 0,0 0 0 0 0,0 0 0 0 0,0 0 0 0 0,0 1 0 0 0,0-1 0 0 0,0 0 0 0 0,0 0 0 0 0,0 0 0 0 0,0 0 0 0 0,0 1 0 0 0,0-1 0 0 0,0 0 0 0 0,0 0 0 0 0,0 0 0 0 0,0 1 0 0 0,0-1 0 0 0,0 0 0 0 0,0 0 0 0 0,0 0 0 0 0,1 0 0 0 0,-1 0 0 0 0,0 1 0 0 0,0-1 0 0 0,0 0 0 0 0,0 0 0 0 0,0 0 0 0 0,1 0 0 0 0,11 1-313 0 0,0 0 0 0 0,0-1 0 0 0,0 0 0 0 0,5-2 313 0 0,-16 2-91 0 0,0 0 0 0 0,-1 0 0 0 0,1 0 0 0 0,0 0 0 0 0,-1-1 0 0 0,1 1 0 0 0,-1 0 0 0 0,1 0 0 0 0,-1-1 0 0 0,1 1 0 0 0,-1 0 0 0 0,1-1 0 0 0,0 1 0 0 0,-1 0 0 0 0,0-1 0 0 0,1 1 0 0 0,-1-1 0 0 0,1 1-1 0 0,-1-1 1 0 0,0 1 0 0 0,1-1 0 0 0,-1 0 91 0 0,4-4-2005 0 0,6-3-4814 0 0</inkml:trace>
  <inkml:trace contextRef="#ctx0" brushRef="#br0" timeOffset="1117.174">1481 370 17423 0 0,'1'0'3'0'0,"5"0"437"0"0,-9 1 287 0 0,-23 7 7 0 0,4 0-719 0 0,8-3 219 0 0,0 1 1 0 0,0 0 0 0 0,1 1 0 0 0,-11 7-235 0 0,22-11 146 0 0,-1 0 1 0 0,1 0 0 0 0,0 0-1 0 0,0 0 1 0 0,0 0 0 0 0,0 0-1 0 0,1 0 1 0 0,-2 3-147 0 0,-3 6 105 0 0,6-12-102 0 0,0 0-1 0 0,0 0 0 0 0,0 1 0 0 0,-1-1 0 0 0,1 0 1 0 0,0 1-1 0 0,0-1 0 0 0,0 0 0 0 0,0 1 0 0 0,0-1 1 0 0,0 0-1 0 0,0 0 0 0 0,0 1 0 0 0,0-1 0 0 0,0 0 1 0 0,0 1-1 0 0,1-1 0 0 0,-1 0 0 0 0,0 1 0 0 0,0-1 1 0 0,0 0-1 0 0,0 0 0 0 0,0 1 0 0 0,0-1 1 0 0,1 0-1 0 0,-1 1 0 0 0,0-1 0 0 0,0 0 0 0 0,0 0 1 0 0,1 0-1 0 0,-1 1 0 0 0,0-1 0 0 0,0 0 0 0 0,1 0 1 0 0,-1 0-1 0 0,0 0 0 0 0,1 1 0 0 0,-1-1-2 0 0,0 0 0 0 0,1 0-1 0 0,-1 0 0 0 0,0 1 1 0 0,1-1-1 0 0,-1 0 1 0 0,0 0-1 0 0,1 1 0 0 0,-1-1 1 0 0,0 0-1 0 0,0 0 1 0 0,1 1-1 0 0,-1-1 1 0 0,0 0-1 0 0,0 1 0 0 0,0-1 1 0 0,1 0-1 0 0,-1 1 1 0 0,0-1-1 0 0,0 1 0 0 0,0-1 1 0 0,0 0-1 0 0,0 1 1 0 0,0-1-1 0 0,0 0 0 0 0,0 1 1 0 0,0-1-1 0 0,0 1 1 0 0,0-1-1 0 0,0 1 1 0 0,-2 4-27 0 0,1 3-11 0 0,11 2 36 0 0,-9-9 2 0 0,33 26 0 0 0,-33-27 0 0 0,-1 1 0 0 0,1-1 0 0 0,-1 1 0 0 0,1-1 0 0 0,-1 1 0 0 0,1-1 0 0 0,-1 1 0 0 0,1 0 0 0 0,-1-1 0 0 0,1 1 0 0 0,-1 0 0 0 0,0-1 0 0 0,1 1 0 0 0,-1 0 0 0 0,0-1 0 0 0,0 1 0 0 0,1 0 0 0 0,-1-1 0 0 0,0 1 0 0 0,0 0 0 0 0,1-1 0 0 0,-1 1 0 0 0,0-1 0 0 0,1 1 0 0 0,-1 0 0 0 0,0-1 0 0 0,1 1 0 0 0,-1-1 0 0 0,1 1 0 0 0,-1-1 0 0 0,1 1 0 0 0,-1-1 0 0 0,1 0 0 0 0,-1 1 0 0 0,1-1 0 0 0,32 19 0 0 0,-29-17 0 0 0,0 0 0 0 0,1 0 0 0 0,-1 0 0 0 0,1 0 0 0 0,0 0 0 0 0,16 6 0 0 0,-21-7 0 0 0,1-1 0 0 0,-1 1 0 0 0,1-1 0 0 0,0 1 0 0 0,-1-1 0 0 0,1 1 0 0 0,-1-1 0 0 0,1 1 0 0 0,-1-1 0 0 0,0 1 0 0 0,1 0 0 0 0,-1-1 0 0 0,0 1 0 0 0,1 0 0 0 0,-1 0 0 0 0,0-1 0 0 0,0 1 0 0 0,1 0 0 0 0,-1 0 0 0 0,0-1 0 0 0,0 1 0 0 0,0 0 0 0 0,0 0 0 0 0,0 0 0 0 0,0-1 0 0 0,0 1 0 0 0,0 0 0 0 0,0-1 0 0 0,1 1 0 0 0,-1 0 0 0 0,0-1 0 0 0,0 1 0 0 0,1 0 0 0 0,-1-1 0 0 0,0 1 0 0 0,1 0 0 0 0,-1-1 0 0 0,1 1 0 0 0,-1-1 0 0 0,0 1 0 0 0,1-1 0 0 0,0 1 0 0 0,-1-1 0 0 0,1 1 0 0 0,-1-1 0 0 0,1 0 0 0 0,0 1 0 0 0,-1-1 0 0 0,0 0 0 0 0,0 0 0 0 0,1 0 0 0 0,-1 1 0 0 0,0-1 0 0 0,0 0 0 0 0,0 0 0 0 0,0 0 0 0 0,0 0 0 0 0,0 1 0 0 0,0-1 0 0 0,0 0 0 0 0,0 0 0 0 0,0 0 0 0 0,0 0 0 0 0,0 1 0 0 0,0-1 0 0 0,0 0 0 0 0,0 0 0 0 0,0 0 0 0 0,0 1 0 0 0,0-1 0 0 0,0 0 0 0 0,0 0 0 0 0,0 0 0 0 0,0 0 0 0 0,0 1 0 0 0,0-1 0 0 0,0 0 0 0 0,0 0 0 0 0,0 0 0 0 0,0 0 0 0 0,0 1 0 0 0,0-1 0 0 0,0 0 0 0 0,-1 0 0 0 0,1 0 0 0 0,0 0 0 0 0,-8 10 0 0 0,5-8 0 0 0,1 0 0 0 0,-1 1 0 0 0,1-2 0 0 0,-1 1 0 0 0,0 0 0 0 0,0 0 0 0 0,-2 0 0 0 0,-89 30 1944 0 0,72-27-2081 0 0,18-6 21 0 0,0 0-16 0 0,3 1 215 0 0,-5-1-950 0 0,6-3-356 0 0,-3 2 599 0 0,-1-1-398 0 0,5 0-3943 0 0,9-8-1279 0 0</inkml:trace>
  <inkml:trace contextRef="#ctx0" brushRef="#br0" timeOffset="1352.983">1575 431 17503 0 0,'38'1'399'0'0,"-38"-2"-369"0"0,1 1-1 0 0,-1 0 0 0 0,1 0 1 0 0,0 0-1 0 0,-1 0 1 0 0,1 0-1 0 0,-1 0 0 0 0,1 0 1 0 0,-1 0-1 0 0,1 0 1 0 0,-1 1-1 0 0,1-1 0 0 0,-1 0 1 0 0,1 0-1 0 0,-1 0 1 0 0,1 1-1 0 0,-1-1 0 0 0,1 0 1 0 0,-1 0-1 0 0,1 1 1 0 0,-1-1-1 0 0,1 0 0 0 0,-1 1 1 0 0,0-1-1 0 0,1 1 1 0 0,-1-1-1 0 0,0 0 1 0 0,1 1-1 0 0,-1-1 0 0 0,0 1 1 0 0,0-1-1 0 0,1 1 1 0 0,-1-1-1 0 0,0 1 0 0 0,0-1 1 0 0,0 1-1 0 0,0-1 1 0 0,1 1-1 0 0,-1-1 0 0 0,0 1 1 0 0,0 0-1 0 0,0-1 1 0 0,0 1-1 0 0,0-1 0 0 0,-1 1 1 0 0,1-1-1 0 0,0 1 1 0 0,0-1-1 0 0,0 1 0 0 0,0-1 1 0 0,-1 1-1 0 0,1-1 1 0 0,0 1-30 0 0,-1 8 34 0 0,1-7 28 0 0,0-1-1 0 0,0 0 0 0 0,0 0 1 0 0,0 1-1 0 0,0-1 0 0 0,0 0 1 0 0,1 0-1 0 0,-1 1 0 0 0,1-1 1 0 0,-1 0-1 0 0,1 0 0 0 0,-1 0 1 0 0,1 1-1 0 0,0-1 0 0 0,-1 0 1 0 0,1 0-1 0 0,0 0 0 0 0,0 0 1 0 0,0 0-1 0 0,0-1 0 0 0,0 2-61 0 0,1 0 80 0 0,-2-2-64 0 0,1 0 0 0 0,-1 0-1 0 0,0 0 1 0 0,0 1 0 0 0,0-1 0 0 0,1 0-1 0 0,-1 0 1 0 0,0 1 0 0 0,0-1-1 0 0,0 0 1 0 0,0 0 0 0 0,1 1-1 0 0,-1-1 1 0 0,0 0 0 0 0,0 0-1 0 0,0 1 1 0 0,0-1 0 0 0,0 0-1 0 0,0 1 1 0 0,0-1 0 0 0,0 0 0 0 0,0 1-1 0 0,0-1 1 0 0,0 0 0 0 0,0 1-1 0 0,0-1 1 0 0,0 0 0 0 0,0 0-1 0 0,0 1 1 0 0,0-1 0 0 0,-1 0-1 0 0,1 1 1 0 0,0-1 0 0 0,0 0 0 0 0,0 0-1 0 0,0 1 1 0 0,0-1 0 0 0,-1 0-1 0 0,1 0 1 0 0,0 1 0 0 0,0-1-1 0 0,-1 0 1 0 0,1 0 0 0 0,0 0-1 0 0,0 1 1 0 0,-1-1 0 0 0,1 0 0 0 0,0 0-1 0 0,0 0 1 0 0,-1 0 0 0 0,1 0-1 0 0,0 0-15 0 0,-1 1 28 0 0,1-1 0 0 0,-1 0-1 0 0,1 0 1 0 0,-1 1 0 0 0,1-1-1 0 0,0 0 1 0 0,-1 1 0 0 0,1-1-1 0 0,-1 0 1 0 0,1 1 0 0 0,0-1 0 0 0,0 1-1 0 0,-1-1 1 0 0,1 1 0 0 0,0-1-1 0 0,0 0 1 0 0,-1 1 0 0 0,1-1-1 0 0,0 1 1 0 0,0-1 0 0 0,0 1 0 0 0,0-1-1 0 0,0 1 1 0 0,0-1 0 0 0,0 1-1 0 0,0 0-27 0 0,4 8 513 0 0,-3-8-495 0 0,-1-1 0 0 0,0 1 0 0 0,1-1 0 0 0,-1 0 0 0 0,0 1 0 0 0,0-1 0 0 0,1 1 0 0 0,-1-1 0 0 0,0 1 0 0 0,0-1-1 0 0,0 1 1 0 0,1-1 0 0 0,-1 1 0 0 0,0-1 0 0 0,0 1 0 0 0,0-1 0 0 0,0 1 0 0 0,0-1 0 0 0,0 1 0 0 0,0-1-1 0 0,0 1 1 0 0,0-1 0 0 0,0 1 0 0 0,-1-1 0 0 0,1 1 0 0 0,0-1 0 0 0,0 1 0 0 0,0-1 0 0 0,-1 1 0 0 0,1-1-1 0 0,0 1 1 0 0,0-1 0 0 0,-1 0-18 0 0,1 1 0 0 0,0-1 0 0 0,-1 1 1 0 0,1-1-1 0 0,0 1 0 0 0,0-1 0 0 0,0 1 0 0 0,0-1 0 0 0,0 0 0 0 0,0 1 0 0 0,0-1 0 0 0,0 1 1 0 0,0-1-1 0 0,0 1 0 0 0,0-1 0 0 0,0 1 0 0 0,0-1 0 0 0,0 1 0 0 0,0-1 0 0 0,0 1 0 0 0,0-1 0 0 0,0 1 1 0 0,1-1-1 0 0,-1 0 0 0 0,0 1 0 0 0,0-1 0 0 0,1 1 0 0 0,-1-1 0 0 0,10 11 199 0 0,-7-8 58 0 0,-5 0 473 0 0,2-3-718 0 0,0 0 0 0 0,0 0-1 0 0,0 0 1 0 0,0 0 0 0 0,0 0 0 0 0,0 0 0 0 0,0 0 0 0 0,-1 1-1 0 0,1-1 1 0 0,0 0 0 0 0,0 0 0 0 0,0 0 0 0 0,0 0 0 0 0,0 0-1 0 0,0 0 1 0 0,0 0 0 0 0,0 0 0 0 0,0 0 0 0 0,0 0 0 0 0,0 0-1 0 0,0 0 1 0 0,0 1 0 0 0,0-1 0 0 0,0 0 0 0 0,0 0 0 0 0,0 0-1 0 0,-1 0 1 0 0,1 0 0 0 0,0 0 0 0 0,0 0 0 0 0,0 0 0 0 0,0 0-1 0 0,0 1 1 0 0,0-1 0 0 0,0 0 0 0 0,1 0 0 0 0,-1 0 0 0 0,0 0-1 0 0,0 0 1 0 0,0 0 0 0 0,0 0 0 0 0,0 0 0 0 0,0 0 0 0 0,0 1-1 0 0,0-1 1 0 0,0 0 0 0 0,0 0 0 0 0,0 0 0 0 0,0 0 0 0 0,0 0-1 0 0,0 0 1 0 0,0 0 0 0 0,0 0 0 0 0,0 0 0 0 0,1 0 0 0 0,-1 0-1 0 0,0 0 1 0 0,0 0 0 0 0,0 0 0 0 0,0 0-12 0 0,2 1 54 0 0,13 5 52 0 0,-15-6-106 0 0,0 0 0 0 0,0 0 0 0 0,0 0 0 0 0,0 0 0 0 0,1 0 0 0 0,-1 0 0 0 0,0 0 0 0 0,0 0 1 0 0,0 0-1 0 0,0 0 0 0 0,0 0 0 0 0,0 0 0 0 0,0 1 0 0 0,0-1 0 0 0,0 0 0 0 0,0 0 0 0 0,0 0 0 0 0,0 0 0 0 0,0 0 1 0 0,0 0-1 0 0,0 0 0 0 0,0 0 0 0 0,0 1 0 0 0,0-1 0 0 0,0 0 0 0 0,0 0 0 0 0,0 0 0 0 0,0 0 0 0 0,0 0 1 0 0,0 0-1 0 0,0 0 0 0 0,0 0 0 0 0,0 1 0 0 0,0-1 0 0 0,0 0 0 0 0,0 0 0 0 0,0 0 0 0 0,0 0 0 0 0,0 0 0 0 0,0 0 1 0 0,0 0-1 0 0,0 0 0 0 0,-1 0 0 0 0,1 0 0 0 0,0 0 0 0 0,0 0 0 0 0,0 1 0 0 0,0-1 0 0 0,0 0 0 0 0,0 0 1 0 0,0 0-1 0 0,0 0 0 0 0,-16 4 0 0 0,13-4-31 0 0,-1 1 0 0 0,0-2 0 0 0,1 1-1 0 0,-1 0 1 0 0,0-1 0 0 0,-3-1 31 0 0,3 1-214 0 0,8-6-1349 0 0,-5 7 1391 0 0,-11-6-704 0 0,12 6 796 0 0,-1 0-1 0 0,1-1 1 0 0,0 1 0 0 0,0 0-1 0 0,0 0 1 0 0,-1-1-1 0 0,1 1 1 0 0,0 0-1 0 0,0-1 1 0 0,0 1 0 0 0,0 0-1 0 0,-1-1 1 0 0,1 1-1 0 0,0 0 1 0 0,0-1 0 0 0,0 1-1 0 0,0 0 1 0 0,0-1-1 0 0,0 1 1 0 0,0-1-1 0 0,0 1 1 0 0,0 0 0 0 0,0-1-1 0 0,0 1 1 0 0,0 0-1 0 0,1-1 1 0 0,-1 1 0 0 0,0 0-1 0 0,0-1 1 0 0,0 1-1 0 0,0 0 1 0 0,0 0-1 0 0,1-1 1 0 0,-1 1 0 0 0,0 0-1 0 0,0-1 1 0 0,1 1-1 0 0,-1 0 81 0 0,7-8-7163 0 0</inkml:trace>
  <inkml:trace contextRef="#ctx0" brushRef="#br0" timeOffset="1713.132">1772 123 15664 0 0,'-4'-4'761'0'0,"1"3"-661"0"0,0-2 283 0 0,7 2-36 0 0,17-7-123 0 0,-21 8-147 0 0,1-1 0 0 0,-1 1 0 0 0,0 0-1 0 0,1 0 1 0 0,-1 0 0 0 0,0 0-1 0 0,1 0 1 0 0,-1-1 0 0 0,0 1-1 0 0,1 0 1 0 0,-1 0 0 0 0,0-1 0 0 0,0 1-1 0 0,1 0 1 0 0,-1 0 0 0 0,0-1-1 0 0,0 1 1 0 0,1 0 0 0 0,-1-1-1 0 0,0 1 1 0 0,0 0 0 0 0,0-1-1 0 0,0 1 1 0 0,0-1-77 0 0,-4-4 1411 0 0,4 5-1596 0 0,0-1 219 0 0,0 1-1 0 0,0 0 1 0 0,0-1-1 0 0,0 1 1 0 0,0 0-1 0 0,0-1 1 0 0,1 1-1 0 0,-1 0 1 0 0,0-1 0 0 0,0 1-1 0 0,0 0 1 0 0,1 0-1 0 0,-1-1 1 0 0,0 1-1 0 0,0 0 1 0 0,1 0-1 0 0,-1 0 1 0 0,0-1-1 0 0,1 1 1 0 0,-1 0 0 0 0,0 0-1 0 0,1 0 1 0 0,-1 0-34 0 0,5-5 676 0 0,-5 5-665 0 0,0-1 0 0 0,0 1-1 0 0,0 0 1 0 0,0-1 0 0 0,0 1 0 0 0,0 0-1 0 0,0-1 1 0 0,0 1 0 0 0,0 0 0 0 0,0-1-1 0 0,0 1 1 0 0,1 0 0 0 0,-1-1 0 0 0,0 1-1 0 0,0 0 1 0 0,0-1 0 0 0,0 1 0 0 0,1 0-1 0 0,-1 0 1 0 0,0-1 0 0 0,0 1 0 0 0,0 0 0 0 0,1 0-1 0 0,-1-1 1 0 0,0 1 0 0 0,1 0 0 0 0,-1 0-1 0 0,0 0 1 0 0,0-1 0 0 0,1 1 0 0 0,-1 0-1 0 0,0 0 1 0 0,1 0 0 0 0,-1 0 0 0 0,0 0-1 0 0,1 0 1 0 0,-1 0 0 0 0,1 0 0 0 0,-1 0-1 0 0,0 0 1 0 0,1 0 0 0 0,-1 0-11 0 0,6-3 103 0 0,-4 2 102 0 0,-2 1 34 0 0,8-2 154 0 0,19-2-1908 0 0,-14 5-27 0 0,-12-1 1497 0 0,-1 0 1 0 0,0 0-1 0 0,0 0 0 0 0,0 0 1 0 0,1 0-1 0 0,-1 0 1 0 0,0 0-1 0 0,0 0 1 0 0,0 0-1 0 0,1 1 0 0 0,-1-1 1 0 0,0 0-1 0 0,0 0 1 0 0,0 0-1 0 0,0 0 0 0 0,1 0 1 0 0,-1 0-1 0 0,0 1 1 0 0,0-1-1 0 0,0 0 1 0 0,0 0-1 0 0,0 0 0 0 0,1 0 1 0 0,-1 1-1 0 0,0-1 1 0 0,0 0-1 0 0,0 0 1 0 0,0 0-1 0 0,0 1 0 0 0,0-1 1 0 0,0 0-1 0 0,0 0 1 0 0,0 0-1 0 0,0 1 1 0 0,0-1-1 0 0,0 0 0 0 0,0 0 45 0 0,2 7-2124 0 0,-2-4 635 0 0,-4 0 971 0 0,4-3 471 0 0,0 0 0 0 0,0 0 1 0 0,0 0-1 0 0,0 0 1 0 0,1 0-1 0 0,-1 0 1 0 0,0 0-1 0 0,0 0 1 0 0,0 0-1 0 0,0 0 0 0 0,0 0 1 0 0,0 0-1 0 0,0 1 1 0 0,0-1-1 0 0,0 0 1 0 0,1 0-1 0 0,-1 0 1 0 0,0 0-1 0 0,0 0 0 0 0,0 0 1 0 0,0 0-1 0 0,0 0 1 0 0,0 0-1 0 0,0 0 1 0 0,0 0-1 0 0,0 1 1 0 0,0-1-1 0 0,0 0 0 0 0,0 0 1 0 0,0 0-1 0 0,0 0 1 0 0,0 0-1 0 0,0 0 1 0 0,0 0-1 0 0,0 0 1 0 0,0 1-1 0 0,0-1 0 0 0,0 0 1 0 0,0 0-1 0 0,0 0 1 0 0,0 0-1 0 0,0 0 1 0 0,0 0-1 0 0,0 0 1 0 0,0 0-1 0 0,0 1 0 0 0,0-1 1 0 0,0 0-1 0 0,0 0 1 0 0,0 0-1 0 0,0 0 1 0 0,0 0-1 0 0,0 0 1 0 0,0 0-1 0 0,0 0 0 0 0,0 0 1 0 0,0 0-1 0 0,0 1 1 0 0,-1-1-1 0 0,1 0 1 0 0,0 0 46 0 0,-3 7-363 0 0,3-6 365 0 0,0 0 1 0 0,-1 0-1 0 0,1 0 1 0 0,0 0-1 0 0,-1 0 1 0 0,1 0-1 0 0,0 0 1 0 0,0 0-1 0 0,0 0 0 0 0,0 0 1 0 0,0 0-1 0 0,0 0 1 0 0,0 0-1 0 0,0 0 1 0 0,0 0-1 0 0,0 0 0 0 0,0 0 1 0 0,1-1-1 0 0,-1 1 1 0 0,0 0-1 0 0,1 0 1 0 0,-1 0-1 0 0,1 0-2 0 0,0 1 77 0 0,0 0-1 0 0,-1 0 0 0 0,1 0 1 0 0,0 0-1 0 0,-1-1 0 0 0,0 1 1 0 0,1 0-1 0 0,-1 0 1 0 0,0 0-1 0 0,0 1-76 0 0,0 0 83 0 0,0-1-1 0 0,0 0 1 0 0,0 1 0 0 0,0-1-1 0 0,1 1 1 0 0,-1-1 0 0 0,1 1-1 0 0,-1-1 1 0 0,1 0 0 0 0,0 1-1 0 0,0-1 1 0 0,0 0 0 0 0,0 0-1 0 0,1 0 1 0 0,-1 0 0 0 0,2 2-83 0 0,2 4 208 0 0,-4-7-160 0 0,0 1 1 0 0,-1 0 0 0 0,1-1-1 0 0,0 1 1 0 0,-1 0 0 0 0,0 0 0 0 0,1-1-1 0 0,-1 1 1 0 0,0 0 0 0 0,0 0 0 0 0,0-1-1 0 0,0 1 1 0 0,0 0 0 0 0,0 0-1 0 0,0 0 1 0 0,-1-1 0 0 0,1 1 0 0 0,-1 0-1 0 0,1 0-48 0 0,-1 0 88 0 0,0 1-1 0 0,1 0 0 0 0,0 0 0 0 0,-1 0 0 0 0,1-1 0 0 0,0 1 1 0 0,0 2-88 0 0,17 65 1535 0 0,-15-54-1023 0 0,1 1 0 0 0,1-1 0 0 0,0 0 0 0 0,7 15-512 0 0,-10-28 56 0 0,0 0-1 0 0,0 0 0 0 0,-1 0 0 0 0,1 0 1 0 0,-1 0-1 0 0,0 0 0 0 0,0 0 0 0 0,0 0 1 0 0,0 0-1 0 0,-1 3-55 0 0,1-3 6 0 0,0 0 0 0 0,0 0 0 0 0,0 1 1 0 0,0-1-1 0 0,0 0 0 0 0,0 0 0 0 0,1 0 0 0 0,0 1 0 0 0,0 0-6 0 0,6 14-4 0 0,-4-13 68 0 0,-1 0 0 0 0,0 0 0 0 0,-1 0 0 0 0,1 1-1 0 0,-1-1 1 0 0,0 1 0 0 0,0 0-64 0 0,0-1 107 0 0,0-1-1 0 0,0 0 0 0 0,0 1 1 0 0,0-1-1 0 0,1 0 1 0 0,0 0-1 0 0,0 0 1 0 0,0 0-1 0 0,1-1 1 0 0,-1 1-1 0 0,1 0 1 0 0,0-1-1 0 0,-1 0 1 0 0,4 2-107 0 0,2 5 98 0 0,-2 4-80 0 0,-6-13-18 0 0,0 0 0 0 0,1 0-1 0 0,-1-1 1 0 0,0 1 0 0 0,0 0 0 0 0,1 0 0 0 0,-1 0 0 0 0,1 0 0 0 0,-1 0 0 0 0,1-1 0 0 0,-1 1 0 0 0,1 0 0 0 0,-1 0 0 0 0,1-1 0 0 0,0 1 0 0 0,-1 0 0 0 0,1-1-1 0 0,0 1 1 0 0,0-1 0 0 0,0 1 0 0 0,2 0 0 0 0,11 7 0 0 0,-14-8 0 0 0,0 1 0 0 0,0-1 0 0 0,1 1 0 0 0,-1-1 0 0 0,0 1 0 0 0,0-1 0 0 0,0 1 0 0 0,0-1 0 0 0,0 1 0 0 0,0-1 0 0 0,0 1 0 0 0,0-1 0 0 0,0 1 0 0 0,0-1 0 0 0,0 1 0 0 0,0-1 0 0 0,0 1 0 0 0,0-1 0 0 0,0 1 0 0 0,-1-1 0 0 0,1 0 0 0 0,0 1 0 0 0,0-1 0 0 0,0 1 0 0 0,-1-1 0 0 0,1 1 0 0 0,0-1 0 0 0,-1 0 0 0 0,1 1 0 0 0,0-1 0 0 0,-1 0 0 0 0,1 1 0 0 0,-1-1 0 0 0,1 0 0 0 0,0 1 0 0 0,-1-1 0 0 0,1 0 0 0 0,-1 0 0 0 0,0 1-33 0 0,0-1 1 0 0,0 1-1 0 0,0-1 0 0 0,0 1 0 0 0,0-1 0 0 0,0 0 0 0 0,-1 0 0 0 0,1 1 0 0 0,0-1 0 0 0,0 0 1 0 0,0 0-1 0 0,0 0 0 0 0,0 0 0 0 0,-1 0 0 0 0,1 0 0 0 0,0-1 0 0 0,0 1 0 0 0,0 0 0 0 0,0-1 0 0 0,0 1 33 0 0,-2-1-293 0 0,1 0 0 0 0,0 1 0 0 0,-1-1 0 0 0,1 0 0 0 0,0-1 0 0 0,0 1 0 0 0,0 0 0 0 0,0-1 0 0 0,0 1 0 0 0,0-1 293 0 0,-12-14-2022 0 0,-12-1-23 0 0</inkml:trace>
  <inkml:trace contextRef="#ctx0" brushRef="#br0" timeOffset="2188.139">1869 367 13824 0 0,'-6'-1'684'0'0,"12"0"-295"0"0,17 3 50 0 0,41 10 992 0 0,-56-10-1070 0 0,0-1 0 0 0,0 0 0 0 0,7 1-361 0 0,-1-1 453 0 0,22 5 651 0 0,-33-6-1084 0 0,0 0-1 0 0,-1 0 1 0 0,1 0-1 0 0,0 1 0 0 0,-1-1 1 0 0,1 0-1 0 0,0 1 0 0 0,-1 0 1 0 0,1 0-1 0 0,1 0-19 0 0,3 2 265 0 0,40 3 1340 0 0,-4 0-1605 0 0,-42-7 0 0 0,-1 1 0 0 0,0 0 0 0 0,1 0 0 0 0,-1 0 0 0 0,0 0 0 0 0,1 0 0 0 0,-1 0 0 0 0,1 0 0 0 0,-1 0 0 0 0,0 0 0 0 0,1 0 0 0 0,-1 0 0 0 0,0 0 0 0 0,1 0 0 0 0,-1 0 0 0 0,1 1 0 0 0,-1-1 0 0 0,0 0 0 0 0,1 0 0 0 0,-1 0 0 0 0,0 0 0 0 0,1 1 0 0 0,-1-1 0 0 0,0 0 0 0 0,0 0 0 0 0,1 1 0 0 0,-1-1 0 0 0,0 0 0 0 0,3 2 0 0 0,0-2 0 0 0,0 1 0 0 0,1-1 0 0 0,-1 0 0 0 0,1 1 0 0 0,-1 0 0 0 0,2 0 0 0 0,-4-1 0 0 0,-1 0 0 0 0,0 1 0 0 0,1-1 0 0 0,-1 0 0 0 0,0 0 0 0 0,1 0 0 0 0,-1 0 0 0 0,0 0 0 0 0,1 1 0 0 0,-1-1 0 0 0,0 0 0 0 0,0 0 0 0 0,1 1 0 0 0,-1-1 0 0 0,0 0 0 0 0,0 0 0 0 0,0 1 0 0 0,1-1 0 0 0,-1 0 0 0 0,0 1 0 0 0,0-1 0 0 0,0 0 0 0 0,0 1 0 0 0,0-1 0 0 0,0 0 0 0 0,1 1 0 0 0,-1-1 0 0 0,0 0 0 0 0,0 1 0 0 0,0-1 0 0 0,0 0 0 0 0,0 1 0 0 0,0-1 0 0 0,0 0 0 0 0,-1 1 0 0 0,1-1 0 0 0,0 0 0 0 0,0 1 0 0 0,0-1 0 0 0,0 0 0 0 0,0 0 0 0 0,0 1 0 0 0,-1-1 0 0 0,1 0 0 0 0,0 1 0 0 0,0-1 0 0 0,0 0 0 0 0,-1 0 0 0 0,1 2 0 0 0,-1-1 0 0 0,1 0 0 0 0,-1 0 0 0 0,1 1 0 0 0,-1-1 0 0 0,0 0 0 0 0,1 0 0 0 0,-1 0 0 0 0,0 0 0 0 0,0 0 0 0 0,0 0 0 0 0,0 0 0 0 0,0-1 0 0 0,0 1 0 0 0,0 0 0 0 0,0 0 0 0 0,0-1 0 0 0,-1 1 0 0 0,1-1 0 0 0,0 1 0 0 0,0-1 0 0 0,-1 1 0 0 0,-6 3 0 0 0,8-4 0 0 0,0 1 0 0 0,0-1 0 0 0,0 0 0 0 0,0 0 0 0 0,0 0 0 0 0,0 1 0 0 0,0-1 0 0 0,0 0 0 0 0,0 0 0 0 0,0 0 0 0 0,0 1 0 0 0,0-1 0 0 0,0 0 0 0 0,0 0 0 0 0,0 0 0 0 0,1 1 0 0 0,-1-1 0 0 0,0 0 0 0 0,0 0 0 0 0,0 0 0 0 0,0 1 0 0 0,0-1 0 0 0,0 0 0 0 0,1 0 0 0 0,-1 0 0 0 0,0 0 0 0 0,0 1 0 0 0,0-1 0 0 0,0 0 0 0 0,1 0 0 0 0,-1 0 0 0 0,0 0 0 0 0,0 0 0 0 0,0 0 0 0 0,1 0 0 0 0,-1 0 0 0 0,0 1 0 0 0,0-1 0 0 0,0 0 0 0 0,1 0 0 0 0,-1 0 0 0 0,0 0 0 0 0,1 1 0 0 0,-1-1 0 0 0,0 0 0 0 0,0 0 0 0 0,1 1 0 0 0,-1-1 0 0 0,0 0 0 0 0,0 0 0 0 0,0 1 0 0 0,0-1 0 0 0,1 0 0 0 0,-1 0 0 0 0,0 1 0 0 0,0-1 0 0 0,0 0 0 0 0,0 1 0 0 0,0-1 0 0 0,0 0 0 0 0,0 1 0 0 0,0-1 0 0 0,0 0 0 0 0,0 1 0 0 0,0-1 0 0 0,0 0 0 0 0,0 1 0 0 0,0-1 0 0 0,0 0 0 0 0,0 1 0 0 0,0-1 0 0 0,0 0 0 0 0,0 1 0 0 0,0-1 0 0 0,-1 0 0 0 0,2 8 0 0 0,9 3 186 0 0,-2-3 374 0 0,-8-8-542 0 0,0 1 0 0 0,0-1 1 0 0,1 0-1 0 0,-1 1 0 0 0,0-1 1 0 0,0 0-1 0 0,0 0 0 0 0,-1 1 0 0 0,1-1 1 0 0,0 0-1 0 0,0 0 0 0 0,0 1 0 0 0,0-1 1 0 0,0 0-1 0 0,0 0 0 0 0,0 1 1 0 0,0-1-1 0 0,0 0 0 0 0,-1 0 0 0 0,1 1 1 0 0,0-1-1 0 0,0 0 0 0 0,0 0 0 0 0,-1 0 1 0 0,1 1-1 0 0,0-1 0 0 0,0 0 1 0 0,0 0-1 0 0,-1 0 0 0 0,1 0 0 0 0,0 0 1 0 0,0 1-1 0 0,-1-1 0 0 0,1 0 0 0 0,0 0 1 0 0,0 0-1 0 0,-1 0 0 0 0,1 0-18 0 0,1 1-23 0 0,1 0 0 0 0,-1-1 0 0 0,1 1 0 0 0,-1 0 0 0 0,0 0 0 0 0,0 0 0 0 0,0 0-1 0 0,0 1 1 0 0,0-1 0 0 0,0 0 0 0 0,0 0 0 0 0,0 1 23 0 0,-1 7-684 0 0,0-8 665 0 0,-1-1 0 0 0,1 1 0 0 0,0-1 0 0 0,0 1-1 0 0,0-1 1 0 0,0 1 0 0 0,0-1 0 0 0,0 1-1 0 0,0-1 1 0 0,0 1 0 0 0,0-1 0 0 0,0 1-1 0 0,0-1 1 0 0,0 1 0 0 0,1-1 0 0 0,-1 1 0 0 0,0-1-1 0 0,0 1 1 0 0,0-1 0 0 0,1 1 0 0 0,-1-1-1 0 0,1 1 20 0 0,0 7 64 0 0,-5-4 99 0 0,-3 4 1437 0 0,7-8-1597 0 0,0 1 1 0 0,0-1-1 0 0,-1 0 1 0 0,1 0-1 0 0,0 1 1 0 0,0-1-1 0 0,0 0 1 0 0,0 1-1 0 0,0-1 1 0 0,-1 0-1 0 0,1 1 1 0 0,0-1-1 0 0,0 0 1 0 0,0 1-1 0 0,0-1 0 0 0,0 0 1 0 0,0 1-1 0 0,0-1 1 0 0,0 0-1 0 0,0 1 1 0 0,0-1-1 0 0,1 0 1 0 0,-1 1-1 0 0,0-1 1 0 0,0 0-1 0 0,0 0 1 0 0,0 1-1 0 0,0-1 1 0 0,0 0-1 0 0,1 1 0 0 0,-1-1 1 0 0,0 0-1 0 0,0 0 1 0 0,1 1-1 0 0,-1-1 1 0 0,0 0-1 0 0,0 0 1 0 0,1 0-1 0 0,-1 1 1 0 0,0-1-1 0 0,0 0 1 0 0,1 0-1 0 0,-1 0 1 0 0,1 0-4 0 0,-1 1 12 0 0,0-1-23 0 0,1 1 0 0 0,-1-1 1 0 0,1 1-1 0 0,-1-1 0 0 0,0 1 0 0 0,1-1 0 0 0,-1 1 0 0 0,1-1 0 0 0,0 0 0 0 0,-1 1 0 0 0,1-1 0 0 0,-1 0 1 0 0,1 1-1 0 0,0-1 0 0 0,-1 0 0 0 0,1 0 0 0 0,-1 0 0 0 0,1 1 0 0 0,0-1 0 0 0,-1 0 0 0 0,1 0 0 0 0,0 0 1 0 0,-1 0-1 0 0,1 0 0 0 0,0 0 0 0 0,-1 0 0 0 0,1-1 0 0 0,0 1 0 0 0,-1 0 0 0 0,1 0 11 0 0,0-1-74 0 0,-13 7-7059 0 0,11-6 252 0 0</inkml:trace>
  <inkml:trace contextRef="#ctx0" brushRef="#br0" timeOffset="2372.061">2240 236 15664 0 0,'-4'1'307'0'0,"5"-1"43"0"0,-7-1 698 0 0,9 1-1032 0 0,-1-2-18 0 0,8 0 2 0 0,2 4 0 0 0,-3 1-1157 0 0,-5 2-4629 0 0</inkml:trace>
  <inkml:trace contextRef="#ctx0" brushRef="#br0" timeOffset="2627.32">2396 329 11976 0 0,'8'14'901'0'0,"-5"8"-478"0"0,1 5-435 0 0,0-1 369 0 0,-4-24-260 0 0,0 1 1 0 0,0 0 0 0 0,1 0 0 0 0,-1-1-1 0 0,1 1 1 0 0,0 0 0 0 0,-1 0-1 0 0,1-1 1 0 0,0 1 0 0 0,1-1 0 0 0,-1 2-98 0 0,6 6 372 0 0,-2-3-37 0 0,0 0 0 0 0,-1 0 0 0 0,0 1 0 0 0,-1 0 0 0 0,1 2-335 0 0,21 43 2048 0 0,-24-52-1963 0 0,0 1-1 0 0,0-1 1 0 0,0 1-1 0 0,0-1 1 0 0,0 1 0 0 0,1-1-1 0 0,-1 0 1 0 0,0 1-1 0 0,1-1 1 0 0,-1 0-1 0 0,1 0 1 0 0,-1 0-85 0 0,1 0 86 0 0,-1 0 0 0 0,0 0 0 0 0,0 0 0 0 0,1 0 0 0 0,-1 0 1 0 0,0 0-1 0 0,0 0 0 0 0,0 0 0 0 0,0 0 0 0 0,-1 1 0 0 0,1-1 0 0 0,0 1-86 0 0,2 1 443 0 0,-3-2-428 0 0,1 0 0 0 0,-1-1 0 0 0,1 1-1 0 0,0 0 1 0 0,-1-1 0 0 0,1 1 0 0 0,0-1 0 0 0,0 1-1 0 0,0-1 1 0 0,-1 1 0 0 0,1-1 0 0 0,0 0 0 0 0,0 1 0 0 0,0-1-1 0 0,0 0 1 0 0,0 0 0 0 0,0 1 0 0 0,0-1 0 0 0,-1 0 0 0 0,1 0-1 0 0,0 0 1 0 0,0 0 0 0 0,0 0 0 0 0,0-1 0 0 0,0 1 0 0 0,0 0-1 0 0,0 0 1 0 0,0 0 0 0 0,0-1 0 0 0,-1 1 0 0 0,1-1 0 0 0,0 1-1 0 0,0-1 1 0 0,0 1 0 0 0,-1-1 0 0 0,1 1 0 0 0,0-1 0 0 0,0 1-1 0 0,-1-1 1 0 0,1 0 0 0 0,0 0-15 0 0,0 0 106 0 0,1-1 1 0 0,-1 1-1 0 0,0-1 0 0 0,1 0 1 0 0,-1 0-1 0 0,0 1 0 0 0,0-1 0 0 0,0 0 1 0 0,0 0-1 0 0,0 0 0 0 0,0 0 1 0 0,-1 0-1 0 0,1 0 0 0 0,-1-1-106 0 0,1-2 20 0 0,-1 1-1 0 0,0 0 1 0 0,-1-1-1 0 0,1 1 1 0 0,-1 0-1 0 0,-1-4-19 0 0,-1-16 0 0 0,-2-8 0 0 0,-6-23 0 0 0,1 3 0 0 0,9 45 0 0 0,0 1 0 0 0,0-1 0 0 0,0 0 0 0 0,1-5 0 0 0,-2-14 0 0 0,2 23-51 0 0,0 1-1 0 0,-1 0 1 0 0,1-1-1 0 0,0 1 1 0 0,0-1 0 0 0,1 1-1 0 0,-1 0 1 0 0,0-1-1 0 0,1 1 1 0 0,0 0-1 0 0,-1-1 1 0 0,1 1-1 0 0,1-2 52 0 0,8-8-6865 0 0,-3 7-16 0 0</inkml:trace>
  <inkml:trace contextRef="#ctx0" brushRef="#br0" timeOffset="2920.074">2780 287 15664 0 0,'0'0'356'0'0,"4"8"475"0"0,-2-3-757 0 0,-1 0 0 0 0,0 0 0 0 0,-1 0-1 0 0,1 1 1 0 0,-1-1 0 0 0,0 0 0 0 0,0 1-74 0 0,0 22 451 0 0,2-5 1033 0 0,-1 0 0 0 0,-3 21-1484 0 0,1 3 1612 0 0,-3 12-492 0 0,5-53-1120 0 0,-1-4 0 0 0,0 0 0 0 0,0 0 0 0 0,0 0 0 0 0,0 0 0 0 0,0 0 0 0 0,-1 0 0 0 0,1 0 0 0 0,-1 0 0 0 0,1 0 0 0 0,-1 0 0 0 0,0 0 0 0 0,-1 2 0 0 0,2-4 0 0 0,0 0 0 0 0,0 1 0 0 0,0-1 0 0 0,0 1 0 0 0,0-1 0 0 0,-1 0 0 0 0,1 1 0 0 0,0-1 0 0 0,0 0 0 0 0,-1 1 0 0 0,1-1 0 0 0,0 0 0 0 0,0 1 0 0 0,-1-1 0 0 0,1 0 0 0 0,0 1 0 0 0,-1-1 0 0 0,1 0 0 0 0,0 0 0 0 0,-1 1 0 0 0,1-1 0 0 0,-1 0 0 0 0,1 0 0 0 0,0 0 0 0 0,-1 0 0 0 0,1 1 0 0 0,-1-1 0 0 0,1 0 0 0 0,-1 0 0 0 0,1 0 0 0 0,0 0 0 0 0,-1 0 0 0 0,1 0 0 0 0,-2-1-155 0 0,1 0 0 0 0,-1 0 0 0 0,1 0 0 0 0,0 0-1 0 0,0 0 1 0 0,-1 0 0 0 0,1-1 0 0 0,0 1 0 0 0,0 0-1 0 0,0-1 1 0 0,0 1 0 0 0,1-1 0 0 0,-1 1 0 0 0,0-1 0 0 0,1 1-1 0 0,-1-1 1 0 0,1 1 0 0 0,-1-1 155 0 0,-1-9-1023 0 0</inkml:trace>
  <inkml:trace contextRef="#ctx0" brushRef="#br0" timeOffset="3242.415">2851 11 17247 0 0,'0'0'396'0'0,"0"0"52"0"0,0 0 28 0 0,0-4 84 0 0,-3-1-532 0 0,3 4 32 0 0,0 1 12 0 0,0 0 0 0 0,0 0 59 0 0,0 0 246 0 0,0 0 110 0 0,0 0 22 0 0,1 0-66 0 0,0 0-432 0 0,-1 0 1 0 0,1 0-1 0 0,0 0 1 0 0,-1 0-1 0 0,1 0 1 0 0,-1 0-1 0 0,1 0 1 0 0,0 0-1 0 0,-1 0 1 0 0,1 0-1 0 0,0 0 1 0 0,-1 1-1 0 0,1-1 1 0 0,0 0-1 0 0,-1 0 0 0 0,1 1 1 0 0,-1-1-1 0 0,1 0 1 0 0,-1 1-1 0 0,1-1 1 0 0,-1 1-1 0 0,1-1 1 0 0,0 1-12 0 0,10 7-1051 0 0,-8-6-3903 0 0,1 3-1731 0 0</inkml:trace>
  <inkml:trace contextRef="#ctx0" brushRef="#br0" timeOffset="3522.665">2983 54 13824 0 0,'0'8'674'0'0,"2"13"-368"0"0,-1 0 1 0 0,-2 0-1 0 0,0 4-306 0 0,0 19 841 0 0,2-17 89 0 0,2 0-1 0 0,1 0 0 0 0,4 14-929 0 0,-1-8 377 0 0,1 29-377 0 0,-7-51 0 0 0,0 24 0 0 0,-1-33 0 0 0,0 0 0 0 0,0 0 0 0 0,0 0 0 0 0,-1 0 0 0 0,1 0 0 0 0,-1 0 0 0 0,0 0 0 0 0,1 0 0 0 0,-1 0 0 0 0,0-1 0 0 0,0 1 0 0 0,0 0 0 0 0,0-1 0 0 0,-1 1 0 0 0,1 0 0 0 0,0-2-41 0 0,1 1 0 0 0,-1-1 0 0 0,1 1 0 0 0,-1-1 0 0 0,1 1 0 0 0,-1-1 0 0 0,0 0 0 0 0,1 1 0 0 0,-1-1 0 0 0,0 0 0 0 0,1 0 0 0 0,-1 0 0 0 0,0 1 0 0 0,0-1 0 0 0,1 0 0 0 0,-1 0 0 0 0,0 0 0 0 0,1 0 0 0 0,-1 0 0 0 0,0 0 0 0 0,0 0 0 0 0,1-1 0 0 0,-1 1 0 0 0,0 0 0 0 0,1 0 0 0 0,-1 0 0 0 0,0-1 0 0 0,1 1 0 0 0,-1 0 0 0 0,0-1 0 0 0,1 1 0 0 0,-1-1 41 0 0,-3-1-470 0 0,-5-1-541 0 0,0-2-11 0 0</inkml:trace>
  <inkml:trace contextRef="#ctx0" brushRef="#br0" timeOffset="3851.91">2867 331 11976 0 0,'1'-2'70'0'0,"-1"1"0"0"0,1 0 0 0 0,0-1 1 0 0,0 1-1 0 0,0 0 0 0 0,-1 0 0 0 0,1-1 1 0 0,0 1-1 0 0,0 0 0 0 0,0 0 0 0 0,1 0 0 0 0,-1 0 1 0 0,0 0-1 0 0,0 1 0 0 0,1-1 0 0 0,-1 0 1 0 0,0 0-1 0 0,1 0-70 0 0,2 0 20 0 0,0 0-1 0 0,0-1 1 0 0,-1 1 0 0 0,1 0 0 0 0,0 1-1 0 0,3-1-19 0 0,131-5 3852 0 0,-103 7-3299 0 0,1-3 1 0 0,0-1-1 0 0,-1-1 0 0 0,31-9-553 0 0,-62 12-30 0 0,6-2 374 0 0,1 1-1 0 0,-1 0 1 0 0,0 1 0 0 0,1 0 0 0 0,-1 0-1 0 0,3 1-343 0 0,-6 3 16 0 0,-6-1-16 0 0,-1 0 0 0 0,1 0 0 0 0,-1 0 0 0 0,1 0 0 0 0,-1 0 0 0 0,0 0 0 0 0,1 0 0 0 0,-1 1 0 0 0,0-1 0 0 0,0 7 0 0 0,0-5 0 0 0,0 0-1 0 0,0 1 0 0 0,0-1 1 0 0,-1 1-1 0 0,0-1 0 0 0,0 0 1 0 0,0 0-1 0 0,-1 0 1 0 0,0 1 0 0 0,-5 21 77 0 0,6-18 315 0 0,1 0 0 0 0,-1 1 0 0 0,1-1 0 0 0,1 0 0 0 0,0 6-392 0 0,-1-13 1 0 0,0 0 0 0 0,0-1 0 0 0,0 1 0 0 0,0 0 0 0 0,0 0 0 0 0,1 0 0 0 0,-1 0 0 0 0,0 0-1 0 0,0-1 1 0 0,1 1 0 0 0,-1 0 0 0 0,0 0 0 0 0,1 0 0 0 0,-1 0 0 0 0,1-1 0 0 0,-1 1 0 0 0,1 0-1 0 0,1 1 0 0 0,6 9 0 0 0,-3-10 0 0 0,-3-1 0 0 0,-1 0 0 0 0,1 0 0 0 0,-1 0 0 0 0,1 0 0 0 0,0 0 0 0 0,-1 0 0 0 0,1-1 0 0 0,-1 1 0 0 0,1 0 0 0 0,0-1 0 0 0,-1 1 0 0 0,1-1 0 0 0,-1 0 0 0 0,0 1 0 0 0,1-1 0 0 0,-1 0 0 0 0,1 0 0 0 0,-1 0 0 0 0,0 0 0 0 0,0 0 0 0 0,28-25 0 0 0,-22 19 0 0 0,44-44 0 0 0,-48 47 0 0 0,32-34 0 0 0,-31 35 0 0 0,0-1 0 0 0,0 1 0 0 0,0 0 0 0 0,0 1 0 0 0,0-1 0 0 0,0 1 0 0 0,1 0 0 0 0,0 0 0 0 0,0 0 0 0 0,8-4 0 0 0,-12 5 0 0 0,1 0 0 0 0,-1 1 0 0 0,0-1 0 0 0,0 1 0 0 0,1-1 0 0 0,-1 1 0 0 0,0-1 0 0 0,1 1 0 0 0,-1 0 0 0 0,0-1 0 0 0,1 1 0 0 0,-1 0 0 0 0,1 0 0 0 0,-1 0 0 0 0,0 0 0 0 0,1 0 0 0 0,-1 0 0 0 0,1 1 0 0 0,-1-1 0 0 0,10 6 0 0 0,-9-2 0 0 0,-2-3 0 0 0,4 6 0 0 0,0 0 0 0 0,-1 0 0 0 0,0 0 0 0 0,-1 1 0 0 0,1-1 0 0 0,-1 1 0 0 0,-1-1 0 0 0,1 1 0 0 0,-1 0 0 0 0,-1-1 0 0 0,1 1 0 0 0,-1 0 0 0 0,-1 6 0 0 0,-2 21 6 0 0,3-16-93 0 0,-2-1 1 0 0,0 1-1 0 0,-1-1 1 0 0,-1 0 0 0 0,-1 3 86 0 0,-12 42-458 0 0,12-41 494 0 0,-1-1 0 0 0,-1 1 0 0 0,-3 2-36 0 0,-60 159 336 0 0,59-157-301 0 0,8-17 5 0 0,-1 0-1 0 0,0 0 0 0 0,0 0 0 0 0,-1-1 1 0 0,-1 1-1 0 0,-4 6-39 0 0,4-9 104 0 0,1 0 1 0 0,-1-1-1 0 0,0 1 0 0 0,0-1 1 0 0,-1 0-1 0 0,1-1 0 0 0,-1 0 0 0 0,0 0 1 0 0,0 0-1 0 0,0-1 0 0 0,-1 0 1 0 0,0 0-1 0 0,1-1 0 0 0,-1 0 1 0 0,0 0-1 0 0,0-1 0 0 0,-6 0-104 0 0,3 0 59 0 0,1-2-1 0 0,0 1 1 0 0,0-2-1 0 0,0 1 0 0 0,0-1 1 0 0,-8-3-59 0 0,-35-15 104 0 0,49 18-472 0 0,0 0-1 0 0,0 0 1 0 0,0 0-1 0 0,0-1 1 0 0,0 0 0 0 0,0 0-1 0 0,1 0 1 0 0,-1 0-1 0 0,1-1 1 0 0,-3-2 368 0 0,1-2-1943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3:12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45 14048 0 0,'-9'-38'1598'0'0,"9"37"-1235"0"0,0-4 395 0 0,0 5 2057 0 0,-7 22-2281 0 0,1-3-332 0 0,-12 89 647 0 0,11-51-600 0 0,4-17-218 0 0,-1 0 30 0 0,3 1-1 0 0,0 0 1 0 0,4 14-61 0 0,-1-36 40 0 0,0-1 1 0 0,0 1-1 0 0,2-1 1 0 0,1 0-1 0 0,1 4-40 0 0,-2-7 87 0 0,1 3-108 0 0,-4-17-167 0 0,-1-1-18 0 0,0 0-208 0 0,0 0-869 0 0,0 0-381 0 0,-1-1-80 0 0,-5-4-14 0 0</inkml:trace>
  <inkml:trace contextRef="#ctx0" brushRef="#br0" timeOffset="377.281">13 327 10800 0 0,'-2'-1'75'0'0,"1"-1"0"0"0,0 1 0 0 0,0-1 0 0 0,0 0 0 0 0,0 1 0 0 0,0-1 1 0 0,0 0-1 0 0,0 0 0 0 0,1 1 0 0 0,-1-1 0 0 0,0 0 0 0 0,1 0 0 0 0,0 0 1 0 0,-1 0-1 0 0,1 0 0 0 0,0 0 0 0 0,0 0-75 0 0,0 1 565 0 0,0 1 187 0 0,0 0 31 0 0,0 0-46 0 0,0 0-222 0 0,11 1-118 0 0,1 0-1 0 0,-1 1 1 0 0,0 0 0 0 0,0 1 0 0 0,5 1-397 0 0,-3 0 77 0 0,-1-1 0 0 0,1 0 1 0 0,0-1-1 0 0,2 0-77 0 0,4-1 47 0 0,29 2 137 0 0,8-3-184 0 0,-17-1 148 0 0,32-7-148 0 0,-58 6 4 0 0,22-3-7 0 0,0-2-1 0 0,4-3 4 0 0,-18 5-60 0 0,8-3 53 0 0,-29 8 7 0 0,0-1 0 0 0,0 1 0 0 0,0 0 0 0 0,0 0 0 0 0,1 0 0 0 0,-1 0 0 0 0,0 0 0 0 0,0 0 0 0 0,0 0 0 0 0,0 0 0 0 0,0 0 0 0 0,0 0 0 0 0,0 0 0 0 0,1 0 0 0 0,-1 0 0 0 0,0 0 0 0 0,0 0 0 0 0,0 0 0 0 0,0 0 0 0 0,0 0 0 0 0,0 0 0 0 0,0 0 0 0 0,1 0 0 0 0,-1 0 0 0 0,0 0 0 0 0,0 0 0 0 0,0 1 0 0 0,0-1 0 0 0,0 0 0 0 0,0 0 0 0 0,0 0 0 0 0,0 0 0 0 0,1 0 0 0 0,-1 0 0 0 0,0 0 0 0 0,0 0 0 0 0,0 0 0 0 0,0 0 0 0 0,0 1 0 0 0,0-1 0 0 0,0 0 0 0 0,0 0 0 0 0,0 0 0 0 0,0 0 0 0 0,0 0 0 0 0,0 0 0 0 0,0 0 0 0 0,0 1 0 0 0,0-1 0 0 0,0 0 0 0 0,0 0 0 0 0,0 0 0 0 0,0 0 0 0 0,0 0 0 0 0,0 0 0 0 0,0 1 0 0 0,0-1 0 0 0,0 0 0 0 0,0 0 0 0 0,0 0 0 0 0,0 0 0 0 0,0 0 0 0 0,0 0 0 0 0,0 0 0 0 0,0 0 0 0 0,0 1 0 0 0,-1-1 0 0 0,1 0 0 0 0,0 0 0 0 0,0 0 0 0 0,-3 8 0 0 0,3-8 0 0 0,-23 31 44 0 0,14-20 89 0 0,1 1 0 0 0,-5 9-133 0 0,9-15 55 0 0,1 0 0 0 0,1 0 1 0 0,-1 0-1 0 0,1 1 0 0 0,0-1 0 0 0,1 0 1 0 0,0 1-1 0 0,0-1 0 0 0,-1 6-55 0 0,2-9 13 0 0,0-1 0 0 0,1 0-1 0 0,-1 0 1 0 0,0 1 0 0 0,0-1-1 0 0,1 0 1 0 0,0 0 0 0 0,-1 0 0 0 0,1 0-1 0 0,0 0 1 0 0,0 0 0 0 0,0 0-1 0 0,0 0 1 0 0,0 0 0 0 0,1 0-1 0 0,-1 0 1 0 0,0 0 0 0 0,1-1 0 0 0,0 1-1 0 0,-1-1 1 0 0,1 1 0 0 0,0-1-1 0 0,0 0 1 0 0,0 1 0 0 0,0-1 0 0 0,0 0-1 0 0,0 0 1 0 0,0-1 0 0 0,0 1-1 0 0,2 0-12 0 0,2 1 87 0 0,0 0 1 0 0,0-1-1 0 0,1 0 0 0 0,-1-1 0 0 0,1 1 0 0 0,-1-1 0 0 0,0 0 0 0 0,1-1 0 0 0,-1 0 0 0 0,1 0-87 0 0,-2 1 33 0 0,-1-1 0 0 0,0-1 0 0 0,0 1 0 0 0,0 0 0 0 0,0-1-1 0 0,0 0 1 0 0,0 0 0 0 0,0 0 0 0 0,0 0 0 0 0,-1-1 0 0 0,1 0 0 0 0,-1 1 0 0 0,0-1 0 0 0,0-1-1 0 0,1 0-32 0 0,2-3 34 0 0,-2 3-10 0 0,0 0-1 0 0,-1-1 1 0 0,1 1 0 0 0,-1-1-1 0 0,0 0 1 0 0,0 0 0 0 0,-1-1-1 0 0,1 1 1 0 0,-1 0 0 0 0,0-1-1 0 0,-1 1 1 0 0,1-1 0 0 0,-1-2-24 0 0,0 0 37 0 0,0-1 1 0 0,-1 1-1 0 0,-1-1 1 0 0,1 1-1 0 0,-1-1 1 0 0,-1 1-1 0 0,0-2-37 0 0,1 6-123 0 0,0 1-1 0 0,0-1 0 0 0,0 1 0 0 0,-1-1 0 0 0,0 1 1 0 0,0-1-1 0 0,0 1 0 0 0,0 0 0 0 0,0 0 1 0 0,0 0-1 0 0,-1 0 0 0 0,0 1 0 0 0,1-1 1 0 0,-1 1-1 0 0,0-1 0 0 0,0 1 0 0 0,-3-1 124 0 0,-14-6-1013 0 0,-2 1-10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3:14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94 322 6912 0 0,'1'-1'528'0'0,"0"0"-464"0"0,1-1 0 0 0,-1 0 1 0 0,0 1-1 0 0,0-1 1 0 0,0 1-1 0 0,0-1 0 0 0,-1 0 1 0 0,1 0-1 0 0,0 0 0 0 0,-1 1 1 0 0,1-1-1 0 0,-1 0 0 0 0,0 0 1 0 0,1 0-1 0 0,-1-1-64 0 0,4-10 1423 0 0,-4 13-1326 0 0,1-1 1 0 0,-1 0-1 0 0,1 1 0 0 0,-1-1 0 0 0,0 0 0 0 0,0 1 0 0 0,1-1 1 0 0,-1 0-1 0 0,0 0 0 0 0,0 1 0 0 0,0-1 0 0 0,0 0 1 0 0,0 0-1 0 0,0 1 0 0 0,0-1 0 0 0,0 0 0 0 0,0 0 0 0 0,0 0 1 0 0,0 1-1 0 0,0-1 0 0 0,-1 0-97 0 0,0-13 1667 0 0,1 13-1508 0 0,0 0 0 0 0,0 1-1 0 0,0-1 1 0 0,0 0 0 0 0,0 0 0 0 0,0 0 0 0 0,-1 1 0 0 0,1-1 0 0 0,0 0 0 0 0,0 0 0 0 0,0 0 0 0 0,-1 1-1 0 0,1-1 1 0 0,0 0 0 0 0,-1 1 0 0 0,1-1 0 0 0,-1 0 0 0 0,1 1 0 0 0,-1-1 0 0 0,1 0 0 0 0,-1 1-1 0 0,0-1-158 0 0,0 0 872 0 0,1 1-169 0 0,-12 4 1096 0 0,8-1-1659 0 0,0-1 0 0 0,0 1 0 0 0,1 1 1 0 0,0-1-1 0 0,-1 0 0 0 0,1 1 0 0 0,1 0 1 0 0,-1 0-1 0 0,-1 2-140 0 0,-18 39 197 0 0,9-16-123 0 0,9-22-61 0 0,1 1 0 0 0,0 0 1 0 0,0 0-1 0 0,1 0 0 0 0,0 0 0 0 0,0 0 1 0 0,1 3-14 0 0,-1 11 48 0 0,1 1 1 0 0,2-1-49 0 0,-1-3 87 0 0,0-16-80 0 0,0 1 0 0 0,0-1 0 0 0,1 0 0 0 0,0 0 0 0 0,-1 0 0 0 0,1 0 0 0 0,0 0 0 0 0,1 0 0 0 0,-1 0 0 0 0,0 0 0 0 0,1 0 0 0 0,0 0 0 0 0,-1-1 0 0 0,1 1 0 0 0,0-1 0 0 0,1 1 0 0 0,-1-1 0 0 0,0 0 0 0 0,1 0 0 0 0,1 2-7 0 0,0-2-2 0 0,0 1 0 0 0,0-1 0 0 0,0 1 1 0 0,1-1-1 0 0,-1 0 0 0 0,1-1 0 0 0,0 1 0 0 0,-1-1 1 0 0,1 0-1 0 0,0 0 0 0 0,0 0 0 0 0,0-1 0 0 0,2 0 2 0 0,4 0-192 0 0,0-1-1 0 0,0 0 1 0 0,-1 0-1 0 0,1-1 0 0 0,-1-1 1 0 0,1 0-1 0 0,-1 0 1 0 0,0-1-1 0 0,0 0 1 0 0,0-1-1 0 0,0 0 1 0 0,-1-1-1 0 0,0 0 0 0 0,3-3 193 0 0,-8 7-175 0 0,6-6-401 0 0,0 0 1 0 0,0 0 0 0 0,6-8 575 0 0,-15 15-15 0 0,1-1 1 0 0,0 0-1 0 0,0 0 1 0 0,-1 0 0 0 0,1-1-1 0 0,-1 1 1 0 0,0 0-1 0 0,1 0 1 0 0,-1-1 0 0 0,0 1-1 0 0,-1-1 1 0 0,1 1 0 0 0,0-1-1 0 0,-1 1 1 0 0,1-1-1 0 0,-1 0 1 0 0,0 1 0 0 0,0-1-1 0 0,0 1 1 0 0,0-1-1 0 0,0 0 15 0 0,-1 3 22 0 0,1-1-1 0 0,0 1 0 0 0,0-1 0 0 0,-1 1 0 0 0,1-1 0 0 0,-1 1 0 0 0,1-1 1 0 0,0 1-1 0 0,-1-1 0 0 0,1 1 0 0 0,-1 0 0 0 0,1-1 0 0 0,-1 1 0 0 0,1 0 1 0 0,-1-1-1 0 0,0 1 0 0 0,1 0 0 0 0,-1 0 0 0 0,1 0 0 0 0,-1-1 0 0 0,0 1 1 0 0,1 0-1 0 0,-1 0 0 0 0,1 0 0 0 0,-1 0 0 0 0,0 0 0 0 0,1 0 1 0 0,-1 0-1 0 0,1 0 0 0 0,-1 0 0 0 0,0 1 0 0 0,1-1 0 0 0,-1 0 0 0 0,1 0 1 0 0,-1 0-1 0 0,0 1 0 0 0,1-1-21 0 0,-23 9 1193 0 0,20-7-1136 0 0,0 0 0 0 0,-1 0 0 0 0,1 0 0 0 0,0 0 0 0 0,0 1 0 0 0,1-1 0 0 0,-1 1 0 0 0,0-1-1 0 0,1 1 1 0 0,0 0 0 0 0,0 0 0 0 0,-1 1 0 0 0,2-1 0 0 0,-1 0 0 0 0,0 0 0 0 0,1 1-1 0 0,-1-1 1 0 0,1 1 0 0 0,0 0 0 0 0,1-1 0 0 0,-1 1 0 0 0,0 0 0 0 0,1-1 0 0 0,0 1 0 0 0,0 0-1 0 0,0 0 1 0 0,0-1 0 0 0,1 1 0 0 0,-1 0 0 0 0,1 0 0 0 0,0-1 0 0 0,0 1 0 0 0,1-1 0 0 0,-1 1-1 0 0,1-1 1 0 0,-1 1-57 0 0,1-1 1 0 0,0 0 0 0 0,0 1 1 0 0,0-1-1 0 0,0 0 0 0 0,1-1 0 0 0,-1 1 0 0 0,1 0 0 0 0,-1-1 0 0 0,1 1 0 0 0,0-1 0 0 0,0 0 0 0 0,0 0 0 0 0,0 0 0 0 0,1 0 0 0 0,1 0-1 0 0,-2 0 0 0 0,0 0 0 0 0,0 0 0 0 0,1 0 0 0 0,-1-1 0 0 0,0 1 0 0 0,1-1 0 0 0,-1 0 0 0 0,1 0 0 0 0,0 0 0 0 0,-1-1 0 0 0,1 1 0 0 0,-1-1 0 0 0,1 0 0 0 0,0 0 0 0 0,0 0 0 0 0,-1-1 0 0 0,3 0 0 0 0,0 1 0 0 0,1-1 0 0 0,-1 0 0 0 0,0-1 0 0 0,0 0 0 0 0,0 0 0 0 0,-1 0 0 0 0,1 0 0 0 0,0-1 0 0 0,-1 0 0 0 0,0 0 0 0 0,1-1 0 0 0,-1 1 0 0 0,-1-1 0 0 0,2-1 0 0 0,-5 4 0 0 0,6-6 0 0 0,-1-1 0 0 0,1 1 0 0 0,1-4 0 0 0,-6 7 0 0 0,0 1 0 0 0,-1 0 0 0 0,1-1 0 0 0,-1 1 0 0 0,1-1 0 0 0,-1 0 0 0 0,0 1 0 0 0,-1-1 0 0 0,1 0 0 0 0,0-2 0 0 0,1-11 0 0 0,-1 14 0 0 0,-1 0 0 0 0,1 0 0 0 0,-1 0 0 0 0,0 0 0 0 0,0-1 0 0 0,0 1 0 0 0,0 0 0 0 0,-1 0 0 0 0,1 0 0 0 0,-1 0 0 0 0,0-1 0 0 0,0 0 0 0 0,0 0 0 0 0,-1 0 0 0 0,1 0 0 0 0,-1 0 0 0 0,0 0 0 0 0,0 1 0 0 0,0-1 0 0 0,0 1 0 0 0,-1-1 0 0 0,1 1 0 0 0,-1 0 0 0 0,0 0 0 0 0,0 0 0 0 0,0 0 0 0 0,0 1 0 0 0,0-1 0 0 0,-1 1 0 0 0,1 0 0 0 0,-1 0 0 0 0,0-1 0 0 0,-10-3-64 0 0,5 1-142 0 0,-1 1 0 0 0,1 0-1 0 0,-3-1 207 0 0,7 4-695 0 0,1 0 0 0 0,-1 1-1 0 0,0-1 1 0 0,1 1-1 0 0,-3-1 696 0 0,6 1-4298 0 0,1 0-1315 0 0</inkml:trace>
  <inkml:trace contextRef="#ctx0" brushRef="#br0" timeOffset="332.21">604 359 15664 0 0,'0'0'356'0'0,"1"1"-246"0"0,-1 0 1 0 0,1 0-1 0 0,0 0 1 0 0,0 0-1 0 0,0 0 1 0 0,-1 1-1 0 0,1-1 1 0 0,-1 0-1 0 0,1 0 1 0 0,-1 1-1 0 0,1-1-110 0 0,-2 8 131 0 0,1-8-130 0 0,0 0 0 0 0,0 0 0 0 0,0 0 0 0 0,0 0 0 0 0,0 1 0 0 0,0-1 0 0 0,0 0 1 0 0,0 0-1 0 0,1 0 0 0 0,-1 0 0 0 0,0 0 0 0 0,1 0 0 0 0,-1 0 0 0 0,1 0 0 0 0,-1 0 0 0 0,1 1-1 0 0,-1-1 18 0 0,1-1-1 0 0,-1 1 0 0 0,0 0 0 0 0,0 0 0 0 0,1 0 0 0 0,-1 0 0 0 0,0 0 0 0 0,0-1 1 0 0,0 1-1 0 0,0 0 0 0 0,0 0 0 0 0,0 0 0 0 0,0 0 0 0 0,0 0 0 0 0,0 0 0 0 0,0 0 1 0 0,-1 0-18 0 0,1 0 52 0 0,0 0 1 0 0,0 0-1 0 0,-1 0 1 0 0,1 0 0 0 0,0 0-1 0 0,0 0 1 0 0,0 0 0 0 0,0 0-1 0 0,1 0 1 0 0,-1 0-1 0 0,0 0 1 0 0,0 0-53 0 0,13 25 1386 0 0,-11-21-1166 0 0,0-1 1 0 0,1 0-1 0 0,-1 1 1 0 0,-1 0-1 0 0,1-1 0 0 0,-1 1 1 0 0,0 0-1 0 0,0 1-220 0 0,0-4 0 0 0,-1 0 0 0 0,1 0 0 0 0,-1 1 0 0 0,1-1 0 0 0,0 0 0 0 0,0 0-1 0 0,0-1 1 0 0,0 1 0 0 0,0 1 0 0 0,7 14 460 0 0,-8-15-282 0 0,1 0-1 0 0,0 1 1 0 0,0-1-1 0 0,0 0 1 0 0,0 1 0 0 0,1-1-1 0 0,-1 0 1 0 0,1 0-1 0 0,-1 0 1 0 0,1 0 0 0 0,1 1-178 0 0,-1-1-650 0 0,0 1-1 0 0,0-1 1 0 0,0 0 0 0 0,-1 0 0 0 0,1 1 0 0 0,-1-1 0 0 0,1 1 650 0 0,-2-2-1534 0 0</inkml:trace>
  <inkml:trace contextRef="#ctx0" brushRef="#br0" timeOffset="613.729">725 206 11976 0 0,'0'0'256'0'0,"0"0"64"0"0,0 0 0 0 0,0 0 32 0 0,0 0-288 0 0,0 0-64 0 0,0 0 0 0 0,0 0 0 0 0,0 0 0 0 0,7 3 0 0 0,-5 3 0 0 0,1-1 0 0 0,-3-5 0 0 0,4 9 0 0 0,5 11 0 0 0,-3-7 0 0 0</inkml:trace>
  <inkml:trace contextRef="#ctx0" brushRef="#br0" timeOffset="1075.65">871 334 10136 0 0,'0'0'230'0'0,"0"0"30"0"0,0 0 19 0 0,0 0-40 0 0,-2 0-33 0 0,-10 0 2100 0 0,12 0-2273 0 0,0 0 0 0 0,-1 0 1 0 0,1 0-1 0 0,0 0 1 0 0,0 1-1 0 0,0-1 1 0 0,-1 0-1 0 0,1 0 1 0 0,0 0-1 0 0,0 1 0 0 0,0-1 1 0 0,-1 0-1 0 0,1 0 1 0 0,0 0-1 0 0,0 1 1 0 0,0-1-1 0 0,0 0 1 0 0,0 0-1 0 0,0 1 0 0 0,0-1 1 0 0,-1 0-1 0 0,1 0 1 0 0,0 1-1 0 0,0-1 1 0 0,0 0-1 0 0,0 1 0 0 0,0-1 1 0 0,0 0-1 0 0,0 0 1 0 0,0 1-1 0 0,0-1 1 0 0,1 0-1 0 0,-1 0 1 0 0,0 1-1 0 0,0-1 0 0 0,0 0 1 0 0,0 0-1 0 0,0 1 1 0 0,0-1-1 0 0,0 0 1 0 0,1 0-1 0 0,-1 1 0 0 0,0-1 1 0 0,0 0-1 0 0,0 0 1 0 0,1 0-1 0 0,-1 0 1 0 0,0 1-1 0 0,0-1 1 0 0,1 0-34 0 0,15 21 493 0 0,-13-18-331 0 0,0 1 1 0 0,0 0 0 0 0,0 0-1 0 0,0 0 1 0 0,-1 0 0 0 0,0 0-1 0 0,1 1 1 0 0,-2-1 0 0 0,1 1-1 0 0,0 0-162 0 0,17 58 1976 0 0,-15-49-1599 0 0,-1 0-1 0 0,0 0 1 0 0,-1 0-1 0 0,0 1 1 0 0,-2 4-377 0 0,-11-45 165 0 0,9 17-165 0 0,0-1 0 0 0,1 1 0 0 0,0-1 0 0 0,0 1 0 0 0,1-1 0 0 0,1 1 0 0 0,0-1 0 0 0,0 1 0 0 0,0-1 0 0 0,2 1 0 0 0,-2 2 0 0 0,1 0 0 0 0,0 0 0 0 0,0 1 0 0 0,0-1 0 0 0,1 1 0 0 0,0 0 0 0 0,0 0 0 0 0,1 0 0 0 0,0 0 0 0 0,-2 3 0 0 0,0 1 0 0 0,0-1 0 0 0,0 1 0 0 0,0 0 0 0 0,1 0 0 0 0,-1 0 0 0 0,0 0 0 0 0,1 0 0 0 0,0 0 0 0 0,-1 1 0 0 0,1 0 0 0 0,0-1 0 0 0,0 1 0 0 0,0 0 0 0 0,0 0 0 0 0,0 0 0 0 0,0 1 0 0 0,0-1 0 0 0,0 1 0 0 0,0 0 0 0 0,0 0 0 0 0,1-1 0 0 0,-3 1 0 0 0,0 1 0 0 0,1-1 0 0 0,-1 0 0 0 0,0 0 0 0 0,0 1 0 0 0,0-1 0 0 0,1 0 0 0 0,-1 1 0 0 0,0 0 0 0 0,0-1 0 0 0,0 1 0 0 0,0-1 0 0 0,0 1 0 0 0,0 0 0 0 0,0 0 0 0 0,0 0 0 0 0,0 0 0 0 0,6 4 0 0 0,0 1 0 0 0,0 1 0 0 0,0-1 0 0 0,-1 1 0 0 0,0 1 0 0 0,5 7 0 0 0,6 7 0 0 0,-13-17 0 0 0,0 0 0 0 0,-1 1 0 0 0,0-1 0 0 0,0 1 0 0 0,-1-1 0 0 0,1 1 0 0 0,0 5 0 0 0,-2-9 0 0 0,9 22 0 0 0,-5-11-301 0 0,-5-12 77 0 0,1-1 0 0 0,-1 1 0 0 0,0 0 0 0 0,1-1 0 0 0,-1 1 0 0 0,1 0 0 0 0,0-1 0 0 0,-1 1 0 0 0,1-1 0 0 0,-1 1 0 0 0,1-1 0 0 0,0 1 0 0 0,-1-1 0 0 0,1 0 0 0 0,0 1 0 0 0,0-1 224 0 0,6 1-6482 0 0</inkml:trace>
  <inkml:trace contextRef="#ctx0" brushRef="#br0" timeOffset="1331.064">1467 212 17503 0 0,'0'-1'60'0'0,"0"1"-1"0"0,0 0 1 0 0,1 0-1 0 0,-1 0 1 0 0,0-1-1 0 0,0 1 1 0 0,0 0-1 0 0,0 0 1 0 0,0 0-1 0 0,0 0 1 0 0,0-1-1 0 0,0 1 1 0 0,0 0-1 0 0,0 0 1 0 0,0 0-1 0 0,0-1 1 0 0,-1 1-1 0 0,1 0 1 0 0,0 0-1 0 0,0 0 1 0 0,0-1-1 0 0,0 1 1 0 0,0 0-1 0 0,0 0 1 0 0,0 0-1 0 0,0 0 1 0 0,-1-1-1 0 0,1 1 1 0 0,0 0-1 0 0,0 0 1 0 0,0 0-1 0 0,0 0-59 0 0,-4 0 16 0 0,0 1-1 0 0,0-1 0 0 0,1 1 0 0 0,-1 0 0 0 0,0 0 0 0 0,1 1 1 0 0,-1-1-1 0 0,1 1 0 0 0,0 0 0 0 0,-1 0 0 0 0,1 0 0 0 0,0 0 1 0 0,-2 2-16 0 0,-9 7 664 0 0,1 2 0 0 0,-5 5-664 0 0,1 0 522 0 0,8-9-520 0 0,0 2 0 0 0,1-1 0 0 0,1 1 0 0 0,0 0 0 0 0,0 1 0 0 0,1 0 0 0 0,1 0 0 0 0,-3 8-2 0 0,6-15 11 0 0,1 0-1 0 0,0 1 0 0 0,0-1 1 0 0,0 1-1 0 0,1-1 0 0 0,-1 1 1 0 0,2-1-1 0 0,-1 0 0 0 0,0 1 1 0 0,1-1-1 0 0,0 1 0 0 0,0-1 0 0 0,1 0 1 0 0,-1 1-1 0 0,3 2-10 0 0,0 7 288 0 0,-4-14 200 0 0,3 2-364 0 0,-1-1 0 0 0,1 1 0 0 0,-1-1 1 0 0,1 0-1 0 0,0 0 0 0 0,0 0 0 0 0,0 0 0 0 0,0 0 0 0 0,1 0-124 0 0,-1-1 5 0 0,1 1 1 0 0,-1-1-1 0 0,1 0 0 0 0,-1 0 0 0 0,1-1 0 0 0,0 1 1 0 0,-1-1-1 0 0,1 0 0 0 0,0 0 0 0 0,-1 0 0 0 0,1 0 1 0 0,0-1-1 0 0,-1 1 0 0 0,1-1-5 0 0,5-1-180 0 0,-1 0-1 0 0,1-1 1 0 0,-1 0-1 0 0,0 0 1 0 0,3-2 180 0 0,-7 2-592 0 0,1 0 1 0 0,-1 0-1 0 0,1-1 0 0 0,-1 1 0 0 0,0-1 1 0 0,-1 0-1 0 0,1 0 0 0 0,-1 0 1 0 0,1-1-1 0 0,-1 1 0 0 0,-1-1 0 0 0,1 0 1 0 0,-1 0-1 0 0,1 0 0 0 0,-1 0 592 0 0,7-18-2046 0 0</inkml:trace>
  <inkml:trace contextRef="#ctx0" brushRef="#br0" timeOffset="1519.611">1654 262 13824 0 0,'0'0'629'0'0,"0"0"-12"0"0,0 6-367 0 0,1-2 27 0 0,-1 1 0 0 0,1-1 0 0 0,0 1 0 0 0,0-1 0 0 0,1 1 0 0 0,-1-1 1 0 0,2 1-278 0 0,-1 1 421 0 0,0-1 0 0 0,0 0 0 0 0,-1 0 1 0 0,1 1-1 0 0,-1 3-421 0 0,14 91 2009 0 0,-14-93-1814 0 0,1 0 0 0 0,-1 0 0 0 0,1 0 0 0 0,0-1 0 0 0,1 1 0 0 0,0 0 0 0 0,0-1 0 0 0,0 0-1 0 0,1 1 1 0 0,-1-1 0 0 0,5 3-195 0 0,-4-4-64 0 0,-3-4-273 0 0,-1-1-138 0 0,0 0-942 0 0,1-1-3824 0 0,1-3-1640 0 0</inkml:trace>
  <inkml:trace contextRef="#ctx0" brushRef="#br0" timeOffset="1818.563">1714 176 17503 0 0,'0'0'399'0'0,"0"0"60"0"0,0 0 21 0 0,0 0-59 0 0,0 0-340 0 0,0 0-402 0 0,0 0-154 0 0,0 0-33 0 0,0 0 134 0 0,7 7 1526 0 0,1-1-837 0 0,-4-3-618 0 0,-1-1-1 0 0,0 1 0 0 0,0 0 1 0 0,0 0-1 0 0,0 1 0 0 0,1 1 304 0 0,4 3-4297 0 0,-1 1-1316 0 0</inkml:trace>
  <inkml:trace contextRef="#ctx0" brushRef="#br0" timeOffset="2411.387">2148 201 17503 0 0,'-3'0'104'0'0,"1"0"0"0"0,-1-1 0 0 0,1 1 0 0 0,0 0 0 0 0,-1 0 0 0 0,1 1-1 0 0,-1-1 1 0 0,1 0 0 0 0,0 1 0 0 0,-1-1 0 0 0,1 1 0 0 0,0 0 0 0 0,0 0-1 0 0,0 0 1 0 0,-1 0 0 0 0,1 0 0 0 0,0 1 0 0 0,0-1 0 0 0,1 0 0 0 0,-3 3-105 0 0,-3 0-156 0 0,-5 5 168 0 0,1 0-1 0 0,0 1 0 0 0,1 0 1 0 0,0 0-1 0 0,1 1 0 0 0,0 1 1 0 0,1-1-1 0 0,-6 11-10 0 0,-5 5 360 0 0,6-7-39 0 0,1 0 0 0 0,1 1 0 0 0,1 0 0 0 0,1 1 0 0 0,-1 6-321 0 0,7-15 0 0 0,9 9 0 0 0,0-8 0 0 0,0-11 0 0 0,-4-2 0 0 0,1 0 48 0 0,-1 0 0 0 0,0 1 0 0 0,1-2 0 0 0,-1 1 0 0 0,1 0 0 0 0,-1 0 0 0 0,1-1 0 0 0,0 1 0 0 0,-1-1-1 0 0,1 0 1 0 0,0 0 0 0 0,-1 0 0 0 0,1 0 0 0 0,-1 0 0 0 0,1-1 0 0 0,0 1 0 0 0,-1-1 0 0 0,1 0 0 0 0,-1 1 0 0 0,2-2-48 0 0,5-2 218 0 0,-1 0-1 0 0,0 0 1 0 0,1-1 0 0 0,-1 0 0 0 0,0-1-218 0 0,-7 5 0 0 0,0 1 0 0 0,0-1 0 0 0,0 1 0 0 0,0-1 0 0 0,-1 1 0 0 0,1-1 0 0 0,0 0 0 0 0,0 1 0 0 0,-1-1 0 0 0,1 0 0 0 0,0 0 0 0 0,-1 0 0 0 0,1 1 0 0 0,-1-1 0 0 0,1 0 0 0 0,-1 0 0 0 0,1 0 0 0 0,-1 0 0 0 0,0 0 0 0 0,1 0 0 0 0,-1 0 0 0 0,0 0 0 0 0,0 0 0 0 0,0 0 0 0 0,0 0 0 0 0,0 0 0 0 0,0 0 0 0 0,0 0 0 0 0,0 0 0 0 0,0 0 0 0 0,0 0 0 0 0,-1 0 0 0 0,1 0 0 0 0,0 0 0 0 0,-1 0 0 0 0,1-1 0 0 0,-1-1 0 0 0,1 2 0 0 0,0 0 0 0 0,0 0 0 0 0,0-1 0 0 0,0 1 0 0 0,0 0 0 0 0,0 0 0 0 0,0 0 0 0 0,0-1 0 0 0,1 1 0 0 0,-1 0 0 0 0,0 0 0 0 0,1 0 0 0 0,-1 0 0 0 0,1 0 0 0 0,0 0 0 0 0,-1 0 0 0 0,1 0 0 0 0,0 0 0 0 0,-1 0 0 0 0,2 0 0 0 0,20-19 0 0 0,-9 8 0 0 0,-7 5 1 0 0,0-1 0 0 0,0 0-1 0 0,-1 0 1 0 0,0-1-1 0 0,0 0 1 0 0,2-7-1 0 0,11-19-68 0 0,-2 3-646 0 0,-1-2 0 0 0,-2 1 0 0 0,-1-1 0 0 0,3-18 714 0 0,-9 31-456 0 0,-1 0-1 0 0,-1-1 1 0 0,-1 0-1 0 0,-1 1 1 0 0,0-5 456 0 0,-2 25 500 0 0,-1 0-59 0 0,1 1-425 0 0,0 0 0 0 0,-1 0 0 0 0,1 0 0 0 0,0 0 0 0 0,-1 0 0 0 0,1 0 0 0 0,0 0 0 0 0,-1 0 0 0 0,1 1 1 0 0,0-1-1 0 0,-1 0 0 0 0,1 0 0 0 0,0 0 0 0 0,0 0 0 0 0,-1 0 0 0 0,1 1 0 0 0,0-1 0 0 0,-1 0 0 0 0,1 0 0 0 0,0 0 0 0 0,0 1 0 0 0,0-1 0 0 0,-1 0 0 0 0,1 0 0 0 0,0 1 0 0 0,0-1 0 0 0,0 0 0 0 0,-1 1 0 0 0,1-1 0 0 0,0 0 0 0 0,0 0 0 0 0,0 1 0 0 0,0-1 1 0 0,0 1-17 0 0,0-1 62 0 0,-4 8 166 0 0,0-1 0 0 0,0 1 0 0 0,1 1 1 0 0,0-1-1 0 0,1 0 0 0 0,0 1 0 0 0,-1 5-228 0 0,1 7 4 0 0,0 0 0 0 0,2 12-4 0 0,-1-22 0 0 0,0-1 0 0 0,0 1 0 0 0,-2 4 0 0 0,1-7 0 0 0,1 1 0 0 0,0 0 0 0 0,0 0 0 0 0,1-1 0 0 0,0 2 0 0 0,6 88 0 0 0,-5-88 32 0 0,0-1 0 0 0,1 1-1 0 0,0 0 1 0 0,0-1-1 0 0,1 0 1 0 0,1 1 0 0 0,0-1-1 0 0,0 0 1 0 0,0-1 0 0 0,1 1-1 0 0,1-1 1 0 0,-1 0-1 0 0,1 0 1 0 0,1-1-32 0 0,-5-4 67 0 0,1 0 0 0 0,0 0 0 0 0,0-1 0 0 0,0 1-1 0 0,0-1 1 0 0,0 0 0 0 0,0 0 0 0 0,1 0 0 0 0,-1 0 0 0 0,1 0 0 0 0,0-1 0 0 0,-1 0 0 0 0,1 0-1 0 0,0 0 1 0 0,0 0 0 0 0,-1 0 0 0 0,1-1 0 0 0,0 0 0 0 0,0 0 0 0 0,0 0 0 0 0,0 0 0 0 0,0 0-1 0 0,0-1 1 0 0,0 0-67 0 0,6 0 0 0 0,1-1 0 0 0,0-1 0 0 0,-1 0 0 0 0,1 0 0 0 0,-1-1 0 0 0,0 0 0 0 0,0-1 0 0 0,0 0 0 0 0,-1-1 0 0 0,0 0 0 0 0,0 0 0 0 0,0-1 0 0 0,4-5 0 0 0,-10 9 0 0 0,1-1 0 0 0,-1 1 0 0 0,0-1 0 0 0,0 0 0 0 0,-1 0 0 0 0,1 0 0 0 0,-1 0 0 0 0,0-1 0 0 0,1-2 0 0 0,13-44 0 0 0,-6 17 0 0 0,-8 30 0 0 0,-1 0 0 0 0,0 0 0 0 0,1-1 0 0 0,-1 1 0 0 0,-1 0 0 0 0,1-1 0 0 0,0 1 0 0 0,-1-1 0 0 0,0 1 0 0 0,0 0 0 0 0,-1-1 0 0 0,1 1 0 0 0,-1-3 0 0 0,0 2-97 0 0,0 1 0 0 0,0-1-1 0 0,1 1 1 0 0,-1-1 0 0 0,1 1-1 0 0,0-1 1 0 0,1 1 0 0 0,-1 0-1 0 0,2-3 98 0 0,-2 6-50 0 0,0 0 0 0 0,0 0 0 0 0,0-1 0 0 0,0 1 0 0 0,-1 0 0 0 0,1 0 0 0 0,0 0 0 0 0,0 0 0 0 0,0 0 0 0 0,-1 0 0 0 0,1 0 0 0 0,-1 0 0 0 0,1 0 0 0 0,-1 1 0 0 0,1-1 0 0 0,-1 0 0 0 0,1 0 0 0 0,-1 0 0 0 0,0 0 0 0 0,0 1 0 0 0,1-1 0 0 0,-2 0 50 0 0,2 0 0 0 0,-1 1 0 0 0,1-1-1 0 0,-1 1 1 0 0,1 0-1 0 0,-1-1 1 0 0,1 1 0 0 0,-1 0-1 0 0,1-1 1 0 0,-1 1-1 0 0,1 0 1 0 0,-1 0-1 0 0,1-1 1 0 0,-1 1 0 0 0,0 0-1 0 0,1 0 1 0 0,-1 0-1 0 0,1 0 1 0 0,-1 0 0 0 0,0 0-1 0 0,1 0 1 0 0,-1 0-1 0 0,1 0 1 0 0,-1 0 0 0 0,0 0-1 0 0,1 0 1 0 0,-1 1-1 0 0,1-1 1 0 0,-1 0 0 0 0,1 0-1 0 0,-1 0 1 0 0,0 1-1 0 0,1-1 1 0 0,-1 0 0 0 0,1 1-1 0 0,-1-1 1 0 0,1 1 0 0 0,-1 0-2 0 0,-2 1 2 0 0,0 0 0 0 0,0 0 0 0 0,0 0 0 0 0,0 0 0 0 0,1 1 0 0 0,-1 0-1 0 0,1-1 1 0 0,0 1 0 0 0,0 0 0 0 0,0 0 0 0 0,0 0 0 0 0,0 0 0 0 0,1 1-1 0 0,-1-1 1 0 0,1 0 0 0 0,0 1 0 0 0,0-1 0 0 0,0 1 0 0 0,1-1 0 0 0,-1 1-1 0 0,1-1 1 0 0,0 3 0 0 0,0 6 4 0 0,1 1 0 0 0,1 0 0 0 0,0-1 0 0 0,0 1 0 0 0,4 8-4 0 0,2 10 47 0 0,-7-25 173 0 0,1-1 1 0 0,1 1-1 0 0,-1-1 0 0 0,1 1 0 0 0,0-1 0 0 0,0 0 0 0 0,3 3-220 0 0,6 10 371 0 0,12 26-355 0 0,-21-41-16 0 0,0 0 0 0 0,0 0 0 0 0,0-1 0 0 0,1 1 0 0 0,-1-1 0 0 0,1 1 0 0 0,-1-1 0 0 0,1 0 0 0 0,0 0 0 0 0,0-1 0 0 0,0 1 0 0 0,0-1 0 0 0,0 0 0 0 0,0 0 0 0 0,0 0 0 0 0,0-1 0 0 0,0 0 0 0 0,2 1 0 0 0,-4-1-83 0 0,0 0-1 0 0,0 0 1 0 0,1 0-1 0 0,-1 0 1 0 0,0 0-1 0 0,0 0 0 0 0,0 0 1 0 0,1-1-1 0 0,-1 1 1 0 0,2-2 83 0 0,0 0-522 0 0,-3 2-249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9:15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0 128 12672 0 0,'5'-10'1345'0'0,"3"0"-1165"0"0,1 0 1 0 0,1 1-1 0 0,0 0 0 0 0,0 1 1 0 0,0 0-1 0 0,1 1 1 0 0,4-2-181 0 0,-2 2 10 0 0,2-1-82 0 0,0 0 0 0 0,0 0 1 0 0,10-1 71 0 0,-20 7 120 0 0,0 0 1 0 0,-1 1 0 0 0,1 0 0 0 0,0 1 0 0 0,0-1 0 0 0,0 1 0 0 0,0-1 0 0 0,0 2 0 0 0,0-1 0 0 0,0 0 0 0 0,0 1 0 0 0,0 0 0 0 0,0 0-1 0 0,2 1-120 0 0,-5-1 58 0 0,0 0-1 0 0,1 0 1 0 0,-1 1-1 0 0,0-1 1 0 0,0 0-1 0 0,-1 1 1 0 0,1-1-1 0 0,0 1 0 0 0,0 0 1 0 0,-1-1-1 0 0,1 1 1 0 0,-1 0-1 0 0,1 0 1 0 0,-1 0-1 0 0,0 0 1 0 0,0 0-1 0 0,0 1 0 0 0,1 0-57 0 0,-1 1 11 0 0,0 0 0 0 0,0 0 0 0 0,0 0 0 0 0,0 0 0 0 0,0 1 0 0 0,-1-1 0 0 0,0 0 0 0 0,0 0 0 0 0,0 1 0 0 0,-1 0-11 0 0,1 0 20 0 0,-2 1-1 0 0,1-1 0 0 0,-1 1 1 0 0,1-1-1 0 0,-1 0 0 0 0,-1 0 0 0 0,1 0 1 0 0,-1 0-1 0 0,0 0 0 0 0,-3 4-19 0 0,-6 5 87 0 0,1-1 0 0 0,-12 10-87 0 0,1-1-39 0 0,15-16 74 0 0,0 0 0 0 0,0-1-1 0 0,0 0 1 0 0,0 0 0 0 0,-1-1-1 0 0,0 1 1 0 0,-5 0-35 0 0,4 1 865 0 0,14-8-926 0 0,1 0 0 0 0,0 1-1 0 0,0 0 1 0 0,-1 0 0 0 0,1 0 0 0 0,0 1-1 0 0,0-1 1 0 0,0 2 0 0 0,5-1 61 0 0,2 1 27 0 0,-7-2-29 0 0,1 2-1 0 0,-1-1 1 0 0,0 1-1 0 0,0 0 0 0 0,0 0 1 0 0,0 1-1 0 0,0-1 0 0 0,5 3 3 0 0,-7-2-4 0 0,-1 0-1 0 0,1 0 0 0 0,0 1 0 0 0,-1-1 1 0 0,0 1-1 0 0,0 0 0 0 0,0 0 0 0 0,0 0 1 0 0,0 0-1 0 0,0 0 0 0 0,-1 0 0 0 0,1 1 1 0 0,0 2 4 0 0,5 5-40 0 0,-7-9 40 0 0,0-1 0 0 0,1 1 0 0 0,-1-1 0 0 0,0 1-1 0 0,0 0 1 0 0,0 0 0 0 0,0-1 0 0 0,-1 1 0 0 0,1 0 0 0 0,0 0 0 0 0,-1 0 0 0 0,1 0 0 0 0,-1 0 0 0 0,0 0 0 0 0,0 0 0 0 0,0 0-1 0 0,0 0 1 0 0,0 1 0 0 0,0 3 25 0 0,-1 2 57 0 0,0 1 0 0 0,-1-1 1 0 0,0 1-1 0 0,0-1 0 0 0,-1 3-82 0 0,0-3 71 0 0,1 0 0 0 0,-2-1-1 0 0,1 1 1 0 0,-1-1-1 0 0,0 0 1 0 0,0 0-1 0 0,-1-1 1 0 0,0 1-1 0 0,0-1 1 0 0,0 0 0 0 0,-1-1-1 0 0,0 1-70 0 0,-12 8 138 0 0,11-7-100 0 0,-1 0 0 0 0,0-1 0 0 0,-1 0-1 0 0,1-1 1 0 0,-1 0 0 0 0,0 0 0 0 0,-1-1-1 0 0,1 0 1 0 0,-1 0 0 0 0,-6 0-38 0 0,14-3-15 0 0,2-1-274 0 0,0 0-126 0 0,0-2-1250 0 0,0-7-4889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3:20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5 12608 0 0,'-7'-3'1142'0'0,"3"2"-1014"0"0,-1 1 0 0 0,0-1-1 0 0,1 1 1 0 0,-1 1 0 0 0,1-1 0 0 0,-1 1-1 0 0,1 0 1 0 0,-1-1 0 0 0,1 2-1 0 0,-1-1 1 0 0,1 1 0 0 0,0-1 0 0 0,-1 1-1 0 0,1 0 1 0 0,0 1 0 0 0,1-1-1 0 0,-1 1 1 0 0,0 0 0 0 0,1 0 0 0 0,-1 0-1 0 0,0 1-127 0 0,-7 7 544 0 0,0 1-1 0 0,1-1 1 0 0,1 2 0 0 0,0-1-1 0 0,-6 13-543 0 0,2-4 497 0 0,9-14-313 0 0,-1 0 0 0 0,1 0 0 0 0,0 1 0 0 0,0 0 0 0 0,1 0 0 0 0,0 0 0 0 0,-1 7-184 0 0,-1 7 323 0 0,3-15-235 0 0,0-1 1 0 0,1 1 0 0 0,0 0 0 0 0,0-1 0 0 0,1 1 0 0 0,0 0-1 0 0,0 0 1 0 0,0-1 0 0 0,1 1 0 0 0,1 3-89 0 0,0 5 86 0 0,-1-13-76 0 0,-1 1 0 0 0,0-1 0 0 0,1 0 0 0 0,0 0 0 0 0,-1 1 1 0 0,1-1-1 0 0,0 0 0 0 0,0 0 0 0 0,0 0 0 0 0,0 0 0 0 0,1 1-10 0 0,7 10 76 0 0,-8-12 12 0 0,10 1 60 0 0,-9-3-131 0 0,1 1-1 0 0,-1 0 0 0 0,0-1 0 0 0,0 0 0 0 0,1 1 0 0 0,-1-1 1 0 0,0 0-1 0 0,0 0 0 0 0,0 0 0 0 0,0 0 0 0 0,0 0 1 0 0,0-1-1 0 0,0 1 0 0 0,-1-1 0 0 0,1 1 0 0 0,0-1 1 0 0,0 0-17 0 0,5-6 19 0 0,-1 0 1 0 0,0 0-1 0 0,2-5-19 0 0,-3 5-6 0 0,48-82-258 0 0,-48 78 212 0 0,-5 10 40 0 0,1 0-1 0 0,0-1 1 0 0,0 1 0 0 0,0 0 0 0 0,1-1 0 0 0,-1 1-1 0 0,0 0 1 0 0,1 0 0 0 0,0 0 0 0 0,-1 0 0 0 0,2 0 12 0 0,-2 1-5 0 0,-1 1 1 0 0,0 0 0 0 0,1 0-1 0 0,-1 0 1 0 0,0-1 0 0 0,1 1-1 0 0,-1 0 1 0 0,0 0 0 0 0,1 0-1 0 0,-1 0 1 0 0,1 0 0 0 0,-1 0-1 0 0,0 0 1 0 0,1 0 0 0 0,-1 0-1 0 0,1 0 1 0 0,-1 0-1 0 0,0 0 1 0 0,1 0 0 0 0,-1 0-1 0 0,1 0 1 0 0,-1 0 0 0 0,0 1-1 0 0,1-1 1 0 0,-1 0 0 0 0,0 0-1 0 0,1 0 1 0 0,-1 0 0 0 0,0 1-1 0 0,1-1 1 0 0,-1 0 0 0 0,0 1-1 0 0,0-1 1 0 0,1 0 0 0 0,-1 0-1 0 0,0 1 1 0 0,0-1 0 0 0,1 0-1 0 0,-1 1 1 0 0,0-1 0 0 0,0 1-1 0 0,0-1 1 0 0,0 0 0 0 0,0 1-1 0 0,1-1 1 0 0,-1 0 4 0 0,8 20-14 0 0,4 31 14 0 0,-4-25 14 0 0,-5-17 25 0 0,0 0 0 0 0,0-1 0 0 0,2 5-39 0 0,1-2 22 0 0,-5-8-15 0 0,0 0 1 0 0,0 0-1 0 0,1 0 1 0 0,0 0-1 0 0,-1-1 1 0 0,1 1-1 0 0,0 0 1 0 0,0-1-1 0 0,2 3-7 0 0,-2-4 9 0 0,-1 0-1 0 0,0 0 1 0 0,0 0 0 0 0,1 0-1 0 0,-1 0 1 0 0,0 0-1 0 0,1 0 1 0 0,-1 0 0 0 0,1 0-1 0 0,-1-1 1 0 0,1 1-1 0 0,-1 0 1 0 0,1-1 0 0 0,0 1-1 0 0,-1-1 1 0 0,1 0-1 0 0,0 0 1 0 0,-1 0-1 0 0,1 0 1 0 0,0 0 0 0 0,-1 0-1 0 0,1 0 1 0 0,0 0-1 0 0,-1 0 1 0 0,1-1 0 0 0,0 1-1 0 0,-1-1 1 0 0,1 1-1 0 0,-1-1 1 0 0,1 0 0 0 0,-1 0-1 0 0,1 1 1 0 0,-1-1-1 0 0,1-1-8 0 0,1 0 22 0 0,0-1 0 0 0,0 0 0 0 0,0 0 0 0 0,0 0 0 0 0,0 0 0 0 0,-1-1-1 0 0,0 1 1 0 0,1 0 0 0 0,-1-2-22 0 0,18-36-215 0 0,-17 34 135 0 0,4-7-170 0 0,0 0 0 0 0,1 1 1 0 0,6-9 249 0 0,-10 16-83 0 0,1 1 1 0 0,0-1 0 0 0,0 1 0 0 0,0 0 0 0 0,1 0 0 0 0,-1 1 0 0 0,1-1 0 0 0,4-1 82 0 0,-8 5-9 0 0,-1 1 0 0 0,0-1-1 0 0,1 1 1 0 0,-1 0 0 0 0,0-1-1 0 0,1 1 1 0 0,-1 0 0 0 0,0 0-1 0 0,1 0 1 0 0,-1 0 0 0 0,1 0-1 0 0,-1 0 1 0 0,0 1 0 0 0,1-1-1 0 0,-1 0 1 0 0,0 1 0 0 0,0-1-1 0 0,1 1 1 0 0,-1-1 0 0 0,0 1-1 0 0,0 0 1 0 0,1-1 0 0 0,-1 1-1 0 0,0 0 1 0 0,0 0 0 0 0,0 0-1 0 0,0 0 1 0 0,0 0 0 0 0,0 0 0 0 0,-1 0-1 0 0,1 0 1 0 0,0 1 9 0 0,4 4-6 0 0,0 1 0 0 0,-1 0 0 0 0,0 0 0 0 0,0 0 0 0 0,0 1 6 0 0,15 53 736 0 0,0 0-200 0 0,-1-5 2 0 0,-18-54-453 0 0,0-2-12 0 0,5 2 51 0 0,-4-1-111 0 0,-1-1 0 0 0,1 0 0 0 0,-1 1-1 0 0,1-1 1 0 0,-1 1 0 0 0,1-1 0 0 0,-1 0 0 0 0,1 1 0 0 0,0-1 0 0 0,-1 0 0 0 0,1 0 0 0 0,-1 1 0 0 0,1-1 0 0 0,0 0 0 0 0,-1 0 0 0 0,1 0 0 0 0,0 0 0 0 0,-1 0-1 0 0,1 0 1 0 0,0 0 0 0 0,-1 0 0 0 0,1 0-13 0 0,10-9 170 0 0,-10 9-155 0 0,1-1 1 0 0,-1 0 0 0 0,0 0 0 0 0,1 0 0 0 0,-1 0 0 0 0,0-1 0 0 0,0 1 0 0 0,0 0-1 0 0,0 0 1 0 0,1-1-16 0 0,16-32 156 0 0,-6 12-141 0 0,0 0-1 0 0,9-9-14 0 0,-17 25-73 0 0,1 0-1 0 0,-1 1 0 0 0,1 0 1 0 0,0 0-1 0 0,1 0 0 0 0,-1 1 0 0 0,1 0 1 0 0,0 0-1 0 0,0 0 0 0 0,6-2 74 0 0,-10 5-7 0 0,0 0 0 0 0,0 0-1 0 0,0 0 1 0 0,0 0-1 0 0,0 1 1 0 0,1-1 0 0 0,-1 1-1 0 0,0 0 1 0 0,0 0-1 0 0,0 0 1 0 0,1 0 0 0 0,-1 0-1 0 0,0 0 1 0 0,0 0 0 0 0,0 1-1 0 0,0-1 1 0 0,1 1-1 0 0,-1-1 1 0 0,0 1 0 0 0,0 0-1 0 0,0 0 1 0 0,0 0 0 0 0,0 0-1 0 0,-1 0 1 0 0,1 1-1 0 0,0-1 1 0 0,0 0 0 0 0,0 1 7 0 0,4 5-13 0 0,0 1 0 0 0,-1-1 0 0 0,1 1 0 0 0,-2 0 1 0 0,1 0-1 0 0,1 3 13 0 0,-2-2-2 0 0,1 0 1 0 0,0 0-1 0 0,6 6 2 0 0,4 3-91 0 0,-4-5-146 0 0,0 0 1 0 0,0-1-1 0 0,1-1 0 0 0,0 0 1 0 0,2 0 236 0 0,-6-5-702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3:18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11 372 11976 0 0,'1'0'17'0'0,"-1"0"0"0"0,0 0 0 0 0,1 0 1 0 0,-1 0-1 0 0,0 0 0 0 0,0 0 0 0 0,1-1 0 0 0,-1 1 1 0 0,0 0-1 0 0,0 0 0 0 0,1 0 0 0 0,-1 0 0 0 0,0 0 1 0 0,0 0-1 0 0,1 0 0 0 0,-1-1 0 0 0,0 1 1 0 0,0 0-1 0 0,0 0 0 0 0,1 0 0 0 0,-1 0 0 0 0,0-1 1 0 0,0 1-1 0 0,0 0 0 0 0,1 0 0 0 0,-1-1 1 0 0,0 1-1 0 0,0 0 0 0 0,0 0 0 0 0,0-1 0 0 0,0 1 1 0 0,0 0-1 0 0,0 0-17 0 0,-6-9 632 0 0,5 9-392 0 0,1 0 490 0 0,0 0 240 0 0,0 0 43 0 0,0 0-60 0 0,0 0-288 0 0,-3 8 395 0 0,2-2-936 0 0,0 0 0 0 0,0-1 0 0 0,0 1 0 0 0,1 0 0 0 0,-1 2-124 0 0,0 14 68 0 0,0-17 96 0 0,1 1-1 0 0,0-1 0 0 0,0 1 1 0 0,0-1-1 0 0,1 0 0 0 0,0 1 1 0 0,0-1-1 0 0,0 0 0 0 0,1 0 1 0 0,0 0-1 0 0,0 0 0 0 0,2 4-163 0 0,2 8 17 0 0,-5-15-17 0 0,-1 0 0 0 0,1-1 0 0 0,-1 1 0 0 0,1 0 0 0 0,0-1 0 0 0,-1 1 0 0 0,1-1 0 0 0,0 1 0 0 0,0-1 0 0 0,0 1 0 0 0,0-1 0 0 0,0 0 0 0 0,1 1-1 0 0,-1-1 1 0 0,0 0 0 0 0,1 0 0 0 0,0 1 0 0 0,13 10 0 0 0,-12-9 0 0 0,1-1 0 0 0,-1 1 0 0 0,1 0 0 0 0,0-1 0 0 0,-1 0 0 0 0,1 0 0 0 0,3 2 0 0 0,3-4 0 0 0,-4-1-63 0 0,-1 0 1 0 0,0-1-1 0 0,1 0 0 0 0,-1 0 0 0 0,0 0 0 0 0,0 0 0 0 0,0-1 0 0 0,0 0 0 0 0,-1 0 0 0 0,1 0 0 0 0,-1 0 0 0 0,0-1 1 0 0,0 0-1 0 0,0 0 0 0 0,0 0 0 0 0,-1 0 0 0 0,1-1 0 0 0,-1 1 0 0 0,0-1 0 0 0,-1 0 0 0 0,1 0 0 0 0,0-1 63 0 0,4-10-475 0 0,-5 12 448 0 0,0 0 1 0 0,0-1-1 0 0,-1 1 1 0 0,1-1-1 0 0,0-1 27 0 0,6-11 0 0 0,15 53 0 0 0,2 6-15 0 0,-19-31 365 0 0,0 0 0 0 0,1-1 0 0 0,0 0-1 0 0,5 5-349 0 0,-9-11 48 0 0,1 0-1 0 0,0 0 0 0 0,0-1 0 0 0,0 1 0 0 0,1-1 1 0 0,-1 0-1 0 0,1-1 0 0 0,-1 1 0 0 0,1-1 1 0 0,0 0-1 0 0,0 0 0 0 0,0 0 0 0 0,1-1 0 0 0,-1 0-47 0 0,-1 0-2 0 0,0-1-1 0 0,0 1 0 0 0,0-1 0 0 0,0 0 0 0 0,-1 0 1 0 0,1-1-1 0 0,0 1 0 0 0,0-1 0 0 0,0 0 1 0 0,0 0-1 0 0,-1 0 0 0 0,1-1 0 0 0,-1 1 0 0 0,1-1 1 0 0,-1 0-1 0 0,1 0 0 0 0,-1 0 0 0 0,0 0 0 0 0,3-3 3 0 0,-4 4 0 0 0,0-1 0 0 0,0 0 0 0 0,0 0 0 0 0,0 0 0 0 0,0-1 0 0 0,0 1 0 0 0,-1 0 0 0 0,1-1 0 0 0,-1 1 0 0 0,0-1 0 0 0,0 1 0 0 0,0-1 0 0 0,0 0 0 0 0,0 1 0 0 0,0-1 0 0 0,-1 0 0 0 0,1 0 0 0 0,-1 0 0 0 0,0 1 0 0 0,0-1 0 0 0,0 0 0 0 0,0 0 0 0 0,0 0 0 0 0,-1 0 0 0 0,1 1 0 0 0,-1-1 0 0 0,0 0 0 0 0,0 0 0 0 0,-3-9 0 0 0,-1-1 0 0 0,-1 1 0 0 0,-5-10 0 0 0,-4-5 0 0 0,7 9 0 0 0,5 9 0 0 0,-2 0 0 0 0,1 1 0 0 0,-1-1 0 0 0,0 1 0 0 0,-1 0 0 0 0,0 0 0 0 0,0 0 0 0 0,-1 1 0 0 0,-3-3 0 0 0,5 5-64 0 0,3 4-273 0 0,2 1-138 0 0,0 0-851 0 0,0 0-3443 0 0,0 0-1475 0 0</inkml:trace>
  <inkml:trace contextRef="#ctx0" brushRef="#br0" timeOffset="307.54">620 324 17503 0 0,'0'0'399'0'0,"2"11"1106"0"0,-2-10-1504 0 0,0 1 0 0 0,0-1 0 0 0,0 1 0 0 0,0-1 0 0 0,0 1 0 0 0,1-1 0 0 0,-1 0 0 0 0,0 1 0 0 0,1-1 0 0 0,-1 0 0 0 0,1 1 0 0 0,-1-1 0 0 0,1 0 0 0 0,0 1 0 0 0,-1-1 0 0 0,1 0 0 0 0,0 1-1 0 0,1 0 0 0 0,-1 0 0 0 0,0 0 0 0 0,0 1 0 0 0,0-1 0 0 0,0 1 0 0 0,0-1-1 0 0,0 2 1 0 0,6 19 199 0 0,-6-20 22 0 0,0 0 0 0 0,0 0 0 0 0,0 0 0 0 0,0 0 0 0 0,0 0-1 0 0,-1 0 1 0 0,1 0 0 0 0,-1 0 0 0 0,0 0 0 0 0,0 0 0 0 0,0 0 0 0 0,-1 2-221 0 0,1-1 175 0 0,-1 0 0 0 0,1 0 1 0 0,0 0-1 0 0,0 0 0 0 0,1 0 1 0 0,-1 0-1 0 0,2 2-175 0 0,-2-1 75 0 0,1-1 1 0 0,0 1-1 0 0,-1-1 1 0 0,0 1-1 0 0,0-1 1 0 0,-1 5-76 0 0,1-8 50 0 0,0 0 0 0 0,0 0 1 0 0,0 0-1 0 0,1 0 1 0 0,-1 0-1 0 0,0 0 1 0 0,0 0-1 0 0,1 0 1 0 0,-1 0-1 0 0,0-1 1 0 0,1 1-1 0 0,-1 0 0 0 0,1 0 1 0 0,0 0-51 0 0,-1 0 49 0 0,1 0 1 0 0,-1-1-1 0 0,0 1 1 0 0,1 0 0 0 0,-1-1-1 0 0,0 1 1 0 0,1 0-1 0 0,-1 0 1 0 0,0-1-1 0 0,0 1 1 0 0,0 0-1 0 0,0 0 1 0 0,0 0-1 0 0,0-1 1 0 0,0 2-50 0 0,0 6-97 0 0,3-6 637 0 0,-2-2-2924 0 0,-1 2-3614 0 0,0-2-1521 0 0</inkml:trace>
  <inkml:trace contextRef="#ctx0" brushRef="#br0" timeOffset="602.075">688 75 15664 0 0,'-5'-2'1417'0'0,"4"1"-1384"0"0,0 0 1 0 0,0 1 0 0 0,0-1-1 0 0,0 1 1 0 0,0-1-1 0 0,0 1 1 0 0,0-1 0 0 0,0 1-1 0 0,0 0 1 0 0,0 0 0 0 0,0-1-1 0 0,0 1 1 0 0,0 0-1 0 0,0 0 1 0 0,0 0 0 0 0,-1 0-34 0 0,-1 0 196 0 0,2 0 295 0 0,1 0 18 0 0,0 0-66 0 0,1 0-294 0 0,0 1-312 0 0,0-1 0 0 0,0 0-1 0 0,0 1 1 0 0,0-1 0 0 0,0 1-1 0 0,0 0 1 0 0,0-1-1 0 0,0 1 1 0 0,0 0 0 0 0,0-1-1 0 0,0 1 1 0 0,0 0 0 0 0,0 0-1 0 0,-1 0 1 0 0,1 0 0 0 0,0 0-1 0 0,0 1 164 0 0,-1-2-1022 0 0</inkml:trace>
  <inkml:trace contextRef="#ctx0" brushRef="#br0" timeOffset="844.888">832 83 13824 0 0,'16'5'314'0'0,"-15"6"507"0"0,-1-4-568 0 0,10 12-126 0 0,-8-17-123 0 0,-1 0 0 0 0,0 0-1 0 0,1 0 1 0 0,-1-1 0 0 0,0 1 0 0 0,0 0-1 0 0,0 0 1 0 0,-1 0 0 0 0,1 1-1 0 0,0-1 1 0 0,-1 0 0 0 0,0 0 0 0 0,1 0-1 0 0,-1 0 1 0 0,0 0 0 0 0,0 1-1 0 0,0-1 1 0 0,0 1-4 0 0,-2 6 131 0 0,1-7-65 0 0,0 1-1 0 0,1-1 1 0 0,-1 1 0 0 0,1-1-1 0 0,0 1 1 0 0,-1-1-1 0 0,1 1 1 0 0,1-1-1 0 0,-1 1 1 0 0,0-1-1 0 0,1 3-65 0 0,5 11 360 0 0,-4-13-269 0 0,-1 0 0 0 0,0 0 0 0 0,1 0 0 0 0,-1 0 1 0 0,-1 1-1 0 0,1-1 0 0 0,0 0 0 0 0,-1 2-91 0 0,0 13 646 0 0,-1-13-398 0 0,1 1-1 0 0,0-1 1 0 0,0 0 0 0 0,1 0 0 0 0,-1 0 0 0 0,1 0 0 0 0,0 0 0 0 0,1 0-1 0 0,0 1-247 0 0,9 21 1082 0 0,5 18 0 0 0,-14-38-959 0 0,0-1-1 0 0,1-1 1 0 0,0 1 0 0 0,-1 0-1 0 0,2-1 1 0 0,-1 1-1 0 0,1-1 1 0 0,-1 0-1 0 0,4 3-122 0 0,2 3 12 0 0,-8-10-11 0 0,0 0 0 0 0,0 1 0 0 0,-1-1 0 0 0,1 1 0 0 0,0-1-1 0 0,-1 1 1 0 0,1 0 0 0 0,-1-1 0 0 0,1 1 0 0 0,-1 0 0 0 0,0-1 0 0 0,1 1 0 0 0,-1 0 0 0 0,0-1 0 0 0,0 1 0 0 0,0 0 0 0 0,-1-1-1 0 0,1 1 1 0 0,0 0 0 0 0,-1 1-1 0 0,0-1 0 0 0,1 0 0 0 0,0-1 0 0 0,0 1 0 0 0,-1 0 0 0 0,1 0 0 0 0,0 0 0 0 0,0 0 0 0 0,1 0 0 0 0,-1 0 0 0 0,0 0-1 0 0,1 0 1 0 0,-1-1 0 0 0,1 3 0 0 0,9 10 0 0 0,-9-12 0 0 0,1-1 0 0 0,-1 1 0 0 0,0-1 0 0 0,0 1 0 0 0,0 0 0 0 0,0-1 0 0 0,0 1 0 0 0,0 0 0 0 0,-1 0 0 0 0,1 0 0 0 0,0-1 0 0 0,-1 1 0 0 0,0 0 0 0 0,1 0 0 0 0,-1 0 0 0 0,0 0 0 0 0,0-1 0 0 0,0 1 0 0 0,0 0 0 0 0,0 0 0 0 0,0 0 0 0 0,0 0 0 0 0,0 0 0 0 0,1 0 0 0 0,-1 0 0 0 0,1 0 0 0 0,-1 0 0 0 0,1 0 0 0 0,0-1 0 0 0,0 1 0 0 0,1 1 0 0 0,-2-3-11 0 0,0 0 0 0 0,0 1 0 0 0,0-1 0 0 0,0 0 0 0 0,0 0 0 0 0,1 0 0 0 0,-1 0 0 0 0,0 0 0 0 0,0 1 0 0 0,0-1 0 0 0,0 0 0 0 0,0 0 0 0 0,0 0 0 0 0,0 0 0 0 0,0 1 0 0 0,0-1 0 0 0,0 0-1 0 0,0 0 1 0 0,0 0 0 0 0,0 0 0 0 0,0 1 0 0 0,0-1 0 0 0,0 0 0 0 0,0 0 0 0 0,0 0 0 0 0,0 1 0 0 0,0-1 0 0 0,0 0 0 0 0,0 0 0 0 0,0 0 0 0 0,0 0 0 0 0,0 1 0 0 0,0-1 0 0 0,0 0 0 0 0,0 0 0 0 0,0 0 0 0 0,0 0 0 0 0,-1 0 0 0 0,1 1 0 0 0,0-1-1 0 0,0 0 1 0 0,0 0 0 0 0,0 0 0 0 0,0 0 0 0 0,-1 0 0 0 0,1 0 0 0 0,0 0 0 0 0,0 1 0 0 0,0-1 0 0 0,0 0 0 0 0,-1 0 0 0 0,1 0 0 0 0,0 0 0 0 0,0 0 11 0 0,-10 0-495 0 0,9 0 334 0 0,-32-1-3847 0 0,25-4-2811 0 0</inkml:trace>
  <inkml:trace contextRef="#ctx0" brushRef="#br0" timeOffset="845.888">748 380 11976 0 0,'-1'-1'28'0'0,"0"1"0"0"0,0-1 0 0 0,0 1 0 0 0,0-1 0 0 0,0 1 1 0 0,0-1-1 0 0,1 1 0 0 0,-1-1 0 0 0,0 0 0 0 0,0 0 0 0 0,0 1 1 0 0,1-1-1 0 0,-1 0 0 0 0,0 0 0 0 0,1 0 0 0 0,-1 0 0 0 0,1 0 1 0 0,-1 0-1 0 0,1 0 0 0 0,-1 0 0 0 0,1 0 0 0 0,0 0 0 0 0,-1 0 1 0 0,1 0-1 0 0,0 0 0 0 0,0 0 0 0 0,0 0 0 0 0,0-1 0 0 0,0 1 1 0 0,0 0-1 0 0,0 0 0 0 0,1-1-28 0 0,-1 2 14 0 0,0-1 0 0 0,0 0 0 0 0,0 1 0 0 0,0-1 0 0 0,0 1 0 0 0,-1-1 0 0 0,1 0 0 0 0,0 1 0 0 0,0-1 0 0 0,0 1 0 0 0,0-1 0 0 0,-1 0 0 0 0,1 1 0 0 0,0-1 0 0 0,0 1 0 0 0,-1-1 0 0 0,1 1 0 0 0,-1-1 0 0 0,1 1 0 0 0,0-1 0 0 0,-1 1 0 0 0,1 0 0 0 0,-1-1 0 0 0,1 1 0 0 0,-1-1 0 0 0,1 1 0 0 0,-1 0 0 0 0,1-1 0 0 0,-1 1-14 0 0,1 0 0 0 0,-1 0 1 0 0,1 0-1 0 0,0 0 0 0 0,-1-1 0 0 0,1 1 0 0 0,0 0 0 0 0,-1 0 0 0 0,1 0 0 0 0,0-1 0 0 0,-1 1 0 0 0,1 0 0 0 0,0-1 1 0 0,0 1-1 0 0,-1 0 0 0 0,1 0 0 0 0,0-1 0 0 0,0 1 0 0 0,-1-1 0 0 0,1 1 0 0 0,0 0 0 0 0,0-1 0 0 0,0 1 0 0 0,0 0 1 0 0,0-1-1 0 0,0 1 0 0 0,0-1 0 0 0,0 1 0 0 0,0 0 0 0 0,0-1 0 0 0,0 1 0 0 0,0-1 0 0 0,0 1 0 0 0,0 0 1 0 0,0-1-1 0 0,0 1 0 0 0,0-1 0 0 0,0 1 0 0 0,0 0 0 0 0,0-1 0 0 0,1 1 0 0 0,-1 0 0 0 0,0-1 0 0 0,0 1 0 0 0,1 0 1 0 0,-1-1-1 0 0,0 0 267 0 0,1 1-1 0 0,-1-1 1 0 0,1 0 0 0 0,-1 1 0 0 0,1-1 0 0 0,-1 0 0 0 0,1 1 0 0 0,0-1 0 0 0,-1 0 0 0 0,1 1 0 0 0,0-1 0 0 0,-1 1 0 0 0,1 0 0 0 0,0-1 0 0 0,0 1-1 0 0,-1 0 1 0 0,1-1 0 0 0,0 1 0 0 0,0 0 0 0 0,0 0 0 0 0,0-1-267 0 0,3 1 119 0 0,1 1 0 0 0,-1-1 0 0 0,1 1 0 0 0,-1 0-1 0 0,4 1-118 0 0,3 1 361 0 0,0 1 0 0 0,0 0-1 0 0,0 0 1 0 0,1 3-361 0 0,-11-7 9 0 0,4 2 52 0 0,0 0 1 0 0,0-1-1 0 0,0 1 0 0 0,0-1 0 0 0,0 0 0 0 0,4 0-61 0 0,15 3 149 0 0,41 10-149 0 0,-49-12-154 0 0,-1 0-1 0 0,1 0 0 0 0,-1-2 0 0 0,1 0 0 0 0,0 0 0 0 0,-1-2 1 0 0,1 0-1 0 0,11-3 155 0 0,-26 5-95 0 0,0 0 0 0 0,-1 0-1 0 0,1 0 1 0 0,-1 0 0 0 0,1-1 0 0 0,0 1 0 0 0,-1 0 0 0 0,1 0 0 0 0,0 0 0 0 0,-1-1 0 0 0,1 1 0 0 0,-1 0-1 0 0,1 0 1 0 0,-1-1 0 0 0,1 1 0 0 0,-1 0 0 0 0,1-1 0 0 0,-1 1 0 0 0,1-1 0 0 0,-1 1 0 0 0,1-1 0 0 0,-1 1 0 0 0,0-1-1 0 0,1 1 1 0 0,-1-1 0 0 0,0 1 0 0 0,1-1 0 0 0,-1 0 0 0 0,0 1 0 0 0,0-1 0 0 0,1 0 95 0 0,2-6-1533 0 0</inkml:trace>
  <inkml:trace contextRef="#ctx0" brushRef="#br0" timeOffset="1197.865">1197 0 13824 0 0,'-8'8'650'0'0,"12"-3"-49"0"0,-4-5-591 0 0,1 0 0 0 0,0 1 0 0 0,-1-1 0 0 0,1 1 0 0 0,-1-1 0 0 0,1 1 0 0 0,-1-1 0 0 0,1 1 0 0 0,-1 0-1 0 0,0-1 1 0 0,1 1 0 0 0,-1-1 0 0 0,0 1 0 0 0,1 0 0 0 0,-1 0 0 0 0,0-1 0 0 0,0 1 0 0 0,1 0 0 0 0,-1-1 0 0 0,0 1 0 0 0,0 0 0 0 0,0 0 0 0 0,0-1-1 0 0,0 1 1 0 0,0 0 0 0 0,0 0 0 0 0,0-1 0 0 0,-1 1 0 0 0,1 0 0 0 0,0-1 0 0 0,0 1 0 0 0,-1 0-10 0 0,1 1 68 0 0,-1 0 1 0 0,1 0-1 0 0,0-1 1 0 0,-1 1 0 0 0,1 0-1 0 0,0 0 1 0 0,0 0-1 0 0,0 0 1 0 0,1 0-1 0 0,-1-1 1 0 0,0 1-1 0 0,1 0 1 0 0,-1 0-1 0 0,1 0 1 0 0,-1-1-1 0 0,1 1 1 0 0,0 0-1 0 0,0-1 1 0 0,0 1-69 0 0,0 1 72 0 0,-1-2-26 0 0,1 0 0 0 0,-1 0 0 0 0,1 1 0 0 0,-1-1 0 0 0,0 0 0 0 0,0 0 0 0 0,0 0 0 0 0,0 1 0 0 0,0-1 0 0 0,0 0-1 0 0,0 0 1 0 0,0 1 0 0 0,0-1 0 0 0,-1 0 0 0 0,1 0 0 0 0,0 0 0 0 0,-1 1-46 0 0,0-1 40 0 0,1 1-1 0 0,0-1 1 0 0,-1 0 0 0 0,1 0 0 0 0,0 0-1 0 0,0 1 1 0 0,-1-1 0 0 0,1 0 0 0 0,0 0 0 0 0,0 0-1 0 0,1 1 1 0 0,-1-1 0 0 0,0 0 0 0 0,0 0-1 0 0,1 1 1 0 0,-1-1 0 0 0,0 0 0 0 0,1 0-1 0 0,0 1-39 0 0,5 9 275 0 0,-4-7-134 0 0,0 0-1 0 0,1 0 0 0 0,-1 1 0 0 0,-1-1 0 0 0,1 1 0 0 0,-1-1 0 0 0,0 1 0 0 0,0 0 0 0 0,0 2-140 0 0,1 0 206 0 0,-1 0-1 0 0,1 0 0 0 0,0 0 0 0 0,1 0 0 0 0,0 0 1 0 0,0-1-1 0 0,0 1 0 0 0,3 3-205 0 0,3 5 406 0 0,-9-12-338 0 0,1-1 0 0 0,0 0 0 0 0,0 1 0 0 0,-1-1 0 0 0,1 0 0 0 0,-1 1 0 0 0,0-1 0 0 0,1 1 0 0 0,-1-1-1 0 0,0 0 1 0 0,-1 1 0 0 0,1 1-68 0 0,-1-2 65 0 0,1 1 1 0 0,0-1-1 0 0,0 1 0 0 0,0-1 0 0 0,0 1 0 0 0,1-1 0 0 0,-1 1 1 0 0,1-1-1 0 0,-1 1 0 0 0,1 0-65 0 0,3 5 79 0 0,-3-7-76 0 0,0 1 1 0 0,-1 0 0 0 0,1 0-1 0 0,0-1 1 0 0,-1 1-1 0 0,1 0 1 0 0,-1 0 0 0 0,1-1-1 0 0,-1 1 1 0 0,0 0-1 0 0,0 0 1 0 0,0 0 0 0 0,0 0-1 0 0,0 0 1 0 0,0 0-1 0 0,0-1 1 0 0,-1 1 0 0 0,1 0-1 0 0,-1 0 1 0 0,1 0-1 0 0,-1-1 1 0 0,0 1 0 0 0,0 0-1 0 0,0 0-3 0 0,0 0 0 0 0,1 1 0 0 0,-1-1 0 0 0,1 1 0 0 0,-1-1 0 0 0,1 1 0 0 0,0-1 0 0 0,0 1 0 0 0,0-1 0 0 0,0 2 0 0 0,1-2 0 0 0,-1 0 0 0 0,0 0 0 0 0,0 0 0 0 0,0 0 0 0 0,0 0 0 0 0,0-1 0 0 0,0 1 0 0 0,-1 0 0 0 0,1 0 0 0 0,-1 0 0 0 0,1 0 0 0 0,-1 0 0 0 0,0-1 0 0 0,0 1 0 0 0,0 0 0 0 0,0-1 0 0 0,0 2 0 0 0,-8 3 0 0 0,-3-6 0 0 0,9-2 0 0 0,7-2 0 0 0,27-11 0 0 0,-30 14 0 0 0,-1 1 1 0 0,1 0-1 0 0,-1 0 0 0 0,1-1 0 0 0,-1 1 0 0 0,1 0 0 0 0,-1-1 0 0 0,1 1 1 0 0,-1 0-1 0 0,0-1 0 0 0,1 1 0 0 0,-1-1 0 0 0,0 1 0 0 0,1-1 1 0 0,-1 1-1 0 0,0-1 0 0 0,1 1 0 0 0,-1-1 0 0 0,0 1 0 0 0,0-1 0 0 0,0 1 1 0 0,1-1-1 0 0,-1 0 0 0 0,0 1 0 0 0,0-1 0 0 0,0 1 0 0 0,0-1 0 0 0,0 1 1 0 0,0-1-1 0 0,0 0 0 0 0,0 1 0 0 0,0-1 0 0 0,-1 1 0 0 0,1-1 1 0 0,0 0-1 0 0,0 0-5 0 0,0 0 0 0 0,-1 0 1 0 0,1 0-1 0 0,0 0 0 0 0,0 0 1 0 0,0 0-1 0 0,0 0 1 0 0,0 0-1 0 0,1 0 0 0 0,-1 0 1 0 0,0 0-1 0 0,0 0 1 0 0,1 0-1 0 0,-1 0 0 0 0,1 0 5 0 0,6-8-209 0 0,-6 8 142 0 0,1-1 0 0 0,-1 1 0 0 0,0-1 0 0 0,0 1 0 0 0,0-1 0 0 0,0 0 0 0 0,0 1 0 0 0,0-1 0 0 0,0-1 67 0 0,0-5-279 0 0,-1 7 245 0 0,-1 0 1 0 0,1 0-1 0 0,1 0 1 0 0,-1 0-1 0 0,0 0 1 0 0,0 0-1 0 0,0 0 0 0 0,0 0 1 0 0,1 0-1 0 0,-1 0 1 0 0,0 1-1 0 0,1-1 1 0 0,-1 0-1 0 0,1 0 0 0 0,-1 0 1 0 0,1 0-1 0 0,-1 1 1 0 0,1-1-1 0 0,0 0 1 0 0,-1 0 33 0 0,11-6-130 0 0,5-5 94 0 0,-11 4 36 0 0,5 6 0 0 0,-10 1 0 0 0,0 1 0 0 0,1 0 0 0 0,-1 0 0 0 0,1 0 0 0 0,-1 0 0 0 0,0 1 0 0 0,1-1 0 0 0,-1 0 0 0 0,0 0 0 0 0,1 0 0 0 0,-1 0 0 0 0,1 0 0 0 0,-1 0 0 0 0,0 1 0 0 0,1-1 0 0 0,-1 0 0 0 0,0 0 0 0 0,0 0 0 0 0,1 1 0 0 0,-1-1 0 0 0,0 0 0 0 0,1 0 0 0 0,-1 1 0 0 0,0-1 0 0 0,0 0 0 0 0,0 1 0 0 0,1-1 0 0 0,-1 0 0 0 0,0 1 0 0 0,0-1 0 0 0,0 0 0 0 0,0 1 0 0 0,0-1 0 0 0,1 1 0 0 0,-1-1 0 0 0,0 1 0 0 0,0 15 0 0 0,0-16 0 0 0,0 1 0 0 0,0 0 0 0 0,0 0 0 0 0,0 0-1 0 0,0 0 1 0 0,0 0 0 0 0,0 0 0 0 0,0 0 0 0 0,0 0 0 0 0,0 0-1 0 0,0 0 1 0 0,1 0 0 0 0,-1 0 0 0 0,0 0 0 0 0,1 0-1 0 0,-1-1 1 0 0,1 1 0 0 0,-1 0 0 0 0,1 0 0 0 0,-1 0 0 0 0,1 0 0 0 0,17 15 67 0 0,-16-15-12 0 0,0 1-1 0 0,0-1 0 0 0,0 0 0 0 0,0 1 0 0 0,-1 0 0 0 0,1-1 0 0 0,0 1 0 0 0,-1 0 1 0 0,0 0-1 0 0,1 0 0 0 0,-1 0 0 0 0,0 0 0 0 0,0 0 0 0 0,0 0 0 0 0,1 2-54 0 0,-2 2 204 0 0,0-5-162 0 0,0 1-1 0 0,0-1 1 0 0,0 0-1 0 0,1 0 1 0 0,-1 1-1 0 0,0-1 1 0 0,1 0-1 0 0,-1 0 1 0 0,1 0-1 0 0,-1 1 1 0 0,1-1-1 0 0,-1 0 1 0 0,1 0-1 0 0,0 0 0 0 0,0 0 1 0 0,-1 0-1 0 0,1 0 1 0 0,1 0-42 0 0,7 8 100 0 0,-8-9-98 0 0,1 1 0 0 0,-1 0 1 0 0,0 0-1 0 0,0 0 1 0 0,1 0-1 0 0,-1 0 0 0 0,0 1 1 0 0,0-1-1 0 0,0 0 0 0 0,-1 0 1 0 0,1 1-1 0 0,0-1 0 0 0,0 0 1 0 0,-1 1-1 0 0,1-1 0 0 0,0 1 1 0 0,-1-1-1 0 0,0 1 0 0 0,1-1 1 0 0,-1 1-1 0 0,0-1 0 0 0,0 1 1 0 0,0-1-1 0 0,0 1 0 0 0,0 0 1 0 0,0-1-1 0 0,0 1 0 0 0,0 0-2 0 0,0-1 2 0 0,-1 1 0 0 0,1 0 0 0 0,1 0-1 0 0,-1 0 1 0 0,0 0 0 0 0,0 0 0 0 0,1 0 0 0 0,-1 0-1 0 0,1 0 1 0 0,0 0 0 0 0,0-1 0 0 0,-1 1 0 0 0,1 0-1 0 0,0-1 1 0 0,0 1 0 0 0,1 0 0 0 0,-1-1-1 0 0,1 1-1 0 0,-1 1 10 0 0,1-1-1 0 0,0 0 1 0 0,-1 0-1 0 0,0 1 1 0 0,0-1-1 0 0,1 0 0 0 0,-1 1 1 0 0,-1-1-1 0 0,1 1 1 0 0,0-1-1 0 0,-1 1 1 0 0,1 0-1 0 0,-1 0-9 0 0,0-2 3 0 0,0 0-1 0 0,0 0 1 0 0,1 0 0 0 0,-1 0-1 0 0,0 0 1 0 0,1 0 0 0 0,-1 0-1 0 0,0 0 1 0 0,1 0 0 0 0,-1 0 0 0 0,1 0-1 0 0,-1 0 1 0 0,1 0 0 0 0,0 0-1 0 0,-1-1 1 0 0,1 1 0 0 0,0 0-1 0 0,0 0 1 0 0,0-1 0 0 0,0 2-3 0 0,23 11-265 0 0,-11-7-748 0 0,-10-5 737 0 0,0 0 0 0 0,-1 0 0 0 0,1-1 0 0 0,0 1 0 0 0,0 0 0 0 0,0-1 0 0 0,0 0 0 0 0,0 1 0 0 0,0-1 0 0 0,2-1 276 0 0,-5 1-20 0 0,22 0-1411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3:03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5973 482 10136 0 0,'7'-4'490'0'0,"30"-21"76"0"0,-35 24-443 0 0,1 0 0 0 0,-1-1 1 0 0,0 1-1 0 0,0-1 0 0 0,0 1 1 0 0,-1-1-1 0 0,1 0 0 0 0,0 0 1 0 0,-1 0-1 0 0,1 0 0 0 0,-1 0 1 0 0,1-2-124 0 0,-2 3 512 0 0,0 1 0 0 0,0 0 0 0 0,0 0 0 0 0,0 0 0 0 0,0 0 0 0 0,-11-2 923 0 0,-1-1-1255 0 0,-11 7 78 0 0,0 0 0 0 0,1 1 0 0 0,0 1 0 0 0,0 1 0 0 0,0 1 0 0 0,1 1 0 0 0,0 1 0 0 0,-14 10-258 0 0,25-14 22 0 0,4-2 38 0 0,0-1 0 0 0,1 2 1 0 0,-1-1-1 0 0,1 0 0 0 0,0 1 0 0 0,0 0 0 0 0,1 0-60 0 0,-10 10 611 0 0,12-13-556 0 0,0 0 1 0 0,0 0-1 0 0,0 0 0 0 0,1 0 0 0 0,-1 0 0 0 0,0 0 1 0 0,1 1-1 0 0,-1-1 0 0 0,1 1 0 0 0,0-1 1 0 0,0 1-1 0 0,0-1 0 0 0,0 1 0 0 0,0 0 1 0 0,1-1-1 0 0,-1 1 0 0 0,1 0 0 0 0,0 0-55 0 0,-1 0 0 0 0,2 0 0 0 0,-1 0 0 0 0,0 0 0 0 0,1 1 0 0 0,-1-1 0 0 0,1 0 0 0 0,0 0 0 0 0,0 0 0 0 0,0-1 0 0 0,0 1 0 0 0,1 0 0 0 0,-1 0 0 0 0,1-1 0 0 0,0 1 0 0 0,0 0 0 0 0,0-1 0 0 0,0 0 0 0 0,0 1 0 0 0,0-1 0 0 0,0 0 0 0 0,1 0 0 0 0,-1 0 0 0 0,1-1 0 0 0,1 1 0 0 0,6 4 0 0 0,1-2 0 0 0,0 1 0 0 0,1-1 0 0 0,-1-1 0 0 0,10 2 0 0 0,-1 0 0 0 0,-2-2 0 0 0,-1-1 0 0 0,1 0 0 0 0,-1-1 0 0 0,13-2 0 0 0,-15 1 0 0 0,-1-1 0 0 0,0 0 0 0 0,0-1 0 0 0,12-4 0 0 0,3 0 0 0 0,-21 4-126 0 0,0 0 1 0 0,0-1-1 0 0,-1 0 0 0 0,1-1 0 0 0,-1 1 0 0 0,0-1 0 0 0,0-1 0 0 0,1 0 126 0 0,17-13-4195 0 0,8-9 4195 0 0,-27 22-408 0 0,16-16-1637 0 0</inkml:trace>
  <inkml:trace contextRef="#ctx0" brushRef="#br0" timeOffset="436.489">6285 268 17503 0 0,'0'0'399'0'0,"0"0"60"0"0,0 0 21 0 0,0 0-59 0 0,-6 6-260 0 0,6-5-161 0 0,-1 1 0 0 0,1 0 0 0 0,-1-1 0 0 0,1 1 0 0 0,-1 0 0 0 0,1 0 0 0 0,0-1 0 0 0,0 1 0 0 0,0 0 0 0 0,0 0 0 0 0,1 1 0 0 0,-2 14 0 0 0,1-16 0 0 0,0 1 0 0 0,0 0 0 0 0,0-1 0 0 0,0 1 0 0 0,0-1 0 0 0,1 1 0 0 0,-1 0 0 0 0,0-1 0 0 0,1 1 0 0 0,0-1 0 0 0,0 2 0 0 0,3 16 0 0 0,-3 4 0 0 0,4 22 0 0 0,1 2 0 0 0,5 36 931 0 0,-9-73-642 0 0,0-1 0 0 0,0 1 0 0 0,1-1 1 0 0,3 6-290 0 0,-2-4-40 0 0,-4-11 40 0 0,0 0 0 0 0,0 0 0 0 0,0 0 0 0 0,0 0 0 0 0,0 1 0 0 0,0-1 0 0 0,0 0 0 0 0,0 0 0 0 0,0 0 0 0 0,0 0 0 0 0,0 0 0 0 0,0 0 0 0 0,0 0 0 0 0,0 0 0 0 0,0 0 0 0 0,0 0 0 0 0,0 0 0 0 0,0 0 0 0 0,1 0 0 0 0,-1 0 0 0 0,0 1 0 0 0,0-1 0 0 0,0 0 0 0 0,0 0 0 0 0,0 0 0 0 0,0 0 0 0 0,0 0 0 0 0,0 0 0 0 0,0 0 0 0 0,0 0 0 0 0,0 0 0 0 0,0 0 0 0 0,0 0 0 0 0,0 0 0 0 0,1 0 0 0 0,-1 0 0 0 0,0 0 0 0 0,0 0 0 0 0,0 0 0 0 0,0 0 0 0 0,0 0 0 0 0,0 0 0 0 0,0 0 0 0 0,0 0 0 0 0,0 0 0 0 0,0 0 0 0 0,0 0 0 0 0,0 0 0 0 0,0 0 0 0 0,1 0 0 0 0,-1 0 0 0 0,0 0 0 0 0,0 0 0 0 0,0 0 0 0 0,0 0 0 0 0,0-1 0 0 0,0 1 0 0 0,0 0 0 0 0,0 0 0 0 0,0 0 0 0 0,0 0 0 0 0,0 0 0 0 0,4-7 0 0 0,1-9 0 0 0,-2 5-133 0 0,1 0 1 0 0,0 1-1 0 0,1 0 0 0 0,0 0 0 0 0,0 0 0 0 0,1 0 0 0 0,0 1 0 0 0,1 0 0 0 0,7-8 133 0 0,-11 14 90 0 0,-2 1 122 0 0,0 1-234 0 0,0 0 1 0 0,0-1-1 0 0,0 1 0 0 0,0 0 1 0 0,0 0-1 0 0,0 0 1 0 0,0 0-1 0 0,1 0 1 0 0,-1 0-1 0 0,0 0 0 0 0,1 0 1 0 0,0 0 21 0 0,-1 1-30 0 0,0 0 0 0 0,0 0 1 0 0,1 0-1 0 0,-1 0 0 0 0,0 0 0 0 0,0 0 0 0 0,0 0 1 0 0,0 1-1 0 0,0-1 0 0 0,1 0 0 0 0,-1 1 0 0 0,0-1 1 0 0,0 1-1 0 0,0-1 0 0 0,0 1 0 0 0,0-1 0 0 0,0 1 1 0 0,0 0-1 0 0,0-1 0 0 0,0 1 0 0 0,-1 0 1 0 0,1 0-1 0 0,0 0 0 0 0,0 0 0 0 0,-1 0 0 0 0,1 0 30 0 0,3 4 230 0 0,0 0 1 0 0,0 0-1 0 0,0 1 0 0 0,-1-1 0 0 0,0 1 0 0 0,0 0 0 0 0,-1 0 0 0 0,1 2-230 0 0,3 11 89 0 0,3 20-89 0 0,6 17-2 0 0,-14-54-56 0 0,-1 0 0 0 0,1 0 0 0 0,0 0 0 0 0,0 0 0 0 0,0 0 0 0 0,1 0 0 0 0,-1 0 0 0 0,0-1 0 0 0,1 1 0 0 0,-1 0 0 0 0,1-1 0 0 0,0 1 0 0 0,0-1 0 0 0,-1 0 0 0 0,1 1 0 0 0,0-1 0 0 0,0 0 0 0 0,0 0 0 0 0,2 1 58 0 0,-2-2-258 0 0,0 1-1 0 0,1-1 0 0 0,-1 1 0 0 0,0-1 0 0 0,1 0 1 0 0,-1 0-1 0 0,0 0 0 0 0,0 0 0 0 0,1 0 0 0 0,-1-1 1 0 0,0 1-1 0 0,0-1 0 0 0,1 1 0 0 0,-1-1 259 0 0,19-8-1524 0 0,-1 0-10 0 0</inkml:trace>
  <inkml:trace contextRef="#ctx0" brushRef="#br0" timeOffset="723.375">6787 495 13824 0 0,'0'0'629'0'0,"0"0"-12"0"0,0 0-319 0 0,1 0-269 0 0,-1 1 1 0 0,0-1 0 0 0,0 0-1 0 0,0 0 1 0 0,0 0 0 0 0,1 0-1 0 0,-1 1 1 0 0,0-1 0 0 0,0 0-1 0 0,0 0 1 0 0,0 0 0 0 0,0 1-1 0 0,0-1 1 0 0,0 0 0 0 0,0 0 0 0 0,0 0-1 0 0,1 1 1 0 0,-1-1 0 0 0,0 0-1 0 0,0 0 1 0 0,0 1 0 0 0,0-1-1 0 0,0 0 1 0 0,0 0 0 0 0,0 0-1 0 0,-1 1 1 0 0,1-1 0 0 0,0 0-1 0 0,0 0 1 0 0,0 1-30 0 0,-10 24 1666 0 0,7-19-1369 0 0,0 0-1 0 0,1-1 1 0 0,0 1 0 0 0,0 0-1 0 0,0 3-296 0 0,-1 6 12 0 0,2-9-11 0 0,0 1 1 0 0,0 0-1 0 0,0-1 0 0 0,1 4-1 0 0,0-8 0 0 0,0 0 0 0 0,1 0 0 0 0,-1 0 0 0 0,0 0 0 0 0,1 0 0 0 0,0 0 0 0 0,-1-1 0 0 0,1 1 0 0 0,0 0 0 0 0,0 0 0 0 0,0 0 0 0 0,0-1 0 0 0,0 1 0 0 0,0 0-1 0 0,0-1 1 0 0,2 2 0 0 0,7 7 0 0 0,-9-8 0 0 0,1 0 0 0 0,-1 0 0 0 0,1 0 0 0 0,0 0 0 0 0,0-1 0 0 0,0 1 0 0 0,0-1 0 0 0,0 1 0 0 0,0-1 0 0 0,1 0 0 0 0,-1 1 0 0 0,0-1 0 0 0,1-1 0 0 0,0 1 0 0 0,5 1 30 0 0,1 0-1 0 0,0-1 1 0 0,0 0-1 0 0,0-1 1 0 0,0 0-1 0 0,0 0 1 0 0,-1-1-1 0 0,1 0 1 0 0,0-1 0 0 0,0 0-1 0 0,-1 0 1 0 0,1-1-1 0 0,-1 0 1 0 0,0-1-1 0 0,2 0-29 0 0,-7 2 112 0 0,0 0-1 0 0,-1 1 1 0 0,1-1 0 0 0,-1 0-1 0 0,0-1 1 0 0,1 1 0 0 0,-1 0-1 0 0,0-1 1 0 0,0 1 0 0 0,-1-1-1 0 0,3-2-111 0 0,12-33 417 0 0,-15 36-457 0 0,0 0 40 0 0,-1-1 0 0 0,1 1 0 0 0,-1 0 0 0 0,0-1 0 0 0,0 1 0 0 0,0 0 0 0 0,0-1 0 0 0,-1 1 0 0 0,1-1 0 0 0,0 1 0 0 0,-2-2 0 0 0,-1-16 0 0 0,3 18 0 0 0,0 0 0 0 0,-1 0 0 0 0,0 0 0 0 0,1 0 0 0 0,-1 0 0 0 0,0 0 0 0 0,0 1 0 0 0,0-1 0 0 0,0 0 0 0 0,0 0 0 0 0,0 1 0 0 0,-1-1 0 0 0,1 1 0 0 0,0-1 0 0 0,-1 1 0 0 0,0-1 0 0 0,-27-21 0 0 0,23 20-8 0 0,0 0 0 0 0,-1 0-1 0 0,1 1 1 0 0,-1 0 0 0 0,1 0-1 0 0,-5 0 9 0 0,-5-2-351 0 0,5 1 81 0 0,0 2 0 0 0,0 0 0 0 0,0 0-1 0 0,0 1 1 0 0,0 0 0 0 0,-6 1 270 0 0,-17 1-2706 0 0,33-2 1185 0 0,1 0-13 0 0</inkml:trace>
  <inkml:trace contextRef="#ctx0" brushRef="#br0" timeOffset="1110.037">7219 362 11976 0 0,'0'0'266'0'0,"0"0"44"0"0,-1 1 15 0 0,-6 3-26 0 0,7-3-293 0 0,-1-1 0 0 0,1 0 0 0 0,-1 1 1 0 0,1-1-1 0 0,-1 0 0 0 0,1 1 1 0 0,0-1-1 0 0,-1 1 0 0 0,1-1 1 0 0,-1 0-1 0 0,1 1 0 0 0,0-1 0 0 0,0 1 1 0 0,-1-1-1 0 0,1 1 0 0 0,0 0 1 0 0,0-1-1 0 0,-1 1 0 0 0,1-1-6 0 0,3 5-16 0 0,-3-4 25 0 0,1 0 12 0 0,-1 0 0 0 0,0 0 0 0 0,0 1 0 0 0,0-1 0 0 0,0 0 0 0 0,0 0 0 0 0,0 1 0 0 0,-1-1 0 0 0,1 0 0 0 0,0 0 0 0 0,-1 0 0 0 0,1 2-21 0 0,-3 13 670 0 0,5 10 382 0 0,-2-21-868 0 0,0 0-1 0 0,1 0 1 0 0,0 0-1 0 0,-1 0 0 0 0,1 1 1 0 0,1-1-1 0 0,-1 0 0 0 0,1 0 1 0 0,0-1-1 0 0,0 1 0 0 0,0 0-183 0 0,2 0 154 0 0,-1 0 0 0 0,0 0-1 0 0,-1 0 1 0 0,1 0-1 0 0,-1 0 1 0 0,0 1 0 0 0,0-1-1 0 0,-1 1 1 0 0,1-1-1 0 0,-1 5-153 0 0,0-5 131 0 0,1 0 0 0 0,-1 0-1 0 0,1 0 1 0 0,0-1 0 0 0,0 1-1 0 0,2 2-130 0 0,-2-3 108 0 0,1 0-1 0 0,-1 1 1 0 0,0 0-1 0 0,-1-1 1 0 0,1 1-1 0 0,-1 0 0 0 0,0 0-107 0 0,2 24 587 0 0,-3-19-414 0 0,1 1-1 0 0,1 0 0 0 0,1 3-172 0 0,-2-6 2 0 0,0 0 0 0 0,0 0 0 0 0,-1 0 0 0 0,0 0 0 0 0,-1 0-1 0 0,1 0 1 0 0,-1 0 0 0 0,-2 6-2 0 0,-1 8 1 0 0,4-18-1 0 0,0 1-1 0 0,0-1 0 0 0,0 0 0 0 0,1 0 1 0 0,0 0-1 0 0,0 1 0 0 0,0-1 0 0 0,0 0 1 0 0,0 0 11 0 0,0-1 1 0 0,0 1-1 0 0,0 0 0 0 0,-1 0 0 0 0,1 0 0 0 0,-1 0 0 0 0,0 3-11 0 0,-5 9 288 0 0,4-14-225 0 0,0 0 1 0 0,1 1-1 0 0,-1-1 1 0 0,1 0-1 0 0,-1 0 1 0 0,1 0-1 0 0,0 1 1 0 0,0-1-1 0 0,0 1-63 0 0,3 17 606 0 0,-2-15-550 0 0,0-1 1 0 0,0 0 0 0 0,-1 0 0 0 0,0 0 0 0 0,0 1 0 0 0,0-1 0 0 0,0 0-1 0 0,0 0 1 0 0,-1 2-57 0 0,0-4 0 0 0,1-1 0 0 0,0 1 0 0 0,0 0 0 0 0,0-1 0 0 0,0 1 0 0 0,0 0 0 0 0,0-1 0 0 0,0 1 0 0 0,0 0 0 0 0,1-1 0 0 0,-1 1 0 0 0,1 0 0 0 0,-1-1 0 0 0,1 1 0 0 0,0 0 0 0 0,1 3 0 0 0,-3 2 0 0 0,-4-2 0 0 0,5 2 0 0 0,0-2 0 0 0,-7-6 0 0 0,-24-8-401 0 0,31 9 386 0 0,-1 0 0 0 0,1 0 0 0 0,0 0-1 0 0,-1 0 1 0 0,1 0 0 0 0,0 0 0 0 0,-1 0 0 0 0,1 0 0 0 0,0 0 0 0 0,-1-1-1 0 0,1 1 1 0 0,0 0 0 0 0,-1 0 0 0 0,1 0 0 0 0,0-1 0 0 0,-1 1 0 0 0,1 0 0 0 0,0 0-1 0 0,0-1 1 0 0,-1 1 0 0 0,1 0 0 0 0,0-1 0 0 0,0 1 0 0 0,-1 0 0 0 0,1-1-1 0 0,0 1 1 0 0,0 0 0 0 0,0-1 0 0 0,0 1 0 0 0,0 0 0 0 0,0-1 0 0 0,0 1-1 0 0,-1 0 1 0 0,1-1 0 0 0,0 1 0 0 0,0-1 0 0 0,0 1 0 0 0,1 0 0 0 0,-1-1 0 0 0,0 1-1 0 0,0 0 1 0 0,0-1 0 0 0,0 1 0 0 0,0 0 0 0 0,0-1 0 0 0,0 1 0 0 0,1 0-1 0 0,-1-1 1 0 0,0 1 0 0 0,0 0 0 0 0,0-1 0 0 0,1 1 15 0 0,-1-1-42 0 0,1 1 1 0 0,-1-1 0 0 0,0 0-1 0 0,0 1 1 0 0,1-1-1 0 0,-1 1 1 0 0,0-1-1 0 0,0 0 1 0 0,0 1 0 0 0,1-1-1 0 0,-1 0 1 0 0,0 1-1 0 0,0-1 1 0 0,0 0-1 0 0,0 1 1 0 0,0-1 0 0 0,0 0-1 0 0,-1 1 1 0 0,1-1-1 0 0,0 0 1 0 0,0 1-1 0 0,0-1 42 0 0,-7-10-1269 0 0,-6-9-987 0 0,6-11 224 0 0,8 2-14 0 0</inkml:trace>
  <inkml:trace contextRef="#ctx0" brushRef="#br0" timeOffset="1350.137">7203 506 11976 0 0,'42'-10'1082'0'0,"-37"8"-939"0"0,1 0 0 0 0,-1 1-1 0 0,1 0 1 0 0,-1 0 0 0 0,1 1 0 0 0,-1-1-1 0 0,1 1 1 0 0,0 1 0 0 0,-1-1 0 0 0,1 1-1 0 0,0 0 1 0 0,-1 0 0 0 0,1 0 0 0 0,-1 1-1 0 0,0 0 1 0 0,1 0 0 0 0,-1 0-1 0 0,0 1 1 0 0,4 2-143 0 0,-2-1 248 0 0,-5-3-143 0 0,0 1 0 0 0,1-1 1 0 0,-1 0-1 0 0,0 1 0 0 0,0-1 0 0 0,0 1 0 0 0,0 0 0 0 0,0 0 0 0 0,-1 0 0 0 0,1 0 0 0 0,0 0 0 0 0,0 2-105 0 0,-1-1 136 0 0,1 0 0 0 0,-1-1 0 0 0,1 1 0 0 0,-1 0 0 0 0,1-1 0 0 0,0 1 0 0 0,0-1 0 0 0,0 0 0 0 0,0 0 0 0 0,2 1-136 0 0,0 2 176 0 0,-2-4-135 0 0,-1 1 0 0 0,0-1-1 0 0,-1 1 1 0 0,1-1-1 0 0,0 1 1 0 0,0 0 0 0 0,-1-1-1 0 0,1 1 1 0 0,-1 0-1 0 0,1-1 1 0 0,-1 1 0 0 0,0 0-1 0 0,1-1 1 0 0,-1 1-1 0 0,0 1-40 0 0,0-1 0 0 0,0 0 0 0 0,0 0 0 0 0,1 0 0 0 0,-1 1 0 0 0,1-1 0 0 0,-1 0 0 0 0,1 0-1 0 0,1 1 1 0 0,-1-1 66 0 0,-1 0-1 0 0,1 0 1 0 0,0 0-1 0 0,-1 0 1 0 0,1 0-1 0 0,-1 0 1 0 0,0 0-1 0 0,0 0 0 0 0,1 1 1 0 0,-1-1-1 0 0,-1 0 1 0 0,1 0-1 0 0,0 0 1 0 0,0 0-1 0 0,-1 0 1 0 0,1 0-1 0 0,-1 0 1 0 0,0 0-1 0 0,0 0 0 0 0,1 0 1 0 0,-1 0-1 0 0,-1 1-65 0 0,1-2 41 0 0,1 0-1 0 0,0-1 1 0 0,0 1-1 0 0,-1 0 1 0 0,1 0-1 0 0,0 0 0 0 0,0 0 1 0 0,0 0-1 0 0,0 0 1 0 0,0 0-1 0 0,0 0 1 0 0,0 0-1 0 0,1 1-40 0 0,-1-2 3 0 0,0 1-1 0 0,0-1 1 0 0,0 1-1 0 0,0-1 1 0 0,0 1 0 0 0,0-1-1 0 0,0 1 1 0 0,0 0-1 0 0,0-1 1 0 0,0 1-1 0 0,0-1 1 0 0,0 1 0 0 0,-1-1-1 0 0,1 1 1 0 0,0-1-1 0 0,0 1 1 0 0,0-1-1 0 0,-1 1 1 0 0,1-1 0 0 0,0 1-1 0 0,-1-1 1 0 0,1 1-1 0 0,0-1 1 0 0,-1 1-1 0 0,1-1 1 0 0,-1 0 0 0 0,1 1-1 0 0,-1-1 1 0 0,1 0-1 0 0,-1 1 1 0 0,1-1-1 0 0,-1 0-2 0 0,-38 26 0 0 0,36-24 0 0 0,-1 0 0 0 0,1-1 0 0 0,0 1 0 0 0,0-1 0 0 0,-1 0 0 0 0,1 0 0 0 0,0 0 0 0 0,-1 0 0 0 0,1-1 0 0 0,-1 1 0 0 0,0-1 0 0 0,-13 3 0 0 0,-1 2 0 0 0,1-1 0 0 0,-1-1 0 0 0,1-1 0 0 0,-1-1 0 0 0,-6 0 0 0 0,-4-4-54 0 0,25 2-93 0 0,0 1 0 0 0,1 0-145 0 0,-1 0-1 0 0,1 0 1 0 0,0-1-1 0 0,0 1 1 0 0,0-1-1 0 0,0 0 1 0 0,0 1-1 0 0,-2-2 293 0 0,3 0-1514 0 0,6-5-19 0 0</inkml:trace>
  <inkml:trace contextRef="#ctx0" brushRef="#br0" timeOffset="1622.602">7717 399 13824 0 0,'-6'2'131'0'0,"-15"9"794"0"0,20-10-897 0 0,0 0-1 0 0,0-1 1 0 0,0 1-1 0 0,0 0 1 0 0,0 0-1 0 0,0 0 1 0 0,1 0-1 0 0,-1 0 0 0 0,0 0 1 0 0,0 0-1 0 0,1 0 1 0 0,-1 0-1 0 0,1 0 1 0 0,-1 0-1 0 0,1 0 1 0 0,-1 1-28 0 0,1 0 0 0 0,-1 0 0 0 0,0 0 0 0 0,1 1 0 0 0,-1-1 0 0 0,0 0 0 0 0,0 0 0 0 0,0-1 0 0 0,0 1 0 0 0,-1 0 0 0 0,1 0 0 0 0,0 0 0 0 0,-1-1 0 0 0,1 1 0 0 0,-2 1 0 0 0,-3 2 0 0 0,5-4-2 0 0,0 1 1 0 0,0-1 0 0 0,0 0 0 0 0,1 0-1 0 0,-1 1 1 0 0,0-1 0 0 0,1 0 0 0 0,-1 1-1 0 0,1-1 1 0 0,-1 1 0 0 0,1-1 0 0 0,0 0-1 0 0,-1 1 1 0 0,1-1 0 0 0,0 1 0 0 0,0 1 1 0 0,4 23 172 0 0,-2-23-85 0 0,-2 1 0 0 0,1-1 1 0 0,0 0-1 0 0,-1 1 1 0 0,0-1-1 0 0,1 0 0 0 0,-1 1 1 0 0,0-1-1 0 0,-1 3-87 0 0,-9 30 872 0 0,5-17-310 0 0,0 0 0 0 0,1 0-1 0 0,0 12-561 0 0,4-26 70 0 0,1 0 0 0 0,-1 0-1 0 0,1 0 1 0 0,0 0-1 0 0,0-1 1 0 0,0 1-1 0 0,1 0 1 0 0,0 0-70 0 0,0 0 6 0 0,-1-1 1 0 0,1 1-1 0 0,-1-1 1 0 0,0 1-1 0 0,0 0 1 0 0,-1-1-1 0 0,1 1 0 0 0,-1 0-6 0 0,-2 13 1 0 0,1-15 6 0 0,0 0-1 0 0,1 0 0 0 0,0 0 1 0 0,-1 0-1 0 0,1 0 1 0 0,1 0-1 0 0,-1 0 1 0 0,0 0-1 0 0,1 0 1 0 0,-1 0-1 0 0,1 1-6 0 0,7 15 241 0 0,-6-15-139 0 0,0 0 1 0 0,-1 0-1 0 0,1 0 1 0 0,-1 0-1 0 0,0 0 1 0 0,0 0-1 0 0,0 1 1 0 0,-1-1-1 0 0,1 0 1 0 0,-1 1-1 0 0,0 0-102 0 0,-1 5 249 0 0,0-6-204 0 0,1 1 0 0 0,-1 0 0 0 0,1 0 0 0 0,1-1 0 0 0,-1 1 0 0 0,0 0-1 0 0,1 0 1 0 0,1 2-45 0 0,-2-5 0 0 0,1 0 0 0 0,-1 0 0 0 0,1 1 0 0 0,-1-1 0 0 0,0 0 0 0 0,0 0 0 0 0,0 0 0 0 0,0 0 0 0 0,0 0 0 0 0,0 1 0 0 0,-1-1 0 0 0,1 0 0 0 0,-1 0 0 0 0,1 0 0 0 0,-1 0 0 0 0,0 0 0 0 0,0 0 0 0 0,0 0 0 0 0,0 0 0 0 0,0 0 0 0 0,-1 0 0 0 0,2-1 0 0 0,-1 0 0 0 0,1-1 0 0 0,0 1 0 0 0,-1-1 0 0 0,1 1 0 0 0,0 0 0 0 0,0-1 0 0 0,0 1 0 0 0,0 0 0 0 0,0-1 0 0 0,0 1 0 0 0,0 0 0 0 0,0-1 0 0 0,0 1 0 0 0,0 0 0 0 0,0-1 0 0 0,0 1 0 0 0,0-1 0 0 0,0 1 0 0 0,0 0 0 0 0,1-1 0 0 0,-1 1 0 0 0,0-1 0 0 0,1 1 0 0 0,-1 0 0 0 0,0-1 0 0 0,1 1 0 0 0,-1-1 0 0 0,0 1 0 0 0,1-1 0 0 0,-1 1 0 0 0,1-1 0 0 0,-1 0 0 0 0,1 1 0 0 0,-1-1 0 0 0,1 1 0 0 0,0-1 0 0 0,-1 0 0 0 0,1 0 0 0 0,-1 1 0 0 0,1-1 0 0 0,-1 0 0 0 0,1 1 0 0 0,-1-1 0 0 0,1 1 0 0 0,-1-1 0 0 0,1 0 0 0 0,-1 1 0 0 0,1-1 0 0 0,-1 1 0 0 0,0-1 0 0 0,1 1 0 0 0,-1-1 0 0 0,0 1 0 0 0,0 0 0 0 0,1-1 0 0 0,-1 1 0 0 0,0-1 0 0 0,0 1 0 0 0,0 0 0 0 0,0-1 0 0 0,1 1 0 0 0,-1 0 0 0 0,0-1 0 0 0,0 1 0 0 0,0-1 0 0 0,-1 1 0 0 0,1 0 0 0 0,0-1 0 0 0,0 1 0 0 0,0-1 0 0 0,0 1 0 0 0,0 0 0 0 0,-1-1 0 0 0,-1 11 0 0 0,5-9 0 0 0,-3-2 0 0 0,7 2 0 0 0,-8-2 0 0 0,1 0 0 0 0,0 0 1 0 0,0 0-1 0 0,0 0 0 0 0,0 0 0 0 0,0 0 0 0 0,0 0 0 0 0,0 0 0 0 0,0 0 0 0 0,0 0 0 0 0,-1 0 0 0 0,1 0 0 0 0,0 0 0 0 0,0 0 0 0 0,0 0 0 0 0,0 0 0 0 0,0 0 0 0 0,0-1 1 0 0,0 1-1 0 0,0 0 0 0 0,0 0 0 0 0,0 0 0 0 0,0 0 0 0 0,0 0 0 0 0,0 0 0 0 0,0 0 0 0 0,0 0 0 0 0,0 0 0 0 0,0-1 0 0 0,0 1 0 0 0,0 0 0 0 0,0 0 0 0 0,0 0 0 0 0,0 0 1 0 0,0 0-1 0 0,0 0 0 0 0,0 0 0 0 0,0 0 0 0 0,0 0 0 0 0,0-1 0 0 0,0 1 0 0 0,0 0 0 0 0,0 0 0 0 0,0 0 0 0 0,0 0 0 0 0,0 0 0 0 0,0 0 0 0 0,0 0 0 0 0,0 0 0 0 0,0 0 1 0 0,0 0-1 0 0,1 0 0 0 0,-1 0 0 0 0,0-1 0 0 0,0 1 0 0 0,0 0 0 0 0,0 0 0 0 0,0 0 0 0 0,0 0 0 0 0,0 0 0 0 0,0 0 0 0 0,0 0 0 0 0,0 0 0 0 0,1 0 0 0 0,-1 0 0 0 0,0 0 1 0 0,0 0-1 0 0,0 0 0 0 0,0 0 0 0 0,-9-8-37 0 0,5 5-200 0 0,-1-10-1664 0 0,0-1 483 0 0,-12-18-604 0 0,-7 5-23 0 0</inkml:trace>
  <inkml:trace contextRef="#ctx0" brushRef="#br0" timeOffset="1989.158">7761 473 11976 0 0,'-33'-16'1082'0'0,"22"0"70"0"0,14 15-899 0 0,0-1 0 0 0,1 1 0 0 0,0 0 0 0 0,-1 0 0 0 0,1 0 0 0 0,-1 1 0 0 0,1-1 0 0 0,0 1 0 0 0,0 0 0 0 0,-1 0 0 0 0,2 0-253 0 0,3 1 364 0 0,0 1 1 0 0,0-1-1 0 0,-1 2 1 0 0,1-1-1 0 0,0 2-364 0 0,21 4 571 0 0,-23-7-560 0 0,-1 0 0 0 0,0 0 0 0 0,-1 1 0 0 0,1 0 0 0 0,0 0 0 0 0,0 0 0 0 0,-1 1 0 0 0,1-1 0 0 0,-1 1-1 0 0,1 0-10 0 0,19 14 694 0 0,-17-13-377 0 0,0 0-1 0 0,0 1 1 0 0,0 0-1 0 0,5 6-316 0 0,-5-4 15 0 0,-6-7-15 0 0,0 1 0 0 0,0-1 0 0 0,0 1 0 0 0,-1 0 0 0 0,1-1 0 0 0,0 1 1 0 0,0 0-1 0 0,-1 0 0 0 0,1-1 0 0 0,0 1 0 0 0,-1 0 0 0 0,1 0 0 0 0,-1 0 0 0 0,1 0 0 0 0,-1 0 0 0 0,1 0 0 0 0,-1 0 0 0 0,0 0 0 0 0,1 0 0 0 0,-1 0 0 0 0,0 0 0 0 0,0 0 0 0 0,0 0 0 0 0,0 1 0 0 0,-3 4 0 0 0,3-6 0 0 0,-1 1 0 0 0,1-1 0 0 0,0 1 0 0 0,-1 0 0 0 0,1-1 0 0 0,0 1 0 0 0,0 0 0 0 0,-1-1 0 0 0,1 1 0 0 0,0 0 0 0 0,0-1 0 0 0,0 1 0 0 0,0 0 0 0 0,0-1 0 0 0,0 1 0 0 0,0 0 0 0 0,0-1 0 0 0,0 1 0 0 0,0 0 0 0 0,0-1 0 0 0,0 1 0 0 0,1 0 0 0 0,-1 1 0 0 0,1-1 0 0 0,-1-1 0 0 0,1 1 0 0 0,-1-1 0 0 0,1 1 0 0 0,-1 0 0 0 0,0-1 0 0 0,1 1 0 0 0,-1-1 0 0 0,0 1 0 0 0,0 0 0 0 0,1 0 0 0 0,-1-1 0 0 0,0 1 0 0 0,0 0 0 0 0,0-1 0 0 0,0 1 0 0 0,0 0 0 0 0,0-1 0 0 0,0 1 0 0 0,0 0 0 0 0,0 0 0 0 0,0-1 0 0 0,0 1 0 0 0,-1 0 0 0 0,1-1 0 0 0,0 1 0 0 0,0 0 0 0 0,-1-1 0 0 0,1 1 0 0 0,0 0 0 0 0,-1-1 0 0 0,1 1 0 0 0,-1-1 0 0 0,1 1 0 0 0,-1-1 0 0 0,1 1 0 0 0,-1-1 0 0 0,1 1 0 0 0,-1-1 0 0 0,1 1 0 0 0,-1-1 0 0 0,0 0 0 0 0,0 1 0 0 0,-13 12-12 0 0,10-8 170 0 0,0-1-1 0 0,-1 0 0 0 0,1 0 0 0 0,-1 0 0 0 0,0-1 0 0 0,-2 1-157 0 0,-10 4 433 0 0,12-6-299 0 0,-1 0-1 0 0,1 1 1 0 0,0-1 0 0 0,1 1-1 0 0,-4 2-133 0 0,2-1 2 0 0,0-1-1 0 0,-1 0 1 0 0,0-1-1 0 0,1 1 1 0 0,-1-1-1 0 0,0 0 1 0 0,0-1-1 0 0,0 0 1 0 0,0 0-1 0 0,-4 0-1 0 0,-9 1 1 0 0,2 1-1 0 0,1-2 0 0 0,-1 0 0 0 0,1-1 0 0 0,-1 0 0 0 0,1-2 0 0 0,-1 0 0 0 0,-5-2 0 0 0,7-4-401 0 0,15 8-74 0 0,2-1-33 0 0,2-1 401 0 0,0 0-1 0 0,0 0 0 0 0,0 1 0 0 0,0-1 0 0 0,0 1 1 0 0,0 0-1 0 0,1-1 108 0 0,-3 2-101 0 0,1 0 1 0 0,0-1-1 0 0,-1 1 0 0 0,1-1 1 0 0,0 0-1 0 0,-1 1 1 0 0,1-1-1 0 0,-1 0 1 0 0,1 0-1 0 0,-1 0 0 0 0,0 0 1 0 0,1 0-1 0 0,-1-1 1 0 0,0 1-1 0 0,0 0 1 0 0,0 0-1 0 0,0-1 0 0 0,0 1 1 0 0,0-1-1 0 0,0 1 1 0 0,0-1 100 0 0,0 1-367 0 0,-1 0 0 0 0,0 0 0 0 0,1 0 0 0 0,0 0 0 0 0,-1 0 1 0 0,1 0-1 0 0,0 1 0 0 0,-1-1 0 0 0,1 0 0 0 0,0 1 0 0 0,0-1 0 0 0,-1 0 1 0 0,1 1 366 0 0,19-12-6244 0 0</inkml:trace>
  <inkml:trace contextRef="#ctx0" brushRef="#br0" timeOffset="2306.111">8185 426 15664 0 0,'-7'3'458'0'0,"10"1"271"0"0,-4 5-252 0 0,1-8-436 0 0,-1 2-35 0 0,1-1 1 0 0,0 1-1 0 0,1 0 1 0 0,-1 0-1 0 0,0 0 1 0 0,1-1-1 0 0,-1 1 1 0 0,1 0-1 0 0,1 0-6 0 0,-1 0 110 0 0,-1 0 0 0 0,1 1 0 0 0,0-1 0 0 0,-1 0 0 0 0,1 0-1 0 0,-1 0 1 0 0,0 0 0 0 0,0 3-110 0 0,-1-5 64 0 0,1 1 0 0 0,0-1 0 0 0,0 1 0 0 0,0-1 0 0 0,0 1-1 0 0,0-1 1 0 0,0 1 0 0 0,1-1 0 0 0,-1 1 0 0 0,0-1 0 0 0,1 1 0 0 0,-1-1 0 0 0,1 1 0 0 0,-1-1-1 0 0,1 0 1 0 0,0 1 0 0 0,0-1 0 0 0,-1 0 0 0 0,1 1 0 0 0,0-1 0 0 0,0 0 0 0 0,0 0 0 0 0,0 0-1 0 0,1 0-63 0 0,-1 0 70 0 0,0 1-1 0 0,-1-1 1 0 0,1 0 0 0 0,0 0-1 0 0,-1 0 1 0 0,1 1-1 0 0,-1-1 1 0 0,1 0-1 0 0,-1 1 1 0 0,0-1-1 0 0,0 0 1 0 0,1 1 0 0 0,-1-1-1 0 0,0 0 1 0 0,0 1-1 0 0,0-1 1 0 0,0 1-70 0 0,-1 0 86 0 0,1 0 1 0 0,1 0-1 0 0,-1 0 1 0 0,0 0 0 0 0,0-1-1 0 0,1 1 1 0 0,-1 0-1 0 0,1 0 1 0 0,-1 0-1 0 0,1 0-86 0 0,0 0 117 0 0,0 0 0 0 0,-1 0 0 0 0,1 0 0 0 0,-1 0 0 0 0,1 0 0 0 0,-1 0 0 0 0,0 0-1 0 0,0 0 1 0 0,0 0 0 0 0,0 2-117 0 0,0-2 52 0 0,-1 1-1 0 0,1-1 1 0 0,1 0-1 0 0,-1 0 0 0 0,0 0 1 0 0,0 0-1 0 0,1 1 1 0 0,0-1-1 0 0,0 2-51 0 0,0-2 16 0 0,0-1 0 0 0,-1 0 1 0 0,0-1-1 0 0,1 1 0 0 0,-1 0 1 0 0,0-1-1 0 0,1 1 1 0 0,-1 0-1 0 0,0-1 1 0 0,0 1-1 0 0,1 0 0 0 0,-1 0 1 0 0,0-1-1 0 0,0 1 1 0 0,0 0-1 0 0,0 0 1 0 0,0-1-1 0 0,0 1 0 0 0,0 0 1 0 0,-1 0-1 0 0,1-1 1 0 0,0 1-1 0 0,0 0 1 0 0,0 0-1 0 0,-1-1 1 0 0,1 1-1 0 0,-1 0-16 0 0,1-1 36 0 0,0 1 1 0 0,0-1-1 0 0,0 0 1 0 0,0 1-1 0 0,0-1 1 0 0,0 1-1 0 0,0-1 1 0 0,0 1-1 0 0,0-1 0 0 0,0 0 1 0 0,0 1-1 0 0,0-1 1 0 0,0 1-1 0 0,0-1 1 0 0,0 0-1 0 0,0 1 1 0 0,0-1-1 0 0,0 1 0 0 0,1-1 1 0 0,-1 0-1 0 0,0 1 1 0 0,0-1-1 0 0,0 1 1 0 0,1-1-1 0 0,-1 0 1 0 0,0 1-1 0 0,1-1 0 0 0,-1 0 1 0 0,0 0-1 0 0,1 1-36 0 0,-1-1 36 0 0,1 1-1 0 0,0 0 1 0 0,-1 0-1 0 0,1-1 0 0 0,-1 1 1 0 0,0 0-1 0 0,1 0 1 0 0,-1-1-1 0 0,1 1 1 0 0,-1 0-1 0 0,0 0 0 0 0,0 0 1 0 0,0 0-1 0 0,1 0-35 0 0,-1-1-8 0 0,0 1 0 0 0,-1-1 1 0 0,1 0-1 0 0,0 0 0 0 0,0 1 0 0 0,0-1 0 0 0,0 0 0 0 0,0 0 0 0 0,0 0 1 0 0,0 1-1 0 0,0-1 0 0 0,0 0 0 0 0,0 0 0 0 0,0 1 0 0 0,0-1 0 0 0,0 0 1 0 0,0 0-1 0 0,0 1 0 0 0,1-1 0 0 0,-1 0 0 0 0,0 0 0 0 0,0 0 0 0 0,0 1 1 0 0,0-1-1 0 0,0 0 0 0 0,0 0 0 0 0,1 0 0 0 0,-1 0 0 0 0,0 1 0 0 0,0-1 0 0 0,0 0 1 0 0,0 0-1 0 0,1 0 0 0 0,-1 0 0 0 0,0 0 0 0 0,0 1 0 0 0,1-1 0 0 0,-1 0 1 0 0,0 0-1 0 0,0 0 0 0 0,0 0 0 0 0,1 0 0 0 0,-1 0 0 0 0,0 0 0 0 0,0 0 1 0 0,1 0-1 0 0,-1 0 0 0 0,0 0 0 0 0,0 0 8 0 0,2 0-475 0 0,-2 0-33 0 0,0 0 444 0 0,0 0 0 0 0,0 1-1 0 0,1-1 1 0 0,-1 0 0 0 0,0 0 0 0 0,0 0-1 0 0,1 0 1 0 0,-1 0 0 0 0,0 0 0 0 0,0 0-1 0 0,0 0 1 0 0,1 0 0 0 0,-1 0 0 0 0,0-1-1 0 0,0 1 1 0 0,1 0 0 0 0,-1 0 0 0 0,0 0-1 0 0,0 0 1 0 0,0 0 0 0 0,1 0 0 0 0,-1 0-1 0 0,0-1 1 0 0,0 1 0 0 0,0 0 0 0 0,1 0-1 0 0,-1 0 1 0 0,0 0 0 0 0,0-1-1 0 0,0 1 1 0 0,0 0 0 0 0,0 0 0 0 0,1 0-1 0 0,-1-1 1 0 0,0 1 0 0 0,0 0 0 0 0,0 0-1 0 0,0-1 1 0 0,0 1 0 0 0,0 0 0 0 0,0 0-1 0 0,0 0 1 0 0,0-1 0 0 0,0 1 0 0 0,0 0-1 0 0,0 0 1 0 0,0-1 0 0 0,0 1 0 0 0,0 0-1 0 0,0 0 1 0 0,0-1 0 0 0,0 1-1 0 0,0 0 1 0 0,0 0 0 0 0,-1-1 0 0 0,1 1-1 0 0,0 0 1 0 0,0 0 0 0 0,0 0 0 0 0,0 0-1 0 0,0-1 1 0 0,-1 1 0 0 0,1 0 0 0 0,0 0-1 0 0,0 0 1 0 0,0-1 64 0 0,-19-23-2032 0 0,7 3-14 0 0</inkml:trace>
  <inkml:trace contextRef="#ctx0" brushRef="#br0" timeOffset="2656.521">8326 337 11976 0 0,'0'0'266'0'0,"1"2"44"0"0,0-1-249 0 0,0 1 1 0 0,0-1 0 0 0,-1 1 0 0 0,1-1-1 0 0,0 1 1 0 0,-1 0 0 0 0,1-1-1 0 0,-1 1 1 0 0,1 0 0 0 0,-1-1 0 0 0,0 1-62 0 0,1 0 5 0 0,-1 0 0 0 0,0 1 0 0 0,1-1 0 0 0,0 0 1 0 0,-1 0-1 0 0,1 0 0 0 0,0 0 0 0 0,0-1 0 0 0,0 1 0 0 0,0 0 1 0 0,1 0-6 0 0,0 1 71 0 0,-1 0 0 0 0,1 0 0 0 0,0 0 0 0 0,-1 0 1 0 0,1 0-1 0 0,-1 1 0 0 0,0-1 0 0 0,0 2-71 0 0,8 19 863 0 0,8 6 292 0 0,-9-14-197 0 0,1 0 0 0 0,4 4-958 0 0,-6-10 422 0 0,-1 1-1 0 0,-1 0 0 0 0,0 1 0 0 0,1 4-421 0 0,2 3-53 0 0,-7-15 53 0 0,2 1 0 0 0,-1 0 0 0 0,0-1 0 0 0,-1 1 0 0 0,1 0 0 0 0,-1 1 0 0 0,-2-14 248 0 0,0-1 198 0 0,1 0 0 0 0,-1 1 0 0 0,1-1 0 0 0,1-1-446 0 0,0-16 18 0 0,-1 21-18 0 0,0 0-1 0 0,0 0 1 0 0,1 0 0 0 0,0 0 0 0 0,0 0 0 0 0,0 1-1 0 0,0-2 1 0 0,6-10 0 0 0,0 1 0 0 0,4-6 0 0 0,1-1 0 0 0,-3 14 0 0 0,-8 7 0 0 0,0 1 0 0 0,0-1 0 0 0,-1 1 0 0 0,1 0 0 0 0,0-1 0 0 0,0 1 0 0 0,-1 0 0 0 0,1 0 0 0 0,0 0 0 0 0,0 0 0 0 0,-1 0 0 0 0,1 0 0 0 0,0 0 0 0 0,0 0 0 0 0,0 0 0 0 0,-1 0 0 0 0,1 0 0 0 0,0 0 0 0 0,0 0 0 0 0,-1 1 0 0 0,1-1 0 0 0,0 0 0 0 0,0 1 0 0 0,-1-1 0 0 0,1 0 0 0 0,0 1 0 0 0,-1-1 0 0 0,1 1 0 0 0,-1-1 0 0 0,1 1 0 0 0,-1-1 0 0 0,1 1 0 0 0,0 0 0 0 0,6 5 0 0 0,0-1 0 0 0,-1 1 0 0 0,0 0 0 0 0,0 1 0 0 0,0-1 0 0 0,4 8 0 0 0,26 48 0 0 0,-27-45 0 0 0,1 0 0 0 0,1 0 0 0 0,11 14 0 0 0,-17-25 53 0 0,1 0-1 0 0,1 0 0 0 0,-1 0 0 0 0,1-1 0 0 0,0 0 1 0 0,0 0-1 0 0,4 1-52 0 0,-6-3-263 0 0,0-1 1 0 0,0 0 0 0 0,0 0-1 0 0,0-1 1 0 0,4 2 262 0 0,-5-3-861 0 0,0 1 0 0 0,1-1 0 0 0,-1 0 1 0 0,0 0-1 0 0,1 0 0 0 0,-1 0 1 0 0,3-1 860 0 0,9-4-6244 0 0</inkml:trace>
  <inkml:trace contextRef="#ctx0" brushRef="#br0" timeOffset="3168.163">9028 417 15664 0 0,'0'0'356'0'0,"2"-5"475"0"0,-2 3-810 0 0,0 1 0 0 0,-1 0-1 0 0,1 0 1 0 0,0 0 0 0 0,-1-1 0 0 0,1 1-1 0 0,-1 0 1 0 0,0 0 0 0 0,1 0-1 0 0,-1 0 1 0 0,0 0 0 0 0,1 0-1 0 0,-1 0 1 0 0,0 0 0 0 0,0 0-1 0 0,0 1 1 0 0,0-1 0 0 0,0 0-1 0 0,0 0 1 0 0,0 1 0 0 0,0-1-1 0 0,0 1 1 0 0,0-1 0 0 0,0 1-1 0 0,-1-1 1 0 0,1 1 0 0 0,0 0-1 0 0,0-1 1 0 0,0 1 0 0 0,-1 0-1 0 0,1 0 1 0 0,0 0-21 0 0,-4-1 186 0 0,0 1 0 0 0,0-1 0 0 0,1 1 0 0 0,-1 0 0 0 0,0 1 0 0 0,0-1 0 0 0,-4 2-186 0 0,4 0 187 0 0,0 0-1 0 0,1 0 0 0 0,-1 0 0 0 0,0 1 0 0 0,1-1 1 0 0,-1 1-1 0 0,1 0 0 0 0,0 1 0 0 0,0-1 0 0 0,0 1 1 0 0,1 0-1 0 0,-3 3-186 0 0,-6 7 140 0 0,2 1 1 0 0,0 1-1 0 0,1 0-140 0 0,5-7 0 0 0,0 0 0 0 0,1 0 0 0 0,0 1 0 0 0,0-1 0 0 0,0 9 0 0 0,1-10 0 0 0,2-4 68 0 0,0 0-1 0 0,-1-1 0 0 0,1 1 1 0 0,0 0-1 0 0,1-1 1 0 0,-1 1-1 0 0,1 0 0 0 0,-1-1 1 0 0,1 1-1 0 0,0-1 0 0 0,1 1 1 0 0,-1-1-1 0 0,0 1 0 0 0,1-1 1 0 0,0 0-1 0 0,0 0 0 0 0,0 1-67 0 0,-1-2 33 0 0,1 0-1 0 0,-1-1 0 0 0,0 1 0 0 0,1 0 1 0 0,-1-1-1 0 0,1 0 0 0 0,0 1 0 0 0,-1-1 1 0 0,1 0-1 0 0,0 1 0 0 0,0-1 0 0 0,0 0 1 0 0,-1 0-1 0 0,1-1 0 0 0,0 1 0 0 0,1 0 1 0 0,-1-1-1 0 0,0 1 0 0 0,0-1 0 0 0,0 0 1 0 0,0 1-1 0 0,0-1 0 0 0,0 0 0 0 0,1 0 1 0 0,-1-1-1 0 0,0 1 0 0 0,0 0 0 0 0,2-1-32 0 0,6-3-290 0 0,0 0 0 0 0,0-1-1 0 0,0 0 1 0 0,4-3 290 0 0,14-8-815 0 0,25-3 799 0 0,-50 18 16 0 0,0 1 0 0 0,-1-1 0 0 0,1 1 0 0 0,0-1 0 0 0,0 1 0 0 0,0 0 0 0 0,0 0 0 0 0,0 1 0 0 0,-1-1 0 0 0,1 0 0 0 0,0 1 0 0 0,0 0 0 0 0,0-1 0 0 0,-1 1 0 0 0,1 1 0 0 0,0-1 0 0 0,1 1 0 0 0,-1-1 0 0 0,1 1 0 0 0,0 1 0 0 0,-1-1 0 0 0,0 0 0 0 0,1 1 0 0 0,-1 0 0 0 0,0 0 0 0 0,0 0 0 0 0,1 2 0 0 0,6 11 0 0 0,-1-1 0 0 0,0 1 0 0 0,-1 1 0 0 0,-1-1 0 0 0,-1 2 0 0 0,0-1 0 0 0,-1 0 0 0 0,-1 1 0 0 0,-1 0 0 0 0,0 7 0 0 0,2 27 0 0 0,-3 0 0 0 0,-2 0 0 0 0,-2 2 0 0 0,0-31 16 0 0,0-1 0 0 0,-1 0 0 0 0,-2 0 0 0 0,-5 17-16 0 0,9-35 52 0 0,-1-1 0 0 0,1 0-1 0 0,-1 1 1 0 0,0-1-1 0 0,0 0 1 0 0,0 0-1 0 0,0 0 1 0 0,0 0 0 0 0,-1-1-1 0 0,1 1 1 0 0,-1-1-1 0 0,0 1 1 0 0,1-1 0 0 0,-1 0-1 0 0,0 0 1 0 0,-1 0-1 0 0,1 0 1 0 0,0-1 0 0 0,0 1-1 0 0,-1-1 1 0 0,1 0-1 0 0,-1 0 1 0 0,1 0-1 0 0,-1-1 1 0 0,0 1 0 0 0,0-1-52 0 0,-13 1 174 0 0,-1 0 1 0 0,1-2 0 0 0,0 0-1 0 0,-8-2-174 0 0,3 1 107 0 0,1-2 0 0 0,-1-1-1 0 0,1 0 1 0 0,0-2 0 0 0,1 0-1 0 0,-2-2-106 0 0,-35-14 77 0 0,32 13-146 0 0,-24-12 69 0 0,32 14-36 0 0,9 5 76 0 0,1 0-1 0 0,0-1 1 0 0,0 0 0 0 0,-6-5-40 0 0,11 8-23 0 0,1 0 0 0 0,0 0 0 0 0,0 0 0 0 0,0 0 0 0 0,-1 0 0 0 0,1-1 1 0 0,0 1-1 0 0,1 0 0 0 0,-1-1 0 0 0,0 1 0 0 0,0 0 0 0 0,0-1 0 0 0,1 1 1 0 0,-1-1-1 0 0,1 0 0 0 0,-1 1 0 0 0,1-1 0 0 0,0 1 0 0 0,0-1 0 0 0,0 0 1 0 0,-1 1-1 0 0,2-1 0 0 0,-1 1 0 0 0,0-1 0 0 0,0 0 0 0 0,0 1 23 0 0,1-1-179 0 0,0 0 0 0 0,0 0 0 0 0,0 1 1 0 0,0-1-1 0 0,0 0 0 0 0,0 1 0 0 0,1-1 0 0 0,-1 1 0 0 0,1-1 0 0 0,-1 1 0 0 0,1 0 0 0 0,-1-1 0 0 0,1 1 0 0 0,0 0 0 0 0,-1 0 0 0 0,1 0 0 0 0,0 0 1 0 0,0 1 178 0 0,2-3-1086 0 0,11-7-6087 0 0</inkml:trace>
  <inkml:trace contextRef="#ctx0" brushRef="#br0" timeOffset="3770.811">10001 249 11976 0 0,'0'0'266'0'0,"12"-9"668"0"0,-10 6-848 0 0,-1 0 0 0 0,0 0 0 0 0,1-1 0 0 0,-1 1 1 0 0,0 0-1 0 0,-1-1 0 0 0,1 1 0 0 0,-1 0 1 0 0,1-1-1 0 0,-1 1 0 0 0,0 0 0 0 0,0-1-86 0 0,-1 2 88 0 0,0 1-1 0 0,0 0 0 0 0,0 0 0 0 0,0 0 1 0 0,0 0-1 0 0,0 0 0 0 0,0 0 0 0 0,-1 0 1 0 0,1 0-1 0 0,0 1 0 0 0,-1-1 1 0 0,1 0-1 0 0,0 1 0 0 0,-1-1 0 0 0,1 1 1 0 0,-1-1-88 0 0,0 1 137 0 0,-3-2 60 0 0,0 1 0 0 0,0 0 0 0 0,-1 0 1 0 0,1 0-1 0 0,-1 0 0 0 0,1 1 1 0 0,-1 0-1 0 0,1 0 0 0 0,-1 1 0 0 0,1 0 1 0 0,-1 0-1 0 0,1 0 0 0 0,0 0 1 0 0,-1 1-198 0 0,-9 3 589 0 0,0 0 0 0 0,1 1 1 0 0,0 1-1 0 0,-6 4-589 0 0,12-6 56 0 0,0 0-1 0 0,0 1 0 0 0,1 0 0 0 0,-1 0 1 0 0,1 1-1 0 0,1 0 0 0 0,-1 0 0 0 0,1 0 1 0 0,1 1-1 0 0,-1 0 0 0 0,1 0 0 0 0,0 1 1 0 0,1-1-1 0 0,0 1 0 0 0,1 0 0 0 0,-1 0 1 0 0,2 0-1 0 0,-1 1 0 0 0,1-1 0 0 0,1 1 0 0 0,0-1 1 0 0,0 1-1 0 0,1 0-55 0 0,0 16 198 0 0,2 1 0 0 0,1 0 0 0 0,1 0 0 0 0,2-1-1 0 0,0 0 1 0 0,2 0 0 0 0,7 16-198 0 0,1 6 0 0 0,-2 1 0 0 0,1 19 0 0 0,-8-41 0 0 0,-1 1 0 0 0,3 26 0 0 0,-9-52 0 0 0,0 0 0 0 0,0 0 0 0 0,0 1 0 0 0,0-1 0 0 0,0 0 0 0 0,-1 0 0 0 0,1 0 0 0 0,-1 0 0 0 0,0 0 0 0 0,1-1 0 0 0,-1 1 0 0 0,0 0 0 0 0,0 0 0 0 0,-1 0 0 0 0,2-1 0 0 0,-1 0 0 0 0,0 0 0 0 0,0 0 0 0 0,1 0 0 0 0,-1 0 0 0 0,0 0 0 0 0,0 0 0 0 0,0 0 0 0 0,0 0 0 0 0,0-1 0 0 0,0 1 0 0 0,0 0 0 0 0,-1-1 0 0 0,1 1 0 0 0,0-1 0 0 0,0 1 0 0 0,0-1 0 0 0,-1 0 0 0 0,1 1 0 0 0,0-1 0 0 0,-1 0 0 0 0,-3 0-264 0 0,1 0-1 0 0,-1-1 0 0 0,1 1 1 0 0,-1-1-1 0 0,1 0 1 0 0,-1 0-1 0 0,-3-2 265 0 0,-18-10-6758 0 0,12 5 321 0 0</inkml:trace>
  <inkml:trace contextRef="#ctx0" brushRef="#br0" timeOffset="4550.946">9417 679 10136 0 0,'-6'-8'354'0'0,"4"6"-272"0"0,-1 0 1 0 0,2 0-1 0 0,-1 0 0 0 0,0-1 1 0 0,0 1-1 0 0,1 0 1 0 0,-1-1-1 0 0,1 1 1 0 0,0-1-83 0 0,1 1 101 0 0,0 1 0 0 0,0 0 1 0 0,0 0-1 0 0,0 0 1 0 0,0 0-1 0 0,1 0 0 0 0,-1 0 1 0 0,0 0-1 0 0,1 0 0 0 0,-1 0 1 0 0,1 0-1 0 0,-1 0 1 0 0,1 0-1 0 0,0 0 0 0 0,-1 0 1 0 0,1 0-1 0 0,0 0 1 0 0,0 1-1 0 0,-1-1 0 0 0,1 0 1 0 0,0 1-1 0 0,0-1 0 0 0,0 0 1 0 0,0 1-1 0 0,0-1 1 0 0,1 0-102 0 0,2-1 578 0 0,0 0 0 0 0,1 0 1 0 0,-1 0-1 0 0,1 1 0 0 0,2-1-578 0 0,18-3 287 0 0,0 2-1 0 0,-1 1 0 0 0,3 0-286 0 0,-18 2 200 0 0,80-11 1389 0 0,-55 4-1572 0 0,-8 1-18 0 0,-13 3 1 0 0,1 0 0 0 0,-2-1 0 0 0,1-1 0 0 0,0 0 0 0 0,4-3 0 0 0,20-7 0 0 0,-18 6 0 0 0,-15 7 0 0 0,0 0 0 0 0,0 1 0 0 0,0-1 0 0 0,0 1 0 0 0,0 0 0 0 0,0 0 0 0 0,0 0 0 0 0,0 0 0 0 0,0 0 0 0 0,0 1 0 0 0,1 0 0 0 0,-1 0 0 0 0,7-1 0 0 0,-10 1 0 0 0,0 0 0 0 0,0-1 0 0 0,0 1 0 0 0,1 0 0 0 0,-1 0 0 0 0,0 0 0 0 0,0 0 0 0 0,1 0 0 0 0,-1 0 0 0 0,0 1 0 0 0,0-1 0 0 0,1 0 0 0 0,-1 1 0 0 0,0-1 0 0 0,0 1 0 0 0,0-1 0 0 0,0 1 0 0 0,0-1 0 0 0,0 1 0 0 0,0 0 0 0 0,0 0 0 0 0,0-1 0 0 0,0 1 0 0 0,0 0 0 0 0,0 0 0 0 0,0 0 0 0 0,4 4 0 0 0,-1-1 0 0 0,0 1 0 0 0,0 0 0 0 0,0 0 0 0 0,-1 0 0 0 0,1 1 0 0 0,-1-1 0 0 0,0 1 0 0 0,0 1 0 0 0,-2-6 8 0 0,2 6 79 0 0,0-1 0 0 0,-1 1 0 0 0,1 0 0 0 0,-1 0 0 0 0,0 2-87 0 0,3 8 794 0 0,-4-16-737 0 0,0 1 0 0 0,-1 0-1 0 0,1-1 1 0 0,-1 1 0 0 0,1 0 0 0 0,-1-1 0 0 0,0 1 0 0 0,1 0-1 0 0,-1-1 1 0 0,0 1 0 0 0,0 0 0 0 0,0 0 0 0 0,0-1-1 0 0,-1 1-56 0 0,1 16 18 0 0,0-15-18 0 0,1 0-1 0 0,-1 0 1 0 0,0 0 0 0 0,-1-1 0 0 0,1 1 0 0 0,0 0-1 0 0,-1 1 1 0 0,1-4 0 0 0,0 0 0 0 0,0 1 0 0 0,0-1 0 0 0,0 1 0 0 0,0-1 0 0 0,-1 0 0 0 0,1 1 0 0 0,0-1 0 0 0,1 1 0 0 0,-1-1 0 0 0,0 1 0 0 0,0-1 0 0 0,0 0 0 0 0,0 1 0 0 0,0-1 0 0 0,0 1 0 0 0,0-1 0 0 0,1 0 0 0 0,-1 1 0 0 0,0-1 0 0 0,0 0 0 0 0,1 1 0 0 0,-1-1 0 0 0,0 0 0 0 0,0 1 0 0 0,1-1 0 0 0,-1 0 0 0 0,0 1 0 0 0,1-1 0 0 0,-1 0 0 0 0,0 0 0 0 0,1 1 0 0 0,-1-1 0 0 0,1 0 0 0 0,-1 0 0 0 0,0 0 0 0 0,1 0 0 0 0,-1 0 0 0 0,1 0 0 0 0,2 3 0 0 0,-10 1 0 0 0,6-4 2 0 0,-1 1 0 0 0,1 0 1 0 0,0-1-1 0 0,-1 0 0 0 0,1 1 0 0 0,-1-1 0 0 0,1 0 0 0 0,0 1 0 0 0,-1-1 0 0 0,1 0 0 0 0,-1 0 0 0 0,1 0 0 0 0,-1 0 0 0 0,1 0 0 0 0,-1-1 0 0 0,1 1 0 0 0,-1 0 1 0 0,1-1-1 0 0,-1 1-2 0 0,1-1 76 0 0,0 0 1 0 0,1 1 0 0 0,-1-1 0 0 0,0 0 0 0 0,0 0-1 0 0,0 0 1 0 0,1 0 0 0 0,-1 0 0 0 0,0 1 0 0 0,1-1-1 0 0,-1 0 1 0 0,1 0 0 0 0,-1-1 0 0 0,1 1 0 0 0,0 0-1 0 0,-1 0 1 0 0,1 0 0 0 0,0 0 0 0 0,0 0 0 0 0,0 0 0 0 0,-1 0-1 0 0,1-1 1 0 0,1 1 0 0 0,-1-1-77 0 0,0-1 56 0 0,-1 1-50 0 0,1 0 1 0 0,0 0-1 0 0,0 0 0 0 0,0 0 1 0 0,1 0-1 0 0,-1 0 1 0 0,0 0-1 0 0,1 0 1 0 0,-1 0-1 0 0,1 1 1 0 0,0-1-1 0 0,-1 0 0 0 0,1 0 1 0 0,0 0-1 0 0,0 1 1 0 0,0-1-1 0 0,1 0-6 0 0,34-45-1384 0 0,-27 39 1318 0 0,0 1 0 0 0,0 0 0 0 0,1 0 0 0 0,-1 1 0 0 0,1 0 0 0 0,1 1-1 0 0,-1 0 1 0 0,1 1 0 0 0,0 0 0 0 0,10-2 66 0 0,12-1 18 0 0,0 1 0 0 0,1 1-1 0 0,3 2-17 0 0,26-3 0 0 0,-1-1 0 0 0,26 3 0 0 0,-72 4 0 0 0,0-1 0 0 0,0-1 0 0 0,-1-1 0 0 0,1 0 0 0 0,0-1 0 0 0,6-2 0 0 0,-22 5 0 0 0,1 1 0 0 0,0 0 0 0 0,-1 0 0 0 0,1-1 0 0 0,0 1 0 0 0,-1 0 0 0 0,1-1 0 0 0,-1 1 0 0 0,1 0 0 0 0,0-1 0 0 0,-1 1 0 0 0,1-1 0 0 0,-1 1 0 0 0,1-1 0 0 0,-1 1 0 0 0,0-1 0 0 0,1 1 0 0 0,-1-1 0 0 0,0 0 0 0 0,1 1 0 0 0,-1-1 0 0 0,0 1 0 0 0,0 0 0 0 0,0-1 0 0 0,0 1 0 0 0,0-1 0 0 0,0 1 0 0 0,0 0 0 0 0,-1-1 0 0 0,1 1 0 0 0,0-1 0 0 0,0 1 0 0 0,0 0 0 0 0,0-1 0 0 0,0 1 0 0 0,-1 0 0 0 0,1-1 0 0 0,0 1 0 0 0,0 0 0 0 0,0-1 0 0 0,-1 1 0 0 0,-1-2 0 0 0,1 1 0 0 0,-1-1 0 0 0,0 1 0 0 0,1 0 0 0 0,-1-1 0 0 0,0 1 0 0 0,0 0 0 0 0,0 0 0 0 0,0 0 0 0 0,0 0 0 0 0,-5-1 0 0 0,0 1 0 0 0,-1-1 0 0 0,1 1 0 0 0,0 1 0 0 0,0-1 0 0 0,-1 1 0 0 0,1 0 0 0 0,0 1 0 0 0,0 0 0 0 0,-1 0 0 0 0,1 0 0 0 0,-5 3 0 0 0,-12 3 0 0 0,1 1 0 0 0,0 2 0 0 0,-1 1 0 0 0,20-9-3 0 0,-1 1 0 0 0,1-1 1 0 0,0 1-1 0 0,0 0 0 0 0,1 0 0 0 0,-1 0 0 0 0,0 1 0 0 0,1-1 0 0 0,0 1 0 0 0,0 0 0 0 0,0-1 0 0 0,-1 3 3 0 0,0 2 87 0 0,-1 0 1 0 0,1 1-1 0 0,1 0 0 0 0,0 0 1 0 0,-2 7-88 0 0,4-13 66 0 0,1-1 1 0 0,-1 1-1 0 0,1-1 1 0 0,0 1-1 0 0,-1-1 0 0 0,1 1 1 0 0,1-1-1 0 0,-1 1 1 0 0,0-1-1 0 0,1 1 1 0 0,-1-1-1 0 0,1 1 1 0 0,-1-1-1 0 0,1 0 1 0 0,0 1-1 0 0,0-1 1 0 0,0 0-1 0 0,1 1 1 0 0,-1-1-1 0 0,0 0 0 0 0,1 0 1 0 0,0 0-1 0 0,-1 0 1 0 0,2 0-67 0 0,4 5-6 0 0,1-1 0 0 0,0 0 0 0 0,1 0 0 0 0,-1-1 0 0 0,6 2 6 0 0,-8-4 25 0 0,6 2-25 0 0,1 0 0 0 0,0-1 0 0 0,0-1 0 0 0,0 0 0 0 0,0-1 0 0 0,1 0 0 0 0,8 0 0 0 0,1 0 0 0 0,-6 0-130 0 0,-1-1 0 0 0,1-1-1 0 0,0 0 1 0 0,9-3 130 0 0,-14 2-875 0 0,0-2 0 0 0,-1 1 0 0 0,1-2 0 0 0,2 0 875 0 0,13-6-7162 0 0</inkml:trace>
  <inkml:trace contextRef="#ctx0" brushRef="#br0" timeOffset="4906.822">11118 393 15664 0 0,'-5'-2'132'0'0,"-1"1"1"0"0,1 1 0 0 0,-1-1 0 0 0,0 1-1 0 0,1 0 1 0 0,-1 0 0 0 0,1 0 0 0 0,-1 1 0 0 0,1 0-1 0 0,-1 0 1 0 0,1 0 0 0 0,-1 1 0 0 0,1 0 0 0 0,-2 1-133 0 0,-10 5-87 0 0,1 0 0 0 0,0 2 0 0 0,-10 8 87 0 0,10-8 121 0 0,1 1 219 0 0,1 1 0 0 0,0 0 0 0 0,0 1 0 0 0,1 0 0 0 0,1 1 0 0 0,-5 8-340 0 0,13-17 7 0 0,1 0 0 0 0,0 0-1 0 0,0 1 1 0 0,1-1-1 0 0,0 0 1 0 0,0 1-1 0 0,0 0 1 0 0,0 0-1 0 0,1-1 1 0 0,0 1-1 0 0,0 5-6 0 0,-1-3 371 0 0,2-7 117 0 0,7 5 613 0 0,-7-6-1093 0 0,0 1-8 0 0,1 0 0 0 0,-1-1 1 0 0,0 1-1 0 0,1-1 0 0 0,-1 1 0 0 0,1-1 1 0 0,-1 1-1 0 0,1-1 0 0 0,-1 1 0 0 0,1-1 1 0 0,-1 1-1 0 0,1-1 0 0 0,-1 0 0 0 0,1 1 1 0 0,0-1-1 0 0,-1 0 0 0 0,1 0 0 0 0,0 1 1 0 0,-1-1-1 0 0,1 0 0 0 0,0 0 0 0 0,-1 0 1 0 0,1 0-1 0 0,0 0 0 0 0,-1 0 0 0 0,1 0 1 0 0,0 0-1 0 0,-1 0 0 0 0,1 0 0 0 0,0 0 1 0 0,-1 0-1 0 0,1-1 0 0 0,0 1 0 0 0,0 0 0 0 0,7-4 0 0 0,1 1 0 0 0,0-1 0 0 0,-1-1 0 0 0,0 0 0 0 0,0 0 0 0 0,0 0 0 0 0,5-6 0 0 0,-11 9 0 0 0,14-13 0 0 0,-14 13 0 0 0,0-1 0 0 0,0 1 0 0 0,1 0 0 0 0,-1 0 0 0 0,1 0 0 0 0,1-1 0 0 0,30-22 0 0 0,-21 15 0 0 0,1 0 0 0 0,7-3 0 0 0,-14 11 0 0 0,-7 2 0 0 0,1 0 0 0 0,0 0 0 0 0,-1 0 0 0 0,1 0 0 0 0,-1 0 0 0 0,1 0 0 0 0,0 0 0 0 0,-1 0 0 0 0,1 0 0 0 0,-1 0 0 0 0,1 0 0 0 0,-1 1 0 0 0,1-1 0 0 0,0 0 0 0 0,-1 0 0 0 0,1 1 0 0 0,-1-1 0 0 0,1 0 0 0 0,-1 1 0 0 0,0-1 0 0 0,1 0 0 0 0,-1 1 0 0 0,1-1 0 0 0,-1 1 0 0 0,0-1 0 0 0,1 1 0 0 0,-1-1 0 0 0,0 1 0 0 0,1-1 0 0 0,-1 1 0 0 0,5 6 0 0 0,0 0 0 0 0,0 0 0 0 0,-1 0 0 0 0,0 0 0 0 0,0 1 0 0 0,-1-1 0 0 0,0 1 0 0 0,0 1 0 0 0,5 20 0 0 0,2 20 0 0 0,2 5 0 0 0,16 70 1440 0 0,-22-94-1353 0 0,1-1 0 0 0,5 15-87 0 0,-6-24 18 0 0,-5-15 32 0 0,0 0 0 0 0,0 0 0 0 0,1 0 0 0 0,0 0 0 0 0,1 3-50 0 0,4 3-64 0 0,-4-10 3 0 0,-2 0 0 0 0,0 0-173 0 0,0-2-1493 0 0,2-4-5895 0 0</inkml:trace>
  <inkml:trace contextRef="#ctx0" brushRef="#br0" timeOffset="6101.318">11308 482 6912 0 0,'0'0'528'0'0,"0"0"-40"0"0,-3 14 5402 0 0,3-7-5454 0 0,-1-1 0 0 0,1 1 0 0 0,1 0 0 0 0,-1 0 0 0 0,1-1-1 0 0,0 1 1 0 0,0 0 0 0 0,1-1 0 0 0,0 1 0 0 0,0-1 0 0 0,2 3-436 0 0,2 10 1073 0 0,-2-9-466 0 0,-1-1-1 0 0,1 0 0 0 0,4 4-606 0 0,5 14 629 0 0,-10-21-578 0 0,0 0 0 0 0,1-1-1 0 0,-1 1 1 0 0,5 4-51 0 0,4 6 6 0 0,7 18 112 0 0,-15-28-77 0 0,-3-3-28 0 0,0-1 1 0 0,0 0-1 0 0,1 0 1 0 0,-1 0-1 0 0,1 0 0 0 0,-1 0 1 0 0,1 0-1 0 0,0-1 1 0 0,0 1-1 0 0,0 0 0 0 0,0-1 1 0 0,0 1-1 0 0,0-1 1 0 0,0 0-1 0 0,0 0 1 0 0,1 1-14 0 0,6 0 28 0 0,-7-1-8 0 0,-1-1 0 0 0,1 1 0 0 0,-1-1 0 0 0,1 0 0 0 0,-1 1 0 0 0,1-1 0 0 0,-1 0 0 0 0,1 0-1 0 0,-1 0 1 0 0,1 0 0 0 0,0 0 0 0 0,-1 0 0 0 0,1 0 0 0 0,-1-1 0 0 0,1 1 0 0 0,-1 0 0 0 0,1-1 0 0 0,-1 0 0 0 0,1 1 0 0 0,-1-1 0 0 0,1 0 0 0 0,-1 1 0 0 0,0-1 0 0 0,0 0-1 0 0,1 0 1 0 0,-1 0 0 0 0,0 0 0 0 0,0-1-20 0 0,16-10 170 0 0,-13 10-143 0 0,0-1 0 0 0,-1 1 0 0 0,0-1-1 0 0,1 0 1 0 0,-1 0 0 0 0,0 0 0 0 0,-1 0-1 0 0,1-1-26 0 0,18-23 191 0 0,-14 19-127 0 0,-1-1 0 0 0,0 0 1 0 0,0 0-1 0 0,4-9-64 0 0,-3 3 0 0 0,-3 8 0 0 0,-1-1 0 0 0,1 0 0 0 0,-1-1 0 0 0,0 1 0 0 0,-1 0 0 0 0,0-1 0 0 0,0 0 0 0 0,0-7 0 0 0,-5 17-9 0 0,-1 6-59 0 0,-4 7-120 0 0,5-8 171 0 0,0 1 0 0 0,1 0 1 0 0,0 0-1 0 0,0 0 0 0 0,0 0 0 0 0,1 0 1 0 0,0 1-1 0 0,1-1 0 0 0,0 0 0 0 0,0 1 0 0 0,0-1 1 0 0,1 0-1 0 0,0 1 0 0 0,0-1 0 0 0,1 0 1 0 0,0 0-1 0 0,0 0 0 0 0,1 0 0 0 0,1 2 17 0 0,-2-6 20 0 0,-1-1-1 0 0,1 1 1 0 0,0 0-1 0 0,1-1 0 0 0,-1 1 1 0 0,0-1-1 0 0,1 0 1 0 0,-1 0-1 0 0,1 0 1 0 0,0 0-1 0 0,0 0 0 0 0,0-1 1 0 0,0 1-1 0 0,0-1-19 0 0,4 2 59 0 0,-1 0 1 0 0,1 0-1 0 0,1-1 0 0 0,-1 0 0 0 0,4 0-59 0 0,-5-2-8 0 0,-1 0 0 0 0,0 0-1 0 0,1-1 1 0 0,-1 1 0 0 0,0-1 0 0 0,1-1-1 0 0,-1 1 1 0 0,0-1 8 0 0,10-2 20 0 0,-7 2-5 0 0,0-1 1 0 0,-1 0 0 0 0,1 0 0 0 0,-1-1 0 0 0,1 0 0 0 0,-1 0-1 0 0,4-4-15 0 0,45-37 88 0 0,-55 44-88 0 0,7-7-13 0 0,-1 0 0 0 0,1 0 1 0 0,-1-1-1 0 0,4-8 13 0 0,10-12-21 0 0,-13 20-122 0 0,-2 0 0 0 0,1-1 0 0 0,-1 1-1 0 0,-1-1 1 0 0,0-1 0 0 0,0 1 0 0 0,1-4 143 0 0,-6 12-7 0 0,0 1 0 0 0,1 0 0 0 0,-1 0 0 0 0,0 0 0 0 0,1 0 0 0 0,-1 0 0 0 0,0 0 0 0 0,0 0 0 0 0,0-1 0 0 0,0 1 0 0 0,0 0 0 0 0,0 0 0 0 0,-1 0 0 0 0,1 0 0 0 0,0 0 0 0 0,-1 0 0 0 0,1 0 0 0 0,0 0 0 0 0,-1 0 0 0 0,1-1 0 0 0,-1 2 0 0 0,0-1 0 0 0,1 0 0 0 0,-1 0 0 0 0,0 0 0 0 0,1 0 0 0 0,-1 0 0 0 0,0 0 0 0 0,0 1 0 0 0,0-1 0 0 0,0 0 0 0 0,0 1 0 0 0,0-1 0 0 0,0 1 0 0 0,0-1 0 0 0,0 1 0 0 0,0-1 0 0 0,0 1 7 0 0,-3-1-18 0 0,0 0 0 0 0,0 0 0 0 0,0 0-1 0 0,0 1 1 0 0,0-1 0 0 0,1 1-1 0 0,-1 0 1 0 0,0 1 0 0 0,0-1 0 0 0,-3 1 18 0 0,-1 1-14 0 0,3-2 8 0 0,1 1 0 0 0,-1 0 1 0 0,0 0-1 0 0,1 1 0 0 0,-1-1 0 0 0,0 1 0 0 0,1 0 1 0 0,0 0-1 0 0,-1 1 0 0 0,1-1 0 0 0,-3 4 6 0 0,2-2 3 0 0,-2 1 3 0 0,0 1-1 0 0,0 0 0 0 0,0 0 0 0 0,1 1 0 0 0,0 0 0 0 0,1 0 1 0 0,-1 0-1 0 0,1 1 0 0 0,1 0 0 0 0,-1 0 0 0 0,-1 5-5 0 0,4-5 29 0 0,0 0-1 0 0,0 0 1 0 0,0 0 0 0 0,1 1-1 0 0,1-1 1 0 0,-1 0-1 0 0,1 1 1 0 0,1-1 0 0 0,0 6-29 0 0,0-12 16 0 0,0 1 1 0 0,-1-1 0 0 0,1 0-1 0 0,1 0 1 0 0,-1 0 0 0 0,0 0-1 0 0,0 0 1 0 0,1 0 0 0 0,-1 0-1 0 0,1 0 1 0 0,0 0-1 0 0,-1-1 1 0 0,1 1 0 0 0,0 0-1 0 0,0-1 1 0 0,0 0 0 0 0,0 1-1 0 0,0-1 1 0 0,3 1-17 0 0,2 1 85 0 0,1 0-1 0 0,-1 0 0 0 0,1 0 1 0 0,0-1-1 0 0,1 0-84 0 0,-3-1 12 0 0,1-1-1 0 0,-1 1 1 0 0,1-1 0 0 0,-1 0-1 0 0,1 0 1 0 0,-1-1-1 0 0,1 0 1 0 0,-1 0-1 0 0,1-1 1 0 0,-1 0-1 0 0,0 0 1 0 0,0 0-1 0 0,0-1 1 0 0,0 1 0 0 0,0-2-1 0 0,0 1 1 0 0,0-1-12 0 0,13-10 7 0 0,-1 0 1 0 0,0-2-1 0 0,0 0 1 0 0,-1-2-8 0 0,-14 15 5 0 0,20-23-2 0 0,-16 18-35 0 0,0 0 0 0 0,1 0 0 0 0,0 1 0 0 0,2-2 32 0 0,18-17-205 0 0,-24 21 168 0 0,1 0 1 0 0,0 0-1 0 0,1 0 1 0 0,-1 1-1 0 0,1 0 1 0 0,4-3 36 0 0,-9 7-8 0 0,-1-1 0 0 0,1 1 1 0 0,-1 0-1 0 0,0 0 0 0 0,1 0 0 0 0,-1-1 1 0 0,1 1-1 0 0,-1 0 0 0 0,1 0 0 0 0,-1 0 0 0 0,1 0 1 0 0,-1 0-1 0 0,1 0 0 0 0,-1 0 0 0 0,1 0 1 0 0,-1 0-1 0 0,1 0 0 0 0,-1 0 0 0 0,1 0 1 0 0,-1 0-1 0 0,1 0 0 0 0,-1 0 0 0 0,1 0 0 0 0,-1 1 1 0 0,1-1-1 0 0,-1 0 0 0 0,0 0 0 0 0,1 1 1 0 0,-1-1-1 0 0,1 0 0 0 0,-1 0 0 0 0,0 1 1 0 0,1-1-1 0 0,-1 1 0 0 0,0-1 0 0 0,1 0 0 0 0,-1 1 1 0 0,0-1-1 0 0,0 1 0 0 0,1-1 0 0 0,-1 0 1 0 0,0 1-1 0 0,0-1 0 0 0,0 1 0 0 0,1-1 1 0 0,-1 1-1 0 0,0-1 0 0 0,0 1 0 0 0,0-1 0 0 0,0 1 1 0 0,0 0 7 0 0,0 5-21 0 0,1-1 1 0 0,-1 1 0 0 0,0 0-1 0 0,-1 4 21 0 0,0 1-5 0 0,0 23-42 0 0,0-27 51 0 0,0 0 1 0 0,1 0-1 0 0,0 1 1 0 0,0-1-1 0 0,1 0 1 0 0,-1 0-1 0 0,2 0 1 0 0,-1 0-1 0 0,1 0 1 0 0,1 3-5 0 0,1 7 95 0 0,-4-16-77 0 0,1 1 0 0 0,-1 0 1 0 0,0 0-1 0 0,1-1 0 0 0,-1 1 0 0 0,1 0 1 0 0,0 0-1 0 0,-1-1 0 0 0,1 1 1 0 0,0-1-1 0 0,0 1 0 0 0,0 0-18 0 0,0-1 19 0 0,0-1-1 0 0,-1 0 0 0 0,1 1 1 0 0,0-1-1 0 0,-1 1 0 0 0,1-1 1 0 0,0 0-1 0 0,0 1 0 0 0,-1-1 1 0 0,1 0-1 0 0,0 0 0 0 0,0 0 1 0 0,-1 1-1 0 0,1-1 0 0 0,0 0 1 0 0,0 0-1 0 0,0 0 0 0 0,-1 0 1 0 0,1 0-1 0 0,0-1 0 0 0,0 1 1 0 0,-1 0-1 0 0,1 0 0 0 0,0 0 1 0 0,0-1-1 0 0,-1 1 0 0 0,1 0 1 0 0,0-1-1 0 0,-1 1 0 0 0,2-1-18 0 0,0 0 50 0 0,1-1-24 0 0,0 1-1 0 0,0-1 1 0 0,0 0 0 0 0,0 0-1 0 0,-1 0 1 0 0,1 0-1 0 0,-1-1 1 0 0,1 1-1 0 0,-1-1 1 0 0,1-1-26 0 0,8-8 91 0 0,25-31 74 0 0,-18 24-161 0 0,-14 15-8 0 0,0 0 1 0 0,1 0-1 0 0,-1 0 1 0 0,1 0-1 0 0,-1 1 1 0 0,6-3 3 0 0,19-12-159 0 0,-22 17 143 0 0,-5 1-4 0 0,0 1-1 0 0,0-1 1 0 0,0 1-1 0 0,0 0 0 0 0,0 0 1 0 0,0 0-1 0 0,0 0 1 0 0,0 0-1 0 0,-1 0 1 0 0,1 1-1 0 0,0-1 0 0 0,-1 1 1 0 0,1-1-1 0 0,-1 1 1 0 0,1 0-1 0 0,-1 0 21 0 0,10 9 115 0 0,-8-9-94 0 0,0 1 1 0 0,0 0 0 0 0,0 0 0 0 0,-1 0-1 0 0,1 0 1 0 0,-1 1 0 0 0,0-1 0 0 0,0 1-1 0 0,1 2-21 0 0,12 18-5 0 0,-8-16-83 0 0,3 5 134 0 0,1-1 0 0 0,0-1 1 0 0,1 0-1 0 0,7 6-46 0 0,-15-14-126 0 0,-1-1 0 0 0,1 0-1 0 0,-1 0 1 0 0,1 0 0 0 0,0 0 0 0 0,-1 0-1 0 0,1-1 1 0 0,0 0 0 0 0,0 1 0 0 0,0-1-1 0 0,0-1 1 0 0,1 1 0 0 0,-1-1 0 0 0,0 0 0 0 0,0 0-1 0 0,0 0 1 0 0,0 0 0 0 0,0-1 0 0 0,0 1-1 0 0,1-1 127 0 0,17-5-6822 0 0,-12-2 393 0 0</inkml:trace>
  <inkml:trace contextRef="#ctx0" brushRef="#br0" timeOffset="6738.589">12978 407 13824 0 0,'0'0'1061'0'0,"-1"-1"-1018"0"0,0 1-1 0 0,0-1 1 0 0,1 1 0 0 0,-1 0 0 0 0,0 0-1 0 0,0-1 1 0 0,0 1 0 0 0,0 0 0 0 0,0 0 0 0 0,0 0-1 0 0,0 0 1 0 0,0 0 0 0 0,0 0-43 0 0,-32 17 3413 0 0,-43 27-3632 0 0,39-14 1513 0 0,31-25-1102 0 0,1-1 1 0 0,0 1 0 0 0,0 0-1 0 0,1 0 1 0 0,-1 0 0 0 0,1 1-1 0 0,0-1 1 0 0,0 1 0 0 0,1 0-1 0 0,-2 4-192 0 0,5-3 127 0 0,1-5-108 0 0,0 9 54 0 0,-1-10 2 0 0,12 6 109 0 0,-8-6-180 0 0,0-1 0 0 0,1 1 1 0 0,-1 0-1 0 0,1-1 0 0 0,-1 0 1 0 0,1 0-1 0 0,-1 0 0 0 0,0-1 0 0 0,1 0 1 0 0,-1 1-1 0 0,1-2 0 0 0,-1 1 1 0 0,2-1-5 0 0,9-5-269 0 0,0-1 0 0 0,-1 0 1 0 0,3-3 268 0 0,-4 3-451 0 0,1-1 0 0 0,0 2 0 0 0,3-1 451 0 0,-7 3-358 0 0,15-5-121 0 0,-25 9 468 0 0,1 1-1 0 0,0 0 1 0 0,0 0-1 0 0,0 0 0 0 0,0-1 1 0 0,-1 1-1 0 0,1 0 1 0 0,0 0-1 0 0,0 0 0 0 0,0 0 1 0 0,0 1-1 0 0,-1-1 1 0 0,1 0-1 0 0,0 0 0 0 0,0 0 1 0 0,0 1-1 0 0,0-1 1 0 0,-1 0-1 0 0,1 1 0 0 0,0-1 1 0 0,0 1-1 0 0,-1-1 1 0 0,1 1-1 0 0,0-1 0 0 0,-1 1 12 0 0,1 2-18 0 0,0 0 0 0 0,-1 0-1 0 0,1 0 1 0 0,-1 1 0 0 0,0-1-1 0 0,0 0 1 0 0,-1 0-1 0 0,1 0 1 0 0,-1 2 18 0 0,-8 28 153 0 0,7-27-42 0 0,0-1 0 0 0,0 1 1 0 0,1-1-1 0 0,0 1 1 0 0,0 0-1 0 0,0 5-111 0 0,1-6 81 0 0,0 0-37 0 0,0 0 1 0 0,0 0 0 0 0,0-1-1 0 0,0 1 1 0 0,1 0 0 0 0,0 0-1 0 0,0 0 1 0 0,1-1-1 0 0,-1 1 1 0 0,1 0 0 0 0,0-1-1 0 0,1 2-44 0 0,1 1 126 0 0,-1-1-1 0 0,1-1 0 0 0,1 1 0 0 0,-1-1 0 0 0,1 1 0 0 0,0-1 0 0 0,2 1-125 0 0,-3-3 34 0 0,0 0 0 0 0,0 0 0 0 0,0-1 0 0 0,0 1-1 0 0,0-1 1 0 0,1 1 0 0 0,-1-2 0 0 0,1 1-1 0 0,-1 0 1 0 0,1-1 0 0 0,0 0 0 0 0,-1 0 0 0 0,1 0-1 0 0,0 0 1 0 0,0-1 0 0 0,0 0 0 0 0,0 0 0 0 0,0 0-1 0 0,-1-1 1 0 0,1 0 0 0 0,0 0 0 0 0,0 0 0 0 0,0 0-1 0 0,-1-1 1 0 0,1 0 0 0 0,-1 0 0 0 0,1 0 0 0 0,-1 0-1 0 0,1-2-33 0 0,19-9 1 0 0,-16 9-39 0 0,0-1 0 0 0,0 0 0 0 0,-1 0-1 0 0,1-2 39 0 0,3-1-145 0 0,1-1-1 0 0,0 2 1 0 0,0 0-1 0 0,1 0 1 0 0,0 1-1 0 0,0 0 1 0 0,9-2 145 0 0,-21 8-10 0 0,-1 0 1 0 0,1 0 0 0 0,0 0-1 0 0,0 0 1 0 0,-1-1 0 0 0,1 1 0 0 0,0 0-1 0 0,0 0 1 0 0,-1 1 0 0 0,1-1-1 0 0,0 0 1 0 0,0 0 0 0 0,-1 0-1 0 0,1 0 1 0 0,0 1 0 0 0,0-1-1 0 0,-1 0 1 0 0,1 1 0 0 0,0-1-1 0 0,-1 0 1 0 0,1 1 0 0 0,-1-1 0 0 0,1 1-1 0 0,0-1 1 0 0,-1 1 0 0 0,1-1-1 0 0,-1 1 1 0 0,1 0 0 0 0,-1-1-1 0 0,0 1 1 0 0,1-1 0 0 0,-1 1-1 0 0,0 0 1 0 0,1 0 9 0 0,1 3-21 0 0,0 1 0 0 0,-1-1 0 0 0,0 1 0 0 0,0-1 0 0 0,1 2 21 0 0,-1 0-12 0 0,-1-5 11 0 0,0 1 0 0 0,0 0 0 0 0,0 0 1 0 0,0-1-1 0 0,0 1 0 0 0,0 0 0 0 0,0 0 0 0 0,0-1 0 0 0,-1 1 0 0 0,1 0 0 0 0,-1-1 0 0 0,0 1 0 0 0,1 0 1 0 0,-5 16 0 0 0,-1 36 65 0 0,-3-1-1 0 0,-2-1 1 0 0,-3 2-65 0 0,6-22 69 0 0,-3 18 136 0 0,1 1-1 0 0,0 23-204 0 0,8-51 129 0 0,-1 0 0 0 0,-1 0 0 0 0,-1 0 0 0 0,-3 7-129 0 0,7-27 49 0 0,0 0-1 0 0,-1 0 0 0 0,1 0 1 0 0,-1 0-1 0 0,0 0 0 0 0,0 0 1 0 0,0 0-1 0 0,0-1 0 0 0,-1 1 1 0 0,1-1-1 0 0,0 1 0 0 0,-1-1 1 0 0,0 0-1 0 0,0 0 0 0 0,1 0 1 0 0,-1-1-1 0 0,0 1 0 0 0,-2 0-48 0 0,0 0 98 0 0,0-1 0 0 0,0 1 0 0 0,0-1 0 0 0,-1 0 0 0 0,1 0 0 0 0,0-1 0 0 0,-1 0 0 0 0,1 0 0 0 0,0 0 0 0 0,0-1 0 0 0,-3 0-98 0 0,7 1 10 0 0,-21-3 131 0 0,0-1 0 0 0,0 0 0 0 0,0-2 0 0 0,-8-4-141 0 0,27 9 35 0 0,-7-3-337 0 0,0 0 0 0 0,1-1-1 0 0,0 0 1 0 0,-5-4 302 0 0,6 5-2038 0 0,3 0 244 0 0</inkml:trace>
  <inkml:trace contextRef="#ctx0" brushRef="#br0" timeOffset="-9289.255">311 10 13824 0 0,'0'0'314'0'0,"0"0"46"0"0,0 0 22 0 0,0-1-50 0 0,-4-4-220 0 0,4 5-112 0 0,0 0 0 0 0,0 0 1 0 0,0-1-1 0 0,0 1 1 0 0,0 0-1 0 0,-1 0 1 0 0,1-1-1 0 0,0 1 1 0 0,0 0-1 0 0,0 0 1 0 0,0 0-1 0 0,-1 0 1 0 0,1-1-1 0 0,0 1 1 0 0,0 0-1 0 0,0 0 1 0 0,-1 0-1 0 0,1 0 1 0 0,0 0-1 0 0,0 0 1 0 0,-1 0-1 0 0,1 0 0 0 0,0-1 1 0 0,0 1-1 0 0,0 0 1 0 0,-1 0-1 0 0,1 0 1 0 0,0 0-1 0 0,0 0 1 0 0,-1 0-1 0 0,1 0 1 0 0,0 0-1 0 0,0 1 1 0 0,-1-1-1 0 0,1 0 1 0 0,0 0-1 0 0,0 0 1 0 0,-1 0-1 0 0,1 0 1 0 0,0 0-1 0 0,0 0 1 0 0,0 0-1 0 0,-1 1 1 0 0,1-1-1 0 0,0 0 0 0 0,0 0 0 0 0,-2 5 61 0 0,1-1 184 0 0,0 1 0 0 0,0 0 0 0 0,1-1 0 0 0,0 1 0 0 0,0 0 0 0 0,0-1 0 0 0,1 6-245 0 0,0 9 238 0 0,-1-1-235 0 0,1 0 0 0 0,1 0-1 0 0,1 0 1 0 0,0 0 0 0 0,1 0-1 0 0,1 0-2 0 0,3 11 935 0 0,2 23-935 0 0,1 1 948 0 0,11 69-783 0 0,-21-117-159 0 0,0-3-1 0 0,-1 1-1 0 0,1 0 0 0 0,-1-1 0 0 0,1 1 0 0 0,-1 0 0 0 0,0-1 0 0 0,0 1 0 0 0,-1 0 1 0 0,1-1-1 0 0,0 1 0 0 0,-1-1 0 0 0,0 1 0 0 0,1-1 0 0 0,-1 1 0 0 0,0-1 0 0 0,-1 2-4 0 0,2-3 371 0 0,-1-1-315 0 0,0 0 1 0 0,0-1-1 0 0,0 1 0 0 0,0 0 1 0 0,1-1-1 0 0,-1 1 0 0 0,0-1 1 0 0,0 1-1 0 0,1-1 0 0 0,-1 0 1 0 0,0 1-1 0 0,1-1 0 0 0,-1 1 1 0 0,0-1-1 0 0,1 0 0 0 0,-1 0 1 0 0,1 1-1 0 0,-1-1 0 0 0,1 0 1 0 0,0 0-1 0 0,-1 0 0 0 0,1 0 1 0 0,0 0-1 0 0,-1 1 0 0 0,1-1 1 0 0,0 0-1 0 0,0 0 0 0 0,0 0 0 0 0,0 0 1 0 0,0 0-1 0 0,0-1-56 0 0,-1-3-28 0 0,1 0 0 0 0,0-1 0 0 0,0 1-1 0 0,1-1 1 0 0,-1 1 28 0 0,3-7 0 0 0,1 0 0 0 0,0 0 0 0 0,0 1 0 0 0,1 0 0 0 0,1-1 0 0 0,-1 1 0 0 0,-3 8 0 0 0,-1 0 0 0 0,1 0 0 0 0,0 0 0 0 0,0 0 0 0 0,1 0 0 0 0,-1 1 0 0 0,1-1 0 0 0,-1 1 0 0 0,1 0 0 0 0,0 0 0 0 0,0-1 0 0 0,34-18 0 0 0,-30 18 0 0 0,-6 2 0 0 0,1 0 0 0 0,0 0 0 0 0,-1 0 0 0 0,1 0 0 0 0,0 1 0 0 0,0-1 0 0 0,-1 1 0 0 0,1-1 0 0 0,0 1 0 0 0,0-1 0 0 0,0 1 0 0 0,0 0 0 0 0,0 0 0 0 0,0 0 0 0 0,0 0 0 0 0,0 0 0 0 0,-1 1 0 0 0,1-1 0 0 0,0 0 0 0 0,0 1 0 0 0,1 0 0 0 0,4 1-78 0 0,-1 0 0 0 0,1 0 0 0 0,0 1 0 0 0,-1 0 0 0 0,1 0 0 0 0,-1 1 0 0 0,0 0-1 0 0,0 0 1 0 0,-1 0 0 0 0,1 1 0 0 0,-1 0 0 0 0,2 1 78 0 0,-4-2 58 0 0,1 0-1 0 0,-1 0 1 0 0,1 1-1 0 0,-1-1 1 0 0,0 1 0 0 0,-1 0-1 0 0,1 0 1 0 0,-1 0-1 0 0,0 0 1 0 0,0 0-1 0 0,-1 0 1 0 0,0 1 0 0 0,0-1-1 0 0,0 1 1 0 0,0-1-1 0 0,-1 3-57 0 0,0-4 1 0 0,0-1 1 0 0,-1 1-1 0 0,0 0 0 0 0,0 0 0 0 0,0 0 0 0 0,0 0 0 0 0,0-1 0 0 0,-1 1 0 0 0,0 0 0 0 0,0-1 0 0 0,0 1 0 0 0,0-1 0 0 0,0 0 1 0 0,-1 0-1 0 0,1 0 0 0 0,-2 1-1 0 0,-1 1 0 0 0,-1 0-1 0 0,0 0 1 0 0,1 0 0 0 0,-2-1 0 0 0,1 0 0 0 0,-1 0-1 0 0,-6 2 1 0 0,-2 1 0 0 0,0-1 0 0 0,0-1 0 0 0,0 0 0 0 0,-9 0 0 0 0,17-3 0 0 0,0-2 0 0 0,0 1 0 0 0,-1-1 0 0 0,1 1 0 0 0,0-2 0 0 0,0 1 0 0 0,0-1 0 0 0,0 0 0 0 0,0-1 0 0 0,0 0 0 0 0,0 0 0 0 0,-6-4 0 0 0,36-4 0 0 0,13 10 0 0 0,-24-1 0 0 0,-1 1 0 0 0,1 0 0 0 0,2 1 0 0 0,-3 0 0 0 0,1-1 0 0 0,-1 0 0 0 0,7-2 0 0 0,25-4 0 0 0,-1-2 0 0 0,0-2 0 0 0,17-6 0 0 0,-39 9 0 0 0,-13 5 0 0 0,-1 0 0 0 0,1 0 0 0 0,0-1 0 0 0,-1 0 0 0 0,1 0 0 0 0,4-4 0 0 0,10-6 0 0 0,-15 9 0 0 0,-1 1 0 0 0,1-1 0 0 0,-1 0 0 0 0,0 0 0 0 0,0-1 0 0 0,0 0 0 0 0,0 0 0 0 0,-3 3 0 0 0,0 0 0 0 0,0-1 0 0 0,0 1 0 0 0,0-1 0 0 0,-1 1 0 0 0,1-1 0 0 0,-1 0 0 0 0,1 0 0 0 0,-1 1 0 0 0,0-1 0 0 0,0 0 0 0 0,0 0 0 0 0,0 0 0 0 0,-1-1 0 0 0,1 1 0 0 0,-1 0 0 0 0,0 3 0 0 0,0 0 0 0 0,0-1 0 0 0,0 1 0 0 0,0 0 0 0 0,0 0 0 0 0,0 0 0 0 0,0 0 0 0 0,0-1 0 0 0,0 1 0 0 0,0 0 0 0 0,0 0 0 0 0,0 0 0 0 0,-1 0 0 0 0,1 0 0 0 0,0-1 0 0 0,0 1 0 0 0,0 0 0 0 0,0 0 0 0 0,0 0 0 0 0,0 0 0 0 0,0 0 0 0 0,0 0 0 0 0,-1 0 0 0 0,1-1 0 0 0,0 1 0 0 0,0 0 0 0 0,0 0 0 0 0,0 0 0 0 0,0 0 0 0 0,-1 0 0 0 0,1 0 0 0 0,0 0 0 0 0,0 0 0 0 0,0 0 0 0 0,0 0 0 0 0,0 0 0 0 0,-1 0 0 0 0,1 0 0 0 0,0 0 0 0 0,0 0 0 0 0,0 0 0 0 0,0 0 0 0 0,-1 0 0 0 0,1 0 0 0 0,0 0 0 0 0,0 0 0 0 0,0 0 0 0 0,0 0 0 0 0,-1 0 0 0 0,1 0 0 0 0,0 0 0 0 0,0 0 0 0 0,0 1 0 0 0,0-1 0 0 0,0 0 0 0 0,0 0 0 0 0,-1 0 0 0 0,1 0 0 0 0,0 0 0 0 0,0 0 0 0 0,0 0 0 0 0,0 1 0 0 0,0-1 0 0 0,0 0 0 0 0,0 0 0 0 0,0 0 0 0 0,0 0 0 0 0,0 1 0 0 0,-8 6 0 0 0,6-2 0 0 0,0 0 0 0 0,0 0 0 0 0,0 0 0 0 0,1 0 0 0 0,-1 0 0 0 0,1 0 0 0 0,1 1 0 0 0,-1-1 0 0 0,1 0 0 0 0,0 1 0 0 0,0-1 0 0 0,0 0 0 0 0,1 1 0 0 0,-1-1 0 0 0,2 0 0 0 0,-1 0 0 0 0,1 3 0 0 0,-1-6 0 0 0,0 1 0 0 0,0-1 0 0 0,1 0 0 0 0,-1 0 0 0 0,0 0 0 0 0,1 0 0 0 0,0 0 0 0 0,-1 0 0 0 0,2 1 0 0 0,7 9 0 0 0,-8-11 0 0 0,-1 1 0 0 0,0 0 0 0 0,1-1 0 0 0,0 1 0 0 0,-1-1 0 0 0,1 0 0 0 0,0 0 0 0 0,0 1 0 0 0,-1-1 0 0 0,1 0 0 0 0,0 0 0 0 0,0-1 0 0 0,0 1 0 0 0,0 0 0 0 0,0-1 0 0 0,1 1 0 0 0,-1-1 0 0 0,0 0 0 0 0,0 0 0 0 0,0 1 0 0 0,0-1 0 0 0,0-1 0 0 0,0 1 0 0 0,2 0 0 0 0,7-2 0 0 0,0 0 0 0 0,0-1 0 0 0,-1 0 0 0 0,5-2 0 0 0,-3 1 0 0 0,-3 1 0 0 0,-1-1 0 0 0,0 0 0 0 0,0 0 0 0 0,0-1 0 0 0,0 0 0 0 0,-1-1 0 0 0,0 0 0 0 0,0 0 0 0 0,2-2 0 0 0,11-13 0 0 0,-1-1 0 0 0,4-5 0 0 0,-22 24 0 0 0,0 2 0 0 0,0 0 0 0 0,0 0 0 0 0,0 0 0 0 0,0 0 0 0 0,0 1 0 0 0,0-1 0 0 0,0 0 0 0 0,0 0 0 0 0,0 1 0 0 0,0-1 0 0 0,0 1 0 0 0,0-1 0 0 0,0 1 0 0 0,1-1 0 0 0,-1 1 0 0 0,0 0 0 0 0,0 0 0 0 0,1-1 0 0 0,-1 1 0 0 0,0 0 0 0 0,0 0 0 0 0,1 0 0 0 0,-1 0 0 0 0,1 0 0 0 0,-1 0 0 0 0,1 1 0 0 0,-1-1 0 0 0,1 0 0 0 0,-1 0 0 0 0,1 1 0 0 0,-1-1 0 0 0,1 1 0 0 0,-1-1 0 0 0,1 1 0 0 0,-1 0 0 0 0,0 0 0 0 0,1-1 0 0 0,-1 1 0 0 0,0 0 0 0 0,0 0 0 0 0,0 0 0 0 0,0 0 0 0 0,0 1 0 0 0,0-1 0 0 0,1 1 0 0 0,3 5 0 0 0,-1-1 0 0 0,1 1 0 0 0,1 6 0 0 0,-4-10 0 0 0,3 9 0 0 0,-1 0 0 0 0,0 1 0 0 0,-1-1 0 0 0,0 1 0 0 0,-1 0 0 0 0,0-1 0 0 0,-1 12 0 0 0,2 4 0 0 0,-1 12 0 0 0,-1 1 0 0 0,-3-1 0 0 0,-5 37 0 0 0,4-45 0 0 0,1-10 47 0 0,-2 0-1 0 0,0 1 1 0 0,-3 4-47 0 0,4-15 270 0 0,-1-1 1 0 0,-1 1-1 0 0,0-1 0 0 0,0-1 1 0 0,-1 1-1 0 0,0-1 0 0 0,-1 0-270 0 0,3-5 2 0 0,0-1-1 0 0,0 1 0 0 0,-1-1 1 0 0,0 0-1 0 0,1-1 0 0 0,-2 1 1 0 0,1-1-1 0 0,0 0 0 0 0,0 0 1 0 0,-1 0-1 0 0,0-1 0 0 0,1 0 1 0 0,-4 0-2 0 0,-14 5-2 0 0,-1-2 1 0 0,-19 2 1 0 0,28-5 1 0 0,5-1-1 0 0,1-1 0 0 0,-1-1 0 0 0,1 1 0 0 0,-1-1 0 0 0,1-1 0 0 0,-5-1 0 0 0,-12-1 0 0 0,18 2 0 0 0,0 1 0 0 0,0-1 0 0 0,0 0 0 0 0,0-1 0 0 0,1 1 0 0 0,-1-2 0 0 0,1 1 0 0 0,-1-1 0 0 0,-3-3 0 0 0,0 0-40 0 0,9 7-54 0 0,1-1-1 0 0,0 1 1 0 0,0-1-1 0 0,0 1 1 0 0,0-1-1 0 0,0 1 0 0 0,0-1 1 0 0,0 0-1 0 0,0 0 1 0 0,0 1-1 0 0,0-1 1 0 0,1 0-1 0 0,-1 0 0 0 0,0 0 1 0 0,0 0-1 0 0,1 0 1 0 0,-1 0-1 0 0,1 0 1 0 0,-1 0-1 0 0,1 0 0 0 0,-1 0 1 0 0,1 0-1 0 0,-1-1 1 0 0,1 1-1 0 0,0 0 1 0 0,0 0-1 0 0,0 0 0 0 0,0-1 95 0 0,1-13-1514 0 0,5-2-20 0 0</inkml:trace>
  <inkml:trace contextRef="#ctx0" brushRef="#br0" timeOffset="-8723.226">2039 324 11976 0 0,'2'-1'-12'0'0,"-1"1"50"0"0,-1-1 0 0 0,1 1 0 0 0,-1 0 0 0 0,1 0 0 0 0,-1 0 0 0 0,1-1 0 0 0,-1 1 0 0 0,1 0 0 0 0,-1-1 0 0 0,1 1 0 0 0,-1 0 1 0 0,1-1-1 0 0,-1 1 0 0 0,0-1 0 0 0,1 1 0 0 0,-1 0 0 0 0,0-1 0 0 0,1 1 0 0 0,-1-1 0 0 0,0 1 0 0 0,0-1 0 0 0,1 0 0 0 0,-1 1 0 0 0,0-1-38 0 0,0 0 299 0 0,-8-1 524 0 0,7 2-758 0 0,0 0-1 0 0,1-1 1 0 0,-1 1 0 0 0,1 0 0 0 0,-1 0 0 0 0,1 0 0 0 0,-1 0 0 0 0,0 0 0 0 0,1-1 0 0 0,-1 1-1 0 0,0 0 1 0 0,1 1 0 0 0,-1-1 0 0 0,1 0 0 0 0,-1 0 0 0 0,0 0 0 0 0,1 0 0 0 0,-1 0 0 0 0,1 1-65 0 0,-5 0 213 0 0,0 1 0 0 0,1 0 1 0 0,0 0-1 0 0,-1 0 0 0 0,1 1 1 0 0,0-1-1 0 0,0 1 0 0 0,0 0 0 0 0,0 1 1 0 0,1-1-1 0 0,-1 0 0 0 0,0 2-213 0 0,-27 24 1239 0 0,5-5-862 0 0,-4 7-446 0 0,16-19 493 0 0,2 2-1 0 0,-1-1 1 0 0,2 2-1 0 0,0-1 0 0 0,-6 12-423 0 0,15-23 1 0 0,1 0-1 0 0,-1 0 1 0 0,1 0 0 0 0,0 1-1 0 0,0-1 1 0 0,0 0-1 0 0,0 1 1 0 0,1-1-1 0 0,-1 1 1 0 0,1-1-1 0 0,0 1 1 0 0,0-1 0 0 0,0 0-1 0 0,0 1 1 0 0,1-1-1 0 0,-1 1 1 0 0,1-1-1 0 0,0 0 1 0 0,0 1-1 0 0,1 0 0 0 0,-1-1 4 0 0,1-1-1 0 0,-1 1 1 0 0,1 0-1 0 0,0-1 1 0 0,0 0-1 0 0,0 1 1 0 0,0-1-1 0 0,1 0 1 0 0,-1 0-1 0 0,0 0 1 0 0,1 0-1 0 0,0-1 1 0 0,-1 1-1 0 0,1-1 1 0 0,0 1-1 0 0,0-1 1 0 0,0 0-1 0 0,-1 0 1 0 0,1 0-1 0 0,0-1 1 0 0,1 1-1 0 0,1 0-3 0 0,11-1 296 0 0,-1 0 0 0 0,1-1 0 0 0,-1 0 0 0 0,0-1-1 0 0,0-1 1 0 0,0 0 0 0 0,8-4-296 0 0,12-1-95 0 0,-22 5-581 0 0,-1-1 0 0 0,1 0-1 0 0,0 0 1 0 0,-1-1-1 0 0,0-1 1 0 0,0 0 0 0 0,-1-1-1 0 0,1 0 1 0 0,-1 0-1 0 0,5-6 677 0 0,0-1-1531 0 0,0 2-5 0 0</inkml:trace>
  <inkml:trace contextRef="#ctx0" brushRef="#br0" timeOffset="-8129.041">2214 95 13824 0 0,'0'0'314'0'0,"0"0"46"0"0,0 0 22 0 0,0 0-50 0 0,3 15-138 0 0,-2 2 460 0 0,1 0 0 0 0,0 0-1 0 0,1 0-653 0 0,5 32 80 0 0,-5-23 959 0 0,2 1 0 0 0,6 16-1039 0 0,3 18 1338 0 0,5 64-730 0 0,-17-117-608 0 0,-1-4 0 0 0,0-1 0 0 0,-1 1 0 0 0,1 0 0 0 0,-1 0 0 0 0,0 0 0 0 0,0 0 0 0 0,0 0 0 0 0,-1 1 0 0 0,2 2 0 0 0,0-3 0 0 0,-1-8 0 0 0,-1 1 0 0 0,1 0 0 0 0,0 0 0 0 0,0 0 0 0 0,0 0 0 0 0,0 0 0 0 0,0 0 0 0 0,1 0 0 0 0,0-1 0 0 0,-1 1 0 0 0,1 0 0 0 0,0 0 0 0 0,0 0 0 0 0,19-42 0 0 0,-16 37 0 0 0,8-26-1 0 0,-11 29-32 0 0,1 0-1 0 0,-1 0 1 0 0,1 0 0 0 0,0 1-1 0 0,0-1 1 0 0,1 0 0 0 0,-1 1-1 0 0,1-1 1 0 0,0 1 0 0 0,0 0-1 0 0,1 0 1 0 0,0-1 33 0 0,-1 3-204 0 0,-1 0 1 0 0,1 0-1 0 0,0 0 1 0 0,-1 0-1 0 0,1 1 0 0 0,0-1 1 0 0,3-1 203 0 0,-6 3-8 0 0,1 0 1 0 0,-1 0 0 0 0,1 0 0 0 0,0 0 0 0 0,-1 0-1 0 0,1 1 1 0 0,-1-1 0 0 0,1 0 0 0 0,0 0-1 0 0,-1 0 1 0 0,1 0 0 0 0,-1 1 0 0 0,1-1-1 0 0,-1 0 1 0 0,1 1 0 0 0,-1-1 0 0 0,1 0-1 0 0,-1 1 1 0 0,1-1 0 0 0,-1 0 0 0 0,0 1-1 0 0,1-1 1 0 0,-1 1 0 0 0,1-1 0 0 0,-1 1 7 0 0,9 14 25 0 0,-8-14-35 0 0,8 13 2 0 0,-6-9 207 0 0,1 1 0 0 0,-1-1 0 0 0,0 1 0 0 0,-1 0 0 0 0,1 0-1 0 0,-1 0 1 0 0,0 0-199 0 0,20 57 608 0 0,-16-44-608 0 0,1-2 0 0 0,0 1 0 0 0,1-1 0 0 0,1 0 0 0 0,7 9 0 0 0,-14-24-21 0 0,-1 0 0 0 0,2 0-1 0 0,-1 0 1 0 0,0 0 0 0 0,0 0-1 0 0,1-1 1 0 0,-1 1 0 0 0,1-1 0 0 0,-1 0-1 0 0,1 0 1 0 0,-1 1 0 0 0,1-2-1 0 0,0 1 1 0 0,0 0 0 0 0,-1-1-1 0 0,1 1 1 0 0,0-1 0 0 0,0 0-1 0 0,2 0 22 0 0,4 1-339 0 0,0-1 0 0 0,0-1 0 0 0,0 0 0 0 0,-1 0 0 0 0,7-2 339 0 0,-6 0-694 0 0,-1 0-1 0 0,0 0 0 0 0,1-1 1 0 0,-1 0-1 0 0,-1-1 1 0 0,1 0-1 0 0,-1 0 0 0 0,6-5 695 0 0,13-13-2046 0 0</inkml:trace>
  <inkml:trace contextRef="#ctx0" brushRef="#br0" timeOffset="-7767.372">2837 375 13824 0 0,'-2'0'77'0'0,"-1"-1"1"0"0,1 1 0 0 0,-1-1 0 0 0,1 1 0 0 0,-1 0 0 0 0,0 0 0 0 0,1 0 0 0 0,-1 0 0 0 0,1 0 0 0 0,-1 1 0 0 0,1-1 0 0 0,-1 1 0 0 0,1 0-1 0 0,-1 0 1 0 0,1 0 0 0 0,-1 0 0 0 0,1 0 0 0 0,0 0 0 0 0,0 0 0 0 0,-1 1 0 0 0,1 0 0 0 0,0-1 0 0 0,0 1 0 0 0,1 0 0 0 0,-2 0-78 0 0,-2 4 214 0 0,1 0 1 0 0,-1 1 0 0 0,1-1 0 0 0,0 1 0 0 0,0 0-1 0 0,1 0 1 0 0,0 0 0 0 0,0 0 0 0 0,1 1 0 0 0,0-1 0 0 0,0 1-1 0 0,1 0 1 0 0,0-1 0 0 0,0 1 0 0 0,1 0 0 0 0,0 0-1 0 0,0 0-214 0 0,1-5 0 0 0,-1 1 0 0 0,1 0 0 0 0,0-1 0 0 0,0 1 0 0 0,0-1 0 0 0,1 0 0 0 0,-1 1 0 0 0,1-1 0 0 0,-1 0 0 0 0,1 0 0 0 0,0 0 0 0 0,1 0 0 0 0,-1 0 0 0 0,0 0 0 0 0,1-1 0 0 0,-1 1 0 0 0,1-1 0 0 0,0 0 0 0 0,0 0 0 0 0,0 0 0 0 0,0 0 0 0 0,0 0 0 0 0,1-1 0 0 0,-1 1 0 0 0,0-1 0 0 0,2 1 0 0 0,4-1 104 0 0,0 0-1 0 0,0 0 1 0 0,0-1-1 0 0,0 0 0 0 0,1 0 1 0 0,-1-1-1 0 0,0 0 1 0 0,0-1-1 0 0,1 0-103 0 0,-4 0 87 0 0,-1 0-1 0 0,1-1 1 0 0,-1 1 0 0 0,0-1 0 0 0,1 0-1 0 0,-1 0 1 0 0,-1-1 0 0 0,1 1-1 0 0,0-1 1 0 0,-1 0 0 0 0,0-1 0 0 0,0 1-1 0 0,0-1 1 0 0,3-4-87 0 0,-5 6-4 0 0,0 0 0 0 0,-1 0 0 0 0,1 0 0 0 0,-1-1 0 0 0,1 1 0 0 0,-1-1 0 0 0,0 1 0 0 0,0-1 0 0 0,0 1 0 0 0,-1-1 0 0 0,1 1 0 0 0,-1-1 0 0 0,0 0 0 0 0,0 1 0 0 0,0-1 0 0 0,-1 1 0 0 0,1-1-1 0 0,-1 0 1 0 0,0 1 0 0 0,0-1 0 0 0,0 1 0 0 0,0-1 0 0 0,-1 1 0 0 0,0-2 4 0 0,0 3 0 0 0,1-1 0 0 0,-1 1 0 0 0,0 0 0 0 0,0-1 0 0 0,0 1 0 0 0,0 0 0 0 0,0 0 0 0 0,0 1 0 0 0,-1-1 0 0 0,1 0 0 0 0,-1 1 0 0 0,1-1 0 0 0,-1 1 0 0 0,0 0 0 0 0,-6-3 0 0 0,-1 1 0 0 0,1 0 0 0 0,-5 0 0 0 0,-1-1 0 0 0,9 3-178 0 0,0 1-1 0 0,1-1 1 0 0,-1 1-1 0 0,0 0 1 0 0,1 0-1 0 0,-3 1 179 0 0,-9 0-825 0 0,16-1 732 0 0,0 0-1 0 0,0 0 0 0 0,-1 1 0 0 0,1-1 0 0 0,0 0 1 0 0,0 0-1 0 0,0 1 0 0 0,0-1 0 0 0,0 1 0 0 0,0-1 0 0 0,0 1 1 0 0,0-1-1 0 0,0 1 0 0 0,0 0 0 0 0,0 0 0 0 0,-1 0 94 0 0,2-1-35 0 0,-1 1-613 0 0,1-1-571 0 0,1 1-255 0 0,8 3-50 0 0,0 2-10 0 0</inkml:trace>
  <inkml:trace contextRef="#ctx0" brushRef="#br0" timeOffset="-4554.837">3209 393 3224 0 0,'0'0'425'0'0,"0"0"578"0"0,0 0 254 0 0,0 0 50 0 0,0 0-107 0 0,0 0-472 0 0,0 0-212 0 0,0 0-42 0 0,0 0-4 0 0,0 0 15 0 0,-1-1-261 0 0,1 1-1 0 0,0 0 1 0 0,-1-1-1 0 0,1 1 1 0 0,0-1-1 0 0,-1 1 1 0 0,1 0-1 0 0,0-1 1 0 0,-1 1-1 0 0,1 0 1 0 0,-1 0-1 0 0,1-1 1 0 0,0 1-1 0 0,-1 0 1 0 0,1 0-1 0 0,-1 0 1 0 0,0-1-224 0 0,-3 3 157 0 0,0 0-1 0 0,1 0 1 0 0,-1 1 0 0 0,0-1-1 0 0,1 1 1 0 0,-1 0 0 0 0,1 0-1 0 0,0 0 1 0 0,-1 1-157 0 0,-5 5 179 0 0,-24 23 174 0 0,28-27-272 0 0,1 1 0 0 0,0 0 0 0 0,1 0-1 0 0,-1 0 1 0 0,1 0 0 0 0,1 0 0 0 0,-1 1-1 0 0,1 0 1 0 0,0-1 0 0 0,1 1-1 0 0,-1 1-80 0 0,2-7 9 0 0,0 0-1 0 0,0 0 0 0 0,-1 0 0 0 0,1 0 0 0 0,0 0 0 0 0,0 0 1 0 0,0 0-1 0 0,0 0 0 0 0,0 0 0 0 0,1-1 0 0 0,-1 1 0 0 0,0 0 0 0 0,1 1-8 0 0,0 0 25 0 0,0 1-1 0 0,1-1 1 0 0,-1 0-1 0 0,1 1 1 0 0,0-1-1 0 0,0 0 1 0 0,2 2-25 0 0,-2-2 51 0 0,0 0 1 0 0,1 0-1 0 0,-1 0 0 0 0,1-1 1 0 0,0 1-1 0 0,-1 0 0 0 0,1-1 1 0 0,0 0-1 0 0,0 1 0 0 0,0-1 1 0 0,0-1-1 0 0,0 1 0 0 0,0 0 1 0 0,0-1-1 0 0,1 1 0 0 0,-1-1 1 0 0,0 0-1 0 0,0 0 1 0 0,0 0-1 0 0,0-1 0 0 0,1 1 1 0 0,-1-1-1 0 0,0 1 0 0 0,0-1 1 0 0,0 0-1 0 0,0 0 0 0 0,1-2-51 0 0,11-2 0 0 0,-11 4 0 0 0,1-1 0 0 0,-1 0 0 0 0,1 0 0 0 0,-1 0 0 0 0,0 0 0 0 0,0-1 0 0 0,0 0 0 0 0,0 1 0 0 0,14-14 0 0 0,-10 10 0 0 0,-1 0 0 0 0,0-1 0 0 0,3-3 0 0 0,-8 7 0 0 0,0 1 0 0 0,0-1 0 0 0,0 0 0 0 0,0 0 0 0 0,-1 1 0 0 0,1-1 0 0 0,-1 0 0 0 0,0-1 0 0 0,0 1 0 0 0,0 0 0 0 0,0 0 0 0 0,-1-1 0 0 0,1 1 0 0 0,-1 0 0 0 0,1 0 0 0 0,-1 0 0 0 0,0 0 0 0 0,0 0 0 0 0,-1 0 0 0 0,1 0 0 0 0,-1 1 0 0 0,1-1 0 0 0,-1 0 0 0 0,-1-3 0 0 0,1 5 0 0 0,1-1 0 0 0,-1 1 0 0 0,0 0 0 0 0,0-1 0 0 0,-1 1 0 0 0,1 0 0 0 0,0 0 0 0 0,0 0 0 0 0,-1 0 0 0 0,1 0 0 0 0,0 0 0 0 0,-1 0 0 0 0,1 0 0 0 0,-1 0 0 0 0,0 0 0 0 0,1 1 0 0 0,-1-1 0 0 0,1 1 0 0 0,-1-1 0 0 0,0 1 0 0 0,-1 0 0 0 0,-3-1 2 0 0,-1 0-1 0 0,0 0 1 0 0,1 1 0 0 0,-1 0-1 0 0,1 1 1 0 0,-1-1-1 0 0,-3 2-1 0 0,-9-3 54 0 0,17 0-55 0 0,0 1 0 0 0,0 0-1 0 0,0-1 1 0 0,0 1 0 0 0,0 0 0 0 0,0 0 0 0 0,0 0 0 0 0,0 1-1 0 0,0-1 1 0 0,1 0 0 0 0,-1 1 0 0 0,0-1 0 0 0,0 1 1 0 0,-3 1-45 0 0,4-2-10 0 0,-1 1 0 0 0,1 0 1 0 0,0-1-1 0 0,-1 1 1 0 0,1 0-1 0 0,-1-1 0 0 0,1 1 1 0 0,0 0-1 0 0,0 0 1 0 0,0 0-1 0 0,-1 0 0 0 0,1 0 1 0 0,0 1-1 0 0,0-1 1 0 0,1 0-1 0 0,-1 0 0 0 0,0 1 1 0 0,-1 0 54 0 0,2-1-1576 0 0,0-1-4525 0 0</inkml:trace>
  <inkml:trace contextRef="#ctx0" brushRef="#br0" timeOffset="-4147.312">3742 304 13824 0 0,'0'0'314'0'0,"0"0"46"0"0,-13 2 466 0 0,5 2-823 0 0,-1 0 0 0 0,1 1 0 0 0,0 0 0 0 0,-1 1-3 0 0,-23 13 0 0 0,-36 19 0 0 0,63-35 0 0 0,-1 0 0 0 0,1 0 0 0 0,0 1 0 0 0,1 0 0 0 0,-1-1 0 0 0,-2 5 0 0 0,6-8 1 0 0,1 1 0 0 0,-1-1 0 0 0,0 1 0 0 0,1 0 0 0 0,-1-1 1 0 0,1 1-1 0 0,-1 0 0 0 0,1-1 0 0 0,0 1 0 0 0,-1 0 1 0 0,1 0-1 0 0,0-1 0 0 0,-1 1 0 0 0,1 0 0 0 0,0 0 1 0 0,0 0-1 0 0,0 0 0 0 0,-1-1 0 0 0,1 1 0 0 0,0 0 0 0 0,0 0 1 0 0,0 0-1 0 0,1 0 0 0 0,-1 0-1 0 0,0 0 42 0 0,0 1 89 0 0,1 0-1 0 0,-1-1 0 0 0,1 1 1 0 0,-1 0-1 0 0,1-1 0 0 0,0 1 1 0 0,0 0-1 0 0,0-1 0 0 0,0 1 1 0 0,0-1-1 0 0,0 0 0 0 0,0 1 1 0 0,1 0-131 0 0,17 15 274 0 0,-1-4-911 0 0,1-2-1 0 0,1 0 638 0 0,-2 0-326 0 0,1 0 0 0 0,-1 2 326 0 0,16 11 1762 0 0,-34-23-1732 0 0,0 0 0 0 0,0 0 1 0 0,0 0-1 0 0,1 0 0 0 0,-1 0 0 0 0,0 0 0 0 0,0 0 0 0 0,0 0 0 0 0,-1 0 0 0 0,1 0 1 0 0,0 0-1 0 0,0 0 0 0 0,0 0 0 0 0,-1 0 0 0 0,1 0 0 0 0,-1 0 0 0 0,1 0 0 0 0,0 0 1 0 0,-1 0-31 0 0,1-1 35 0 0,-2 4 82 0 0,-1 0 0 0 0,1-1 0 0 0,-1 1 0 0 0,0-1-1 0 0,0 0 1 0 0,0 0 0 0 0,0 0 0 0 0,0 0 0 0 0,-1 0 0 0 0,1-1 0 0 0,-1 0-1 0 0,0 1 1 0 0,0-1 0 0 0,0 0-117 0 0,-12 5 245 0 0,0-1 0 0 0,-15 4-245 0 0,21-7 410 0 0,-64 13 707 0 0,69-14-1152 0 0,2-2-17 0 0,1 1 0 0 0,-1-1-1 0 0,0 1 1 0 0,0-1 0 0 0,0 0-1 0 0,1 0 1 0 0,-3 0 52 0 0,12-17-1631 0 0,8 7-1062 0 0,-8-2 1169 0 0,5 0-10 0 0</inkml:trace>
  <inkml:trace contextRef="#ctx0" brushRef="#br0" timeOffset="-3886.05">3958 409 15664 0 0,'0'0'718'0'0,"0"0"-19"0"0,3 8-421 0 0,0-2-172 0 0,-2 0-1 0 0,1 0 0 0 0,0 0 0 0 0,-1 0 0 0 0,0 0 1 0 0,-1 1-1 0 0,0-1 0 0 0,1 0 0 0 0,-2 3-105 0 0,0 8 1296 0 0,1-1 1 0 0,2 11-1297 0 0,-1 10 1500 0 0,2-15-644 0 0,-1-18-812 0 0,-1 1 0 0 0,-1-1 0 0 0,1 1 0 0 0,-1-1 0 0 0,1 1 0 0 0,-1 0-44 0 0,1 2 0 0 0,2-2-64 0 0,-2-4-273 0 0,-1-1-138 0 0,0 0-942 0 0,0 0-3824 0 0,0 0-1640 0 0</inkml:trace>
  <inkml:trace contextRef="#ctx0" brushRef="#br0" timeOffset="-3598.219">3998 290 15664 0 0,'0'0'718'0'0,"0"0"-19"0"0,6 6-421 0 0,13 17-1432 0 0,-18-22-4619 0 0</inkml:trace>
  <inkml:trace contextRef="#ctx0" brushRef="#br0" timeOffset="-3335.611">4139 401 8288 0 0,'14'38'2726'0'0,"0"5"-2726"0"0,-2-5 2638 0 0,-6-20-2027 0 0,19 62 4525 0 0,-24-74-5061 0 0,-1-4 308 0 0,0-2 113 0 0,0 0 14 0 0,0 0-67 0 0,-10-9-278 0 0,9 5-158 0 0,-1 0 0 0 0,1 0 0 0 0,-1-1 0 0 0,1 1 0 0 0,0 0 0 0 0,1 0-1 0 0,-1-1 1 0 0,1 1 0 0 0,0-1 0 0 0,0 1 0 0 0,0 0 0 0 0,1-1 0 0 0,0 1 0 0 0,-1 0 0 0 0,1 0-1 0 0,1-1 1 0 0,0 0-7 0 0,-1 0-107 0 0,2 0 0 0 0,-1 0 0 0 0,0 0-1 0 0,1 0 1 0 0,0 1 0 0 0,0-1 0 0 0,1 1 0 0 0,-1 0-1 0 0,1 0 1 0 0,0 0 0 0 0,0 0 0 0 0,0 1 0 0 0,0 0-1 0 0,1-1 108 0 0,-4 4-24 0 0,4-3-99 0 0,0-1 1 0 0,1 1-1 0 0,-1 1 0 0 0,1-1 0 0 0,1 1 123 0 0,-6 1 2 0 0,1 0-1 0 0,0 1 1 0 0,0 0 0 0 0,0-1-1 0 0,0 1 1 0 0,0 0-1 0 0,0 0 1 0 0,-1 0 0 0 0,1 0-1 0 0,0 1 1 0 0,0-1-1 0 0,0 0 1 0 0,0 1-1 0 0,0-1 1 0 0,-1 1 0 0 0,1 0-1 0 0,0 0 1 0 0,0-1-1 0 0,0 2-1 0 0,6 3 0 0 0,-1 0 0 0 0,0 1 0 0 0,0 0 0 0 0,-1 1 0 0 0,1-1 0 0 0,-1 1 0 0 0,-1 0 0 0 0,1 1 0 0 0,-1-1 0 0 0,-1 1 0 0 0,1 0 0 0 0,-1 1 0 0 0,23 51 0 0 0,-19-42 0 0 0,0-1 0 0 0,0 1 0 0 0,2-1 0 0 0,8 11 0 0 0,-15-25-19 0 0,0 0-1 0 0,0 0 1 0 0,0 0 0 0 0,0 0-1 0 0,0-1 1 0 0,1 1-1 0 0,-1-1 1 0 0,1 0-1 0 0,0 0 1 0 0,-1 0-1 0 0,1-1 1 0 0,0 1-1 0 0,0-1 1 0 0,0 0-1 0 0,0 0 1 0 0,1 0 19 0 0,0 0-493 0 0,0-1-1 0 0,-1 0 1 0 0,1 0 0 0 0,0 0 0 0 0,0 0 0 0 0,0-1-1 0 0,-1 1 1 0 0,6-2 493 0 0,3-4-1534 0 0</inkml:trace>
  <inkml:trace contextRef="#ctx0" brushRef="#br0" timeOffset="-2776.778">4884 428 15664 0 0,'0'-15'1187'0'0,"-1"14"-1168"0"0,1 0-1 0 0,-1 0 0 0 0,1 0 0 0 0,0 1 0 0 0,-1-1 0 0 0,1 0 0 0 0,-1 1 0 0 0,1-1 0 0 0,-1 0 1 0 0,0 1-1 0 0,1-1 0 0 0,-1 0 0 0 0,0 1 0 0 0,1-1 0 0 0,-1 1 0 0 0,0-1 0 0 0,0 1 0 0 0,0 0 0 0 0,1-1 1 0 0,-1 1-1 0 0,0 0 0 0 0,0 0 0 0 0,0-1 0 0 0,0 1 0 0 0,0 0 0 0 0,1 0 0 0 0,-1 0 0 0 0,0 0 1 0 0,0 0-1 0 0,0 0 0 0 0,0 0 0 0 0,0 0 0 0 0,0 1 0 0 0,0-1-18 0 0,-33 7 839 0 0,25-4-641 0 0,0 1 0 0 0,1-1 0 0 0,-1 2-1 0 0,1-1 1 0 0,0 1 0 0 0,0 1 0 0 0,1-1 0 0 0,0 1 0 0 0,0 0-1 0 0,0 1 1 0 0,0 0 0 0 0,1 0 0 0 0,0 0 0 0 0,1 1 0 0 0,0 0-1 0 0,-3 5-197 0 0,-7 12 0 0 0,12-21 0 0 0,0 0 0 0 0,0 0 0 0 0,1 0 0 0 0,0 1 0 0 0,0-1 0 0 0,0 1 0 0 0,0-1 0 0 0,0 1 0 0 0,0 5 0 0 0,1 4 0 0 0,3-12 0 0 0,-2-2 10 0 0,0 1-1 0 0,1 0 0 0 0,-1 0 0 0 0,0-1 0 0 0,1 1 1 0 0,-1 0-1 0 0,1-1 0 0 0,-1 1 0 0 0,1-1 1 0 0,-1 1-1 0 0,1-1 0 0 0,-1 1 0 0 0,1-1 0 0 0,0 1 1 0 0,-1-1-1 0 0,1 1 0 0 0,-1-1 0 0 0,1 0 1 0 0,0 1-1 0 0,0-1 0 0 0,-1 0 0 0 0,1 0 1 0 0,0 1-1 0 0,0-1 0 0 0,-1 0 0 0 0,1 0 0 0 0,0 0 1 0 0,0 0-1 0 0,-1 0 0 0 0,1 0 0 0 0,0 0 1 0 0,0 0-1 0 0,0 0 0 0 0,-1-1 0 0 0,1 1-9 0 0,1 0 120 0 0,3 0-67 0 0,0-1 0 0 0,0 1 1 0 0,-1-1-1 0 0,1 0 0 0 0,-1 0 0 0 0,1 0 1 0 0,0 0-1 0 0,-1-1 0 0 0,0 0 0 0 0,1 0 0 0 0,-1 0 1 0 0,0-1-1 0 0,2-1-53 0 0,4-4-367 0 0,0-1 0 0 0,-1 0-1 0 0,0 0 1 0 0,2-3 367 0 0,13-14-52 0 0,-5 3-849 0 0,-15 17 672 0 0,1 1-1 0 0,0-1 0 0 0,5-4 230 0 0,3-5-17 0 0,-11 13 17 0 0,-1 0 0 0 0,1 0 1 0 0,0 0-1 0 0,0 0 0 0 0,0 0 0 0 0,0 0 0 0 0,1 0 0 0 0,-3 2 0 0 0,0 0 0 0 0,1-1 0 0 0,-1 1 0 0 0,0 0 0 0 0,1 0 0 0 0,-1-1 0 0 0,0 1 0 0 0,1 0 0 0 0,-1 0 0 0 0,1 0 0 0 0,-1 0 0 0 0,0-1 0 0 0,1 1 0 0 0,-1 0 0 0 0,1 0 0 0 0,-1 0 0 0 0,0 0 0 0 0,1 0 0 0 0,-1 0 0 0 0,1 0 0 0 0,-1 0 0 0 0,1 0 0 0 0,-1 0 0 0 0,0 0 0 0 0,1 1 0 0 0,-1-1 0 0 0,1 0 0 0 0,-1 0 0 0 0,0 0 0 0 0,1 0 0 0 0,-1 1 0 0 0,0-1 0 0 0,1 0 0 0 0,-1 0 0 0 0,0 1 0 0 0,1-1 0 0 0,-1 0 0 0 0,0 1 0 0 0,0-1 0 0 0,1 0 0 0 0,-1 1 0 0 0,0-1 0 0 0,0 0 0 0 0,1 1 0 0 0,-1 0 0 0 0,2 2 0 0 0,0 0 0 0 0,0 1 0 0 0,0-1 0 0 0,0 1 0 0 0,-1 0 0 0 0,0-1 0 0 0,0 1 0 0 0,0 0 0 0 0,0 0 0 0 0,9 25 0 0 0,3 2 0 0 0,4 15 0 0 0,-1-3 0 0 0,5 19 988 0 0,-4 1 0 0 0,8 47-988 0 0,3 62 16 0 0,-26-156-16 0 0,-1 0 0 0 0,0 10 0 0 0,0 10 0 0 0,0-26 9 0 0,0-1 0 0 0,-2 1-1 0 0,1 0 1 0 0,-1 0-1 0 0,-1 0 1 0 0,1-1 0 0 0,-2 1-9 0 0,2-5 121 0 0,0 0 1 0 0,-1-1-1 0 0,0 1 1 0 0,0-1-1 0 0,0 0 1 0 0,-1 0-1 0 0,1 0 1 0 0,-1 0-1 0 0,0 0 1 0 0,0 0-1 0 0,0 0 0 0 0,-1-1 1 0 0,1 0-1 0 0,-1 0 1 0 0,-1 1-122 0 0,-2 1 14 0 0,-1-2-1 0 0,1 1 1 0 0,-1-1 0 0 0,0 0-1 0 0,0-1 1 0 0,0 1 0 0 0,0-2-1 0 0,0 1 1 0 0,0-1 0 0 0,0 0-1 0 0,-1-1 1 0 0,1 0 0 0 0,0 0-1 0 0,-2-1-13 0 0,-14-2 464 0 0,0-1 1 0 0,0-1-1 0 0,0-1 0 0 0,-5-3-464 0 0,18 6 36 0 0,1-1 0 0 0,-1 0 0 0 0,1-1 0 0 0,0 0 0 0 0,-8-6-36 0 0,12 6-2 0 0,0 1 0 0 0,0-1 1 0 0,1 0-1 0 0,0 0 1 0 0,0-1-1 0 0,0 0 0 0 0,1 0 1 0 0,0 0-1 0 0,-2-3 2 0 0,6 8 2 0 0,-1 0 0 0 0,0-1-1 0 0,1 1 1 0 0,-1 0 0 0 0,1-1-1 0 0,-1 1 1 0 0,1-1 0 0 0,0 1-1 0 0,0 0 1 0 0,0-1 0 0 0,-1 1-1 0 0,1-1 1 0 0,1 1 0 0 0,-1-1-1 0 0,0 1 1 0 0,0-1 0 0 0,0 1-1 0 0,1 0 1 0 0,-1-1 0 0 0,1 1-1 0 0,0-1-1 0 0,2-5-87 0 0,1 1 0 0 0,0 0 0 0 0,0 0-1 0 0,0 0 1 0 0,3-1 87 0 0,-2 2-558 0 0,3-4 58 0 0,-5 3-6889 0 0,-3 6 5662 0 0</inkml:trace>
  <inkml:trace contextRef="#ctx0" brushRef="#br0" timeOffset="18017.989">154 1541 9672 0 0,'-2'-22'874'0'0,"1"21"-718"0"0,-1-1 112 0 0,-4 5 4473 0 0,-6 9-2536 0 0,11-10-1867 0 0,-19 21 703 0 0,2 2-1 0 0,-7 13-1040 0 0,17-26 258 0 0,1 0-1 0 0,1 1 0 0 0,0 0 0 0 0,0 1 0 0 0,2-1 0 0 0,-1 1 0 0 0,1 5-257 0 0,-6 14 133 0 0,8-27-110 0 0,0-1 0 0 0,0 1 0 0 0,1-1-1 0 0,0 1 1 0 0,0-1 0 0 0,0 1 0 0 0,1 0 0 0 0,0 0 0 0 0,0-1-1 0 0,0 1 1 0 0,1 1-23 0 0,0 2 30 0 0,2 2 76 0 0,1-10-85 0 0,-3-1-2 0 0,1 1 0 0 0,0 0 0 0 0,0-1-1 0 0,-1 1 1 0 0,1-1 0 0 0,0 1-1 0 0,0-1 1 0 0,0 1 0 0 0,0-1 0 0 0,0 0-1 0 0,0 0 1 0 0,0 0 0 0 0,0 0-1 0 0,0 0 1 0 0,0 0 0 0 0,0-1-1 0 0,-1 1 1 0 0,1-1 0 0 0,0 1 0 0 0,0-1-1 0 0,0 0 1 0 0,0 0 0 0 0,-1 0-1 0 0,1 0 1 0 0,0 0 0 0 0,-1 0-1 0 0,1 0 1 0 0,-1 0 0 0 0,1-1 0 0 0,0 0-20 0 0,7-6 6 0 0,-1-1 0 0 0,-1 0 0 0 0,1 0 0 0 0,2-5-5 0 0,-7 11-56 0 0,9-17-116 0 0,-1 0 0 0 0,-1 0 1 0 0,0-1-1 0 0,2-8 172 0 0,-12 28-3 0 0,10-30-103 0 0,-7 18 30 0 0,1 0 0 0 0,5-9 76 0 0,-9 21-78 0 0,13 4 221 0 0,-11-1-131 0 0,0 0 1 0 0,-1 1-1 0 0,1-1 1 0 0,-1 0-1 0 0,1 1 0 0 0,-1-1 1 0 0,0 1-1 0 0,0-1 1 0 0,0 1-1 0 0,1 2-12 0 0,6 32 237 0 0,-4-17-41 0 0,-2-9-112 0 0,3 12 142 0 0,1 0 1 0 0,1 0 0 0 0,0 0 0 0 0,2-1 0 0 0,5 9-227 0 0,-8-22 26 0 0,-1-4-216 0 0,-4-4-806 0 0,-1-1-370 0 0,2 0-76 0 0,5 0-20 0 0</inkml:trace>
  <inkml:trace contextRef="#ctx0" brushRef="#br0" timeOffset="18805.951">666 1500 4608 0 0,'0'0'208'0'0,"0"0"381"0"0,0 0 1476 0 0,0 0 646 0 0,0 0 128 0 0,0 0-255 0 0,-1 7-313 0 0,-3 1-1819 0 0,0-1-1 0 0,-1 1 0 0 0,0-1 1 0 0,0 0-1 0 0,-1-1 0 0 0,1 1 0 0 0,-6 3-451 0 0,3-2 242 0 0,0 0-1 0 0,1 1 0 0 0,0 0 0 0 0,0 1-241 0 0,-5 10 326 0 0,0 1-1 0 0,-8 22-325 0 0,16-35 18 0 0,2 0 1 0 0,-1 0-1 0 0,1 0 1 0 0,0 0-1 0 0,1 0 0 0 0,0 0 1 0 0,0 0-1 0 0,1 1 1 0 0,0-1-1 0 0,1 3-18 0 0,-1-9 6 0 0,1 1 0 0 0,-1-1 0 0 0,1 0 1 0 0,0 0-1 0 0,0 0 0 0 0,0 0 0 0 0,0 0 0 0 0,0 0 0 0 0,0-1 1 0 0,1 1-1 0 0,-1 0 0 0 0,0 0 0 0 0,1-1 0 0 0,0 1 0 0 0,-1-1 1 0 0,2 1-7 0 0,0 1 11 0 0,1-1 1 0 0,0 1 0 0 0,0-1 0 0 0,0 0 0 0 0,0 0-1 0 0,0 0 1 0 0,1 0-12 0 0,2 0-116 0 0,-1-1 0 0 0,1 0 0 0 0,0 0 0 0 0,0 0 0 0 0,0-1 0 0 0,-1 0-1 0 0,1-1 1 0 0,0 1 0 0 0,0-1 0 0 0,0 0 0 0 0,-1-1 0 0 0,1 0 0 0 0,-1 0-1 0 0,1 0 1 0 0,-1-1 116 0 0,7-2-320 0 0,0-2 0 0 0,-1 1-1 0 0,0-1 1 0 0,-1-1 0 0 0,0 0-1 0 0,9-9 321 0 0,-8 7-732 0 0,-10 9 570 0 0,0 0 0 0 0,0 0 1 0 0,-1-1-1 0 0,1 1 1 0 0,0-1-1 0 0,-1 1 1 0 0,1-1-1 0 0,-1 1 1 0 0,0-1-1 0 0,0 0 0 0 0,1 0 1 0 0,-1 0-1 0 0,0 0 1 0 0,0-1 161 0 0,0 1-237 0 0,4-2 294 0 0,-4 3 359 0 0,-1 1 118 0 0,0 0 12 0 0,-1 0-464 0 0,1 0 0 0 0,-1 0 0 0 0,0 1-1 0 0,0-1 1 0 0,1 0 0 0 0,-1 0 0 0 0,0 1 0 0 0,0-1 0 0 0,1 1 0 0 0,-1-1 0 0 0,0 0 0 0 0,1 1 0 0 0,-1-1 0 0 0,1 1 0 0 0,-1 0 0 0 0,1-1-1 0 0,-1 1 1 0 0,1-1 0 0 0,-1 1 0 0 0,1 0 0 0 0,-1 0-82 0 0,-8 17 754 0 0,6-12-446 0 0,1 1-169 0 0,-1 0-1 0 0,1 0 0 0 0,0 0 1 0 0,0 0-1 0 0,1 0 0 0 0,0 1 0 0 0,0-1 1 0 0,1 0-1 0 0,0 1-138 0 0,-1-5 13 0 0,1-1 1 0 0,0 1-1 0 0,1 0 1 0 0,-1-1-1 0 0,0 1 0 0 0,1 0 1 0 0,0-1-1 0 0,-1 1 0 0 0,1-1 1 0 0,0 1-1 0 0,0-1 0 0 0,1 1 1 0 0,-1-1-1 0 0,0 0 0 0 0,1 0 1 0 0,-1 1-1 0 0,1-1 1 0 0,0 0-1 0 0,0 0 0 0 0,0-1 1 0 0,0 1-1 0 0,0 0 0 0 0,0-1 1 0 0,0 1-1 0 0,0-1 0 0 0,1 1-13 0 0,4 1 38 0 0,0-1 0 0 0,0 0 0 0 0,0 0 0 0 0,0 0 0 0 0,0-1 1 0 0,1 0-1 0 0,-1-1 0 0 0,0 1 0 0 0,0-1 0 0 0,1-1 0 0 0,-1 1 0 0 0,0-1 0 0 0,0-1 0 0 0,0 1 0 0 0,0-1 0 0 0,0 0 0 0 0,0-1 0 0 0,0 0 0 0 0,0 0 0 0 0,-1 0 0 0 0,0-1 0 0 0,0 0 0 0 0,4-3-38 0 0,-8 5 9 0 0,0 1 1 0 0,0-1-1 0 0,0 0 1 0 0,0 0-1 0 0,0 0 0 0 0,-1 0 1 0 0,1-1-1 0 0,-1 1 1 0 0,1 0-1 0 0,-1-1 1 0 0,0 1-1 0 0,0-1 0 0 0,0 1 1 0 0,0-1-1 0 0,0 0 1 0 0,-1 1-1 0 0,1-1 0 0 0,-1 0 1 0 0,0 1-1 0 0,0-1 1 0 0,0 0-1 0 0,0-2-9 0 0,-1-6-115 0 0,-1 0 0 0 0,0 0 0 0 0,-1 0 0 0 0,0 1 0 0 0,-2-2 115 0 0,4 8-51 0 0,-1 0-11 0 0,0 0 0 0 0,0 0-1 0 0,0 1 1 0 0,0-1 0 0 0,-1 0-1 0 0,0 1 1 0 0,0-1 0 0 0,0 1-1 0 0,0 0 1 0 0,0 0 0 0 0,-3-2 62 0 0,-3-1-213 0 0,-1-1 1 0 0,1 1-1 0 0,-1 1 0 0 0,-1-1 213 0 0,4 4-114 0 0,0-1 0 0 0,0 1-1 0 0,0 1 1 0 0,-1-1 0 0 0,1 1-1 0 0,0 0 1 0 0,0 1 0 0 0,-4 0 114 0 0,10 0-298 0 0,1 0-75 0 0,0 0-10 0 0,0 0-33 0 0,0 0-133 0 0,25 5-4355 0 0,2-5 3268 0 0,1-3-10 0 0</inkml:trace>
  <inkml:trace contextRef="#ctx0" brushRef="#br0" timeOffset="19249.482">1112 1610 9648 0 0,'6'-4'276'0'0,"-1"-1"-1"0"0,-1 0 1 0 0,1 0 0 0 0,-1-1 0 0 0,0 1 0 0 0,0-1-1 0 0,1-2-275 0 0,-5 7 85 0 0,0 1-1 0 0,0 0 1 0 0,0 0-1 0 0,0 0 1 0 0,0 0-1 0 0,1 0 1 0 0,-1 0 0 0 0,0 0-1 0 0,0-1 1 0 0,0 1-1 0 0,0 0 1 0 0,0 0-1 0 0,0 0 1 0 0,0 0-1 0 0,1 0 1 0 0,-1 0-1 0 0,0 0 1 0 0,0 0-1 0 0,0 0 1 0 0,0 0-1 0 0,0 0 1 0 0,1 0-1 0 0,-1 0 1 0 0,0 0-1 0 0,0 0 1 0 0,0 0-1 0 0,0 0 1 0 0,0 0 0 0 0,1 0-1 0 0,-1 0 1 0 0,0 0-1 0 0,0 0 1 0 0,0 0-1 0 0,0 0 1 0 0,0 0-1 0 0,0 0 1 0 0,1 0-1 0 0,-1 0 1 0 0,0 0-1 0 0,0 1 1 0 0,0-1-1 0 0,0 0 1 0 0,0 0-1 0 0,0 0 1 0 0,0 0-1 0 0,0 0 1 0 0,1 0 0 0 0,-1 0-1 0 0,0 1 1 0 0,0-1-1 0 0,0 0 1 0 0,0 0-1 0 0,0 0 1 0 0,0 0-1 0 0,0 0 1 0 0,0 0-1 0 0,0 1 1 0 0,0-1-1 0 0,0 0 1 0 0,0 0-1 0 0,0 0 1 0 0,0 0-85 0 0,4 10 1378 0 0,-3-2-1113 0 0,-1 0 0 0 0,0-1-1 0 0,-1 1 1 0 0,0 1-265 0 0,-1 18 1009 0 0,1 47 893 0 0,1-67-1841 0 0,0-1 0 0 0,0 0 0 0 0,0 0 0 0 0,1 0 1 0 0,0 0-1 0 0,1 0 0 0 0,-1 0 0 0 0,1 0 0 0 0,1 3-61 0 0,-2-6 19 0 0,0-1 0 0 0,1 1 1 0 0,-1 0-1 0 0,1-1 0 0 0,-1 1 1 0 0,1-1-1 0 0,0 1 0 0 0,0-1 1 0 0,0 0-1 0 0,0 0 0 0 0,0 0 1 0 0,1 0-1 0 0,-1 0 0 0 0,1 0 1 0 0,-1-1-1 0 0,1 1 0 0 0,0-1 1 0 0,-1 0-1 0 0,1 1 0 0 0,0-1 1 0 0,0-1-1 0 0,0 1 0 0 0,0 0 1 0 0,0-1-1 0 0,0 1 0 0 0,0-1 1 0 0,0 0-1 0 0,0 0 0 0 0,0 0 1 0 0,0-1-1 0 0,0 1 0 0 0,1-1-19 0 0,3-1-47 0 0,0 0 0 0 0,0-1 0 0 0,-1 0 1 0 0,1 0-1 0 0,-1-1 0 0 0,0 0 0 0 0,0 0 0 0 0,0 0 0 0 0,0-1 0 0 0,-1 1 0 0 0,0-1 0 0 0,0-1 0 0 0,0 1 0 0 0,-1-1 0 0 0,0 0 0 0 0,0 0 0 0 0,0 0 1 0 0,0 0-1 0 0,-1-1 0 0 0,0-1 47 0 0,34-61-1259 0 0,-11 21 334 0 0,-22 43 845 0 0,-1 7 90 0 0,1 14 189 0 0,-4-14-175 0 0,1 2 38 0 0,-1 0 0 0 0,0 1 0 0 0,0-1 0 0 0,-1 0 0 0 0,0 4-62 0 0,0-5 87 0 0,1 0 1 0 0,-1 1 0 0 0,1-1-1 0 0,0 0 1 0 0,0 0-1 0 0,0 1 1 0 0,1-1 0 0 0,-1 0-1 0 0,1 0 1 0 0,-1 0-1 0 0,1 1-87 0 0,1 0 49 0 0,-1 0 0 0 0,-1 1 1 0 0,1-1-1 0 0,-1 1 0 0 0,1-1 0 0 0,-1 1 0 0 0,-1-1 0 0 0,1 4-49 0 0,0 24-2 0 0,1-28 30 0 0,-1 0 0 0 0,1 0-1 0 0,0 0 1 0 0,1 0 0 0 0,-1-1 0 0 0,1 1 0 0 0,-1 0-1 0 0,1-1 1 0 0,0 1 0 0 0,1-1 0 0 0,-1 1 0 0 0,1-1-1 0 0,-1 0 1 0 0,1 0 0 0 0,0 0 0 0 0,0 0 0 0 0,0-1 0 0 0,0 1-1 0 0,1-1 1 0 0,-1 0 0 0 0,1 0 0 0 0,-1 0 0 0 0,1 0-1 0 0,0-1 1 0 0,0 1 0 0 0,0-1 0 0 0,0 0 0 0 0,0 0-1 0 0,0-1 1 0 0,0 1 0 0 0,0-1 0 0 0,0 0 0 0 0,0 0-1 0 0,0 0 1 0 0,3-1-28 0 0,-1 1-190 0 0,1-1-1 0 0,0 0 0 0 0,-1 0 1 0 0,1 0-1 0 0,0-1 0 0 0,-1 0 1 0 0,0 0-1 0 0,1-1 0 0 0,-1 0 1 0 0,0 0-1 0 0,-1-1 0 0 0,1 1 1 0 0,0-1-1 0 0,2-3 191 0 0,4-3-1039 0 0</inkml:trace>
  <inkml:trace contextRef="#ctx0" brushRef="#br0" timeOffset="19596.942">1871 1468 16352 0 0,'0'0'751'0'0,"-1"2"-19"0"0,-7 6-615 0 0,0-1 0 0 0,-1 1 0 0 0,1-2-1 0 0,-5 3-116 0 0,-18 15 681 0 0,13-9-239 0 0,12-11-186 0 0,0 1 1 0 0,0 0-1 0 0,1 0 1 0 0,0 0-1 0 0,0 0 1 0 0,0 1-1 0 0,1 0 1 0 0,-1 0-1 0 0,1 0 1 0 0,-2 7-257 0 0,5-12 4 0 0,1 0 0 0 0,0 0 0 0 0,0 0 0 0 0,-1 0 0 0 0,1 1 0 0 0,0-1 0 0 0,0 0 0 0 0,0 0 0 0 0,0 1 0 0 0,1-1 0 0 0,-1 0 0 0 0,0 0 0 0 0,0 0 0 0 0,1 0 0 0 0,-1 1 0 0 0,1-1 0 0 0,-1 0 0 0 0,1 0 0 0 0,-1 0 0 0 0,1 0 0 0 0,0 0 0 0 0,-1 0 0 0 0,1 0 0 0 0,0 0 0 0 0,0 0 0 0 0,0-1 0 0 0,1 2-4 0 0,4 3-22 0 0,0 0 0 0 0,0 0 0 0 0,1-1 0 0 0,1 1 22 0 0,5 3 17 0 0,-2-1 68 0 0,0 0-1 0 0,1-1 1 0 0,3 1-85 0 0,-4-2-73 0 0,0 0 0 0 0,-1 0 1 0 0,0 2-1 0 0,2 1 73 0 0,11 7-124 0 0,-15-9 162 0 0,0-1 1 0 0,-1 1 0 0 0,1 0 0 0 0,-1 1-1 0 0,0-1 1 0 0,2 5-39 0 0,-9-11 8 0 0,1 0-1 0 0,-1 1 1 0 0,0-1 0 0 0,0 0-1 0 0,0 1 1 0 0,0-1-1 0 0,0 0 1 0 0,0 1 0 0 0,1-1-1 0 0,-1 0 1 0 0,0 1 0 0 0,0-1-1 0 0,0 0 1 0 0,0 1 0 0 0,0-1-1 0 0,0 1 1 0 0,0-1-1 0 0,-1 0 1 0 0,1 1 0 0 0,0-1-1 0 0,0 0 1 0 0,0 1 0 0 0,0-1-1 0 0,0 0 1 0 0,0 1-1 0 0,-1-1 1 0 0,1 0 0 0 0,0 1-1 0 0,0-1 1 0 0,-1 0 0 0 0,1 0-1 0 0,0 1 1 0 0,0-1 0 0 0,-1 0-1 0 0,1 0 1 0 0,0 0-1 0 0,-1 1 1 0 0,1-1 0 0 0,0 0-1 0 0,-1 0-7 0 0,-13 8 185 0 0,14-8-158 0 0,-10 3 58 0 0,1-1-1 0 0,-1 0 1 0 0,0 0 0 0 0,1-1-1 0 0,-1 0 1 0 0,0-1-1 0 0,0 0 1 0 0,-4-1-85 0 0,-28 2 187 0 0,37-1-417 0 0,1 0 0 0 0,-1 0-1 0 0,0 0 1 0 0,1-1 0 0 0,-1 1-1 0 0,1-1 1 0 0,-1 0-1 0 0,1 0 1 0 0,-1-1 0 0 0,1 1-1 0 0,0-1 1 0 0,0 0 0 0 0,-3-1 230 0 0,7 2-229 0 0,-1 0 0 0 0,0 1 0 0 0,1-1 0 0 0,-1 0 0 0 0,1 1 0 0 0,0-1 0 0 0,-1 0 0 0 0,1 0 0 0 0,-1 1 0 0 0,1-1 0 0 0,0 0 0 0 0,0 0 1 0 0,-1 0-1 0 0,1 0 0 0 0,0 0 229 0 0,0 0-428 0 0,-1-1-1555 0 0</inkml:trace>
  <inkml:trace contextRef="#ctx0" brushRef="#br0" timeOffset="19866.562">2167 1377 12896 0 0,'2'2'997'0'0,"-1"-1"-952"0"0,0-1 0 0 0,1 1 0 0 0,-1 0 0 0 0,0 0 0 0 0,0 0 0 0 0,0 0 0 0 0,0 0 0 0 0,-1 1 0 0 0,1-1 0 0 0,0 0 0 0 0,0 0 0 0 0,-1 0 0 0 0,1 1 0 0 0,0-1 0 0 0,-1 1 0 0 0,1 0-45 0 0,1 3 336 0 0,3 5 276 0 0,1 0 0 0 0,-2 0 0 0 0,1 0 0 0 0,-2 0 0 0 0,1 1 0 0 0,-1 0 0 0 0,-1 0 0 0 0,2 9-612 0 0,-2 1 730 0 0,-1-1 1 0 0,0 1-1 0 0,-2 0 0 0 0,-1 4-730 0 0,0 15 440 0 0,2-24-382 0 0,-2 1 0 0 0,1-1-1 0 0,-2 0 1 0 0,0 1 0 0 0,-1-1-58 0 0,3-14 2 0 0,1-1-1 0 0,-1 1 0 0 0,0-1 0 0 0,1 0 1 0 0,-1 1-1 0 0,0-1 0 0 0,0 0 1 0 0,1 0-1 0 0,-1 0 0 0 0,0 1 0 0 0,0-1 1 0 0,-1 0-1 0 0,1 0 0 0 0,0-1 1 0 0,0 1-1 0 0,0 0 0 0 0,-1 0 0 0 0,1 0 1 0 0,0-1-1 0 0,-1 1 0 0 0,1-1 1 0 0,-1 1-1 0 0,1-1 0 0 0,0 0 1 0 0,-2 1-2 0 0,-16-2-2028 0 0,1-5-4587 0 0,5 0 186 0 0</inkml:trace>
  <inkml:trace contextRef="#ctx0" brushRef="#br0" timeOffset="20173.846">2111 1490 3680 0 0,'3'1'76'0'0,"-1"-1"0"0"0,1 1 0 0 0,0-1 0 0 0,-1 0-1 0 0,1 0 1 0 0,0 0 0 0 0,-1 0 0 0 0,1 0 0 0 0,0-1 0 0 0,0 1 0 0 0,1-1-76 0 0,-1 0 548 0 0,0 0-1 0 0,1 0 0 0 0,-1 1 1 0 0,0 0-1 0 0,1 0 1 0 0,-1 0-1 0 0,0 0 1 0 0,1 0-1 0 0,1 1-547 0 0,0 0 805 0 0,3 1-51 0 0,1 0 0 0 0,-1 1 0 0 0,0 0 0 0 0,0 0 0 0 0,0 0 0 0 0,0 1 0 0 0,-1 1 0 0 0,5 2-753 0 0,-10-5 183 0 0,3 1 116 0 0,0 1 0 0 0,-1-1 0 0 0,1 1 0 0 0,-1 0 0 0 0,0 0 0 0 0,0 0 0 0 0,-1 0 0 0 0,1 1-1 0 0,-1 0 1 0 0,0 0-300 0 0,10 13 1073 0 0,-11-16-877 0 0,0 0 0 0 0,-1 0 0 0 0,1 1 0 0 0,-1-1 0 0 0,1 0 0 0 0,-1 1 0 0 0,0-1 0 0 0,0 0 1 0 0,0 1-1 0 0,1 1-196 0 0,22 86 1486 0 0,-4-37-710 0 0,-15-40-570 0 0,0 0 0 0 0,7 11-206 0 0,5 15 191 0 0,-16-36-138 0 0,-1-2 11 0 0,0-1-45 0 0,0 0-191 0 0,0 0-85 0 0,-1-12-1911 0 0,-1 7 386 0 0</inkml:trace>
  <inkml:trace contextRef="#ctx0" brushRef="#br0" timeOffset="20464.027">2491 1402 13272 0 0,'13'0'584'0'0,"-13"0"128"0"0,0 0-568 0 0,6 0-144 0 0,-6 0 0 0 0,0 0 0 0 0,9 3 152 0 0,-2-1 0 0 0,-5 2 0 0 0,5 0 0 0 0,-3 2-152 0 0,-2 2 0 0 0,5-4 0 0 0,-5 1 0 0 0,5 4-72 0 0,-3-4 8 0 0,5 0 0 0 0,-3 1 0 0 0</inkml:trace>
  <inkml:trace contextRef="#ctx0" brushRef="#br0" timeOffset="20777.312">2916 1460 5528 0 0,'0'0'43'0'0,"0"0"0"0"0,0 0 1 0 0,0 0-1 0 0,0 0 0 0 0,0 0 0 0 0,0 0 0 0 0,0 0 1 0 0,0 1-1 0 0,1-1 0 0 0,-1 0 0 0 0,0 0 1 0 0,0 0-1 0 0,0 0 0 0 0,0 0 0 0 0,0 0 1 0 0,0 0-1 0 0,0 0 0 0 0,0 0 0 0 0,0 0 0 0 0,0 0 1 0 0,0 0-1 0 0,0 0 0 0 0,0 0 0 0 0,0 0 1 0 0,1 0-1 0 0,-1 0 0 0 0,0 1 0 0 0,0-1 1 0 0,0 0-1 0 0,0 0 0 0 0,0 0 0 0 0,0 0 0 0 0,0 0 1 0 0,0 0-1 0 0,0 0 0 0 0,0 0 0 0 0,0 0 1 0 0,0 0-1 0 0,0 1 0 0 0,0-1 0 0 0,0 0 1 0 0,0 0-1 0 0,0 0 0 0 0,0 0 0 0 0,0 0 0 0 0,0 0 1 0 0,0 0-1 0 0,0 0 0 0 0,-1 0 0 0 0,1 0 1 0 0,0 0-1 0 0,0 0 0 0 0,0 1 0 0 0,0-1 1 0 0,0 0-1 0 0,0 0 0 0 0,0 0 0 0 0,0 0 0 0 0,0 0 1 0 0,0 0-1 0 0,0 0 0 0 0,0 0 0 0 0,0 0 1 0 0,0 0-1 0 0,-1 0 0 0 0,1 0 0 0 0,0 0 1 0 0,0 0-1 0 0,0 0-43 0 0,-11 6 3516 0 0,-23 8 1360 0 0,25-10-4940 0 0,-17 6 1019 0 0,9-4-484 0 0,1 0 1 0 0,1 1-1 0 0,-1 1 1 0 0,1 0 0 0 0,0 1-1 0 0,-11 9-471 0 0,3 1 678 0 0,6-5-381 0 0,0 0-1 0 0,2 0 1 0 0,-9 11-297 0 0,20-21 29 0 0,1 1 1 0 0,-1-1-1 0 0,1 1 1 0 0,0 0-1 0 0,0 1 1 0 0,0-1-1 0 0,1 0 1 0 0,0 1-1 0 0,0 0 0 0 0,0-1 1 0 0,1 1-1 0 0,0 0 1 0 0,0 0-1 0 0,0-1 1 0 0,1 3-30 0 0,0-6 25 0 0,0 1 1 0 0,0-1 0 0 0,1 0-1 0 0,-1 1 1 0 0,1-1-1 0 0,-1 0 1 0 0,1 1 0 0 0,0-1-1 0 0,0 0 1 0 0,0 0 0 0 0,0 0-1 0 0,0 1 1 0 0,1-1 0 0 0,-1-1-1 0 0,0 1 1 0 0,1 0-1 0 0,0 0 1 0 0,0 0-26 0 0,4 3 134 0 0,0 0 0 0 0,1 0 0 0 0,0-1 0 0 0,6 4-134 0 0,-13-8 9 0 0,7 3 59 0 0,-1-1 0 0 0,1 0 0 0 0,0 0 0 0 0,-1-1 0 0 0,1 0 0 0 0,0 0 0 0 0,0-1 1 0 0,0 1-1 0 0,2-1-68 0 0,17 1 99 0 0,-17 0-92 0 0,0 0-1 0 0,0-1 0 0 0,1 0 1 0 0,-1 0-1 0 0,0-1 0 0 0,0 0 1 0 0,1-1-1 0 0,-1 0 1 0 0,5-2-7 0 0,-13 4 28 0 0,23-10-345 0 0,7-6-5398 0 0,-28 14-1194 0 0</inkml:trace>
  <inkml:trace contextRef="#ctx0" brushRef="#br0" timeOffset="24671.525">3730 1616 10136 0 0,'0'0'777'0'0,"0"0"-352"0"0,0 0 397 0 0,0 0 223 0 0,0 0 47 0 0,0 0-96 0 0,10 5 538 0 0,-6 1-1223 0 0,0 0-1 0 0,0 0 1 0 0,-1 1-1 0 0,1-1 0 0 0,-1 1 1 0 0,-1 0-1 0 0,1 0 0 0 0,-1 1-310 0 0,12 30 959 0 0,-8-26-725 0 0,-1 0 1 0 0,-1 0 0 0 0,0 0-1 0 0,0 1 1 0 0,-2 0 0 0 0,1 0-1 0 0,-2-1 1 0 0,1 10-235 0 0,-1-8 82 0 0,0-13-63 0 0,-1 1 0 0 0,0 0 0 0 0,1 0 0 0 0,-1-1 0 0 0,0 1 0 0 0,0 0 0 0 0,0 0 0 0 0,-1 0 0 0 0,1-1-1 0 0,0 1 1 0 0,-1 0 0 0 0,1 1-19 0 0,-1-2 80 0 0,-4-1 8 0 0,2 0-74 0 0,1 0-1 0 0,-1 0 0 0 0,0 0 1 0 0,1 0-1 0 0,-1-1 0 0 0,0 1 1 0 0,-2-2-14 0 0,4 2-10 0 0,0-1 0 0 0,0 1 0 0 0,0-1 1 0 0,1 0-1 0 0,-1 1 0 0 0,0-1 0 0 0,0 0 0 0 0,0 0 1 0 0,0 1-1 0 0,1-1 0 0 0,-1 0 0 0 0,0 0 1 0 0,1 0-1 0 0,-1 0 0 0 0,1 0 0 0 0,-1 0 0 0 0,1 0 1 0 0,0 0-1 0 0,-1 0 0 0 0,1 0 0 0 0,0-1 10 0 0,-1-2-26 0 0,0 0-1 0 0,0 0 1 0 0,1 0-1 0 0,-1 0 1 0 0,1 0 0 0 0,0 0-1 0 0,0 0 1 0 0,0 0-1 0 0,1 0 1 0 0,0 0-1 0 0,0 0 1 0 0,0 0-1 0 0,0 1 1 0 0,0-1-1 0 0,1 0 1 0 0,-1 0 0 0 0,1 1-1 0 0,0-1 1 0 0,0 1-1 0 0,1 0 1 0 0,-1 0-1 0 0,1-1 1 0 0,-1 2-1 0 0,1-1 1 0 0,0 0-1 0 0,0 0 1 0 0,0 1 0 0 0,1 0-1 0 0,-1 0 1 0 0,0 0-1 0 0,1 0 1 0 0,0 0-1 0 0,-1 0 1 0 0,1 1-1 0 0,0 0 1 0 0,0 0-1 0 0,0 0 1 0 0,1 0 26 0 0,13 1-23 0 0,0 0 0 0 0,0 1 0 0 0,0 1-1 0 0,0 1 1 0 0,-1 0 0 0 0,15 5 23 0 0,0 0-8 0 0,-13-5 26 0 0,0-1-1 0 0,0 0 0 0 0,0-1 1 0 0,0-1-1 0 0,0-1 0 0 0,0-1 1 0 0,0 0-1 0 0,0-2 0 0 0,-1 0 1 0 0,5-2-18 0 0,-16 4 24 0 0,1-1 1 0 0,0 0 0 0 0,-1 0-1 0 0,0-1 1 0 0,4-2-25 0 0,-8 4 5 0 0,0 0 1 0 0,0 0 0 0 0,0 0-1 0 0,-1-1 1 0 0,1 1 0 0 0,-1-1 0 0 0,0 1-1 0 0,0-1 1 0 0,0 0 0 0 0,0 0-1 0 0,0 0 1 0 0,0 0 0 0 0,-1 0-1 0 0,1-1-5 0 0,-2 2-4 0 0,1 0 0 0 0,0 0 0 0 0,-1 0-1 0 0,0 0 1 0 0,1 0 0 0 0,-1 0 0 0 0,0-1-1 0 0,0 1 1 0 0,0 0 0 0 0,0 0 0 0 0,-1 0-1 0 0,1 0 1 0 0,-1 0 0 0 0,1 0 0 0 0,-1-1-1 0 0,0 1 1 0 0,1 0 0 0 0,-1 0 4 0 0,-1-1-8 0 0,0 0 0 0 0,0 0 0 0 0,-1 0 0 0 0,1 0-1 0 0,0 1 1 0 0,-1-1 0 0 0,0 1 0 0 0,1-1 0 0 0,-1 1 0 0 0,-2-1 8 0 0,0-1-4 0 0,-1 1-1 0 0,0 0 1 0 0,0 0 0 0 0,0 0 0 0 0,-1 1 0 0 0,1 0-1 0 0,-1 0 1 0 0,1 0 0 0 0,-1 1 0 0 0,1 0-1 0 0,-4 0 5 0 0,6 2 36 0 0,0-1 0 0 0,0 0 0 0 0,0 1 0 0 0,1-1 0 0 0,-1 1 0 0 0,0 0-1 0 0,1 1 1 0 0,-1-1 0 0 0,0 0 0 0 0,1 1 0 0 0,-1 0 0 0 0,1 0 0 0 0,0 0 0 0 0,0 0 0 0 0,0 1-1 0 0,0-1 1 0 0,0 1 0 0 0,0 0 0 0 0,1-1 0 0 0,-1 2-36 0 0,-5 7 91 0 0,1 0 0 0 0,0 1 0 0 0,0 0 0 0 0,1 0-1 0 0,1 2-90 0 0,0-4 4 0 0,3-5 5 0 0,0-1-1 0 0,1 1 1 0 0,0 0-1 0 0,0 0 1 0 0,0 0-1 0 0,0 0 1 0 0,1 0-1 0 0,0 0 1 0 0,0 0-1 0 0,0 1 1 0 0,1-1-1 0 0,-1 0 1 0 0,1 0-1 0 0,0 0 1 0 0,1-1-1 0 0,-1 1 1 0 0,1 0-1 0 0,0 0 1 0 0,2 2-9 0 0,-3-5 10 0 0,1-1 0 0 0,-1 1 0 0 0,0-1 0 0 0,1 1 0 0 0,0-1 0 0 0,-1 0 0 0 0,1 0 1 0 0,0 0-1 0 0,0 0 0 0 0,0 0 0 0 0,-1 0 0 0 0,1 0 0 0 0,0 0 0 0 0,0-1 0 0 0,0 1 1 0 0,1-1-11 0 0,32 5 8 0 0,-33-5-13 0 0,10 0-830 0 0,0 0 0 0 0,0-1 0 0 0,0 0 0 0 0,7-3 835 0 0,-5 2-3758 0 0,14-3-3098 0 0</inkml:trace>
  <inkml:trace contextRef="#ctx0" brushRef="#br0" timeOffset="24987.41">4600 1508 10592 0 0,'0'0'488'0'0,"-6"-3"157"0"0,3 3-583 0 0,1-1 0 0 0,-1 1-1 0 0,0 0 1 0 0,1 1 0 0 0,-1-1 0 0 0,0 0 0 0 0,1 1-1 0 0,-1 0 1 0 0,1-1 0 0 0,-1 1 0 0 0,1 0 0 0 0,-1 0-1 0 0,0 1-61 0 0,-1 0 676 0 0,0 0-1 0 0,0 1 1 0 0,0-1-1 0 0,1 1 1 0 0,-1 0-1 0 0,1-1 1 0 0,-3 4-676 0 0,-5 7 1748 0 0,7-8-1519 0 0,-1-1-1 0 0,2 1 1 0 0,-1 0 0 0 0,1 0 0 0 0,-1 1-229 0 0,3-4 15 0 0,0 1 0 0 0,0-1 0 0 0,0 1 0 0 0,1 0 0 0 0,-1-1 0 0 0,1 1 0 0 0,-1 0 0 0 0,1 0 0 0 0,0-1 0 0 0,0 1-1 0 0,0 0 1 0 0,0 0 0 0 0,1 0-15 0 0,0 3 32 0 0,0 0-1 0 0,1 0 1 0 0,0-1 0 0 0,0 1-1 0 0,0-1 1 0 0,1 1-1 0 0,0-1 1 0 0,0 0-1 0 0,0 0 1 0 0,0 0-1 0 0,1 0 1 0 0,0 0 0 0 0,0-1-1 0 0,1 0 1 0 0,-1 0-1 0 0,1 0 1 0 0,0 0-1 0 0,0-1 1 0 0,0 1-32 0 0,15 7 196 0 0,0 0-1 0 0,0-1 1 0 0,1-1 0 0 0,8 2-196 0 0,11 6 393 0 0,-38-17-263 0 0,-2 1-106 0 0,-1 1 0 0 0,1-1 1 0 0,0 0-1 0 0,-1 1 1 0 0,1-1-1 0 0,-1 0 0 0 0,0 1 1 0 0,1-1-1 0 0,-1 0 1 0 0,0 0-1 0 0,0 0 1 0 0,0 0-1 0 0,1 0 0 0 0,-1 0 1 0 0,0 0-1 0 0,-1 0 1 0 0,1 0-1 0 0,0 0 0 0 0,0 0 1 0 0,0-1-1 0 0,0 1 1 0 0,-1-1-1 0 0,1 1 0 0 0,0-1 1 0 0,-2 1-25 0 0,-5 2 59 0 0,-1 0 1 0 0,0 0-1 0 0,-5 0-59 0 0,9-2 58 0 0,-43 10 86 0 0,8-1-469 0 0,-24 1 325 0 0,54-9-480 0 0,8-1-7002 0 0,7-6 1770 0 0</inkml:trace>
  <inkml:trace contextRef="#ctx0" brushRef="#br0" timeOffset="25627.956">4997 1613 5528 0 0,'0'0'249'0'0,"0"0"-1"0"0,0 0 237 0 0,0 0 1569 0 0,0 0 1613 0 0,-4 6-1678 0 0,1-2-1218 0 0,0 0 1 0 0,0-1-1 0 0,-1 1 1 0 0,1 0-1 0 0,-2 0-771 0 0,-35 24 1532 0 0,28-21-1220 0 0,1 1-1 0 0,1 0 0 0 0,-1 1-311 0 0,-1 2 175 0 0,0 0 0 0 0,1 1-1 0 0,1 0 1 0 0,0 0 0 0 0,0 2-1 0 0,0 2-174 0 0,-11 14 24 0 0,20-29 7 0 0,1 1-1 0 0,0-1 0 0 0,0 1 0 0 0,0-1 0 0 0,1 1 0 0 0,-1-1 1 0 0,0 1-1 0 0,0-1 0 0 0,1 1 0 0 0,-1-1 0 0 0,1 1 1 0 0,-1-1-1 0 0,1 0 0 0 0,0 1 0 0 0,0-1 0 0 0,-1 0 0 0 0,1 0 1 0 0,0 1-1 0 0,0-1 0 0 0,0 0 0 0 0,0 0 0 0 0,1 0-30 0 0,0 0 8 0 0,0-1 0 0 0,0 1 0 0 0,0-1-1 0 0,1 0 1 0 0,-1 0 0 0 0,0 0 0 0 0,0 0 0 0 0,0 0-1 0 0,1-1 1 0 0,-1 1 0 0 0,0-1 0 0 0,0 1 0 0 0,0-1-1 0 0,0 0 1 0 0,0 0 0 0 0,2-1-8 0 0,33-19 221 0 0,-34 20-199 0 0,3-4-6 0 0,0 0 0 0 0,0 0 0 0 0,0 0 0 0 0,0-1-1 0 0,-1 0 1 0 0,0 0 0 0 0,4-6-16 0 0,6-10-146 0 0,7-18 146 0 0,10-15-293 0 0,-19 34 218 0 0,-6 11-104 0 0,-1 0 0 0 0,2 0 0 0 0,-1 0 1 0 0,1 0-1 0 0,3-1 179 0 0,-8 8-17 0 0,-1 1 0 0 0,1 0-1 0 0,-1 0 1 0 0,1 1 0 0 0,0-1-1 0 0,-1 1 1 0 0,1-1 0 0 0,0 1 0 0 0,0 0-1 0 0,0 0 1 0 0,0 0 0 0 0,0 0 0 0 0,1 0-1 0 0,-1 1 1 0 0,0 0 0 0 0,0-1-1 0 0,0 1 1 0 0,1 0 0 0 0,-1 1 0 0 0,0-1-1 0 0,0 1 1 0 0,3 0 17 0 0,-4 0-1 0 0,0 0 1 0 0,0 0-1 0 0,0 0 0 0 0,0 1 0 0 0,0-1 1 0 0,0 1-1 0 0,0-1 0 0 0,0 1 0 0 0,0 0 0 0 0,-1 0 1 0 0,1-1-1 0 0,-1 1 0 0 0,1 0 0 0 0,0 2 1 0 0,10 12 0 0 0,-10-15 1 0 0,-1 1 0 0 0,0 0 0 0 0,1 0 0 0 0,-1 0 0 0 0,0 0 0 0 0,0 0 0 0 0,0 0 0 0 0,0 0-1 0 0,-1 0 1 0 0,2 2-1 0 0,5 14 86 0 0,-2-8 7 0 0,-1 1 0 0 0,0-1 0 0 0,-1 1 0 0 0,0 0 0 0 0,-1 0 0 0 0,0 0 0 0 0,0 0 0 0 0,-1 10-93 0 0,3 13 313 0 0,-4-31-270 0 0,0 1-1 0 0,0-1 0 0 0,-1 0 0 0 0,1 0 1 0 0,-1 0-1 0 0,0 0 0 0 0,0 1 1 0 0,0 0-43 0 0,0-3 13 0 0,1 1 99 0 0,0 1 104 0 0,-6-2-31 0 0,-7-2-18 0 0,11 0-161 0 0,1-1-1 0 0,-1 1 1 0 0,0-1-1 0 0,0 1 1 0 0,1-1-1 0 0,-1 0 1 0 0,1 0-1 0 0,-1 0 1 0 0,1 0-1 0 0,0 0 1 0 0,0 0-1 0 0,0 0 1 0 0,0-1-1 0 0,0 1 1 0 0,0 0-1 0 0,1 0 1 0 0,-1-1-1 0 0,1 1 1 0 0,0-1-1 0 0,-1 1 1 0 0,1-3-6 0 0,0-1-73 0 0,0-1-1 0 0,0 1 1 0 0,1-1 0 0 0,-1 1 0 0 0,1-1-1 0 0,1 1 1 0 0,0-4 73 0 0,2-1-127 0 0,0-1 0 0 0,1 1-1 0 0,0 1 1 0 0,1-1 0 0 0,0 1 0 0 0,1-2 127 0 0,-5 10-9 0 0,0-1 0 0 0,0 1 0 0 0,0-1 0 0 0,0 1 0 0 0,0 0 1 0 0,0 0-1 0 0,0 0 0 0 0,1 0 0 0 0,-1 0 0 0 0,1 1 0 0 0,-1-1 0 0 0,1 1 1 0 0,0 0-1 0 0,-1 0 0 0 0,1 0 0 0 0,0 0 0 0 0,0 0 0 0 0,0 0 1 0 0,0 1-1 0 0,0-1 0 0 0,0 1 0 0 0,0 0 0 0 0,0 0 0 0 0,0 0 0 0 0,0 0 1 0 0,2 1 8 0 0,-2 0 52 0 0,1 1 0 0 0,0-1 0 0 0,-1 1 1 0 0,1 0-1 0 0,-1 0 0 0 0,0 0 0 0 0,0 0 1 0 0,1 1-1 0 0,-2-1 0 0 0,1 1 0 0 0,1 1-52 0 0,5 5 160 0 0,-2 0 0 0 0,1 0 0 0 0,-1 2-160 0 0,24 40 726 0 0,-25-39-667 0 0,0 0 0 0 0,1-1 1 0 0,0 0-1 0 0,1 0 0 0 0,1 0 1 0 0,0-1-1 0 0,0-1 0 0 0,3 3-59 0 0,-9-10-112 0 0,0-1 0 0 0,-1 1-1 0 0,1 0 1 0 0,0-1-1 0 0,0 0 1 0 0,0 0 0 0 0,0 0-1 0 0,1 0 1 0 0,-1 0 0 0 0,0-1-1 0 0,0 1 1 0 0,0-1 0 0 0,1 0-1 0 0,-1 0 1 0 0,0 0-1 0 0,0 0 1 0 0,1-1 0 0 0,-1 1-1 0 0,2-2 113 0 0,5 0-1335 0 0,-1-1-1 0 0,0-1 1 0 0,0 0-1 0 0,0 0 1 0 0,-1-1 0 0 0,2-1 1335 0 0,6-3-5268 0 0</inkml:trace>
  <inkml:trace contextRef="#ctx0" brushRef="#br0" timeOffset="26664.179">5792 1607 5528 0 0,'1'-2'97'0'0,"0"1"0"0"0,0 0-1 0 0,0-1 1 0 0,0 0 0 0 0,-1 1 0 0 0,1-1 0 0 0,-1 1 0 0 0,1-1 0 0 0,-1 0 0 0 0,1 1-1 0 0,-1-2-96 0 0,0 2 159 0 0,0 1-1 0 0,0-1 0 0 0,0 1 0 0 0,0-1 0 0 0,0 1 0 0 0,-1-1 0 0 0,1 1 0 0 0,0-1 0 0 0,0 1 0 0 0,0-1 1 0 0,0 1-1 0 0,-1-1 0 0 0,1 1 0 0 0,0-1 0 0 0,-1 1 0 0 0,1 0 0 0 0,0-1 0 0 0,-1 1 0 0 0,1-1 0 0 0,0 1 1 0 0,-1 0-1 0 0,1-1 0 0 0,-1 1 0 0 0,1 0 0 0 0,-1 0 0 0 0,1-1 0 0 0,-1 1 0 0 0,1 0 0 0 0,-1 0 0 0 0,1 0 1 0 0,-1 0-1 0 0,1-1 0 0 0,-1 1 0 0 0,1 0 0 0 0,-1 0 0 0 0,1 0 0 0 0,-1 0 0 0 0,1 0 0 0 0,-1 0 0 0 0,1 0 1 0 0,-1 1-159 0 0,-2-1 352 0 0,0 0 1 0 0,0 1-1 0 0,1 0 1 0 0,-1 0-1 0 0,0 0 1 0 0,0 0-1 0 0,0 0 1 0 0,1 1-1 0 0,-1-1 1 0 0,1 1-1 0 0,-1-1 1 0 0,1 1-1 0 0,0 0 1 0 0,-1 0-1 0 0,1 0 1 0 0,0 0-1 0 0,0 1-352 0 0,-17 13 1147 0 0,10-8-880 0 0,0 0 0 0 0,0 0-1 0 0,1 1 1 0 0,0 0 0 0 0,0 0-1 0 0,-5 10-266 0 0,-1 1 259 0 0,2 1 0 0 0,1 1-1 0 0,1 0-258 0 0,7-16 82 0 0,0 1 0 0 0,1 0 0 0 0,0 0 0 0 0,0 1 0 0 0,0-1 0 0 0,1 0 0 0 0,1 0 0 0 0,-1 3-82 0 0,2-9 15 0 0,0-1-1 0 0,0 0 0 0 0,0 0 1 0 0,-1 1-1 0 0,1-1 0 0 0,0 0 0 0 0,0 0 1 0 0,0 0-1 0 0,0 0 0 0 0,0 0 1 0 0,0 0-1 0 0,0-1 0 0 0,0 1 1 0 0,0 0-1 0 0,0-1-14 0 0,2 0 12 0 0,1 0 0 0 0,-1-1 0 0 0,0 1 1 0 0,0-1-1 0 0,0 0 0 0 0,0 0 0 0 0,0 0 0 0 0,0 0 0 0 0,0-1 0 0 0,-1 1 1 0 0,1-1-1 0 0,0-1-12 0 0,27-37-259 0 0,-24 32 159 0 0,-2 4 44 0 0,3-8-96 0 0,1 2-1 0 0,1-1 1 0 0,0 1 0 0 0,1 1-1 0 0,3-3 153 0 0,-6 6-55 0 0,4-4-72 0 0,-10 11 123 0 0,0 0-1 0 0,-1 0 1 0 0,1 0-1 0 0,-1 0 1 0 0,1-1-1 0 0,0 1 1 0 0,-1 0-1 0 0,1 0 1 0 0,-1 0-1 0 0,1 1 1 0 0,0-1-1 0 0,-1 0 1 0 0,1 0-1 0 0,-1 0 1 0 0,1 0-1 0 0,-1 1 1 0 0,1-1-1 0 0,0 0 0 0 0,-1 0 1 0 0,1 1-1 0 0,-1-1 1 0 0,1 0-1 0 0,-1 1 1 0 0,0-1-1 0 0,1 1 1 0 0,-1-1-1 0 0,1 1 5 0 0,6 6 32 0 0,-1 1 0 0 0,1 0 0 0 0,-1 1-1 0 0,-1-1 1 0 0,0 1 0 0 0,0 0-1 0 0,1 5-31 0 0,-2-6 109 0 0,0 1-1 0 0,0-2 0 0 0,0 1 0 0 0,1 0 0 0 0,0-1 0 0 0,1 0 0 0 0,0 0 0 0 0,0-1 0 0 0,6 6-108 0 0,-8-9 29 0 0,-1-1 0 0 0,1 1 0 0 0,0-1 0 0 0,0 0 0 0 0,0 0 0 0 0,0-1 0 0 0,0 1 0 0 0,1-1 0 0 0,-1 0 0 0 0,0 0 0 0 0,1-1 1 0 0,-1 1-1 0 0,0-1 0 0 0,1 0 0 0 0,-1 0 0 0 0,1 0 0 0 0,-1 0 0 0 0,1-1 0 0 0,-1 0 0 0 0,0 0 0 0 0,0 0 0 0 0,1-1 0 0 0,-1 1 0 0 0,0-1 0 0 0,0 0 0 0 0,0 0 0 0 0,0 0 0 0 0,0-1-29 0 0,1-2 21 0 0,0 1-1 0 0,0-1 1 0 0,-1 0 0 0 0,0 0-1 0 0,0 0 1 0 0,0-1-1 0 0,-1 1 1 0 0,1-1-1 0 0,-1 0 1 0 0,-1 0 0 0 0,1 0-1 0 0,-1 0 1 0 0,0 0-1 0 0,1-7-20 0 0,4-13-388 0 0,-2 0-1 0 0,2-19 389 0 0,-3 25-288 0 0,-3 15 206 0 0,0 0 0 0 0,0 0 0 0 0,-1 0 1 0 0,1 0-1 0 0,-1-1 0 0 0,0 1 0 0 0,-1 0 0 0 0,0-5 82 0 0,-1 5-70 0 0,1 4-21 0 0,1 1 20 0 0,-6 13-77 0 0,3-7 82 0 0,-3 13-64 0 0,3-13 130 0 0,0-1 15 0 0,2-4 54 0 0,1-1-1 0 0,0 0-29 0 0,0 0-98 0 0,0 0-9 0 0,0 0 30 0 0,0 0 96 0 0,0 0 10 0 0,1-2-14 0 0,5-4-44 0 0,-6 6-10 0 0,1 0 0 0 0,-1-1 0 0 0,0 1 0 0 0,1 0 0 0 0,-1-1 0 0 0,0 1 0 0 0,1 0 0 0 0,-1-1 0 0 0,0 1 0 0 0,1 0 0 0 0,-1 0 0 0 0,1 0 0 0 0,-1-1 0 0 0,1 1 0 0 0,-1 0 0 0 0,1 0 0 0 0,-1 0 0 0 0,1 0 0 0 0,-1 0 0 0 0,1 0 0 0 0,-1 0 0 0 0,0 0 0 0 0,1 0 0 0 0,0 0 0 0 0,3 5 0 0 0,-3-4 0 0 0,2 2 0 0 0,-1 1-1 0 0,1-1 1 0 0,-1 1-1 0 0,1 0 1 0 0,-1 0-1 0 0,0 0 0 0 0,0 0 1 0 0,-1 0-1 0 0,2 4 1 0 0,-1 4 84 0 0,1 1-1 0 0,-1 11-83 0 0,-1-20 30 0 0,5 56 330 0 0,-4-7-80 0 0,-1-44-226 0 0,1-3-58 0 0,-1-4-23 0 0,-1-2 180 0 0,-1 3 269 0 0,1 1-170 0 0,1-8-90 0 0,4-8-50 0 0,0 0 0 0 0,6-8-112 0 0,2-7 52 0 0,47-85-804 0 0,-56 104 651 0 0,1 1 0 0 0,1-1 0 0 0,-1 1 0 0 0,1 0 0 0 0,5-4 101 0 0,8-10-252 0 0,-17 18 211 0 0,-1 2 32 0 0,-1 0 0 0 0,1 0 0 0 0,0 0 0 0 0,0 1 0 0 0,0-1 0 0 0,0 0 0 0 0,0 1 1 0 0,0-1-1 0 0,0 0 0 0 0,0 1 0 0 0,0-1 0 0 0,0 1 0 0 0,0 0 0 0 0,0-1 0 0 0,0 1 0 0 0,0 0 0 0 0,0-1 0 0 0,0 1 0 0 0,1 0 0 0 0,-1 0 9 0 0,0 0-6 0 0,0 0 0 0 0,0 0-1 0 0,0 0 1 0 0,0 0 0 0 0,0 0 0 0 0,0 0 0 0 0,0 1 0 0 0,-1-1-1 0 0,1 0 1 0 0,0 0 0 0 0,0 1 0 0 0,0-1 0 0 0,0 0-1 0 0,-1 1 1 0 0,1-1 0 0 0,0 1 0 0 0,0-1 0 0 0,-1 1 0 0 0,1 0-1 0 0,0-1 1 0 0,-1 1 0 0 0,1 0 0 0 0,0-1 0 0 0,-1 1 0 0 0,1 0-1 0 0,-1 0 1 0 0,0-1 0 0 0,1 2 6 0 0,11 24 27 0 0,-11-21-40 0 0,13 48 13 0 0,-4-7 118 0 0,-8-38-89 0 0,-1 1-1 0 0,1-1 1 0 0,0 0-1 0 0,1 0 1 0 0,-1 0-1 0 0,2-1 1 0 0,1 4-29 0 0,-2-5 46 0 0,0 0 0 0 0,1 0 0 0 0,0-1 0 0 0,1 1 0 0 0,-1-1 1 0 0,4 3-47 0 0,-6-6-151 0 0,0 0 0 0 0,0-1 0 0 0,1 0 0 0 0,-1 1 0 0 0,0-1 0 0 0,0 0 0 0 0,1 0 0 0 0,-1 0 0 0 0,1-1 0 0 0,-1 1 0 0 0,1 0 1 0 0,-1-1-1 0 0,1 0 0 0 0,-1 1 0 0 0,1-1 0 0 0,-1 0 0 0 0,1 0 0 0 0,0-1 0 0 0,1 1 151 0 0,8-3-5062 0 0,0 0-1506 0 0</inkml:trace>
  <inkml:trace contextRef="#ctx0" brushRef="#br0" timeOffset="27091.428">6794 1508 13936 0 0,'0'0'637'0'0,"0"0"-13"0"0,-10 10-289 0 0,-43 43 3176 0 0,38-40-3162 0 0,1 1 1 0 0,1 1-1 0 0,0 0 0 0 0,0 0 0 0 0,2 1 0 0 0,0 1 0 0 0,-1 3-349 0 0,8-12-27 0 0,-15 37 941 0 0,18-42-855 0 0,0 1-1 0 0,0-1 1 0 0,0 0-1 0 0,0 0 1 0 0,1 0-1 0 0,0 1 1 0 0,0-1 0 0 0,0 0-1 0 0,0 1 1 0 0,0-1-1 0 0,1 0 1 0 0,-1 0-1 0 0,1 2-58 0 0,0-3 11 0 0,-1 0 8 0 0,1-1 0 0 0,-1 1 0 0 0,1-1 0 0 0,-1 1-1 0 0,1-1 1 0 0,-1 1 0 0 0,1-1 0 0 0,0 1 0 0 0,0-1-1 0 0,0 1 1 0 0,0-1 0 0 0,0 0 0 0 0,0 0 0 0 0,0 0 0 0 0,0 1-1 0 0,1-1 1 0 0,-1 0 0 0 0,0 0 0 0 0,1-1 0 0 0,-1 1-1 0 0,1 0 1 0 0,-1 0 0 0 0,1-1 0 0 0,-1 1 0 0 0,2 0-19 0 0,4 0 60 0 0,-1 1 1 0 0,1-1 0 0 0,-1 0 0 0 0,1-1 0 0 0,-1 1 0 0 0,1-2-1 0 0,0 1 1 0 0,-1 0 0 0 0,1-1 0 0 0,-1-1 0 0 0,5 0-61 0 0,6-3-37 0 0,1 0 0 0 0,-1-1 0 0 0,10-6 37 0 0,-12 5-143 0 0,-1-1 0 0 0,0 0 0 0 0,-1-1 0 0 0,0-1 0 0 0,0 0 0 0 0,-1-1 0 0 0,-1 0 0 0 0,10-12 143 0 0,1 1-207 0 0,-16 17 161 0 0,-1 0 1 0 0,0 0-1 0 0,0-1 0 0 0,-1 1 0 0 0,0-1 0 0 0,0 0 0 0 0,2-3 46 0 0,6-10-146 0 0,-11 17 133 0 0,1 1 0 0 0,-1-1 0 0 0,1 0 0 0 0,-1 0 1 0 0,0 0-1 0 0,0 0 0 0 0,0 0 0 0 0,0 0 0 0 0,0 0 0 0 0,0-1 0 0 0,0 1 0 0 0,-1 0 1 0 0,1 0-1 0 0,-1-1 0 0 0,0 1 0 0 0,0 0 0 0 0,0-2 13 0 0,0 4 0 0 0,0 1 0 0 0,0-1 0 0 0,0 0-1 0 0,0 0 1 0 0,0 0 0 0 0,0 0 0 0 0,0 0 0 0 0,0 0 0 0 0,-1 0 0 0 0,1 1-1 0 0,0-1 1 0 0,0 0 0 0 0,0 0 0 0 0,0 0 0 0 0,0 0 0 0 0,-1 0 0 0 0,1 0-1 0 0,0 0 1 0 0,0 0 0 0 0,0 0 0 0 0,0 0 0 0 0,0 0 0 0 0,-1 0 0 0 0,1 0-1 0 0,0 0 1 0 0,0 0 0 0 0,0 0 0 0 0,0 0 0 0 0,-1 0 0 0 0,1 0 0 0 0,0 0-1 0 0,0 0 1 0 0,0 0 0 0 0,0 0 0 0 0,0 0 0 0 0,-1 0 0 0 0,1-1 0 0 0,0 1-1 0 0,0 0 1 0 0,0 0 0 0 0,0 0 0 0 0,0 0 0 0 0,0 0 0 0 0,-1 0 0 0 0,1 0-1 0 0,0-1 1 0 0,0 1 0 0 0,0 0 0 0 0,0 0 0 0 0,0 0 0 0 0,0 0 0 0 0,0 0-1 0 0,0-1 1 0 0,0 1 0 0 0,0 0 0 0 0,0 0 0 0 0,0 0 0 0 0,0 0 0 0 0,0 0-1 0 0,0-1 1 0 0,0 1 0 0 0,0 0 0 0 0,0 0 0 0 0,0 0 0 0 0,0 0 0 0 0,0-1-1 0 0,0 1 1 0 0,0 0 0 0 0,0 1-1 0 0,-5 2 2 0 0,-10 7 150 0 0,0 1 0 0 0,0 0-1 0 0,1 2 1 0 0,0-1 0 0 0,1 2 0 0 0,1 0-1 0 0,-6 8-150 0 0,11-12 117 0 0,-1 2 118 0 0,1 0 0 0 0,0 0-1 0 0,-1 3-234 0 0,6-11 53 0 0,1 1-1 0 0,-1-1 1 0 0,1 0-1 0 0,0 1 1 0 0,0-1-1 0 0,0 1 1 0 0,1-1-1 0 0,-1 1 1 0 0,1-1-1 0 0,0 1 1 0 0,1 4-53 0 0,0-7 10 0 0,-1-1 0 0 0,1 1 0 0 0,-1-1 0 0 0,1 1 0 0 0,-1-1 0 0 0,1 0 0 0 0,0 1-1 0 0,0-1 1 0 0,0 0 0 0 0,0 1 0 0 0,0-1 0 0 0,0 0 0 0 0,0 0 0 0 0,1 0 0 0 0,-1 0 0 0 0,0 0 0 0 0,0 0 0 0 0,1 0 0 0 0,0 0-10 0 0,1 1 13 0 0,1 0 0 0 0,-1-1 0 0 0,1 1 1 0 0,0-1-1 0 0,0 0 0 0 0,3 1-13 0 0,5 0 70 0 0,0 0 0 0 0,0 0 1 0 0,0-1-1 0 0,0-1 0 0 0,0 0 0 0 0,8-1-70 0 0,13-3-14 0 0,12-1-2442 0 0,22-6 2456 0 0,-44 6-1226 0 0</inkml:trace>
  <inkml:trace contextRef="#ctx0" brushRef="#br0" timeOffset="27938.642">7821 1532 13824 0 0,'-7'3'1430'0'0,"6"-3"-1362"0"0,0 0 0 0 0,1 0 0 0 0,-1 1 0 0 0,0-1 0 0 0,1 0 0 0 0,-1 1 0 0 0,0-1 0 0 0,1 0 0 0 0,-1 1 0 0 0,1-1 0 0 0,-1 1-1 0 0,0-1 1 0 0,1 1 0 0 0,-1-1 0 0 0,1 1 0 0 0,0-1 0 0 0,-1 1 0 0 0,1 0 0 0 0,-1-1 0 0 0,1 1 0 0 0,0 0 0 0 0,-1 0-68 0 0,-3 4 760 0 0,4-4-686 0 0,-2 0 25 0 0,1 0 0 0 0,0-1 0 0 0,0 1 0 0 0,0 0 0 0 0,0 0 0 0 0,1 0 0 0 0,-1 0 0 0 0,0 0 0 0 0,0 0 0 0 0,0 0 0 0 0,1 0 0 0 0,-1 0 0 0 0,1 0 0 0 0,-1 1 0 0 0,1-1 0 0 0,-1 0 0 0 0,1 0 0 0 0,-1 0 0 0 0,1 1 0 0 0,0-1 0 0 0,0 0 0 0 0,0 1 0 0 0,0-1 0 0 0,0 0 0 0 0,0 0 0 0 0,0 2-99 0 0,0 3 61 0 0,-1 0 0 0 0,0 0 0 0 0,0 0 0 0 0,0 0 0 0 0,-1 0 0 0 0,0 0 0 0 0,0 0 0 0 0,-3 4-61 0 0,-2 7 434 0 0,2-6-204 0 0,5-9-201 0 0,-1-1 0 0 0,0 0 1 0 0,1 0-1 0 0,-1 0 0 0 0,0 0 1 0 0,1 1-1 0 0,0-1 0 0 0,-1 0 1 0 0,1 0-1 0 0,0 1 0 0 0,0-1 1 0 0,-1 0-1 0 0,1 1 0 0 0,0-1 1 0 0,0 0-1 0 0,1 1 0 0 0,-1-1 1 0 0,0 0-1 0 0,0 1 0 0 0,1-1 1 0 0,-1 0-1 0 0,0 0 0 0 0,1 1 1 0 0,-1-1-1 0 0,1 0 0 0 0,0 1-29 0 0,0-1 31 0 0,0 1 0 0 0,0-1-1 0 0,-1 1 1 0 0,1-1-1 0 0,-1 1 1 0 0,1-1 0 0 0,-1 1-1 0 0,0-1 1 0 0,0 1 0 0 0,1 0-31 0 0,-1 0 14 0 0,0-1 1 0 0,0 0 0 0 0,0 0-1 0 0,0 0 1 0 0,0 0 0 0 0,1 0-1 0 0,-1 0 1 0 0,0 0 0 0 0,1 0-1 0 0,-1 0 1 0 0,1 0 0 0 0,0 0 0 0 0,-1 0-1 0 0,1 0 1 0 0,-1 0 0 0 0,1 0-1 0 0,0 0 1 0 0,0 0 0 0 0,0-1-1 0 0,0 1-14 0 0,2 2 28 0 0,0-1-1 0 0,0 0 0 0 0,1 0 1 0 0,-1 0-1 0 0,1 0 0 0 0,-1-1 1 0 0,1 1-1 0 0,0-1 0 0 0,-1 0 1 0 0,1 0-1 0 0,0-1 0 0 0,0 1 1 0 0,0-1-1 0 0,0 0 0 0 0,-1 0 1 0 0,1 0-1 0 0,0 0 0 0 0,0-1 1 0 0,0 1-1 0 0,0-1 0 0 0,-1 0 1 0 0,1 0-1 0 0,0 0 0 0 0,0-1-27 0 0,11-4 64 0 0,-14 6-65 0 0,1-1 1 0 0,-1 1 0 0 0,1-1 0 0 0,0 1-1 0 0,-1-1 1 0 0,1 0 0 0 0,-1 1-1 0 0,0-1 1 0 0,1 0 0 0 0,-1 0 0 0 0,0 0-1 0 0,1 0 1 0 0,-1 0 0 0 0,0-1-1 0 0,0 1 1 0 0,0 0 0 0 0,0 0-1 0 0,0-1 1 0 0,0 1 0 0 0,0-1 0 0 0,0 0 0 0 0,22-43-290 0 0,-23 44 282 0 0,1 0-1 0 0,-1 0 1 0 0,1 0 0 0 0,-1 0-1 0 0,0 0 1 0 0,0 0-1 0 0,0 0 1 0 0,1 0-1 0 0,-1 0 1 0 0,0 0 0 0 0,0 0-1 0 0,0-1 1 0 0,-1 1-1 0 0,1 0 1 0 0,0 0-1 0 0,0 0 1 0 0,-1 0 0 0 0,1 0 8 0 0,-1-1-12 0 0,1 1 0 0 0,0 0 0 0 0,0 0 1 0 0,-1 0-1 0 0,1-1 0 0 0,0 1 1 0 0,0 0-1 0 0,0 0 0 0 0,0-1 0 0 0,0 1 1 0 0,0 0-1 0 0,1 0 0 0 0,-1-1 12 0 0,4-8-73 0 0,-3 8 55 0 0,-1 0 0 0 0,1 0 0 0 0,0 0 0 0 0,-1 0 0 0 0,1 0-1 0 0,-1 0 1 0 0,1 0 0 0 0,-1 0 0 0 0,0 0 0 0 0,0 0 0 0 0,0 0 0 0 0,0 0 0 0 0,0 0 0 0 0,-1-1 0 0 0,1 1 18 0 0,-1 0-21 0 0,1 0 0 0 0,-1 0 0 0 0,1 0 0 0 0,-1 0 0 0 0,1 0 0 0 0,0 0 0 0 0,0 0 0 0 0,0 0 0 0 0,0 0 0 0 0,0 0 0 0 0,1 0 0 0 0,-1 0 0 0 0,1-1 0 0 0,0 0 21 0 0,-1 2-1 0 0,0 0 1 0 0,1 0-1 0 0,-1 1 0 0 0,0-1 1 0 0,0 0-1 0 0,0 0 1 0 0,0 0-1 0 0,0 1 0 0 0,0-1 1 0 0,0 0-1 0 0,0 0 1 0 0,0 0-1 0 0,0 1 1 0 0,0-1-1 0 0,0 0 0 0 0,0 0 1 0 0,-1 0-1 0 0,1 1 1 0 0,0-1-1 0 0,-1 0 1 0 0,1 0-1 0 0,-1 1 0 0 0,1-1 1 0 0,-1 0-1 0 0,1 1 1 0 0,-1-1-1 0 0,1 1 0 0 0,-1-1 1 0 0,1 1-1 0 0,-1-1 1 0 0,0 1 0 0 0,1-1 0 0 0,-1 1 0 0 0,1-1 0 0 0,0 1 0 0 0,-1 0 0 0 0,1 0 0 0 0,-1-1 0 0 0,1 1 0 0 0,-1 0 0 0 0,1 0 0 0 0,-1-1 0 0 0,1 1 0 0 0,-1 0 0 0 0,0 0 0 0 0,1 0 0 0 0,-1 0 0 0 0,1 0 0 0 0,-1 0 0 0 0,1 0 0 0 0,-1 0 0 0 0,1 0 0 0 0,-1 0 0 0 0,1 0 0 0 0,-1 0 0 0 0,0 1 0 0 0,1-1 0 0 0,-1 0 0 0 0,1 0 0 0 0,-1 1 0 0 0,1-1 0 0 0,0 0 0 0 0,-1 0 0 0 0,0 1 0 0 0,0 0 0 0 0,0-1 0 0 0,0 0 0 0 0,1 1 0 0 0,-1-1 0 0 0,0 1 0 0 0,1-1 0 0 0,-1 0 0 0 0,0 1 0 0 0,1-1 0 0 0,-1 1 0 0 0,1-1 0 0 0,-1 1 0 0 0,1 0 0 0 0,-1-1 0 0 0,1 1 0 0 0,-1-1 0 0 0,1 1 0 0 0,-1 0 0 0 0,1 0 0 0 0,0-1 0 0 0,0 1 0 0 0,-1 0 0 0 0,1-1 0 0 0,0 1 0 0 0,0 0 0 0 0,-2 4 0 0 0,-1-1 0 0 0,2-4 0 0 0,1 1 0 0 0,-1-1 0 0 0,1 1 0 0 0,-1-1 0 0 0,1 1 0 0 0,-1-1 0 0 0,1 1 0 0 0,0-1 0 0 0,-1 1 0 0 0,1 0 0 0 0,0-1 0 0 0,-1 1 0 0 0,1 0 0 0 0,0-1 0 0 0,0 1 0 0 0,0 0 0 0 0,0-1 0 0 0,-1 1 0 0 0,1 0 0 0 0,0-1 0 0 0,0 1 0 0 0,0 0 0 0 0,1-1 0 0 0,-1 1 0 0 0,0 0 0 0 0,0-1 0 0 0,0 1 0 0 0,0 0 0 0 0,1 0 0 0 0,-1 9-47 0 0,-1-10 39 0 0,1 1 0 0 0,0-1-1 0 0,0 1 1 0 0,0-1 0 0 0,0 1-1 0 0,0-1 1 0 0,0 1 0 0 0,0-1-1 0 0,0 1 1 0 0,0-1 0 0 0,0 1-1 0 0,0-1 1 0 0,0 1 0 0 0,0-1-1 0 0,0 1 1 0 0,0-1 0 0 0,0 1-1 0 0,1-1 1 0 0,-1 1 0 0 0,0-1-1 0 0,0 1 1 0 0,1-1 0 0 0,-1 1 8 0 0,4 3 1 0 0,0-1-1 0 0,0 1 1 0 0,1-1 0 0 0,-1 0 0 0 0,1-1 0 0 0,-1 1 0 0 0,1-1 0 0 0,0 0 0 0 0,0 0 0 0 0,0 0-1 0 0,4 0 0 0 0,2 1 10 0 0,0-1 0 0 0,0 0 0 0 0,0 0 0 0 0,0-2-1 0 0,1 1-9 0 0,7-1-236 0 0,1-1 0 0 0,-1 0 0 0 0,0-2 0 0 0,0 0 0 0 0,0-1-1 0 0,-1-1 1 0 0,1-1 0 0 0,-1 0 0 0 0,6-4 236 0 0,-18 6-336 0 0,0 0 0 0 0,0-1 0 0 0,0 1 0 0 0,-1-1 0 0 0,4-4 336 0 0,6-5-679 0 0,-11 10 494 0 0,-1 0-1 0 0,1-1 0 0 0,-1 1 1 0 0,0-1-1 0 0,0 0 0 0 0,0 0 1 0 0,0-2 185 0 0,9-15-580 0 0,-9 17 484 0 0,0-1 0 0 0,-1 0 0 0 0,0 1 1 0 0,0-1-1 0 0,0 0 0 0 0,-1 0 1 0 0,1 0-1 0 0,-1-2 96 0 0,1-4-89 0 0,6-9 8 0 0,-6 19 105 0 0,-1 0 0 0 0,0 0 0 0 0,0 0 0 0 0,0 0 0 0 0,0-1 0 0 0,-1 1 0 0 0,1-1 0 0 0,-1 1 0 0 0,1 0 0 0 0,-1-2-24 0 0,4-18 2742 0 0,-5 23-2631 0 0,1 0 1 0 0,-1 0-1 0 0,1 0 0 0 0,-1 0 0 0 0,1 0 0 0 0,-1 0 1 0 0,0 0-1 0 0,1 0 0 0 0,-1-1 0 0 0,0 1 1 0 0,0 0-1 0 0,0 0-111 0 0,-3 3 210 0 0,0 2-21 0 0,1 0 0 0 0,-1 0 0 0 0,1 1-1 0 0,0-1 1 0 0,0 1 0 0 0,1 0-1 0 0,-1 4-188 0 0,-9 49 920 0 0,6-18-457 0 0,4-29-303 0 0,0 1 0 0 0,2-1 0 0 0,0 1 0 0 0,1 7-160 0 0,-1-4 180 0 0,0 0 0 0 0,-1 7-180 0 0,-1 4 386 0 0,2 0-1 0 0,1 10-385 0 0,0 6 419 0 0,-1-21-275 0 0,1 0 0 0 0,1 0 1 0 0,1 0-1 0 0,1 0 0 0 0,1-1 1 0 0,1 0-1 0 0,7 17-144 0 0,-7-18 21 0 0,-5-17-14 0 0,0 0 0 0 0,1 1 1 0 0,-1-1-1 0 0,1 0 0 0 0,0 0 0 0 0,2 3-7 0 0,-1-1 17 0 0,0-1 0 0 0,-1 1-1 0 0,1 0 1 0 0,-1 0 0 0 0,0 0-17 0 0,5 14-816 0 0,-7-20 729 0 0,0 0-1 0 0,0 1 0 0 0,1-1 1 0 0,-1 0-1 0 0,0 1 1 0 0,0-1-1 0 0,0 1 0 0 0,0-1 1 0 0,0 0-1 0 0,0 1 1 0 0,0-1-1 0 0,0 1 0 0 0,0-1 1 0 0,0 0-1 0 0,0 1 1 0 0,0-1-1 0 0,0 1 0 0 0,0-1 1 0 0,0 0-1 0 0,0 1 1 0 0,0-1-1 0 0,0 1 0 0 0,0-1 1 0 0,-1 0-1 0 0,1 1 1 0 0,0-1-1 0 0,0 0 0 0 0,-1 1 1 0 0,1-1-1 0 0,0 0 1 0 0,0 1-1 0 0,-1-1 0 0 0,1 0 1 0 0,0 0-1 0 0,-1 1 1 0 0,1-1-1 0 0,0 0 88 0 0,-10 4-7762 0 0</inkml:trace>
  <inkml:trace contextRef="#ctx0" brushRef="#br0" timeOffset="28200.907">7951 1879 9216 0 0,'9'-2'706'0'0,"-8"2"-639"0"0,-1 0 0 0 0,0 0 0 0 0,1 0 0 0 0,-1 0 0 0 0,0 0 0 0 0,1 0 0 0 0,-1 0 0 0 0,0 0 0 0 0,0 0 0 0 0,1 0-1 0 0,-1 0 1 0 0,0 0 0 0 0,1 0 0 0 0,-1-1 0 0 0,0 1 0 0 0,0 0 0 0 0,1 0 0 0 0,-1 0 0 0 0,0 0 0 0 0,0-1 0 0 0,1 1-1 0 0,-1 0 1 0 0,0 0 0 0 0,0-1 0 0 0,0 1 0 0 0,1 0 0 0 0,-1 0 0 0 0,0-1 0 0 0,0 1 0 0 0,0 0 0 0 0,0 0 0 0 0,0-1 0 0 0,0 1-1 0 0,1-1-66 0 0,1-2 1668 0 0,3 1-578 0 0,0 0 1 0 0,0 1 0 0 0,0-1-1 0 0,0 1 1 0 0,5 0-1091 0 0,47-1-87 0 0,-46 2 502 0 0,70 1-218 0 0,93-3-1778 0 0,-146 0-4977 0 0</inkml:trace>
  <inkml:trace contextRef="#ctx0" brushRef="#br0" timeOffset="28589.692">9377 1435 17391 0 0,'0'0'795'0'0,"0"0"-16"0"0,8 4-465 0 0,-4 0-226 0 0,0 0 0 0 0,0 0 0 0 0,-1 0 0 0 0,0 0 0 0 0,0 1 0 0 0,0-1 0 0 0,0 1 0 0 0,-1 0 0 0 0,1 0 0 0 0,-1 0 0 0 0,0 0 0 0 0,-1 0 0 0 0,0 0 0 0 0,1 1 0 0 0,-2-1 0 0 0,1 1 0 0 0,0-1 0 0 0,-1 6-88 0 0,1 38 1141 0 0,0-12 93 0 0,-3 20-1234 0 0,3-7 339 0 0,1-14 67 0 0,-1-17-137 0 0,-1 13-42 0 0,1 5-238 0 0,1-12 189 0 0,-3-25-183 0 0,1 1 1 0 0,-1-1-1 0 0,1 1 1 0 0,-1-1-1 0 0,1 1 1 0 0,-1-1-1 0 0,1 0 1 0 0,-1 1-1 0 0,0-1 1 0 0,1 0-1 0 0,-1 1 1 0 0,1-1-1 0 0,-1 0 0 0 0,0 0 1 0 0,1 0-1 0 0,-1 0 1 0 0,0 0-1 0 0,1 1 1 0 0,-1-1-1 0 0,0 0 5 0 0,-27-8-4313 0 0,18 5-3145 0 0</inkml:trace>
  <inkml:trace contextRef="#ctx0" brushRef="#br0" timeOffset="29376.479">9168 1699 7368 0 0,'0'0'568'0'0,"0"0"-136"0"0,0 0 818 0 0,0 0 396 0 0,0 0 76 0 0,0 0-132 0 0,0 0-636 0 0,2 0-275 0 0,8 1 38 0 0,0 0-1 0 0,0 0 1 0 0,6 3-717 0 0,27 3 834 0 0,-31-6-707 0 0,5 1-25 0 0,0-1 0 0 0,0-1 0 0 0,0 0 0 0 0,0-1 0 0 0,0-1-1 0 0,9-3-101 0 0,-12 1-3 0 0,1 0-1 0 0,-1-1 1 0 0,10-4 3 0 0,-18 5-286 0 0,1 1 1 0 0,-1-1-1 0 0,0 0 1 0 0,0-1-1 0 0,0 1 1 0 0,-1-1-1 0 0,1 0 1 0 0,1-4 285 0 0,6-7-1261 0 0,-2 0 1 0 0,0-1-1 0 0,-1-1 1 0 0,3-7 1260 0 0,0 0-1185 0 0,3-12-278 0 0,-13 28 1679 0 0,1 0 1 0 0,-1 1-1 0 0,2-1 1 0 0,1-2-217 0 0,-5 10 804 0 0,-1 1 33 0 0,0 0 97 0 0,0 0 39 0 0,0 0 10 0 0,0 0-70 0 0,0 1-825 0 0,1-1 1 0 0,0 1 0 0 0,-1-1-1 0 0,1 1 1 0 0,0-1 0 0 0,-1 1-1 0 0,1 0 1 0 0,-1-1 0 0 0,1 1-1 0 0,-1 0 1 0 0,1 0 0 0 0,-1-1-1 0 0,1 1 1 0 0,-1 0-1 0 0,0 1-87 0 0,2 0 235 0 0,0 2-65 0 0,1 1-1 0 0,-1 0 1 0 0,0 0-1 0 0,0 0 1 0 0,0 0-1 0 0,-1 0 1 0 0,0 0-1 0 0,0 2-170 0 0,5 46 1007 0 0,-4-30-522 0 0,1 55 861 0 0,-2-58-695 0 0,-1 0-1 0 0,-2 13-650 0 0,0 13 793 0 0,1-35-587 0 0,0 0-123 0 0,1-9 27 0 0,2-6 99 0 0,2-15-253 0 0,-3 13-4 0 0,0 0 1 0 0,0 0-1 0 0,1 0 1 0 0,0 1-1 0 0,0-1 1 0 0,0 1-1 0 0,1-1 1 0 0,-1 1-1 0 0,3-2 48 0 0,6-8-75 0 0,-9 10 37 0 0,2 1 0 0 0,-1-1 0 0 0,0 1 0 0 0,1 0 0 0 0,1-1 38 0 0,-3 4-17 0 0,-1 0 0 0 0,1-1 0 0 0,0 1 1 0 0,0 0-1 0 0,0 0 0 0 0,0 0 0 0 0,0 1 0 0 0,0-1 1 0 0,0 0-1 0 0,0 1 0 0 0,0-1 0 0 0,0 1 1 0 0,0 0-1 0 0,0 0 0 0 0,2 0 17 0 0,-1 0-11 0 0,-1 0-1 0 0,0 0 1 0 0,1 1 0 0 0,-1-1-1 0 0,0 1 1 0 0,0-1 0 0 0,1 1-1 0 0,-1 0 1 0 0,0 0 0 0 0,0 0 0 0 0,0 0-1 0 0,0 0 1 0 0,0 1 0 0 0,1 0 11 0 0,23 24-51 0 0,-5-3 57 0 0,9 5 71 0 0,-22-20 21 0 0,0 0-1 0 0,0-1 0 0 0,0-1 1 0 0,0 1-1 0 0,1-1 1 0 0,3 1-98 0 0,-1-1 25 0 0,1-1 1 0 0,-1-1-1 0 0,1 0 1 0 0,0 0 0 0 0,0-1-1 0 0,0-1 1 0 0,11 1-26 0 0,-16-2 9 0 0,-1-1 1 0 0,1 0 0 0 0,-1 0-1 0 0,1 0 1 0 0,0-1-1 0 0,-1 0 1 0 0,1-1-1 0 0,-1 1 1 0 0,0-1-1 0 0,1 0 1 0 0,-1-1 0 0 0,0 1-1 0 0,0-1 1 0 0,-1-1-1 0 0,4-1-9 0 0,-6 2-32 0 0,1 0 0 0 0,-1 1-1 0 0,-1-1 1 0 0,1 0 0 0 0,0-1 0 0 0,-1 1-1 0 0,1 0 1 0 0,-1-1 0 0 0,0 1 0 0 0,0-1-1 0 0,-1 0 1 0 0,1 0 0 0 0,-1 0-1 0 0,0 0 1 0 0,1-3 32 0 0,0-7-151 0 0,0 1-1 0 0,-1-1 1 0 0,-1 0 0 0 0,0-1 151 0 0,0 5-23 0 0,0 6-16 0 0,0 0-1 0 0,-1 0 0 0 0,1 0 1 0 0,-1 0-1 0 0,0 0 1 0 0,-1-3 39 0 0,2 7-5 0 0,0-1 1 0 0,0 0 0 0 0,0 0 0 0 0,-1 1 0 0 0,1-1 0 0 0,0 0-1 0 0,-1 1 1 0 0,1-1 0 0 0,-1 0 0 0 0,1 1 0 0 0,-1-1-1 0 0,1 1 1 0 0,-1-1 0 0 0,1 1 0 0 0,-1-1 0 0 0,0 1 0 0 0,1-1-1 0 0,-1 1 1 0 0,1-1 0 0 0,-1 1 0 0 0,0 0 0 0 0,0-1-1 0 0,1 1 1 0 0,-1 0 0 0 0,0 0 0 0 0,0-1 0 0 0,1 1 0 0 0,-1 0-1 0 0,0 0 1 0 0,0 0 0 0 0,1 0 0 0 0,-1 0 0 0 0,0 0-1 0 0,0 0 1 0 0,1 0 0 0 0,-1 1 0 0 0,0-1 0 0 0,0 0 0 0 0,1 0-1 0 0,-1 1 1 0 0,0-1 0 0 0,0 1 4 0 0,-1 0 9 0 0,-1 1-1 0 0,1 0 1 0 0,0-1-1 0 0,0 1 1 0 0,0 0 0 0 0,1 0-1 0 0,-1 1 1 0 0,0-1-1 0 0,1 0 1 0 0,-1 0 0 0 0,1 1-1 0 0,0-1 1 0 0,0 1-1 0 0,0-1 1 0 0,0 1 0 0 0,0 2-9 0 0,-2 6 113 0 0,0 0 0 0 0,1 1 0 0 0,-1 3-113 0 0,3-9 26 0 0,0-1 0 0 0,0 1 0 0 0,0-1 0 0 0,0 1 0 0 0,1-1 0 0 0,0 0-1 0 0,0 1 1 0 0,0-1 0 0 0,1 0 0 0 0,0 0 0 0 0,0 0 0 0 0,0 0 0 0 0,1 0 0 0 0,-1 0-1 0 0,1-1 1 0 0,0 1 0 0 0,1-1 0 0 0,-1 0 0 0 0,3 3-26 0 0,0-2 1 0 0,-1 0 1 0 0,1 0-1 0 0,0-1 1 0 0,0 1-1 0 0,1-1 1 0 0,-1-1-1 0 0,1 1 1 0 0,0-1-1 0 0,0-1 0 0 0,0 1 1 0 0,0-1-1 0 0,0 0 1 0 0,1-1-1 0 0,-1 1-1 0 0,41 3-1589 0 0,1-1 0 0 0,-1-3-1 0 0,31-3 1590 0 0,-41 0-1344 0 0</inkml:trace>
  <inkml:trace contextRef="#ctx0" brushRef="#br0" timeOffset="30719.057">11208 1488 15288 0 0,'0'-1'46'0'0,"0"0"1"0"0,1 0 0 0 0,-1 1 0 0 0,0-1 0 0 0,0 0 0 0 0,0 0 0 0 0,0 0 0 0 0,0 0 0 0 0,0 0 0 0 0,0 0-1 0 0,0 1 1 0 0,-1-1 0 0 0,1 0 0 0 0,0 0 0 0 0,0 0 0 0 0,-1 0 0 0 0,1 0 0 0 0,-1 1 0 0 0,1-1 0 0 0,-1 0-1 0 0,1 0 1 0 0,-1 1 0 0 0,1-1 0 0 0,-1 0 0 0 0,1 1 0 0 0,-1-1 0 0 0,0 0-47 0 0,-8-11 399 0 0,9 11-358 0 0,0 0-1 0 0,-1 0 1 0 0,1 0 0 0 0,-1 1 0 0 0,0-1-1 0 0,1 0 1 0 0,-1 0 0 0 0,1 0 0 0 0,-1 1-1 0 0,0-1 1 0 0,0 0 0 0 0,0 1 0 0 0,1-1 0 0 0,-1 1-1 0 0,0-1 1 0 0,0 1 0 0 0,0-1 0 0 0,0 1-1 0 0,0-1 1 0 0,0 1 0 0 0,0 0 0 0 0,0 0-1 0 0,0-1 1 0 0,0 1 0 0 0,0 0 0 0 0,0 0-1 0 0,0 0 1 0 0,0 0 0 0 0,0 0 0 0 0,0 1-41 0 0,-2-1 159 0 0,1 0 0 0 0,0 0 1 0 0,0 0-1 0 0,-1 1 1 0 0,1 0-1 0 0,0-1 0 0 0,0 1 1 0 0,0 0-1 0 0,0 0 0 0 0,0 0 1 0 0,0 0-1 0 0,0 0 0 0 0,0 1-159 0 0,-1 0 183 0 0,-8 8 307 0 0,1 0 0 0 0,-7 9-490 0 0,-15 18 582 0 0,23-28-377 0 0,0 1 0 0 0,0 0 0 0 0,1 1 0 0 0,1 0 0 0 0,0 0 0 0 0,-5 12-205 0 0,-1 3 289 0 0,10-20-233 0 0,0 0 0 0 0,0 0 0 0 0,0 0 0 0 0,1 0 0 0 0,0 1 0 0 0,0-1 0 0 0,1 0 0 0 0,0 1 0 0 0,-1 6-56 0 0,2-4 22 0 0,0-6-18 0 0,0-1 0 0 0,0 1 0 0 0,0-1 0 0 0,0 1 0 0 0,0-1 0 0 0,0 1-1 0 0,1-1 1 0 0,0 1 0 0 0,-1-1 0 0 0,1 0 0 0 0,0 1 0 0 0,0-1 0 0 0,0 0 0 0 0,0 1-1 0 0,1-1 1 0 0,-1 0 0 0 0,2 2-4 0 0,2 3 7 0 0,0 1 47 0 0,1-1-1 0 0,1 1 0 0 0,1 1-53 0 0,-5-6 15 0 0,0-1 0 0 0,-1 0-1 0 0,1 0 1 0 0,0 0 0 0 0,0 0-1 0 0,0-1 1 0 0,0 1-1 0 0,0-1 1 0 0,0 0 0 0 0,1 0-1 0 0,1 1-14 0 0,9 1-2 0 0,0 0 0 0 0,0-1 0 0 0,0-1 0 0 0,1 0 0 0 0,-1-1-1 0 0,1-1 1 0 0,-1 0 0 0 0,0-1 0 0 0,0 0 0 0 0,0-1 0 0 0,0-1 0 0 0,0 0 0 0 0,0-1-1 0 0,-1 0 1 0 0,3-3 2 0 0,-1 0-141 0 0,0 0 1 0 0,-1-1-1 0 0,-1-1 0 0 0,1 0 0 0 0,10-12 141 0 0,-14 13-93 0 0,5-4-196 0 0,-1 0 0 0 0,-1-1 0 0 0,2-3 289 0 0,-12 13-37 0 0,0 0-1 0 0,0-1 0 0 0,0 1 0 0 0,-1-1 1 0 0,1 1-1 0 0,-1-1 0 0 0,0 0 1 0 0,0 0-1 0 0,-1 0 0 0 0,0 0 0 0 0,0 0 1 0 0,0 0-1 0 0,0 0 0 0 0,-1-1 38 0 0,1 5-9 0 0,-1 0-1 0 0,0 0 1 0 0,0 0-1 0 0,-1 0 1 0 0,1 0-1 0 0,0 0 1 0 0,0 0-1 0 0,0 0 0 0 0,-1 0 1 0 0,1 0-1 0 0,0 0 1 0 0,-1 0-1 0 0,1 0 1 0 0,-1 0-1 0 0,1 0 1 0 0,-1 1-1 0 0,1-1 1 0 0,-1 0-1 0 0,0 0 0 0 0,0 1 1 0 0,1-1-1 0 0,-1 0 1 0 0,0 1-1 0 0,0-1 10 0 0,0 0 11 0 0,-1 1 1 0 0,1-1-1 0 0,-1 1 0 0 0,0-1 0 0 0,1 1 0 0 0,-1 0 0 0 0,0-1 0 0 0,1 1 1 0 0,-1 0-1 0 0,0 0 0 0 0,1 0 0 0 0,-1 0 0 0 0,-1 1-11 0 0,-4 0 43 0 0,-1 1-1 0 0,1 0 0 0 0,0 0 1 0 0,0 1-1 0 0,-6 3-42 0 0,-1 1 13 0 0,1 1-1 0 0,1 1 1 0 0,0 0-1 0 0,-8 7-12 0 0,19-15 4 0 0,-4 4 24 0 0,0 0 0 0 0,1 0 1 0 0,0 1-1 0 0,0-1 1 0 0,0 1-1 0 0,0 0 0 0 0,1 0 1 0 0,0 0-1 0 0,-1 4-28 0 0,-1 2 43 0 0,1-1-1 0 0,1 1 1 0 0,0 1-1 0 0,-2 9-42 0 0,5-19 29 0 0,0 0-1 0 0,-1 0 1 0 0,1 0-1 0 0,0 0 1 0 0,1 0-1 0 0,-1 0 1 0 0,1 0 0 0 0,-1 0-1 0 0,1 0 1 0 0,0 0-1 0 0,0 0 1 0 0,0 0-1 0 0,0-1 1 0 0,0 1 0 0 0,1 0-1 0 0,-1-1 1 0 0,1 1-1 0 0,0-1 1 0 0,0 1-1 0 0,0-1 1 0 0,0 0 0 0 0,0 0-1 0 0,0 0 1 0 0,1 0-1 0 0,-1 0 1 0 0,1 0 0 0 0,-1-1-1 0 0,1 1 1 0 0,0-1-1 0 0,0 0 1 0 0,-1 0-1 0 0,1 0 1 0 0,0 0 0 0 0,0 0-1 0 0,0-1 1 0 0,0 1-1 0 0,3-1-28 0 0,10 0 40 0 0,1-2 1 0 0,0 0-1 0 0,-1 0 0 0 0,1-2 0 0 0,9-3-40 0 0,22-9 125 0 0,9-6-125 0 0,-43 16 2 0 0,6-3-11 0 0,-13 5-2 0 0,1 1 0 0 0,0 0 0 0 0,-1 0 0 0 0,5 0 11 0 0,16-4-12 0 0,-16 4 13 0 0,1 0-1 0 0,9 0 0 0 0,-6 1-6 0 0,0 0 0 0 0,0-1-1 0 0,-1 0 1 0 0,0-2 0 0 0,1 0 0 0 0,-1 0-1 0 0,5-4 7 0 0,-11 5-3 0 0,-1-1-1 0 0,-1 0 1 0 0,1 0 0 0 0,-1 0-1 0 0,1-1 1 0 0,-2 0 0 0 0,1 0-1 0 0,-1-1 1 0 0,0 0-1 0 0,0 0 1 0 0,-1-1 0 0 0,1 1-1 0 0,1-7 4 0 0,25-38-430 0 0,-20 32 83 0 0,0 0 0 0 0,3-8 347 0 0,-12 21-61 0 0,4-9-76 0 0,0-1 0 0 0,-1 1 0 0 0,1-7 137 0 0,-6 17-1 0 0,1 0 1 0 0,-2 0 0 0 0,1 0-1 0 0,-1 0 1 0 0,0 0 0 0 0,0 0 0 0 0,0 0-1 0 0,-1 0 1 0 0,0 1 0 0 0,0-1-1 0 0,-2-4 1 0 0,-2-11-4 0 0,5 17-5 0 0,-1 1 1 0 0,0 0 0 0 0,1-1-1 0 0,-1 1 1 0 0,-1 0 0 0 0,1 0 0 0 0,0 0-1 0 0,-1 0 1 0 0,1 0 0 0 0,-1 0-1 0 0,-2-2 9 0 0,1-2 31 0 0,1 5 199 0 0,-5 7-87 0 0,-2 2-131 0 0,7-5-12 0 0,0 0 0 0 0,-1-1 0 0 0,1 1 0 0 0,0 0 0 0 0,0 0 0 0 0,0 0 0 0 0,0 1 0 0 0,1-1 0 0 0,-1 0 0 0 0,1 1 0 0 0,-1-1 0 0 0,-12 33 0 0 0,1 1 0 0 0,2 0 0 0 0,-4 27 0 0 0,-4 14 12 0 0,15-59 14 0 0,2 0-1 0 0,0 0 1 0 0,1 1-1 0 0,0-1 0 0 0,2 1 1 0 0,1 11-26 0 0,-1-7 39 0 0,0-13-20 0 0,0 0-1 0 0,0-1 0 0 0,1 1 1 0 0,0-1-1 0 0,1 1 0 0 0,0-1 0 0 0,2 4-18 0 0,-4-10 22 0 0,0 0 0 0 0,1 0 0 0 0,-1-1-1 0 0,1 1 1 0 0,0 0 0 0 0,0-1 0 0 0,0 1-1 0 0,0-1 1 0 0,0 1 0 0 0,0-1-1 0 0,1 0 1 0 0,-1 0 0 0 0,1 0 0 0 0,0-1-1 0 0,-1 1 1 0 0,1 0 0 0 0,0-1 0 0 0,0 0-1 0 0,0 0 1 0 0,0 0 0 0 0,0 0 0 0 0,0 0-1 0 0,3 0-21 0 0,-1-1 32 0 0,-1 0-1 0 0,0 0 0 0 0,0 0 0 0 0,0-1 0 0 0,0 0 1 0 0,-1 0-1 0 0,1 0 0 0 0,0 0 0 0 0,0 0 1 0 0,0-1-1 0 0,-1 0 0 0 0,1 1 0 0 0,-1-1 1 0 0,1-1-1 0 0,-1 1 0 0 0,0 0 0 0 0,0-1 1 0 0,0 0-1 0 0,2-1-31 0 0,5-8 58 0 0,0 0 0 0 0,-1 0 0 0 0,0-1 0 0 0,3-7-58 0 0,-2 0-19 0 0,-1 1 0 0 0,-1-2 0 0 0,0 1 0 0 0,-2-1 0 0 0,2-10 19 0 0,8-26-364 0 0,16-69-733 0 0,-26 100 837 0 0,-1 5 143 0 0,-1 0 1 0 0,-1-1-1 0 0,1-17 117 0 0,-4 35 12 0 0,0 3 104 0 0,0 1 7 0 0,-3 16 44 0 0,-6 31 124 0 0,2 2-291 0 0,5-32 53 0 0,1 0 1 0 0,1 0-1 0 0,0 0 1 0 0,3 14-54 0 0,5 29 410 0 0,-3-19-18 0 0,1-1-1 0 0,2 1 1 0 0,8 20-392 0 0,-4-28 404 0 0,0-1 0 0 0,4 5-404 0 0,-8-23 77 0 0,-1 0 0 0 0,2-1 0 0 0,0 0-1 0 0,0 0 1 0 0,10 9-77 0 0,9 1-1542 0 0,-19-18 636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4:24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840 217 11520 0 0,'3'-20'892'0'0,"-2"11"-398"0"0,0 0 0 0 0,1 0 0 0 0,0 0 0 0 0,0 1 0 0 0,3-7-494 0 0,-3 13 46 0 0,-1 0-1 0 0,0-1 0 0 0,0 1 1 0 0,0-1-1 0 0,0 1 1 0 0,-1-1-1 0 0,1 0 1 0 0,-1 1-1 0 0,1-1 0 0 0,-1 0 1 0 0,0 1-1 0 0,0-1 1 0 0,0 0-1 0 0,-1 0 1 0 0,1 1-1 0 0,0-1 0 0 0,-1 0 1 0 0,0 1-1 0 0,0-1 1 0 0,0 1-1 0 0,0-1 1 0 0,0 1-1 0 0,0-1 0 0 0,0 1 1 0 0,-1 0-1 0 0,0 0 1 0 0,1-1-1 0 0,-1 1 0 0 0,0 0-44 0 0,-13-14 732 0 0,13 13-626 0 0,0 0 0 0 0,0 1 1 0 0,-1 0-1 0 0,1-1 0 0 0,-1 1 1 0 0,1 0-1 0 0,-1 0 0 0 0,-1-1-107 0 0,-5-1 118 0 0,-1 0-1 0 0,0 0 0 0 0,0 1 0 0 0,0 0 0 0 0,-1 1 0 0 0,1 0 0 0 0,-1 1 0 0 0,1 0 0 0 0,-1 1 0 0 0,1 0 0 0 0,-1 0 0 0 0,1 1 0 0 0,-1 1 0 0 0,1 0 0 0 0,0 0 0 0 0,0 1 0 0 0,0 0 0 0 0,0 1 0 0 0,-1 0-117 0 0,7-1 20 0 0,0-1 0 0 0,0 0-1 0 0,1 1 1 0 0,-1 0 0 0 0,1 0 0 0 0,0 0-1 0 0,0 0 1 0 0,0 0 0 0 0,0 1-1 0 0,1-1 1 0 0,-1 2-20 0 0,-5 8-53 0 0,1 1-1 0 0,-3 9 54 0 0,-2 2 18 0 0,4-6 23 0 0,2 0 0 0 0,0 0 0 0 0,0 1 0 0 0,2 0 0 0 0,1 1-41 0 0,-3 10 11 0 0,-1 11-9 0 0,2 0-1 0 0,2 5-1 0 0,-4 35 61 0 0,4-52-19 0 0,2 1-1 0 0,3 18-41 0 0,-2 33 383 0 0,-1-61-191 0 0,-1 0 0 0 0,-1 0 0 0 0,-1-1 1 0 0,-1 1-1 0 0,-1-1 0 0 0,-6 16-192 0 0,8-28 4 0 0,1 0 0 0 0,-1 0-1 0 0,-1-1 1 0 0,0 0 0 0 0,0 0 0 0 0,0 0 0 0 0,-1 0-1 0 0,0-1 1 0 0,0 0 0 0 0,0 0 0 0 0,-1-1 0 0 0,0 1 0 0 0,0-2-1 0 0,-6 4-3 0 0,6-6-602 0 0,0-1 1 0 0,0 1-1 0 0,0-1 0 0 0,-1 0 0 0 0,1-1 0 0 0,0 0 0 0 0,-1 0 0 0 0,1-1 0 0 0,-4 0 602 0 0,-3-3-1622 0 0</inkml:trace>
  <inkml:trace contextRef="#ctx0" brushRef="#br0" timeOffset="275.822">1 673 11720 0 0,'12'-2'356'0'0,"0"1"0"0"0,1-1 0 0 0,-1 2 0 0 0,1 0-356 0 0,26-2 472 0 0,66-7 701 0 0,253-32 3053 0 0,-311 35-4093 0 0,8 0-194 0 0,-18 4-5022 0 0,-32 2-937 0 0</inkml:trace>
  <inkml:trace contextRef="#ctx0" brushRef="#br0" timeOffset="7092.919">615 882 2304 0 0,'0'0'272'0'0,"0"0"301"0"0,11-8 1561 0 0,15-5 1479 0 0,-24 12-3495 0 0,-2 1 96 0 0,0 0 39 0 0,0 0 10 0 0,0 0-11 0 0,0 0-52 0 0,0 0-28 0 0,0 0-4 0 0,0 0 41 0 0,0 0 172 0 0,0 0 71 0 0,0 0 18 0 0,6 6 720 0 0,-5-4-1112 0 0,-1 0 1 0 0,1 0-1 0 0,0 1 0 0 0,-1-1 0 0 0,1 0 0 0 0,-1 0 0 0 0,0 0 1 0 0,0 0-1 0 0,0 0 0 0 0,0 1 0 0 0,0-1 0 0 0,0 0 1 0 0,-1 0-1 0 0,1 0 0 0 0,-1 0 0 0 0,1 0 0 0 0,-1 0 0 0 0,0 0 1 0 0,0 1-79 0 0,-1 2 94 0 0,1 0 1 0 0,-1 0-1 0 0,1 0 1 0 0,0 0 0 0 0,1 0-1 0 0,-1 0 1 0 0,1 3-95 0 0,-2 11 230 0 0,0 21 56 0 0,2-28-204 0 0,-1 0-1 0 0,0 0 0 0 0,-3 8-81 0 0,3-5 149 0 0,1-14-132 0 0,0 0 0 0 0,0 0-1 0 0,0 0 1 0 0,0 1 0 0 0,0-1 0 0 0,0 0 0 0 0,-1 0 0 0 0,1 0-1 0 0,0 0 1 0 0,-1 0 0 0 0,1 0 0 0 0,0 0 0 0 0,-1 0-1 0 0,0 0 1 0 0,1 0 0 0 0,-1 0 0 0 0,1 0 0 0 0,-1 0 0 0 0,0 0-1 0 0,0 0-15 0 0,-2 3 78 0 0,2-3 12 0 0,1-1-16 0 0,0 0 10 0 0,0 0 51 0 0,0 0 275 0 0,0 0 121 0 0,0 0 20 0 0,0 0-60 0 0,0 0-278 0 0,0 0-118 0 0,0 0-28 0 0,0 0-65 0 0,0-1-48 0 0,0 1-1 0 0,1-1 1 0 0,-1 0 0 0 0,0 0-1 0 0,0 0 1 0 0,1 0 0 0 0,-1 0-1 0 0,0 1 1 0 0,1-1 0 0 0,-1 0 0 0 0,1 0-1 0 0,-1 1 1 0 0,1-1 0 0 0,-1 0-1 0 0,1 1 1 0 0,0-1 0 0 0,-1 0 45 0 0,1 0-65 0 0,0 0 1 0 0,0 0-1 0 0,0 0 1 0 0,0 0 0 0 0,0-1-1 0 0,0 1 1 0 0,-1 0 0 0 0,1-1-1 0 0,0 1 1 0 0,-1 0-1 0 0,1-1 65 0 0,17-43-12 0 0,-14 37 179 0 0,0 1 1 0 0,0 0-1 0 0,1 0 0 0 0,0 0 0 0 0,0 1 0 0 0,0 0 0 0 0,3-2-167 0 0,31-21-492 0 0,-38 28-34 0 0,-1 1 69 0 0,2 0 300 0 0,2 0 159 0 0,-2 0 48 0 0,1 0-1 0 0,-1 1 0 0 0,0-1 1 0 0,1 1-1 0 0,-1 0 0 0 0,0-1 1 0 0,0 1-1 0 0,0 0 0 0 0,0 0 1 0 0,0 0-1 0 0,0 1 0 0 0,0-1 1 0 0,1 1-50 0 0,6 4 154 0 0,5 6 162 0 0,-13-11-289 0 0,0 0-1 0 0,0 0 0 0 0,0 0 0 0 0,1 0 0 0 0,-1 1 1 0 0,0-1-1 0 0,-1 0 0 0 0,1 1 0 0 0,0-1 0 0 0,0 0 0 0 0,-1 1 1 0 0,1-1-1 0 0,0 1 0 0 0,-1-1 0 0 0,1 1 0 0 0,-1-1 1 0 0,0 1-1 0 0,0 0 0 0 0,0-1 0 0 0,1 1-26 0 0,3 16 368 0 0,-3-14-262 0 0,0 0 0 0 0,-1 0 0 0 0,1 0 0 0 0,-1 0 0 0 0,1 0 0 0 0,-1 0 0 0 0,-1 0 0 0 0,1 0 0 0 0,0-1 0 0 0,-1 1 0 0 0,0 0 0 0 0,0 0 0 0 0,0 0 0 0 0,0 0 0 0 0,-1-1 0 0 0,-1 4-106 0 0,1-1 169 0 0,-1-1 1 0 0,2 1-1 0 0,-1 0 1 0 0,1 0-1 0 0,0 0 0 0 0,-1 6-169 0 0,2 1 11 0 0,0-11-128 0 0,0-2-65 0 0,0 0-948 0 0,0 0-3943 0 0,0 0-1691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4:35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31 5496 0 0,'-10'0'115'0'0,"1"-1"0"0"0,0 0 0 0 0,0-1 1 0 0,-1 1-1 0 0,-2-3-115 0 0,-26-1 1220 0 0,25 6 126 0 0,12-1-1144 0 0,-1 0-1 0 0,1 0 0 0 0,-1 0 0 0 0,1 0 0 0 0,0 0 0 0 0,-1 0 1 0 0,1 0-1 0 0,0 0 0 0 0,-1 0 0 0 0,1 0 0 0 0,0-1 0 0 0,-1 1 0 0 0,1-1 1 0 0,0 1-1 0 0,0-1 0 0 0,-2 0-201 0 0,3 1 455 0 0,0 0-9 0 0,-4 1 26 0 0,4-1-403 0 0,0 0 1 0 0,0 0-1 0 0,0 0 1 0 0,0 0-1 0 0,0 0 0 0 0,0 1 1 0 0,0-1-1 0 0,0 0 0 0 0,0 0 1 0 0,0 0-1 0 0,0 0 1 0 0,0 0-1 0 0,0 0 0 0 0,0 0 1 0 0,1 0-1 0 0,-1 0 0 0 0,0 0 1 0 0,0 0-1 0 0,0 0 1 0 0,0 0-1 0 0,0 0 0 0 0,0 0 1 0 0,0 0-1 0 0,0 0 1 0 0,0 0-1 0 0,0 0 0 0 0,0 1 1 0 0,0-1-1 0 0,-1 0 0 0 0,1 0 1 0 0,0 0-1 0 0,0 0 1 0 0,0 0-1 0 0,0 0 0 0 0,0 0 1 0 0,0 0-1 0 0,0 0 0 0 0,0 0 1 0 0,0 0-1 0 0,0 0 1 0 0,0 0-1 0 0,0 0 0 0 0,0 0 1 0 0,0 0-1 0 0,0 0 0 0 0,0 0 1 0 0,0 0-1 0 0,0 0 1 0 0,0 0-1 0 0,0 0 0 0 0,0 0 1 0 0,0 0-1 0 0,0 0 1 0 0,0 0-1 0 0,-1 0 0 0 0,1 0 1 0 0,0 0-1 0 0,0 0 0 0 0,0 0 1 0 0,0 0-70 0 0,22 6 503 0 0,-16-4-333 0 0,0 0-1 0 0,1-1 1 0 0,-1 0-1 0 0,1 0 0 0 0,2 0-169 0 0,32-3 750 0 0,37-6-750 0 0,-65 6 42 0 0,15-3 20 0 0,11-2 47 0 0,-8 4-94 0 0,-18 2 46 0 0,-1 0 1 0 0,0 0-1 0 0,1 1 1 0 0,-1 0 0 0 0,2 2-62 0 0,20-2-344 0 0,-33 0 34 0 0,-1 0-76 0 0,5 4-296 0 0,-3-3-1999 0 0,-2-1 1303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4:35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13 3680 0 0,'-7'0'381'0'0,"-27"-1"3327"0"0,17 2-1176 0 0,16-1-2200 0 0,1 0-63 0 0,-6 3 349 0 0,6-3 4877 0 0,24 2-4871 0 0,-15-1-296 0 0,1-1 0 0 0,-1 0 0 0 0,4-1-328 0 0,142-13 1608 0 0,-138 13-1602 0 0,-6 0 22 0 0,1 0 0 0 0,0 0 0 0 0,-1 2 0 0 0,8 0-28 0 0,45 7 21 0 0,-62-7-206 0 0,1 0 1 0 0,-1 0-1 0 0,0 0 1 0 0,0 0-1 0 0,0 1 1 0 0,0-1-1 0 0,0 1 0 0 0,0-1 1 0 0,1 2 184 0 0,-2-3-1334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4:37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1 419 3224 0 0,'17'-4'1629'0'0,"-16"4"-154"0"0,-1 0 70 0 0,0-1-1319 0 0,1 1-1 0 0,-1 0 1 0 0,1 0-1 0 0,-1 0 1 0 0,0 0-1 0 0,1 0 1 0 0,-1 0-1 0 0,1 0 1 0 0,-1 0-1 0 0,1 0 1 0 0,-1 0-1 0 0,0 0 1 0 0,1 0-1 0 0,-1 0 1 0 0,1 0 0 0 0,-1 0-1 0 0,0 0 1 0 0,1 0-1 0 0,-1 1 1 0 0,1-1-226 0 0,9 30 1808 0 0,-3-17-1273 0 0,8 13 539 0 0,-14-24-1030 0 0,1 1-1 0 0,-1 0 1 0 0,0-1 0 0 0,1 1 0 0 0,-1 0-1 0 0,0 0 1 0 0,0 2-44 0 0,6 15 206 0 0,-6-18-181 0 0,0-1 0 0 0,-1 1 0 0 0,1 0 0 0 0,-1 0 0 0 0,1 0 0 0 0,-1 0 0 0 0,0 0 0 0 0,0 0 0 0 0,1 1-25 0 0,2 16 691 0 0,-3-17-541 0 0,1 0 0 0 0,-1-1 0 0 0,0 1 0 0 0,1 0 0 0 0,-1 0 0 0 0,0 0-1 0 0,0 0 1 0 0,0 0 0 0 0,0 0 0 0 0,-1 0 0 0 0,1 0 0 0 0,-1 0 0 0 0,1 0 0 0 0,-1-1 0 0 0,1 1 0 0 0,-1 0-150 0 0,-4 10-1382 0 0,3-32 1511 0 0,8 4-60 0 0,1-8 54 0 0,-6 17-110 0 0,0 0 0 0 0,1 0 0 0 0,0 0 0 0 0,1 0 0 0 0,2-5-13 0 0,5-14-1 0 0,-6 17 1 0 0,0-1 0 0 0,0 0 0 0 0,2-1 0 0 0,7-16 0 0 0,-10 22-18 0 0,0 0 0 0 0,0 0 0 0 0,0 0 0 0 0,1 1 0 0 0,-1-1 0 0 0,1 1 0 0 0,0 0 0 0 0,0 0 0 0 0,1 0 0 0 0,-1 0 0 0 0,1 1 0 0 0,3-2 18 0 0,-7 4 0 0 0,0 0 0 0 0,1 0 0 0 0,-1 0 0 0 0,0 1 0 0 0,1-1 0 0 0,-1 0 0 0 0,0 1 0 0 0,1-1 0 0 0,-1 1 0 0 0,1 0 0 0 0,-1-1 0 0 0,1 1 0 0 0,-1 0 0 0 0,1 0 0 0 0,0 0 0 0 0,3 0 0 0 0,-3 0 24 0 0,0 0-1 0 0,-1-1 1 0 0,1 2-1 0 0,0-1 0 0 0,0 0 1 0 0,0 0-1 0 0,0 1 1 0 0,0-1-1 0 0,0 1 1 0 0,-1-1-1 0 0,1 1 0 0 0,0 0 1 0 0,0-1-1 0 0,-1 1 1 0 0,1 0-1 0 0,-1 0 0 0 0,1 1 1 0 0,-1-1-1 0 0,1 0 1 0 0,-1 0-1 0 0,2 2-23 0 0,0 1 44 0 0,0-1-1 0 0,-1 1 1 0 0,1 0-1 0 0,-1 0 1 0 0,0 0-1 0 0,0 0 1 0 0,0 0-1 0 0,0 1-43 0 0,0 1 82 0 0,0 0-1 0 0,-1 0 0 0 0,0 0 0 0 0,0 0 0 0 0,0 0 0 0 0,-1 0 1 0 0,1 0-1 0 0,-2 0-81 0 0,1 6 273 0 0,-2 1 0 0 0,0-1 0 0 0,-2 7-273 0 0,-2 18 289 0 0,5-35-275 0 0,1 0 0 0 0,-1 0 0 0 0,1 0 0 0 0,-1 0 0 0 0,0 0 1 0 0,0-1-1 0 0,0 1 0 0 0,0 0 0 0 0,-1 1-14 0 0,1-2 12 0 0,0 0 0 0 0,0 1 0 0 0,1-1 0 0 0,-1 1 0 0 0,0-1 0 0 0,1 0 0 0 0,-1 1 0 0 0,1 0 0 0 0,-1-1 1 0 0,1 1-1 0 0,0-1 0 0 0,-1 2-12 0 0,1 4 64 0 0,0-6-23 0 0,2 4-14 0 0,1 1 25 0 0,1-2-30 0 0,-3-2 26 0 0,2 3-36 0 0,0-3-22 0 0,-3-2-118 0 0,0 0-323 0 0,0 0-130 0 0,0 0-817 0 0,0 0-3327 0 0,0 0-1421 0 0</inkml:trace>
  <inkml:trace contextRef="#ctx0" brushRef="#br0" timeOffset="894.184">793 18 11488 0 0,'0'0'264'0'0,"0"0"34"0"0,-1-6 297 0 0,-2-1-499 0 0,6 3-16 0 0,-2 4 277 0 0,-1 0 117 0 0,0 0 26 0 0,0 0-7 0 0,0 0-45 0 0,0 0-21 0 0,0 0-3 0 0,0 1-38 0 0,1 1-357 0 0,-1-1-1 0 0,1 0 1 0 0,-1 0-1 0 0,1 1 1 0 0,-1-1-1 0 0,0 0 1 0 0,0 1-1 0 0,0-1 1 0 0,0 0-1 0 0,0 1 1 0 0,0-1-1 0 0,0 1 1 0 0,0-1-1 0 0,0 0 1 0 0,0 1-1 0 0,-1-1 0 0 0,1 0 1 0 0,-1 1-1 0 0,1-1-28 0 0,-1 1 33 0 0,1 0-1 0 0,0 0 0 0 0,0 0 0 0 0,-1 0 1 0 0,1 0-1 0 0,1 0 0 0 0,-1 0 0 0 0,0 0 0 0 0,0 0 1 0 0,1 1-33 0 0,1 15 253 0 0,-7 12 93 0 0,3-22-271 0 0,1-1 0 0 0,0 1 0 0 0,0 0 0 0 0,1 0-1 0 0,0 6-74 0 0,0-11 10 0 0,0 0 0 0 0,0-1 0 0 0,0 1-1 0 0,0-1 1 0 0,-1 0 0 0 0,1 1 0 0 0,-1-1-1 0 0,0 1-9 0 0,1-1 2 0 0,-1 0-1 0 0,1 0 0 0 0,-1 0 1 0 0,1-1-1 0 0,0 1 0 0 0,-1 0 0 0 0,1 0 1 0 0,0 0-1 0 0,1 0 0 0 0,-1 0 0 0 0,0 0-1 0 0,9 36 186 0 0,-9-36-157 0 0,1 1 0 0 0,0 0 0 0 0,0-1 0 0 0,0 0 0 0 0,1 1 0 0 0,-1-1 1 0 0,0 0-1 0 0,1 1 0 0 0,-1-1 0 0 0,1 0 0 0 0,0 0 0 0 0,0 0 0 0 0,0-1 0 0 0,0 1 0 0 0,0 0 1 0 0,0-1-1 0 0,0 1 0 0 0,2 0-29 0 0,5 3 170 0 0,0 0 0 0 0,1-1 0 0 0,7 3-170 0 0,-15-7 88 0 0,0 0 0 0 0,0 0-74 0 0,0 0 9 0 0,-1 0 1 0 0,1 0-1 0 0,0 0 1 0 0,-1 0-1 0 0,1 0 0 0 0,0 0 1 0 0,-1-1-1 0 0,1 1 0 0 0,0-1 1 0 0,-1 1-1 0 0,1-1 1 0 0,-1 1-1 0 0,1-1 0 0 0,-1 0 1 0 0,1 0-1 0 0,-1 0 0 0 0,0 0 1 0 0,1 0-1 0 0,-1 0 1 0 0,0 0-1 0 0,0 0 0 0 0,0-1-23 0 0,5-3 41 0 0,-5 5-32 0 0,0-1 0 0 0,-1 0 0 0 0,1 1 0 0 0,0-1 0 0 0,-1 1 0 0 0,1-1 0 0 0,0 0 0 0 0,-1 0 0 0 0,1 1 0 0 0,-1-1 0 0 0,1 0 0 0 0,-1 0 0 0 0,1 0 0 0 0,-1 0 0 0 0,0 0 0 0 0,1 0 0 0 0,-1 1 0 0 0,0-1-1 0 0,0 0 1 0 0,0 0 0 0 0,1 0 0 0 0,-1 0 0 0 0,0 0 0 0 0,0-1-9 0 0,0 1 12 0 0,0-1-1 0 0,1 1 0 0 0,-1-1 0 0 0,1 1 0 0 0,0-1 0 0 0,0 1 0 0 0,-1-1 0 0 0,1 1 1 0 0,0 0-1 0 0,0-1 0 0 0,0 1 0 0 0,1 0 0 0 0,-1 0 0 0 0,1-1-11 0 0,8-12 71 0 0,-4-9-2 0 0,-5 19-52 0 0,0 1 1 0 0,0-1-1 0 0,0 0 0 0 0,0 1 0 0 0,0-1 0 0 0,1 0 0 0 0,0 1-17 0 0,-1 1 2 0 0,0 0-1 0 0,0 0 1 0 0,0 0 0 0 0,0 0-1 0 0,0 0 1 0 0,0 0-1 0 0,-1 0 1 0 0,1 0-1 0 0,0-1 1 0 0,-1 1 0 0 0,0 0-1 0 0,0 0 1 0 0,1 0-1 0 0,-1-1 1 0 0,-1 1-1 0 0,1 0 1 0 0,0-2-2 0 0,0 1 4 0 0,0-1 1 0 0,0 1-1 0 0,0 0 1 0 0,1-1-1 0 0,-1 1 1 0 0,1 0-1 0 0,0 0 1 0 0,0-1-5 0 0,0 1-20 0 0,0 0-1 0 0,0-1 1 0 0,-1 1 0 0 0,1-1 0 0 0,-1 1 0 0 0,0-1 0 0 0,0-3 20 0 0,0 7-2 0 0,0-1 1 0 0,-1 0-1 0 0,1 0 1 0 0,0 0-1 0 0,0 0 1 0 0,0 0-1 0 0,0 0 1 0 0,0 0-1 0 0,1 0 1 0 0,-1 0 0 0 0,0 0-1 0 0,0 0 1 0 0,0 0-1 0 0,1 1 1 0 0,-1-1-1 0 0,1 0 1 0 0,-1 0-1 0 0,1 0 1 0 0,-1 0-1 0 0,1 0 2 0 0,-1 1-2 0 0,0 0 0 0 0,0-1 0 0 0,0 1-1 0 0,1 0 1 0 0,-1 0 0 0 0,0-1-1 0 0,0 1 1 0 0,0 0 0 0 0,0-1 0 0 0,0 1-1 0 0,0 0 1 0 0,0-1 0 0 0,0 1-1 0 0,0 0 1 0 0,0-1 0 0 0,0 1 0 0 0,0 0-1 0 0,0-1 1 0 0,0 1 0 0 0,0 0 0 0 0,0 0-1 0 0,0-1 1 0 0,-1 1 0 0 0,1 0-1 0 0,0-1 1 0 0,0 1 0 0 0,0 0 2 0 0,-1-5-17 0 0,9 1-25 0 0,2 2 96 0 0,0-1-1 0 0,0 2 1 0 0,1-1-1 0 0,-1 1 1 0 0,1 1-1 0 0,9 0-53 0 0,23-1 79 0 0,-33 0 88 0 0,0 1 0 0 0,0 0 0 0 0,1 0-1 0 0,-1 1 1 0 0,0 0-167 0 0,-3 0 122 0 0,6-1-180 0 0,-1 0 0 0 0,1-1 0 0 0,1-1 58 0 0,22-1 209 0 0,-17 0-1007 0 0,-8 0 183 0 0,-7 2 283 0 0,-1 0-713 0 0,-1 1-2759 0 0,-2 0 1884 0 0</inkml:trace>
  <inkml:trace contextRef="#ctx0" brushRef="#br0" timeOffset="1219.281">512 453 10280 0 0,'0'0'465'0'0,"0"0"-4"0"0,-1 0-294 0 0,-15 8 202 0 0,16-8-324 0 0,0 0 0 0 0,-1 0 0 0 0,1 1 0 0 0,0-1 0 0 0,0 0 0 0 0,0 0 1 0 0,0 0-1 0 0,0 0 0 0 0,0 1 0 0 0,-1-1 0 0 0,1 0 0 0 0,0 0 0 0 0,0 0 0 0 0,0 1 0 0 0,0-1 0 0 0,0 0 0 0 0,0 0 0 0 0,0 0 0 0 0,0 1 0 0 0,0-1 0 0 0,0 0 0 0 0,0 0 0 0 0,0 0 0 0 0,0 1 0 0 0,0-1 0 0 0,0 0 0 0 0,0 0 0 0 0,0 1 0 0 0,0-1 0 0 0,0 0 0 0 0,0 0 0 0 0,1 0 0 0 0,-1 0 0 0 0,0 1 0 0 0,0-1 0 0 0,0 0 0 0 0,0 0 0 0 0,0 0 0 0 0,0 0 1 0 0,1 1-1 0 0,-1-1 0 0 0,0 0 0 0 0,0 0 0 0 0,0 0 0 0 0,1 0 0 0 0,-1 0 0 0 0,0 0 0 0 0,0 1 0 0 0,0-1 0 0 0,1 0 0 0 0,-1 0 0 0 0,0 0 0 0 0,0 0-45 0 0,10 3 529 0 0,-1-1 0 0 0,1 0 0 0 0,0-1 1 0 0,0 1-1 0 0,0-2 0 0 0,-1 0 0 0 0,1 0 0 0 0,8-1-529 0 0,9 0 612 0 0,39-2 564 0 0,0-3-1 0 0,0-2-1175 0 0,-12 1 134 0 0,2 3 189 0 0,-39 4-226 0 0,0-1-1 0 0,-1-1 0 0 0,11-2-96 0 0,-9 1 0 0 0,0 1 0 0 0,1 0 0 0 0,13 2 0 0 0,8-1 0 0 0,60 1-1850 0 0,-90-1-1517 0 0,-10 1-2887 0 0</inkml:trace>
  <inkml:trace contextRef="#ctx0" brushRef="#br0" timeOffset="1711.212">509 833 3224 0 0,'-2'0'240'0'0,"-1"-2"-402"0"0,-18-6 1259 0 0,20 7-714 0 0,0 1 1 0 0,0-1 0 0 0,0 1 0 0 0,0-1 0 0 0,0 0 0 0 0,1 1-1 0 0,-1-1 1 0 0,0 0 0 0 0,0 0 0 0 0,0 0 0 0 0,1 1 0 0 0,-1-1-1 0 0,0 0 1 0 0,1 0 0 0 0,-1 0 0 0 0,1 0 0 0 0,-1 0 0 0 0,1 0-384 0 0,0 0 167 0 0,0 0 1 0 0,0 0-1 0 0,1 1 1 0 0,-1-1-1 0 0,0 0 1 0 0,0 0-1 0 0,1 1 1 0 0,-1-1-1 0 0,0 0 0 0 0,1 1 1 0 0,-1-1-1 0 0,1 0 1 0 0,-1 1-1 0 0,1-1 1 0 0,-1 0-1 0 0,1 1 1 0 0,0-1-1 0 0,-1 1 1 0 0,1-1-1 0 0,0 1 1 0 0,-1 0-1 0 0,1-1 1 0 0,0 1-1 0 0,-1 0 1 0 0,1-1-168 0 0,20-8 329 0 0,-11 6-134 0 0,-1-1-86 0 0,0 1-1 0 0,0 1 1 0 0,0 0 0 0 0,1 0-1 0 0,-1 1 1 0 0,1 0 0 0 0,3 0-109 0 0,1 1 68 0 0,-2 0 92 0 0,1 0 1 0 0,0 1 0 0 0,0 0-1 0 0,2 1-160 0 0,-10-1 76 0 0,-1 1-1 0 0,0-1 1 0 0,0 0-1 0 0,0 1 0 0 0,0 0 1 0 0,0 0-1 0 0,0 0 1 0 0,0 1-1 0 0,0 0 0 0 0,-1-1 1 0 0,1 1-1 0 0,-1 0 1 0 0,0 0-1 0 0,0 1-75 0 0,-1-2 19 0 0,-1 0 0 0 0,0 0 0 0 0,0 0 0 0 0,0 0 0 0 0,0-1 1 0 0,0 2-1 0 0,0-1 0 0 0,-1 0 0 0 0,1 0 0 0 0,-1 0 0 0 0,1 0 0 0 0,-1 0 0 0 0,0 0 0 0 0,0 1 0 0 0,0-1 0 0 0,0 0 0 0 0,0 0 0 0 0,0 0 0 0 0,-1 1 1 0 0,1-1-1 0 0,-1 0 0 0 0,1 0 0 0 0,-1 1-19 0 0,-1-1 18 0 0,1 0 0 0 0,0-1 0 0 0,-1 1 0 0 0,0 0 0 0 0,1 0 0 0 0,-1-1 0 0 0,0 1 0 0 0,0-1 0 0 0,1 1 0 0 0,-1-1 0 0 0,0 0 0 0 0,-3 1-18 0 0,-9 7 93 0 0,1 2-10 0 0,-1-1 1 0 0,-1 0-1 0 0,1-2 1 0 0,-2 1-1 0 0,-4 0-83 0 0,-15 6 148 0 0,-31 7-148 0 0,7 0 178 0 0,59-22-172 0 0,0 0 0 0 0,0 0 0 0 0,1 0 0 0 0,-1 0 0 0 0,0 0 0 0 0,0 0 0 0 0,0 0 0 0 0,0 0 1 0 0,0 0-1 0 0,0 0 0 0 0,0 1 0 0 0,0-1 0 0 0,0 0 0 0 0,0 0 0 0 0,0 0 0 0 0,0 0 0 0 0,0 0 0 0 0,0 0 0 0 0,1 0 1 0 0,-1 0-1 0 0,0 0 0 0 0,0 0 0 0 0,0 0 0 0 0,0 0 0 0 0,0 0 0 0 0,0 0 0 0 0,0 0 0 0 0,0 0 0 0 0,0 0 0 0 0,0 0 1 0 0,0 1-1 0 0,0-1 0 0 0,0 0 0 0 0,0 0 0 0 0,0 0 0 0 0,0 0 0 0 0,0 0 0 0 0,0 0 0 0 0,0 0 0 0 0,0 0 0 0 0,0 0 1 0 0,0 0-1 0 0,0 0 0 0 0,0 0 0 0 0,0 1 0 0 0,0-1 0 0 0,0 0 0 0 0,0 0 0 0 0,0 0 0 0 0,0 0 0 0 0,0 0 0 0 0,0 0 1 0 0,0 0-1 0 0,0 0 0 0 0,0 0 0 0 0,0 0 0 0 0,0 0 0 0 0,-1 0 0 0 0,1 0 0 0 0,0 0 0 0 0,0 0 0 0 0,0 0 0 0 0,0 0-6 0 0,12 3 184 0 0,12-1-5 0 0,70-6 845 0 0,-1 4-498 0 0,-48-3-515 0 0,-30 2-8 0 0,-1 0 1 0 0,1 1-1 0 0,2 1-3 0 0,-8 0 20 0 0,4 0 20 0 0,8-2-244 0 0,-2 3-2181 0 0,-9-5 959 0 0</inkml:trace>
  <inkml:trace contextRef="#ctx0" brushRef="#br0" timeOffset="2167.589">1008 717 14336 0 0,'16'-7'330'0'0,"-13"6"45"0"0,-3 1 17 0 0,1 0-47 0 0,2 0-185 0 0,-2 0 59 0 0,2 0 49 0 0,-1 0-253 0 0,3 0 366 0 0,-7 2 227 0 0,4-2-508 0 0,-1 1 1 0 0,0-1 0 0 0,0 1-1 0 0,0-1 1 0 0,1 1 0 0 0,-1 0-1 0 0,0 0 1 0 0,0 0 0 0 0,0 0-1 0 0,0 0 1 0 0,0 0 0 0 0,0 0-1 0 0,-1 0 1 0 0,1 0-101 0 0,-1 0 78 0 0,1 0 1 0 0,-1 1-1 0 0,0-1 1 0 0,0 0-1 0 0,1 0 0 0 0,-1 0 1 0 0,1 1-1 0 0,-1-1 1 0 0,1 0-1 0 0,-1 0 0 0 0,1 0 1 0 0,0 0-1 0 0,-1 0 0 0 0,2 1-78 0 0,-1-1 35 0 0,0 1-1 0 0,0 0 0 0 0,0-1 1 0 0,0 1-1 0 0,0 0 1 0 0,0 0-1 0 0,-1 0 0 0 0,1 0 1 0 0,-1 0-1 0 0,1 0 0 0 0,-1 0 1 0 0,0-1-1 0 0,0 1 0 0 0,0 0 1 0 0,0 0-1 0 0,0 0 1 0 0,0 2-35 0 0,1 18 127 0 0,-1-18-101 0 0,1 0 0 0 0,-1-1 0 0 0,0 1 0 0 0,0 0 0 0 0,-1 0 0 0 0,1 0 0 0 0,-1 0 0 0 0,0-1 0 0 0,0 3-26 0 0,-3 17 54 0 0,3-21-47 0 0,0 1 0 0 0,1-1 0 0 0,-1 0-1 0 0,0 1 1 0 0,0-1 0 0 0,0 0 0 0 0,-1 0-1 0 0,1 0 1 0 0,0 0 0 0 0,-1 0 0 0 0,1 0-1 0 0,-1 0 1 0 0,-2 1-7 0 0,2 0 17 0 0,-1 0 0 0 0,1 0 0 0 0,0 0 0 0 0,0 0 0 0 0,0 0 0 0 0,0 0 0 0 0,1 0 0 0 0,-1 1-17 0 0,1-3 12 0 0,1 0-1 0 0,-1 1 1 0 0,0-1 0 0 0,0 0-1 0 0,0 0 1 0 0,0 0-1 0 0,0 0 1 0 0,0 0-1 0 0,0 0 1 0 0,0 0-12 0 0,0 0 17 0 0,1-1 0 0 0,-1 1 0 0 0,0-1 0 0 0,1 1 0 0 0,-1 0 0 0 0,0-1 0 0 0,1 1 0 0 0,-1 0 0 0 0,1-1 0 0 0,-1 1 0 0 0,1 0 0 0 0,0-1 0 0 0,-1 1 0 0 0,1 0 0 0 0,0 0 0 0 0,-1 0-1 0 0,1-1 1 0 0,0 1 0 0 0,0 0 0 0 0,0 0 0 0 0,0 0 0 0 0,0 0 0 0 0,0-1 0 0 0,0 1 0 0 0,0 0 0 0 0,0 0 0 0 0,0 0 0 0 0,0 0 0 0 0,0 0-17 0 0,1 0 0 0 0,-1 0 0 0 0,0-1 0 0 0,0 1 1 0 0,1 0-1 0 0,-1 0 0 0 0,0-1 0 0 0,0 1 0 0 0,0 0 0 0 0,0 0 0 0 0,0 0 0 0 0,0-1 0 0 0,0 1 0 0 0,-1 0 0 0 0,1 0 0 0 0,0-1 0 0 0,0 1 0 0 0,0 0 0 0 0,-1 0 0 0 0,1-1 0 0 0,0 1 0 0 0,-1 0 0 0 0,1-1 0 0 0,-1 1 0 0 0,1 0 1 0 0,-1-1-1 0 0,1 1 0 0 0,-1-1 0 0 0,1 1 0 0 0,-1-1 0 0 0,0 1-46 0 0,0 2-5 0 0,12 7 133 0 0,-8-8-45 0 0,0 0-1 0 0,0 0 1 0 0,0 0 0 0 0,0 0 0 0 0,1-1-1 0 0,-1 1 1 0 0,0-1 0 0 0,1 0 0 0 0,-1 0-1 0 0,1 0 1 0 0,0 0 0 0 0,-1-1 0 0 0,1 0-1 0 0,-1 1 1 0 0,1-1 0 0 0,0 0 0 0 0,-1-1-1 0 0,1 1-36 0 0,60-11 211 0 0,-43 6-114 0 0,-1 1 1 0 0,1 2 0 0 0,16-1-98 0 0,17 0-2737 0 0,-46 3 1770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3:41.22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5370 478 6504 0 0,'0'0'141'0'0,"0"0"23"0"0,0 0 13 0 0,1 0-19 0 0,3 0-89 0 0,-3 0 118 0 0,-1 0 37 0 0,0 0 0 0 0,9 0 1778 0 0,-11-1-30 0 0,-18 2-1042 0 0,6 1-754 0 0,1-1 0 0 0,-1 0 0 0 0,0 0-176 0 0,-33 2 424 0 0,9 2 316 0 0,-33-1-740 0 0,45-3 46 0 0,8 0-29 0 0,-45 4 54 0 0,41-2 10 0 0,-19-1-81 0 0,-12 1 47 0 0,-37 5 157 0 0,-1-5 0 0 0,-27-4-204 0 0,-95 3 94 0 0,-35 1-60 0 0,14-1 181 0 0,94-2 168 0 0,34 4-321 0 0,13-2 92 0 0,-42 9-154 0 0,84-7-42 0 0,-1-2 1 0 0,-23-3 41 0 0,-39 1 3 0 0,59 1-3 0 0,43 1 0 0 0,-27-1 64 0 0,10-1-64 0 0,-34 2 128 0 0,56-1-128 0 0,7-1 1 0 0,-1 0 1 0 0,1 1 0 0 0,0-1 0 0 0,0 0 0 0 0,0 0 0 0 0,-1 0 0 0 0,1 1 0 0 0,0-1 0 0 0,0 0 0 0 0,0 1 0 0 0,0-1 0 0 0,0 0 0 0 0,0 0 0 0 0,-1 1 0 0 0,1-1 0 0 0,0 0 0 0 0,0 1 0 0 0,0-1 0 0 0,0 0 0 0 0,0 1-1 0 0,0-1 1 0 0,0 0 0 0 0,0 0 0 0 0,0 1 0 0 0,1-1 0 0 0,-1 0 0 0 0,0 1 0 0 0,0-1 0 0 0,0 0 0 0 0,0 0 0 0 0,0 1 0 0 0,0-1 0 0 0,1 0 0 0 0,-1 1 0 0 0,0-1 0 0 0,0 0 0 0 0,0 0 0 0 0,1 0 0 0 0,-1 1 0 0 0,0-1 0 0 0,0 0-3 0 0,2 2 18 0 0,-3 2 3 0 0,0-3-10 0 0,1 0 0 0 0,0 0 0 0 0,0 0 0 0 0,0 0 0 0 0,0 0 0 0 0,0-1 0 0 0,0 1 0 0 0,0 0 0 0 0,0 0 0 0 0,0 0 1 0 0,0 0-1 0 0,1 0 0 0 0,-1 0 0 0 0,0 0 0 0 0,0 0 0 0 0,1 0-10 0 0,0 1 11 0 0,-1 0 0 0 0,0 0 0 0 0,0 0 0 0 0,0 0 0 0 0,0 0 1 0 0,0 0-1 0 0,0 0 0 0 0,0 0 0 0 0,0 0 0 0 0,-1 0 0 0 0,0 1-11 0 0,-1 16 70 0 0,2-18-69 0 0,0 1 0 0 0,0-1 0 0 0,0 1-1 0 0,0-1 1 0 0,0 0 0 0 0,-1 1 0 0 0,1-1 0 0 0,-1 0 0 0 0,1 1 0 0 0,-1-1 0 0 0,1 0 0 0 0,-1 1-1 0 0,0-1 1 0 0,1 0-1 0 0,-1 1 1 0 0,1-1 0 0 0,-1 1 0 0 0,1-1 0 0 0,0 0 0 0 0,-1 1 0 0 0,1-1 0 0 0,0 1-1 0 0,0-1 1 0 0,0 1 0 0 0,0 0-1 0 0,1 2 6 0 0,-1 0 0 0 0,0 0 0 0 0,0 0 0 0 0,0 1 0 0 0,0-1 0 0 0,0 0 0 0 0,-1 0 0 0 0,0 0 0 0 0,-1 3-7 0 0,2-3 1 0 0,-1 0 0 0 0,1-1 0 0 0,-1 1 0 0 0,1 0 0 0 0,0 0 0 0 0,1 0 0 0 0,-1 0 0 0 0,1 0 0 0 0,-1 0 0 0 0,1 0 0 0 0,1 2 0 0 0,0-1 0 0 0,-1 0 0 0 0,0 0 0 0 0,0 0 0 0 0,-1 1 0 0 0,1-1 0 0 0,-1 3 0 0 0,-1 0 0 0 0,2 0 0 0 0,-1 0 0 0 0,1 0 0 0 0,0-1 1 0 0,2 6-2 0 0,-2-5 1 0 0,1-1 0 0 0,-1 0 0 0 0,-1 1 0 0 0,1-1 0 0 0,-1 1 0 0 0,-1 4 0 0 0,-1 18 61 0 0,2 1-1 0 0,0-1 0 0 0,2 2-60 0 0,1 35 97 0 0,-3-52-58 0 0,-1 0 1 0 0,-1-1 0 0 0,0 1-1 0 0,-2 7-39 0 0,2-12 31 0 0,1 0 0 0 0,0 0 0 0 0,1 0 0 0 0,1 0 0 0 0,-1 1-31 0 0,0 36 60 0 0,-1-36-45 0 0,1 0-1 0 0,-1 0 1 0 0,2-1 0 0 0,0 1-1 0 0,0 0 1 0 0,1 0 0 0 0,0 0-1 0 0,2 2-14 0 0,-1-1 19 0 0,-1 0 0 0 0,0 1 0 0 0,0 4-19 0 0,5 32 69 0 0,-6-39-53 0 0,1-1 0 0 0,-1 1-1 0 0,-1 0 1 0 0,0 4-16 0 0,2 25 23 0 0,-1-23 12 0 0,0 0 0 0 0,-1 0 0 0 0,-1 0 0 0 0,-2 10-35 0 0,3-22 8 0 0,0-1-1 0 0,0 0 1 0 0,0 0-1 0 0,0 0 1 0 0,0 0-1 0 0,1 0 1 0 0,0 0-1 0 0,-1 0 1 0 0,2 1-8 0 0,-1-1 5 0 0,-1 0 0 0 0,1-1 0 0 0,0 1 0 0 0,-1 0 0 0 0,0 0 0 0 0,1 0 0 0 0,-1 0 0 0 0,0 0-1 0 0,-1 1-4 0 0,-1 10 0 0 0,1-11 0 0 0,0 0 0 0 0,0 0 0 0 0,1 0 0 0 0,0 0 0 0 0,0 0 0 0 0,-1 0 0 0 0,2 0 0 0 0,-1 0 0 0 0,0 0 0 0 0,1 0 0 0 0,-1 0 0 0 0,1 0 0 0 0,0 0 0 0 0,1 4 26 0 0,0 0-1 0 0,-1 1 1 0 0,0-1-1 0 0,0 2-25 0 0,0-1 31 0 0,0-1-1 0 0,1 1 1 0 0,0-1-1 0 0,1 5-30 0 0,-1-4 0 0 0,0-1 0 0 0,0 1 0 0 0,0 8 0 0 0,5 20 91 0 0,-4-22-43 0 0,-3-11-28 0 0,0-1 0 0 0,1 1 0 0 0,-1 0 0 0 0,1-1 0 0 0,0 1 0 0 0,0-1 0 0 0,0 1 0 0 0,0-1 0 0 0,1 1-20 0 0,-2-2 6 0 0,0-1-2 0 0,1 0-1 0 0,-1 1 0 0 0,0-1 1 0 0,0 0-1 0 0,1 1 0 0 0,-1-1 1 0 0,0 0-1 0 0,0 0 0 0 0,0 1 1 0 0,1-1-1 0 0,-1 1 0 0 0,0-1 1 0 0,0 0-1 0 0,0 1 0 0 0,0-1 1 0 0,0 0-1 0 0,0 1 0 0 0,0-1 1 0 0,0 0-1 0 0,0 1 0 0 0,0-1 1 0 0,0 1-1 0 0,0-1 1 0 0,0 0-1 0 0,0 1 0 0 0,0-1 1 0 0,0 1-1 0 0,0-1 0 0 0,0 0 1 0 0,-1 1-1 0 0,1-1 0 0 0,0 0 1 0 0,0 1-1 0 0,0-1 0 0 0,-1 0 1 0 0,1 0-1 0 0,0 1 0 0 0,0-1-3 0 0,-6 6 12 0 0,5 3-12 0 0,-1-6 0 0 0,0-1 0 0 0,-3 6 0 0 0,8-3-14 0 0,-3-1-94 0 0,0-4 105 0 0,0 0-1 0 0,-1 0 1 0 0,1 0-1 0 0,0 0 1 0 0,0 0-1 0 0,0 0 1 0 0,0 0-1 0 0,0 0 1 0 0,0 0-1 0 0,0 1 1 0 0,0-1-1 0 0,0 0 1 0 0,0 0-1 0 0,0 0 1 0 0,0 0-1 0 0,0 0 1 0 0,0 0-1 0 0,0 0 1 0 0,0 0 0 0 0,0 1-1 0 0,0-1 1 0 0,0 0-1 0 0,0 0 1 0 0,0 0-1 0 0,0 0 1 0 0,0 0-1 0 0,0 0 1 0 0,0 0-1 0 0,0 1 1 0 0,0-1-1 0 0,0 0 1 0 0,0 0-1 0 0,0 0 1 0 0,0 0-1 0 0,0 0 1 0 0,0 0-1 0 0,0 0 1 0 0,0 0-1 0 0,0 0 1 0 0,1 0-1 0 0,-1 1 1 0 0,0-1-1 0 0,0 0 1 0 0,0 0-1 0 0,0 0 1 0 0,0 0-1 0 0,0 0 1 0 0,0 0-1 0 0,0 0 1 0 0,0 0-1 0 0,1 0 4 0 0,1 1 37 0 0,-3-1-56 0 0,1 0-1 0 0,0 0 0 0 0,0 0 0 0 0,0 0 0 0 0,0 1 1 0 0,-1-1-1 0 0,1 0 0 0 0,0 0 0 0 0,0 0 1 0 0,0 0-1 0 0,0 0 0 0 0,-1 0 0 0 0,1 0 1 0 0,0 0-1 0 0,0 1 0 0 0,0-1 0 0 0,0 0 0 0 0,0 0 1 0 0,-1 0-1 0 0,1 0 0 0 0,0 0 0 0 0,0 1 1 0 0,0-1-1 0 0,0 0 0 0 0,0 0 0 0 0,0 0 1 0 0,0 1-1 0 0,0-1 0 0 0,0 0 0 0 0,0 0 0 0 0,0 0 1 0 0,0 0-1 0 0,0 1 0 0 0,0-1 0 0 0,0 0 1 0 0,0 0-1 0 0,0 0 0 0 0,0 1 0 0 0,0-1 0 0 0,0 0 1 0 0,0 0-1 0 0,0 0 0 0 0,0 1 0 0 0,0-1 1 0 0,0 0-1 0 0,0 0 0 0 0,0 0 0 0 0,1 0 1 0 0,-1 0-1 0 0,0 1 0 0 0,0-1 0 0 0,0 0 0 0 0,0 0 1 0 0,0 0-1 0 0,1 0 0 0 0,-1 0 0 0 0,0 0 1 0 0,0 1-1 0 0,0-1 0 0 0,0 0 0 0 0,1 0 1 0 0,-1 0-1 0 0,0 0 0 0 0,0 0 0 0 0,0 0 0 0 0,1 0 20 0 0,-18 8-5402 0 0,17-8 4357 0 0</inkml:trace>
  <inkml:trace contextRef="#ctx0" brushRef="#br0" timeOffset="819.216">2983 2064 6792 0 0,'0'0'308'0'0,"0"0"-2"0"0,-5-3 584 0 0,5 3-868 0 0,0 0 0 0 0,0 0 0 0 0,0 0 0 0 0,1 0 1 0 0,-1 0-1 0 0,0 0 0 0 0,0 0 0 0 0,0 0 0 0 0,0 0 0 0 0,1 0 0 0 0,-1 0 1 0 0,0 0-1 0 0,0 0 0 0 0,0 0 0 0 0,0-1 0 0 0,1 1 0 0 0,-1 0 1 0 0,0 0-1 0 0,0 0 0 0 0,0 0 0 0 0,0 0 0 0 0,0 0 0 0 0,0 0 1 0 0,1-1-1 0 0,-1 1 0 0 0,0 0 0 0 0,0 0 0 0 0,0 0 0 0 0,0 0 1 0 0,0 0-1 0 0,0-1 0 0 0,0 1 0 0 0,0 0 0 0 0,0 0 0 0 0,0 0 0 0 0,0 0 1 0 0,0-1-1 0 0,0 1-22 0 0,0 0 20 0 0,0 0 0 0 0,1 0 0 0 0,-1-1 1 0 0,0 1-1 0 0,0 0 0 0 0,0 0 0 0 0,0 0 1 0 0,0-1-1 0 0,0 1 0 0 0,0 0 0 0 0,0 0 1 0 0,1 0-1 0 0,-1-1 0 0 0,0 1 0 0 0,0 0 1 0 0,0 0-1 0 0,0 0 0 0 0,1 0 0 0 0,-1 0 1 0 0,0 0-1 0 0,0 0 0 0 0,0-1 0 0 0,1 1 1 0 0,-1 0-1 0 0,0 0 0 0 0,0 0 0 0 0,0 0 1 0 0,1 0-1 0 0,-1 0 0 0 0,0 0 0 0 0,0 0 1 0 0,1 0-1 0 0,-1 0 0 0 0,0 0 0 0 0,0 0 0 0 0,0 0 1 0 0,1 0-1 0 0,-1 0 0 0 0,0 0 0 0 0,0 0 1 0 0,1 1-21 0 0,22-4 468 0 0,45-3 510 0 0,30 2-120 0 0,4-1-402 0 0,29-1 199 0 0,-105 4-542 0 0,83-12 495 0 0,286-6 186 0 0,-94 15-612 0 0,31 0-118 0 0,-239 7-51 0 0,-18 1 48 0 0,186 3-95 0 0,-18 15 98 0 0,-212-20-64 0 0,-10 0 0 0 0,1 0 0 0 0,2 2 0 0 0,16-1 0 0 0,-9-1 0 0 0,-17-1 0 0 0,1 0 0 0 0,-1-1 0 0 0,8-1 0 0 0,-3 0 0 0 0,-7 1 3 0 0,-6 1 7 0 0,0 0 0 0 0,0-1 0 0 0,-1 1 0 0 0,1-2 0 0 0,5 0-10 0 0,-9 1 10 0 0,-1 0 1 0 0,1 0 0 0 0,-1 0-1 0 0,1 0 1 0 0,-1 0-1 0 0,1-1 1 0 0,-1 1-1 0 0,0 0 1 0 0,1-1-1 0 0,-1 1 1 0 0,0-1 0 0 0,0 1-1 0 0,0-1 1 0 0,0 0-1 0 0,0 1 1 0 0,-1-1-1 0 0,1 0 1 0 0,0-1-11 0 0,0-1 17 0 0,0 1 0 0 0,0 0 0 0 0,-1-1 0 0 0,1 1 0 0 0,-1-1 0 0 0,0 1 0 0 0,0-1 0 0 0,0 0 0 0 0,-1-2-17 0 0,-7-53 294 0 0,6 32 145 0 0,-2 1-1 0 0,-4-10-438 0 0,-4-21 1255 0 0,-1-25-1255 0 0,-8-39 417 0 0,17 103-342 0 0,2 0-1 0 0,1-1 1 0 0,0-9-75 0 0,0 4 208 0 0,-3-19-208 0 0,-3 2 126 0 0,-5-38 84 0 0,7 40-85 0 0,3 27-33 0 0,0-1 0 0 0,1 1 0 0 0,0 0 0 0 0,1-1-1 0 0,2-11-91 0 0,-1 12 38 0 0,-1-1 0 0 0,0 1 0 0 0,0-1 1 0 0,-2-3-39 0 0,1 2-51 0 0,0-1 0 0 0,1 0 0 0 0,1-2 51 0 0,3-70 180 0 0,-3-3-180 0 0,-1 51 146 0 0,0-32 104 0 0,0 56-165 0 0,-1 0-1 0 0,0 0 1 0 0,-1 0-1 0 0,0 0 0 0 0,-3-7-84 0 0,-2-12 202 0 0,6 30-175 0 0,-1-1 0 0 0,1 1 0 0 0,-1-1 0 0 0,0 1 0 0 0,0 0 0 0 0,0 0 0 0 0,-2-2-27 0 0,2 2 13 0 0,-1 1 0 0 0,1-1 0 0 0,1 0 0 0 0,-1 0 0 0 0,0 0 0 0 0,1 0 0 0 0,-1-2-13 0 0,2 5 1 0 0,0 1 0 0 0,0-1 0 0 0,0 1-1 0 0,0-1 1 0 0,0 1 0 0 0,0-1 0 0 0,0 1-1 0 0,0 0 1 0 0,-1-1 0 0 0,1 1-1 0 0,0-1 1 0 0,0 1 0 0 0,0 0 0 0 0,-1-1-1 0 0,1 1 1 0 0,0 0 0 0 0,-1-1 0 0 0,1 1-1 0 0,0 0 1 0 0,-1 0 0 0 0,1-1 0 0 0,0 1-1 0 0,-1 0 1 0 0,1 0 0 0 0,0-1 0 0 0,-1 1-1 0 0,0 0 0 0 0,-12-10 91 0 0,11 9-90 0 0,2 2-3425 0 0,0-1-3135 0 0</inkml:trace>
  <inkml:trace contextRef="#ctx0" brushRef="#br1" timeOffset="8335.132">156 988 2304 0 0,'-6'-1'1095'0'0,"-28"-8"5838"0"0,35 10-5081 0 0,10 2-1188 0 0,7 2-564 0 0,-1-2 0 0 0,1 0 0 0 0,-1-1 0 0 0,1-1 0 0 0,0-1 0 0 0,4 0-100 0 0,74 6 384 0 0,-27-8-688 0 0,-35 2 299 0 0,9 2 27 0 0,-41-2 59 0 0,-2 0-5 0 0,0 0-9 0 0,-1-1 4 0 0,-4-3 5 0 0,-5-11 80 0 0,3-5-156 0 0,-11-15 0 0 0,17 31 0 0 0,-1 1 0 0 0,1 0 0 0 0,0-1 0 0 0,1 1 0 0 0,-1-1 0 0 0,0 1 0 0 0,1-1 0 0 0,0 1 0 0 0,0-2 0 0 0,-3-20 0 0 0,1 13 0 0 0,-2-4 0 0 0,1 9 0 0 0,1 0 0 0 0,1 0 0 0 0,-1 1 0 0 0,1-1 0 0 0,0-4 0 0 0,-1 1 0 0 0,1 5 0 0 0,0 1 0 0 0,1 0 0 0 0,0-1 0 0 0,0 1 0 0 0,0-1 0 0 0,0 1 0 0 0,1-4 0 0 0,-3-22 0 0 0,2 26 0 0 0,0-1 0 0 0,0 1 0 0 0,0 0 0 0 0,0-1 0 0 0,-1-3 0 0 0,-1-12 0 0 0,-1 5 0 0 0,2 13 0 0 0,0-1 0 0 0,0 1 0 0 0,1-1 0 0 0,-1 1 0 0 0,1-1 0 0 0,0 1 0 0 0,0-1 0 0 0,0-1 0 0 0,-1 3 1 0 0,11-6-16 0 0,-8 7-38 0 0,26 1 114 0 0,-14-5-7 0 0,-8 4-54 0 0,-1 1 3 0 0,13-5-84 0 0,-10 1 124 0 0,-1 0-32 0 0,4 0-11 0 0,-8 3 0 0 0,10-8 0 0 0,-6 2 0 0 0,7-1-11 0 0,-11 7-32 0 0,-2 0 45 0 0,0-1-1 0 0,0 1 0 0 0,0 0 0 0 0,0 0 1 0 0,1 0-1 0 0,-1 0 0 0 0,0 0 1 0 0,0 0-1 0 0,0 0 0 0 0,0 1 1 0 0,0-1-1 0 0,0 0 0 0 0,0 0 0 0 0,0 1 1 0 0,0-1-1 0 0,0 1 0 0 0,0-1 1 0 0,0 1-1 0 0,0-1 0 0 0,0 1 1 0 0,0 0-1 0 0,0 0 0 0 0,0-1 1 0 0,-1 1-1 0 0,1 0 0 0 0,0 0 0 0 0,-1 0 1 0 0,1 0-1 0 0,0 0-1 0 0,6 8-27 0 0,-4-5 27 0 0,0 0-1 0 0,-1 0 1 0 0,0 0-1 0 0,0 0 1 0 0,0 0 0 0 0,0 0-1 0 0,0 0 1 0 0,-1 1-1 0 0,0-1 1 0 0,1 3 0 0 0,4 17-17 0 0,-2-12-23 0 0,-1 1 1 0 0,0 0 0 0 0,0 5 39 0 0,-1 0 103 0 0,0-10-81 0 0,-1-1 0 0 0,-1 0 0 0 0,1 1 0 0 0,-1 5-22 0 0,-5 25-153 0 0,-3 16 321 0 0,4-43-161 0 0,3-8-23 0 0,0-1 0 0 0,1 1 0 0 0,-1-1 0 0 0,0 1 0 0 0,1 0 0 0 0,0-1 0 0 0,-1 1 0 0 0,1 0 0 0 0,0-1 0 0 0,0 1 0 0 0,1 0 0 0 0,-1-1 1 0 0,0 1-1 0 0,2 2 16 0 0,-3-1 0 0 0,1-1-4 0 0,5 22 72 0 0,-3-19-68 0 0,-1 0 10 0 0,-1 7 43 0 0,1-12-52 0 0,-1 1-1 0 0,0-1 1 0 0,0 0-1 0 0,0 1 1 0 0,0-1 0 0 0,-1 1-1 0 0,1-1 1 0 0,0 0 0 0 0,0 1-1 0 0,-1-1 1 0 0,1 0-1 0 0,-1 1 1 0 0,1-1 0 0 0,-1 0-1 0 0,0 0 1 0 0,0 0 0 0 0,1 1-1 0 0,-1-1 0 0 0,0 0 54 0 0,1-1 10 0 0,1 0-11 0 0,23 0-96 0 0,-22 0 47 0 0,-1 0-1 0 0,1 0 0 0 0,-1 0 1 0 0,0 0-1 0 0,1 0 1 0 0,-1 0-1 0 0,0 0 0 0 0,1-1 1 0 0,-1 1-1 0 0,1 0 0 0 0,-1-1 1 0 0,1 0-4 0 0,15-5 13 0 0,-8 4-37 0 0,1 0 0 0 0,-1 1 1 0 0,1 1-1 0 0,0-1 1 0 0,2 1 23 0 0,32-2-74 0 0,28-3-18 0 0,-16 0-300 0 0,-7 4 312 0 0,11 1 20 0 0,-59 1 116 0 0,6-3 328 0 0,-6 1-378 0 0,0 1 0 0 0,-1-1 1 0 0,1 0-1 0 0,-1 0 1 0 0,1 0-1 0 0,-1 0 0 0 0,1 0 1 0 0,-1 0-1 0 0,1-1 1 0 0,-1 1-1 0 0,0 0 0 0 0,0 0 1 0 0,0 0-1 0 0,0 0 1 0 0,1 0-1 0 0,-1 0 0 0 0,-1 0 1 0 0,1-1-1 0 0,0 1 1 0 0,0 0-1 0 0,0 0 0 0 0,-1 0 1 0 0,1 0-1 0 0,0 0 1 0 0,-1 0-1 0 0,1 0 0 0 0,-1 0 1 0 0,1 0-1 0 0,-1 0 1 0 0,0 0-7 0 0,0-1-10 0 0,0 1 1 0 0,0-1 0 0 0,0 1 0 0 0,1-1 0 0 0,-1 1 0 0 0,0-1-1 0 0,1 1 1 0 0,-1-1 0 0 0,1 0 0 0 0,-1 1 0 0 0,1-1-1 0 0,0-1 10 0 0,-1 1-10 0 0,1 0 0 0 0,0 0 1 0 0,-1 0-1 0 0,1 0 0 0 0,-1 0 0 0 0,0 0 0 0 0,0 1 0 0 0,0-1 0 0 0,0 0 10 0 0,-2-5 26 0 0,1 0 0 0 0,-1 0 0 0 0,-1-6-26 0 0,-8-56-14 0 0,10 60 23 0 0,0 0 1 0 0,-1 1 0 0 0,-2-7-10 0 0,-6-14 35 0 0,8 12-47 0 0,2 12 12 0 0,0 0 1 0 0,-1 0-1 0 0,1 0 0 0 0,-1 0 0 0 0,0 0 0 0 0,0 0 0 0 0,0 2 2 0 0,1 0 0 0 0,0 0 0 0 0,0 0 0 0 0,0 0 0 0 0,0 0-1 0 0,0-2-1 0 0,-7-23 0 0 0,7 26 10 0 0,-1 1 43 0 0,0 0-52 0 0,7-6 52 0 0,-5 6-46 0 0,14-5 7 0 0,-8 5 45 0 0,-5 1-64 0 0,0 0 0 0 0,0 0 0 0 0,0-1 0 0 0,0 1 1 0 0,0 0-1 0 0,0 0 0 0 0,0-1 0 0 0,0 1 1 0 0,-1 0-1 0 0,1-1 0 0 0,0 1 0 0 0,0-1 0 0 0,0 1 1 0 0,-1-1-1 0 0,2 0 5 0 0,3-1-13 0 0,1 4 13 0 0,-4-1 0 0 0,-1-1 0 0 0,0 0 0 0 0,1 1 0 0 0,-1-1 0 0 0,0 0 0 0 0,1 0 0 0 0,-1 1 0 0 0,1-1 0 0 0,-1 0 0 0 0,1-1 0 0 0,-1 1 0 0 0,1 0 0 0 0,14-1 0 0 0,28-3 0 0 0,-28 3 34 0 0,1 0 1 0 0,13-4-35 0 0,-13 2-3 0 0,-1 1 1 0 0,15 0 2 0 0,-18 2 8 0 0,1 0-24 0 0,1 1 0 0 0,-1 0 0 0 0,0 1 0 0 0,1 0 0 0 0,0 2 16 0 0,29 6 0 0 0,-38-6 0 0 0,0 1 0 0 0,-5-3-8 0 0,1 1 1 0 0,0 0-1 0 0,-1-1 1 0 0,0 1-1 0 0,1 0 0 0 0,-1 0 1 0 0,0 0-1 0 0,-1 0 1 0 0,1 0-1 0 0,0 0 1 0 0,-1 2 7 0 0,-1 11 132 0 0,-4-3-148 0 0,2 7-35 0 0,3-17 54 0 0,0 0-1 0 0,0 0 1 0 0,0-1 0 0 0,-1 1-1 0 0,1 0 1 0 0,-1 0-1 0 0,0-1 1 0 0,0 1-1 0 0,0-1 1 0 0,-1 2-3 0 0,-10 29-174 0 0,10-21 118 0 0,2-11 63 0 0,0 0 1 0 0,0 1-1 0 0,0-1 1 0 0,-1 0-1 0 0,1 0 1 0 0,0 0-1 0 0,0 0 1 0 0,-1 0 0 0 0,1 0-1 0 0,-1 0 1 0 0,1 0-1 0 0,-1 0 1 0 0,0 1-8 0 0,0 1 24 0 0,-1-1 0 0 0,1 1 0 0 0,0-1 1 0 0,0 1-1 0 0,0 0 0 0 0,0-1 1 0 0,0 3-25 0 0,0-2-12 0 0,0 1 0 0 0,0-1 0 0 0,0 0 0 0 0,0 0 0 0 0,-1 0 0 0 0,-1 2 12 0 0,3-4-1 0 0,-1-1 1 0 0,1 1-1 0 0,0-1 1 0 0,0 0-1 0 0,-1 1 0 0 0,1-1 1 0 0,0 0-1 0 0,-1 1 0 0 0,1-1 1 0 0,0 1-1 0 0,0-1 1 0 0,0 1-1 0 0,0-1 0 0 0,-1 0 1 0 0,1 1-1 0 0,0-1 0 0 0,0 1 1 0 0,0-1-1 0 0,0 1 1 0 0,0-1-1 0 0,0 1 0 0 0,0-1 1 0 0,0 1-1 0 0,0-1 0 0 0,0 1 1 0 0,2 18 66 0 0,-2-14-66 0 0,1 1 0 0 0,0-1 0 0 0,0 1 0 0 0,1-1 0 0 0,-1 1 0 0 0,1-1 0 0 0,-1 12-11 0 0,-1-7-160 0 0,-1-7 230 0 0,0-3-56 0 0,1 0-1 0 0,0 1 0 0 0,0-1 0 0 0,0 0 0 0 0,-1 0 0 0 0,1 0 0 0 0,0 0 0 0 0,0 1 0 0 0,0-1 0 0 0,0 0 0 0 0,0 0 0 0 0,-1 0 0 0 0,1 1 0 0 0,0-1 0 0 0,0 0 1 0 0,0 0-1 0 0,0 1 0 0 0,0-1 0 0 0,0 0 0 0 0,0 0 0 0 0,0 1 0 0 0,0-1 0 0 0,0 0 0 0 0,0 0 0 0 0,0 0 0 0 0,0 1 0 0 0,0-1 0 0 0,0 0 0 0 0,0 0 0 0 0,0 1 0 0 0,0-1 1 0 0,0 0-3 0 0,1 1 2 0 0,-1-1 0 0 0,0 1 0 0 0,0 0 1 0 0,0-1-1 0 0,1 1 0 0 0,-1-1 1 0 0,0 1-1 0 0,1-1 0 0 0,-1 1 1 0 0,0 0-1 0 0,1-1 0 0 0,-1 0 0 0 0,1 1 1 0 0,-1-1-1 0 0,1 1 0 0 0,-1-1 1 0 0,1 1-1 0 0,-1-1 0 0 0,1 0 0 0 0,-1 1 1 0 0,1-1-1 0 0,0 0 0 0 0,-1 0 1 0 0,1 1-1 0 0,0-1 0 0 0,-1 0 1 0 0,1 0-1 0 0,-1 0 0 0 0,2 0-2 0 0,12 2 50 0 0,-14-2-50 0 0,11 0-50 0 0,-6-1 48 0 0,1 1 0 0 0,-1 1 0 0 0,0-1 0 0 0,1 1 0 0 0,2 0 2 0 0,13 3 18 0 0,0-2 1 0 0,-1-1 0 0 0,2 0-19 0 0,-13-1-9 0 0,3 0 7 0 0,0 0-1 0 0,0 1 1 0 0,3 1 2 0 0,-12-1-12 0 0,-1-1 10 0 0,12-3-54 0 0,3 2 45 0 0,20 3 12 0 0,-13-4 145 0 0,-23 2-227 0 0,3-2 77 0 0,-3 2 71 0 0,5-14 173 0 0,-6 9-197 0 0,0 0 0 0 0,-1 1 0 0 0,0-1 0 0 0,0 1 0 0 0,0-1 0 0 0,0 1 0 0 0,0 0 0 0 0,-1 0 0 0 0,0-1 0 0 0,0 1 0 0 0,0 0 0 0 0,0 0 0 0 0,-1 1 0 0 0,0-1-43 0 0,0-3 36 0 0,-1-1-1 0 0,2 1 0 0 0,-1-1 1 0 0,1 1-1 0 0,0-1 1 0 0,0 0-1 0 0,0-2-35 0 0,-6-25 30 0 0,2-5-248 0 0,4 15 120 0 0,-2-2 396 0 0,2 1 1 0 0,1-10-299 0 0,-6-18-247 0 0,7 53 240 0 0,-2-10-7 0 0,2 10-39 0 0,0 1-11 0 0,22 2-54 0 0,-18-1 116 0 0,1-1 0 0 0,-1 0 0 0 0,0 1 1 0 0,0 0-1 0 0,0 0 0 0 0,2 0 2 0 0,19 4 1 0 0,106-3-81 0 0,-99 0 106 0 0,-20-1-5 0 0,0-1-1 0 0,-1 0 1 0 0,11-1-21 0 0,-7-2 56 0 0,7 2 64 0 0,-20 0-112 0 0,0 0 4 0 0,15 5-90 0 0,34 9 40 0 0,-50-12-40 0 0,2-2 0 0 0,1 2 5 0 0,5 10 438 0 0,-6-6-365 0 0,-1 0 21 0 0,0 0 1 0 0,0-1 0 0 0,0 1 0 0 0,0 0-1 0 0,-1 0 1 0 0,0 0 0 0 0,0 1 0 0 0,-1-1 0 0 0,1 0-1 0 0,-1 0 1 0 0,0 0 0 0 0,0 1 0 0 0,-1 0-22 0 0,0 11-73 0 0,1-9 147 0 0,-1 1-1 0 0,-1-1 0 0 0,1 1 1 0 0,-1-1-1 0 0,-1 1-73 0 0,-3 15 31 0 0,1-5-31 0 0,0-1 0 0 0,-3 4 0 0 0,-6 22 0 0 0,8-23 26 0 0,-4 15-838 0 0,-5 9 812 0 0,9-28-294 0 0</inkml:trace>
  <inkml:trace contextRef="#ctx0" brushRef="#br1" timeOffset="9404.107">412 123 3224 0 0,'0'0'143'0'0,"-3"-14"26"0"0,4 11-64 0 0,-1 3 6 0 0,0-1 1 0 0,0 1-1 0 0,1-1 0 0 0,-1 1 0 0 0,0-1 1 0 0,0 0-1 0 0,0 1 0 0 0,0-1 1 0 0,0 0-1 0 0,0 1 0 0 0,0-1 0 0 0,0 1 1 0 0,0-1-1 0 0,0 0 0 0 0,0 1 0 0 0,0-1 1 0 0,-1 0-1 0 0,1 1 0 0 0,0-1 1 0 0,0 1-1 0 0,-1-1 0 0 0,1 1-111 0 0,0-1 851 0 0,0 1-251 0 0,-3-5 124 0 0,2 6 4269 0 0,1 5-4859 0 0,0 8 86 0 0,0 0 0 0 0,1 0 0 0 0,0-1 1 0 0,4 14-221 0 0,-3-19 52 0 0,-1-1 1 0 0,0 2 0 0 0,-1-1 0 0 0,0 0-1 0 0,0 6-52 0 0,0 23 1 0 0,2 24 9 0 0,0-53 27 0 0,-1-7-29 0 0,0 0-1 0 0,-1 0 1 0 0,1 1-1 0 0,0-1 1 0 0,-1 0-1 0 0,1 1 1 0 0,-1-1-1 0 0,1 0 0 0 0,-1 1 1 0 0,0-1-1 0 0,0 1 1 0 0,1 0-8 0 0,-1 7 89 0 0,0-7-166 0 0,0-1 1 0 0,1 1-1 0 0,-1 0 0 0 0,0-1 1 0 0,1 0-1 0 0,-1 1 1 0 0,1-1-1 0 0,-1 1 1 0 0,1-1-1 0 0,-1 1 0 0 0,1-1 1 0 0,0 0-1 0 0,0 1 77 0 0,5 8-4926 0 0</inkml:trace>
  <inkml:trace contextRef="#ctx0" brushRef="#br1" timeOffset="10281.074">1095 104 6824 0 0,'0'0'308'0'0,"1"-1"-2"0"0,3-2-196 0 0,-2 1-17 0 0,-2 2 328 0 0,0 0 142 0 0,0 0 21 0 0,0 0-35 0 0,0 0-173 0 0,0 0-78 0 0,0 0-12 0 0,0 0-8 0 0,5 15 345 0 0,-4-14-583 0 0,0 0-1 0 0,-1 1 1 0 0,1-1 0 0 0,0 0 0 0 0,-1 1 0 0 0,1-1 0 0 0,-1 1-1 0 0,0-1 1 0 0,1 1 0 0 0,-1 0-40 0 0,1 13 383 0 0,0-1 0 0 0,1 0-1 0 0,1 0 1 0 0,2 7-383 0 0,-3-12 196 0 0,1 14 76 0 0,-2-18-216 0 0,-1 1 0 0 0,1-1 0 0 0,0 0 0 0 0,2 5-56 0 0,-1-3 0 0 0,5 21 0 0 0,-4-19 12 0 0,5 3 81 0 0,-7-11-92 0 0,0 0-90 0 0,-1-1-58 0 0,0 0-918 0 0,0 0-3628 0 0</inkml:trace>
  <inkml:trace contextRef="#ctx0" brushRef="#br1" timeOffset="11032.588">394 256 3680 0 0,'0'0'167'0'0,"0"0"185"0"0,0 0 673 0 0,0 0 293 0 0,0 0 61 0 0,0 0-100 0 0,0 0-470 0 0,-13 3 832 0 0,9-2-1620 0 0,0 1 0 0 0,0-1 0 0 0,0 0 0 0 0,0-1 0 0 0,0 1 0 0 0,0-1 0 0 0,0 0 0 0 0,-3 0-21 0 0,-17 2 14 0 0,-13 2 44 0 0,1-1-1 0 0,-2-1-57 0 0,-47 2 61 0 0,30-4-61 0 0,49 1-151 0 0,0 0 1 0 0,0-1 0 0 0,0 0 0 0 0,-1-1 0 0 0,1 0-1 0 0,0 0 1 0 0,0 0 0 0 0,0 0 0 0 0,-3-2 150 0 0,6 2-464 0 0</inkml:trace>
  <inkml:trace contextRef="#ctx0" brushRef="#br1" timeOffset="11389.158">143 184 5064 0 0,'0'0'232'0'0,"0"0"165"0"0,0 0 568 0 0,0 0 246 0 0,0 0 49 0 0,0 0-148 0 0,0 0-664 0 0,0 0-288 0 0,0 0-57 0 0,0 0 14 0 0,2 1 91 0 0,79 17 1291 0 0,-53-14-1304 0 0,-6-1 55 0 0,0 1-1 0 0,0 1 1 0 0,1 2-250 0 0,-2-2 156 0 0,-18-4-155 0 0,1-1-1 0 0,-1 1 0 0 0,1 0 1 0 0,-1 0-1 0 0,0 0 0 0 0,1 1 0 0 0,-1-1 1 0 0,0 1-1 0 0,0 0 0 0 0,0 0 1 0 0,2 1-1 0 0,-5-3 0 0 0,0 1 0 0 0,0-1 0 0 0,1 0 0 0 0,-1 0 0 0 0,0 0 0 0 0,0 1 0 0 0,1-1 0 0 0,-1 0 0 0 0,0 0 0 0 0,0 0 0 0 0,0 1 0 0 0,0-1 0 0 0,0 0 0 0 0,1 1 0 0 0,-1-1 0 0 0,0 0 0 0 0,0 0 0 0 0,0 1 0 0 0,0-1 0 0 0,0 0 0 0 0,0 1 0 0 0,0-1 0 0 0,0 0 0 0 0,0 0 0 0 0,0 1 0 0 0,0-1 0 0 0,0 0 0 0 0,0 1 0 0 0,0-1 0 0 0,0 0 0 0 0,0 0 0 0 0,0 1 0 0 0,-1-1 0 0 0,1 0 0 0 0,0 1 0 0 0,0-1 0 0 0,0 0 0 0 0,0 0 0 0 0,-1 1 0 0 0,1-1 0 0 0,0 0 0 0 0,0 0 0 0 0,0 0 0 0 0,-1 1 0 0 0,0 0 0 0 0,0 1 0 0 0,0 0 0 0 0,0-1 0 0 0,0 1 0 0 0,0-1 0 0 0,-1 1 0 0 0,1-1 0 0 0,-1 1 0 0 0,1-1 0 0 0,-1 0 0 0 0,0 0 0 0 0,1 0 0 0 0,-1 1 0 0 0,-28 12 0 0 0,6-3 0 0 0,6-1-52 0 0,0-1 1 0 0,-1 0 0 0 0,0-1 0 0 0,-6 0 51 0 0,-24 10-1491 0 0,27-7-2925 0 0</inkml:trace>
  <inkml:trace contextRef="#ctx0" brushRef="#br1" timeOffset="12122.545">1136 222 3224 0 0,'0'0'143'0'0,"0"0"165"0"0,0 0 589 0 0,0 0 256 0 0,0 0 51 0 0,0 0-107 0 0,0 0-489 0 0,0 0-208 0 0,0 0-44 0 0,0 0-25 0 0,0 0-62 0 0,0 0-21 0 0,7 0 499 0 0,102-6 812 0 0,106-2-1239 0 0,-162 2-322 0 0,-30 3 29 0 0,1 0 1 0 0,16 2-28 0 0,-33 1-15 0 0,-5 0-119 0 0,-2 0-61 0 0,-1 0-810 0 0,-4 0-3171 0 0</inkml:trace>
  <inkml:trace contextRef="#ctx0" brushRef="#br1" timeOffset="12492.898">1389 137 3224 0 0,'4'-3'924'0'0,"-4"2"8144"0"0,-5 2-8912 0 0,-1 0-1 0 0,0 0 1 0 0,1 1 0 0 0,-1-1 0 0 0,1 1 0 0 0,-1 0-156 0 0,-16 6 45 0 0,-1-2-79 0 0,1 2 1 0 0,1 1 0 0 0,-12 6 33 0 0,31-14 1 0 0,-11 3 66 0 0,12-3 18 0 0,1-1 10 0 0,0 0-5 0 0,0 0-20 0 0,2 1-46 0 0,0 1 1 0 0,0-1 0 0 0,0 0-1 0 0,0 0 1 0 0,0 0 0 0 0,0 0 0 0 0,3 1-25 0 0,-3-1 39 0 0,5 2 81 0 0,0 0 1 0 0,0-1 0 0 0,0 0 0 0 0,0-1 0 0 0,0 1 0 0 0,3-1-121 0 0,-1 0 70 0 0,0 1-1 0 0,-1 0 1 0 0,1 0 0 0 0,2 2-70 0 0,14 5 58 0 0,-16-6-62 0 0,0 0 0 0 0,1 1 0 0 0,-1 0 1 0 0,-1 1-1 0 0,1 0 0 0 0,-1 0 0 0 0,0 1 1 0 0,0 0 3 0 0,6 4-952 0 0,-13-10-2658 0 0,-1 0-1200 0 0</inkml:trace>
  <inkml:trace contextRef="#ctx0" brushRef="#br1" timeOffset="13648.166">789 48 3680 0 0,'-1'0'-538'0'0,"-4"-1"-103"0"0,2-1 3978 0 0,8 2 1377 0 0,-3 0-4492 0 0,1 14 284 0 0,5-2-305 0 0,-7-10-171 0 0,0-1-1 0 0,1 1 0 0 0,-1-1 0 0 0,0 1 0 0 0,0 0 1 0 0,-1-1-1 0 0,1 1 0 0 0,0 0 0 0 0,-1 0 0 0 0,1 0 0 0 0,-1 0 1 0 0,1 1-30 0 0,0 2 62 0 0,0 0 0 0 0,1 0 0 0 0,0 0 0 0 0,0 0 1 0 0,0 0-1 0 0,0-1 0 0 0,1 1 0 0 0,2 3-62 0 0,-2-4 22 0 0,0 0 0 0 0,-1 1-1 0 0,1 0 1 0 0,-1-1 0 0 0,0 1 0 0 0,-1 0-1 0 0,1 0 1 0 0,-1 0 0 0 0,0 0-22 0 0,2 11 99 0 0,0 0-1 0 0,1-1 1 0 0,0 1 0 0 0,3 3-99 0 0,-5-16 64 0 0,2 4-62 0 0,1 1-55 0 0,-1-3 57 0 0,-3-4-511 0 0,-1-1-2475 0 0,0 0-1074 0 0</inkml:trace>
  <inkml:trace contextRef="#ctx0" brushRef="#br1" timeOffset="13924.705">624 56 9872 0 0,'0'0'454'0'0,"0"0"-11"0"0,0 0-275 0 0,0 0-97 0 0,0 0-2 0 0,0 0 74 0 0,7 2 679 0 0,0-1-298 0 0,0-1-1 0 0,1-1 1 0 0,-1 1-1 0 0,0-1 0 0 0,3-1-523 0 0,3 0 574 0 0,78-10 548 0 0,142-14-637 0 0,-176 20-661 0 0,0 0-4306 0 0,-21 4-756 0 0</inkml:trace>
  <inkml:trace contextRef="#ctx0" brushRef="#br1" timeOffset="181823.474">2025 1149 3680 0 0,'0'0'284'0'0,"0"0"-91"0"0,0 0 314 0 0,0 0 152 0 0,0 0 27 0 0,0 0-50 0 0,0 0-245 0 0,0 0-110 0 0,0 0-22 0 0,0 0-14 0 0,0 0-46 0 0,0 0-27 0 0,0 0-4 0 0,0 0-2 0 0,0 0-6 0 0,0 0-6 0 0,0 0-2 0 0,0 0-4 0 0,0 0-18 0 0,0 0-8 0 0,4 6 222 0 0,-4-4-297 0 0,0-1-12 0 0,1 1 0 0 0,-1-1-1 0 0,0 0 1 0 0,1 0 0 0 0,-1 0-1 0 0,1 1 1 0 0,-1-1 0 0 0,1 0-1 0 0,0 0 1 0 0,-1 0 0 0 0,1 0 0 0 0,0 0-1 0 0,0 0 1 0 0,0 0 0 0 0,0 0-1 0 0,-1-1 1 0 0,1 1 0 0 0,0 0-1 0 0,1 0 1 0 0,-1 0-35 0 0,9 4 174 0 0,-1-1 1 0 0,0 0-1 0 0,1 0 0 0 0,0-1 1 0 0,3 0-175 0 0,3 2 177 0 0,26 4 80 0 0,-31-8-198 0 0,-1 1 0 0 0,1 0 0 0 0,6 4-59 0 0,27 5 80 0 0,-18-5-42 0 0,-5-1-12 0 0,-13-4-10 0 0,-1 1 0 0 0,1-1 0 0 0,0 0 0 0 0,5 0-16 0 0,-4-1 26 0 0,0 1 1 0 0,0 0 0 0 0,6 2-27 0 0,-8-2 25 0 0,0 0 0 0 0,-1 0 0 0 0,1-1 0 0 0,0 0 0 0 0,1 0-25 0 0,-2 0 19 0 0,-1 0 0 0 0,1 0 0 0 0,0 1 1 0 0,0-1-1 0 0,-1 1 0 0 0,5 1-19 0 0,5 4 21 0 0,1-2 0 0 0,0 0 1 0 0,1-1-1 0 0,-1 0 0 0 0,0-1 1 0 0,9-1-22 0 0,-10 0-1 0 0,0 0 1 0 0,10 3 0 0 0,-13-2 3 0 0,1 0 0 0 0,0-1-1 0 0,-1-1 1 0 0,12 0-3 0 0,-14 0 27 0 0,0 0 0 0 0,0 1-1 0 0,8 1-26 0 0,20 1 38 0 0,-14 1-33 0 0,16 3-82 0 0,-35-7 78 0 0,19 6 58 0 0,-17-5-58 0 0,0 1 1 0 0,0-1 0 0 0,0 0 0 0 0,0-1-1 0 0,5 1-1 0 0,27 0 57 0 0,-33-1-50 0 0,-3-1-6 0 0,0 1-1 0 0,0 0 0 0 0,-1 1 1 0 0,1-1-1 0 0,0 0 1 0 0,-1 1-1 0 0,1-1 0 0 0,0 1 1 0 0,1 1-1 0 0,0-2 0 0 0,-1 1 0 0 0,1-1 0 0 0,0 1 0 0 0,-1-1 0 0 0,1 0 0 0 0,3-1 0 0 0,-2 1 0 0 0,1 0 0 0 0,-1 0 0 0 0,1 0 0 0 0,-1 1 0 0 0,1-1 0 0 0,-1 1 0 0 0,5 2 0 0 0,20 5 0 0 0,-24-7 0 0 0,12 4 0 0 0,0-1 0 0 0,14 1 0 0 0,1-3 14 0 0,-17-1 3 0 0,-1 0-1 0 0,1 1 1 0 0,7 2-17 0 0,-8 1 0 0 0,-12-4 0 0 0,0 0 0 0 0,0 0 0 0 0,0 0 0 0 0,0-1 0 0 0,0 1 0 0 0,0-1 0 0 0,2 0 0 0 0,30 4 100 0 0,-31-3-74 0 0,1-1 0 0 0,-1 1 0 0 0,0-1 0 0 0,0 0 0 0 0,1 0 0 0 0,3 0-26 0 0,12-1 127 0 0,0 1 0 0 0,1 1 0 0 0,3 2-127 0 0,2-1 91 0 0,-8-3 9 0 0,5 1 49 0 0,-5 2-290 0 0,0-1-1 0 0,10 0 142 0 0,5-1 93 0 0,-16-1-44 0 0,0 1 0 0 0,0 1 1 0 0,0 0-1 0 0,0 1-49 0 0,2 1 0 0 0,0-2 0 0 0,0 0 0 0 0,4-1 0 0 0,-12 0 0 0 0,-1-1 0 0 0,1 0 0 0 0,3-2 0 0 0,-3 1 0 0 0,0 1 0 0 0,0 0 0 0 0,4 0 0 0 0,26-1 45 0 0,0-3 0 0 0,21-4-45 0 0,-22 2 14 0 0,108-17 294 0 0,-141 22-302 0 0,18-1 60 0 0,0-1 0 0 0,-1-1 0 0 0,16-7-66 0 0,-25 8 0 0 0,0 0 0 0 0,0 1 0 0 0,13-1 0 0 0,21-5 0 0 0,44-9 74 0 0,-40 8 13 0 0,-1-2 0 0 0,6-4-87 0 0,-48 13 1 0 0,1 1 0 0 0,-1 0 1 0 0,10 0-2 0 0,-9 1-7 0 0,0-1 0 0 0,0 0 1 0 0,8-3 6 0 0,73-20-19 0 0,-47 13 32 0 0,19-8-13 0 0,-41 13 32 0 0,1 1 0 0 0,14-2-32 0 0,-15 4-26 0 0,0-1 0 0 0,-1-1 1 0 0,8-4 25 0 0,114-42 51 0 0,-42 15-51 0 0,83-41 250 0 0,-152 62-232 0 0,-1-2 0 0 0,-1-2 0 0 0,6-5-18 0 0,-24 17 30 0 0,0 0 0 0 0,12-4-30 0 0,-15 7 8 0 0,1 0 0 0 0,-1-1 0 0 0,0 0 0 0 0,-1-1 0 0 0,2-1-8 0 0,9-8-398 0 0,-8 8 136 0 0</inkml:trace>
  <inkml:trace contextRef="#ctx0" brushRef="#br1" timeOffset="183633.049">2016 1900 3680 0 0,'0'0'167'0'0,"0"0"125"0"0,0 0 420 0 0,0 0 177 0 0,0 0 36 0 0,0 0-72 0 0,0 0-339 0 0,0 0-149 0 0,0 0-28 0 0,0 0-9 0 0,0 0-6 0 0,0 0-2 0 0,0 0 0 0 0,0 0-3 0 0,0 0-12 0 0,0 0-7 0 0,7 3 870 0 0,8-8-513 0 0,-13 4-593 0 0,0 1 0 0 0,0-1 0 0 0,0 0 0 0 0,0 1 0 0 0,0-1 0 0 0,0 0 0 0 0,0 0-1 0 0,0 0 1 0 0,0-1 0 0 0,1 0-62 0 0,11-2 319 0 0,-7 3-240 0 0,-6 0-61 0 0,10-3 85 0 0,0 0 1 0 0,0-1-1 0 0,-1 0 1 0 0,1-1-104 0 0,1 0 43 0 0,0 0 0 0 0,0 1 0 0 0,0 0 0 0 0,13-2-43 0 0,7-4 52 0 0,8 1-38 0 0,-30 8 5 0 0,-1 0 0 0 0,1-1 1 0 0,4-2-20 0 0,2-1 0 0 0,1 1-1 0 0,8-1 1 0 0,16-5-95 0 0,6-3 105 0 0,41-5-10 0 0,-40 9 50 0 0,-16 3-49 0 0,0 2 0 0 0,0 1 1 0 0,23 0-2 0 0,62-5-64 0 0,-101 8 64 0 0,1-1 0 0 0,12-3 0 0 0,18-2 0 0 0,75-6 64 0 0,-102 11-64 0 0,43-2 0 0 0,28-6 0 0 0,-14 1-144 0 0,-62 8 144 0 0,-6 0 0 0 0,1 0 0 0 0,-1-1 0 0 0,0 0 0 0 0,2-1 0 0 0,-8 2 0 0 0,-1 0 0 0 0,1 0 0 0 0,-1 1 0 0 0,1-1 0 0 0,0 1 0 0 0,-1 0 0 0 0,1-1 0 0 0,1 1 0 0 0,47-4 0 0 0,-34 2-6 0 0,0-2 1 0 0,13-4 5 0 0,-25 7-10 0 0,1 0 0 0 0,-1 0 0 0 0,1 0 0 0 0,-1 1 0 0 0,4-1 10 0 0,27-2-115 0 0,11-8-51 0 0,35-3 166 0 0,-49 10-218 0 0,26-6 218 0 0,40-9-64 0 0,-47 13 68 0 0,1 2 0 0 0,39 3-4 0 0,-84 1 2 0 0,28 2 83 0 0,-17-1-133 0 0,0-1 1 0 0,2 0 47 0 0,19-2-71 0 0,14 3 71 0 0,-22 0 3 0 0,0-1 1 0 0,17-4-4 0 0,28 2 0 0 0,-50 0 75 0 0,25 1-75 0 0,-37 1-11 0 0,182 6-69 0 0,-170-5 80 0 0,-12-1 0 0 0,1 0 0 0 0,0-1 0 0 0,12-2 0 0 0,-20 2 0 0 0,-1 1 0 0 0,0 0 0 0 0,0 0 0 0 0,0 0 0 0 0,6 2 0 0 0,17 0 0 0 0,134 3 0 0 0,-101-1 0 0 0,16 3-78 0 0,60 1-191 0 0,-74-3 161 0 0,-26-2 32 0 0,2 1-7 0 0,10 4 83 0 0,-7-1-58 0 0,2-2 58 0 0,72 8 1152 0 0,6 7-1152 0 0,-79-15 368 0 0,-22-2 336 0 0,19 4-704 0 0,-2 4 504 0 0,-18-5-401 0 0,-1-1 0 0 0,1-1 0 0 0,10 1-103 0 0,-3-2 256 0 0,-1 2-1 0 0,18 5-255 0 0,-11-2 75 0 0,13 0-75 0 0,40 8-1105 0 0,-66-13-4421 0 0</inkml:trace>
  <inkml:trace contextRef="#ctx0" brushRef="#br2" timeOffset="198787.278">2945 944 5904 0 0,'0'0'266'0'0,"0"0"1"0"0,-3 0-107 0 0,3 0 183 0 0,0 0 103 0 0,52 0 9266 0 0,-31 0-10082 0 0,-19 0 513 0 0,-1-1-7 0 0,7-1-61 0 0,0 1-1 0 0,-1-1 0 0 0,1 1 0 0 0,0 1 1 0 0,0-1-1 0 0,2 1-74 0 0,8-1 34 0 0,-7 0-101 0 0,0 0-1 0 0,-1 0 0 0 0,1 1 0 0 0,0 0 0 0 0,8 2 68 0 0,-16-2-46 0 0,40 9-1579 0 0,-41-8 1004 0 0,12 1-1543 0 0,-9-2-2618 0 0,19 2 326 0 0,-1-1 5581 0 0,-21-1-551 0 0,5 0 545 0 0,-3-1 3695 0 0,27-1-784 0 0,-29 2-3501 0 0,-1 1-32 0 0,10 1-57 0 0,-1 0 0 0 0,1 0-1 0 0,0-1 1 0 0,0-1 0 0 0,4 0-440 0 0,-13 0 29 0 0,1 1 53 0 0,8 6-281 0 0,-10-7-725 0 0,-1 0-301 0 0</inkml:trace>
  <inkml:trace contextRef="#ctx0" brushRef="#br2" timeOffset="199073.723">3572 994 4144 0 0,'-10'3'1058'0'0,"13"0"1139"0"0,24 2 2153 0 0,-11-3-3981 0 0,18 1 985 0 0,-16 2 148 0 0,15 1-517 0 0,-23-4-1088 0 0,0 0 0 0 0,0-1 0 0 0,3 0 103 0 0,-5 3-2488 0 0,-2 0 1100 0 0,3-2-74 0 0</inkml:trace>
  <inkml:trace contextRef="#ctx0" brushRef="#br2" timeOffset="199314.647">3819 1099 3224 0 0,'18'4'143'0'0,"-15"-2"-3"0"0,-3-2-140 0 0,-1 0 1 0 0,1 0-1 0 0,0 0 1 0 0,0 1-1 0 0,0-1 1 0 0,0 0-1 0 0,-1 0 1 0 0,1 0-1 0 0,0 0 1 0 0,0 1 0 0 0,0-1-1 0 0,0 0 1 0 0,0 0-1 0 0,0 0 1 0 0,-1 1-1 0 0,1-1 1 0 0,0 0-1 0 0,0 0 1 0 0,0 0-1 0 0,0 1 1 0 0,0-1 0 0 0,0 0-1 0 0,0 0 1 0 0,0 0-1 0 0,0 1 1 0 0,0-1-1 0 0,0 0 1 0 0,0 0-1 0 0,0 1 1 0 0,0-1-1 0 0,0 0 1 0 0,0 0 0 0 0,0 0-1 0 0,1 1 1 0 0,-1-1-1 0 0,0 0 1 0 0,0 0-1 0 0,0 0 1 0 0,0 1-1 0 0,0-1 1 0 0,0 0-1 0 0,6 8 96 0 0,-5-8 50 0 0,0 2 379 0 0,0 0 1 0 0,0 0 0 0 0,0 0 0 0 0,0 0 0 0 0,0 0 0 0 0,0-1 0 0 0,1 1 0 0 0,-1 0 0 0 0,0-1 0 0 0,1 0 0 0 0,0 1 0 0 0,-1-1 0 0 0,3 2-526 0 0,27 17 2215 0 0,-20-13-1326 0 0,-9-7-345 0 0,2 6 468 0 0,26 15 2946 0 0,-29-20-4029 0 0,11 5-662 0 0,-2-1 632 0 0,1 0-1 0 0,0-1 1 0 0,0 0 0 0 0,1 0 101 0 0,-3-1-1611 0 0,-12-1-461 0 0,1-1 154 0 0</inkml:trace>
  <inkml:trace contextRef="#ctx0" brushRef="#br2" timeOffset="199520.887">4115 1301 6448 0 0,'19'2'498'0'0,"-16"-1"-327"0"0,0 1 115 0 0,-2-2-14 0 0,-1 1-1 0 0,1-1 1 0 0,0 0-1 0 0,-1 0 0 0 0,1 0 1 0 0,-1 0-1 0 0,1 1 1 0 0,0-1-1 0 0,-1 0 1 0 0,1 1-1 0 0,-1-1 0 0 0,1 0 1 0 0,-1 1-1 0 0,1-1 1 0 0,-1 1-1 0 0,0-1 1 0 0,1 1-1 0 0,-1-1 0 0 0,1 1 1 0 0,-1-1-1 0 0,0 1 1 0 0,1-1-1 0 0,-1 1 0 0 0,0-1 1 0 0,0 1-272 0 0,0 0 77 0 0,1 0 0 0 0,-1-1 0 0 0,0 1 0 0 0,1-1 0 0 0,-1 1 1 0 0,0 0-1 0 0,1-1 0 0 0,-1 1 0 0 0,0-1 0 0 0,1 1 0 0 0,-1-1 0 0 0,1 1 0 0 0,-1-1 0 0 0,1 1 1 0 0,-1-1-1 0 0,1 0 0 0 0,0 1 0 0 0,-1-1 0 0 0,1 0 0 0 0,-1 1 0 0 0,1-1 0 0 0,0 0 0 0 0,-1 0 0 0 0,1 0 1 0 0,0 1-78 0 0,5 2 573 0 0,-5-3-186 0 0,10 9 198 0 0,-8-7-487 0 0,0 1-1 0 0,1-1 1 0 0,0 0-1 0 0,-1 0 1 0 0,1-1-1 0 0,0 1 1 0 0,1 0-98 0 0,35 16 142 0 0,6 14-856 0 0,-46-32 620 0 0,1 0-1 0 0,-1 1 1 0 0,0-1 0 0 0,1 1 0 0 0,-1-1-1 0 0,0 0 1 0 0,1 1 0 0 0,-1-1 0 0 0,0 1-1 0 0,0-1 1 0 0,0 1 0 0 0,1-1 0 0 0,-1 1-1 0 0,0-1 1 0 0,0 1 0 0 0,0-1 0 0 0,0 1-1 0 0,0 0 1 0 0,0-1 94 0 0,4 9-1957 0 0,4-2-214 0 0,1-4-2379 0 0</inkml:trace>
  <inkml:trace contextRef="#ctx0" brushRef="#br2" timeOffset="199717.183">4371 1489 3224 0 0,'0'0'143'0'0,"10"12"26"0"0,-2-4 2556 0 0,-8-7-2375 0 0,1 0-1 0 0,0 0 0 0 0,0 0 0 0 0,-1 0 1 0 0,1 0-1 0 0,0 0 0 0 0,0-1 0 0 0,0 1 1 0 0,0 0-1 0 0,0 0 0 0 0,0-1 0 0 0,0 1 1 0 0,0-1-1 0 0,0 1 0 0 0,0-1 0 0 0,0 1 1 0 0,0-1-1 0 0,0 0 0 0 0,1 1 0 0 0,-1-1-349 0 0,3 0 386 0 0,-1 1-1 0 0,0 0 1 0 0,1 0-1 0 0,-1 0 1 0 0,0 0 0 0 0,1 1-1 0 0,1 1-385 0 0,21 6 998 0 0,31 5-323 0 0,-49-12-632 0 0,-1 1-1 0 0,1 0 1 0 0,-1 0-1 0 0,2 1-42 0 0,5 3-1065 0 0,-5-4-245 0 0,-3 0-87 0 0</inkml:trace>
  <inkml:trace contextRef="#ctx0" brushRef="#br2" timeOffset="200057.134">4705 1623 6448 0 0,'0'0'297'0'0,"0"0"-9"0"0,7 9 426 0 0,-3-6 5221 0 0,9 4-2234 0 0,-13-7-3651 0 0,1 0-1 0 0,-1 1 0 0 0,1-1 1 0 0,0 0-1 0 0,-1 0 0 0 0,1 1 1 0 0,-1-1-1 0 0,1 0 0 0 0,-1 0 0 0 0,1 0 1 0 0,-1 0-1 0 0,1 0 0 0 0,0 0 1 0 0,-1 0-1 0 0,1 0 0 0 0,-1 0 0 0 0,1 0-49 0 0,10 2 714 0 0,-8 0-553 0 0,1-1-1 0 0,0 1 0 0 0,0-1 0 0 0,0 1 0 0 0,0-1 0 0 0,0-1 1 0 0,1 1-161 0 0,33 8-198 0 0,-10-7-4107 0 0,-27-2-1505 0 0</inkml:trace>
  <inkml:trace contextRef="#ctx0" brushRef="#br2" timeOffset="200386.375">5074 1695 11256 0 0,'0'0'514'0'0,"0"0"-6"0"0,0 0-204 0 0,20 9 6225 0 0,-17-7-6426 0 0,-1-2-90 0 0,0 1 0 0 0,0-1 0 0 0,0 1 0 0 0,-1-1 0 0 0,1 1 0 0 0,0-1 0 0 0,0 0 0 0 0,0 0 0 0 0,0 0 0 0 0,0 0 0 0 0,0-1-13 0 0,10 3-245 0 0,0-1 1 0 0,0 2-1 0 0,3 0 245 0 0,-13-2-346 0 0,-1-1 150 0 0,1 0 0 0 0,0 0 0 0 0,-1 0 0 0 0,1 0 0 0 0,-1 1 0 0 0,1-1 0 0 0,0 1 0 0 0,-1-1 1 0 0,1 1-1 0 0,-1 0 196 0 0,10 2-844 0 0,16-2-2850 0 0,-26-1 3046 0 0,1 0 110 0 0,1 0 370 0 0,1 0 26 0 0,12 6-456 0 0,23 4 3649 0 0,-37-10-2139 0 0,-1 1-532 0 0,1-1 1 0 0,0 1-1 0 0,-1-1 0 0 0,1 1 1 0 0,-1-1-1 0 0,1 0 0 0 0,0 0 1 0 0,-1 1-1 0 0,1-1 0 0 0,0 0 1 0 0,0-1-381 0 0,83 1 4068 0 0,-75 1-3887 0 0,-7 0-152 0 0,1-1 0 0 0,-1 0 0 0 0,0 0 0 0 0,1 0 1 0 0,-1 0-1 0 0,0-1 0 0 0,0 1 0 0 0,2-1-29 0 0,-5 1 0 0 0,2 0-35 0 0,-1-1 1 0 0,1 1-1 0 0,0 0 0 0 0,-1-1 0 0 0,1 1 0 0 0,0-1 1 0 0,-1 0-1 0 0,1 0 0 0 0,-1 1 0 0 0,2-2 35 0 0,-3 1-426 0 0,0 1-900 0 0,1-1-3663 0 0,5-3-1565 0 0</inkml:trace>
  <inkml:trace contextRef="#ctx0" brushRef="#br2" timeOffset="200920.912">5385 814 3680 0 0,'0'0'284'0'0,"1"-1"-187"0"0,18-2 902 0 0,-17 3 107 0 0,-2 0 57 0 0,0 0-18 0 0,0 0-1050 0 0,0 1-1 0 0,0-1 0 0 0,1 0 0 0 0,-1 0 1 0 0,0 0-1 0 0,0 0 0 0 0,1 0 0 0 0,-1 0 1 0 0,0 0-1 0 0,0 0 0 0 0,0 0 0 0 0,1 0 0 0 0,-1 0 1 0 0,0 0-1 0 0,0 0 0 0 0,1 0 0 0 0,-1 0 1 0 0,0 0-1 0 0,0 0 0 0 0,1 0 0 0 0,-1 0 1 0 0,0 0-1 0 0,0 0 0 0 0,1 0 0 0 0,-1 0 0 0 0,0 0 1 0 0,0-1-1 0 0,0 1 0 0 0,1 0 0 0 0,-1 0 1 0 0,0 0-1 0 0,0-1-94 0 0,8-3 3390 0 0,-7 4-2602 0 0,-1 0-118 0 0,0 0-50 0 0,0 0-11 0 0,0 0-26 0 0,0 0-107 0 0,0 0-48 0 0,0 0-11 0 0,0 0-41 0 0,0 0-168 0 0,0 0-74 0 0,0 0-20 0 0,-16-3-224 0 0,2 3-2209 0 0,1 1 1 0 0,-1 0-1 0 0,-10 3 2319 0 0,5 2-2221 0 0</inkml:trace>
  <inkml:trace contextRef="#ctx0" brushRef="#br2" timeOffset="201253.308">5167 828 12608 0 0,'0'0'289'0'0,"0"0"40"0"0,-7 0 325 0 0,0 0-306 0 0,1 0 0 0 0,-1 1 0 0 0,1 0 0 0 0,0 0 1 0 0,-1 0-1 0 0,-4 2-348 0 0,2 0 1067 0 0,-1-1 0 0 0,0-1 0 0 0,0 0 1 0 0,-5 0-1068 0 0,-21 3 1049 0 0,21-1-746 0 0,0 1 0 0 0,-13 5-303 0 0,-14 4-954 0 0,6 0-1724 0 0,16-4-866 0 0,-3 1-359 0 0,-3-3 1765 0 0,17-4 1479 0 0,0-1 0 0 0,0 1-1 0 0,-5-1 660 0 0,5-1 540 0 0,1 1 0 0 0,-1 1 1 0 0,0-1-1 0 0,1 1 0 0 0,-3 2-540 0 0,1-1 1463 0 0,1-1 1 0 0,-1 0 0 0 0,-4 1-1464 0 0,10-3 442 0 0,0 0 0 0 0,0 1 0 0 0,0-1 0 0 0,0 1 0 0 0,0 0 1 0 0,0 0-443 0 0,1 0 422 0 0,-1 0 1 0 0,1 0 0 0 0,-1 0 0 0 0,0-1 0 0 0,1 0-1 0 0,-4 1-422 0 0,2-1 67 0 0,-1 1 0 0 0,1 0 1 0 0,-1 0-1 0 0,1 0 0 0 0,0 0 0 0 0,0 1 0 0 0,-3 2-67 0 0,-23 11-484 0 0,13-8-4952 0 0,9-5-381 0 0</inkml:trace>
  <inkml:trace contextRef="#ctx0" brushRef="#br2" timeOffset="201611.074">4315 1118 5528 0 0,'-5'4'568'0'0,"-7"4"-683"0"0,0 0 2001 0 0,1-1 0 0 0,-1-1 1 0 0,-1 1-1887 0 0,-19 12 2713 0 0,31-18-2596 0 0,0-1 0 0 0,0 1 1 0 0,0-1-1 0 0,0 1 0 0 0,0-1 0 0 0,0 1 0 0 0,0 0 1 0 0,0 0-1 0 0,0-1 0 0 0,1 1 0 0 0,-1 0 1 0 0,0 0-118 0 0,0 0 650 0 0,0 1-222 0 0,-11 8 126 0 0,8-8-452 0 0,0 4 138 0 0,2-3-247 0 0,1 0-1 0 0,-1-1 1 0 0,0 1 0 0 0,0-1-1 0 0,0 1 1 0 0,0-1 0 0 0,0 0-1 0 0,-1 0 1 0 0,1 0 0 0 0,-1 0-1 0 0,-1 1 8 0 0,-32 17 890 0 0,34-19-824 0 0,-6 3 237 0 0,2 0-908 0 0,0-1 0 0 0,-1-1 1 0 0,1 1-1 0 0,-3 0 605 0 0,7-3-1560 0 0,0 2 970 0 0,0-1 0 0 0,-1 1 0 0 0,1-1 0 0 0,-1 1-1 0 0,1-1 1 0 0,-1 0 0 0 0,0 0 590 0 0,1 0-413 0 0,1-1 309 0 0,0 0 0 0 0,0 0 0 0 0,1 0 0 0 0,-1 1 0 0 0,0-1 0 0 0,0 0 0 0 0,1 0 0 0 0,-1 1 0 0 0,0-1 0 0 0,0 1 0 0 0,1-1 1 0 0,-1 1-1 0 0,1-1 0 0 0,-1 1 0 0 0,0-1 0 0 0,1 1 0 0 0,-1-1 0 0 0,1 1 0 0 0,-1 0 0 0 0,1-1 0 0 0,-1 1 0 0 0,1 0 0 0 0,0-1 0 0 0,-1 1 0 0 0,1 0 104 0 0,0-1-24 0 0,0 1 0 0 0,0-1 0 0 0,-1 1 0 0 0,1-1 0 0 0,0 0 0 0 0,0 1 0 0 0,0-1 0 0 0,-1 1 0 0 0,1-1 0 0 0,0 0 0 0 0,-1 1 0 0 0,1-1 0 0 0,0 0-1 0 0,-1 0 1 0 0,1 1 0 0 0,0-1 0 0 0,-1 0 0 0 0,1 0 0 0 0,0 1 0 0 0,-1-1 0 0 0,1 0 0 0 0,-1 0 0 0 0,1 0 0 0 0,-1 0 0 0 0,1 0 0 0 0,0 0 0 0 0,-1 1-1 0 0,1-1 1 0 0,-1 0 0 0 0,1 0 0 0 0,-1 0 0 0 0,0-1 24 0 0,1 1-8 0 0,-1 0 0 0 0,0 1 0 0 0,0-1-1 0 0,0 0 1 0 0,0 0 0 0 0,1 0 0 0 0,-1 1 0 0 0,0-1-1 0 0,0 0 1 0 0,0 1 0 0 0,1-1 0 0 0,-1 0 0 0 0,0 1-1 0 0,1-1 1 0 0,-1 1 0 0 0,0-1 0 0 0,1 1 0 0 0,-1 0-1 0 0,0-1 1 0 0,1 1 0 0 0,-1 0 0 0 0,1 0 8 0 0,-1 1 93 0 0,-1 0 1 0 0,1-1-1 0 0,-1 1 1 0 0,1 0-1 0 0,-1 0 1 0 0,0-1-1 0 0,1 1 1 0 0,-1-1-1 0 0,0 0 1 0 0,0 1-1 0 0,0-1 1 0 0,-2 1-94 0 0,2-1 196 0 0,-1 0-1 0 0,1 1 1 0 0,0-1 0 0 0,-1 1-1 0 0,1 0 1 0 0,0 0 0 0 0,0 0-1 0 0,0 0 1 0 0,1 0 0 0 0,-1 0-1 0 0,0 0-195 0 0,0 1 360 0 0,0 0 0 0 0,0-1 0 0 0,0 1 0 0 0,0-1-1 0 0,0 1 1 0 0,-3 1-360 0 0,3-3 167 0 0,1 1 1 0 0,-1-1-1 0 0,0 1 0 0 0,1-1 0 0 0,-1 1 0 0 0,1 0 0 0 0,0-1 0 0 0,0 1 1 0 0,-1 0-1 0 0,1 0 0 0 0,0 0 0 0 0,1 0 0 0 0,-1 1-167 0 0,0-1 152 0 0,0-1 0 0 0,1 1 0 0 0,-1-1 0 0 0,0 0 0 0 0,1 1 0 0 0,-1-1 0 0 0,0 0 0 0 0,0 1 0 0 0,0-1 0 0 0,0 0 0 0 0,-1 0 0 0 0,1 0 0 0 0,-1 1-152 0 0,1-1 189 0 0,0 0 0 0 0,-1 0-1 0 0,1 0 1 0 0,0 0-1 0 0,0 0 1 0 0,0 1-1 0 0,0-1 1 0 0,0 0-1 0 0,0 1 1 0 0,1-1-1 0 0,-1 1 1 0 0,0-1 0 0 0,1 1-1 0 0,-1 0-188 0 0,1 0 23 0 0,0 0-1 0 0,-1-1 1 0 0,1 1-1 0 0,0-1 1 0 0,-1 1-1 0 0,1 0 1 0 0,-1-1-1 0 0,0 1 0 0 0,1-1 1 0 0,-1 0-1 0 0,0 1 1 0 0,0-1-1 0 0,0 0 1 0 0,0 1-1 0 0,-1 0-22 0 0,1-2 0 0 0,1 1 0 0 0,0-1 0 0 0,0 0 0 0 0,-1 1 0 0 0,1-1 0 0 0,0 0 0 0 0,0 1 0 0 0,0-1 0 0 0,-1 1 0 0 0,1-1 0 0 0,0 1 0 0 0,0-1 0 0 0,0 0 0 0 0,0 1 0 0 0,0-1 0 0 0,0 1 0 0 0,0-1 0 0 0,0 1 0 0 0,0-1 0 0 0,0 1 0 0 0,0-1 0 0 0,0 1 0 0 0,0-1 0 0 0,1 0 0 0 0,-1 1 0 0 0,0 0 0 0 0,0-1 0 0 0,0 1 0 0 0,0-1 0 0 0,1 1 0 0 0,-1-1 0 0 0,0 1 0 0 0,0 0 0 0 0,0-1 0 0 0,0 1 0 0 0,0-1 0 0 0,-1 1 0 0 0,1-1 0 0 0,0 1 0 0 0,0 0 0 0 0,0-1 0 0 0,0 1 0 0 0,-1 0 0 0 0,-7 10 0 0 0,-4 7 0 0 0,11-16 43 0 0,-1 0 0 0 0,1 0 0 0 0,0 0 0 0 0,-1-1 0 0 0,1 1 0 0 0,-1 0 0 0 0,0 0 0 0 0,1-1 0 0 0,-1 1 0 0 0,0-1 0 0 0,0 0 0 0 0,0 1 0 0 0,-2 0-43 0 0,-31 14 241 0 0,14-8-4388 0 0,20-7 1900 0 0,1-1-22 0 0</inkml:trace>
  <inkml:trace contextRef="#ctx0" brushRef="#br2" timeOffset="201801.514">3700 1598 12440 0 0,'7'1'143'0'0,"4"3"426"0"0,-11-3-497 0 0,0 0 0 0 0,0-1 0 0 0,0 1 0 0 0,0-1 0 0 0,-1 1 1 0 0,1-1-1 0 0,0 1 0 0 0,0-1 0 0 0,0 1 0 0 0,-1-1 0 0 0,1 1 0 0 0,0-1 1 0 0,-1 1-1 0 0,1-1 0 0 0,0 1 0 0 0,-1-1 0 0 0,1 0 0 0 0,0 1 0 0 0,-1-1 0 0 0,1 0 1 0 0,-1 1-1 0 0,1-1 0 0 0,-1 0 0 0 0,1 1 0 0 0,-1-1 0 0 0,1 0 0 0 0,-1 0 1 0 0,1 0-73 0 0,-1 1-8 0 0,1-1 41 0 0,0 0 1 0 0,0 0 0 0 0,0 0-1 0 0,1 0 1 0 0,-1 0 0 0 0,0 0-1 0 0,0 0 1 0 0,0 1-1 0 0,0-1 1 0 0,1 0 0 0 0,-1 0-1 0 0,0 0 1 0 0,0 0-1 0 0,0 0 1 0 0,0 0 0 0 0,1 0-1 0 0,-1 1 1 0 0,0-1-1 0 0,0 0 1 0 0,0 0 0 0 0,0 0-1 0 0,0 0 1 0 0,0 1-1 0 0,0-1 1 0 0,0 0 0 0 0,0 0-1 0 0,1 0 1 0 0,-1 0 0 0 0,0 1-1 0 0,0-1 1 0 0,0 0-1 0 0,0 0 1 0 0,0 0 0 0 0,0 0-1 0 0,0 1 1 0 0,0-1-1 0 0,0 0 1 0 0,0 0 0 0 0,0 0-1 0 0,0 1 1 0 0,-1-1-1 0 0,1 0 1 0 0,0 0 0 0 0,0 0-1 0 0,0 0 1 0 0,0 1 0 0 0,0-1-1 0 0,0 0 1 0 0,0 0-1 0 0,0 0 1 0 0,0 0 0 0 0,-1 1-1 0 0,1-1 1 0 0,0 0-1 0 0,0 0 1 0 0,0 0 0 0 0,0 0-1 0 0,-1 0 1 0 0,1 0-1 0 0,0 0 1 0 0,0 0 0 0 0,0 0-1 0 0,0 1 1 0 0,-1-1 0 0 0,1 0-1 0 0,0 0-33 0 0,-14 18 3041 0 0,14-18-3016 0 0,0 1 0 0 0,-1 0 0 0 0,1-1 0 0 0,0 1 0 0 0,-1-1-1 0 0,1 1 1 0 0,0-1 0 0 0,-1 1 0 0 0,1-1 0 0 0,-1 1 0 0 0,1-1-1 0 0,-1 1 1 0 0,0-1 0 0 0,1 0 0 0 0,-1 1 0 0 0,1-1 0 0 0,-1 0-1 0 0,0 0 1 0 0,1 1 0 0 0,-1-1 0 0 0,0 0 0 0 0,1 0 0 0 0,-1 0-1 0 0,0 0 1 0 0,1 0 0 0 0,-1 0 0 0 0,0 0-25 0 0,-1 1 6 0 0,0-1 1 0 0,0 0-1 0 0,0 1 1 0 0,0-1-1 0 0,0 1 0 0 0,1 0 1 0 0,-1 0-1 0 0,0-1 0 0 0,0 1 1 0 0,0 0-1 0 0,1 1 1 0 0,-1-1-1 0 0,0 0 0 0 0,0 1-6 0 0,-23 13-89 0 0,24-14 9 0 0,1-1-175 0 0,-7 6-2121 0 0,2-3 1708 0 0,-9 6-4910 0 0,13-8 313 0 0</inkml:trace>
  <inkml:trace contextRef="#ctx0" brushRef="#br2" timeOffset="202103.575">3444 1759 3680 0 0,'-12'3'284'0'0,"0"2"716"0"0,11-1-330 0 0,1-2-210 0 0,-1-2-156 0 0,1 1 0 0 0,-1 0 0 0 0,1 0 0 0 0,-1 0 0 0 0,1 0-1 0 0,-1 0 1 0 0,1 0 0 0 0,0 0 0 0 0,0 0 0 0 0,0 0-1 0 0,-1 0 1 0 0,1 0 0 0 0,0 0 0 0 0,0 0 0 0 0,0 0-1 0 0,0 0 1 0 0,1 0 0 0 0,-1-1 0 0 0,0 1 0 0 0,0 0-1 0 0,1 0 1 0 0,-1 0 0 0 0,0 0 0 0 0,1 0 0 0 0,-1 0-1 0 0,1 0-303 0 0,0 1 235 0 0,-14 9 2028 0 0,12-10-2075 0 0,0 0 0 0 0,0 1 0 0 0,-1-1-1 0 0,1 0 1 0 0,0 0 0 0 0,0 0-1 0 0,-1 0 1 0 0,1 0 0 0 0,0-1-1 0 0,-1 1 1 0 0,1 0 0 0 0,-1-1-188 0 0,-14 11 422 0 0,15-10-403 0 0,0 0-1 0 0,0-1 1 0 0,0 1 0 0 0,0-1-1 0 0,0 1 1 0 0,0-1 0 0 0,0 1-1 0 0,0-1 1 0 0,0 1 0 0 0,0-1-1 0 0,0 0 1 0 0,0 0 0 0 0,-1 1-19 0 0,1-1 31 0 0,0 0-1 0 0,0 0 1 0 0,0 1 0 0 0,0-1 0 0 0,0 0-1 0 0,0 1 1 0 0,0-1 0 0 0,0 1 0 0 0,0-1-1 0 0,0 1 1 0 0,0 0 0 0 0,0-1 0 0 0,0 1-1 0 0,0 0-30 0 0,-1 0 17 0 0,1 0-1 0 0,-1 0 1 0 0,1 0-1 0 0,-1 0 1 0 0,0 0-1 0 0,1 0 1 0 0,-1-1-1 0 0,0 1 1 0 0,1-1-1 0 0,-1 1 1 0 0,0-1-17 0 0,-18 7-6 0 0,18-5-335 0 0,-1-1 0 0 0,0 0-1 0 0,1 0 1 0 0,-1 0-1 0 0,0-1 1 0 0,0 1 0 0 0,0-1-1 0 0,0 1 1 0 0,0-1 341 0 0,-4 1-1397 0 0,-1 2-4413 0 0</inkml:trace>
  <inkml:trace contextRef="#ctx0" brushRef="#br2" timeOffset="202437.292">3051 1895 16208 0 0,'0'0'365'0'0,"0"0"56"0"0,0 0 26 0 0,0 0-53 0 0,-5 0-238 0 0,-54-6 3206 0 0,45 2-2365 0 0,-7 0-122 0 0,-13 0-62 0 0,27 3-913 0 0,0 1-684 0 0,-1 2-299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7:34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35 265 14368 0 0,'-6'-2'124'0'0,"-9"-2"457"0"0,14 4-189 0 0,1 0-47 0 0,0 1-225 0 0,0-1-111 0 0,0 0 0 0 0,0 0 0 0 0,0 0-1 0 0,0 1 1 0 0,0-1 0 0 0,0 0 0 0 0,0 0-1 0 0,0 0 1 0 0,0 1 0 0 0,0-1 0 0 0,0 0 0 0 0,1 0-1 0 0,-1 0 1 0 0,0 1 0 0 0,0-1 0 0 0,0 0-1 0 0,0 0 1 0 0,0 0 0 0 0,1 0 0 0 0,-1 0 0 0 0,0 1-1 0 0,0-1 1 0 0,0 0 0 0 0,0 0 0 0 0,1 0 0 0 0,-1 0-1 0 0,0 0 1 0 0,0 0 0 0 0,0 0 0 0 0,1 0-1 0 0,-1 0 1 0 0,0 1-9 0 0,2 0 630 0 0,-2 0-555 0 0,-1-1 0 0 0,0 1 0 0 0,1 0 0 0 0,-1-1 0 0 0,1 1 0 0 0,-1 0 0 0 0,1 0 0 0 0,-1 0 0 0 0,1-1 0 0 0,0 1 0 0 0,-1 0 0 0 0,1 0 0 0 0,0 0 0 0 0,0 0 0 0 0,0 0 1 0 0,-1 0-1 0 0,1 0 0 0 0,0-1 0 0 0,0 1 0 0 0,0 0 0 0 0,1 0 0 0 0,-1 0 0 0 0,0 1-75 0 0,0-1 69 0 0,0 0 0 0 0,0 1 0 0 0,1-1 0 0 0,-1 0 0 0 0,-1 1 0 0 0,1-1 1 0 0,0 0-1 0 0,0 1 0 0 0,0-1 0 0 0,-1 0 0 0 0,1 1 0 0 0,-1-1 0 0 0,1 0 0 0 0,-1 0 0 0 0,0 1-69 0 0,0-1 32 0 0,1 0 1 0 0,-1 0 0 0 0,0 0 0 0 0,1-1-1 0 0,-1 1 1 0 0,1 0 0 0 0,-1 0-1 0 0,1 0 1 0 0,-1 0 0 0 0,1 0 0 0 0,0 0-1 0 0,-1 0 1 0 0,1 0 0 0 0,0 0-1 0 0,0 0 1 0 0,0 0 0 0 0,-1 0 0 0 0,1 0-1 0 0,0 0 1 0 0,1 0 0 0 0,-1 0-1 0 0,0 0 1 0 0,0 0 0 0 0,0 0 0 0 0,1 0-1 0 0,-1 0 1 0 0,0 0 0 0 0,1 0-1 0 0,-1 0-32 0 0,0 0 25 0 0,1 0-1 0 0,-1 0 0 0 0,0 0 0 0 0,0 0 0 0 0,0 0 0 0 0,0 0 0 0 0,0 0 0 0 0,0 0 1 0 0,0 0-1 0 0,0 0 0 0 0,0 0 0 0 0,-1 0 0 0 0,1 0 0 0 0,0 0 0 0 0,-1 0 1 0 0,1 1-25 0 0,-1-1 11 0 0,1 0 0 0 0,0 0 0 0 0,-1-1 1 0 0,1 1-1 0 0,0 0 0 0 0,-1 0 0 0 0,1 0 0 0 0,0 0 1 0 0,0 0-1 0 0,0 0 0 0 0,0 0 0 0 0,0 0 1 0 0,0 0-1 0 0,0 0 0 0 0,0 0 0 0 0,1 0 1 0 0,-1 0-1 0 0,0-1 0 0 0,1 1 0 0 0,-1 0 1 0 0,0 0-1 0 0,1 0 0 0 0,-1 0 0 0 0,1 0-11 0 0,0 0 9 0 0,0 0 0 0 0,-1 0 0 0 0,1 0 0 0 0,-1 0 0 0 0,1 1 0 0 0,-1-1 0 0 0,1 0 0 0 0,-1 0 0 0 0,0 0 0 0 0,1 1 0 0 0,-1-1-1 0 0,0 0 1 0 0,0 1-9 0 0,1 5 78 0 0,1-5-61 0 0,9 4 24 0 0,-10-5 7 0 0,4-1-52 0 0,-3 0-124 0 0,-1-1-218 0 0,0-1 253 0 0,0 1 0 0 0,0-1 1 0 0,0 1-1 0 0,0-1 0 0 0,0 0 1 0 0,-1 1-1 0 0,1-1 0 0 0,-1 0 0 0 0,1 0 1 0 0,-1 0-1 0 0,1 1 0 0 0,-1-1 1 0 0,0 0-1 0 0,0 0 0 0 0,0 0 1 0 0,0 0-1 0 0,0 0 0 0 0,-1 1 0 0 0,1-1 1 0 0,-1 0-1 0 0,1-1 93 0 0,0 3-41 0 0,-1-1-1 0 0,1 0 1 0 0,0 0-1 0 0,0 0 1 0 0,0 0-1 0 0,1 0 1 0 0,-1 0-1 0 0,0 0 1 0 0,0 0-1 0 0,0 0 1 0 0,1 0-1 0 0,-1 1 1 0 0,0-1-1 0 0,1 0 1 0 0,-1 0-1 0 0,1 0 1 0 0,-1 1-1 0 0,1-1 1 0 0,-1 0 0 0 0,1 0-1 0 0,-1 1 1 0 0,1-1-1 0 0,0 0 1 0 0,-1 1-1 0 0,1-1 1 0 0,0 1 41 0 0,0-1-64 0 0,0 0 1 0 0,0 0-1 0 0,0 0 1 0 0,0-1 0 0 0,0 1-1 0 0,0 0 1 0 0,0 0-1 0 0,-1 0 1 0 0,1-1 0 0 0,0 1-1 0 0,0-1 64 0 0,0-4-149 0 0,-1 5 106 0 0,0-1 0 0 0,1 1 1 0 0,-1-1-1 0 0,1 1 0 0 0,-1-1 1 0 0,1 1-1 0 0,0-1 0 0 0,-1 1 1 0 0,1-1-1 0 0,0 1 0 0 0,0 0 1 0 0,0-1-1 0 0,0 1 0 0 0,0 0 1 0 0,0 0-1 0 0,0 0 0 0 0,1 0 1 0 0,-1 0-1 0 0,0 0 1 0 0,1 0 42 0 0,30-24-544 0 0,-30 24 539 0 0,0-1 1 0 0,1 1 0 0 0,-1 0 0 0 0,1 0 0 0 0,-1 0 0 0 0,1 1 0 0 0,-1-1 0 0 0,1 1 0 0 0,-1-1-1 0 0,1 1 1 0 0,0 0 0 0 0,-1 0 0 0 0,3 0 4 0 0,-4 0 0 0 0,0 0 41 0 0,0 1 1 0 0,1-1-1 0 0,-1 0 0 0 0,1 1 0 0 0,-1-1 1 0 0,0 1-1 0 0,1 0 0 0 0,-1-1 0 0 0,0 1 1 0 0,0 0-1 0 0,1 0 0 0 0,-1 0 0 0 0,0 0 1 0 0,0 0-1 0 0,1 0-41 0 0,-1 1 108 0 0,-1-2-81 0 0,0 0 0 0 0,0 1 0 0 0,1-1 0 0 0,-1 1 1 0 0,0-1-1 0 0,0 0 0 0 0,0 1 0 0 0,0-1 0 0 0,0 0 0 0 0,0 1 0 0 0,0-1 1 0 0,0 1-1 0 0,0-1 0 0 0,0 0 0 0 0,-1 1 0 0 0,1-1 0 0 0,0 0 1 0 0,0 1-1 0 0,0-1 0 0 0,0 0 0 0 0,0 1 0 0 0,-1-1 0 0 0,1 1-27 0 0,0 0 109 0 0,0 0-49 0 0,-1 1-1 0 0,1-1 0 0 0,0 1 1 0 0,1-1-1 0 0,-1 1 1 0 0,0-1-1 0 0,0 0 0 0 0,1 1 1 0 0,-1-1-1 0 0,1 1 0 0 0,-1-1 1 0 0,1 0-1 0 0,-1 1 1 0 0,1-1-1 0 0,0 0 0 0 0,0 1 1 0 0,0-1-1 0 0,0 0 1 0 0,0 0-1 0 0,0 0 0 0 0,1 1-59 0 0,0 1 106 0 0,-2-3-86 0 0,1 1 0 0 0,-1-1 0 0 0,1 1 1 0 0,-1-1-1 0 0,0 0 0 0 0,0 1 0 0 0,1-1 0 0 0,-1 1 0 0 0,0 0 0 0 0,0-1 0 0 0,0 1 0 0 0,1-1 0 0 0,-1 1 0 0 0,0-1 0 0 0,0 1 0 0 0,0-1 0 0 0,0 1 0 0 0,0 0 0 0 0,0-1 0 0 0,0 1 0 0 0,0-1 0 0 0,0 1 0 0 0,-1-1 0 0 0,1 1 0 0 0,0 0 0 0 0,0-1 0 0 0,0 1 0 0 0,-1-1 0 0 0,1 1 0 0 0,0-1 0 0 0,0 1 0 0 0,-1-1 0 0 0,1 1 0 0 0,-1-1 0 0 0,1 0 0 0 0,0 1 0 0 0,-1-1-20 0 0,1 1 23 0 0,-1-1-1 0 0,1 1 1 0 0,-1-1-1 0 0,1 1 0 0 0,-1 0 1 0 0,1-1-1 0 0,0 1 1 0 0,-1-1-1 0 0,1 1 1 0 0,0 0-1 0 0,0-1 1 0 0,-1 1-1 0 0,1 0 1 0 0,0-1-1 0 0,0 1 1 0 0,0 0-1 0 0,0 0 1 0 0,0-1-1 0 0,0 1 1 0 0,0 0-1 0 0,0-1 0 0 0,0 1 1 0 0,0 0-1 0 0,1 0-22 0 0,5 7 286 0 0,-6-7-257 0 0,1-1-1 0 0,-1 1 0 0 0,1 0 0 0 0,0 0 0 0 0,-1-1 0 0 0,1 1 1 0 0,-1 0-1 0 0,1 0 0 0 0,-1 0 0 0 0,0-1 0 0 0,1 1 1 0 0,-1 0-1 0 0,0 0 0 0 0,0 0 0 0 0,1 0 0 0 0,-1 0 1 0 0,0 0-1 0 0,0 0-28 0 0,-3 10 303 0 0,2-10-274 0 0,1 0 1 0 0,0 0-1 0 0,-1-1 1 0 0,1 1-1 0 0,0 0 1 0 0,0 0-1 0 0,-1 0 1 0 0,1 0-1 0 0,0 0 1 0 0,0 0-1 0 0,0 0 1 0 0,0 0-1 0 0,0 0 1 0 0,1-1 0 0 0,-1 1-1 0 0,0 0 1 0 0,0 0-1 0 0,0 0 1 0 0,1 0-1 0 0,-1 0 1 0 0,0 0-1 0 0,1-1 1 0 0,-1 1-1 0 0,1 0 1 0 0,-1 0-1 0 0,1 0-29 0 0,0 0 55 0 0,8 16 338 0 0,-9-16-389 0 0,0 0-1 0 0,1-1 1 0 0,-1 1 0 0 0,0-1-1 0 0,0 1 1 0 0,0 0 0 0 0,0-1-1 0 0,0 1 1 0 0,0-1 0 0 0,-1 1-1 0 0,1 0 1 0 0,0-1-1 0 0,0 1 1 0 0,0-1 0 0 0,-1 1-1 0 0,1 0 1 0 0,0-1 0 0 0,0 1-1 0 0,-1-1 1 0 0,1 1 0 0 0,-1-1-1 0 0,1 1 1 0 0,0-1 0 0 0,-1 0-1 0 0,1 1 1 0 0,-1 0-4 0 0,11 6 89 0 0,-5-3-33 0 0,-9 0-16 0 0,4-4-37 0 0,0 0 0 0 0,-1 1 0 0 0,1-1 0 0 0,0 0 0 0 0,-1 0 0 0 0,1 0 0 0 0,0 0 0 0 0,0 0 0 0 0,-1 1 0 0 0,1-1 0 0 0,0 0 0 0 0,-1 0 0 0 0,1 0 0 0 0,0 0 0 0 0,-1 0 0 0 0,1 0 0 0 0,0 0 0 0 0,-1 0 0 0 0,1 0 0 0 0,0 0 0 0 0,-1 0 0 0 0,1 0 0 0 0,0 0 0 0 0,-1-1 1 0 0,1 1-1 0 0,0 0 0 0 0,-1 0 0 0 0,1 0 0 0 0,0 0 0 0 0,-1-1-3 0 0,1-3-141 0 0,0 4 128 0 0,1-1 0 0 0,0 1-1 0 0,0-1 1 0 0,0 1 0 0 0,-1-1 0 0 0,1 1 0 0 0,0-1 0 0 0,-1 1 0 0 0,1-1 0 0 0,0 0 0 0 0,-1 1 0 0 0,1-1 0 0 0,-1 0 0 0 0,1 1 0 0 0,-1-1 0 0 0,1 0 0 0 0,-1 0-1 0 0,0 0 1 0 0,1 1 0 0 0,-1-1 0 0 0,0 0 0 0 0,0 0 0 0 0,0 0 0 0 0,1 0 0 0 0,-1 0 0 0 0,0 0 0 0 0,0 0 0 0 0,0 1 0 0 0,0-1 0 0 0,-1 0 0 0 0,1 0 0 0 0,0 0-1 0 0,0 0 1 0 0,0 0 0 0 0,-1 0 13 0 0,1 0-26 0 0,0 0-1 0 0,0 0 1 0 0,0 0 0 0 0,0 0-1 0 0,0 0 1 0 0,0 0-1 0 0,0 0 1 0 0,0 0-1 0 0,1 0 1 0 0,-1 0-1 0 0,0 0 1 0 0,1 0 0 0 0,-1 0-1 0 0,1 0 1 0 0,-1 0-1 0 0,1 0 1 0 0,-1 1-1 0 0,1-1 1 0 0,0 0-1 0 0,-1 0 1 0 0,1 0 26 0 0,20-19-276 0 0,-6 6 226 0 0,-12 11 49 0 0,0 1 0 0 0,0-1-1 0 0,0 1 1 0 0,0 0 0 0 0,1 0 0 0 0,-1 0 0 0 0,4-1 1 0 0,-5 2-4 0 0,0 0 0 0 0,1-1 0 0 0,-1 1 0 0 0,0 0 0 0 0,1-1 0 0 0,-1 1 0 0 0,0-1 0 0 0,0 0 0 0 0,0 1 0 0 0,0-1 0 0 0,-1 0 0 0 0,1 0 0 0 0,0-1 0 0 0,-1 1 4 0 0,0 2 0 0 0,-1-1 0 0 0,0 1 0 0 0,0-1 0 0 0,1 1 0 0 0,-1-1 0 0 0,1 1 0 0 0,-1 0 0 0 0,0-1 0 0 0,1 1 0 0 0,-1 0 0 0 0,1-1 0 0 0,-1 1 0 0 0,1 0 0 0 0,-1 0 0 0 0,1-1 0 0 0,-1 1 0 0 0,1 0 0 0 0,-1 0 0 0 0,1 0 0 0 0,-1 0 0 0 0,1 0 1 0 0,-1 0-1 0 0,1-1 0 0 0,-1 1 0 0 0,1 1 0 0 0,-1-1 0 0 0,8-2 39 0 0,-6 1 217 0 0,1 5 4 0 0,0 0-1 0 0,1-1 1 0 0,-1 0-1 0 0,1 0 1 0 0,1 1-260 0 0,0 0-5 0 0,15 30 101 0 0,-16-29-96 0 0,1 0 0 0 0,-1 1 0 0 0,-1-1 0 0 0,1 1 0 0 0,-1-1 0 0 0,2 6 0 0 0,-4-9-16 0 0,0 0 0 0 0,0-1-1 0 0,1 1 1 0 0,-1-1-1 0 0,0 1 1 0 0,1-1 0 0 0,-1 1-1 0 0,1-1 1 0 0,0 0 0 0 0,-1 1-1 0 0,1-1 1 0 0,0 0 0 0 0,0 0 16 0 0,0 0-204 0 0,1 0 0 0 0,-1 1 0 0 0,0-1 0 0 0,0 1 1 0 0,0 0-1 0 0,-1-1 0 0 0,1 1 0 0 0,0 0 1 0 0,0 1 203 0 0,7 5-5068 0 0,6-2-1609 0 0</inkml:trace>
  <inkml:trace contextRef="#ctx0" brushRef="#br0" timeOffset="346.02">747 281 18055 0 0,'0'0'407'0'0,"-7"3"550"0"0,5-2-793 0 0,-15 7 267 0 0,5-1-378 0 0,9-5-7 0 0,0-1 1 0 0,0 1-1 0 0,0 0 0 0 0,0 0 0 0 0,1 0 0 0 0,-1 0 1 0 0,1 0-1 0 0,-1 0 0 0 0,1 1 0 0 0,0-1 0 0 0,0 1 1 0 0,0-1-1 0 0,0 1 0 0 0,0 0 0 0 0,1 0 0 0 0,-1 0 1 0 0,1 1-47 0 0,-5 9 300 0 0,4-11-240 0 0,1 1 0 0 0,0-1 0 0 0,-1 0 0 0 0,1 1-1 0 0,0-1 1 0 0,1 1 0 0 0,-1-1 0 0 0,0 1 0 0 0,1-1 0 0 0,-1 1 0 0 0,1 0 0 0 0,0-1-1 0 0,0 1 1 0 0,0 1-60 0 0,1-2 7 0 0,-1 0-1 0 0,1 0 1 0 0,0 0-1 0 0,-1 0 1 0 0,0 0-1 0 0,0 0 1 0 0,1 0-1 0 0,-1 0 1 0 0,0 1-1 0 0,-1-1 1 0 0,1 0-1 0 0,0 0 1 0 0,-1 0-1 0 0,1 0 1 0 0,-1 0-1 0 0,0 1-6 0 0,1-1-4 0 0,0-1 0 0 0,0 1-1 0 0,0 0 1 0 0,0-1 0 0 0,0 1-1 0 0,0-1 1 0 0,1 1 0 0 0,-1-1 0 0 0,1 1-1 0 0,-1-1 1 0 0,1 1 0 0 0,-1-1-1 0 0,1 0 1 0 0,1 2 4 0 0,-2-2-10 0 0,1 0 0 0 0,0-1-1 0 0,-1 1 1 0 0,1 0 0 0 0,-1 0 0 0 0,0 0 0 0 0,1 0-1 0 0,-1 0 1 0 0,0 0 0 0 0,1 0 0 0 0,-1 0 0 0 0,0 0-1 0 0,0 0 1 0 0,0 0 0 0 0,0 0 0 0 0,0 0-1 0 0,0 0 1 0 0,0 1 0 0 0,0-1 0 0 0,0 0 0 0 0,-1 0-1 0 0,1 0 1 0 0,0 0 0 0 0,-1 0 0 0 0,1 0 0 0 0,0 0-1 0 0,-1 0 11 0 0,0 0-9 0 0,0 2 2 0 0,12 1 7 0 0,-7-3-1 0 0,1-1 0 0 0,-1 1 0 0 0,1-1 1 0 0,-1 0-1 0 0,3-1 1 0 0,-2 1-6 0 0,11-3-37 0 0,-10 1 41 0 0,1 0 1 0 0,-1 0-1 0 0,0-1 0 0 0,0 0 1 0 0,0 0-1 0 0,-1-1 1 0 0,1 0-1 0 0,-1 0 0 0 0,0 0 1 0 0,0 0-1 0 0,0-1 0 0 0,0 0 1 0 0,1-2 1 0 0,-5 5 6 0 0,1 0 0 0 0,-1 1 1 0 0,0-1-1 0 0,1 1 0 0 0,0-1 1 0 0,-1 1-1 0 0,1 0 0 0 0,0-1 1 0 0,1 1-7 0 0,-2 0 9 0 0,0 1-1 0 0,0-1 1 0 0,0 0 0 0 0,0 1 0 0 0,0-1 0 0 0,0 0 0 0 0,0 1 0 0 0,0-1 0 0 0,0 0 0 0 0,-1 0 0 0 0,1 0 0 0 0,0 0 0 0 0,0 0 0 0 0,-1 0 0 0 0,1 0 0 0 0,-1 0 0 0 0,1 0 0 0 0,-1 0 0 0 0,1 0 0 0 0,-1-1 0 0 0,0 1 0 0 0,0 0 0 0 0,1 0-1 0 0,-1 0 1 0 0,0 0 0 0 0,0-1 0 0 0,0 1-9 0 0,2-20 88 0 0,-1 20-88 0 0,-1-1 0 0 0,1 0 0 0 0,-1 0 0 0 0,0 0 0 0 0,0 1 0 0 0,0-1 0 0 0,0 0 0 0 0,0 0 0 0 0,0 0 0 0 0,0 0 0 0 0,-1 1 0 0 0,1-1 0 0 0,-1 0 0 0 0,1 0 0 0 0,-1 1 0 0 0,0-1 0 0 0,0 0 0 0 0,1 1 0 0 0,-1-1 0 0 0,0 1 0 0 0,0-1 0 0 0,-1 0 0 0 0,0 0 0 0 0,1-1 0 0 0,-1 1 0 0 0,0 0 0 0 0,0 0 0 0 0,-1-1 0 0 0,1 1 0 0 0,0 1 0 0 0,-1-1 0 0 0,1 0 0 0 0,-1 1 0 0 0,1-1 0 0 0,-1 1 0 0 0,0 0 0 0 0,1 0 0 0 0,-1 0 0 0 0,0 0 0 0 0,0 0 0 0 0,0 1 0 0 0,-10-3-75 0 0,9 1-107 0 0,-1 1-1 0 0,1 0 1 0 0,-1 0 0 0 0,0 0 0 0 0,1 1 0 0 0,-1-1 0 0 0,0 1-1 0 0,0 0 1 0 0,1 1 0 0 0,-1-1 0 0 0,0 1 0 0 0,0 0-1 0 0,-2 1 183 0 0,-14 2-3674 0 0,12-1-2295 0 0</inkml:trace>
  <inkml:trace contextRef="#ctx0" brushRef="#br0" timeOffset="1458.158">1259 200 7976 0 0,'0'0'364'0'0,"0"0"-8"0"0,-10 6-212 0 0,7-4 253 0 0,0-1 0 0 0,0 1 0 0 0,-1-1 1 0 0,1 0-1 0 0,0-1 0 0 0,-1 1 0 0 0,1 0 0 0 0,-1-1 1 0 0,1 0-1 0 0,0 0 0 0 0,-1 0 0 0 0,-3 0-397 0 0,-20 3 1498 0 0,26-3-1565 0 0,-2 1 357 0 0,0 0-1 0 0,0 0 1 0 0,0 0-1 0 0,-1-1 1 0 0,1 0-1 0 0,0 1 1 0 0,0-1-1 0 0,0 0 1 0 0,-1-1-1 0 0,1 1 1 0 0,0 0-1 0 0,-2-1-289 0 0,-20-5 2467 0 0,24 5-2408 0 0,1 1 33 0 0,-5 0-26 0 0,-1 1 0 0 0,1-1-1 0 0,-1 1 1 0 0,1 0 0 0 0,0 1 0 0 0,-1-1 0 0 0,1 1 0 0 0,0 0 0 0 0,0 0 0 0 0,0 1 0 0 0,0-1 0 0 0,1 1 0 0 0,-1 0-1 0 0,1 0 1 0 0,-1 1 0 0 0,-3 3-66 0 0,7-6 16 0 0,0 1-1 0 0,0-1 0 0 0,1 0 0 0 0,-1 1 1 0 0,0-1-1 0 0,0 0 0 0 0,1 1 1 0 0,-1-1-1 0 0,1 1 0 0 0,-1 0-15 0 0,-4 10 103 0 0,2-7-89 0 0,1 0-1 0 0,0 1 0 0 0,0-1 1 0 0,0 0-1 0 0,1 1 0 0 0,0-1 1 0 0,0 1-1 0 0,0 0 0 0 0,1-1 1 0 0,0 1-1 0 0,0 0 0 0 0,0-1 1 0 0,0 1-1 0 0,1 0 0 0 0,1 1-13 0 0,-2-5 6 0 0,1 0-1 0 0,-1-1 0 0 0,1 1 0 0 0,0 0 0 0 0,-1-1 1 0 0,1 1-1 0 0,0-1 0 0 0,0 1 0 0 0,0-1 0 0 0,0 1 1 0 0,1-1-1 0 0,-1 0 0 0 0,0 0 0 0 0,1 1 1 0 0,-1-1-1 0 0,0 0 0 0 0,1 0 0 0 0,0 0 0 0 0,-1 0 1 0 0,1-1-1 0 0,-1 1 0 0 0,2 0-5 0 0,2 1 19 0 0,0-1-1 0 0,0 0 1 0 0,0 0 0 0 0,0 0-1 0 0,0-1 1 0 0,0 1 0 0 0,1-1-19 0 0,-1-1 5 0 0,0 1 1 0 0,1 0-1 0 0,-1-1 1 0 0,0 0 0 0 0,0 0-1 0 0,0-1 1 0 0,-1 1 0 0 0,1-1-1 0 0,0 0 1 0 0,0-1-1 0 0,-1 1 1 0 0,0-1 0 0 0,1 1-1 0 0,-1-1 1 0 0,0-1-1 0 0,0 1 1 0 0,-1-1 0 0 0,1 1-1 0 0,-1-1 1 0 0,1 0-1 0 0,-1 0 1 0 0,0 0 0 0 0,-1-1-1 0 0,1 1 1 0 0,-1-1-1 0 0,1-3-5 0 0,3-6-12 0 0,-1 0-1 0 0,-1 0 1 0 0,0-1-1 0 0,-1 1 1 0 0,-1-1-1 0 0,0 0 1 0 0,-1 0-1 0 0,-1-10 13 0 0,2-18-280 0 0,0 25 91 0 0,-2 0-1 0 0,-1-16 190 0 0,2 6-133 0 0,-1 24 83 0 0,1-1 0 0 0,-1 0 0 0 0,0 1 1 0 0,0-1-1 0 0,-1 0 0 0 0,0 0 50 0 0,2-7-93 0 0,1 9 116 0 0,-2 8 19 0 0,-1 127 248 0 0,-2-77-117 0 0,3-14-12 0 0,-1-29-120 0 0,1 0-1 0 0,0 0 1 0 0,2 8-41 0 0,0 24 58 0 0,-2-37-48 0 0,0 1 0 0 0,0-1 0 0 0,1 1 0 0 0,0-1 0 0 0,0 0 0 0 0,1 0 0 0 0,-1 1 0 0 0,3 2-10 0 0,-3-7 9 0 0,0 0-1 0 0,0-1 1 0 0,1 1-1 0 0,-1 0 1 0 0,1-1-1 0 0,0 1 1 0 0,-1-1-1 0 0,1 0 1 0 0,0 0-1 0 0,0 0 1 0 0,0 0-1 0 0,1 0 1 0 0,0 1-9 0 0,0-2 15 0 0,0 1-1 0 0,0-1 1 0 0,0 0 0 0 0,0 0-1 0 0,1 0 1 0 0,-1 0 0 0 0,0-1-1 0 0,1 1 1 0 0,-1-1 0 0 0,0 0-1 0 0,4 0-14 0 0,-2-1-25 0 0,1 0 0 0 0,-1 0 0 0 0,1 0-1 0 0,-1-1 1 0 0,0 1 0 0 0,1-1 0 0 0,-1-1-1 0 0,0 1 1 0 0,0-1 0 0 0,-1 0 0 0 0,1 0-1 0 0,-1 0 1 0 0,1-1 0 0 0,3-3 25 0 0,-1 1-28 0 0,-1 0 0 0 0,0-1-1 0 0,0 0 1 0 0,0 0 0 0 0,-1 0 0 0 0,0-1 0 0 0,0 0 0 0 0,2-8 28 0 0,16-28-164 0 0,-17 33 140 0 0,0 0-1 0 0,0 0 1 0 0,-2 0-1 0 0,4-10 25 0 0,-8 19 0 0 0,1 1-1 0 0,-1 0 0 0 0,0 0 1 0 0,0-1-1 0 0,1 1 1 0 0,-1 0-1 0 0,0-1 0 0 0,0 1 1 0 0,0 0-1 0 0,-1 0 0 0 0,1-1 1 0 0,0 1-1 0 0,0 0 1 0 0,-1-1-1 0 0,1 1 0 0 0,-1 0 1 0 0,1 0-1 0 0,-1 0 1 0 0,1 0-1 0 0,-1-1 0 0 0,0 1 1 0 0,1 1 7 0 0,-1-1 0 0 0,0 1 0 0 0,1-1 0 0 0,-1 1 0 0 0,0-1 0 0 0,1 1-1 0 0,-1 0 1 0 0,0-1 0 0 0,0 1 0 0 0,1 0 0 0 0,-1-1 0 0 0,0 1 0 0 0,0 0-1 0 0,1 0 1 0 0,-1 0 0 0 0,0 0 0 0 0,0 0 0 0 0,0 0 0 0 0,1 0 0 0 0,-1 0 0 0 0,0 0-1 0 0,0 0 1 0 0,1 1 0 0 0,-1-1 0 0 0,0 0 0 0 0,0 0 0 0 0,1 1 0 0 0,-1-1 0 0 0,0 0-1 0 0,0 1 1 0 0,1-1-7 0 0,-5 3 63 0 0,1 0 0 0 0,0-1 0 0 0,-1 1 0 0 0,1 0 0 0 0,1 1-1 0 0,-1-1 1 0 0,0 1 0 0 0,1 0 0 0 0,0 0 0 0 0,0 0 0 0 0,0 0 0 0 0,0 0-1 0 0,1 1 1 0 0,-1 1-63 0 0,-3 4-5 0 0,1 1 0 0 0,0-1 0 0 0,1 1 0 0 0,0 0 0 0 0,0 5 5 0 0,3-11-4 0 0,0 1 0 0 0,0-1 1 0 0,1 0-1 0 0,0 0 0 0 0,0 0 1 0 0,0 0-1 0 0,0 0 0 0 0,1 0 1 0 0,0 0-1 0 0,0 0 0 0 0,1 0 1 0 0,-1 0-1 0 0,2 2 4 0 0,-1-3 0 0 0,0 0 0 0 0,0 0 1 0 0,0 0-1 0 0,1 0 0 0 0,-1 0 0 0 0,1-1 0 0 0,0 1 0 0 0,0-1 1 0 0,1 0-1 0 0,-1 0 0 0 0,1 0 0 0 0,-1 0 0 0 0,1-1 1 0 0,0 0-1 0 0,0 1 0 0 0,3 0 0 0 0,-1-1 2 0 0,0 0 0 0 0,1 0 0 0 0,-1 0 1 0 0,1-1-1 0 0,-1 0 0 0 0,1 0 0 0 0,0 0 0 0 0,-1-1 0 0 0,1 0 0 0 0,0-1 1 0 0,0 1-3 0 0,25-4-1102 0 0,-17-1 418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7:31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175 178 8752 0 0,'7'-4'86'0'0,"-11"0"2729"0"0,-15 1 1290 0 0,16 4-3986 0 0,0 0 0 0 0,-1 0-1 0 0,1 0 1 0 0,0 0 0 0 0,0 0-1 0 0,0 1 1 0 0,0-1 0 0 0,0 1-1 0 0,0 0 1 0 0,0 0 0 0 0,1 0-1 0 0,-1 1 1 0 0,1-1 0 0 0,-1 1-119 0 0,-6 7 239 0 0,1 0 0 0 0,1 0 0 0 0,-2 3-239 0 0,-3 5 94 0 0,10-16-70 0 0,1 1 0 0 0,-1 0-1 0 0,1 0 1 0 0,0 0-1 0 0,0-1 1 0 0,0 1-1 0 0,0 0 1 0 0,1 1-24 0 0,-8 17 179 0 0,-2-5-28 0 0,4-8-25 0 0,2 0 0 0 0,-1 0-1 0 0,-1 4-125 0 0,-13 17 342 0 0,18-29-339 0 0,1 0 1 0 0,0 1-1 0 0,0-1 1 0 0,0 1 0 0 0,0-1-1 0 0,0 0 1 0 0,0 1-1 0 0,0-1 1 0 0,0 1-1 0 0,0-1 1 0 0,0 0-1 0 0,0 1 1 0 0,0-1-1 0 0,0 1 1 0 0,0-1 0 0 0,0 0-1 0 0,0 1 1 0 0,1-1-1 0 0,-1 0 1 0 0,0 1-1 0 0,0-1 1 0 0,0 1-1 0 0,1-1 1 0 0,-1 0 0 0 0,0 0-1 0 0,0 1 1 0 0,1-1-1 0 0,-1 0 1 0 0,0 1-1 0 0,0-1 1 0 0,1 0-1 0 0,-1 0 1 0 0,0 1 0 0 0,1-1-1 0 0,-1 0 1 0 0,1 0-1 0 0,-1 0 1 0 0,0 0-1 0 0,1 0-3 0 0,0 1 8 0 0,0 0 66 0 0,-1-1 4 0 0,15 2 165 0 0,-8-3-162 0 0,1 0-1 0 0,-1 0 1 0 0,0-1-1 0 0,0 0 1 0 0,0 0-1 0 0,4-3-80 0 0,-9 5 1 0 0,0-2 16 0 0,0 1-1 0 0,1-1 0 0 0,-1 1 1 0 0,0-1-1 0 0,0 0 1 0 0,0 0-1 0 0,0 0 1 0 0,-1 0-1 0 0,1 0 1 0 0,0 0-1 0 0,-1-1 1 0 0,1 0-17 0 0,8-10 19 0 0,-8 10-19 0 0,-1 0 0 0 0,1 1 0 0 0,-1-1 0 0 0,1 0 0 0 0,-1 0 0 0 0,0 0 0 0 0,0 0 0 0 0,0-1 0 0 0,-1 1 0 0 0,1 0 0 0 0,0 0 0 0 0,0 0 0 0 0,0 0 0 0 0,0 1 0 0 0,1-1 0 0 0,-1 0 0 0 0,1 1 0 0 0,0-1 0 0 0,0 1 0 0 0,3-3 0 0 0,-4 5 0 0 0,-1 0 0 0 0,1-1 0 0 0,0 1 0 0 0,-1-1 0 0 0,1 1 0 0 0,-1-1 0 0 0,1 1 0 0 0,0-1 0 0 0,-1 1 0 0 0,1-1 0 0 0,-1 0 0 0 0,0 1 0 0 0,1-1 0 0 0,-1 0 0 0 0,1 1 0 0 0,-1-1 0 0 0,0 0 0 0 0,0 1 0 0 0,1-1 0 0 0,-1 0 0 0 0,0 0 0 0 0,0 0 0 0 0,0 1 0 0 0,0-1 0 0 0,0 0 0 0 0,0 0 0 0 0,0 0 0 0 0,0 1 2 0 0,-1-3-5 0 0,7-4 19 0 0,-6 6 57 0 0,19 3 202 0 0,-17-1-262 0 0,-2-1 2 0 0,1 0 0 0 0,0 0 0 0 0,0 0 1 0 0,-1 0-1 0 0,1 1 0 0 0,0-1 0 0 0,-1 0 0 0 0,1 0 1 0 0,-1 1-1 0 0,1-1 0 0 0,0 0 0 0 0,-1 1 1 0 0,1-1-1 0 0,-1 1 0 0 0,1-1 0 0 0,-1 1 0 0 0,1-1 1 0 0,-1 1-1 0 0,1-1 0 0 0,-1 1 0 0 0,0 0 1 0 0,1-1-1 0 0,-1 1 0 0 0,0-1 0 0 0,1 1 0 0 0,-1 0 1 0 0,0-1-1 0 0,0 1 0 0 0,0 0 0 0 0,1 0-15 0 0,-1 0 28 0 0,1 0 0 0 0,-1 1-1 0 0,1-1 1 0 0,-1 0-1 0 0,1 0 1 0 0,0 0 0 0 0,0 0-1 0 0,0 1 1 0 0,-1-1 0 0 0,1 0-1 0 0,0-1 1 0 0,1 2-28 0 0,-1-1 25 0 0,0-1 0 0 0,0 1 0 0 0,-1 0 0 0 0,1 0 0 0 0,0 0 0 0 0,0 0 0 0 0,-1 0 0 0 0,1 0 1 0 0,0 0-1 0 0,-1 0 0 0 0,1 0 0 0 0,-1 0 0 0 0,1 0 0 0 0,-1 0 0 0 0,0 0 0 0 0,0 0 0 0 0,1 1 0 0 0,-1-1 0 0 0,0 1-25 0 0,4 42 688 0 0,-4-43-675 0 0,0 0 1 0 0,0 0-1 0 0,0 0 0 0 0,0 1 0 0 0,0-1 0 0 0,0 0 1 0 0,0 0-1 0 0,-1 0 0 0 0,1 0 0 0 0,-1 0 0 0 0,1 0 0 0 0,-1 0 1 0 0,1 0-14 0 0,-1 0 3 0 0,1 0 0 0 0,-1 0 1 0 0,1 0-1 0 0,-1 0 0 0 0,1 0 1 0 0,0 0-1 0 0,0 0 0 0 0,-1 0 1 0 0,1 0-1 0 0,0 0 0 0 0,0 0 1 0 0,0 0-1 0 0,0 0 0 0 0,0 0 1 0 0,0 0-1 0 0,0 0 0 0 0,1 0-3 0 0,0 4 20 0 0,0-4-16 0 0,-1 0-1 0 0,0 0 1 0 0,1 0 0 0 0,-1-1 0 0 0,0 1-1 0 0,0 0 1 0 0,0 0 0 0 0,1 0 0 0 0,-1 0-1 0 0,0 0 1 0 0,0 0 0 0 0,0 0 0 0 0,-1 0-1 0 0,1-1 1 0 0,0 1 0 0 0,0 0 0 0 0,0 0-1 0 0,-1 0 1 0 0,1 0 0 0 0,0 0 0 0 0,-1-1-1 0 0,1 1 1 0 0,-1 0 0 0 0,1 0 0 0 0,-1 0-4 0 0,1-1-1 0 0,-1 1 0 0 0,1-1 0 0 0,0 1 0 0 0,-1-1 0 0 0,1 1 0 0 0,0-1 0 0 0,0 1 0 0 0,0-1 0 0 0,-1 1 1 0 0,1-1-1 0 0,0 1 0 0 0,0-1 0 0 0,0 1 0 0 0,0-1 0 0 0,0 1 0 0 0,0-1 0 0 0,0 1 0 0 0,0 0 0 0 0,0-1 0 0 0,0 1 1 0 0,0-1-1 0 0,0 1 0 0 0,0-1 0 0 0,1 1 0 0 0,-1-1 0 0 0,0 1 0 0 0,0-1 0 0 0,1 1 0 0 0,-1-1 1 0 0,1 1-22 0 0,0 0-1 0 0,0 0 0 0 0,0-1 0 0 0,0 1 0 0 0,0 0 1 0 0,0-1-1 0 0,0 1 0 0 0,0-1 0 0 0,0 1 1 0 0,0-1-1 0 0,0 1 0 0 0,0-1 0 0 0,0 0 0 0 0,0 0 23 0 0,2 1-399 0 0,0-1 0 0 0,0 1 0 0 0,0-1 0 0 0,0 0 0 0 0,1 0 0 0 0,-1 0 0 0 0,0 0 0 0 0,0-1 0 0 0,0 1 0 0 0,0-1 0 0 0,2-1 399 0 0,4-3-6894 0 0</inkml:trace>
  <inkml:trace contextRef="#ctx0" brushRef="#br0" timeOffset="584.568">497 137 14368 0 0,'-7'-3'1305'0'0,"5"2"-1238"0"0,0 1-1 0 0,1-1 1 0 0,-1 1 0 0 0,1 0-1 0 0,-1-1 1 0 0,1 1-1 0 0,-1 0 1 0 0,0 0 0 0 0,1 0-1 0 0,-1 1 1 0 0,1-1 0 0 0,-1 0-67 0 0,-5 1 1342 0 0,3 8-6 0 0,-2-3-879 0 0,5-6-390 0 0,1 0 0 0 0,-1 0 0 0 0,1 1 0 0 0,-1-1 0 0 0,1 1 0 0 0,0-1 0 0 0,-1 0 0 0 0,1 1 0 0 0,0-1 0 0 0,-1 1 0 0 0,1-1 0 0 0,0 1 0 0 0,0-1 0 0 0,-1 1 0 0 0,1-1 0 0 0,0 1 0 0 0,0-1 0 0 0,0 1 0 0 0,0-1 0 0 0,-1 1 0 0 0,1-1 0 0 0,0 1 1 0 0,0 0-1 0 0,0-1 0 0 0,0 1 0 0 0,0-1 0 0 0,1 1 0 0 0,-1 0-67 0 0,0-1 24 0 0,0 1 1 0 0,0 0-1 0 0,0 0 1 0 0,0 0-1 0 0,0-1 1 0 0,-1 1-1 0 0,1 0 0 0 0,0 0 1 0 0,0-1-1 0 0,0 1 1 0 0,-1 0-1 0 0,1-1 1 0 0,0 1-1 0 0,-1 0 1 0 0,1-1-1 0 0,-1 1 1 0 0,1 0-1 0 0,-1-1-24 0 0,1 1 15 0 0,-1-1 0 0 0,1 1 0 0 0,0-1 0 0 0,-1 0 0 0 0,1 1 0 0 0,0-1 0 0 0,-1 1 0 0 0,1-1-1 0 0,0 1 1 0 0,0 0 0 0 0,0-1 0 0 0,0 1 0 0 0,-1-1 0 0 0,1 1 0 0 0,0-1 0 0 0,0 1 0 0 0,0-1 0 0 0,0 1 0 0 0,0 0-1 0 0,0-1 1 0 0,0 1 0 0 0,0-1 0 0 0,1 1 0 0 0,-1-1 0 0 0,0 1-15 0 0,0 0 6 0 0,1 0 1 0 0,-1-1-1 0 0,1 1 0 0 0,-1 0 1 0 0,0 0-1 0 0,1 0 0 0 0,-1-1 1 0 0,0 1-1 0 0,0 0 0 0 0,0 0 1 0 0,0 0-1 0 0,0-1 0 0 0,0 1 1 0 0,0 0-1 0 0,0 0 0 0 0,0 0 1 0 0,0 0-1 0 0,0-1 0 0 0,0 1 1 0 0,0 0-1 0 0,-1 0 0 0 0,1 0 1 0 0,0-1-1 0 0,-1 1 0 0 0,1 0 1 0 0,0 0-1 0 0,-1-1 0 0 0,1 1 1 0 0,-1 0-1 0 0,0-1 0 0 0,1 1 1 0 0,-1-1-1 0 0,1 1 0 0 0,-1-1 1 0 0,0 1-1 0 0,1-1 0 0 0,-1 1-6 0 0,-2 2 9 0 0,1-1-4 0 0,1-1 0 0 0,0 1 1 0 0,0 0-1 0 0,0 0 0 0 0,0 0 1 0 0,0 0-1 0 0,0 0 1 0 0,1 0-1 0 0,-1 0 0 0 0,1 0 1 0 0,-1 0-1 0 0,1 1-5 0 0,-1-1 3 0 0,1 0 1 0 0,-1 1-1 0 0,1-1 0 0 0,-1 0 1 0 0,0 0-1 0 0,0 0 1 0 0,0 0-1 0 0,0 0 0 0 0,-1 1-3 0 0,1-1 3 0 0,-1 0 1 0 0,0-1-1 0 0,1 1 0 0 0,0 0 0 0 0,-1 0 0 0 0,1 0 0 0 0,0 0 1 0 0,0 0-1 0 0,0 0 0 0 0,0 1 0 0 0,1-1 0 0 0,-1 0 0 0 0,0 0 1 0 0,1 1-1 0 0,0-1 0 0 0,-1 0 0 0 0,1 0 0 0 0,0 1 0 0 0,0 0-3 0 0,0-2 0 0 0,0 1 0 0 0,0-1 0 0 0,0 0 0 0 0,-1 0 0 0 0,1 0 0 0 0,-1 1 0 0 0,1-1 0 0 0,-1 0 0 0 0,1 0 0 0 0,-1 0 0 0 0,1 0 0 0 0,-1 0 0 0 0,0 0 0 0 0,1-1 0 0 0,0 1 0 0 0,-1-1 0 0 0,1 0 0 0 0,0 1 0 0 0,-1-1 0 0 0,1 1 0 0 0,0-1 0 0 0,0 1 0 0 0,-1 0 0 0 0,1-1 0 0 0,0 1 0 0 0,0-1 0 0 0,0 1 0 0 0,0-1 0 0 0,0 1 0 0 0,0-1 0 0 0,0 1 0 0 0,0 0 0 0 0,0-1 0 0 0,0 1 0 0 0,0-1 0 0 0,0 1 0 0 0,0-1 0 0 0,0 1 0 0 0,1 0 0 0 0,-1-1 0 0 0,0 1 0 0 0,0-1 0 0 0,1 1 0 0 0,-1-1 0 0 0,0 1 0 0 0,1-1 0 0 0,-1 0 0 0 0,0 1 0 0 0,1-1 0 0 0,-1 1 0 0 0,1-1 0 0 0,-1 0 0 0 0,1 1 0 0 0,-1-1 0 0 0,1 0 0 0 0,-1 1 0 0 0,1-1 0 0 0,14 15 0 0 0,-7-9 0 0 0,-4-4-30 0 0,1 0 1 0 0,-1-1-1 0 0,1 1 0 0 0,0-1 0 0 0,2 0 30 0 0,12 3-243 0 0,-17-3 171 0 0,1 0 0 0 0,-1-1 0 0 0,0 0 0 0 0,0 1 0 0 0,1-1 0 0 0,-1 0 0 0 0,1 0 0 0 0,-1 0 0 0 0,0 0 0 0 0,2-1 72 0 0,4 0-252 0 0,-3 1-143 0 0,0 0-1 0 0,0-1 0 0 0,0 1 1 0 0,0-1-1 0 0,0-1 0 0 0,0 1 0 0 0,-1-1 1 0 0,3 0 395 0 0,-5 1-203 0 0,1 0 0 0 0,-1 0 0 0 0,0-1 0 0 0,0 1 1 0 0,0 0-1 0 0,0-1 0 0 0,0 1 0 0 0,0-1 1 0 0,-1 0-1 0 0,1 0 0 0 0,0 0 0 0 0,-1 0 0 0 0,0 0 1 0 0,1 0-1 0 0,-1 0 0 0 0,0 0 0 0 0,0 0 203 0 0,0 0-150 0 0,0 1 0 0 0,-1-1-1 0 0,1 1 1 0 0,0 0 0 0 0,0 0 0 0 0,0-1-1 0 0,0 1 1 0 0,1 0 0 0 0,-1 0 0 0 0,0 0 0 0 0,0 0-1 0 0,1 0 1 0 0,0 0 150 0 0,-1 0-99 0 0,0 0 0 0 0,1 1-1 0 0,-1-1 1 0 0,0 0 0 0 0,0 0 0 0 0,0 0-1 0 0,0 0 1 0 0,-1 1 0 0 0,1-1 0 0 0,0-1 0 0 0,0 1-1 0 0,0 0 1 0 0,-1 0 0 0 0,1 0 0 0 0,-1 0 0 0 0,1 0-1 0 0,0-1 100 0 0,0-8-804 0 0,-1 8 650 0 0,0 1 1 0 0,1-1-1 0 0,-1 1 1 0 0,1-1-1 0 0,-1 0 1 0 0,1 1-1 0 0,-1-1 1 0 0,1 1-1 0 0,0-1 1 0 0,-1 1-1 0 0,1 0 1 0 0,1-2 153 0 0,3-3-490 0 0,-4 6 496 0 0,0-1-1 0 0,0 0 1 0 0,0 0 0 0 0,0 0 0 0 0,0 0 0 0 0,0 0 0 0 0,0 0 0 0 0,0 0-1 0 0,-1 0 1 0 0,1 0 0 0 0,-1 0 0 0 0,1 0 0 0 0,0 0 0 0 0,-1-1 0 0 0,0 1 0 0 0,1 0-1 0 0,-1 0 1 0 0,0-1 0 0 0,0 1-6 0 0,-1-1 183 0 0,-3-6 277 0 0,4 8-408 0 0,0-1 0 0 0,0 1-1 0 0,0 0 1 0 0,0 0 0 0 0,0 0-1 0 0,0-1 1 0 0,0 1 0 0 0,0 0-1 0 0,0 0 1 0 0,0 0 0 0 0,0-1-1 0 0,0 1 1 0 0,0 0 0 0 0,0 0 0 0 0,0 0-1 0 0,1-1 1 0 0,-1 1 0 0 0,0 0-1 0 0,0 0 1 0 0,0 0 0 0 0,0 0-1 0 0,0-1 1 0 0,1 1 0 0 0,-1 0-1 0 0,0 0 1 0 0,0 0 0 0 0,0 0-1 0 0,0 0 1 0 0,1 0 0 0 0,-1 0-1 0 0,0 0 1 0 0,0-1 0 0 0,0 1-1 0 0,1 0 1 0 0,-1 0 0 0 0,0 0-1 0 0,0 0 1 0 0,0 0 0 0 0,1 0-1 0 0,-1 0 1 0 0,0 0 0 0 0,0 0-1 0 0,0 0 1 0 0,1 0 0 0 0,-1 0-1 0 0,0 1 1 0 0,0-1-52 0 0,-1 0 426 0 0,0 0 0 0 0,-1 0 0 0 0,1 0-1 0 0,-1 0 1 0 0,1 1 0 0 0,0-1 0 0 0,-1 0 0 0 0,1 1 0 0 0,0-1 0 0 0,0 1-1 0 0,-1 0 1 0 0,1-1-426 0 0,-2 2 250 0 0,1 0-1 0 0,0 0 1 0 0,0 0-1 0 0,0 0 1 0 0,1 0 0 0 0,-1 0-1 0 0,0 1 1 0 0,1-1-250 0 0,-1 2 166 0 0,-1-1 1 0 0,1-1 0 0 0,0 1 0 0 0,-1 0 0 0 0,1-1 0 0 0,-3 3-167 0 0,0-2 123 0 0,4-2-98 0 0,-1-1 1 0 0,1 1-1 0 0,0 0 1 0 0,0 0-1 0 0,0-1 0 0 0,0 1 1 0 0,0 0-1 0 0,0 0 1 0 0,0 0-1 0 0,1 0 1 0 0,-1 0-1 0 0,0 0 1 0 0,0 0-1 0 0,1 0 1 0 0,-1 0-1 0 0,1 1 1 0 0,-1-1-1 0 0,1 0 1 0 0,-1 0-1 0 0,1 1 1 0 0,0-1-1 0 0,-1 0 1 0 0,1 0-1 0 0,0 2-25 0 0,-1 13 231 0 0,1-15-219 0 0,0 1-1 0 0,-1 0 1 0 0,1 0 0 0 0,0 0-1 0 0,0-1 1 0 0,0 1 0 0 0,0 0-1 0 0,1 0 1 0 0,-1-1 0 0 0,0 1-1 0 0,1 0 1 0 0,-1 0-1 0 0,1-1 1 0 0,0 1 0 0 0,-1 0-1 0 0,1-1 1 0 0,0 1 0 0 0,0-1-1 0 0,0 1 1 0 0,0-1 0 0 0,0 0-1 0 0,1 1 1 0 0,-1-1-1 0 0,0 0 1 0 0,1 0 0 0 0,-1 0-12 0 0,6 9 53 0 0,-7-9-48 0 0,1 0 1 0 0,-1 0 0 0 0,1 0 0 0 0,0 0-1 0 0,-1 0 1 0 0,1 0 0 0 0,0-1 0 0 0,-1 1-1 0 0,1 0 1 0 0,0 0 0 0 0,0-1 0 0 0,0 1-1 0 0,0 0 1 0 0,0-1-6 0 0,1 2 18 0 0,1 0 1 0 0,0-1-1 0 0,0 0 0 0 0,0 1 1 0 0,1-1-1 0 0,-1 0 0 0 0,0-1 1 0 0,0 1-1 0 0,0-1 1 0 0,1 1-1 0 0,-1-1 0 0 0,0 0 1 0 0,1 0-1 0 0,-1 0 0 0 0,0-1 1 0 0,1 1-1 0 0,-1-1 0 0 0,0 0 1 0 0,0 1-1 0 0,0-2 0 0 0,1 1-18 0 0,9-3 14 0 0,-10 3-8 0 0,0 0-1 0 0,0 0 0 0 0,0 0 1 0 0,0 0-1 0 0,0 0 1 0 0,0-1-1 0 0,0 0 0 0 0,0 1 1 0 0,-1-1-1 0 0,1 0 1 0 0,-1 0-1 0 0,1 0 0 0 0,1-3-5 0 0,1 0 12 0 0,1-1-1 0 0,-1 0 1 0 0,1 1-1 0 0,4-2-11 0 0,20-19 18 0 0,-19 17-18 0 0,2-1 0 0 0,-13 10 0 0 0,0-1 0 0 0,1 1 0 0 0,-1-1 0 0 0,0 1 0 0 0,0-1 0 0 0,1 1 0 0 0,-1-1 0 0 0,0 1 0 0 0,0-1 0 0 0,0 1 0 0 0,0-1 0 0 0,0 1 0 0 0,0-1 0 0 0,0 1 0 0 0,0-1 0 0 0,0 0 0 0 0,0 1 0 0 0,0-1 0 0 0,0 1 0 0 0,0-1 0 0 0,0 1 0 0 0,-1-1 0 0 0,1 1 0 0 0,0-1 0 0 0,0 1 0 0 0,-1-1 0 0 0,1 1 1 0 0,0-1-1 0 0,0 1 0 0 0,0 0 0 0 0,-1-1 1 0 0,1 1-1 0 0,0-1 0 0 0,0 1 0 0 0,0 0 1 0 0,0-1-1 0 0,0 1 0 0 0,0-1 1 0 0,0 1-1 0 0,0 0 0 0 0,0-1 0 0 0,0 1 1 0 0,0-1-1 0 0,0 1 0 0 0,0-1 0 0 0,0 1 1 0 0,0 0-1 0 0,1-1 0 0 0,-1 1 0 0 0,0 0 1 0 0,0-1-1 0 0,0 1 0 0 0,1-1 1 0 0,-1 1-1 0 0,0 0 0 0 0,0 0 0 0 0,1-1 1 0 0,-1 1-1 0 0,0 0 0 0 0,1-1 2 0 0,-2 1 2 0 0,1-1 1 0 0,-1 1-1 0 0,1-1 0 0 0,0 1 0 0 0,-1-1 1 0 0,1 1-1 0 0,-1-1 0 0 0,0 1 0 0 0,1-1 1 0 0,-1 1-1 0 0,1 0 0 0 0,-1-1 0 0 0,0 1 1 0 0,1 0-1 0 0,-1 0-4 0 0,-9-4-123 0 0,-1 1 0 0 0,1 1 0 0 0,0 0 0 0 0,-1 0-1 0 0,1 1 1 0 0,-11 0 123 0 0,19 1-184 0 0,-9 5-234 0 0,2-3 411 0 0,-3 0-3085 0 0,4 1 1802 0 0</inkml:trace>
  <inkml:trace contextRef="#ctx0" brushRef="#br0" timeOffset="1054.546">1015 115 14224 0 0,'0'0'653'0'0,"0"0"-16"0"0,8 5 456 0 0,-12 11 179 0 0,4-14-1180 0 0,0 0 1 0 0,-1-1-1 0 0,1 1 0 0 0,0 0 1 0 0,-1-1-1 0 0,1 1 0 0 0,-1 0 1 0 0,0-1-1 0 0,1 1 0 0 0,-1-1 1 0 0,0 1-1 0 0,0-1 0 0 0,0 1-92 0 0,-2 2 114 0 0,0-1 1 0 0,0 1-1 0 0,1 0 0 0 0,0 0 0 0 0,0 1 0 0 0,0-1 0 0 0,0 0 0 0 0,0 1 0 0 0,1-1 0 0 0,0 1 0 0 0,0 1-114 0 0,-9 20 322 0 0,8-22-282 0 0,1-1 0 0 0,-1 1 0 0 0,1-1 0 0 0,0 1 0 0 0,0 0 0 0 0,0-1-1 0 0,0 4-39 0 0,-6 18 191 0 0,1-3-32 0 0,6-21-153 0 0,0 1 1 0 0,0-1-1 0 0,0 0 0 0 0,0 0 0 0 0,0 0 0 0 0,0 0 0 0 0,0 0 1 0 0,1 1-1 0 0,-1-1 0 0 0,0 0 0 0 0,1 0 0 0 0,-1 0 1 0 0,1 0-1 0 0,-1 0 0 0 0,1 0 0 0 0,0 0 0 0 0,-1 0 1 0 0,1 0-7 0 0,17 16 274 0 0,-16-15-144 0 0,-2-2 4 0 0,1 0-20 0 0,1 1-113 0 0,-1-1 0 0 0,1 1 0 0 0,0-1 1 0 0,-1 0-1 0 0,1 0 0 0 0,0 1 0 0 0,0-1 1 0 0,-1 0-1 0 0,1 0 0 0 0,0 0 0 0 0,0-1 0 0 0,-1 1 1 0 0,1 0-1 0 0,0-1 0 0 0,-1 1 0 0 0,1-1 1 0 0,0 0-1 0 0,-1 1 0 0 0,1-1 0 0 0,-1 0 1 0 0,1 0-1 0 0,-1 0 0 0 0,2-1-1 0 0,1-2-28 0 0,-1 0-1 0 0,1 0 0 0 0,0 0 1 0 0,-1-1-1 0 0,0 1 1 0 0,1-3 28 0 0,10-13-228 0 0,33-30-665 0 0,-47 50 896 0 0,1 1 0 0 0,-1-1 0 0 0,1 1 1 0 0,-1-1-1 0 0,0 1 0 0 0,1-1 0 0 0,-1 1 1 0 0,1-1-1 0 0,-1 1 0 0 0,0-1 0 0 0,0 1 1 0 0,1 0-1 0 0,-1-1 0 0 0,0 1 0 0 0,0 0 1 0 0,0-1-1 0 0,1 1 0 0 0,-1 0 0 0 0,0-1 1 0 0,0 1-1 0 0,0 0 0 0 0,0-1 0 0 0,0 1-3 0 0,5 30 207 0 0,-3-21-56 0 0,-1-3-30 0 0,0-5-90 0 0,-1 1 0 0 0,1 0 0 0 0,-1-1-1 0 0,1 1 1 0 0,0-1 0 0 0,0 0 0 0 0,0 1 0 0 0,0-1 0 0 0,1 0 0 0 0,-1 1 0 0 0,1-1 0 0 0,-1 0 0 0 0,1 0 0 0 0,0 0-31 0 0,1 2 9 0 0,-2-3-5 0 0,-1 0-1 0 0,1 0 1 0 0,0 0-1 0 0,0 0 1 0 0,1 0 0 0 0,-1 0-1 0 0,0-1 1 0 0,0 1-1 0 0,0 0 1 0 0,1 0-1 0 0,-1-1 1 0 0,0 1-1 0 0,1-1 1 0 0,-1 1-1 0 0,0-1 1 0 0,1 0-1 0 0,-1 1 1 0 0,0-1-1 0 0,2 0-3 0 0,2 1 26 0 0,0 0 0 0 0,1 0-1 0 0,-1-1 1 0 0,0 0 0 0 0,0 0 0 0 0,0 0-1 0 0,0-1 1 0 0,0 1 0 0 0,1-1 0 0 0,-1 0-1 0 0,1-1-25 0 0,24-9-1363 0 0,-1-4-4480 0 0,-13 4-585 0 0</inkml:trace>
  <inkml:trace contextRef="#ctx0" brushRef="#br0" timeOffset="1321.583">1476 117 9216 0 0,'0'0'706'0'0,"-15"0"-207"0"0,12 0 14 0 0,0 0 0 0 0,0 1-1 0 0,0-1 1 0 0,0 1 0 0 0,0-1 0 0 0,0 1 0 0 0,0 0-1 0 0,1 0 1 0 0,-1 1 0 0 0,0-1 0 0 0,1 0-513 0 0,-1 1 188 0 0,0 0 1 0 0,0 1-1 0 0,0-1 1 0 0,0 0-1 0 0,0 1 1 0 0,1 0 0 0 0,-1-1-1 0 0,1 1 1 0 0,0 0-1 0 0,0 0 1 0 0,0 0-1 0 0,0 1 1 0 0,0 1-189 0 0,1-2 58 0 0,0-1 0 0 0,0 1 0 0 0,0-1 1 0 0,1 1-1 0 0,-1-1 0 0 0,1 1 0 0 0,0 0 1 0 0,0-1-1 0 0,0 1 0 0 0,0 0 0 0 0,0-1 0 0 0,1 1 1 0 0,-1 0-1 0 0,1-1 0 0 0,0 2-58 0 0,1 1 46 0 0,-1-1 0 0 0,2 0 0 0 0,-1 0 0 0 0,0 0 0 0 0,1 0 0 0 0,-1 0 0 0 0,1 0 0 0 0,3 2-46 0 0,3 3 42 0 0,0-1 1 0 0,0 0-1 0 0,1-1 0 0 0,0 0 0 0 0,0 0 0 0 0,7 2-42 0 0,-9-5 13 0 0,0 1-1 0 0,0 0 1 0 0,0 1 0 0 0,-1-1-1 0 0,1 2-12 0 0,-7-6 319 0 0,-1-1 85 0 0,0 0 10 0 0,-4 8 361 0 0,1-5-668 0 0,0 0-1 0 0,0 0 1 0 0,0 0 0 0 0,0 0-1 0 0,0-1 1 0 0,-1 1 0 0 0,1-1 0 0 0,-1 0-1 0 0,1 0 1 0 0,-1 0 0 0 0,0-1-1 0 0,0 1 1 0 0,0-1 0 0 0,0 0-1 0 0,0 0 1 0 0,-1 0-107 0 0,-9 2-479 0 0,0-1 0 0 0,-1-1-1 0 0,-13 0 480 0 0,23-4-6634 0 0,-1 1-95 0 0</inkml:trace>
  <inkml:trace contextRef="#ctx0" brushRef="#br0" timeOffset="1553.314">1669 34 11056 0 0,'0'0'852'0'0,"4"8"-328"0"0,8 21 3895 0 0,-6-11-2731 0 0,-5-15-1521 0 0,-1-1-1 0 0,0 0 0 0 0,1 0 0 0 0,-1 1 1 0 0,0-1-1 0 0,0 1 0 0 0,0-1 0 0 0,0 0 1 0 0,-1 1-1 0 0,1-1 0 0 0,-1 0 0 0 0,0 2-166 0 0,0-1 124 0 0,1 0 0 0 0,-1 0 0 0 0,1 0 0 0 0,0 0 0 0 0,-1 0 0 0 0,1 0 0 0 0,1 0 0 0 0,-1 2-124 0 0,1 0 109 0 0,-1-1 1 0 0,0 1-1 0 0,0-1 0 0 0,0 1 0 0 0,0-1 1 0 0,-1 0-1 0 0,0 1 0 0 0,0 1-109 0 0,-3 24 238 0 0,4-25-216 0 0,-1 0-1 0 0,0 0 1 0 0,0-1-1 0 0,0 1 1 0 0,0 0 0 0 0,-1-1-1 0 0,0 2-21 0 0,-7 25 98 0 0,-1-12-523 0 0,3-20-2876 0 0,2-1 1235 0 0</inkml:trace>
  <inkml:trace contextRef="#ctx0" brushRef="#br0" timeOffset="1754.822">1701 145 4608 0 0,'8'3'353'0'0,"-7"-3"-298"0"0,-1 0-1 0 0,1 0 1 0 0,-1 0 0 0 0,1 0-1 0 0,-1 0 1 0 0,0 0 0 0 0,1 0-1 0 0,-1 0 1 0 0,1 1-1 0 0,-1-1 1 0 0,0 0 0 0 0,1 0-1 0 0,-1 0 1 0 0,0 1-1 0 0,1-1 1 0 0,-1 0 0 0 0,0 1-1 0 0,1-1 1 0 0,-1 0 0 0 0,0 0-1 0 0,1 1 1 0 0,-1-1-1 0 0,0 1 1 0 0,0-1 0 0 0,0 0-1 0 0,1 1 1 0 0,-1-1-1 0 0,0 0 1 0 0,0 1 0 0 0,0-1-1 0 0,0 1 1 0 0,0-1 0 0 0,0 1-55 0 0,1 0 586 0 0,15 31 8270 0 0,18 44-3545 0 0,-32-73-4985 0 0,12 42 1520 0 0,-9-25-1409 0 0,-5-17-296 0 0,-2 3-51 0 0,1-5-178 0 0,1-1-659 0 0,0 0-309 0 0,1-1-1315 0 0,2-4-5028 0 0</inkml:trace>
  <inkml:trace contextRef="#ctx0" brushRef="#br0" timeOffset="2055.819">1947 0 14336 0 0,'0'0'640'0'0,"0"0"128"0"0,0 0-616 0 0,0 0-152 0 0,0 0 0 0 0,0 0 0 0 0,0 0 112 0 0,0 0-8 0 0,0 0 0 0 0,0 0 0 0 0,0 0-104 0 0,6 9 0 0 0,-6-9 0 0 0,7 5-4384 0 0,-5 3-832 0 0</inkml:trace>
  <inkml:trace contextRef="#ctx0" brushRef="#br0" timeOffset="2228.677">2196 34 3680 0 0,'-2'0'225'0'0,"0"1"-1"0"0,0-1 1 0 0,0 1 0 0 0,0 0 0 0 0,0-1-1 0 0,0 1 1 0 0,0 0 0 0 0,0 0 0 0 0,0 1-1 0 0,0-1 1 0 0,1 0 0 0 0,-2 1-225 0 0,-7 5 3969 0 0,-20 13 3194 0 0,2 4-3882 0 0,19-14-3071 0 0,0 0 1 0 0,1 1-1 0 0,1 0 1 0 0,-1 0-1 0 0,2 1 1 0 0,-1 0-1 0 0,0 3-210 0 0,6-11 16 0 0,-1 1-1 0 0,1 0 1 0 0,-1-1-1 0 0,2 1 1 0 0,-1 0-1 0 0,0-1 1 0 0,1 1-1 0 0,0 0 0 0 0,0 0 1 0 0,0-1-1 0 0,1 1-15 0 0,-1-3 5 0 0,0 0 0 0 0,1 0 0 0 0,-1 0 0 0 0,0 0-1 0 0,1 0 1 0 0,0 0 0 0 0,0 0 0 0 0,-1-1 0 0 0,1 1 0 0 0,0 0-1 0 0,0 0 1 0 0,0-1 0 0 0,1 1 0 0 0,-1-1 0 0 0,0 1-1 0 0,1-1 1 0 0,-1 1 0 0 0,1-1 0 0 0,-1 0 0 0 0,1 0-1 0 0,0 0 1 0 0,-1 0 0 0 0,1 0 0 0 0,0 0 0 0 0,0 0 0 0 0,0 0-1 0 0,0-1-4 0 0,8 3-19 0 0,1-1 0 0 0,0-1 0 0 0,-1 1 0 0 0,1-2 0 0 0,0 0 0 0 0,0 0 0 0 0,0-1 0 0 0,2 0 19 0 0,100-10-2481 0 0,-90 8 1422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9:16.2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0 361 14832 0 0,'0'0'332'0'0,"0"0"50"0"0,0 0 25 0 0,0 0-47 0 0,2 0-232 0 0,9 10-41 0 0,-9-9-33 0 0,-1 1-1 0 0,1-1 0 0 0,0 0 0 0 0,-1 0 1 0 0,1 1-1 0 0,0-1 0 0 0,0 0 1 0 0,-1 0-1 0 0,1 0 0 0 0,0-1 0 0 0,0 1 1 0 0,0 0-1 0 0,0-1 0 0 0,0 1 0 0 0,0-1-53 0 0,0 0 150 0 0,-2 0-29 0 0,2 2-93 0 0,-2-2-63 0 0,0 0 0 0 0,1 0 0 0 0,-1 1 0 0 0,0-1 1 0 0,0 0-1 0 0,1 0 0 0 0,-1 1 0 0 0,0-1 0 0 0,0 0 1 0 0,1 0-1 0 0,-1 0 0 0 0,0 0 0 0 0,1 1 0 0 0,-1-1 0 0 0,0 0 1 0 0,1 0-1 0 0,-1 0 0 0 0,0 0 0 0 0,1 0 0 0 0,-1 0 0 0 0,0 0 1 0 0,1 0-1 0 0,-1 0 0 0 0,0 0 0 0 0,1 0 0 0 0,-1 0 0 0 0,0 0 1 0 0,1 0-1 0 0,-1 0 0 0 0,0 0 0 0 0,1-1 0 0 0,-1 1 0 0 0,0 0 1 0 0,1 0-1 0 0,-1 0 0 0 0,0 0 0 0 0,1-1 0 0 0,-1 1 0 0 0,0 0 36 0 0,1-1-5821 0 0</inkml:trace>
  <inkml:trace contextRef="#ctx0" brushRef="#br0" timeOffset="394.619">150 133 5528 0 0,'2'-2'96'0'0,"-1"-1"-1"0"0,1 0 1 0 0,0 0 0 0 0,-1 1-1 0 0,1-1 1 0 0,1 1 0 0 0,-1-1-1 0 0,0 1 1 0 0,0 0 0 0 0,1 0 0 0 0,1-1-96 0 0,34-19 4317 0 0,-12 8-1649 0 0,-14 8-2019 0 0,1 0-1 0 0,-1 0 1 0 0,1 1-1 0 0,12-3-648 0 0,15-5 1817 0 0,-28 8-1500 0 0,1 0 0 0 0,0 2 0 0 0,0-1 0 0 0,5 1-317 0 0,-14 2 9 0 0,1 1 1 0 0,0-1-1 0 0,0 1 1 0 0,0 0-1 0 0,0 0 0 0 0,-1 1 1 0 0,1-1-1 0 0,0 1 1 0 0,0 0-1 0 0,-1 0 1 0 0,1 1-1 0 0,-1-1 0 0 0,4 3-9 0 0,-2-1 145 0 0,1 0-1 0 0,-1 1 0 0 0,0 0 0 0 0,0 1 0 0 0,-1 0 0 0 0,3 1-144 0 0,-6-4 25 0 0,0 1 0 0 0,-1-1 0 0 0,1 1 0 0 0,0-1 0 0 0,-1 1 0 0 0,0 0 0 0 0,1 0-1 0 0,-1-1 1 0 0,0 1 0 0 0,0 0 0 0 0,-1 0 0 0 0,1 0 0 0 0,-1 0 0 0 0,1 0 0 0 0,-1 0-1 0 0,0 0 1 0 0,0 0-25 0 0,0 5 33 0 0,-1 0-1 0 0,0-1 1 0 0,-1 1 0 0 0,0-1-1 0 0,0 1 1 0 0,0-1-1 0 0,-1 0 1 0 0,0 0-1 0 0,0 0 1 0 0,-1 0-1 0 0,0-1 1 0 0,0 1-1 0 0,0-1 1 0 0,-1 0-1 0 0,-4 4-32 0 0,-59 61 86 0 0,-14 14-228 0 0,77-78 153 0 0,4-7-9 0 0,1 0 0 0 0,0 1 0 0 0,0-1 0 0 0,0 1 0 0 0,-1-1 0 0 0,1 1 1 0 0,0-1-1 0 0,0 0 0 0 0,0 1 0 0 0,0-1 0 0 0,0 1 0 0 0,0-1 0 0 0,0 1 0 0 0,0-1 0 0 0,0 1 0 0 0,0-1 0 0 0,0 0 0 0 0,0 1 0 0 0,0-1 1 0 0,0 1-1 0 0,0-1 0 0 0,1 1 0 0 0,-1-1 0 0 0,0 0 0 0 0,0 1 0 0 0,0-1 0 0 0,1 0 0 0 0,-1 1 0 0 0,0-1 0 0 0,1 1 0 0 0,-1-1 0 0 0,0 0 1 0 0,1 0-1 0 0,-1 1 0 0 0,0-1 0 0 0,1 0 0 0 0,-1 1-2 0 0,14 5 114 0 0,10-2 46 0 0,-22-3-160 0 0,1 0 0 0 0,0 0 0 0 0,0-1-1 0 0,0 1 1 0 0,0-1 0 0 0,0 0-1 0 0,3 0 1 0 0,79-3 0 0 0,-51 0 0 0 0,0 2 0 0 0,1 1 0 0 0,7 3 0 0 0,-32-4 96 0 0,-3 1-1727 0 0,-2 1-2725 0 0,2 3-2320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7:22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22 240 3680 0 0,'-18'-10'284'0'0,"17"10"-281"0"0,1 0 0 0 0,0-1 0 0 0,0 1 0 0 0,0 0 0 0 0,0 0 0 0 0,0 0 0 0 0,-1 0 0 0 0,1 0 0 0 0,0 0 0 0 0,0 0 0 0 0,0-1 0 0 0,0 1 0 0 0,0 0-1 0 0,0 0 1 0 0,-1 0 0 0 0,1 0 0 0 0,0 0 0 0 0,0-1 0 0 0,0 1 0 0 0,0 0 0 0 0,0 0 0 0 0,0 0 0 0 0,0-1 0 0 0,0 1 0 0 0,0 0 0 0 0,0 0 0 0 0,0 0 0 0 0,0 0 0 0 0,0-1 0 0 0,0 1 0 0 0,0 0 0 0 0,0 0 0 0 0,0 0 0 0 0,0 0 0 0 0,0-1 0 0 0,0 1 0 0 0,0 0-3 0 0,6-5-21 0 0,-5 5 28 0 0,-1 0 0 0 0,0 0 0 0 0,1 0 0 0 0,-1 0 0 0 0,0 0 0 0 0,0 0 0 0 0,1 0 0 0 0,-1 0 0 0 0,0 0 0 0 0,1-1 0 0 0,-1 1-1 0 0,0 0 1 0 0,0 0 0 0 0,0 0 0 0 0,1-1 0 0 0,-1 1 0 0 0,0 0 0 0 0,0 0 0 0 0,0 0 0 0 0,1-1 0 0 0,-1 1 0 0 0,0 0 0 0 0,0-1 0 0 0,0 1 0 0 0,0 0 0 0 0,0 0 0 0 0,0-1 0 0 0,0 1 0 0 0,1 0 0 0 0,-1-1 0 0 0,0 1-1 0 0,0 0 1 0 0,0 0 0 0 0,0-1 0 0 0,0 1 0 0 0,0 0 0 0 0,-1-1 0 0 0,1 1-7 0 0,-3-5 407 0 0,-1-2 1683 0 0,10-5 186 0 0,-6 12-2215 0 0,0 0 0 0 0,0-1-1 0 0,1 1 1 0 0,-1 0 0 0 0,0 0 0 0 0,0-1-1 0 0,0 1 1 0 0,1 0 0 0 0,-1-1-1 0 0,0 1 1 0 0,0 0 0 0 0,0-1-1 0 0,0 1 1 0 0,0-1 0 0 0,0 1 0 0 0,0 0-1 0 0,0-1 1 0 0,0 1 0 0 0,0 0-1 0 0,0-1 1 0 0,0 1 0 0 0,0-1-1 0 0,0 1 1 0 0,0 0 0 0 0,0-1 0 0 0,0 1-1 0 0,0 0 1 0 0,0-1 0 0 0,-1 1-1 0 0,1 0 1 0 0,0-1 0 0 0,0 1-1 0 0,0 0 1 0 0,-1-1 0 0 0,1 1 0 0 0,0 0-1 0 0,0 0 1 0 0,-1-1-61 0 0,2 0 61 0 0,0 0 1 0 0,0 0-1 0 0,0 0 0 0 0,-1 0 1 0 0,1 0-1 0 0,0 0 0 0 0,0 0 1 0 0,1 0-1 0 0,-1 1 0 0 0,0-1 1 0 0,0 0-1 0 0,0 1 0 0 0,1-1-61 0 0,18-7 774 0 0,-19 8-357 0 0,9-2 636 0 0,-8 2-669 0 0,-7-1 10 0 0,4 1 42 0 0,1 0-150 0 0,0 0-59 0 0,0 1-188 0 0,-1 0 1 0 0,1 0 0 0 0,0 0-1 0 0,-1 0 1 0 0,1 0 0 0 0,-1 0-1 0 0,0-1 1 0 0,1 1-1 0 0,-1 0 1 0 0,1 0 0 0 0,-1-1-1 0 0,0 1 1 0 0,0 0-40 0 0,-2 2 78 0 0,3-3-70 0 0,0 0 0 0 0,0 1 0 0 0,-1-1 0 0 0,1 1-1 0 0,0-1 1 0 0,0 1 0 0 0,0-1 0 0 0,0 0 0 0 0,0 1 0 0 0,-1-1-1 0 0,1 1 1 0 0,0-1 0 0 0,0 1 0 0 0,0-1 0 0 0,0 1 0 0 0,0-1 0 0 0,1 1-1 0 0,-1-1 1 0 0,0 1 0 0 0,0-1 0 0 0,0 1 0 0 0,0-1 0 0 0,0 0-1 0 0,1 1 1 0 0,-1-1 0 0 0,0 1 0 0 0,0-1 0 0 0,1 1 0 0 0,-1-1 0 0 0,0 0-1 0 0,1 1-7 0 0,-1-1 9 0 0,0 0-1 0 0,1 1 1 0 0,-1-1-1 0 0,0 1 1 0 0,0-1-1 0 0,1 0 1 0 0,-1 1-1 0 0,0-1 1 0 0,0 1-1 0 0,0-1 1 0 0,1 0-1 0 0,-1 1 1 0 0,0-1-1 0 0,0 1 1 0 0,0-1-1 0 0,0 1 1 0 0,0-1-1 0 0,0 1 1 0 0,0-1-1 0 0,0 0 1 0 0,0 1-1 0 0,0-1 1 0 0,0 1-1 0 0,0-1 1 0 0,-1 1-1 0 0,1-1 1 0 0,0 0-1 0 0,0 1 1 0 0,0-1-1 0 0,-1 1 1 0 0,1-1-9 0 0,-2 4 46 0 0,1-3-23 0 0,0 0 0 0 0,0 1 0 0 0,0-1 0 0 0,0 1 0 0 0,0-1 0 0 0,1 1-1 0 0,-1-1 1 0 0,0 1 0 0 0,1-1 0 0 0,0 1 0 0 0,-1-1 0 0 0,1 1 0 0 0,0 0-1 0 0,0-1 1 0 0,0 1 0 0 0,0 0 0 0 0,0-1 0 0 0,0 1 0 0 0,0-1 0 0 0,0 1-1 0 0,1 0-22 0 0,-1 2 44 0 0,0 0 0 0 0,1-1 0 0 0,-1 1 0 0 0,-1 0-1 0 0,1 0 1 0 0,-1-1 0 0 0,1 1 0 0 0,-1 0-1 0 0,0 0-43 0 0,0 0 38 0 0,0-1-1 0 0,0 1 0 0 0,0-1 0 0 0,1 1 1 0 0,0-1-1 0 0,-1 1 0 0 0,1 0 1 0 0,1-1-1 0 0,-1 1 0 0 0,1 3-37 0 0,0-4 33 0 0,0-1 0 0 0,-1 1 0 0 0,1 0 0 0 0,-1 0 0 0 0,1-1 0 0 0,-1 1 0 0 0,0 0 0 0 0,0 0 0 0 0,-1 0 0 0 0,1-1 0 0 0,0 1 0 0 0,-1 0 0 0 0,0-1 0 0 0,0 1 0 0 0,1 0 0 0 0,-2-1 0 0 0,1 1-33 0 0,1-1 26 0 0,-1 0 0 0 0,1-1-1 0 0,-1 1 1 0 0,1 0-1 0 0,0 0 1 0 0,0 0-1 0 0,0 0 1 0 0,0 0 0 0 0,0 0-1 0 0,0 0 1 0 0,0 0-1 0 0,1 0 1 0 0,-1 0 0 0 0,1 1-26 0 0,0-1 22 0 0,-1 0 1 0 0,1 0-1 0 0,-1 0 1 0 0,0-1-1 0 0,1 1 1 0 0,-1 0-1 0 0,0 0 1 0 0,0 0-1 0 0,0 0 1 0 0,-1 0-1 0 0,1 0 1 0 0,0-1-1 0 0,-1 1 1 0 0,1 0-1 0 0,-1 1-22 0 0,-1 0 30 0 0,1-1-1 0 0,0 1 0 0 0,0 0 0 0 0,0-1 0 0 0,0 1 0 0 0,1 0 1 0 0,-1-1-1 0 0,1 1 0 0 0,0 0 0 0 0,0 0 0 0 0,0 0 0 0 0,0-1 1 0 0,0 1-1 0 0,0 0 0 0 0,1 0 0 0 0,-1-1 0 0 0,2 3-29 0 0,-2-4 5 0 0,0 0 0 0 0,0-1 0 0 0,0 1 0 0 0,0 0 0 0 0,0 0-1 0 0,0-1 1 0 0,0 1 0 0 0,0 0 0 0 0,0-1 0 0 0,0 1 0 0 0,0 0-1 0 0,-1-1 1 0 0,1 1 0 0 0,0 0 0 0 0,0-1 0 0 0,-1 1-1 0 0,1 0 1 0 0,0-1 0 0 0,-1 1 0 0 0,1-1 0 0 0,-1 1-5 0 0,1-1 0 0 0,-1 1 1 0 0,1 0 0 0 0,0-1-1 0 0,-1 1 1 0 0,1-1-1 0 0,0 1 1 0 0,-1-1 0 0 0,1 1-1 0 0,0 0 1 0 0,0-1-1 0 0,0 1 1 0 0,-1 0 0 0 0,1-1-1 0 0,0 1 1 0 0,0 0-1 0 0,0-1 1 0 0,0 1 0 0 0,0 0-1 0 0,0-1 1 0 0,0 1-1 0 0,1 0 1 0 0,-1 0-1 0 0,3 6 32 0 0,-3-7-31 0 0,0 1 1 0 0,1 0 0 0 0,-1-1-1 0 0,0 1 1 0 0,0 0 0 0 0,1 0-1 0 0,-1 0 1 0 0,0-1-1 0 0,0 1 1 0 0,0 0 0 0 0,0 0-1 0 0,0 0 1 0 0,0-1 0 0 0,0 1-1 0 0,0 0 1 0 0,0 0 0 0 0,0 0-1 0 0,-1-1 1 0 0,1 1 0 0 0,0 0-1 0 0,0 0 1 0 0,-1 0-2 0 0,1-1 3 0 0,0 1 1 0 0,0-1-1 0 0,0 1 1 0 0,0-1-1 0 0,0 1 1 0 0,0-1-1 0 0,0 1 0 0 0,0 0 1 0 0,0-1-1 0 0,0 1 1 0 0,0-1-1 0 0,1 1 0 0 0,-1-1 1 0 0,0 1-1 0 0,0-1 1 0 0,1 0-1 0 0,-1 1 1 0 0,0-1-1 0 0,0 1 0 0 0,1-1 1 0 0,-1 1-1 0 0,1-1 1 0 0,-1 0-1 0 0,0 1 0 0 0,1-1 1 0 0,-1 0-1 0 0,1 1 1 0 0,0-1-4 0 0,15 10 48 0 0,-12-8-39 0 0,-1 0 1 0 0,0-1-1 0 0,1 1 1 0 0,-1-1 0 0 0,1 0-1 0 0,0 0 1 0 0,-1 0-1 0 0,4 0-9 0 0,8 2-59 0 0,-14-2-5 0 0,2-1-154 0 0,-1 0 25 0 0,0-1 0 0 0,0 1 0 0 0,0 0 1 0 0,0 0-1 0 0,0-1 0 0 0,0 1 0 0 0,0-1 1 0 0,0 0-1 0 0,0 0 0 0 0,-1 1 0 0 0,1-1 1 0 0,2-1 192 0 0,-3 1-526 0 0,0-1 1 0 0,1 1 0 0 0,-1 0 0 0 0,0 0 0 0 0,0-1-1 0 0,1 1 1 0 0,-1 0 0 0 0,0-1 0 0 0,0 1 0 0 0,-1-1-1 0 0,1 0 526 0 0,3-9-5322 0 0</inkml:trace>
  <inkml:trace contextRef="#ctx0" brushRef="#br0" timeOffset="724.183">256 343 5984 0 0,'18'-3'464'0'0,"-14"2"-71"0"0,-4 1 840 0 0,0 0 397 0 0,-2 1 76 0 0,-8 3-249 0 0,6-3-1274 0 0,1 0 0 0 0,0 1 0 0 0,0-1-1 0 0,0 1 1 0 0,0-1 0 0 0,1 1 0 0 0,-1 0 0 0 0,0 0 0 0 0,1 0-1 0 0,-1 0 1 0 0,1 1-183 0 0,-12 9 734 0 0,12-11-659 0 0,1 0-1 0 0,0 0 1 0 0,-1 0 0 0 0,1 0 0 0 0,0 0 0 0 0,-1 1 0 0 0,1-1 0 0 0,0 0 0 0 0,0 1 0 0 0,0-1 0 0 0,0 1 0 0 0,1-1 0 0 0,-1 1 0 0 0,0-1-1 0 0,0 1-74 0 0,-3 12 558 0 0,2-11-496 0 0,1-1 1 0 0,0 1-1 0 0,0 0 1 0 0,0 0-1 0 0,0 0 1 0 0,1-1-1 0 0,-1 1 1 0 0,1 0-1 0 0,-1 0 1 0 0,1 0-1 0 0,0 0 0 0 0,0 0 1 0 0,1 0-1 0 0,-1 1-62 0 0,1-3 2 0 0,0 1 0 0 0,-1-1 0 0 0,1 1-1 0 0,0-1 1 0 0,-1 1 0 0 0,0-1 0 0 0,1 1-1 0 0,-1-1 1 0 0,0 1 0 0 0,0-1 0 0 0,0 1-1 0 0,1-1 1 0 0,-2 1 0 0 0,1-1 0 0 0,0 1-1 0 0,0-1 1 0 0,0 1 0 0 0,-1-1-1 0 0,1 1 1 0 0,-1-1 0 0 0,1 1 0 0 0,-1-1-1 0 0,0 1-1 0 0,0 0 0 0 0,1 0 0 0 0,0 0 0 0 0,-1 0 0 0 0,1 0 0 0 0,0 0 0 0 0,0-1 0 0 0,0 1 0 0 0,0 0 0 0 0,1 0 0 0 0,-1 0 0 0 0,0 0 0 0 0,1 0 0 0 0,-1 0 0 0 0,1-1 0 0 0,0 1 0 0 0,0 0 0 0 0,0 1 0 0 0,0 0 0 0 0,0 0 0 0 0,0 0 0 0 0,-1 0 0 0 0,1 1 0 0 0,-1 1 0 0 0,0-4 4 0 0,0 0 0 0 0,0-1-1 0 0,0 1 1 0 0,0 0-1 0 0,0 0 1 0 0,1 0 0 0 0,-1 0-1 0 0,0 0 1 0 0,0-1-1 0 0,1 1 1 0 0,-1 0 0 0 0,0 0-1 0 0,1-1 1 0 0,-1 1-1 0 0,1 0 1 0 0,-1-1 0 0 0,1 1-1 0 0,-1 0 1 0 0,1-1 0 0 0,0 1-1 0 0,-1 0 1 0 0,1-1-1 0 0,0 1-3 0 0,0-1 4 0 0,1 1 0 0 0,-1 0 0 0 0,1-1 0 0 0,-1 1 0 0 0,1-1 0 0 0,0 1 0 0 0,-1-1 1 0 0,1 0-1 0 0,0 0 0 0 0,-1 0 0 0 0,2 0-4 0 0,4 0 1 0 0,-1-1 1 0 0,0 0-1 0 0,0 0 0 0 0,0 0 1 0 0,0-1-1 0 0,0 0-1 0 0,4-2 4 0 0,-7 4-17 0 0,0-1 1 0 0,-1 0-1 0 0,1 1 0 0 0,0-1 0 0 0,-1-1 1 0 0,1 1-1 0 0,-1 0 0 0 0,1-1 0 0 0,-1 1 1 0 0,0-1-1 0 0,1 1 0 0 0,-1-1 0 0 0,0 0 1 0 0,0 0-1 0 0,0 0 0 0 0,-1 0 0 0 0,1-1 1 0 0,0 1-1 0 0,0-3 13 0 0,0 3-13 0 0,-1 0 1 0 0,0 0 0 0 0,0 0-1 0 0,1 0 1 0 0,-1 1 0 0 0,1-1-1 0 0,0 0 1 0 0,0 0 12 0 0,-1 1-1 0 0,0 0 1 0 0,0 0-1 0 0,0 0 1 0 0,0 0-1 0 0,0 0 1 0 0,0 0-1 0 0,0 0 0 0 0,0-1 1 0 0,0 1-1 0 0,-1 0 1 0 0,1-1-1 0 0,0 1 0 0 0,-1-1 1 0 0,0 1-1 0 0,1 0 1 0 0,-1-1-1 0 0,0 1 0 0 0,1-2 1 0 0,0-10-81 0 0,0 12 72 0 0,-1 0 0 0 0,0 0 0 0 0,1 0-1 0 0,-1 0 1 0 0,0 0 0 0 0,0 0 0 0 0,1 0 0 0 0,-1 0-1 0 0,0 0 1 0 0,0 0 0 0 0,0 0 0 0 0,-1 0 0 0 0,1 0-1 0 0,0 0 1 0 0,0 0 0 0 0,0 0 0 0 0,-1 0-1 0 0,1 0 1 0 0,-1 0 0 0 0,1 0 0 0 0,-1 0 0 0 0,1 0-1 0 0,-1 0 1 0 0,1 1 0 0 0,-1-1 0 0 0,0 0 0 0 0,1 0-1 0 0,-1 0 1 0 0,0 1 0 0 0,0-1 0 0 0,0 0 9 0 0,-4-1-9 0 0,4 2 14 0 0,0 0 0 0 0,0-1 0 0 0,1 1 0 0 0,-1 0 0 0 0,0-1 0 0 0,0 1 0 0 0,0 0 0 0 0,0-1 0 0 0,0 0-1 0 0,1 1 1 0 0,-1-1 0 0 0,0 1 0 0 0,1-1 0 0 0,-1 0 0 0 0,0 1 0 0 0,1-1 0 0 0,-1 0 0 0 0,1 0-5 0 0,0-2 48 0 0,0 3-45 0 0,0-1 0 0 0,0 1-1 0 0,-1 0 1 0 0,1 0 0 0 0,0 0 0 0 0,0-1 0 0 0,0 1-1 0 0,0 0 1 0 0,0 0 0 0 0,0 0 0 0 0,0-1-1 0 0,0 1 1 0 0,0 0 0 0 0,0 0 0 0 0,-1 0 0 0 0,1-1-1 0 0,0 1 1 0 0,0 0 0 0 0,0 0 0 0 0,0 0 0 0 0,0 0-1 0 0,-1 0 1 0 0,1-1 0 0 0,0 1 0 0 0,0 0-1 0 0,0 0 1 0 0,-1 0 0 0 0,1 0 0 0 0,0 0 0 0 0,0 0-1 0 0,0 0 1 0 0,-1 0 0 0 0,1 0 0 0 0,0 0-1 0 0,0 0 1 0 0,-1 0 0 0 0,1 0 0 0 0,0 0 0 0 0,0 0-1 0 0,0 0 1 0 0,-1 0 0 0 0,1 0 0 0 0,0 0-1 0 0,0 0-2 0 0,-2 0 7 0 0,-3-2 71 0 0,0 1 0 0 0,-1 0 0 0 0,0 1 0 0 0,1-1 0 0 0,-1 1 0 0 0,1 0 0 0 0,-1 0 0 0 0,0 1 0 0 0,1 0 0 0 0,-1 0-1 0 0,-3 1-77 0 0,-3 2 0 0 0,10-2 0 0 0,1 0 0 0 0,-8-2 0 0 0,8 0-40 0 0,4-2 22 0 0,6-7-117 0 0,-9 8 124 0 0,1 1 0 0 0,-1-1-1 0 0,1 0 1 0 0,0 1 0 0 0,-1-1 0 0 0,1 0-1 0 0,0 1 1 0 0,-1-1 0 0 0,1 1 0 0 0,0-1-1 0 0,0 1 1 0 0,0-1 0 0 0,-1 1 0 0 0,2-1 11 0 0,6-5-86 0 0,-6 4 57 0 0,-1 0-1 0 0,0 1 0 0 0,1-1 0 0 0,-1 0 0 0 0,1 0 0 0 0,-1 1 0 0 0,1-1 1 0 0,0 1-1 0 0,0-1 0 0 0,0 1 0 0 0,0 0 0 0 0,0-1 0 0 0,0 1 0 0 0,0 0 0 0 0,0 1 1 0 0,0-1-1 0 0,1 0 0 0 0,-1 0 0 0 0,0 1 0 0 0,2-1 30 0 0,6 0-45 0 0,-8 1 35 0 0,1-1 0 0 0,0 1 0 0 0,-1-1 0 0 0,1 1 0 0 0,-1-1 0 0 0,1 0 1 0 0,-1 0-1 0 0,1 0 0 0 0,-1 0 0 0 0,0 0 0 0 0,1-1 0 0 0,-1 1 0 0 0,0-1 0 0 0,1 0 10 0 0,0 0 106 0 0,1 0 1 0 0,-1 1-1 0 0,1 0 0 0 0,0-1 0 0 0,0 1 0 0 0,0 0 1 0 0,-1 1-1 0 0,1-1 0 0 0,0 1 0 0 0,0-1 1 0 0,0 1-1 0 0,1 1-106 0 0,-4-1 428 0 0,0-1-282 0 0,2 0-143 0 0,-1 1-1 0 0,0-1 0 0 0,0 1 0 0 0,1 0 1 0 0,-1 0-1 0 0,0 0 0 0 0,1 0 0 0 0,-1 0 0 0 0,0 0 1 0 0,1 1-1 0 0,-1-1 0 0 0,2 1-2 0 0,-2-1-15 0 0,0 1-1 0 0,0 0 1 0 0,0-1-1 0 0,0 1 1 0 0,0 0-1 0 0,0 0 1 0 0,0 0 0 0 0,0 0-1 0 0,0 0 1 0 0,0 0-1 0 0,-1 0 1 0 0,1 1-1 0 0,0-1 1 0 0,-1 1-1 0 0,1-1 1 0 0,-1 1 0 0 0,0 0-1 0 0,0 0 1 0 0,1 0 15 0 0,4 6-414 0 0,3 1 145 0 0,-8-8 286 0 0,-1-1 0 0 0,1 1 0 0 0,0-1 0 0 0,0 1 1 0 0,-1-1-1 0 0,1 1 0 0 0,-1-1 0 0 0,1 1 0 0 0,0 0 0 0 0,-1 0 1 0 0,1-1-1 0 0,-1 1 0 0 0,0 0 0 0 0,1 0 0 0 0,-1 0 1 0 0,0-1-1 0 0,1 1 0 0 0,-1 0 0 0 0,0 0 0 0 0,0 0 1 0 0,0 0-1 0 0,0 0 0 0 0,0-1 0 0 0,0 1 0 0 0,0 0 0 0 0,0 0 1 0 0,0 0-1 0 0,0 0 0 0 0,0 0 0 0 0,0 0 0 0 0,-1-1 1 0 0,1 1-1 0 0,0 0-17 0 0,-1 1 37 0 0,1 0 0 0 0,-1-1 0 0 0,1 1 0 0 0,0-1 0 0 0,0 1 0 0 0,0 0 0 0 0,0-1 0 0 0,0 1 0 0 0,0 0 0 0 0,0-1 0 0 0,1 1 0 0 0,-1 1-37 0 0,1-2 25 0 0,-1 1 0 0 0,0-1-1 0 0,1 1 1 0 0,-1 0 0 0 0,0-1 0 0 0,0 1 0 0 0,0-1-1 0 0,0 1 1 0 0,-1 0 0 0 0,1-1 0 0 0,0 1 0 0 0,-1-1-1 0 0,1 1-24 0 0,-3 6 73 0 0,0 0 0 0 0,1 0-1 0 0,0 0 1 0 0,-1 6-73 0 0,3-13 4 0 0,-1 0-1 0 0,1 0 1 0 0,0 0-1 0 0,-1 0 1 0 0,1 0 0 0 0,-1 0-1 0 0,1 0 1 0 0,-1 0-1 0 0,1 0 1 0 0,-1-1 0 0 0,0 1-1 0 0,0 0 1 0 0,1 0-1 0 0,-1 0 1 0 0,0-1 0 0 0,0 1-1 0 0,0 0 1 0 0,0-1-4 0 0,-3 4 22 0 0,4-4-20 0 0,-1 0 0 0 0,1 0 0 0 0,0 1 0 0 0,0-1 0 0 0,-1 0 0 0 0,1 0 0 0 0,0 1 1 0 0,0-1-1 0 0,0 0 0 0 0,-1 1 0 0 0,1-1 0 0 0,0 0 0 0 0,0 1 0 0 0,0-1 0 0 0,0 0 0 0 0,0 1 1 0 0,0-1-1 0 0,0 1 0 0 0,-1-1 0 0 0,1 0 0 0 0,0 1 0 0 0,0-1 0 0 0,0 0 0 0 0,1 1 1 0 0,-1-1-1 0 0,0 1 0 0 0,0-1 0 0 0,0 0 0 0 0,0 1 0 0 0,0-1 0 0 0,0 0 0 0 0,0 1 0 0 0,1-1 1 0 0,-1 0-1 0 0,0 1 0 0 0,0-1 0 0 0,1 0 0 0 0,-1 0 0 0 0,0 1 0 0 0,0-1 0 0 0,1 0 0 0 0,-1 1-2 0 0,3 4 33 0 0,6-10 20 0 0,-8 4-51 0 0,0 1-8 0 0,0-1 0 0 0,0 1 1 0 0,0-1-1 0 0,0 1 1 0 0,0-1-1 0 0,0 0 1 0 0,0 1-1 0 0,0-1 1 0 0,0 0-1 0 0,0 1 1 0 0,-1-1-1 0 0,1 0 1 0 0,0 0-1 0 0,0 0 0 0 0,-1 0 1 0 0,1 0-1 0 0,-1 0 1 0 0,1 0-1 0 0,-1 0 1 0 0,1 0-1 0 0,-1 0 1 0 0,0 0-1 0 0,1 0 1 0 0,-1 0-1 0 0,0 0 1 0 0,0 0-1 0 0,0-1 1 0 0,0 1-1 0 0,0 0 0 0 0,0 0 1 0 0,0 0-1 0 0,0-1 6 0 0,0 1-20 0 0,0-1 0 0 0,0 1-1 0 0,1 0 1 0 0,-1-1 0 0 0,0 1-1 0 0,1 0 1 0 0,0-1-1 0 0,-1 1 1 0 0,1 0 0 0 0,0-1-1 0 0,-1 1 1 0 0,1 0 0 0 0,0 0-1 0 0,0 0 1 0 0,0 0 0 0 0,0 0-1 0 0,0 0 1 0 0,0 0 0 0 0,0 0-1 0 0,1 0 21 0 0,0-1-54 0 0,0 1 0 0 0,-1 0 0 0 0,1-1 0 0 0,-1 1 0 0 0,1-1 0 0 0,-1 0 0 0 0,0 1 0 0 0,0-1 0 0 0,0 0 0 0 0,0 0-1 0 0,0 1 1 0 0,1-3 54 0 0,-2 0-64 0 0,1 0-1 0 0,0 0 0 0 0,0 1 1 0 0,1-1-1 0 0,-1 1 0 0 0,1-1 0 0 0,0 1 1 0 0,-1-1-1 0 0,2 1 0 0 0,-1 0 0 0 0,3-3 65 0 0,-5 5-6 0 0,1 1-1 0 0,-1-1 0 0 0,1 1 0 0 0,-1-1 0 0 0,0 0 0 0 0,1 1 0 0 0,-1-1 1 0 0,0 0-1 0 0,1 1 0 0 0,-1-1 0 0 0,0 0 0 0 0,0 0 0 0 0,1 1 1 0 0,-1-2 6 0 0,0 2-1 0 0,0-1 1 0 0,0 1-1 0 0,0-1 1 0 0,0 1 0 0 0,0-1-1 0 0,0 1 1 0 0,1-1-1 0 0,-1 1 1 0 0,0-1 0 0 0,0 1-1 0 0,1-1 1 0 0,-1 1 0 0 0,0-1-1 0 0,1 1 1 0 0,-1 0-1 0 0,0-1 1 0 0,1 1 0 0 0,-1 0-1 0 0,0-1 1 0 0,1 1-1 0 0,-1 0 1 0 0,3-3 0 0 0,12-4 0 0 0,-12 6 57 0 0,-1 0-1 0 0,1 1 1 0 0,-1-1-1 0 0,1 1 0 0 0,-1-1 1 0 0,1 1-1 0 0,0 0 1 0 0,-1 0-1 0 0,1 1 0 0 0,-1-1 1 0 0,1 0-1 0 0,-1 1 0 0 0,1-1 1 0 0,-1 1-1 0 0,1 0 1 0 0,-1 0-1 0 0,0 0 0 0 0,1 0 1 0 0,-1 0-1 0 0,0 1 1 0 0,0-1-1 0 0,0 1 0 0 0,0-1 1 0 0,1 2-57 0 0,2 16 921 0 0,9 14-464 0 0,-13-31-446 0 0,-1 0-1 0 0,1 0 0 0 0,-1 0 0 0 0,1 0 0 0 0,-1 0 1 0 0,0 0-1 0 0,0 0 0 0 0,0 1 0 0 0,0-1 1 0 0,0 0-1 0 0,0 0 0 0 0,-1 0 0 0 0,1 0 0 0 0,-1 0 1 0 0,0 1-11 0 0,0 0 3 0 0,0-2-2 0 0,0 0-1 0 0,0 0 0 0 0,1 0 1 0 0,-1 1-1 0 0,1-1 0 0 0,-1 0 0 0 0,1 1 1 0 0,-1-1-1 0 0,1 0 0 0 0,0 1 1 0 0,-1-1-1 0 0,1 0 0 0 0,0 1 1 0 0,0-1-1 0 0,0 1 0 0 0,0-1 1 0 0,0 0-1 0 0,1 1 0 0 0,-1-1 0 0 0,0 1 1 0 0,1-1-1 0 0,-1 0 0 0 0,1 1 0 0 0,2 6-37 0 0,-2-5-123 0 0,0 0 0 0 0,0 0 0 0 0,1 0 1 0 0,-1-1-1 0 0,1 1 0 0 0,0 0 0 0 0,0 0 160 0 0,-1-2-89 0 0,0 0 0 0 0,0-1-1 0 0,0 1 1 0 0,0 0 0 0 0,0-1 0 0 0,0 1-1 0 0,0-1 1 0 0,0 1 0 0 0,0-1 0 0 0,0 1-1 0 0,0-1 1 0 0,1 0 0 0 0,-1 0 0 0 0,0 1-1 0 0,0-1 1 0 0,0 0 0 0 0,0 0 0 0 0,1 0-1 0 0,-1 0 1 0 0,0-1 0 0 0,1 1 89 0 0,0 0-397 0 0,-1 0 238 0 0,0 0-1 0 0,0 0 0 0 0,0 0 0 0 0,-1-1 0 0 0,1 1 0 0 0,0 0 0 0 0,0 0 0 0 0,-1-1 0 0 0,1 1 0 0 0,0 0 1 0 0,0-1-1 0 0,-1 1 0 0 0,1-1 0 0 0,0 1 0 0 0,-1-1 0 0 0,1 1 0 0 0,-1-1 160 0 0,11-8-1598 0 0</inkml:trace>
  <inkml:trace contextRef="#ctx0" brushRef="#br0" timeOffset="1121.214">912 314 5984 0 0,'6'-1'90'0'0,"7"-3"361"0"0,-11 1-355 0 0,-3 3 411 0 0,0-1 0 0 0,0 1 0 0 0,0-1-1 0 0,-1 1 1 0 0,1 0 0 0 0,0 0 0 0 0,0 0-1 0 0,0 0 1 0 0,-1-1 0 0 0,1 1 0 0 0,0 1 0 0 0,0-1-1 0 0,-1 0 1 0 0,1 0 0 0 0,0 0 0 0 0,0 1 0 0 0,0-1-1 0 0,0 1 1 0 0,-1-1-507 0 0,-9 4 1019 0 0,1 0-1 0 0,0 0 1 0 0,-6 4-1019 0 0,-2 0 420 0 0,16-6-371 0 0,0-1 0 0 0,0 0 0 0 0,0 1 0 0 0,0-1 0 0 0,0 1 0 0 0,0-1-1 0 0,0 1 1 0 0,1 0 0 0 0,-1 1-49 0 0,-12 11 259 0 0,8-10-228 0 0,1 0 0 0 0,0 1 0 0 0,0 0 0 0 0,0 0 0 0 0,0 1-1 0 0,1-1 1 0 0,0 1 0 0 0,0 0 0 0 0,-2 6-31 0 0,0-4 0 0 0,5-8 0 0 0,0 1 0 0 0,1 0 0 0 0,-1-1 0 0 0,0 1 0 0 0,1 0 0 0 0,-1 0 0 0 0,1 0 0 0 0,-1-1 0 0 0,1 1 0 0 0,-1 0 0 0 0,1 0 0 0 0,-1 0 0 0 0,1 0 0 0 0,0 0 0 0 0,0 0 0 0 0,-1 0 0 0 0,1 0 0 0 0,0 0 0 0 0,0 0 0 0 0,0 0 0 0 0,0 0 0 0 0,0 0 0 0 0,0 0 0 0 0,0 0 0 0 0,1 0 1 0 0,0 0-1 0 0,-1 0 0 0 0,1-1 1 0 0,-1 1-1 0 0,0 0 0 0 0,1 0 1 0 0,-1 0-1 0 0,1 0 0 0 0,-1-1 1 0 0,0 1-1 0 0,0 0 0 0 0,0 0 1 0 0,1 0-1 0 0,-1 0 0 0 0,0 0 1 0 0,0 0-1 0 0,0 0 0 0 0,0 0 1 0 0,-1 0-1 0 0,1 0 0 0 0,0 0 0 0 0,0 0 1 0 0,0-1-1 0 0,-1 1 0 0 0,1 0 1 0 0,-1 0-1 0 0,1 0 0 0 0,0 0 1 0 0,-1-1-1 0 0,1 1 0 0 0,-1 0 1 0 0,0 0-1 0 0,1 0 0 0 0,2-3-24 0 0,0 1-1 0 0,1 0 1 0 0,-1 0 0 0 0,1 0 0 0 0,0 0-1 0 0,-1 1 1 0 0,1-1 0 0 0,0 1-1 0 0,0-1 25 0 0,1 0-38 0 0,35-17-580 0 0,-28 15 570 0 0,-1 0 0 0 0,1 1 0 0 0,0 0 0 0 0,0 1 0 0 0,0 0 0 0 0,0 1 0 0 0,1 0 48 0 0,6 3-26 0 0,-15-1 10 0 0,0 1 5 0 0,-1-1 44 0 0,1 0 0 0 0,0 0 1 0 0,0 1-1 0 0,-1-1 0 0 0,1 1 0 0 0,-1-1 0 0 0,0 1 0 0 0,0 0 0 0 0,0 0 1 0 0,0 0-1 0 0,0 0 0 0 0,-1 1 0 0 0,1-1 0 0 0,-1 0 0 0 0,1 3-33 0 0,4 8 251 0 0,-4-10-183 0 0,-1-1 0 0 0,0 0 1 0 0,0 0-1 0 0,0 0 0 0 0,0 1 0 0 0,0-1 1 0 0,0 1-1 0 0,-1-1 0 0 0,0 1 0 0 0,1-1 0 0 0,-1 1 1 0 0,-1 2-69 0 0,1-3 64 0 0,0-1 0 0 0,0 1 0 0 0,1 0 0 0 0,-1 0 0 0 0,0 0 0 0 0,1 0 0 0 0,0-1 0 0 0,0 2-64 0 0,4 19 440 0 0,1 63 372 0 0,-7-84-800 0 0,1 0 1 0 0,0-1 0 0 0,-1 1-1 0 0,1 0 1 0 0,-1 0 0 0 0,1 0 0 0 0,-1-1-1 0 0,0 1 1 0 0,0 0 0 0 0,0 1-13 0 0,0-2 11 0 0,0 0 0 0 0,0 1 1 0 0,1-1-1 0 0,-1 0 0 0 0,0 1 1 0 0,1-1-1 0 0,-1 1 0 0 0,1-1 0 0 0,0 0 1 0 0,0 1-1 0 0,-1-1 0 0 0,1 1 1 0 0,0 0-1 0 0,0-1-11 0 0,1 4 23 0 0,-1-4-19 0 0,1 0 0 0 0,-1 0-1 0 0,0 0 1 0 0,0 0 0 0 0,0 0-1 0 0,1 0 1 0 0,-1 0 0 0 0,0 0 0 0 0,0 0-1 0 0,-1 0 1 0 0,1-1 0 0 0,0 1-1 0 0,0 0 1 0 0,0 0 0 0 0,0 0-1 0 0,-1 0 1 0 0,1 0 0 0 0,0 0 0 0 0,-1 0-1 0 0,1-1 1 0 0,-1 1 0 0 0,1 0-1 0 0,-1 0 1 0 0,0-1 0 0 0,1 1 0 0 0,-1 0-1 0 0,1-1 1 0 0,-1 1 0 0 0,0 0-1 0 0,0-1 1 0 0,1 1 0 0 0,-1-1 0 0 0,0 1-1 0 0,0-1-3 0 0,-9 7 142 0 0,9-5-114 0 0,-1-1 0 0 0,1 0 0 0 0,-1 0 0 0 0,1 1 0 0 0,-1-1 0 0 0,0-1 0 0 0,0 1 1 0 0,1 0-1 0 0,-1 0 0 0 0,0-1 0 0 0,0 1 0 0 0,0 0-28 0 0,-10-2 17 0 0,-15-9-218 0 0,26 10 182 0 0,0-1 0 0 0,1 1 1 0 0,-1 0-1 0 0,0-1 0 0 0,0 1 0 0 0,1-1 0 0 0,-1 1 0 0 0,0-1 0 0 0,1 0 1 0 0,-1 1-1 0 0,1-1 0 0 0,-1 1 0 0 0,0-1 0 0 0,1 0 0 0 0,-1 0 0 0 0,1 1 0 0 0,0-1 1 0 0,-1 0-1 0 0,1 0 0 0 0,0 0 0 0 0,-1 1 0 0 0,1-1 0 0 0,0 0 0 0 0,0 0 1 0 0,0 0-1 0 0,0 0 0 0 0,0 0 0 0 0,0 1 19 0 0,0-2-91 0 0,0-1 1 0 0,0 1-1 0 0,0 0 1 0 0,-1 0-1 0 0,1 0 0 0 0,0 0 1 0 0,-1 0-1 0 0,1 1 1 0 0,-1-1-1 0 0,0 0 0 0 0,0 0 1 0 0,0-1 90 0 0,-5-16-2343 0 0,6 18 1982 0 0,0 0 1 0 0,0 0-1 0 0,1 0 0 0 0,-1 0 0 0 0,0 0 1 0 0,0 0-1 0 0,0 0 0 0 0,1 0 0 0 0,-1 0 1 0 0,1 0-1 0 0,-1 0 0 0 0,0 1 0 0 0,1-1 361 0 0,13-16-6406 0 0</inkml:trace>
  <inkml:trace contextRef="#ctx0" brushRef="#br0" timeOffset="1386.837">1124 337 11520 0 0,'0'0'886'0'0,"0"0"-320"0"0,-2 8 2615 0 0,6 36 1799 0 0,-1-28-4391 0 0,-3-14-484 0 0,1 0 0 0 0,-1 0 1 0 0,1 0-1 0 0,-1 0 0 0 0,0-1 0 0 0,0 1 0 0 0,0 0 1 0 0,0 0-1 0 0,0 0 0 0 0,-1 0 0 0 0,1 1-105 0 0,-2 6 177 0 0,0 1 0 0 0,1-1 0 0 0,1 1-1 0 0,0 0 1 0 0,0 2-177 0 0,0-1 133 0 0,0 0 0 0 0,-1 1 0 0 0,0-1 0 0 0,-1 0-133 0 0,2-9 20 0 0,1-1-19 0 0,-1-1 0 0 0,0 1 0 0 0,0-1 0 0 0,0 1 0 0 0,0-1 0 0 0,0 1 0 0 0,-1-1 0 0 0,1 1 0 0 0,0-1 0 0 0,0 1 0 0 0,0-1 0 0 0,0 0 0 0 0,0 1 0 0 0,-1-1 0 0 0,1 1 0 0 0,0-1 0 0 0,0 1 0 0 0,-1-1 0 0 0,1 0 0 0 0,0 1 0 0 0,-1-1 0 0 0,1 1-1 0 0,-1-1-108 0 0,1 0 0 0 0,0 0-70 0 0,0 0-332 0 0,0 0-142 0 0,0-1-1398 0 0,0-8-5489 0 0</inkml:trace>
  <inkml:trace contextRef="#ctx0" brushRef="#br0" timeOffset="1691.306">1158 142 14944 0 0,'0'0'328'0'0,"0"-8"72"0"0,-6 2 16 0 0,6 6-1 0 0,0 0-335 0 0,0 0-80 0 0,0-8 0 0 0,0 8 0 0 0,0 0 96 0 0,0 0 0 0 0,0 0 0 0 0,0 0 0 0 0,0 0 8 0 0,0 0 8 0 0,0 0 0 0 0,0 0 0 0 0,6 0-864 0 0,-3 0-175 0 0</inkml:trace>
  <inkml:trace contextRef="#ctx0" brushRef="#br0" timeOffset="1968.452">1289 162 7368 0 0,'0'0'568'0'0,"0"1"-374"0"0,0 19 109 0 0,-1-9 1014 0 0,1-1 0 0 0,0 1 0 0 0,1 0 0 0 0,1-1 0 0 0,1 10-1317 0 0,-2-15 198 0 0,0-1 1 0 0,-1 0-1 0 0,1 0 0 0 0,-1 1 1 0 0,0-1-1 0 0,0 0 0 0 0,-1 3-198 0 0,0 20 947 0 0,2-15-467 0 0,-1-1 1 0 0,-1 1 0 0 0,0 0 0 0 0,0 0-481 0 0,-3 31 683 0 0,3-30-587 0 0,0 0-1 0 0,-1 0 0 0 0,-1 0 0 0 0,-2 7-95 0 0,2-9 11 0 0,2-9-61 0 0,0-1-1 0 0,1 1 0 0 0,-1 0 0 0 0,0 0 1 0 0,0-1-1 0 0,-1 1 0 0 0,1-1 1 0 0,0 1-1 0 0,-1 0 51 0 0,0 1-853 0 0,-5 3-526 0 0</inkml:trace>
  <inkml:trace contextRef="#ctx0" brushRef="#br0" timeOffset="2290.076">1227 329 10824 0 0,'0'0'496'0'0,"2"0"-12"0"0,18 3-288 0 0,15 1 698 0 0,4 2 1040 0 0,0-3-1 0 0,7 0-1933 0 0,-40-3 68 0 0,-1 0 1 0 0,0-1-1 0 0,0 1 0 0 0,0-1 1 0 0,0 0-1 0 0,0 0 1 0 0,0 0-1 0 0,0-1 1 0 0,0 0-1 0 0,0 0 0 0 0,0 0 1 0 0,-1 0-1 0 0,1-1 1 0 0,-1 0-1 0 0,0 0 0 0 0,1-1-68 0 0,-4 4 91 0 0,-1 0-146 0 0,0 0-21 0 0,0 0 40 0 0,0 0 152 0 0,0 0 68 0 0,0 0 10 0 0,12 9 734 0 0,-11-6-773 0 0,1 0 0 0 0,-1 1 0 0 0,0-1 0 0 0,0 0-1 0 0,0 0 1 0 0,0 1 0 0 0,-1-1 0 0 0,1 0 0 0 0,-1 1 0 0 0,0 0-155 0 0,1 0 144 0 0,-1 1 1 0 0,1-1-1 0 0,0 0 0 0 0,0 0 0 0 0,1 4-144 0 0,1 9 335 0 0,-3-15-303 0 0,0 1-1 0 0,1-1 0 0 0,-1 1 0 0 0,0-1 0 0 0,1 1 0 0 0,0-1 0 0 0,0 1 0 0 0,0-1 0 0 0,0 1 1 0 0,0-1-1 0 0,0 0 0 0 0,0 0 0 0 0,1 0 0 0 0,-1 0 0 0 0,1 0 0 0 0,-1 0 0 0 0,2 1-31 0 0,3 2 0 0 0,4-2 2 0 0,-6-5 8 0 0,-3 1-2 0 0,1 0-2 0 0,1 0 1 0 0,0 0-1 0 0,-1-1 0 0 0,1 1 0 0 0,0-1 0 0 0,-1 1 0 0 0,0-1 0 0 0,1 0 1 0 0,-1 0-1 0 0,0 0 0 0 0,0 0 0 0 0,0 0 0 0 0,-1-1 0 0 0,1 1 0 0 0,1-3-6 0 0,13-23-650 0 0,-14 24 519 0 0,-1 0-1 0 0,1 0 0 0 0,0 0 1 0 0,0 0-1 0 0,1 0 1 0 0,-1 1-1 0 0,1-1 0 0 0,0 1 1 0 0,0 0-1 0 0,0 0 1 0 0,0 0-1 0 0,1 0 1 0 0,-1 0-1 0 0,1 1 0 0 0,1-1 132 0 0,-4 2-224 0 0,0 1 219 0 0,0 0-1 0 0,-1 0 0 0 0,1 0 1 0 0,0 0-1 0 0,0 0 1 0 0,0 0-1 0 0,-1 0 0 0 0,1 0 1 0 0,0 0-1 0 0,0 0 0 0 0,-1 0 1 0 0,1 1-1 0 0,0-1 0 0 0,-1 0 1 0 0,1 0-1 0 0,0 1 1 0 0,-1-1-1 0 0,1 0 0 0 0,0 1 1 0 0,-1-1-1 0 0,1 1 0 0 0,0-1 1 0 0,-1 1-1 0 0,1-1 0 0 0,-1 1 1 0 0,1 0-1 0 0,-1-1 1 0 0,0 1-1 0 0,1 0 0 0 0,-1-1 1 0 0,1 1-1 0 0,-1 0 6 0 0,2 2 79 0 0,2 4 233 0 0,1 0-1 0 0,-1 1 1 0 0,0-1 0 0 0,-1 1 0 0 0,0 0-1 0 0,1 4-311 0 0,-2-6 68 0 0,0 1 0 0 0,1-1 0 0 0,0 1 0 0 0,0-1 0 0 0,0 0 0 0 0,1 0 0 0 0,-1-1 0 0 0,2 1-1 0 0,-1-1 1 0 0,2 2-68 0 0,-6-7-3 0 0,1 1-1 0 0,-1-1 1 0 0,1 1-1 0 0,-1-1 1 0 0,1 1-1 0 0,-1-1 1 0 0,1 1-1 0 0,-1-1 1 0 0,1 1-1 0 0,0-1 1 0 0,-1 0-1 0 0,1 0 1 0 0,0 1-1 0 0,-1-1 1 0 0,1 0-1 0 0,0 0 1 0 0,-1 0-1 0 0,1 1 1 0 0,0-1-1 0 0,0 0 0 0 0,-1 0 1 0 0,1 0-1 0 0,0 0 1 0 0,0 0 3 0 0,1-1-110 0 0,24 3-2270 0 0,-14-4 946 0 0</inkml:trace>
  <inkml:trace contextRef="#ctx0" brushRef="#br0" timeOffset="2860.665">2103 215 11520 0 0,'0'0'886'0'0,"-6"0"-548"0"0,0 1 431 0 0,0 1 0 0 0,0-1 1 0 0,1 1-1 0 0,-1 0 0 0 0,1 1 0 0 0,-1-1 1 0 0,-3 4-770 0 0,0-1 458 0 0,0 2 1 0 0,1-1-1 0 0,0 1 0 0 0,-2 2-458 0 0,-5 7 377 0 0,0 1 1 0 0,0 0-1 0 0,-9 18-377 0 0,19-29 35 0 0,1 1 0 0 0,0-1-1 0 0,0 1 1 0 0,1-1 0 0 0,0 1 0 0 0,0 0 0 0 0,1 0-1 0 0,0 0 1 0 0,0 1 0 0 0,-1 6-35 0 0,4-13 38 0 0,0 0 0 0 0,0 1 0 0 0,0-1 1 0 0,0 0-1 0 0,0 0 0 0 0,0 0 0 0 0,0 0 0 0 0,0 0 0 0 0,1 0 0 0 0,-1 0 0 0 0,0 0 1 0 0,1-1-1 0 0,-1 1 0 0 0,0 0 0 0 0,1-1-38 0 0,1 1 2 0 0,0 0-1 0 0,0 0 1 0 0,0-1 0 0 0,0 1 0 0 0,0-1-1 0 0,0 0 1 0 0,0 1 0 0 0,0-2 0 0 0,0 1-1 0 0,0 0 1 0 0,0 0 0 0 0,0-1 0 0 0,0 0-1 0 0,0 0 1 0 0,0 0 0 0 0,1 0-2 0 0,9-5-2 0 0,0 1 1 0 0,-1-2-1 0 0,1 0 2 0 0,0-1 2 0 0,-3 2-23 0 0,-1 0-1 0 0,0 0 0 0 0,0-1 0 0 0,-1-1 1 0 0,0 0-1 0 0,0 0 0 0 0,-1 0 0 0 0,0-1 1 0 0,0 0-1 0 0,-1 0 0 0 0,5-9 22 0 0,5-15-321 0 0,0-1 0 0 0,9-32 321 0 0,-20 53-144 0 0,1-6-77 0 0,10-21-191 0 0,-15 37 387 0 0,1 0 0 0 0,-1-1 0 0 0,0 1 0 0 0,0-1 0 0 0,0 1 0 0 0,-1-1 1 0 0,1 1-1 0 0,-1-1 0 0 0,0 0 25 0 0,2-16-70 0 0,-5-2 301 0 0,-5 30 96 0 0,6-3-188 0 0,-1 0 1 0 0,1 0-1 0 0,1 0 1 0 0,-1 0 0 0 0,0 1-140 0 0,-3 10 64 0 0,2-6-77 0 0,1 0-1 0 0,0 1 1 0 0,0-1 0 0 0,1 1-1 0 0,0 6 14 0 0,0 6-133 0 0,0 34 295 0 0,1-49-85 0 0,-1 0 0 0 0,1 0 0 0 0,1 0 0 0 0,-1 0 1 0 0,2 1-78 0 0,-1-1 52 0 0,-1-1 0 0 0,1 1 0 0 0,-1 0 0 0 0,-1 4-52 0 0,0-7 46 0 0,1-4-34 0 0,0 1 0 0 0,-1-1 0 0 0,1 0 0 0 0,0 1 0 0 0,0-1 0 0 0,0 0 0 0 0,0 1 0 0 0,0-1 0 0 0,0 1 0 0 0,0-1-1 0 0,1 0 1 0 0,-1 1 0 0 0,0-1 0 0 0,1 0 0 0 0,-1 0 0 0 0,1 1 0 0 0,-1-1 0 0 0,1 0 0 0 0,0 0 0 0 0,0 0 0 0 0,-1 0 0 0 0,1 1-1 0 0,0-1 1 0 0,0 0 0 0 0,1 0-12 0 0,-1 0 68 0 0,-1-1-4 0 0,0 0 0 0 0,7 0 64 0 0,-4 0-126 0 0,-1 0-1 0 0,1-1 1 0 0,-1 1-1 0 0,1-1 1 0 0,-1 0-1 0 0,0 1 1 0 0,1-1-1 0 0,-1 0 1 0 0,0-1-1 0 0,0 1 1 0 0,1 0-1 0 0,-1-1 1 0 0,0 1-1 0 0,0-1 1 0 0,-1 1-1 0 0,1-1 1 0 0,0 0-2 0 0,6-7-210 0 0,-1 0 1 0 0,0 0-1 0 0,2-4 210 0 0,13-16-765 0 0,-4 10 123 0 0,-17 18 550 0 0,-1 1 10 0 0,2 1 148 0 0,1-1 0 0 0,-1 1 0 0 0,0 1 0 0 0,1-1 0 0 0,-1 0 0 0 0,0 1 0 0 0,0-1 0 0 0,0 1 0 0 0,0-1 0 0 0,0 1 0 0 0,0 0-1 0 0,0 0 1 0 0,0 0 0 0 0,-1 0 0 0 0,1 0 0 0 0,-1 1 0 0 0,2 1-66 0 0,-1 0 134 0 0,0 0-1 0 0,-1 1 1 0 0,1-1 0 0 0,-1 0-1 0 0,0 1 1 0 0,0-1 0 0 0,0 1-1 0 0,0-1 1 0 0,-1 1 0 0 0,0 0-134 0 0,7 70 1170 0 0,-7-75-1159 0 0,0 1 0 0 0,0-1 1 0 0,0 1-1 0 0,0-1 0 0 0,0 1 0 0 0,0-1 0 0 0,1 0 0 0 0,-1 1 0 0 0,0-1 0 0 0,0 1 0 0 0,0-1 1 0 0,0 1-1 0 0,1-1 0 0 0,-1 0 0 0 0,0 1 0 0 0,0-1 0 0 0,1 0 0 0 0,-1 1 0 0 0,1-1-11 0 0,0 2-1813 0 0,-4-9 323 0 0</inkml:trace>
  <inkml:trace contextRef="#ctx0" brushRef="#br0" timeOffset="3187.632">2388 107 11976 0 0,'0'0'528'0'0,"0"0"112"0"0,0 0-512 0 0,0 0-128 0 0,0 0 0 0 0,0 0 0 0 0,0 0 952 0 0,9 2 160 0 0,-3-2 31 0 0,0 3 9 0 0,0 3-960 0 0,4 0-192 0 0,-1-2 0 0 0,-2 2-80 0 0,-5 6 80 0 0,5-2-96 0 0,2 2 96 0 0,0-4-7087 0 0</inkml:trace>
  <inkml:trace contextRef="#ctx0" brushRef="#br0" timeOffset="7141.347">2671 300 3224 0 0,'-1'-7'2146'0'0,"-1"1"10223"0"0,2 18-11940 0 0,0 9 530 0 0,1 0-1 0 0,1 5-958 0 0,-2-19 165 0 0,1 1 1 0 0,-1 0 0 0 0,-1 0 0 0 0,0 3-166 0 0,-1 16 131 0 0,2-24-107 0 0,0 0-1 0 0,-1 0 1 0 0,1 0-1 0 0,-1 0 1 0 0,0 0-1 0 0,0-1 0 0 0,0 1 1 0 0,0 0-1 0 0,0 0 1 0 0,0-1-1 0 0,-1 1 0 0 0,1-1 1 0 0,-1 1-1 0 0,-1 1-23 0 0,-3 0 79 0 0,6-4-83 0 0,0 0 0 0 0,-1 0 0 0 0,1 0 0 0 0,-1 0 0 0 0,1 0 0 0 0,0 1 0 0 0,-1-1 0 0 0,1 0 0 0 0,-1 0 0 0 0,1 0 0 0 0,0 0 0 0 0,-1 0-1 0 0,1 0 1 0 0,-1 0 0 0 0,1 0 0 0 0,0-1 0 0 0,-1 1 0 0 0,1 0 0 0 0,-1 0 0 0 0,1 0 0 0 0,0 0 0 0 0,-1 0 0 0 0,1-1 0 0 0,0 1 0 0 0,-1 0 0 0 0,1 0 0 0 0,0-1 0 0 0,-1 1 0 0 0,1 0 0 0 0,0 0 0 0 0,0-1 0 0 0,-1 1 0 0 0,1 0 0 0 0,0-1 0 0 0,0 1 0 0 0,-1 0 0 0 0,1-1 4 0 0,0 1-20 0 0,-1-2-47 0 0,0 1 1 0 0,0-1 0 0 0,0 1-1 0 0,1-1 1 0 0,-1 0 0 0 0,0 1 0 0 0,1-1-1 0 0,-1 0 1 0 0,1 1 0 0 0,0-1-1 0 0,-1 0 1 0 0,1 1 0 0 0,0-1-1 0 0,0 0 1 0 0,0 0 0 0 0,0 1-1 0 0,1-1 1 0 0,-1 0 0 0 0,0 0 0 0 0,1-1 66 0 0,1-4-290 0 0,0 1 0 0 0,0-1 0 0 0,0 0 0 0 0,3-5 290 0 0,5-12-667 0 0,-9 20 622 0 0,0 0 1 0 0,1 0 0 0 0,-1 1-1 0 0,1-1 1 0 0,0 0 0 0 0,0 1-1 0 0,0-1 1 0 0,1 1 0 0 0,-1-1-1 0 0,1 1 1 0 0,0 0 0 0 0,-1 0-1 0 0,2 0 45 0 0,7-5-38 0 0,-9 6 68 0 0,-1 1-1 0 0,1-1 1 0 0,0 1 0 0 0,0 0 0 0 0,0 0 0 0 0,0 0 0 0 0,0 0 0 0 0,1 0 0 0 0,-1 0 0 0 0,0 0-1 0 0,0 0 1 0 0,1 1 0 0 0,-1 0 0 0 0,0-1 0 0 0,1 1 0 0 0,-1 0 0 0 0,1 0-30 0 0,-1 0 57 0 0,-1 1 0 0 0,0-1 0 0 0,0 1 0 0 0,1-1 0 0 0,-1 1 0 0 0,0 0 0 0 0,0-1 0 0 0,0 1 0 0 0,0 0 0 0 0,0 0 0 0 0,0 0 0 0 0,0 0 0 0 0,0 0 0 0 0,0 0 0 0 0,1 1-57 0 0,11 16 694 0 0,-9-13-537 0 0,-1 0 0 0 0,0 1 0 0 0,0 0 0 0 0,0-1 0 0 0,0 1-1 0 0,-1 2-156 0 0,0-3 37 0 0,0 0-1 0 0,0 0 1 0 0,0 0-1 0 0,1 0 1 0 0,0-1-1 0 0,0 1 1 0 0,0-1-1 0 0,2 2-36 0 0,1 7-37 0 0,-6-13-48 0 0,0 1 0 0 0,0 0 0 0 0,1 0 0 0 0,-1 0 0 0 0,0-1 0 0 0,1 1 0 0 0,-1 0 0 0 0,1 0 0 0 0,-1-1 0 0 0,1 1 0 0 0,-1 0 0 0 0,1-1 0 0 0,-1 1 0 0 0,1-1 0 0 0,-1 1 0 0 0,1-1 0 0 0,0 1 0 0 0,-1-1 0 0 0,1 1 0 0 0,0-1 0 0 0,0 1 0 0 0,-1-1 0 0 0,2 0 85 0 0,5 1-1128 0 0</inkml:trace>
  <inkml:trace contextRef="#ctx0" brushRef="#br0" timeOffset="7771.844">3058 237 10592 0 0,'0'0'818'0'0,"-13"8"2645"0"0,-7 11 915 0 0,-24 32-3286 0 0,36-41-983 0 0,1 0 0 0 0,1 1 0 0 0,0 0 0 0 0,0 0-1 0 0,-2 7-108 0 0,2-7 107 0 0,5-10-60 0 0,11-10-313 0 0,21-33-384 0 0,-6 7 162 0 0,-24 33 471 0 0,10-5-81 0 0,-10 7 96 0 0,0 0-1 0 0,0 0 1 0 0,0 0 0 0 0,0 0-1 0 0,0 0 1 0 0,0 0-1 0 0,-1 0 1 0 0,1 0 0 0 0,0 1-1 0 0,0-1 1 0 0,0 0-1 0 0,0 0 1 0 0,-1 1 0 0 0,1-1-1 0 0,0 1 1 0 0,0-1-1 0 0,0 0 1 0 0,-1 1 0 0 0,1-1-1 0 0,0 1 1 0 0,-1 0-1 0 0,1-1 1 0 0,0 1 0 0 0,-1 0-1 0 0,1-1 1 0 0,-1 1 0 0 0,1 0-1 0 0,-1-1 1 0 0,1 1-1 0 0,-1 0 3 0 0,2 2 3 0 0,1 1 66 0 0,-1-1 0 0 0,1 1 0 0 0,-1 0 0 0 0,0 1 0 0 0,0-1 0 0 0,0 0 0 0 0,-1 0 0 0 0,1 4-69 0 0,0-3 100 0 0,-1 0 0 0 0,1 0-1 0 0,0 0 1 0 0,0-1 0 0 0,1 1 0 0 0,0 0-1 0 0,1 1-99 0 0,0-1 51 0 0,0 0 0 0 0,0-1 0 0 0,0 0 0 0 0,1 0 0 0 0,-1 0 0 0 0,2 0-51 0 0,-4-2 10 0 0,0-1 0 0 0,0 0 0 0 0,0-1 0 0 0,-1 1 0 0 0,1 0 0 0 0,0-1 0 0 0,0 1 0 0 0,0-1 0 0 0,0 1 0 0 0,1-1 0 0 0,-1 0 0 0 0,0 0 0 0 0,0 0 0 0 0,0 0 0 0 0,0 0 0 0 0,0 0 0 0 0,0-1 0 0 0,0 1 0 0 0,1-1-10 0 0,8-3 19 0 0,0 0 0 0 0,-1-1 0 0 0,0 0 0 0 0,0-1 0 0 0,0 0 0 0 0,-1 0-1 0 0,1-1 1 0 0,-2 0 0 0 0,1-1 0 0 0,6-6-19 0 0,-5 2-194 0 0,-1 0 1 0 0,0 0-1 0 0,0 0 1 0 0,-1-1-1 0 0,-1-1 1 0 0,0 1-1 0 0,-1-1 0 0 0,0-1 194 0 0,1-3-633 0 0,-1 0 0 0 0,0-1 0 0 0,-2 0 0 0 0,0 0 0 0 0,-1 0 0 0 0,0 0 0 0 0,-2-16 633 0 0,-1 29-192 0 0,1-2-186 0 0,-2 1 1 0 0,1-1-1 0 0,-1 1 1 0 0,0-1 377 0 0,0 6 45 0 0,1 0 0 0 0,-1 0 0 0 0,1 0 0 0 0,-1 0 1 0 0,0 1-1 0 0,0-1 0 0 0,1 0 0 0 0,-1 0 0 0 0,-1 1 0 0 0,1-1 0 0 0,0 0 0 0 0,0 1 0 0 0,-1-1 1 0 0,1 1-1 0 0,-1 0 0 0 0,1-1 0 0 0,-2 0-45 0 0,2 2 93 0 0,1-1-1 0 0,-1 1 1 0 0,0 0-1 0 0,0-1 1 0 0,0 1 0 0 0,0 0-1 0 0,0-1 1 0 0,0 1-1 0 0,0 0 1 0 0,0 0 0 0 0,0 0-1 0 0,0 0 1 0 0,0 0 0 0 0,0 0-1 0 0,0 0 1 0 0,0 0-1 0 0,0 0 1 0 0,0 0 0 0 0,0 1-1 0 0,0-1 1 0 0,0 0-1 0 0,1 1-92 0 0,-3 0 169 0 0,1 0-1 0 0,0 0 0 0 0,0 0 0 0 0,1 1 0 0 0,-1-1 0 0 0,0 1 0 0 0,0-1 0 0 0,1 1 0 0 0,-2 2-168 0 0,0-1 107 0 0,1 0 0 0 0,-1 1 0 0 0,1-1 0 0 0,0 1 0 0 0,0 0 0 0 0,0 0 0 0 0,1 0 0 0 0,-1 0 0 0 0,1 0 0 0 0,0 3-107 0 0,0-1 55 0 0,0 3 27 0 0,0 0 0 0 0,0 1 1 0 0,-1-1-1 0 0,0 0 0 0 0,-2 5-82 0 0,-4 10 172 0 0,1 0 0 0 0,2 1 0 0 0,1 0 0 0 0,0 0 0 0 0,2 0 0 0 0,1 0 0 0 0,1 1 0 0 0,1-1-172 0 0,-1 14 161 0 0,0-25-93 0 0,0-1 0 0 0,0 1 0 0 0,2-1-1 0 0,0 5-67 0 0,-2-17 2 0 0,5 24 82 0 0,0 0-1 0 0,2-1 0 0 0,1 1 1 0 0,1-1-1 0 0,10 19-83 0 0,-11-26-703 0 0,3 4-4651 0 0,1-4-1399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7:40.20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1095 83 2760 0 0,'0'0'125'0'0,"0"0"158"0"0,0 0 577 0 0,-3-6 3065 0 0,-2 4-3434 0 0,0-1 0 0 0,0 0-1 0 0,0 0 1 0 0,-3-3-491 0 0,-13-7 1052 0 0,1 4-451 0 0,0 1 1 0 0,0 1-1 0 0,-1 1 1 0 0,0 1 0 0 0,-5-1-602 0 0,-20 3 602 0 0,8 0-52 0 0,33 3-462 0 0,1 0 0 0 0,0 0 1 0 0,-1 1-1 0 0,1-1 1 0 0,-1 1-1 0 0,1 0 1 0 0,-1 0-1 0 0,0 1-88 0 0,0-1-32 0 0,0 1 0 0 0,-1-1 0 0 0,1 0 1 0 0,-5 0 31 0 0,0 0 51 0 0,0 0 1 0 0,0 1-1 0 0,1 0 1 0 0,-1 0-1 0 0,1 2 1 0 0,-8 2-52 0 0,-26 8 242 0 0,32-11-106 0 0,1 1-1 0 0,0-1 0 0 0,-5 5-135 0 0,-26 7 421 0 0,-38 13 1931 0 0,11 3-3287 0 0,64-29 974 0 0,0 0 0 0 0,0 0 0 0 0,0 0 0 0 0,1 0-1 0 0,-4 3-38 0 0,-11 8 78 0 0,-4-1 208 0 0,1 1 0 0 0,1 2 0 0 0,0 0 0 0 0,-4 5-286 0 0,0 0 24 0 0,10-9 199 0 0,1 0 1 0 0,-7 8-224 0 0,16-15 30 0 0,-6 6 120 0 0,1 1 1 0 0,0 0-1 0 0,-6 11-150 0 0,3-4 98 0 0,5-7 17 0 0,-1 1 0 0 0,2 0 0 0 0,-1 1 0 0 0,2-1-1 0 0,-3 8-114 0 0,-10 26 251 0 0,13-37-162 0 0,1 1 0 0 0,0 0 0 0 0,1-1 0 0 0,0 1 0 0 0,1 1-1 0 0,-1-1-88 0 0,-4 22 22 0 0,5-26-8 0 0,1 1 1 0 0,-1-1 0 0 0,1 1 0 0 0,0 0 0 0 0,1 0-15 0 0,-1 0 51 0 0,0 0-1 0 0,0-1 0 0 0,0 1 0 0 0,-1-1 0 0 0,0 1 1 0 0,-1 2-51 0 0,1-3 2 0 0,-1 0 0 0 0,2 1 0 0 0,-1-1 1 0 0,1 1-1 0 0,0-1 0 0 0,0 4-2 0 0,-1 11 58 0 0,0-14-59 0 0,1 1-1 0 0,1-1 1 0 0,-1 1 0 0 0,1 0 1 0 0,0 1 7 0 0,0-1 34 0 0,0 0 1 0 0,0-1 0 0 0,1 1-1 0 0,0 0 1 0 0,1 0-1 0 0,0 2-41 0 0,1 24 78 0 0,-2-27-34 0 0,0-1 1 0 0,-1 1-1 0 0,1-1 1 0 0,-1 4-45 0 0,0-4 44 0 0,0 1 0 0 0,0 0 0 0 0,1-1 0 0 0,1 3-44 0 0,1 10 96 0 0,-3-16-79 0 0,1 1-1 0 0,0 0 1 0 0,0-1 0 0 0,0 1 0 0 0,0-1-1 0 0,0 1 1 0 0,1-1 0 0 0,-1 0-17 0 0,21 52 213 0 0,-15-26-136 0 0,-4-25-67 0 0,6 14 34 0 0,-5-10-19 0 0,0 0 1 0 0,0 0-1 0 0,1-1 1 0 0,5 7-26 0 0,16 27 36 0 0,-21-31-39 0 0,-4-8 15 0 0,0 0 0 0 0,0 0 1 0 0,0 0-1 0 0,1 0 0 0 0,-1 0 0 0 0,0 0 1 0 0,1 0-1 0 0,0 0 0 0 0,-1-1 0 0 0,1 1 1 0 0,0-1-1 0 0,0 1 0 0 0,0-1 0 0 0,1 1-12 0 0,1 1 3 0 0,0 1 0 0 0,0-1-1 0 0,0 1 1 0 0,-1 0 0 0 0,1 0-1 0 0,1 3-2 0 0,-4-6 3 0 0,0 0 0 0 0,-1 0-1 0 0,1 0 1 0 0,0 0 0 0 0,0 0-1 0 0,0 0 1 0 0,0-1-1 0 0,0 1 1 0 0,0 0 0 0 0,0-1-1 0 0,0 1 1 0 0,0-1 0 0 0,0 1-3 0 0,3 1 6 0 0,-1 0 0 0 0,1 0 0 0 0,-1 0 1 0 0,0 1-1 0 0,0 0 0 0 0,1 0-6 0 0,5 2 0 0 0,-6-4 0 0 0,0 0 0 0 0,-1 0 0 0 0,1 0 0 0 0,-1 0 0 0 0,1 1 0 0 0,-1-1 0 0 0,1 1 0 0 0,0 0 0 0 0,6 4 26 0 0,0 2-1 0 0,-1-1 0 0 0,1 1-25 0 0,8 8 42 0 0,-7-8-28 0 0,0 0 1 0 0,0 0 0 0 0,1-1-1 0 0,1-1 1 0 0,0 0-15 0 0,4 2-15 0 0,18 7 75 0 0,-17-6-20 0 0,-16-8-36 0 0,1 0 0 0 0,0 1 0 0 0,0-1 0 0 0,0 0 0 0 0,0-1 0 0 0,0 1 0 0 0,0 0 0 0 0,0 0 0 0 0,1-1-4 0 0,20 8 0 0 0,-2-1 0 0 0,1-1 22 0 0,-18-4-15 0 0,1-1 0 0 0,0 1 0 0 0,0-1 0 0 0,0-1 0 0 0,0 1 0 0 0,0-1-7 0 0,39 6 64 0 0,-13-2-43 0 0,-23-3-14 0 0,1 0 1 0 0,-1 0-1 0 0,0 0 0 0 0,1-1 0 0 0,-1 0 0 0 0,5-2-7 0 0,3 1 0 0 0,-1 0 0 0 0,1 1 0 0 0,11 2 0 0 0,-6-4 0 0 0,-19 2 6 0 0,0-1 0 0 0,0 1 0 0 0,1 0 0 0 0,-1 0 0 0 0,0 0 0 0 0,1 0 0 0 0,-1 0 0 0 0,0 0 0 0 0,0 1-6 0 0,6 0 5 0 0,1-1 1 0 0,-1 1 0 0 0,0-1 0 0 0,0-1-1 0 0,0 0 1 0 0,0 0 0 0 0,1 0-6 0 0,31-3 125 0 0,-22 3-131 0 0,0 0 0 0 0,0-1 1 0 0,0-1-1 0 0,-1-1 0 0 0,1 0 0 0 0,4-3 6 0 0,78-27 64 0 0,-78 32-64 0 0,-20 2 0 0 0,0 0 0 0 0,1 0 0 0 0,-1 0 0 0 0,0 0 0 0 0,0-1 0 0 0,0 1 0 0 0,0 0 0 0 0,0-1 0 0 0,0 0 0 0 0,0 1 0 0 0,0-1 0 0 0,0 0 0 0 0,1-1 0 0 0,0 0 6 0 0,1 0 1 0 0,-1 0-1 0 0,1 1 0 0 0,-1-1 0 0 0,4 0-6 0 0,-3 0 7 0 0,0 1-1 0 0,0-1 1 0 0,0 0 0 0 0,0 0-1 0 0,2-2-6 0 0,57-31-64 0 0,-45 22 91 0 0,-10 8 0 0 0,0 0 0 0 0,-1 0 0 0 0,0-1 0 0 0,0-1 0 0 0,0 1 0 0 0,-1-1 0 0 0,1-1-27 0 0,22-23 0 0 0,-22 24 0 0 0,1-1 0 0 0,-1 0 0 0 0,0-1 0 0 0,0-1 0 0 0,22-30 23 0 0,-17 23-2 0 0,0 0-1 0 0,4-10-20 0 0,4-13 0 0 0,-2-1 0 0 0,9-31 0 0 0,-14 33 0 0 0,-2 0 0 0 0,-2-1 0 0 0,-1-5 0 0 0,-5 19 0 0 0,19-110 0 0 0,-21 127 0 0 0,0 0 0 0 0,0-1 0 0 0,0 1 0 0 0,-2 0 0 0 0,1 0 0 0 0,-1 0 0 0 0,0 0 0 0 0,-3-9 0 0 0,3 12 0 0 0,0-1 0 0 0,1 1-1 0 0,0 0 1 0 0,0-7 0 0 0,-1-21 12 0 0,1 33-6 0 0,-1-7 2 0 0,0 1 0 0 0,0-1 0 0 0,-1 1-1 0 0,0 0 1 0 0,-1-1 0 0 0,-2-5-8 0 0,2 8 0 0 0,1 0 0 0 0,0 0 0 0 0,0 0 0 0 0,1 0 0 0 0,-1-1 0 0 0,1 1 0 0 0,0 0 0 0 0,-1 0 0 0 0,0 0 0 0 0,0 0 0 0 0,0 0 0 0 0,-12-22 5 0 0,-4-9 302 0 0,-13-8-355 0 0,3 10 256 0 0,25 30-186 0 0,-1 0-1 0 0,1 0 0 0 0,-1 0 1 0 0,0 1-1 0 0,0-1 0 0 0,-1 1-21 0 0,-8-9 0 0 0,-38-33 0 0 0,44 39-32 0 0,-1 0 0 0 0,0 0 1 0 0,0 1-1 0 0,-1 0 0 0 0,0 0 0 0 0,-4-1 32 0 0,-14-4 89 0 0,-16-4-89 0 0,21 7 78 0 0,-1 2-142 0 0,-1 0-1 0 0,0 2 1 0 0,-1 0-1 0 0,-14 2 65 0 0,7-1-70 0 0,-63-2-1793 0 0,0 4 0 0 0,-6 4 1863 0 0,61-1-7985 0 0</inkml:trace>
  <inkml:trace contextRef="#ctx0" brushRef="#br1" timeOffset="22016.857">927 563 6448 0 0,'0'0'141'0'0,"0"0"23"0"0,0 0 13 0 0,0 0 87 0 0,0 0 316 0 0,0 0 136 0 0,0 0 27 0 0,0 0 12 0 0,0 0 18 0 0,0 0 10 0 0,0 0 1 0 0,0 0-104 0 0,-16-5 522 0 0,9 4-899 0 0,-1 0-1 0 0,1 0 1 0 0,-1 1-1 0 0,-6 1-302 0 0,-2 0 838 0 0,-11 3 263 0 0,9-2-1083 0 0,15 1-20 0 0,2-1 2 0 0,-18 12 0 0 0,13-10 0 0 0,-1 0 0 0 0,1 1 0 0 0,0 0 0 0 0,-2 3 0 0 0,0 0 158 0 0,0 0 0 0 0,1 1-1 0 0,0 0 1 0 0,0 0-1 0 0,1 1 1 0 0,0 0-1 0 0,1 0 1 0 0,0 0-1 0 0,1 1 1 0 0,0-1-1 0 0,1 1 1 0 0,0 0-1 0 0,0 1-157 0 0,0 4 31 0 0,1-1 47 0 0,-1-1 0 0 0,2 1-1 0 0,0-1 1 0 0,1 1 0 0 0,0-1-1 0 0,1 1 1 0 0,2 11-78 0 0,-1-19 22 0 0,-2-4-14 0 0,1 0 1 0 0,-1 0-1 0 0,1 0 0 0 0,0 0 0 0 0,0 0 0 0 0,0-1 1 0 0,1 1-1 0 0,-1 0 0 0 0,2 1-8 0 0,4 11 158 0 0,1-3-155 0 0,-5-6-3 0 0,-2-5 0 0 0,-1-1 0 0 0,0 1 0 0 0,1 0 0 0 0,-1 0 0 0 0,1 0 0 0 0,-1-1 0 0 0,1 1 0 0 0,0 0 0 0 0,-1-1 0 0 0,1 1 0 0 0,0 0 0 0 0,-1-1 0 0 0,1 1 0 0 0,0-1 0 0 0,0 1 0 0 0,-1-1 0 0 0,1 0 0 0 0,0 1 0 0 0,0-1 0 0 0,0 0 0 0 0,0 1 0 0 0,0-1 0 0 0,-1 0 0 0 0,1 0 0 0 0,0 0 0 0 0,0 0 0 0 0,7 3 14 0 0,-1-2 0 0 0,1 1-1 0 0,0-1 1 0 0,0 0 0 0 0,0 0-1 0 0,-1-1 1 0 0,1 0-1 0 0,1-1-13 0 0,2 1 27 0 0,-7 0-25 0 0,0 0 5 0 0,0 0 0 0 0,-1 0 1 0 0,1 0-1 0 0,0-1 1 0 0,0 1-1 0 0,0-1 1 0 0,3-1-8 0 0,-2 0 13 0 0,1 1 1 0 0,-1 0 0 0 0,1 0 0 0 0,0 0 0 0 0,2 1-14 0 0,21-3 16 0 0,-15-1 29 0 0,35-9-26 0 0,-30 6 21 0 0,-8 4-30 0 0,-1-1 0 0 0,0 0 0 0 0,0 0 0 0 0,-1-1 0 0 0,1 0 0 0 0,-1-1 0 0 0,0 0 1 0 0,-1 0-1 0 0,1-2-10 0 0,-3 3 38 0 0,3-3-15 0 0,-1 0 0 0 0,0 0 0 0 0,-1-1 0 0 0,1 0-23 0 0,-6 5 11 0 0,0 1 0 0 0,0-1 1 0 0,0 1-1 0 0,-1-1 0 0 0,1 0 0 0 0,-1 0 0 0 0,0 0 0 0 0,0 0 0 0 0,0 0 0 0 0,0 0 0 0 0,-1 0 0 0 0,1 0 0 0 0,-1-1-11 0 0,0 2 3 0 0,-1 0 0 0 0,1 0 0 0 0,0 0 0 0 0,-1 0 0 0 0,0 0 0 0 0,1 0 0 0 0,-1 1 0 0 0,0-1 0 0 0,-1 0-1 0 0,1 1 1 0 0,0-1 0 0 0,-1 0 0 0 0,1 1 0 0 0,-1 0 0 0 0,0-1 0 0 0,-1 0-3 0 0,-1-1 22 0 0,0 0-1 0 0,0 1 1 0 0,-1-1 0 0 0,1 1-1 0 0,-1 0 1 0 0,0 0 0 0 0,0 1-1 0 0,-3-2-21 0 0,-8-2 51 0 0,0 1-1 0 0,0 1 1 0 0,0 0-1 0 0,-1 1 0 0 0,-7 0-50 0 0,17 1 1 0 0,-13 0-66 0 0,19 2-272 0 0,-4 0-320 0 0,3 0-5256 0 0,2 0-331 0 0</inkml:trace>
  <inkml:trace contextRef="#ctx0" brushRef="#br1" timeOffset="24305.197">1033 791 10136 0 0,'-2'-2'214'0'0,"-2"-1"361"0"0,-8 8-268 0 0,-39 17 1438 0 0,-60 32 2167 0 0,91-44-3526 0 0,-1-2 0 0 0,1 0 0 0 0,-18 3-386 0 0,38-12 293 0 0,4-2-122 0 0,15-9-93 0 0,29-14-254 0 0,142-68-1925 0 0,-186 92 2122 0 0,-3 2 92 0 0,-1 0 51 0 0,0 0 17 0 0,-1 1-132 0 0,0 0 0 0 0,0 0-1 0 0,0 0 1 0 0,0 0 0 0 0,0 0-1 0 0,-1-1 1 0 0,1 1-1 0 0,0 0 1 0 0,0-1 0 0 0,-1 1-1 0 0,1-1 1 0 0,-1 1 0 0 0,1-1-1 0 0,-1 1-48 0 0,-13 5 271 0 0,-22 11 625 0 0,3-2-316 0 0,-11 9-1101 0 0,0-3 0 0 0,-14 3 521 0 0,37-17 286 0 0,16-6-272 0 0,1 1 0 0 0,-1 0 0 0 0,1 0 0 0 0,-4 2-14 0 0,8-3 6 0 0,1-1-4 0 0,0 0-1 0 0,0 1 1 0 0,0-1 0 0 0,-1 0 0 0 0,1 0 0 0 0,0 0 0 0 0,-1 1 0 0 0,1-1-1 0 0,0 0 1 0 0,0 0 0 0 0,-1 0 0 0 0,1 1 0 0 0,0-1 0 0 0,-1 0 0 0 0,1 0-1 0 0,0 0 1 0 0,-1 0 0 0 0,1 0 0 0 0,0 0 0 0 0,-1 0 0 0 0,1 0 0 0 0,0 0-1 0 0,-1 0 1 0 0,1 0 0 0 0,0 0 0 0 0,-1 0 0 0 0,1 0 0 0 0,0 0-1 0 0,-1 0 1 0 0,1 0 0 0 0,0 0 0 0 0,-1-1 0 0 0,1 1 0 0 0,0 0 0 0 0,-1 0-1 0 0,1 0-1 0 0,0-1 5 0 0,0 1 0 0 0,-1 0 0 0 0,1-1 0 0 0,0 1-1 0 0,0-1 1 0 0,0 1 0 0 0,0 0 0 0 0,0-1 0 0 0,0 1-1 0 0,0 0 1 0 0,0-1 0 0 0,0 1 0 0 0,0 0 0 0 0,0-1 0 0 0,0 1-1 0 0,0-1 1 0 0,0 1 0 0 0,0 0 0 0 0,1-1 0 0 0,-1 1-1 0 0,0 0 1 0 0,0-1 0 0 0,0 1 0 0 0,0 0 0 0 0,1 0-1 0 0,-1-1 1 0 0,0 1-5 0 0,7-11 15 0 0,-6 11-8 0 0,7-11 86 0 0,2 0 0 0 0,-1 1 0 0 0,2 0-1 0 0,-1 1 1 0 0,1 0 0 0 0,1 0 0 0 0,1 1-93 0 0,25-16-422 0 0,2 1 1 0 0,21-7 421 0 0,2-4-935 0 0,-24 18 431 0 0,-37 15 440 0 0,-2 1 136 0 0,0 0 66 0 0,0 0 12 0 0,-1 2-146 0 0,1 0 0 0 0,-1-1-1 0 0,0 1 1 0 0,0 0-1 0 0,1 0 1 0 0,-1-1-1 0 0,0 1 1 0 0,0-1 0 0 0,0 1-1 0 0,-1-1 1 0 0,1 0-1 0 0,0 1 1 0 0,-1-1-1 0 0,1 0 1 0 0,0 0 0 0 0,-1 0-1 0 0,1 0 1 0 0,-1 0-1 0 0,0 0 1 0 0,0 0-4 0 0,-35 17-8 0 0,3-3 267 0 0,-18 6 826 0 0,-2-3-477 0 0,-32 4-608 0 0,84-22 0 0 0,1 0 0 0 0,-1 0 0 0 0,0 0 0 0 0,0 0 0 0 0,1 0 0 0 0,-1 0 0 0 0,0 0 0 0 0,0-1 0 0 0,1 1 0 0 0,-1 0 0 0 0,0-1 0 0 0,0 0 0 0 0,1 1 0 0 0,-1-1 0 0 0,1 0 0 0 0,-2 0 0 0 0,3 0 0 0 0,-1 1 0 0 0,1-1 0 0 0,-1 1 0 0 0,1-1 0 0 0,-1 1 0 0 0,1-1 0 0 0,-1 1 0 0 0,1-1 0 0 0,-1 0 0 0 0,1 1 0 0 0,0-1 0 0 0,-1 0 0 0 0,1 1 0 0 0,0-1 0 0 0,0 0 0 0 0,0 0 0 0 0,-1 1 0 0 0,1-1 0 0 0,0 0 0 0 0,0 1 0 0 0,0-1 0 0 0,0 0 0 0 0,0 0 0 0 0,0 0 0 0 0,0 1 0 0 0,1-1 0 0 0,-1 0 0 0 0,0 1 0 0 0,0-1 0 0 0,0 0 0 0 0,1 0 0 0 0,-1 1 0 0 0,0-1 0 0 0,1 0 0 0 0,-1 1 0 0 0,1-1 0 0 0,-1 1 0 0 0,1-1 0 0 0,-1 1 0 0 0,1-1 0 0 0,-1 1 0 0 0,4-5 1 0 0,1 1-1 0 0,-1 0 0 0 0,1 0 0 0 0,-1 1 1 0 0,1-1-1 0 0,0 1 0 0 0,4-2 0 0 0,20-14-22 0 0,-19 12-99 0 0,0 1-1 0 0,0 0 0 0 0,1 0 0 0 0,0 1 0 0 0,6-2 122 0 0,29-15-395 0 0,-40 19 359 0 0,0 1-1 0 0,0-1 0 0 0,1 1 0 0 0,-1 1 0 0 0,1-1 1 0 0,0 1-1 0 0,-1 0 0 0 0,1 1 0 0 0,0-1 0 0 0,3 1 37 0 0,-2 1 0 0 0,-7-1 0 0 0,-1 0 0 0 0,1 0 0 0 0,-1 0 0 0 0,0 0 0 0 0,1 0 0 0 0,-1 0 0 0 0,1 0 0 0 0,-1 0 0 0 0,0 0 0 0 0,1 1 0 0 0,-1-1 0 0 0,0 0 0 0 0,1 0 0 0 0,-1 0 0 0 0,0 1 0 0 0,1-1 0 0 0,-1 0 0 0 0,0 0 0 0 0,0 1 0 0 0,1-1 0 0 0,-1 0 0 0 0,0 1 0 0 0,0-1 0 0 0,1 0 0 0 0,-1 1 0 0 0,0-1 0 0 0,0 0 0 0 0,0 1 0 0 0,0-1 0 0 0,1 0 0 0 0,-1 1 0 0 0,0-1 0 0 0,0 0 0 0 0,0 1 0 0 0,0-1 0 0 0,0 1 0 0 0,0-1 0 0 0,0 0 0 0 0,0 1 0 0 0,0-1 0 0 0,0 1 0 0 0,0-1 0 0 0,-1 0 0 0 0,1 1 0 0 0,0-1 0 0 0,0 0 0 0 0,0 1 0 0 0,0-1 0 0 0,0 0 0 0 0,-1 1 0 0 0,1-1 0 0 0,0 0 0 0 0,0 1 0 0 0,-1-1 0 0 0,1 1 0 0 0,-3 5 68 0 0,0 0-1 0 0,0-1 0 0 0,-1 1 1 0 0,0 0-1 0 0,0-1 0 0 0,0 0 0 0 0,0 0 1 0 0,-1 0-1 0 0,0-1 0 0 0,0 0 1 0 0,0 1-1 0 0,-6 2-67 0 0,-9 5 228 0 0,-1-1 0 0 0,0-1 0 0 0,-1 0-228 0 0,-18 8-140 0 0,34-15 140 0 0,0 0 0 0 0,0-1 0 0 0,0 0 0 0 0,0 0 0 0 0,0 0 0 0 0,-1-1 0 0 0,5-1 0 0 0,0 1 0 0 0,-1-1 0 0 0,1 0 0 0 0,0 0 0 0 0,0 0 0 0 0,0 0 0 0 0,0 0 0 0 0,0-1 0 0 0,-1 1 0 0 0,1-1 0 0 0,0 1 0 0 0,0-1 0 0 0,0 0 0 0 0,0 0 0 0 0,0 0 0 0 0,1 0 0 0 0,-1 0 0 0 0,0 0 0 0 0,0-1 0 0 0,1 1 0 0 0,0 0 0 0 0,0 0 0 0 0,0 0 0 0 0,0 0 0 0 0,0 0 0 0 0,1-1 0 0 0,-1 1 0 0 0,0 0 0 0 0,1-1 0 0 0,-1 1 0 0 0,1 0 0 0 0,-1-1 0 0 0,1 1 0 0 0,0-1 0 0 0,0 1 0 0 0,-1-1 0 0 0,1 1 0 0 0,0 0 0 0 0,0-1 0 0 0,1 1 0 0 0,-1-1 0 0 0,0 1 0 0 0,0-1 0 0 0,1 1 0 0 0,-1-1 0 0 0,1 1 0 0 0,-1 0 0 0 0,1-1 0 0 0,-1 1 0 0 0,1 0 0 0 0,0-1 0 0 0,3-5 0 0 0,1 0 0 0 0,-1 0 0 0 0,2 0 0 0 0,4-5 0 0 0,-6 7 0 0 0,3-2-6 0 0,1-1 0 0 0,0 2 0 0 0,0-1 0 0 0,0 1 0 0 0,1 0 0 0 0,0 1-1 0 0,0 0 1 0 0,0 1 0 0 0,1 0 0 0 0,0 0 0 0 0,0 1 0 0 0,0 0 0 0 0,0 0 0 0 0,0 1-1 0 0,5 0 7 0 0,-10 2-47 0 0,0 0-1 0 0,1 0 1 0 0,-1 1-1 0 0,0-1 0 0 0,1 1 1 0 0,-1 0-1 0 0,0 1 0 0 0,0-1 1 0 0,0 1-1 0 0,0 0 1 0 0,0 0-1 0 0,0 1 0 0 0,0-1 1 0 0,-1 1-1 0 0,1 0 1 0 0,-1 0-1 0 0,0 1 0 0 0,0-1 1 0 0,0 1-1 0 0,0 0 0 0 0,3 4 48 0 0,-4-3 25 0 0,0-1 0 0 0,0 0 0 0 0,0 1 0 0 0,0 0 0 0 0,0 0 0 0 0,-1 0 0 0 0,0 0 0 0 0,0 0 0 0 0,-1 0 0 0 0,1 1 0 0 0,-1-1 0 0 0,0 0 0 0 0,-1 1 0 0 0,1-1 0 0 0,-1 1 0 0 0,0-1 0 0 0,0 1 0 0 0,-1-1 0 0 0,0 1-1 0 0,0-1 1 0 0,0 1-25 0 0,-2 2 57 0 0,1-1 0 0 0,-1 0 0 0 0,-1 0-1 0 0,0 0 1 0 0,0 0 0 0 0,0 0 0 0 0,0-1-1 0 0,-1 0 1 0 0,-1 0 0 0 0,1 0 0 0 0,-1 0-1 0 0,1-1 1 0 0,-2 0 0 0 0,1-1 0 0 0,0 1-1 0 0,-1-1 1 0 0,0 0 0 0 0,-2 0-57 0 0,3-1 40 0 0,0-1 1 0 0,-1 0-1 0 0,1 0 1 0 0,-1-1-1 0 0,1 0 1 0 0,-1 0-1 0 0,0 0 1 0 0,-4-1-41 0 0,-12 0 140 0 0,-18-4-140 0 0,37 4 5 0 0,-4-2 23 0 0,0 0-1 0 0,-1 0 1 0 0,1-1-1 0 0,0 0 1 0 0,1 0-1 0 0,-8-5-27 0 0,10 5 64 0 0,0 0 0 0 0,0-1 0 0 0,0 0-1 0 0,1 0 1 0 0,0 0 0 0 0,-1-1-1 0 0,1 1 1 0 0,1-1 0 0 0,-1-1-64 0 0,-2-2 79 0 0,0-1 0 0 0,1 0 0 0 0,0 0-1 0 0,1 0 1 0 0,0-2-79 0 0,3 7 0 0 0,0-1 0 0 0,0 1 0 0 0,0-1 0 0 0,1 0 0 0 0,-1 1 0 0 0,1-1 0 0 0,1 0 0 0 0,-1 1 0 0 0,1-1 0 0 0,-1 0 0 0 0,1 1 0 0 0,1-1 0 0 0,-1 1 0 0 0,1-1 0 0 0,-1 1 0 0 0,1 0 0 0 0,0 0 0 0 0,1-1 0 0 0,-1 1 0 0 0,1 1 0 0 0,0-1 0 0 0,0 0 0 0 0,0 1 0 0 0,0 0 0 0 0,3-2 0 0 0,-4 2-104 0 0,1 0 0 0 0,0 1 0 0 0,0 0 0 0 0,0 0 0 0 0,0-1 0 0 0,0 2 0 0 0,0-1 0 0 0,0 0 0 0 0,1 1 0 0 0,-1-1 0 0 0,1 1 0 0 0,-1 0 0 0 0,5 0 104 0 0,-1-1-66 0 0,1 1 0 0 0,0 1 0 0 0,0-1 0 0 0,0 2 0 0 0,-1-1 0 0 0,1 1 0 0 0,0 0 0 0 0,0 0 0 0 0,-1 1 0 0 0,2 0 66 0 0,7 4 13 0 0,0 0 0 0 0,0 1 0 0 0,-1 0 0 0 0,3 3-13 0 0,-12-6 0 0 0,0 1 0 0 0,0 0 0 0 0,0 0 0 0 0,-1 0 0 0 0,0 1 0 0 0,0 0 0 0 0,8 7 0 0 0,-8-7 30 0 0,0 0-1 0 0,-1 1 0 0 0,1-1 0 0 0,-1 1 0 0 0,-1 0 0 0 0,1 0 1 0 0,-1 0-1 0 0,-1 0 0 0 0,1 1 0 0 0,-1-1 0 0 0,-1 1 0 0 0,1-1 1 0 0,-1 1-1 0 0,0 0 0 0 0,-1-1 0 0 0,0 2-29 0 0,0-6 47 0 0,0 1 0 0 0,-1-1-1 0 0,1 0 1 0 0,-1 0 0 0 0,0 0 0 0 0,0 0 0 0 0,0 0-1 0 0,0 0 1 0 0,0 0 0 0 0,-1 0 0 0 0,1 0 0 0 0,-1 0-1 0 0,0-1 1 0 0,0 1 0 0 0,0-1 0 0 0,0 1 0 0 0,0-1-1 0 0,-1 0 1 0 0,1 0 0 0 0,-1 0 0 0 0,1 0 0 0 0,-1 0-1 0 0,-3 1-46 0 0,-1 1 34 0 0,-1-1 0 0 0,0 1 0 0 0,-1-1 0 0 0,1-1 0 0 0,0 1 0 0 0,-1-2 0 0 0,1 1 0 0 0,-5-1-34 0 0,3 0 177 0 0,0-1 0 0 0,0 0 0 0 0,-7-2-177 0 0,-4 0 180 0 0,10 1-171 0 0,-1-1 1 0 0,0 0 0 0 0,1-1 0 0 0,-8-3-10 0 0,12 3 3 0 0,2 2-2 0 0,1-1-1 0 0,-1 0 0 0 0,1 0 1 0 0,-1-1-1 0 0,1 0 0 0 0,0 1 1 0 0,-1-1-1 0 0,1-1 0 0 0,1 1 1 0 0,-4-4-1 0 0,0 0 73 0 0,1-2-1 0 0,0 1 1 0 0,0-1 0 0 0,-3-6-73 0 0,8 13 17 0 0,0 0 1 0 0,1 0-1 0 0,-1 0 1 0 0,0 0-1 0 0,1 0 0 0 0,-1 0 1 0 0,1 0-1 0 0,0 0 1 0 0,0 0-1 0 0,0 0 0 0 0,0 0 1 0 0,0 0-1 0 0,0-1 0 0 0,0 1 1 0 0,1 0-1 0 0,-1 0 1 0 0,1 0-1 0 0,0 0 0 0 0,-1 0 1 0 0,1 0-1 0 0,0 0 1 0 0,0 0-1 0 0,0 1 0 0 0,1-1 1 0 0,-1 0-1 0 0,0 0-17 0 0,4-4-211 0 0,0 0 0 0 0,1 0 0 0 0,0 1 0 0 0,-1 0-1 0 0,1 0 1 0 0,4-2 211 0 0,-4 4 0 0 0,-1 0 0 0 0,1 0 0 0 0,0 1 0 0 0,-1 0 0 0 0,1 0 0 0 0,0 0 0 0 0,4 0 0 0 0,43-6 0 0 0,-41 8 0 0 0,1 0 0 0 0,-1 0 0 0 0,0 1 0 0 0,1 1 0 0 0,-1 0 0 0 0,0 1 0 0 0,0 0 0 0 0,0 1 0 0 0,6 3 0 0 0,-14-5 0 0 0,0 1 0 0 0,0-1 0 0 0,0 1 0 0 0,0-1 0 0 0,0 1 0 0 0,-1 0 0 0 0,1 0 0 0 0,-1 1 0 0 0,0-1 0 0 0,1 2 0 0 0,2 1 0 0 0,-5-4 6 0 0,0 0-1 0 0,0 0 0 0 0,1 1 1 0 0,-1-1-1 0 0,-1 0 1 0 0,1 1-1 0 0,0-1 0 0 0,-1 1 1 0 0,1-1-1 0 0,-1 1 0 0 0,1-1 1 0 0,-1 1-1 0 0,0-1 0 0 0,0 1 1 0 0,-1 0-1 0 0,1 1-5 0 0,-1 0 39 0 0,1-1 1 0 0,-1 1-1 0 0,1-1 1 0 0,-1 1-1 0 0,0-1 0 0 0,-1 1 1 0 0,1-1-1 0 0,0 1 0 0 0,-1-1 1 0 0,0 0-1 0 0,-1 2-39 0 0,-4 3 21 0 0,2-2-18 0 0,1 0 0 0 0,-1-1 0 0 0,0 0 0 0 0,-1-1 0 0 0,1 1 0 0 0,-3 1-3 0 0,-12 7 50 0 0,-1 0 1 0 0,0-2 0 0 0,-1 0 0 0 0,0-2 0 0 0,-13 4-51 0 0,28-11 9 0 0,0 0 1 0 0,0-1-1 0 0,0 1 1 0 0,0-1 0 0 0,0-1-1 0 0,0 0 1 0 0,-1 0 0 0 0,1 0-1 0 0,0-1 1 0 0,0 0 0 0 0,0 0-1 0 0,0-1 1 0 0,0 1-1 0 0,0-2 1 0 0,0 1 0 0 0,0-1-1 0 0,1 0 1 0 0,-1 0 0 0 0,1-1-1 0 0,-5-4-9 0 0,8 6 22 0 0,0-1-1 0 0,0 0 1 0 0,0 1-1 0 0,0-1 1 0 0,1 0-1 0 0,-1 0 1 0 0,1-1-1 0 0,0 1 1 0 0,0 0-1 0 0,0-1 1 0 0,1 0-1 0 0,-1 1 1 0 0,1-1-1 0 0,0 0 1 0 0,0 0-1 0 0,0 1 1 0 0,0-1-1 0 0,1 0 0 0 0,0 0 1 0 0,0 0-1 0 0,0-4-21 0 0,1-4 73 0 0,0-1-1 0 0,1 1 0 0 0,1 0 0 0 0,0-1 0 0 0,1 1 0 0 0,2-4-72 0 0,0 5 18 0 0,0 0-1 0 0,0 0 0 0 0,1 0 1 0 0,1 1-1 0 0,0 0 0 0 0,4-3-17 0 0,-2 2 0 0 0,0 1 0 0 0,1 1 0 0 0,10-8 0 0 0,-1 2 0 0 0,-11 9 0 0 0,0 0 0 0 0,1 0 0 0 0,0 0 0 0 0,0 1 0 0 0,0 1 0 0 0,1 0 0 0 0,18-6 0 0 0,19-4 0 0 0,-40 13-133 0 0,0-1 1 0 0,0 1-1 0 0,-1 0 0 0 0,1 1 0 0 0,0 0 0 0 0,0 0 1 0 0,0 1-1 0 0,0 0 0 0 0,0 0 0 0 0,6 2 133 0 0,-9-1-35 0 0,-1-1 0 0 0,1 1 0 0 0,-1-1 0 0 0,0 1 0 0 0,1 1 0 0 0,-1-1 1 0 0,0 0-1 0 0,-1 1 0 0 0,1 0 0 0 0,0 0 0 0 0,-1 0 0 0 0,1 0 0 0 0,-1 1 0 0 0,0-1 0 0 0,0 1 0 0 0,-1 0 0 0 0,1 0 0 0 0,-1 0 0 0 0,1 1 35 0 0,-2-1 0 0 0,1 1-1 0 0,-1-1 0 0 0,0 1 0 0 0,-1-1 1 0 0,1 1-1 0 0,-1 0 0 0 0,0-1 0 0 0,0 1 1 0 0,0 0-1 0 0,-1-1 0 0 0,0 1 0 0 0,1-1 1 0 0,-2 1-1 0 0,1-1 0 0 0,0 1 1 0 0,-1-1-1 0 0,0 0 0 0 0,0 0 0 0 0,-1 1 1 0 0,-3 7 29 0 0,-1-2 0 0 0,0 1 0 0 0,0-1 0 0 0,-1 0 0 0 0,0 0 0 0 0,-6 3-29 0 0,5-3 78 0 0,-1-1 0 0 0,-1 0 0 0 0,1 0 0 0 0,-2-1 0 0 0,1-1 0 0 0,-1 0 0 0 0,0 0 0 0 0,-3 0-78 0 0,-6 2 12 0 0,-1-1 1 0 0,1 0-1 0 0,-2-2 0 0 0,-16 3-12 0 0,31-8 18 0 0,0 0 0 0 0,1 0 0 0 0,-1-1 0 0 0,0 0 0 0 0,0-1-1 0 0,0 0 1 0 0,1 0 0 0 0,-1 0 0 0 0,0-1 0 0 0,1 0 0 0 0,-1-1 0 0 0,1 0 0 0 0,0 0 0 0 0,0 0 0 0 0,-5-4-18 0 0,9 6 6 0 0,1 0 0 0 0,0 0 1 0 0,-1-1-1 0 0,1 1 0 0 0,0-1 1 0 0,0 0-1 0 0,0 1 0 0 0,0-1 1 0 0,0 0-1 0 0,1 0 0 0 0,-1 0 1 0 0,1-1-1 0 0,-1 1 0 0 0,1 0 1 0 0,0 0-1 0 0,-1-1 0 0 0,1 1 1 0 0,1-1-1 0 0,-1 1 0 0 0,0-1-6 0 0,-1-3 50 0 0,1 1 0 0 0,0-1 0 0 0,0 1 0 0 0,0-1 0 0 0,1 0 0 0 0,-1 1-1 0 0,1-1 1 0 0,1 0 0 0 0,-1 1 0 0 0,1-1 0 0 0,0 0 0 0 0,0 1 0 0 0,1-1-1 0 0,0 1 1 0 0,0-2-50 0 0,0 1 0 0 0,0 0 0 0 0,1 0 0 0 0,0 1 0 0 0,0-1 0 0 0,0 1 0 0 0,0 0 0 0 0,1 0 0 0 0,0 0 0 0 0,0 0 0 0 0,0 1 0 0 0,1 0 0 0 0,-1-1 0 0 0,6-2 0 0 0,-3 2-71 0 0,1 1-1 0 0,-1-1 0 0 0,1 1 0 0 0,1 1 0 0 0,-1-1 1 0 0,0 1-1 0 0,1 1 0 0 0,-1 0 0 0 0,1 0 1 0 0,0 0-1 0 0,-1 1 0 0 0,9 1 72 0 0,-9-1-80 0 0,1 1 1 0 0,-1 1-1 0 0,1-1 1 0 0,-1 2-1 0 0,1-1 0 0 0,-1 1 1 0 0,0 0-1 0 0,0 1 0 0 0,0 0 1 0 0,0 0-1 0 0,0 1 1 0 0,0 0-1 0 0,-1 0 0 0 0,7 5 80 0 0,-8-4 0 0 0,0 0 0 0 0,1 1 0 0 0,-2 0 0 0 0,1 0 0 0 0,-1 0 0 0 0,0 0 0 0 0,1 2 0 0 0,-4-5 0 0 0,0 1 0 0 0,-1-1 0 0 0,1 0 0 0 0,-1 1 0 0 0,1-1 0 0 0,-1 1 0 0 0,0-1 0 0 0,-1 1 0 0 0,1-1 0 0 0,0 1 0 0 0,-1 0 0 0 0,0-1 0 0 0,0 1 0 0 0,0 0 0 0 0,0-1 0 0 0,-1 4 0 0 0,0-2 31 0 0,0-1-1 0 0,0 0 0 0 0,-1 0 0 0 0,1 1 0 0 0,-1-1 0 0 0,1 0 1 0 0,-1 0-1 0 0,-1-1 0 0 0,1 1 0 0 0,0 0 0 0 0,-1-1 0 0 0,0 1 1 0 0,0-1-1 0 0,0 0 0 0 0,0 0 0 0 0,-1 0 0 0 0,1-1 0 0 0,-1 1 1 0 0,-2 1-31 0 0,-8 5 44 0 0,-1-1 0 0 0,0-1 1 0 0,-1 0-1 0 0,1-1 1 0 0,-1-1-1 0 0,-8 1-44 0 0,14-3 15 0 0,0-1-1 0 0,-1 0 1 0 0,1-1 0 0 0,-1-1-1 0 0,1 1 1 0 0,-1-2 0 0 0,1 1 0 0 0,-1-1-1 0 0,1-1 1 0 0,-8-2-15 0 0,13 3 8 0 0,0-1 1 0 0,1 0-1 0 0,-1 1 1 0 0,1-2-1 0 0,-1 1 0 0 0,1 0 1 0 0,0-1-1 0 0,0 0 1 0 0,0 0-1 0 0,0 0 1 0 0,1-1-1 0 0,-1 0-8 0 0,2 2 21 0 0,0 0 0 0 0,1 0 0 0 0,-1-1 0 0 0,1 1-1 0 0,0 0 1 0 0,0-1 0 0 0,0 1 0 0 0,0-1 0 0 0,0 1 0 0 0,1-1 0 0 0,-1 1 0 0 0,1-1-1 0 0,0 0 1 0 0,-1 1 0 0 0,1-1 0 0 0,0 0 0 0 0,1 1 0 0 0,-1-1 0 0 0,0 1 0 0 0,1-1 0 0 0,-1 0-1 0 0,1 1 1 0 0,0-2-21 0 0,2-1 34 0 0,-1-1-1 0 0,1 1 1 0 0,0 0-1 0 0,1 0 0 0 0,-1 0 1 0 0,1 1-1 0 0,0-1 1 0 0,0 1-1 0 0,0 0 1 0 0,0 0-1 0 0,1 0 0 0 0,0 1 1 0 0,4-4-34 0 0,7-2-12 0 0,0 0 1 0 0,0 1-1 0 0,16-5 12 0 0,-20 9-16 0 0,0 0 0 0 0,0 1 0 0 0,0 1 0 0 0,1 0 0 0 0,0 0 0 0 0,-1 1 0 0 0,1 1-1 0 0,0 0 1 0 0,-1 1 0 0 0,1 0 0 0 0,0 1 0 0 0,-1 0 0 0 0,4 2 16 0 0,-11-2-134 0 0,-1-1 1 0 0,1 1-1 0 0,-1 0 1 0 0,0 0-1 0 0,0 1 0 0 0,0-1 1 0 0,0 1-1 0 0,-1 0 1 0 0,1 0-1 0 0,0 0 134 0 0,-3-1-20 0 0,1-1 0 0 0,0 1 0 0 0,-1 0 0 0 0,1 0 0 0 0,-1 0 0 0 0,0 0 0 0 0,0 0 1 0 0,0 0-1 0 0,0 0 0 0 0,0 1 0 0 0,0-1 0 0 0,0 0 0 0 0,-1 0 0 0 0,1 1 0 0 0,-1-1 0 0 0,0 0 0 0 0,0 1 0 0 0,1-1 0 0 0,-1 0 0 0 0,-1 1 20 0 0,1 2 61 0 0,-1-1-1 0 0,0 0 0 0 0,0 0 0 0 0,-1 0 0 0 0,1 0 1 0 0,-1 0-1 0 0,0 0 0 0 0,0 0 0 0 0,0 0 0 0 0,-1-1 1 0 0,1 1-1 0 0,-1-1 0 0 0,0 1-60 0 0,-2 1 39 0 0,-1 0 0 0 0,1 0 1 0 0,-1-1-1 0 0,0 1 0 0 0,0-1 0 0 0,0-1 0 0 0,-6 3-39 0 0,-2 0 47 0 0,0-1 0 0 0,0 0-1 0 0,-1-1 1 0 0,1-1 0 0 0,-1 0 0 0 0,0-1-1 0 0,-9 0-46 0 0,11-1 43 0 0,-1 0-1 0 0,1-2 1 0 0,-1 1-1 0 0,1-2 1 0 0,-6 0-43 0 0,16 1 9 0 0,0 0 0 0 0,0 0 0 0 0,0 0 1 0 0,0 0-1 0 0,0 0 0 0 0,0 0 0 0 0,0-1 0 0 0,0 1 1 0 0,1-1-1 0 0,-1 0 0 0 0,0 0 0 0 0,1 0 0 0 0,0 0 1 0 0,-1 0-1 0 0,1-1 0 0 0,0 1 0 0 0,0-1 0 0 0,0 0 1 0 0,1 1-1 0 0,-1-1 0 0 0,0 0 0 0 0,1 0 1 0 0,0 0-1 0 0,0 0 0 0 0,0-1-9 0 0,0 1 6 0 0,1 0 1 0 0,0 1-1 0 0,0-1 1 0 0,0 0-1 0 0,0 0 1 0 0,0 1-1 0 0,1-1 1 0 0,-1 0-1 0 0,1 1 0 0 0,0-1 1 0 0,0 0-1 0 0,0 1 1 0 0,0-1-1 0 0,0 1 1 0 0,2-2-7 0 0,0-3 4 0 0,1 1 0 0 0,1 0 0 0 0,-1 0 0 0 0,1 0 0 0 0,1 0-4 0 0,17-18 32 0 0,19-13-32 0 0,-32 28-83 0 0,1 1-1 0 0,0 0 0 0 0,1 1 0 0 0,0 1 1 0 0,6-3 83 0 0,5-1-547 0 0,33-13-378 0 0,-49 21 901 0 0,-1 0 0 0 0,1 1-1 0 0,-1-1 1 0 0,1 1 0 0 0,-1 1 0 0 0,1 0-1 0 0,6 0 25 0 0,-12 0-44 0 0,0 0-1 0 0,0 0 0 0 0,1 0 0 0 0,-1 0 1 0 0,0 1-1 0 0,0-1 0 0 0,0 0 0 0 0,0 1 1 0 0,0-1-1 0 0,1 1 0 0 0,-1-1 0 0 0,0 1 1 0 0,0 0-1 0 0,0-1 0 0 0,0 1 0 0 0,0 0 45 0 0,6 5-416 0 0</inkml:trace>
  <inkml:trace contextRef="#ctx0" brushRef="#br2" timeOffset="42563.781">987 469 1840 0 0,'0'0'83'0'0,"0"0"175"0"0,0 0 698 0 0,0 0 306 0 0,0 0 60 0 0,0 0-99 0 0,0 0-470 0 0,6-4 1426 0 0,-5 3-2043 0 0,-1 1-1 0 0,0-1 1 0 0,1 1 0 0 0,-1-1 0 0 0,0 1 0 0 0,0-1-1 0 0,0 1 1 0 0,1-1 0 0 0,-1 1 0 0 0,0-1 0 0 0,0 1-1 0 0,0-1 1 0 0,0 0 0 0 0,0 1 0 0 0,0-1 0 0 0,0 1 0 0 0,0-1-1 0 0,0 0 1 0 0,0 1 0 0 0,0-1 0 0 0,-1 1 0 0 0,1-1-1 0 0,0 1 1 0 0,0-1 0 0 0,-1 1 0 0 0,1-1 0 0 0,0 1-1 0 0,0-1 1 0 0,-1 1-136 0 0,0-2 101 0 0,0 1-1 0 0,-1 0 1 0 0,1 0-1 0 0,0 0 0 0 0,-1 0 1 0 0,1 1-1 0 0,-1-1 1 0 0,1 0-1 0 0,-1 0 0 0 0,1 1 1 0 0,-1-1-101 0 0,-2 0 77 0 0,0 0 0 0 0,-1 0 0 0 0,1 0 0 0 0,0 0 0 0 0,-1 1 0 0 0,1 0 0 0 0,-1 0 1 0 0,0 0-78 0 0,-22 3 416 0 0,20-3-318 0 0,-1 1-1 0 0,1 0 1 0 0,0 1-1 0 0,0-1 0 0 0,-1 1-97 0 0,-18 4 274 0 0,6-3-58 0 0,-7 4 220 0 0,8-3 149 0 0,0 2-1 0 0,-13 4-584 0 0,-18 10-551 0 0,48-19 551 0 0,0 0 0 0 0,0 0 0 0 0,0 0 0 0 0,0 0 0 0 0,0 0 0 0 0,0 0 0 0 0,0 1 0 0 0,-1 0 0 0 0,-10 7 0 0 0,8-6-154 0 0,-1 0 0 0 0,1 0-1 0 0,0 0 1 0 0,0 1-1 0 0,0 0 1 0 0,1 0-1 0 0,-2 1 155 0 0,-16 9-2033 0 0,10-5-2699 0 0,6-6 355 0 0</inkml:trace>
  <inkml:trace contextRef="#ctx0" brushRef="#br2" timeOffset="43483.702">457 646 3680 0 0,'-9'9'392'0'0,"3"-3"524"0"0,1-1 0 0 0,0 1-1 0 0,0 0 1 0 0,1 1 0 0 0,0-1 0 0 0,0 1 0 0 0,0 0 0 0 0,1 0 0 0 0,0 0-1 0 0,1 0 1 0 0,-1 0 0 0 0,0 5-916 0 0,0 13 1939 0 0,1-1 1 0 0,1 23-1940 0 0,6-9 405 0 0,-4-31-386 0 0,1 0 0 0 0,0-1 0 0 0,0 1 0 0 0,0 0 0 0 0,0-1 0 0 0,1 0 0 0 0,0 1 0 0 0,1-1-1 0 0,-1-1 1 0 0,3 3-19 0 0,1 0-225 0 0,4 7-1214 0 0,-5-3 863 0 0,-3-7 544 0 0,1 1 0 0 0,-2 0 0 0 0,1 0 0 0 0,-1 1 0 0 0,0-1 0 0 0,0 1 0 0 0,0 2 32 0 0,13 36-64 0 0,-14-42 137 0 0,0 0 0 0 0,0 0 0 0 0,0 0 0 0 0,1 0 0 0 0,0 0 0 0 0,-1 0-1 0 0,1-1 1 0 0,0 1 0 0 0,0-1 0 0 0,0 0 0 0 0,1 2-73 0 0,-2-4 246 0 0,0 1-183 0 0,0 0 0 0 0,0 0 0 0 0,0 0 0 0 0,0 0 0 0 0,0 0 0 0 0,0 0 0 0 0,1 0 0 0 0,-1 0 0 0 0,0-1 0 0 0,0 1 0 0 0,2 0-63 0 0,-2 0 78 0 0,8 4 135 0 0,-3-1-113 0 0,-1-1-1 0 0,1 0 1 0 0,0-1 0 0 0,0 1 0 0 0,0-1-1 0 0,0 0 1 0 0,0-1 0 0 0,6 1-100 0 0,1 0 24 0 0,-1 0 1 0 0,1-1 0 0 0,0-1-1 0 0,3-1-24 0 0,33 3 51 0 0,-36-2-530 0 0,0 0 0 0 0,1 0 0 0 0,-1-1 0 0 0,4-2 479 0 0,35-1-2232 0 0,41-5-1678 0 0,-77 9 4063 0 0,-1 0 1 0 0,1-1-1 0 0,-1-1 1 0 0,1 0 0 0 0,12-4-154 0 0,-18 0 387 0 0,-10 6-345 0 0,1-1-1 0 0,0 1 0 0 0,0-1 0 0 0,0 0 0 0 0,0 1 0 0 0,0-1 0 0 0,0 1 0 0 0,0 0 0 0 0,0-1 0 0 0,0 1 0 0 0,0 0 0 0 0,0 0-41 0 0,7-2 83 0 0,-1 0 0 0 0,0-1 0 0 0,0 0 0 0 0,-1 0 0 0 0,1 0 1 0 0,2-2-85 0 0,-3 2 95 0 0,7-4 35 0 0,31-19 416 0 0,-40 24-442 0 0,-1-1 1 0 0,1 0 0 0 0,-1 0 0 0 0,0 0 0 0 0,0-1-1 0 0,0 1 1 0 0,-1-1 0 0 0,1 1 0 0 0,-1-1 0 0 0,1-1-104 0 0,4-8 131 0 0,-6 11-108 0 0,1 0 0 0 0,-1-1-1 0 0,0 1 1 0 0,0 0 0 0 0,0-1 0 0 0,0 1-1 0 0,0-1 1 0 0,0 1 0 0 0,-1-1 0 0 0,1 1 0 0 0,-1-1-1 0 0,0 1 1 0 0,0-1 0 0 0,0 0 0 0 0,0 1-1 0 0,0-2-21 0 0,-3-30 154 0 0,3 23-27 0 0,-1-1 0 0 0,0 1-1 0 0,0 0 1 0 0,-2-1-128 0 0,-10-63 1524 0 0,9 54-1838 0 0,4 17 386 0 0,-1-1 1 0 0,0 0-1 0 0,0 0 1 0 0,-1 1-1 0 0,1-1 1 0 0,-1 0-1 0 0,-2-2-72 0 0,1 0 44 0 0,1 1 0 0 0,-1-1 1 0 0,1 0-1 0 0,0 0 0 0 0,0-4-44 0 0,-8-24 89 0 0,0-13-79 0 0,7 38-10 0 0,-1-1 0 0 0,0 1 0 0 0,-1 0 0 0 0,0 0 0 0 0,-2-2 0 0 0,-30-32 64 0 0,34 41-74 0 0,1 0-1 0 0,-1-1 0 0 0,1 1 0 0 0,-1 1 0 0 0,0-1 1 0 0,0 0-1 0 0,0 1 0 0 0,0-1 0 0 0,-1 1 0 0 0,-1-1 11 0 0,4 3-189 0 0,1 0-1224 0 0,0 0-4860 0 0</inkml:trace>
  <inkml:trace contextRef="#ctx0" brushRef="#br2" timeOffset="45116.115">872 292 3224 0 0,'0'0'143'0'0,"1"-11"1367"0"0,0 3 2329 0 0,-1-3-616 0 0,-1 17 732 0 0,2 20-1082 0 0,-1-10-3061 0 0,0-1 0 0 0,-1 1 0 0 0,-2 12 188 0 0,1-6 84 0 0,-5 32 11 0 0,3-18 330 0 0,-1 35-425 0 0,2-35 113 0 0,2-28-91 0 0,0-1 0 0 0,1 0 1 0 0,0 1-1 0 0,0-1 0 0 0,0 0 0 0 0,1 1 0 0 0,0 1-22 0 0,-1-9 13 0 0,0 0-1 0 0,0 0 1 0 0,0 0-1 0 0,0 0 1 0 0,0 0-1 0 0,0 0 0 0 0,0 1 1 0 0,0-1-1 0 0,0 0 1 0 0,0 0-1 0 0,0 0 1 0 0,0 0-1 0 0,0 0 0 0 0,0 0 1 0 0,0 0-1 0 0,0 0 1 0 0,0 0-1 0 0,1 0 1 0 0,-1 1-1 0 0,0-1 1 0 0,0 0-1 0 0,0 0 0 0 0,0 0 1 0 0,0 0-1 0 0,0 0 1 0 0,0 0-1 0 0,0 0 1 0 0,0 0-1 0 0,0 0 0 0 0,0 0 1 0 0,0 0-1 0 0,1 0 1 0 0,-1 0-1 0 0,0 0 1 0 0,0 0-1 0 0,0 0 0 0 0,0 0 1 0 0,0 0-1 0 0,0 0 1 0 0,0 0-1 0 0,0 0 1 0 0,0 0-1 0 0,0 0 0 0 0,1 0 1 0 0,-1 0-1 0 0,0 0 1 0 0,0 0-1 0 0,0 0 1 0 0,0 0-1 0 0,0 0 1 0 0,0 0-1 0 0,0 0 0 0 0,0 0 1 0 0,0 0-1 0 0,0 0 1 0 0,1 0-1 0 0,-1 0 1 0 0,0 0-1 0 0,0 0 0 0 0,0 0 1 0 0,0 0-1 0 0,0-1 1 0 0,0 1-1 0 0,0 0 1 0 0,0 0-1 0 0,0 0 0 0 0,0 0-12 0 0,6-10 105 0 0,3-14-263 0 0,19-56-191 0 0,-22 68 184 0 0,-6 12 158 0 0,0 0 1 0 0,0 0-1 0 0,0 0 1 0 0,0 0-1 0 0,0 0 1 0 0,1 0-1 0 0,-1 0 1 0 0,0 0-1 0 0,0 0 1 0 0,0 0-1 0 0,0 1 1 0 0,0-1-1 0 0,0 0 1 0 0,0 0-1 0 0,1 0 1 0 0,-1 0-1 0 0,0 0 1 0 0,0 0-1 0 0,0 0 1 0 0,0 1-1 0 0,0-1 1 0 0,0 0-1 0 0,0 0 1 0 0,0 0-1 0 0,0 0 1 0 0,0 0-1 0 0,0 0 1 0 0,0 1-1 0 0,0-1 1 0 0,0 0-1 0 0,0 0 1 0 0,0 0-1 0 0,0 0 1 0 0,0 0-1 0 0,0 0 1 0 0,0 1-1 0 0,0-1 1 0 0,0 0-1 0 0,0 0 1 0 0,0 0-1 0 0,0 0 1 0 0,0 0 6 0 0,-1 29-377 0 0,1-20 485 0 0,0 1-67 0 0,-1 0 0 0 0,0 1 0 0 0,-1-1 0 0 0,0 0 0 0 0,0 0 0 0 0,-1 0 0 0 0,-1-1 0 0 0,1 1-1 0 0,-4 4-40 0 0,7-13 29 0 0,-1-1-1 0 0,1 1 0 0 0,0-1 1 0 0,-1 1-1 0 0,1-1 0 0 0,-1 1 1 0 0,1-1-1 0 0,-1 0 0 0 0,1 1 0 0 0,-1-1 1 0 0,1 0-1 0 0,-1 1 0 0 0,0-1 1 0 0,1 0-1 0 0,-1 0 0 0 0,1 1 1 0 0,-1-1-1 0 0,0 0 0 0 0,1 0 1 0 0,-1 0-1 0 0,1 0 0 0 0,-1 0 0 0 0,0 0 1 0 0,1 0-1 0 0,-1 0 0 0 0,0 0 1 0 0,1 0-1 0 0,-1 0 0 0 0,1 0 1 0 0,-1 0-1 0 0,0-1 0 0 0,1 1 1 0 0,-1 0-1 0 0,1 0 0 0 0,-1-1 0 0 0,0 1 1 0 0,1 0-1 0 0,-1-1 0 0 0,1 1 1 0 0,-1-1-1 0 0,1 1 0 0 0,0-1-28 0 0,-2 0 32 0 0,0 0 0 0 0,1 0-1 0 0,-1-1 1 0 0,1 1-1 0 0,0-1 1 0 0,0 1 0 0 0,-1-1-1 0 0,1 0 1 0 0,0 1 0 0 0,0-1-1 0 0,1 0 1 0 0,-1 0-1 0 0,0-1-31 0 0,-8-25 146 0 0,7 23-210 0 0,0-1 1 0 0,0 0-1 0 0,1 0 1 0 0,0 0-1 0 0,0 0 0 0 0,0-6 64 0 0,1-2-1185 0 0,0 0-3496 0 0,0-3-1632 0 0</inkml:trace>
  <inkml:trace contextRef="#ctx0" brushRef="#br2" timeOffset="45566.016">918 208 4608 0 0,'0'0'353'0'0,"0"0"29"0"0,0 0 980 0 0,0 0 454 0 0,0 0 88 0 0,-4 15 620 0 0,4-13-2407 0 0,0 0 0 0 0,-1 0 0 0 0,0 0 0 0 0,1 1 0 0 0,-1-1 0 0 0,0 0 0 0 0,0 0 0 0 0,0-1-1 0 0,0 1 1 0 0,0 0 0 0 0,-1 0 0 0 0,1 0 0 0 0,-1-1 0 0 0,1 1 0 0 0,-1-1 0 0 0,1 1 0 0 0,-1-1 0 0 0,0 0 0 0 0,-1 2-117 0 0,-9 4 581 0 0,0 1 1 0 0,-11 4-582 0 0,8-5 105 0 0,5-2-68 0 0,0-1 0 0 0,0-1 0 0 0,0 0 0 0 0,0 0 0 0 0,0-1 0 0 0,-4 0-37 0 0,-16 4 10 0 0,27-6 1 0 0,-1 1 0 0 0,1 0-1 0 0,-1 0 1 0 0,1 0 0 0 0,-1 1-1 0 0,1-1 1 0 0,0 1 0 0 0,0 0-1 0 0,0 0 1 0 0,0 0 0 0 0,0 0-1 0 0,0 1 1 0 0,0-1 0 0 0,1 1-1 0 0,-1-1-10 0 0,-1 2 1 0 0,-2 2 49 0 0,5-5-28 0 0,3-3-12 0 0,0-1 3 0 0,1 1 0 0 0,-1 0 1 0 0,1 0-1 0 0,-1 0 0 0 0,1 0 0 0 0,0 0 0 0 0,0 1 0 0 0,0-1 0 0 0,3 0-13 0 0,8-6 10 0 0,0-1 622 0 0,0 1 0 0 0,0 0 0 0 0,7-2-632 0 0,-3 1-1012 0 0,76-30 341 0 0,-88 36 704 0 0,0 0-1 0 0,1 1 1 0 0,-1 0-1 0 0,1 0 0 0 0,0 0 1 0 0,-1 1-1 0 0,4 0-32 0 0,-9 1 141 0 0,-1 0 3 0 0,0 0-36 0 0,0 0-152 0 0,0 0-69 0 0,0 0-14 0 0,0 0 87 0 0,2 10 1218 0 0,-2-9-1115 0 0,0 1 0 0 0,1-1-1 0 0,-1 0 1 0 0,0 1 0 0 0,0-1 0 0 0,0 0-1 0 0,0 1 1 0 0,0-1 0 0 0,0 1 0 0 0,0-1-1 0 0,0 0 1 0 0,0 1-63 0 0,-4 16-759 0 0,0 0-1 0 0,2 0 1 0 0,0 0 0 0 0,1 9 759 0 0,1-10-1125 0 0</inkml:trace>
  <inkml:trace contextRef="#ctx0" brushRef="#br2" timeOffset="46263.678">488 954 8752 0 0,'0'0'673'0'0,"0"0"-302"0"0,0 0 351 0 0,0 0 204 0 0,0 0 39 0 0,0 0-78 0 0,0 0-367 0 0,0 0-158 0 0,-5 0 301 0 0,-26 1 1265 0 0,1 2 1 0 0,-22 5-1929 0 0,-28 3-760 0 0,22-1 941 0 0,52-10-166 0 0,5 0 54 0 0,1 0 5 0 0,0 0-16 0 0,0 0-127 0 0,1-1 32 0 0,1 0 0 0 0,-1 1 0 0 0,0-1 0 0 0,0 0 0 0 0,0 0 1 0 0,0 0-1 0 0,1 0 0 0 0,-1-1 0 0 0,-1 1 0 0 0,1 0 0 0 0,0-1 37 0 0,6-5-174 0 0,-2 3 58 0 0,1 0 1 0 0,0 1-1 0 0,0-1 1 0 0,0 2-1 0 0,4-3 116 0 0,13-6-357 0 0,70-42-752 0 0,-114 60 1669 0 0,-22 6-560 0 0,14-5-2 0 0,-7 1 98 0 0,0-1 0 0 0,-32 2-96 0 0,50-7 151 0 0,6-2-196 0 0,25-6-77 0 0,4 0 11 0 0,0 0 0 0 0,6 0 111 0 0,2 0-10 0 0,-21 5 13 0 0,-1-1 1 0 0,1 1 0 0 0,0 0 0 0 0,0 0 0 0 0,3 1-4 0 0,7 0-650 0 0,-8-1-135 0 0</inkml:trace>
  <inkml:trace contextRef="#ctx0" brushRef="#br2" timeOffset="46656.977">197 916 5984 0 0,'0'0'464'0'0,"0"0"-168"0"0,0 0 430 0 0,0 0 217 0 0,0 0 45 0 0,0 0-88 0 0,0 0-413 0 0,0 0-185 0 0,-1 0 39 0 0,0 1-1 0 0,-1-1 1 0 0,1 1-1 0 0,0 0 0 0 0,0 0 1 0 0,0 0-1 0 0,0 0 1 0 0,0 0-1 0 0,0 0 1 0 0,0 0-1 0 0,0 0 1 0 0,0 0-341 0 0,2 1 30 0 0,1 0 1 0 0,-1-1 0 0 0,1 0 0 0 0,-1 1 0 0 0,1-1-1 0 0,0 0 1 0 0,-1 0 0 0 0,1 0 0 0 0,0 0 0 0 0,0 0-1 0 0,0 0 1 0 0,-1 0 0 0 0,1-1 0 0 0,0 1 0 0 0,0-1-1 0 0,0 1 1 0 0,0-1 0 0 0,2 0-31 0 0,8 1 240 0 0,0 0 0 0 0,11-2-240 0 0,-7 0 94 0 0,8 1-125 0 0,0-2 0 0 0,3-1 31 0 0,-7 5-3810 0 0,-18-1 3091 0 0,4-1-4314 0 0</inkml:trace>
  <inkml:trace contextRef="#ctx0" brushRef="#br2" timeOffset="46861.695">479 788 8496 0 0,'0'0'388'0'0,"0"0"-11"0"0,0 0-142 0 0,0 0 278 0 0,0 0 154 0 0,0 8 717 0 0,0 10-62 0 0,1-11-798 0 0,-1 0 1 0 0,0-1-1 0 0,0 1 1 0 0,-1 1-525 0 0,1 21 718 0 0,1-24-675 0 0,-1 0 0 0 0,0 0 0 0 0,0 0 1 0 0,0-1-1 0 0,0 1 0 0 0,-1 0-43 0 0,0 5 34 0 0,-3 5-1147 0 0,-1-9-4353 0 0</inkml:trace>
  <inkml:trace contextRef="#ctx0" brushRef="#br2" timeOffset="50137.713">865 1135 3224 0 0,'3'-18'533'0'0,"-5"12"5608"0"0,3-3-2967 0 0,0-3 2884 0 0,2 16-5812 0 0,-2-3-230 0 0,0 0 0 0 0,0 0-1 0 0,-1 0 1 0 0,1 0 0 0 0,0 0-1 0 0,0 0 1 0 0,-1 0 0 0 0,1 1-1 0 0,-1-1 1 0 0,1 0 0 0 0,-1 0-1 0 0,1 1 1 0 0,-1-1 0 0 0,0 0-1 0 0,1 1-15 0 0,0 4 48 0 0,0 1-1 0 0,0-1 1 0 0,0 0-1 0 0,-1 1 1 0 0,0 1-48 0 0,0-2 32 0 0,0 0-1 0 0,0 0 1 0 0,1 0 0 0 0,0 0 0 0 0,0 0-1 0 0,1 2-31 0 0,-1-6 0 0 0,-1-1 0 0 0,0 0 0 0 0,1 0-1 0 0,-1 0 1 0 0,0 1 0 0 0,0-1-1 0 0,0 0 1 0 0,0 0 0 0 0,0 1 0 0 0,0-1-1 0 0,0 0 1 0 0,0 0 0 0 0,0 0 0 0 0,-1 1-1 0 0,1-1 1 0 0,-1 1 14 0 0,1 1-1 0 0,0 0 0 0 0,-1 0 0 0 0,1-1 1 0 0,0 1-1 0 0,1 0 0 0 0,-1 0 0 0 0,0-1 1 0 0,1 1-1 0 0,0 0 0 0 0,-1-1 0 0 0,1 1 1 0 0,0 0-1 0 0,0-1 0 0 0,1 1 0 0 0,0 1-13 0 0,-2-3 66 0 0,0-1 4 0 0,0 0 1 0 0,0 0-6 0 0,4-4 10 0 0,-3 2-90 0 0,1 0 0 0 0,-1 0 0 0 0,0 0 0 0 0,0 0 0 0 0,0 0 0 0 0,-1 0 0 0 0,1 0 0 0 0,0-1 0 0 0,-1 1 0 0 0,0 0 0 0 0,1 0 0 0 0,-1 0 0 0 0,0-1 0 0 0,0 1 0 0 0,0 0 0 0 0,0 0 0 0 0,-1-1 15 0 0,1-9-118 0 0,0 12 138 0 0,0 0-75 0 0,0 0-44 0 0,6 14-213 0 0,-3-5 290 0 0,0 0 0 0 0,-1 0 0 0 0,0 0 0 0 0,-1 1 0 0 0,0-1 0 0 0,0 1-1 0 0,-1-1 1 0 0,0 8 22 0 0,-1-13 7 0 0,2-3 8 0 0,-1 0 0 0 0,0-1 0 0 0,0 1 0 0 0,0-1 0 0 0,0 1 0 0 0,0 0 1 0 0,0-1-1 0 0,-1 1 0 0 0,1 0 0 0 0,0-1 0 0 0,0 1 0 0 0,0 0 0 0 0,-1-1 0 0 0,1 1 1 0 0,0-1-1 0 0,-1 1 0 0 0,1-1 0 0 0,0 1 0 0 0,-1-1 0 0 0,1 1 0 0 0,-1 0-15 0 0,1-1 11 0 0,-1 0 1 0 0,1 0-1 0 0,-1 0 0 0 0,1 0 0 0 0,0 0 0 0 0,-1 0 0 0 0,1 0 1 0 0,-1 0-1 0 0,1 0 0 0 0,-1 0 0 0 0,1 0 0 0 0,-1 0 0 0 0,1 0 1 0 0,-1 0-1 0 0,1 0 0 0 0,0 0 0 0 0,-1 0 0 0 0,1-1 0 0 0,-1 1 1 0 0,1 0-1 0 0,0 0 0 0 0,-1-1-11 0 0,-19-16 182 0 0,18 15-202 0 0,-12-19-169 0 0,8 12-655 0 0,0 0-398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8:36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24 325 11056 0 0,'0'0'852'0'0,"0"0"-472"0"0,0 0 102 0 0,0 0 102 0 0,-6 11 696 0 0,4-9-1285 0 0,1-1 1 0 0,0 0-1 0 0,0 1 0 0 0,0-1 0 0 0,1 1 0 0 0,-1-1 0 0 0,0 1 1 0 0,0-1-1 0 0,1 1 0 0 0,-1 0 0 0 0,1-1 0 0 0,0 1 0 0 0,-1 0 1 0 0,1-1-1 0 0,0 1 0 0 0,0 0 0 0 0,0 0 0 0 0,0 1 5 0 0,0-2 4 0 0,0 0-1 0 0,0 1 1 0 0,0-1-1 0 0,0 1 1 0 0,0-1-1 0 0,0 1 1 0 0,0-1-1 0 0,-1 1 1 0 0,1-1-1 0 0,-1 1-3 0 0,0 0 61 0 0,1 1 0 0 0,-1-1 0 0 0,1 1 0 0 0,-1 0 0 0 0,1-1 0 0 0,0 1 0 0 0,0 0 0 0 0,0-1 1 0 0,1 3-62 0 0,-2 16 314 0 0,0-6-95 0 0,0 0 1 0 0,1 9-220 0 0,0-11 11 0 0,3-4-3 0 0,-3-8-5 0 0,1 0 0 0 0,-1 0 0 0 0,1 0 0 0 0,-1 0 0 0 0,0 0 1 0 0,0 0-1 0 0,1 1 0 0 0,-1-1 0 0 0,0 0 0 0 0,0 0 0 0 0,0 0 0 0 0,0 0 1 0 0,0 1-1 0 0,0-1 0 0 0,-1 0 0 0 0,1 0 0 0 0,0 0 0 0 0,-1 0 0 0 0,1 0 1 0 0,0 0-1 0 0,-1 0 0 0 0,0 1-3 0 0,-1 4 579 0 0,4-11-284 0 0,2-8-250 0 0,1 0 0 0 0,0 1 0 0 0,0 0 0 0 0,1 0 0 0 0,0 0 0 0 0,2 0-45 0 0,-5 6 2 0 0,33-41-2 0 0,-33 45-3 0 0,-1-1-1 0 0,1 1 0 0 0,0-1 0 0 0,0 1 1 0 0,0 0-1 0 0,0 0 0 0 0,0 1 0 0 0,1-1 1 0 0,-1 0-1 0 0,0 1 0 0 0,1 0 0 0 0,-1 0 1 0 0,1 0-1 0 0,-1 0 0 0 0,1 1 0 0 0,0-1 1 0 0,-1 1-1 0 0,1 0 0 0 0,2 0 4 0 0,7 0-34 0 0,0 1 0 0 0,0 0 0 0 0,0 1-1 0 0,11 3 35 0 0,3 2-19 0 0,-15-3 4 0 0,-1-1 0 0 0,1-1 0 0 0,1 1 15 0 0,-6 0-2 0 0,-7-3 6 0 0,1 1 1 0 0,0-1 0 0 0,-1 1-1 0 0,1-1 1 0 0,0 1 0 0 0,-1-1-1 0 0,1 0 1 0 0,0 1 0 0 0,0-1-1 0 0,0 0 1 0 0,-1 0 0 0 0,1 0-1 0 0,0 0 1 0 0,0 0 0 0 0,0 0-1 0 0,0 0-4 0 0,0 0 374 0 0,-1 0 126 0 0,-8 1 519 0 0,-15-2-888 0 0,17 2-116 0 0,-1 0 0 0 0,1 0 0 0 0,0 1 0 0 0,-1-1-1 0 0,1 1 1 0 0,0 1 0 0 0,0-1 0 0 0,0 1-1 0 0,0 0 1 0 0,1 0 0 0 0,-1 1 0 0 0,1 0 0 0 0,0 0-1 0 0,0 0 1 0 0,0 0 0 0 0,0 1 0 0 0,1 0-1 0 0,0 0 1 0 0,0 0 0 0 0,0 1 0 0 0,1-1 0 0 0,-1 1-1 0 0,1 0 1 0 0,0 1-15 0 0,2-4-135 0 0,0 0 0 0 0,0 1 0 0 0,1-1 1 0 0,-1 0-1 0 0,1 1 0 0 0,0-1 0 0 0,0 1 0 0 0,0 0 135 0 0,0-2 8 0 0,0-1 1 0 0,1 1-1 0 0,-1 0 1 0 0,0 0-1 0 0,0 0 0 0 0,1 0 1 0 0,0-1-1 0 0,-1 1 0 0 0,1 0 1 0 0,0-1-1 0 0,0 1 1 0 0,-1 0-1 0 0,1-1 0 0 0,0 1 1 0 0,1-1-9 0 0,0 2 39 0 0,1-1 1 0 0,1 0-1 0 0,-1 0 1 0 0,0 0-1 0 0,0-1 0 0 0,1 1 1 0 0,-1-1-1 0 0,0 0 1 0 0,1 0-1 0 0,0 0 1 0 0,-1 0-1 0 0,1 0 0 0 0,-1-1 1 0 0,1 0-1 0 0,0 1 1 0 0,0-2-1 0 0,-1 1 1 0 0,1 0-1 0 0,0-1 1 0 0,-1 1-1 0 0,1-1 0 0 0,-1 0 1 0 0,1 0-1 0 0,-1-1 1 0 0,1 1-1 0 0,-1-1 1 0 0,2 0-40 0 0,2-2 51 0 0,-1 0 1 0 0,1 0 0 0 0,-1 0 0 0 0,0-1 0 0 0,0 0 0 0 0,0 0-1 0 0,-1-1 1 0 0,1 1 0 0 0,-1-1 0 0 0,-1 0 0 0 0,1-1-1 0 0,2-5-51 0 0,-3 5 1 0 0,1-2 1 0 0,0 0 0 0 0,-1-1 0 0 0,0 0 0 0 0,0 0 0 0 0,1-6-2 0 0,-5 10 64 0 0,0 6 55 0 0,0 0 15 0 0,0 0 2 0 0,0 0-4 0 0,0 0-17 0 0,0 0-10 0 0,-1 25 108 0 0,1-14-195 0 0,-1 0 0 0 0,2-1-1 0 0,-1 1 1 0 0,2 3-18 0 0,-1-11-1 0 0,-1 0 0 0 0,1 1 1 0 0,0-1-1 0 0,0 0 0 0 0,1 0 0 0 0,-1 0 0 0 0,1 0 1 0 0,0 0-1 0 0,-1 0 0 0 0,1 0 0 0 0,1 0 1 0 0,-1-1-1 0 0,0 1 0 0 0,0-1 0 0 0,3 2 1 0 0,0 0-49 0 0,0 1 61 0 0,1-1 1 0 0,-1 0-1 0 0,1 0 1 0 0,3 1-13 0 0,-7-4-107 0 0,-1 0 0 0 0,1 0-1 0 0,0-1 1 0 0,-1 1 0 0 0,1-1 0 0 0,0 0 0 0 0,-1 1-1 0 0,1-1 1 0 0,0 0 0 0 0,0 0 0 0 0,0 0 0 0 0,-1 0 0 0 0,1 0-1 0 0,0 0 1 0 0,0-1 0 0 0,-1 1 0 0 0,1 0 0 0 0,0-1-1 0 0,0 0 108 0 0,8-2-4718 0 0,2-3-1471 0 0</inkml:trace>
  <inkml:trace contextRef="#ctx0" brushRef="#br0" timeOffset="603.593">713 320 13824 0 0,'0'0'1061'0'0,"-1"0"-692"0"0,-6 3 4 0 0,1-1-1 0 0,-1 1 1 0 0,1 0-1 0 0,0 0 1 0 0,0 0-1 0 0,1 1 0 0 0,-1 0 1 0 0,1 0-1 0 0,-3 3-372 0 0,-8 8 505 0 0,0 1-1 0 0,-4 6-504 0 0,13-13 171 0 0,0 1-1 0 0,1-1 0 0 0,0 1 0 0 0,0 0 0 0 0,1 1 1 0 0,-1 4-171 0 0,5-10 18 0 0,-1-1-1 0 0,1 0 1 0 0,1 1 0 0 0,-1-1 0 0 0,1 0 0 0 0,0 1 0 0 0,0-1 0 0 0,0 1-1 0 0,1 2-17 0 0,-1-4 11 0 0,0 0 0 0 0,1-1-1 0 0,-1 1 1 0 0,1 0 0 0 0,0-1-1 0 0,0 1 1 0 0,0-1-1 0 0,0 1 1 0 0,0-1 0 0 0,1 1-1 0 0,-1-1 1 0 0,1 0-1 0 0,-1 0 1 0 0,1 0 0 0 0,1 2-11 0 0,1-3 5 0 0,-1 0 1 0 0,1 0-1 0 0,-1 0 1 0 0,1 0-1 0 0,-1 0 1 0 0,1-1 0 0 0,0 1-1 0 0,-1-1 1 0 0,1 0-1 0 0,0 0 1 0 0,0-1-1 0 0,0 1-5 0 0,1-1 52 0 0,0 0-1 0 0,1 0 0 0 0,-1-1 0 0 0,0 0 1 0 0,0 0-1 0 0,0 0 0 0 0,-1 0 0 0 0,1-1 1 0 0,0 0-1 0 0,-1 0 0 0 0,0 0 0 0 0,0 0 1 0 0,0-1-1 0 0,0 0 0 0 0,0 0 0 0 0,0-1-51 0 0,6-6 67 0 0,-2-1-1 0 0,0 0 1 0 0,0-1-1 0 0,-1 0 0 0 0,1-3-66 0 0,0-4-46 0 0,0 0 0 0 0,-2-1-1 0 0,0 1 1 0 0,-2-1-1 0 0,1-12 47 0 0,-4 26-24 0 0,-1-1-1 0 0,0 1 1 0 0,0-1 0 0 0,-1 0-1 0 0,0 1 1 0 0,-1 0-1 0 0,0-1 1 0 0,-1-4 24 0 0,-1-2 3 0 0,2 9-15 0 0,1 4-24 0 0,1 1 90 0 0,-4 9-71 0 0,-1 0 1 0 0,1 0-1 0 0,1 1 1 0 0,0-1-1 0 0,0 1 1 0 0,1 1 16 0 0,0 4-2 0 0,1 0 1 0 0,1 0-1 0 0,0 0 0 0 0,1 0 1 0 0,0 0-1 0 0,1 0 0 0 0,1 0 1 0 0,3 6 1 0 0,-1-5 30 0 0,1 0 0 0 0,0 0 0 0 0,2-1 0 0 0,0 0 0 0 0,0-1 0 0 0,2 0 0 0 0,0 0-30 0 0,-10-12 112 0 0,16-3 0 0 0,-13-1-92 0 0,0 1 0 0 0,0-1 0 0 0,-1 0 0 0 0,1 0 0 0 0,-1-1-1 0 0,1 1 1 0 0,-1 0 0 0 0,0-1 0 0 0,1 1 0 0 0,-1-1 0 0 0,-1 0 0 0 0,2-1-20 0 0,2-3-3 0 0,-1 1-53 0 0,0 0-1 0 0,0 0 1 0 0,-1-1-1 0 0,0 1 0 0 0,0-1 1 0 0,0 0-1 0 0,1-6 57 0 0,-4 8-74 0 0,5 9-1 0 0,4 8 86 0 0,-7-9-17 0 0,24 44 166 0 0,-16-30 66 0 0,-8-14-226 0 0,-1-1 1 0 0,1 1 0 0 0,0 0-1 0 0,0-1 1 0 0,0 1 0 0 0,0-1-1 0 0,0 0 1 0 0,1 1 0 0 0,-1-1-1 0 0,1 0 0 0 0,4 0 0 0 0,-2-3-142 0 0,-4 1-51 0 0,0-1 1 0 0,0 0 0 0 0,0 1 0 0 0,0-1 0 0 0,0 0 0 0 0,0 0-1 0 0,0 0 1 0 0,0 0 0 0 0,-1 0 0 0 0,1 0 0 0 0,0 0-1 0 0,0 0 1 0 0,-1 0 0 0 0,1-1 192 0 0,3-7-1007 0 0</inkml:trace>
  <inkml:trace contextRef="#ctx0" brushRef="#br0" timeOffset="939.547">947 226 14368 0 0,'0'-1'36'0'0,"0"1"0"0"0,1-1 0 0 0,-1 1 0 0 0,0 0 0 0 0,0-1 0 0 0,0 1 0 0 0,0 0-1 0 0,0-1 1 0 0,0 1 0 0 0,-1-1 0 0 0,1 1 0 0 0,0 0 0 0 0,0-1 0 0 0,0 1 0 0 0,0 0 0 0 0,0-1 0 0 0,0 1 0 0 0,-1 0 0 0 0,1-1 0 0 0,0 1 0 0 0,0 0 0 0 0,0-1 0 0 0,-1 1 0 0 0,1 0 0 0 0,0-1-36 0 0,-9-11 719 0 0,9 12-417 0 0,0 0 91 0 0,0 0 13 0 0,0 0-55 0 0,1 1-337 0 0,0 1 0 0 0,1-1 0 0 0,-1 1 0 0 0,0-1 0 0 0,0 1 0 0 0,0 0 0 0 0,0-1 0 0 0,0 2-14 0 0,0 0 9 0 0,5 7 30 0 0,2 4-1234 0 0,-2-4-2480 0 0,3 3-1797 0 0</inkml:trace>
  <inkml:trace contextRef="#ctx0" brushRef="#br0" timeOffset="1719.269">1347 292 16096 0 0,'0'0'737'0'0,"-13"-6"269"0"0,8 6-876 0 0,0-1-1 0 0,0 1 1 0 0,0 0-1 0 0,0 0 1 0 0,0 0-1 0 0,0 1 1 0 0,0 0-1 0 0,0 0 1 0 0,0 0-1 0 0,0 0 0 0 0,-2 2-129 0 0,-1 0 243 0 0,1 0-1 0 0,-1 1 1 0 0,0 0-1 0 0,1 0 0 0 0,0 1 1 0 0,0 0-1 0 0,-2 2-242 0 0,-8 7 532 0 0,1 1-1 0 0,-1 4-531 0 0,15-17-11 0 0,0 0-1 0 0,1 0 1 0 0,0 1-1 0 0,-1-1 0 0 0,1 0 1 0 0,0 1-1 0 0,0-1 1 0 0,0 1-1 0 0,0 2 12 0 0,-5 13-37 0 0,4-16 54 0 0,2-1-13 0 0,-1 0 0 0 0,1-1 0 0 0,-1 1 0 0 0,1 0 0 0 0,0 0 0 0 0,-1 0 0 0 0,1 0 0 0 0,0 0 0 0 0,0 0 0 0 0,0 0 1 0 0,0 0-1 0 0,0-1 0 0 0,0 1 0 0 0,0 0 0 0 0,0 0 0 0 0,0 0 0 0 0,0 0 0 0 0,0 0 0 0 0,0 0 0 0 0,1 0 0 0 0,-1 0 0 0 0,0 0 0 0 0,1-1 0 0 0,-1 1 1 0 0,1 0-1 0 0,-1 0 0 0 0,1 0-4 0 0,-1 1 9 0 0,0-1-8 0 0,0 0-1 0 0,0-1 0 0 0,0 1 0 0 0,0-1 1 0 0,0 1-1 0 0,0-1 0 0 0,1 1 0 0 0,-1 0 1 0 0,0-1-1 0 0,0 1 0 0 0,0-1 0 0 0,1 1 0 0 0,-1-1 1 0 0,0 1-1 0 0,0-1 0 0 0,1 1 0 0 0,-1-1 1 0 0,1 0-1 0 0,-1 1 0 0 0,0-1 0 0 0,1 1 0 0 0,0 0 9 0 0,1 0 0 0 0,-1 1 0 0 0,0-1 0 0 0,1 0 0 0 0,-1 0 0 0 0,1 0 0 0 0,0 0 0 0 0,-1 0 0 0 0,1 0-1 0 0,0-1 1 0 0,-1 1 0 0 0,1-1 0 0 0,0 1 0 0 0,0-1 0 0 0,0 1 0 0 0,0-1 0 0 0,-1 0 0 0 0,1 0 0 0 0,0 0 0 0 0,0 0 0 0 0,0 0-1 0 0,0 0 1 0 0,0-1 0 0 0,-1 1 0 0 0,1-1 0 0 0,0 1 0 0 0,0-1 0 0 0,0 0 0 0 0,-1 1 0 0 0,1-1 0 0 0,-1 0 0 0 0,1 0-1 0 0,0 0 1 0 0,-1-1 0 0 0,1 1-9 0 0,35-35-60 0 0,-32 31 38 0 0,-4 5-5 0 0,-1 0 60 0 0,1 1-49 0 0,-1 1 0 0 0,0-1-1 0 0,0 1 1 0 0,1-1-1 0 0,-1 1 1 0 0,1-1 0 0 0,0 1-1 0 0,-1-1 1 0 0,1 0-1 0 0,0 1 17 0 0,7 22 6 0 0,-7-20 14 0 0,0 0-1 0 0,0 0 1 0 0,0 0 0 0 0,1-1-1 0 0,1 3-19 0 0,-3-5 4 0 0,0 0-1 0 0,0 0 0 0 0,1-1 1 0 0,-1 1-1 0 0,0 0 0 0 0,1-1 1 0 0,-1 1-1 0 0,0 0 1 0 0,1-1-1 0 0,-1 1 0 0 0,1-1 1 0 0,-1 1-1 0 0,1-1 0 0 0,-1 1 1 0 0,1-1-1 0 0,0 1 0 0 0,-1-1 1 0 0,1 1-1 0 0,-1-1 0 0 0,1 0 1 0 0,0 1-1 0 0,-1-1 0 0 0,1 0 1 0 0,0 1-4 0 0,2-1 10 0 0,4 4 16 0 0,1-2 1 0 0,-1 1-1 0 0,1-1 0 0 0,0 0 0 0 0,0 0 1 0 0,0-1-1 0 0,0 0 0 0 0,0-1 1 0 0,0 1-1 0 0,0-2 0 0 0,0 1 1 0 0,0-1-1 0 0,0 0 0 0 0,0-1 0 0 0,2 0-26 0 0,9-4-108 0 0,0 0 0 0 0,-1 0 0 0 0,0-2 0 0 0,-1 0-1 0 0,15-10 109 0 0,-24 13-121 0 0,-1-1 1 0 0,0 0-1 0 0,0 0 0 0 0,-1 0 0 0 0,0-1 0 0 0,0 0 0 0 0,0-1 121 0 0,17-18-362 0 0,-9 11 154 0 0,0 0-1 0 0,-1-1 1 0 0,0 0 0 0 0,-2-1-1 0 0,0 0 1 0 0,3-7 208 0 0,-12 19 30 0 0,-1 0 0 0 0,1-1-1 0 0,-1 1 1 0 0,0 0 0 0 0,-1 0 0 0 0,1 0 0 0 0,-1-1 0 0 0,0 1 0 0 0,-1 0 0 0 0,1 0 0 0 0,-1-1 0 0 0,0 1-1 0 0,0 0 1 0 0,-2-4-30 0 0,3 8 172 0 0,0 1 16 0 0,0 0 4 0 0,-2-1-111 0 0,1 1-1 0 0,0 0 1 0 0,-1-1-1 0 0,1 1 1 0 0,-1-1 0 0 0,1 1-1 0 0,0-1 1 0 0,0 0-1 0 0,-1 0 1 0 0,1 1-1 0 0,0-1 1 0 0,0 0-1 0 0,0 0 1 0 0,0 0-1 0 0,0 0 1 0 0,0 0-1 0 0,0-1 1 0 0,0 1-1 0 0,0 0 1 0 0,0 0-1 0 0,1-1-80 0 0,-2 0-120 0 0,1 1 189 0 0,0 0-15 0 0,-16-9 52 0 0,16 9-14 0 0,1-1-16 0 0,4-31 56 0 0,7-1-48 0 0,-11 24-84 0 0,0 8 1 0 0,0 1-1 0 0,-1 0 1 0 0,1 0-1 0 0,0 0 1 0 0,0-1 0 0 0,0 1-1 0 0,0 0 1 0 0,0 0 0 0 0,1 0-1 0 0,-1-1 1 0 0,0 1-1 0 0,0 0 1 0 0,1 0 0 0 0,-1 0-1 0 0,1 0 1 0 0,-1 0-1 0 0,1 0 1 0 0,0 0-1 0 0,-1-14 53 0 0,5-7-53 0 0,-4 19-26 0 0,-1 2 34 0 0,0 1 0 0 0,0 0 0 0 0,0 0 0 0 0,0 0 0 0 0,0 0 0 0 0,0-1 0 0 0,0 1 0 0 0,0 0 0 0 0,0 0 0 0 0,0 0 0 0 0,0 0 0 0 0,0 0 0 0 0,0-1 0 0 0,0 1 0 0 0,0 0 0 0 0,0 0 0 0 0,0 0 0 0 0,0 0 0 0 0,0-1 0 0 0,0 1 0 0 0,-1 0 0 0 0,1 0 0 0 0,0 0 0 0 0,0 0 0 0 0,0 0 0 0 0,0 0 0 0 0,0 0 0 0 0,0-1 0 0 0,0 1 0 0 0,-1 0 0 0 0,1 0 0 0 0,0 0 0 0 0,0 0 0 0 0,0 0 0 0 0,0 0 0 0 0,-1 0 0 0 0,1 0 0 0 0,0 0 0 0 0,0 0 0 0 0,0 0 0 0 0,0 0-8 0 0,-12 16 13 0 0,-7 31-73 0 0,18-43 75 0 0,-1 1 1 0 0,1-1-1 0 0,1 1 1 0 0,-1-1-1 0 0,1 1 0 0 0,0 0 1 0 0,0 2-16 0 0,-2 15 21 0 0,0-4-29 0 0,-4 17 49 0 0,2 1 1 0 0,2 13-42 0 0,7 40 64 0 0,-5-69-35 0 0,-1-10 25 0 0,1 1 0 0 0,0-1 0 0 0,1 1 0 0 0,0-1 0 0 0,1 1 0 0 0,0-1 0 0 0,0 0 0 0 0,3 7-54 0 0,-2-9 90 0 0,0 0 0 0 0,-1 0 0 0 0,1 6-90 0 0,5 17-1131 0 0,-6-22-89 0 0,-1 2-75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8:48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81 13040 0 0,'11'0'597'0'0,"-9"0"-9"0"0,-2 0-327 0 0,0 0 34 0 0,6 12 725 0 0,-4-9-968 0 0,-1 0 0 0 0,0 0 0 0 0,0 1 1 0 0,0-1-1 0 0,-1 1 0 0 0,1-1 0 0 0,-1 0 0 0 0,0 1 1 0 0,0-1-1 0 0,0 1 0 0 0,0-1 0 0 0,-1 1 0 0 0,1-1 0 0 0,-1 1 1 0 0,0 1-53 0 0,-3 27 1001 0 0,3-21-802 0 0,0 0 1 0 0,0-1-1 0 0,-1 1 0 0 0,-1-1 1 0 0,0 1-1 0 0,0-1 1 0 0,-5 10-200 0 0,7-18 36 0 0,0 1-1 0 0,0-1 1 0 0,0 1 0 0 0,1 0 0 0 0,-1-1 0 0 0,1 1 0 0 0,-1 0 0 0 0,1-1-1 0 0,0 1-35 0 0,0 3 357 0 0,-1-10 22 0 0,-1-10-153 0 0,2 11-299 0 0,1 0-1 0 0,-1-1 1 0 0,1 1 0 0 0,0 0 0 0 0,0 0 0 0 0,0 0 0 0 0,1 0-1 0 0,-1 1 1 0 0,1-1 0 0 0,-1 0 0 0 0,1 0 0 0 0,0 1-1 0 0,0-1 74 0 0,9-14-394 0 0,-5 8 173 0 0,1 0 0 0 0,-1 0 0 0 0,2 0 0 0 0,0 0 221 0 0,-3 4-33 0 0,3-4 142 0 0,1 1-1 0 0,0 0 1 0 0,1 0-1 0 0,0 1 1 0 0,0 0-109 0 0,-8 7-4 0 0,-1-1 0 0 0,0 0 0 0 0,0 1 1 0 0,1-1-1 0 0,-1 0 0 0 0,0 1 0 0 0,1 0 1 0 0,-1-1-1 0 0,0 1 0 0 0,1 0 0 0 0,-1 0 0 0 0,1 0 1 0 0,-1 0-1 0 0,0 0 0 0 0,1 0 0 0 0,-1 0 0 0 0,1 0 1 0 0,-1 0-1 0 0,1 1 0 0 0,0-1 4 0 0,0 1-55 0 0,0 0 0 0 0,0 0-1 0 0,0 1 1 0 0,0-1 0 0 0,0 0 0 0 0,0 1-1 0 0,0-1 1 0 0,-1 1 0 0 0,1 0 0 0 0,0 0 0 0 0,0 1 55 0 0,2 2 42 0 0,-1 0 1 0 0,0-1 0 0 0,0 2 0 0 0,-1-1 0 0 0,0 0 0 0 0,0 1 0 0 0,0-1 0 0 0,0 1-1 0 0,0 4-42 0 0,0 17 958 0 0,0 0 0 0 0,-3 10-958 0 0,1-9 1652 0 0,10-37-1444 0 0,-6 4-232 0 0,0 0-1 0 0,-1-1 1 0 0,1 1-1 0 0,-1-1 1 0 0,0-1 24 0 0,8-13-128 0 0,3-3-71 0 0,-8 12 148 0 0,0 1 0 0 0,1 0 0 0 0,0 0 0 0 0,1 1 0 0 0,0 0 0 0 0,1 0 0 0 0,1-1 51 0 0,-10 10-2 0 0,0 0 1 0 0,1 0-1 0 0,-1 0 1 0 0,0 0-1 0 0,0-1 1 0 0,1 1-1 0 0,-1 0 1 0 0,0 0-1 0 0,1 0 1 0 0,-1 0-1 0 0,0 0 1 0 0,0 0-1 0 0,1 0 1 0 0,-1 0-1 0 0,0 0 1 0 0,1 0-1 0 0,-1 0 1 0 0,0 0-1 0 0,1 0 1 0 0,-1 0 0 0 0,0 0-1 0 0,1 0 1 0 0,-1 0-1 0 0,0 0 1 0 0,0 0-1 0 0,1 1 1 0 0,-1-1-1 0 0,0 0 1 0 0,0 0-1 0 0,1 0 1 0 0,-1 0-1 0 0,0 1 1 0 0,0-1-1 0 0,1 0 1 0 0,-1 0-1 0 0,0 1 1 0 0,0-1-1 0 0,0 0 1 0 0,1 0-1 0 0,-1 1 1 0 0,0-1-1 0 0,0 0 1 0 0,0 0-1 0 0,0 1 2 0 0,4 4-10 0 0,-1 0 0 0 0,0 0 0 0 0,0 0 0 0 0,0 1 0 0 0,-1-1 0 0 0,0 1 0 0 0,0 0 0 0 0,0 0 0 0 0,-1 0 0 0 0,0 0-1 0 0,0 0 1 0 0,0 4 10 0 0,0 1-2 0 0,1 0 0 0 0,1 0-1 0 0,1 5 3 0 0,-2-13-128 0 0,9 23-161 0 0,1-13-5213 0 0,-2-8-986 0 0</inkml:trace>
  <inkml:trace contextRef="#ctx0" brushRef="#br0" timeOffset="279.755">694 153 2760 0 0,'-8'-1'248'0'0,"6"1"693"0"0,-1 0-1 0 0,0 0 1 0 0,1 0-1 0 0,-1 0 1 0 0,0 1 0 0 0,1-1-1 0 0,-1 1 1 0 0,1-1 0 0 0,-1 1-1 0 0,-1 1-940 0 0,-1 0 982 0 0,0 0-1 0 0,0 1 1 0 0,0 0-1 0 0,1-1 1 0 0,-2 3-982 0 0,-6 4 674 0 0,1 2 0 0 0,0 0-1 0 0,-4 5-673 0 0,12-12 116 0 0,0 1-1 0 0,0 0 1 0 0,0 0-1 0 0,1 0 0 0 0,0 0 1 0 0,0 1-116 0 0,-7 12 11 0 0,8-16-4 0 0,1-1-1 0 0,-1 0 1 0 0,1 0-1 0 0,-1 0 1 0 0,1 0-1 0 0,-1 1 1 0 0,1-1-1 0 0,0 0 1 0 0,0 0-1 0 0,-1 1 1 0 0,1-1-1 0 0,0 0 1 0 0,0 0-1 0 0,0 1 1 0 0,0-1-1 0 0,0 0 1 0 0,1 0-1 0 0,-1 1 1 0 0,0-1-1 0 0,1 0 1 0 0,-1 0-1 0 0,1 1 1 0 0,-1-1-1 0 0,1 0 1 0 0,-1 0-1 0 0,1 0 1 0 0,0 0-1 0 0,0 0-6 0 0,0 1 3 0 0,0-1 1 0 0,1 0-1 0 0,-1 0 0 0 0,1 0 0 0 0,0 0 1 0 0,-1 0-1 0 0,1 0 0 0 0,0 0 0 0 0,-1 0 1 0 0,1-1-1 0 0,0 1 0 0 0,0-1 0 0 0,0 1 0 0 0,-1-1 1 0 0,1 0-1 0 0,0 0 0 0 0,0 0 0 0 0,0 0-3 0 0,5 0 12 0 0,-1-1 0 0 0,0 1 0 0 0,1-2 0 0 0,-1 1 0 0 0,0-1 0 0 0,0 0-1 0 0,0 0 1 0 0,0 0 0 0 0,0-1 0 0 0,0 0 0 0 0,-1 0 0 0 0,3-2-12 0 0,0-1-15 0 0,1-1 1 0 0,-1 0 0 0 0,0 0-1 0 0,0-1 1 0 0,-1 0-1 0 0,7-9 15 0 0,-13 15-10 0 0,0 1-1 0 0,1-1 1 0 0,-1 0-1 0 0,0 0 0 0 0,0 0 1 0 0,0 0-1 0 0,-1 0 1 0 0,1 0-1 0 0,0 0 0 0 0,-1 0 1 0 0,1 0-1 0 0,-1 0 1 0 0,0 0-1 0 0,1-1 0 0 0,-1 1 1 0 0,0 0-1 0 0,-1 0 1 0 0,1 0-1 0 0,0 0 1 0 0,-1-1-1 0 0,1 1 0 0 0,-1 0 1 0 0,1 0-1 0 0,-1 0 1 0 0,0 0-1 0 0,-1-2 11 0 0,1 2-4 0 0,-1 0-1 0 0,0 0 1 0 0,1 0 0 0 0,-1 0-1 0 0,0 1 1 0 0,0-1 0 0 0,0 0-1 0 0,0 1 1 0 0,0 0 0 0 0,0-1-1 0 0,-1 1 1 0 0,1 0 0 0 0,0 0-1 0 0,-1 0 1 0 0,1 0 0 0 0,-1 1-1 0 0,1-1 1 0 0,-1 1 0 0 0,1-1-1 0 0,-1 1 1 0 0,1 0 0 0 0,-3 0 4 0 0,-6 0-128 0 0,0 1 0 0 0,0 0 0 0 0,0 1 0 0 0,0 0 0 0 0,0 1 0 0 0,0 0 0 0 0,0 0 0 0 0,-6 4 128 0 0,16-6-296 0 0,0 0 0 0 0,-1 1 0 0 0,1-1 0 0 0,0 0 0 0 0,0 0 0 0 0,-1 1 0 0 0,1-1 0 0 0,0 1 0 0 0,0 0 296 0 0,-2 2-3257 0 0,2-3-2355 0 0</inkml:trace>
  <inkml:trace contextRef="#ctx0" brushRef="#br0" timeOffset="978.802">987 131 10592 0 0,'-9'1'1104'0'0,"-4"4"-482"0"0,0 0 1 0 0,0 0-1 0 0,0 2 0 0 0,1 0 1 0 0,-5 3-623 0 0,12-6 301 0 0,0 0 1 0 0,0 0-1 0 0,1 1 1 0 0,-1-1-1 0 0,1 1 1 0 0,0 0-1 0 0,0 0 1 0 0,1 1-1 0 0,-1-1 1 0 0,1 1-1 0 0,0-1 1 0 0,1 1-1 0 0,-1 0-301 0 0,1 1 237 0 0,-1 1-1 0 0,1-1 0 0 0,0 1 0 0 0,1-1 1 0 0,0 3-237 0 0,0-7 35 0 0,1-1 1 0 0,0 1-1 0 0,0-1 1 0 0,0 0-1 0 0,1 1 1 0 0,-1-1-1 0 0,1 1 1 0 0,-1-1-1 0 0,1 0 1 0 0,0 1-1 0 0,0-1 1 0 0,0 0-1 0 0,0 0 1 0 0,0 0-1 0 0,0 1 1 0 0,0-1-1 0 0,1-1 1 0 0,-1 1-1 0 0,2 1-35 0 0,-2-2 34 0 0,1 0-1 0 0,0 1 0 0 0,0-1 1 0 0,0 0-1 0 0,-1 0 0 0 0,1 0 0 0 0,1 0 1 0 0,-1 0-1 0 0,0-1 0 0 0,0 1 1 0 0,0-1-1 0 0,0 1 0 0 0,0-1 1 0 0,1 0-1 0 0,-1 1 0 0 0,0-1 0 0 0,0-1 1 0 0,0 1-1 0 0,1 0 0 0 0,-1 0 1 0 0,0-1-1 0 0,0 1 0 0 0,0-1 1 0 0,0 0-1 0 0,0 0 0 0 0,0 0 0 0 0,0 0 1 0 0,1 0-34 0 0,3-2 57 0 0,-1 0 1 0 0,1-1 0 0 0,-1 1-1 0 0,0-1 1 0 0,0 0-1 0 0,0-1 1 0 0,-1 1-1 0 0,0-1 1 0 0,2-2-58 0 0,3-5 34 0 0,0-1 1 0 0,-1 0-1 0 0,0-1 0 0 0,-2 1 1 0 0,1-2-1 0 0,-2 1 1 0 0,0 0-1 0 0,0-1 0 0 0,-1-3-34 0 0,18-64-16 0 0,-16 62-48 0 0,3-30-165 0 0,-9 50 226 0 0,0 0 0 0 0,0-1 1 0 0,0 1-1 0 0,0 0 0 0 0,0 0 0 0 0,0 0 0 0 0,0 0 0 0 0,0 0 1 0 0,0 0-1 0 0,0 0 0 0 0,0 0 0 0 0,0 0 0 0 0,0-1 1 0 0,0 1-1 0 0,0 0 0 0 0,0 0 0 0 0,0 0 0 0 0,0 0 0 0 0,0 0 1 0 0,0 0-1 0 0,0 0 0 0 0,0 0 0 0 0,0-1 0 0 0,0 1 1 0 0,0 0-1 0 0,0 0 0 0 0,0 0 0 0 0,0 0 0 0 0,0 0 1 0 0,0 0-1 0 0,0 0 0 0 0,0 0 0 0 0,0 0 0 0 0,-1 0 0 0 0,1 0 1 0 0,0 0-1 0 0,0 0 0 0 0,0-1 0 0 0,0 1 0 0 0,0 0 1 0 0,0 0-1 0 0,0 0 0 0 0,0 0 0 0 0,0 0 0 0 0,0 0 0 0 0,-1 0 1 0 0,1 0-1 0 0,0 0 0 0 0,0 0 0 0 0,0 0 0 0 0,0 0 1 0 0,0 0 2 0 0,-8 3 44 0 0,-6 7-81 0 0,11-7-19 0 0,0 0 0 0 0,0 1 0 0 0,1-1 0 0 0,-1 1 0 0 0,1 0 0 0 0,0 0 0 0 0,0 0 0 0 0,0 0 0 0 0,0 2 56 0 0,-12 41-148 0 0,11-34 83 0 0,0-1 57 0 0,0 1-1 0 0,1-1 1 0 0,1 1 0 0 0,0-1 0 0 0,0 1-1 0 0,1 0 1 0 0,1-1 0 0 0,0 1-1 0 0,2 8 9 0 0,0-14 6 0 0,0-1-1 0 0,0 0 1 0 0,0 0-1 0 0,1 0 1 0 0,0 0-1 0 0,0 0 1 0 0,0-1-1 0 0,1 0 1 0 0,0 0-1 0 0,0 0 1 0 0,0-1-1 0 0,0 1 1 0 0,1-1-1 0 0,0 0 1 0 0,0-1-1 0 0,0 1-5 0 0,-2-3 44 0 0,-1 0 0 0 0,0-1 0 0 0,1 1-1 0 0,-1-1 1 0 0,1 1 0 0 0,-1-1 0 0 0,1 0-1 0 0,-1 0 1 0 0,1-1 0 0 0,-1 1-1 0 0,0-1 1 0 0,1 1 0 0 0,-1-1 0 0 0,1 0-44 0 0,8-3 77 0 0,-1 0 1 0 0,1-1 0 0 0,1-1-78 0 0,-4 1-37 0 0,-1 0 0 0 0,0 0 1 0 0,0-1-1 0 0,-1 0 0 0 0,0 0 0 0 0,0-1 1 0 0,0 1-1 0 0,-1-2 0 0 0,0 1 1 0 0,0-1-1 0 0,0 0 0 0 0,-1 0 1 0 0,-1 0-1 0 0,0-1 0 0 0,0 1 1 0 0,0-1-1 0 0,-1 0 0 0 0,0-1 0 0 0,-1 1 1 0 0,0 0-1 0 0,-1-1 0 0 0,1 1 1 0 0,-2-5 36 0 0,0 13-4 0 0,1 0 1 0 0,-1 1-1 0 0,0-1 1 0 0,0 0 0 0 0,0 0-1 0 0,-1 0 1 0 0,1 0-1 0 0,0 0 1 0 0,0 1 0 0 0,0-1-1 0 0,-1 0 1 0 0,1 0-1 0 0,0 0 1 0 0,-1 1 0 0 0,1-1-1 0 0,-1 0 1 0 0,1 0-1 0 0,-1 1 1 0 0,1-1 0 0 0,-1 0-1 0 0,1 1 1 0 0,-1-1-1 0 0,0 0 4 0 0,0 1 0 0 0,0 0 0 0 0,0-1-1 0 0,0 1 1 0 0,0 0-1 0 0,1 0 1 0 0,-1 0-1 0 0,0 0 1 0 0,0 0-1 0 0,0 0 1 0 0,0 0 0 0 0,0 0-1 0 0,0 0 1 0 0,0 0-1 0 0,0 0 1 0 0,0 1-1 0 0,1-1 1 0 0,-1 0 0 0 0,-1 1 0 0 0,-2 1 15 0 0,0 0 0 0 0,0 0 0 0 0,0 1 0 0 0,0 0 0 0 0,0 0 1 0 0,1 0-1 0 0,-4 3-15 0 0,4-2 37 0 0,0 0 0 0 0,0 0 0 0 0,0 1 0 0 0,1-1 0 0 0,0 1 0 0 0,0-1 1 0 0,0 1-1 0 0,0 0 0 0 0,1 0 0 0 0,0 0 0 0 0,0 0 0 0 0,0 0 0 0 0,1 0 0 0 0,-1 0 1 0 0,1 0-1 0 0,0 0 0 0 0,1 4-37 0 0,0-1 11 0 0,0-1 0 0 0,0 0 0 0 0,1 1 0 0 0,0-1 0 0 0,0 0 0 0 0,1 0 0 0 0,0 0 0 0 0,0 0 0 0 0,0-1 0 0 0,1 1 0 0 0,3 3-11 0 0,-4-6 30 0 0,1 0 0 0 0,-1 0 0 0 0,1 0 0 0 0,0 0-1 0 0,1-1 1 0 0,-1 0 0 0 0,1 0 0 0 0,-1 0 0 0 0,1 0 0 0 0,0-1 0 0 0,0 0 0 0 0,0 0 0 0 0,0 0 0 0 0,0 0 0 0 0,1-1 0 0 0,2 1-30 0 0,0-1-1585 0 0,-1 0-1 0 0,1-1 1 0 0,0 0-1 0 0,2 0 1586 0 0,9-2-6918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8:45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253 202 5984 0 0,'0'-6'128'0'0,"1"0"0"0"0,0 0 0 0 0,0 0 0 0 0,0 1 0 0 0,0-2-128 0 0,0 5 278 0 0,-1-1 1 0 0,1 0 0 0 0,-1 1-1 0 0,0-1 1 0 0,0 1 0 0 0,-1-1-1 0 0,1 0 1 0 0,0 1 0 0 0,-1-1-1 0 0,1 1 1 0 0,-1-1 0 0 0,0 1-1 0 0,0-1 1 0 0,0 1 0 0 0,-1-1-279 0 0,2 2 159 0 0,-1-1 0 0 0,0 1 0 0 0,1 0 0 0 0,-1 0 0 0 0,0 0 0 0 0,0 0 0 0 0,0-1 0 0 0,0 1 0 0 0,0 1 0 0 0,0-1 0 0 0,0 0 0 0 0,-1 0 0 0 0,1 0 0 0 0,0 0 0 0 0,0 1 0 0 0,-1-1 0 0 0,1 1 0 0 0,0-1 0 0 0,-1 1 0 0 0,1-1 0 0 0,-1 1 0 0 0,1 0 0 0 0,0 0 0 0 0,-1 0 0 0 0,1 0 0 0 0,-1 0 0 0 0,1 0 0 0 0,-1 0-159 0 0,-6 2 217 0 0,1 0 1 0 0,-1 0-1 0 0,1 1 1 0 0,0 0 0 0 0,-1 0-1 0 0,1 1 1 0 0,1-1 0 0 0,-1 2-1 0 0,0-1 1 0 0,1 1-1 0 0,0 0 1 0 0,0 0 0 0 0,0 2-218 0 0,-11 11 399 0 0,0 1 0 0 0,2 1 0 0 0,-8 12-399 0 0,16-22 114 0 0,0 2-1 0 0,0-1 0 0 0,1 1 1 0 0,1 0-1 0 0,0 0 1 0 0,-3 10-114 0 0,7-18 19 0 0,0 0 0 0 0,0 0 0 0 0,0 1 0 0 0,1-1 0 0 0,0 0 0 0 0,-1 0 0 0 0,1 0 0 0 0,1 0 0 0 0,-1 1 0 0 0,1-1 0 0 0,-1 0 0 0 0,1 0 0 0 0,0 0 0 0 0,1 0 0 0 0,-1 0 0 0 0,1 0 0 0 0,0-1 0 0 0,0 1 0 0 0,0 0 0 0 0,0-1 0 0 0,0 1 0 0 0,3 2-19 0 0,-3-5 15 0 0,-1 1 1 0 0,1-1 0 0 0,-1 0-1 0 0,0 0 1 0 0,1 0 0 0 0,0 0-1 0 0,-1 0 1 0 0,1 0 0 0 0,0 0-1 0 0,0 0 1 0 0,-1-1-1 0 0,1 1 1 0 0,0-1 0 0 0,0 1-1 0 0,0-1 1 0 0,0 0 0 0 0,1 0-16 0 0,0 0 23 0 0,0 0 0 0 0,1 0 0 0 0,-1-1 0 0 0,0 0 0 0 0,1 1 0 0 0,-1-1-1 0 0,0 0 1 0 0,0-1 0 0 0,3 0-23 0 0,1-2 20 0 0,-1 0 0 0 0,1 0 0 0 0,-1 0 0 0 0,0-1-1 0 0,0 0 1 0 0,-1 0 0 0 0,1-1 0 0 0,-1 1-1 0 0,0-1-19 0 0,9-16 0 0 0,0 0 0 0 0,-1-1 0 0 0,10-24 0 0 0,-18 35 0 0 0,10-9 0 0 0,-6 62-88 0 0,-8-25 88 0 0,0-1 0 0 0,3 10 0 0 0,-3-14 0 0 0,1-5 10 0 0,-1 0 0 0 0,1 0 0 0 0,0-1-1 0 0,2 5-9 0 0,-3-7 7 0 0,0-1 0 0 0,0 1 1 0 0,1-1-1 0 0,-1 0 0 0 0,0 0 0 0 0,1 0 0 0 0,0 0 0 0 0,-1 0 0 0 0,1 0 0 0 0,0 0 0 0 0,0 0 0 0 0,1 0-7 0 0,17 8-920 0 0,-10-10-322 0 0,-3-1 38 0 0,11 0-5281 0 0</inkml:trace>
  <inkml:trace contextRef="#ctx0" brushRef="#br0" timeOffset="933.34">599 97 10592 0 0,'-13'0'1152'0'0,"10"1"-970"0"0,0-1 1 0 0,0 1-1 0 0,0 0 0 0 0,-1 0 1 0 0,1 0-1 0 0,0 0 1 0 0,0 0-1 0 0,1 1 1 0 0,-1-1-1 0 0,0 1 0 0 0,0 0 1 0 0,1 0-1 0 0,-1 0 1 0 0,0 1-183 0 0,-9 8 1808 0 0,1 0 1 0 0,-5 6-1809 0 0,6-5 392 0 0,1-1-175 0 0,0 0-1 0 0,0 0 0 0 0,1 1 0 0 0,0 0 0 0 0,1 0 1 0 0,-1 5-217 0 0,6-12 34 0 0,-1 1 1 0 0,1 0-1 0 0,0 1 1 0 0,0-1-1 0 0,1 0 1 0 0,0 0-1 0 0,0 1 1 0 0,0-1-1 0 0,1 1 1 0 0,0-1-1 0 0,0 0 1 0 0,1 1-1 0 0,-1-1 1 0 0,2 1-1 0 0,-1 0-34 0 0,0-5 7 0 0,0 1 0 0 0,0-1 0 0 0,0 0 0 0 0,0 1 0 0 0,0-1 0 0 0,0 0 0 0 0,1 0-1 0 0,-1 0 1 0 0,1 0 0 0 0,0 0 0 0 0,-1 0 0 0 0,1 0 0 0 0,0 0 0 0 0,0-1 0 0 0,0 1 0 0 0,0-1 0 0 0,0 0 0 0 0,1 1 0 0 0,-1-1 0 0 0,0 0 0 0 0,1 0 0 0 0,-1 0-1 0 0,1-1 1 0 0,-1 1 0 0 0,1-1-7 0 0,7 2-41 0 0,0-1 0 0 0,0-1 0 0 0,0 1 0 0 0,0-2-1 0 0,7 0 42 0 0,-6 0-112 0 0,-4 0-153 0 0,0 0 1 0 0,0-1 0 0 0,0 0-1 0 0,0 0 1 0 0,-1 0 0 0 0,1-1-1 0 0,0 0 1 0 0,0-1 264 0 0,4-2-1029 0 0,1-1 0 0 0,-1-1 1 0 0,7-6 1028 0 0,-12 9-374 0 0,0-1 0 0 0,0 0 1 0 0,-1 0-1 0 0,0 0 0 0 0,0 0 1 0 0,-1-1-1 0 0,1 0 0 0 0,1-4 374 0 0,-6 10 194 0 0,0 1 35 0 0,0-1 348 0 0,0 1-522 0 0,0 0-1 0 0,0 0 0 0 0,0-1 0 0 0,0 1 0 0 0,0 0 0 0 0,0 0 0 0 0,-1-1 0 0 0,1 1 0 0 0,0 0 0 0 0,0 0 1 0 0,0-1-1 0 0,0 1 0 0 0,0 0 0 0 0,0 0 0 0 0,0 0 0 0 0,-1 0 0 0 0,1-1 0 0 0,0 1 0 0 0,0 0 1 0 0,0 0-1 0 0,0 0 0 0 0,-1 0 0 0 0,1-1 0 0 0,0 1 0 0 0,0 0 0 0 0,-1 0 0 0 0,1 0 0 0 0,0 0 0 0 0,0 0 1 0 0,0 0-1 0 0,-1 0 0 0 0,1 0 0 0 0,0 0 0 0 0,0 0 0 0 0,-1 0 0 0 0,1 0 0 0 0,0 0 0 0 0,0 0 0 0 0,-1 0 1 0 0,1 0-1 0 0,0 0 0 0 0,0 0 0 0 0,0 0 0 0 0,-1 0 0 0 0,1 0 0 0 0,0 0 0 0 0,0 0 0 0 0,-1 0 0 0 0,1 1 1 0 0,0-1-55 0 0,-5 4 220 0 0,-1 0 1 0 0,1 1 0 0 0,0-1 0 0 0,1 1 0 0 0,-1 0 0 0 0,1 1 0 0 0,0-1 0 0 0,0 1 0 0 0,0 0 0 0 0,1 0 0 0 0,0 0 0 0 0,0 0 0 0 0,1 0 0 0 0,0 1 0 0 0,0-1 0 0 0,0 1 0 0 0,1-1 0 0 0,0 4-221 0 0,1-8 12 0 0,0 0 0 0 0,0 0 0 0 0,0 0 1 0 0,0 1-1 0 0,0-1 0 0 0,1 0 0 0 0,-1 0 1 0 0,1 0-1 0 0,0 0 0 0 0,0 0 0 0 0,-1 0 1 0 0,1 0-1 0 0,0 0 0 0 0,1 0 0 0 0,-1 0 1 0 0,0 0-1 0 0,1-1 0 0 0,-1 1 0 0 0,1-1 1 0 0,-1 1-1 0 0,1-1 0 0 0,0 1 0 0 0,-1-1 1 0 0,1 0-1 0 0,0 0 0 0 0,0 0 0 0 0,0 0 1 0 0,0 0-1 0 0,0 0 0 0 0,0 0 0 0 0,0-1 1 0 0,2 1-13 0 0,-1 0 21 0 0,1 0 0 0 0,0-1 0 0 0,0 0 0 0 0,0 1 0 0 0,0-1 0 0 0,0-1 0 0 0,0 1 0 0 0,0 0 1 0 0,0-1-1 0 0,3-1-21 0 0,4-2 78 0 0,0 1 0 0 0,-1-2 0 0 0,1 0-78 0 0,5-3 35 0 0,-8 4-4 0 0,-1-1 0 0 0,0 0 0 0 0,0-1 0 0 0,-1 0 0 0 0,0 0 0 0 0,0 0 1 0 0,2-4-32 0 0,-4 6 8 0 0,-1 0 5 0 0,0 1 0 0 0,0-1 0 0 0,0-1-1 0 0,-1 1 1 0 0,0 0 0 0 0,0-1-1 0 0,0 1 1 0 0,0-1 0 0 0,-1 1 0 0 0,1-1-1 0 0,-1 0 1 0 0,0 0-13 0 0,-1 3 0 0 0,1-1-1 0 0,-1 1 1 0 0,0-1 0 0 0,0 1-1 0 0,0-1 1 0 0,0 1 0 0 0,-1-1-1 0 0,1 1 1 0 0,-1-1-1 0 0,1 1 1 0 0,-1 0 0 0 0,0-1-1 0 0,0 1 1 0 0,0 0 0 0 0,0-1-1 0 0,0 1 1 0 0,-1 0 0 0 0,1 0-1 0 0,0 0 1 0 0,-1 0-1 0 0,0 0 1 0 0,1 1 0 0 0,-1-1-1 0 0,-2-1 1 0 0,2 2 0 0 0,-1 0 1 0 0,0 0-1 0 0,1 0 0 0 0,-1 0 0 0 0,0 0 0 0 0,0 1 0 0 0,0-1 0 0 0,0 1 0 0 0,1-1 0 0 0,-1 1 0 0 0,0 0 0 0 0,0 1 0 0 0,0-1 0 0 0,0 0 0 0 0,-1 1 0 0 0,-6 1-4 0 0,-1 0 0 0 0,1 1-1 0 0,-6 2 5 0 0,15-5-4 0 0,0 1 0 0 0,1-1 0 0 0,-1 0-1 0 0,0 0 1 0 0,1 1 0 0 0,-1-1 0 0 0,0 0-1 0 0,1 1 1 0 0,-1-1 0 0 0,1 0 0 0 0,-1 1-1 0 0,1-1 1 0 0,-1 1 0 0 0,1-1 0 0 0,-1 1-1 0 0,1-1 1 0 0,-1 1 0 0 0,1 0 4 0 0,0-1-4 0 0,0 1 0 0 0,0-1 0 0 0,0 0 0 0 0,0 0 0 0 0,0 1 0 0 0,0-1 0 0 0,0 0-1 0 0,0 1 1 0 0,0-1 0 0 0,0 0 0 0 0,0 1 0 0 0,0-1 0 0 0,1 0 0 0 0,-1 0 0 0 0,0 1 0 0 0,0-1 0 0 0,0 0 0 0 0,0 0 0 0 0,1 0 0 0 0,-1 1 0 0 0,0-1 0 0 0,0 0 0 0 0,1 0 0 0 0,-1 0 0 0 0,0 1 0 0 0,0-1 0 0 0,1 0 4 0 0,1 1-10 0 0,0 0 1 0 0,0 0 0 0 0,0 0-1 0 0,0 0 1 0 0,0-1 0 0 0,1 1 0 0 0,-1-1-1 0 0,0 1 1 0 0,0-1 0 0 0,2 0 9 0 0,8 0-51 0 0,0-2 0 0 0,-1 1 0 0 0,7-3 51 0 0,27-3-205 0 0,-24 4-3 0 0,-1-1 0 0 0,0-1-1 0 0,-1 0 1 0 0,1-2 0 0 0,-1 0-1 0 0,2-3 209 0 0,-5 4-110 0 0,1-2-4 0 0,0 0-1 0 0,1-3 115 0 0,2 0-59 0 0,-18 10 59 0 0,-2 0 0 0 0,0 1 0 0 0,1 0 0 0 0,-1-1 0 0 0,1 1 0 0 0,0 0 0 0 0,-1 0 0 0 0,1 0 0 0 0,-1-1 0 0 0,1 1 0 0 0,-1 0 0 0 0,1 0 0 0 0,0 0 0 0 0,-1 0 0 0 0,1 0 0 0 0,-1 0 0 0 0,1 0 0 0 0,-1 0 0 0 0,1 0 0 0 0,0 0 0 0 0,-1 0 0 0 0,1 0 0 0 0,-1 1 0 0 0,1-1 9 0 0,-1 0-1 0 0,1 0 1 0 0,-1 1-1 0 0,0-1 1 0 0,1 0-1 0 0,-1 1 1 0 0,1-1-1 0 0,-1 0 1 0 0,0 1-1 0 0,0-1 1 0 0,1 1-1 0 0,-1-1 0 0 0,0 1 1 0 0,0-1-1 0 0,1 0 1 0 0,-1 1-1 0 0,0-1 1 0 0,0 1-1 0 0,0-1 1 0 0,0 1-1 0 0,0-1 1 0 0,0 1-1 0 0,0-1 1 0 0,0 1-1 0 0,0-1 0 0 0,0 1 1 0 0,0-1-1 0 0,0 1 1 0 0,0-1-1 0 0,0 1 1 0 0,0-1-1 0 0,-1 1 1 0 0,1-1-9 0 0,-3 20 128 0 0,-1-7-12 0 0,-3 8 111 0 0,1-1 0 0 0,1 1-1 0 0,1 0 1 0 0,1 1 0 0 0,0 14-227 0 0,3-34 11 0 0,-1 4-10 0 0,9 6 68 0 0,-7-11-54 0 0,0 1-1 0 0,1-1 1 0 0,-1 0-1 0 0,0 1 1 0 0,1-1 0 0 0,-1 0-1 0 0,1 0 1 0 0,-1 0-1 0 0,1 0 1 0 0,0 0 0 0 0,-1 0-1 0 0,1 0 1 0 0,0-1-1 0 0,0 1 1 0 0,-1-1 0 0 0,1 1-1 0 0,0-1 1 0 0,0 1-1 0 0,0-1 1 0 0,0 0-1 0 0,0 0 1 0 0,0 0 0 0 0,-1 0-1 0 0,1-1 1 0 0,0 1-1 0 0,0 0 1 0 0,0-1 0 0 0,0 1-1 0 0,0-1 1 0 0,-1 0-1 0 0,1 1 1 0 0,0-1 0 0 0,-1 0-1 0 0,1 0 1 0 0,0 0-1 0 0,-1-1-14 0 0,7-3 8 0 0,-1 0-1 0 0,0-1 1 0 0,-1 0-1 0 0,0 0 0 0 0,0-1 1 0 0,0 0-1 0 0,-1 0 0 0 0,0 0 1 0 0,2-3-8 0 0,8-17-409 0 0,-1 0 0 0 0,-1-2 409 0 0,-3 7-379 0 0,-4 6 280 0 0,-5 14 34 0 0,-1 4 3 0 0,6 51 9 0 0,-6-46 96 0 0,0-1 0 0 0,1 0 1 0 0,-1 1-1 0 0,1-1 0 0 0,0 0 0 0 0,1 1 0 0 0,-1-1 0 0 0,1 0 0 0 0,1 0 1 0 0,-1 0-1 0 0,1 0 0 0 0,0-1 0 0 0,0 1 0 0 0,1-1 0 0 0,-1 0 0 0 0,1 0 1 0 0,0 0-1 0 0,1 0 0 0 0,-1-1 0 0 0,1 1 0 0 0,0-1 0 0 0,1 0-43 0 0,-2-1 14 0 0,1-1-1 0 0,-1 1 1 0 0,1-1-1 0 0,0-1 0 0 0,0 1 1 0 0,-1-1-1 0 0,1 1 0 0 0,0-1 1 0 0,0-1-1 0 0,0 1 1 0 0,0-1-1 0 0,3 0-13 0 0,7-1 0 0 0,-1 0 0 0 0,0-1 1 0 0,10-4-1 0 0,-12 4-160 0 0,5-3-785 0 0,0-4-3863 0 0,-1-2-1420 0 0</inkml:trace>
  <inkml:trace contextRef="#ctx0" brushRef="#br0" timeOffset="1236.362">1676 100 10136 0 0,'-7'1'918'0'0,"0"1"-669"0"0,0 1 1 0 0,0 0-1 0 0,1 0 0 0 0,-5 3-249 0 0,7-3 664 0 0,0 0 1 0 0,1 0-1 0 0,0 0 0 0 0,-1 0 1 0 0,1 1-1 0 0,1-1 1 0 0,-1 1-1 0 0,-1 2-664 0 0,2-2 51 0 0,-1 0 1 0 0,1 0-1 0 0,0 0 0 0 0,1 0 1 0 0,-1 0-1 0 0,1 1 0 0 0,0-1 1 0 0,0 0-1 0 0,0 1 0 0 0,0-1 0 0 0,1 1 1 0 0,0-1-1 0 0,0 1 0 0 0,0-1 1 0 0,0 1-1 0 0,1-1 0 0 0,0 1 1 0 0,0 2-52 0 0,2 0 55 0 0,-1 1 1 0 0,1-1 0 0 0,1 0 0 0 0,-1 0 0 0 0,1 0-1 0 0,1 0 1 0 0,-1-1 0 0 0,1 0 0 0 0,0 0-1 0 0,2 2-55 0 0,45 39 460 0 0,-52-47-443 0 0,1 0 0 0 0,-1 0 1 0 0,0 1-1 0 0,0-1 0 0 0,1 0 0 0 0,-1 0 0 0 0,0 1 0 0 0,0-1 0 0 0,0 0 0 0 0,0 0 0 0 0,1 1 0 0 0,-1-1 0 0 0,0 0 0 0 0,0 0 0 0 0,0 1 0 0 0,0-1 0 0 0,0 0 0 0 0,0 1 0 0 0,0-1 0 0 0,0 0 0 0 0,0 0 0 0 0,0 1 0 0 0,0-1 0 0 0,0 0 0 0 0,0 1 1 0 0,0-1-1 0 0,0 0 0 0 0,0 1 0 0 0,0-1 0 0 0,0 0 0 0 0,0 1-17 0 0,-9 4 90 0 0,-14 0-62 0 0,21-5 35 0 0,-23 2 58 0 0,0 0 0 0 0,0-2 1 0 0,-4-2-122 0 0,18 2 21 0 0,1-2 0 0 0,-1 1-1 0 0,-9-4-20 0 0,18 5-105 0 0,0-1-1 0 0,0 1 1 0 0,0-1-1 0 0,0 1 0 0 0,1-1 1 0 0,-1 0-1 0 0,0 0 0 0 0,0 0 1 0 0,1 0-1 0 0,-1 0 1 0 0,0 0-1 0 0,1-1 0 0 0,-1 1 1 0 0,1-1-1 0 0,0 1 0 0 0,-1-1 1 0 0,1 1-1 0 0,0-1 1 0 0,0 0-1 0 0,0 1 0 0 0,0-1 1 0 0,0 0-1 0 0,0-1 106 0 0,1 2-235 0 0,0 0 1 0 0,0 0-1 0 0,0 0 0 0 0,0 0 0 0 0,0 0 1 0 0,0 0-1 0 0,0 0 0 0 0,0 0 0 0 0,0 0 1 0 0,1 0-1 0 0,-1 0 0 0 0,0 0 0 0 0,1 0 1 0 0,-1 1-1 0 0,1-1 0 0 0,-1 0 235 0 0,6-8-5394 0 0</inkml:trace>
  <inkml:trace contextRef="#ctx0" brushRef="#br0" timeOffset="1484.359">1801 5 6912 0 0,'11'-2'494'0'0,"0"1"-1"0"0,1 0 1 0 0,-1 0 0 0 0,1 1 0 0 0,2 1-494 0 0,-12-1 403 0 0,0 1-1 0 0,0 0 1 0 0,0 0 0 0 0,0-1-1 0 0,0 1 1 0 0,0 0 0 0 0,0 1-1 0 0,0-1 1 0 0,0 0 0 0 0,0 1-1 0 0,-1-1 1 0 0,1 1 0 0 0,0-1-1 0 0,-1 1 1 0 0,0 0 0 0 0,1-1-1 0 0,-1 1 1 0 0,0 1-403 0 0,3 2 387 0 0,0 1 0 0 0,-1 0 0 0 0,0 1 0 0 0,0-1-1 0 0,0 3-386 0 0,-2-3 191 0 0,0 0 1 0 0,0 0-1 0 0,-1 0 0 0 0,0 1 0 0 0,0-1 0 0 0,-1 0 0 0 0,1 0 0 0 0,-1 0 0 0 0,-1 1-191 0 0,-1 19 444 0 0,-4 17 9 0 0,5-33-382 0 0,0 0 0 0 0,0 0 0 0 0,1 0-1 0 0,1 1-70 0 0,-10 66 286 0 0,10-75-280 0 0,0-1 1 0 0,0 1-1 0 0,0 0 1 0 0,0-1 0 0 0,-1 1-1 0 0,1 0 1 0 0,-1-1-1 0 0,1 1 1 0 0,-1-1 0 0 0,0 1-1 0 0,0 0-6 0 0,-2 5 2 0 0,2-6-135 0 0,-7 7-1651 0 0,5-5-2768 0 0,2-2-2050 0 0</inkml:trace>
  <inkml:trace contextRef="#ctx0" brushRef="#br0" timeOffset="1683.792">1916 122 6912 0 0,'0'0'528'0'0,"0"1"-112"0"0,15 33 5281 0 0,11 18-2881 0 0,-8-18-1122 0 0,16 20 772 0 0,4 4-848 0 0,-33-53-1967 0 0,-4-5-5443 0 0,-1 0-1086 0 0</inkml:trace>
  <inkml:trace contextRef="#ctx0" brushRef="#br0" timeOffset="1973.663">2050 33 16527 0 0,'0'0'374'0'0,"0"0"54"0"0,0 0 22 0 0,0 0-44 0 0,0 0-241 0 0,0 0-33 0 0,-2-2 209 0 0,2 3-5520 0 0,2 6-689 0 0</inkml:trace>
  <inkml:trace contextRef="#ctx0" brushRef="#br0" timeOffset="2265.541">2397 70 11056 0 0,'-18'2'895'0'0,"11"-1"-694"0"0,1 0 1 0 0,0 0 0 0 0,-1 1-1 0 0,1 0 1 0 0,0 0 0 0 0,-2 1-202 0 0,-7 4 1342 0 0,6-4-566 0 0,1 1 0 0 0,0 0 0 0 0,-5 5-776 0 0,0-1 428 0 0,8-5-240 0 0,0 1-1 0 0,0-1 1 0 0,0 1 0 0 0,0 0-1 0 0,1 0 1 0 0,0 0 0 0 0,0 0 0 0 0,0 1-1 0 0,0 0 1 0 0,1 0 0 0 0,-1 0-1 0 0,1 0-187 0 0,-2 7 381 0 0,1-4-222 0 0,0 0 0 0 0,1 0 0 0 0,0 0 0 0 0,0 2-159 0 0,3-7 11 0 0,-1-1 0 0 0,1 1-1 0 0,0 0 1 0 0,0-1 0 0 0,-1 1 0 0 0,2-1 0 0 0,-1 1-1 0 0,0-1 1 0 0,1 1 0 0 0,-1-1 0 0 0,1 1 0 0 0,0-1-1 0 0,-1 1 1 0 0,1-1 0 0 0,0 0 0 0 0,1 2-11 0 0,1-1 18 0 0,0 1 1 0 0,0 0-1 0 0,0-1 0 0 0,0 0 1 0 0,0 1-1 0 0,1-1 1 0 0,0-1-1 0 0,-1 1 0 0 0,1 0 1 0 0,0-1-1 0 0,0 0 1 0 0,1 0-1 0 0,-1 0 0 0 0,0-1 1 0 0,1 1-1 0 0,-1-1 1 0 0,1 0-1 0 0,-1 0 0 0 0,1 0 1 0 0,-1-1-1 0 0,3 0-18 0 0,13 1-272 0 0,-1-1-1 0 0,1-1 0 0 0,0-1 1 0 0,7-2 272 0 0,-12 2-1308 0 0,0-2 0 0 0,12-3 1308 0 0,0-2-1365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8:51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36 6912 0 0,'0'0'314'0'0,"-1"-1"-6"0"0,-1 0 125 0 0,0 0-1 0 0,0 0 0 0 0,0 0 1 0 0,-1 0-1 0 0,1 1 0 0 0,0-1 0 0 0,0 1 1 0 0,-1-1-1 0 0,1 1 0 0 0,-1 0 1 0 0,1 0-1 0 0,-2 0-432 0 0,0 0-206 0 0,2 0 671 0 0,2 0-32 0 0,0 0 18 0 0,0 0 105 0 0,0 0 48 0 0,0 0 11 0 0,0 0-540 0 0,0 0-1 0 0,0 1 1 0 0,1-1 0 0 0,-1 0 0 0 0,0 1 0 0 0,0-1 0 0 0,0 0 0 0 0,0 1 0 0 0,0-1 0 0 0,1 0 0 0 0,-1 1 0 0 0,0-1 0 0 0,0 0 0 0 0,1 0 0 0 0,-1 1 0 0 0,0-1 0 0 0,0 0 0 0 0,1 0 0 0 0,-1 0 0 0 0,0 0 0 0 0,1 1 0 0 0,-1-1 0 0 0,0 0 0 0 0,0 0 0 0 0,1 0 0 0 0,-1 0 0 0 0,0 0 0 0 0,1 0 0 0 0,-1 0-75 0 0,12 2-80 0 0,-9-2 329 0 0,23 5 154 0 0,-17-3-292 0 0,1-1 0 0 0,-1 0 0 0 0,7 0-111 0 0,4 0 187 0 0,0 1-1 0 0,-1 1 1 0 0,1 1-1 0 0,9 3-186 0 0,-3 0 210 0 0,1-2 0 0 0,1-1-210 0 0,-26-4 0 0 0,-1 0 0 0 0,1 0 0 0 0,-1 0 0 0 0,0 1 0 0 0,1-1 0 0 0,-1 0 0 0 0,1 1 0 0 0,-1-1 0 0 0,1 0 0 0 0,-1 1 0 0 0,0 0 0 0 0,1-1 0 0 0,0 1 0 0 0,11 6 130 0 0,-12-7-64 0 0,-2 8 215 0 0,-2-6-231 0 0,-1-1 0 0 0,1 0 0 0 0,-1 0 0 0 0,0 0 0 0 0,1-1 0 0 0,-1 1 0 0 0,1-1 0 0 0,-1 0 0 0 0,0 0 0 0 0,1 0 0 0 0,-4-1-50 0 0,-3 1 70 0 0,-5 0 6 0 0,-132 3 281 0 0,107 1-213 0 0,-16 1 72 0 0,39-6-142 0 0,10 1-7 0 0,-1-1 1 0 0,0 1 0 0 0,1 1 0 0 0,-1 0 0 0 0,1 0-1 0 0,-8 2-67 0 0,14-3 86 0 0,17 5-12 0 0,-1-2-61 0 0,0-1 0 0 0,1-1 0 0 0,0 0 0 0 0,-1-1-1 0 0,1-1 1 0 0,10-1-13 0 0,32-1-5 0 0,-8 1-30 0 0,0-2-1 0 0,-1-3 0 0 0,0-1 0 0 0,0-3 1 0 0,15-7 35 0 0,-43 10-51 0 0,-16 5 51 0 0,1 1 0 0 0,0 0 1 0 0,1 0-1 0 0,-1 0 0 0 0,2 0 0 0 0,-8 1 10 0 0,-1 1 0 0 0,0-1 0 0 0,1 1 0 0 0,-1-1-1 0 0,0 1 1 0 0,1-1 0 0 0,-1 1 0 0 0,0-1 0 0 0,1 1-1 0 0,-1 0 1 0 0,0-1 0 0 0,0 1 0 0 0,0 0 0 0 0,0 0-10 0 0,-47 2 23 0 0,1 3 0 0 0,0 2 1 0 0,-11 4-24 0 0,-7 0 4 0 0,-16 5-4 0 0,17-4 0 0 0,-9-1 0 0 0,148-17-141 0 0,2 4 141 0 0,-59 1-36 0 0,0-1-1 0 0,3 0 37 0 0,26-3-98 0 0,-22 3 51 0 0,0 0 0 0 0,0-2 1 0 0,0-1-1 0 0,-1-1 0 0 0,13-5 47 0 0,-36 11-1 0 0,-1 0 1 0 0,1-1-1 0 0,0 1 0 0 0,-1 0 1 0 0,1 0-1 0 0,0 0 1 0 0,-1-1-1 0 0,1 1 1 0 0,-1 0-1 0 0,1-1 1 0 0,0 1-1 0 0,-1 0 1 0 0,1-1-1 0 0,-1 1 1 0 0,1-1-1 0 0,-1 1 0 0 0,1-1 1 0 0,-1 1-1 0 0,0-1 1 0 0,1 1-1 0 0,-1-1 1 0 0,1 0 0 0 0,-2 1 5 0 0,1-1 1 0 0,0 1 0 0 0,-1 0 0 0 0,1-1-1 0 0,0 1 1 0 0,-1 0 0 0 0,1-1 0 0 0,0 1-1 0 0,-1 0 1 0 0,1-1 0 0 0,-1 1 0 0 0,1 0-1 0 0,0 0 1 0 0,-1 0 0 0 0,1-1 0 0 0,-1 1-1 0 0,1 0 1 0 0,-1 0 0 0 0,1 0 0 0 0,-1 0-1 0 0,1 0 1 0 0,-1 0-6 0 0,-33-4 123 0 0,-5 6-73 0 0,-1 2-1 0 0,-24 5-49 0 0,12-1 29 0 0,-5-1-29 0 0,-148 9 128 0 0,190-16-89 0 0,1 0 0 0 0,0 0 0 0 0,-12-3-39 0 0,25 3 1 0 0,1 0-1 0 0,0 0 0 0 0,0 0 1 0 0,0 0-1 0 0,0 0 0 0 0,0 0 1 0 0,0 0-1 0 0,0-1 1 0 0,0 1-1 0 0,0 0 0 0 0,0 0 1 0 0,0 0-1 0 0,0 0 0 0 0,0 0 1 0 0,0 0-1 0 0,0 0 0 0 0,0 0 1 0 0,0 0-1 0 0,0-1 0 0 0,0 1 1 0 0,0 0-1 0 0,0 0 1 0 0,0 0-1 0 0,0 0 0 0 0,0 0 1 0 0,0 0-1 0 0,0 0 0 0 0,0 0 1 0 0,0 0-1 0 0,0-1 0 0 0,0 1 1 0 0,0 0-1 0 0,0 0 0 0 0,0 0 1 0 0,0 0-1 0 0,0 0 1 0 0,0 0-1 0 0,1 0 0 0 0,-1 0 1 0 0,0 0-1 0 0,0 0 0 0 0,0 0 1 0 0,0 0-1 0 0,0 0 0 0 0,0 0 1 0 0,0 0-1 0 0,0-1 0 0 0,0 1 1 0 0,0 0-1 0 0,1 0 1 0 0,-1 0-1 0 0,0 0 0 0 0,0 0 1 0 0,0 0-1 0 0,0 0 0 0 0,0 0 1 0 0,0 0-1 0 0,0 0 0 0 0,0 0 1 0 0,0 0-1 0 0,1 0 0 0 0,-1 1 1 0 0,0-1-1 0 0,13-7 49 0 0,19-5 23 0 0,0 6-105 0 0,26-2 33 0 0,7 0-133 0 0,131-16-219 0 0,-81 12 318 0 0,-95 11 34 0 0,-15 1 0 0 0,1-1 0 0 0,-1 1 0 0 0,0-1 0 0 0,0 1 0 0 0,0-1 0 0 0,-1-1 0 0 0,4 0 0 0 0,-5-1 0 0 0,-8 1 0 0 0,-6 1 0 0 0,-25 0 0 0 0,-28 2 0 0 0,-89 7-192 0 0,121-9 151 0 0,0-1-1 0 0,-19-4 42 0 0,-13-1-1889 0 0,50 7 941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8:54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259 344 6448 0 0,'0'-2'224'0'0,"0"0"1"0"0,-1 0 0 0 0,1 0-1 0 0,-1 0 1 0 0,1 0-1 0 0,-1 0 1 0 0,0 0-1 0 0,0 0 1 0 0,0 0-1 0 0,0 0 1 0 0,-1 0 0 0 0,1 0-1 0 0,0 0 1 0 0,-1 1-1 0 0,1-1 1 0 0,-1 1-1 0 0,0-1 1 0 0,1 1 0 0 0,-2-1-225 0 0,-1-1 659 0 0,0 0 0 0 0,0 1 1 0 0,-1-1-1 0 0,1 1 1 0 0,-1 0-1 0 0,0 0 1 0 0,1 0-1 0 0,-1 1-659 0 0,-3-1 336 0 0,0 2 0 0 0,0-1 0 0 0,0 1 0 0 0,0 1 0 0 0,1-1-1 0 0,-1 1 1 0 0,0 0 0 0 0,0 1 0 0 0,1 0 0 0 0,-1 0 0 0 0,-3 2-336 0 0,6-1 73 0 0,0-1 1 0 0,1 0 0 0 0,-1 1-1 0 0,0 0 1 0 0,1 1 0 0 0,0-1-1 0 0,-1 0 1 0 0,1 1 0 0 0,1 0-1 0 0,-1 0 1 0 0,0 0 0 0 0,1 1-1 0 0,0-1 1 0 0,0 1 0 0 0,1 0-1 0 0,-3 4-73 0 0,-6 13 0 0 0,8-18 0 0 0,0 1 0 0 0,1-1 0 0 0,0 0 0 0 0,0 1 0 0 0,0 0 0 0 0,1-1 0 0 0,-1 1 0 0 0,1 0 0 0 0,1 0 0 0 0,-1 0 0 0 0,0 3 0 0 0,1 3 14 0 0,0-7-9 0 0,0-1 0 0 0,0 1 0 0 0,0-1 0 0 0,0 1 0 0 0,0-1 0 0 0,1 1 1 0 0,0-1-1 0 0,0 1 0 0 0,0-1 0 0 0,0 0 0 0 0,0 1 0 0 0,2 1-5 0 0,-2-2 14 0 0,1-1-1 0 0,0 1 1 0 0,-1 0-1 0 0,1 0 1 0 0,1-1-1 0 0,-1 1 1 0 0,0-1-1 0 0,1 0 1 0 0,-1 1-1 0 0,1-1 1 0 0,-1 0-1 0 0,1-1 1 0 0,0 1 0 0 0,1 0-14 0 0,1 0 26 0 0,-1-1 0 0 0,0 0 0 0 0,0 0 1 0 0,0 0-1 0 0,0 0 0 0 0,1-1 1 0 0,-1 0-1 0 0,0 0 0 0 0,1 0 0 0 0,-1 0 1 0 0,1-1-27 0 0,5 0 84 0 0,0 0 0 0 0,1-1 0 0 0,-1 0 0 0 0,0-1 0 0 0,0 0 0 0 0,0-1 0 0 0,-1 0 0 0 0,1 0 0 0 0,-1-1 0 0 0,0-1 0 0 0,8-5-84 0 0,-13 7 12 0 0,0 1-1 0 0,-1-1 1 0 0,1 0 0 0 0,-1 0 0 0 0,0-1 0 0 0,0 1 0 0 0,0-1 0 0 0,0 1 0 0 0,-1-1-1 0 0,0 0 1 0 0,1-4-12 0 0,-2 7 2 0 0,-1-1 0 0 0,1 0 0 0 0,-1 0-1 0 0,0 1 1 0 0,0-1 0 0 0,0 0 0 0 0,-1 1 0 0 0,1-1-1 0 0,-1 0 1 0 0,1 1 0 0 0,-1-1 0 0 0,0 0-1 0 0,0 1 1 0 0,0-1 0 0 0,0 1 0 0 0,0 0 0 0 0,-1-1-1 0 0,0 0-1 0 0,-3-4 7 0 0,0 0-1 0 0,0 1 1 0 0,0 0-1 0 0,-1 0 0 0 0,-4-3-6 0 0,6 6-2 0 0,0 0 0 0 0,0 0 0 0 0,-1 1 0 0 0,1 0 0 0 0,0-1 0 0 0,-1 2 0 0 0,-2-2 2 0 0,0 3-59 0 0,2 0 27 0 0,4 0-48 0 0,1 0 7 0 0,17 1 48 0 0,1 0 1 0 0,-1-1 0 0 0,1-1-1 0 0,-1-1 1 0 0,10-2 24 0 0,28-7 52 0 0,2-3-52 0 0,-44 10-16 0 0,-7 2 16 0 0,1 0 0 0 0,-1-1 0 0 0,1 0 0 0 0,3-2 0 0 0,17-7 0 0 0,-18 8 0 0 0,-5 3-8 0 0,-1 0 1 0 0,0 0-1 0 0,1 0 1 0 0,-1 0-1 0 0,1 0 0 0 0,-1 1 1 0 0,2-1 7 0 0,2 1-23 0 0,-6 2 5 0 0,-1 0 0 0 0,1 0-1 0 0,-1 0 1 0 0,0 0 0 0 0,0 0 0 0 0,0 0-1 0 0,0 0 1 0 0,0 0 0 0 0,0 0 18 0 0,0 0-48 0 0,0 2 40 0 0,0 0 0 0 0,0 0-1 0 0,0-1 1 0 0,-1 1 0 0 0,0 0-1 0 0,1-1 1 0 0,-1 1 0 0 0,-1 0-1 0 0,1-1 1 0 0,0 1 0 0 0,-1-1-1 0 0,-1 3 9 0 0,1-2-8 0 0,0 0-1 0 0,1 0 0 0 0,-1 1 0 0 0,1-1 1 0 0,0 1-1 0 0,0-1 0 0 0,1 2 9 0 0,-5 17 1 0 0,2-14-1 0 0,2 0 0 0 0,-1 0 0 0 0,1 1 0 0 0,1-1 0 0 0,-1 5 0 0 0,-3 2 0 0 0,3-15 0 0 0,1 0 0 0 0,-1 0 0 0 0,1 0 0 0 0,-1 0 0 0 0,1 0 0 0 0,-1 0 0 0 0,1 0 0 0 0,0 0 0 0 0,0 0 0 0 0,0 1 0 0 0,0-1 0 0 0,0 0 0 0 0,0 0 0 0 0,0 0 0 0 0,0 0 0 0 0,0 0 0 0 0,0 0 0 0 0,0 0 0 0 0,1 1 0 0 0,3 4 0 0 0,-3-6 0 0 0,-1 1 0 0 0,1 0 0 0 0,0 0 0 0 0,-1 0 0 0 0,1-1 0 0 0,-1 1 0 0 0,1 0 0 0 0,-1 0 0 0 0,0 0 0 0 0,1 0 0 0 0,-1 0 0 0 0,0 1 0 0 0,3 7 0 0 0,2-7 0 0 0,6 0 15 0 0,-9-1-3 0 0,0 0 1 0 0,0-1-1 0 0,0 1 1 0 0,0-1-1 0 0,0 0 1 0 0,0 0-1 0 0,0 0 1 0 0,0 0-1 0 0,0 0 1 0 0,0 0-1 0 0,0-1 1 0 0,0 1-1 0 0,0 0 0 0 0,0-1 1 0 0,0 0-1 0 0,0 1 1 0 0,0-1-1 0 0,0 0 1 0 0,0 0-1 0 0,-1 0 1 0 0,1 0-1 0 0,0-1 1 0 0,-1 1-1 0 0,1 0 1 0 0,-1-1-1 0 0,1 1 0 0 0,-1-1 1 0 0,0 1-1 0 0,0-1-12 0 0,10-10 69 0 0,-10 12-65 0 0,0-1 1 0 0,0 0 0 0 0,0 1-1 0 0,0-1 1 0 0,-1 0 0 0 0,1 0-1 0 0,0 0 1 0 0,0 0 0 0 0,-1 0-1 0 0,1 0 1 0 0,0 0 0 0 0,-1 0-1 0 0,1 0 1 0 0,-1 0 0 0 0,1 0 0 0 0,-1 0-1 0 0,0 0 1 0 0,1 0 0 0 0,-1 0-1 0 0,0 0 1 0 0,0-1 0 0 0,0 1-1 0 0,0-1-4 0 0,-1-2 9 0 0,0-1 0 0 0,1 1 0 0 0,-1-1 0 0 0,1 0 0 0 0,0 1 0 0 0,1-1 0 0 0,-1 1-1 0 0,1-1 1 0 0,0-1-9 0 0,-1 5 0 0 0,0 0 0 0 0,0 0-1 0 0,0 0 1 0 0,0-1-1 0 0,0 1 1 0 0,0 0 0 0 0,-1 0-1 0 0,1 0 1 0 0,0-1-1 0 0,0 1 1 0 0,-1 0 0 0 0,1 0-1 0 0,-1 0 1 0 0,1 0 0 0 0,-1 0-1 0 0,0-1 1 0 0,0 1-7 0 0,1 0 0 0 0,-1 0-1 0 0,0 0 1 0 0,1 0 0 0 0,-1 0 0 0 0,1 0-1 0 0,0-1 1 0 0,-1 1 0 0 0,1 0-1 0 0,0 0 1 0 0,0-1 0 0 0,0 1 0 0 0,0 0-1 0 0,0-1 8 0 0,5-16-123 0 0,-4 14 94 0 0,0 1-1 0 0,0 0 1 0 0,0-1-1 0 0,0 1 1 0 0,-1-1-1 0 0,1-2 30 0 0,-1 3-24 0 0,1-3-27 0 0,12-3-14 0 0,-10 8 7 0 0,4 1-10 0 0,-6 0 52 0 0,0 1-1 0 0,0-1 1 0 0,0 1 0 0 0,0-1 0 0 0,0 1 0 0 0,0 0 0 0 0,0 0-1 0 0,0-1 1 0 0,0 1 0 0 0,0 0 0 0 0,-1 0 0 0 0,1 0 0 0 0,0 0 16 0 0,2 2-34 0 0,1 0 6 0 0,-3-2 23 0 0,0-1 0 0 0,0 1 0 0 0,0-1 1 0 0,0 1-1 0 0,-1 0 0 0 0,1-1 0 0 0,0 1 0 0 0,-1 0 0 0 0,1 0 1 0 0,0-1-1 0 0,-1 1 0 0 0,1 0 0 0 0,-1 0 0 0 0,1 0 0 0 0,-1 0 1 0 0,0 0-1 0 0,1 0 0 0 0,-1 0 0 0 0,0-1 0 0 0,1 1 0 0 0,-1 1 5 0 0,1 0 0 0 0,0 0 0 0 0,0 0 0 0 0,0 0 0 0 0,0 0 0 0 0,0 0 0 0 0,1 0 0 0 0,-1 0 0 0 0,1 0 0 0 0,0 0 0 0 0,-1-1 0 0 0,1 1 0 0 0,0-1 0 0 0,0 1 0 0 0,0-1 0 0 0,0 0 0 0 0,0 0 0 0 0,2 1 0 0 0,4 2 0 0 0,0 0 0 0 0,0-1 0 0 0,1 0 0 0 0,2 1 0 0 0,-2-2 10 0 0,1 1-1 0 0,0-1 1 0 0,-1 0-1 0 0,1-1 1 0 0,0 0-1 0 0,0-1 1 0 0,0 0-1 0 0,0 0 1 0 0,6-2-10 0 0,7-2 63 0 0,-15 3-30 0 0,-1-1 0 0 0,1 0 0 0 0,-1 0 1 0 0,1 0-1 0 0,1-2-33 0 0,-3 2 57 0 0,14-8 160 0 0,-19 9-211 0 0,-1 1 0 0 0,1-1 0 0 0,0 0 1 0 0,-1 1-1 0 0,1-1 0 0 0,0 0 1 0 0,-1 0-1 0 0,1 1 0 0 0,-1-1 0 0 0,1 0 1 0 0,-1 0-1 0 0,0 0 0 0 0,1 0 0 0 0,-1 0 1 0 0,0 0-1 0 0,0 0 0 0 0,1 1 1 0 0,-1-1-1 0 0,0 0 0 0 0,0 0 0 0 0,0 0-6 0 0,4-18 0 0 0,-3 17 0 0 0,0-1 0 0 0,0 1 0 0 0,-1 0 0 0 0,1 0 0 0 0,-1-1 0 0 0,1 1 0 0 0,-1 0 0 0 0,0-1 0 0 0,2-14 0 0 0,-1 15 0 0 0,-1 0 0 0 0,1 1 0 0 0,-1-1 0 0 0,0 1 0 0 0,0-1 0 0 0,0 0 0 0 0,0 1 0 0 0,0-1 0 0 0,0 1 0 0 0,0-1 0 0 0,0 1 0 0 0,-1-1 0 0 0,1 0 0 0 0,-1 1 0 0 0,1-1 0 0 0,-1 1 0 0 0,0-1 0 0 0,0-6 0 0 0,1 7 0 0 0,0 1 0 0 0,0 0 0 0 0,0-1 0 0 0,0 1 0 0 0,0 0 0 0 0,0-1 0 0 0,0 1 0 0 0,0 0 0 0 0,0-1 0 0 0,0 1 0 0 0,0-1 0 0 0,0 1 0 0 0,0 0 0 0 0,0-1 0 0 0,0 1 0 0 0,-1 0 0 0 0,1 0 0 0 0,0-1 0 0 0,0 1 0 0 0,0 0 0 0 0,-1-1 0 0 0,1 1 0 0 0,0 0 0 0 0,0 0 0 0 0,-1-1 0 0 0,1 1 0 0 0,0 0 0 0 0,-1 0 0 0 0,-3-2-12 0 0,0 1 0 0 0,0 0 0 0 0,0 0-1 0 0,0 1 1 0 0,-1-1 0 0 0,1 1 0 0 0,0 0-1 0 0,0 0 1 0 0,-1 0 0 0 0,1 1-1 0 0,0 0 1 0 0,0-1 0 0 0,0 1 0 0 0,-4 2 12 0 0,-5 0-5 0 0,8-2 7 0 0,0 1 0 0 0,0 1-1 0 0,0-1 1 0 0,0 1-1 0 0,0 0 1 0 0,0 0 0 0 0,0 0-1 0 0,1 1 1 0 0,-4 2-2 0 0,7-4-14 0 0,0 0 0 0 0,0-1 0 0 0,0 1 0 0 0,0 0-1 0 0,0-1 1 0 0,0 1 0 0 0,1 0 0 0 0,-1 0 0 0 0,0 1 14 0 0,-4 9-16 0 0,4-10 12 0 0,-1 1-1 0 0,1 0 1 0 0,0-1-1 0 0,0 1 1 0 0,0 0-1 0 0,0 0 1 0 0,0 0-1 0 0,0 0 1 0 0,1 0-1 0 0,0 0 1 0 0,-1-1 0 0 0,1 1-1 0 0,0 0 1 0 0,1 2 4 0 0,-1-2-2 0 0,-5 19 1 0 0,5-21 4 0 0,-1 0 1 0 0,1 0 0 0 0,-1 1-1 0 0,1-1 1 0 0,0 1-1 0 0,-1-1 1 0 0,1 0-1 0 0,0 1 1 0 0,0-1 0 0 0,0 0-1 0 0,0 1 1 0 0,0-1-1 0 0,0 1 1 0 0,0-1 0 0 0,1 0-1 0 0,-1 1 1 0 0,1-1-1 0 0,-1 0 1 0 0,1 1-1 0 0,-1-1 1 0 0,1 0 0 0 0,0 1-4 0 0,-1-1 12 0 0,1 0 1 0 0,-1 0-1 0 0,0 0 1 0 0,1 0 0 0 0,-1 0-1 0 0,0 0 1 0 0,0 1-1 0 0,0-1 1 0 0,0 0 0 0 0,1 0-1 0 0,-2 0 1 0 0,1 0-1 0 0,0 1 1 0 0,0-1 0 0 0,0 0-1 0 0,0 0 1 0 0,-1 0-13 0 0,1 1-3 0 0,-1-1 0 0 0,1 0 0 0 0,0 0 0 0 0,0 0 0 0 0,0 0 0 0 0,0 0 1 0 0,0 0-1 0 0,0 0 0 0 0,0 1 0 0 0,0-1 0 0 0,0 0 0 0 0,0 0 0 0 0,1 0 0 0 0,-1 0 0 0 0,0 0 1 0 0,1 0-1 0 0,-1 0 0 0 0,1 0 0 0 0,-1 0 0 0 0,1 0 0 0 0,0 0 3 0 0,-1 0-6 0 0,1-1 0 0 0,-1 1 0 0 0,1-1 1 0 0,-1 1-1 0 0,0 0 0 0 0,1-1 0 0 0,-1 1 0 0 0,0 0 0 0 0,1 0 1 0 0,-1-1-1 0 0,0 1 0 0 0,0 0 0 0 0,0 0 0 0 0,1-1 0 0 0,-1 1 0 0 0,0 0 1 0 0,0 0-1 0 0,0-1 0 0 0,0 1 0 0 0,0 0 0 0 0,-1 0 0 0 0,1 0 1 0 0,0-1-1 0 0,0 1 0 0 0,0 0 0 0 0,-1 0 6 0 0,3 2 99 0 0,20 5 105 0 0,-16-7-206 0 0,1 1-1 0 0,-1-1 1 0 0,1 0 0 0 0,-1 0 0 0 0,1 0 0 0 0,-1-1 0 0 0,1 0 0 0 0,0-1-1 0 0,5 0 3 0 0,11-3-12 0 0,-1-1 0 0 0,4-3 12 0 0,-24 8 4 0 0,6-2 19 0 0,0-1 1 0 0,0 1 0 0 0,-1-1-1 0 0,1-1 1 0 0,-1 1 0 0 0,0-1 0 0 0,0-1-1 0 0,0 1 1 0 0,4-4-24 0 0,16-12 32 0 0,-23 18-25 0 0,-1-1-1 0 0,1 1 1 0 0,0-1-1 0 0,-1 0 1 0 0,1 0-1 0 0,-1 0 1 0 0,0 0-1 0 0,0-1 1 0 0,0 1-1 0 0,1-4-6 0 0,0 1 13 0 0,1 0-1 0 0,-1 1 1 0 0,1-1-1 0 0,-1 1 1 0 0,2 0-13 0 0,-1 1 10 0 0,0-2 0 0 0,-1 1 0 0 0,1-1 0 0 0,-1 1 1 0 0,1-2-11 0 0,48-79-126 0 0,-49 78 29 0 0,0-1-1 0 0,0 1 1 0 0,2-6 97 0 0,7-17-277 0 0,-9 25 166 0 0,-1-1-1 0 0,0 1 1 0 0,-1-1 0 0 0,1 1 0 0 0,-1-1-1 0 0,-1 0 1 0 0,1 0 0 0 0,-1 1 0 0 0,0-1-1 0 0,-1 0 1 0 0,0-2 111 0 0,0-2-98 0 0,1 8 74 0 0,-1-1 1 0 0,0 1 0 0 0,0 0 0 0 0,0 0-1 0 0,0 0 1 0 0,0-1 0 0 0,-1 1 0 0 0,0 0-1 0 0,1 0 1 0 0,-1 0 0 0 0,-1 0-1 0 0,1 0 1 0 0,0 0 0 0 0,-1 0 0 0 0,1 0-1 0 0,-2-1 24 0 0,-2-5 3 0 0,5 8 10 0 0,0 1 0 0 0,0-1 0 0 0,-1 0 0 0 0,1 1 0 0 0,0-1 0 0 0,-1 0 0 0 0,1 1 0 0 0,0-1 0 0 0,-1 0 0 0 0,1 1 0 0 0,-1-1-1 0 0,1 1 1 0 0,-1-1 0 0 0,1 1 0 0 0,-1-1 0 0 0,1 1 0 0 0,-1-1 0 0 0,0 1 0 0 0,1 0 0 0 0,-1-1 0 0 0,0 1 0 0 0,1 0 0 0 0,-1 0 0 0 0,0-1 0 0 0,1 1-1 0 0,-1 0 1 0 0,0 0-13 0 0,0 1 14 0 0,1-1-1 0 0,-1 1 0 0 0,0 0 1 0 0,0 0-1 0 0,1-1 0 0 0,-1 1 1 0 0,1 0-1 0 0,-1 0 0 0 0,1 0 1 0 0,-1 0-1 0 0,1 0 0 0 0,0 0 1 0 0,-1 0-1 0 0,1 0 0 0 0,0 0 1 0 0,0 0-1 0 0,-1 1-13 0 0,0 5 2 0 0,0 0-1 0 0,1 0 0 0 0,0 0 1 0 0,0 1-1 0 0,0-1 1 0 0,1 0-1 0 0,0 0 1 0 0,0 0-1 0 0,1 0-1 0 0,-1-3 0 0 0,-1 1 0 0 0,1-1 0 0 0,-1 0 0 0 0,1 1 0 0 0,-1-1 0 0 0,-1 4 0 0 0,2 20 0 0 0,0-22 1 0 0,-1 0-1 0 0,0 0 1 0 0,0 0-1 0 0,0 0 1 0 0,-1 0-1 0 0,1 0 1 0 0,-1 0-1 0 0,-1 0 0 0 0,0 6 12 0 0,2-10 1 0 0,0 1 0 0 0,0-1 0 0 0,0 0 0 0 0,0 0 0 0 0,0 0-1 0 0,0 0 1 0 0,1 0 0 0 0,-1 0 0 0 0,1 0 0 0 0,0 1-13 0 0,0-1 19 0 0,0 0 1 0 0,-1 1-1 0 0,1-1 1 0 0,-1 0-1 0 0,0 1 0 0 0,1-1 1 0 0,-1 1-1 0 0,0-1-19 0 0,-2 9 96 0 0,2-9-68 0 0,-1-1 0 0 0,1 1-1 0 0,0 0 1 0 0,0 0 0 0 0,0 0 0 0 0,0-1-1 0 0,0 1 1 0 0,0 0 0 0 0,0 0 0 0 0,0 0 0 0 0,1-1-1 0 0,-1 1 1 0 0,1 0 0 0 0,0 0 0 0 0,-1-1-1 0 0,1 1-27 0 0,7 23 349 0 0,-7-21-283 0 0,0-1 0 0 0,0 1 0 0 0,0-1 0 0 0,0 1 1 0 0,1-1-1 0 0,-1 1 0 0 0,1-1 0 0 0,0 0 0 0 0,1 2-66 0 0,1 0 71 0 0,0 0-1 0 0,-1 1 0 0 0,0-1 0 0 0,0 1 1 0 0,1 3-71 0 0,-4-9 6 0 0,4 7 39 0 0,-3-6-32 0 0,-1 1 0 0 0,1-1 0 0 0,0 0 0 0 0,-1 1 0 0 0,1-1 1 0 0,-1 0-1 0 0,0 1 0 0 0,1-1 0 0 0,-1 1 0 0 0,0-1 0 0 0,0 0 0 0 0,0 1 1 0 0,0-1-14 0 0,6 12 46 0 0,-6-12-43 0 0,1 0 0 0 0,0 0 0 0 0,-1 0 0 0 0,1 0 0 0 0,-1 0 0 0 0,1 0 0 0 0,-1 0 0 0 0,0 0 0 0 0,1 0 0 0 0,-1 0 0 0 0,0 0 0 0 0,0 1-3 0 0,-1 3 0 0 0,7-2 0 0 0,20 0-21 0 0,-24-4-5 0 0,-1-2-1689 0 0,4-1 125 0 0</inkml:trace>
  <inkml:trace contextRef="#ctx0" brushRef="#br0" timeOffset="960.655">1492 218 10592 0 0,'0'0'488'0'0,"0"-1"-449"0"0,0 0 0 0 0,1 1 0 0 0,-1-1 0 0 0,0 1 0 0 0,0-1 0 0 0,0 0 0 0 0,0 1 0 0 0,0-1 0 0 0,0 0 0 0 0,0 1 0 0 0,0-1 0 0 0,0 0 0 0 0,0 1 0 0 0,-1-1 1 0 0,1 1-1 0 0,0-1 0 0 0,0 0-39 0 0,-5-4 125 0 0,4 4 523 0 0,-3 2-217 0 0,-1-1 0 0 0,1 1 0 0 0,0 0 0 0 0,-1 0 0 0 0,1 1 0 0 0,0-1 0 0 0,0 1 0 0 0,0 0 0 0 0,0 0 0 0 0,0 0 0 0 0,0 0 0 0 0,-2 3-431 0 0,-9 6 593 0 0,1 1 0 0 0,-6 6-593 0 0,10-8 455 0 0,5-4-313 0 0,0-1 1 0 0,0 1-1 0 0,1 0 0 0 0,-2 4-142 0 0,-6 7 167 0 0,10-15-152 0 0,0 0 0 0 0,1 1 0 0 0,-1-1 0 0 0,1 0 0 0 0,-1 1 0 0 0,1-1 0 0 0,0 1 0 0 0,0-1 0 0 0,0 1 0 0 0,0-1 0 0 0,1 1 0 0 0,-1 0 0 0 0,1 0 0 0 0,-1-1-1 0 0,1 1 1 0 0,0 0 0 0 0,0 0 0 0 0,0 0-15 0 0,2 10 107 0 0,-2-11-88 0 0,0 1 0 0 0,0-1 0 0 0,1 0 0 0 0,-1 0 0 0 0,1 1 0 0 0,-1-1 0 0 0,1 0 1 0 0,0 0-1 0 0,0 0 0 0 0,0 0 0 0 0,0 0 0 0 0,1 0 0 0 0,-1 0 0 0 0,0 0 0 0 0,1 0 0 0 0,-1 0 0 0 0,1-1 0 0 0,0 1 0 0 0,-1-1 0 0 0,3 2-19 0 0,-3-2 25 0 0,0 1 0 0 0,1-1-1 0 0,-1 0 1 0 0,1 0-1 0 0,0 0 1 0 0,-1 0-1 0 0,1 0 1 0 0,0 0 0 0 0,0 0-1 0 0,-1 0 1 0 0,1-1-1 0 0,0 1 1 0 0,0-1 0 0 0,0 1-1 0 0,0-1 1 0 0,0 0-1 0 0,0 0 1 0 0,0 0 0 0 0,0 0-1 0 0,0 0 1 0 0,0 0-25 0 0,3-1 66 0 0,0-1 0 0 0,0 0 1 0 0,0 0-1 0 0,-1 0 0 0 0,1 0 1 0 0,-1-1-1 0 0,1 0-66 0 0,5-2 78 0 0,-4 0-27 0 0,0 0-1 0 0,1 0 1 0 0,-1 0 0 0 0,-1 0-1 0 0,1-2-50 0 0,7-6 16 0 0,-12 12-16 0 0,0 0 0 0 0,0 0 0 0 0,0 0 0 0 0,0 0 0 0 0,0 0 0 0 0,-1 0 0 0 0,1 0 0 0 0,-1-1 0 0 0,1 1 0 0 0,-1 0 0 0 0,1-1 0 0 0,-1 1 0 0 0,1-1 0 0 0,-1 0 0 0 0,0 1 0 0 0,1-1 0 0 0,-1 1 0 0 0,1-1 0 0 0,-1 1 0 0 0,1 0 0 0 0,0-1 0 0 0,0 1 0 0 0,-1 0 0 0 0,1-1 0 0 0,0 1 0 0 0,1 0 0 0 0,4-5 0 0 0,-5 6 0 0 0,0-1 0 0 0,0 0 0 0 0,0 0 0 0 0,0 1 0 0 0,0-1 0 0 0,0 0 0 0 0,0 0 0 0 0,0 0 0 0 0,0 0 0 0 0,0-1 0 0 0,0 1 0 0 0,-1 0 0 0 0,1 0 0 0 0,0 0 0 0 0,-1-1 0 0 0,1 1 0 0 0,-1 0 0 0 0,0-1 0 0 0,1 1 0 0 0,-1 0 0 0 0,0-1 0 0 0,0 1 0 0 0,0-15 0 0 0,0 16 0 0 0,1-1 0 0 0,-1 1 0 0 0,0 0 1 0 0,0-1-1 0 0,0 1 0 0 0,0-1 0 0 0,0 1 0 0 0,0 0 0 0 0,0-1 0 0 0,0 1 0 0 0,0 0 0 0 0,0-1 0 0 0,-1 1 0 0 0,1 0 0 0 0,0-1 0 0 0,0 1 0 0 0,0 0 0 0 0,0-1 0 0 0,0 1 0 0 0,-1 0 0 0 0,1-1 1 0 0,0 1-1 0 0,0 0 0 0 0,-1-1 0 0 0,-1 1 9 0 0,1-1 44 0 0,1 1 11 0 0,-1 1-67 0 0,1-1 0 0 0,0 0 0 0 0,-1 0-1 0 0,1 1 1 0 0,-1-1 0 0 0,1 0 0 0 0,0 1-1 0 0,-1-1 1 0 0,1 0 0 0 0,0 1-1 0 0,-1-1 1 0 0,1 1 0 0 0,0-1 0 0 0,-1 1-1 0 0,1-1 1 0 0,0 0 0 0 0,0 1 0 0 0,0-1 3 0 0,1 3-40 0 0,0 0 23 0 0,1 1 1 0 0,-1-1-1 0 0,0 1 0 0 0,0-1 1 0 0,0 1-1 0 0,0 0 1 0 0,-1-1-1 0 0,1 1 0 0 0,-1 2 17 0 0,0-5 1 0 0,0 0-1 0 0,1 0 0 0 0,-1 0 1 0 0,0 0-1 0 0,0 0 0 0 0,1 0 1 0 0,-1 0-1 0 0,0-1 0 0 0,1 1 1 0 0,-1 0-1 0 0,1 0 0 0 0,0 0 1 0 0,-1-1-1 0 0,1 1 0 0 0,-1 0 1 0 0,1-1-1 0 0,0 2 0 0 0,0-2 10 0 0,0 1-1 0 0,0 0 1 0 0,-1 0 0 0 0,1-1 0 0 0,0 1-1 0 0,-1 0 1 0 0,1 0 0 0 0,-1 0 0 0 0,1 0-1 0 0,-1 0 1 0 0,1 0 0 0 0,-1 0-10 0 0,1 5 56 0 0,-1-5-50 0 0,0 0 0 0 0,0 0-1 0 0,1 0 1 0 0,-1 0-1 0 0,0 0 1 0 0,0 0-1 0 0,1 0 1 0 0,-1-1-1 0 0,1 1 1 0 0,-1 0-1 0 0,1 0 1 0 0,-1 0-1 0 0,1 0 1 0 0,-1-1 0 0 0,1 1-1 0 0,0 0 1 0 0,-1 0-1 0 0,1-1 1 0 0,0 1-1 0 0,0 0 1 0 0,0-1-1 0 0,-1 1 1 0 0,1-1-1 0 0,0 1-5 0 0,15 13-54 0 0,-14-13 52 0 0,-1 1-1 0 0,1 0 0 0 0,0-1 1 0 0,-1 1-1 0 0,1-1 1 0 0,0 0-1 0 0,0 1 0 0 0,0-1 1 0 0,0 0-1 0 0,0 0 0 0 0,0 0 1 0 0,0-1-1 0 0,1 1 1 0 0,-1 0-1 0 0,0-1 0 0 0,1 1 3 0 0,5-1-12 0 0,0 0 0 0 0,0 0 0 0 0,1 0 0 0 0,-1-1 0 0 0,0-1 0 0 0,0 1 0 0 0,1-1 0 0 0,-2-1 0 0 0,1 1 0 0 0,0-1 0 0 0,0-1 0 0 0,-1 0 0 0 0,1 0 12 0 0,-5 2-174 0 0,1-1 0 0 0,-1 0 0 0 0,0 0 1 0 0,0 0-1 0 0,0 0 0 0 0,0 0 0 0 0,-1-1 0 0 0,1 1 0 0 0,-1-1 0 0 0,0 0 0 0 0,0 1 0 0 0,0-1 0 0 0,0 0 0 0 0,-1 0 0 0 0,0 0 0 0 0,1-1 0 0 0,-1-1 174 0 0,4-23-1108 0 0,-3 24 897 0 0,-1 0-1 0 0,0-1 1 0 0,0 1 0 0 0,-1 0-1 0 0,1-1 1 0 0,-1-3 211 0 0,0-12-284 0 0,0 16 264 0 0,0 1 0 0 0,0-1 0 0 0,0 0 0 0 0,-1 0 0 0 0,0-1 20 0 0,1 5 156 0 0,0 1 17 0 0,0 0 38 0 0,0 0 144 0 0,0 0 58 0 0,0 0 16 0 0,0 0-404 0 0,1 0 0 0 0,0 0 0 0 0,-1 1 0 0 0,1-1 0 0 0,0 0 0 0 0,-1 1 0 0 0,1-1 0 0 0,0 0 0 0 0,-1 1 0 0 0,1-1 0 0 0,-1 1 0 0 0,1-1 0 0 0,-1 1 0 0 0,1-1 0 0 0,-1 1 0 0 0,1 0 0 0 0,-1-1 0 0 0,0 1 0 0 0,1-1 0 0 0,-1 1 0 0 0,0 0 0 0 0,1 0 0 0 0,-1-1 0 0 0,0 1 0 0 0,0 0 0 0 0,0-1 0 0 0,0 1 0 0 0,0 0 0 0 0,1 0 0 0 0,-1-1 0 0 0,0 1 0 0 0,-1 0 0 0 0,1-1 0 0 0,0 1 0 0 0,0 0-25 0 0,2 9 153 0 0,3 0 8 0 0,-4-8-119 0 0,0 0 0 0 0,0 0-1 0 0,0-1 1 0 0,0 1 0 0 0,0 0 0 0 0,-1 0-1 0 0,1 0 1 0 0,-1 0 0 0 0,1 0 0 0 0,-1 1-1 0 0,0 0-41 0 0,1 9 151 0 0,0-1 0 0 0,1 1-1 0 0,1 3-150 0 0,-1-3 134 0 0,0-1 0 0 0,-1 1 0 0 0,0 4-134 0 0,8 70 994 0 0,-2 44 94 0 0,3-25-684 0 0,-7-69-417 0 0,-1-25 160 0 0,-1 1-1 0 0,0 0 1 0 0,-1 0-1 0 0,0 0 0 0 0,-1 0 1 0 0,0 0-1 0 0,-2 2-146 0 0,0-7 152 0 0,-7-11-24 0 0,9 3-128 0 0,1 0 0 0 0,-1 0 0 0 0,0 0 0 0 0,1 0 0 0 0,-1 0 0 0 0,1 0 0 0 0,-1 0 0 0 0,1 0 0 0 0,-1 0 0 0 0,1 0 0 0 0,0 0 0 0 0,-1 0 0 0 0,1-1 0 0 0,0 1 0 0 0,-5-14 0 0 0,1 8-18 0 0,1-1 0 0 0,0 1-1 0 0,0-1 1 0 0,1 0 0 0 0,0 0-1 0 0,0 0 1 0 0,1 0 0 0 0,0 0 0 0 0,0-5 18 0 0,-2-17-86 0 0,1 9-214 0 0,2 0 1 0 0,0-1 0 0 0,1 1 0 0 0,3-18 299 0 0,-1 14-157 0 0,0 5 5 0 0,1 0-1 0 0,1 0 0 0 0,1 0 1 0 0,1 1-1 0 0,0-1 0 0 0,5-6 153 0 0,-5 15-74 0 0,-1 0-1 0 0,1 0 1 0 0,1 1-1 0 0,6-7 75 0 0,-9 11-27 0 0,-3 4 18 0 0,1-1-1 0 0,-1 1 1 0 0,1 0 0 0 0,-1 0-1 0 0,1 0 1 0 0,-1 0 0 0 0,1 1-1 0 0,0-1 1 0 0,0 1 0 0 0,0 0-1 0 0,0-1 1 0 0,0 1 0 0 0,0 1-1 0 0,0-1 1 0 0,0 0 0 0 0,1 1-1 0 0,0-1 10 0 0,-2 1-2 0 0,1 0 0 0 0,-1 0 0 0 0,0 0-1 0 0,1 1 1 0 0,-1-1 0 0 0,1 0-1 0 0,-1 1 1 0 0,0-1 0 0 0,1 1 0 0 0,-1 0-1 0 0,0 0 1 0 0,0 0 0 0 0,0 0 0 0 0,1 0-1 0 0,-1 1 1 0 0,0-1 0 0 0,-1 1 0 0 0,1-1-1 0 0,0 1 1 0 0,0 0 0 0 0,-1-1 0 0 0,1 1-1 0 0,0 1 3 0 0,2 3 15 0 0,-1 0 0 0 0,1 0 0 0 0,-1 0 0 0 0,0 1 0 0 0,0-1 1 0 0,-1 1-1 0 0,0 0 0 0 0,0 0 0 0 0,-1 0 0 0 0,0 0 0 0 0,0 0 0 0 0,-1 1-15 0 0,1-5 29 0 0,-2 0 1 0 0,1 1 0 0 0,0-1-1 0 0,-1 1 1 0 0,1-1 0 0 0,-1 0-1 0 0,0 1 1 0 0,0-1 0 0 0,0 0-1 0 0,-1 0 1 0 0,1 0 0 0 0,-1 1 0 0 0,0-2-1 0 0,1 1 1 0 0,-1 0 0 0 0,-1 0-1 0 0,1-1 1 0 0,0 1 0 0 0,-1-1-1 0 0,1 1 1 0 0,-1-1 0 0 0,0 0-1 0 0,0 0 1 0 0,1 0 0 0 0,-2-1-1 0 0,1 1-29 0 0,-10 5 104 0 0,-1-2-1 0 0,1 1 1 0 0,-1-2-1 0 0,-11 3-103 0 0,18-5 10 0 0,-1-1 0 0 0,0 0 0 0 0,0-1 0 0 0,0 1 0 0 0,0-1 0 0 0,1-1 0 0 0,-1 0 0 0 0,0 0 0 0 0,-5-1-10 0 0,-6-2-16 0 0,14 3-34 0 0,-1 0 1 0 0,1-1 0 0 0,-1 1 0 0 0,1-1 0 0 0,0 0-1 0 0,-4-2 50 0 0,1-1-950 0 0,0 0-1 0 0,1 0 0 0 0,-1 0 1 0 0,-1-3 950 0 0,3 2-1326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8:58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67 7776 0 0,'0'0'356'0'0,"0"0"-8"0"0,4-6-212 0 0,-4 6-108 0 0,0 0 0 0 0,1-1 1 0 0,-1 1-1 0 0,0-1 0 0 0,0 1 1 0 0,1-1-1 0 0,-1 1 0 0 0,0-1 1 0 0,0 1-1 0 0,1-1 0 0 0,-1 1 1 0 0,0-1-1 0 0,0 1 0 0 0,0-1 1 0 0,0 1-1 0 0,0-1 0 0 0,0 1 0 0 0,0-1 1 0 0,0 1-1 0 0,0-1 0 0 0,0 1 1 0 0,0-1-1 0 0,0 1 0 0 0,-1-1-28 0 0,1 0 28 0 0,0 1 0 0 0,0 0 0 0 0,0 0 0 0 0,0 0 0 0 0,0-1 0 0 0,0 1 0 0 0,0 0 0 0 0,0 0 0 0 0,0 0 0 0 0,0-1 0 0 0,0 1 1 0 0,0 0-1 0 0,0 0 0 0 0,0-1 0 0 0,0 1 0 0 0,0 0 0 0 0,0 0 0 0 0,0 0 0 0 0,0-1 0 0 0,0 1 0 0 0,0 0 0 0 0,0 0 0 0 0,0 0 0 0 0,1-1 0 0 0,-1 1 0 0 0,0 0 0 0 0,0 0 0 0 0,0 0 0 0 0,0 0 0 0 0,0 0 0 0 0,1-1 0 0 0,-1 1 0 0 0,0 0-28 0 0,4-4 465 0 0,-3 3-188 0 0,1-1-1 0 0,-1 1 0 0 0,0-1 0 0 0,0 1 1 0 0,0-1-1 0 0,0 1 0 0 0,0-1 1 0 0,1-1-277 0 0,-2 1 247 0 0,1 1 1 0 0,0 0 0 0 0,0 0 0 0 0,0-1-1 0 0,0 1 1 0 0,0 0 0 0 0,0 0 0 0 0,0 0 0 0 0,1 0-1 0 0,-1 0-247 0 0,8-8 2122 0 0,-8 8-1550 0 0,-1 1-184 0 0,0 0-78 0 0,0 0-20 0 0,0 0-22 0 0,0 0-84 0 0,0 0-37 0 0,0 0-10 0 0,0 0-45 0 0,9 9-352 0 0,-7-6 258 0 0,-1 1 0 0 0,1-1-1 0 0,-1 0 1 0 0,1 1-1 0 0,-1 0 1 0 0,0-1-1 0 0,0 1 1 0 0,-1 0 0 0 0,1-1-1 0 0,-1 2 3 0 0,0 42 92 0 0,0-5 59 0 0,2-14-26 0 0,-1 0 0 0 0,-2 6-125 0 0,1-5 225 0 0,2 28-225 0 0,-1-36 41 0 0,0-14-15 0 0,-1 0-1 0 0,1 1 1 0 0,0-1 0 0 0,1 0 0 0 0,1 5-26 0 0,1 9 33 0 0,-3-18-22 0 0,-1-1-1 0 0,0 1 0 0 0,1 0 0 0 0,0 0 1 0 0,0 0-1 0 0,0-1 0 0 0,0 1 0 0 0,0-1 1 0 0,1 2-11 0 0,0 0 27 0 0,1 0 0 0 0,0-1 0 0 0,0 0 1 0 0,0 1-1 0 0,0-1 0 0 0,0 0 0 0 0,0-1 0 0 0,1 1 1 0 0,-1 0-1 0 0,1-1 0 0 0,0 0 0 0 0,0 0 0 0 0,0 0 1 0 0,0-1-1 0 0,0 1 0 0 0,0-1 0 0 0,1 0 1 0 0,1 1-28 0 0,2-2-52 0 0,0 1 1 0 0,-1-1 0 0 0,1 0 0 0 0,0 0 0 0 0,0-1 0 0 0,-1 0 0 0 0,1-1 0 0 0,-1 0-1 0 0,1 0 1 0 0,2-1 51 0 0,21-9-771 0 0,-2-1 0 0 0,0-1 0 0 0,-1-1 0 0 0,0-2-1 0 0,18-14 772 0 0,-28 18-197 0 0,0-1 0 0 0,5-6 197 0 0,-18 15-37 0 0,0 0 1 0 0,0 0 0 0 0,-1-1-1 0 0,1 1 1 0 0,-1-1 0 0 0,-1 0 0 0 0,1 0-1 0 0,-1-1 1 0 0,2-4 36 0 0,-5 11 22 0 0,1-1-1 0 0,-1 1 0 0 0,0-1 1 0 0,0 0-1 0 0,1 1 0 0 0,-1-1 1 0 0,0 0-1 0 0,0 1 0 0 0,0-1 1 0 0,0 0-1 0 0,0 1 0 0 0,0-1 1 0 0,0 0-1 0 0,0 1 0 0 0,0-1 1 0 0,0 0-1 0 0,0 1 1 0 0,0-1-1 0 0,-1 0 0 0 0,1 1 1 0 0,0-1-1 0 0,0 0 0 0 0,-1 1 1 0 0,1-1-1 0 0,0 1 0 0 0,-1-1 1 0 0,1 0-1 0 0,-1 1 0 0 0,1-1 1 0 0,-1 1-1 0 0,1 0 0 0 0,-1-1-21 0 0,-1 0 89 0 0,1 0 0 0 0,-1 1-1 0 0,0-1 1 0 0,0 0-1 0 0,0 1 1 0 0,0 0-1 0 0,0-1 1 0 0,0 1-1 0 0,0 0 1 0 0,0 0-1 0 0,-2 0-88 0 0,-5 1 200 0 0,0 1-1 0 0,0 0 1 0 0,0 0-1 0 0,0 1 1 0 0,0 1-1 0 0,0-1 1 0 0,0 1-1 0 0,1 0 0 0 0,-6 5-199 0 0,3-3 100 0 0,-3 2-1 0 0,1 1 1 0 0,0 1-1 0 0,0 0 0 0 0,1 1 0 0 0,0 0 0 0 0,1 1 1 0 0,0 0-1 0 0,1 1 0 0 0,0 0 0 0 0,1 1 0 0 0,1 0 1 0 0,-1 3-100 0 0,7-13 1 0 0,0 0 0 0 0,1 0 0 0 0,0 0 0 0 0,0 0 1 0 0,0 0-1 0 0,0 0 0 0 0,1 1 0 0 0,-1-1 0 0 0,1 3-1 0 0,0-6 6 0 0,0-1-1 0 0,0 1 0 0 0,0 0 1 0 0,0-1-1 0 0,0 1 0 0 0,0-1 0 0 0,0 1 1 0 0,0-1-1 0 0,0 1 0 0 0,0 0 1 0 0,1-1-1 0 0,-1 1 0 0 0,0-1 1 0 0,0 1-1 0 0,1-1 0 0 0,-1 1 0 0 0,0-1 1 0 0,0 1-1 0 0,1-1 0 0 0,-1 1 1 0 0,1-1-1 0 0,-1 0 0 0 0,0 1 1 0 0,1-1-1 0 0,-1 1 0 0 0,1-1 0 0 0,-1 0 1 0 0,1 1-1 0 0,-1-1 0 0 0,1 0 1 0 0,-1 0-1 0 0,1 0 0 0 0,0 1 1 0 0,-1-1-1 0 0,1 0 0 0 0,-1 0 0 0 0,1 0 1 0 0,-1 0-1 0 0,1 0 0 0 0,0 0 1 0 0,-1 0-6 0 0,0 0-2 0 0,3 1 39 0 0,0-1 0 0 0,0 1 0 0 0,0-1 0 0 0,-1 0-1 0 0,1 0 1 0 0,0 0 0 0 0,0 0 0 0 0,0-1 0 0 0,0 1-1 0 0,0-1 1 0 0,-1 0 0 0 0,1 0 0 0 0,0 0 0 0 0,-1 0-1 0 0,1 0 1 0 0,-1 0 0 0 0,1-1 0 0 0,-1 1 0 0 0,1-1-1 0 0,-1 0 1 0 0,0 1 0 0 0,0-1 0 0 0,0 0 0 0 0,0-1-1 0 0,0 1-36 0 0,6-8-27 0 0,-1 0 0 0 0,0 0 0 0 0,0-1 0 0 0,-1 0 0 0 0,0-2 27 0 0,1 0 159 0 0,-5 11-146 0 0,-2 1-9 0 0,0 1 1 0 0,1-1-1 0 0,-1 1 0 0 0,0-1 0 0 0,0 1 0 0 0,1-1 0 0 0,-1 0 1 0 0,0 1-1 0 0,0-1 0 0 0,0 1 0 0 0,0-1 0 0 0,0 1 0 0 0,0-1 1 0 0,0 0-1 0 0,0 1 0 0 0,0-1 0 0 0,0 1 0 0 0,0-2-4 0 0,0 1 46 0 0,0 1-113 0 0,0 0-49 0 0,0 0-11 0 0,0 0 9 0 0,3 18-17 0 0,-1-9 129 0 0,0 0 1 0 0,1-1-1 0 0,0 1 0 0 0,1-1 1 0 0,1 4 5 0 0,-4-9-4 0 0,1 0 1 0 0,0 0 0 0 0,0 0-1 0 0,0 0 1 0 0,1 0 0 0 0,-1-1-1 0 0,1 1 1 0 0,-1-1 0 0 0,1 1 0 0 0,0-1-1 0 0,0 0 1 0 0,0 0 0 0 0,0 0-1 0 0,3 1 4 0 0,2 0 62 0 0,-1 0 0 0 0,1 0-1 0 0,0-1 1 0 0,0 0-1 0 0,0-1 1 0 0,0 0 0 0 0,0 0-1 0 0,0-1 1 0 0,0 0-1 0 0,2 0-61 0 0,4 0 0 0 0,0-1 0 0 0,0-1 0 0 0,-1 0 0 0 0,1 0 0 0 0,0-2 0 0 0,-1 0 0 0 0,1 0 0 0 0,0-2 0 0 0,1-1-19 0 0,-7 3-158 0 0,0 0 0 0 0,0 0 0 0 0,-1-1 0 0 0,0 0 0 0 0,2-1 177 0 0,-3 0-194 0 0,0 0 0 0 0,0 0 0 0 0,-1-1 0 0 0,0 1 0 0 0,0-1 0 0 0,-1 0 0 0 0,1-1 0 0 0,-1 1-1 0 0,-1-1 1 0 0,0 1 0 0 0,0-1 0 0 0,0 0 0 0 0,-1 0 0 0 0,0-1 0 0 0,-1 1 0 0 0,0 0 0 0 0,0-1 0 0 0,-1 1-1 0 0,0-1 195 0 0,2-10-145 0 0,-2 16 175 0 0,1-1 0 0 0,-1 0 1 0 0,0 0-1 0 0,0 1 0 0 0,-1-1 1 0 0,1 0-1 0 0,-1-1-30 0 0,1-1 1321 0 0,3 10-851 0 0,7 14-613 0 0,-7-12 224 0 0,11 28-145 0 0,-4-9 90 0 0,-10-25-25 0 0,8 16 277 0 0,-1 1 1 0 0,-1 0-1 0 0,4 15-278 0 0,-9-27 70 0 0,1 1 94 0 0,-1 0-1 0 0,0 1 1 0 0,0-1 0 0 0,0 4-164 0 0,-2-8 46 0 0,1 1-1 0 0,0-1 1 0 0,0 0 0 0 0,-1 1 0 0 0,1-1 0 0 0,-1 0 0 0 0,0 0 0 0 0,0 0 0 0 0,0 0 0 0 0,0 0 0 0 0,0 1 0 0 0,0-2 0 0 0,0 1 0 0 0,-1 1-46 0 0,-1 0 48 0 0,0 0 1 0 0,0 0 0 0 0,0 1-1 0 0,0-2 1 0 0,-1 1 0 0 0,1 0-1 0 0,-1-1 1 0 0,0 0 0 0 0,1 0-1 0 0,-1 0 1 0 0,0 0 0 0 0,0 0-1 0 0,-1-1 1 0 0,1 0 0 0 0,-2 1-49 0 0,-8 0 29 0 0,0 0-1 0 0,0-1 1 0 0,0-1 0 0 0,-3 0-29 0 0,5 0 89 0 0,6-1-89 0 0,0 1 0 0 0,0-1 0 0 0,0 0 0 0 0,0-1 0 0 0,0 0 0 0 0,1 0 0 0 0,-2 0 0 0 0,5 1 0 0 0,-5-4 0 0 0,10 1 0 0 0,4-1 0 0 0,8 1-14 0 0,-1 0 0 0 0,0 1 0 0 0,1 0 0 0 0,0 1 0 0 0,4 1 14 0 0,21-4-135 0 0,14-2 142 0 0,-13 2-38 0 0,0-2 1 0 0,0-2-1 0 0,0-2 31 0 0,-23 5-3 0 0,-1 0 0 0 0,0-2 1 0 0,0 0-1 0 0,-1 0 0 0 0,9-8 3 0 0,-16 11-50 0 0,-1-1 0 0 0,-1 0 0 0 0,1-1 0 0 0,-1 0 0 0 0,0 0 0 0 0,-1-1 0 0 0,0 1 0 0 0,0-2 0 0 0,0 1 0 0 0,-1 0 0 0 0,1-3 50 0 0,-5 7-38 0 0,2 0-12 0 0,-1 0 1 0 0,0-1-1 0 0,-1 1 1 0 0,1-1-1 0 0,-1 0 0 0 0,0-1 50 0 0,0 5-4 0 0,-1 1 0 0 0,0-1 0 0 0,0 0 0 0 0,0 0 1 0 0,0 1-1 0 0,0-1 0 0 0,0 0 0 0 0,-1 1 0 0 0,1-1 0 0 0,0 0 0 0 0,0 1 0 0 0,0-1 0 0 0,-1 0 0 0 0,1 1 0 0 0,0-1 0 0 0,-1 0 0 0 0,1 1 0 0 0,0-1 0 0 0,-1 1 0 0 0,1-1 0 0 0,-1 1 0 0 0,1-1 0 0 0,-1 1 0 0 0,1-1 0 0 0,-1 1 0 0 0,1-1 1 0 0,-1 1-1 0 0,0 0 0 0 0,1-1 0 0 0,-1 1 0 0 0,0 0 0 0 0,1-1 0 0 0,-1 1 0 0 0,0 0 0 0 0,1 0 0 0 0,-1 0 0 0 0,0 0 0 0 0,1 0 0 0 0,-1 0 0 0 0,0 0 0 0 0,1 0 0 0 0,-1 0 0 0 0,0 0 0 0 0,0 0 0 0 0,1 0 4 0 0,-5 1-13 0 0,0-1 0 0 0,0 1 0 0 0,0 0 0 0 0,0 1 0 0 0,0-1 0 0 0,0 1 0 0 0,1 0 0 0 0,-1 0 0 0 0,1 1 0 0 0,0-1 0 0 0,-1 1-1 0 0,1 0 1 0 0,0 0 0 0 0,0 1 0 0 0,1-1 0 0 0,-1 1 0 0 0,1 0 13 0 0,-3 2-4 0 0,0 0 1 0 0,1 1-1 0 0,0 0 0 0 0,1 0 0 0 0,-1 0 1 0 0,2 1-1 0 0,-1 0 0 0 0,1-1 0 0 0,-3 9 4 0 0,5-11 7 0 0,0 1 0 0 0,0-1 0 0 0,1 1 0 0 0,0-1-1 0 0,0 1 1 0 0,0-1 0 0 0,0 1 0 0 0,1-1-1 0 0,0 1 1 0 0,0-1 0 0 0,2 5-7 0 0,-1-8 21 0 0,-1 0 1 0 0,1-1-1 0 0,0 1 1 0 0,0-1-1 0 0,0 1 1 0 0,0-1-1 0 0,0 0 0 0 0,1 1 1 0 0,-1-1-1 0 0,0-1 1 0 0,0 1-1 0 0,1 0 1 0 0,-1 0-1 0 0,1-1-21 0 0,-1 0 45 0 0,1 0 0 0 0,0 0-1 0 0,0 0 1 0 0,0 0 0 0 0,-1-1 0 0 0,1 1-1 0 0,0-1 1 0 0,0 0 0 0 0,-1 0 0 0 0,1 0-1 0 0,1-1-44 0 0,27-16 437 0 0,-22 11-415 0 0,-1-1 0 0 0,0 0 0 0 0,-1 0 0 0 0,3-5-22 0 0,-3 5-112 0 0,0-1 0 0 0,1 1 0 0 0,0 0 0 0 0,5-3 112 0 0,8 0-284 0 0,-7 6 152 0 0,-6 2 52 0 0,2 6 0 0 0,-6-1 64 0 0,0 1 0 0 0,-1-1-1 0 0,1 1 1 0 0,0 0-1 0 0,-1 0 1 0 0,0 1-1 0 0,1-1 1 0 0,-1 1 0 0 0,-1-1-1 0 0,1 1 1 0 0,0 0-1 0 0,-1 0 1 0 0,0 0-1 0 0,0 0 1 0 0,0 1 0 0 0,-1-1-1 0 0,1 1 1 0 0,-1-1-1 0 0,0 1 17 0 0,2 8 29 0 0,0 0 0 0 0,1-1 0 0 0,0 1 0 0 0,1-1-1 0 0,6 11-28 0 0,-10-22 42 0 0,0 1 0 0 0,-1-1 0 0 0,1 0 0 0 0,-1 1 0 0 0,0-1 0 0 0,1 0 0 0 0,-1 1 0 0 0,0-1 0 0 0,0 1 0 0 0,0-1 0 0 0,0 0 0 0 0,0 1 0 0 0,0 0-42 0 0,0-2 15 0 0,0 0-1 0 0,0 0 1 0 0,0 0 0 0 0,0 0 0 0 0,0 0 0 0 0,0 0-1 0 0,0 0 1 0 0,0 0 0 0 0,0 0 0 0 0,0 0 0 0 0,0 0 0 0 0,0 0-1 0 0,0 0 1 0 0,0 0 0 0 0,0 0 0 0 0,-1 0 0 0 0,1 0-1 0 0,0 0 1 0 0,0 0 0 0 0,0 0 0 0 0,0 0 0 0 0,0 0-1 0 0,0 0 1 0 0,0 0 0 0 0,0 0 0 0 0,0 0 0 0 0,0-1-1 0 0,0 1 1 0 0,0 0 0 0 0,0 0 0 0 0,0 0 0 0 0,0 0-1 0 0,0 0 1 0 0,0 0 0 0 0,0 0 0 0 0,0 0 0 0 0,0 0-1 0 0,0 0 1 0 0,0 1 0 0 0,0-1 0 0 0,-1 0 0 0 0,1 0-1 0 0,0 0 1 0 0,0 0 0 0 0,0 0 0 0 0,0 0 0 0 0,0 0-1 0 0,0 0 1 0 0,0 0 0 0 0,0 0 0 0 0,0 0 0 0 0,0 0-1 0 0,0 0 1 0 0,0 0 0 0 0,0 0 0 0 0,0 0 0 0 0,0 0-1 0 0,0 0 1 0 0,0 0 0 0 0,0 0-15 0 0,-1-11 424 0 0,-1-6-219 0 0,1 15-190 0 0,0 0 1 0 0,1-1-1 0 0,0 1 1 0 0,0-1 0 0 0,0 1-1 0 0,0 0 1 0 0,0-1-1 0 0,0 1 1 0 0,1-2-16 0 0,4-23 80 0 0,-4 18-158 0 0,1 0 1 0 0,0 1 0 0 0,0-1 0 0 0,1 1-1 0 0,3-7 78 0 0,-2 6-304 0 0,1-2-404 0 0,0 1 0 0 0,7-9 708 0 0,-9 15-1214 0 0,0 0 0 0 0,0 0 0 0 0,1 0 0 0 0,-1 1 0 0 0,2-1 1214 0 0,10-8-6481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8:59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10 330 8376 0 0,'-1'0'12'0'0,"1"0"1"0"0,-1 0 0 0 0,1 0 0 0 0,0 0-1 0 0,-1 0 1 0 0,1 0 0 0 0,-1 0 0 0 0,1 0-1 0 0,0 0 1 0 0,-1-1 0 0 0,1 1-1 0 0,0 0 1 0 0,-1 0 0 0 0,1 0 0 0 0,0-1-1 0 0,-1 1 1 0 0,1 0 0 0 0,0 0 0 0 0,0-1-1 0 0,-1 1 1 0 0,1 0 0 0 0,0-1-1 0 0,0 1 1 0 0,0 0 0 0 0,-1-1 0 0 0,1 1-1 0 0,0-1 1 0 0,0 1-13 0 0,4-11 432 0 0,1 4-348 0 0,-2-1 1030 0 0,1-1 3207 0 0,-3 9-4258 0 0,-1 0 0 0 0,0 0 0 0 0,0 0 0 0 0,0 0 0 0 0,0 0 1 0 0,1 0-1 0 0,-1 0 0 0 0,0 0 0 0 0,0 0 0 0 0,0 0 0 0 0,1 0 0 0 0,-1 1 1 0 0,0-1-1 0 0,0 0 0 0 0,0 0 0 0 0,0 0 0 0 0,0 0 0 0 0,1 0 1 0 0,-1 0-1 0 0,0 0 0 0 0,0 0 0 0 0,0 1 0 0 0,0-1 0 0 0,0 0 1 0 0,1 0-1 0 0,-1 0 0 0 0,0 0 0 0 0,0 0 0 0 0,0 1 0 0 0,0-1 1 0 0,0 0-1 0 0,0 0 0 0 0,0 0 0 0 0,0 0 0 0 0,0 1 0 0 0,0-1 1 0 0,0 0-1 0 0,0 0 0 0 0,0 0 0 0 0,0 1 0 0 0,0-1 0 0 0,0 0 0 0 0,0 0 1 0 0,0 0-1 0 0,0 1-63 0 0,1 0 87 0 0,-1 1 0 0 0,0 0 0 0 0,0 0 0 0 0,0 0 0 0 0,0 0 0 0 0,0 0 0 0 0,0 0 0 0 0,0 0 0 0 0,0 0 0 0 0,-1 0 0 0 0,0 1-87 0 0,-1 17 189 0 0,4 15 79 0 0,-2-28-198 0 0,0-1-1 0 0,0 0 1 0 0,0 0 0 0 0,1 0-1 0 0,0 1 1 0 0,0-1 0 0 0,1 0-1 0 0,0 0 1 0 0,1 3-70 0 0,-1-6 37 0 0,1 4 37 0 0,0 1 0 0 0,1-2-1 0 0,0 1 1 0 0,0 0 0 0 0,0-1 0 0 0,2 2-74 0 0,-4-6 23 0 0,0-1 0 0 0,-1 1 0 0 0,1-1 0 0 0,0 1 0 0 0,0-1 0 0 0,0 0 0 0 0,0 0 1 0 0,0 0-1 0 0,0 0 0 0 0,1 0 0 0 0,-1 0 0 0 0,0 0 0 0 0,0-1 0 0 0,1 1 0 0 0,-1-1 0 0 0,0 0 1 0 0,1 1-1 0 0,-1-1 0 0 0,1 0 0 0 0,-1-1 0 0 0,0 1 0 0 0,3-1-23 0 0,-1 1 50 0 0,1-1-1 0 0,-1-1 1 0 0,0 1-1 0 0,1-1 1 0 0,-1 0-1 0 0,0 1 0 0 0,0-2 1 0 0,0 1-1 0 0,0 0 1 0 0,-1-1-1 0 0,1 0 1 0 0,-1 0-1 0 0,2-2-49 0 0,0 0 35 0 0,0-1 0 0 0,0 0-1 0 0,-1 0 1 0 0,0 0-1 0 0,0-1 1 0 0,0 0-1 0 0,1-5-34 0 0,7-9-29 0 0,-10 18 10 0 0,0-1 1 0 0,0 1-1 0 0,0 0 1 0 0,0-1 0 0 0,-1 1-1 0 0,0 0 1 0 0,1-1 0 0 0,-1 0-1 0 0,0 1 1 0 0,-1-2 18 0 0,0 3-71 0 0,0 2-27 0 0,0 0 2 0 0,0 0 6 0 0,2 2 65 0 0,0-1-1 0 0,-1 0 1 0 0,1 0 0 0 0,0 1-1 0 0,-1-1 1 0 0,0 1-1 0 0,1-1 1 0 0,0 2 25 0 0,-1-2-21 0 0,3 4 13 0 0,1 1-1 0 0,0-1 1 0 0,0 0 0 0 0,0 0-1 0 0,1-1 1 0 0,-1 0-1 0 0,1 0 1 0 0,0 0-1 0 0,0-1 1 0 0,1 1-1 0 0,-1-2 1 0 0,1 1 0 0 0,0-1-1 0 0,-1 0 1 0 0,1 0-1 0 0,0-1 1 0 0,0 1-1 0 0,7-1 9 0 0,-11-1 26 0 0,0-1 0 0 0,0 1-1 0 0,-1-1 1 0 0,1 1-1 0 0,0-1 1 0 0,0 0-1 0 0,-1 0 1 0 0,1 0-1 0 0,0-1-25 0 0,-2 2 11 0 0,0-1 0 0 0,0 1-1 0 0,0-1 1 0 0,0 1 0 0 0,0-1-1 0 0,0 0 1 0 0,0 0 0 0 0,0 1-1 0 0,-1-1 1 0 0,1 0-1 0 0,0 0 1 0 0,0 0 0 0 0,-1 0-1 0 0,1 0 1 0 0,-1 1 0 0 0,1-1-1 0 0,-1-1 1 0 0,1 1-1 0 0,-1 0 1 0 0,1 0 0 0 0,-1 0-1 0 0,0-1-10 0 0,1-7 87 0 0,-1 7-65 0 0,0-1 0 0 0,0 1 0 0 0,0 0 0 0 0,0-1 0 0 0,0 1 0 0 0,-1 0 0 0 0,1-1 0 0 0,-1 1 0 0 0,0 0-1 0 0,1 0 1 0 0,-2-1-22 0 0,-85-190 784 0 0,83 185-808 0 0,3 6-67 0 0,0 0-1 0 0,0 0 1 0 0,0 0 0 0 0,0 0 0 0 0,0 0 0 0 0,0-1 0 0 0,1 1 0 0 0,-1 0-1 0 0,1 0 1 0 0,0-2 91 0 0,-1 0-1586 0 0,1 3 1527 0 0,0 1-1 0 0,0 0 1 0 0,0 0-1 0 0,0 0 1 0 0,0 0-1 0 0,0 0 1 0 0,0 0-1 0 0,0-1 1 0 0,0 1-1 0 0,0 0 1 0 0,0 0-1 0 0,0 0 1 0 0,0 0-1 0 0,0 0 1 0 0,0 0-1 0 0,0-1 1 0 0,0 1-1 0 0,0 0 1 0 0,0 0-1 0 0,1 0 1 0 0,-1 0-1 0 0,0 0 1 0 0,0 0-1 0 0,0 0 1 0 0,0-1-1 0 0,0 1 1 0 0,0 0-1 0 0,0 0 1 0 0,0 0-1 0 0,0 0 1 0 0,0 0-1 0 0,1 0 1 0 0,-1 0-1 0 0,0 0 1 0 0,0 0-1 0 0,0 0 1 0 0,0 0-1 0 0,0 0 1 0 0,0 0-1 0 0,1 0 1 0 0,-1-1-1 0 0,0 1 1 0 0,0 0 0 0 0,0 0 58 0 0,1 0-6274 0 0</inkml:trace>
  <inkml:trace contextRef="#ctx0" brushRef="#br0" timeOffset="259.61">611 147 14280 0 0,'0'0'654'0'0,"0"0"-11"0"0,0 2-414 0 0,-3 6-7 0 0,0 0 0 0 0,1 0 0 0 0,0 0 0 0 0,0 1 0 0 0,1-1 0 0 0,0 1 0 0 0,0-1 0 0 0,1 1 0 0 0,0-1 0 0 0,1 1 0 0 0,0 0-1 0 0,0-1 1 0 0,2 6-222 0 0,3 9 619 0 0,-4-9-131 0 0,2-1 0 0 0,0 0 0 0 0,5 12-488 0 0,0-3 274 0 0,-8-17-246 0 0,2 1 0 0 0,-1 0 0 0 0,0-1-1 0 0,3 4-27 0 0,13 21 211 0 0,-17-30-54 0 0,-1 0-117 0 0,0 0-504 0 0,0 0-220 0 0,0 0-1244 0 0,0 0-4819 0 0</inkml:trace>
  <inkml:trace contextRef="#ctx0" brushRef="#br0" timeOffset="583.533">736 5 15632 0 0,'0'0'718'0'0,"0"0"-19"0"0,12 10 301 0 0,-6-1-428 0 0,-2 0-1 0 0,1 1 1 0 0,-1-1 0 0 0,1 7-572 0 0,6 11 1215 0 0,2 9-759 0 0,-1 2 0 0 0,2 11-456 0 0,4 17 248 0 0,-16-61-501 0 0,0 1 0 0 0,-1-1 0 0 0,0 1 0 0 0,0 0 0 0 0,0 0 0 0 0,-1 0 0 0 0,0-1 0 0 0,0 1 0 0 0,-1 0 0 0 0,1 0 0 0 0,-1 0 0 0 0,0-1 0 0 0,-2 5 253 0 0,1-4-7062 0 0</inkml:trace>
  <inkml:trace contextRef="#ctx0" brushRef="#br0" timeOffset="891.514">665 220 8752 0 0,'0'0'673'0'0,"0"0"-274"0"0,0 0 469 0 0,16-4 3885 0 0,92 8-327 0 0,-76-5-4322 0 0,-1-1 0 0 0,0-2 0 0 0,1-1 0 0 0,5-3-104 0 0,-34 7-118 0 0,1 0 0 0 0,0-1 0 0 0,-1 1 0 0 0,1-1 0 0 0,-1 0-1 0 0,0 0 1 0 0,1 0 0 0 0,0-2 118 0 0,7-6-5358 0 0,-5 1-658 0 0</inkml:trace>
  <inkml:trace contextRef="#ctx0" brushRef="#br0" timeOffset="1140.462">974 1 12264 0 0,'0'0'273'0'0,"0"0"40"0"0,0 0 23 0 0,0 1-33 0 0,-1 0-284 0 0,1 1 0 0 0,0-1 0 0 0,0 1 0 0 0,-1 0 0 0 0,1-1 0 0 0,-1 1 1 0 0,1-1-1 0 0,-1 1 0 0 0,1-1 0 0 0,-2 2-19 0 0,-1 6 364 0 0,2 0 101 0 0,0 1 1 0 0,1 0 0 0 0,0 0-1 0 0,0 0 1 0 0,1 0-1 0 0,1 3-465 0 0,-1-6 176 0 0,2 30 583 0 0,-3-27-526 0 0,0 0-1 0 0,2 0 1 0 0,-1 0 0 0 0,1 0-1 0 0,2 6-232 0 0,3 6 435 0 0,-6-16-280 0 0,0 0 1 0 0,1 0 0 0 0,0-1 0 0 0,1 1 0 0 0,-1 0-1 0 0,1-1 1 0 0,0 1 0 0 0,1-1 0 0 0,-1 0-1 0 0,1 0-155 0 0,-3-4 45 0 0,0 1 0 0 0,1-1 0 0 0,-1 0 0 0 0,0 0 0 0 0,1 1 0 0 0,-1-1 0 0 0,0 0 0 0 0,1-1 0 0 0,-1 1 0 0 0,1 0 0 0 0,0 0 0 0 0,-1 0 0 0 0,1-1 0 0 0,0 1 0 0 0,-1-1 0 0 0,1 0 0 0 0,0 1-1 0 0,0-1 1 0 0,-1 0 0 0 0,1 0 0 0 0,0 0 0 0 0,0 0 0 0 0,0 0-45 0 0,0-1 19 0 0,0 0-1 0 0,0 1 0 0 0,0-1 0 0 0,-1 0 1 0 0,1 0-1 0 0,0 0 0 0 0,0-1 1 0 0,-1 1-1 0 0,1 0 0 0 0,0-1 1 0 0,-1 1-1 0 0,0-1 0 0 0,1 1 1 0 0,-1-1-1 0 0,0 0 0 0 0,0 1 0 0 0,0-1 1 0 0,0 0-1 0 0,0 0 0 0 0,0-1-18 0 0,9-21-3 0 0,-8 17-6 0 0,0 1-1 0 0,1 0 1 0 0,-1 0-1 0 0,1 1 0 0 0,0-1 1 0 0,1 1-1 0 0,0-1 1 0 0,-1 1-1 0 0,5-4 10 0 0,2-1-89 0 0,-10 8 79 0 0,1 1 0 0 0,0 0 1 0 0,0 0-1 0 0,0 0 0 0 0,0 0 0 0 0,1 0 0 0 0,-1 0 1 0 0,0 0-1 0 0,0 0 0 0 0,1 0 0 0 0,0 0 10 0 0,-1 1-2 0 0,1 0-1 0 0,-1-1 0 0 0,0 1 0 0 0,1 0 0 0 0,-1 0 1 0 0,0 1-1 0 0,0-1 0 0 0,1 0 0 0 0,-1 0 1 0 0,0 1-1 0 0,0-1 0 0 0,1 0 0 0 0,-1 1 1 0 0,0-1-1 0 0,0 1 0 0 0,0 0 0 0 0,0-1 0 0 0,0 1 1 0 0,1 0 2 0 0,3 5 12 0 0,0-1-1 0 0,-1 1 1 0 0,0 0 0 0 0,0 0 0 0 0,-1 0 0 0 0,0 0 0 0 0,0 1 0 0 0,0-1-12 0 0,-2-3 3 0 0,11 22-80 0 0,1 0 0 0 0,1-1-1 0 0,6 7 78 0 0,-13-18-147 0 0,0-1-1 0 0,0 1 1 0 0,-1-1-1 0 0,-1 2 1 0 0,0 0 147 0 0,-2-8-247 0 0,1 5-201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05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131 185 13128 0 0,'-1'0'60'0'0,"0"0"0"0"0,1 0 1 0 0,-1 0-1 0 0,0 0 0 0 0,0 0 1 0 0,0 1-1 0 0,0-1 0 0 0,1 0 1 0 0,-1 0-1 0 0,0 1 0 0 0,0-1 1 0 0,1 1-1 0 0,-1-1 0 0 0,0 1 0 0 0,0-1 1 0 0,1 1-1 0 0,-1-1 0 0 0,1 1 1 0 0,-1-1-1 0 0,0 1 0 0 0,1 0 1 0 0,-1 0-1 0 0,1-1 0 0 0,0 1 1 0 0,-1 0-1 0 0,1 0-60 0 0,-8 25 255 0 0,2-3 348 0 0,-33 72 3457 0 0,35-81-4135 0 0,3-10 200 0 0,0-1-1 0 0,0 1 0 0 0,-1-1 0 0 0,1 1 0 0 0,-1-1 1 0 0,1 0-1 0 0,-2 2-124 0 0,-2 5 441 0 0,4-9-395 0 0,1 0 0 0 0,0-1 0 0 0,0 1 0 0 0,-1 0 0 0 0,1 0 0 0 0,0 0 0 0 0,-1-1 0 0 0,1 1 0 0 0,-1 0 0 0 0,1-1 0 0 0,-1 1 0 0 0,1 0 0 0 0,-1-1 0 0 0,1 1 0 0 0,-1-1 0 0 0,0 1 0 0 0,1-1 0 0 0,-1 1 0 0 0,0-1 0 0 0,1 1 0 0 0,-1-1 0 0 0,0 0 0 0 0,0 1 0 0 0,0-1 0 0 0,1 0 0 0 0,-1 0 0 0 0,0 0 0 0 0,0 1-46 0 0,-9-13 155 0 0,9 11-193 0 0,0 0 0 0 0,0 0 0 0 0,0 0 0 0 0,0 0 1 0 0,0 0-1 0 0,1 0 0 0 0,-1 0 0 0 0,0 0 0 0 0,1 0 0 0 0,-1 0 1 0 0,1 0-1 0 0,-1-1 0 0 0,1 1 0 0 0,-1 0 0 0 0,1 0 0 0 0,0-1 1 0 0,0 1-1 0 0,-1-1 38 0 0,5-23-1190 0 0,-2 16 797 0 0,0 5 185 0 0,0 1 1 0 0,-1-1 0 0 0,1 0 0 0 0,1 1-1 0 0,-1-1 1 0 0,0 1 0 0 0,1-1 0 0 0,0 1-1 0 0,0 0 1 0 0,0 0 0 0 0,0 0 207 0 0,12-13-1046 0 0,-8 7 723 0 0,0 1-1 0 0,0 0 1 0 0,1 0-1 0 0,0 1 1 0 0,0 0-1 0 0,1 0 1 0 0,0 1-1 0 0,0 0 1 0 0,2 0 323 0 0,-10 5 35 0 0,0 1 0 0 0,0 0 0 0 0,-1 0 1 0 0,1-1-1 0 0,0 1 0 0 0,0 0 0 0 0,0 0 1 0 0,-1 0-1 0 0,1 0 0 0 0,0 0 1 0 0,0 0-1 0 0,0 0 0 0 0,-1 1 0 0 0,1-1 1 0 0,0 0-1 0 0,0 0 0 0 0,0 1 0 0 0,-1-1 1 0 0,1 0-1 0 0,0 1 0 0 0,-1-1 1 0 0,1 0-1 0 0,0 1 0 0 0,-1-1 0 0 0,1 1 1 0 0,0 0-1 0 0,-1-1 0 0 0,1 1 0 0 0,-1-1 1 0 0,1 1-1 0 0,-1 0 0 0 0,1-1 0 0 0,-1 1 1 0 0,0 0-1 0 0,1 0 0 0 0,-1-1 1 0 0,0 1-1 0 0,1 0-35 0 0,0 2 137 0 0,0 0 0 0 0,0-1 0 0 0,0 1 0 0 0,-1-1 1 0 0,1 1-1 0 0,-1 0 0 0 0,1 0 0 0 0,-1-1 0 0 0,0 1 1 0 0,0 2-139 0 0,0 1 268 0 0,-1 0 0 0 0,1 0 0 0 0,1-1-1 0 0,-1 1 1 0 0,2 5-267 0 0,-1-6 173 0 0,-1 1 1 0 0,1 0-1 0 0,-1 0 0 0 0,0 0 0 0 0,0 3-173 0 0,2 14 519 0 0,-2-21-398 0 0,1 1-1 0 0,-1-1 0 0 0,0 1 0 0 0,1-1 0 0 0,-1 1 0 0 0,0-1 0 0 0,-1 1 0 0 0,1 1-120 0 0,0-3 62 0 0,0 0-1 0 0,0 0 0 0 0,0 0 0 0 0,0 1 0 0 0,0-1 1 0 0,0 0-1 0 0,0 0 0 0 0,1 0 0 0 0,-1 0 1 0 0,0 0-1 0 0,1 0 0 0 0,-1 1-61 0 0,1-1 312 0 0,-1-1-7 0 0,0 0-25 0 0,0 0-100 0 0,0 0-41 0 0,0 0-10 0 0,0 0-6 0 0,0 0-24 0 0,0 0-17 0 0,4-8 65 0 0,48-100-2782 0 0,-44 93 2123 0 0,-5 9 313 0 0,1 0 1 0 0,-1 0-1 0 0,1 0 1 0 0,1 0-1 0 0,-1 1 0 0 0,6-6 199 0 0,-7 8-95 0 0,21-16-132 0 0,-24 19 229 0 0,1 0-1 0 0,-1-1 1 0 0,0 1 0 0 0,1 0 0 0 0,-1 0 0 0 0,0 0-1 0 0,1-1 1 0 0,-1 1 0 0 0,1 0 0 0 0,-1 0 0 0 0,0 0 0 0 0,1 0-1 0 0,-1 0 1 0 0,1 0 0 0 0,-1 0 0 0 0,0 0 0 0 0,1 0-1 0 0,-1 0 1 0 0,1 0 0 0 0,-1 0 0 0 0,1 0 0 0 0,-1 0-1 0 0,0 0 1 0 0,1 0 0 0 0,-1 0 0 0 0,1 0 0 0 0,-1 1 0 0 0,0-1-1 0 0,1 0 1 0 0,-1 0 0 0 0,0 1 0 0 0,1-1 0 0 0,-1 0-1 0 0,0 0 1 0 0,1 1 0 0 0,-1-1 0 0 0,0 0 0 0 0,1 1-1 0 0,-1-1-1 0 0,2 2 36 0 0,0-1 0 0 0,-1 1 0 0 0,1 0 0 0 0,0-1-1 0 0,-1 1 1 0 0,1 0 0 0 0,-1 0 0 0 0,0 0 0 0 0,1 0 0 0 0,-1 1-1 0 0,0-1 1 0 0,0 0 0 0 0,-1 0 0 0 0,1 1 0 0 0,0-1-1 0 0,-1 0 1 0 0,1 3-36 0 0,0 5 156 0 0,1 0 0 0 0,-2 0-1 0 0,1 5-155 0 0,-1 15 516 0 0,2 0 0 0 0,6 29-516 0 0,-8-57-19 0 0,1 0-1 0 0,0 0 0 0 0,0 0 1 0 0,0-1-1 0 0,0 1 0 0 0,0 0 0 0 0,0 0 1 0 0,0 0-1 0 0,1-1 0 0 0,-1 1 1 0 0,1-1-1 0 0,-1 1 0 0 0,1-1 1 0 0,0 0-1 0 0,-1 1 0 0 0,1-1 0 0 0,0 0 1 0 0,1 0 19 0 0,-1 0-318 0 0</inkml:trace>
  <inkml:trace contextRef="#ctx0" brushRef="#br0" timeOffset="307.587">658 287 4608 0 0,'0'0'353'0'0,"-4"1"2078"0"0,-8 6 1956 0 0,-14 7 60 0 0,19-10-4220 0 0,0 1 0 0 0,0-1 0 0 0,1 1 0 0 0,0 0 0 0 0,0 1 0 0 0,0 0 0 0 0,-3 4-227 0 0,-9 10 522 0 0,16-17-469 0 0,-1-1 0 0 0,1 1 1 0 0,-1 0-1 0 0,1-1 0 0 0,0 1 0 0 0,0 0 1 0 0,0 1-1 0 0,1-1 0 0 0,-1 0 0 0 0,1 0 1 0 0,0 1-1 0 0,0-1 0 0 0,0 1 0 0 0,0-1 0 0 0,0 4-53 0 0,1-5 17 0 0,0-1 0 0 0,0 0 0 0 0,0 1 1 0 0,0-1-1 0 0,0 1 0 0 0,0-1 0 0 0,1 1 0 0 0,-1-1 0 0 0,0 0 0 0 0,1 1 0 0 0,-1-1 0 0 0,1 0 0 0 0,0 1 0 0 0,-1-1 0 0 0,1 0 0 0 0,0 1 0 0 0,0-1-17 0 0,5 10 126 0 0,-5-10-109 0 0,0 0-1 0 0,0-1 0 0 0,0 1 0 0 0,0 0 0 0 0,0 0 0 0 0,0 0 0 0 0,0-1 0 0 0,0 1 0 0 0,0 0 0 0 0,0-1 1 0 0,0 1-1 0 0,0-1 0 0 0,0 0 0 0 0,1 1 0 0 0,-1-1 0 0 0,0 0 0 0 0,0 0 0 0 0,0 1 0 0 0,1-1 1 0 0,0 0-17 0 0,32 0 303 0 0,-23-1-185 0 0,-8 1-98 0 0,0 0 0 0 0,0-1 0 0 0,0 1 0 0 0,0-1 0 0 0,0 0 0 0 0,0 1 0 0 0,0-2 0 0 0,0 1 0 0 0,0 0 0 0 0,-1 0 0 0 0,1-1 0 0 0,0 1 0 0 0,-1-1 0 0 0,1 0 0 0 0,-1 0 0 0 0,0 0 0 0 0,0 0 0 0 0,0 0 0 0 0,1-1-20 0 0,3-6 63 0 0,1 1-1 0 0,-1-2 1 0 0,-1 1-1 0 0,3-7-62 0 0,-6 14 18 0 0,-1-2-16 0 0,1 1-1 0 0,-1-1 0 0 0,0 1 1 0 0,0-1-1 0 0,0 0 0 0 0,-1 1 1 0 0,1-1-1 0 0,-1 0 0 0 0,0 0 1 0 0,0 1-1 0 0,0-1 0 0 0,0 0 1 0 0,-1 0-1 0 0,1 1 0 0 0,-1-1 1 0 0,0 0-1 0 0,0 1 0 0 0,-1-1 1 0 0,1 1-1 0 0,-1-1 0 0 0,0 1 1 0 0,0 0-1 0 0,0 0 0 0 0,0 0 1 0 0,0 0-1 0 0,-1 0 0 0 0,1 0 1 0 0,-1 0-1 0 0,0 1 0 0 0,1-1 1 0 0,-1 1-1 0 0,-1 0 0 0 0,1 0 1 0 0,0 0-1 0 0,-1 0-1 0 0,0 0-94 0 0,1 0 1 0 0,0 1-1 0 0,0-1 0 0 0,0 1 1 0 0,-1 0-1 0 0,1 0 0 0 0,-1 0 1 0 0,1 0-1 0 0,-1 1 1 0 0,1-1-1 0 0,-1 1 0 0 0,1 0 1 0 0,-1 0-1 0 0,0 0 0 0 0,1 1 1 0 0,-1-1-1 0 0,1 1 0 0 0,-1 0 1 0 0,1 0-1 0 0,0 0 0 0 0,-2 1 94 0 0,4-2-694 0 0,1 0-802 0 0,0 0-352 0 0,0 0-68 0 0,0 0-17 0 0</inkml:trace>
  <inkml:trace contextRef="#ctx0" brushRef="#br0" timeOffset="951.046">868 268 12728 0 0,'9'0'580'0'0,"-7"0"-11"0"0,-5 6 51 0 0,-3 2-189 0 0,-1 0-1 0 0,0-1 1 0 0,0 0 0 0 0,-1 0 0 0 0,0-1-1 0 0,-7 5-430 0 0,3-2 361 0 0,1-1 1 0 0,0 2-1 0 0,0 0-361 0 0,7-5 81 0 0,-1 0 0 0 0,1 0 0 0 0,0 1 0 0 0,0 0 0 0 0,0-1 0 0 0,-1 4-81 0 0,5-7 19 0 0,-1 0 0 0 0,0 0 1 0 0,0 0-1 0 0,1 0 0 0 0,-1 0 0 0 0,1 0 1 0 0,0 1-1 0 0,-1-1 0 0 0,1 0 0 0 0,0 0 1 0 0,0 0-1 0 0,0 0 0 0 0,1 0 0 0 0,-1 0 0 0 0,0 0 1 0 0,1 1-1 0 0,0-1 0 0 0,-1 0 0 0 0,1 0 1 0 0,0 0-1 0 0,0-1 0 0 0,0 2-19 0 0,0-2 14 0 0,0-1 0 0 0,0 1 0 0 0,-1 0 0 0 0,1 0 0 0 0,0 0 0 0 0,0-1 1 0 0,0 1-1 0 0,0 0 0 0 0,0-1 0 0 0,1 1 0 0 0,-1-1 0 0 0,0 1 0 0 0,0-1 0 0 0,0 0 0 0 0,0 1 0 0 0,1-1-14 0 0,20 3 181 0 0,-15-2-78 0 0,-1-1-48 0 0,0 0-1 0 0,-1-1 0 0 0,1 0 0 0 0,0 0 1 0 0,-1 0-1 0 0,1 0 0 0 0,-1-1 0 0 0,1 0 1 0 0,-1 0-1 0 0,0 0 0 0 0,0-1 0 0 0,0 0 1 0 0,2-1-55 0 0,-3 1 52 0 0,-1 0-1 0 0,1 0 1 0 0,0 0 0 0 0,-1 0 0 0 0,1-1-1 0 0,-1 0 1 0 0,0 1 0 0 0,0-1 0 0 0,-1 0 0 0 0,1 0-1 0 0,-1-1-51 0 0,5-9 245 0 0,-2 0-1 0 0,5-13-244 0 0,0-2 40 0 0,3-20 53 0 0,-9 34 48 0 0,-1 1 0 0 0,2 0 0 0 0,1-4-141 0 0,-1 7 78 0 0,3-6-184 0 0,-1-1 0 0 0,-1 0 0 0 0,4-15 106 0 0,4-39-329 0 0,-11 62 278 0 0,-2 9 45 0 0,-1-1 1 0 0,1 1 0 0 0,0-1-1 0 0,-1 1 1 0 0,1-1-1 0 0,-1 1 1 0 0,0-1 0 0 0,1 1-1 0 0,-1-1 1 0 0,0 0 0 0 0,0 1-1 0 0,0-1 1 0 0,0 1-1 0 0,0-1 1 0 0,-1 1 0 0 0,1-1-1 0 0,-1-1 6 0 0,-10 5-72 0 0,8-1 65 0 0,0 0 0 0 0,0 0 0 0 0,0 0 0 0 0,0 0-1 0 0,0 1 1 0 0,0-1 0 0 0,0 1 0 0 0,1 0 0 0 0,-1 0 0 0 0,1 0-1 0 0,-1 0 1 0 0,1 1 0 0 0,0-1 0 0 0,-1 0 0 0 0,1 1-1 0 0,0 0 1 0 0,1-1 0 0 0,-1 1 0 0 0,0 0 0 0 0,0 2 7 0 0,-5 10-19 0 0,1 0-1 0 0,1 0 1 0 0,-3 13 19 0 0,3-10-7 0 0,-1-2 6 0 0,1 0-1 0 0,1 1 1 0 0,1-1-1 0 0,0 1 1 0 0,1 0-1 0 0,1 0 1 0 0,1 2 1 0 0,0-13-18 0 0,1 0 0 0 0,1 0 0 0 0,-1 0 0 0 0,2 2 18 0 0,5 23-46 0 0,-8-28 61 0 0,1 0 0 0 0,0 0-1 0 0,0 0 1 0 0,1 0-1 0 0,-1 0 1 0 0,0 0 0 0 0,1-1-1 0 0,0 1 1 0 0,0 0-1 0 0,-1-1 1 0 0,2 1 0 0 0,-1-1-1 0 0,0 0 1 0 0,0 1 0 0 0,1-1-1 0 0,-1 0 1 0 0,1 0-1 0 0,0-1 1 0 0,-1 1 0 0 0,1-1-1 0 0,0 1 1 0 0,2 0-15 0 0,1 0 85 0 0,1 1 0 0 0,-1-1 0 0 0,1 0 0 0 0,0-1 0 0 0,-1 1 0 0 0,1-1 0 0 0,0-1 0 0 0,0 1 0 0 0,0-1 0 0 0,0-1-85 0 0,-2 1 8 0 0,1-1-1 0 0,-1 0 0 0 0,0 0 0 0 0,1-1 1 0 0,-1 1-1 0 0,0-1 0 0 0,0 0 0 0 0,0-1 1 0 0,0 1-1 0 0,-1-1 0 0 0,1 0 0 0 0,-1 0 1 0 0,1-1-1 0 0,-1 1 0 0 0,2-3-7 0 0,1-2-1 0 0,-1 0 0 0 0,1 0-1 0 0,-2 0 1 0 0,1-1 0 0 0,-1 0 0 0 0,-1 0-1 0 0,4-7 2 0 0,-7 12 0 0 0,0 1 0 0 0,0-1 0 0 0,0 1 0 0 0,-1-1-1 0 0,1 1 1 0 0,-1-1 0 0 0,0 1 0 0 0,0-1-1 0 0,0 1 1 0 0,0-4 0 0 0,-1 6-10 0 0,1-1 0 0 0,0 1 0 0 0,0-1 0 0 0,-1 1 0 0 0,1 0 0 0 0,0-1 0 0 0,-1 1 0 0 0,0-1 0 0 0,1 1 0 0 0,-1 0-1 0 0,0 0 1 0 0,0-1 0 0 0,1 1 0 0 0,-1 0 0 0 0,0 0 0 0 0,0 0 0 0 0,0 0 0 0 0,-1 0 0 0 0,1 0 0 0 0,0 0 0 0 0,0 0 0 0 0,0 0 0 0 0,-1 1 0 0 0,1-1-1 0 0,0 1 1 0 0,-1-1 10 0 0,0 0-24 0 0,1 1 17 0 0,0 0-1 0 0,0 0 1 0 0,0 0 0 0 0,-1 0-1 0 0,1 0 1 0 0,0 0 0 0 0,0 0-1 0 0,0 0 1 0 0,0 1 0 0 0,-1-1 0 0 0,1 0-1 0 0,0 1 1 0 0,0-1 0 0 0,0 1-1 0 0,0-1 1 0 0,0 1 0 0 0,0-1-1 0 0,0 1 1 0 0,0 0 0 0 0,0 0 7 0 0,-1 0-7 0 0,1 0 0 0 0,-1 0 0 0 0,0 0 0 0 0,1 0 0 0 0,-1 1 0 0 0,1-1 0 0 0,-1 0 0 0 0,1 1 0 0 0,0 0 1 0 0,0-1-1 0 0,0 1 0 0 0,0 0 0 0 0,0-1 0 0 0,0 1 0 0 0,0 0 0 0 0,0 0 0 0 0,1 0 7 0 0,-2 5-17 0 0,0 0 0 0 0,0 1 0 0 0,0 6 17 0 0,1-3-61 0 0,1-7 82 0 0,-1 0-1 0 0,1 0 0 0 0,1 1 0 0 0,-1-1 1 0 0,0 0-1 0 0,1 0 0 0 0,0 0 0 0 0,0 0 0 0 0,0 0 1 0 0,1 0-1 0 0,-1 0 0 0 0,1 0 0 0 0,0-1 1 0 0,0 1-1 0 0,0 0 0 0 0,1-1 0 0 0,-1 0 0 0 0,1 1 1 0 0,0-1-21 0 0,3 4 34 0 0,1-1 0 0 0,0 0 0 0 0,0 0 0 0 0,0 0-1 0 0,1-1 1 0 0,-1 0 0 0 0,1-1 0 0 0,2 1-34 0 0,6 1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9:25.2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245 57 7368 0 0,'3'-4'260'0'0,"7"-15"66"0"0,-10 19-226 0 0,0-1 0 0 0,0 0-1 0 0,0 0 1 0 0,0 0 0 0 0,0 1-1 0 0,0-1 1 0 0,0 0 0 0 0,0 0-1 0 0,0 0 1 0 0,0 1 0 0 0,-1-1-1 0 0,1 0 1 0 0,0 0 0 0 0,0 1 0 0 0,-1-1-1 0 0,1 0 1 0 0,-1 1 0 0 0,1-1-1 0 0,0 0 1 0 0,-1 1 0 0 0,1-1-1 0 0,-1 0 1 0 0,0 1 0 0 0,1-1-1 0 0,-1 1-99 0 0,-2-2 314 0 0,1 0 0 0 0,0 0 0 0 0,-1 1 0 0 0,0 0 0 0 0,1-1 0 0 0,-1 1 0 0 0,0 0 0 0 0,0 0 0 0 0,0 0 0 0 0,1 1 0 0 0,-1-1 0 0 0,0 1 0 0 0,0 0-1 0 0,0-1 1 0 0,0 1 0 0 0,0 1 0 0 0,0-1 0 0 0,0 0-314 0 0,-11 2 368 0 0,2 1 1 0 0,-1 0-1 0 0,-8 2-368 0 0,9-1 191 0 0,3-1-77 0 0,-1 0 0 0 0,1 1 0 0 0,0 0 0 0 0,1 1 0 0 0,-1 0-1 0 0,1 0 1 0 0,0 1 0 0 0,0 0 0 0 0,1 0 0 0 0,-1 1 0 0 0,1 0 0 0 0,1 0 0 0 0,-3 3-114 0 0,8-7-1 0 0,-1-1-1 0 0,1 1 1 0 0,0 0-1 0 0,0 0 1 0 0,0 0 0 0 0,0-1-1 0 0,0 1 1 0 0,0 0-1 0 0,1 0 1 0 0,0 0-1 0 0,-1 0 1 0 0,1 0 0 0 0,0 0-1 0 0,1 1 1 0 0,-1-1-1 0 0,0 0 1 0 0,1-1-1 0 0,0 1 1 0 0,0 0 0 0 0,0 0-1 0 0,1 3 2 0 0,0-1 2 0 0,1 1-1 0 0,0-1 0 0 0,0 0 1 0 0,0 0-1 0 0,1 0 1 0 0,0 0-1 0 0,0 0 0 0 0,0-1 1 0 0,0 0-1 0 0,3 2-1 0 0,18 14 34 0 0,1-1 0 0 0,0-2 0 0 0,1 0 1 0 0,0-2-1 0 0,14 5-34 0 0,-15-9 25 0 0,-1 2 0 0 0,0 1-1 0 0,10 9-24 0 0,-30-20 22 0 0,0 0-1 0 0,-1 0 0 0 0,0 1 0 0 0,0 0 0 0 0,0-1 0 0 0,0 1 0 0 0,-1 1 1 0 0,1-1-1 0 0,-1 1 0 0 0,0-1 0 0 0,0 1 0 0 0,-1 0 0 0 0,1 0 0 0 0,0 3-21 0 0,-3-7 44 0 0,0 0 0 0 0,0 0-1 0 0,0 0 1 0 0,0 0 0 0 0,0 1-1 0 0,0-1 1 0 0,0 0 0 0 0,0 0-1 0 0,0 0 1 0 0,-1 0 0 0 0,1 0-1 0 0,0 0 1 0 0,-1 0 0 0 0,1 0-1 0 0,-1 0 1 0 0,1 0 0 0 0,-1 0-1 0 0,0 0 1 0 0,1 0 0 0 0,-1 0-1 0 0,0 0 1 0 0,1 0 0 0 0,-1 0-1 0 0,0-1 1 0 0,0 1 0 0 0,0 0-44 0 0,-5 3 246 0 0,1-1 0 0 0,0 0 1 0 0,-1 0-1 0 0,-3 1-246 0 0,-2 1-49 0 0,-5 3 49 0 0,-1-2 0 0 0,-1 0 0 0 0,1 0 0 0 0,-1-2 0 0 0,0 0 0 0 0,-7-1 0 0 0,18-1 0 0 0,-8-1 0 0 0,0 0 0 0 0,1-1 0 0 0,-1 0 0 0 0,-14-2 0 0 0,25 1 47 0 0,0 0 0 0 0,0 0 0 0 0,0 0 0 0 0,0 0 0 0 0,0 0 0 0 0,0-1 0 0 0,0 0 1 0 0,1 1-1 0 0,-1-2 0 0 0,1 1 0 0 0,-2-1-47 0 0,3 2-108 0 0,1-1 1 0 0,0 1 0 0 0,0 0-1 0 0,-1 0 1 0 0,1-1 0 0 0,0 1 0 0 0,0-1-1 0 0,1 1 1 0 0,-1-1 0 0 0,0 1-1 0 0,0-1 1 0 0,1 1 0 0 0,-1-1 0 0 0,1 0-1 0 0,-1 0 108 0 0,1 0-509 0 0,0 0 0 0 0,0 0 0 0 0,0 0 0 0 0,0 1 0 0 0,0-1 0 0 0,0 0 0 0 0,0 0 0 0 0,1 0 0 0 0,-1 1 0 0 0,1-3 509 0 0,6-9-6569 0 0</inkml:trace>
  <inkml:trace contextRef="#ctx0" brushRef="#br0" timeOffset="578.959">472 270 13824 0 0,'0'0'314'0'0,"0"0"46"0"0,0 0 22 0 0,7 14 74 0 0,-5-7-410 0 0,-1 0 1 0 0,1 0 0 0 0,-1 0 0 0 0,-1 1 0 0 0,1-1 0 0 0,-1 0 0 0 0,0 0 0 0 0,-1 0 0 0 0,0 2-47 0 0,-1 21 1009 0 0,2-8-385 0 0,-1-14-379 0 0,1 0 0 0 0,0 0 0 0 0,1 0 0 0 0,0 0-1 0 0,0 3-244 0 0,2 9 202 0 0,0 0 0 0 0,-2 0 0 0 0,0 0 0 0 0,-2 2-202 0 0,1 0 3 0 0,1 0 0 0 0,0 0-1 0 0,3 6-2 0 0,3 22 0 0 0,-5-29 0 0 0,5 19 0 0 0,-5-27 64 0 0,-1 0 0 0 0,0 0-1 0 0,0-1 1 0 0,-2 12-64 0 0,1-2 449 0 0,0-20-423 0 0,0-1-1 0 0,1 1 0 0 0,-1-1 1 0 0,1 1-1 0 0,-1-1 0 0 0,1 1 1 0 0,-1-1-1 0 0,1 0 0 0 0,0 1 1 0 0,0-1-1 0 0,0 0 0 0 0,-1 0 1 0 0,1 1-1 0 0,0-1 0 0 0,1 0 1 0 0,-1 0-1 0 0,1 1-25 0 0,-1-1 73 0 0,-1-1 3 0 0,0 0 16 0 0,0-2-25 0 0,-1-3-148 0 0,0 1 1 0 0,0-1-1 0 0,0 1 0 0 0,-1-1 0 0 0,1 1 1 0 0,-1 0-1 0 0,-2-3 81 0 0,-5-15-518 0 0,-10-33-713 0 0,4 13-744 0 0,-2-15 1975 0 0,14 44-355 0 0,0-1 0 0 0,1 1 0 0 0,0-1 0 0 0,1 0 0 0 0,1 0 1 0 0,0-5 354 0 0,10-42-994 0 0,-9 53 1095 0 0,1-1 0 0 0,0 0 0 0 0,1 1 0 0 0,0 0 0 0 0,0 0 0 0 0,4-8-101 0 0,-5 12 34 0 0,1-12 118 0 0,-3 14-136 0 0,0 1 0 0 0,0-1 1 0 0,0 1-1 0 0,0-1 0 0 0,0 1 0 0 0,1 0 1 0 0,-1-1-1 0 0,0 1 0 0 0,1 0 1 0 0,-1-1-1 0 0,1 1 0 0 0,0 0 1 0 0,-1-1-1 0 0,1 1 0 0 0,0 0-16 0 0,6-5 181 0 0,-1 0-1 0 0,1 1 0 0 0,0 0 1 0 0,1 0-1 0 0,-1 1 0 0 0,1 0 1 0 0,6-3-181 0 0,-10 6 73 0 0,0-1 1 0 0,0 1-1 0 0,0 0 0 0 0,0 0 1 0 0,0 0-1 0 0,1 0 1 0 0,-1 1-1 0 0,0-1 0 0 0,0 1 1 0 0,1 1-1 0 0,-1-1 1 0 0,0 0-1 0 0,1 1 0 0 0,-1 0 1 0 0,0 0-1 0 0,0 0 1 0 0,0 0-1 0 0,0 1 0 0 0,0 0 1 0 0,0 0-1 0 0,0 0 0 0 0,1 1-73 0 0,9 5-23 0 0,11 8 219 0 0,-24-15-146 0 0,0 0-1 0 0,0 0 0 0 0,0 0 0 0 0,0 0 0 0 0,-1 0 0 0 0,1 0 0 0 0,0 0 0 0 0,0 0 0 0 0,-1 1 0 0 0,1-1 0 0 0,-1 0 0 0 0,1 0 0 0 0,-1 1 0 0 0,0-1 0 0 0,1 0 1 0 0,-1 1-1 0 0,0-1 0 0 0,0 0 0 0 0,0 1-49 0 0,3 15 523 0 0,-2-16-502 0 0,-1 1-1 0 0,1-1 1 0 0,-1 0-1 0 0,0 1 1 0 0,1-1-1 0 0,-1 0 1 0 0,0 1-1 0 0,0-1 1 0 0,0 1-1 0 0,0-1 1 0 0,0 0-1 0 0,0 1 1 0 0,-1-1-1 0 0,1 1 1 0 0,0-1-1 0 0,-1 0 1 0 0,1 1-1 0 0,-1-1 0 0 0,1 0 1 0 0,-1 1-1 0 0,0-1 1 0 0,1 0-1 0 0,-1 1-20 0 0,-8 7 373 0 0,6-5-224 0 0,-1 0 1 0 0,0 1-1 0 0,0-2 1 0 0,0 1 0 0 0,0 0-1 0 0,-1-1 1 0 0,1 0-1 0 0,-1 0 1 0 0,0 0-1 0 0,-3 1-149 0 0,-10 2-289 0 0,-59 21 163 0 0,64-24 78 0 0,1 0-1 0 0,-1-1 1 0 0,0 0 0 0 0,1-1 0 0 0,-4 0 48 0 0,7-1-469 0 0,-20 0 158 0 0,28 0-26 0 0,0 0 0 0 0,-1 0 0 0 0,1 0 0 0 0,0 0 1 0 0,0 0-1 0 0,0 0 0 0 0,0-1 0 0 0,0 1 1 0 0,0-1-1 0 0,0 1 0 0 0,0 0 0 0 0,0-1 0 0 0,0 0 1 0 0,0 1-1 0 0,0-1 0 0 0,0 0 0 0 0,0 1 0 0 0,0-1 1 0 0,0 0 336 0 0,0-5-5828 0 0</inkml:trace>
  <inkml:trace contextRef="#ctx0" brushRef="#br0" timeOffset="994.335">728 501 5984 0 0,'0'0'273'0'0,"0"0"-5"0"0,2 1-172 0 0,3 1 307 0 0,-1-1-1 0 0,1 1 1 0 0,0-1-1 0 0,0 0 1 0 0,0 0 0 0 0,0-1-1 0 0,0 1 1 0 0,0-1-1 0 0,0 0 1 0 0,-1-1-1 0 0,5 0-402 0 0,9-2 1518 0 0,0-1 0 0 0,11-4-1518 0 0,10-3 1049 0 0,-29 8-881 0 0,-1-1 1 0 0,1 0-1 0 0,0-1 0 0 0,-1 0 0 0 0,0 0 0 0 0,0-1 0 0 0,-1-1 0 0 0,5-3-168 0 0,-5 3 57 0 0,0-1 0 0 0,0 0-1 0 0,-1 0 1 0 0,3-5-57 0 0,-10 12 9 0 0,1 0 1 0 0,0 0-1 0 0,-1 0 0 0 0,0 0 0 0 0,1 0 1 0 0,-1 0-1 0 0,0 0 0 0 0,1 0 1 0 0,-1 0-1 0 0,0 0 0 0 0,0 0 0 0 0,0 0 1 0 0,0 0-1 0 0,0 0 0 0 0,0 0 0 0 0,0 0 1 0 0,0 0-1 0 0,0 0 0 0 0,-1-1-9 0 0,1 1 12 0 0,0 0 0 0 0,0 0 0 0 0,-1 0 0 0 0,1 0 0 0 0,0 0 0 0 0,0 1-1 0 0,0-1 1 0 0,0 0 0 0 0,0 0 0 0 0,0 0 0 0 0,0 0 0 0 0,1 0 0 0 0,-1 0 0 0 0,0 0 0 0 0,0 1 0 0 0,1-1 0 0 0,-1 0-1 0 0,1 0 1 0 0,-1 0 0 0 0,1 1 0 0 0,-1-1 0 0 0,1 0 0 0 0,-1 0 0 0 0,1 1 0 0 0,-1-1 0 0 0,1 0 0 0 0,0 1-1 0 0,-1-1-11 0 0,2-1 119 0 0,0 0 1 0 0,0 0-1 0 0,0 0 0 0 0,-1-1 0 0 0,1 1 0 0 0,-1-1 0 0 0,0 1 0 0 0,0-1 0 0 0,0 1 0 0 0,0-1 0 0 0,0 0 0 0 0,0 1 0 0 0,-1-1 0 0 0,1 0 0 0 0,-1-2-119 0 0,0 4 10 0 0,0 1 0 0 0,-1 0 0 0 0,1-1 0 0 0,0 1 0 0 0,0 0 0 0 0,-1-1 0 0 0,1 1 0 0 0,0 0 0 0 0,-1-1 0 0 0,1 1 0 0 0,0 0 0 0 0,-1 0 0 0 0,1-1 0 0 0,0 1 0 0 0,-1 0 0 0 0,1 0 0 0 0,-1 0 0 0 0,1-1 1 0 0,0 1-1 0 0,-1 0 0 0 0,1 0 0 0 0,-1 0 0 0 0,1 0 0 0 0,-1 0 0 0 0,1 0 0 0 0,-1 0-10 0 0,-12-1-435 0 0,6 1 386 0 0,-1 1-1 0 0,1 0 0 0 0,0 0 0 0 0,-1 1 0 0 0,1 0 0 0 0,0 0 0 0 0,0 1 0 0 0,1 0 0 0 0,-1 0 1 0 0,0 0-1 0 0,1 1 0 0 0,0 0 0 0 0,0 1 0 0 0,-4 2 50 0 0,1 1-7 0 0,-1 1 0 0 0,2 0-1 0 0,-1 1 1 0 0,1 0 0 0 0,0 0 0 0 0,1 1 0 0 0,0 0-1 0 0,0 3 8 0 0,3-7 126 0 0,1-1 0 0 0,1 1 0 0 0,-1 0-1 0 0,1 1 1 0 0,1-1 0 0 0,-1 0-1 0 0,1 0 1 0 0,0 1 0 0 0,1 1-126 0 0,0-6 2 0 0,-1-1 0 0 0,1 1 0 0 0,1 0 0 0 0,-1 0 0 0 0,0-1 0 0 0,1 1 0 0 0,-1 0 0 0 0,1-1 1 0 0,0 1-1 0 0,0 0 0 0 0,0-1 0 0 0,0 1 0 0 0,1-1 0 0 0,-1 0 0 0 0,0 1 0 0 0,1-1 0 0 0,0 0 0 0 0,-1 0 0 0 0,1 0 0 0 0,0 0 0 0 0,0 0 0 0 0,0 0 1 0 0,1-1-1 0 0,-1 1 0 0 0,0-1 0 0 0,1 1-2 0 0,4 0 5 0 0,-1 0 0 0 0,1 0 0 0 0,-1-1 0 0 0,6 1-5 0 0,0 0 58 0 0,-7-2-49 0 0,0 0 0 0 0,-1 0 1 0 0,1 0-1 0 0,0-1 0 0 0,-1 1 0 0 0,1-1 0 0 0,2-1-9 0 0,9-1 0 0 0,-1 1-322 0 0,-1 0-1 0 0,1-2 0 0 0,-1 1 1 0 0,14-6 322 0 0,-8 1-6453 0 0</inkml:trace>
  <inkml:trace contextRef="#ctx0" brushRef="#br0" timeOffset="1287.581">1430 304 10136 0 0,'-4'-1'168'0'0,"1"0"-1"0"0,-1 1 1 0 0,0-1 0 0 0,0 1 0 0 0,0 0 0 0 0,0 0 0 0 0,0 1 0 0 0,1-1 0 0 0,-1 1-1 0 0,0 0 1 0 0,0 0 0 0 0,1 0 0 0 0,-1 0 0 0 0,0 1 0 0 0,1-1 0 0 0,-1 1-1 0 0,1 0 1 0 0,0 0 0 0 0,0 1 0 0 0,0-1 0 0 0,-1 1-168 0 0,-29 29 3173 0 0,17-16-1726 0 0,-16 12-1447 0 0,28-23 158 0 0,0-1 1 0 0,0 0-1 0 0,1 1 1 0 0,0 0-1 0 0,0 0 1 0 0,0 0-1 0 0,0 0 0 0 0,1 1-158 0 0,0-2 73 0 0,0-1-8 0 0,1 0 1 0 0,0 0-1 0 0,0 0 1 0 0,0 1-1 0 0,0-1 1 0 0,0 0-1 0 0,1 1 1 0 0,0-1-1 0 0,-1 1 1 0 0,1-1-1 0 0,0 0 1 0 0,1 1-1 0 0,-1-1 1 0 0,1 1-1 0 0,-1-1 1 0 0,2 3-66 0 0,-1-3 19 0 0,0-1 1 0 0,0 0-1 0 0,0 0 1 0 0,0 0-1 0 0,0 0 1 0 0,0-1-1 0 0,1 1 1 0 0,-1 0-1 0 0,0 0 1 0 0,1-1-1 0 0,0 1 1 0 0,-1-1-1 0 0,1 1 1 0 0,0-1-1 0 0,0 0 0 0 0,0 0 1 0 0,0 0-1 0 0,0 0 1 0 0,0 0-1 0 0,0 0 1 0 0,0 0-1 0 0,0-1 1 0 0,0 1-1 0 0,1-1 1 0 0,-1 1-1 0 0,0-1-19 0 0,12 2 87 0 0,-9-2-70 0 0,1 1 0 0 0,-1 0 0 0 0,0-1 0 0 0,1 0 0 0 0,-1 0 0 0 0,0-1 0 0 0,1 0 0 0 0,-1 1 0 0 0,2-2-17 0 0,83-24 48 0 0,-85 24-181 0 0,0 0 0 0 0,0 0 0 0 0,0-1 0 0 0,0 1 0 0 0,-1-1 0 0 0,1 0 0 0 0,1-2 133 0 0,14-9-5260 0 0,1 3-1308 0 0</inkml:trace>
  <inkml:trace contextRef="#ctx0" brushRef="#br0" timeOffset="1566.913">1721 49 6912 0 0,'0'0'528'0'0,"0"13"3178"0"0,5 11-487 0 0,-2 0-1 0 0,1 22-3218 0 0,2 16 1720 0 0,6 55-1813 0 0,-11-96 159 0 0,0 0 0 0 0,-2 0 0 0 0,-1 1 0 0 0,0-1 0 0 0,-2 0-1 0 0,0-1 1 0 0,-6 18-66 0 0,8-34-26 0 0,0 0 0 0 0,0-1 0 0 0,0 1 0 0 0,-1 0 0 0 0,1-1 0 0 0,-1 1-1 0 0,0-1 1 0 0,0 0 0 0 0,0 1 0 0 0,0-2 0 0 0,-1 1 0 0 0,1 0 0 0 0,-1-1-1 0 0,0 1 1 0 0,1-1 0 0 0,-1 0 0 0 0,0 0 0 0 0,0-1 0 0 0,-1 1 0 0 0,1-1-1 0 0,0 0 1 0 0,0 0 0 0 0,-2 0 26 0 0,3-2-496 0 0,1 1-1 0 0,-1 0 1 0 0,1-1 0 0 0,-1 0-1 0 0,1 0 1 0 0,0 0 0 0 0,-1 0 0 0 0,1 0-1 0 0,0 0 1 0 0,0 0 0 0 0,-1-1-1 0 0,1 1 497 0 0,-8-7-5074 0 0</inkml:trace>
  <inkml:trace contextRef="#ctx0" brushRef="#br0" timeOffset="2070.597">1615 274 8288 0 0,'6'-6'756'0'0,"-6"6"-751"0"0,0-1 1 0 0,1 1-1 0 0,-1 0 1 0 0,1-1-1 0 0,-1 1 1 0 0,0-1 0 0 0,1 1-1 0 0,-1-1 1 0 0,0 1-1 0 0,1-1 1 0 0,-1 1-1 0 0,0-1 1 0 0,0 1-1 0 0,1-1 1 0 0,-1 0 0 0 0,0 1-1 0 0,0-1 1 0 0,0 1-1 0 0,0-1 1 0 0,0 1-1 0 0,0-1 1 0 0,0 0-1 0 0,0 1 1 0 0,0-1 0 0 0,0 1-1 0 0,0-1 1 0 0,0 0-6 0 0,-1-5-2 0 0,1 6 4 0 0,0 0 0 0 0,0-1 0 0 0,0 1 0 0 0,0 0 0 0 0,0 0 1 0 0,0 0-1 0 0,0-1 0 0 0,1 1 0 0 0,-1 0 0 0 0,0 0 0 0 0,0 0 0 0 0,0 0 1 0 0,0-1-1 0 0,0 1 0 0 0,0 0 0 0 0,1 0 0 0 0,-1 0 0 0 0,0 0 0 0 0,0 0 1 0 0,0 0-1 0 0,0-1 0 0 0,1 1 0 0 0,-1 0 0 0 0,0 0 0 0 0,0 0 0 0 0,0 0 1 0 0,1 0-1 0 0,-1 0 0 0 0,0 0 0 0 0,0 0 0 0 0,0 0 0 0 0,1 0 0 0 0,-1 0-2 0 0,12-4 584 0 0,1 1 0 0 0,0 1 0 0 0,0 0 0 0 0,0 1 0 0 0,10 0-584 0 0,-19 1 184 0 0,1 0-1 0 0,-1 1 1 0 0,1 0-1 0 0,-1-1 1 0 0,0 2-1 0 0,0-1 1 0 0,1 0-1 0 0,-1 1 1 0 0,0 0-1 0 0,0 0 1 0 0,0 0-1 0 0,-1 0 1 0 0,1 1-1 0 0,0-1 1 0 0,-1 1-1 0 0,0 0 1 0 0,1 0-1 0 0,-1 0 1 0 0,1 2-184 0 0,4 7 391 0 0,0 0-1 0 0,-1 0 1 0 0,0 1 0 0 0,3 9-391 0 0,5 9 179 0 0,-6-11 506 0 0,-1 1-1 0 0,5 18-684 0 0,7 19 598 0 0,-19-57-513 0 0,-1-1 146 0 0,-1 6 1026 0 0,-2-7-1231 0 0,1 1 0 0 0,0-1 0 0 0,0 1 0 0 0,-1-1 0 0 0,1 0 0 0 0,0 0 0 0 0,0 0 0 0 0,0 0 0 0 0,0 0 0 0 0,0 0 0 0 0,0-1 0 0 0,1 1 0 0 0,-1-1 0 0 0,0 1 0 0 0,1-1 0 0 0,-1 0 0 0 0,1 1 0 0 0,0-1 0 0 0,-1 0 0 0 0,0-2-26 0 0,0-1 9 0 0,1 2 25 0 0,0 0-1 0 0,0 0 1 0 0,0 0 0 0 0,0 0 0 0 0,1 0 0 0 0,-1 0-1 0 0,1 0 1 0 0,-1 0 0 0 0,1-1 0 0 0,0 1 0 0 0,1 0 0 0 0,-1 0-1 0 0,1-2-33 0 0,0-3-38 0 0,1 0 0 0 0,-1 0 0 0 0,2 0 0 0 0,-1 1-1 0 0,1-1 1 0 0,0 1 0 0 0,1-1 0 0 0,0 1 0 0 0,0 0-1 0 0,0 0 39 0 0,0 2-113 0 0,0 0-1 0 0,1 0 1 0 0,-1 1-1 0 0,1 0 1 0 0,-1 0-1 0 0,1 0 1 0 0,1 0-1 0 0,-1 0 1 0 0,0 1 0 0 0,1 0-1 0 0,0 1 1 0 0,-1-1-1 0 0,4 0 114 0 0,31-10-351 0 0,2 2-1 0 0,28-3 352 0 0,-43 8-170 0 0,-20 4 145 0 0,-1 0-1 0 0,1 1 0 0 0,0 0 1 0 0,-1 0-1 0 0,1 0 0 0 0,0 1 1 0 0,0 0-1 0 0,0 0 0 0 0,-1 1 1 0 0,3 0 25 0 0,-3 1-5 0 0,-4-2-65 0 0,-1 0-1 0 0,1 0 0 0 0,0 1 0 0 0,-1-1 0 0 0,1 1 1 0 0,-1 0-1 0 0,1-1 0 0 0,-1 1 0 0 0,1 0 1 0 0,-1 0-1 0 0,1 0 0 0 0,-1 0 0 0 0,0 0 0 0 0,0 0 1 0 0,1 0-1 0 0,-1 0 0 0 0,0 0 0 0 0,0 1 0 0 0,0-1 71 0 0,-1 1 53 0 0,0-1 1 0 0,0 1-1 0 0,-1-1 0 0 0,1 1 0 0 0,0-1 0 0 0,-1 1 0 0 0,1-1 0 0 0,-1 0 0 0 0,0 1 0 0 0,1-1 0 0 0,-2 1-53 0 0,2-1 50 0 0,-15 25 350 0 0,-1-1 0 0 0,-1 0 0 0 0,-5 3-400 0 0,-20 30-18 0 0,17-26 18 0 0,-2 3 0 0 0,27-34 0 0 0,-1-1 0 0 0,1 1 0 0 0,0 0 0 0 0,-1-1 0 0 0,1 1 0 0 0,0 0 0 0 0,0-1 0 0 0,0 1 0 0 0,0 0 0 0 0,-1 0 0 0 0,1-1 0 0 0,0 1 0 0 0,0 0 0 0 0,1 0 0 0 0,-1-1 0 0 0,0 1 0 0 0,0 0 0 0 0,0-1 0 0 0,0 1 0 0 0,1 0 0 0 0,-1 0 0 0 0,0-1 0 0 0,1 1 0 0 0,-1 0 0 0 0,0-1 0 0 0,1 1 0 0 0,-1-1 0 0 0,1 1 0 0 0,-1-1 0 0 0,1 1 0 0 0,-1-1 0 0 0,1 1 0 0 0,-1-1 0 0 0,1 1 0 0 0,0-1 0 0 0,-1 1 0 0 0,1-1 0 0 0,0 0 0 0 0,-1 1 0 0 0,1-1 0 0 0,5 3 0 0 0,0 0 0 0 0,1-1 0 0 0,-1 0 0 0 0,4 1 0 0 0,2 0 0 0 0,-5 0 48 0 0,1-1 0 0 0,-1-1 0 0 0,1 1 0 0 0,-1-1 0 0 0,1-1 0 0 0,0 1 0 0 0,-1-1 0 0 0,1-1 0 0 0,0 1 0 0 0,-1-1 0 0 0,1-1 0 0 0,-1 1 0 0 0,1-1 0 0 0,-1-1 0 0 0,0 1 0 0 0,0-1 0 0 0,0-1 0 0 0,0 1 0 0 0,0-1 0 0 0,-1 0 0 0 0,0-1 0 0 0,0 1 0 0 0,0-1 0 0 0,0 0 0 0 0,-1-1 0 0 0,1 0 0 0 0,-2 1 0 0 0,1-2 0 0 0,0 1 0 0 0,-1 0 0 0 0,-1-1 0 0 0,1 0 0 0 0,-1 0-48 0 0,0 0 8 0 0,-1-1 0 0 0,0 1-1 0 0,0 0 1 0 0,-1-1 0 0 0,0 1-1 0 0,0-1 1 0 0,-1 0-1 0 0,0 1 1 0 0,-1-6-8 0 0,1 8-36 0 0,-1 0 1 0 0,0 0-1 0 0,0 0 0 0 0,-1 0 0 0 0,1 0 1 0 0,-1 0-1 0 0,0 0 0 0 0,0 1 0 0 0,-1-1 0 0 0,0 1 1 0 0,1 0-1 0 0,-2 0 0 0 0,1 0 0 0 0,-3-3 36 0 0,-4-4-663 0 0,-9-7 673 0 0,2 10-5703 0 0,10 5-408 0 0</inkml:trace>
  <inkml:trace contextRef="#ctx0" brushRef="#br0" timeOffset="2426.008">2706 138 4608 0 0,'-30'13'503'0'0,"13"-6"110"0"0,1 0-1 0 0,0 2 1 0 0,-7 4-613 0 0,12-7 1688 0 0,1 0-1 0 0,-1-1 1 0 0,-10 3-1688 0 0,13-5 367 0 0,1 0 0 0 0,-1 0 0 0 0,0 1 1 0 0,1 0-1 0 0,0 0 0 0 0,0 1 0 0 0,0 0 0 0 0,-2 2-367 0 0,5-3 56 0 0,1-1 1 0 0,0 0-1 0 0,0 1 1 0 0,0 0-1 0 0,0 0 1 0 0,1 0-1 0 0,-2 3-56 0 0,3-5 6 0 0,1 0 1 0 0,-1 0-1 0 0,1-1 0 0 0,-1 1 1 0 0,1 0-1 0 0,0 0 0 0 0,0 0 0 0 0,0 0 1 0 0,0 0-1 0 0,0 0 0 0 0,0 0 1 0 0,0 0-1 0 0,1 0 0 0 0,-1 0 0 0 0,1 0 1 0 0,-1 0-1 0 0,1-1 0 0 0,0 1 1 0 0,0 0-7 0 0,4 13 132 0 0,-5-13-105 0 0,1 0-1 0 0,0 0 1 0 0,-1 1-1 0 0,1-1 1 0 0,0 0-1 0 0,0 0 1 0 0,1 0-1 0 0,-1 0 0 0 0,0 0 1 0 0,1 1-27 0 0,11 9 104 0 0,-1-1 0 0 0,2 0 0 0 0,-1-1 1 0 0,2-1-1 0 0,7 4-104 0 0,-1 1 116 0 0,1 0 0 0 0,-2 1-116 0 0,39 32 937 0 0,-58-46-655 0 0,4 14 1234 0 0,-12-12-1336 0 0,-1 0 1 0 0,1 0-1 0 0,-1-1 0 0 0,0 0 1 0 0,0 0-1 0 0,1-1 0 0 0,-1 0 1 0 0,0 0-1 0 0,0-1 1 0 0,0 0-1 0 0,-5-1-180 0 0,-31 3 98 0 0,19 0-404 0 0,1-1 0 0 0,0-1 0 0 0,0-1 0 0 0,-20-3 306 0 0,42 3-290 0 0,1 1 120 0 0,1 0 0 0 0,-1 0 0 0 0,1 0 0 0 0,-1 0 0 0 0,1 0 0 0 0,-1 0 0 0 0,0-1 0 0 0,1 1 0 0 0,-1 0 0 0 0,1 0 0 0 0,-1-1 0 0 0,1 1 0 0 0,-1 0 0 0 0,1-1 0 0 0,-1 1 0 0 0,1 0 0 0 0,0-1 0 0 0,-1 1 1 0 0,1-1-1 0 0,-1 1 0 0 0,1-1 170 0 0,-5-4-6140 0 0</inkml:trace>
  <inkml:trace contextRef="#ctx0" brushRef="#br0" timeOffset="3012.887">3034 191 13824 0 0,'0'0'314'0'0,"-2"0"46"0"0,-2 2-266 0 0,-1 0 0 0 0,0 0 0 0 0,1 1 0 0 0,0-1 0 0 0,-1 1 0 0 0,1 0 0 0 0,0 0 0 0 0,0 1 0 0 0,-1 1-94 0 0,-21 16 62 0 0,12-12 193 0 0,1 0 1 0 0,1 1-1 0 0,-1 0 0 0 0,2 1 0 0 0,0 1 0 0 0,0 0 0 0 0,1 0 0 0 0,-7 11-255 0 0,14-17 178 0 0,0-1 0 0 0,0 2 0 0 0,1-1 0 0 0,0 0 0 0 0,0 0 0 0 0,1 1-1 0 0,-1-1 1 0 0,1 1 0 0 0,1-1 0 0 0,-1 2-178 0 0,1-5 8 0 0,0 0 1 0 0,0-1-1 0 0,0 1 0 0 0,0 0 0 0 0,1 0 0 0 0,-1-1 1 0 0,1 1-1 0 0,0 0 0 0 0,-1 0 0 0 0,1-1 1 0 0,1 1-1 0 0,-1-1 0 0 0,0 1 0 0 0,0-1 0 0 0,1 0 1 0 0,0 1-1 0 0,-1-1 0 0 0,1 0 0 0 0,0 0 1 0 0,0 0-1 0 0,0 0 0 0 0,0 0 0 0 0,1-1 0 0 0,0 1-8 0 0,10 6 95 0 0,-7-4 45 0 0,0 0 0 0 0,0-1-1 0 0,1 0 1 0 0,-1 0 0 0 0,1 0 0 0 0,-1-1 0 0 0,6 1-140 0 0,13 1 273 0 0,1-1 1 0 0,0 0 0 0 0,12-2-274 0 0,-24-2-34 0 0,-1 1 0 0 0,0-2 0 0 0,1 0 0 0 0,-1 0 0 0 0,0-1-1 0 0,-1-1 1 0 0,11-4 34 0 0,-7 1-69 0 0,-4 3 64 0 0,0-1-1 0 0,-1 0 1 0 0,0-1 0 0 0,0 0-1 0 0,0-1 1 0 0,-1 0 0 0 0,0-1-1 0 0,3-3 6 0 0,-11 9-160 0 0,-2 2 160 0 0,0 0-1 0 0,0 0 1 0 0,0 0-1 0 0,0 0 1 0 0,0-1-1 0 0,0 1 1 0 0,0 0-1 0 0,0 0 1 0 0,0 0-1 0 0,0 0 1 0 0,0 0-1 0 0,0 0 1 0 0,0-1-1 0 0,1 1 1 0 0,-1 0-1 0 0,0 0 1 0 0,-1 0-1 0 0,1 0 1 0 0,0 0-1 0 0,0 0 1 0 0,0-1-1 0 0,0 1 1 0 0,0 0-1 0 0,0 0 1 0 0,0 0-1 0 0,0 0 1 0 0,0 0-1 0 0,0 0 1 0 0,0-1-1 0 0,0 1 1 0 0,0 0-1 0 0,0 0 1 0 0,0 0-1 0 0,0 0 1 0 0,-1 0-1 0 0,1 0 1 0 0,0 0-1 0 0,0 0 1 0 0,0 0-1 0 0,0 0 1 0 0,0-1-1 0 0,0 1 1 0 0,0 0-1 0 0,-1 0 1 0 0,1 0-1 0 0,0 0 1 0 0,0 0-1 0 0,0 0 1 0 0,0 0-1 0 0,0 0 1 0 0,0 0-1 0 0,-1 0 1 0 0,1 0-1 0 0,0 0 1 0 0,0 0-1 0 0,0 0 1 0 0,0 0-1 0 0,0 0 1 0 0,0 0-1 0 0,-1 0 1 0 0,1 0-1 0 0,0 0 0 0 0,0 1 1 0 0,0-1-1 0 0,0 0 1 0 0,0 0-1 0 0,0 0 1 0 0,0 0-1 0 0,-1 0 1 0 0,1 0 0 0 0,-9 3 14 0 0,9-3-14 0 0,-7 3 6 0 0,0 2 0 0 0,0-1 0 0 0,0 1 0 0 0,0 0 0 0 0,1 0 0 0 0,0 1 0 0 0,0 0 0 0 0,0 0 0 0 0,1 0 0 0 0,-2 4-6 0 0,5-7 4 0 0,0 1-7 0 0,1 0 0 0 0,0 0 0 0 0,0 1 0 0 0,0-1 0 0 0,0 0 0 0 0,1 1 0 0 0,0-1 0 0 0,0 1 0 0 0,0 2 3 0 0,1-5 4 0 0,0 0-1 0 0,-1-1 1 0 0,1 1-1 0 0,0 0 1 0 0,0-1-1 0 0,0 1 1 0 0,0-1-1 0 0,0 1 1 0 0,1-1-1 0 0,-1 1 1 0 0,0-1-1 0 0,1 0 1 0 0,-1 0-1 0 0,1 0 0 0 0,-1 0 1 0 0,1 0-1 0 0,-1 0 1 0 0,1 0-1 0 0,0 0 1 0 0,0 0-1 0 0,-1-1 1 0 0,1 1-1 0 0,0-1 1 0 0,2 1-4 0 0,5 0 76 0 0,0 1 1 0 0,0-1-1 0 0,0-1 1 0 0,5 0-77 0 0,-10 0 26 0 0,12-1 97 0 0,1-1 1 0 0,10-2-124 0 0,-15 2-7 0 0,-8 1 7 0 0,-1 1 0 0 0,1-2 0 0 0,-1 1 0 0 0,1 0 0 0 0,-1-1 0 0 0,1 1 0 0 0,-1-1 0 0 0,0 0 0 0 0,1 0 0 0 0,-1-1 0 0 0,0 1 0 0 0,-1-1 0 0 0,1 1 0 0 0,0-1 0 0 0,-1 0 0 0 0,1 0 0 0 0,-1 0 0 0 0,0 0 0 0 0,0 0 0 0 0,1-3 0 0 0,-2 4 0 0 0,0-1 0 0 0,0 1 0 0 0,0-1 0 0 0,0 0 0 0 0,0 1 0 0 0,-1-1 0 0 0,1 0 0 0 0,-1 0 0 0 0,0 1 0 0 0,1-1 0 0 0,-1 0 0 0 0,-1 0 0 0 0,1 1 0 0 0,0-1 0 0 0,-1 0 0 0 0,1 0 0 0 0,-1 1 0 0 0,0-1 0 0 0,0 0 0 0 0,0 1 0 0 0,0-1 0 0 0,0 1 0 0 0,-1-1 0 0 0,1 1 0 0 0,-1 0 0 0 0,0-1 0 0 0,-1 0 0 0 0,-5-6 4 0 0,0 1 0 0 0,-1 0 0 0 0,0 1-1 0 0,-1 0 1 0 0,-5-3-4 0 0,2 2 30 0 0,-1 2 0 0 0,0-1 0 0 0,0 2-1 0 0,-1 0 1 0 0,-3-1-30 0 0,17 6-55 0 0,0 0 0 0 0,0-1-1 0 0,-1 1 1 0 0,1 0 0 0 0,0 0 0 0 0,0 0-1 0 0,0 0 1 0 0,-1 0 0 0 0,1 0-1 0 0,0 0 1 0 0,0 0 0 0 0,0 1-1 0 0,0-1 1 0 0,-1 0 0 0 0,1 1 0 0 0,0-1-1 0 0,0 1 1 0 0,0-1 0 0 0,0 1 55 0 0,0 0-510 0 0,1-1 10 0 0,0 0 51 0 0,0 0 22 0 0,0 0-749 0 0,1 0-3158 0 0,7 0-1355 0 0</inkml:trace>
  <inkml:trace contextRef="#ctx0" brushRef="#br0" timeOffset="3555.291">3643 232 12608 0 0,'0'0'289'0'0,"0"0"40"0"0,-7 11 426 0 0,6-5-703 0 0,0 1-1 0 0,1-1 1 0 0,0 1 0 0 0,0-1 0 0 0,0 1-1 0 0,1 0-51 0 0,-1 0 159 0 0,1-1 0 0 0,-1 1-1 0 0,0 0 1 0 0,-1-1 0 0 0,0 1 0 0 0,0 2-159 0 0,-2 7 589 0 0,0 0 1 0 0,2 0 0 0 0,-1 6-590 0 0,0 16 801 0 0,1-26-573 0 0,1 0-1 0 0,0 1 1 0 0,1-1 0 0 0,1 0-1 0 0,0 0 1 0 0,0 0-1 0 0,2 2-227 0 0,-3-8 3 0 0,-1 0 0 0 0,1 0-1 0 0,-1-1 1 0 0,-1 1 0 0 0,1 0-1 0 0,-1 0 1 0 0,0 0 0 0 0,0 0-1 0 0,-1-1 1 0 0,0 1 0 0 0,0 2-3 0 0,-7 26 205 0 0,7-23-78 0 0,1 1-1 0 0,0-1 0 0 0,1 0 1 0 0,0 0-1 0 0,1 1 1 0 0,0-1-1 0 0,1 0 1 0 0,0 0-1 0 0,1 0 0 0 0,0-1 1 0 0,1 1-1 0 0,4 8-126 0 0,-7-17 23 0 0,0 1 1 0 0,-1 0-1 0 0,1 0 0 0 0,-1 0 0 0 0,1 0 0 0 0,-1 0 0 0 0,0 0 0 0 0,0 0 0 0 0,0 0 1 0 0,0 0-1 0 0,-1 0 0 0 0,0 2-23 0 0,0-1-1 0 0,1 0 0 0 0,-1-1 0 0 0,1 1 1 0 0,0 0-1 0 0,0 0 0 0 0,1 0 0 0 0,-1 1 1 0 0,2 4-57 0 0,-3-17 184 0 0,-1-1-51 0 0,-1-13-335 0 0,-1 1 1 0 0,-2 0 0 0 0,-3-9 258 0 0,-6-22-1159 0 0,13 45 1051 0 0,-2-12-236 0 0,-1 0 1 0 0,2-1 0 0 0,0-10 343 0 0,-2-22-484 0 0,3 39 388 0 0,0 1-1 0 0,1-1 1 0 0,1 0-1 0 0,0 0 1 0 0,1 1-1 0 0,1-10 97 0 0,5-9-74 0 0,1 0-1 0 0,2 1 1 0 0,0 1 0 0 0,8-14 74 0 0,-15 39 54 0 0,-1-1 0 0 0,1 1 0 0 0,1-1 1 0 0,-1 1-1 0 0,0 0 0 0 0,1 0 0 0 0,0 0 0 0 0,0 1 0 0 0,0-1 1 0 0,1 1-1 0 0,-1 0 0 0 0,1 0 0 0 0,-1 1 0 0 0,1-1 0 0 0,0 1 1 0 0,0 0-55 0 0,0 0 96 0 0,-1 1 1 0 0,0-1-1 0 0,1 1 1 0 0,-1 1 0 0 0,0-1-1 0 0,1 0 1 0 0,-1 1 0 0 0,1 0-1 0 0,-1 0 1 0 0,1 0-1 0 0,-1 1 1 0 0,1-1 0 0 0,-1 1-1 0 0,1 0 1 0 0,-1 1 0 0 0,0-1-1 0 0,0 1 1 0 0,0-1-1 0 0,1 2-96 0 0,0 0 71 0 0,0 0 0 0 0,-1 0-1 0 0,0 0 1 0 0,0 1-1 0 0,0 0 1 0 0,0 0 0 0 0,0 0-1 0 0,-1 0 1 0 0,0 1-1 0 0,0-1 1 0 0,0 1 0 0 0,0 0-1 0 0,-1 0 1 0 0,0 0-1 0 0,0 0 1 0 0,0 0 0 0 0,-1 0-1 0 0,1 0 1 0 0,-1 1 0 0 0,0-1-1 0 0,-1 1 1 0 0,0-1-1 0 0,0 5-70 0 0,0-5 50 0 0,0-1 1 0 0,-1 1-1 0 0,0-1 0 0 0,0 1 0 0 0,0-1 0 0 0,0 0 0 0 0,-1 0 0 0 0,0 1 0 0 0,0-1 0 0 0,0 0 1 0 0,0 0-1 0 0,0-1 0 0 0,-1 1 0 0 0,0 0 0 0 0,0-1 0 0 0,0 1 0 0 0,0-1 0 0 0,-3 2-50 0 0,-7 5 233 0 0,0 0 1 0 0,-1 0-1 0 0,-1-2 0 0 0,-4 3-233 0 0,16-10-68 0 0,-8 5 124 0 0,0-1 0 0 0,-1 0 1 0 0,0-1-1 0 0,0-1 0 0 0,-7 2-56 0 0,13-5-13 0 0,5 0-66 0 0,17-6-389 0 0,5-1-1229 0 0,-1-2-1 0 0,0 0 1 0 0,3-3 1697 0 0,-19 10-441 0 0,11-6-1377 0 0</inkml:trace>
  <inkml:trace contextRef="#ctx0" brushRef="#br0" timeOffset="3973.568">4014 318 6912 0 0,'11'-3'495'0'0,"-22"6"1354"0"0,11-3-40 0 0,-1 1 88 0 0,-5 8-1015 0 0,0 0-1 0 0,1 0 1 0 0,0 0-1 0 0,0 1 1 0 0,-1 6-882 0 0,-4 7 925 0 0,9-19-829 0 0,-1-1 0 0 0,1 1 0 0 0,0-1 0 0 0,1 1 0 0 0,-1 0 0 0 0,1-1-1 0 0,-1 1 1 0 0,1 0 0 0 0,0-1 0 0 0,1 1 0 0 0,-1 0 0 0 0,0-1-1 0 0,1 1 1 0 0,0 0 0 0 0,0-1 0 0 0,0 1 0 0 0,1-1 0 0 0,0 4-96 0 0,2 5 466 0 0,-4-11-434 0 0,0 0 0 0 0,0 0 0 0 0,0 0 0 0 0,0 0 0 0 0,1 0 0 0 0,-1 0 0 0 0,0 0 0 0 0,1 0 0 0 0,-1 0 0 0 0,1 0 0 0 0,-1 0 0 0 0,1 0 0 0 0,-1 0 0 0 0,1 0 0 0 0,-1-1 0 0 0,1 1 0 0 0,0 0 0 0 0,0 0 0 0 0,-1-1 0 0 0,1 1 0 0 0,0 0 0 0 0,0-1 0 0 0,0 1 0 0 0,0-1 0 0 0,-1 1 0 0 0,1-1 0 0 0,0 0 0 0 0,0 1 0 0 0,0-1 0 0 0,0 0 0 0 0,1 1-32 0 0,4 0-10 0 0,0 0 0 0 0,1-1 0 0 0,-1 1 0 0 0,0-1 0 0 0,1 0 0 0 0,3-1 10 0 0,-6 0 70 0 0,-1 1 0 0 0,0-1 1 0 0,0 1-1 0 0,0-1 0 0 0,0 0 0 0 0,0 0 0 0 0,0 0 1 0 0,0-1-1 0 0,0 1 0 0 0,0-1 0 0 0,-1 0 1 0 0,1 0-1 0 0,0 1 0 0 0,0-2-70 0 0,35-39 901 0 0,14-21-901 0 0,-38 44-140 0 0,2-2 179 0 0,1-1 0 0 0,1 2-1 0 0,4-3-38 0 0,-21 22 1 0 0,-1 0 0 0 0,1 1-1 0 0,0-1 1 0 0,-1 0-1 0 0,1 1 1 0 0,0-1 0 0 0,0 1-1 0 0,0-1 1 0 0,0 1 0 0 0,0-1-1 0 0,0 1 1 0 0,0 0 0 0 0,-1-1-1 0 0,1 1 1 0 0,0 0-1 0 0,0 0 1 0 0,0 0 0 0 0,0 0-1 0 0,0 0 1 0 0,0 0 0 0 0,0 0-1 0 0,0 0 1 0 0,0 0 0 0 0,0 0-1 0 0,1 0 0 0 0,0 1-16 0 0,-1 0-1 0 0,0 0 1 0 0,0 0 0 0 0,0 0-1 0 0,0 0 1 0 0,0 0 0 0 0,0 0-1 0 0,0 0 1 0 0,0 0 0 0 0,0 0-1 0 0,0 0 1 0 0,0 0-1 0 0,-1 1 1 0 0,1-1 0 0 0,-1 0-1 0 0,1 1 1 0 0,-1-1 0 0 0,1 1 16 0 0,3 13-21 0 0,0 0 1 0 0,0 1 0 0 0,-2-1-1 0 0,0 1 1 0 0,-1 0 0 0 0,0 0-1 0 0,-1 0 1 0 0,-2 6 20 0 0,-3 30 306 0 0,-13 46-306 0 0,9-52 405 0 0,-1-2-353 0 0,-2 0 1 0 0,-9 20-53 0 0,17-54 111 0 0,-1-1 0 0 0,1 0 0 0 0,-2 0 0 0 0,1-1 1 0 0,-1 0-1 0 0,0 0 0 0 0,-1 0 0 0 0,0-1 0 0 0,0 0 0 0 0,-1 0 0 0 0,1 0 1 0 0,-2-1-1 0 0,1-1 0 0 0,-1 1 0 0 0,1-1 0 0 0,-1-1 0 0 0,-2 1-111 0 0,-2-1 0 0 0,1-1 0 0 0,-1 0 0 0 0,0 0 0 0 0,-13-1 0 0 0,-6 2 0 0 0,16-2-179 0 0,1-2 0 0 0,-1 0 0 0 0,-4-1 179 0 0,-12 0-6481 0 0,10 1-1476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02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271 208 7920 0 0,'0'0'362'0'0,"0"0"-11"0"0,7-11-173 0 0,-5 7 2404 0 0,-2 3-1677 0 0,0 1-155 0 0,-2-2-418 0 0,0 1 0 0 0,0 0 0 0 0,0-1 1 0 0,-1 1-1 0 0,1 0 0 0 0,0 0 1 0 0,0 1-1 0 0,-1-1 0 0 0,0 0-332 0 0,-3 1 162 0 0,0 0-1 0 0,0 0 0 0 0,1 1 1 0 0,-1 0-1 0 0,0 0 1 0 0,0 0-1 0 0,1 1 0 0 0,-1 0 1 0 0,1 0-1 0 0,0 0 0 0 0,-4 3-161 0 0,-9 4 373 0 0,2 1 0 0 0,-16 12-373 0 0,20-13 139 0 0,1 0 0 0 0,0 1-1 0 0,1 0 1 0 0,0 1 0 0 0,1 0-1 0 0,0 1 1 0 0,1 0 0 0 0,0 0-1 0 0,1 1 1 0 0,0-1 0 0 0,1 2-1 0 0,0 0-138 0 0,4-10 19 0 0,1 0-1 0 0,0-1 0 0 0,0 1 0 0 0,1 0 0 0 0,-1 0 1 0 0,1 0-1 0 0,0 0 0 0 0,0 0 0 0 0,0 0 1 0 0,1 0-1 0 0,-1 0 0 0 0,1 0 0 0 0,0 0 0 0 0,0 0 1 0 0,0 0-1 0 0,1-1 0 0 0,-1 1 0 0 0,2 1-18 0 0,-1-3 25 0 0,0 0-1 0 0,0-1 0 0 0,0 0 0 0 0,0 1 1 0 0,0-1-1 0 0,0 0 0 0 0,0 0 0 0 0,0 0 0 0 0,1 0 1 0 0,-1-1-1 0 0,0 1 0 0 0,1 0 0 0 0,-1-1 1 0 0,1 0-1 0 0,-1 0 0 0 0,2 1-24 0 0,3-1 57 0 0,1 0 0 0 0,-1 0 0 0 0,0-1-1 0 0,0 0 1 0 0,2 0-57 0 0,1-2 68 0 0,-1-1-1 0 0,1 1 1 0 0,-1-2 0 0 0,1 0-1 0 0,-1 0 1 0 0,3-3-68 0 0,-5 3 22 0 0,-1 0 0 0 0,-1 0 1 0 0,1 0-1 0 0,-1-1 0 0 0,0 0 1 0 0,0 0-1 0 0,0-1 1 0 0,-1 1-1 0 0,0-1 0 0 0,0 0 1 0 0,1-5-23 0 0,10-16 52 0 0,-13 23-42 0 0,1-1-1 0 0,-1 0 0 0 0,0 0 0 0 0,0 1 1 0 0,-1-1-1 0 0,0-1 0 0 0,0-2-9 0 0,2-7-1 0 0,-4 1 13 0 0,2 9 24 0 0,5 21-84 0 0,10 64-55 0 0,-12-55 118 0 0,-3-17 55 0 0,2 0 0 0 0,-1 0 0 0 0,1 0 0 0 0,0 0 0 0 0,0 0 0 0 0,1 0 0 0 0,0-1 0 0 0,4 6-70 0 0,-7-10-7 0 0,0-1 18 0 0,-1 0 0 0 0,1 0 0 0 0,0 0 0 0 0,0 0 0 0 0,0 0 0 0 0,-1 0 0 0 0,1 0 0 0 0,0 0 0 0 0,0 0-1 0 0,0-1 1 0 0,0 1 0 0 0,1 0 0 0 0,-1-1 0 0 0,0 1 0 0 0,0-1 0 0 0,1 1-11 0 0,-1 0-272 0 0,-1-1-821 0 0,1 0-348 0 0,7 0-65 0 0</inkml:trace>
  <inkml:trace contextRef="#ctx0" brushRef="#br0" timeOffset="1045.193">713 108 14944 0 0,'0'0'340'0'0,"0"0"50"0"0,0 0 24 0 0,0 0-54 0 0,-7 1 71 0 0,-4 4-33 0 0,1 0 0 0 0,0 1 0 0 0,0 1 0 0 0,1 0-1 0 0,-7 5-396 0 0,-2 2 440 0 0,8-6-342 0 0,-1 0-1 0 0,1 1 1 0 0,0 0-1 0 0,1 0 1 0 0,0 1 0 0 0,1 0-1 0 0,0 1 1 0 0,1 0-1 0 0,0 0 1 0 0,0 1-1 0 0,1-1 1 0 0,1 1 0 0 0,0 1-1 0 0,0-1 1 0 0,1 1-1 0 0,0 5-98 0 0,4-16 12 0 0,-1 0-1 0 0,1 0 1 0 0,0 0-1 0 0,0 1 1 0 0,0-1-1 0 0,0 0 1 0 0,1 0-1 0 0,-1 0 1 0 0,1 1-1 0 0,-1-1 1 0 0,1 0-1 0 0,0 0 1 0 0,-1 0-1 0 0,1 0 1 0 0,0 0-1 0 0,1 0 1 0 0,-1 0-1 0 0,0 0 1 0 0,0-1-1 0 0,1 1 1 0 0,-1 0-1 0 0,1-1 1 0 0,-1 1-1 0 0,1-1 1 0 0,0 1-1 0 0,0-1-11 0 0,2 1 34 0 0,0 1 0 0 0,0-1 0 0 0,0 0 0 0 0,0-1 0 0 0,0 1 0 0 0,0-1 0 0 0,0 0 0 0 0,1 0 0 0 0,-1 0 0 0 0,0 0 0 0 0,1-1 0 0 0,2 0-34 0 0,5 0 193 0 0,12 1-398 0 0,20-4 205 0 0,-35 2-268 0 0,-1-1 0 0 0,0 1 0 0 0,-1-2 0 0 0,1 1 0 0 0,0-1 0 0 0,-1 0 0 0 0,4-2 268 0 0,28-17-5586 0 0,16-14 5586 0 0,-22 4-2063 0 0,-32 31 1851 0 0,-1 1 392 0 0,0 0 167 0 0,0 0 34 0 0,0 0 56 0 0,0 0-330 0 0,0-1 0 0 0,-1 1 0 0 0,1-1 0 0 0,0 1 0 0 0,-1 0-1 0 0,1-1 1 0 0,-1 1 0 0 0,1-1 0 0 0,-1 1 0 0 0,1 0 0 0 0,-1-1 0 0 0,1 1 0 0 0,-1 0-1 0 0,1 0 1 0 0,-1-1 0 0 0,0 1 0 0 0,1 0 0 0 0,-1 0 0 0 0,1 0 0 0 0,-1 0 0 0 0,0 0-1 0 0,1 0 1 0 0,-1 0 0 0 0,0 0 0 0 0,1 0 0 0 0,-1 0 0 0 0,1 0 0 0 0,-1 0 0 0 0,0 0-1 0 0,1 0 1 0 0,-1 1 0 0 0,0-1-107 0 0,-6 7 713 0 0,6-6-619 0 0,-1 0 0 0 0,1 0 0 0 0,0 0 0 0 0,-1 1 0 0 0,1-1-1 0 0,0 0 1 0 0,0 1 0 0 0,0-1 0 0 0,0 1 0 0 0,1-1 0 0 0,-1 1 0 0 0,0 0-1 0 0,0 1-93 0 0,-8 19 525 0 0,8-19-471 0 0,-1 0 0 0 0,1 0 0 0 0,-1 1 0 0 0,1-1 0 0 0,0 1 0 0 0,0-1 0 0 0,1 1 0 0 0,-1 0 0 0 0,1-1-1 0 0,0 1 1 0 0,0 0 0 0 0,0 2-54 0 0,1-2 35 0 0,-1 0-1 0 0,1 0 1 0 0,0 0-1 0 0,0-1 0 0 0,0 1 1 0 0,1 0-1 0 0,-1-1 0 0 0,1 1 1 0 0,0-1-1 0 0,0 0 1 0 0,0 1-1 0 0,0-1 0 0 0,1 0 1 0 0,-1 0-1 0 0,1 0 0 0 0,0-1 1 0 0,0 1-1 0 0,0-1 1 0 0,0 1-1 0 0,0-1 0 0 0,0 0 1 0 0,1 0-1 0 0,-1-1 0 0 0,1 1 1 0 0,-1-1-1 0 0,1 0 0 0 0,0 1 1 0 0,0-2-1 0 0,-1 1 1 0 0,1 0-1 0 0,0-1 0 0 0,1 1-34 0 0,5-1 95 0 0,0-1 0 0 0,0 1-1 0 0,1-2 1 0 0,-1 1-1 0 0,0-1 1 0 0,7-3-95 0 0,-13 4 32 0 0,0-1-1 0 0,0 0 1 0 0,0 0-1 0 0,0 0 1 0 0,-1 0-1 0 0,1-1 1 0 0,-1 0-1 0 0,1 1 1 0 0,-1-1-1 0 0,0 0 1 0 0,0-1-1 0 0,0 1 1 0 0,0-1-1 0 0,-1 1 1 0 0,1-1-1 0 0,1-3-31 0 0,-2 3 6 0 0,0 0 0 0 0,0 0-1 0 0,0 0 1 0 0,-1 0 0 0 0,0-1 0 0 0,1 1-1 0 0,-1 0 1 0 0,-1-1 0 0 0,1 1-1 0 0,-1-1 1 0 0,0 1 0 0 0,0-1 0 0 0,0 1-1 0 0,0-1 1 0 0,-1 1 0 0 0,0 0-1 0 0,0-1 1 0 0,0 1 0 0 0,0 0 0 0 0,-1-1-1 0 0,0 1 1 0 0,0 0 0 0 0,0 0-1 0 0,0 0 1 0 0,0 1 0 0 0,-1-1 0 0 0,0 1-1 0 0,-1-3-5 0 0,1 4 0 0 0,0-1 0 0 0,1 0 0 0 0,-1 1 0 0 0,0 0 0 0 0,0 0 0 0 0,-1 0 0 0 0,1 0 0 0 0,0 0 0 0 0,-1 1 0 0 0,0-1 0 0 0,-13-6 0 0 0,12 7 0 0 0,1 3-13 0 0,3-2-64 0 0,1 0-59 0 0,18 0-170 0 0,-15 0 294 0 0,26 1 12 0 0,-17 0 0 0 0,-1-1 0 0 0,1 0 0 0 0,0-1 0 0 0,-1 0 0 0 0,1-1 0 0 0,-1 0 0 0 0,8-2 0 0 0,23-10-5 0 0,-23 9 66 0 0,-1-1-1 0 0,5-2-60 0 0,-22 7 36 0 0,11-3 190 0 0,-12 5-239 0 0,0-1 0 0 0,0 1-1 0 0,1-1 1 0 0,-1 1-1 0 0,0-1 1 0 0,0 1-1 0 0,0-1 1 0 0,0 1 0 0 0,0-1-1 0 0,1 1 1 0 0,-1 0-1 0 0,0-1 1 0 0,0 1-1 0 0,0-1 1 0 0,0 1 0 0 0,0-1-1 0 0,-1 1 1 0 0,1-1-1 0 0,0 1 1 0 0,0-1-1 0 0,0 1 14 0 0,-1 5-20 0 0,0-1 0 0 0,0 1 0 0 0,0 0 0 0 0,0-1 0 0 0,-1 1 0 0 0,0-1 0 0 0,0 0 0 0 0,-3 5 20 0 0,3-4 47 0 0,0 0 1 0 0,1 0-1 0 0,0 0 0 0 0,0 0 0 0 0,1 0 0 0 0,-1 1 0 0 0,1-1 0 0 0,1 0 0 0 0,0 5-47 0 0,-1-8 10 0 0,0 0-1 0 0,1-1 1 0 0,0 1-1 0 0,-1 0 1 0 0,1-1 0 0 0,0 1-1 0 0,0 0 1 0 0,0-1-1 0 0,1 1 1 0 0,-1-1-1 0 0,1 0 1 0 0,-1 0-1 0 0,1 1 1 0 0,0-1-1 0 0,0 0 1 0 0,0 0-1 0 0,0 0 1 0 0,0-1-1 0 0,0 1 1 0 0,0 0-1 0 0,2 0-9 0 0,-1-1 1 0 0,0 1-1 0 0,0-1 1 0 0,0 0-1 0 0,0 0 1 0 0,1-1-1 0 0,-1 1 1 0 0,0-1-1 0 0,0 1 0 0 0,1-1 1 0 0,-1 0-1 0 0,0 0 1 0 0,0-1-1 0 0,0 1 1 0 0,1-1-1 0 0,-1 1 0 0 0,0-1 1 0 0,0 0-1 0 0,1-1 0 0 0,0 1-2 0 0,0 0 23 0 0,1-1 0 0 0,-1 1 0 0 0,0-1 0 0 0,0 0 0 0 0,0 0 1 0 0,0-1-1 0 0,0 1 0 0 0,0-1 0 0 0,-1 0 0 0 0,1 0 0 0 0,-1 0 0 0 0,0 0 0 0 0,2-3-21 0 0,21-23-59 0 0,-17 19 5 0 0,0 0-1 0 0,6-9 55 0 0,-13 14-30 0 0,-1 4-120 0 0,-1 1-14 0 0,0 0 4 0 0,1 0 151 0 0,0 1 0 0 0,0-1 0 0 0,-1 0 0 0 0,1 1 0 0 0,0-1 0 0 0,0 1 0 0 0,0-1 0 0 0,-1 1 0 0 0,1 0 0 0 0,0-1 0 0 0,-1 1 0 0 0,1 0 0 0 0,0-1 1 0 0,-1 1-1 0 0,1 0 0 0 0,-1 0 0 0 0,1 0 0 0 0,-1 0 0 0 0,1 0 9 0 0,6 20 15 0 0,-2-6-20 0 0,-2-8 71 0 0,1 0 0 0 0,0 0 0 0 0,0-1 0 0 0,0 0 0 0 0,1 1 0 0 0,0-2 0 0 0,1 1 0 0 0,3 3-66 0 0,-6-6 11 0 0,1 0-1 0 0,1 0 1 0 0,-1 0-1 0 0,0-1 0 0 0,1 0 1 0 0,-1 1-1 0 0,1-1 1 0 0,0-1-1 0 0,0 1 1 0 0,0-1-1 0 0,-1 0 0 0 0,1 0 1 0 0,3 0-11 0 0,1 0-240 0 0,0-1 0 0 0,-1 0 0 0 0,1-1-1 0 0,-1 1 1 0 0,1-2 0 0 0,-1 1 0 0 0,9-3 240 0 0,-2-2-1743 0 0</inkml:trace>
  <inkml:trace contextRef="#ctx0" brushRef="#br0" timeOffset="1369.259">1811 141 6912 0 0,'0'0'528'0'0,"-13"-8"-11"0"0,9 7 463 0 0,1 1 0 0 0,-1-1-1 0 0,0 1 1 0 0,1-1 0 0 0,-1 1 0 0 0,0 0-1 0 0,1 1 1 0 0,-1-1 0 0 0,-2 1-980 0 0,3 0 209 0 0,0-1 0 0 0,1 1 0 0 0,-1 0 0 0 0,0 0 0 0 0,1 0 0 0 0,-1 1 0 0 0,1-1 0 0 0,-2 1-209 0 0,1 1 87 0 0,1-1 0 0 0,-1 0 0 0 0,0 1 0 0 0,1 0 0 0 0,0-1 0 0 0,0 1-1 0 0,0 0 1 0 0,0 0 0 0 0,0 0 0 0 0,0 0 0 0 0,0 2-87 0 0,1-3 36 0 0,1 0 0 0 0,-1 0 0 0 0,0 1 0 0 0,0-1 0 0 0,1 0 0 0 0,0 1 0 0 0,-1-1 0 0 0,1 1 0 0 0,0-1 0 0 0,0 0 0 0 0,0 1 0 0 0,1-1 0 0 0,-1 1 0 0 0,0-1 0 0 0,1 0 0 0 0,0 1 0 0 0,0-1-36 0 0,2 8 0 0 0,1-1 0 0 0,0-1 0 0 0,1 1 0 0 0,0-1 0 0 0,1 1 0 0 0,-1-2 0 0 0,2 1 0 0 0,-1-1 0 0 0,8 7 0 0 0,10 7 2 0 0,2-1-1 0 0,0-1 0 0 0,19 10-1 0 0,-33-19 180 0 0,-11-9-89 0 0,-1-1-22 0 0,0 0 13 0 0,-7 3 260 0 0,-2-1-281 0 0,0 0 1 0 0,0-1-1 0 0,0 0 0 0 0,0 0 0 0 0,0-1 0 0 0,-5 0-61 0 0,10 0 7 0 0,-7-1-290 0 0,0 0 0 0 0,0-1 1 0 0,-1 0-1 0 0,1-1 0 0 0,1 0 1 0 0,-1-1-1 0 0,0 0 0 0 0,1-1 283 0 0,0 0-1306 0 0,1-3-19 0 0</inkml:trace>
  <inkml:trace contextRef="#ctx0" brushRef="#br0" timeOffset="1704.128">2005 9 4608 0 0,'15'-7'208'0'0,"-12"6"237"0"0,-3 1 871 0 0,0 0 380 0 0,1 9 1893 0 0,-1-8-3567 0 0,1 0 1 0 0,-1 0-1 0 0,0 0 1 0 0,0 0-1 0 0,0 0 0 0 0,0 0 1 0 0,0 0-1 0 0,0 0 1 0 0,0 0-1 0 0,-1 0 0 0 0,1 0 1 0 0,0 0-1 0 0,0 0 1 0 0,-1 0-23 0 0,0 3 1 0 0,0 1-5 0 0,-11 8 45 0 0,8-10-78 0 0,-2 2 102 0 0,6-4 66 0 0,0-1 14 0 0,0 0-7 0 0,0 0 15 0 0,0 0 72 0 0,0 0 30 0 0,0 0 8 0 0,0 0 10 0 0,0 0 40 0 0,0 0 21 0 0,0 0 2 0 0,0 0 22 0 0,0 0 96 0 0,0 0 39 0 0,0 0 9 0 0,0 0 4 0 0,0 0 6 0 0,0 0 6 0 0,0 0 2 0 0,2 9-251 0 0,0 0 0 0 0,1 1 0 0 0,0-1-1 0 0,1-1 1 0 0,3 8-269 0 0,-2-4 142 0 0,0-1 0 0 0,0 1 0 0 0,-1 3-142 0 0,33 145 1230 0 0,-34-147-1130 0 0,-1 0 0 0 0,-1 0 0 0 0,0 0 0 0 0,-1 1-100 0 0,0-13-4 0 0,0-1-1 0 0,0 1 0 0 0,0-1 0 0 0,0 1 1 0 0,0-1-1 0 0,-1 0 0 0 0,1 1 0 0 0,0-1 0 0 0,0 1 1 0 0,0-1-1 0 0,-1 0 0 0 0,1 1 0 0 0,0-1 1 0 0,0 1-1 0 0,-1-1 0 0 0,1 0 0 0 0,0 0 1 0 0,-1 1-1 0 0,1-1 5 0 0,-3 4-792 0 0,3-4 282 0 0</inkml:trace>
  <inkml:trace contextRef="#ctx0" brushRef="#br0" timeOffset="2021.361">1939 169 9328 0 0,'1'0'429'0'0,"70"-13"452"0"0,-63 12-641 0 0,-1 1-1 0 0,1 0 1 0 0,0 1-1 0 0,1 0-239 0 0,16 1 528 0 0,10-3 604 0 0,1 2 0 0 0,-1 2 0 0 0,34 7-1132 0 0,-61-8 118 0 0,23 6 348 0 0,-29-8-407 0 0,0 1 0 0 0,0 0 0 0 0,0 0 0 0 0,0 0 0 0 0,-1 0-1 0 0,1 0 1 0 0,0 0 0 0 0,0 0 0 0 0,0 1 0 0 0,-1-1-1 0 0,2 2-58 0 0,-2-2 160 0 0,2 22 840 0 0,-15 38 1695 0 0,10-52-2365 0 0,1 1 1 0 0,0-1-1 0 0,0 1 1 0 0,1-1-1 0 0,0 1 1 0 0,1 7-331 0 0,1-13 112 0 0,-1-1 1 0 0,0 1 0 0 0,1 0 0 0 0,-1-1 0 0 0,1 1 0 0 0,0-1-1 0 0,0 1 1 0 0,1-1 0 0 0,-1 0 0 0 0,0 0 0 0 0,1 0-1 0 0,0 0 1 0 0,1 0-113 0 0,5 2 337 0 0,-7-7-2762 0 0,-2 1-2248 0 0,3-3-2765 0 0</inkml:trace>
  <inkml:trace contextRef="#ctx0" brushRef="#br0" timeOffset="2280.762">2323 22 10592 0 0,'-6'-16'1357'0'0,"6"15"-212"0"0,0 1 383 0 0,0 0 68 0 0,0 0-177 0 0,0 0-817 0 0,0 0-362 0 0,0 0-72 0 0,0 0-18 0 0,0 0-46 0 0,0 0-22 0 0,4 19 78 0 0,-4-17-162 0 0,2 4-195 0 0,0 0 0 0 0,1-1 1 0 0,-1 1-1 0 0,1-1 1 0 0,0 0-1 0 0,1 0 1 0 0,1 3 196 0 0,4 0-686 0 0</inkml:trace>
  <inkml:trace contextRef="#ctx0" brushRef="#br0" timeOffset="2537.023">2691 89 6912 0 0,'-3'-1'487'0'0,"-1"-1"0"0"0,1 1-1 0 0,0-1 1 0 0,0 1 0 0 0,-1 0 0 0 0,1 0 0 0 0,0 0 0 0 0,-1 1 0 0 0,1-1 0 0 0,-1 1 0 0 0,1 0-1 0 0,-1 0 1 0 0,1 0 0 0 0,-3 1-487 0 0,-3 0 1344 0 0,1 1-1 0 0,0 0 0 0 0,-1 1 0 0 0,-4 2-1343 0 0,7-3 20 0 0,1 0 29 0 0,-1 1 1 0 0,1-1 0 0 0,0 1 0 0 0,0 0-1 0 0,0 0 1 0 0,0 0 0 0 0,1 1-1 0 0,-1 0 1 0 0,1 0 0 0 0,0 0 0 0 0,0 0-1 0 0,0 1 1 0 0,1 0 0 0 0,-2 2-50 0 0,-6 8 291 0 0,-3 8-69 0 0,14-22-222 0 0,-6 12 142 0 0,1 1-1 0 0,-3 12-141 0 0,7-21 35 0 0,0 0 0 0 0,0-1 0 0 0,1 1 0 0 0,-1-1 1 0 0,1 1-1 0 0,1 0 0 0 0,-1-1 0 0 0,0 1 0 0 0,1-1 0 0 0,0 1 0 0 0,1 1-35 0 0,0 0 43 0 0,-2-2-9 0 0,2 0-1 0 0,-1 0 1 0 0,0 0-1 0 0,1 0 0 0 0,-1 0 1 0 0,1-1-1 0 0,0 1 1 0 0,0-1-1 0 0,1 1 0 0 0,-1-1 1 0 0,1 0-1 0 0,0 0 1 0 0,-1 0-1 0 0,1 0 0 0 0,1-1-33 0 0,0 1 14 0 0,-1 0-1 0 0,1-1 1 0 0,0 0-1 0 0,0 0 1 0 0,1 0-1 0 0,-1-1 0 0 0,0 1 1 0 0,1-1-1 0 0,-1 0 1 0 0,0 0-1 0 0,4 0-13 0 0,-2-1-535 0 0,-1 1 0 0 0,1-1-1 0 0,-1-1 1 0 0,1 1 0 0 0,0-1-1 0 0,0 0 536 0 0,9-4-1552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08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1840 0 0,'0'0'339'0'0,"0"0"749"0"0,0 0 325 0 0,0 0 68 0 0,0 0-101 0 0,0 0-480 0 0,0 0-209 0 0,0 0-41 0 0,0 0-3 0 0,0 0 20 0 0,0 0 5 0 0,0 0 0 0 0,0 0-62 0 0,0 0-256 0 0,8 0 512 0 0,61 0 1232 0 0,13-5-2098 0 0,-48 3 393 0 0,11 2-393 0 0,-19 0 668 0 0,-1-1 0 0 0,27-4-668 0 0,1 1 907 0 0,-36 3-1413 0 0,-1 0-1 0 0,6-2 507 0 0,-72 5 1387 0 0,24-2-1393 0 0,1 1 0 0 0,-13 2 6 0 0,17 0 73 0 0,0-2 1 0 0,-1 0-74 0 0,6 0 64 0 0,0 0 0 0 0,0 0 1 0 0,0 2-1 0 0,1 0-64 0 0,-10-1 149 0 0,24-2-74 0 0,2 1-16 0 0,4 1-52 0 0,0-1-1 0 0,1 0 1 0 0,-1 0 0 0 0,0 0 0 0 0,1-1 0 0 0,-1 0 0 0 0,0 0 0 0 0,1 0-7 0 0,47-7 130 0 0,-12 2-121 0 0,-20 4-9 0 0,158-15 0 0 0,-155 14 4 0 0,-6 0 13 0 0,1-1-1 0 0,-1-1 1 0 0,5-1-17 0 0,-10 1 122 0 0,-11 3 334 0 0,-5 2-46 0 0,-5 0-280 0 0,-61 13-66 0 0,-50 8-3130 0 0,97-19 1712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19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18 13272 0 0,'0'-7'1009'0'0,"-1"6"-903"0"0,-9-8 279 0 0,8 8-85 0 0,2 1 78 0 0,0 0 20 0 0,1 2-171 0 0,0 0 0 0 0,0 0 1 0 0,0 0-1 0 0,-1 0 0 0 0,1 0 0 0 0,-1 0 1 0 0,1 0-1 0 0,-1 1-227 0 0,0 1 193 0 0,0 0-1 0 0,1 0 1 0 0,-1 0 0 0 0,1 0-1 0 0,0 0 1 0 0,0 0 0 0 0,0 0-1 0 0,1 1-192 0 0,-2-4-9 0 0,1 1-1 0 0,-1 0 1 0 0,0 0-1 0 0,0-1 0 0 0,0 1 1 0 0,0 0-1 0 0,0 0 1 0 0,0-1-1 0 0,0 1 0 0 0,0 0 1 0 0,-1 0-1 0 0,1-1 1 0 0,-1 1-1 0 0,1 0 10 0 0,-1 0-10 0 0,0 0 0 0 0,1 1-1 0 0,-1-1 1 0 0,1 0 0 0 0,0 1 0 0 0,0-1 0 0 0,0 0-1 0 0,0 1 11 0 0,3 17 214 0 0,-2-15-131 0 0,0-1 1 0 0,0 1-1 0 0,-1-1 1 0 0,0 1-1 0 0,0-1 1 0 0,0 1-1 0 0,0-1 1 0 0,-1 0-1 0 0,1 1 0 0 0,-1 0-83 0 0,-8 41 589 0 0,-3 9 62 0 0,11-49-559 0 0,0-1-1 0 0,0 0 1 0 0,1 0 0 0 0,0 1-1 0 0,0-1 1 0 0,0 4-92 0 0,-1 23 218 0 0,1-29-218 0 0,-1-1 0 0 0,1 1 0 0 0,0 0 0 0 0,0 0 0 0 0,0 0 0 0 0,1 0 0 0 0,-1 0 0 0 0,1 0 0 0 0,0-1 0 0 0,-1 1 0 0 0,2 0 0 0 0,2 12 0 0 0,-4-14 0 0 0,0 0 0 0 0,0-1 0 0 0,0 1 0 0 0,-1-1 0 0 0,1 1 0 0 0,0-1 0 0 0,0 1 0 0 0,0-1 0 0 0,0 0 0 0 0,-1 1 0 0 0,1-1 0 0 0,0 1 0 0 0,0-1 0 0 0,-1 1 0 0 0,1-1 0 0 0,0 1-1 0 0,-1-1 1 0 0,1 0 0 0 0,0 1 0 0 0,-1-1 0 0 0,1 0 0 0 0,-1 1 0 0 0,1-1 0 0 0,0 0 0 0 0,-1 0 0 0 0,1 1 0 0 0,-1-1 0 0 0,1 0 0 0 0,-1 0 0 0 0,1 0 0 0 0,-1 0 1 0 0,1 0-1 0 0,0 0 1 0 0,-1 1-1 0 0,1-1 1 0 0,0 0-1 0 0,-1 0 1 0 0,1 0-1 0 0,0 0 1 0 0,0 1 0 0 0,-1-1-1 0 0,1 0 1 0 0,0 0-1 0 0,0 0 1 0 0,-1 1-1 0 0,1-1 1 0 0,0 0-1 0 0,0 1 1 0 0,0-1-1 0 0,-1 0 1 0 0,1 0-1 0 0,0 1 1 0 0,0-1-1 0 0,0 0 1 0 0,0 1-1 0 0,0-1 1 0 0,0 0-1 0 0,0 1 1 0 0,0-1-1 0 0,0 0 1 0 0,0 1-1 0 0,0-1 1 0 0,0 0-1 0 0,0 1 0 0 0,3 3 32 0 0,-2-1 75 0 0,-7-2-30 0 0,4-5 2 0 0,-2-3-40 0 0,2 6-36 0 0,-8-7 5 0 0,9 7-8 0 0,1 1 0 0 0,0-1 0 0 0,0 1 0 0 0,0-1 0 0 0,0 1 0 0 0,0-1 0 0 0,0 1 0 0 0,0-1 0 0 0,0 1 0 0 0,0-1 0 0 0,0 0 0 0 0,0 1 0 0 0,1-1 0 0 0,-1 1 0 0 0,0 0 0 0 0,0-1 0 0 0,0 1 0 0 0,1-1-1 0 0,-1 1 1 0 0,0-1 0 0 0,1 1 0 0 0,-1-1 0 0 0,0 1 0 0 0,1 0 0 0 0,-1-1 0 0 0,0 1 0 0 0,1 0 0 0 0,-1-1 0 0 0,1 0-26 0 0,0 0-1 0 0,0 0 1 0 0,-1-1-1 0 0,1 1 1 0 0,0 0-1 0 0,-1 0 1 0 0,1-1 0 0 0,-1 1-1 0 0,0-1 1 0 0,0 1-1 0 0,1 0 1 0 0,-1-1-1 0 0,0 1 1 0 0,0-1-1 0 0,0 1 1 0 0,0 0-1 0 0,-1-1 27 0 0,1 0-65 0 0,0 0 0 0 0,0 0-1 0 0,0 0 1 0 0,0 0 0 0 0,1 0 0 0 0,-1 0-1 0 0,0 0 1 0 0,1 0 0 0 0,0 0 0 0 0,-1 0-1 0 0,2-1 66 0 0,8-14-467 0 0,8-13-371 0 0,-16 26 732 0 0,0 0 1 0 0,0 0-1 0 0,0 1 0 0 0,1-1 1 0 0,0 1-1 0 0,-1-1 0 0 0,1 1 0 0 0,1 0 1 0 0,-1 0-1 0 0,0 1 0 0 0,1-1 106 0 0,16-16-370 0 0,-18 18 348 0 0,-1 0 0 0 0,1 0 0 0 0,-1 0 0 0 0,1-1 1 0 0,-1 1-1 0 0,1 1 0 0 0,-1-1 0 0 0,1 0 0 0 0,0 0 1 0 0,0 0 21 0 0,10-4-45 0 0,-11 5 36 0 0,0-1 1 0 0,0 1-1 0 0,0 0 0 0 0,0 0 0 0 0,0 0 0 0 0,0-1 0 0 0,0 1 1 0 0,0 1-1 0 0,0-1 0 0 0,0 0 0 0 0,0 0 0 0 0,0 0 1 0 0,0 0-1 0 0,0 1 0 0 0,0-1 0 0 0,0 0 0 0 0,0 1 1 0 0,0-1-1 0 0,0 1 0 0 0,0-1 0 0 0,0 1 9 0 0,0 0-5 0 0,1-1-1 0 0,-1 1 1 0 0,0 0-1 0 0,0 0 1 0 0,1 0-1 0 0,-1 0 1 0 0,0 0-1 0 0,0 0 1 0 0,0 0-1 0 0,0 0 1 0 0,0 0-1 0 0,0 1 6 0 0,5 11 53 0 0,0 0 0 0 0,0 0-1 0 0,2-1 1 0 0,1 2-53 0 0,-9-13 13 0 0,8 12 295 0 0,-2 0 0 0 0,5 13-308 0 0,-5-14 441 0 0,-1 0 0 0 0,8 12-441 0 0,-9-17 242 0 0,1-1 0 0 0,-1 1 1 0 0,1-1-1 0 0,6 5-242 0 0,-9-8 64 0 0,1-1 1 0 0,0 0-1 0 0,0 0 1 0 0,0-1-1 0 0,0 1 1 0 0,0-1-1 0 0,1 1 1 0 0,-1-1-1 0 0,0 0 0 0 0,1 0 1 0 0,-1-1-1 0 0,1 1-64 0 0,5 0 89 0 0,0 0 0 0 0,0-1-1 0 0,0 0 1 0 0,0-1 0 0 0,0 0 0 0 0,0 0-1 0 0,0-1 1 0 0,0 0 0 0 0,-1 0-1 0 0,2-2-88 0 0,6-1 41 0 0,0-2-1 0 0,-1 0 0 0 0,0-1 0 0 0,0 0 0 0 0,-1-1-40 0 0,-4 1-57 0 0,0 0 0 0 0,0 0-1 0 0,-1-1 1 0 0,-1 0-1 0 0,1-1 1 0 0,1-3 57 0 0,5-8-512 0 0,0-1 0 0 0,5-12 512 0 0,-16 26-181 0 0,0-1-1 0 0,0 0 1 0 0,2-8 181 0 0,-4 13-35 0 0,-1 1 0 0 0,-1-1 0 0 0,1 0 0 0 0,-1 0 1 0 0,1 0-1 0 0,-1 0 0 0 0,0 0 0 0 0,0 0 0 0 0,-1 0 0 0 0,0-3 35 0 0,1 6 2 0 0,-1 0-1 0 0,1 0 1 0 0,-1 0-1 0 0,1 0 1 0 0,-1 0-1 0 0,0 0 1 0 0,1 0 0 0 0,-1 0-1 0 0,0 0 1 0 0,0 1-1 0 0,0-1 1 0 0,0 0-1 0 0,1 1 1 0 0,-1-1 0 0 0,0 1-1 0 0,0-1 1 0 0,0 1-1 0 0,0-1 1 0 0,0 1-1 0 0,0-1 1 0 0,-1 1 0 0 0,1 0-1 0 0,0 0 1 0 0,0 0-1 0 0,0-1 1 0 0,0 1-1 0 0,-1 0-1 0 0,-2 0 34 0 0,0 0 0 0 0,0 0 0 0 0,0 0-1 0 0,0 1 1 0 0,1-1 0 0 0,-1 1 0 0 0,-2 1-34 0 0,0 0 59 0 0,0 0-1 0 0,0 0 1 0 0,1 1 0 0 0,-1 0 0 0 0,1 0 0 0 0,-1 0 0 0 0,1 1 0 0 0,0 0-1 0 0,1 0 1 0 0,-1 0 0 0 0,1 0 0 0 0,-1 1 0 0 0,1 0 0 0 0,1 0 0 0 0,-1 0-1 0 0,1 0 1 0 0,0 1 0 0 0,0-1 0 0 0,0 1 0 0 0,1 0 0 0 0,-2 4-59 0 0,3-6 5 0 0,-1 0 1 0 0,1 0 0 0 0,1 0 0 0 0,-1 0 0 0 0,0 0-1 0 0,1 0 1 0 0,0 0 0 0 0,0 0 0 0 0,0 0 0 0 0,0 0-1 0 0,1 0 1 0 0,0 0 0 0 0,-1 0 0 0 0,1 0 0 0 0,1 0-1 0 0,-1 0 1 0 0,1 0 0 0 0,-1-1 0 0 0,1 1-1 0 0,0 0 1 0 0,0-1 0 0 0,1 0 0 0 0,-1 1 0 0 0,1-1-1 0 0,0 0 1 0 0,0 0 0 0 0,0-1 0 0 0,0 1 0 0 0,0 0-1 0 0,0-1 1 0 0,1 0 0 0 0,-1 0 0 0 0,1 0 0 0 0,0 0-1 0 0,2 0-5 0 0,12 5 73 0 0,-8-3-47 0 0,1-1 1 0 0,-1 0-1 0 0,1 0 0 0 0,0-1 0 0 0,0 0 0 0 0,0-1 0 0 0,0 0-26 0 0,-6-1 40 0 0,8 0-774 0 0,1 0 0 0 0,-1-1 0 0 0,0-1 0 0 0,9-2 734 0 0,-4-1-1584 0 0</inkml:trace>
  <inkml:trace contextRef="#ctx0" brushRef="#br0" timeOffset="524.732">992 131 9216 0 0,'-12'0'976'0'0,"11"0"-975"0"0,-23 6 4264 0 0,-19 6-4265 0 0,35-8 726 0 0,0-1-1 0 0,0 1 1 0 0,0 0-1 0 0,0 1 1 0 0,1 0-1 0 0,-6 4-725 0 0,6-3 187 0 0,-11 8 344 0 0,1 1 1 0 0,-3 5-532 0 0,15-15 74 0 0,1 0 1 0 0,-1 1-1 0 0,1-1 0 0 0,1 1 1 0 0,-1 0-1 0 0,1 0 0 0 0,0 1 1 0 0,0-1-1 0 0,-1 4-74 0 0,4-10 13 0 0,0 0 0 0 0,0 1 0 0 0,0-1 1 0 0,0 0-1 0 0,0 0 0 0 0,0 0 0 0 0,0 1 0 0 0,0-1 0 0 0,-1 0 0 0 0,1 0 1 0 0,0 0-1 0 0,0 1 0 0 0,0-1 0 0 0,0 0 0 0 0,0 0 0 0 0,0 1 0 0 0,0-1 1 0 0,0 0-1 0 0,1 0 0 0 0,-1 0 0 0 0,0 1 0 0 0,0-1 0 0 0,0 0 0 0 0,0 0 1 0 0,0 0-1 0 0,0 1 0 0 0,0-1 0 0 0,0 0 0 0 0,0 0 0 0 0,1 0 1 0 0,-1 1-1 0 0,0-1 0 0 0,0 0 0 0 0,0 0 0 0 0,0 0 0 0 0,1 0 0 0 0,-1 0 1 0 0,0 1-1 0 0,0-1 0 0 0,0 0 0 0 0,1 0-13 0 0,10-2 248 0 0,10-10-151 0 0,-15 7-173 0 0,0 0 0 0 0,0-1 0 0 0,-1 0 0 0 0,2-1 76 0 0,-5 3-35 0 0,2 0 1 0 0,-1 0 0 0 0,0 0-1 0 0,1 1 1 0 0,-1 0 0 0 0,1-1 0 0 0,0 1-1 0 0,0 1 1 0 0,1-1 0 0 0,-1 1-1 0 0,0-1 1 0 0,4 0 34 0 0,-6 3-14 0 0,0 0 0 0 0,0 0-1 0 0,0 0 1 0 0,0 1 0 0 0,0-1 0 0 0,0 0-1 0 0,0 1 1 0 0,0 0 0 0 0,0-1 0 0 0,0 1 0 0 0,0 0-1 0 0,0 0 1 0 0,0 0 0 0 0,-1 0 0 0 0,2 1 14 0 0,-1 0-9 0 0,-1 0 0 0 0,1 0 0 0 0,-1 0 0 0 0,1 0 0 0 0,-1 0 0 0 0,0 0 0 0 0,0 0 0 0 0,0 0 0 0 0,0 1 0 0 0,0-1 0 0 0,0 1 9 0 0,3 8 5 0 0,-4-11-5 0 0,6 14 62 0 0,1 0-1 0 0,1-1 0 0 0,0 0-61 0 0,-5-9 47 0 0,0 0 0 0 0,0 0 0 0 0,1 0 0 0 0,-1-1 0 0 0,1 0 0 0 0,0 1 0 0 0,0-2 0 0 0,0 1-1 0 0,0 0 1 0 0,0-1 0 0 0,2 1-47 0 0,2 1 104 0 0,0-2-1 0 0,0 1 0 0 0,0-1 1 0 0,0 0-1 0 0,0-1 1 0 0,1 0-1 0 0,-1 0 0 0 0,0-1 1 0 0,1 0-1 0 0,-1-1 0 0 0,4 0-103 0 0,-6 0 19 0 0,-1 0-1 0 0,0 0 0 0 0,1 0 0 0 0,-1 0 0 0 0,0-1 0 0 0,0 0 1 0 0,0 0-1 0 0,0-1 0 0 0,-1 1 0 0 0,1-1 0 0 0,-1 0 0 0 0,1 0 1 0 0,-1-1-1 0 0,0 1 0 0 0,0-1 0 0 0,-1 0 0 0 0,1 0 0 0 0,0-1-18 0 0,2-4-129 0 0,0 0-1 0 0,-1 0 0 0 0,0-1 1 0 0,0 0-1 0 0,-1 0 1 0 0,0 0-1 0 0,-1 0 0 0 0,-1 0 1 0 0,2-9 129 0 0,3-17-820 0 0,-3 18 128 0 0,-1 0 1 0 0,-1 0-1 0 0,1-13 692 0 0,-3 23-138 0 0,-1-19-234 0 0,1 25 371 0 0,0 1 0 0 0,0 0 1 0 0,0 0-1 0 0,0 0 0 0 0,0 0 0 0 0,-1-1 0 0 0,1 1 1 0 0,-1 0-1 0 0,1 0 0 0 0,-1 0 0 0 0,1 0 0 0 0,-1 0 0 0 0,1 0 1 0 0,-1 0-1 0 0,0 0 0 0 0,0 0 0 0 0,0 0 1 0 0,0 0 101 0 0,0 2-25 0 0,0-1-1 0 0,0 1 0 0 0,0 0 0 0 0,0-1 1 0 0,0 1-1 0 0,0 0 0 0 0,0 0 0 0 0,0 0 1 0 0,0 0-1 0 0,0 0 0 0 0,0 0 0 0 0,1 0 1 0 0,-1 0-1 0 0,0 0 0 0 0,1 0 0 0 0,-1 0 1 0 0,1 0-1 0 0,-1 1 0 0 0,1-1 0 0 0,-1 1-75 0 0,-4 11 199 0 0,2-6-178 0 0,1 0-1 0 0,-1 1 1 0 0,1-1-1 0 0,1 1 0 0 0,-1 0 1 0 0,1-1-1 0 0,1 1 1 0 0,0 4-21 0 0,0 16 419 0 0,4 20-419 0 0,-2-28 153 0 0,0 8 98 0 0,-1-5 375 0 0,2-1 0 0 0,4 21-626 0 0,2-15 129 0 0,-7-20-118 0 0,-1-7-966 0 0,-1-1-4218 0 0,0 0-1797 0 0</inkml:trace>
  <inkml:trace contextRef="#ctx0" brushRef="#br0" timeOffset="771.437">1074 83 16208 0 0,'0'0'365'0'0,"0"0"56"0"0,1 1 26 0 0,6 2-354 0 0,-1 0-1 0 0,1 0 1 0 0,0-1 0 0 0,0 0-1 0 0,0-1 1 0 0,1 0 0 0 0,2 1-93 0 0,27 5 365 0 0,6 4-293 0 0,1-2-1 0 0,0-3 0 0 0,1-1 1 0 0,-1-2-72 0 0,-25 0-4515 0 0,-3 0-1591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12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2 132 3224 0 0,'0'-2'240'0'0,"0"-10"109"0"0,-1 9-93 0 0,1 1-1 0 0,0-1 0 0 0,0 1 1 0 0,0-1-1 0 0,0 0 1 0 0,0 1-1 0 0,0-1 1 0 0,1 1-1 0 0,-1-1 1 0 0,1 1-1 0 0,0-1 0 0 0,1-1-255 0 0,9-29 2787 0 0,-9 28-2215 0 0,-1-1 0 0 0,1 1 0 0 0,0-1 0 0 0,0 1 0 0 0,1 0 0 0 0,1-3-572 0 0,-2 3 31 0 0,-2 5 60 0 0,0 0 0 0 0,0 0 0 0 0,0 0 0 0 0,0 0-1 0 0,0-1 1 0 0,0 1 0 0 0,0 0 0 0 0,0 0 0 0 0,0 0 0 0 0,0 0-1 0 0,0 0 1 0 0,0-1 0 0 0,0 1 0 0 0,0 0 0 0 0,0 0-1 0 0,0 0 1 0 0,0 0 0 0 0,0 0 0 0 0,0-1 0 0 0,1 1-1 0 0,-1 0 1 0 0,0 0 0 0 0,0 0 0 0 0,0 0 0 0 0,0 0-1 0 0,0 0 1 0 0,0 0 0 0 0,0-1 0 0 0,0 1 0 0 0,1 0-1 0 0,-1 0 1 0 0,0 0 0 0 0,0 0 0 0 0,0 0 0 0 0,0 0-1 0 0,0 0 1 0 0,0 0 0 0 0,1 0 0 0 0,-1 0 0 0 0,0 0 0 0 0,0 0-1 0 0,0 0 1 0 0,0 0 0 0 0,1 0 0 0 0,-1 0 0 0 0,0 0-91 0 0,1 28 1867 0 0,-7 0-1666 0 0,5-21-133 0 0,-1 15 156 0 0,2 40 153 0 0,0-54-318 0 0,0-3 3 0 0,0-6-59 0 0,-6 26 72 0 0,2 11 106 0 0,10 3-181 0 0,-5-30 11 0 0,-1 12 53 0 0,0-13-21 0 0,3 2-33 0 0,-1-1-10 0 0,-2-8 0 0 0,1 0 0 0 0,-1 0 0 0 0,0-1 0 0 0,0 1 0 0 0,0 0 0 0 0,0 0 0 0 0,0 0 0 0 0,0 0 0 0 0,0-1 0 0 0,0 1 0 0 0,0 0 0 0 0,0 0 0 0 0,0 0 0 0 0,-1 0 0 0 0,1-1 0 0 0,0 2 0 0 0,1 11 0 0 0,-1-12 0 0 0,0 0 0 0 0,0-1 0 0 0,0 1 0 0 0,1 0 0 0 0,-1 0 0 0 0,0-1 0 0 0,0 1 0 0 0,1 0 0 0 0,-1-1 0 0 0,0 1 0 0 0,1 0 0 0 0,-1-1 0 0 0,1 1 0 0 0,-1 0 0 0 0,1-1 0 0 0,-1 1 0 0 0,1-1 0 0 0,1 5 0 0 0,-1 17 0 0 0,0 0 0 0 0,-2-20 3 0 0,4 3 8 0 0,1 2 39 0 0,1 1-39 0 0,1 2 42 0 0,-5-9-53 0 0,-1 0 1 0 0,1-1 0 0 0,-1 1-1 0 0,1 0 1 0 0,-1-1 0 0 0,1 1-1 0 0,-1-1 1 0 0,1 1 0 0 0,0 0-1 0 0,-1-1 1 0 0,1 1 0 0 0,0-1-1 0 0,-1 0 1 0 0,1 1 0 0 0,0-1-1 0 0,9 6 54 0 0,-4-3-43 0 0,10 5 44 0 0,-5-6-2 0 0,21-3 84 0 0,-27 1-126 0 0,-3 0 32 0 0,4 0-33 0 0,3 0-10 0 0,-3 0 0 0 0,0 0 0 0 0,14 0 11 0 0,-18 0 32 0 0,2-3-33 0 0,-1 2-10 0 0,0 1 1 0 0,0-1-1 0 0,0 1 0 0 0,0-1 0 0 0,0 1 0 0 0,0 0 0 0 0,0 0 0 0 0,0 0 0 0 0,0 0 0 0 0,6 1 10 0 0,-7-1 33 0 0,3-1-33 0 0,-2-3-10 0 0,-1 2 0 0 0,1 1 0 0 0,-1 0 0 0 0,1 0 0 0 0,0 0 0 0 0,-1 0 0 0 0,1 0 0 0 0,0 0 0 0 0,1 0 0 0 0,2-2 0 0 0,-1 1 21 0 0,0-1 0 0 0,0 0 0 0 0,1 1-1 0 0,3-1-20 0 0,-1 0 45 0 0,16-10-150 0 0,-23 12 28 0 0,3-5 25 0 0,41-36 406 0 0,-36 34-354 0 0,-8 6 0 0 0,0 1 0 0 0,-1 1 0 0 0,0 0 0 0 0,1 0 0 0 0,-1 0 0 0 0,1-1 0 0 0,-1 1 0 0 0,0 0 0 0 0,1 0 0 0 0,-1-1 0 0 0,0 1 0 0 0,1 0 0 0 0,-1-1 0 0 0,0 1 0 0 0,0 0 0 0 0,1-1 0 0 0,-1 1 0 0 0,0 0 0 0 0,0-1 0 0 0,0 1 0 0 0,1-1 0 0 0,-1 1 0 0 0,0 0 0 0 0,0-1 0 0 0,0 1 0 0 0,0-1 0 0 0,3-12 0 0 0,-3 13 0 0 0,0-1 0 0 0,0 1 0 0 0,1-1 0 0 0,-1 1 0 0 0,0-1 0 0 0,0 1 0 0 0,1-1 0 0 0,-1 1 0 0 0,0 0 0 0 0,1-1 0 0 0,-1 1 0 0 0,0 0 0 0 0,1-1 0 0 0,-1 1 0 0 0,1 0 0 0 0,-1-1 0 0 0,0 1 0 0 0,1 0 0 0 0,-1 0 0 0 0,1-1 0 0 0,1 0 0 0 0,3-5 0 0 0,-6 0 0 0 0,1-8 0 0 0,0 14 0 0 0,0 0 0 0 0,0 0 0 0 0,0-1 0 0 0,0 1 0 0 0,0 0 0 0 0,0-1 0 0 0,0 1 0 0 0,0 0 0 0 0,0 0 0 0 0,0-1 0 0 0,0 1 0 0 0,0 0 0 0 0,0-1 0 0 0,0 1 0 0 0,0 0 0 0 0,0 0 0 0 0,0-1 0 0 0,0 1 0 0 0,0 0 0 0 0,0 0 0 0 0,0-1 0 0 0,0 1 0 0 0,1 0 0 0 0,-1 0 0 0 0,0-1 0 0 0,0 1 0 0 0,0 0 0 0 0,1 0 0 0 0,-1 0 0 0 0,0-1 0 0 0,0 1 0 0 0,0 0 0 0 0,1 0 0 0 0,-2-2 0 0 0,-2-3 0 0 0,1-1 0 0 0,7-5 0 0 0,-5 11 0 0 0,0 0 0 0 0,0 0 0 0 0,0 0 0 0 0,0-1 0 0 0,0 1 0 0 0,0 0 0 0 0,0 0 0 0 0,0 0 0 0 0,0 0 0 0 0,0 0 0 0 0,0 0 0 0 0,0 0 0 0 0,1 0 0 0 0,-1 0 0 0 0,0 0 0 0 0,0 0 0 0 0,0-1 0 0 0,0 1 0 0 0,0 0 0 0 0,0 0 0 0 0,0 0 0 0 0,0 0 0 0 0,0 0 0 0 0,0 0 0 0 0,0 0 0 0 0,0 0 0 0 0,0 0 0 0 0,-1 0 0 0 0,1-1 0 0 0,0 1 0 0 0,0 0 0 0 0,0 0 0 0 0,0 0 0 0 0,0 0 0 0 0,0 0 0 0 0,0 0 0 0 0,0 0 0 0 0,0 0 0 0 0,0 0 0 0 0,0 0 0 0 0,0 0 0 0 0,0 0 0 0 0,0 0 0 0 0,0 0 0 0 0,0 0 0 0 0,0-1 0 0 0,-1 1 0 0 0,1 0 0 0 0,0 0 0 0 0,0 0 0 0 0,-8-7 0 0 0,8 2 0 0 0,1 3 0 0 0,1-3 0 0 0,-3 3 0 0 0,1 1 0 0 0,-1 0 0 0 0,1 0 0 0 0,-1 0 0 0 0,1 0 0 0 0,-1 0 0 0 0,0 0 0 0 0,0 0 0 0 0,1 0 0 0 0,-1 0 0 0 0,0 1 0 0 0,0-1 0 0 0,-2-5 0 0 0,2 1 0 0 0,-2 0 0 0 0,-10-8 2 0 0,5 7-25 0 0,8 5-80 0 0,0 1-3 0 0,0 0 46 0 0,0 0 146 0 0,0 0 21 0 0,-20-2-10 0 0,14 2-97 0 0,4 1 0 0 0,0-1 0 0 0,0 0 0 0 0,0 1 0 0 0,1 0 0 0 0,-1-1 0 0 0,0 1 0 0 0,0 0 0 0 0,0 0 0 0 0,0 0 0 0 0,1 0 0 0 0,-1 0 0 0 0,1 1 0 0 0,-1-1 0 0 0,-4 4 0 0 0,1-1-17 0 0,4-3-64 0 0,-1 0 65 0 0,0 1 1 0 0,0-1 0 0 0,0 1-1 0 0,0 0 1 0 0,0-1 0 0 0,0 1-1 0 0,1 0 1 0 0,-1 0 0 0 0,0 0-1 0 0,1 1 16 0 0,-20 19-60 0 0,17-17 60 0 0,0 0 0 0 0,0 0 0 0 0,1 0 0 0 0,-1 1 0 0 0,-1 5 0 0 0,2-5 0 0 0,-19 30-77 0 0,21-34 120 0 0,1 5-33 0 0,0-1-10 0 0,0 2 0 0 0,-1 3-2 0 0,2-1 58 0 0,-1-3-46 0 0,-2 0-10 0 0,1-6 0 0 0,1 0 0 0 0,0 0 0 0 0,-1 0 0 0 0,1 0 0 0 0,0 0 0 0 0,0 0 0 0 0,0 0 0 0 0,0 0 0 0 0,0 0 0 0 0,0 0 0 0 0,0 0 0 0 0,0 0 0 0 0,0 0 0 0 0,0 0 0 0 0,1 0 0 0 0,-1 0 0 0 0,0 0 0 0 0,1 0 0 0 0,-1 0 0 0 0,1 0 0 0 0,-1 0 0 0 0,1-1 0 0 0,-1 1 0 0 0,1 0 0 0 0,0 0 0 0 0,-1 0 0 0 0,1-1 0 0 0,0 1 0 0 0,0 0 0 0 0,0 0 0 0 0,6 7 0 0 0,21 11 280 0 0,3-12-145 0 0,-5-3-2 0 0,-10-2 13 0 0,15-2 8 0 0,-24 2-151 0 0,-2-2 5 0 0,0 0 1 0 0,0 0-1 0 0,0 0 1 0 0,-1 0-1 0 0,1-1 1 0 0,0 0-9 0 0,62-6-1122 0 0,-56 7-1339 0 0,-2 0-4265 0 0</inkml:trace>
  <inkml:trace contextRef="#ctx0" brushRef="#br0" timeOffset="4959.101">904 251 9704 0 0,'-50'-11'2065'0'0,"39"10"-1655"0"0,-1 0-1 0 0,1 0 1 0 0,0 1 0 0 0,0 1-1 0 0,-1-1 1 0 0,1 2 0 0 0,-6 1-410 0 0,-4 0 409 0 0,-46 13 1336 0 0,65-15-1703 0 0,1-1-1 0 0,0 0 0 0 0,-1 0 0 0 0,1 1 0 0 0,0-1 0 0 0,-1 1 0 0 0,1-1 0 0 0,0 1 0 0 0,-1 0 1 0 0,1-1-1 0 0,0 1 0 0 0,-1 0-41 0 0,1 0 158 0 0,1 0-139 0 0,-1 0 0 0 0,1 0-1 0 0,-1-1 1 0 0,1 1-1 0 0,-1 0 1 0 0,1 0-1 0 0,0 0 1 0 0,-1 0-1 0 0,1 0 1 0 0,0-1-1 0 0,0 1 1 0 0,-1 0 0 0 0,1 0-1 0 0,0 0 1 0 0,0 0-1 0 0,0 0 1 0 0,0 0-1 0 0,0 0 1 0 0,1 0-1 0 0,-1 0 1 0 0,0 0-1 0 0,0 0-18 0 0,9 4 58 0 0,1-1 0 0 0,-1 0-1 0 0,1 0 1 0 0,2 0-58 0 0,20 10 69 0 0,-17-10-44 0 0,0 1 0 0 0,0 0 0 0 0,9 6-25 0 0,-7-5 66 0 0,-14-5-35 0 0,0 0 1 0 0,1 1-1 0 0,-1-1 0 0 0,0 1 1 0 0,0-1-1 0 0,0 1 0 0 0,2 2-31 0 0,2 0 56 0 0,-2 2 167 0 0,-12 4 256 0 0,5-8-401 0 0,0 0 0 0 0,-1 0 0 0 0,1 0 0 0 0,-1 0 0 0 0,1 0 0 0 0,-1-1 0 0 0,0 1 0 0 0,1-1 0 0 0,-1 0 0 0 0,0 0 0 0 0,0 0 0 0 0,0 0 0 0 0,0 0 0 0 0,-2 0-78 0 0,-35 13 272 0 0,24-10-252 0 0,-1 1-1 0 0,-6 3-19 0 0,6-2-254 0 0,0-1-1 0 0,-7 1 255 0 0,12-5-1457 0 0,8-1-4197 0 0,4 0 18 0 0</inkml:trace>
  <inkml:trace contextRef="#ctx0" brushRef="#br0" timeOffset="5314.874">1116 195 6912 0 0,'-8'-8'714'0'0,"2"6"881"0"0,-6 2 812 0 0,10 0-193 0 0,-3 6 477 0 0,-9 2-2243 0 0,-2 0 1 0 0,-15 5-449 0 0,19-8 298 0 0,-1 1 1 0 0,1 0-1 0 0,0 0 1 0 0,0 1-1 0 0,-4 5-298 0 0,-37 24-993 0 0,52-34 1107 0 0,0-1 1 0 0,0 1 0 0 0,0 0-1 0 0,0-1 1 0 0,0 1 0 0 0,0 0-1 0 0,0 0 1 0 0,0 0-1 0 0,1 0-114 0 0,-9 12 199 0 0,10-12-346 0 0,0 0 0 0 0,1 0 0 0 0,-1 0 0 0 0,0-1 0 0 0,0 1 0 0 0,1-1 0 0 0,-1 1 0 0 0,1-1 0 0 0,-1 1 0 0 0,2 0 147 0 0,7 3-129 0 0,0 1 0 0 0,0-1 0 0 0,0-1 0 0 0,11 3 129 0 0,-17-7-12 0 0,0 1-3 0 0,10 8-12 0 0,-7-5 27 0 0,1 1 62 0 0,-8 0 51 0 0,-10 1 54 0 0,10-6-169 0 0,-8 4 130 0 0,0 0 0 0 0,0-1 0 0 0,-1 0 0 0 0,1 0 0 0 0,-1-1-128 0 0,0 0-58 0 0,1 0 0 0 0,0 1 1 0 0,-1 0-1 0 0,1 1 0 0 0,-5 3 58 0 0,3-2-479 0 0,-2-2-37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26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16 13272 0 0,'0'0'36'0'0,"0"0"1"0"0,0 0-1 0 0,0 0 1 0 0,-1 0-1 0 0,1 0 1 0 0,0-1-1 0 0,0 1 1 0 0,0 0-1 0 0,-1 0 1 0 0,1 0-1 0 0,0 0 1 0 0,0 0-1 0 0,-1 0 1 0 0,1 0-1 0 0,0 0 1 0 0,0 0 0 0 0,-1 0-1 0 0,1 0 1 0 0,0 0-1 0 0,0 0 1 0 0,-1 0-1 0 0,1 0 1 0 0,0 0-1 0 0,0 0 1 0 0,0 0-1 0 0,-1 0 1 0 0,1 0-1 0 0,0 1 1 0 0,0-1-1 0 0,-1 0 1 0 0,1 0-1 0 0,0 0 1 0 0,0 0-1 0 0,0 0 1 0 0,0 1-1 0 0,-1-1 1 0 0,1 0 0 0 0,0 0-37 0 0,-4 13 1282 0 0,4 25 1066 0 0,1-26-1368 0 0,4 17 230 0 0,-1-5-584 0 0,12 70 659 0 0,-7-54-1036 0 0,0-3-48 0 0,-1-5-189 0 0,-6-27 1 0 0,-1 0 1 0 0,1 0 0 0 0,-1 0 0 0 0,0 0 0 0 0,-1 1-1 0 0,1 0-13 0 0,1 15 154 0 0,-1-18-139 0 0,-1 0-1 0 0,1 1 0 0 0,-1-1 1 0 0,0 1-1 0 0,0-1 0 0 0,0 4-14 0 0,-1-2-181 0 0,0-5-23 0 0,1 1-1 0 0,-1-1 1 0 0,0 1-1 0 0,0-1 1 0 0,0 0-1 0 0,0 1 1 0 0,0-1 0 0 0,0 0-1 0 0,0 0 1 0 0,0 0-1 0 0,0 0 1 0 0,1 0 0 0 0,-1 0-1 0 0,0 0 1 0 0,0 0-1 0 0,0 0 205 0 0,1 0-149 0 0,-7 0-1130 0 0</inkml:trace>
  <inkml:trace contextRef="#ctx0" brushRef="#br0" timeOffset="688.762">0 208 11920 0 0,'1'-9'1401'0'0,"1"7"-1149"0"0,0 1-1 0 0,0-1 1 0 0,0 1 0 0 0,0-1 0 0 0,0 1-1 0 0,0 0 1 0 0,1-1 0 0 0,-1 1 0 0 0,0 0-1 0 0,1 1 1 0 0,-1-1 0 0 0,1 0 0 0 0,-1 1-1 0 0,1-1 1 0 0,2 1-252 0 0,7-1 681 0 0,0 1 0 0 0,12 1-681 0 0,-2-1 379 0 0,10 1-190 0 0,-1-3 0 0 0,0 0 0 0 0,1-2 0 0 0,-1-1 0 0 0,11-5-189 0 0,-27 4-597 0 0,0 0-1 0 0,0-2 0 0 0,-1 0 0 0 0,0 0 0 0 0,-1-1 1 0 0,0-1-1 0 0,-1 0 0 0 0,8-8 598 0 0,-14 12-444 0 0,0 0 0 0 0,0-1-1 0 0,3-6 445 0 0,-6 8 163 0 0,1 0-1 0 0,-1 1 0 0 0,1-1 0 0 0,0 1 0 0 0,0 0 0 0 0,1 0 0 0 0,-1 0 0 0 0,1 0 1 0 0,4-2-163 0 0,-9 28 1333 0 0,-1-13-1055 0 0,0 0 0 0 0,-1-1 0 0 0,0 1-1 0 0,0 0 1 0 0,-1-1 0 0 0,-4 8-278 0 0,1 2 426 0 0,-4 8 197 0 0,-1 6 329 0 0,-4 13-952 0 0,13-35 133 0 0,0 0 0 0 0,0 0 0 0 0,1 1 0 0 0,0-1 0 0 0,1 0 0 0 0,0 9-133 0 0,1-15 91 0 0,-1 0 0 0 0,1-1-1 0 0,-1 1 1 0 0,1-1-1 0 0,0 1 1 0 0,1-1-1 0 0,0 2-90 0 0,-2-4 33 0 0,1 0 0 0 0,0 1-1 0 0,-1-1 1 0 0,1 0 0 0 0,0 0-1 0 0,0 0 1 0 0,0 0-1 0 0,0 0 1 0 0,0 0 0 0 0,0-1-1 0 0,0 1 1 0 0,0 0 0 0 0,0 0-1 0 0,0-1 1 0 0,0 1 0 0 0,1-1-1 0 0,-1 1 1 0 0,0-1-1 0 0,0 1 1 0 0,1-1 0 0 0,-1 0-1 0 0,1 1-32 0 0,8 2 61 0 0,-9-3-55 0 0,0 1 0 0 0,0-1 0 0 0,0 1 0 0 0,1-1 0 0 0,-1 0 0 0 0,0 0 0 0 0,0 1 0 0 0,0-1 0 0 0,0 0 0 0 0,1 0 1 0 0,-1 0-1 0 0,0 0 0 0 0,0 0 0 0 0,0-1 0 0 0,0 1 0 0 0,2 0-6 0 0,6-3 107 0 0,1-1 0 0 0,0 0 0 0 0,-1-1 0 0 0,0 1 0 0 0,0-2 0 0 0,2-1-107 0 0,18-11 161 0 0,-26 17-169 0 0,-1 0 0 0 0,0 0 0 0 0,0 0 0 0 0,1 0 0 0 0,-1 1 0 0 0,0-1 0 0 0,1 1-1 0 0,-1-1 1 0 0,1 1 0 0 0,-1 0 0 0 0,3 0 8 0 0,-2 0-8 0 0,-1 1 0 0 0,1 0 0 0 0,0 1 0 0 0,-1-1 0 0 0,1 0 0 0 0,0 1 0 0 0,-1-1 0 0 0,0 1 0 0 0,1 0 0 0 0,-1 0 0 0 0,0 0 0 0 0,0 0 0 0 0,0 0 0 0 0,0 1-1 0 0,0-1 1 0 0,-1 0 0 0 0,1 1 8 0 0,11 12-43 0 0,-11-13 43 0 0,4 4 24 0 0,0-1-1 0 0,0 0 0 0 0,1-1 1 0 0,-1 1-1 0 0,1-1 0 0 0,0 0 1 0 0,1-1-1 0 0,2 1-23 0 0,-1 0 56 0 0,-1-1-44 0 0,0-1 0 0 0,1 0 0 0 0,7 1-12 0 0,-13-2 11 0 0,1 0 7 0 0,-1-1-1 0 0,0 1 1 0 0,1-1-1 0 0,-1 1 1 0 0,1-1-1 0 0,0 0 0 0 0,-1 0 1 0 0,1-1-1 0 0,-1 1 1 0 0,1-1-1 0 0,-1 0 1 0 0,0 0-1 0 0,1 0 1 0 0,-1 0-1 0 0,0 0 0 0 0,0-1 1 0 0,1 0-1 0 0,-1 1-17 0 0,0-1 26 0 0,0-1-1 0 0,0 1 0 0 0,1 0 0 0 0,-1-1 1 0 0,-1 0-1 0 0,1 1 0 0 0,0-1 0 0 0,-1 0 1 0 0,1-1-1 0 0,-1 1 0 0 0,0 0 0 0 0,0-1 1 0 0,-1 1-1 0 0,1-1 0 0 0,0 1 0 0 0,-1-1 1 0 0,0 0-1 0 0,1-3-25 0 0,13-72-871 0 0,-14 74 869 0 0,1-17-39 0 0,-2 21 38 0 0,0 0 1 0 0,0 0-1 0 0,0 0 1 0 0,0 0-1 0 0,0 0 1 0 0,0 0-1 0 0,0 0 1 0 0,0 0-1 0 0,-1 1 0 0 0,1-1 1 0 0,0 0-1 0 0,-1 0 1 0 0,1 0-1 0 0,0 0 1 0 0,-1 1-1 0 0,1-1 0 0 0,-1 0 1 0 0,1 0-1 0 0,-1 0 3 0 0,-1 1-64 0 0,-2 0-24 0 0,3 1 82 0 0,0-1 0 0 0,0 1 0 0 0,0 0 0 0 0,0-1 0 0 0,0 1 0 0 0,1 0 0 0 0,-1 0-1 0 0,0 0 1 0 0,0 0 0 0 0,0 0 0 0 0,1 0 0 0 0,-1 0 6 0 0,-2 3-15 0 0,0-1 13 0 0,1 0-1 0 0,-1 1 0 0 0,1-1 1 0 0,-1 1-1 0 0,1-1 1 0 0,0 1-1 0 0,1 0 0 0 0,-1 0 1 0 0,1 0-1 0 0,0 0 1 0 0,-1 0-1 0 0,2 0 0 0 0,-1 0 1 0 0,0 0-1 0 0,1 1 1 0 0,0-1-1 0 0,0 0 0 0 0,0 0 1 0 0,1 0-1 0 0,-1 1 1 0 0,1-1-1 0 0,0 0 0 0 0,1 2 3 0 0,1 2 1 0 0,0 1 0 0 0,1-1-1 0 0,0 0 1 0 0,0 0 0 0 0,1-1 0 0 0,0 1-1 0 0,1-1 1 0 0,-1 0 0 0 0,6 4-1 0 0,-1-1-13 0 0,1-1 0 0 0,0 0 0 0 0,1 0 0 0 0,-1-1 0 0 0,12 5 13 0 0,-11-5-1595 0 0,-2-2-5967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25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0 16871 0 0,'-16'3'771'0'0,"13"-2"-14"0"0,3 0-483 0 0,0 12-243 0 0,-1-9-22 0 0,1 0-1 0 0,0 0 1 0 0,0 0 0 0 0,0 1 0 0 0,0-1 0 0 0,1 0-9 0 0,5 55 740 0 0,7 18 1446 0 0,-2-21-1587 0 0,-10-53-655 0 0,0 0 0 0 0,-1 0-1 0 0,1-1 1 0 0,-1 1 0 0 0,0 0 0 0 0,0 0-1 0 0,0 0 1 0 0,0 0 56 0 0,0-2-145 0 0,0 0 0 0 0,-1 0 0 0 0,1 0 0 0 0,0 0 0 0 0,0 0 0 0 0,0 0 0 0 0,0 0 0 0 0,-1 0 0 0 0,1 0-1 0 0,-1 0 1 0 0,1 0 0 0 0,-1-1 0 0 0,1 1 0 0 0,-1 0 0 0 0,1 0 0 0 0,-1 0 0 0 0,1-1 0 0 0,-1 1 0 0 0,0 0 0 0 0,0-1 0 0 0,1 1 0 0 0,-1 0-1 0 0,0-1 146 0 0,-12 3-1408 0 0</inkml:trace>
  <inkml:trace contextRef="#ctx0" brushRef="#br0" timeOffset="235.684">0 191 10592 0 0,'12'-2'1136'0'0,"-5"0"-587"0"0,-1 1 0 0 0,1-1 0 0 0,0 1 0 0 0,1 1 1 0 0,-1-1-1 0 0,0 1 0 0 0,0 1 0 0 0,0-1 0 0 0,3 1-549 0 0,1 0-4 0 0,37 0 492 0 0,-25-1 64 0 0,-1 1-1 0 0,1 1-551 0 0,66 5 768 0 0,-70-6-727 0 0,40-1-67 0 0,-30-3-1745 0 0,-4-5-3650 0 0,-15 3 293 0 0</inkml:trace>
  <inkml:trace contextRef="#ctx0" brushRef="#br0" timeOffset="444.855">562 51 6912 0 0,'-14'-3'736'0'0,"4"5"146"0"0,0 1 0 0 0,0 0 0 0 0,0 1 0 0 0,0 0 0 0 0,0 1 0 0 0,-4 2-882 0 0,7-2 609 0 0,1-1 0 0 0,1 1 1 0 0,-1-1-1 0 0,0 2 0 0 0,1-1 0 0 0,0 1 1 0 0,1-1-1 0 0,-1 1 0 0 0,-3 6-609 0 0,3-4 169 0 0,1 0 0 0 0,0-1-1 0 0,0 2 1 0 0,0-1 0 0 0,-1 6-169 0 0,5-12 31 0 0,-1 1 1 0 0,0 0-1 0 0,1-1 1 0 0,0 1-1 0 0,0-1 1 0 0,0 1-1 0 0,0-1 1 0 0,0 1-1 0 0,0 0 1 0 0,1-1-1 0 0,-1 1 1 0 0,1-1 0 0 0,0 1-1 0 0,-1-1 1 0 0,1 1-1 0 0,0-1 1 0 0,1 0-1 0 0,-1 1 1 0 0,0-1-1 0 0,1 0 1 0 0,1 2-32 0 0,0 0 62 0 0,0 0 0 0 0,0 0 0 0 0,1-1 0 0 0,-1 1 0 0 0,1-1 0 0 0,0 1 0 0 0,0-1 0 0 0,0-1 0 0 0,0 1 0 0 0,1 0 0 0 0,-1-1 1 0 0,1 0-1 0 0,0 0 0 0 0,-1-1 0 0 0,1 1 0 0 0,0-1 0 0 0,0 0 0 0 0,0 0 0 0 0,0 0 0 0 0,4-1-62 0 0,1 0 83 0 0,1 0 1 0 0,0-1-1 0 0,-1 0 0 0 0,1-1 0 0 0,-1 0 1 0 0,0-1-1 0 0,1 0 0 0 0,0-1-83 0 0,-6 2-6 0 0,0 0-1 0 0,0-1 1 0 0,-1 0-1 0 0,1 0 1 0 0,-1 0-1 0 0,0 0 1 0 0,0-1-1 0 0,0 1 1 0 0,0-1-1 0 0,-1 0 1 0 0,1 0-1 0 0,-1-1 1 0 0,0 1-1 0 0,0-1 1 0 0,-1 1-1 0 0,0-1 1 0 0,1-1 6 0 0,-1 0-13 0 0,0 1 0 0 0,-1 0 0 0 0,1-1 1 0 0,-1 1-1 0 0,0-1 0 0 0,-1 0 0 0 0,0 1 0 0 0,1-1 0 0 0,-2 0 0 0 0,1 1 0 0 0,-1-1 0 0 0,0 1 1 0 0,0-1-1 0 0,0 0 13 0 0,-1 2-174 0 0,1 0-1 0 0,0-1 1 0 0,-1 1 0 0 0,0 0 0 0 0,0 0 0 0 0,0 1-1 0 0,-1-1 1 0 0,1 0 0 0 0,-1 1 0 0 0,0 0 0 0 0,0-1-1 0 0,0 1 1 0 0,0 0 0 0 0,0 1 0 0 0,-1-1 0 0 0,0 0-1 0 0,1 1 1 0 0,-3-1 174 0 0,-10-4-6682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22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207 159 10680 0 0,'0'0'489'0'0,"0"-2"-8"0"0,2-3-242 0 0,-2 3 129 0 0,0 2 89 0 0,-2 0-205 0 0,-1-1 0 0 0,0 1-1 0 0,1-1 1 0 0,-1 1 0 0 0,1 0-1 0 0,-1 0 1 0 0,0 0 0 0 0,0 1-252 0 0,-3 0 180 0 0,0 0 0 0 0,-1 1 0 0 0,1 0 0 0 0,1 0 0 0 0,-1 1 1 0 0,0 0-1 0 0,1 0 0 0 0,-1 0 0 0 0,1 0 0 0 0,0 1 0 0 0,0 0 1 0 0,0 0-1 0 0,0 1 0 0 0,1-1 0 0 0,-2 3-180 0 0,-10 11 275 0 0,0 0 0 0 0,2 2 0 0 0,-8 13-275 0 0,17-25 18 0 0,1 0-1 0 0,0 0 1 0 0,1 1-1 0 0,0 0 1 0 0,0-1-1 0 0,1 1 1 0 0,0 0-1 0 0,0 4-17 0 0,2-10 19 0 0,0 0-1 0 0,0 0 0 0 0,0 0 0 0 0,0 0 0 0 0,0 0 0 0 0,1 1 0 0 0,0-1 0 0 0,0 0 0 0 0,0 0 0 0 0,0 0 0 0 0,0 0 0 0 0,0 0 1 0 0,1-1-1 0 0,-1 1 0 0 0,1 0 0 0 0,0-1 0 0 0,0 1 0 0 0,0-1 0 0 0,0 1 0 0 0,0-1 0 0 0,0 0 0 0 0,1 0 0 0 0,-1 0 0 0 0,1 0 1 0 0,0-1-1 0 0,-1 1 0 0 0,1-1 0 0 0,0 1 0 0 0,0-1 0 0 0,0 0 0 0 0,0 0 0 0 0,0 0 0 0 0,0 0 0 0 0,0-1 0 0 0,0 0 1 0 0,1 1-1 0 0,-1-1 0 0 0,0 0 0 0 0,1 0-18 0 0,25-3 152 0 0,3 0-63 0 0,0-1 0 0 0,0-1-1 0 0,12-5-88 0 0,-33 7-150 0 0,1-1 0 0 0,-1 0 0 0 0,0 0-1 0 0,0-1 1 0 0,0-1 0 0 0,-1 0 0 0 0,1 0-1 0 0,-1-1 1 0 0,-1 0 0 0 0,1-2 150 0 0,5-6-179 0 0,-14 14 36 0 0,-1 1-1 0 0,-13 2 80 0 0,6 2 163 0 0,0 1-1 0 0,0-1 0 0 0,0 1 0 0 0,1 0 0 0 0,0 1 0 0 0,0 0 1 0 0,0 0-1 0 0,-3 4-98 0 0,6-6 20 0 0,0 0 0 0 0,0 0 1 0 0,0 0-1 0 0,1 1 0 0 0,-1 0 1 0 0,1-1-1 0 0,0 1 0 0 0,0 0 0 0 0,1 0 1 0 0,-1 0-1 0 0,1 0 0 0 0,0 0 0 0 0,1 0 1 0 0,-1 1-21 0 0,1-4 11 0 0,1 0 1 0 0,-1 0-1 0 0,0 0 0 0 0,1 0 1 0 0,-1-1-1 0 0,1 1 0 0 0,-1 0 1 0 0,1 0-1 0 0,0 0 1 0 0,0-1-1 0 0,0 1 0 0 0,0 0 1 0 0,0-1-1 0 0,0 1 0 0 0,1 0-11 0 0,0 0 15 0 0,-1-1 0 0 0,0 1 0 0 0,1-1 0 0 0,0 0-1 0 0,-1 0 1 0 0,1 0 0 0 0,-1 0 0 0 0,1 0-1 0 0,0 0 1 0 0,0 0 0 0 0,0 0 0 0 0,-1-1-1 0 0,1 1 1 0 0,0-1 0 0 0,0 1 0 0 0,0-1 0 0 0,0 0-1 0 0,0 1 1 0 0,0-1 0 0 0,0 0 0 0 0,0-1-1 0 0,0 1 1 0 0,0 0 0 0 0,0 0 0 0 0,0-1-1 0 0,0 0-14 0 0,3 0 73 0 0,0-1 0 0 0,0 1 0 0 0,0-1 0 0 0,-1 0 0 0 0,1-1 0 0 0,-1 1 0 0 0,1-1 0 0 0,-1 0-1 0 0,2-2-72 0 0,-4 3 21 0 0,1 0-1 0 0,-1-1 0 0 0,0 1 1 0 0,-1-1-1 0 0,1 0 0 0 0,0 0 1 0 0,-1 1-1 0 0,1-1-20 0 0,6-13-3 0 0,-3 9-59 0 0,-2-1 0 0 0,1 0 0 0 0,-1 1-1 0 0,1-2 63 0 0,8-20-308 0 0,0 7 177 0 0,-7 10 7 0 0,1 1 0 0 0,1 0 0 0 0,7-9 124 0 0,-12 17-23 0 0,1 0 0 0 0,0 0 0 0 0,0 1 0 0 0,0-1 1 0 0,0 0-1 0 0,0 1 0 0 0,0 0 0 0 0,1 0 0 0 0,-1 0 0 0 0,1 0 0 0 0,-1 0 0 0 0,1 1 0 0 0,0 0 0 0 0,2-1 23 0 0,5-1-28 0 0,-10 2 21 0 0,0 1 0 0 0,1-1 0 0 0,-1 1 0 0 0,1 0 1 0 0,-1-1-1 0 0,0 1 0 0 0,1 0 0 0 0,-1 0 0 0 0,1 0 0 0 0,-1 0 0 0 0,0 0 0 0 0,1 0 0 0 0,-1 0 0 0 0,1 1 1 0 0,-1-1-1 0 0,0 0 0 0 0,1 1 0 0 0,-1-1 0 0 0,0 1 0 0 0,1-1 0 0 0,-1 1 0 0 0,0 0 0 0 0,0 0 7 0 0,7 4 34 0 0,-1 0 0 0 0,0 1-1 0 0,0 0 1 0 0,0 0 0 0 0,-1 1-1 0 0,0 0 1 0 0,0 0 0 0 0,-1 0-1 0 0,0 1 1 0 0,0-1 0 0 0,-1 1-1 0 0,0 1 1 0 0,0-1 0 0 0,-1 0-1 0 0,0 1 1 0 0,0 0 0 0 0,-1 0-1 0 0,-1 0 1 0 0,1 0 0 0 0,-1 6-34 0 0,3 9 638 0 0,-4-23-426 0 0,0-1-84 0 0,0 0-37 0 0,-1 0-67 0 0,0 0-1 0 0,0 0 1 0 0,0-1 0 0 0,0 1 0 0 0,0 0-1 0 0,0-1 1 0 0,0 1 0 0 0,1-1 0 0 0,-1 1-1 0 0,0-1 1 0 0,0 1 0 0 0,0-1-1 0 0,1 1 1 0 0,-1-1 0 0 0,0 0 0 0 0,1 1-1 0 0,-1-1 1 0 0,1 0 0 0 0,-1 0-1 0 0,1 1 1 0 0,-1-1 0 0 0,1 0 0 0 0,-1 0-1 0 0,1 0 1 0 0,0 0 0 0 0,-1 0-1 0 0,1 1 1 0 0,0-1 0 0 0,0 0-24 0 0,-1-2 15 0 0,0 0 0 0 0,1 0 0 0 0,-1 0 1 0 0,1 0-1 0 0,0 0 0 0 0,0 0 0 0 0,0 0 0 0 0,0-3-15 0 0,3-7-87 0 0,0 0 0 0 0,1 0 0 0 0,0 0 0 0 0,4-9 87 0 0,-5 18-27 0 0,-1-1 0 0 0,0 0-1 0 0,1 0 1 0 0,0 1-1 0 0,0 0 1 0 0,0-1 0 0 0,1 1-1 0 0,0 0 1 0 0,-1 1 0 0 0,1-1-1 0 0,0 1 1 0 0,1-1-1 0 0,2 0 28 0 0,-5 3-8 0 0,0 0 0 0 0,0 0 0 0 0,0 1-1 0 0,0-1 1 0 0,1 1 0 0 0,-1 0-1 0 0,0-1 1 0 0,0 1 0 0 0,0 0 0 0 0,1 0-1 0 0,-1 1 1 0 0,0-1 0 0 0,0 0-1 0 0,0 1 1 0 0,1-1 0 0 0,-1 1 0 0 0,0 0-1 0 0,0 0 1 0 0,0-1 0 0 0,0 2-1 0 0,0-1 1 0 0,0 0 0 0 0,-1 0 0 0 0,1 0-1 0 0,0 1 1 0 0,-1-1 0 0 0,1 1-1 0 0,1 1 9 0 0,8 16 68 0 0,-8-15-67 0 0,0 0 1 0 0,0 1 0 0 0,-1 0 0 0 0,0-1 0 0 0,0 1 0 0 0,0 0-1 0 0,0 1-1 0 0,2 5 30 0 0,0 0 0 0 0,0 0 0 0 0,1-1 0 0 0,0 1 0 0 0,1-1 0 0 0,1-1 0 0 0,-1 1 0 0 0,4 2-30 0 0,-8-10-83 0 0,0 1 0 0 0,1 0 0 0 0,-1-1 0 0 0,1 0 0 0 0,0 0 0 0 0,0 0 0 0 0,0 0 0 0 0,0 0 0 0 0,0 0 0 0 0,0-1 0 0 0,0 1 0 0 0,3 0 83 0 0,7-1-1204 0 0</inkml:trace>
  <inkml:trace contextRef="#ctx0" brushRef="#br0" timeOffset="858.62">1264 245 6448 0 0,'-4'-2'318'0'0,"0"0"0"0"0,1 1 0 0 0,-1-1 0 0 0,0 1 0 0 0,-1 0 0 0 0,1 0 0 0 0,0 1 0 0 0,0-1 0 0 0,0 1 0 0 0,0 0 0 0 0,-1 0 0 0 0,1 0 0 0 0,0 1 0 0 0,0-1 0 0 0,0 1 0 0 0,-1 0 0 0 0,1 0 0 0 0,0 0 0 0 0,-1 1-318 0 0,-12 5 2527 0 0,0 1 0 0 0,1 0 0 0 0,-14 10-2527 0 0,9-6-358 0 0,16-9 338 0 0,1 1 0 0 0,-1 0 0 0 0,0 0-1 0 0,1 0 1 0 0,0 0 0 0 0,0 1 0 0 0,0-1 0 0 0,1 1 0 0 0,-1 0 0 0 0,1 0 0 0 0,0 0 0 0 0,1 1 0 0 0,-1-1 0 0 0,1 1 0 0 0,0 0 0 0 0,0-1 0 0 0,1 1 0 0 0,0 0-1 0 0,0 0 1 0 0,0 2 20 0 0,-1 6 18 0 0,1-13-2 0 0,1 1-1 0 0,0 0 1 0 0,-1-1-1 0 0,1 1 1 0 0,0 0-1 0 0,0 0 1 0 0,0-1-1 0 0,0 1 1 0 0,0 0-1 0 0,0 0 1 0 0,1-1 0 0 0,-1 1-1 0 0,1 0 1 0 0,-1-1-1 0 0,1 1 1 0 0,-1 0-1 0 0,1-1 1 0 0,0 1-1 0 0,0-1 1 0 0,0 1-1 0 0,0-1-15 0 0,1 1 27 0 0,-1 0 0 0 0,1 0 0 0 0,0-1 0 0 0,0 1 0 0 0,1-1 0 0 0,-1 0-1 0 0,0 1 1 0 0,0-1 0 0 0,1 0 0 0 0,-1 0 0 0 0,0 0 0 0 0,1-1 0 0 0,-1 1-1 0 0,1-1 1 0 0,-1 1 0 0 0,1-1 0 0 0,0 0 0 0 0,-1 0 0 0 0,1 0 0 0 0,-1 0 0 0 0,1 0-1 0 0,-1 0 1 0 0,1-1 0 0 0,1 0-27 0 0,7-1 44 0 0,1-1 0 0 0,-1-1 1 0 0,0 0-1 0 0,9-4-44 0 0,-11 4 16 0 0,0-1 0 0 0,0-1 0 0 0,0 0 0 0 0,0 0 0 0 0,-1 0 0 0 0,0-1 0 0 0,0-1 0 0 0,-1 1 0 0 0,0-1 0 0 0,0 0 0 0 0,-1-1 0 0 0,0 0 0 0 0,0 0 0 0 0,-1 0 0 0 0,0 0 0 0 0,-1-1 0 0 0,0 0 0 0 0,-1 0 0 0 0,2-7-16 0 0,6-17-159 0 0,-6 19 55 0 0,-1 1 1 0 0,0-1-1 0 0,0-3 104 0 0,14-95-1510 0 0,-18 107 1518 0 0,0 0 1 0 0,0 0-1 0 0,-1 0 1 0 0,0 0-1 0 0,0 1 0 0 0,-1-6-8 0 0,-17 23 1051 0 0,13-2-1037 0 0,1 0 1 0 0,0 1-1 0 0,0-1 0 0 0,1 1 0 0 0,1 0 0 0 0,0 0 1 0 0,0 0-1 0 0,1 0 0 0 0,0 3-14 0 0,-2 7 62 0 0,2-1 1 0 0,0 1-1 0 0,1-1 0 0 0,1 17-62 0 0,2-25 11 0 0,1 0 0 0 0,0-1-1 0 0,0 1 1 0 0,1-1 0 0 0,1 1-1 0 0,0-1-10 0 0,-3-7 48 0 0,0 0 0 0 0,-1-1-1 0 0,2 1 1 0 0,-1-1-1 0 0,0 1 1 0 0,1-1-1 0 0,0 0 1 0 0,0 0 0 0 0,0 0-1 0 0,0 0 1 0 0,0 0-1 0 0,0-1 1 0 0,3 2-48 0 0,-4-3 38 0 0,0 0-1 0 0,0 0 1 0 0,0-1-1 0 0,1 1 1 0 0,-1 0-1 0 0,0-1 1 0 0,1 0-1 0 0,-1 1 1 0 0,0-1 0 0 0,1 0-1 0 0,-1 0 1 0 0,0 0-1 0 0,1-1 1 0 0,-1 1-1 0 0,0 0 1 0 0,0-1-1 0 0,1 0 1 0 0,-1 1 0 0 0,0-1-1 0 0,0 0 1 0 0,0 0-1 0 0,0 0 1 0 0,0-1-1 0 0,1 0-37 0 0,4-3 17 0 0,0-1-1 0 0,-1 0 0 0 0,1 0 0 0 0,-2 0 0 0 0,1-1 1 0 0,-1 0-1 0 0,0 0 0 0 0,0-1 0 0 0,-1 1 1 0 0,2-4-17 0 0,11-17-229 0 0,-10 14 59 0 0,-5 10 119 0 0,0 0 0 0 0,1 1 1 0 0,-1-1-1 0 0,0 1 0 0 0,1-1 0 0 0,0 1 0 0 0,3-3 51 0 0,-6 6-98 0 0,0 0 14 0 0,0 0 10 0 0,0 0 70 0 0,0 1 0 0 0,-1-1 0 0 0,1 1-1 0 0,0-1 1 0 0,0 1 0 0 0,-1 0 0 0 0,1-1-1 0 0,0 1 1 0 0,0 0 0 0 0,0-1 0 0 0,0 1 0 0 0,0 0-1 0 0,0-1 1 0 0,0 1 0 0 0,0 0 0 0 0,0-1-1 0 0,0 1 5 0 0,15 52-10 0 0,-12-45 15 0 0,1 0-1 0 0,0-1 1 0 0,0 1 0 0 0,1-1 0 0 0,0 0 0 0 0,3 3-5 0 0,-5-7 17 0 0,-1 0 1 0 0,1-1 0 0 0,-1 1 0 0 0,1-1 0 0 0,0 0 0 0 0,0 0 0 0 0,0 0-1 0 0,0 0 1 0 0,1 0 0 0 0,-1-1 0 0 0,0 0 0 0 0,1 1 0 0 0,-1-1 0 0 0,1-1-1 0 0,0 1 1 0 0,1 0-18 0 0,12 2 95 0 0,-14-2-79 0 0,-1-1 0 0 0,1 1 0 0 0,-1-1 0 0 0,1 1 1 0 0,-1-1-1 0 0,1 0 0 0 0,0 0 0 0 0,-1 0 0 0 0,1 0 0 0 0,-1-1 0 0 0,1 1 0 0 0,-1-1 0 0 0,1 1 0 0 0,-1-1 0 0 0,1 0 0 0 0,-1 0 0 0 0,0 0-16 0 0,1-1 6 0 0,0 1 1 0 0,0-1-1 0 0,0 0 0 0 0,0 0 0 0 0,-1-1 0 0 0,1 1 0 0 0,-1 0 1 0 0,0-1-1 0 0,0 1 0 0 0,0-1 0 0 0,0 0 0 0 0,0 0 0 0 0,0 0 0 0 0,-1 0 1 0 0,1 0-1 0 0,-1 0 0 0 0,0 0 0 0 0,0-2-6 0 0,12-56-963 0 0,-12 59 936 0 0,0 0 2 0 0,-1 0 0 0 0,1 0 0 0 0,-1 0-1 0 0,0 0 1 0 0,1 0 0 0 0,-1 0-1 0 0,0 0 1 0 0,0-1 0 0 0,0 0 25 0 0,0 2 89 0 0,0 1 31 0 0,0 12 47 0 0,0-5-71 0 0,1 0 0 0 0,0 0 0 0 0,0 0 1 0 0,1 0-1 0 0,0 0 0 0 0,0 0 0 0 0,1 0 0 0 0,0-1 1 0 0,0 0-1 0 0,0 1 0 0 0,1-1 0 0 0,1 2-96 0 0,0-1 0 0 0,-1 0 0 0 0,1-1 0 0 0,0 0 0 0 0,0 0 0 0 0,6 4 0 0 0,-8-8 0 0 0,0 1 0 0 0,0-1 0 0 0,0 0 0 0 0,1 0 0 0 0,-1-1 0 0 0,1 1 0 0 0,-1-1 0 0 0,1 1 0 0 0,-1-1 0 0 0,1 0 0 0 0,0 0 0 0 0,0-1 0 0 0,1 1 0 0 0,1-1-306 0 0,0 0 0 0 0,0 0 0 0 0,0 0 0 0 0,0-1 0 0 0,1 0 306 0 0,9-2-1766 0 0</inkml:trace>
  <inkml:trace contextRef="#ctx0" brushRef="#br0" timeOffset="1141.058">2125 109 15288 0 0,'0'0'348'0'0,"-5"-2"969"0"0,1 2-1256 0 0,0 0 1 0 0,1 1 0 0 0,-1 0-1 0 0,0 0 1 0 0,0 0 0 0 0,0 1-1 0 0,1-1 1 0 0,-1 1 0 0 0,-3 1-62 0 0,-31 23 1247 0 0,31-21-1164 0 0,0 1-1 0 0,1 0 0 0 0,-1 0 1 0 0,1 0-1 0 0,1 1 0 0 0,-1 0 0 0 0,1 0 1 0 0,1 1-1 0 0,-1 0 0 0 0,1-1 1 0 0,1 1-1 0 0,-1 0 0 0 0,1 1 1 0 0,1-1-1 0 0,-1 1 0 0 0,2-1 0 0 0,-1 1 1 0 0,0 6-83 0 0,2-2 48 0 0,0-11-36 0 0,-1 1 1 0 0,1-1-1 0 0,0 1 1 0 0,0-1-1 0 0,0 1 1 0 0,1 0-1 0 0,-1-1 0 0 0,0 1 1 0 0,1-1-1 0 0,0 0 1 0 0,0 1-1 0 0,-1-1 1 0 0,2 1-1 0 0,-1-1 0 0 0,0 0 1 0 0,0 0-1 0 0,1 0 1 0 0,-1 0-13 0 0,4 5 43 0 0,-3-4 3 0 0,0 0 1 0 0,1-1-1 0 0,-1 1 0 0 0,0-1 1 0 0,1 1-1 0 0,0-1 0 0 0,-1 0 1 0 0,1 0-1 0 0,0 0 0 0 0,1 1-46 0 0,5 0 55 0 0,1 0-1 0 0,-1 0 0 0 0,0-1 0 0 0,1-1 0 0 0,0 1 1 0 0,-1-1-1 0 0,1-1 0 0 0,0 0 0 0 0,2 0-54 0 0,1-1-293 0 0,1-1 0 0 0,0 0 1 0 0,-1-1-1 0 0,0 0 0 0 0,1-1 0 0 0,4-3 293 0 0,-12 4-472 0 0,0 0 1 0 0,-1 0-1 0 0,1 0 0 0 0,0-1 0 0 0,-1 0 1 0 0,0-1-1 0 0,2-1 472 0 0,-6 5-63 0 0,23-22-1678 0 0</inkml:trace>
  <inkml:trace contextRef="#ctx0" brushRef="#br0" timeOffset="1413.8">2378 1 11056 0 0,'0'0'505'0'0,"0"0"-9"0"0,-3 8-297 0 0,1-4-176 0 0,-3 10 815 0 0,0 0 0 0 0,2 1 0 0 0,-1-1 0 0 0,2 1 0 0 0,-2 15-838 0 0,2 13 1228 0 0,0-28-540 0 0,2 0 1 0 0,-1-1-1 0 0,2 5-688 0 0,2 2 408 0 0,1 0 0 0 0,1-1 0 0 0,0 1 0 0 0,2-1 0 0 0,0 0 0 0 0,3 3-408 0 0,11 14 373 0 0,-20-36-301 0 0,-1-1-34 0 0,0 0-134 0 0,0 0-12 0 0,-9 0-1656 0 0,0-2-106 0 0</inkml:trace>
  <inkml:trace contextRef="#ctx0" brushRef="#br0" timeOffset="1708.704">2266 153 6448 0 0,'0'0'498'0'0,"12"-3"-114"0"0,0 4 1779 0 0,0 0 0 0 0,-1 1 0 0 0,10 2-2163 0 0,17 3 2331 0 0,24 6 56 0 0,-55-12-2139 0 0,-1 1 1 0 0,1 0-1 0 0,0 0 1 0 0,4 2-249 0 0,-6-2 237 0 0,1 0 1 0 0,0 0 0 0 0,1 0 0 0 0,-1-1-1 0 0,4 1-237 0 0,23 5 982 0 0,-26-6-779 0 0,0 1 1 0 0,0 0-1 0 0,-1-1 1 0 0,1-1-1 0 0,1 1-203 0 0,-6-1 57 0 0,0 1 1 0 0,1-1-1 0 0,-1 1 1 0 0,0-1-1 0 0,1 1 0 0 0,-1 0 1 0 0,0 0-1 0 0,0 0 0 0 0,0 0 1 0 0,0 1-1 0 0,0-1 1 0 0,0 0-1 0 0,0 1 0 0 0,0 0 1 0 0,0-1-1 0 0,-1 1 1 0 0,1 0-1 0 0,0 0 0 0 0,-1 0 1 0 0,0 0-1 0 0,1 0 0 0 0,-1 0 1 0 0,0 0-1 0 0,0 2-57 0 0,-2 15 38 0 0,-1-8 16 0 0,2-4-9 0 0,-1 0-1 0 0,0 0 0 0 0,-1 0 0 0 0,1 0 1 0 0,-1 0-1 0 0,-2 4-44 0 0,-7 26 278 0 0,6-21-202 0 0,5-7-12 0 0,0-2 0 0 0,0-5 2 0 0,1-1-89 0 0,-1 0 1 0 0,1 1 0 0 0,-1-1 0 0 0,1 0 0 0 0,-1 0 0 0 0,1-1-1 0 0,0 1 1 0 0,0 0 0 0 0,-1 0 0 0 0,1 0 0 0 0,0 0 0 0 0,0-1 0 0 0,0 1-1 0 0,0 0 1 0 0,0-1 0 0 0,0 1 0 0 0,0 0 0 0 0,0-1 0 0 0,0 0-1 0 0,1 1 23 0 0,1 0-232 0 0,-2 0 42 0 0,0-1 0 0 0,0 1 0 0 0,-1-1 0 0 0,1 0-1 0 0,0 1 1 0 0,0-1 0 0 0,0 0 0 0 0,0 0 0 0 0,0 0 0 0 0,0 0 0 0 0,0 0 0 0 0,0 0 0 0 0,0 0 0 0 0,0 0 190 0 0,4 0-2202 0 0,1 0-5020 0 0</inkml:trace>
  <inkml:trace contextRef="#ctx0" brushRef="#br0" timeOffset="1975.132">2890 89 9672 0 0,'7'-6'1030'0'0,"0"2"-576"0"0,-4-1 4644 0 0,-1 2-1820 0 0,3 5-4685 0 0,6 2-176 0 0,3 2-4713 0 0,-4-2 4418 0 0</inkml:trace>
  <inkml:trace contextRef="#ctx0" brushRef="#br0" timeOffset="2470.973">3030 117 5984 0 0,'0'0'464'0'0,"-11"8"-76"0"0,2-5 1446 0 0,-1 1 0 0 0,0-2-1 0 0,-8 2-1833 0 0,8-2 866 0 0,1 0 0 0 0,-1 1-1 0 0,-8 3-865 0 0,4 0 460 0 0,1 0 1 0 0,-1 1-1 0 0,1 0 0 0 0,0 1 0 0 0,0 1 1 0 0,1 0-1 0 0,1 1 0 0 0,-1 0 0 0 0,2 1 0 0 0,-1 0 1 0 0,-7 11-461 0 0,17-21 17 0 0,0 1 1 0 0,1-1-1 0 0,-1 1 1 0 0,0-1-1 0 0,1 1 1 0 0,-1-1-1 0 0,1 1 1 0 0,0 0-1 0 0,-1-1 0 0 0,1 1 1 0 0,0-1-1 0 0,0 1 1 0 0,0 0-1 0 0,0-1 1 0 0,0 1-18 0 0,0 1 92 0 0,1-3-72 0 0,-1 1-1 0 0,0-1 0 0 0,1 1 1 0 0,-1-1-1 0 0,1 1 0 0 0,-1-1 1 0 0,1 0-1 0 0,-1 1 0 0 0,1-1 1 0 0,-1 0-1 0 0,1 1 1 0 0,0-1-1 0 0,-1 0 0 0 0,1 1 1 0 0,-1-1-1 0 0,1 0 0 0 0,0 0 1 0 0,-1 0-1 0 0,1 0 0 0 0,0 0 1 0 0,-1 0-1 0 0,1 0 0 0 0,-1 0 1 0 0,1 0-20 0 0,16 1 234 0 0,-11-2-188 0 0,0 0-1 0 0,0 0 1 0 0,-1-1-1 0 0,1 0 1 0 0,-1 0 0 0 0,1 0-1 0 0,-1-1 1 0 0,0 1-1 0 0,3-3-45 0 0,9-7-99 0 0,0 0 0 0 0,0-3 99 0 0,8-4-79 0 0,-17 12 31 0 0,1 1 0 0 0,1 0 0 0 0,-1 1 0 0 0,1 0 0 0 0,4-2 48 0 0,-8 5-25 0 0,-1 0 1 0 0,1 1-1 0 0,0-1 1 0 0,0 1-1 0 0,0 0 1 0 0,0 1-1 0 0,0 0 1 0 0,0-1 0 0 0,0 2-1 0 0,3 0 25 0 0,-7-1-12 0 0,0 1 0 0 0,0-1 0 0 0,0 1 0 0 0,0 0 1 0 0,0 0-1 0 0,0 0 0 0 0,0 0 0 0 0,-1 0 0 0 0,1 1 0 0 0,0-1 0 0 0,-1 0 0 0 0,1 1 0 0 0,-1-1 0 0 0,1 1 0 0 0,-1 0 1 0 0,0-1-1 0 0,0 1 0 0 0,1 0 0 0 0,-1 0 0 0 0,0 1 12 0 0,2 4-21 0 0,0 0 1 0 0,0 0-1 0 0,0 0 0 0 0,-1 1 1 0 0,0 0 20 0 0,1 11 32 0 0,0 0 0 0 0,-1 11-32 0 0,2 14 370 0 0,-3-29 123 0 0,-3-14 301 0 0,-3-8-529 0 0,5 5-295 0 0,0 1 0 0 0,-1-1-1 0 0,1 1 1 0 0,0-1 0 0 0,0 1 0 0 0,0-1-1 0 0,0 0 1 0 0,0 1 0 0 0,0-1-1 0 0,0 0 1 0 0,1 1 0 0 0,-1-1 0 0 0,1 1-1 0 0,-1-1 1 0 0,1 1 0 0 0,-1-1-1 0 0,2 0 31 0 0,13-27-1325 0 0,-7 20 907 0 0,-1 0 0 0 0,1 0 0 0 0,0 1 0 0 0,1-1-1 0 0,8-4 419 0 0,-12 8-89 0 0,0 1 0 0 0,1 1-1 0 0,0-1 1 0 0,0 1 0 0 0,0 0 0 0 0,1 0-1 0 0,-1 1 1 0 0,1 0 0 0 0,-1 0-1 0 0,5-1 90 0 0,-8 3 19 0 0,-1 0 0 0 0,1 1 0 0 0,-1-1 0 0 0,1 0 0 0 0,-1 1 0 0 0,1-1 0 0 0,-1 1 0 0 0,1 0 0 0 0,-1 0 0 0 0,1 0 0 0 0,-1 0-1 0 0,0 0 1 0 0,0 0 0 0 0,1 1 0 0 0,-1-1 0 0 0,0 1-19 0 0,7 5 179 0 0,-1 0-1 0 0,-1 0 1 0 0,2 3-179 0 0,-8-9 3 0 0,61 70 219 0 0,-53-60-677 0 0,23 25 1290 0 0,-7-15-6222 0 0,-16-15-437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31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269 141 13360 0 0,'-2'0'612'0'0,"-19"7"-379"0"0,1 1 1 0 0,0 1-1 0 0,1 0 1 0 0,0 2-1 0 0,0 0 1 0 0,1 1-1 0 0,-11 10-233 0 0,13-10 281 0 0,5-4 41 0 0,1 1 0 0 0,-1 0 0 0 0,2 1 0 0 0,-8 9-322 0 0,9-11 248 0 0,6-6-192 0 0,0-1 1 0 0,0 1-1 0 0,1 0 1 0 0,-1-1 0 0 0,1 1-1 0 0,-1 0 1 0 0,1 0 0 0 0,0 0-1 0 0,0 0 1 0 0,0 0 0 0 0,0 1-1 0 0,0-1 1 0 0,0 0-1 0 0,0 2-56 0 0,2-2 37 0 0,0-1 0 0 0,0 1 0 0 0,1-1 0 0 0,-1 1-1 0 0,0 0 1 0 0,1-1 0 0 0,-1 0 0 0 0,1 1 0 0 0,-1-1-1 0 0,1 0 1 0 0,0 0 0 0 0,0 0 0 0 0,-1 0 0 0 0,1 0-1 0 0,1 0-36 0 0,3 1 55 0 0,-1-1 0 0 0,1 1 0 0 0,-1-1-1 0 0,1-1 1 0 0,-1 1 0 0 0,1-1-1 0 0,-1 0 1 0 0,1 0 0 0 0,0 0 0 0 0,-1-1-1 0 0,1 0 1 0 0,-1 0 0 0 0,1-1-1 0 0,-1 1 1 0 0,0-1 0 0 0,0 0-1 0 0,3-2-54 0 0,1 0 23 0 0,0-1 0 0 0,0 0 0 0 0,-1-1 0 0 0,0 1 0 0 0,0-2 0 0 0,0 1 0 0 0,-1-1 0 0 0,0 0-1 0 0,2-3-22 0 0,-5 4 0 0 0,0 0 0 0 0,-1-1 0 0 0,0 1 0 0 0,0-1 0 0 0,-1 0 0 0 0,1 0 0 0 0,-1-1 0 0 0,3-9 0 0 0,-3 14 0 0 0,-2 2-1 0 0,0 1 1 0 0,1-1-1 0 0,-1 0 1 0 0,0 1 0 0 0,0-1-1 0 0,0 0 1 0 0,0 1 0 0 0,0-1-1 0 0,0 0 1 0 0,0 0 0 0 0,0 1-1 0 0,0-1 1 0 0,0 0 0 0 0,0 1-1 0 0,0-1 1 0 0,0 0 0 0 0,-1 1-1 0 0,1-1 1 0 0,0 0 0 0 0,-1 1-1 0 0,1-1 1 0 0,0 0-1 0 0,-1 1 1 0 0,1-1 0 0 0,-1 1-1 0 0,1-1 1 0 0,-1 1 0 0 0,1-1 0 0 0,-1 0-54 0 0,1 1 53 0 0,1 1 0 0 0,-1-1 0 0 0,0 1 0 0 0,1-1-1 0 0,-1 1 1 0 0,1-1 0 0 0,-1 0 0 0 0,0 1 0 0 0,1-1-1 0 0,-1 0 1 0 0,1 1 0 0 0,-1-1 0 0 0,1 0-1 0 0,-1 0 1 0 0,1 1 0 0 0,-1-1 0 0 0,1 0 0 0 0,-1 0-1 0 0,1 0 1 0 0,-1 0 0 0 0,1 0 0 0 0,0 0 0 0 0,0 0 1 0 0,13 2 63 0 0,3-2-20 0 0,-1-1 0 0 0,1-1 0 0 0,0 0 0 0 0,-1-1-1 0 0,0-1 1 0 0,1-1 0 0 0,-1 0 0 0 0,-1-1 0 0 0,1 0-1 0 0,10-8-42 0 0,-22 12-10 0 0,-1-1-1 0 0,0 1 0 0 0,0-1 0 0 0,0 0 0 0 0,0 0 1 0 0,-1-1-1 0 0,1 1 0 0 0,-1 0 0 0 0,0-1 1 0 0,0 1-1 0 0,0-1 0 0 0,0 0 0 0 0,-1 0 0 0 0,1 0 1 0 0,0-3 10 0 0,0-4-46 0 0,0 0 0 0 0,0 0 0 0 0,-1-1-1 0 0,0 1 1 0 0,-1-3 46 0 0,0 13-1 0 0,0-1-1 0 0,-1 1 1 0 0,1 0-1 0 0,0 0 1 0 0,-1-1-1 0 0,1 1 1 0 0,0 0-1 0 0,-1 0 1 0 0,0 0-1 0 0,1-1 1 0 0,-1 1-1 0 0,0 0 1 0 0,1 0-1 0 0,-1 0 1 0 0,0 0-1 0 0,0 0 1 0 0,0 0-1 0 0,0 1 1 0 0,0-1-1 0 0,0 0 1 0 0,-1 0 1 0 0,1 0-3 0 0,0 1 1 0 0,1 0-1 0 0,-1-1 0 0 0,0 1 0 0 0,1 0 1 0 0,-1 0-1 0 0,0-1 0 0 0,0 1 1 0 0,1 0-1 0 0,-1 0 0 0 0,0 0 1 0 0,0 0-1 0 0,0 0 0 0 0,1 0 1 0 0,-1 0-1 0 0,0 0 0 0 0,0 0 1 0 0,1 1-1 0 0,-1-1 0 0 0,0 0 1 0 0,1 0-1 0 0,-1 1 0 0 0,0-1 1 0 0,0 0-1 0 0,1 1 0 0 0,-1-1 1 0 0,1 1-1 0 0,-1-1 0 0 0,0 1 0 0 0,1-1 1 0 0,-1 1-1 0 0,1-1 0 0 0,-1 1 1 0 0,1 0-1 0 0,-1-1 0 0 0,1 1 1 0 0,0 0-1 0 0,-1 0 3 0 0,-6 13 9 0 0,0 0 1 0 0,2 1-1 0 0,-1-1 0 0 0,2 1 1 0 0,0 1-1 0 0,0-1 1 0 0,2 2-10 0 0,-5 34 189 0 0,2 26-189 0 0,4-68 54 0 0,1 20 37 0 0,1 0-1 0 0,3 14-90 0 0,-1-2-5 0 0,1-4 89 0 0,4 11-84 0 0,-1-1 130 0 0,0-15-44 0 0,-4-23 17 0 0,-1 0 0 0 0,-1 0 0 0 0,0 0 0 0 0,0 3-103 0 0,-1-11-14 0 0,0 0 0 0 0,0 0 0 0 0,0 0-1 0 0,-1 0 1 0 0,1 0 0 0 0,0 0 0 0 0,0 0 0 0 0,-1 0-1 0 0,1 0 1 0 0,-1-1 0 0 0,1 1 0 0 0,-1 0 0 0 0,1 0-1 0 0,-1 0 1 0 0,0-1 0 0 0,1 1 0 0 0,-1 0-1 0 0,0-1 1 0 0,0 1 0 0 0,1 0 0 0 0,-1-1 0 0 0,0 1 14 0 0,-12 3-5801 0 0,4-4-589 0 0</inkml:trace>
  <inkml:trace contextRef="#ctx0" brushRef="#br0" timeOffset="304.413">174 460 7368 0 0,'0'0'568'0'0,"10"-11"-151"0"0,-3 8 386 0 0,0-1 0 0 0,0 1-1 0 0,0 0 1 0 0,0 0 0 0 0,0 1 0 0 0,0 0-1 0 0,5-1-802 0 0,11 0 828 0 0,19-1-828 0 0,-2 1 761 0 0,61-5 368 0 0,-3 2-909 0 0,4-5-147 0 0,-55 5-4727 0 0,-24 4-635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29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17 198 5528 0 0,'0'0'422'0'0,"0"-1"-237"0"0,-2-6-2 0 0,1 5 218 0 0,1 0-1 0 0,-1 0 1 0 0,0 0-1 0 0,0 0 0 0 0,0 1 1 0 0,0-1-1 0 0,-1 1 1 0 0,1-1-1 0 0,0 0 0 0 0,-1 1-400 0 0,1 0 1430 0 0,1 1-366 0 0,0 0-158 0 0,0 0-36 0 0,0 0-30 0 0,0 0-102 0 0,0 0-46 0 0,0 2-502 0 0,0 0 0 0 0,-1 0 0 0 0,1 0 0 0 0,0 0 0 0 0,0 0 0 0 0,0 0 0 0 0,0 0 0 0 0,0-1 0 0 0,1 2-190 0 0,-1 10 83 0 0,-1 2-18 0 0,1 0 0 0 0,1 0-1 0 0,0 0 1 0 0,1 0 0 0 0,0 0 0 0 0,1 0-1 0 0,4 10-64 0 0,-6-22 19 0 0,14 45-64 0 0,-13-44 83 0 0,0 1 0 0 0,0-1 0 0 0,1 0 0 0 0,-1 0 0 0 0,1 0 0 0 0,0 0 0 0 0,0-1-1 0 0,0 1 1 0 0,3 2-38 0 0,-5-5 21 0 0,0 0-1 0 0,0 0 0 0 0,0-1 0 0 0,0 1 0 0 0,0 0 0 0 0,0-1 0 0 0,0 1 0 0 0,0 0 0 0 0,1-1 1 0 0,-1 0-1 0 0,0 1 0 0 0,0-1 0 0 0,0 1 0 0 0,1-1 0 0 0,-1 0 0 0 0,0 0 0 0 0,0 0 1 0 0,0 0-1 0 0,1 0 0 0 0,-1 0 0 0 0,0 0 0 0 0,0 0 0 0 0,1 0 0 0 0,-1-1 0 0 0,0 1 1 0 0,0-1-1 0 0,0 1 0 0 0,1-1 0 0 0,-1 1 0 0 0,0-1 0 0 0,0 1 0 0 0,0-1 0 0 0,0 0 1 0 0,0 0-1 0 0,0 1 0 0 0,0-1 0 0 0,0-1-20 0 0,4-3-17 0 0,-1-1 0 0 0,0 0 0 0 0,0 1 1 0 0,-1-2-1 0 0,1 1 0 0 0,-1-2 17 0 0,2-1-172 0 0,2-3 27 0 0,-5 10 103 0 0,-1-1 0 0 0,1 1 0 0 0,-1-1 0 0 0,1 1 0 0 0,-1-1-1 0 0,0 0 1 0 0,0 0 42 0 0,0 0-22 0 0,0 0 0 0 0,0 1 0 0 0,0-1 0 0 0,0 1 0 0 0,1-1 0 0 0,-1 1 0 0 0,1-1 0 0 0,0 1 0 0 0,0 0 0 0 0,0 0 0 0 0,0 0-1 0 0,0 0 1 0 0,0 0 0 0 0,0 1 0 0 0,1-1 0 0 0,-1 1 0 0 0,3-2 22 0 0,-3 2-13 0 0,0 0-1 0 0,0 0 1 0 0,-1 1 0 0 0,1-1-1 0 0,0 0 1 0 0,0 1 0 0 0,0 0-1 0 0,0-1 1 0 0,0 1-1 0 0,0 0 1 0 0,0 0 0 0 0,1 0-1 0 0,-1 0 1 0 0,0 0 0 0 0,0 1-1 0 0,0-1 1 0 0,0 1 0 0 0,0-1-1 0 0,-1 1 1 0 0,1 0 0 0 0,0 0-1 0 0,0-1 1 0 0,0 1-1 0 0,0 1 1 0 0,-1-1 13 0 0,50 41-86 0 0,-31-23 147 0 0,2-2 0 0 0,15 10-61 0 0,-36-26 73 0 0,-1-1-1 0 0,0 0 0 0 0,0 0 0 0 0,0 0-1 0 0,0 0-6 0 0,0 0-1 0 0,0 0 0 0 0,0 0 11 0 0,0 0 42 0 0,4-14 275 0 0,-3 8-356 0 0,-1 0 0 0 0,1-1-1 0 0,-1 1 1 0 0,0 0-1 0 0,0 0 1 0 0,-1 0-1 0 0,1-1 1 0 0,-1 1 0 0 0,-1 0-36 0 0,0-10-9 0 0,1 9 16 0 0,0 0 0 0 0,1 0 0 0 0,0 0-1 0 0,0 0 1 0 0,1 0 0 0 0,0 0 0 0 0,0 0 0 0 0,1 1-1 0 0,0-1 1 0 0,0 0 0 0 0,0 1 0 0 0,3-5-7 0 0,-3 7-8 0 0,0 0 0 0 0,1 0 0 0 0,-1 1 0 0 0,1-1 0 0 0,0 1 0 0 0,0 0 1 0 0,0 0-1 0 0,0 0 0 0 0,1 0 0 0 0,-1 0 0 0 0,1 1 0 0 0,0 0 0 0 0,-1 0 1 0 0,1 0-1 0 0,0 0 0 0 0,0 0 0 0 0,1 1 0 0 0,-1-1 0 0 0,0 1 0 0 0,3 0 8 0 0,7-1-567 0 0,0 0 0 0 0,0 1 0 0 0,0 0-1 0 0,0 1 1 0 0,0 1 0 0 0,0 0 0 0 0,0 1-1 0 0,0 1 1 0 0,6 1 567 0 0,-9-1-3806 0 0,-9-3-1046 0 0</inkml:trace>
  <inkml:trace contextRef="#ctx0" brushRef="#br0" timeOffset="826.971">816 186 9704 0 0,'-57'11'3261'0'0,"51"-9"-2775"0"0,0 0-1 0 0,-1 0 1 0 0,1 1-1 0 0,0-1 1 0 0,1 1-1 0 0,-1 1 0 0 0,-2 0-485 0 0,4 0 299 0 0,-2-1-58 0 0,1 1 0 0 0,0 0 0 0 0,0 0 0 0 0,0 1 0 0 0,0 0 0 0 0,1 0 0 0 0,-1 0 0 0 0,1 0-1 0 0,1 1 1 0 0,-4 4-241 0 0,-2 7 338 0 0,6-14-275 0 0,1 1 0 0 0,0 0 1 0 0,0 0-1 0 0,0 0 0 0 0,0 0 0 0 0,1 0 1 0 0,-1 0-1 0 0,1 0 0 0 0,0 0 0 0 0,0 1 1 0 0,1-1-64 0 0,0-2 2 0 0,0 0 16 0 0,0 1-1 0 0,-1-1 1 0 0,1 1 0 0 0,-1-1 0 0 0,1 1-1 0 0,-1-1 1 0 0,0 1 0 0 0,0-1 0 0 0,0 0-1 0 0,0 0 1 0 0,-1 2-18 0 0,2-3 12 0 0,-1-1-1 0 0,1 1 1 0 0,0-1-1 0 0,0 1 0 0 0,-1 0 1 0 0,1-1-1 0 0,0 1 1 0 0,0-1-1 0 0,0 1 1 0 0,0-1-1 0 0,0 1 1 0 0,-1 0-1 0 0,1-1 1 0 0,0 1-1 0 0,0-1 1 0 0,1 1-1 0 0,-1 0 1 0 0,0-1-1 0 0,0 1 1 0 0,0-1-1 0 0,0 1-11 0 0,1-1 16 0 0,-1 1 0 0 0,0-1 0 0 0,1 0 0 0 0,-1 0 0 0 0,0 0 0 0 0,1 0 0 0 0,-1 0 0 0 0,0 0 0 0 0,1 0 1 0 0,-1 0-1 0 0,0 0 0 0 0,1 0 0 0 0,-1 0 0 0 0,0 0 0 0 0,1 0 0 0 0,-1 0 0 0 0,0 0 0 0 0,1-1 0 0 0,-1 1 0 0 0,0 0 0 0 0,1 0 0 0 0,-1 0 0 0 0,0 0 0 0 0,1-1 0 0 0,-1 1-16 0 0,2-1 26 0 0,1-1 1 0 0,-1 1 0 0 0,0-1-1 0 0,0 0 1 0 0,0 0-1 0 0,0 1 1 0 0,0-1 0 0 0,-1-1-1 0 0,2 0-26 0 0,9-11-2 0 0,-10 13-12 0 0,0 0 0 0 0,-1-1 1 0 0,1 1-1 0 0,-1-1 0 0 0,0 0 0 0 0,1 1 0 0 0,-1-1 0 0 0,0 0 0 0 0,0 0 0 0 0,0 1 0 0 0,0-1 0 0 0,0-1 14 0 0,-1-2-54 0 0,0 4 46 0 0,0 1 1 0 0,0-1 0 0 0,0 0-1 0 0,0 1 1 0 0,0-1 0 0 0,1 0-1 0 0,-1 1 1 0 0,0-1 0 0 0,0 0-1 0 0,0 1 1 0 0,1-1-1 0 0,-1 0 1 0 0,0 1 0 0 0,1-1-1 0 0,-1 0 1 0 0,0 1 0 0 0,1-1-1 0 0,-1 1 1 0 0,1-1 0 0 0,-1 1-1 0 0,1-1 1 0 0,0 1 7 0 0,5-6-40 0 0,-5 6 35 0 0,0 0 0 0 0,-1 0 0 0 0,1-1 1 0 0,0 1-1 0 0,-1 0 0 0 0,1-1 0 0 0,-1 1 1 0 0,1 0-1 0 0,0-1 0 0 0,-1 1 0 0 0,1-1 1 0 0,-1 1-1 0 0,0-1 0 0 0,1 1 0 0 0,-1-1 1 0 0,1 0-1 0 0,-1 1 0 0 0,0-1 0 0 0,1 1 1 0 0,-1-1-1 0 0,0 0 0 0 0,0 1 0 0 0,1-1 1 0 0,-1 0-1 0 0,0 1 0 0 0,0-1 0 0 0,0 0 1 0 0,0 1-1 0 0,0-1 0 0 0,0 0 0 0 0,0 0 1 0 0,0 1-1 0 0,0-1 0 0 0,0 0 0 0 0,-1 1 5 0 0,1-1-12 0 0,0 0 10 0 0,-1 1 0 0 0,1 0 0 0 0,0-1 0 0 0,0 1 0 0 0,0 0 0 0 0,0-1 0 0 0,0 1 0 0 0,0-1 0 0 0,0 1 0 0 0,0 0 0 0 0,0-1 0 0 0,0 1 0 0 0,0-1 0 0 0,0 1 0 0 0,0 0 0 0 0,0-1 0 0 0,0 1 0 0 0,0 0 0 0 0,0-1 0 0 0,0 1 0 0 0,0-1 0 0 0,1 1 0 0 0,-1 0 0 0 0,0-1 0 0 0,0 1 0 0 0,0 0 0 0 0,1-1 0 0 0,-1 1 0 0 0,0 0 0 0 0,1 0 0 0 0,-1-1 2 0 0,0 1-43 0 0,0 0 43 0 0,0 0 0 0 0,0 0 0 0 0,0 0-1 0 0,0 0 1 0 0,0 0 0 0 0,0 0 0 0 0,1 0 0 0 0,-1 0 0 0 0,0 0 0 0 0,0 0-1 0 0,0 0 1 0 0,0 0 0 0 0,0 0 0 0 0,0 0 0 0 0,0 0 0 0 0,0 0 0 0 0,1 0-1 0 0,-1 0 1 0 0,0 0 0 0 0,0 0 0 0 0,0 0 0 0 0,0 0 0 0 0,0 0 0 0 0,0 1-1 0 0,0-1 1 0 0,0 0 0 0 0,0 0 0 0 0,0 0 0 0 0,0 0 0 0 0,0 0 0 0 0,0 0-1 0 0,0 0 1 0 0,1 0 0 0 0,-1 0 0 0 0,0 1 0 0 0,0-1 0 0 0,0 0 0 0 0,0 0-1 0 0,0 0 1 0 0,0 0 0 0 0,0 0 0 0 0,0 0 0 0 0,0 0 0 0 0,0 0 0 0 0,0 1-1 0 0,0-1 1 0 0,0 0 0 0 0,-1 0 0 0 0,1 0 0 0 0,0 0 0 0 0,0 0 0 0 0,0 0-1 0 0,0 0 1 0 0,0 0 0 0 0,0 1 0 0 0,0-1 0 0 0,0 0 0 0 0,0 0 0 0 0,0 0-1 0 0,0 0 1 0 0,0 0 0 0 0,0 0 0 0 0,0 0 0 0 0,-1 0 0 0 0,1 0 0 0 0,0 0-1 0 0,0 0 1 0 0,0 0 0 0 0,0 0 0 0 0,2 2-54 0 0,-2-1 54 0 0,-1 0-1 0 0,1-1 1 0 0,-1 1-1 0 0,1 0 1 0 0,0-1 0 0 0,-1 1-1 0 0,1 0 1 0 0,0 0-1 0 0,-1-1 1 0 0,1 1 0 0 0,0 0-1 0 0,0 0 1 0 0,0-1-1 0 0,0 1 1 0 0,0 0 0 0 0,0 0-1 0 0,0 0 1 0 0,0-1-1 0 0,0 1 1 0 0,0 0 0 0 0,1 0-1 0 0,-1 0 1 0 0,0-1-1 0 0,0 1 1 0 0,1 0 0 0 0,-1-1-1 0 0,1 1 1 0 0,-1 0-1 0 0,1 0 1 0 0,18 22 2 0 0,-8-11-3 0 0,6 2 28 0 0,-14-13-18 0 0,0 1-1 0 0,-1 0 0 0 0,1 0 1 0 0,-1 0-1 0 0,1 0 1 0 0,0 2-9 0 0,0-1 20 0 0,0 0 0 0 0,-1 0 0 0 0,1-1 0 0 0,0 1 0 0 0,0-1 0 0 0,1 0 0 0 0,-1 0 1 0 0,0 0-1 0 0,1 0 0 0 0,-1 0 0 0 0,1-1 0 0 0,0 1 0 0 0,-1-1 0 0 0,1 0 0 0 0,0 0 0 0 0,0-1 1 0 0,0 1-1 0 0,0-1 0 0 0,0 0 0 0 0,0 0 0 0 0,-1 0 0 0 0,1 0 0 0 0,0-1 0 0 0,2 0-20 0 0,0 0-45 0 0,0-1 0 0 0,-1 1-1 0 0,1-1 1 0 0,-1 0 0 0 0,1 0-1 0 0,-1-1 1 0 0,0 1 0 0 0,0-1-1 0 0,0-1 1 0 0,0 1 0 0 0,-1-1-1 0 0,1 1 1 0 0,-1-1 0 0 0,0 0-1 0 0,0-1 1 0 0,0 1 0 0 0,-1-1-1 0 0,0 0 1 0 0,0 0 0 0 0,0 0-1 0 0,0 0 1 0 0,-1 0 0 0 0,0-1-1 0 0,0 1 1 0 0,0-1 0 0 0,0 1-1 0 0,-1-4 46 0 0,8-21-640 0 0,-7 25 560 0 0,0 1 1 0 0,-1 0 0 0 0,0-1 0 0 0,0 1 0 0 0,0-1 0 0 0,0 1 0 0 0,-1-1 0 0 0,0 1 0 0 0,0-4 79 0 0,-1-44-772 0 0,1 35 372 0 0,-1-1 0 0 0,0 1 1 0 0,-4-17 399 0 0,4 31-10 0 0,1 0 1 0 0,0 1 0 0 0,0-1 0 0 0,-1 0 0 0 0,2 0 0 0 0,-1 1 0 0 0,0-1 0 0 0,0 0 0 0 0,1 1 0 0 0,0-1 0 0 0,0-1 9 0 0,-1 3 2 0 0,0 0 1 0 0,0 0 0 0 0,0 0-1 0 0,0 0 1 0 0,0 0 0 0 0,0 0 0 0 0,0-1-1 0 0,0 1 1 0 0,0 0 0 0 0,-1 0 0 0 0,1 0-1 0 0,0 0 1 0 0,-1 0 0 0 0,1 0-1 0 0,-1 0 1 0 0,1 1 0 0 0,-1-1 0 0 0,1 0-1 0 0,-1 0 1 0 0,0 0 0 0 0,1 0 0 0 0,-2 0-3 0 0,2 0 27 0 0,-1 1 0 0 0,0-1 0 0 0,1 0 0 0 0,-1 0 0 0 0,0 0 0 0 0,1 0 1 0 0,-1 0-1 0 0,1 0 0 0 0,-1 0 0 0 0,1 0 0 0 0,0 0 0 0 0,-1 0 0 0 0,1 0 0 0 0,0-1-27 0 0,0 1 247 0 0,0 1 230 0 0,0 0 106 0 0,0 0 22 0 0,0 0-50 0 0,2 8 17 0 0,-2-1-442 0 0,0-3-86 0 0,0-1 1 0 0,0 1-1 0 0,0 0 1 0 0,1 0-1 0 0,0-1 1 0 0,-1 1-1 0 0,2 2-44 0 0,-1-1 9 0 0,0 0-1 0 0,0 0 1 0 0,-1 0-1 0 0,0 0 1 0 0,0 0-1 0 0,0 0 1 0 0,0 0-1 0 0,-1 0-8 0 0,0 22 92 0 0,1 31 167 0 0,0-36-124 0 0,0 1-1 0 0,2 8-134 0 0,0-1 147 0 0,-2-23-47 0 0,0 0 0 0 0,0 1 0 0 0,1-1 1 0 0,0 0-1 0 0,1 0 0 0 0,-1 0 0 0 0,2 1-100 0 0,-2-6 44 0 0,18 41 139 0 0,-18-40-177 0 0,1 0-1 0 0,-1-1 1 0 0,1 1-1 0 0,0-1 0 0 0,0 0 1 0 0,0 1-1 0 0,0-1 1 0 0,0 0-1 0 0,1 0 0 0 0,-1 0 1 0 0,1-1-1 0 0,-1 1 1 0 0,3 1-6 0 0,-4-3 118 0 0,1 1-99 0 0,0-1-1 0 0,0 0 0 0 0,0 0 0 0 0,-1 0 1 0 0,1 0-1 0 0,0 0 0 0 0,0-1 0 0 0,-1 1 1 0 0,1 0-1 0 0,0-1 0 0 0,0 1 0 0 0,-1-1 1 0 0,1 0-19 0 0,1-1 31 0 0,0-1 0 0 0,0-1 0 0 0,-1 1 0 0 0,1 0 0 0 0,-1 0 0 0 0,0-1 0 0 0,0 0 0 0 0,0 1 0 0 0,0-3-31 0 0,1 0 27 0 0,-2 4-26 0 0,0 1-1 0 0,-1-1 1 0 0,1 0-1 0 0,-1 1 1 0 0,0-1-1 0 0,1 0 1 0 0,-1 0-1 0 0,0 1 1 0 0,0-1-1 0 0,0 0 0 0 0,0 0 1 0 0,-1 1-1 0 0,1-1 1 0 0,0 0-1 0 0,-1 0 0 0 0,1-1-17 0 0,-1 1 0 0 0,1-1 0 0 0,0 1 0 0 0,-1-1-1 0 0,1 1 1 0 0,1-1 0 0 0,-1-1 17 0 0,4-9-75 0 0,-3 10 57 0 0,-1 1 1 0 0,1-1-1 0 0,0 1 0 0 0,-1-1 0 0 0,1 1 0 0 0,-1-1 0 0 0,0 0 1 0 0,0-2 17 0 0,-1-6-48 0 0,0 0 1 0 0,1 0-1 0 0,0-1 1 0 0,1 1 0 0 0,0 0-1 0 0,1 0 1 0 0,2-7 47 0 0,-1 3-207 0 0,1 1 1 0 0,-2-1 0 0 0,0 0-1 0 0,-1-1 207 0 0,0 13-46 0 0,-1-1-1 0 0,1 1 1 0 0,0 0 0 0 0,0 0-1 0 0,0 0 1 0 0,0 0-1 0 0,2-1 47 0 0,-2 1-26 0 0,1 0 0 0 0,-1 1 0 0 0,0-1 0 0 0,0 0 1 0 0,-1 1-1 0 0,1-1 0 0 0,0 0 0 0 0,-1 0 0 0 0,0-2 26 0 0,1-39-223 0 0,-2 38 265 0 0,-2 7 142 0 0,-3 8 162 0 0,5-8-411 0 0,0 1 76 0 0,1 0 1 0 0,0 0 0 0 0,0 0 0 0 0,0 0-1 0 0,0 0 1 0 0,0 0 0 0 0,0 0-1 0 0,0 0 1 0 0,1 0 0 0 0,-1-1 0 0 0,1 1-1 0 0,0 0 1 0 0,-1 0 0 0 0,1 1-12 0 0,0-1 3 0 0,0 0 1 0 0,0 1 0 0 0,0-1 0 0 0,-1 0 0 0 0,1 1 0 0 0,-1-1 0 0 0,0 1-1 0 0,0 1-3 0 0,0 3 7 0 0,0-1-1 0 0,0 0 1 0 0,0 1 0 0 0,0-1-1 0 0,1 0 1 0 0,0 1-1 0 0,1-1 1 0 0,-1 0-1 0 0,1 0 1 0 0,1 0-1 0 0,-1 0-6 0 0,-1-3 16 0 0,0 1 0 0 0,0-1 0 0 0,0 1-1 0 0,0-1 1 0 0,-1 1 0 0 0,0 0 0 0 0,0 0-16 0 0,1 0 19 0 0,-1 0 1 0 0,0 0-1 0 0,1 0 1 0 0,0 0 0 0 0,0-1-1 0 0,0 3-19 0 0,1-1 24 0 0,0-1 11 0 0,0 0 1 0 0,-1 0 0 0 0,1 0 0 0 0,-1 1-1 0 0,0-1 1 0 0,0 0 0 0 0,-1 1-1 0 0,1-1 1 0 0,-1 0 0 0 0,0 1 0 0 0,0-1-1 0 0,0 1-35 0 0,-1 0 16 0 0,1-1 0 0 0,0 1 0 0 0,0 0 0 0 0,1-1 0 0 0,0 1 0 0 0,0 0 0 0 0,0-1 0 0 0,0 1 0 0 0,0-1 0 0 0,2 1-16 0 0,3 18 0 0 0,-5-21 3 0 0,-1-1 0 0 0,0 1 0 0 0,0-1-1 0 0,0 1 1 0 0,-1 0 0 0 0,1-1 0 0 0,0 1-1 0 0,0-1 1 0 0,-1 0 0 0 0,1 1-1 0 0,-1 1-2 0 0,0-3 6 0 0,1 1 0 0 0,-1 0 0 0 0,1 0 0 0 0,0 0 0 0 0,-1 0 0 0 0,1 0 0 0 0,0 0 0 0 0,0 0 0 0 0,0 0 0 0 0,0 0 0 0 0,0 0 0 0 0,0 0 0 0 0,0 0 0 0 0,0 0 0 0 0,0 0 0 0 0,0 0 0 0 0,1 0 0 0 0,-1 0 0 0 0,1 1-6 0 0,4 4 36 0 0,-4-5-29 0 0,0 0-1 0 0,0 0 0 0 0,0-1 0 0 0,-1 1 0 0 0,1 0 0 0 0,0 0 0 0 0,0 1 0 0 0,-1-1 1 0 0,1 0-1 0 0,-1 0 0 0 0,1 0 0 0 0,-1 0 0 0 0,0 1 0 0 0,1-1 0 0 0,-1 1-6 0 0,1-1-11 0 0,-1-1 0 0 0,0 0 0 0 0,1 1 0 0 0,-1-1-1 0 0,1 1 1 0 0,-1-1 0 0 0,0 1 0 0 0,1-1-1 0 0,-1 0 1 0 0,1 1 0 0 0,-1-1 0 0 0,1 0 0 0 0,-1 0-1 0 0,1 1 1 0 0,0-1 0 0 0,-1 0 0 0 0,1 0 0 0 0,-1 0-1 0 0,1 0 1 0 0,0 0 0 0 0,-1 0 0 0 0,1 0 0 0 0,-1 0-1 0 0,1 0 1 0 0,-1 0 0 0 0,1 0 0 0 0,0 0 11 0 0,18-3-602 0 0,-16 3 450 0 0,-2-1 6 0 0,1 1 0 0 0,0 0-1 0 0,-1-1 1 0 0,1 1-1 0 0,-1-1 1 0 0,1 1 0 0 0,-1-1-1 0 0,1 0 1 0 0,-1 1 0 0 0,1-1-1 0 0,-1 0 1 0 0,0 0-1 0 0,0 0 1 0 0,1 0 0 0 0,-1 0-1 0 0,0-1 1 0 0,0 1-1 0 0,0 0 1 0 0,0-1 146 0 0,3-5-4653 0 0,7-2-1328 0 0</inkml:trace>
  <inkml:trace contextRef="#ctx0" brushRef="#br0" timeOffset="1105.937">1456 153 4144 0 0,'1'0'52'0'0,"-1"0"-15"0"0,1 0 1 0 0,-1 0-1 0 0,1 0 0 0 0,-1 0 0 0 0,1 1 1 0 0,-1-1-1 0 0,1 0 0 0 0,-1 0 0 0 0,1 0 1 0 0,-1 1-1 0 0,0-1 0 0 0,1 0 0 0 0,-1 0 1 0 0,1 1-1 0 0,-1-1 0 0 0,0 0 0 0 0,1 1 1 0 0,-1-1-1 0 0,0 1 0 0 0,1-1-37 0 0,-1 1 1855 0 0,0-1 642 0 0,-1 1 126 0 0,-1 2-2105 0 0,0 0 1 0 0,0-1 0 0 0,0 1 0 0 0,0 0-1 0 0,-1-1 1 0 0,1 1 0 0 0,-1-1 0 0 0,1 0-1 0 0,-1 0 1 0 0,0 0 0 0 0,-1 0-519 0 0,1 0 146 0 0,0 0 1 0 0,0 0 0 0 0,0 0-1 0 0,1 0 1 0 0,-1 1-1 0 0,0 0 1 0 0,1-1-1 0 0,0 1 1 0 0,-1 0-1 0 0,0 2-146 0 0,-33 66 1272 0 0,35-68-1263 0 0,1-3-9 0 0,-1 1 1 0 0,1-1-1 0 0,0 0 0 0 0,0 0 1 0 0,0 1-1 0 0,0-1 0 0 0,0 0 0 0 0,-1 1 1 0 0,1-1-1 0 0,0 0 0 0 0,0 1 0 0 0,0-1 1 0 0,0 0-1 0 0,0 1 0 0 0,0-1 1 0 0,0 0-1 0 0,0 1 0 0 0,0-1 0 0 0,0 0 1 0 0,0 1-1 0 0,1-1 0 0 0,-1 0 0 0 0,0 1 1 0 0,0-1-1 0 0,0 0 0 0 0,15 17 11 0 0,-9-11 8 0 0,1 0-1 0 0,0-1 1 0 0,0 0 0 0 0,4 3-19 0 0,-3-3 139 0 0,4 0-35 0 0,12 2 17 0 0,-8 1-105 0 0,-13-6-16 0 0,0-1-1 0 0,0 1 1 0 0,1-1 0 0 0,-1 1 0 0 0,0-1 0 0 0,1 0 0 0 0,-1-1-1 0 0,3 2 1 0 0,4 1 0 0 0,-12 1 0 0 0,-7 0 0 0 0,-14 3 7 0 0,13-4-76 0 0,-1 1 0 0 0,0-2 0 0 0,0 1 0 0 0,0-2 0 0 0,-3 1 69 0 0,2 0-5849 0 0,-2 2-451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59:36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236 135 6448 0 0,'1'-6'321'0'0,"-1"3"-186"0"0,0 1 1 0 0,0 0 0 0 0,0-1-1 0 0,0 1 1 0 0,0 0 0 0 0,-1-1-1 0 0,1 1 1 0 0,-1 0-1 0 0,1-1 1 0 0,-1 0-136 0 0,-2-2 1898 0 0,1 3-235 0 0,-5 5-1345 0 0,6-2-329 0 0,-58 33 1272 0 0,27-16 699 0 0,-17 13-1960 0 0,10 0 731 0 0,35-27-581 0 0,1-1-1 0 0,-1 0 1 0 0,1 1-1 0 0,0 0 1 0 0,1 0 0 0 0,-1 0-1 0 0,1 0 1 0 0,-1 0-1 0 0,0 3-149 0 0,2-3 410 0 0,-2 2-142 0 0,1 0-1 0 0,0 0 0 0 0,1 0 0 0 0,0 0 1 0 0,-1 3-268 0 0,2-6-56 0 0,0 0 0 0 0,0-1 0 0 0,0 1 0 0 0,1-1 0 0 0,-1 1 0 0 0,1 0 1 0 0,0-1-1 0 0,-1 1 0 0 0,1-1 0 0 0,0 1 0 0 0,0-1 0 0 0,1 0 0 0 0,-1 1 0 0 0,0-1 0 0 0,1 0 56 0 0,4 6 39 0 0,0-1 0 0 0,1 0-1 0 0,0 0 1 0 0,0-1 0 0 0,0 0-1 0 0,1 0 1 0 0,0 0 0 0 0,0-1-1 0 0,0 0 1 0 0,1-1-1 0 0,-1 0 1 0 0,1-1 0 0 0,0 1-1 0 0,0-1 1 0 0,1-1 0 0 0,-1 0-1 0 0,3 0-38 0 0,2 0 11 0 0,1 0 0 0 0,0-1 0 0 0,-1-1 0 0 0,1 0-1 0 0,0-1 1 0 0,-1-1 0 0 0,1 0 0 0 0,0-1 0 0 0,-1-1 0 0 0,13-4-11 0 0,-18 5-18 0 0,-1 0 0 0 0,1-1 1 0 0,-1 0-1 0 0,0 0 0 0 0,0-1 1 0 0,0 0-1 0 0,-1-1 0 0 0,0 1 1 0 0,0-2-1 0 0,0 1 0 0 0,-1-1 1 0 0,0 1-1 0 0,0-2 0 0 0,0 1 1 0 0,-1-1-1 0 0,3-6 18 0 0,-5 9 27 0 0,-2 4-21 0 0,0 0-1 0 0,-1 0 0 0 0,1 0 1 0 0,0 0-1 0 0,-1 0 1 0 0,1 0-1 0 0,-1 0 0 0 0,1 0 1 0 0,-1 0-1 0 0,0 0 1 0 0,0-1-1 0 0,1 1 0 0 0,-1 0 1 0 0,0 0-1 0 0,0 0 1 0 0,0 0-1 0 0,0 0 0 0 0,0-1 1 0 0,0 1-1 0 0,0 0 1 0 0,-1 0-1 0 0,1 0 0 0 0,0 0 1 0 0,-1 0-1 0 0,1 0 1 0 0,-1 0-1 0 0,1-1 0 0 0,-1 1 1 0 0,1 0-1 0 0,-1 1 1 0 0,0-1-1 0 0,1 0 0 0 0,-1 0-5 0 0,0 0 0 0 0,0 0 0 0 0,0 1 0 0 0,0-1 0 0 0,0 1 0 0 0,0-1 0 0 0,0 1 0 0 0,0-1 0 0 0,0 1 0 0 0,0-1 0 0 0,0 1 0 0 0,0 0 0 0 0,0 0 0 0 0,0-1 0 0 0,0 1 0 0 0,0 0 0 0 0,0 0 0 0 0,-1 0 0 0 0,1 0 0 0 0,0 0 0 0 0,0 1 0 0 0,0-1 0 0 0,0 0 0 0 0,0 0 0 0 0,0 1 0 0 0,0-1 0 0 0,0 1 0 0 0,0-1 0 0 0,0 1 0 0 0,0-1 0 0 0,-1 1 0 0 0,0 0 0 0 0,1 0 3 0 0,0 0 1 0 0,-1 0-1 0 0,1-1 0 0 0,0 1 0 0 0,0 0 0 0 0,0 0 0 0 0,0 0 0 0 0,0 0 0 0 0,0 0 0 0 0,0 1 0 0 0,0-1 0 0 0,0 0 0 0 0,0 0 0 0 0,1 1 0 0 0,-1-1 0 0 0,1 0 0 0 0,-1 1 0 0 0,1-1 0 0 0,-1 1 0 0 0,1-1 0 0 0,-1 2-3 0 0,-2 6 0 0 0,-6 4 0 0 0,7-11 1 0 0,1-1 0 0 0,0 1 0 0 0,0-1 0 0 0,0 1 0 0 0,0 0 0 0 0,0 0 0 0 0,0-1 0 0 0,0 1 0 0 0,0 0 0 0 0,1 0 0 0 0,-1 2-1 0 0,-7 14 71 0 0,7-17-65 0 0,0 1 1 0 0,0-1-1 0 0,0 1 0 0 0,1-1 1 0 0,-1 1-1 0 0,0-1 0 0 0,1 1 1 0 0,-1 0-1 0 0,1-1 0 0 0,0 1 0 0 0,0 0 1 0 0,-1 0-7 0 0,0 14 115 0 0,0-14-102 0 0,1 0 1 0 0,0 0-1 0 0,-1 0 1 0 0,1-1 0 0 0,0 1-1 0 0,0 0 1 0 0,0 0-1 0 0,1 0 1 0 0,-1 2-14 0 0,1-2 18 0 0,0 0 0 0 0,0 0 0 0 0,0 0 0 0 0,1 0 0 0 0,-1 0 0 0 0,0 0 0 0 0,1 0 0 0 0,-1-1 0 0 0,1 1 0 0 0,0 0 0 0 0,0-1 0 0 0,0 1-18 0 0,2 2 64 0 0,1-1 0 0 0,0 1 1 0 0,0-1-1 0 0,0-1 0 0 0,0 1 0 0 0,1 0 0 0 0,-1-1 0 0 0,1 0 1 0 0,5 1-65 0 0,4 0 235 0 0,1-1 0 0 0,15 1-235 0 0,-11-2 181 0 0,-10-1-113 0 0,0-1-1 0 0,1 0 0 0 0,-1 0 0 0 0,0-1 0 0 0,0 0 1 0 0,0-1-1 0 0,0 0 0 0 0,-1-1 0 0 0,1 0 0 0 0,2-2-67 0 0,-8 4 22 0 0,0 0 0 0 0,-1-1 0 0 0,0 1 0 0 0,1-1 0 0 0,-1 0 0 0 0,0 0 0 0 0,-1 0 0 0 0,1 0 0 0 0,0 0 0 0 0,-1-1 0 0 0,0 1 0 0 0,0-1 0 0 0,0 1 0 0 0,0-2-22 0 0,4-9 68 0 0,0 0 0 0 0,-1 0 0 0 0,0-3-68 0 0,31-127 195 0 0,-31 111-144 0 0,-4 22-50 0 0,1 0 0 0 0,0 0-1 0 0,4-9 0 0 0,-4 15 0 0 0,-1 0 0 0 0,0-1 0 0 0,-1 1 0 0 0,1 0 0 0 0,-1 0 0 0 0,0 0 0 0 0,0-1 0 0 0,1-16 0 0 0,-1 19 0 0 0,0 0 0 0 0,-1 1 0 0 0,1-1 0 0 0,0 0 0 0 0,-1 0 0 0 0,0 0-1 0 0,1 1 1 0 0,-2-2 0 0 0,-2-17 12 0 0,4 21-9 0 0,0 0 0 0 0,0 0 0 0 0,-1 0-1 0 0,1 0 1 0 0,0 0 0 0 0,0-1 0 0 0,0 1 0 0 0,0 0 0 0 0,0 0 0 0 0,-1 0-1 0 0,1 0 1 0 0,0 0 0 0 0,0 0 0 0 0,0 0 0 0 0,0 0 0 0 0,0 0 0 0 0,-1 0 0 0 0,1 0-1 0 0,0 0 1 0 0,0 0 0 0 0,0 0 0 0 0,0 0 0 0 0,-1 0 0 0 0,1 0 0 0 0,0 0-1 0 0,0 0 1 0 0,0 0 0 0 0,0 0 0 0 0,0 0 0 0 0,-1 0 0 0 0,1 1 0 0 0,0-1-1 0 0,0 0 1 0 0,0 0 0 0 0,0 0 0 0 0,0 0 0 0 0,0 0 0 0 0,0 0 0 0 0,-1 0 0 0 0,1 0-1 0 0,0 1 1 0 0,0-1 0 0 0,0 0 0 0 0,0 0 0 0 0,0 0-3 0 0,-7 6 63 0 0,1 6-73 0 0,1 0-1 0 0,0 1 1 0 0,0 0 0 0 0,2 0-1 0 0,-1 0 1 0 0,2 0 0 0 0,-1 9 10 0 0,-4 10 5 0 0,-6 48-5 0 0,6-43 0 0 0,0 0 0 0 0,0 36 0 0 0,7-63 0 0 0,0 1 0 0 0,0 0 0 0 0,2-1 0 0 0,-1 1 0 0 0,1-1 0 0 0,1 1 0 0 0,0-1 0 0 0,2 5 0 0 0,-5-13 6 0 0,1 0 0 0 0,0 0 0 0 0,0 0 0 0 0,0 0 0 0 0,1 0 0 0 0,-1 0 0 0 0,0 0 0 0 0,1 0 0 0 0,-1 0 0 0 0,1-1 0 0 0,-1 1 0 0 0,1 0 0 0 0,0-1 0 0 0,0 0 0 0 0,0 1 0 0 0,0-1 0 0 0,0 0 0 0 0,0 0 0 0 0,0 0-1 0 0,0 0 1 0 0,0-1 0 0 0,0 1 0 0 0,0 0 0 0 0,1-1 0 0 0,-1 1 0 0 0,0-1 0 0 0,1 0 0 0 0,1 0-6 0 0,0-1 29 0 0,0 1 1 0 0,1-1-1 0 0,-1 0 0 0 0,0 0 0 0 0,0-1 0 0 0,0 1 1 0 0,0-1-1 0 0,0 0 0 0 0,0 0 0 0 0,0-1 1 0 0,-1 1-1 0 0,1-1 0 0 0,-1 1 0 0 0,2-2-29 0 0,6-8 35 0 0,0 1-1 0 0,0-1 0 0 0,-1-1 0 0 0,-1 0 1 0 0,0 0-1 0 0,0-1 0 0 0,-1-1-34 0 0,6-15 100 0 0,0-1 0 0 0,7-27-100 0 0,-4 8-39 0 0,-1 6-53 0 0,-3 0-1 0 0,0-5 93 0 0,-12 45 17 0 0,0-1 0 0 0,-1 1-1 0 0,0-1 1 0 0,1 0-1 0 0,-1 1 1 0 0,-1-1 0 0 0,1 1-1 0 0,-1-1 1 0 0,0 1-1 0 0,0 0 1 0 0,0-1 0 0 0,0 1-1 0 0,-1-1-16 0 0,1 4 64 0 0,-5 13 0 0 0,0-3-64 0 0,-3 2 0 0 0,2 1 0 0 0,0-1 0 0 0,0 1 0 0 0,1 1 0 0 0,-1 5 0 0 0,2-6 0 0 0,3-7 0 0 0,0-1 0 0 0,1 0 0 0 0,-1 1 0 0 0,1-1 0 0 0,0 1 0 0 0,0-1 0 0 0,1 1 0 0 0,0-1 0 0 0,-1 4 0 0 0,2 4 50 0 0,-2 0 1 0 0,0 0-1 0 0,0 0 0 0 0,-1 0 0 0 0,-2 8-50 0 0,1-11 38 0 0,1 0-1 0 0,1 0 0 0 0,-1 0 0 0 0,2 0 1 0 0,-1 0-1 0 0,1 0 0 0 0,1 0 1 0 0,-1 1-1 0 0,1-1 0 0 0,2 4-37 0 0,0-1 7 0 0,0 0 30 0 0,1-1 0 0 0,0 0 0 0 0,0 1 0 0 0,4 5-37 0 0,-6-14 7 0 0,0 0-1 0 0,0 0 1 0 0,0 0-1 0 0,0 0 1 0 0,0-1-1 0 0,1 1 1 0 0,-1-1-1 0 0,1 1 1 0 0,-1-1-1 0 0,1 0 1 0 0,0 0-1 0 0,0 0 1 0 0,0-1-1 0 0,0 1 1 0 0,0-1-1 0 0,1 1 1 0 0,-1-1-1 0 0,1 0-6 0 0,0 1 12 0 0,-3-1-10 0 0,0-1 1 0 0,0 0-1 0 0,0 1 1 0 0,0-1 0 0 0,0 1-1 0 0,0-1 1 0 0,0 0 0 0 0,0 0-1 0 0,0 0 1 0 0,0 0 0 0 0,0 1-1 0 0,0-1 1 0 0,0 0 0 0 0,0-1-1 0 0,0 1 1 0 0,0 0-1 0 0,0 0 1 0 0,0 0 0 0 0,-1-1-1 0 0,1 1 1 0 0,0 0 0 0 0,0-1-1 0 0,1 1-2 0 0,4-2-204 0 0,6-1-400 0 0,-7-2-2620 0 0,-2-2-4271 0 0</inkml:trace>
  <inkml:trace contextRef="#ctx0" brushRef="#br0" timeOffset="321.378">1434 193 16559 0 0,'0'0'760'0'0,"-9"-5"272"0"0,-2 7-712 0 0,1 0 0 0 0,0 0 0 0 0,-1 1 0 0 0,1 0 0 0 0,1 0-1 0 0,-2 2-319 0 0,-4 1 427 0 0,12-5-338 0 0,-1 1 1 0 0,1-1-1 0 0,0 1 1 0 0,-1 0-1 0 0,1 0 1 0 0,0 1-1 0 0,0-1 1 0 0,1 1-1 0 0,-1-1 1 0 0,0 1-1 0 0,1 0 1 0 0,0 0 0 0 0,0 0-1 0 0,-1 0 1 0 0,2 1-1 0 0,-1-1 1 0 0,0 0-1 0 0,1 1 1 0 0,-1 0-90 0 0,1-1-1 0 0,1-1 1 0 0,-1 1-1 0 0,0-1 1 0 0,1 1-1 0 0,0-1 1 0 0,0 1-1 0 0,-1-1 1 0 0,1 1-1 0 0,1-1 1 0 0,-1 1-1 0 0,0-1 1 0 0,1 1-1 0 0,-1-1 1 0 0,1 1-1 0 0,0-1 0 0 0,0 0 1 0 0,0 1-1 0 0,0-1 1 0 0,0 0-1 0 0,0 1 1 0 0,1-1-1 0 0,-1 0 1 0 0,1 0-1 0 0,-1 0 1 0 0,1-1-1 0 0,0 1 1 0 0,0 0-1 0 0,1 1 1 0 0,28 20 16 0 0,6 6 96 0 0,40 24-112 0 0,-69-49 30 0 0,-1 1 0 0 0,0 0 0 0 0,0 0 0 0 0,1 2-30 0 0,-4-3 8 0 0,-3-3 60 0 0,-14 4 146 0 0,0 0-152 0 0,-2-2-200 0 0,-1-2 0 0 0,0 0-1 0 0,0-1 1 0 0,0 0-1 0 0,-1-2 139 0 0,-14-1-3654 0 0,-29-7 3654 0 0,20 1-1678 0 0</inkml:trace>
  <inkml:trace contextRef="#ctx0" brushRef="#br0" timeOffset="626.066">1791 290 23007 0 0,'0'0'512'0'0,"0"0"96"0"0,-4-3 32 0 0,4 3 0 0 0,0 0-512 0 0,-6 3-128 0 0,-1 3 0 0 0,-2-1 0 0 0,3 1-104 0 0,0 2-48 0 0,0 0-8 0 0,-3-2-6560 0 0,-4 2-1311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9:21.9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271 28 7856 0 0,'0'0'174'0'0,"0"0"29"0"0,0 0 13 0 0,0-1-31 0 0,1 0 69 0 0,0 0 0 0 0,-1 0-1 0 0,1 0 1 0 0,-1 0-1 0 0,1 0 1 0 0,-1 0-1 0 0,1-1 1 0 0,-1 1 0 0 0,0 0-1 0 0,0 0 1 0 0,1-1-1 0 0,-1 1 1 0 0,0-1-254 0 0,0 2 134 0 0,0-1-1 0 0,0 1 1 0 0,-1 0 0 0 0,1-1-1 0 0,0 1 1 0 0,0 0 0 0 0,0-1-1 0 0,0 1 1 0 0,-1-1 0 0 0,1 1-1 0 0,0 0 1 0 0,0 0-1 0 0,-1-1 1 0 0,1 1 0 0 0,0 0-1 0 0,0-1 1 0 0,-1 1 0 0 0,1 0-1 0 0,0 0 1 0 0,-1-1 0 0 0,1 1-1 0 0,-1 0 1 0 0,1 0 0 0 0,0 0-1 0 0,-1 0-133 0 0,-2-1 539 0 0,0 1 0 0 0,0-1 0 0 0,0 1 1 0 0,-1 0-1 0 0,1 0 0 0 0,0 0 0 0 0,0 1 0 0 0,0-1-539 0 0,-6 1-64 0 0,7-1 135 0 0,-1 0 0 0 0,1 1 1 0 0,0-1-1 0 0,0 1 0 0 0,0-1 0 0 0,0 1 1 0 0,0 0-1 0 0,0-1 0 0 0,0 1 1 0 0,-1 1-72 0 0,-14 5 331 0 0,13-6-288 0 0,0 0 0 0 0,0 0 1 0 0,0 1-1 0 0,0-1 1 0 0,1 1-1 0 0,-1 0 0 0 0,0 0 1 0 0,1 0-1 0 0,0 1 0 0 0,-1-1 1 0 0,1 1-1 0 0,0 0 0 0 0,0 0 1 0 0,1 0-1 0 0,-1 0 1 0 0,1 0-44 0 0,-1 0 26 0 0,-11 10 46 0 0,10-8-55 0 0,-1 0 1 0 0,0-1-1 0 0,1 2 1 0 0,0-1-1 0 0,0 0 1 0 0,1 1-1 0 0,-3 5-17 0 0,-11 12-1 0 0,15-21 4 0 0,0 0-1 0 0,0 1 0 0 0,0 0 0 0 0,0-1 0 0 0,0 1 0 0 0,0 0 1 0 0,1 0-1 0 0,-1 0 0 0 0,0 3-2 0 0,0 6 56 0 0,2-10-40 0 0,0 1 0 0 0,0-1-1 0 0,-1 0 1 0 0,1 0 0 0 0,-1 0 0 0 0,0 0-1 0 0,1 0 1 0 0,-1 0 0 0 0,0 0-1 0 0,-1 1-15 0 0,-5 5 67 0 0,5-6-55 0 0,1-1-1 0 0,0 0 1 0 0,0 1 0 0 0,-1-1 0 0 0,1 1 0 0 0,0-1-1 0 0,0 1 1 0 0,0 0 0 0 0,1-1 0 0 0,-1 1 0 0 0,0 0-1 0 0,0 1-11 0 0,2 8-19 0 0,-1-9 8 0 0,1-1 0 0 0,-1 1 0 0 0,0-1-1 0 0,0 1 1 0 0,0-1 0 0 0,0 1 0 0 0,0-1 0 0 0,0 0 0 0 0,-1 1-1 0 0,1-1 1 0 0,0 1 0 0 0,-1 0 11 0 0,-6 11-117 0 0,6-12 112 0 0,0 0 0 0 0,0 0 0 0 0,0 0 0 0 0,0 1 0 0 0,1-1-1 0 0,-1 0 1 0 0,0 0 0 0 0,1 1 0 0 0,-1-1 0 0 0,1 1 0 0 0,-1-1 0 0 0,1 0 0 0 0,0 1 0 0 0,0-1 0 0 0,0 1 0 0 0,0-1 0 0 0,0 1 0 0 0,0-1 0 0 0,0 1 0 0 0,0-1 0 0 0,0 0-1 0 0,1 1 1 0 0,-1-1 0 0 0,1 1 5 0 0,0 1 5 0 0,-1-3 12 0 0,1 1 0 0 0,-1 0 1 0 0,1 0-1 0 0,-1 0 0 0 0,1 0 0 0 0,-1 0 1 0 0,1 0-1 0 0,-1 0 0 0 0,0 0 0 0 0,0 0 1 0 0,0 1-1 0 0,1-1 0 0 0,-1 0 0 0 0,0 0 1 0 0,0 0-1 0 0,-1 0 0 0 0,1 0 0 0 0,0 0 1 0 0,0 0-1 0 0,0 0 0 0 0,-1 0 0 0 0,1 0 1 0 0,-1 1-18 0 0,1-2 42 0 0,1 1 1 0 0,-1 0 0 0 0,0-1 0 0 0,0 1 0 0 0,0-1 0 0 0,1 1-1 0 0,-1 0 1 0 0,0-1 0 0 0,1 1 0 0 0,-1-1 0 0 0,1 1 0 0 0,-1-1-1 0 0,0 1 1 0 0,1-1 0 0 0,-1 1 0 0 0,1-1 0 0 0,-1 1-1 0 0,1-1 1 0 0,-1 0 0 0 0,1 1 0 0 0,0-1 0 0 0,-1 0 0 0 0,1 0-1 0 0,-1 1 1 0 0,1-1 0 0 0,0 0 0 0 0,0 0-43 0 0,20 8 61 0 0,-16-6-48 0 0,-1-1 1 0 0,0 0-1 0 0,1 0 1 0 0,-1-1-1 0 0,1 1 1 0 0,-1-1-1 0 0,1 0 0 0 0,0 0 1 0 0,-1 0-1 0 0,1-1 1 0 0,-1 0-1 0 0,1 0 1 0 0,-1 0-1 0 0,0 0 0 0 0,1-1 1 0 0,-1 1-1 0 0,0-1 1 0 0,0 0-1 0 0,0 0 1 0 0,0-1-1 0 0,-1 1 1 0 0,1-1-1 0 0,0 0 0 0 0,-1 0 1 0 0,0 0-1 0 0,0-1-13 0 0,13-13 0 0 0,-13 14 0 0 0,0-1 0 0 0,0 1 0 0 0,0-1 0 0 0,0 1 0 0 0,-1-1 0 0 0,1 0 0 0 0,-1 0 0 0 0,0-1 0 0 0,0 1 0 0 0,0-2 0 0 0,11-21-2 0 0,-10 23 11 0 0,-1-1 1 0 0,0 1-1 0 0,0-1 0 0 0,0 1 0 0 0,0-1 1 0 0,0-1-10 0 0,-2 1 6 0 0,2 0 0 0 0,-1 0 0 0 0,1 0 1 0 0,0 1-1 0 0,0-1 0 0 0,0 1 0 0 0,0-1 0 0 0,1 1 1 0 0,-1 0-1 0 0,1 0 0 0 0,1 0 0 0 0,2-3-6 0 0,-1 4-10 0 0,-4 3 6 0 0,-1 0 0 0 0,1 1 1 0 0,-1-1-1 0 0,1 1 0 0 0,-1-1 1 0 0,1 1-1 0 0,-1-1 1 0 0,0 1-1 0 0,1 0 0 0 0,-1-1 1 0 0,0 1-1 0 0,1-1 0 0 0,-1 1 1 0 0,0 0-1 0 0,0-1 1 0 0,0 1-1 0 0,1 0 4 0 0,-1-1-6 0 0,5 42-133 0 0,0-3 151 0 0,-3-27 27 0 0,8 20 39 0 0,-6-20-78 0 0,-2-7 0 0 0,0 1 0 0 0,1-1 0 0 0,-1 0 0 0 0,3 3 0 0 0,2 2 0 0 0,-7-9-63 0 0,1 1-1 0 0,0 0 0 0 0,0 0 1 0 0,0-1-1 0 0,1 1 0 0 0,-1-1 1 0 0,0 1-1 0 0,1-1 0 0 0,-1 1 1 0 0,1-1-1 0 0,-1 0 1 0 0,1 0-1 0 0,-1 0 0 0 0,1 0 1 0 0,0 0-1 0 0,0 0 0 0 0,-1 0 1 0 0,1 0-1 0 0,0-1 0 0 0,0 1 1 0 0,0-1-1 0 0,0 0 0 0 0,0 1 1 0 0,0-1-1 0 0,0 0 0 0 0,0 0 1 0 0,0 0-1 0 0,0 0 1 0 0,1-1 63 0 0,1 1-275 0 0,-1 0-159 0 0,0 0 0 0 0,0-1-1 0 0,0 0 1 0 0,0 0-1 0 0,0 0 1 0 0,-1 0 0 0 0,1 0-1 0 0,0 0 1 0 0,-1-1-1 0 0,1 1 1 0 0,-1-1 0 0 0,3-1 434 0 0,-2 0-341 0 0,15-9-1705 0 0</inkml:trace>
  <inkml:trace contextRef="#ctx0" brushRef="#br0" timeOffset="1085.602">676 26 13824 0 0,'0'0'314'0'0,"0"0"46"0"0,0 0 22 0 0,0 0-50 0 0,0 0-150 0 0,-13 2 1191 0 0,7 1-1115 0 0,-1 0-1 0 0,1 0 0 0 0,0 0 0 0 0,0 1 0 0 0,1 0 0 0 0,-1 0 0 0 0,1 0 0 0 0,-1 1 0 0 0,1-1 0 0 0,1 1 0 0 0,-1 1 0 0 0,1-1 0 0 0,0 1 1 0 0,-2 2-258 0 0,-7 15 328 0 0,0-1 0 0 0,1 2 0 0 0,1 3-328 0 0,8-20 11 0 0,0 0-1 0 0,1 0 0 0 0,0 0 0 0 0,0 1 1 0 0,0-1-1 0 0,1 0 0 0 0,0 5-10 0 0,1-10 8 0 0,0 1 0 0 0,0-1 0 0 0,0 1 0 0 0,0-1 0 0 0,1 1 0 0 0,-1-1-1 0 0,1 1 1 0 0,-1-1 0 0 0,1 1 0 0 0,0-1 0 0 0,0 0 0 0 0,0 1 0 0 0,0-1 0 0 0,0 0 0 0 0,1 0-1 0 0,-1 0 1 0 0,1 0 0 0 0,-1 0 0 0 0,1 0 0 0 0,0 0 0 0 0,0-1 0 0 0,0 1 0 0 0,0 0-8 0 0,8 5 216 0 0,-8-6-197 0 0,0 1-1 0 0,0-1 1 0 0,0 1-1 0 0,0-1 0 0 0,1 0 1 0 0,-1 0-1 0 0,0 0 1 0 0,3 1-19 0 0,9 2-166 0 0,-10-3 126 0 0,0 1 0 0 0,0-1 1 0 0,0 0-1 0 0,1-1 1 0 0,-1 1-1 0 0,0-1 0 0 0,0 1 1 0 0,1-1-1 0 0,-1 0 1 0 0,0-1-1 0 0,0 1 0 0 0,4-2 40 0 0,9-3-1054 0 0,-1-1 0 0 0,0-1 0 0 0,0-1 0 0 0,0 0 0 0 0,-1-1 0 0 0,-1-1-1 0 0,1 0 1 0 0,9-10 1054 0 0,-21 18-349 0 0,7-6-599 0 0,0 0 0 0 0,1 1 1 0 0,0 0-1 0 0,0 1 0 0 0,4-2 948 0 0,-13 8-262 0 0,-2 0 188 0 0,0 0 768 0 0,0 0 334 0 0,0 0 69 0 0,-14 3 3550 0 0,7 3-4309 0 0,0 0 0 0 0,1 0 0 0 0,-1 1 0 0 0,1 0 0 0 0,0 0 0 0 0,1 0 1 0 0,0 1-1 0 0,0 0 0 0 0,0 0 0 0 0,1 0 0 0 0,1 1 0 0 0,-1-1 0 0 0,0 4-338 0 0,-1 5-20 0 0,4-13 131 0 0,0-1 0 0 0,0 0 0 0 0,0 0 0 0 0,0 1 0 0 0,0-1-1 0 0,1 1 1 0 0,-1-1 0 0 0,1 1 0 0 0,0-1 0 0 0,1 1 0 0 0,-1-1 0 0 0,0 1 0 0 0,1-1-1 0 0,0 1-110 0 0,0 0 12 0 0,0-1-1 0 0,0 0 0 0 0,1 1 0 0 0,-1-1 0 0 0,1 0 1 0 0,0 0-1 0 0,0 0 0 0 0,0 0 0 0 0,0 0 0 0 0,1-1 1 0 0,-1 1-1 0 0,1-1 0 0 0,-1 1 0 0 0,1-1 0 0 0,0 0 1 0 0,0 0-12 0 0,1 0 20 0 0,1 0 0 0 0,-1 0-1 0 0,1 0 1 0 0,-1-1 0 0 0,1 0 0 0 0,0 0 0 0 0,-1 0 0 0 0,1 0 0 0 0,0-1 0 0 0,0 1 0 0 0,2-1-20 0 0,14-1 112 0 0,-1 0 0 0 0,19-3-112 0 0,-32 3-1 0 0,0-1 0 0 0,0 0 1 0 0,0 0-1 0 0,0 0 0 0 0,-1-1 0 0 0,1 1 1 0 0,0-2-1 0 0,-1 1 0 0 0,6-5 1 0 0,-9 6 108 0 0,1-1-1 0 0,-1 1 0 0 0,0-1 1 0 0,0 0-1 0 0,-1 0 1 0 0,1 0-1 0 0,-1 0 0 0 0,1 0 1 0 0,-1-1-1 0 0,0 1 0 0 0,0-1 1 0 0,-1 0-1 0 0,1 1 0 0 0,-1-1 1 0 0,1 0-1 0 0,-1 0 1 0 0,0 0-1 0 0,-1 0 0 0 0,1-1-107 0 0,-1 1-10 0 0,-1 0-1 0 0,1-1 0 0 0,-1 1 0 0 0,0 0 0 0 0,0 0 1 0 0,0 0-1 0 0,-1 1 0 0 0,0-1 0 0 0,1 0 1 0 0,-1 0-1 0 0,0 1 0 0 0,-1-1 0 0 0,1 1 1 0 0,-1 0-1 0 0,1 0 0 0 0,-1 0 0 0 0,0 0 0 0 0,0 0 1 0 0,-1 0-1 0 0,0 0 11 0 0,-2-1 5 0 0,0 0 0 0 0,0 1 0 0 0,0-1 0 0 0,0 1 0 0 0,-1 0 0 0 0,1 1 0 0 0,-1 0 0 0 0,0 0 0 0 0,0 0 0 0 0,0 1 0 0 0,-5-1-5 0 0,-5 0 141 0 0,13 1-140 0 0,1 0 1 0 0,-1 1-1 0 0,0-1 0 0 0,0 1 0 0 0,0 0 1 0 0,0 0-1 0 0,0 0 0 0 0,0 1 0 0 0,-1 0-1 0 0,40-2-1376 0 0,7-8 494 0 0,-1-1-1 0 0,0-3 0 0 0,9-5 883 0 0,-19 7-8 0 0,-22 8-18 0 0,0 0 0 0 0,-1 0 0 0 0,1-1-1 0 0,-1 0 1 0 0,0 0 0 0 0,0-1-1 0 0,7-6 27 0 0,5-1-14 0 0,-12 8 23 0 0,-7 4-3 0 0,0-1 0 0 0,-1 1-1 0 0,1-1 1 0 0,0 1 0 0 0,0 0-1 0 0,0-1 1 0 0,0 1 0 0 0,-1 0 0 0 0,1 0-1 0 0,0-1 1 0 0,0 1 0 0 0,0 0-1 0 0,0 0 1 0 0,0 0 0 0 0,0 0-6 0 0,1 4 12 0 0,-2-4-3 0 0,1 1-9 0 0,-1 0 1 0 0,1 0-1 0 0,0-1 0 0 0,-1 1 1 0 0,1 0-1 0 0,-1 0 1 0 0,1 0-1 0 0,-1 0 1 0 0,1 0-1 0 0,-1 0 1 0 0,0 0-1 0 0,0 0 0 0 0,1 0 1 0 0,-1 0-1 0 0,0 0 1 0 0,0 0-1 0 0,0 0 1 0 0,0 0-1 0 0,0 0 0 0 0,0 0 1 0 0,-1 0-1 0 0,1 0 1 0 0,0 0-1 0 0,-1 1 0 0 0,0 7 0 0 0,1-2 63 0 0,0 0-1 0 0,-1 1 0 0 0,0-1 0 0 0,0 0 1 0 0,0 0-1 0 0,-1 0 0 0 0,0 0 0 0 0,-1 0 1 0 0,0-1-1 0 0,-2 5-62 0 0,1-2 192 0 0,0 1 0 0 0,1 0 1 0 0,0-1-1 0 0,1 1 0 0 0,-1 0-192 0 0,-1 14 361 0 0,0 9-274 0 0,9-4-19 0 0,-2-21-32 0 0,-3-8-33 0 0,0 1 0 0 0,0-1 0 0 0,0 1 0 0 0,0-1-1 0 0,0 0 1 0 0,0 1 0 0 0,0-1 0 0 0,0 0-1 0 0,0 1 1 0 0,0-1 0 0 0,0 0 0 0 0,1 1 0 0 0,-1-1-1 0 0,0 0 1 0 0,0 1 0 0 0,1-1 0 0 0,-1 0 0 0 0,0 1-1 0 0,0-1 1 0 0,1 0 0 0 0,-1 0 0 0 0,0 1 0 0 0,1-1-1 0 0,-1 0 1 0 0,0 0 0 0 0,1 0 0 0 0,-1 1-1 0 0,0-1 1 0 0,1 0 0 0 0,-1 0 0 0 0,1 0-3 0 0,17 10-23 0 0,-15-8 34 0 0,0 0 0 0 0,1-1-1 0 0,-1 1 1 0 0,0-1 0 0 0,0 0-1 0 0,1 0 1 0 0,-1 0 0 0 0,1-1-1 0 0,-1 1 1 0 0,1-1 0 0 0,-1 0-1 0 0,1 0 1 0 0,-1 0 0 0 0,1 0 0 0 0,-1-1-1 0 0,0 1 1 0 0,1-1 0 0 0,-1 0-1 0 0,1 0 1 0 0,-1 0 0 0 0,0-1-1 0 0,1 1-10 0 0,3-2 165 0 0,1-1 0 0 0,-1 0 0 0 0,0 0 0 0 0,0 0 0 0 0,0-1 0 0 0,-1 0 0 0 0,1 0 0 0 0,-1-1 0 0 0,0 0-165 0 0,2-4-80 0 0,0-1 0 0 0,-1 0-1 0 0,-1 0 1 0 0,0-1-1 0 0,4-9 81 0 0,8-17 493 0 0,-15 33-846 0 0,1-1 0 0 0,-2 0 0 0 0,1 0 0 0 0,1-6 353 0 0,-4 24-131 0 0,0-8 78 0 0,0 0 0 0 0,0 0 0 0 0,0 1 0 0 0,0-1 0 0 0,1 0 0 0 0,1 3 53 0 0,1 6 58 0 0,-1-4 6 0 0,0-1 1 0 0,1 0-1 0 0,0 0 1 0 0,2 5-65 0 0,3 4-206 0 0,-6-12 242 0 0,1 1 0 0 0,-1-1 0 0 0,1 0 0 0 0,0 0 0 0 0,0-1 0 0 0,0 1 0 0 0,2 0-36 0 0,-3-2-19 0 0,0-1 0 0 0,1 0 0 0 0,-1 1 0 0 0,1-1-1 0 0,-1 0 1 0 0,1 0 0 0 0,0-1 0 0 0,0 1 0 0 0,-1-1-1 0 0,1 1 1 0 0,0-1 0 0 0,1 0 0 0 0,-1 0 0 0 0,0 0-1 0 0,0 0 1 0 0,0-1 0 0 0,1 1 0 0 0,-1-1 0 0 0,0 0-1 0 0,2 0 20 0 0,17-4 231 0 0,-17 4-92 0 0,0-1 0 0 0,0 0 0 0 0,0 0 1 0 0,0 0-1 0 0,0 0 0 0 0,0-1 1 0 0,0 0-1 0 0,0 0 0 0 0,3-3-139 0 0,1-1-238 0 0,5-3-1593 0 0,-2-1-3298 0 0,-1-3-1684 0 0</inkml:trace>
  <inkml:trace contextRef="#ctx0" brushRef="#br0" timeOffset="1422.118">1765 76 11976 0 0,'0'0'546'0'0,"0"0"-10"0"0,-6 3-322 0 0,-35 33 2243 0 0,37-34-2268 0 0,1 1 0 0 0,-1 0 1 0 0,1 0-1 0 0,0 0 0 0 0,0 0 0 0 0,0 1 0 0 0,0-1 1 0 0,0 1-190 0 0,2-2 7 0 0,0 0 0 0 0,0-1-1 0 0,1 1 1 0 0,-1 0 0 0 0,0 0 0 0 0,1 0 0 0 0,-1 0 0 0 0,1 0 0 0 0,-1 0 0 0 0,1 0 0 0 0,0 0 0 0 0,0 0 0 0 0,0 0 0 0 0,0 0 0 0 0,0 0 0 0 0,1 0 0 0 0,-1-1-1 0 0,1 3-6 0 0,1 3 87 0 0,1-1-1 0 0,0 0 0 0 0,0 1 1 0 0,1-1-1 0 0,-1 0 0 0 0,1-1 0 0 0,1 1 1 0 0,-1-1-1 0 0,1 0 0 0 0,0 0 1 0 0,0 0-1 0 0,0 0 0 0 0,1-1 0 0 0,1 1-86 0 0,18 12 2 0 0,-18-13 13 0 0,0 0-1 0 0,-1 1 1 0 0,1 0 0 0 0,-1 1-1 0 0,1 0-14 0 0,20 17 246 0 0,-23-20-182 0 0,0 0 0 0 0,0 0 0 0 0,0 0 0 0 0,0 1 0 0 0,0-1 0 0 0,-1 1 0 0 0,0 0 0 0 0,0 0-1 0 0,0 0 1 0 0,1 2-64 0 0,0 0 117 0 0,-3-5-107 0 0,-1-1 0 0 0,1 1 0 0 0,-1-1 0 0 0,1 0 0 0 0,-1 1 0 0 0,1-1 0 0 0,-1 1-1 0 0,0-1 1 0 0,1 1 0 0 0,-1-1 0 0 0,0 1 0 0 0,1-1 0 0 0,-1 1 0 0 0,0 0 0 0 0,0-1 0 0 0,1 1 0 0 0,-1-1 0 0 0,0 1-1 0 0,0 0 1 0 0,0-1 0 0 0,0 1 0 0 0,0-1 0 0 0,0 1 0 0 0,0 0 0 0 0,0-1 0 0 0,0 1 0 0 0,0-1 0 0 0,-1 1-1 0 0,1 0-9 0 0,-12 8 294 0 0,10-8-193 0 0,-1 0 0 0 0,1 1 0 0 0,0-1 0 0 0,0 1 0 0 0,0 0 0 0 0,0 0 0 0 0,0-1 1 0 0,0 1-1 0 0,0 0 0 0 0,1 1 0 0 0,-2 1-101 0 0,2-3 6 0 0,1 0 0 0 0,-1 0 0 0 0,0 0 0 0 0,0 0 0 0 0,0 0 0 0 0,0 0 0 0 0,0 0 0 0 0,0 0 0 0 0,0 0 0 0 0,-1 0 0 0 0,1 0 0 0 0,0-1 0 0 0,0 1 1 0 0,-1-1-1 0 0,1 1 0 0 0,0-1 0 0 0,-1 1 0 0 0,0-1-6 0 0,-2 2 9 0 0,-5 1-9 0 0,1 1 0 0 0,-1-2 0 0 0,0 1 0 0 0,0-1 0 0 0,0-1 0 0 0,-10 2 0 0 0,9-3-67 0 0,0 1-1 0 0,-1-1 1 0 0,1-1-1 0 0,-1 0 1 0 0,-8-2 67 0 0,6 1-277 0 0,11 2 71 0 0,0 1 0 0 0,0-1 0 0 0,0-1-1 0 0,0 1 1 0 0,1 0 0 0 0,-1 0 0 0 0,0-1 0 0 0,0 1 0 0 0,0-1 0 0 0,0 0-1 0 0,0 1 1 0 0,1-1 0 0 0,-1 0 0 0 0,0 0 0 0 0,1 0 0 0 0,-1 0 0 0 0,1-1-1 0 0,-1 1 1 0 0,1 0 0 0 0,-1-1 206 0 0,-1-4-1534 0 0</inkml:trace>
  <inkml:trace contextRef="#ctx0" brushRef="#br0" timeOffset="1717.178">2015 20 12896 0 0,'0'0'997'0'0,"0"2"-656"0"0,5 17-115 0 0,2 11 1108 0 0,-2 0 1 0 0,-1 1-1335 0 0,-2 7 1044 0 0,3 19-130 0 0,-3-38-93 0 0,-1 0 0 0 0,0 11-821 0 0,0 11 726 0 0,0-29-721 0 0,-1 1 0 0 0,0-1-1 0 0,-2 2-4 0 0,2-10-7 0 0,0-1 0 0 0,-1 0-1 0 0,1 1 1 0 0,-1-1 0 0 0,0 0 0 0 0,0 1 0 0 0,0-1-1 0 0,-1 0 1 0 0,1 0 0 0 0,-1 0 0 0 0,0 0 0 0 0,0 0-1 0 0,-1 1 8 0 0,3-4-93 0 0,-1 1 0 0 0,0 0-1 0 0,1-1 1 0 0,-1 1 0 0 0,0 0-1 0 0,0-1 1 0 0,0 1 0 0 0,0-1-1 0 0,0 1 1 0 0,0-1 0 0 0,0 0-1 0 0,0 1 1 0 0,0-1 0 0 0,1 0-1 0 0,-1 0 1 0 0,0 0 0 0 0,0 0-1 0 0,-1 0 1 0 0,1 0 0 0 0,0 0-1 0 0,0 0 1 0 0,0 0 0 0 0,0 0-1 0 0,0 0 1 0 0,1 0 0 0 0,-2-1 93 0 0,-1 0-1384 0 0,-6-1-5093 0 0</inkml:trace>
  <inkml:trace contextRef="#ctx0" brushRef="#br0" timeOffset="2024.166">1999 204 9672 0 0,'4'-4'1004'0'0,"1"3"-824"0"0,1 0 1 0 0,-1 1-1 0 0,0-1 1 0 0,0 1-1 0 0,1 0 1 0 0,-1 0 0 0 0,0 1-1 0 0,1-1 1 0 0,-1 1-1 0 0,0 0 1 0 0,3 2-181 0 0,9 0 532 0 0,-14-2-379 0 0,0 0 0 0 0,0 0 0 0 0,0 0 0 0 0,0 0 0 0 0,0 0 0 0 0,0 1 0 0 0,0 0 0 0 0,-1-1 0 0 0,1 1-153 0 0,13 8 910 0 0,23 20 1398 0 0,-37-28-2223 0 0,-1-1 1 0 0,0 0 0 0 0,1 1-1 0 0,-1-1 1 0 0,0 1 0 0 0,0-1-1 0 0,0 1 1 0 0,0 0 0 0 0,0-1-1 0 0,0 1 1 0 0,0 0-1 0 0,0 0 1 0 0,-1-1 0 0 0,1 1-1 0 0,-1 0 1 0 0,0 0 0 0 0,1 0-1 0 0,-1 0 1 0 0,0 0 0 0 0,0 0-1 0 0,0 0 1 0 0,0 0-1 0 0,0 0 1 0 0,-1 1-86 0 0,1 5 322 0 0,0-6-225 0 0,0 0 0 0 0,0-1-1 0 0,1 1 1 0 0,-1-1 0 0 0,1 1 0 0 0,-1-1 0 0 0,1 1-1 0 0,0-1 1 0 0,0 2-97 0 0,3 6 233 0 0,0 6 110 0 0,-2-7-75 0 0,-1 1 1 0 0,1-1 0 0 0,-1 0-1 0 0,-1 3-268 0 0,0-9 53 0 0,0 0-1 0 0,0 0 0 0 0,1 0 0 0 0,-1 0 0 0 0,0 0 1 0 0,1 0-1 0 0,0 0 0 0 0,-1 0 0 0 0,1 0 0 0 0,0 0 1 0 0,0 0-1 0 0,0 0 0 0 0,0 1-52 0 0,0-3 6 0 0,-1 0 1 0 0,0 0 0 0 0,0 0-1 0 0,0 0 1 0 0,0 0-1 0 0,0 0 1 0 0,0 0-1 0 0,0 0 1 0 0,0 0-1 0 0,1 1 1 0 0,-1-1-1 0 0,0 0 1 0 0,0 0-1 0 0,0 0 1 0 0,0 0 0 0 0,0 0-1 0 0,0 0 1 0 0,0 1-1 0 0,0-1 1 0 0,0 0-1 0 0,0 0 1 0 0,0 0-1 0 0,0 0 1 0 0,0 0-1 0 0,0 1 1 0 0,0-1-1 0 0,0 0 1 0 0,0 0-1 0 0,0 0 1 0 0,0 0 0 0 0,0 0-1 0 0,0 1 1 0 0,0-1-1 0 0,0 0 1 0 0,0 0-1 0 0,0 0 1 0 0,0 0-1 0 0,0 0 1 0 0,-1 1-1 0 0,1-1 1 0 0,0 0-1 0 0,0 0 1 0 0,0 0-1 0 0,0 0 1 0 0,0 0-7 0 0,-8 14 229 0 0,6-2-329 0 0,2-11 85 0 0,0 1 0 0 0,0-1 0 0 0,0 0 0 0 0,0 0 0 0 0,-1 1 0 0 0,1-1 0 0 0,0 0 0 0 0,-1 0 0 0 0,1 0 0 0 0,-1 1 0 0 0,1-1 0 0 0,-1 0 0 0 0,0 0 15 0 0,-8 16 383 0 0,8-16 91 0 0,1-1 34 0 0,-1 1-65 0 0,1-1-457 0 0,0 0-1 0 0,0 0 1 0 0,0 0 0 0 0,0 0 0 0 0,-1 0-1 0 0,1 0 1 0 0,0 0 0 0 0,0 0 0 0 0,0 0-1 0 0,0 0 1 0 0,0 1 0 0 0,-1-1 0 0 0,1 0-1 0 0,0 0 1 0 0,0 0 0 0 0,0 0 0 0 0,0 0 0 0 0,-1 0-1 0 0,1 0 1 0 0,0 0 0 0 0,0 0 0 0 0,0 0-1 0 0,0 0 1 0 0,0-1 0 0 0,-1 1 0 0 0,1 0-1 0 0,0 0 1 0 0,0 0 0 0 0,0 0 0 0 0,0 0-1 0 0,0 0 1 0 0,-1 0 0 0 0,1 0 0 0 0,0 0-1 0 0,0 0 1 0 0,0-1 0 0 0,0 1 0 0 0,0 0-1 0 0,0 0 1 0 0,0 0 0 0 0,0 0 0 0 0,-1 0-1 0 0,1 0 1 0 0,0-1 0 0 0,0 1 0 0 0,0 0-1 0 0,0 0 1 0 0,0 0 0 0 0,0 0 14 0 0,-2-9-972 0 0,1 7 798 0 0,-2-14-2245 0 0,3 5 1063 0 0</inkml:trace>
  <inkml:trace contextRef="#ctx0" brushRef="#br0" timeOffset="2326.503">2314 26 8288 0 0,'2'-1'47'0'0,"5"-3"701"0"0,-7 4-711 0 0,0 0-1 0 0,0 0 1 0 0,0-1 0 0 0,0 1-1 0 0,0 0 1 0 0,0 0 0 0 0,0 0-1 0 0,0 0 1 0 0,0 0 0 0 0,0-1-1 0 0,0 1 1 0 0,-1 0 0 0 0,1 0 0 0 0,0 0-1 0 0,0 0 1 0 0,0 0 0 0 0,0 0-1 0 0,0-1 1 0 0,0 1 0 0 0,0 0-1 0 0,0 0 1 0 0,-1 0 0 0 0,1 0-1 0 0,0 0 1 0 0,0 0 0 0 0,0 0-1 0 0,0 0 1 0 0,0 0 0 0 0,-1 0-1 0 0,1-1 1 0 0,0 1 0 0 0,0 0 0 0 0,0 0-1 0 0,0 0 1 0 0,0 0 0 0 0,-1 0-1 0 0,1 0 1 0 0,0 0 0 0 0,0 0-1 0 0,0 0-36 0 0,-2 0 1539 0 0,2 0 77 0 0,-3 0-199 0 0,-10 3-893 0 0,15-1-358 0 0,8 3-169 0 0,11 4-280 0 0,2 9-96 0 0,-9-8-3478 0 0,1-2-993 0 0</inkml:trace>
  <inkml:trace contextRef="#ctx0" brushRef="#br0" timeOffset="2604.99">2601 115 12320 0 0,'0'0'281'0'0,"-7"5"382"0"0,-29 13-246 0 0,22-11-231 0 0,0 0 0 0 0,1 1 1 0 0,0 0-1 0 0,-2 2-186 0 0,-18 19 2433 0 0,-5 6-2433 0 0,32-29 208 0 0,0 0 0 0 0,1 0-1 0 0,0 1 1 0 0,0 0 0 0 0,0 0-1 0 0,1 0 1 0 0,0 1-1 0 0,1-1 1 0 0,-1 1 0 0 0,2 0-1 0 0,-1 0 1 0 0,1 0-1 0 0,0 0 1 0 0,0 2-208 0 0,1 0 233 0 0,0-9-197 0 0,1 0-1 0 0,-1 0 1 0 0,1 0 0 0 0,0 0 0 0 0,0 1 0 0 0,0-1 0 0 0,-1 0 0 0 0,1 0 0 0 0,0 0 0 0 0,0 1 0 0 0,1-1 0 0 0,-1 0 0 0 0,0 0 0 0 0,0 0 0 0 0,1 1 0 0 0,-1-1 0 0 0,0 0 0 0 0,1 0-1 0 0,-1 0 1 0 0,1 0 0 0 0,0 0 0 0 0,-1 0 0 0 0,1 0 0 0 0,0 0 0 0 0,-1 0 0 0 0,1 0 0 0 0,0 0 0 0 0,0 0 0 0 0,0-1 0 0 0,0 1 0 0 0,1 0-36 0 0,15 16 268 0 0,-15-15-166 0 0,0 1 0 0 0,1-1 1 0 0,-1 0-1 0 0,1 0 0 0 0,-1 0 0 0 0,1 0 0 0 0,0 0 0 0 0,0 0 0 0 0,0-1 0 0 0,2 1-102 0 0,18 8 912 0 0,-15-7-963 0 0,0-1-1 0 0,0 0 1 0 0,1-1-1 0 0,-1 0 1 0 0,1 0 0 0 0,1-1 51 0 0,9 2-15 0 0,1-2 65 0 0,0-1 0 0 0,-1 0 0 0 0,1-2-1 0 0,-1 0 1 0 0,1-1 0 0 0,13-6-50 0 0,-6 1-1733 0 0,-15 7-5992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9:19.2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41 385 9216 0 0,'-17'-29'706'0'0,"17"28"-696"0"0,-1 0 1 0 0,1 0-1 0 0,0 0 0 0 0,-1 0 0 0 0,1 0 0 0 0,0 0 0 0 0,0 0 0 0 0,0 0 0 0 0,0-1 0 0 0,0 1 0 0 0,0 0 1 0 0,0 0-1 0 0,0 0 0 0 0,0 0 0 0 0,1 0 0 0 0,-1 0 0 0 0,0 0 0 0 0,1 0 0 0 0,-1 0 0 0 0,0 0 1 0 0,1 0-1 0 0,-1 0 0 0 0,1 0 0 0 0,0 0 0 0 0,-1 1 0 0 0,1-1 0 0 0,0-1-10 0 0,3-3-3 0 0,2-8 651 0 0,-1 0 0 0 0,0 0 0 0 0,0-5-648 0 0,9-20 1352 0 0,-9 15-220 0 0,2-3 305 0 0,-3 13-551 0 0,-4 12-771 0 0,0 0 0 0 0,0 0 0 0 0,0 0 0 0 0,1 0 0 0 0,-1 0 0 0 0,0-1 0 0 0,1 1 0 0 0,-1 0 0 0 0,1 0 0 0 0,0 0 0 0 0,-1 0 0 0 0,1 0 0 0 0,0 0-115 0 0,-1 3 2654 0 0,0 1-2639 0 0,-1-1 1 0 0,1 0-1 0 0,0 1 0 0 0,0-1 1 0 0,0 1-1 0 0,0-1 0 0 0,0 1 1 0 0,0-1-1 0 0,1 2-15 0 0,2 12-29 0 0,-1 0-1 0 0,0 0 1 0 0,-1 0-1 0 0,-1 0 1 0 0,-1 9 29 0 0,0 9 20 0 0,0 62 922 0 0,-13 84-942 0 0,-2-86 26 0 0,17-82-25 0 0,-1-10-3 0 0,0-1-1 0 0,0 1 1 0 0,1 0 0 0 0,-1 0-1 0 0,-1-1 1 0 0,1 1 0 0 0,0 0-1 0 0,0-1 1 0 0,-1 1 0 0 0,1 0-1 0 0,-1-1 1 0 0,1 1 0 0 0,-1 0-1 0 0,0 0 3 0 0,0 0-170 0 0,1-2-77 0 0,0 0-17 0 0,0 0-183 0 0,4-15-3826 0 0,-1 4 2683 0 0</inkml:trace>
  <inkml:trace contextRef="#ctx0" brushRef="#br0" timeOffset="339.04">34 283 6448 0 0,'-25'-8'297'0'0,"25"8"-280"0"0,-1 0-1 0 0,1-1 0 0 0,-1 1 1 0 0,1-1-1 0 0,-1 1 1 0 0,1-1-1 0 0,-1 1 1 0 0,1-1-1 0 0,-1 1 1 0 0,1-1-1 0 0,-1 1 1 0 0,1-1-1 0 0,0 1 1 0 0,-1-1-1 0 0,1 0 0 0 0,0 1 1 0 0,0-1-1 0 0,-1 1 1 0 0,1-1-1 0 0,0 0 1 0 0,0 1-1 0 0,0-1 1 0 0,0 0-1 0 0,0 0-16 0 0,1-20 7 0 0,0 11 168 0 0,-1 5 222 0 0,0 0 0 0 0,1 0 0 0 0,0 1 0 0 0,0-1 0 0 0,0 0 0 0 0,0 1 0 0 0,1-1 0 0 0,0 1 0 0 0,0-1 0 0 0,0 1 0 0 0,0 0 0 0 0,1 0 0 0 0,0 0 0 0 0,-1 0 0 0 0,2 1 0 0 0,-1-1 0 0 0,0 1-1 0 0,1-1 1 0 0,3-1-397 0 0,0-1 251 0 0,0 1-1 0 0,1 0 1 0 0,0 1-1 0 0,0 0 1 0 0,0 0-1 0 0,1 1 0 0 0,-1 0 1 0 0,1 0-1 0 0,0 1 1 0 0,3 0-251 0 0,-4 1 21 0 0,0 0 0 0 0,-1 0 1 0 0,1 1-1 0 0,0 1 0 0 0,0-1 1 0 0,2 1-22 0 0,-1 1 90 0 0,0 0 0 0 0,0 1 0 0 0,1-1 0 0 0,-1 2 0 0 0,-1-1 0 0 0,1 1 0 0 0,7 5-90 0 0,-11-6 65 0 0,-1 0 0 0 0,0 1 1 0 0,1 0-1 0 0,-1 0 0 0 0,0 0 0 0 0,-1 0 0 0 0,1 0 0 0 0,-1 1 0 0 0,0-1 0 0 0,0 1 0 0 0,0 0 0 0 0,-1 0 0 0 0,1 2-65 0 0,-2-2 46 0 0,1-1 1 0 0,-1 0 0 0 0,-1 1 0 0 0,1 0-1 0 0,-1-1 1 0 0,0 1 0 0 0,0-1 0 0 0,0 1-1 0 0,0-1 1 0 0,-1 1 0 0 0,0-1-1 0 0,-1 4-46 0 0,-2 7 154 0 0,-1-1 0 0 0,-1 0-1 0 0,-1 2-153 0 0,5-11 9 0 0,-1-1-1 0 0,0 1 1 0 0,0-1 0 0 0,0 0-1 0 0,0 0 1 0 0,-1 0 0 0 0,1-1-1 0 0,-4 4-8 0 0,-36 24 123 0 0,21-16-22 0 0,5-3-88 0 0,-1-2 0 0 0,0 0-1 0 0,-1-1 1 0 0,-15 5-13 0 0,1-6-399 0 0,31-7-142 0 0,-8-1-1978 0 0,8 0-3656 0 0</inkml:trace>
  <inkml:trace contextRef="#ctx0" brushRef="#br0" timeOffset="822.671">511 0 12096 0 0,'0'0'553'0'0,"0"0"-16"0"0,-1 2-345 0 0,-5 21 181 0 0,1-1 0 0 0,0 9-373 0 0,-9 36 1188 0 0,11-53-1124 0 0,1-1 0 0 0,0 1 0 0 0,1 0 0 0 0,1 11-64 0 0,-1 11 690 0 0,-1 4 117 0 0,-2 21 1066 0 0,-3 5-1873 0 0,-5 46 422 0 0,9-81-361 0 0,0 2-11 0 0,3-32 156 0 0,0-1 62 0 0,5-7 274 0 0,-2-1-407 0 0,1 1-1 0 0,-2-1 1 0 0,1 0-1 0 0,-1 0 0 0 0,0-2-134 0 0,4-12 8 0 0,0 1-10 0 0,2 0-1 0 0,0 0 0 0 0,2 0 3 0 0,-5 11-26 0 0,1 0 0 0 0,-1 1 1 0 0,2 0-1 0 0,-1 0 0 0 0,1 0 0 0 0,1 1 0 0 0,1-1 26 0 0,-8 8 8 0 0,0 0 0 0 0,0 0 0 0 0,1 0 1 0 0,-1 0-1 0 0,0 0 0 0 0,0 1 0 0 0,1-1 0 0 0,-1 0 0 0 0,1 1 1 0 0,-1-1-1 0 0,0 1 0 0 0,1 0 0 0 0,-1-1 0 0 0,1 1 0 0 0,-1 0 0 0 0,1 0 1 0 0,-1 0-1 0 0,1 0 0 0 0,-1 0 0 0 0,1 0 0 0 0,-1 0 0 0 0,1 1 0 0 0,-1-1 1 0 0,1 0-1 0 0,-1 1 0 0 0,0 0 0 0 0,1-1 0 0 0,-1 1 0 0 0,0 0 0 0 0,2 0-8 0 0,-1 1-33 0 0,0-1 0 0 0,1 1 0 0 0,-1 0 0 0 0,0 0 0 0 0,0 0 0 0 0,0 0 0 0 0,-1 0 0 0 0,1 1-1 0 0,0-1 1 0 0,-1 0 0 0 0,0 1 0 0 0,1 0 0 0 0,-1-1 0 0 0,0 1 0 0 0,0-1 0 0 0,0 2 33 0 0,1 4-5 0 0,-1-1 0 0 0,0 1 1 0 0,0-1-1 0 0,-1 1 0 0 0,0 0 1 0 0,0-1-1 0 0,0 1 0 0 0,-3 6 5 0 0,3-9 3 0 0,-1 0 0 0 0,1-1 0 0 0,0 1 0 0 0,0 0 0 0 0,1 3-3 0 0,0 21 61 0 0,-1-26-53 0 0,0-1 0 0 0,0 0-1 0 0,0 0 1 0 0,1 1 0 0 0,-1-1-1 0 0,1 0 1 0 0,-1 0 0 0 0,1 0-1 0 0,0 0 1 0 0,0 0 0 0 0,0 0-1 0 0,0 0 1 0 0,0 0 0 0 0,1 0 0 0 0,0 1-8 0 0,0 0 3 0 0,-1-1 0 0 0,1 1 0 0 0,-1-1 0 0 0,1 1 0 0 0,-1 0 0 0 0,0 0 0 0 0,0 0 0 0 0,0 1-3 0 0,-1-3 0 0 0,0 0 0 0 0,0 0 0 0 0,1 0 0 0 0,-1 0 0 0 0,0 0 0 0 0,0 0 0 0 0,1-1 0 0 0,-1 1 0 0 0,0 0 0 0 0,1 0 0 0 0,-1 0 0 0 0,1 0 0 0 0,-1-1 0 0 0,1 1 0 0 0,0 0 0 0 0,-1-1 0 0 0,1 1 0 0 0,2 1 0 0 0,-1-1 0 0 0,0 0 0 0 0,1 0 0 0 0,-1 0 0 0 0,1 0 0 0 0,-1-1 0 0 0,1 1 0 0 0,-1-1 0 0 0,1 1 0 0 0,-1-1 0 0 0,1 0 0 0 0,-1 0-195 0 0,1 1-1 0 0,-1-1 1 0 0,0 0-1 0 0,1 0 1 0 0,-1 0-1 0 0,0-1 1 0 0,1 1-1 0 0,-1 0 1 0 0,0-1-1 0 0,1 0 1 0 0,-1 1-1 0 0,0-1 1 0 0,0 0-1 0 0,1-1 196 0 0,10-5-1527 0 0</inkml:trace>
  <inkml:trace contextRef="#ctx0" brushRef="#br0" timeOffset="1159.542">910 427 6448 0 0,'3'1'-44'0'0,"11"3"1106"0"0,-14-3-942 0 0,1 0 0 0 0,-1-1 1 0 0,0 1-1 0 0,1-1 0 0 0,-1 1 0 0 0,0 0 1 0 0,0-1-1 0 0,0 1 0 0 0,1 0 1 0 0,-1-1-1 0 0,0 1 0 0 0,0 0 1 0 0,0-1-1 0 0,0 1 0 0 0,0 0 0 0 0,0-1 1 0 0,0 1-1 0 0,-1 0 0 0 0,1-1 1 0 0,0 2-121 0 0,-1 0 250 0 0,1 0-1 0 0,-1 1 1 0 0,0-1 0 0 0,0 0 0 0 0,0 1 0 0 0,-1-1 0 0 0,1 0 0 0 0,0 0-1 0 0,-1 0 1 0 0,1 0 0 0 0,-1 0 0 0 0,0 0 0 0 0,0 0 0 0 0,0 0-250 0 0,-5 4 424 0 0,7-5-363 0 0,-1 0 0 0 0,1-1 0 0 0,-1 1 0 0 0,1 0 0 0 0,-1 0 1 0 0,1 0-1 0 0,-1 0 0 0 0,1 0 0 0 0,0-1 0 0 0,-1 1 0 0 0,1 0 0 0 0,0 0 0 0 0,0 0 0 0 0,0 0 0 0 0,0 0 0 0 0,-1 0 0 0 0,2 0 0 0 0,-1 0 0 0 0,0 0 0 0 0,0 0 0 0 0,0 0 0 0 0,0 1-61 0 0,1-1 65 0 0,-1 0-1 0 0,0 0 0 0 0,0 0 0 0 0,0 1 0 0 0,0-1 0 0 0,0 0 1 0 0,0 0-1 0 0,0 0 0 0 0,0 1 0 0 0,0-1 0 0 0,-1 0 0 0 0,1 0 1 0 0,-1 1-65 0 0,-5 8 291 0 0,5-9-270 0 0,0 0 0 0 0,0 0 0 0 0,1-1 0 0 0,-1 1 0 0 0,0 0 1 0 0,1 0-1 0 0,-1 1 0 0 0,0-1 0 0 0,1 0 0 0 0,-1 0 0 0 0,1 0 0 0 0,0 0 0 0 0,-1 0 0 0 0,1 1 0 0 0,0-1 0 0 0,0 0 0 0 0,0 0 0 0 0,0 0 0 0 0,0 1 0 0 0,0-1 0 0 0,0 0 0 0 0,0 0 0 0 0,0 0 0 0 0,1 1 0 0 0,-1-1 0 0 0,0 0 1 0 0,1 1-23 0 0,27 45 857 0 0,-26-45-796 0 0,0 0 0 0 0,0 0-1 0 0,0 0 1 0 0,1 0-1 0 0,-1 0 1 0 0,0-1-1 0 0,1 1 1 0 0,-1-1-1 0 0,1 1 1 0 0,0-1-1 0 0,-1 0 1 0 0,1 0-1 0 0,2 0-59 0 0,-1 1 148 0 0,-1-1 226 0 0,-1 0-48 0 0,3 1-302 0 0,-1 0 1 0 0,0 0-1 0 0,1-1 1 0 0,-1 1-1 0 0,2-1-24 0 0,5-1 0 0 0,-9-1 14 0 0,0 1-1 0 0,-1-1 0 0 0,1 1 1 0 0,0-1-1 0 0,0 1 0 0 0,-1-1 0 0 0,1 0 1 0 0,0 0-1 0 0,-1 0 0 0 0,1 0 0 0 0,-1 0 1 0 0,1 0-1 0 0,-1 0 0 0 0,0-1 1 0 0,1 1-1 0 0,-1 0 0 0 0,0-1 0 0 0,0 1 1 0 0,0-1-1 0 0,0 1 0 0 0,0-1 1 0 0,0 0-1 0 0,0 1 0 0 0,-1-1-13 0 0,1 1 45 0 0,-1 0 1 0 0,0-1-1 0 0,1 1 0 0 0,-1 0 0 0 0,1 0 1 0 0,0 0-1 0 0,-1 0 0 0 0,1 0 0 0 0,0 0 1 0 0,-1 0-1 0 0,1 0 0 0 0,0 0 1 0 0,0 1-1 0 0,0-1 0 0 0,0 0 0 0 0,1 0-45 0 0,-1 1 22 0 0,-1-1 0 0 0,1 0-1 0 0,0 1 1 0 0,0-1-1 0 0,0 0 1 0 0,0 0 0 0 0,-1 1-1 0 0,1-1 1 0 0,0 0 0 0 0,-1 0-1 0 0,1 0 1 0 0,-1 0-1 0 0,1 0 1 0 0,-1 0 0 0 0,1 0-1 0 0,-1 0 1 0 0,0 0 0 0 0,0 0-1 0 0,1 0 1 0 0,-1 0-1 0 0,0 0 1 0 0,0-1-22 0 0,0-1 17 0 0,0 0 1 0 0,0-1-1 0 0,0 1 1 0 0,0 0-1 0 0,1 0 1 0 0,0 0-1 0 0,-1 0 1 0 0,1 0-1 0 0,0 0 0 0 0,1 0 1 0 0,-1 0-1 0 0,1-2-17 0 0,-1 3 7 0 0,0 0-1 0 0,0 0 1 0 0,0 0-1 0 0,0 1 1 0 0,0-1-1 0 0,-1 0 0 0 0,1 0 1 0 0,-1-1-1 0 0,0 1 1 0 0,1 0-1 0 0,-1 0 1 0 0,0 0-1 0 0,0 0 1 0 0,-1 0-1 0 0,1 0 0 0 0,0 0 1 0 0,0 0-1 0 0,-1 0 1 0 0,0 0-1 0 0,1 0 1 0 0,-1 0-1 0 0,0 0 1 0 0,0 0-1 0 0,0 0-6 0 0,-4-17 61 0 0,4 16-58 0 0,1 0-1 0 0,-1 1 0 0 0,0-1 0 0 0,0 1 1 0 0,1-1-1 0 0,-2 1 0 0 0,1-1 0 0 0,0 1 0 0 0,0 0-2 0 0,-33-37 60 0 0,31 36-63 0 0,0 0 0 0 0,0 0 0 0 0,0 0 0 0 0,0 1-1 0 0,0 0 1 0 0,0-1 0 0 0,-1 1 0 0 0,1 1 0 0 0,-1-1 0 0 0,0 0-1 0 0,1 1 1 0 0,-1 0 0 0 0,0 0 0 0 0,0 0 0 0 0,0 0-1 0 0,-2 0 4 0 0,-1 0-37 0 0,0 0-1 0 0,1 1 1 0 0,-1 0-1 0 0,0 0 0 0 0,0 1 1 0 0,0 0-1 0 0,0 0 0 0 0,-5 2 38 0 0,0 1-454 0 0,11-3 366 0 0,0 0 0 0 0,0-1 0 0 0,0 1-1 0 0,0-1 1 0 0,0 0 0 0 0,-1 1 0 0 0,1-1 0 0 0,0 0 0 0 0,0 0 0 0 0,0 0 0 0 0,-1 0 0 0 0,1 0-1 0 0,-1 0 89 0 0,41 6-6190 0 0,-36-6 4245 0 0,-3 0-7 0 0</inkml:trace>
  <inkml:trace contextRef="#ctx0" brushRef="#br0" timeOffset="1479.727">1138 172 11976 0 0,'14'2'1010'0'0,"-13"-1"-1002"0"0,-1-1 0 0 0,0 0 0 0 0,0 0-1 0 0,1 0 1 0 0,-1 0 0 0 0,0 0 0 0 0,0 1-1 0 0,1-1 1 0 0,-1 0 0 0 0,0 0 0 0 0,0 0 0 0 0,0 1-1 0 0,1-1 1 0 0,-1 0 0 0 0,0 0 0 0 0,0 1 0 0 0,0-1-1 0 0,0 0 1 0 0,1 1 0 0 0,-1-1 0 0 0,0 0 0 0 0,0 0-1 0 0,0 1 1 0 0,0-1 0 0 0,0 0 0 0 0,0 1 0 0 0,0-1-1 0 0,0 0 1 0 0,0 1 0 0 0,0-1 0 0 0,0 0-1 0 0,0 1 1 0 0,0-1 0 0 0,0 0 0 0 0,0 0 0 0 0,0 1-1 0 0,-1-1 1 0 0,1 0 0 0 0,0 1 0 0 0,0-1 0 0 0,0 0-1 0 0,0 0 1 0 0,-1 1 0 0 0,1-1-8 0 0,0 1 22 0 0,-1-1 0 0 0,1 1 0 0 0,-1 0 0 0 0,1 0 1 0 0,-1-1-1 0 0,1 1 0 0 0,-1 0 0 0 0,1 0 0 0 0,0 0 0 0 0,0-1 0 0 0,0 1 1 0 0,-1 0-1 0 0,1 0 0 0 0,0 0 0 0 0,0 0 0 0 0,0 0 0 0 0,0 0 0 0 0,0-1 0 0 0,0 1 1 0 0,1 0-1 0 0,-1 0 0 0 0,0 0 0 0 0,0 0 0 0 0,1 0 0 0 0,-1-1 0 0 0,0 1 1 0 0,1 0-1 0 0,-1 0 0 0 0,1-1 0 0 0,-1 1 0 0 0,1 0 0 0 0,-1 0 0 0 0,1-1 0 0 0,-1 1 1 0 0,1 0-23 0 0,1 2 195 0 0,0 1 0 0 0,0 0 0 0 0,0 1 0 0 0,-1-1 0 0 0,0 0 0 0 0,0 0 0 0 0,0 0 0 0 0,0 4-195 0 0,0-4 209 0 0,0 1-1 0 0,0 0 1 0 0,0 0 0 0 0,1-1-1 0 0,-1 1 1 0 0,1-1 0 0 0,2 3-209 0 0,-2-4 17 0 0,0 0 0 0 0,0 1 1 0 0,-1-1-1 0 0,1 0 0 0 0,-1 1 1 0 0,0 0-1 0 0,0-1 0 0 0,0 1 1 0 0,0 0-1 0 0,0-1 0 0 0,-1 1 1 0 0,0 0-1 0 0,0 0 0 0 0,0 2-17 0 0,0-3 52 0 0,1 1-1 0 0,0 0 1 0 0,-1-1-1 0 0,1 1 1 0 0,0-1-1 0 0,1 1 1 0 0,-1-1-1 0 0,2 3-51 0 0,-2-2 130 0 0,1-1-1 0 0,-1 0 1 0 0,0 1-1 0 0,1-1 1 0 0,-2 1-1 0 0,1 0 1 0 0,0-1-1 0 0,-1 4-129 0 0,1 1 204 0 0,0 1 0 0 0,0-1 0 0 0,2 7-204 0 0,1 5-4 0 0,-4-19 4 0 0,0 0 0 0 0,0 0 0 0 0,0 0 0 0 0,0 0 0 0 0,0 0 0 0 0,-1 0 0 0 0,1 0 0 0 0,0 0 0 0 0,-1 0 0 0 0,1 0 0 0 0,0 0 0 0 0,-1 0 0 0 0,1 0 0 0 0,-1 0 0 0 0,0 0 0 0 0,1 0 0 0 0,0-1 0 0 0,-1 1 0 0 0,1 0 0 0 0,0-1 0 0 0,-1 1 0 0 0,1 0 0 0 0,0 0 0 0 0,0-1 0 0 0,0 1 0 0 0,0 0 0 0 0,-1 0 0 0 0,1-1 0 0 0,0 1 0 0 0,0 0 0 0 0,0 0 0 0 0,1-1 0 0 0,-1 1 0 0 0,0 0 0 0 0,0 0 0 0 0,0-1-10 0 0,5 8 33 0 0,-5-8-27 0 0,0 0 0 0 0,1 0 0 0 0,-1 1 0 0 0,0-1 0 0 0,0 0-1 0 0,0 0 1 0 0,0 1 0 0 0,0-1 0 0 0,0 0 0 0 0,0 0-1 0 0,0 1 1 0 0,0-1 0 0 0,0 0 0 0 0,0 1 0 0 0,0-1 0 0 0,0 0-1 0 0,0 0 1 0 0,0 1 0 0 0,0-1 0 0 0,0 0 0 0 0,0 1-1 0 0,0-1 1 0 0,0 0 0 0 0,-1 0 0 0 0,1 1 0 0 0,0-1 0 0 0,0 0-1 0 0,0 0 1 0 0,0 1 0 0 0,-1-1 0 0 0,1 0 0 0 0,0 0-1 0 0,0 0 1 0 0,0 1 0 0 0,-1-1 4 0 0,0 0-696 0 0,0 1-257 0 0,-7 1-57 0 0</inkml:trace>
  <inkml:trace contextRef="#ctx0" brushRef="#br0" timeOffset="1774.766">1147 402 10512 0 0,'14'0'233'0'0,"-11"0"39"0"0,-3 0 16 0 0,2-1-32 0 0,37-6-141 0 0,-14 2 1009 0 0,17-1-1124 0 0,48 0 558 0 0,45 6 3883 0 0,-131 0-4387 0 0,0 0 0 0 0,0 1 0 0 0,0-1 0 0 0,0 1 0 0 0,0-1 0 0 0,0 1 0 0 0,0 0 0 0 0,0 1-1 0 0,0-1 1 0 0,0 1 0 0 0,-1-1 0 0 0,1 1 0 0 0,-1 1 0 0 0,1-1 0 0 0,-1 0 0 0 0,0 1-1 0 0,3 2-53 0 0,-6-5-32 0 0,0 1 0 0 0,0-1 0 0 0,0 1 0 0 0,0-1 0 0 0,0 0 0 0 0,-1 1 0 0 0,1-1-1 0 0,0 0 1 0 0,0 1 0 0 0,-1-1 0 0 0,1 0 0 0 0,0 1 0 0 0,0-1 0 0 0,-1 0 0 0 0,1 1-1 0 0,0-1 1 0 0,-1 0 0 0 0,1 0 0 0 0,0 0 0 0 0,-1 1 0 0 0,1-1 32 0 0,-1 0-42 0 0,-1 2 103 0 0,1 0 0 0 0,-1 0-1 0 0,0 0 1 0 0,0 0 0 0 0,1 0-1 0 0,-1 0 1 0 0,1 0 0 0 0,-1 2-61 0 0,1-2 81 0 0,0 1 0 0 0,-1-1 0 0 0,1 0 0 0 0,-1 0 0 0 0,1 0 0 0 0,-1 0 0 0 0,0 0 0 0 0,0 0 0 0 0,0 0 0 0 0,-2 1-81 0 0,-4 2 78 0 0,5-3-73 0 0,-1-1 1 0 0,1 1-1 0 0,0 1 0 0 0,0-1 0 0 0,0 0 1 0 0,1 1-1 0 0,-1-1 0 0 0,1 1 1 0 0,-1 0-1 0 0,1 0 0 0 0,-1 1-5 0 0,-8 12 0 0 0,-6 8 0 0 0,17-22 0 0 0,-1-1 0 0 0,0 0 0 0 0,1 1 0 0 0,-1-1 0 0 0,1 0 0 0 0,-1 1 0 0 0,1-1 0 0 0,0 1 0 0 0,-1-1 0 0 0,1 1 0 0 0,0-1 0 0 0,0 1 0 0 0,0-1 0 0 0,0 1 0 0 0,1 1 0 0 0,1 2 0 0 0,-2-4 0 0 0,0 0 0 0 0,1 0 0 0 0,-1 0 0 0 0,0 0 0 0 0,0 0 0 0 0,1-1 0 0 0,-1 1 0 0 0,0 0 0 0 0,0 0 0 0 0,0 0 0 0 0,0 0 0 0 0,0 0 0 0 0,0 0 0 0 0,0 0 0 0 0,0 0 0 0 0,-1-1 0 0 0,1 2 0 0 0,-5 13 0 0 0,5-12 0 0 0,3-1 0 0 0,1 7 0 0 0,5-3 0 0 0,-7-5 5 0 0,0 0-1 0 0,0 0 1 0 0,0-1-1 0 0,0 1 1 0 0,0-1-1 0 0,0 1 1 0 0,1-1-1 0 0,-1 0 1 0 0,0 0-1 0 0,0 0 0 0 0,0 0 1 0 0,1 0-1 0 0,-1 0 1 0 0,0-1-1 0 0,1 1-4 0 0,4-2 158 0 0,0-1-1 0 0,0 0 1 0 0,0 0 0 0 0,0 0-158 0 0,16-8 449 0 0,-19 10-394 0 0,0 0 0 0 0,-1-1 0 0 0,1 1 0 0 0,-1-1 1 0 0,0 0-1 0 0,1 0 0 0 0,-1 0 0 0 0,0 0 0 0 0,0-1 0 0 0,0 1 0 0 0,0-1 0 0 0,-1 0-55 0 0,18-13 202 0 0,-18 15-202 0 0,-1 0 1 0 0,1 0-1 0 0,0-1 0 0 0,0 1 1 0 0,-1 0-1 0 0,1-1 0 0 0,-1 0 1 0 0,1 1-1 0 0,-1-1 0 0 0,1 0 0 0 0,-1 1 1 0 0,0-1-1 0 0,0 0 0 0 0,0 0 1 0 0,0 0-1 0 0,0 0 0 0 0,-1 0 0 0 0,1 0 1 0 0,-1 0-1 0 0,1-1 0 0 0,-1 0 0 0 0,1 0 0 0 0,-1 1 0 0 0,1-1 0 0 0,0 0 0 0 0,0 1 0 0 0,0-1 0 0 0,0 0 0 0 0,0 1 0 0 0,1 0 0 0 0,0-2 0 0 0,-1 2 0 0 0,0 1 0 0 0,1-1 0 0 0,-1 0 0 0 0,0 0 0 0 0,-1 0 0 0 0,1 0 0 0 0,0 0 0 0 0,-1 0 0 0 0,1 0 0 0 0,-1 0 0 0 0,1 0 0 0 0,-1 0 0 0 0,0 0 0 0 0,0 0 0 0 0,0 0 0 0 0,0 0 0 0 0,0-1 0 0 0,-8-18 0 0 0,6 18 0 0 0,1 0 0 0 0,0 0 0 0 0,0 0 0 0 0,0 1 0 0 0,0-1 0 0 0,0 0 0 0 0,1-1 0 0 0,0 2 0 0 0,0 1 0 0 0,-1 0-1 0 0,1-1 1 0 0,0 1 0 0 0,0-1-1 0 0,-1 1 1 0 0,1 0 0 0 0,-1-1-1 0 0,1 1 1 0 0,-1 0 0 0 0,1 0-1 0 0,-1-1 1 0 0,0 1 0 0 0,0 0 0 0 0,-17-11-66 0 0,16 11 55 0 0,-1-1-20 0 0,0 0-1 0 0,0 0 1 0 0,1 0 0 0 0,-1 0 0 0 0,1 0-1 0 0,-3-3 32 0 0,1 0-75 0 0,3 5 45 0 0,-1-1 0 0 0,1 0 0 0 0,0 0-1 0 0,-1 1 1 0 0,1-1 0 0 0,-1 0 0 0 0,1 1-1 0 0,-1-1 1 0 0,1 1 0 0 0,-1 0 0 0 0,1 0-1 0 0,-1-1 1 0 0,1 1 0 0 0,-1 0 0 0 0,1 0-1 0 0,-1 0 1 0 0,1 1 30 0 0,-30 3-1060 0 0,23-3 270 0 0,-7 3-3852 0 0,8 1-1431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8:34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0 483 11976 0 0,'0'0'266'0'0,"0"0"44"0"0,4 8 415 0 0,5 14-714 0 0,-5-16-11 0 0,-4-5 39 0 0,1-1 1 0 0,-1 1-1 0 0,0-1 1 0 0,1 1 0 0 0,-1-1-1 0 0,1 1 1 0 0,-1-1-1 0 0,1 1 1 0 0,0-1 0 0 0,-1 0-1 0 0,1 1 1 0 0,-1-1-1 0 0,1 0 1 0 0,0 1 0 0 0,-1-1-1 0 0,2 0-39 0 0,-2 0 56 0 0,0 0 0 0 0,0 0 0 0 0,1 0 0 0 0,-1 0 0 0 0,0 0 0 0 0,1 0 0 0 0,-1 0 0 0 0,0 0 0 0 0,1 0 0 0 0,-1-1 0 0 0,0 1 0 0 0,0 0 0 0 0,1 0 0 0 0,-1 0 0 0 0,0 0 0 0 0,0-1 0 0 0,1 1 0 0 0,-1 0 0 0 0,0 0 0 0 0,0 0 0 0 0,0-1 0 0 0,1 1 0 0 0,-1 0 1 0 0,0 0-58 0 0,5-15 1610 0 0,-5 15-1716 0 0,4-25 639 0 0,0 1-1 0 0,-2-1 0 0 0,0 0 0 0 0,-2 0 0 0 0,-2-20-531 0 0,1 17-3 0 0,1 0 0 0 0,3-19 3 0 0,0-21 78 0 0,-3 63 87 0 0,1 0 0 0 0,-1 1-1 0 0,1-1 1 0 0,0 0 0 0 0,0 1-1 0 0,0-1 1 0 0,1 1 0 0 0,0 0-1 0 0,-1-1 1 0 0,2 1 0 0 0,-1 0-1 0 0,2-3-164 0 0,-3 7-1 0 0,-1-1-1 0 0,1 1 0 0 0,-1-1 1 0 0,1 1-1 0 0,0-1 0 0 0,-1 1 1 0 0,1 0-1 0 0,-1-1 0 0 0,1 1 1 0 0,0 0-1 0 0,-1 0 0 0 0,1 0 0 0 0,0-1 1 0 0,0 1-1 0 0,-1 0 0 0 0,1 0 1 0 0,0 0-1 0 0,0 0 0 0 0,-1 0 1 0 0,1 0-1 0 0,0 0 0 0 0,-1 0 1 0 0,1 1-1 0 0,0-1 0 0 0,-1 0 1 0 0,1 0-1 0 0,0 1 0 0 0,-1-1 1 0 0,1 0-1 0 0,0 1 0 0 0,-1-1 0 0 0,1 0 1 0 0,0 1-1 0 0,-1-1 0 0 0,1 1 1 0 0,-1-1-1 0 0,1 1 0 0 0,-1 0 2 0 0,3 2-197 0 0,0 1-1 0 0,0 0 1 0 0,0 0-1 0 0,-1 0 1 0 0,1 1 0 0 0,-1-1-1 0 0,0 1 1 0 0,-1-1-1 0 0,1 2 198 0 0,9 20-151 0 0,14 30 151 0 0,-12-25 0 0 0,17 18 0 0 0,-27-42 0 0 0,1-1 0 0 0,-1-1 0 0 0,1 1 0 0 0,1-1 0 0 0,-1 1 0 0 0,0-1 0 0 0,1 0 0 0 0,0-1 0 0 0,1 1 0 0 0,10 10 0 0 0,-11-10 8 0 0,0-1 0 0 0,1 0 0 0 0,-1-1 0 0 0,1 0 0 0 0,0 1 0 0 0,0-2 0 0 0,0 1 0 0 0,2 0-8 0 0,-6-2 105 0 0,0-1 0 0 0,1 0 0 0 0,-1 0 0 0 0,0 1 0 0 0,0-1 0 0 0,0-1 0 0 0,0 1 0 0 0,1 0 0 0 0,-1 0 0 0 0,0-1 0 0 0,0 1 0 0 0,0-1 0 0 0,0 0 0 0 0,0 0 0 0 0,0 1 0 0 0,1-2-105 0 0,0 1 69 0 0,0-1 0 0 0,0 1 0 0 0,-1-1 1 0 0,1 0-1 0 0,0 0 0 0 0,-1 0 0 0 0,1 0 0 0 0,-1-1 0 0 0,0 1 0 0 0,1-2-69 0 0,2-6 230 0 0,0 0 0 0 0,-1-1 0 0 0,-1 0 0 0 0,0 0 0 0 0,0 1 0 0 0,-1-2 0 0 0,1-8-230 0 0,1-1-5 0 0,-2-3 5 0 0,0 0 0 0 0,-1-20 0 0 0,-1 39 0 0 0,-9-73 0 0 0,8 53 0 0 0,1 18 0 0 0,-1 0 0 0 0,1 0 0 0 0,0 0 0 0 0,1 0 0 0 0,0 0 0 0 0,0 0 0 0 0,1-2 0 0 0,-1-2-64 0 0,-1 10-273 0 0,0 1-138 0 0,0 0-33 0 0,0 0-140 0 0,15 12-3569 0 0,-5-6 2683 0 0</inkml:trace>
  <inkml:trace contextRef="#ctx0" brushRef="#br0" timeOffset="764.029">578 233 13824 0 0,'0'0'314'0'0,"-6"14"760"0"0,-1 5-957 0 0,4-12 116 0 0,0 1-1 0 0,1-1 0 0 0,0 1 0 0 0,-1 7-232 0 0,2-7 160 0 0,0 0-1 0 0,0 1 1 0 0,1-1 0 0 0,0 0-1 0 0,1 0 1 0 0,-1 1-1 0 0,3 5-159 0 0,-2-10 18 0 0,0 0-1 0 0,0 0 0 0 0,0 0 0 0 0,1 0 1 0 0,0 0-1 0 0,-1-1 0 0 0,1 1 0 0 0,1 0 1 0 0,-1-1-1 0 0,1 0 0 0 0,-1 1 0 0 0,1-1 1 0 0,0 0-1 0 0,0 0 0 0 0,0-1 0 0 0,1 1 1 0 0,2 1-18 0 0,-2-1 117 0 0,0-1 0 0 0,0 0 0 0 0,1-1 0 0 0,-1 1 0 0 0,1-1 0 0 0,0 0 0 0 0,-1 0 0 0 0,1 0-1 0 0,0-1 1 0 0,0 1 0 0 0,0-1 0 0 0,-1-1 0 0 0,1 1 0 0 0,0 0 0 0 0,1-1-117 0 0,13-2 0 0 0,-13 3 0 0 0,-1-1 0 0 0,0 1 0 0 0,0-1 0 0 0,0-1 0 0 0,0 1 0 0 0,0-1 0 0 0,0 0 0 0 0,0 0 0 0 0,2-1 0 0 0,-4 1 30 0 0,0 1 0 0 0,0-1 0 0 0,0 0 0 0 0,0 1 0 0 0,-1-2 0 0 0,1 1 0 0 0,-1 0 0 0 0,1 0 0 0 0,-1-1 0 0 0,0 1 0 0 0,0-1 0 0 0,0 0 0 0 0,0 0 0 0 0,0 0 0 0 0,-1 0 0 0 0,1 0 0 0 0,-1 0 0 0 0,0 0 0 0 0,0 0 0 0 0,0-1-30 0 0,0-1 110 0 0,0 2-54 0 0,0 0 1 0 0,-1 0-1 0 0,1-1 1 0 0,-1 1-1 0 0,0 0 0 0 0,0 0 1 0 0,0-1-1 0 0,-1 1 1 0 0,1 0-1 0 0,-1 0 1 0 0,1 0-1 0 0,-2-3-56 0 0,0 2 20 0 0,1 1 0 0 0,-1-1 0 0 0,1 1 0 0 0,-1 0 0 0 0,0-1-1 0 0,-1 1 1 0 0,1 0 0 0 0,0 0 0 0 0,-1 1 0 0 0,0-1 0 0 0,1 1 0 0 0,-1-1 0 0 0,-2 0-20 0 0,-4-3 42 0 0,0 0 1 0 0,0 1 0 0 0,-1 0-1 0 0,-1 0-42 0 0,3 2 16 0 0,7 3 64 0 0,1-1 0 0 0,0-1-83 0 0,0 1 0 0 0,0 0 0 0 0,0 0 0 0 0,0 0 0 0 0,0 0 0 0 0,0-1 0 0 0,1 1 0 0 0,-1 0 0 0 0,1 0 0 0 0,-1 0 0 0 0,1 0 0 0 0,-1 0 0 0 0,1 0 0 0 0,-1 0 0 0 0,1 0 0 0 0,0 0 0 0 0,0 0 0 0 0,0 0 0 0 0,-1 0 0 0 0,1 0 0 0 0,0 1 0 0 0,0-1 0 0 0,0 0 0 0 0,0 1 0 0 0,1-1 3 0 0,1-1-26 0 0,1 0-1 0 0,0 1 1 0 0,0 0-1 0 0,0 0 0 0 0,1 0 1 0 0,0 0 26 0 0,9-2 6 0 0,7-2-51 0 0,0 1 0 0 0,-1 1 0 0 0,1 1 0 0 0,0 0 0 0 0,5 2 45 0 0,23-3-179 0 0,-22 4 161 0 0,-20-1 90 0 0,0 0 1 0 0,0 0 0 0 0,-1 0-1 0 0,5-2-72 0 0,-10 1 55 0 0,0 1-45 0 0,-1 0 0 0 0,1 0 0 0 0,-1-1-1 0 0,1 1 1 0 0,-1 0 0 0 0,1 0 0 0 0,-1-1 0 0 0,1 1-1 0 0,-1 0 1 0 0,1 0 0 0 0,0 0 0 0 0,-1 0 0 0 0,1 0-1 0 0,-1 0 1 0 0,1 0 0 0 0,-1 0 0 0 0,1 0 0 0 0,-1 0-1 0 0,1 0 1 0 0,0 1 0 0 0,-1-1 0 0 0,1 0 0 0 0,-1 0-1 0 0,1 0 1 0 0,-1 1 0 0 0,1-1 0 0 0,-1 0 0 0 0,1 1-1 0 0,-1-1 1 0 0,1 0 0 0 0,-1 1-10 0 0,1-1-54 0 0,0 1-1 0 0,0 0 1 0 0,0-1 0 0 0,0 1 0 0 0,0 0-1 0 0,0 0 1 0 0,0 0 0 0 0,0 0-1 0 0,0 0 1 0 0,0 0 0 0 0,-1 0 0 0 0,1 0-1 0 0,0 0 1 0 0,-1 0 0 0 0,1 0-1 0 0,-1 0 1 0 0,1 1 0 0 0,-1-1 0 0 0,0 0-1 0 0,1 0 1 0 0,-1 1 0 0 0,0-1-1 0 0,0 0 1 0 0,0 0 0 0 0,0 1 0 0 0,0-1-1 0 0,0 0 1 0 0,0 0 0 0 0,0 1-1 0 0,-1-1 1 0 0,1 0 0 0 0,0 0 0 0 0,-1 1 53 0 0,0 8-126 0 0,-4 28 101 0 0,4-32 72 0 0,0-1-1 0 0,0 1 1 0 0,0-1 0 0 0,1 1 0 0 0,0 0-1 0 0,0-1 1 0 0,1 1 0 0 0,-1 0 0 0 0,2 5-46 0 0,4 21 1425 0 0,-6-31-1417 0 0,0 0 0 0 0,0 0 0 0 0,0 0 0 0 0,1 0 0 0 0,-1 0 0 0 0,0 0 0 0 0,0-1 0 0 0,0 1 0 0 0,1 0 1 0 0,-1 0-1 0 0,0 0 0 0 0,1 0 0 0 0,-1-1 0 0 0,1 1 0 0 0,-1 0 0 0 0,1 0 0 0 0,-1-1 0 0 0,1 1 0 0 0,-1 0 0 0 0,1-1-8 0 0,1 3 4 0 0,0 0-3 0 0,-1-1 0 0 0,1 1-1 0 0,-1-1 1 0 0,1 1 0 0 0,0-1-1 0 0,0 0 1 0 0,0 0 0 0 0,0 1-1 0 0,0-1 1 0 0,1-1 0 0 0,-1 1-1 0 0,1 0 1 0 0,-1-1 0 0 0,1 1-1 0 0,0-1 1 0 0,-1 0 0 0 0,1 0 0 0 0,2 1-1 0 0,2 0-22 0 0,0-1 0 0 0,0 0 1 0 0,0 0-1 0 0,0-1 1 0 0,0 1-1 0 0,0-2 1 0 0,3 1 21 0 0,-5-1-44 0 0,0 0 1 0 0,-1 0 0 0 0,1-1 0 0 0,-1 1-1 0 0,5-3 44 0 0,13-4-5 0 0,-13 6 30 0 0,0 0-1 0 0,-1-1 1 0 0,0 0-1 0 0,1-1 1 0 0,5-3-25 0 0,-11 5 14 0 0,0 0 0 0 0,0 0 1 0 0,0 0-1 0 0,0 0 0 0 0,0-1 0 0 0,-1 1 1 0 0,1-1-1 0 0,-1 0 0 0 0,1 0 0 0 0,-1 1 0 0 0,0-1 1 0 0,0-1-1 0 0,-1 1 0 0 0,1 0 0 0 0,0-2-14 0 0,7-19 96 0 0,-6 19-63 0 0,-1-1 0 0 0,1 0 0 0 0,-1 0 0 0 0,-1 0 0 0 0,1 0 0 0 0,-1-2-33 0 0,2-10 47 0 0,-2 15-37 0 0,-1 0-1 0 0,1 0 1 0 0,-1 0 0 0 0,0 0-1 0 0,0 0 1 0 0,0 0 0 0 0,0 0-1 0 0,0 0 1 0 0,-1 0 0 0 0,0-1-10 0 0,-2-18 23 0 0,2 19-15 0 0,1-1-1 0 0,0 1 0 0 0,-1 0 0 0 0,0 0 1 0 0,0 0-1 0 0,0 0 0 0 0,-1-3-7 0 0,-3-5-106 0 0,1-1 0 0 0,0 1 0 0 0,0-1 0 0 0,-1-12 106 0 0,5-3 0 0 0,0 26-10 0 0,0 1-1 0 0,0-1 0 0 0,0 1 1 0 0,0 0-1 0 0,0-1 0 0 0,0 1 1 0 0,0 0-1 0 0,0-1 0 0 0,0 1 0 0 0,0-1 1 0 0,0 1-1 0 0,0 0 0 0 0,0-1 1 0 0,0 1-1 0 0,1 0 0 0 0,-1-1 1 0 0,0 1-1 0 0,0 0 0 0 0,0-1 1 0 0,1 1-1 0 0,-1 0 0 0 0,0-1 0 0 0,0 1 1 0 0,0 0-1 0 0,1-1 0 0 0,-1 1 1 0 0,0 0-1 0 0,1 0 0 0 0,-1-1 1 0 0,0 1-1 0 0,1 0 0 0 0,-1 0 1 0 0,0 0-1 0 0,1 0 0 0 0,-1-1 1 0 0,0 1-1 0 0,1 0 0 0 0,-1 0 11 0 0,1 0-43 0 0,18-7-1486 0 0,-6 3-3528 0 0,-2-1-1187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0:23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181 329 13416 0 0,'1'0'29'0'0,"-1"0"0"0"0,0 0 0 0 0,0 0 1 0 0,0 0-1 0 0,0 0 0 0 0,1 0 1 0 0,-1 0-1 0 0,0 1 0 0 0,0-1 0 0 0,0 0 1 0 0,0 0-1 0 0,0 0 0 0 0,1 0 0 0 0,-1 0 1 0 0,0 1-1 0 0,0-1 0 0 0,0 0 1 0 0,0 0-1 0 0,0 0 0 0 0,0 0 0 0 0,0 1 1 0 0,0-1-1 0 0,1 0 0 0 0,-1 0 1 0 0,0 0-1 0 0,0 0 0 0 0,0 1 0 0 0,0-1 1 0 0,0 0-1 0 0,0 0 0 0 0,0 0 0 0 0,0 1 1 0 0,0-1-1 0 0,0 0 0 0 0,0 0 1 0 0,-1 0-1 0 0,1 1 0 0 0,0-1 0 0 0,0 0 1 0 0,0 0-1 0 0,0 0-29 0 0,-13 3 195 0 0,-8 0-118 0 0,19-3-64 0 0,-1 1 118 0 0,-1-1 0 0 0,1 1 0 0 0,-1-1 0 0 0,1 1 0 0 0,-1 0 0 0 0,1 1 0 0 0,-1-1 0 0 0,1 0 0 0 0,0 1 0 0 0,0 0 0 0 0,0 0 0 0 0,0 0 0 0 0,0 0 0 0 0,-2 2-131 0 0,2 0 238 0 0,-1 0-1 0 0,0 0 0 0 0,0 0 0 0 0,0 0 0 0 0,-1 0-237 0 0,2-3 74 0 0,1 1 0 0 0,-1 0 0 0 0,1 0 0 0 0,0 0 0 0 0,0 0 0 0 0,0 0 0 0 0,0 0 0 0 0,0 1 0 0 0,0-1 0 0 0,0 1 0 0 0,1-1 0 0 0,0 1 0 0 0,-1 0 0 0 0,1 0 0 0 0,0-1 0 0 0,0 1 0 0 0,0 0 0 0 0,0 2-74 0 0,1-4 29 0 0,0 1 0 0 0,0-1 0 0 0,-1 0 0 0 0,1 1 0 0 0,-1-1 0 0 0,1 0 1 0 0,-1 1-1 0 0,0-1 0 0 0,1 0 0 0 0,-1 0 0 0 0,0 1 0 0 0,0-1 0 0 0,0 0 0 0 0,0 0 1 0 0,0 0-1 0 0,0 0-29 0 0,0 0 26 0 0,0 0 0 0 0,0 0 0 0 0,0 0 0 0 0,0 1 0 0 0,0-1 0 0 0,0 0 0 0 0,1 0 0 0 0,-1 1 0 0 0,0-1 0 0 0,1 0 0 0 0,-1 1 0 0 0,1-1 0 0 0,-1 0 0 0 0,1 1 0 0 0,0-1-26 0 0,0 13 103 0 0,0-12-97 0 0,0 0 0 0 0,0-1-1 0 0,0 1 1 0 0,0 0-1 0 0,0 0 1 0 0,-1 0-1 0 0,1-1 1 0 0,0 1-1 0 0,-1 0 1 0 0,0 0 0 0 0,1-1-1 0 0,-1 1 1 0 0,0 1-6 0 0,0-1-1 0 0,-1-1 9 0 0,1 0 0 0 0,0 1 0 0 0,0 0 1 0 0,0-1-1 0 0,0 1 0 0 0,1 0 0 0 0,-1-1 0 0 0,0 1 0 0 0,1 0 0 0 0,-1 0 1 0 0,1-1-1 0 0,-1 1 0 0 0,1 0 0 0 0,0 0 0 0 0,0 0 0 0 0,0 0 1 0 0,0 0-1 0 0,0-1 0 0 0,0 1 0 0 0,1 0 0 0 0,-1 0 0 0 0,1 1-8 0 0,-1-2 13 0 0,0 0-1 0 0,1 0 1 0 0,-1-1-1 0 0,0 1 0 0 0,0 0 1 0 0,0 0-1 0 0,0-1 1 0 0,0 1-1 0 0,-1 0 0 0 0,1 0 1 0 0,0 0-1 0 0,0-1 1 0 0,0 1-1 0 0,-1 0 0 0 0,1-1 1 0 0,0 1-1 0 0,0 0 1 0 0,-1-1-1 0 0,1 1 0 0 0,-1 0-12 0 0,27 8 162 0 0,-24-8-76 0 0,1-1 2 0 0,4 1-57 0 0,0 0 0 0 0,-1 0-1 0 0,1-1 1 0 0,0 0 0 0 0,0 0-1 0 0,0-1 1 0 0,0 0 0 0 0,0 0-1 0 0,0-1 1 0 0,0 0 0 0 0,-1 0-1 0 0,2-1-30 0 0,23-6 123 0 0,-26 9-101 0 0,-1-1 1 0 0,0 0-1 0 0,0 0 0 0 0,1-1 0 0 0,-1 1 0 0 0,0-1 0 0 0,0 0 1 0 0,0 0-1 0 0,-1 0 0 0 0,1 0 0 0 0,0-1 0 0 0,-1 0 1 0 0,0 0-1 0 0,2-2-22 0 0,-3 4-9 0 0,0-1 0 0 0,-1 0 0 0 0,1 0 0 0 0,-1 0 0 0 0,0 0 0 0 0,1 0 0 0 0,-1 0 0 0 0,0 0 0 0 0,0 0 0 0 0,-1 0 0 0 0,1-1 0 0 0,0 1 0 0 0,-1 0 0 0 0,1-1 0 0 0,-1 1 0 0 0,0 0 0 0 0,0-1 0 0 0,0-1 9 0 0,1 2 25 0 0,-1 1 0 0 0,0-1 0 0 0,1 1 0 0 0,-1-1 0 0 0,1 1 0 0 0,-1-1-1 0 0,1 1 1 0 0,0-1 0 0 0,0 1 0 0 0,0-1-25 0 0,-1 1 22 0 0,1 0 0 0 0,0 0 0 0 0,-1 0 0 0 0,1 0-1 0 0,-1 0 1 0 0,1 0 0 0 0,-1-1 0 0 0,1 1 0 0 0,-1 0 0 0 0,0 0 0 0 0,0-1-1 0 0,1 1 1 0 0,-1 0 0 0 0,0-1 0 0 0,0 1 0 0 0,-1 0-22 0 0,-4-12 79 0 0,4 12-77 0 0,0 0 0 0 0,0-1 0 0 0,0 0 0 0 0,1 1 0 0 0,-1-1 0 0 0,0 1-1 0 0,1-1 1 0 0,0 0 0 0 0,-1 1 0 0 0,1-1 0 0 0,0-1-2 0 0,0 1 3 0 0,0-1 1 0 0,0 1-1 0 0,-1 0 0 0 0,1 0 1 0 0,0 0-1 0 0,-1 0 0 0 0,1 0 1 0 0,-1 0-1 0 0,1 0 0 0 0,-1 0 1 0 0,0 0-1 0 0,0 0 0 0 0,0 0 1 0 0,0 0-1 0 0,0 1 0 0 0,-2-3-3 0 0,3 4 0 0 0,-1-1 0 0 0,1 1 0 0 0,0 0 0 0 0,0-1 0 0 0,0 1 0 0 0,-1-1 0 0 0,1 1 0 0 0,0-1 0 0 0,0 1 0 0 0,0-1 0 0 0,0 1 0 0 0,0-1 0 0 0,0 1 0 0 0,0-1 0 0 0,0 1 0 0 0,0-1 0 0 0,0 1 0 0 0,0-1 0 0 0,0 1 0 0 0,1-1 0 0 0,-1 1 0 0 0,0-1 0 0 0,0 1 0 0 0,0 0 0 0 0,0-1 0 0 0,1 1 0 0 0,-1 0 0 0 0,0 0 0 0 0,0-1 0 0 0,0 1 0 0 0,0 0 0 0 0,0 0 0 0 0,0-1 0 0 0,0 1 0 0 0,0 0 0 0 0,0 0 0 0 0,0-1 0 0 0,0 1 0 0 0,0 0 0 0 0,0 0 0 0 0,0-1 0 0 0,0 1 0 0 0,0 0 0 0 0,0-1 0 0 0,0 1 0 0 0,-1 0 0 0 0,1 0 0 0 0,0 0 0 0 0,0-1 0 0 0,0 1 0 0 0,0 0 0 0 0,0 0 0 0 0,-1-1 0 0 0,1 1 0 0 0,0 0 0 0 0,0 0 0 0 0,0 0 0 0 0,-1 0 0 0 0,1-1 0 0 0,0 1 0 0 0,0 0 0 0 0,-19-5 30 0 0,3-4 678 0 0,14 8-956 0 0,0 0 0 0 0,-1 1 0 0 0,1-1 0 0 0,0 1 0 0 0,-1-1 1 0 0,1 1-1 0 0,0 0 0 0 0,-1 0 0 0 0,1 0 0 0 0,0 0 1 0 0,-1 0-1 0 0,1 1 0 0 0,0-1 0 0 0,0 1 0 0 0,-1-1 0 0 0,0 2 248 0 0,2-2-1748 0 0</inkml:trace>
  <inkml:trace contextRef="#ctx0" brushRef="#br0" timeOffset="504.883">366 471 12176 0 0,'-17'-8'273'0'0,"18"7"-243"0"0,-1 1 1 0 0,0-1-1 0 0,0 1 0 0 0,1-1 1 0 0,-1 1-1 0 0,0-1 0 0 0,1 0 1 0 0,-1 1-1 0 0,0 0 1 0 0,1-1-1 0 0,-1 1 0 0 0,1-1 1 0 0,-1 1-1 0 0,0-1 0 0 0,1 1 1 0 0,-1 0-1 0 0,1-1 0 0 0,0 1 1 0 0,-1 0-1 0 0,1-1-30 0 0,-1 1 42 0 0,2-1-12 0 0,-1 0-1 0 0,0 0 0 0 0,0-1 1 0 0,0 1-1 0 0,0 0 0 0 0,0-1 1 0 0,-1 1-1 0 0,1 0 1 0 0,0-1-1 0 0,-1 0 0 0 0,1 1 1 0 0,-1-1-1 0 0,1 1 0 0 0,-1-2-29 0 0,8-16 3 0 0,6 4 108 0 0,-11 13 34 0 0,-1-1 0 0 0,1 0 1 0 0,0 0-1 0 0,-1-1 0 0 0,0 1 0 0 0,0-1 1 0 0,0 1-1 0 0,0-2-145 0 0,0 3 124 0 0,-1-1 1 0 0,1 1-1 0 0,-1-1 1 0 0,1 1-1 0 0,0 0 1 0 0,-1 0-1 0 0,3-2-124 0 0,-2 3 115 0 0,-1 0-1 0 0,0 0 1 0 0,0 0-1 0 0,0 0 1 0 0,0-1-1 0 0,0 1 1 0 0,0 0-1 0 0,0-1 1 0 0,0 1-1 0 0,0-1 1 0 0,0 1-1 0 0,-1-1 1 0 0,1 1-1 0 0,-1-1 1 0 0,1 0-1 0 0,-1 1 1 0 0,0-1-1 0 0,1 0 1 0 0,-1 1-1 0 0,0-1 1 0 0,0 0-1 0 0,0-1-114 0 0,0 0 79 0 0,-1 1 0 0 0,2-1-1 0 0,-1 1 1 0 0,0-1 0 0 0,1 1 0 0 0,-1-1-1 0 0,1 1 1 0 0,0-1 0 0 0,-1 1-1 0 0,2-2-78 0 0,-1 1-102 0 0,0 0-1 0 0,0 0 0 0 0,0 0 1 0 0,0 0-1 0 0,-1 0 0 0 0,1 0 0 0 0,-1 0 1 0 0,0 0-1 0 0,0-2 103 0 0,-1 0-49 0 0,0 0-1 0 0,0 0 1 0 0,-1 0 0 0 0,1 0-1 0 0,-1 0 1 0 0,-1-1 49 0 0,0 0 207 0 0,1 0-1 0 0,0-1 1 0 0,0 1 0 0 0,0-2-207 0 0,-8-18 470 0 0,8 23-456 0 0,1 0 0 0 0,-1 0 0 0 0,1 0-1 0 0,0 0 1 0 0,0 0 0 0 0,0-1 0 0 0,0 1 0 0 0,1 0-1 0 0,-1-3-13 0 0,1 3 15 0 0,-1 0 0 0 0,1 0 0 0 0,-1 1 0 0 0,1-1 0 0 0,-1 0 0 0 0,0 1 0 0 0,0-1 0 0 0,0 1 0 0 0,-1-1-1 0 0,1 1-14 0 0,-4-9 31 0 0,5 6 33 0 0,2 1-48 0 0,-9 1-16 0 0,-1 4 0 0 0,1 5 0 0 0,-6 25 0 0 0,8-23 0 0 0,0 0 0 0 0,1 1 0 0 0,1-1 0 0 0,-1 1 0 0 0,1 0 0 0 0,1 0 0 0 0,0 0 0 0 0,0 2 0 0 0,-1 2 0 0 0,2-8 0 0 0,1 0 0 0 0,-1 0 0 0 0,1 0 0 0 0,1 0 0 0 0,-1 0 0 0 0,1 1 0 0 0,0-1 0 0 0,0 0 0 0 0,0-1 0 0 0,1 1 0 0 0,0 1 0 0 0,0 1 0 0 0,0 0 0 0 0,0 0 0 0 0,-1 0 0 0 0,0 0 0 0 0,1 5 0 0 0,-3-7 0 0 0,2-1 0 0 0,-1 1 0 0 0,0-1 0 0 0,1 1 0 0 0,0-1 0 0 0,0 1 0 0 0,0-1 0 0 0,1 0 0 0 0,-1 1 0 0 0,1-1 0 0 0,0 0 0 0 0,0 0 0 0 0,3 3 0 0 0,-4-4 0 0 0,0-1 0 0 0,0 0 0 0 0,0 1 0 0 0,0-1 0 0 0,-1 1 0 0 0,1-1 0 0 0,-1 1 0 0 0,1 0 0 0 0,-1-1 0 0 0,0 3 0 0 0,0-2 0 0 0,0 0 0 0 0,0 0 0 0 0,1 0 0 0 0,-1 0 0 0 0,1 0 0 0 0,0 0 0 0 0,-1 0 0 0 0,2 1 0 0 0,6 13 0 0 0,-5-12 0 0 0,0 1 0 0 0,0-1 0 0 0,-1 1 0 0 0,0 0 0 0 0,0 0 0 0 0,-1 0 0 0 0,2 4 0 0 0,-3-8 0 0 0,0 0 0 0 0,1 0 0 0 0,0 0 0 0 0,-1 0 0 0 0,1 0 0 0 0,0 0 0 0 0,0 0 0 0 0,0 0 0 0 0,0-1 0 0 0,0 1 0 0 0,0 0 0 0 0,1-1 0 0 0,-1 1 0 0 0,1-1 0 0 0,-1 1 0 0 0,1-1 0 0 0,-1 0 0 0 0,1 1 0 0 0,4 3 0 0 0,-5-4 0 0 0,0-1 0 0 0,0 1 0 0 0,-1 0 0 0 0,1 0 0 0 0,0-1 0 0 0,-1 1 0 0 0,1 0 0 0 0,0 0 0 0 0,-1 0 0 0 0,1 0 0 0 0,-1 0 0 0 0,0 0 0 0 0,1 0 0 0 0,-1 0 0 0 0,0 0 0 0 0,0 0 0 0 0,1 0 0 0 0,-1 0 0 0 0,0 0 0 0 0,0 0 0 0 0,0 0 0 0 0,0 0 0 0 0,0 1 0 0 0,0-1 0 0 0,0-1 0 0 0,0 1 0 0 0,0 0 0 0 0,0-1 0 0 0,1 1 0 0 0,-1 0 0 0 0,0 0 0 0 0,1-1 0 0 0,-1 1 0 0 0,1 0 0 0 0,-1-1 0 0 0,1 1 0 0 0,-1-1 0 0 0,1 1 0 0 0,-1-1 0 0 0,1 1 0 0 0,-1-1 0 0 0,1 1 0 0 0,0-1 0 0 0,-1 1 0 0 0,18 9 0 0 0,-5-3 0 0 0,-7-3 11 0 0,0-1-1 0 0,0 0 1 0 0,0 0-1 0 0,0-1 0 0 0,0 0 1 0 0,1 0-1 0 0,-1 0 1 0 0,1-1-1 0 0,-1 0 1 0 0,3 0-11 0 0,-2 0 31 0 0,-6-1-243 0 0,0 1 0 0 0,0-1 0 0 0,0 0-1 0 0,0 0 1 0 0,0 0 0 0 0,0 0-1 0 0,0 0 1 0 0,-1 0 0 0 0,1 0-1 0 0,0-1 1 0 0,0 1 0 0 0,0 0 0 0 0,0 0-1 0 0,0-1 213 0 0,4 0-2365 0 0,10 0-3745 0 0</inkml:trace>
  <inkml:trace contextRef="#ctx0" brushRef="#br0" timeOffset="918.9">818 368 5064 0 0,'0'0'389'0'0,"-10"3"7074"0"0,-25 25-2107 0 0,19-13-5049 0 0,0 0 0 0 0,0 3-307 0 0,-7 19 36 0 0,20-33 12 0 0,0 0-1 0 0,0 0 1 0 0,1 0-1 0 0,-1 0 1 0 0,1 1-1 0 0,0-1 1 0 0,0 1-1 0 0,-1 4-47 0 0,1-2 1 0 0,-4 4 60 0 0,5-10-60 0 0,0 0 0 0 0,1 0 0 0 0,-1 0 0 0 0,1 0 0 0 0,-1 0 0 0 0,1 0 0 0 0,-1 0 0 0 0,1 0 0 0 0,-1 0 0 0 0,1 0 0 0 0,0 1 0 0 0,0-1 0 0 0,0 0 0 0 0,0 0 0 0 0,-1 1 0 0 0,2-1 0 0 0,-1 0 0 0 0,0 0 0 0 0,0 1-1 0 0,0-2 0 0 0,0 1 0 0 0,0-1 0 0 0,0 1 0 0 0,0-1 0 0 0,0 1 0 0 0,0 0 0 0 0,1-1 0 0 0,-1 1 0 0 0,0-1 0 0 0,0 1 0 0 0,0-1 0 0 0,1 1 0 0 0,-1-1 0 0 0,0 0 0 0 0,1 1 0 0 0,-1-1 0 0 0,0 1 0 0 0,1-1 0 0 0,-1 0 0 0 0,1 1 0 0 0,-1-1 0 0 0,0 0 0 0 0,1 1 0 0 0,-1-1 0 0 0,1 0 0 0 0,-1 0 0 0 0,1 1 0 0 0,-1-1 0 0 0,1 0 0 0 0,-1 0 0 0 0,1 0 0 0 0,-1 0 0 0 0,1 0 0 0 0,0 1 0 0 0,0-1 0 0 0,3 1 4 0 0,1 0-1 0 0,-1-1 0 0 0,1 1 0 0 0,-1-1 0 0 0,1 0 0 0 0,0 0 1 0 0,-1 0-1 0 0,1 0 0 0 0,-1-1 0 0 0,1 0 0 0 0,0 0 0 0 0,-1 0 0 0 0,0-1 1 0 0,1 1-1 0 0,-1-1 0 0 0,0 0 0 0 0,0-1 0 0 0,0 1 0 0 0,0 0 1 0 0,1-2-4 0 0,5-3 261 0 0,-1 0 0 0 0,-1 0 0 0 0,1-1 1 0 0,-1 0-1 0 0,0-1 0 0 0,-1 0 0 0 0,6-8-261 0 0,-8 6-71 0 0,1 0 0 0 0,-1-1 0 0 0,-1 1 0 0 0,0-1 1 0 0,-1 0-1 0 0,0 0 0 0 0,-1-1 0 0 0,0-1 71 0 0,4-20 277 0 0,1-8-654 0 0,-1-1 1 0 0,-3 0 0 0 0,-2 1-1 0 0,-3-40 377 0 0,1 71 4 0 0,-1 0-1 0 0,0 0 1 0 0,-1 0 0 0 0,0 1-1 0 0,-1-2-3 0 0,-3-10 384 0 0,7 21-354 0 0,0 1 0 0 0,0 0 0 0 0,0 0 1 0 0,0-1-1 0 0,0 1 0 0 0,0 0 0 0 0,0-1 0 0 0,0 1 1 0 0,0 0-1 0 0,0 0 0 0 0,-1-1 0 0 0,1 1 0 0 0,0 0 1 0 0,0 0-1 0 0,0-1 0 0 0,0 1 0 0 0,0 0 1 0 0,-1 0-1 0 0,1 0 0 0 0,0-1 0 0 0,0 1 0 0 0,-1 0 1 0 0,1 0-1 0 0,0 0 0 0 0,0 0 0 0 0,-1-1 0 0 0,1 1 1 0 0,0 0-1 0 0,0 0 0 0 0,-1 0 0 0 0,1 0 1 0 0,0 0-1 0 0,0 0 0 0 0,-1 0-30 0 0,-6 7 486 0 0,-3 11-408 0 0,10-18-79 0 0,-1 2 1 0 0,1 0 1 0 0,-1 0-1 0 0,1 0 0 0 0,-1 0 0 0 0,1 0 0 0 0,0 0 0 0 0,0 0 0 0 0,0 0 0 0 0,0 0 1 0 0,0 0-1 0 0,1 2 0 0 0,0 13-26 0 0,-2 2-62 0 0,1 0-1 0 0,1 0 1 0 0,0 0-1 0 0,2-1 1 0 0,1 9 88 0 0,27 93 190 0 0,-20-82-610 0 0,15 51 1092 0 0,-23-81-672 0 0,1 1 0 0 0,0-1 0 0 0,1 0 0 0 0,0 0 0 0 0,0-1 0 0 0,6 8 0 0 0,6 8 0 0 0,-4-5-853 0 0,-13-17 346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0:19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219 245 7368 0 0,'0'-1'29'0'0,"0"1"1"0"0,-1-1 0 0 0,1 0-1 0 0,0 1 1 0 0,-1-1 0 0 0,1 1-1 0 0,0-1 1 0 0,0 0-1 0 0,0 1 1 0 0,0-1 0 0 0,-1 1-1 0 0,1-1 1 0 0,0 0 0 0 0,0 1-1 0 0,0-1 1 0 0,0 0-1 0 0,0 1 1 0 0,1-1 0 0 0,-1 1-1 0 0,0-1 1 0 0,0 0 0 0 0,0 1-1 0 0,0-1 1 0 0,1 0-30 0 0,-1 0 80 0 0,1 0 0 0 0,-1 0 0 0 0,0 0 1 0 0,1 0-1 0 0,-1 0 0 0 0,0-1 0 0 0,0 1 0 0 0,0 0 0 0 0,0 0 1 0 0,0 0-1 0 0,0 0 0 0 0,0-1-80 0 0,0-10 1810 0 0,1 11-1660 0 0,-1 0 0 0 0,0 1 0 0 0,0-1 0 0 0,0 1 0 0 0,1-1 0 0 0,-1 1 0 0 0,0-1 0 0 0,0 0 0 0 0,0 1 0 0 0,0-1 0 0 0,0 1 0 0 0,0-1-1 0 0,0 1 1 0 0,-1-1 0 0 0,1 0 0 0 0,0 1 0 0 0,0-1 0 0 0,0 1 0 0 0,0-1 0 0 0,-1 1 0 0 0,1-1 0 0 0,0 1 0 0 0,-1-1 0 0 0,1 1 0 0 0,0-1 0 0 0,-1 1 0 0 0,1-1 0 0 0,0 1 0 0 0,-1 0-1 0 0,1-1 1 0 0,-1 1 0 0 0,1 0 0 0 0,-1-1 0 0 0,1 1 0 0 0,-1 0 0 0 0,1 0 0 0 0,-1-1 0 0 0,1 1 0 0 0,-1 0 0 0 0,0 0-150 0 0,-2-1 215 0 0,0-1 1 0 0,0 1-1 0 0,0 0 0 0 0,-1 1 1 0 0,1-1-1 0 0,-1 0 0 0 0,1 1 1 0 0,0 0-1 0 0,-1 0 1 0 0,-2 0-216 0 0,-1 1 8 0 0,1 1-1 0 0,0-1 1 0 0,-1 1 0 0 0,1 1 0 0 0,-2 0-8 0 0,-4 3 205 0 0,1 0 0 0 0,-1 1 0 0 0,2 0-1 0 0,-1 1 1 0 0,1 0 0 0 0,-4 5-205 0 0,10-10 3 0 0,2-1 10 0 0,0 1 0 0 0,1-1 0 0 0,-1 0 1 0 0,1 0-1 0 0,0 0 0 0 0,0 1 0 0 0,0-1 0 0 0,-1 2-13 0 0,-1 2 12 0 0,3 1-26 0 0,1-4 9 0 0,1 1-1 0 0,0-1 1 0 0,0 1 0 0 0,0-1 0 0 0,0 0 0 0 0,1 1-1 0 0,-1-1 1 0 0,1-1 0 0 0,0 1 0 0 0,0 0 0 0 0,0-1 0 0 0,0 1-1 0 0,0-1 1 0 0,0 0 5 0 0,19 17-1 0 0,-12-9 1 0 0,0-2 0 0 0,1 1 0 0 0,8 3 0 0 0,6 7 0 0 0,9 3 71 0 0,-25-17-72 0 0,0 1 0 0 0,-1 0 0 0 0,1 0 0 0 0,-1 1 1 0 0,-1 0-50 0 0,-5-6 53 0 0,0 1 0 0 0,0-1-1 0 0,0 1 1 0 0,-1-1 0 0 0,1 1-1 0 0,0 0 1 0 0,-1 0 0 0 0,0 0-1 0 0,1 0 1 0 0,-1 0 0 0 0,0 0-1 0 0,0 0 1 0 0,0 0 0 0 0,0 0 0 0 0,-1 0-1 0 0,1 1 1 0 0,0-1 0 0 0,-1 0-1 0 0,0 0 1 0 0,0 1 0 0 0,1-1-1 0 0,-1 1-2 0 0,0 1 22 0 0,0-2-11 0 0,0-1 1 0 0,0 1-1 0 0,0 0 0 0 0,0 0 1 0 0,0 0-1 0 0,0 0 0 0 0,-1 0 1 0 0,1 0-1 0 0,0 0 0 0 0,-1-1 1 0 0,0 1-1 0 0,1 0 0 0 0,-1 0 0 0 0,0-1 1 0 0,0 1-1 0 0,0 0 0 0 0,0-1 1 0 0,-1 2-12 0 0,-8 6 140 0 0,1-1 0 0 0,-2 0 0 0 0,1-1 1 0 0,-1 0-1 0 0,0 0 0 0 0,-11 3-140 0 0,9-4 69 0 0,0-2 0 0 0,0 1 0 0 0,0-2-1 0 0,0 0 1 0 0,-1 0 0 0 0,0-1 0 0 0,1-1 0 0 0,-5 0-69 0 0,16-1-65 0 0,-1 0 1 0 0,1 0 0 0 0,-1 0-1 0 0,1 0 1 0 0,-1 0 0 0 0,1-1 0 0 0,-1 1-1 0 0,1-1 1 0 0,-1 0 0 0 0,1 1-1 0 0,0-1 1 0 0,-1 0 0 0 0,1 0-1 0 0,0-1 1 0 0,0 1 0 0 0,0 0 0 0 0,0-1-1 0 0,0 1 1 0 0,0-1 0 0 0,0 0-1 0 0,0 0 1 0 0,-1-1 64 0 0,3 2-134 0 0,-1 0 1 0 0,1 1-1 0 0,-1-1 0 0 0,1 0 1 0 0,0 0-1 0 0,-1 1 0 0 0,1-1 1 0 0,0 0-1 0 0,0 0 0 0 0,-1 1 1 0 0,1-1-1 0 0,0 0 0 0 0,0 0 1 0 0,0 0-1 0 0,0 1 0 0 0,0-2 134 0 0,0-4-1924 0 0</inkml:trace>
  <inkml:trace contextRef="#ctx0" brushRef="#br0" timeOffset="739.288">400 482 6448 0 0,'0'0'297'0'0,"1"-1"-9"0"0,0 1-280 0 0,0-1-1 0 0,0 0 1 0 0,0 1-1 0 0,0-1 1 0 0,0 1 0 0 0,0-1-1 0 0,0 1 1 0 0,0-1-1 0 0,0 1 1 0 0,0 0 0 0 0,0-1-1 0 0,0 1 1 0 0,0 0-1 0 0,0 0 1 0 0,0 0-1 0 0,1 0-7 0 0,4-1 150 0 0,1-1 680 0 0,-5 2 289 0 0,0-1 53 0 0,6-1-393 0 0,1-1 0 0 0,-1 0 0 0 0,0 0-1 0 0,1-2-778 0 0,-6 4 140 0 0,-1 0-1 0 0,0 0 1 0 0,0 0-1 0 0,0-1 1 0 0,0 1-1 0 0,0-1 0 0 0,0 0 1 0 0,0 0-1 0 0,-1 1 1 0 0,1-1-1 0 0,-1 0 1 0 0,1 0-1 0 0,-1-1 0 0 0,0 1 1 0 0,0 0-1 0 0,0 0 1 0 0,0-1-1 0 0,0 1-139 0 0,0-1 89 0 0,1-3 120 0 0,-1 0 0 0 0,0 1 1 0 0,0-1-1 0 0,0 0 0 0 0,-1 0 0 0 0,1 0 1 0 0,-1 0-1 0 0,-1-4-209 0 0,-1-4 313 0 0,2 11-276 0 0,0 1 0 0 0,-1-1-1 0 0,1 1 1 0 0,-1-1 0 0 0,1 1-1 0 0,-1-1 1 0 0,0 1-1 0 0,0-1 1 0 0,0 1 0 0 0,0 0-1 0 0,-1 0 1 0 0,1-1 0 0 0,0 1-1 0 0,-2-1-36 0 0,2 2 16 0 0,0-1-1 0 0,-1 1 0 0 0,1 0 1 0 0,-1-1-1 0 0,1 1 0 0 0,-1 0 0 0 0,0 0 1 0 0,1 0-1 0 0,-1 0 0 0 0,0 1 0 0 0,0-1 1 0 0,1 0-1 0 0,-1 1 0 0 0,0-1 1 0 0,0 1-1 0 0,0-1 0 0 0,0 1 0 0 0,0 0 1 0 0,0 0-1 0 0,0 0 0 0 0,0 0 0 0 0,0 0 1 0 0,1 1-1 0 0,-1-1 0 0 0,0 0 1 0 0,0 1-1 0 0,0 0 0 0 0,0-1 0 0 0,0 1 1 0 0,1 0-1 0 0,-1 0 0 0 0,0 0 0 0 0,0 0-15 0 0,-12 9 65 0 0,11-9-46 0 0,0 1 0 0 0,0 0-1 0 0,0 0 1 0 0,0 0-1 0 0,1 1 1 0 0,-1-1-1 0 0,1 1 1 0 0,-1 0-19 0 0,-3 4 1 0 0,2 0 1 0 0,-1 0 0 0 0,1 0-1 0 0,0 0 1 0 0,0 1 0 0 0,1-1-1 0 0,0 1 1 0 0,0 0 0 0 0,1 0-1 0 0,0 0 1 0 0,0 0-1 0 0,1 1 1 0 0,-1 4-2 0 0,-1 26 59 0 0,2-32-52 0 0,0 0 0 0 0,0 0 1 0 0,1 0-1 0 0,0 0 0 0 0,0 0 1 0 0,1 0-1 0 0,0-1 0 0 0,0 1-7 0 0,0-1 6 0 0,1 0 0 0 0,0-1 0 0 0,0 0 0 0 0,0 1-1 0 0,1-1 1 0 0,0 0 0 0 0,0 0 0 0 0,3 3-6 0 0,-5-6 14 0 0,1 0 0 0 0,0 0 0 0 0,0 0 0 0 0,0 0 0 0 0,0 0 0 0 0,0-1 0 0 0,0 1 1 0 0,0-1-1 0 0,1 0 0 0 0,-1 1 0 0 0,0-1 0 0 0,1 0 0 0 0,-1 0 0 0 0,1-1 0 0 0,-1 1 0 0 0,1-1 0 0 0,0 1 0 0 0,-1-1 0 0 0,1 0 0 0 0,0 0-14 0 0,2 0 29 0 0,-1 0-1 0 0,0 0 0 0 0,1-1 0 0 0,-1 0 0 0 0,0 0 0 0 0,1 0 0 0 0,-1 0 1 0 0,0-1-1 0 0,0 0 0 0 0,0 1 0 0 0,0-2 0 0 0,0 1 0 0 0,0 0 0 0 0,-1-1 1 0 0,3-1-29 0 0,2-4 7 0 0,0 0 0 0 0,0-1 0 0 0,-1 0 0 0 0,-1 0 0 0 0,4-6-7 0 0,7-8-676 0 0,13-14 676 0 0,-2 2-610 0 0,35-44-1162 0 0,-41 59 1528 0 0,-7 8 248 0 0,-14 11 7 0 0,0 1-1 0 0,0-1 0 0 0,0 0 1 0 0,0 0-1 0 0,0 0 0 0 0,0 1 1 0 0,0-1-1 0 0,1 1 0 0 0,-1-1 1 0 0,0 1-1 0 0,0-1 0 0 0,0 1 1 0 0,1-1-1 0 0,-1 1 0 0 0,0 0 1 0 0,1 0-1 0 0,-1 0 0 0 0,0 0 1 0 0,1 0-1 0 0,-1 0 0 0 0,1 0-10 0 0,0 1-11 0 0,0 0 0 0 0,0-1 0 0 0,-1 1 0 0 0,1 0-1 0 0,0 0 1 0 0,-1 0 0 0 0,1 0 0 0 0,0 0 0 0 0,-1 1 0 0 0,1-1 0 0 0,-1 0-1 0 0,0 1 1 0 0,1 0 11 0 0,2 4-24 0 0,0-1-1 0 0,0 1 1 0 0,-1 0-1 0 0,0 0 1 0 0,0 0-1 0 0,-1 0 0 0 0,2 7 25 0 0,3 43 456 0 0,-5-48-388 0 0,-1 0-1 0 0,0 0 0 0 0,0 0 0 0 0,-1 0 0 0 0,0 1-67 0 0,1 14 156 0 0,-3 29 259 0 0,2-51-340 0 0,0-1 21 0 0,0 0 6 0 0,-1 0-87 0 0,1 0-1 0 0,-1 0 0 0 0,1-1 0 0 0,-1 1 1 0 0,1 0-1 0 0,-1 0 0 0 0,1-1 0 0 0,0 1 1 0 0,-1 0-1 0 0,1-1 0 0 0,-1 1 0 0 0,1-1 1 0 0,0 1-1 0 0,-1 0 0 0 0,1-1 0 0 0,0 1 1 0 0,0-1-1 0 0,-1 1 0 0 0,1-1 0 0 0,0 1 1 0 0,0-1-1 0 0,0 1 0 0 0,0-1 0 0 0,-1 1 1 0 0,1-1-1 0 0,0 1-14 0 0,-3-15 205 0 0,1 9-175 0 0,1-1-1 0 0,0 1 0 0 0,1-1 0 0 0,0 1 0 0 0,0-1 0 0 0,0 1 0 0 0,1-1 0 0 0,0 1 0 0 0,0 0 0 0 0,0-1 0 0 0,1 0-29 0 0,17-59-177 0 0,-9 36-49 0 0,-9 25 203 0 0,0 0-1 0 0,1 0 1 0 0,0 0 0 0 0,0 0-1 0 0,0 0 1 0 0,1 0 0 0 0,0 0-1 0 0,0 1 1 0 0,2-3 23 0 0,1-2-53 0 0,-6 8 51 0 0,1 0 0 0 0,0 0-1 0 0,-1 0 1 0 0,1 0 0 0 0,0 0 0 0 0,0 0-1 0 0,0 0 1 0 0,0 0 0 0 0,0 0-1 0 0,0 0 1 0 0,0 1 0 0 0,0-1 0 0 0,0 0-1 0 0,0 1 1 0 0,0-1 0 0 0,0 1-1 0 0,0-1 1 0 0,0 1 0 0 0,1-1 0 0 0,-1 1-1 0 0,0 0 1 0 0,0 0 0 0 0,1-1-1 0 0,-1 1 1 0 0,0 0 0 0 0,0 0-1 0 0,1 0 1 0 0,-1 1 0 0 0,0-1 0 0 0,1 0-1 0 0,-1 0 1 0 0,0 1 0 0 0,0-1-1 0 0,1 1 3 0 0,3 0-7 0 0,1 2 0 0 0,-1-1-1 0 0,1 0 1 0 0,-1 1-1 0 0,0 0 1 0 0,0 0 0 0 0,-1 1-1 0 0,1-1 1 0 0,0 1-1 0 0,-1 0 1 0 0,3 4 7 0 0,9 6 107 0 0,-13-10-82 0 0,1 0 0 0 0,0 0 0 0 0,-1 0 1 0 0,0 1-1 0 0,0-1 0 0 0,0 1 0 0 0,0 0 0 0 0,-1 0 0 0 0,0 0 1 0 0,0 0-1 0 0,0 0 0 0 0,-1 0 0 0 0,1 1 0 0 0,-1 1-25 0 0,2 12 70 0 0,-2 1 0 0 0,0-1 0 0 0,-1 8-70 0 0,0-19 23 0 0,4 16-522 0 0,-4-22-670 0 0,0-2-373 0 0</inkml:trace>
  <inkml:trace contextRef="#ctx0" brushRef="#br0" timeOffset="1130.856">1379 174 8752 0 0,'0'0'673'0'0,"0"0"-261"0"0,-13 3 3023 0 0,0 3-2700 0 0,1 0 0 0 0,0 1 0 0 0,0 0 0 0 0,0 1 0 0 0,1 1-735 0 0,-13 7 355 0 0,16-11-247 0 0,0 1-1 0 0,0 0 1 0 0,1 1-1 0 0,0 0 1 0 0,0 0-1 0 0,0 1-107 0 0,-11 8 138 0 0,16-15-128 0 0,0 0 1 0 0,0 1-1 0 0,0-1 0 0 0,1 0 1 0 0,-1 1-1 0 0,1-1 1 0 0,-1 1-1 0 0,1 0 0 0 0,-1-1 1 0 0,1 1-1 0 0,0 0 0 0 0,0 0 1 0 0,0 0-1 0 0,0 0 1 0 0,0 0-1 0 0,0 0 0 0 0,0 0 1 0 0,1 0-1 0 0,-1 1-10 0 0,-2 13 47 0 0,3-13-47 0 0,-1-1 1 0 0,1 0-1 0 0,-1 0 1 0 0,1 0 0 0 0,0 0-1 0 0,0 0 1 0 0,0 0-1 0 0,0 0 1 0 0,0 0-1 0 0,1 1 1 0 0,-1-1-1 0 0,0 0 0 0 0,1 0 0 0 0,-1 1 0 0 0,1-1 0 0 0,0 0 0 0 0,-1 0 0 0 0,1 1 0 0 0,0-1 0 0 0,0 0 0 0 0,0 0 0 0 0,0 0 0 0 0,1 0 0 0 0,-1 0 0 0 0,1-1 0 0 0,-1 1 0 0 0,1 0 0 0 0,-1-1 0 0 0,1 1 0 0 0,0-1 0 0 0,0 1 0 0 0,0-1 0 0 0,0 0 0 0 0,0 0 0 0 0,0 0 0 0 0,0 0 0 0 0,0 0 0 0 0,1 0 0 0 0,15 5 0 0 0,0-1 0 0 0,1-1 0 0 0,-1 0 0 0 0,7-1 0 0 0,-18-2 0 0 0,112 21 0 0 0,-103-16-1 0 0,5 4 20 0 0,-24 9 219 0 0,3-17-212 0 0,-1 0 0 0 0,0-1 0 0 0,0 1-1 0 0,0 0 1 0 0,0-1 0 0 0,0 1-1 0 0,0-1 1 0 0,0 1 0 0 0,0-1 0 0 0,-1 1-1 0 0,1-1 1 0 0,-1 0 0 0 0,1 0-1 0 0,-1 0 1 0 0,1 0-26 0 0,-30 18 389 0 0,18-11-296 0 0,3-3-37 0 0,0 0-1 0 0,-1-1 0 0 0,-6 3-55 0 0,-4 0-39 0 0,13-4-47 0 0,0-1 1 0 0,0 0-1 0 0,0-1 0 0 0,-9 1 86 0 0,4-1-465 0 0,-9-1-1770 0 0,11-2-3788 0 0</inkml:trace>
  <inkml:trace contextRef="#ctx0" brushRef="#br0" timeOffset="1462.96">1558 352 3224 0 0,'0'0'143'0'0,"8"11"2723"0"0,1 4 6736 0 0,2 9-7397 0 0,-9-19-1312 0 0,1 3-64 0 0,0 1 0 0 0,-1-1-1 0 0,1 8-828 0 0,-2-9 391 0 0,0 1 0 0 0,1-1 0 0 0,0 1 0 0 0,3 5-391 0 0,26 58 1432 0 0,-28-60-1330 0 0,-3-11-106 0 0,0 0 1 0 0,0 1-1 0 0,0-1 0 0 0,0 1 0 0 0,0-1 0 0 0,0 0 0 0 0,0 1 1 0 0,0-1-1 0 0,0 0 0 0 0,1 1 0 0 0,-1-1 0 0 0,0 0 0 0 0,0 1 1 0 0,0-1-1 0 0,0 0 0 0 0,1 1 0 0 0,-1-1 0 0 0,0 0 1 0 0,0 1-1 0 0,1-1 0 0 0,-1 0 0 0 0,0 0 0 0 0,1 1 0 0 0,-1-1 1 0 0,0 0-1 0 0,1 0 0 0 0,-1 0 0 0 0,0 1 0 0 0,1-1 1 0 0,-1 0-1 0 0,0 0 0 0 0,1 0 0 0 0,-1 0 0 0 0,1 0 4 0 0,-1 0-57 0 0,1 0-1 0 0,-1 0 1 0 0,1 0 0 0 0,-1 0-1 0 0,1 0 1 0 0,-1 0-1 0 0,1 0 1 0 0,-1 0-1 0 0,1 0 1 0 0,-1-1 0 0 0,1 1-1 0 0,-1 0 1 0 0,1 0-1 0 0,-1-1 1 0 0,1 1-1 0 0,-1 0 1 0 0,1-1 0 0 0,-1 1-1 0 0,0 0 1 0 0,1-1-1 0 0,-1 1 1 0 0,1-1-1 0 0,-1 1 1 0 0,0 0 0 0 0,0-1-1 0 0,1 1 1 0 0,-1-1-1 0 0,0 1 1 0 0,0-1-1 0 0,1 1 1 0 0,-1-1 0 0 0,0 1-1 0 0,0-1 1 0 0,0 1-1 0 0,0-1 1 0 0,0 0 0 0 0,0 1-1 0 0,0-1 1 0 0,0 1-1 0 0,0-1 1 0 0,0 1-1 0 0,0-1 58 0 0,2-12-2178 0 0,3-1-2893 0 0,-2-2-1303 0 0</inkml:trace>
  <inkml:trace contextRef="#ctx0" brushRef="#br0" timeOffset="1776.143">1707 28 13824 0 0,'-3'-3'304'0'0,"3"-2"64"0"0,-3-1 16 0 0,3 0 0 0 0,0 6-312 0 0,0 0-72 0 0,-4-2 0 0 0,4 2 0 0 0,7-6 0 0 0,-7 6 0 0 0,0 0 0 0 0,0 0 0 0 0,0 0 192 0 0,0 0 16 0 0,0 0 8 0 0,0 0-4440 0 0,0 0-896 0 0</inkml:trace>
  <inkml:trace contextRef="#ctx0" brushRef="#br0" timeOffset="2063.959">1898 119 12896 0 0,'2'0'75'0'0,"0"1"0"0"0,0 0 0 0 0,0-1 0 0 0,0 1 0 0 0,-1 0 0 0 0,1 0 0 0 0,0 0 0 0 0,0 1 0 0 0,-1-1 0 0 0,1 0 0 0 0,-1 1 1 0 0,1-1-1 0 0,0 2-75 0 0,0 0 57 0 0,0 0 0 0 0,-1 0 0 0 0,1 0 0 0 0,-1 1 0 0 0,0-1 0 0 0,0 0 1 0 0,1 4-58 0 0,18 65 943 0 0,-5-19 2136 0 0,-2 1-3079 0 0,-9-37 373 0 0,-2 0 0 0 0,0 1 0 0 0,-1-1 0 0 0,-1 0 0 0 0,0 6-373 0 0,-1-12 60 0 0,0 1 0 0 0,-1 0 0 0 0,0-1 0 0 0,-1 2-60 0 0,2-10-58 0 0,0 0 0 0 0,0 0 0 0 0,-1 0 0 0 0,0 0-1 0 0,1 0 1 0 0,-1 0 0 0 0,0-1 0 0 0,0 1 0 0 0,-1-1 0 0 0,1 1-1 0 0,-2 1 59 0 0,2-3-381 0 0,0 0-1 0 0,0 0 1 0 0,0 0-1 0 0,0 0 1 0 0,0-1-1 0 0,0 1 1 0 0,0-1-1 0 0,0 1 1 0 0,0-1-1 0 0,0 0 1 0 0,-1 1-1 0 0,1-1 1 0 0,0 0-1 0 0,0-1 1 0 0,0 1-1 0 0,0 0 0 0 0,0-1 1 0 0,-1 1-1 0 0,1-1 1 0 0,0 1-1 0 0,-1-2 382 0 0,-1 1-1194 0 0,-14-4-3399 0 0</inkml:trace>
  <inkml:trace contextRef="#ctx0" brushRef="#br0" timeOffset="2064.959">1776 430 2304 0 0,'4'-14'200'0'0,"-4"12"-2"0"0,1 0 1 0 0,0 1-1 0 0,0-1 1 0 0,-1 1-1 0 0,1-1 1 0 0,0 1-1 0 0,1 0 1 0 0,-1-1-1 0 0,0 1 0 0 0,0 0 1 0 0,0 0-1 0 0,1-1-198 0 0,10-10 1853 0 0,-10 10-1554 0 0,0 0-1 0 0,1-1 1 0 0,-1 1-1 0 0,1 0 1 0 0,0 1-1 0 0,0-1 1 0 0,0 0-1 0 0,0 1 1 0 0,0-1-1 0 0,0 1-298 0 0,16-9 1091 0 0,6-5-542 0 0,1 1-1 0 0,0 1 0 0 0,1 1 0 0 0,1 2 0 0 0,-1 0 1 0 0,4 1-549 0 0,-27 8 129 0 0,1 0 1 0 0,0 0-1 0 0,-1 1 1 0 0,1-1-1 0 0,0 1 1 0 0,-1 0-1 0 0,1 0 1 0 0,2 1-130 0 0,-5-1 77 0 0,1 1 1 0 0,-1-1 0 0 0,1 1-1 0 0,-1 0 1 0 0,0-1 0 0 0,1 1-1 0 0,-1 1 1 0 0,0-1 0 0 0,0 0-1 0 0,1 0 1 0 0,-1 1 0 0 0,0-1-1 0 0,0 1 1 0 0,-1 0 0 0 0,1 0-1 0 0,0 0-77 0 0,7 6 199 0 0,-8-6-164 0 0,0-1 0 0 0,1 0 0 0 0,-1 0 0 0 0,0 0 0 0 0,1 1 0 0 0,-1-1 0 0 0,0 0 0 0 0,0 1 0 0 0,0-1 0 0 0,0 1 0 0 0,-1 0 0 0 0,1-1 0 0 0,0 1 0 0 0,-1 0 0 0 0,1-1 1 0 0,-1 1-1 0 0,1 0 0 0 0,-1-1 0 0 0,0 1 0 0 0,0 0 0 0 0,0 1-35 0 0,0 0 7 0 0,-1 0 0 0 0,1 0 1 0 0,0-1-1 0 0,0 1 0 0 0,0 0 1 0 0,0 0-1 0 0,0-1 0 0 0,0 1 0 0 0,1 0 1 0 0,-1 0-1 0 0,1-1 0 0 0,0 1 1 0 0,0 0-1 0 0,0-1 0 0 0,1 2-7 0 0,-1 0 211 0 0,1 1 1 0 0,-1-1-1 0 0,0 1 1 0 0,0-1-1 0 0,0 2-211 0 0,-1-1 185 0 0,1-1 0 0 0,0 1 0 0 0,0-1 0 0 0,1 1-1 0 0,1 2-184 0 0,2 16 18 0 0,-1-1 423 0 0,-2-5 418 0 0,-2-15-798 0 0,0 0 0 0 0,0-1 0 0 0,0 1 0 0 0,1-1 0 0 0,-1 1-1 0 0,0 0 1 0 0,1-1 0 0 0,-1 1 0 0 0,1-1 0 0 0,-1 1 0 0 0,1-1-1 0 0,0 1-60 0 0,0-1 1 0 0,-1 0-1 0 0,1-1 1 0 0,-1 1-1 0 0,1 0 1 0 0,-1 0-1 0 0,0 0 1 0 0,1 0 0 0 0,-1-1-1 0 0,0 1 1 0 0,1 0-1 0 0,-1 0 1 0 0,0 0-1 0 0,0 0 1 0 0,0 0-1 0 0,1-1-51 0 0,1-4-96 0 0,-1 3-8 0 0,-1 0 0 0 0,1 0-1 0 0,-1 0 1 0 0,0 0 0 0 0,1 0 0 0 0,-1 0 0 0 0,0 0 0 0 0,1 0 0 0 0,-1 0 0 0 0,0 1 0 0 0,0-1 0 0 0,0 0 0 0 0,0 0 0 0 0,0 0-1 0 0,0 0 1 0 0,0-1 155 0 0,-3-6-1512 0 0</inkml:trace>
  <inkml:trace contextRef="#ctx0" brushRef="#br0" timeOffset="2260.124">2166 147 11976 0 0,'-13'-9'528'0'0,"13"9"112"0"0,0 0-512 0 0,0 0-128 0 0,0 0 0 0 0,0 0 0 0 0,3-5 0 0 0,7 2 0 0 0,-4 1 0 0 0,-6 2 0 0 0,0 0 280 0 0,0 0 24 0 0,12 5 8 0 0,1-2 0 0 0,-4-1-312 0 0,1-2 0 0 0,-10 0 0 0 0,9 4-5792 0 0</inkml:trace>
  <inkml:trace contextRef="#ctx0" brushRef="#br0" timeOffset="2909.975">2350 245 9416 0 0,'-1'5'149'0'0,"1"1"0"0"0,-1-1-1 0 0,1 1 1 0 0,0-1 0 0 0,1 1 0 0 0,-1-1 0 0 0,2 5-149 0 0,1 11 46 0 0,6 72 3051 0 0,-9-84-2684 0 0,1 0 1 0 0,0 0 0 0 0,1 0-1 0 0,0 0 1 0 0,0-1-1 0 0,1 1 1 0 0,0 0-1 0 0,1-1 1 0 0,0 0 0 0 0,0 0-1 0 0,4 5-413 0 0,-8-12 36 0 0,1 0 1 0 0,0 0-1 0 0,-1-1 0 0 0,1 1 0 0 0,-1-1 1 0 0,1 1-1 0 0,0-1 0 0 0,0 1 0 0 0,-1-1 1 0 0,1 1-1 0 0,0-1 0 0 0,0 1 0 0 0,-1-1 1 0 0,1 0-1 0 0,0 0 0 0 0,0 1 0 0 0,0-1 1 0 0,0 0-1 0 0,0 0 0 0 0,0 0 0 0 0,-1 0 1 0 0,1 0-1 0 0,1 0-36 0 0,-1 0 53 0 0,1-1 0 0 0,0 1 0 0 0,0-1 0 0 0,-1 0 1 0 0,1 1-1 0 0,0-1 0 0 0,-1 0 0 0 0,1 0 0 0 0,-1 0 1 0 0,1 0-1 0 0,0-1-53 0 0,2-1 88 0 0,0-1-1 0 0,-1 1 1 0 0,1-1 0 0 0,-1 0 0 0 0,0-1 0 0 0,0 1 0 0 0,-1 0-1 0 0,2-2-87 0 0,10-20 223 0 0,6-15-70 0 0,-15 30-132 0 0,1-1 0 0 0,0 2 0 0 0,0-1 1 0 0,7-8-22 0 0,0-1 33 0 0,-12 19-24 0 0,0 0 1 0 0,0 0-1 0 0,0 1 1 0 0,0-1-1 0 0,0 0 0 0 0,0 0 1 0 0,1 1-1 0 0,-1-1 1 0 0,0 0-1 0 0,0 1 1 0 0,0-1-1 0 0,1 1 1 0 0,-1-1-1 0 0,0 1 1 0 0,1 0-1 0 0,-1 0 1 0 0,1-1-10 0 0,0 1 31 0 0,-1 0 0 0 0,1 0 1 0 0,-1-1-1 0 0,1 1 1 0 0,-1-1-1 0 0,1 1 1 0 0,-1-1-1 0 0,1 0 1 0 0,-1 1-1 0 0,0-1 1 0 0,1 0-1 0 0,0-1-31 0 0,-2 2 7 0 0,1-1 0 0 0,0 1 0 0 0,-1-1 0 0 0,1 1-1 0 0,0-1 1 0 0,0 1 0 0 0,-1-1 0 0 0,1 1 0 0 0,0 0-1 0 0,0-1 1 0 0,0 1 0 0 0,0 0 0 0 0,0 0 0 0 0,-1 0-1 0 0,1-1 1 0 0,0 1 0 0 0,0 0 0 0 0,0 0 0 0 0,0 0-1 0 0,0 1 1 0 0,0-1 0 0 0,0 0 0 0 0,-1 0 0 0 0,1 0 0 0 0,0 1-1 0 0,1-1-6 0 0,22 14-207 0 0,-9-5-16 0 0,19 9 552 0 0,-20-10-323 0 0,0-1-1 0 0,1-1 1 0 0,0 0 0 0 0,8 2-6 0 0,-15-6 4 0 0,-1 0 1 0 0,1-1-1 0 0,0 0 1 0 0,0 0-1 0 0,0 0 1 0 0,0-1-1 0 0,0 0 1 0 0,0-1-1 0 0,0 0 0 0 0,-1 0 1 0 0,1 0-1 0 0,7-3-4 0 0,8-4 196 0 0,-5 3-103 0 0,0-1 1 0 0,9-6-94 0 0,-22 10-31 0 0,0-1 0 0 0,0 0 0 0 0,-1 0 0 0 0,1 0 0 0 0,-1 0 0 0 0,0-1-1 0 0,0 0 1 0 0,0 1 0 0 0,0-2 0 0 0,2-3 31 0 0,1-1-8 0 0,-2-1 0 0 0,1 0 0 0 0,-1 0 0 0 0,0-2 8 0 0,-3 9 155 0 0,-1-1 0 0 0,0 0-1 0 0,0 0 1 0 0,0 0 0 0 0,0 0 0 0 0,0 0 0 0 0,-1 0 0 0 0,0 0 0 0 0,0 0 0 0 0,0 0 0 0 0,0 0 0 0 0,-1-3-155 0 0,1 6 4 0 0,0 1 0 0 0,0-1 0 0 0,0 1 0 0 0,0-1 0 0 0,-1 1 0 0 0,1-1-1 0 0,0 1 1 0 0,0 0 0 0 0,0-1 0 0 0,-1 1 0 0 0,1-1 0 0 0,0 1 0 0 0,-1 0 0 0 0,1-1 0 0 0,0 1 0 0 0,-1 0 0 0 0,1-1 0 0 0,0 1 0 0 0,-1 0 0 0 0,1 0 0 0 0,0-1-1 0 0,-1 1 1 0 0,1 0 0 0 0,-1 0 0 0 0,1 0 0 0 0,-1-1 0 0 0,1 1 0 0 0,-1 0 0 0 0,1 0 0 0 0,-1 0 0 0 0,1 0 0 0 0,0 0 0 0 0,-1 0-4 0 0,-1 0-40 0 0,0 1-1 0 0,1-1 1 0 0,-1 0 0 0 0,0 1 0 0 0,0 0 0 0 0,1-1 0 0 0,-1 1 0 0 0,1 0 0 0 0,-1 0-1 0 0,0 0 41 0 0,-3 3-170 0 0,-1 0 0 0 0,1 0 1 0 0,1 0-1 0 0,-1 0 0 0 0,-2 3 170 0 0,-11 16-842 0 0,1-3 1373 0 0,2 0-1 0 0,-13 23-530 0 0,23-36-69 0 0,2 1 0 0 0,-1-1 0 0 0,1 1 0 0 0,0 0 0 0 0,1 0 0 0 0,-1 1 0 0 0,2-1 0 0 0,-1 0 0 0 0,1 1 0 0 0,1-1 0 0 0,-1 1 69 0 0,1-7-7 0 0,1 0 0 0 0,-1 0-1 0 0,0 0 1 0 0,1 0 0 0 0,-1 0 0 0 0,1 0 0 0 0,0 0 0 0 0,0-1 0 0 0,-1 1 0 0 0,1 0 0 0 0,0 0 0 0 0,1-1 0 0 0,-1 1 0 0 0,0 0 0 0 0,0-1-1 0 0,1 0 1 0 0,-1 1 0 0 0,1-1 0 0 0,-1 0 0 0 0,1 1 0 0 0,0-1 0 0 0,-1 0 0 0 0,1 0 0 0 0,0 0 0 0 0,0-1 0 0 0,0 1 0 0 0,-1 0 0 0 0,2 0 7 0 0,4 1 40 0 0,1 0 1 0 0,-1 0-1 0 0,1-1 1 0 0,-1 0-1 0 0,1 0 1 0 0,7-1-41 0 0,14 0 27 0 0,0-1 1 0 0,-1-1-1 0 0,1-2 0 0 0,8-2-27 0 0,62-12-236 0 0,-24 6-700 0 0,-40 5-36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0:30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9 11976 0 0,'13'-7'546'0'0,"-11"6"-10"0"0,-2 1-242 0 0,0 0 250 0 0,0 0 148 0 0,0 0 32 0 0,-13 8 1130 0 0,-3 7-1530 0 0,0 0-1 0 0,0 1 1 0 0,1 1 0 0 0,2 0-1 0 0,-1 1 1 0 0,2 0-1 0 0,-6 13-323 0 0,16-28 15 0 0,0 0 0 0 0,0 1-1 0 0,0-1 1 0 0,1 1 0 0 0,0-1-1 0 0,0 1 1 0 0,0 0 0 0 0,0 0-1 0 0,0-1 1 0 0,1 1 0 0 0,0 0-1 0 0,0 0 1 0 0,0 0 0 0 0,0-1-1 0 0,0 3-14 0 0,1-5 65 0 0,-1 0-1 0 0,0 1 1 0 0,1-1-1 0 0,-1 0 1 0 0,1 0 0 0 0,-1 0-1 0 0,1 0 1 0 0,-1 0-1 0 0,1 0 1 0 0,0 0-1 0 0,0 0 1 0 0,-1 0-1 0 0,1-1 1 0 0,0 1-1 0 0,0 0 1 0 0,0 0-1 0 0,0-1 1 0 0,0 1-1 0 0,0 0 1 0 0,0-1-1 0 0,0 1 1 0 0,1-1-65 0 0,0 1 22 0 0,1-1 1 0 0,-1 1 0 0 0,0-1-1 0 0,1 0 1 0 0,-1 1-1 0 0,0-1 1 0 0,1 0-1 0 0,-1-1 1 0 0,1 1-1 0 0,-1 0 1 0 0,1-1-23 0 0,2 0 14 0 0,0-1 0 0 0,0 1 0 0 0,-1-1-1 0 0,1 0 1 0 0,-1 0 0 0 0,0 0 0 0 0,1-1 0 0 0,-1 0 0 0 0,0 1-1 0 0,0-1 1 0 0,1-2-14 0 0,29-26 0 0 0,-15 14 0 0 0,-17 16-12 0 0,-2 0 14 0 0,1 0 0 0 0,-1 1 0 0 0,1-1 0 0 0,0 0 0 0 0,-1 1 0 0 0,1-1 0 0 0,0 1 0 0 0,-1-1 0 0 0,1 1 0 0 0,0-1-1 0 0,0 1 1 0 0,-1 0 0 0 0,1-1 0 0 0,0 1 0 0 0,0 0 0 0 0,0 0 0 0 0,0 0 0 0 0,-1 0 0 0 0,1-1 0 0 0,0 1 0 0 0,0 0 0 0 0,0 0-1 0 0,0 1 1 0 0,-1-1 0 0 0,1 0 0 0 0,0 0 0 0 0,0 0 0 0 0,0 0 0 0 0,0 1 0 0 0,-1-1 0 0 0,1 0 0 0 0,0 1-2 0 0,0-1-5 0 0,0 1-1 0 0,0-1 1 0 0,-1 1 0 0 0,1-1 0 0 0,-1 1 0 0 0,1 0 0 0 0,0-1 0 0 0,-1 1 0 0 0,1-1-1 0 0,-1 1 1 0 0,0 0 0 0 0,1 0 0 0 0,-1-1 0 0 0,1 1 0 0 0,-1 0 0 0 0,0 0 0 0 0,0-1-1 0 0,1 1 1 0 0,-1 0 0 0 0,0 0 0 0 0,0 0 5 0 0,2 21-50 0 0,-1-12 42 0 0,1 13 30 0 0,-1 0-1 0 0,-2 0 0 0 0,0 1 1 0 0,-2 1-22 0 0,-1 50-167 0 0,2-14 288 0 0,1-17-37 0 0,2 14-84 0 0,5-23-25 0 0,-4-28 11 0 0,-1 0 1 0 0,1 0-1 0 0,-2 0 0 0 0,1 3 14 0 0,2 2 225 0 0,0-2-2763 0 0,-3-10 827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0:24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288 140 11832 0 0,'1'0'31'0'0,"0"0"0"0"0,0 0 1 0 0,0 1-1 0 0,-1-1 1 0 0,1 0-1 0 0,0 1 0 0 0,0-1 1 0 0,0 0-1 0 0,0 1 0 0 0,-1-1 1 0 0,1 1-1 0 0,0 0 0 0 0,-1-1 1 0 0,1 1-1 0 0,0-1 1 0 0,-1 1-1 0 0,1 0 0 0 0,-1 0 1 0 0,1-1-1 0 0,-1 1 0 0 0,1 0 1 0 0,-1 0-1 0 0,1 0 1 0 0,-1 0-1 0 0,0-1 0 0 0,1 1 1 0 0,-1 0-32 0 0,0 3 85 0 0,0-1 0 0 0,0 1 1 0 0,0-1-1 0 0,0 0 0 0 0,0 1 1 0 0,-2 2-86 0 0,1 7-63 0 0,-5 5 299 0 0,5-16-128 0 0,0 1 0 0 0,0 0 0 0 0,0-1 0 0 0,1 1 1 0 0,-1 0-1 0 0,1 0 0 0 0,-1 0-108 0 0,-3 69 2127 0 0,2-37-1276 0 0,-3 25-575 0 0,5-29-276 0 0,0-26 0 0 0,0 1 0 0 0,0 0 0 0 0,0 0 0 0 0,0-1 0 0 0,-1 2 0 0 0,-3 21 270 0 0,4-23-122 0 0,0 0 0 0 0,-1 0 0 0 0,0 0 0 0 0,0 0 0 0 0,0 0 0 0 0,0 0 0 0 0,-3 4-148 0 0,4-8-41 0 0,-1 0 0 0 0,1 0 0 0 0,-1 1 1 0 0,1-1-1 0 0,-1 0 0 0 0,0 0 0 0 0,0 0 0 0 0,0 0 1 0 0,1 0-1 0 0,-1 0 0 0 0,0 0 0 0 0,0 0 0 0 0,-1 0 0 0 0,1-1 1 0 0,0 1-1 0 0,0 0 0 0 0,0-1 0 0 0,0 1 0 0 0,-1-1 1 0 0,1 1-1 0 0,-1-1 41 0 0,-6 4-1321 0 0,3-2-4670 0 0</inkml:trace>
  <inkml:trace contextRef="#ctx0" brushRef="#br0" timeOffset="449.787">1 406 6912 0 0,'0'0'528'0'0,"4"-3"-134"0"0,6-1 711 0 0,0 1 0 0 0,0 1 0 0 0,0 0-1 0 0,1 0 1 0 0,-1 1 0 0 0,9 0-1105 0 0,-6 0 182 0 0,11 0 43 0 0,1 2 1 0 0,-1 0-1 0 0,15 4-225 0 0,-1-1 301 0 0,123 18 147 0 0,-149-20-405 0 0,0-2 0 0 0,0 0 0 0 0,0 0 0 0 0,0-1-1 0 0,0 0 1 0 0,4-2-43 0 0,-9 2 62 0 0,-1-1 0 0 0,1 1 0 0 0,0-2 0 0 0,0 1-1 0 0,-1-1 1 0 0,1 0 0 0 0,-1 0 0 0 0,0-1 0 0 0,0 1 0 0 0,0-2-1 0 0,1 0-61 0 0,-5 3 112 0 0,-1 0-1 0 0,1-1 0 0 0,0 1 0 0 0,0 0 1 0 0,-1-1-1 0 0,0 1 0 0 0,1-3-111 0 0,6-7 548 0 0,-8 10-493 0 0,0 1 0 0 0,0-1-1 0 0,0 1 1 0 0,0-1 0 0 0,-1 0 0 0 0,1 1-1 0 0,0-1 1 0 0,-1 1 0 0 0,1-1 0 0 0,-1 1-1 0 0,1-1 1 0 0,-1 1 0 0 0,0 0-1 0 0,0-1 1 0 0,1 1 0 0 0,-1 0 0 0 0,0 0-1 0 0,-1-1-54 0 0,-18-4 104 0 0,19 5-104 0 0,-1 1 0 0 0,1-1 0 0 0,0 1 0 0 0,-1 0 0 0 0,1-1 0 0 0,0 1 0 0 0,-1 0 0 0 0,1 0 0 0 0,-1 0 0 0 0,1 0 0 0 0,-1 0 0 0 0,1 0 0 0 0,0 1 0 0 0,-1-1 0 0 0,1 0 0 0 0,-1 1 0 0 0,1-1 0 0 0,0 1 0 0 0,-2 0 0 0 0,-2 1 0 0 0,-12 3 0 0 0,13 1 0 0 0,2-2 0 0 0,-6 4 0 0 0,7-7 0 0 0,0 0 0 0 0,0-1 0 0 0,1 1 0 0 0,-1 0 0 0 0,0-1 0 0 0,1 1 0 0 0,-1 0 0 0 0,0 0 0 0 0,1-1 0 0 0,-1 1 0 0 0,1 0 0 0 0,0 0 0 0 0,-1 0 0 0 0,1 0 0 0 0,0 0 0 0 0,-1 0 0 0 0,1 0 0 0 0,0 0 0 0 0,0 0 0 0 0,0 0 0 0 0,0-1 0 0 0,0 1 0 0 0,0 0 0 0 0,0 1 0 0 0,0-1 1 0 0,-1 1 0 0 0,1 0-1 0 0,0-1 1 0 0,-1 1 0 0 0,0 0-1 0 0,1-1 1 0 0,-1 1 0 0 0,0-1-1 0 0,0 1 1 0 0,0-1-1 0 0,0 1 1 0 0,0-1 0 0 0,0 1-1 0 0,-1 0 11 0 0,1 0 1 0 0,0-1 0 0 0,0 1-1 0 0,0 0 1 0 0,0 0-1 0 0,0 0 1 0 0,0 0 0 0 0,0 0-1 0 0,1 0 1 0 0,-1 1-1 0 0,0-1-11 0 0,0 8 68 0 0,1-9-72 0 0,-1 1 1 0 0,1-1-1 0 0,0 1 0 0 0,0-1 1 0 0,-1 1-1 0 0,1-1 0 0 0,0 1 1 0 0,0-1-1 0 0,1 1 0 0 0,-1-1 1 0 0,0 1-1 0 0,0-1 0 0 0,1 1 1 0 0,-1-1-1 0 0,1 1 0 0 0,-1-1 1 0 0,1 1-1 0 0,0-1 0 0 0,-1 0 1 0 0,1 1-1 0 0,0-1 0 0 0,0 0 1 0 0,0 1-1 0 0,0-1 0 0 0,1 1 4 0 0,12 11-63 0 0,-11-10 65 0 0,0 1 0 0 0,0-1 0 0 0,0-1 0 0 0,1 1 0 0 0,-1 0 0 0 0,1-1-1 0 0,-1 0 1 0 0,4 2-2 0 0,0-1 41 0 0,3 2 0 0 0,0-1 0 0 0,0 0 0 0 0,1-1-1 0 0,-1 0 1 0 0,1-1 0 0 0,10 2-41 0 0,1-2-342 0 0,-5 0-105 0 0,-1-1 0 0 0,1-1 0 0 0,-1 0 0 0 0,16-3 447 0 0,-18 1-1012 0 0</inkml:trace>
  <inkml:trace contextRef="#ctx0" brushRef="#br0" timeOffset="781.495">918 317 13824 0 0,'-3'0'42'0'0,"-21"-5"590"0"0,23 5-567 0 0,0 1-1 0 0,0 0 1 0 0,0-1 0 0 0,0 1-1 0 0,0 0 1 0 0,1 0-1 0 0,-1 0 1 0 0,0 0 0 0 0,0 0-1 0 0,0 0 1 0 0,1 0 0 0 0,-1 1-65 0 0,-2 2 50 0 0,-13 8-52 0 0,13-10 77 0 0,0 0 0 0 0,0 0 0 0 0,0 1 0 0 0,1-1 0 0 0,-1 1 0 0 0,-1 2-75 0 0,-16 18 1072 0 0,15-18-963 0 0,0 0-1 0 0,1 0 0 0 0,0 0 0 0 0,0 1 0 0 0,0 0 1 0 0,1 0-1 0 0,0-1 0 0 0,-2 6-108 0 0,4-9 42 0 0,0 1 1 0 0,0 0-1 0 0,0 0 0 0 0,0 0 0 0 0,0 0 0 0 0,1 0 1 0 0,-1 0-1 0 0,1 0 0 0 0,0 0 0 0 0,0 0 0 0 0,0 0 1 0 0,0 0-1 0 0,1 0 0 0 0,-1 0 0 0 0,1 0 0 0 0,0 0 1 0 0,0 0-1 0 0,0 0 0 0 0,0 0 0 0 0,0 0 0 0 0,0-1 1 0 0,1 1-1 0 0,0 0 0 0 0,-1-1 0 0 0,1 1 0 0 0,0-1 1 0 0,0 0-1 0 0,0 0 0 0 0,1 1-42 0 0,0 0 70 0 0,0 0 1 0 0,1 0-1 0 0,-1 0 0 0 0,1 0 0 0 0,0-1 0 0 0,0 0 1 0 0,0 0-1 0 0,0 0 0 0 0,0 0 0 0 0,0 0 1 0 0,1-1-1 0 0,-1 1 0 0 0,1-1 0 0 0,-1-1 0 0 0,4 1-70 0 0,14 1 19 0 0,0-1-1 0 0,0-2 0 0 0,0 0 1 0 0,0-1-1 0 0,0-1 0 0 0,-1-1 1 0 0,1-1-1 0 0,6-3-18 0 0,-24 6-232 0 0,0 0 0 0 0,0 0 0 0 0,0 0 0 0 0,-1 0 0 0 0,1 0 0 0 0,-1-1 232 0 0,20-10-1600 0 0,-2 5 578 0 0</inkml:trace>
  <inkml:trace contextRef="#ctx0" brushRef="#br0" timeOffset="1215.051">1190 0 10136 0 0,'0'0'777'0'0,"5"6"-18"0"0,-4-3-637 0 0,0-1 1 0 0,0 0 0 0 0,0 1-1 0 0,-1-1 1 0 0,1 1 0 0 0,-1-1-1 0 0,1 1 1 0 0,-1-1 0 0 0,0 1-1 0 0,0 0 1 0 0,0-1 0 0 0,-1 1-123 0 0,1 0 59 0 0,0 1 1 0 0,0 0-1 0 0,1-1 1 0 0,-1 1-1 0 0,1-1 1 0 0,0 2-60 0 0,-1-3 25 0 0,1 1 0 0 0,0-1 0 0 0,-1 1 0 0 0,1-1 0 0 0,-1 1 0 0 0,0 0 1 0 0,0-1-1 0 0,0 1 0 0 0,0-1 0 0 0,-1 1 0 0 0,1 0 0 0 0,-1-1 0 0 0,0 1 0 0 0,0 0-25 0 0,-1 5 80 0 0,2-3-29 0 0,0 0 1 0 0,0-1-1 0 0,1 1 1 0 0,-1 0 0 0 0,1-1-1 0 0,0 1 1 0 0,0-1-1 0 0,0 1 1 0 0,1-1 0 0 0,0 1-1 0 0,-1-1 1 0 0,3 2-52 0 0,6 22 323 0 0,33 154 1833 0 0,-42-173-2030 0 0,0 0-1 0 0,-1 0 0 0 0,0 0 1 0 0,0 1-126 0 0,1 25 329 0 0,-1-28-258 0 0,0 0 0 0 0,0 1 0 0 0,-1-1 0 0 0,0 2-71 0 0,0-3 75 0 0,0 0 0 0 0,1 1 0 0 0,0-1 0 0 0,0 1-1 0 0,1 3-74 0 0,-2-1 309 0 0,-2-13 116 0 0,-5-14-204 0 0,6 4-29 0 0,0 1 0 0 0,2 0 0 0 0,-1-1 0 0 0,2 1 0 0 0,0 0-1 0 0,0-3-191 0 0,2-13-202 0 0,-3 24 85 0 0,1-1 0 0 0,1 1-1 0 0,-1-1 1 0 0,1 1 0 0 0,-1 0 117 0 0,7-24-310 0 0,-7 25 310 0 0,0 0 0 0 0,1 0 0 0 0,0 0 0 0 0,0 0 0 0 0,0 0 0 0 0,0 0 0 0 0,0 1 0 0 0,1-1 0 0 0,-1 1 0 0 0,1 0 0 0 0,0 0 0 0 0,0 0 0 0 0,1 0 0 0 0,-1 0 0 0 0,-2 2 0 0 0,0 0 0 0 0,0 0 0 0 0,0 0 0 0 0,0 0 0 0 0,0 1 0 0 0,0-1 0 0 0,0 1 0 0 0,0-1 0 0 0,1 1 0 0 0,-1-1 0 0 0,0 1 0 0 0,0 0 0 0 0,0-1 0 0 0,1 1 0 0 0,-1 0 0 0 0,0 0 0 0 0,0 0 0 0 0,1 0 0 0 0,-1 0 0 0 0,0 0 0 0 0,0 0 0 0 0,0 0 0 0 0,1 1 0 0 0,-1-1 0 0 0,0 0 0 0 0,2 1 0 0 0,-1-1-1 0 0,1 1 0 0 0,-1 0 0 0 0,0 0 1 0 0,1 0-1 0 0,-1 0 0 0 0,0 0 0 0 0,0 1 1 0 0,1-1-1 0 0,-1 1 0 0 0,0-1 0 0 0,0 1 1 0 0,-1 0-1 0 0,1 0 0 0 0,0-1 0 0 0,0 3 1 0 0,5 4-36 0 0,-2 1-1 0 0,1-1 1 0 0,1 6 36 0 0,-4-8-20 0 0,-1-2 18 0 0,-1 0 0 0 0,1 0 0 0 0,-1 0-1 0 0,0 0 1 0 0,0 0 0 0 0,0 1 2 0 0,6 21 17 0 0,-4-18 1 0 0,-1 0-1 0 0,0 0 1 0 0,0 0 0 0 0,-1 0-1 0 0,0 0 1 0 0,0 7-18 0 0,2 19 463 0 0,-1-22-573 0 0,0 0 0 0 0,-2 0-1 0 0,1 0 1 0 0,-2 0 110 0 0,1-11 124 0 0,0-1 68 0 0,0 0-901 0 0,0 0-3874 0 0,0 0-1663 0 0</inkml:trace>
  <inkml:trace contextRef="#ctx0" brushRef="#br0" timeOffset="4415.497">1623 314 9584 0 0,'0'0'216'0'0,"0"0"32"0"0,0 0 12 0 0,-3 14 16 0 0,0-2 159 0 0,1 1 0 0 0,0 0 0 0 0,1 0 0 0 0,0 3-435 0 0,-2 22 886 0 0,2-31-742 0 0,1 0 0 0 0,-1 0 0 0 0,2 0-1 0 0,-1 0 1 0 0,1-1 0 0 0,0 1 0 0 0,1 0-1 0 0,-1 0 1 0 0,1-1 0 0 0,1 1 0 0 0,-1-1 0 0 0,2 2-144 0 0,-4-8 45 0 0,0 0-1 0 0,0 0 1 0 0,0 0 0 0 0,0 0 0 0 0,0 1 0 0 0,1-1 0 0 0,-1 0 0 0 0,0 0 0 0 0,0 0 0 0 0,0 0 0 0 0,0 0 0 0 0,1 1 0 0 0,-1-1 0 0 0,0 0 0 0 0,0 0 0 0 0,0 0 0 0 0,1 0 0 0 0,-1 0 0 0 0,0 0 0 0 0,0 0 0 0 0,0 0 0 0 0,1 0 0 0 0,-1 0 0 0 0,0 0 0 0 0,0 0-1 0 0,1 0 1 0 0,-1 0 0 0 0,0 0 0 0 0,0 0 0 0 0,0 0 0 0 0,1 0 0 0 0,-1 0 0 0 0,0 0 0 0 0,0 0 0 0 0,0 0 0 0 0,1 0 0 0 0,-1-1 0 0 0,0 1 0 0 0,0 0 0 0 0,0 0 0 0 0,1 0 0 0 0,-1 0-45 0 0,10-12 476 0 0,6-16-401 0 0,6-21 308 0 0,6-7-383 0 0,-12 23 1 0 0,-14 30-1 0 0,0-1-1 0 0,0 0 0 0 0,0 1 0 0 0,1 0 1 0 0,-1-1-1 0 0,1 1 0 0 0,-1 0 0 0 0,1 0 0 0 0,0 1 1 0 0,1-1-1 0 0,-1 1 0 0 0,2-2 1 0 0,-4 3 287 0 0,-1 1-261 0 0,1 0 0 0 0,-1 0 0 0 0,0 0 0 0 0,0-1 0 0 0,0 1-1 0 0,0 0 1 0 0,1 0 0 0 0,-1 0 0 0 0,0-1 0 0 0,0 1 0 0 0,0 0 0 0 0,1 0 0 0 0,-1 0 0 0 0,0 0 0 0 0,0-1 0 0 0,0 1 0 0 0,1 0 0 0 0,-1 0 0 0 0,0 0 0 0 0,0 0 0 0 0,1 0 0 0 0,-1 0 0 0 0,0 0 0 0 0,0 0 0 0 0,1 0 0 0 0,-1 0-1 0 0,0 0 1 0 0,1 0 0 0 0,-1 0 0 0 0,0 0 0 0 0,0 0 0 0 0,1 0 0 0 0,-1 0 0 0 0,0 0 0 0 0,0 0 0 0 0,1 0 0 0 0,-1 1 0 0 0,0-1 0 0 0,0 0 0 0 0,0 0 0 0 0,1 0 0 0 0,-1 0 0 0 0,0 1 0 0 0,0-1-26 0 0,12 6-400 0 0,-8-2 342 0 0,-1 0 1 0 0,1 0-1 0 0,-1 0 0 0 0,0 0 0 0 0,-1 0 0 0 0,1 1 0 0 0,-1-1 0 0 0,1 1 0 0 0,-1 0 0 0 0,0 3 58 0 0,4 10 362 0 0,-2 0-1 0 0,1 8-361 0 0,2 11 284 0 0,2 16-100 0 0,-6-29-184 0 0,-3-23 0 0 0,0-1 1 0 0,0 1-1 0 0,0-1 0 0 0,0 1 0 0 0,0 0 0 0 0,0-1 0 0 0,0 1 0 0 0,0-1 0 0 0,1 1 0 0 0,-1-1 0 0 0,0 1 0 0 0,0-1 0 0 0,0 1 0 0 0,0-1 0 0 0,1 1 1 0 0,-1-1-1 0 0,0 1 0 0 0,0-1 0 0 0,1 0 0 0 0,-1 1 0 0 0,1-1 0 0 0,-1 1 0 0 0,0-1 0 0 0,1 0 0 0 0,-1 1-1 0 0,0-1 1 0 0,1 0-1 0 0,-1 0 0 0 0,0 1 0 0 0,0-1 1 0 0,1 0-1 0 0,-1 1 0 0 0,0-1 1 0 0,0 0-1 0 0,0 1 0 0 0,0-1 0 0 0,0 0 1 0 0,0 1-1 0 0,0-1 0 0 0,1 0 0 0 0,-1 1 1 0 0,0-1-1 0 0,0 0 0 0 0,0 1 1 0 0,0-1-1 0 0,0 0 0 0 0,-1 1 0 0 0,1-1 1 0 0,0 0-1 0 0,0 1 0 0 0,0-1 0 0 0,0 0 1 0 0,0 1 0 0 0,0 0-106 0 0,0-1-67 0 0,1-1-274 0 0,1-1 0 0 0,-1 0 0 0 0,1 0 0 0 0,-1 1 0 0 0,0-1 0 0 0,0 0 0 0 0,0 0 0 0 0,0-1 0 0 0,0 1 0 0 0,0 0 447 0 0,1-2-1294 0 0,1-5-2314 0 0,1-2-626 0 0</inkml:trace>
  <inkml:trace contextRef="#ctx0" brushRef="#br0" timeOffset="4688.821">2020 336 12120 0 0,'0'0'273'0'0,"0"0"40"0"0,0 0 22 0 0,0 0-39 0 0,1 1-196 0 0,8 12-104 0 0,-6-9 205 0 0,0-1 0 0 0,-1 1 1 0 0,0-1-1 0 0,1 1 0 0 0,-1 0 1 0 0,0 0-1 0 0,-1 0 1 0 0,1 0-1 0 0,-1 1-201 0 0,0 4 329 0 0,1 0 1 0 0,0 1 0 0 0,0-1-1 0 0,1 0 1 0 0,0-1-1 0 0,1 1 1 0 0,0 0-1 0 0,0-1 1 0 0,1 0-1 0 0,0 0 1 0 0,0 0-1 0 0,4 4-329 0 0,13 13 200 0 0,-20-23-201 0 0,8 6-59 0 0,-9-8-21 0 0,-1 1 0 0 0,1-1-1 0 0,0 0 1 0 0,-1 0 0 0 0,1 0 0 0 0,0 0-1 0 0,-1 0 1 0 0,1 0 0 0 0,0 0 0 0 0,0-1 0 0 0,-1 1-1 0 0,1 0 1 0 0,0 0 0 0 0,-1 0 0 0 0,1-1-1 0 0,-1 1 1 0 0,1 0 0 0 0,0-1 0 0 0,-1 1 0 0 0,1 0-1 0 0,-1-1 1 0 0,1 0 81 0 0,6-5-4538 0 0,-4-1-1075 0 0</inkml:trace>
  <inkml:trace contextRef="#ctx0" brushRef="#br0" timeOffset="4999.813">2104 256 11976 0 0,'0'0'266'0'0,"0"0"44"0"0,0 0 15 0 0,0 0-26 0 0,0 0-150 0 0,0 0 107 0 0,0 0 61 0 0,0 0 17 0 0,12 9-158 0 0,-5-4-336 0 0,2 1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0:34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98 7600 0 0,'0'0'348'0'0,"0"0"-7"0"0,3-8-206 0 0,-2 2 447 0 0,1 1 1 0 0,0-1-1 0 0,0 1 1 0 0,1 0-1 0 0,0-3-582 0 0,8-16 2864 0 0,-10 22-2163 0 0,-1 2-80 0 0,0 0-39 0 0,0 0-7 0 0,0 0-9 0 0,0 0-48 0 0,0 0-26 0 0,0 0-4 0 0,0 0-33 0 0,0 0-142 0 0,0 0-66 0 0,6 14 360 0 0,-4-5-490 0 0,0 0 0 0 0,-1 0 1 0 0,-1 1-1 0 0,0-1 0 0 0,0 0 0 0 0,-1 6-117 0 0,0 12 229 0 0,1 8 26 0 0,2-1 1 0 0,1 0-1 0 0,2 1-255 0 0,-4-30 16 0 0,0-1-1 0 0,0 0 1 0 0,0 0-1 0 0,0 0 1 0 0,1 0-1 0 0,0 0 1 0 0,0 0-1 0 0,0 0 1 0 0,0-1-1 0 0,0 1 1 0 0,3 2-16 0 0,-3-4-27 0 0,-1 1-1 0 0,1-1 1 0 0,0 0 0 0 0,0 0-1 0 0,0 0 1 0 0,0 0 0 0 0,1 0-1 0 0,-1 0 1 0 0,0 0 0 0 0,1-1 0 0 0,2 2 27 0 0,-4-3 2 0 0,1 1 0 0 0,-1-1 1 0 0,1 0-1 0 0,-1 0 1 0 0,0 0-1 0 0,1 0 1 0 0,-1 0-1 0 0,0 0 1 0 0,1 0-1 0 0,-1 0 1 0 0,1 0-1 0 0,-1-1 1 0 0,0 1-1 0 0,1-1 1 0 0,-1 1-1 0 0,0-1 1 0 0,0 1-1 0 0,1-1 1 0 0,-1 0-1 0 0,0 1 0 0 0,0-1 1 0 0,0 0-1 0 0,0 0 1 0 0,0 0-1 0 0,1-1-2 0 0,11-11 158 0 0,0-1 0 0 0,-1 0 0 0 0,-1-1 0 0 0,0-1 0 0 0,-1 1 0 0 0,-1-2 0 0 0,0 0-158 0 0,11-14 16 0 0,-15 26-8 0 0,-1-2-1 0 0,0 1 0 0 0,0 0 0 0 0,0-1 1 0 0,-1 0-1 0 0,0 0 0 0 0,-1 0 0 0 0,1-1-7 0 0,16-36 0 0 0,-18 39 22 0 0,-1 4 82 0 0,0 1 9 0 0,0 0-45 0 0,0 0-90 0 0,1 0 0 0 0,0 0 0 0 0,-1 0 0 0 0,1 0 0 0 0,0 1 0 0 0,-1-1 0 0 0,1 0 0 0 0,0 0 0 0 0,-1 0 0 0 0,1 1 0 0 0,-1-1 0 0 0,1 0 0 0 0,0 1-1 0 0,-1-1 1 0 0,1 1 0 0 0,-1-1 0 0 0,1 1 0 0 0,-1-1 0 0 0,1 1 22 0 0,7 9 163 0 0,-1 1-1 0 0,4 9-162 0 0,6 9-413 0 0,-5-8 202 0 0,-10-16 211 0 0,0-1 0 0 0,0 0 1 0 0,0 0-1 0 0,0-1 0 0 0,1 1 0 0 0,0 0 1 0 0,0-1-1 0 0,0 0 0 0 0,0 1 1 0 0,0-1-1 0 0,1 0 0 0 0,-1-1 0 0 0,3 1 10 0 0,0 0 0 0 0,0 0 0 0 0,0-1 0 0 0,0 0 0 0 0,0-1 0 0 0,1 1 0 0 0,-1-1 0 0 0,1 0 0 0 0,-1-1 0 0 0,1 1 0 0 0,-1-1 0 0 0,1-1 0 0 0,-1 1 0 0 0,1-1 0 0 0,-1 0 0 0 0,0-1 0 0 0,1 1 0 0 0,-1-1 0 0 0,0 0 0 0 0,0-1 0 0 0,0 0 0 0 0,0 0 0 0 0,-1 0 0 0 0,1 0 0 0 0,2-3-10 0 0,6-6 111 0 0,0 1 0 0 0,-1 0 1 0 0,-1-1-1 0 0,6-7-111 0 0,-15 16 1 0 0,0-1 1 0 0,0 1 0 0 0,-1-1 0 0 0,1 0-1 0 0,-1 0 1 0 0,0-1 0 0 0,0 1-1 0 0,0 0 1 0 0,-1-1 0 0 0,0 1-1 0 0,0-1 1 0 0,0 1 0 0 0,0-1 0 0 0,0 1-1 0 0,-1-2-1 0 0,0-1 2 0 0,0 1 11 0 0,0-1-1 0 0,0 1 0 0 0,-1-1 0 0 0,0 0 1 0 0,0 1-1 0 0,-1-5-12 0 0,1 10 1 0 0,1 0 1 0 0,0 0 0 0 0,-1 0-1 0 0,0-1 1 0 0,1 1 0 0 0,-1 0-1 0 0,0 0 1 0 0,1 0 0 0 0,-1 0-1 0 0,0 0 1 0 0,0 0-1 0 0,0 0 1 0 0,0 0 0 0 0,0 1-1 0 0,0-1 1 0 0,0 0 0 0 0,0 0-1 0 0,0 1 1 0 0,0-1 0 0 0,-1 1-1 0 0,1-1 1 0 0,0 1-1 0 0,0-1 1 0 0,-1 1 0 0 0,1 0-1 0 0,0 0 1 0 0,0 0 0 0 0,-1-1-1 0 0,1 1 1 0 0,0 0-1 0 0,-1 1 1 0 0,1-1 0 0 0,0 0-1 0 0,0 0 1 0 0,-1 0 0 0 0,1 1-1 0 0,0-1-1 0 0,-3 1-5 0 0,0 1 0 0 0,1-1-1 0 0,-1 1 1 0 0,1 0 0 0 0,0 0-1 0 0,-1 0 1 0 0,1 0-1 0 0,0 1 1 0 0,0-1 0 0 0,0 1-1 0 0,1 0 1 0 0,-1 0 0 0 0,1 0-1 0 0,-1 0 1 0 0,1 0 0 0 0,0 0-1 0 0,0 1 6 0 0,-6 11-24 0 0,0-1 0 0 0,2 1 0 0 0,-2 6 24 0 0,8-20 1 0 0,-2 4-9 0 0,0 1-1 0 0,1 0 1 0 0,0 0 0 0 0,0 0 0 0 0,1 0 0 0 0,0 0 0 0 0,0 0 0 0 0,0 0 0 0 0,1 0 0 0 0,-1 0 0 0 0,2 0 0 0 0,-1 0-1 0 0,1 0 1 0 0,-1 0 0 0 0,2-1 0 0 0,-1 1 0 0 0,1-1 0 0 0,-1 1 0 0 0,1-1 0 0 0,1 0 0 0 0,-1 0 0 0 0,1 0 0 0 0,0-1-1 0 0,0 1 1 0 0,0-1 0 0 0,1 0 0 0 0,-1 0 0 0 0,1 0 0 0 0,4 1 8 0 0,-1-1 32 0 0,0 0 0 0 0,0-1 1 0 0,1 0-1 0 0,-1-1 0 0 0,1 0 0 0 0,0 0 1 0 0,-1-1-1 0 0,9 1-32 0 0,13-2 4 0 0,-1 0 0 0 0,3-2-4 0 0,7 0 3 0 0,-10 0 35 0 0,-1 0-1 0 0,0-2 1 0 0,15-5-38 0 0,11-7-6567 0 0,-35 11-746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4:47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0 13360 0 0,'0'0'1026'0'0,"-1"2"-668"0"0,-10 12-82 0 0,8-9 323 0 0,-1 0 0 0 0,1 0 1 0 0,-1 0-1 0 0,-1 4-599 0 0,-3 8 818 0 0,-2 0 1 0 0,0 0 0 0 0,-12 14-819 0 0,9-13 672 0 0,0-2-884 0 0,0-1 1 0 0,-1 0 0 0 0,-4 2 211 0 0,1 0-4431 0 0,-1 0-2217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4:29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7801 277 5528 0 0,'0'0'422'0'0,"0"0"-95"0"0,0 0 629 0 0,0 0 305 0 0,0 0 62 0 0,0 0-155 0 0,0 0-699 0 0,18 0 211 0 0,0 1 83 0 0,-15 0-629 0 0,1-1 1 0 0,0 0 0 0 0,0 0 0 0 0,0 0-1 0 0,0 0 1 0 0,0-1 0 0 0,1 0-135 0 0,18-4 462 0 0,2 0-207 0 0,-1-2 0 0 0,0 0-1 0 0,11-7-254 0 0,-18 7 125 0 0,-1-1 0 0 0,7-5-125 0 0,-19 10 34 0 0,0 1 0 0 0,0-1-1 0 0,0 0 1 0 0,-1 0-1 0 0,1 0 1 0 0,-1-1 0 0 0,0 1-1 0 0,0-1 1 0 0,0 0-1 0 0,0 1 1 0 0,-1-1 0 0 0,1-2-34 0 0,-2 5 38 0 0,-1 0 0 0 0,1 0 1 0 0,-1 0-1 0 0,0 0 1 0 0,1 0-1 0 0,-1 0 1 0 0,0 0-1 0 0,0-1 1 0 0,0 1-1 0 0,0 0 1 0 0,0 0-1 0 0,0 0 1 0 0,0 0-1 0 0,0-1 1 0 0,0 1-1 0 0,-1 0 1 0 0,1 0-1 0 0,0 0 1 0 0,-1 0-1 0 0,1 0 1 0 0,-1 0-1 0 0,1 0 1 0 0,-1 0-1 0 0,0 0 1 0 0,1 0-1 0 0,-1 0 1 0 0,0 0-1 0 0,0 0 1 0 0,1 0-1 0 0,-1 0 1 0 0,0 1-1 0 0,0-1 1 0 0,0 0-1 0 0,0 1 1 0 0,0-1-1 0 0,0 1 0 0 0,-1-1-38 0 0,-1 0 56 0 0,-1 0 0 0 0,1 1 0 0 0,0 0 0 0 0,-1-1-1 0 0,1 1 1 0 0,0 1 0 0 0,0-1 0 0 0,-1 0-1 0 0,1 1 1 0 0,0-1 0 0 0,0 1 0 0 0,-1 0 0 0 0,1 0-1 0 0,0 1 1 0 0,0-1 0 0 0,0 0 0 0 0,0 1-1 0 0,1 0 1 0 0,-1 0 0 0 0,0 0 0 0 0,1 0 0 0 0,-1 0-1 0 0,1 0 1 0 0,-1 2-56 0 0,-3 2 44 0 0,0 1 0 0 0,1 0 0 0 0,0 0 0 0 0,0 0 0 0 0,1 1 0 0 0,0 0-1 0 0,0 0 1 0 0,1 0-44 0 0,1-3 18 0 0,0 0 0 0 0,0 0-1 0 0,1 0 1 0 0,0 0 0 0 0,0 1 0 0 0,0-1-1 0 0,1 0 1 0 0,-1 1 0 0 0,1-1-1 0 0,1 0 1 0 0,-1 0 0 0 0,1 1-1 0 0,1 4-17 0 0,-2-7 13 0 0,1 1-1 0 0,0-1 1 0 0,1 0-1 0 0,-1 0 0 0 0,1 0 1 0 0,-1 0-1 0 0,1 0 1 0 0,0 0-1 0 0,0 0 0 0 0,0 0 1 0 0,0-1-1 0 0,1 1 1 0 0,-1-1-1 0 0,1 1 0 0 0,-1-1 1 0 0,1 0-1 0 0,0 0 1 0 0,0 0-1 0 0,0-1 0 0 0,1 1-12 0 0,0 0 47 0 0,0 0 0 0 0,0-1 0 0 0,0 1-1 0 0,1-1 1 0 0,-1 0 0 0 0,1 0 0 0 0,-1-1-1 0 0,1 1 1 0 0,-1-1 0 0 0,1 0 0 0 0,-1-1-1 0 0,1 1 1 0 0,-1-1 0 0 0,1 1 0 0 0,-1-1-1 0 0,1-1 1 0 0,-1 1 0 0 0,4-2-47 0 0,1-1 13 0 0,1 0 1 0 0,-1-1-1 0 0,1 0 1 0 0,-2-1-1 0 0,1 0 1 0 0,-1 0-1 0 0,6-6-13 0 0,17-11 10 0 0,-25 19-55 0 0,0-1 0 0 0,0 1-1 0 0,0-1 1 0 0,0-1 0 0 0,-1 1 0 0 0,1-2 45 0 0,7-6-273 0 0,0 1 0 0 0,0 0 0 0 0,1 1 0 0 0,0 0 0 0 0,1 1-1 0 0,7-3 274 0 0,-20 11-15 0 0,1 1 0 0 0,0 0-1 0 0,-1 0 1 0 0,1 0-1 0 0,0 0 1 0 0,0 0-1 0 0,2 0 16 0 0,-4 1 0 0 0,-1 0 0 0 0,1 0 0 0 0,-1 0 0 0 0,1 0 0 0 0,-1 0 0 0 0,1 0 0 0 0,-1 0 0 0 0,1 0 0 0 0,-1 0 0 0 0,1 0 0 0 0,-1 0 0 0 0,1 0 0 0 0,-1 0 0 0 0,1 1 0 0 0,-1-1 0 0 0,1 0 0 0 0,-1 0 0 0 0,1 1 0 0 0,-1-1 0 0 0,1 0 0 0 0,-1 0 0 0 0,1 1 0 0 0,-1-1 0 0 0,0 0 0 0 0,1 1 0 0 0,-1-1 0 0 0,0 1 0 0 0,1-1 0 0 0,-1 1 0 0 0,0-1 0 0 0,0 0 0 0 0,1 1 0 0 0,-1-1 0 0 0,0 1 0 0 0,0-1 0 0 0,1 1 0 0 0,-1 0 0 0 0,4 5 4 0 0,-1 0 0 0 0,0 0 0 0 0,0 1-1 0 0,0-1 1 0 0,-1 1 0 0 0,0-1 0 0 0,0 1 0 0 0,-1 0-1 0 0,0-1 1 0 0,0 1 0 0 0,0 0 0 0 0,-1 0-1 0 0,0 0 1 0 0,-1 0 0 0 0,1 0 0 0 0,-1 0-1 0 0,-1 3-3 0 0,-7 30 79 0 0,9-39-7 0 0,0-1 9 0 0,0 0-1 0 0,0 0 0 0 0,0 0 0 0 0,0 0 0 0 0,0 0 0 0 0,0 0 24 0 0,0 0 100 0 0,2-3-91 0 0,0 0 0 0 0,0 0-1 0 0,0 0 1 0 0,-1 0 0 0 0,1 0-1 0 0,-1-1-112 0 0,5-8-3 0 0,0 1 0 0 0,0-1-1 0 0,2 1 1 0 0,-1 0 0 0 0,9-9 3 0 0,-12 15 55 0 0,-2 3-49 0 0,0 0 0 0 0,0 0-1 0 0,0 0 1 0 0,0 0 0 0 0,0 1 0 0 0,1-1 0 0 0,-1 1 0 0 0,0-1-1 0 0,1 1 1 0 0,-1 0 0 0 0,1 0 0 0 0,-1 0 0 0 0,1 0-1 0 0,2 0-5 0 0,-4 1 1 0 0,0 0-1 0 0,0 0 0 0 0,-1-1 1 0 0,1 1-1 0 0,0 0 0 0 0,0 0 0 0 0,0 0 1 0 0,-1 0-1 0 0,1 1 0 0 0,0-1 1 0 0,0 0-1 0 0,0 0 0 0 0,-1 0 1 0 0,1 1-1 0 0,0-1 0 0 0,-1 0 0 0 0,1 1 1 0 0,0-1-1 0 0,0 0 0 0 0,-1 1 1 0 0,1-1-1 0 0,0 1 0 0 0,5 3-100 0 0,-3-3 78 0 0,1 1-1 0 0,-1 0 0 0 0,0 0 1 0 0,0 0-1 0 0,0 0 1 0 0,0 0-1 0 0,0 1 1 0 0,0-1-1 0 0,-1 1 1 0 0,1 0-1 0 0,0 0 23 0 0,16 16 220 0 0,24 23-149 0 0,-36-37-92 0 0,-1-1 0 0 0,1 0-1 0 0,0 0 1 0 0,6 2 21 0 0,-10-4 33 0 0,1-1-1 0 0,-1 0 0 0 0,1-1 0 0 0,0 1 0 0 0,0-1 0 0 0,-1 1 0 0 0,1-1 1 0 0,0 0-1 0 0,0-1 0 0 0,-1 1 0 0 0,1-1-32 0 0,11-1 102 0 0,0-2-1 0 0,0 1 1 0 0,-1-2 0 0 0,1 0-1 0 0,-1-1 1 0 0,0 0 0 0 0,-1-1-1 0 0,10-7-101 0 0,-16 10-24 0 0,0-1 0 0 0,0 0 0 0 0,-1 0 0 0 0,0 0 0 0 0,0-1 0 0 0,0 0 0 0 0,-1 0 0 0 0,0-1 0 0 0,0 1 0 0 0,-1-1 0 0 0,0 0 0 0 0,0-1 0 0 0,0 1 0 0 0,-1 0 0 0 0,0-1 0 0 0,2-7 24 0 0,-5 11-44 0 0,1 0 0 0 0,-1 0 0 0 0,0 0 1 0 0,0 0-1 0 0,-1 0 0 0 0,1 1 0 0 0,-1-1 0 0 0,1 0 0 0 0,-2-2 44 0 0,1 3-21 0 0,1 1 0 0 0,-1 0 0 0 0,0-1 0 0 0,0 1 0 0 0,0 0 0 0 0,-1-1 1 0 0,1 1-1 0 0,0 0 0 0 0,-1 0 0 0 0,0 0 0 0 0,1 0 0 0 0,-1 0 0 0 0,0 1 0 0 0,-1-2 21 0 0,-11-8-160 0 0,13 10 159 0 0,1 1-1 0 0,-1-1 0 0 0,1 1 0 0 0,-1-1 1 0 0,1 1-1 0 0,-1 0 0 0 0,0-1 0 0 0,1 1 1 0 0,-1 0-1 0 0,0 0 0 0 0,1-1 0 0 0,-1 1 1 0 0,0 0-1 0 0,1 0 0 0 0,-1 0 0 0 0,0 0 1 0 0,1 0-1 0 0,-1 0 0 0 0,0 0 1 0 0,1 0-1 0 0,-1 0 0 0 0,0 0 0 0 0,1 0 1 0 0,-1 0-1 0 0,0 1 0 0 0,1-1 0 0 0,-1 0 1 0 0,0 0-1 0 0,1 1 0 0 0,-1-1 0 0 0,0 0 1 0 0,1 1-1 0 0,-1-1 0 0 0,1 1 0 0 0,-1-1 1 0 0,1 1-1 0 0,-1-1 0 0 0,1 1 0 0 0,-1-1 1 0 0,1 1-1 0 0,0-1 0 0 0,-1 1 2 0 0,0 1-7 0 0,-2 1 15 0 0,-1 1-1 0 0,1 0 0 0 0,0 0 0 0 0,0 0 0 0 0,1 1 0 0 0,-1-1 0 0 0,1 1 1 0 0,0 0-1 0 0,0-1 0 0 0,0 1 0 0 0,1 0 0 0 0,0 0 0 0 0,0 0 0 0 0,0 0 1 0 0,1 0-8 0 0,-1 2 21 0 0,1 0 1 0 0,-1-1-1 0 0,2 1 1 0 0,-1-1-1 0 0,1 1 1 0 0,0-1-1 0 0,0 1 1 0 0,1-1-1 0 0,0 1 1 0 0,0-1-1 0 0,1 2-21 0 0,-1-6 16 0 0,-1 0 0 0 0,0 0 1 0 0,1 1-1 0 0,-1-1 0 0 0,1 0 0 0 0,0-1 0 0 0,0 1 0 0 0,0 0 0 0 0,0 0 0 0 0,0-1 0 0 0,0 1 0 0 0,0-1 0 0 0,0 0 0 0 0,1 0-16 0 0,14 12 101 0 0,-16-13-83 0 0,1 0 1 0 0,-1 1-1 0 0,0-1 1 0 0,1 0-1 0 0,-1 1 1 0 0,0-1-1 0 0,1 0 1 0 0,-1 0-1 0 0,0 0 1 0 0,1 0-1 0 0,-1-1 1 0 0,1 1-1 0 0,-1 0-18 0 0,3 0 42 0 0,1-1 9 0 0,0 1 0 0 0,0-1 0 0 0,1 1 0 0 0,-1-2 0 0 0,0 1 0 0 0,0 0 0 0 0,0-1 0 0 0,0 0 0 0 0,2-2-51 0 0,7-3 139 0 0,-1-1 0 0 0,7-6-139 0 0,8-5-1 0 0,-22 16 1 0 0,1-1 0 0 0,-1 1 0 0 0,1 0 0 0 0,0 1 0 0 0,0 0 0 0 0,0 0 0 0 0,6-1 0 0 0,-4 2-13 0 0,-7 2-5 0 0,0-1 0 0 0,-1 0 0 0 0,1 1-1 0 0,0 0 1 0 0,-1-1 0 0 0,1 1 0 0 0,-1 0 0 0 0,1 0 0 0 0,-1 0-1 0 0,0 0 1 0 0,1 0 18 0 0,3 2-43 0 0,6 4 21 0 0,0 0 0 0 0,0 1 0 0 0,0 1 0 0 0,1 1 22 0 0,-10-8 0 0 0,-1 1 0 0 0,1-1 0 0 0,0 0 0 0 0,-1 1 0 0 0,1-1 0 0 0,-1 1 0 0 0,0-1 0 0 0,0 1-1 0 0,0-1 1 0 0,1 3 0 0 0,-2-2 2 0 0,1 0-1 0 0,1 0 1 0 0,-1 0-1 0 0,0 0 1 0 0,1 0-1 0 0,0 0 1 0 0,-1-1-1 0 0,2 1-1 0 0,4 7 54 0 0,-2-6-44 0 0,0-1 9 0 0,-3-2 135 0 0,-2-1 65 0 0,3 0-177 0 0,1-1 1 0 0,-1 1-1 0 0,0-1 1 0 0,0 0-1 0 0,0 0 1 0 0,0 0-1 0 0,0-1 1 0 0,0 1-1 0 0,0-1 1 0 0,0 1-1 0 0,0-1 1 0 0,-1 0-1 0 0,1 0 1 0 0,-1 0-43 0 0,10-8 39 0 0,-1-1 1 0 0,4-6-40 0 0,-7 9 51 0 0,31-36-51 0 0,-19 21 0 0 0,1 0 0 0 0,5-3 0 0 0,27-30-569 0 0,-35 37 295 0 0,-5 5 148 0 0,1 1-1 0 0,6-4 127 0 0,-16 12-12 0 0,-4 5 5 0 0,1-1 0 0 0,-1 0 0 0 0,0 1 0 0 0,1-1 0 0 0,-1 1 0 0 0,1-1 0 0 0,-1 1 0 0 0,1-1 0 0 0,-1 1 0 0 0,1-1 0 0 0,-1 1 0 0 0,1 0 0 0 0,-1-1 0 0 0,1 1 0 0 0,0 0 0 0 0,-1-1 0 0 0,1 1-1 0 0,0 0 1 0 0,-1 0 0 0 0,1 0 0 0 0,0-1 7 0 0,-4 21-240 0 0,-19 71 224 0 0,17-66 84 0 0,3-18 7 0 0,0 0-1 0 0,1 0 0 0 0,0 1 1 0 0,0 5-75 0 0,1 19 181 0 0,1-29-166 0 0,-1 0 0 0 0,1 1 0 0 0,0-1 1 0 0,1 0-1 0 0,-1 0 0 0 0,0 0 0 0 0,1-1 0 0 0,0 1 0 0 0,-1 0-15 0 0,2 2 41 0 0,-2-4-23 0 0,0 0-1 0 0,0 0 0 0 0,-1 1 0 0 0,1-1 0 0 0,0 0 1 0 0,0 0-1 0 0,1 0 0 0 0,-1 0 0 0 0,0 0 0 0 0,0-1 1 0 0,0 1-1 0 0,1 0 0 0 0,-1 0 0 0 0,0-1 0 0 0,1 1 1 0 0,-1-1-1 0 0,0 1 0 0 0,1-1 0 0 0,-1 0 0 0 0,1 0 1 0 0,0 1-18 0 0,6-1 42 0 0,-1 0 0 0 0,0 0 0 0 0,0-1 0 0 0,1 1 0 0 0,0-2-42 0 0,-5 1 12 0 0,1 0 0 0 0,-1-1 0 0 0,0 1 0 0 0,0-1 0 0 0,1 1 0 0 0,-1-1 0 0 0,2-2-12 0 0,3-4 81 0 0,0 0-1 0 0,-1 0 1 0 0,4-5-81 0 0,-10 12 2 0 0,-1 1 0 0 0,0-1 1 0 0,0 1-1 0 0,1-1 0 0 0,-1 1 0 0 0,0-1 1 0 0,0 1-1 0 0,0-1 0 0 0,0 1 1 0 0,1-1-1 0 0,-1 1 0 0 0,0-1 1 0 0,0 1-1 0 0,0-1 0 0 0,0 1 1 0 0,0-1-1 0 0,0 1 0 0 0,0-1 0 0 0,0 1 1 0 0,-1-1-1 0 0,1 1 0 0 0,0-1 1 0 0,0 1-1 0 0,0-1-2 0 0,-1 0 9 0 0,1 0-9 0 0,0 1 0 0 0,0 0 0 0 0,0-1 1 0 0,0 1-1 0 0,-1-1 0 0 0,1 1 0 0 0,0 0 1 0 0,0-1-1 0 0,0 1 0 0 0,0-1 0 0 0,0 1 1 0 0,0-1-1 0 0,0 1 0 0 0,0 0 1 0 0,0-1-1 0 0,0 1 0 0 0,1-1 0 0 0,-1 1 1 0 0,0 0-1 0 0,0-1 0 0 0,0 1 0 0 0,0-1 1 0 0,1 1-1 0 0,-1 0 0 0 0,0-1 0 0 0,0 1 1 0 0,1 0-1 0 0,-1-1 0 0 0,0 1 0 0 0,0 0 1 0 0,1 0-1 0 0,-1-1 0 0 0,0 1 0 0 0,1 0 1 0 0,-1 0-1 0 0,1-1 0 0 0,-1 1 0 0 0,0 0 0 0 0,1 0 1 0 0,-1-1 2 0 0,1 1 0 0 0,0-1-1 0 0,-1 0 1 0 0,1 1 0 0 0,0-1-1 0 0,-1 0 1 0 0,1 0 0 0 0,-1 0-1 0 0,0 1 1 0 0,1-1 0 0 0,-1 0-1 0 0,0 0 1 0 0,1 0 0 0 0,-1 0-1 0 0,0 0 1 0 0,0 0 0 0 0,0 0-1 0 0,0 0 1 0 0,0 0 0 0 0,0 0-1 0 0,0 1 1 0 0,0-1 0 0 0,0 0-1 0 0,0-1-2 0 0,-1-2 0 0 0,1 4 0 0 0,1-1 0 0 0,1-1 0 0 0,-1 1 0 0 0,0 0 0 0 0,1-1 0 0 0,-1 1 0 0 0,0-1 0 0 0,0 1 0 0 0,0-1 0 0 0,0 1 0 0 0,0-1 0 0 0,0 0 0 0 0,-1 1 0 0 0,1-1 0 0 0,0 0 0 0 0,-1 0 0 0 0,1 1 0 0 0,0 0 0 0 0,0 0 0 0 0,0 0 0 0 0,0 0 0 0 0,0 0 0 0 0,0 0 0 0 0,1 0 0 0 0,-1 0 0 0 0,0 0 0 0 0,0 0 0 0 0,2 0 0 0 0,0-1 0 0 0,3-2-10 0 0,-5-2-33 0 0,0-3 31 0 0,1-18 24 0 0,-1 23 42 0 0,1-11 12 0 0,-3 14-87 0 0,1 1 19 0 0,0-1 0 0 0,0 1 1 0 0,0-1-1 0 0,-1 1 0 0 0,1 0 1 0 0,0-1-1 0 0,0 1 0 0 0,0 0 1 0 0,0-1-1 0 0,0 1 0 0 0,0-1 1 0 0,0 1-1 0 0,0 0 0 0 0,0-1 0 0 0,0 1 1 0 0,1 0-1 0 0,-1-1 0 0 0,0 1 1 0 0,0-1-1 0 0,0 1 0 0 0,0 0 1 0 0,1-1-1 0 0,-1 1 0 0 0,0 0 1 0 0,0-1-1 0 0,0 1 0 0 0,1 0 2 0 0,2-7 0 0 0,-6 3-13 0 0,-30-2-118 0 0,8 2 131 0 0,-11 0 0 0 0,26 4 0 0 0,-12 2 0 0 0,-8 4-1306 0 0,29-6 804 0 0,1 0-166 0 0,-4 4-4071 0 0,4-4 3011 0 0</inkml:trace>
  <inkml:trace contextRef="#ctx0" brushRef="#br0" timeOffset="837.615">9781 53 11664 0 0,'0'0'530'0'0,"0"0"-7"0"0,4 14 377 0 0,-1 45 1719 0 0,-2-30-1669 0 0,0-1 1 0 0,2 0-1 0 0,1 3-950 0 0,6 47 904 0 0,-1-18-489 0 0,-7-44-337 0 0,1 0-1 0 0,-2 0 1 0 0,0 0-1 0 0,-1 1 1 0 0,-1-1-1 0 0,-2 12-77 0 0,2-21 42 0 0,0-1 0 0 0,0 1 0 0 0,-1 0 0 0 0,0-1 0 0 0,0 1-1 0 0,0-1 1 0 0,-1 1 0 0 0,0-1 0 0 0,-1 0 0 0 0,1 0 0 0 0,-1-1 0 0 0,0 1-1 0 0,-1 0-41 0 0,3-4 24 0 0,0 0 0 0 0,0-1 0 0 0,0 1 0 0 0,0-1 0 0 0,-1 0 0 0 0,1 1 0 0 0,0-1 0 0 0,0 0 0 0 0,-1 0 0 0 0,1-1 0 0 0,-3 2-24 0 0,-29 3 204 0 0,24-3-120 0 0,4-2-51 0 0,0 0-1 0 0,0 0 0 0 0,1 0 1 0 0,-1 0-1 0 0,0-1 0 0 0,0 0 0 0 0,1 0 1 0 0,-1-1-1 0 0,1 0 0 0 0,-1 0 1 0 0,1 0-1 0 0,-1 0 0 0 0,1-1 1 0 0,-1-1-33 0 0,2 2 20 0 0,0-1 0 0 0,0 1 1 0 0,1-1-1 0 0,-1 0 1 0 0,1 0-1 0 0,0 0 0 0 0,0-1 1 0 0,0 1-1 0 0,1-1 1 0 0,-1 1-1 0 0,1-1 0 0 0,0 0 1 0 0,0 0-1 0 0,0 0 1 0 0,0 0-1 0 0,1-1 1 0 0,-1 1-1 0 0,1 0 0 0 0,0-2-20 0 0,1-2 16 0 0,-1 1 0 0 0,1-1 0 0 0,0 0 0 0 0,1 0 0 0 0,0 0 0 0 0,0 0 0 0 0,1 0 0 0 0,0 0 0 0 0,0 1 0 0 0,1-1 0 0 0,0 1 0 0 0,0-1-1 0 0,1 1-15 0 0,9-15-70 0 0,0 0 0 0 0,1 1-1 0 0,9-8 71 0 0,-4 8-305 0 0,1 0 0 0 0,0 2 0 0 0,2 1 0 0 0,22-16 305 0 0,11-8-504 0 0,-45 34 413 0 0,42-36-855 0 0,6-9 946 0 0,-21 17-219 0 0,-42 46 234 0 0,0 0 0 0 0,2-1 0 0 0,-1 2-1 0 0,1-1 1 0 0,0 0 0 0 0,1 2-15 0 0,-5 12 95 0 0,6-19-95 0 0,0-1 0 0 0,0 1 0 0 0,1 0 0 0 0,-1-1 0 0 0,1 1 0 0 0,0 0 0 0 0,0-1 0 0 0,1 1 0 0 0,0 0 0 0 0,2 4 0 0 0,-1-7 27 0 0,0 1 0 0 0,0 0-1 0 0,0-1 1 0 0,1 0 0 0 0,-1 1-1 0 0,1-1 1 0 0,-1 0 0 0 0,1 0-1 0 0,0 0 1 0 0,0-1 0 0 0,3 2-27 0 0,-4-3 36 0 0,1 1 1 0 0,0-2-1 0 0,-1 1 1 0 0,1 0 0 0 0,0 0-1 0 0,-1-1 1 0 0,1 1-1 0 0,-1-1 1 0 0,3-1-37 0 0,-1 1 33 0 0,5-2-9 0 0,0-1-1 0 0,0-1 1 0 0,-1 0 0 0 0,1 0-1 0 0,-1 0 1 0 0,0-1-1 0 0,-1 0 1 0 0,1-1-1 0 0,0 0-23 0 0,18-15 28 0 0,-22 19-28 0 0,-1 0 0 0 0,0 0 0 0 0,0 0 0 0 0,0 0 0 0 0,-1 0 0 0 0,1 0 0 0 0,-1-1 0 0 0,1-1 0 0 0,-2 4 0 0 0,1-1 0 0 0,0 0 0 0 0,-1 1 0 0 0,1-1 0 0 0,0 1 0 0 0,0 0 0 0 0,0-1 0 0 0,0 1 0 0 0,1-1 0 0 0,1 0 0 0 0,-2 1 0 0 0,-1 0 0 0 0,1 0 0 0 0,-1 1 0 0 0,1-1 0 0 0,0 0 1 0 0,0 1-1 0 0,-1-1 0 0 0,1 1 0 0 0,0-1 0 0 0,1 1 0 0 0,6 3-5 0 0,-6-1-3 0 0,0 0-6 0 0,0 0 0 0 0,0 0-1 0 0,0 0 1 0 0,0 0-1 0 0,0 1 1 0 0,-1-1 0 0 0,1 1-1 0 0,-1 0 1 0 0,0 0-1 0 0,1 0 1 0 0,-1 0 0 0 0,-1 0-1 0 0,1 0 1 0 0,0 0-1 0 0,0 4 15 0 0,3 4-34 0 0,-2 0 0 0 0,0-1-1 0 0,0 2 1 0 0,1 6 34 0 0,1 28-39 0 0,-3-1-1 0 0,-1 18 40 0 0,3 50 4 0 0,-3-97 78 0 0,0 0 0 0 0,-1 0 0 0 0,0-1 0 0 0,-2 5-82 0 0,-3-7 186 0 0,4-12-127 0 0,1 0-1 0 0,-1 0 0 0 0,1 0 0 0 0,-1 0 1 0 0,1-1-1 0 0,-1 1 0 0 0,1 0 1 0 0,0 0-1 0 0,0 0 0 0 0,-1 0 1 0 0,1 0-1 0 0,0 0 0 0 0,0 1-58 0 0,0-2 11 0 0,0 0-1 0 0,0 0 0 0 0,0 1 0 0 0,0-1 0 0 0,0 0 1 0 0,0 0-1 0 0,0 0 0 0 0,0 1 0 0 0,0-1 0 0 0,0 0 1 0 0,0 0-1 0 0,0 0 0 0 0,-1 0 0 0 0,1 1 0 0 0,0-1 1 0 0,0 0-1 0 0,0 0 0 0 0,0 0 0 0 0,0 0 0 0 0,0 0 1 0 0,-1 1-1 0 0,1-1 0 0 0,0 0 0 0 0,0 0 0 0 0,0 0 1 0 0,0 0-1 0 0,-1 0 0 0 0,1 0 0 0 0,0 0 0 0 0,0 0 1 0 0,0 0-1 0 0,-1 0 0 0 0,1 0 0 0 0,0 1 1 0 0,0-1-1 0 0,0 0-10 0 0,-11-2 151 0 0,-8-5 46 0 0,13 4-141 0 0,0 0 0 0 0,1-1 1 0 0,0 0-1 0 0,-1 1 0 0 0,1-2 0 0 0,1 1 0 0 0,-1-1 0 0 0,0 1 0 0 0,1-1 0 0 0,0-1 0 0 0,0 1 0 0 0,1 0 0 0 0,0-1 1 0 0,0 0-1 0 0,-1-1-56 0 0,0-3 17 0 0,1 5 2 0 0,0 0-1 0 0,1 0 1 0 0,0-1-1 0 0,0 1 1 0 0,1-1-1 0 0,-1 1 1 0 0,1-1-1 0 0,0 0 1 0 0,1 0-1 0 0,-1-3-18 0 0,1 5-24 0 0,1 0 0 0 0,-1 0 0 0 0,1 0 1 0 0,0 0-1 0 0,0 0 0 0 0,1 0 0 0 0,-1 0 0 0 0,1 0 0 0 0,0 0 0 0 0,0 0 0 0 0,0 1 0 0 0,0-1 0 0 0,1 1 0 0 0,0-1 24 0 0,9-16-1409 0 0,-5 10-3913 0 0,4 1-1747 0 0</inkml:trace>
  <inkml:trace contextRef="#ctx0" brushRef="#br0" timeOffset="-5974.587">4319 455 11520 0 0,'-2'0'118'0'0,"1"0"0"0"0,0 0 1 0 0,0 0-1 0 0,-1 0 1 0 0,1 0-1 0 0,0 0 0 0 0,0 1 1 0 0,-1-1-1 0 0,1 1 1 0 0,0-1-1 0 0,0 1 1 0 0,0-1-1 0 0,0 1 0 0 0,0-1 1 0 0,0 1-1 0 0,0 0 1 0 0,0 0-1 0 0,0 0 0 0 0,0-1 1 0 0,0 1-1 0 0,0 0 1 0 0,0 0-1 0 0,1 0 0 0 0,-1 0 1 0 0,0 0-1 0 0,1 1 1 0 0,-1-1-1 0 0,1 0 0 0 0,-1 0 1 0 0,1 0-1 0 0,-1 2-118 0 0,-9 44 2953 0 0,10-46-2950 0 0,0 1 0 0 0,-1-1 0 0 0,1 1 0 0 0,0-1-1 0 0,0 0 1 0 0,0 1 0 0 0,0-1 0 0 0,1 1-1 0 0,-1-1 1 0 0,0 1 0 0 0,0-1 0 0 0,1 0 0 0 0,-1 1-1 0 0,1-1 1 0 0,-1 0 0 0 0,1 1 0 0 0,0-1 0 0 0,0 0-1 0 0,-1 0 1 0 0,1 1 0 0 0,0-1 0 0 0,0 0-1 0 0,1 0-2 0 0,-2 0 2 0 0,1 0 0 0 0,-1-1 0 0 0,1 0 0 0 0,-1 1 0 0 0,1-1-1 0 0,-1 1 1 0 0,1-1 0 0 0,-1 0 0 0 0,1 1 0 0 0,-1-1 0 0 0,1 0 0 0 0,0 1-1 0 0,-1-1 1 0 0,1 0 0 0 0,0 0 0 0 0,-1 0 0 0 0,1 0 0 0 0,-1 0-1 0 0,1 1 1 0 0,0-1 0 0 0,-1 0 0 0 0,1-1 0 0 0,0 1 0 0 0,-1 0-1 0 0,1 0 1 0 0,0 0 0 0 0,-1 0 0 0 0,1 0 0 0 0,0-1 0 0 0,-1 1-1 0 0,1 0 1 0 0,-1 0 0 0 0,1-1 0 0 0,0 1 0 0 0,-1 0 0 0 0,1-1 0 0 0,-1 1-1 0 0,1-1 1 0 0,-1 0-2 0 0,2 0 23 0 0,11-6 77 0 0,0 0-1 0 0,-1-2 1 0 0,0 0 0 0 0,0 0-1 0 0,1-2-99 0 0,-7 5 0 0 0,0 0 0 0 0,0-1 0 0 0,0 0-1 0 0,-1 0 1 0 0,0 0 0 0 0,-1-1 0 0 0,1 1-1 0 0,-1-1 1 0 0,0-4 0 0 0,-2 8-39 0 0,-1-1 1 0 0,1 0-1 0 0,-1 1 0 0 0,-1-1 1 0 0,1 0-1 0 0,-1 0 0 0 0,1 0 0 0 0,-2-3 39 0 0,1 5-13 0 0,0 0-1 0 0,0 1 0 0 0,-1-1 0 0 0,0 0 0 0 0,1 1 0 0 0,-1-1 0 0 0,0 1 0 0 0,0-1 0 0 0,0 1 0 0 0,-1-1 1 0 0,1 1-1 0 0,0 0 0 0 0,-1 0 0 0 0,0-1 0 0 0,0 1 0 0 0,0 0 14 0 0,0 0-5 0 0,1 1-1 0 0,-1 0 1 0 0,0 0-1 0 0,0 0 1 0 0,0 0 0 0 0,0 1-1 0 0,0-1 1 0 0,0 0-1 0 0,0 1 1 0 0,0-1 0 0 0,0 1-1 0 0,0 0 1 0 0,0 0-1 0 0,0-1 1 0 0,0 1 0 0 0,0 1-1 0 0,0-1 1 0 0,0 0-1 0 0,0 0 1 0 0,0 1 0 0 0,-1-1-1 0 0,2 1 1 0 0,-1 0-1 0 0,0 0 1 0 0,0 0-1 0 0,-1 0 7 0 0,0 1 58 0 0,-1 0 0 0 0,0 0 1 0 0,1 0-1 0 0,-1 0 1 0 0,1 1-1 0 0,0 0 1 0 0,-1 0-1 0 0,1 0 1 0 0,1 0-1 0 0,-1 0 1 0 0,0 0-1 0 0,-1 4-59 0 0,-3 6 133 0 0,1 0 0 0 0,1 1-1 0 0,0-1 1 0 0,1 1-1 0 0,0 0 1 0 0,1 1-1 0 0,0 9-132 0 0,2-19 22 0 0,1 1 0 0 0,0-1 0 0 0,0 0 0 0 0,1 0-1 0 0,0 1 1 0 0,0-1 0 0 0,0 0 0 0 0,0 0-1 0 0,1 0 1 0 0,0 0 0 0 0,0 0 0 0 0,0 0 0 0 0,2 1-22 0 0,-3-4 18 0 0,0 1 0 0 0,1-1 0 0 0,-1 0 0 0 0,1 0 0 0 0,0 0 0 0 0,0 0 0 0 0,0 0 0 0 0,0 0 0 0 0,0 0 0 0 0,0-1 0 0 0,1 1 0 0 0,-1-1 0 0 0,0 0 0 0 0,1 1 0 0 0,-1-1 0 0 0,1 0 0 0 0,-1-1 0 0 0,1 1 0 0 0,0 0 0 0 0,-1-1 0 0 0,1 1 0 0 0,0-1 0 0 0,-1 0 0 0 0,1 0 0 0 0,0 0 0 0 0,1 0-18 0 0,18-3-1395 0 0,1-1 0 0 0,1-1 1395 0 0,-3-2-6457 0 0</inkml:trace>
  <inkml:trace contextRef="#ctx0" brushRef="#br0" timeOffset="-5635.342">4818 297 14280 0 0,'-1'1'113'0'0,"0"-1"0"0"0,0 1 0 0 0,0 0 0 0 0,1 0 0 0 0,-1 0 0 0 0,0 0 1 0 0,0 0-1 0 0,1 0 0 0 0,-1 0 0 0 0,1 0 0 0 0,-1 1 0 0 0,1-1 0 0 0,0 0 1 0 0,-1 0-114 0 0,-5 13 727 0 0,4-10-476 0 0,0-1 0 0 0,1 1-1 0 0,0 0 1 0 0,-1 0 0 0 0,1 0-1 0 0,1 0 1 0 0,-1 0-1 0 0,0 0 1 0 0,1 0 0 0 0,0 2-251 0 0,-5 26 309 0 0,-2 1-309 0 0,6-27 0 0 0,0 0 0 0 0,0 0 0 0 0,-1 0 0 0 0,1 0 0 0 0,-1 0 0 0 0,-1 0 0 0 0,0 2 0 0 0,-9 16 80 0 0,8-16 18 0 0,0 0 1 0 0,0 0-1 0 0,-1-1 1 0 0,0 0-1 0 0,-2 2-98 0 0,5-5-87 0 0,-1 0-1 0 0,0-1 1 0 0,0 0-1 0 0,0 0 1 0 0,0 0-1 0 0,0 0 1 0 0,-1 0-1 0 0,1 0 1 0 0,-1-1-1 0 0,0 0 1 0 0,0 0-1 0 0,0 0 1 0 0,0 0-1 0 0,-4 0 88 0 0,5-2-1904 0 0,-4-1-4282 0 0</inkml:trace>
  <inkml:trace contextRef="#ctx0" brushRef="#br0" timeOffset="-5327.73">4631 324 8752 0 0,'0'0'673'0'0,"0"0"-200"0"0,0 0 783 0 0,10 12 3644 0 0,15 16-3453 0 0,-17-21-1000 0 0,0 1 0 0 0,-1 1 1 0 0,0-1-1 0 0,0 2-447 0 0,60 89 1137 0 0,-59-85-1084 0 0,-8-12-51 0 0,1 0-1 0 0,0-1 1 0 0,0 1-1 0 0,-1-1 1 0 0,1 1 0 0 0,0-1-1 0 0,0 0 1 0 0,0 1 0 0 0,1-1-1 0 0,-1 0 1 0 0,0 0-1 0 0,1 1-1 0 0,3 1-198 0 0,-1-1-1 0 0,0 0 1 0 0,1 0-1 0 0,-1 0 1 0 0,1-1-1 0 0,0 1 0 0 0,-1-1 1 0 0,1-1-1 0 0,0 1 1 0 0,0 0-1 0 0,0-1 1 0 0,0 0-1 0 0,2 0 199 0 0,11-2-975 0 0</inkml:trace>
  <inkml:trace contextRef="#ctx0" brushRef="#br0" timeOffset="-5056.482">5220 231 14280 0 0,'6'0'943'0'0,"-7"0"-462"0"0,-12 0-319 0 0,12 0 137 0 0,-6 2 463 0 0,2 0-680 0 0,0 1-1 0 0,1-1 1 0 0,-1 1-1 0 0,1 0 0 0 0,-1 0 1 0 0,-2 4-82 0 0,-15 9 386 0 0,20-15-300 0 0,1-1 0 0 0,0 1 1 0 0,-1 0-1 0 0,1 0 0 0 0,0 0 0 0 0,-1 0 0 0 0,1 1 0 0 0,0-1 1 0 0,0 0-1 0 0,-1 1-86 0 0,-7 8 506 0 0,4-6-481 0 0,0-1-1 0 0,1 1 1 0 0,0 0-1 0 0,-1 0 1 0 0,1 0-1 0 0,1 0 1 0 0,-1 1-1 0 0,1 0 1 0 0,-1-1-1 0 0,0 5-24 0 0,-5 3-1 0 0,8-12 4 0 0,0 1 1 0 0,0-1-1 0 0,1 1 0 0 0,-1 0 1 0 0,1-1-1 0 0,-1 1 1 0 0,0 0-1 0 0,1 0 0 0 0,-1-1 1 0 0,1 1-1 0 0,0 0 1 0 0,-1 0-1 0 0,1 0 1 0 0,0 0-1 0 0,-1-1 0 0 0,1 1 1 0 0,0 0-1 0 0,0 0 1 0 0,0 0-1 0 0,0 0 0 0 0,0 0 1 0 0,0 0-4 0 0,3 4 225 0 0,-3-5-207 0 0,0 0 0 0 0,0 1-1 0 0,1-1 1 0 0,-1 0 0 0 0,0 1 0 0 0,0-1-1 0 0,1 0 1 0 0,-1 1 0 0 0,0-1 0 0 0,0 0 0 0 0,0 1-1 0 0,0-1 1 0 0,0 0 0 0 0,0 1 0 0 0,0-1-1 0 0,0 1 1 0 0,0-1 0 0 0,0 0 0 0 0,0 1 0 0 0,0-1-1 0 0,0 0 1 0 0,0 1 0 0 0,0-1 0 0 0,0 0-1 0 0,0 1 1 0 0,0-1 0 0 0,0 1 0 0 0,0-1 0 0 0,-1 0-1 0 0,1 1 1 0 0,0-1 0 0 0,0 0 0 0 0,0 0-1 0 0,-1 1 1 0 0,1-1 0 0 0,0 0-18 0 0,-5 7 278 0 0,4-7-280 0 0,0 1 1 0 0,0 0-1 0 0,1 0 0 0 0,-1 1 0 0 0,0-1 0 0 0,0 0 0 0 0,1 0 0 0 0,-1 0 1 0 0,0 0-1 0 0,1 1 0 0 0,-1-1 0 0 0,1 0 0 0 0,0 0 0 0 0,-1 1 1 0 0,1-1-1 0 0,0 0 0 0 0,0 1 0 0 0,0-1 0 0 0,0 0 0 0 0,0 1 0 0 0,0-1 1 0 0,0 0-1 0 0,1 1 0 0 0,-1-1 0 0 0,1 1 2 0 0,-1 0-52 0 0,1-1 1 0 0,-1 0-1 0 0,1 0 0 0 0,-1 1 1 0 0,1-1-1 0 0,-1 0 0 0 0,0 1 1 0 0,0-1-1 0 0,1 0 0 0 0,-1 1 1 0 0,0-1-1 0 0,0 0 0 0 0,0 1 0 0 0,0-1 1 0 0,-1 0-1 0 0,1 1 0 0 0,-1 0 52 0 0,1-2 12 0 0,0 1 0 0 0,0-1-1 0 0,0 1 1 0 0,0 0 0 0 0,0-1-1 0 0,0 1 1 0 0,0-1 0 0 0,0 1-1 0 0,1-1 1 0 0,-1 1 0 0 0,0-1-1 0 0,0 1 1 0 0,0-1 0 0 0,0 1-1 0 0,1-1 1 0 0,-1 1 0 0 0,0-1-1 0 0,1 1 1 0 0,-1-1 0 0 0,0 0-1 0 0,1 1 1 0 0,-1-1 0 0 0,0 1-1 0 0,1-1 1 0 0,-1 0 0 0 0,1 1-1 0 0,-1-1 1 0 0,1 0 0 0 0,-1 0-1 0 0,1 1 1 0 0,-1-1 0 0 0,1 0-1 0 0,0 0-11 0 0,-1 1 16 0 0,1-1 0 0 0,0 0 0 0 0,-1 1-1 0 0,1-1 1 0 0,0 0 0 0 0,-1 1 0 0 0,1-1-1 0 0,-1 1 1 0 0,1-1 0 0 0,-1 1 0 0 0,1-1-1 0 0,-1 1 1 0 0,1-1 0 0 0,-1 1 0 0 0,1 0-1 0 0,-1-1 1 0 0,0 1 0 0 0,1 0 0 0 0,-1-1-1 0 0,0 1-15 0 0,0 0 4 0 0,0 0 0 0 0,1 0 0 0 0,-1 0 0 0 0,0 0 0 0 0,1 0 0 0 0,-1 0 0 0 0,0 0 0 0 0,1-1 0 0 0,-1 1 0 0 0,1 0 0 0 0,0 0 0 0 0,-1 0 0 0 0,1-1 0 0 0,-1 1 0 0 0,1 0 0 0 0,0-1 0 0 0,0 1 0 0 0,-1 0 0 0 0,1-1 0 0 0,0 1 0 0 0,0-1 0 0 0,0 1 0 0 0,0-1 0 0 0,0 0 0 0 0,0 1 0 0 0,0-1 0 0 0,0 0 0 0 0,-1 0 0 0 0,2 1-4 0 0,13 3 50 0 0,-1 0 0 0 0,1-1 0 0 0,0-1-1 0 0,-1 0 1 0 0,1-1 0 0 0,0-1-1 0 0,3 0-49 0 0,-11-1-37 0 0,1 1-1 0 0,0-1 0 0 0,0-1 1 0 0,-1 1-1 0 0,1-2 0 0 0,5-1 38 0 0,23-6-631 0 0,-32 9 278 0 0,0 0 0 0 0,0-1 0 0 0,1 1 0 0 0,-1-1 0 0 0,0 0 0 0 0,-1 0 0 0 0,5-2 353 0 0,2-7-5023 0 0,-7 1-385 0 0</inkml:trace>
  <inkml:trace contextRef="#ctx0" brushRef="#br0" timeOffset="-5055.482">5495 324 3224 0 0,'-1'0'240'0'0,"6"1"2725"0"0,-6 1 3367 0 0,-1 5 880 0 0,5 1-8907 0 0,-2-7 1735 0 0,-1-1 1 0 0,1 1-1 0 0,-1-1 0 0 0,1 1 1 0 0,-1 0-1 0 0,1-1 0 0 0,-1 1 0 0 0,0 0 1 0 0,1-1-1 0 0,-1 1 0 0 0,0 0 0 0 0,1 0 1 0 0,-1-1-1 0 0,0 1 0 0 0,0 0 1 0 0,0 0-1 0 0,0 0 0 0 0,0-1 0 0 0,0 1 1 0 0,0 0-1 0 0,0 0 0 0 0,0 0 1 0 0,0-1-1 0 0,0 1 0 0 0,0 0 0 0 0,-1 0 1 0 0,1-1-1 0 0,0 1 0 0 0,0 0 1 0 0,-1 0-1 0 0,1-1 0 0 0,-1 1 0 0 0,1 0 1 0 0,-1-1-1 0 0,1 1 0 0 0,-1-1 0 0 0,1 1 1 0 0,-1 0-41 0 0,1-1 32 0 0,-1 1 1 0 0,1 0-1 0 0,0-1 0 0 0,0 1 1 0 0,-1 0-1 0 0,1-1 1 0 0,0 1-1 0 0,0 0 0 0 0,0-1 1 0 0,0 1-1 0 0,0 0 1 0 0,0 0-1 0 0,0-1 0 0 0,0 1 1 0 0,0 0-1 0 0,0-1 1 0 0,0 1-1 0 0,1 0 0 0 0,-1-1 1 0 0,0 1-1 0 0,0 0 1 0 0,1-1-1 0 0,-1 1 0 0 0,0 0 1 0 0,1-1-1 0 0,-1 1 1 0 0,1-1-1 0 0,-1 1 0 0 0,0-1 1 0 0,1 1-1 0 0,0-1-32 0 0,5 13 485 0 0,-6 0-317 0 0,0-12-167 0 0,0 1-1 0 0,0-1 0 0 0,0 0 1 0 0,0 1-1 0 0,0-1 0 0 0,0 0 1 0 0,0 1-1 0 0,1-1 0 0 0,-1 0 1 0 0,0 1-1 0 0,1-1 0 0 0,-1 0 1 0 0,1 1-1 0 0,0-1 0 0 0,-1 0 0 0 0,13 17 69 0 0,-11-17-38 0 0,-1 1-1 0 0,1-1 1 0 0,-1 1 0 0 0,1 0-1 0 0,-1 0 1 0 0,0 0 0 0 0,0-1 0 0 0,0 1-1 0 0,0 0 1 0 0,0 0 0 0 0,-1 0-1 0 0,1 1 1 0 0,0-1 0 0 0,-1 0 0 0 0,0 0-1 0 0,1 1-30 0 0,-1-2 11 0 0,0 0 0 0 0,0 0 0 0 0,1 0 0 0 0,-1 0-1 0 0,0 1 1 0 0,1-1 0 0 0,-1 0 0 0 0,1 0 0 0 0,0 0-1 0 0,-1 0 1 0 0,1 0 0 0 0,0 0 0 0 0,-1 0 0 0 0,1-1-1 0 0,0 1 1 0 0,0 0 0 0 0,0 0 0 0 0,0-1 0 0 0,0 1-1 0 0,0 0 1 0 0,0-1 0 0 0,0 1 0 0 0,0 0-11 0 0,0-1 4 0 0,1 1 0 0 0,-1-1 0 0 0,0 1 0 0 0,0 0 0 0 0,0-1 0 0 0,0 1 0 0 0,-1 0 0 0 0,1 0 0 0 0,0 0 0 0 0,0 0 0 0 0,0 0 1 0 0,-1 0-1 0 0,1 0 0 0 0,0 0 0 0 0,0 1-4 0 0,-1-1-17 0 0,0-1 1 0 0,0 1 0 0 0,0-1-1 0 0,0 1 1 0 0,0-1 0 0 0,0 0-1 0 0,0 1 1 0 0,1-1 0 0 0,-1 1-1 0 0,0-1 1 0 0,0 1 0 0 0,0-1 0 0 0,1 0-1 0 0,-1 1 1 0 0,0-1 0 0 0,1 0-1 0 0,-1 1 1 0 0,0-1 0 0 0,1 0-1 0 0,-1 1 1 0 0,0-1 0 0 0,1 0-1 0 0,-1 0 1 0 0,1 0 0 0 0,-1 1-1 0 0,1-1 1 0 0,-1 0 0 0 0,0 0-1 0 0,1 0 1 0 0,-1 0 0 0 0,1 0-1 0 0,-1 0 1 0 0,1 0 0 0 0,-1 0 0 0 0,1 0-1 0 0,-1 0 1 0 0,1 0 0 0 0,-1 0-1 0 0,0 0 1 0 0,1 0 0 0 0,-1 0-1 0 0,1 0 1 0 0,-1 0 16 0 0,1-1-332 0 0,-1 1 258 0 0,0 1 0 0 0,1-1 0 0 0,-1 0 0 0 0,0 0 0 0 0,0 0 0 0 0,0 0 0 0 0,0 0 0 0 0,0 0 0 0 0,0 0 0 0 0,0 0 0 0 0,0 0 0 0 0,0 0 0 0 0,0 0 0 0 0,0 0 0 0 0,0 0 0 0 0,0 0 0 0 0,0 0 0 0 0,0 0 0 0 0,0 0 0 0 0,0-1 0 0 0,1 1 0 0 0,-1 0 0 0 0,0 0 0 0 0,0 0-1 0 0,0 0 1 0 0,0 0 0 0 0,0 0 0 0 0,0 0 0 0 0,0 0 0 0 0,0 0 0 0 0,0 0 0 0 0,0 0 0 0 0,0 0 0 0 0,0 0 0 0 0,0 0 0 0 0,0 0 0 0 0,0 0 0 0 0,0 0 0 0 0,0 0 0 0 0,0 0 0 0 0,0 0 0 0 0,0 0 0 0 0,0-1 0 0 0,0 1 0 0 0,0 0 0 0 0,0 0 0 0 0,0 0 0 0 0,0 0 0 0 0,0 0 0 0 0,0 0 0 0 0,0 0 0 0 0,0 0 0 0 0,0 0-1 0 0,0 0 1 0 0,0 0 0 0 0,0 0 0 0 0,0 0 0 0 0,0 0 0 0 0,0 0 0 0 0,0 0 0 0 0,0 0 0 0 0,0-1 0 0 0,0 1 0 0 0,0 0 0 0 0,0 0 0 0 0,0 0 0 0 0,0 0 0 0 0,0 0 0 0 0,0 0 0 0 0,0 0 74 0 0,-5-9-6933 0 0</inkml:trace>
  <inkml:trace contextRef="#ctx0" brushRef="#br0" timeOffset="-4786.206">5560 105 13824 0 0,'26'-8'608'0'0,"-26"8"128"0"0,-7-6-584 0 0,7 2-152 0 0,0 4 0 0 0,9-4 0 0 0,0 2 0 0 0,-9 2 0 0 0,0 0 0 0 0,0 0 0 0 0,13-3 0 0 0,-13 3 0 0 0,0 0 0 0 0,0 0 0 0 0,13 0-792 0 0,-4 3-184 0 0</inkml:trace>
  <inkml:trace contextRef="#ctx0" brushRef="#br0" timeOffset="-4785.206">5714 89 7832 0 0,'20'7'602'0'0,"-20"-7"-591"0"0,0 0 0 0 0,1 1 0 0 0,-1-1-1 0 0,0 0 1 0 0,0 0 0 0 0,1 1-1 0 0,-1-1 1 0 0,0 0 0 0 0,0 1-1 0 0,0-1 1 0 0,1 0 0 0 0,-1 0 0 0 0,0 1-1 0 0,0-1 1 0 0,0 0 0 0 0,0 1-1 0 0,0-1 1 0 0,0 1 0 0 0,0-1-1 0 0,0 0 1 0 0,0 1 0 0 0,0-1 0 0 0,0 0-1 0 0,0 1 1 0 0,0-1 0 0 0,0 0-1 0 0,0 1 1 0 0,0-1 0 0 0,0 0-1 0 0,0 1 1 0 0,-1-1 0 0 0,1 0 0 0 0,0 1-1 0 0,0-1 1 0 0,0 0 0 0 0,-1 0-1 0 0,1 1 1 0 0,0-1-11 0 0,-1 3 372 0 0,-1 1-1 0 0,2-1 1 0 0,-1 0-1 0 0,0 0 1 0 0,0 1-1 0 0,1-1 1 0 0,0 2-372 0 0,-4 18 1982 0 0,3-21-1907 0 0,0 1 0 0 0,1 0 1 0 0,-1-1-1 0 0,1 1 1 0 0,0-1-1 0 0,0 1 0 0 0,0 0 1 0 0,0 0-1 0 0,0-1 1 0 0,0 1-1 0 0,1-1 1 0 0,-1 1-1 0 0,1 0 0 0 0,0-1 1 0 0,0 1-1 0 0,1 1-75 0 0,-1 1 113 0 0,0 0-1 0 0,0 0 0 0 0,0-1 1 0 0,0 1-1 0 0,-1 0 1 0 0,0 3-113 0 0,0-3 109 0 0,1 0 0 0 0,-1 0 0 0 0,1 0 0 0 0,0 0 0 0 0,0 0 1 0 0,0 0-110 0 0,7 13 453 0 0,-6-14-272 0 0,0 0 0 0 0,-1-1 0 0 0,1 1-1 0 0,-1 0 1 0 0,0 0 0 0 0,0 0 0 0 0,0 0-1 0 0,0 3-180 0 0,-1 5 489 0 0,-1-9-366 0 0,1 0 1 0 0,0 0 0 0 0,0 0-1 0 0,0 0 1 0 0,1 0-1 0 0,-1 0 1 0 0,1 0 0 0 0,0 2-124 0 0,0-2 21 0 0,1 0-80 0 0,-1 1 1 0 0,1-1-1 0 0,-1 1 0 0 0,0 0 0 0 0,0-1 1 0 0,-1 1-1 0 0,1 0 0 0 0,-1-1 0 0 0,0 1 1 0 0,0 0-1 0 0,0 0 0 0 0,0-1 0 0 0,-1 1 0 0 0,1 0 59 0 0,-1 1-85 0 0,0 0 0 0 0,1-1 0 0 0,0 1-1 0 0,0 0 1 0 0,0 1 85 0 0,0-4 25 0 0,1 1-1 0 0,-1 0 1 0 0,0-1-1 0 0,0 1 1 0 0,0-1 0 0 0,-1 1-1 0 0,1-1 1 0 0,0 1-1 0 0,-1 0 1 0 0,0-1 0 0 0,0 1-1 0 0,0-1 1 0 0,0 0 0 0 0,0 1-1 0 0,0-1 1 0 0,0 0-1 0 0,-1 1-24 0 0,-3 3 344 0 0,4-6 8 0 0</inkml:trace>
  <inkml:trace contextRef="#ctx0" brushRef="#br0" timeOffset="-4318.596">5729 263 10136 0 0,'-1'2'88'0'0,"5"1"52"0"0,16 2 216 0 0,27 5 116 0 0,10-4-412 0 0,9-1 34 0 0,-41-4-76 0 0,-14 0 221 0 0,1-1 0 0 0,0-1 0 0 0,-1 0 0 0 0,12-2-239 0 0,-17 2 183 0 0,-3 1-150 0 0,-1-1 0 0 0,0 1 0 0 0,0-1 0 0 0,0 1 0 0 0,1-1 0 0 0,-1 0-1 0 0,0 0 1 0 0,0 0 0 0 0,0 0 0 0 0,0-1 0 0 0,-1 1 0 0 0,1 0 0 0 0,0-1 0 0 0,0 1-33 0 0,-1 0-95 0 0,-1 1-13 0 0,0 0 5 0 0,0-1 96 0 0,0 1 1 0 0,0 0-1 0 0,0 0 1 0 0,1 0 0 0 0,-1 0-1 0 0,0 0 1 0 0,0 0-1 0 0,0 0 1 0 0,0 0-1 0 0,0-1 1 0 0,0 1-1 0 0,0 0 1 0 0,0 0-1 0 0,0 0 1 0 0,0 0-1 0 0,0 0 1 0 0,0-1-1 0 0,0 1 1 0 0,0 0-1 0 0,0 0 1 0 0,0 0-1 0 0,0 0 1 0 0,0 0-1 0 0,0-1 1 0 0,0 1 0 0 0,0 0-1 0 0,0 0 1 0 0,0 0-1 0 0,0 0 1 0 0,0 0-1 0 0,0 0 1 0 0,0-1-1 0 0,0 1 1 0 0,0 0-1 0 0,0 0 1 0 0,0 0-1 0 0,0 0 1 0 0,0 0-1 0 0,0 0 1 0 0,-1-1-1 0 0,1 1 1 0 0,0 0-1 0 0,0 0 1 0 0,0 0-1 0 0,0 0 1 0 0,0 0 0 0 0,0 0-1 0 0,0 0 1 0 0,-1 0-1 0 0,1 0 1 0 0,0 0 6 0 0,-3-2-57 0 0,-2 1 9 0 0,-14 2-154 0 0,5 1 403 0 0,1 1 0 0 0,0 0 0 0 0,1 0 1 0 0,-1 2-1 0 0,1 0 0 0 0,-1 0 0 0 0,2 1 0 0 0,-1 0 1 0 0,-2 3-202 0 0,11-7 82 0 0,0 0 0 0 0,1 1 0 0 0,-1-1 0 0 0,1 1 0 0 0,0 0 0 0 0,0 0 0 0 0,0 0 0 0 0,0 0 0 0 0,-1 2-82 0 0,-9 13 242 0 0,11-17-230 0 0,0 0 1 0 0,0 0 0 0 0,1 0-1 0 0,-1 0 1 0 0,0 0 0 0 0,1 0-1 0 0,-1 0 1 0 0,1 1 0 0 0,-1-1 0 0 0,1 0-1 0 0,-1 0 1 0 0,1 1 0 0 0,0-1-1 0 0,0 0 1 0 0,0 1 0 0 0,0-1-1 0 0,0 0 1 0 0,0 0 0 0 0,0 1 0 0 0,0-1-1 0 0,0 0 1 0 0,0 1 0 0 0,1 0-13 0 0,-1 0 25 0 0,1 0 0 0 0,-1 0 0 0 0,0 0 0 0 0,0 0 0 0 0,0 0 0 0 0,0 0 0 0 0,0 0 0 0 0,-1 1-25 0 0,1-2 7 0 0,0 0 1 0 0,0-1-1 0 0,0 1 1 0 0,0 0-1 0 0,0-1 1 0 0,0 1-1 0 0,1 0 1 0 0,-1-1-1 0 0,0 1 1 0 0,0-1-1 0 0,0 1 1 0 0,1 0-1 0 0,-1-1 1 0 0,0 1-1 0 0,1-1 1 0 0,-1 1-1 0 0,0-1 1 0 0,1 1-1 0 0,-1-1 1 0 0,1 1-1 0 0,-1-1 1 0 0,1 0-1 0 0,-1 1-7 0 0,14 8 193 0 0,-10-6 130 0 0,18 0 1710 0 0,-20-3-1524 0 0,-1-1-608 0 0,22-7-682 0 0,-12 2 422 0 0,2-7 291 0 0,-8 8 78 0 0,-1 1 0 0 0,1-1 0 0 0,-1-1 0 0 0,0 1 0 0 0,3-6-10 0 0,-5 9 6 0 0,-1-1-1 0 0,1 1 1 0 0,0 0 0 0 0,0 0-1 0 0,0 0 1 0 0,0 0 0 0 0,0 1-1 0 0,0-1 1 0 0,1 0 0 0 0,-1 1 0 0 0,0 0-1 0 0,3-2-5 0 0,-2 2 1 0 0,0-1 0 0 0,0 0 0 0 0,0 0 0 0 0,0 0 0 0 0,-1 0 0 0 0,1 0-1 0 0,0-2 0 0 0,-1 3 2 0 0,-1 0-1 0 0,0 1 0 0 0,0-1 0 0 0,0 0 0 0 0,0 0 0 0 0,1 0 0 0 0,-1 1 1 0 0,0-1-1 0 0,1 1 0 0 0,-1-1 0 0 0,1 1 0 0 0,-1-1 0 0 0,0 1 0 0 0,1 0 1 0 0,-1 0-1 0 0,1 0 0 0 0,-1 0 0 0 0,1 0 0 0 0,-1 0 0 0 0,1 0 0 0 0,0 0-1 0 0,-1 0 123 0 0,-1 0 34 0 0,0 0 3 0 0,0 0-14 0 0,1 2-134 0 0,-1-1 0 0 0,0 0 1 0 0,0 0-1 0 0,1 0 0 0 0,-1 0 0 0 0,1 1 1 0 0,-1-1-1 0 0,1 0 0 0 0,-1 0 0 0 0,1 0 1 0 0,0 0-1 0 0,0 0 0 0 0,-1 0 0 0 0,2 0-12 0 0,6 12-77 0 0,23 40 331 0 0,-31-52-225 0 0,7 12 797 0 0,12 3-591 0 0,-15-13-211 0 0,-3-2-46 0 0,0 0 0 0 0,0 0-1 0 0,0-1 1 0 0,0 1-1 0 0,0 0 1 0 0,0 0 0 0 0,1-1-1 0 0,-1 1 1 0 0,0-1-1 0 0,0 1 1 0 0,1-1 0 0 0,-1 0-1 0 0,0 1 1 0 0,0-1 0 0 0,2 0 22 0 0,-2 0-189 0 0,1-1 1 0 0,0 1 0 0 0,-1-1 0 0 0,1 0-1 0 0,-1 0 1 0 0,1 0 0 0 0,-1 1 0 0 0,1-1 0 0 0,-1 0-1 0 0,0-1 1 0 0,0 1 0 0 0,1 0 0 0 0,-1-1 188 0 0,16-15-1219 0 0,-8-3-11 0 0</inkml:trace>
  <inkml:trace contextRef="#ctx0" brushRef="#br0" timeOffset="-3868.177">6303 95 5528 0 0,'0'0'422'0'0,"13"6"50"0"0,7 16 6904 0 0,5 19-4791 0 0,-9-13-1867 0 0,-9-16-253 0 0,-1 0 0 0 0,-1 0 1 0 0,0 1-1 0 0,-1 0 0 0 0,0 0 0 0 0,1 13-465 0 0,7 19 770 0 0,-1-4-157 0 0,5 34-613 0 0,-13-49-397 0 0,-4-24-1080 0 0,-1-16 247 0 0,1 2 724 0 0,0-1-1 0 0,1 0 1 0 0,1 1-1 0 0,0-1 1 0 0,0 1-1 0 0,1-1 1 0 0,1 1-1 0 0,0 0 1 0 0,1 0-1 0 0,0 0 1 0 0,2-3 506 0 0,-4 11 203 0 0,0 0 1 0 0,0 1 0 0 0,0-1 0 0 0,0 1 0 0 0,1 0 0 0 0,-1 0 0 0 0,1 0 0 0 0,0 0 0 0 0,0 0-1 0 0,0 0 1 0 0,0 1 0 0 0,1-1 0 0 0,-1 1 0 0 0,1 0 0 0 0,-1 0 0 0 0,1 1 0 0 0,0-1-1 0 0,0 1 1 0 0,0-1 0 0 0,-1 1 0 0 0,1 1 0 0 0,0-1 0 0 0,4 0-204 0 0,-5 1 166 0 0,0 1 1 0 0,-1-1-1 0 0,1 1 0 0 0,0-1 1 0 0,0 1-1 0 0,0 0 0 0 0,-1 0 1 0 0,1 0-1 0 0,0 0 0 0 0,-1 1 1 0 0,0-1-1 0 0,1 1 0 0 0,-1 0 1 0 0,0 0-1 0 0,1-1 0 0 0,-1 1 1 0 0,0 1-1 0 0,0-1 0 0 0,-1 0 1 0 0,1 0-167 0 0,4 6 283 0 0,-1 0 1 0 0,0 1 0 0 0,-1-1-1 0 0,1 1 1 0 0,-1 2-284 0 0,0-2 67 0 0,-2 1 0 0 0,1 0 0 0 0,-1 0 0 0 0,0 0 0 0 0,-1 0 0 0 0,0 0 0 0 0,-1 1 0 0 0,0 3-67 0 0,0-11 8 0 0,1 1 0 0 0,-1-1 0 0 0,1 1 0 0 0,0-1 0 0 0,0 1 0 0 0,0-1-1 0 0,0 0-7 0 0,1 0 17 0 0,-1 0 0 0 0,0 0-1 0 0,0 0 1 0 0,-1 0-1 0 0,1 0 1 0 0,-1 3-17 0 0,1-5-21 0 0,-1-1 0 0 0,0 0 0 0 0,0 1 0 0 0,0-1 0 0 0,0 1 0 0 0,1-1 0 0 0,-1 0 0 0 0,0 1 0 0 0,0-1 0 0 0,1 1 0 0 0,-1-1 0 0 0,0 0 0 0 0,1 1 0 0 0,-1-1 0 0 0,0 0 0 0 0,1 0 0 0 0,-1 1 0 0 0,0-1 0 0 0,1 0 0 0 0,-1 0 0 0 0,1 0 0 0 0,-1 1 0 0 0,1-1 0 0 0,-1 0 0 0 0,0 0 1 0 0,1 0-1 0 0,-1 0 0 0 0,1 0 0 0 0,-1 0 0 0 0,1 0 0 0 0,-1 0 0 0 0,1 0 0 0 0,-1 0 0 0 0,0 0 0 0 0,1 0 0 0 0,-1 0 0 0 0,1 0 0 0 0,-1 0 0 0 0,1-1 0 0 0,-1 1 0 0 0,0 0 0 0 0,1 0 0 0 0,-1 0 0 0 0,1-1 0 0 0,-1 1 0 0 0,0 0 0 0 0,1-1 0 0 0,-1 1 0 0 0,0 0 0 0 0,1-1 0 0 0,-1 1 21 0 0,4-5-1081 0 0,0-1-1 0 0,0 1 1 0 0,0-1-1 0 0,-1 0 1 0 0,2-2 1081 0 0,0-11-2016 0 0</inkml:trace>
  <inkml:trace contextRef="#ctx0" brushRef="#br0" timeOffset="-3572.541">6727 142 12440 0 0,'0'-4'1125'0'0,"-2"-9"599"0"0,4 19 2301 0 0,3 4-4719 0 0,1 0 0 0 0,0 0 0 0 0,4 6 694 0 0,-6-9-1556 0 0,2 1-4240 0 0</inkml:trace>
  <inkml:trace contextRef="#ctx0" brushRef="#br0" timeOffset="-3106.876">7023 170 10136 0 0,'0'0'777'0'0,"-15"5"982"0"0,-3 4-1374 0 0,2 0 1 0 0,-1 2-1 0 0,1 0 1 0 0,1 0 0 0 0,0 2-1 0 0,0 0 1 0 0,2 0 0 0 0,-1 1-1 0 0,0 3-385 0 0,7-5 70 0 0,0-1 0 0 0,1 1 1 0 0,0 0-1 0 0,-1 7-70 0 0,5-14 40 0 0,1-3-25 0 0,0-1 31 0 0,0 1 0 0 0,1-1 1 0 0,-1 0-1 0 0,1 1 0 0 0,-1-1 0 0 0,1 1 0 0 0,0-1 0 0 0,0 1 0 0 0,-1-1 0 0 0,1 1-46 0 0,0-2 13 0 0,0 1-1 0 0,1-1 0 0 0,-1 0 0 0 0,0 1 0 0 0,0-1 1 0 0,0 0-1 0 0,0 0 0 0 0,0 1 0 0 0,0-1 1 0 0,0 0-1 0 0,1 0 0 0 0,-1 1 0 0 0,0-1 0 0 0,0 0 1 0 0,0 0-1 0 0,1 0 0 0 0,-1 1 0 0 0,0-1 0 0 0,0 0 1 0 0,1 0-1 0 0,-1 0 0 0 0,0 0 0 0 0,0 1 1 0 0,1-1-13 0 0,12 0 193 0 0,-6-2-122 0 0,-1 1 0 0 0,1-1 0 0 0,-1-1 0 0 0,0 0 0 0 0,1 1 0 0 0,-1-2 0 0 0,0 1-1 0 0,-1-1 1 0 0,1 0 0 0 0,1-1-71 0 0,10-10 63 0 0,0-1 0 0 0,6-9-63 0 0,-5 7-102 0 0,14-13 102 0 0,-27 27 10 0 0,0 1 0 0 0,0-1 0 0 0,0 1 0 0 0,0 0-1 0 0,1 0 1 0 0,-1 0 0 0 0,1 1 0 0 0,0 0-1 0 0,5-2-9 0 0,-11 4 0 0 0,0 0 0 0 0,1 0 1 0 0,-1 0-1 0 0,0 0 0 0 0,1-1 0 0 0,-1 1 0 0 0,0 0 0 0 0,1 0 0 0 0,-1 0 0 0 0,0 0 0 0 0,1 0 0 0 0,-1 0 0 0 0,0 0 0 0 0,1 0 0 0 0,-1 0 0 0 0,0 0 0 0 0,1 0 0 0 0,-1 0 0 0 0,0 0 0 0 0,1 1 0 0 0,-1-1 0 0 0,0 0 0 0 0,1 0 0 0 0,-1 0 0 0 0,0 0 0 0 0,1 0 0 0 0,-1 1 0 0 0,0-1 0 0 0,0 0 0 0 0,1 0 0 0 0,-1 1 0 0 0,0-1 0 0 0,0 0 0 0 0,0 0 0 0 0,1 1 0 0 0,3 2-85 0 0,-2-1 78 0 0,0-1-1 0 0,1 1 1 0 0,-1-1-1 0 0,0 1 1 0 0,0 0-1 0 0,0 0 1 0 0,0 0-1 0 0,0 0 0 0 0,0 1 1 0 0,-1-1-1 0 0,1 0 1 0 0,-1 1-1 0 0,0-1 1 0 0,1 1-1 0 0,-1 0 1 0 0,0-1-1 0 0,0 1 0 0 0,-1 0 1 0 0,1-1-1 0 0,-1 2 8 0 0,4 11 31 0 0,-1 1-1 0 0,-2 0 0 0 0,1 1-30 0 0,-2-13 12 0 0,1 2 20 0 0,-1-3-7 0 0,0 0 1 0 0,1 0 0 0 0,-1 0 0 0 0,0 0 0 0 0,-1 0 0 0 0,1 0-1 0 0,-1 2-25 0 0,1-4 80 0 0,0-1 0 0 0,0 8 946 0 0,25-45-356 0 0,-20 27-644 0 0,0 1 1 0 0,1 0-1 0 0,5-5-26 0 0,2-3-13 0 0,22-24-142 0 0,-32 37 136 0 0,1 1-1 0 0,1-1 1 0 0,-1 1-1 0 0,0 0 1 0 0,1 0-1 0 0,-1 1 1 0 0,1-1-1 0 0,0 1 1 0 0,0 0-1 0 0,0 1 1 0 0,0-1-1 0 0,0 1 1 0 0,1 0-1 0 0,-1 0 1 0 0,0 0-1 0 0,0 1 1 0 0,1 0-1 0 0,-1 0 1 0 0,0 0-1 0 0,1 1 1 0 0,0 0 19 0 0,-1 1-15 0 0,1 0 1 0 0,-1 1 0 0 0,0 0 0 0 0,0 0-1 0 0,0 0 1 0 0,0 1 0 0 0,-1 0-1 0 0,1 0 1 0 0,-1 0 0 0 0,0 0 0 0 0,0 0-1 0 0,0 1 1 0 0,0 0 14 0 0,15 17 4 0 0,-14-16 1 0 0,0 1 0 0 0,0-1 0 0 0,0 1 0 0 0,-1 0 0 0 0,0 0 0 0 0,-1 0 0 0 0,1 3-5 0 0,1 1 20 0 0,0-1 0 0 0,7 10-20 0 0,-9-15-6 0 0,0 1 0 0 0,-1-1 0 0 0,0 1 1 0 0,0 0-1 0 0,0 0 0 0 0,-1 0 0 0 0,1 0 0 0 0,-2 0 0 0 0,1 0 0 0 0,0 6 6 0 0,-1-11-80 0 0</inkml:trace>
  <inkml:trace contextRef="#ctx0" brushRef="#br0" timeOffset="-12202.683">119 350 12960 0 0,'0'0'594'0'0,"0"0"-16"0"0,0-1-373 0 0,-2-3-129 0 0,1 3 197 0 0,1 1-225 0 0,-1 0 0 0 0,1 0-1 0 0,0 0 1 0 0,0 0 0 0 0,-1 0 0 0 0,1 0-1 0 0,0 0 1 0 0,-1 0 0 0 0,1 0 0 0 0,0 1-1 0 0,0-1 1 0 0,-1 0 0 0 0,1 0 0 0 0,0 0-1 0 0,0 0 1 0 0,-1 0 0 0 0,1 1 0 0 0,0-1-1 0 0,0 0 1 0 0,0 0 0 0 0,-1 0 0 0 0,1 1-1 0 0,0-1 1 0 0,0 0 0 0 0,0 0 0 0 0,0 1-1 0 0,0-1 1 0 0,0 0 0 0 0,-1 0 0 0 0,1 1-1 0 0,0-1 1 0 0,0 0 0 0 0,0 1-48 0 0,-8 10 306 0 0,6-6-3 0 0,0 1 1 0 0,0-1 0 0 0,0 1 0 0 0,1 0-1 0 0,0 0 1 0 0,0-1 0 0 0,0 1 0 0 0,0 2-304 0 0,2 47 180 0 0,-1-11-732 0 0,0-29 576 0 0,0 0 0 0 0,0 0 0 0 0,2 0 0 0 0,0-1 0 0 0,2 9-24 0 0,-1-10 23 0 0,-1-1 0 0 0,0 0 0 0 0,-1 1 0 0 0,0 1-23 0 0,3 27 60 0 0,-4-35-45 0 0,1 0-1 0 0,-1 0 1 0 0,-1 0 0 0 0,1 0-1 0 0,-1 0-14 0 0,0 0 9 0 0,0-1 0 0 0,1 0 0 0 0,0 1 0 0 0,0-1-1 0 0,0 4-8 0 0,8-56-2449 0 0,-7 28 531 0 0</inkml:trace>
  <inkml:trace contextRef="#ctx0" brushRef="#br0" timeOffset="-11749.289">57 328 5064 0 0,'-2'-2'139'0'0,"0"0"0"0"0,0 0 0 0 0,0 0 1 0 0,1 0-1 0 0,-1 0 0 0 0,1 0 0 0 0,-1-1 1 0 0,1 1-1 0 0,0 0 0 0 0,-1-1 0 0 0,1-2-139 0 0,0 4 214 0 0,1 0 1 0 0,0-1-1 0 0,0 1 0 0 0,0 0 0 0 0,0 0 0 0 0,0-1 0 0 0,0 1 0 0 0,0 0 1 0 0,0 0-1 0 0,0-1 0 0 0,1 1 0 0 0,-1 0 0 0 0,1 0 0 0 0,-1-1 0 0 0,1 1 1 0 0,-1 0-1 0 0,1 0 0 0 0,-1 0 0 0 0,1 0 0 0 0,0 0 0 0 0,0 0 1 0 0,-1 0-1 0 0,1 0 0 0 0,0 0 0 0 0,1 0-214 0 0,1-2 133 0 0,0-1 0 0 0,1 1 0 0 0,-1 0 0 0 0,1 0 0 0 0,0 1 0 0 0,0-1 0 0 0,0 1 0 0 0,0 0 0 0 0,0 0 0 0 0,0 0 0 0 0,1 1 0 0 0,-1-1 0 0 0,1 1 0 0 0,-1 0 0 0 0,1 0 0 0 0,0 1 1 0 0,-1-1-1 0 0,3 1-133 0 0,8 0 87 0 0,-1 0 0 0 0,0 1 0 0 0,0 1 1 0 0,-1 0-1 0 0,1 1 0 0 0,0 0 0 0 0,-1 1 1 0 0,1 1-1 0 0,-1 0 0 0 0,0 0 1 0 0,4 4-88 0 0,-14-7 14 0 0,-1-1 1 0 0,1 1 0 0 0,-1-1-1 0 0,0 1 1 0 0,0 0 0 0 0,0 0-1 0 0,0 0 1 0 0,0 0 0 0 0,0 0 0 0 0,-1 1-1 0 0,1-1 1 0 0,-1 0 0 0 0,0 1-1 0 0,1-1 1 0 0,-1 1 0 0 0,0-1 0 0 0,0 1-1 0 0,-1 0 1 0 0,1-1 0 0 0,0 1-1 0 0,-1 0 1 0 0,0 0 0 0 0,0 0-1 0 0,1-1 1 0 0,-2 1 0 0 0,1 0 0 0 0,0 0-1 0 0,-1-1 1 0 0,1 1 0 0 0,-1 0-1 0 0,0 0 1 0 0,1-1 0 0 0,-2 2-15 0 0,-5 6 297 0 0,0-1 0 0 0,0 1 1 0 0,-1-2-1 0 0,0 1 0 0 0,-1-1 1 0 0,0 0-1 0 0,0-1 0 0 0,-1 0 0 0 0,0-1-297 0 0,0 2 793 0 0,1-2-607 0 0,-1-1 1 0 0,0 0-1 0 0,0 0 1 0 0,-5 1-187 0 0,-20 10-1049 0 0,32-15 1010 0 0,1 1 1 0 0,-1-1-1 0 0,1 0 0 0 0,-1 0 1 0 0,0-1-1 0 0,0 1 0 0 0,1-1 1 0 0,-1 1-1 0 0,0-1 0 0 0,0 0 1 0 0,-2 0 38 0 0,5 0 79 0 0,2 0 417 0 0,9-10-473 0 0,-5 7-17 0 0,0 0-1 0 0,1 1 0 0 0,-1 0 1 0 0,1 0-1 0 0,0 0 0 0 0,-1 1 1 0 0,1 0-1 0 0,0 0 0 0 0,0 1 1 0 0,0 0-1 0 0,3 0-5 0 0,8 3 45 0 0,-1 0-1 0 0,0 1 1 0 0,0 1 0 0 0,0 0-1 0 0,0 2 1 0 0,11 5-45 0 0,-22-9-82 0 0,-1 0-1 0 0,1 1 1 0 0,-1-1 0 0 0,0 1-1 0 0,0 0 1 0 0,-1 1-1 0 0,1-1 1 0 0,1 3 82 0 0,10 9-69 0 0,-14-14 11 0 0,-1-1 0 0 0,1 1-1 0 0,-1-1 1 0 0,1 1 0 0 0,-1 0 0 0 0,0 0-1 0 0,0-1 1 0 0,0 1 0 0 0,0 0 0 0 0,0 0-1 0 0,0 0 1 0 0,-1 0 0 0 0,1 0 0 0 0,-1 1-1 0 0,1-1 1 0 0,-1 0 0 0 0,0 0 0 0 0,1 0-1 0 0,-1 1 59 0 0,-1 1 80 0 0,1-1 1 0 0,-1 0-1 0 0,0 1 0 0 0,0-1 0 0 0,0 0 0 0 0,0 0 0 0 0,0 0 0 0 0,-1 0 0 0 0,0 0 1 0 0,1 0-1 0 0,-3 2-80 0 0,-2 3 25 0 0,-1 0 0 0 0,1-1 0 0 0,-2 0 0 0 0,1 0 1 0 0,-1-1-1 0 0,0 0 0 0 0,0 0 0 0 0,-2 0-25 0 0,-9 4 132 0 0,-1-1 0 0 0,-21 6-132 0 0,26-10 41 0 0,3-1-6 0 0,7-1-12 0 0,-1-1 0 0 0,0 0 1 0 0,0 0-1 0 0,0 0 0 0 0,0-1 0 0 0,0 0 0 0 0,0 0 0 0 0,0-1 0 0 0,-1 0-23 0 0,-3 0-67 0 0,9 0-26 0 0,0 0 1 0 0,-1 0-1 0 0,1 0 1 0 0,-1 0-1 0 0,1-1 0 0 0,-1 1 1 0 0,1 0-1 0 0,0-1 1 0 0,-1 1-1 0 0,1-1 0 0 0,-1 1 1 0 0,1-1-1 0 0,0 0 1 0 0,0 1-1 0 0,-1-1 0 0 0,1 0 1 0 0,-1-1 92 0 0,2 2-1449 0 0</inkml:trace>
  <inkml:trace contextRef="#ctx0" brushRef="#br0" timeOffset="-11223.282">513 516 5528 0 0,'0'0'422'0'0,"0"0"84"0"0,0 0 1378 0 0,0 0 630 0 0,0 0 129 0 0,-1 0 88 0 0,-4 6-2361 0 0,4-2-165 0 0,-1 1 0 0 0,1-1-1 0 0,1 0 1 0 0,-1 1 0 0 0,1-1 0 0 0,0 1-1 0 0,0-1 1 0 0,0 1 0 0 0,1 2-205 0 0,-1 7 521 0 0,0-12-565 0 0,0 0 0 0 0,0 0-1 0 0,0 0 1 0 0,0 0 0 0 0,0-1-1 0 0,0 1 1 0 0,1 0 0 0 0,-1 0-1 0 0,0 0 1 0 0,1 0-1 0 0,0-1 1 0 0,-1 1 44 0 0,10 17-264 0 0,-10-16 293 0 0,1-1 0 0 0,0 1 1 0 0,0-1-1 0 0,1 0 0 0 0,-1 1 1 0 0,0-1-1 0 0,1 0 1 0 0,-1 0-1 0 0,1 0 0 0 0,0 0 1 0 0,0 0-1 0 0,0 0-29 0 0,-1-1 20 0 0,0 0 0 0 0,1 0 0 0 0,-1 0 0 0 0,0-1 0 0 0,1 1 0 0 0,-1 0 0 0 0,1-1 0 0 0,-1 1 0 0 0,1-1 0 0 0,-1 1 0 0 0,1-1 0 0 0,-1 0 0 0 0,1 0 0 0 0,-1 0 0 0 0,1 0 0 0 0,-1 0 0 0 0,1 0 0 0 0,-1 0 0 0 0,1 0 0 0 0,0-1 0 0 0,-1 1 0 0 0,1 0 0 0 0,-1-1 0 0 0,0 1 0 0 0,1-1 0 0 0,-1 0 0 0 0,1 0 0 0 0,-1 1 0 0 0,0-1 0 0 0,1 0-20 0 0,1-2 32 0 0,0 0 1 0 0,-1 0-1 0 0,1 0 0 0 0,0 0 1 0 0,-1 0-1 0 0,0-1 1 0 0,0 1-1 0 0,0-1 0 0 0,0 1 1 0 0,0-1-1 0 0,-1 0-32 0 0,28-46 464 0 0,-26 44-460 0 0,1 1 0 0 0,-1-1-1 0 0,1 1 1 0 0,1 0 0 0 0,-1 0 0 0 0,4-2-4 0 0,-3 1-150 0 0,1 1 0 0 0,-1-1 1 0 0,0 0-1 0 0,1-3 150 0 0,-5 8-83 0 0,-1 1 3 0 0,0 0 0 0 0,1 0 67 0 0,-1 0-1 0 0,1 1 1 0 0,0-1-1 0 0,0 0 1 0 0,0 1-1 0 0,0-1 1 0 0,0 0-1 0 0,-1 1 1 0 0,1-1-1 0 0,0 1 1 0 0,0 0-1 0 0,-1-1 1 0 0,1 1-1 0 0,0-1 1 0 0,-1 1-1 0 0,1 0 1 0 0,-1 0-1 0 0,1-1 1 0 0,-1 1-1 0 0,1 0 0 0 0,-1 0 1 0 0,1 0 13 0 0,8 23-15 0 0,-7-19 18 0 0,12 40-83 0 0,-3 0-1 0 0,-1 1 1 0 0,1 27 80 0 0,-4-28 57 0 0,-4-17 33 0 0,-1 1 0 0 0,-2 0 0 0 0,-1 6-90 0 0,1 8 2 0 0,-1-21 212 0 0,-2 0 1 0 0,0 0-1 0 0,-1 0 1 0 0,-1 0-1 0 0,-2 1-214 0 0,6-17 51 0 0,-1-1 0 0 0,0-1-1 0 0,0 1 1 0 0,-1 0 0 0 0,1 0-1 0 0,-1-1 1 0 0,0 1 0 0 0,0-1 0 0 0,-1 0-1 0 0,1 0 1 0 0,-1 0 0 0 0,0-1 0 0 0,0 1-1 0 0,0-1 1 0 0,0 0 0 0 0,-1 0 0 0 0,1 0-1 0 0,-4 1-50 0 0,0 0 94 0 0,-1 0-1 0 0,0-1 0 0 0,-8 2-93 0 0,13-4 66 0 0,1-1-1 0 0,-1 1 0 0 0,0-1 0 0 0,0 0 0 0 0,0 0 1 0 0,1 0-1 0 0,-1-1 0 0 0,0 1 0 0 0,0-1 0 0 0,-2-1-65 0 0,-7-1-173 0 0,-12-5 107 0 0,9-4-5981 0 0,7 1-626 0 0</inkml:trace>
  <inkml:trace contextRef="#ctx0" brushRef="#br0" timeOffset="-10375.686">1502 277 6448 0 0,'0'0'498'0'0,"-1"-14"1625"0"0,1 13-2055 0 0,0 1-1 0 0,0 0 1 0 0,0 0-1 0 0,-1 0 1 0 0,1-1 0 0 0,0 1-1 0 0,0 0 1 0 0,0 0-1 0 0,0-1 1 0 0,0 1 0 0 0,0 0-1 0 0,0 0 1 0 0,0-1-1 0 0,0 1 1 0 0,-1 0 0 0 0,1 0-1 0 0,0-1 1 0 0,0 1-1 0 0,0 0 1 0 0,0 0 0 0 0,1-1-1 0 0,-1 1 1 0 0,0 0-1 0 0,0 0 1 0 0,0-1 0 0 0,0 1-1 0 0,0 0 1 0 0,0 0-1 0 0,0-1 1 0 0,0 1-68 0 0,2-6 1812 0 0,-2 6-1583 0 0,0-1 0 0 0,-1 0 0 0 0,1 0 0 0 0,0 1 0 0 0,0-1 0 0 0,-1 0 0 0 0,1 0 0 0 0,-1 1 0 0 0,1-1 0 0 0,0 0 0 0 0,-1 1 0 0 0,1-1 0 0 0,-1 0 0 0 0,0 1 0 0 0,1-1 0 0 0,-1 1 0 0 0,1-1 0 0 0,-1 1 0 0 0,0-1 0 0 0,1 1 0 0 0,-1-1 0 0 0,0 1 0 0 0,0 0-1 0 0,1-1 1 0 0,-1 1 0 0 0,0 0 0 0 0,0 0-229 0 0,0-1 107 0 0,1 1-10 0 0,-9 12 273 0 0,-1 4-100 0 0,-9 23-570 0 0,12-22 383 0 0,2-3 9 0 0,-1 0-1 0 0,2 0 1 0 0,0 0 0 0 0,-1 13-92 0 0,-3 18 81 0 0,4-21-36 0 0,1 0-1 0 0,-1 24-44 0 0,4-43 0 0 0,0 4 0 0 0,0-1 0 0 0,0 1 0 0 0,1 0 0 0 0,0-1 0 0 0,1 1 0 0 0,0 0 0 0 0,3 10 7 0 0,-3-13-8 0 0,0 1 0 0 0,0 0-1 0 0,0-1 1 0 0,1 1 0 0 0,0-1 1 0 0,-2-4 14 0 0,1 1 0 0 0,-1-1 0 0 0,1 0 1 0 0,0 0-1 0 0,0 0 0 0 0,0 0 0 0 0,0 0 1 0 0,0 0-1 0 0,0-1 0 0 0,0 1 1 0 0,1-1-1 0 0,-1 1 0 0 0,1-1 0 0 0,1 1-14 0 0,-1 0 21 0 0,-2-2-15 0 0,-1 1-1 0 0,1-1 1 0 0,0 1 0 0 0,0-1 0 0 0,0 1 0 0 0,0-1-1 0 0,0 0 1 0 0,0 1 0 0 0,0-1 0 0 0,0 0 0 0 0,0 0-1 0 0,0 0 1 0 0,0 0 0 0 0,0 0 0 0 0,0 0 0 0 0,0 0-1 0 0,0 0 1 0 0,0 0 0 0 0,0-1-6 0 0,4 1 18 0 0,1-1 0 0 0,-1 0 0 0 0,0 0 0 0 0,1 0 0 0 0,-1-1 0 0 0,0 1 0 0 0,0-1 0 0 0,0-1 0 0 0,0 1 1 0 0,-1-1-1 0 0,1 0 0 0 0,-1 0 0 0 0,2-1-18 0 0,4-4-4 0 0,0 0 1 0 0,-1-1 0 0 0,0 0 0 0 0,0-1 0 0 0,0-1 3 0 0,28-44-207 0 0,-31 41 149 0 0,-6 12 48 0 0,1-1 0 0 0,0 1 1 0 0,0 0-1 0 0,0 0 0 0 0,0 0 1 0 0,0 0-1 0 0,0 0 0 0 0,0 0 1 0 0,1 0 9 0 0,-2 1-82 0 0,1 8 50 0 0,-1-1-1 0 0,1 0 1 0 0,0 1-1 0 0,1-1 1 0 0,-1 1-1 0 0,1-1 0 0 0,2 4 33 0 0,0 2 0 0 0,9 20 0 0 0,-12-30 0 0 0,0-1 0 0 0,0 1 0 0 0,1 0 0 0 0,-1 0 0 0 0,1 0 0 0 0,0-1 0 0 0,-1 1 0 0 0,1-1 0 0 0,0 1 0 0 0,0-1 0 0 0,0 0 0 0 0,0 1 0 0 0,1-1 0 0 0,-1 0 12 0 0,-1-1-1 0 0,1 1 1 0 0,-1-1 0 0 0,1 0-1 0 0,-1 1 1 0 0,1-1-1 0 0,-1 0 1 0 0,1 0-1 0 0,-1 0 1 0 0,1 0-1 0 0,-1-1 1 0 0,1 1 0 0 0,-1 0-1 0 0,1-1 1 0 0,-1 1-1 0 0,1 0 1 0 0,-1-1-1 0 0,1 0 1 0 0,-1 1-1 0 0,0-1 1 0 0,1 0 0 0 0,-1 0-1 0 0,0 0 1 0 0,0 0-1 0 0,0 0 1 0 0,0 0-1 0 0,1 0 1 0 0,-1 0-1 0 0,-1 0 1 0 0,1-1 0 0 0,0 1-1 0 0,0 0 1 0 0,0 0-1 0 0,-1-1 1 0 0,1 1-1 0 0,0-2-11 0 0,1-2 35 0 0,0-1-1 0 0,-1 1 0 0 0,1-1 1 0 0,-1 1-1 0 0,0-1 0 0 0,0 0 1 0 0,-1 1-1 0 0,0-4-34 0 0,0 3 4 0 0,-1 1-1 0 0,0 0 1 0 0,1 0-1 0 0,-2-1 1 0 0,1 1-1 0 0,-1 0 1 0 0,0 0-1 0 0,0 0 1 0 0,0 1 0 0 0,0-1-1 0 0,-1 0 1 0 0,0 1-1 0 0,0 0 1 0 0,0-1-1 0 0,-3-1-3 0 0,-13-17-70 0 0,18 22 48 0 0,1 0 1 0 0,-1 0 0 0 0,0 1-1 0 0,0-1 1 0 0,1 0 0 0 0,-1 1-1 0 0,0-1 1 0 0,0 1 0 0 0,0-1-1 0 0,0 1 1 0 0,0 0 0 0 0,0-1-1 0 0,0 1 1 0 0,0 0 0 0 0,0 0-1 0 0,0 0 1 0 0,0-1 0 0 0,0 1-1 0 0,0 0 1 0 0,0 0 21 0 0,0 0-82 0 0,0 0-1 0 0,0 0 1 0 0,0 0-1 0 0,0 0 1 0 0,0 0 0 0 0,0 0-1 0 0,0-1 1 0 0,1 1 0 0 0,-1 0-1 0 0,0-1 1 0 0,0 1-1 0 0,0-1 1 0 0,0 1 0 0 0,0-1 82 0 0,0 1-287 0 0,0-1 1 0 0,0 1-1 0 0,0 0 1 0 0,0 0-1 0 0,1 0 1 0 0,-1 1-1 0 0,0-1 1 0 0,0 0-1 0 0,0 0 1 0 0,0 0-1 0 0,1 1 1 0 0,-1-1-1 0 0,0 0 1 0 0,0 1-1 0 0,0-1 1 0 0,1 1 286 0 0,-1-1-5509 0 0</inkml:trace>
  <inkml:trace contextRef="#ctx0" brushRef="#br0" timeOffset="-9982.911">1892 217 10592 0 0,'0'0'818'0'0,"0"0"-476"0"0,0 0-25 0 0,0 0 47 0 0,0 0 11 0 0,-4 8 162 0 0,3-2-337 0 0,-1-1 0 0 0,2 1 1 0 0,-1 0-1 0 0,0-1 0 0 0,1 1 1 0 0,0 0-1 0 0,1 0 0 0 0,-1-1 0 0 0,1 1 1 0 0,0 0-1 0 0,0-1 0 0 0,1 2-200 0 0,3 24 786 0 0,7 63 1023 0 0,-7-55-1200 0 0,-3-21-327 0 0,0 0-1 0 0,-1 4-281 0 0,0-4 173 0 0,0-1 1 0 0,3 7-174 0 0,1 14 257 0 0,-1-16-95 0 0,-6-15-132 0 0,1-5 45 0 0,1-2-6 0 0,0 0-5 0 0,0 0-30 0 0,0 0-130 0 0,1-7-1091 0 0,1-4-3513 0 0,-1 1-1566 0 0</inkml:trace>
  <inkml:trace contextRef="#ctx0" brushRef="#br0" timeOffset="-9676.051">2022 158 5984 0 0,'0'12'640'0'0,"1"25"1662"0"0,0-14 3538 0 0,-3 22-5840 0 0,-5 77 1362 0 0,6-107-1168 0 0,-2 11 185 0 0,1 1-1 0 0,2-1 1 0 0,0 1 0 0 0,2-1-1 0 0,3 18-378 0 0,0-19 204 0 0,-3-14-89 0 0,0 0 0 0 0,1 0-1 0 0,3 8-114 0 0,-5-18-65 0 0,-1-1-51 0 0,0 0-1221 0 0,0 0-4844 0 0</inkml:trace>
  <inkml:trace contextRef="#ctx0" brushRef="#br0" timeOffset="-9370.807">2181 425 15632 0 0,'0'0'718'0'0,"-2"8"231"0"0,2-5-945 0 0,0 0 0 0 0,0 0 0 0 0,0 0 0 0 0,1 0 0 0 0,-1 0 0 0 0,1 0 0 0 0,0 0 0 0 0,-1 0 0 0 0,2 0-1 0 0,-1 0 1 0 0,0 0-4 0 0,1 1 7 0 0,-1-1 0 0 0,0 0 0 0 0,0 1 0 0 0,0-1 0 0 0,0 1 0 0 0,-1 0 0 0 0,1 1-7 0 0,-1-1 27 0 0,0 1-1 0 0,1-1 1 0 0,0 0-1 0 0,0 0 1 0 0,0 0-1 0 0,2 3-26 0 0,3 17 217 0 0,2 7 76 0 0,-6-25-206 0 0,-1 0 0 0 0,1 0 0 0 0,-1 0 0 0 0,0 0 0 0 0,-1 4-87 0 0,0-10 18 0 0,1 1-1 0 0,-1 0 0 0 0,0 0 0 0 0,0-1 0 0 0,0 1 0 0 0,0 0 0 0 0,1 0 1 0 0,-1-1-1 0 0,0 1 0 0 0,0 0 0 0 0,1-1 0 0 0,-1 1 0 0 0,1 0 0 0 0,-1-1 1 0 0,1 1-18 0 0,3 9 117 0 0,-6-1-37 0 0,1-7-15 0 0,1-2-1 0 0,6-1-1440 0 0,1-1-223 0 0</inkml:trace>
  <inkml:trace contextRef="#ctx0" brushRef="#br0" timeOffset="-9369.807">2241 286 6912 0 0,'0'0'608'0'0,"0"0"-480"0"0,0 0-128 0 0,0 0 0 0 0,0 0 632 0 0,0 0 104 0 0,0 0 16 0 0,6 0-4592 0 0</inkml:trace>
  <inkml:trace contextRef="#ctx0" brushRef="#br0" timeOffset="-9028.868">2503 273 13824 0 0,'-4'0'147'0'0,"1"1"0"0"0,0 0 1 0 0,-1 1-1 0 0,1-1 0 0 0,0 1 1 0 0,0-1-1 0 0,0 1 0 0 0,0 0 0 0 0,0 0 1 0 0,1 0-1 0 0,-1 1 0 0 0,-1 1-147 0 0,-8 6 313 0 0,2-3-237 0 0,0 2 1 0 0,1-1 0 0 0,1 1 0 0 0,-1 0 0 0 0,1 1 0 0 0,0 1-77 0 0,-5 6 37 0 0,8-11-25 0 0,1-1 0 0 0,0 1-1 0 0,0 0 1 0 0,1 1 0 0 0,0-1 0 0 0,0 0-1 0 0,0 1 1 0 0,1 0 0 0 0,0 0-1 0 0,0-1 1 0 0,1 1 0 0 0,0 0 0 0 0,0 1-1 0 0,1-1 1 0 0,-1 3-12 0 0,2-4 13 0 0,-1-1-1 0 0,1 0 0 0 0,0 0 1 0 0,0 0-1 0 0,0 0 1 0 0,1-1-1 0 0,0 1 1 0 0,0 0-1 0 0,0-1 1 0 0,1 1-1 0 0,-1-1 0 0 0,1 1 1 0 0,0-1-1 0 0,0 0 1 0 0,0 0-1 0 0,1-1 1 0 0,0 1-1 0 0,-1-1 1 0 0,1 0-1 0 0,0 0 1 0 0,4 2-14 0 0,4 2 6 0 0,1 0-1 0 0,0-2 1 0 0,0 0-1 0 0,6 2-4 0 0,-2-1 82 0 0,11 2 866 0 0,-26-7-693 0 0,-2-1-107 0 0,0 0-48 0 0,-1 0-84 0 0,1 1 0 0 0,0 0 0 0 0,-1 0 0 0 0,1-1 1 0 0,-1 1-1 0 0,1 0 0 0 0,-1-1 0 0 0,1 1 0 0 0,-1 0 0 0 0,1-1 0 0 0,-1 1 0 0 0,1-1 0 0 0,-1 1 0 0 0,0-1 0 0 0,1 1 1 0 0,-1-1-1 0 0,0 1-16 0 0,-16 8 103 0 0,14-7-63 0 0,-8 3 21 0 0,-1-1 0 0 0,1 1 0 0 0,-1-2 0 0 0,-5 1-61 0 0,-29 10-52 0 0,41-13-445 0 0,-1 1 0 0 0,0-2 0 0 0,1 1 0 0 0,-1-1 0 0 0,0 1 1 0 0,0-2-1 0 0,-1 1 497 0 0,-1 0-755 0 0,4 0-747 0 0</inkml:trace>
  <inkml:trace contextRef="#ctx0" brushRef="#br0" timeOffset="-8689.161">2706 464 5528 0 0,'0'0'422'0'0,"-5"5"93"0"0,2-1 773 0 0,1-1-1 0 0,-1 1 1 0 0,1-1-1 0 0,0 1 1 0 0,0 0 0 0 0,0 0-1 0 0,0 1-1287 0 0,-10 32 3453 0 0,0 0-3538 0 0,0 7 574 0 0,12-43-479 0 0,0-1-1 0 0,-1 0 0 0 0,1 0 0 0 0,0 1 0 0 0,0-1 1 0 0,-1 0-1 0 0,1 1 0 0 0,0-1 0 0 0,0 1 0 0 0,0-1 1 0 0,0 0-1 0 0,-1 1 0 0 0,1-1 0 0 0,0 1 0 0 0,0-1 1 0 0,0 0-1 0 0,0 1 0 0 0,0-1 0 0 0,0 1 0 0 0,0-1 1 0 0,0 0-1 0 0,0 1 0 0 0,0-1 0 0 0,1 1 0 0 0,-1-1-9 0 0,1 4-5 0 0,0-1 0 0 0,0 0 0 0 0,-1 0 0 0 0,1 1 0 0 0,-1-1 0 0 0,0 0 0 0 0,1 0 0 0 0,-2 1-1 0 0,1 1 6 0 0,0-4-28 0 0,0 0-1 0 0,0 0 1 0 0,0 0-1 0 0,0 0 1 0 0,0 0-1 0 0,0 0 1 0 0,0 0-1 0 0,0 0 1 0 0,1-1-1 0 0,-1 1 1 0 0,0 0-1 0 0,1 0 0 0 0,-1 0 1 0 0,0 0-1 0 0,1-1 1 0 0,-1 1-1 0 0,1 0 1 0 0,-1 0-1 0 0,1-1 1 0 0,0 1-1 0 0,-1 0 1 0 0,1-1-1 0 0,0 1 1 0 0,-1-1-1 0 0,1 1 1 0 0,0-1-1 0 0,0 1 1 0 0,0-1-1 0 0,-1 1 0 0 0,1-1 1 0 0,0 0-1 0 0,0 1 1 0 0,0-1-1 0 0,0 0 1 0 0,0 0 28 0 0,1 1-1754 0 0</inkml:trace>
  <inkml:trace contextRef="#ctx0" brushRef="#br0" timeOffset="-8385.632">2669 306 8752 0 0,'0'0'76'0'0,"1"-1"1"0"0,0 1 0 0 0,0 0-1 0 0,-1-1 1 0 0,1 1 0 0 0,0-1 0 0 0,-1 1-1 0 0,1-1 1 0 0,0 0 0 0 0,-1 1-1 0 0,1-1 1 0 0,-1 0 0 0 0,1 1-1 0 0,-1-1 1 0 0,1 0-77 0 0,3-4 790 0 0,-3 4 331 0 0,-1 1 51 0 0,0 0-103 0 0,0 0-474 0 0,5-3 354 0 0,-5 3-944 0 0,1-1-1 0 0,-1 1 0 0 0,1-1 1 0 0,-1 1-1 0 0,1 0 1 0 0,0-1-1 0 0,-1 1 0 0 0,1 0 1 0 0,-1-1-1 0 0,1 1 0 0 0,0 0 1 0 0,-1 0-1 0 0,1 0 1 0 0,0-1-1 0 0,-1 1 0 0 0,1 0 1 0 0,0 0-1 0 0,-1 0 0 0 0,1 0 1 0 0,0 0-1 0 0,0 0-4 0 0,11 6-1253 0 0,-5-4-3928 0 0</inkml:trace>
  <inkml:trace contextRef="#ctx0" brushRef="#br0" timeOffset="-8040.456">2874 352 11576 0 0,'-1'6'112'0'0,"1"-1"1"0"0,-2 1-1 0 0,1-1 1 0 0,0 1-1 0 0,-1-1 1 0 0,0 1 0 0 0,0-1-1 0 0,-1 0 1 0 0,0 0-1 0 0,1 0 1 0 0,-2 0-1 0 0,1-1 1 0 0,0 1 0 0 0,-5 3-113 0 0,3-1 283 0 0,-1 0 0 0 0,1 1 0 0 0,1-1 0 0 0,-1 1 0 0 0,1 0 0 0 0,0 2-283 0 0,-4 7 574 0 0,4-10-461 0 0,1 0 1 0 0,0 0 0 0 0,1 0 0 0 0,-1 0-1 0 0,1 1 1 0 0,1-1 0 0 0,-1 1 0 0 0,1-1 0 0 0,1 4-114 0 0,-3 3 148 0 0,2-12-131 0 0,1-1 0 0 0,-1 0 0 0 0,1 0 0 0 0,0 1 0 0 0,0-1 0 0 0,-1 0 0 0 0,1 0 0 0 0,0 1 0 0 0,0-1 0 0 0,0 0 0 0 0,0 1 0 0 0,0-1 0 0 0,1 0 0 0 0,-1 1 0 0 0,0-1 0 0 0,1 0 0 0 0,-1 1-17 0 0,9 16 466 0 0,-9-17-395 0 0,7-4 138 0 0,-3 1-177 0 0,0-1 0 0 0,-1 0-1 0 0,1 0 1 0 0,0-1 0 0 0,-1 1-1 0 0,0-1 1 0 0,0 1 0 0 0,0-1-1 0 0,0 0 1 0 0,1-4-32 0 0,23-46 64 0 0,-20 39-31 0 0,5-14-135 0 0,-10 22 103 0 0,0 0 1 0 0,1 0 0 0 0,0 0-1 0 0,1 1 1 0 0,-1-1 0 0 0,1 1-1 0 0,0 0 1 0 0,1 0 0 0 0,0 0-1 0 0,1 0-1 0 0,-5 5 0 0 0,1 0 0 0 0,-1 0 0 0 0,1 0 0 0 0,0 0 0 0 0,-1 0 0 0 0,1 0 0 0 0,0 1 0 0 0,0-1 0 0 0,-1 1 0 0 0,1-1 0 0 0,0 1 0 0 0,0 0 0 0 0,0 0 0 0 0,0 0 0 0 0,-1 0 0 0 0,1 0 0 0 0,0 0-1 0 0,0 0 1 0 0,0 1 0 0 0,0-1 0 0 0,-1 1 0 0 0,1-1 0 0 0,0 1 0 0 0,0 0 0 0 0,-1-1 0 0 0,1 1 0 0 0,-1 0 0 0 0,1 0 0 0 0,4 2 3 0 0,-1 1-1 0 0,0-1 1 0 0,0 1 0 0 0,0 0-1 0 0,0 1 1 0 0,-1-1 0 0 0,4 5-3 0 0,-2 0 87 0 0,0 0 0 0 0,-1 0 1 0 0,0 1-1 0 0,-1 0 0 0 0,1 0 0 0 0,-2 1 1 0 0,0-1-1 0 0,0 1 0 0 0,-1-1 1 0 0,0 1-1 0 0,-1 0 0 0 0,0 0 0 0 0,-1 6-87 0 0,0-15 136 0 0,0-2-10 0 0,0 0-45 0 0,0 0-10 0 0,0 0 19 0 0,0 0 6 0 0,0 0 0 0 0,-2-14 360 0 0,2 10-423 0 0,1 0 0 0 0,0 0 0 0 0,-1 1-1 0 0,1-1 1 0 0,0 0 0 0 0,1 0 0 0 0,-1 1 0 0 0,1-1-1 0 0,0 1 1 0 0,0-1-33 0 0,0-1 2 0 0,1 0-1 0 0,-1 0 1 0 0,-1 1 0 0 0,1-1-1 0 0,0-1-1 0 0,-1-1-6 0 0,1 1 1 0 0,1-1-1 0 0,-1 1 0 0 0,1 0 0 0 0,0-1 0 0 0,1 1 0 0 0,-1 0 0 0 0,1 1 0 0 0,0-1 0 0 0,4-3 6 0 0,-1 1-55 0 0,1 1 0 0 0,0-1 0 0 0,0 1 0 0 0,1 1 0 0 0,0 0 0 0 0,5-3 55 0 0,-13 9 1 0 0,1-1-1 0 0,-1 1 1 0 0,1-1 0 0 0,-1 1-1 0 0,1 0 1 0 0,-1 0 0 0 0,1 0-1 0 0,-1 0 1 0 0,1 0 0 0 0,-1 0-1 0 0,1 0 1 0 0,0 0 0 0 0,-1 0-1 0 0,0 1 1 0 0,1-1 0 0 0,-1 1 0 0 0,1-1-1 0 0,-1 1 1 0 0,1 0 0 0 0,-1-1-1 0 0,0 1 1 0 0,0 0 0 0 0,1 0-1 0 0,-1 0 1 0 0,0 0-1 0 0,5 3 17 0 0,-1 1 0 0 0,1 0 0 0 0,-1 0 0 0 0,3 5-17 0 0,-3-4 0 0 0,-1 0 0 0 0,-1 0 0 0 0,1 0 0 0 0,-1 1 0 0 0,0-1 0 0 0,0 1 0 0 0,-1 0 0 0 0,0 0 0 0 0,0 1 0 0 0,3 17 0 0 0,2 25 0 0 0,-3-14 0 0 0,-3-34-9 0 0,-1-2 5 0 0,0 1 0 0 0,0-1 0 0 0,1 1 0 0 0,-1-1 1 0 0,0 1-1 0 0,0 0 0 0 0,0-1 0 0 0,0 1 0 0 0,0-1 0 0 0,0 1 0 0 0,0-1 0 0 0,0 1 0 0 0,0-1 0 0 0,-1 1 0 0 0,1-1 0 0 0,0 1 0 0 0,0-1 0 0 0,0 1 0 0 0,-1-1 0 0 0,1 1 0 0 0,0-1 0 0 0,0 1 0 0 0,-1-1 0 0 0,1 1 0 0 0,0-1 0 0 0,-1 0 4 0 0,1 1-577 0 0,0-1-186 0 0,1 1-1115 0 0,7 4-4335 0 0</inkml:trace>
  <inkml:trace contextRef="#ctx0" brushRef="#br0" timeOffset="-7708.583">3589 259 7832 0 0,'12'-8'356'0'0,"-9"6"-7"0"0,-3 2 139 0 0,-3 6 3916 0 0,-5 3-2776 0 0,-1 0 1 0 0,0-1-1 0 0,0 0 1 0 0,-2 0-1629 0 0,5-3-179 0 0,-1 0 1 0 0,1 0 0 0 0,0 1-1 0 0,0 0 1 0 0,0 0 0 0 0,1 0-1 0 0,0 0 1 0 0,0 1 0 0 0,1 0-1 0 0,-3 6 179 0 0,5-9-10 0 0,1-1-1 0 0,-1 1 1 0 0,1-1-1 0 0,0 1 1 0 0,1 0-1 0 0,-1-1 1 0 0,1 1-1 0 0,-1 0 0 0 0,1 0 1 0 0,0-1-1 0 0,0 1 1 0 0,1 0-1 0 0,-1-1 1 0 0,1 1-1 0 0,0 0 1 0 0,0-1-1 0 0,0 1 0 0 0,1 0 1 0 0,-1-1-1 0 0,1 0 1 0 0,-1 1-1 0 0,1-1 1 0 0,0 0-1 0 0,2 2 11 0 0,1 0 14 0 0,-1 1-1 0 0,1-1 1 0 0,0-1-1 0 0,3 3-13 0 0,12 12-1 0 0,-14-14 1 0 0,0-1 0 0 0,0 1 0 0 0,0-1 0 0 0,1 0 0 0 0,5 3 0 0 0,9 5 0 0 0,-14-9 1 0 0,-5-2 1 0 0,0 0 1 0 0,0 0 0 0 0,0 0 0 0 0,-1 0 0 0 0,1 0-1 0 0,0 1 1 0 0,0-1 0 0 0,-1 1 0 0 0,2 0-3 0 0,-3-2 23 0 0,0 1 1 0 0,1-1 0 0 0,-1 0-1 0 0,0 1 1 0 0,1-1 0 0 0,-1 0-1 0 0,0 1 1 0 0,1-1 0 0 0,-1 0-1 0 0,0 1 1 0 0,0-1 0 0 0,1 1-1 0 0,-1-1 1 0 0,0 1-1 0 0,0-1 1 0 0,0 0 0 0 0,0 1-1 0 0,1-1 1 0 0,-1 1 0 0 0,0-1-1 0 0,0 1 1 0 0,0-1 0 0 0,0 1-1 0 0,0-1 1 0 0,0 1 0 0 0,0-1-1 0 0,0 1 1 0 0,-1-1-1 0 0,1 1 1 0 0,0-1 0 0 0,0 1-1 0 0,0-1 1 0 0,0 1 0 0 0,-1-1-24 0 0,0 1 46 0 0,0 1 0 0 0,0-1 0 0 0,0 0 1 0 0,0 0-1 0 0,-1 0 0 0 0,1 0 0 0 0,0 0 1 0 0,-1 0-1 0 0,1 0 0 0 0,-1-1 0 0 0,0 1-46 0 0,-7 3 144 0 0,0-1-1 0 0,0 0 0 0 0,-6 1-143 0 0,-74 10 268 0 0,67-10-604 0 0,0-1-1 0 0,-8 0 337 0 0,7-1-856 0 0,-2 0-51 0 0</inkml:trace>
  <inkml:trace contextRef="#ctx0" brushRef="#br0" timeOffset="-6406.392">3847 608 11544 0 0,'0'0'529'0'0,"0"0"-12"0"0,0 5 102 0 0,0 5-30 0 0,-1 1 1 0 0,-1-1 0 0 0,1-1-1 0 0,-1 1 1 0 0,-1 0-1 0 0,0 0-589 0 0,-2 2 798 0 0,-1 0 0 0 0,-7 10-798 0 0,2-2 440 0 0,-1 0-196 0 0,8-14-191 0 0,0 1 0 0 0,0 0 0 0 0,1 0 0 0 0,0 1 0 0 0,-1 1-53 0 0,-10 23 70 0 0,11-26-342 0 0,0 0 0 0 0,0 0 1 0 0,1 0-1 0 0,0 1 0 0 0,-1 5 272 0 0,2-1-787 0 0</inkml:trace>
  <inkml:trace contextRef="#ctx0" brushRef="#br0" timeOffset="1754.415">38 1550 5064 0 0,'0'-4'420'0'0,"2"-13"504"0"0,5 8 7572 0 0,-6 9-7048 0 0,-1 0-377 0 0,0 0-73 0 0,0 0-268 0 0,1 0-720 0 0,-1 0 0 0 0,0 0 0 0 0,1 0 0 0 0,-1-1 0 0 0,1 1 0 0 0,-1 0 0 0 0,0 0 0 0 0,1 0 0 0 0,-1 0 0 0 0,0 0 0 0 0,1 0 0 0 0,-1 0 0 0 0,0 1 0 0 0,1-1 0 0 0,-1 0 0 0 0,0 0 0 0 0,1 0-1 0 0,-1 0 1 0 0,0 0 0 0 0,1 0 0 0 0,-1 1 0 0 0,0-1 0 0 0,1 0 0 0 0,-1 0 0 0 0,0 1 0 0 0,0-1 0 0 0,1 0 0 0 0,-1 0 0 0 0,0 1 0 0 0,0-1 0 0 0,0 0 0 0 0,1 0 0 0 0,-1 1 0 0 0,0-1 0 0 0,0 0 0 0 0,0 1 0 0 0,0-1 0 0 0,0 0-1 0 0,1 1 1 0 0,-1-1 0 0 0,0 1-10 0 0,2 7 74 0 0,1 1 0 0 0,-2 0-1 0 0,1 0 1 0 0,-1 0 0 0 0,0 0-1 0 0,-1 1 1 0 0,0-1 0 0 0,-1 1-74 0 0,1-4 41 0 0,0 0-1 0 0,0 0 1 0 0,1 0 0 0 0,0 5-41 0 0,0-5 24 0 0,0 0 0 0 0,-1 0 0 0 0,0 0-1 0 0,0 4-23 0 0,-3 34 251 0 0,2 12-251 0 0,3-38 54 0 0,-1-16-44 0 0,-1 0 0 0 0,1 0 0 0 0,-1 1 1 0 0,0-1-1 0 0,0 0 0 0 0,0 0 0 0 0,0 0 0 0 0,0 1 0 0 0,0-1 0 0 0,0 0 0 0 0,-1 0-10 0 0,0 14 115 0 0,2-7-70 0 0,-1-9 30 0 0,-5 2-1256 0 0,4-1-241 0 0</inkml:trace>
  <inkml:trace contextRef="#ctx0" brushRef="#br0" timeOffset="2052.59">13 1532 12440 0 0,'0'0'544'0'0,"0"-6"128"0"0,-7 0-544 0 0,5 0-128 0 0,2 6 0 0 0,0 0 0 0 0,0 0 928 0 0,0 0 152 0 0,-3-2 31 0 0,3 2 9 0 0,0 0-928 0 0,0 0-192 0 0,0 0 0 0 0,0 0 0 0 0,9 6-64 0 0,-3 2 64 0 0,1-2-80 0 0,-4-2-7159 0 0</inkml:trace>
  <inkml:trace contextRef="#ctx0" brushRef="#br0" timeOffset="2334.337">319 1542 15408 0 0,'-7'3'1393'0'0,"4"-3"-1419"0"0,-7 2 292 0 0,0 0-1 0 0,1 1 1 0 0,-9 3-266 0 0,16-5 121 0 0,-1 0 1 0 0,1 0-1 0 0,-1 0 0 0 0,1 0 0 0 0,0 1 1 0 0,0 0-1 0 0,0-1 0 0 0,0 1 1 0 0,0 0-1 0 0,0 0 0 0 0,0 0 1 0 0,0 0-1 0 0,1 0 0 0 0,-1 0 0 0 0,1 0 1 0 0,-1 1-1 0 0,1 0-121 0 0,-6 8-448 0 0,6-10 418 0 0,1 0 0 0 0,-1-1 1 0 0,1 1-1 0 0,-1 0 1 0 0,1 0-1 0 0,-1 0 1 0 0,1-1-1 0 0,0 1 1 0 0,-1 0-1 0 0,1 0 1 0 0,0 0-1 0 0,0 0 1 0 0,0 0-1 0 0,0 0 0 0 0,-1 0 1 0 0,1 0-1 0 0,0 0 1 0 0,1-1-1 0 0,-1 1 1 0 0,0 0-1 0 0,0 0 1 0 0,0 0-1 0 0,1 1 30 0 0,-1 12 114 0 0,0-13-108 0 0,-1 0 1 0 0,1 1 0 0 0,0-1 0 0 0,0 0-1 0 0,0 1 1 0 0,0-1 0 0 0,0 0 0 0 0,1 1-1 0 0,-1-1 1 0 0,0 0 0 0 0,1 0-1 0 0,-1 0 1 0 0,0 1 0 0 0,1-1 0 0 0,0 0-1 0 0,0 1-6 0 0,1 1 4 0 0,0 0 0 0 0,0 0-1 0 0,1-1 1 0 0,-1 1-1 0 0,1-1 1 0 0,0 0-1 0 0,0 1 1 0 0,-1-1-1 0 0,1 0 1 0 0,1 0-4 0 0,36 17 74 0 0,-22-11-34 0 0,41 19 198 0 0,-57-26-179 0 0,-2-1 12 0 0,0 0 19 0 0,0 0 6 0 0,0 0 0 0 0,0 20 232 0 0,0-19-311 0 0,-1 0 0 0 0,1 0-1 0 0,0 0 1 0 0,-1 0 0 0 0,1 1-1 0 0,-1-1 1 0 0,0 0 0 0 0,1 0-1 0 0,-1 0 1 0 0,0 0 0 0 0,0 0-1 0 0,0 0 1 0 0,0-1-1 0 0,1 1 1 0 0,-1 0 0 0 0,0 0-1 0 0,0-1 1 0 0,-1 1-17 0 0,-21 11 134 0 0,6-5-44 0 0,3 1-44 0 0,-4 1-695 0 0,8-2-4443 0 0,4-3-1232 0 0</inkml:trace>
  <inkml:trace contextRef="#ctx0" brushRef="#br0" timeOffset="2670.779">890 1445 12896 0 0,'0'0'997'0'0,"0"0"-489"0"0,0 0 388 0 0,0 0 236 0 0,0 0 48 0 0,0 0-138 0 0,0 2-619 0 0,7 25-173 0 0,-2 0 0 0 0,-1 1 0 0 0,-1 2-250 0 0,5 39 1271 0 0,6 23-1121 0 0,-14-90-159 0 0,1 3 34 0 0,0 0 1 0 0,-1-1-1 0 0,1 1 0 0 0,-1 0 1 0 0,0 0-1 0 0,-1 0 1 0 0,1 0-1 0 0,-1 0 1 0 0,0 3-26 0 0,0-7-139 0 0,1 0-1401 0 0,0 7-5558 0 0</inkml:trace>
  <inkml:trace contextRef="#ctx0" brushRef="#br0" timeOffset="2936.968">778 1583 13304 0 0,'-8'-3'605'0'0,"7"2"-9"0"0,1 1-301 0 0,0 0 141 0 0,0 0 106 0 0,1 0 24 0 0,6 0-244 0 0,0 0 0 0 0,-1 0 0 0 0,1 1 1 0 0,-1 0-1 0 0,1 0 0 0 0,-1 1 1 0 0,0 0-1 0 0,3 1-322 0 0,0-1 153 0 0,1 1 0 0 0,-1-2 0 0 0,0 1 0 0 0,1-1-1 0 0,5 0-152 0 0,6 0 44 0 0,7 0 86 0 0,4-1 39 0 0,-23 0-545 0 0,0-1 1 0 0,0 0 0 0 0,-1 0-1 0 0,3-2 376 0 0,-10 3-1680 0 0,2-2-71 0 0,9-8-9 0 0</inkml:trace>
  <inkml:trace contextRef="#ctx0" brushRef="#br0" timeOffset="3953.272">1065 1548 6912 0 0,'0'0'528'0'0,"1"1"-342"0"0,4 1-5 0 0,-3 0 320 0 0,1-1 0 0 0,-1 0 0 0 0,1 1 0 0 0,-1-1-1 0 0,0 1 1 0 0,0 0 0 0 0,0 0 0 0 0,0 0 0 0 0,0 0 0 0 0,0 1-501 0 0,8 9 870 0 0,-8-10-787 0 0,-1-1-1 0 0,1 1 1 0 0,-1-1-1 0 0,0 1 1 0 0,0 0-1 0 0,1-1 0 0 0,-1 1 1 0 0,0 0-1 0 0,-1 0 1 0 0,1 0-1 0 0,0 0 1 0 0,0 1-83 0 0,0 2 551 0 0,0 0 0 0 0,1 0 1 0 0,0 0-1 0 0,0 0 1 0 0,0 0-1 0 0,1 0 1 0 0,0 1-552 0 0,9 19 551 0 0,10 54 249 0 0,-21-78-696 0 0,-3 5 262 0 0,2-6-350 0 0,0 0-1 0 0,-1 1 1 0 0,1-1-1 0 0,0 0 1 0 0,0 0-1 0 0,0 1 1 0 0,0-1-1 0 0,0 0 1 0 0,0 0-1 0 0,-1 0 0 0 0,1 1 1 0 0,0-1-1 0 0,0 0 1 0 0,0 0-1 0 0,0 0 1 0 0,-1 1-1 0 0,1-1 1 0 0,0 0-1 0 0,0 0 0 0 0,-1 0 1 0 0,1 0-1 0 0,0 0 1 0 0,0 1-1 0 0,-1-1 1 0 0,1 0-1 0 0,0 0 1 0 0,0 0-1 0 0,-1 0-15 0 0,0 0 121 0 0,-15-8 198 0 0,15 7-292 0 0,-1 0 0 0 0,1 1 1 0 0,0-1-1 0 0,-1 0 0 0 0,1 0 0 0 0,0 0 0 0 0,0 0 0 0 0,0-1 1 0 0,0 1-1 0 0,0 0 0 0 0,0 0 0 0 0,0-1 0 0 0,0 1 1 0 0,1 0-1 0 0,-1-1 0 0 0,0 1 0 0 0,1-1 0 0 0,-1 1 0 0 0,1-1 1 0 0,-1 1-1 0 0,1-2-27 0 0,0-1 48 0 0,0-1 0 0 0,0 0 0 0 0,0 0 0 0 0,0 1 0 0 0,1-1 0 0 0,0-1-48 0 0,2-12-18 0 0,-2 12-15 0 0,1 1 0 0 0,0 0 0 0 0,-1 0 0 0 0,2 0 0 0 0,-1 0 0 0 0,1 1 0 0 0,-1-1 1 0 0,1 1-1 0 0,1-1 0 0 0,-1 1 0 0 0,1 0 33 0 0,9-14-212 0 0,-8 10-29 0 0,1 2-1 0 0,0-1 1 0 0,0 1 0 0 0,0 0 0 0 0,1 0 0 0 0,0 1 0 0 0,0-1-1 0 0,1 2 1 0 0,-1-1 0 0 0,1 1 0 0 0,0 0 0 0 0,0 1 0 0 0,1 0 0 0 0,-1 0-1 0 0,1 1 242 0 0,26-8-1451 0 0,-10 3-270 0 0,0 1-1 0 0,0 1 1722 0 0,0 1-455 0 0,-7 0-55 0 0,1 1-1 0 0,0 1 0 0 0,-1 1 0 0 0,1 1 0 0 0,6 0 511 0 0,-14 3 13 0 0,-9-3 86 0 0,-2 0 147 0 0,-4 15 1661 0 0,3-13-1779 0 0,-1 1 0 0 0,0 0 0 0 0,0-1 0 0 0,0 1 0 0 0,0-1 0 0 0,0 0 0 0 0,-1 1 0 0 0,1-1 0 0 0,-1 0-1 0 0,1 0 1 0 0,-1-1 0 0 0,0 1 0 0 0,0-1 0 0 0,-1 1-128 0 0,-9 7 480 0 0,-10 4 149 0 0,-11 9 78 0 0,2 2 336 0 0,22-18-712 0 0,0 1 1 0 0,1 1 0 0 0,-1-1-1 0 0,2 2 1 0 0,-1-1 0 0 0,-3 6-332 0 0,5-5-331 0 0,1-1 335 0 0,0 1 0 0 0,0 0 1 0 0,1 0-1 0 0,0 0 0 0 0,-4 10-4 0 0,8-17 36 0 0,0 0 0 0 0,1 1 0 0 0,-1-1 0 0 0,1 0 0 0 0,-1 1 0 0 0,1-1 0 0 0,0 1 0 0 0,0-1 0 0 0,0 1 0 0 0,0-1 0 0 0,0 1 0 0 0,1-1 0 0 0,-1 0 0 0 0,1 1 0 0 0,0-1 0 0 0,0 0 0 0 0,-1 1 0 0 0,1-1 0 0 0,1 0 0 0 0,-1 0 0 0 0,0 0 0 0 0,0 0 0 0 0,1 0 0 0 0,-1 0 0 0 0,1 0 0 0 0,0 0 0 0 0,1 1-36 0 0,-1-2 18 0 0,-1 0 0 0 0,1 0 0 0 0,0 0-1 0 0,-1 0 1 0 0,1-1 0 0 0,0 1 0 0 0,0 0 0 0 0,0-1-1 0 0,0 1 1 0 0,-1-1 0 0 0,1 0 0 0 0,0 0-1 0 0,0 0 1 0 0,0 0 0 0 0,0 0 0 0 0,0 0-1 0 0,0 0 1 0 0,0 0 0 0 0,1-1-18 0 0,0 1 16 0 0,-1-1-1 0 0,1 0 1 0 0,-1 1-1 0 0,0-1 1 0 0,1 0-1 0 0,-1 0 1 0 0,0-1-1 0 0,1 1 1 0 0,-1 0-1 0 0,0-1 1 0 0,0 1-1 0 0,0-1 1 0 0,0 0-1 0 0,0 0-15 0 0,5-9 60 0 0,8-8-51 0 0,-7 10-37 0 0,0-1-1 0 0,0 1 1 0 0,-1-1 0 0 0,0-1-1 0 0,-1 1 1 0 0,2-6 28 0 0,-2 5-126 0 0,-2 4 8 0 0,1 0 0 0 0,-1 1 0 0 0,1-1 0 0 0,1 1-1 0 0,-1 0 1 0 0,1 1 118 0 0,0-4-28 0 0,-6 8 26 0 0,1 0 1 0 0,-1 0 0 0 0,1 0-1 0 0,-1 0 1 0 0,1 0 0 0 0,-1 0 0 0 0,1 0-1 0 0,0 0 1 0 0,-1 1 0 0 0,1-1 0 0 0,0 0-1 0 0,0 0 1 0 0,0 1 0 0 0,0-1 0 0 0,0 1-1 0 0,-1-1 1 0 0,1 1 0 0 0,0-1 0 0 0,0 1-1 0 0,0-1 1 0 0,0 1 0 0 0,0 0-1 0 0,1 0 1 0 0,-1-1 0 0 0,0 1 0 0 0,0 0-1 0 0,0 0 1 0 0,0 0 1 0 0,2 2 43 0 0,0-1 0 0 0,-1 0 0 0 0,1 1 0 0 0,-1 0 0 0 0,0-1 0 0 0,0 1 0 0 0,1 0 0 0 0,-1 0 0 0 0,0 0 0 0 0,0 1 0 0 0,-1-1 0 0 0,2 1-43 0 0,-3-2 17 0 0,2 2 16 0 0,0 0-1 0 0,0 0 1 0 0,0 1-1 0 0,-1-1 1 0 0,1 1-1 0 0,-1-1 1 0 0,1 4-33 0 0,6 15-346 0 0,-5-17 390 0 0,0-1 1 0 0,0 1-1 0 0,0-1 1 0 0,0 0-1 0 0,1 0 1 0 0,-1-1-1 0 0,1 1 1 0 0,0-1-1 0 0,0 0 1 0 0,0 0-1 0 0,4 2-44 0 0,-5-3 42 0 0,-1-1 0 0 0,1 0 0 0 0,-1 0 1 0 0,1 0-1 0 0,0 0 0 0 0,-1 0 0 0 0,1 0 0 0 0,0-1 0 0 0,0 1 0 0 0,-1-1 0 0 0,1 0 0 0 0,0 0 0 0 0,0 0 0 0 0,0 0 0 0 0,-1-1 0 0 0,1 1 0 0 0,0-1 0 0 0,0 1 0 0 0,-1-1 0 0 0,1 0 0 0 0,0 0 0 0 0,0-1-42 0 0,9-4 16 0 0,-1 0 0 0 0,0-1 0 0 0,0 0 0 0 0,-1-1-1 0 0,0 0 1 0 0,0-1 0 0 0,6-7-16 0 0,-9 8-59 0 0,-1 0 28 0 0,1 0-1 0 0,-1 1 0 0 0,1 1 1 0 0,1-1-1 0 0,-1 1 1 0 0,1 0-1 0 0,2 0 32 0 0,0 1-73 0 0,-7 6 79 0 0,-2 0-10 0 0,0-1-10 0 0,0 0 0 0 0,-1 0-1 0 0,1 0 1 0 0,0 0-1 0 0,0 0 1 0 0,-1 0 0 0 0,1 0-1 0 0,0 0 1 0 0,-1 0-1 0 0,1 0 1 0 0,-1 1 0 0 0,1-1-1 0 0,0 0 1 0 0,-1 1-1 0 0,1-1 1 0 0,0 0 0 0 0,-1 1-1 0 0,1-1 1 0 0,-1 1-1 0 0,1-1 1 0 0,-1 1 0 0 0,1-1-1 0 0,-1 1 1 0 0,0-1-1 0 0,1 1 1 0 0,-1-1 0 0 0,0 1-1 0 0,1 0 1 0 0,-1-1-1 0 0,0 1 15 0 0,2 2-106 0 0,1 0 114 0 0,-1 0 0 0 0,1 1 1 0 0,-1-1-1 0 0,1 1 0 0 0,-1-1 1 0 0,0 1-1 0 0,-1 0 0 0 0,1 0 0 0 0,0 3-8 0 0,32 72 1064 0 0,-34-76-924 0 0,0 2-73 0 0,0-4 129 0 0,0-1 49 0 0,0 0 3 0 0,0 0-25 0 0,0 0-107 0 0,2 0-92 0 0,0-1 0 0 0,-1 0-1 0 0,1 1 1 0 0,-1-1 0 0 0,1 0 0 0 0,-1 0 0 0 0,1 0-1 0 0,-1-1 1 0 0,1 1 0 0 0,-1 0 0 0 0,0 0 0 0 0,0-1-1 0 0,1 1 1 0 0,-1-1-24 0 0,30-42 8 0 0,-27 36-101 0 0,1 0-1 0 0,-1 1 0 0 0,1-1 0 0 0,1 1 1 0 0,0 1-1 0 0,0-1 0 0 0,0 1 0 0 0,0 0 1 0 0,1 0-1 0 0,0 0 94 0 0,-4 5-70 0 0,0 0 0 0 0,0 0 0 0 0,0 0-1 0 0,0 0 1 0 0,0 0 0 0 0,0 1 0 0 0,0-1 0 0 0,0 1 0 0 0,0 0-1 0 0,0-1 1 0 0,0 2 0 0 0,0-1 0 0 0,0 0 0 0 0,2 1 70 0 0,1 0 1 0 0,0 0 0 0 0,0 1 1 0 0,-1-1-1 0 0,1 1 0 0 0,0 1 0 0 0,3 1-1 0 0,-4-1 38 0 0,0 1 0 0 0,0 0 0 0 0,-1 0 0 0 0,1 1 0 0 0,-1-1 0 0 0,0 1 0 0 0,-1 0 0 0 0,1 0 0 0 0,-1 0 0 0 0,0 1 0 0 0,2 3-38 0 0,8 12 62 0 0,-5-4-64 0 0,-7-15 7 0 0,0 0 1 0 0,0 0 0 0 0,0 0 0 0 0,0 0 0 0 0,0 0 0 0 0,0-1 0 0 0,0 1 0 0 0,0 0-1 0 0,1-1 1 0 0,-1 1 0 0 0,1-1 0 0 0,-1 1 0 0 0,1-1 0 0 0,-1 0 0 0 0,3 1-6 0 0,-3-1-243 0 0,0 0-114 0 0,7 4-25 0 0</inkml:trace>
  <inkml:trace contextRef="#ctx0" brushRef="#br0" timeOffset="4588.462">2684 1476 8288 0 0,'-20'-2'583'0'0,"17"1"-532"0"0,0 0 1 0 0,0 1 0 0 0,0 0-1 0 0,1-1 1 0 0,-1 1-1 0 0,0 0 1 0 0,0 1-1 0 0,0-1 1 0 0,0 0-1 0 0,0 1-51 0 0,-19 3 2517 0 0,18-3-2083 0 0,1-1 1 0 0,-1 1-1 0 0,0 0 1 0 0,1 0 0 0 0,-1 0-1 0 0,0 1-434 0 0,-17 7 1291 0 0,10-4-660 0 0,0 0-1 0 0,0 0 0 0 0,1 1 0 0 0,-4 3-630 0 0,12-7 58 0 0,0-1 1 0 0,-1 1-1 0 0,1 0 1 0 0,0 0-1 0 0,0 0 1 0 0,1 0-1 0 0,-1 0 1 0 0,0 0-1 0 0,1 1 1 0 0,-1-1-1 0 0,1 0 1 0 0,0 1-1 0 0,0-1 1 0 0,0 1-1 0 0,0-1 1 0 0,0 1-1 0 0,1 0 1 0 0,-1-1-1 0 0,1 1 1 0 0,-1 0-1 0 0,1 0-58 0 0,1-2 23 0 0,-1 1 1 0 0,1-1-1 0 0,0 0 0 0 0,-1 1 1 0 0,1-1-1 0 0,0 0 0 0 0,0 0 0 0 0,0 1 1 0 0,0-1-1 0 0,0 0 0 0 0,0 0-23 0 0,2 2 57 0 0,2 3-31 0 0,0-1 0 0 0,0-1 0 0 0,0 1 0 0 0,1-1 0 0 0,0 0 0 0 0,-1 0 0 0 0,1-1 0 0 0,1 1 0 0 0,-1-1 0 0 0,0-1 0 0 0,1 1 0 0 0,0-1-26 0 0,21 10 120 0 0,-1 1-120 0 0,-22-13 12 0 0,-4 0 58 0 0,-1 2 46 0 0,-1 0-96 0 0,1-1 0 0 0,-1 1 0 0 0,0-1 0 0 0,0 1 0 0 0,0-1 0 0 0,0 1 0 0 0,0-1 0 0 0,0 0 0 0 0,0 0 0 0 0,0 1 0 0 0,0-1 0 0 0,0 0 0 0 0,-1 0 0 0 0,1 0 0 0 0,-1 0 0 0 0,1 0 0 0 0,-1 0 0 0 0,1-1 0 0 0,-1 1 0 0 0,-1 0-20 0 0,-6 2 97 0 0,0 0 0 0 0,0-1-1 0 0,-6 1-96 0 0,-10 3 139 0 0,-94 23-332 0 0,75-21-1642 0 0,26-4-5107 0 0</inkml:trace>
  <inkml:trace contextRef="#ctx0" brushRef="#br0" timeOffset="4990.176">3002 1228 14480 0 0,'-19'1'1576'0'0,"13"2"-1384"0"0,0 0-1 0 0,1 1 1 0 0,-1 0 0 0 0,1 0 0 0 0,-1 0 0 0 0,1 0 0 0 0,0 1 0 0 0,1 0 0 0 0,-3 3-192 0 0,5-5 108 0 0,1-1 0 0 0,-1 1 0 0 0,1 0 0 0 0,0-1 0 0 0,0 1 0 0 0,0 0 0 0 0,0 0 0 0 0,0 0 0 0 0,1-1 0 0 0,-1 1 0 0 0,1 0 0 0 0,0 1-108 0 0,1 35 336 0 0,5-7-278 0 0,1 0 0 0 0,2-1 0 0 0,1 0-1 0 0,2 0 1 0 0,5 9-58 0 0,-11-27 161 0 0,9 20 669 0 0,-9-21-450 0 0,0 1 0 0 0,4 12-380 0 0,-5-9 18 0 0,-1-1 24 0 0,1 0 1 0 0,1 15-43 0 0,0 0 113 0 0,-4-20-81 0 0,0 0 0 0 0,0 0 0 0 0,-1 1 0 0 0,0 3-32 0 0,-1-4-119 0 0,0 2 224 0 0,0-1 1 0 0,0 1-1 0 0,-2-1 1 0 0,1 1-1 0 0,-2 3-105 0 0,2-11-95 0 0,0-1-1 0 0,0 0 0 0 0,-1 0 0 0 0,1 0 1 0 0,0 0-1 0 0,-1-1 0 0 0,0 1 1 0 0,0 0-1 0 0,0-1 0 0 0,0 1 1 0 0,0-1-1 0 0,0 1 0 0 0,-1-1 1 0 0,1 0-1 0 0,-1 0 0 0 0,0 0 1 0 0,1 0-1 0 0,-1-1 0 0 0,0 1 1 0 0,0-1-1 0 0,-1 1 96 0 0,-9 3-7262 0 0</inkml:trace>
  <inkml:trace contextRef="#ctx0" brushRef="#br0" timeOffset="5880.468">2806 1628 7368 0 0,'6'-3'762'0'0,"-5"3"-593"0"0,0-1 0 0 0,0 0 0 0 0,1 1-1 0 0,-1 0 1 0 0,1-1 0 0 0,-1 1 0 0 0,0 0-1 0 0,1 0 1 0 0,-1-1 0 0 0,1 1 0 0 0,-1 0-1 0 0,0 1 1 0 0,1-1 0 0 0,-1 0-1 0 0,1 0 1 0 0,-1 0 0 0 0,0 1 0 0 0,1-1-169 0 0,6 2 1554 0 0,15-2 936 0 0,5 0-832 0 0,0 1-1 0 0,1 1-1657 0 0,-7-1 317 0 0,-1-1 0 0 0,0-1 0 0 0,1 0 0 0 0,-1-2-1 0 0,6-1-316 0 0,8-2 104 0 0,-8 2-62 0 0,-1-2 0 0 0,1-1-1 0 0,-1-2 1 0 0,-1 0-1 0 0,3-3-41 0 0,-23 11 1 0 0,-1-1 1 0 0,0 0-1 0 0,0 0 0 0 0,0-1 0 0 0,0 1 0 0 0,-1-1 0 0 0,1 0 0 0 0,-1 0 0 0 0,1 0 0 0 0,-1-1 0 0 0,0 1 0 0 0,0-1 0 0 0,-1 1 0 0 0,1-1 0 0 0,0-1-1 0 0,-3 5 5 0 0,0-1 0 0 0,0 1-1 0 0,1 0 1 0 0,-1 0 0 0 0,0-1-1 0 0,0 1 1 0 0,0 0 0 0 0,0-1 0 0 0,1 1-1 0 0,-1 0 1 0 0,0-1 0 0 0,0 1-1 0 0,0 0 1 0 0,0-1 0 0 0,0 1-1 0 0,0-1 1 0 0,0 1 0 0 0,0 0-1 0 0,0-1 1 0 0,0 1 0 0 0,0 0-1 0 0,0-1 1 0 0,0 1 0 0 0,0-1 0 0 0,0 1-1 0 0,-1 0 1 0 0,1-1 0 0 0,0 1-1 0 0,0 0 1 0 0,0-1 0 0 0,-1 1-5 0 0,1 0 14 0 0,0-1-11 0 0,-1 0 0 0 0,1 0 0 0 0,0 1 0 0 0,-1-1 0 0 0,1 0-1 0 0,-1 1 1 0 0,0-1 0 0 0,1 1 0 0 0,-1-1 0 0 0,1 0 0 0 0,-1 1-1 0 0,0-1 1 0 0,0 1 0 0 0,1 0 0 0 0,-1-1 0 0 0,0 1 0 0 0,0 0-1 0 0,1-1 1 0 0,-1 1 0 0 0,0 0 0 0 0,0 0 0 0 0,0-1 0 0 0,1 1-1 0 0,-1 0 1 0 0,0 0 0 0 0,0 0 0 0 0,0 0 0 0 0,0 0 0 0 0,0 1-3 0 0,-2-1-3 0 0,-1-1-3 0 0,-1 0-1 0 0,0 1 0 0 0,0 0 0 0 0,1 0 1 0 0,-1 0-1 0 0,0 0 0 0 0,0 1 1 0 0,1 0-1 0 0,-1 0 0 0 0,0 0 0 0 0,1 0 1 0 0,-1 1-1 0 0,1 0 0 0 0,0 0 1 0 0,0 0-1 0 0,-1 1 0 0 0,1-1 0 0 0,1 1 1 0 0,-1 0-1 0 0,0 0 0 0 0,1 0 1 0 0,-1 1-1 0 0,1-1 0 0 0,0 1 0 0 0,-1 1 7 0 0,-1 2 0 0 0,4-6 0 0 0,0 1 0 0 0,0-1 0 0 0,0 1 0 0 0,0-1 0 0 0,0 1 0 0 0,0 0 0 0 0,1-1 0 0 0,-1 1 0 0 0,0 0 0 0 0,1-1 0 0 0,0 1 0 0 0,-1 0 0 0 0,1 0 0 0 0,0-1 0 0 0,0 1 0 0 0,0 1 0 0 0,0 3 56 0 0,0 0 0 0 0,1 0 0 0 0,0 0 0 0 0,0 0 0 0 0,0 0 0 0 0,1 0 0 0 0,0 0 0 0 0,0 0 0 0 0,1-1 0 0 0,2 5-56 0 0,-2 2 161 0 0,-3-12-154 0 0,0 1-1 0 0,0 0 1 0 0,0-1-1 0 0,1 1 1 0 0,-1 0-1 0 0,0-1 1 0 0,0 1-1 0 0,0 0 1 0 0,1-1-1 0 0,-1 1 1 0 0,0 0-1 0 0,1-1 1 0 0,-1 1-1 0 0,0-1 1 0 0,1 1-1 0 0,-1-1 1 0 0,1 1-1 0 0,-1-1 1 0 0,1 1-1 0 0,-1-1 1 0 0,1 1-1 0 0,0-1-6 0 0,4 3 65 0 0,-1 0-1 0 0,1-1 1 0 0,1 1 0 0 0,-1-1-1 0 0,0 0 1 0 0,0-1-1 0 0,1 1 1 0 0,-1-1-1 0 0,5 0-64 0 0,10 1 20 0 0,-1-1 1 0 0,4-1-21 0 0,-20 0 15 0 0,0 0 0 0 0,0-1 0 0 0,-1 1 0 0 0,1-1 0 0 0,0 0 0 0 0,-1 0 0 0 0,2 0-15 0 0,10-4 36 0 0,-7 3-7 0 0,-1-1 1 0 0,1 0-1 0 0,0 0 0 0 0,-1-1 1 0 0,0 0-1 0 0,1 0 0 0 0,-2 0 1 0 0,1-1-1 0 0,0 0 0 0 0,-1 0 1 0 0,0-1-1 0 0,0 0-29 0 0,0 0 27 0 0,0 0 0 0 0,0-1 0 0 0,-1 1 0 0 0,0-1 0 0 0,1-4-27 0 0,14-23 42 0 0,6-20-330 0 0,-24 53 284 0 0,-1 0-1 0 0,0 0 0 0 0,1 0 1 0 0,-1 0-1 0 0,0 0 0 0 0,0 0 0 0 0,1 0 1 0 0,-1-1-1 0 0,0 1 0 0 0,0 0 1 0 0,0 0-1 0 0,0 0 0 0 0,-1-1 5 0 0,1-6 1 0 0,0 6-11 0 0,0 0 0 0 0,-1 0-1 0 0,1 0 1 0 0,-1 0 0 0 0,0 0 0 0 0,0 0-1 0 0,0 1 1 0 0,1-1 0 0 0,-2 0-1 0 0,1 0 1 0 0,0 1 0 0 0,0-1 0 0 0,0 1-1 0 0,-2-2 11 0 0,2 3-4 0 0,1-1 2 0 0,-1 1 0 0 0,1 0 0 0 0,0 0 0 0 0,0 0 0 0 0,0 0 0 0 0,-1 0 0 0 0,1 0 0 0 0,0-1 0 0 0,0 1 1 0 0,0 0-1 0 0,0 0 0 0 0,-1 0 0 0 0,1-1 0 0 0,0 1 0 0 0,0 0 0 0 0,0 0 0 0 0,0 0 0 0 0,0-1 0 0 0,0 1 0 0 0,0 0 0 0 0,0 0 0 0 0,0-1 0 0 0,-1 1 1 0 0,1 0-1 0 0,0 0 0 0 0,0 0 0 0 0,0-1 0 0 0,0 1 0 0 0,0 0 0 0 0,0 0 0 0 0,1-1 0 0 0,-1 1 0 0 0,0 0 0 0 0,0 0 0 0 0,0-1 2 0 0,-1 0-60 0 0,-3-1 36 0 0,3 2-36 0 0,0 0 0 0 0,-4 0 48 0 0,0 0 23 0 0,3 0 42 0 0,2 0 13 0 0,0 0-8 0 0,-1 2-68 0 0,0-2-98 0 0,1 0 0 0 0,0 0 48 0 0,0 0 146 0 0,0 0 21 0 0,0 0-47 0 0,0 0-147 0 0,0 0-19 0 0,0 0 46 0 0,0 0 146 0 0,0 0 21 0 0,0 13-30 0 0,0-12-173 0 0,0-1-2 0 0,1 1 23 0 0,3 1 44 0 0,-3-1-58 0 0,-1 0-1 0 0,1 0 1 0 0,0-1 0 0 0,-1 1-1 0 0,1 0 1 0 0,-1 0-1 0 0,0 0 1 0 0,1 0-1 0 0,-1 0 1 0 0,0 0 0 0 0,1 0-1 0 0,-1 0 1 0 0,0 1 89 0 0,0-2-103 0 0,1 6-1120 0 0</inkml:trace>
  <inkml:trace contextRef="#ctx0" brushRef="#br0" timeOffset="9693.893">3545 1542 4608 0 0,'9'-1'353'0'0,"-9"1"-348"0"0,0 0 0 0 0,0 0 0 0 0,1 0 1 0 0,-1 0-1 0 0,0 0 0 0 0,1 0 0 0 0,-1-1 0 0 0,0 1 0 0 0,0 0 0 0 0,1 0 0 0 0,-1 0 0 0 0,0 0 0 0 0,0-1 0 0 0,0 1 0 0 0,1 0 0 0 0,-1 0 1 0 0,0 0-1 0 0,0-1 0 0 0,0 1 0 0 0,1 0 0 0 0,-1 0 0 0 0,0-1 0 0 0,0 1 0 0 0,0 0 0 0 0,0 0 0 0 0,0-1 0 0 0,0 1 0 0 0,0 0 1 0 0,0 0-1 0 0,0-1 0 0 0,1 1-5 0 0,-3-2 88 0 0,1 0 377 0 0,0-1 0 0 0,0 1 0 0 0,-1-1 1 0 0,1 1-1 0 0,-1-1 0 0 0,1 1 1 0 0,-1 0-1 0 0,0 0 0 0 0,0 0 1 0 0,-1-1-466 0 0,2 2 461 0 0,1 1 19 0 0,0 0 7 0 0,-1-1 2156 0 0,5 5-1958 0 0,-3-3-659 0 0,0 0 1 0 0,1 1 0 0 0,-1-1 0 0 0,0 1 0 0 0,0-1 0 0 0,0 1 0 0 0,0 0 0 0 0,0-1 0 0 0,0 1 0 0 0,0 0-1 0 0,-1 0 1 0 0,1 0 0 0 0,-1 0-27 0 0,9 17 163 0 0,-6-13-131 0 0,-1 0 0 0 0,1 0 1 0 0,-1 0-1 0 0,0 1 0 0 0,0-1 1 0 0,-1 1-1 0 0,1 0-32 0 0,2 13 151 0 0,0 16 178 0 0,-2-31-291 0 0,-1 0 0 0 0,0 0 1 0 0,-1-1-1 0 0,1 1 0 0 0,-1 0 0 0 0,1 0 0 0 0,-1 0 0 0 0,-1 0 0 0 0,1 0 1 0 0,-1 2-39 0 0,0 4 83 0 0,1-8-60 0 0,0-1 0 0 0,0 0-1 0 0,-1 0 1 0 0,1 1 0 0 0,0-1 0 0 0,-1 0 0 0 0,1 0 0 0 0,-1 0 0 0 0,0 1-1 0 0,-1 0-22 0 0,1-1 72 0 0,1-2 0 0 0,0 0 2 0 0,0 0 4 0 0,0 0 90 0 0,0 0 368 0 0,-2-4 1186 0 0,1 4-1716 0 0,1-1 1 0 0,0 1 0 0 0,0 0-1 0 0,0 0 1 0 0,0 0 0 0 0,-1 0-1 0 0,1-1 1 0 0,0 1 0 0 0,0 0-1 0 0,0 0 1 0 0,0 0 0 0 0,0-1-1 0 0,0 1 1 0 0,0 0 0 0 0,0 0-1 0 0,0-1 1 0 0,0 1 0 0 0,0 0-1 0 0,0 0 1 0 0,0 0 0 0 0,0-1-1 0 0,0 1 1 0 0,0 0 0 0 0,0 0-1 0 0,0-1 1 0 0,0 1 0 0 0,0 0-1 0 0,0 0 1 0 0,0 0 0 0 0,0-1-1 0 0,0 1 1 0 0,0 0 0 0 0,0 0-1 0 0,1 0 1 0 0,-1-1 0 0 0,0 1-7 0 0,7-36-1090 0 0,-6 32 1093 0 0,0 0 0 0 0,0 0 0 0 0,-1 0 0 0 0,1 0 0 0 0,-1 0 0 0 0,0-1-1 0 0,0 0-2 0 0,0 1 6 0 0,0 0-1 0 0,0 0 1 0 0,0 0-1 0 0,0 0 1 0 0,1 0-1 0 0,0 0 1 0 0,0 0-1 0 0,1-1-5 0 0,2-13 0 0 0,-4 16 0 0 0,0 1 0 0 0,0-1 0 0 0,0 1 0 0 0,0-1 0 0 0,1 1 0 0 0,-1-1 0 0 0,0 1 0 0 0,1-1 0 0 0,0 1 0 0 0,-1 0 0 0 0,1-1 0 0 0,0 1 0 0 0,-1 0 0 0 0,1-1 0 0 0,0 1 0 0 0,0 0 0 0 0,0 0 0 0 0,1-1 0 0 0,16-16 2 0 0,-16 15-10 0 0,0 0-1 0 0,1 1 1 0 0,-1-1 0 0 0,1 0-1 0 0,-1 1 1 0 0,1 0-1 0 0,0 0 1 0 0,0 0 0 0 0,0 0-1 0 0,0 0 1 0 0,3 0 8 0 0,7-2-112 0 0,0 0 1 0 0,0 2-1 0 0,0 0 0 0 0,1 0 1 0 0,-1 1-1 0 0,0 1 0 0 0,2 0 112 0 0,-3 0-1207 0 0</inkml:trace>
  <inkml:trace contextRef="#ctx0" brushRef="#br0" timeOffset="10463.191">3797 1423 10104 0 0,'0'0'230'0'0,"0"0"30"0"0,0 0 19 0 0,8 16 800 0 0,-8-15-1047 0 0,10 35 1768 0 0,-7-30-1513 0 0,-1 0 1 0 0,-1 1 0 0 0,1-1 0 0 0,-1 1 0 0 0,0-1 0 0 0,0 1-1 0 0,-1 1-287 0 0,2 14 226 0 0,-1-5 4 0 0,0 1 0 0 0,-2 14-230 0 0,1-2 251 0 0,-1-25-201 0 0,1 0-1 0 0,-1 0 0 0 0,0-1 0 0 0,0 1 0 0 0,0 0 0 0 0,0-1 0 0 0,-2 3-49 0 0,2-5 72 0 0,-3 15 320 0 0,-3-5-128 0 0,6-11-133 0 0,1-1-23 0 0,0 0-11 0 0,-1-17-1 0 0,1 14-87 0 0,1 0 0 0 0,-1 0 0 0 0,0-1-1 0 0,1 1 1 0 0,0 0 0 0 0,0 0-1 0 0,0 0 1 0 0,0 0 0 0 0,0 0-1 0 0,1 1 1 0 0,-1-1 0 0 0,1 0 0 0 0,0 0-1 0 0,0 0-8 0 0,8-16 25 0 0,-7 13-15 0 0,0 1 1 0 0,1 0-1 0 0,-1-1 0 0 0,1 1 1 0 0,2-2-11 0 0,8-11 55 0 0,-9 11-55 0 0,-1 1 0 0 0,1 0 0 0 0,0 0 0 0 0,1 1 0 0 0,-1-1 0 0 0,1 1 0 0 0,0 1 0 0 0,1-1 0 0 0,-1 1 1 0 0,1 0-1 0 0,0 0 0 0 0,0 1 0 0 0,0 0 0 0 0,0 0 0 0 0,0 1 0 0 0,1-1 0 0 0,2 1 0 0 0,-7 2-7 0 0,1 0 0 0 0,-1 1-1 0 0,0-1 1 0 0,1 1 0 0 0,-1 0 0 0 0,0-1 0 0 0,1 1-1 0 0,-1 1 1 0 0,0-1 0 0 0,0 0 0 0 0,0 1-1 0 0,3 2 8 0 0,6 2 8 0 0,2 1-8 0 0,0 1 0 0 0,-1 0 0 0 0,5 4 0 0 0,4 3 0 0 0,1-6 0 0 0,-11-5 0 0 0,-3-1 0 0 0,-6-4 0 0 0,-2 0 0 0 0,4-1 18 0 0,-1 1 0 0 0,1-1 0 0 0,0-1 0 0 0,-1 1 0 0 0,1-1 0 0 0,-1 0 0 0 0,0 0 0 0 0,0 0 0 0 0,0 0 0 0 0,0-1 0 0 0,-1 0 0 0 0,1 1 0 0 0,-1-1 0 0 0,1-2-18 0 0,5-8 58 0 0,-8 12-51 0 0,1 0 0 0 0,-1 0 0 0 0,1 0 0 0 0,-1-1 0 0 0,0 1 0 0 0,0 0 0 0 0,0 0 0 0 0,0-1 0 0 0,-1 1 0 0 0,1 0 0 0 0,-1-1-7 0 0,9-15 53 0 0,-8 17-53 0 0,-1 0 0 0 0,1 0 0 0 0,0 0 0 0 0,0 0 0 0 0,-1 0 0 0 0,1-1 0 0 0,-1 1 0 0 0,1 0 0 0 0,-1 0 0 0 0,1-1 0 0 0,-1 1 0 0 0,0 0 0 0 0,0-1 0 0 0,0 1 0 0 0,1 0 0 0 0,-1-1 0 0 0,0 1 0 0 0,-1 0 0 0 0,1-1 0 0 0,0 0 0 0 0,-2-2 4 0 0,2 2 4 0 0,-1 1 0 0 0,1 0 1 0 0,-1 0-1 0 0,1-1 0 0 0,-1 1 0 0 0,1 0 0 0 0,-1 0 0 0 0,0 0 0 0 0,1 0 0 0 0,-1 0 0 0 0,0 0 1 0 0,0 0-1 0 0,0 0 0 0 0,-1 0-8 0 0,1 0 11 0 0,-1 0 1 0 0,1 1-1 0 0,0-1 0 0 0,-1 1 1 0 0,1-1-1 0 0,-1 1 0 0 0,1-1 1 0 0,-1 1-1 0 0,1 0 1 0 0,-1 0-1 0 0,1 0 0 0 0,-1 0 1 0 0,1 0-1 0 0,-1 0 0 0 0,1 0 1 0 0,-1 1-1 0 0,1-1 1 0 0,-1 1-1 0 0,1-1 0 0 0,-1 1 1 0 0,1-1-1 0 0,0 1 0 0 0,-1 0 1 0 0,1-1-1 0 0,0 1 1 0 0,0 0-1 0 0,-1 0 0 0 0,1 0 1 0 0,0 0-1 0 0,0 1-11 0 0,0-1 31 0 0,0 0 0 0 0,0 0 0 0 0,0 0 0 0 0,0-1 0 0 0,0 1 0 0 0,-1 0 0 0 0,1 0 0 0 0,0-1 0 0 0,0 1 0 0 0,-1-1 0 0 0,1 1-31 0 0,-13 8 215 0 0,-2 9 6 0 0,-19 19 55 0 0,33-35-264 0 0,0 0-1 0 0,1 0 0 0 0,-1 1 0 0 0,1-1 1 0 0,-1 1-1 0 0,1-1 0 0 0,0 1 0 0 0,0-1 1 0 0,0 1-1 0 0,0-1 0 0 0,0 3-11 0 0,0 1 30 0 0,-1 1 0 0 0,1-1 0 0 0,1 0 0 0 0,-1 5-30 0 0,11 22 76 0 0,-9-31-76 0 0,-1 0 0 0 0,1-1 0 0 0,0 1 0 0 0,0 0 0 0 0,0-1 0 0 0,0 1 0 0 0,0-1 0 0 0,0 1 0 0 0,0-1 0 0 0,0 0 0 0 0,1 1 0 0 0,-1-1 0 0 0,1 0 0 0 0,-1 0 0 0 0,1 0 0 0 0,0 1 0 0 0,30 16 0 0 0,-26-15 0 0 0,2 0-378 0 0,0 1-1 0 0,0-1 0 0 0,0-1 0 0 0,1 0 1 0 0,-1 0-1 0 0,1 0 0 0 0,0-1 0 0 0,-1-1 1 0 0,1 1-1 0 0,0-1 0 0 0,-1-1 0 0 0,1 0 1 0 0,0 0-1 0 0,0 0 379 0 0,6-3-5681 0 0</inkml:trace>
  <inkml:trace contextRef="#ctx0" brushRef="#br0" timeOffset="11066.25">4565 1559 3680 0 0,'6'-6'381'0'0,"-3"0"271"0"0,0-1 6443 0 0,-5 4-1661 0 0,-6 8-6335 0 0,-13 7 1883 0 0,17-10-890 0 0,1-1-1 0 0,-1 1 1 0 0,1 0 0 0 0,0 1 0 0 0,0-1 0 0 0,0 1 0 0 0,0-1-1 0 0,0 1 1 0 0,0 0 0 0 0,1 0 0 0 0,-1 1-92 0 0,-3 5 135 0 0,1 1 1 0 0,0 0 0 0 0,0 0 0 0 0,-2 11-136 0 0,7-20 1 0 0,-2 6 9 0 0,5-1-10 0 0,0-3 15 0 0,1 0-1 0 0,0 0 0 0 0,-1 0 1 0 0,1-1-1 0 0,0 0 1 0 0,0 0-1 0 0,0 0 0 0 0,1 0 1 0 0,-1-1-1 0 0,0 0 0 0 0,1 1 1 0 0,-1-1-15 0 0,6 0 32 0 0,0 0 1 0 0,-1-1 0 0 0,1 0 0 0 0,0 0-1 0 0,1-1-32 0 0,-1-1 58 0 0,0 0 0 0 0,0 0 0 0 0,0-1 0 0 0,0 0 0 0 0,-1-1 0 0 0,1 0 0 0 0,-1 0 0 0 0,8-6-58 0 0,-15 9 23 0 0,0-1 0 0 0,0 0 0 0 0,0 0 0 0 0,0 0 0 0 0,0 0 0 0 0,0 0 0 0 0,0 0 0 0 0,-1 0 0 0 0,1-1 0 0 0,-1 1 0 0 0,1-2-23 0 0,8-11 35 0 0,-8 13-29 0 0,0-1-1 0 0,-1 0 0 0 0,1 0 1 0 0,-1 0-1 0 0,0 0 1 0 0,0-1-1 0 0,0 1 0 0 0,0 0 1 0 0,0 0-1 0 0,-1-1 0 0 0,1 1 1 0 0,-1 0-1 0 0,0-1 0 0 0,0 0-5 0 0,2-17 56 0 0,-1 9-28 0 0,0 1 0 0 0,-1 0 0 0 0,-1-9-28 0 0,0 7 3 0 0,1 1 0 0 0,0 0 0 0 0,1-3-3 0 0,1-4 1 0 0,-1 0 0 0 0,-2-6-1 0 0,1 8-14 0 0,0-1 0 0 0,3-16 14 0 0,14-69-678 0 0,-15 93 800 0 0,-1 1-1 0 0,-1-1 0 0 0,0 0 1 0 0,0 0-1 0 0,-1 0 0 0 0,0-2-121 0 0,1 11 25 0 0,0 1-1 0 0,0 0 0 0 0,0 0 1 0 0,0-1-1 0 0,0 1 0 0 0,0 0 0 0 0,0 0 1 0 0,0-1-1 0 0,0 1 0 0 0,0 0 1 0 0,0 0-1 0 0,0-1 0 0 0,-1 1 0 0 0,1 0 1 0 0,0 0-1 0 0,0 0 0 0 0,0-1 1 0 0,0 1-1 0 0,0 0 0 0 0,-1 0 0 0 0,1 0 1 0 0,0-1-1 0 0,0 1 0 0 0,0 0 1 0 0,-1 0-1 0 0,1 0 0 0 0,0 0 1 0 0,0 0-1 0 0,0 0 0 0 0,-1-1 0 0 0,1 1 1 0 0,0 0-1 0 0,0 0 0 0 0,-1 0 1 0 0,1 0-1 0 0,0 0 0 0 0,0 0 0 0 0,-1 0 1 0 0,1 0-1 0 0,0 0 0 0 0,0 0-24 0 0,-1 0 11 0 0,1 1 0 0 0,0-1 0 0 0,-1 0 0 0 0,1 0 0 0 0,0 1 0 0 0,-1-1 0 0 0,1 0 0 0 0,0 0 0 0 0,0 1 0 0 0,-1-1-1 0 0,1 0 1 0 0,0 1 0 0 0,0-1 0 0 0,0 0 0 0 0,-1 1 0 0 0,1-1 0 0 0,0 1 0 0 0,0-1 0 0 0,0 0 0 0 0,0 1 0 0 0,0-1 0 0 0,0 1 0 0 0,0-1 0 0 0,0 0-1 0 0,0 1 1 0 0,0-1-11 0 0,6 42 126 0 0,-4-8-54 0 0,0-25-40 0 0,-1-1-1 0 0,-1 1 0 0 0,0 0 1 0 0,0-1-1 0 0,-1 4-31 0 0,0 24 343 0 0,1-26-61 0 0,0-1 0 0 0,-1 1 0 0 0,-1 7-282 0 0,1-7 16 0 0,0 0-1 0 0,0 0 0 0 0,1 0 1 0 0,0 0-1 0 0,2 2-15 0 0,-2-1-212 0 0,1 0 0 0 0,-1 0 1 0 0,-2 10 211 0 0,1-10-10 0 0,0 0 0 0 0,0-1 1 0 0,1 1-1 0 0,1 10 10 0 0,0 8 59 0 0,-1-23-43 0 0,0 0-1 0 0,0 1 1 0 0,1-1-1 0 0,0 0 0 0 0,0 0 1 0 0,0 0-1 0 0,1 0 1 0 0,1 2-16 0 0,5 15 115 0 0,-7-18-91 0 0,1 0-1 0 0,0 0 0 0 0,0 0 1 0 0,0 0-1 0 0,1 0 1 0 0,0-1-1 0 0,0 1 0 0 0,0 0-23 0 0,6 10 77 0 0,-8-12-55 0 0,0-1 0 0 0,0 1-1 0 0,1-1 1 0 0,-1 1 0 0 0,1-1-1 0 0,0 1 1 0 0,-1-1 0 0 0,1 0-1 0 0,2 2-21 0 0,-1-2 2 0 0,-2 0 56 0 0,0-1 0 0 0,0 0 0 0 0,1 0 0 0 0,-1 0 0 0 0,1 0 0 0 0,-1 0 0 0 0,1-1 0 0 0,-1 1 0 0 0,1 0 0 0 0,-1-1 0 0 0,1 1 0 0 0,0-1 0 0 0,-1 1 0 0 0,1-1-58 0 0,-1 0-33 0 0,0 0 0 0 0,1 1 1 0 0,-1-1-1 0 0,0 0 0 0 0,0 0 0 0 0,1 0 1 0 0,-1 0-1 0 0,0 0 0 0 0,0-1 1 0 0,1 1-1 0 0,-1 0 0 0 0,0 0 1 0 0,0-1-1 0 0,0 1 0 0 0,0-1 0 0 0,0 1 1 0 0,1-1-1 0 0,-1 0 0 0 0,0 1 33 0 0,-2-1-42 0 0,1 1-1 0 0,0 0 1 0 0,-1 0-1 0 0,1-1 1 0 0,0 1-1 0 0,-1 0 1 0 0,1 0 0 0 0,0-1-1 0 0,-1 1 1 0 0,1 0-1 0 0,0-1 1 0 0,-1 1-1 0 0,1-1 1 0 0,0 1-1 0 0,0 0 1 0 0,-1-1-1 0 0,1 1 1 0 0,0-1-1 0 0,0 1 1 0 0,0-1 0 0 0,0 1-1 0 0,0 0 1 0 0,0-1-1 0 0,0 1 1 0 0,0-1-1 0 0,0 0 43 0 0,-2-4-2856 0 0,-1 1 1248 0 0</inkml:trace>
  <inkml:trace contextRef="#ctx0" brushRef="#br0" timeOffset="12601.937">5694 1398 8288 0 0,'18'-9'638'0'0,"-27"6"-376"0"0,3 4 4422 0 0,2 1-4470 0 0,1-1 1 0 0,0 1 0 0 0,0 0 0 0 0,1 0-1 0 0,-1 0 1 0 0,0 0 0 0 0,1 0-215 0 0,1-1 41 0 0,0 0 0 0 0,0-1 0 0 0,1 1 0 0 0,-1 0 0 0 0,1 0 0 0 0,-1-1 0 0 0,1 1-1 0 0,-1 0 1 0 0,1 0 0 0 0,-1 0 0 0 0,1 0 0 0 0,0-1 0 0 0,-1 1 0 0 0,1 0 0 0 0,0 0 0 0 0,0 0 0 0 0,0 0 0 0 0,0 0 0 0 0,0 0 0 0 0,0 0 0 0 0,0 0 0 0 0,0 0 0 0 0,0 0 0 0 0,0 0 0 0 0,0 0-1 0 0,1 0-39 0 0,0 2 114 0 0,0 0 1 0 0,0 1-1 0 0,-1-1 1 0 0,1 0 0 0 0,-1 0-1 0 0,0 1 1 0 0,0-1-1 0 0,0 0 1 0 0,0 1 0 0 0,0-1-1 0 0,-1 2-115 0 0,-11 35 1018 0 0,5-19-692 0 0,6-17-273 0 0,1 1-1 0 0,-1-1 1 0 0,1 1 0 0 0,0 0-1 0 0,0-1 1 0 0,0 1-1 0 0,1-1 1 0 0,0 1-1 0 0,0-1 1 0 0,0 1-1 0 0,1 1-52 0 0,4 28 198 0 0,-5-24-138 0 0,1 0-1 0 0,0 0 1 0 0,2 7-60 0 0,-1-9 42 0 0,-1 1 1 0 0,0 0 0 0 0,0 0 0 0 0,-1 1-1 0 0,-1-1-42 0 0,3 6 79 0 0,-2-14-71 0 0,-1 1-1 0 0,1-1 0 0 0,-1 0 1 0 0,0 1-1 0 0,0-1 0 0 0,1 0 1 0 0,-1 1-1 0 0,0-1 1 0 0,0 0-1 0 0,0 1 0 0 0,-1 0-7 0 0,0 0-11 0 0,1-1-1 0 0,0 0-1 0 0,0 0 1 0 0,0 1-1 0 0,0-1 1 0 0,0 0-1 0 0,0 0 1 0 0,0 0-1 0 0,1 0 1 0 0,-1 0 0 0 0,0 0-1 0 0,0 0 1 0 0,1 0-1 0 0,-1 0 1 0 0,1 0-1 0 0,-1-1 1 0 0,1 2 12 0 0,-1 0-1095 0 0,-1-2-385 0 0,-3 2-78 0 0</inkml:trace>
  <inkml:trace contextRef="#ctx0" brushRef="#br0" timeOffset="13052.373">5542 1597 5984 0 0,'-30'-8'622'0'0,"23"2"-31"0"0,6 3-151 0 0,1 3-159 0 0,0-1 1177 0 0,5-3 1467 0 0,-2 2-2705 0 0,1-1 0 0 0,0 1 0 0 0,0 0 1 0 0,0 1-1 0 0,0-1 0 0 0,0 1 0 0 0,0 0 0 0 0,0 0 0 0 0,0 0 1 0 0,1 0-1 0 0,-1 1 0 0 0,0 0 0 0 0,1 0 0 0 0,-1 0 0 0 0,0 0 1 0 0,4 1-221 0 0,-4 0 20 0 0,-1 0 1 0 0,0-1 0 0 0,1 1 0 0 0,-1-1 0 0 0,0 0-1 0 0,1 0 1 0 0,1 0-21 0 0,42 0 63 0 0,-22 2-81 0 0,0-1 101 0 0,1 0 0 0 0,0-1 1 0 0,6-2-84 0 0,11-2 60 0 0,70-10-283 0 0,-111 13 170 0 0,-2 1-11 0 0,-11 12 152 0 0,-7-1 264 0 0,16-10-234 0 0,0 0-1 0 0,0 0 0 0 0,-1 0 0 0 0,1 0 1 0 0,0 1-1 0 0,0-1 0 0 0,1 0 1 0 0,-1 1-1 0 0,0 0 0 0 0,0-1 0 0 0,1 1 1 0 0,-1 0-1 0 0,1 0 0 0 0,-1 0 0 0 0,1 1-117 0 0,-1 1 117 0 0,-1-1-1 0 0,1 1 0 0 0,-1 0 0 0 0,0-1 0 0 0,-1 2-116 0 0,-9 13-550 0 0,12-17 536 0 0,1-1 0 0 0,0 1 1 0 0,0-1-1 0 0,0 1 0 0 0,0-1 0 0 0,-1 1 0 0 0,1 0 1 0 0,0-1-1 0 0,0 1 0 0 0,0-1 0 0 0,0 1 0 0 0,0 0 1 0 0,1-1-1 0 0,-1 1 0 0 0,0-1 0 0 0,0 1 0 0 0,0 0 1 0 0,0-1-1 0 0,1 1 0 0 0,-1-1 0 0 0,0 1 0 0 0,0-1 1 0 0,1 1 13 0 0,-1 0 3 0 0,1-1 1 0 0,-1 1-1 0 0,0-1 1 0 0,0 1-1 0 0,1-1 0 0 0,-1 1 1 0 0,0-1-1 0 0,0 1 1 0 0,0-1-1 0 0,0 1 1 0 0,1 0-1 0 0,-1-1 1 0 0,0 1-1 0 0,0-1 1 0 0,0 1-1 0 0,-1-1 1 0 0,1 1-1 0 0,0 0 1 0 0,0-1-1 0 0,0 1 1 0 0,0-1-1 0 0,0 1 1 0 0,-1 0-4 0 0,-2 5 55 0 0,2-6-52 0 0,1 1-1 0 0,0-1 1 0 0,-1 0-1 0 0,1 1 1 0 0,0-1 0 0 0,0 0-1 0 0,-1 1 1 0 0,1-1-1 0 0,0 0 1 0 0,0 1 0 0 0,0-1-1 0 0,-1 0 1 0 0,1 1-1 0 0,0-1 1 0 0,0 0 0 0 0,0 1-1 0 0,0-1 1 0 0,0 1-1 0 0,0-1 1 0 0,0 0 0 0 0,0 1-1 0 0,0-1 1 0 0,0 1-1 0 0,0-1 1 0 0,0 1 0 0 0,0-1-1 0 0,0 0 1 0 0,0 1-1 0 0,0-1 1 0 0,1 0 0 0 0,-1 1-1 0 0,0-1 1 0 0,0 1-1 0 0,0-1 1 0 0,1 0 0 0 0,-1 1-1 0 0,0-1 1 0 0,0 0-1 0 0,1 0 1 0 0,-1 1 0 0 0,0-1-1 0 0,1 0 1 0 0,-1 0-1 0 0,0 1 1 0 0,1-1 0 0 0,-1 0-1 0 0,0 0 1 0 0,1 0-1 0 0,-1 1 1 0 0,1-1-3 0 0,9 14 131 0 0,-8-13-113 0 0,1 1 1 0 0,0-1 0 0 0,-1 0-1 0 0,1 0 1 0 0,0-1 0 0 0,0 1-1 0 0,0 0 1 0 0,0-1 0 0 0,0 0-1 0 0,0 0 1 0 0,0 0 0 0 0,2 0-19 0 0,37-6 344 0 0,-27 3-264 0 0,-8 2-41 0 0,0-1 1 0 0,0 1 0 0 0,0-1-1 0 0,-1 0 1 0 0,1-1 0 0 0,-1 0-1 0 0,0 0 1 0 0,0 0 0 0 0,0-1-1 0 0,0 0 1 0 0,0 0-1 0 0,-1 0 1 0 0,0 0 0 0 0,0-1-1 0 0,3-3-39 0 0,6-6 64 0 0,-13 14-59 0 0,0-1-1 0 0,0 0 1 0 0,1 0-1 0 0,-1 0 1 0 0,0 0-1 0 0,0 0 1 0 0,0 0-1 0 0,0-1 1 0 0,0 1-1 0 0,0 0 1 0 0,-1-1-1 0 0,1 1 1 0 0,0 0-1 0 0,-1-1 1 0 0,1 1 0 0 0,-1-1-1 0 0,1 1 1 0 0,-1-1-1 0 0,1 1 1 0 0,-1-1-1 0 0,0 1 1 0 0,0-1-1 0 0,0 1 1 0 0,0-1-1 0 0,0 1 1 0 0,0-2-5 0 0,-1 1 17 0 0,1 0 0 0 0,0 0-1 0 0,0 0 1 0 0,0 0 0 0 0,1 0 0 0 0,-1 0 0 0 0,1 0 0 0 0,0-2-17 0 0,-1 3 13 0 0,1 0 1 0 0,-1 0-1 0 0,0-1 1 0 0,0 1-1 0 0,1 0 1 0 0,-1-1-1 0 0,0 1 1 0 0,0 0-1 0 0,0 0 1 0 0,0-1-1 0 0,0 1 1 0 0,-1 0-1 0 0,1 0 1 0 0,0-1-1 0 0,-1 1 1 0 0,1 0-1 0 0,0 0 1 0 0,-1 0-1 0 0,0-1 1 0 0,1 1-1 0 0,-1-1-13 0 0,-1-1-17 0 0,-1-1 0 0 0,1 0 0 0 0,0 1 0 0 0,-1 0 0 0 0,0 0-1 0 0,0-1 1 0 0,0 1 0 0 0,0 1 0 0 0,0-1 0 0 0,0 0-1 0 0,-1 1 1 0 0,1 0 0 0 0,-1 0 0 0 0,0 0 0 0 0,0 0 0 0 0,0 1-1 0 0,-1-1 18 0 0,-4 0-479 0 0,1 1-1 0 0,0 1 1 0 0,0 0-1 0 0,-1 0 1 0 0,1 0-1 0 0,0 1 1 0 0,-1 0-1 0 0,-1 2 480 0 0,-8-1-1025 0 0,12-1-469 0 0</inkml:trace>
  <inkml:trace contextRef="#ctx0" brushRef="#br0" timeOffset="13611.827">7029 1190 14280 0 0,'0'0'1102'0'0,"0"0"-708"0"0,-2 8-298 0 0,-4 7-89 0 0,4-10 49 0 0,0 0 0 0 0,0 0 0 0 0,1 0 0 0 0,0 1 0 0 0,-1-1 1 0 0,1 2-57 0 0,-3 25 541 0 0,0 17 825 0 0,3-22-923 0 0,1 4-110 0 0,0 1 0 0 0,2 0 0 0 0,1-1 0 0 0,2 1 0 0 0,2 6-333 0 0,8 19 64 0 0,-13-44-993 0 0,-3-13 738 0 0,1 1 0 0 0,0-1 1 0 0,0 0-1 0 0,0 1 0 0 0,-1-1 0 0 0,1 0 1 0 0,0 1-1 0 0,-1-1 0 0 0,1 0 0 0 0,0 0 1 0 0,-1 1-1 0 0,1-1 0 0 0,0 0 0 0 0,-1 0 0 0 0,1 0 1 0 0,-1 1-1 0 0,1-1 0 0 0,0 0 0 0 0,-1 0 1 0 0,1 0-1 0 0,-1 0 0 0 0,1 0 0 0 0,0 0 1 0 0,-1 0-1 0 0,1 0 191 0 0,-3 1-5549 0 0</inkml:trace>
  <inkml:trace contextRef="#ctx0" brushRef="#br0" timeOffset="14748.536">6758 1470 8752 0 0,'0'0'398'0'0,"0"0"-3"0"0,0 0-74 0 0,0 0 622 0 0,0 0 302 0 0,0 0 61 0 0,0 0-128 0 0,2 0-560 0 0,14-4 27 0 0,0 0 0 0 0,1 1 0 0 0,0 1 0 0 0,-1 0 0 0 0,14 1-645 0 0,1 0 1100 0 0,29-1-1939 0 0,-27 2 476 0 0,12-3 363 0 0,-32 1 0 0 0,-1 0 0 0 0,0-1 0 0 0,1-1 0 0 0,-1 0 0 0 0,-7 3 0 0 0,22-8 64 0 0,16-2-64 0 0,-11 5 0 0 0,-18 5 0 0 0,-11 3 0 0 0,0 0 0 0 0,0-3 0 0 0,-2 1 0 0 0,-1 0 0 0 0,1 0 0 0 0,0 0 0 0 0,0 0 0 0 0,-1 0 0 0 0,1 0 0 0 0,0 0 0 0 0,0 0 0 0 0,-1 0 0 0 0,1 0 0 0 0,0 1 0 0 0,-1-1 0 0 0,1 0 0 0 0,0 0 0 0 0,-1 1 0 0 0,1-1 0 0 0,0 0 0 0 0,-1 1 0 0 0,1-1 0 0 0,0 1 0 0 0,-1-1 0 0 0,7 4 0 0 0,0 0 0 0 0,-1 0 0 0 0,1 1 0 0 0,-1-1 0 0 0,0 1 0 0 0,-1 1 0 0 0,1-1 0 0 0,3 5 0 0 0,7 7 0 0 0,-13-13 5 0 0,0 1-1 0 0,0-1 0 0 0,0 1 0 0 0,0 0 0 0 0,-1 0 0 0 0,1 0 0 0 0,-1 0 0 0 0,-1 0 0 0 0,1 0 0 0 0,0 6-4 0 0,1-2 47 0 0,-1 0 0 0 0,1-1 0 0 0,3 4-47 0 0,-6-11 10 0 0,1 0 0 0 0,-1-1 1 0 0,0 1-1 0 0,1 0 0 0 0,-1-1 1 0 0,0 1-1 0 0,1 0 0 0 0,-1 0 1 0 0,0-1-1 0 0,0 1 0 0 0,0 0 1 0 0,1 0-1 0 0,-1 0 0 0 0,0-1 1 0 0,0 1-1 0 0,0 0 0 0 0,0 0 1 0 0,-1-1-1 0 0,1 1 0 0 0,0 0 1 0 0,0 0-1 0 0,0-1 0 0 0,-1 1 1 0 0,1 0-1 0 0,0 0 0 0 0,-1-1 1 0 0,1 1-1 0 0,0 0 0 0 0,-1-1 1 0 0,1 1-1 0 0,-1 0 0 0 0,1-1 1 0 0,-1 1-1 0 0,1-1 0 0 0,-1 1 1 0 0,0-1-1 0 0,1 1 0 0 0,-1-1 0 0 0,0 1 1 0 0,1-1-1 0 0,-1 0 0 0 0,0 1 1 0 0,1-1-1 0 0,-1 0 0 0 0,0 0 1 0 0,0 0-1 0 0,0 1-10 0 0,0-1 69 0 0,-11-6 123 0 0,0-16 376 0 0,9 19-568 0 0,2-1-1 0 0,-1 1 0 0 0,0-1 0 0 0,1 0 0 0 0,0 0 1 0 0,0 1-1 0 0,0-1 0 0 0,0 0 0 0 0,1 0 0 0 0,-1 0 0 0 0,1 0 1 0 0,0 0-1 0 0,0 0 0 0 0,1 0 0 0 0,-1 0 0 0 0,1 0 1 0 0,0 0-1 0 0,0-2 1 0 0,3-4-41 0 0,1 0 0 0 0,1 0-1 0 0,-1 1 1 0 0,3-3 41 0 0,5-8-7 0 0,-3 3-95 0 0,2 0-1 0 0,0 1 1 0 0,1 1 0 0 0,1 0 0 0 0,0 1-1 0 0,11-8 103 0 0,-12 12-57 0 0,0 1 0 0 0,1 0-1 0 0,0 1 1 0 0,9-3 57 0 0,-16 7-11 0 0,33-12-77 0 0,-37 15 84 0 0,0 0 0 0 0,0 1-1 0 0,0-1 1 0 0,0 1 0 0 0,0 0 0 0 0,0 0 0 0 0,0 0 0 0 0,0 0-1 0 0,0 0 1 0 0,1 1 0 0 0,-1-1 0 0 0,1 1 4 0 0,17 5-58 0 0,3 4 49 0 0,-21-9-50 0 0,-2 0 59 0 0,0-1 0 0 0,-1 0-1 0 0,1 1 1 0 0,0-1-1 0 0,-1 1 1 0 0,1-1 0 0 0,-1 1-1 0 0,1 0 1 0 0,0-1 0 0 0,-1 1-1 0 0,0-1 1 0 0,1 1-1 0 0,-1 0 1 0 0,1-1 0 0 0,-1 1-1 0 0,0 0 1 0 0,1 0 0 0 0,-1-1-1 0 0,0 1 1 0 0,0 0-1 0 0,0 0 1 0 0,5 9 0 0 0,-5-7 0 0 0,-1-1 0 0 0,1-1 13 0 0,0 0 1 0 0,0 1-1 0 0,0-1 0 0 0,0 0 0 0 0,0 1 0 0 0,-1-1 0 0 0,1 0 0 0 0,-1 1 0 0 0,1-1 0 0 0,-1 0 0 0 0,1 0 0 0 0,-1 1 0 0 0,0-1 0 0 0,1 0 0 0 0,-1 0 0 0 0,0 0 0 0 0,0 0 1 0 0,0 0-1 0 0,0 0 0 0 0,0 0 0 0 0,0 0 0 0 0,0 0 0 0 0,0-1 0 0 0,0 1 0 0 0,-1 0 0 0 0,0 0-13 0 0,-4 1 18 0 0,0 0 0 0 0,0 0 0 0 0,0-1 1 0 0,-1 1-1 0 0,-3-1-18 0 0,5 0 11 0 0,-1 0 1 0 0,0 0-1 0 0,1 1 1 0 0,-1-1-1 0 0,-3 3-11 0 0,-5 3 23 0 0,8-5 5 0 0,1 1 0 0 0,-1 0 0 0 0,1 0 0 0 0,0 0 0 0 0,0 0 0 0 0,0 1 0 0 0,0 1-28 0 0,4-4 4 0 0,-5 5 121 0 0,0 0-1 0 0,0 1 1 0 0,1 0-1 0 0,0 0 0 0 0,0 0 1 0 0,-2 7-125 0 0,3-7 11 0 0,-1 2-4 0 0,1 1 0 0 0,0 0 1 0 0,-3 9-8 0 0,6-15 0 0 0,0-1-1 0 0,1 1 1 0 0,-1-1 0 0 0,1 1 0 0 0,0-1 0 0 0,0 1-1 0 0,0-1 1 0 0,1 1 0 0 0,-1-1 0 0 0,1 1 0 0 0,-1-1 0 0 0,1 1-1 0 0,2 2 1 0 0,-2-3-6 0 0,0 0 0 0 0,0 0 0 0 0,0-1 1 0 0,1 1-1 0 0,-1-1 0 0 0,1 1 0 0 0,0-1 0 0 0,0 0 0 0 0,2 2 6 0 0,-3-3 3 0 0,0 0 0 0 0,0-1 0 0 0,0 1 0 0 0,0 0-1 0 0,0-1 1 0 0,0 1 0 0 0,0-1 0 0 0,1 1 0 0 0,-1-1 0 0 0,0 0 0 0 0,0 0 0 0 0,1 1 0 0 0,-1-1 0 0 0,0 0 0 0 0,0 0 0 0 0,1 0 0 0 0,-1 0 0 0 0,0 0 0 0 0,1-1 0 0 0,-1 1 0 0 0,0 0 0 0 0,0-1 0 0 0,0 1 0 0 0,1-1-3 0 0,4-1 50 0 0,-1-1 1 0 0,0 1-1 0 0,0-1 1 0 0,0 0-1 0 0,0-1 1 0 0,-1 1-1 0 0,0-1 0 0 0,1 0 1 0 0,-1 0-1 0 0,0-1 1 0 0,-1 1-1 0 0,1-1 1 0 0,0-1-51 0 0,8-13-25 0 0,-2 0 0 0 0,9-19 25 0 0,-6 10 32 0 0,-11 23-32 0 0,-2 4-1 0 0,0 0 0 0 0,0 0 1 0 0,0 0-1 0 0,1 0 0 0 0,-1 0 1 0 0,1 0-1 0 0,-1 0 0 0 0,0 0 0 0 0,1 0 1 0 0,0 0-1 0 0,-1 0 0 0 0,1 0 1 0 0,-1 0-1 0 0,1 1 0 0 0,0-1 0 0 0,0 0 1 0 0,0 0-1 0 0,0 0 1 0 0,0 0-64 0 0,-1 1-3 0 0,1 1 59 0 0,0-1 0 0 0,0 0 0 0 0,0 0 0 0 0,0 0 0 0 0,0 1 0 0 0,-1-1 0 0 0,1 1 0 0 0,0-1 0 0 0,0 0-1 0 0,0 1 1 0 0,-1-1 0 0 0,1 1 0 0 0,0 0 0 0 0,0-1 0 0 0,-1 1 0 0 0,1 0 0 0 0,-1-1 0 0 0,1 1 0 0 0,0 0-1 0 0,-1 0 1 0 0,0-1 0 0 0,1 1 0 0 0,-1 0 0 0 0,1 0 0 0 0,-1 0 0 0 0,0 0 0 0 0,0 0 8 0 0,7 27-50 0 0,-6-23 52 0 0,21 70-56 0 0,-21-65 57 0 0,0-7 4 0 0,-1 0 1 0 0,1 0-1 0 0,-1 0 0 0 0,1 0 1 0 0,0 0-1 0 0,1-1 0 0 0,-1 1 1 0 0,0 0-1 0 0,1-1 0 0 0,0 1-7 0 0,2 4 95 0 0,-3-5 9 0 0,-1-2-20 0 0,0 0-11 0 0,0 0-2 0 0,0 0-6 0 0,2-1-42 0 0,-1 0 0 0 0,1 1-1 0 0,-1-1 1 0 0,0 0-1 0 0,1 0 1 0 0,-1 0-1 0 0,1 0 1 0 0,-1 0 0 0 0,0 0-1 0 0,0 0 1 0 0,0-1-1 0 0,0 1 1 0 0,0 0 0 0 0,0-1-1 0 0,0 1 1 0 0,0 0-1 0 0,0-1-22 0 0,4-8 59 0 0,-4 8-58 0 0,0 0 1 0 0,0 0-1 0 0,0 0 1 0 0,0 0-1 0 0,-1 0 1 0 0,1 0-1 0 0,-1 0 1 0 0,1 0-1 0 0,-1-1 1 0 0,0 1-1 0 0,1-1-1 0 0,0-7-7 0 0,1 1-1 0 0,0-1 1 0 0,1 1-1 0 0,0 0 1 0 0,0 0-1 0 0,1 0 1 0 0,0 1-1 0 0,1-1 8 0 0,-2 5-33 0 0,-1 1 1 0 0,0 0-1 0 0,1 0 0 0 0,0 0 0 0 0,0 0 1 0 0,0 0-1 0 0,0 1 0 0 0,0-1 1 0 0,0 1-1 0 0,1 0 0 0 0,-1 0 33 0 0,0 0-20 0 0,0 1 0 0 0,-1-1-1 0 0,1 1 1 0 0,0 0 0 0 0,0-1-1 0 0,0 2 1 0 0,0-1 0 0 0,0 0-1 0 0,0 0 1 0 0,0 1 0 0 0,0 0 0 0 0,0 0-1 0 0,1 0 1 0 0,0 0 20 0 0,-1 1 2 0 0,0 0-1 0 0,0 0 0 0 0,0 0 1 0 0,-1 1-1 0 0,1-1 1 0 0,-1 1-1 0 0,1 0 1 0 0,-1 0-1 0 0,1 0 1 0 0,-1 0-1 0 0,1 0-1 0 0,22 27 193 0 0,-22-25-157 0 0,20 29 597 0 0,-1 1 0 0 0,14 28-633 0 0,-12-19 846 0 0,-15-25-302 0 0,-8-16-348 0 0,6 5 262 0 0,-5-12-625 0 0,-1 0 1 0 0,0 0 0 0 0,-1 0 0 0 0,1 0-1 0 0,-1-1 167 0 0,1-12-746 0 0,14-51-5471 0 0,-12 57 4487 0 0</inkml:trace>
  <inkml:trace contextRef="#ctx0" brushRef="#br0" timeOffset="15247.942">8028 1522 3224 0 0,'0'0'143'0'0,"0"0"269"0"0,8-9 7766 0 0,50-50-3312 0 0,-28 31-3090 0 0,-29 27-1584 0 0,-1 1-12 0 0,13 4 314 0 0,-11-2-489 0 0,1 0 0 0 0,-1 0 1 0 0,0 0-1 0 0,1 0 0 0 0,-1 0 0 0 0,0 1 1 0 0,0-1-1 0 0,-1 1 0 0 0,1-1 0 0 0,0 1 1 0 0,-1 0-1 0 0,0-1 0 0 0,0 1 0 0 0,1 0 1 0 0,-2 0-1 0 0,1 0 0 0 0,0 0 1 0 0,-1 0-1 0 0,1 1-5 0 0,2 7 48 0 0,2 6-11 0 0,-4-11-8 0 0,1 1 0 0 0,0-1 0 0 0,0 1 0 0 0,0-1 0 0 0,1 0 0 0 0,0 0 0 0 0,0 0 0 0 0,1 0 0 0 0,3 4-29 0 0,7 8 30 0 0,-14-17-83 0 0,0-1 0 0 0,1 1 1 0 0,-1-1-1 0 0,0 1 0 0 0,1-1 1 0 0,-1 1-1 0 0,0-1 0 0 0,1 1 1 0 0,-1-1-1 0 0,1 1 0 0 0,-1-1 1 0 0,1 0-1 0 0,-1 1 0 0 0,1-1 1 0 0,-1 0-1 0 0,1 1 0 0 0,-1-1 1 0 0,1 0-1 0 0,0 0 0 0 0,-1 0 1 0 0,1 0-1 0 0,-1 1 0 0 0,1-1 1 0 0,0 0-1 0 0,-1 0 0 0 0,1 0 1 0 0,-1 0-1 0 0,1 0 0 0 0,0 0 1 0 0,-1-1-1 0 0,1 1 0 0 0,-1 0 1 0 0,1 0-1 0 0,0 0 53 0 0,8 0-6534 0 0</inkml:trace>
  <inkml:trace contextRef="#ctx0" brushRef="#br0" timeOffset="15579.827">8558 1362 15344 0 0,'0'0'348'0'0,"0"0"49"0"0,-12 8 531 0 0,-7 4-873 0 0,15-10 48 0 0,-1 1-1 0 0,0 0 1 0 0,1 0-1 0 0,0 0 1 0 0,0 0-1 0 0,-1 2-102 0 0,1-1 66 0 0,1 0 0 0 0,-1 0 0 0 0,1 1 0 0 0,-1 0 0 0 0,1 0 0 0 0,1 0 0 0 0,-1 0 0 0 0,1 0 0 0 0,0 1 0 0 0,0-1 0 0 0,0 2-66 0 0,1-3 6 0 0,0 0 0 0 0,1 0-1 0 0,0 0 1 0 0,0 0 0 0 0,0 0-1 0 0,0 0 1 0 0,1 0-1 0 0,0 0 1 0 0,0 0 0 0 0,0 0-1 0 0,0 0 1 0 0,0 0 0 0 0,1-1-1 0 0,-1 1 1 0 0,1-1-1 0 0,1 2-5 0 0,1 2 2 0 0,0-1 0 0 0,1 0 0 0 0,0 0 0 0 0,0 0-1 0 0,0 0 1 0 0,1-1 0 0 0,0 0 0 0 0,0 0 0 0 0,0-1-1 0 0,1 1-1 0 0,15 12 190 0 0,-21-17-147 0 0,-1 0-1 0 0,0 0 0 0 0,1 1 0 0 0,-1-1 0 0 0,0 0 0 0 0,0 0 0 0 0,1 1 0 0 0,-1-1 1 0 0,0 0-1 0 0,0 1 0 0 0,1-1 0 0 0,-1 0 0 0 0,0 1 0 0 0,0-1 0 0 0,0 0 0 0 0,1 1 1 0 0,-1-1-1 0 0,0 0 0 0 0,0 1 0 0 0,0-1 0 0 0,0 0 0 0 0,0 1 0 0 0,0-1 0 0 0,0 1 1 0 0,0-1-1 0 0,0 0 0 0 0,0 1 0 0 0,0-1 0 0 0,0 0 0 0 0,0 1-42 0 0,-9 8 373 0 0,-19 2-236 0 0,26-11-28 0 0,-9 3-57 0 0,1 0 0 0 0,-1-1 1 0 0,0-1-1 0 0,0 0 0 0 0,-1 0 0 0 0,1-1 0 0 0,0 0 0 0 0,-2-2-52 0 0,-17-1-3149 0 0,24 3 1934 0 0</inkml:trace>
  <inkml:trace contextRef="#ctx0" brushRef="#br0" timeOffset="15865.45">8814 1168 9216 0 0,'-3'5'949'0'0,"0"-1"-458"0"0,1 0 0 0 0,0 0 0 0 0,0 0 0 0 0,0 1 0 0 0,0-1 0 0 0,1 0 0 0 0,-1 1 0 0 0,1-1 0 0 0,0 1 0 0 0,0 3-491 0 0,-4 17 1539 0 0,-8 43-899 0 0,10-52-208 0 0,0-1 1 0 0,1 1-1 0 0,1 0 0 0 0,0 0 0 0 0,1-1 0 0 0,1 7-432 0 0,0-13 222 0 0,1 1-1 0 0,0-1 0 0 0,3 7-221 0 0,3 15 343 0 0,-5-22-270 0 0,0-1 0 0 0,0 1 0 0 0,1-1 0 0 0,0 0 0 0 0,1 0 0 0 0,-1-1 0 0 0,2 1 0 0 0,-1-1 0 0 0,2 1-73 0 0,-5-5-87 0 0,1-2-1 0 0,-1 1 0 0 0,1 0 1 0 0,-1 0-1 0 0,1-1 1 0 0,-1 1-1 0 0,1-1 0 0 0,0 0 1 0 0,-1 0-1 0 0,1 0 0 0 0,0 0 1 0 0,0 0-1 0 0,0-1 0 0 0,0 1 1 0 0,0-1-1 0 0,0 0 1 0 0,0 0-1 0 0,0 0 0 0 0,0 0 1 0 0,0 0-1 0 0,0-1 0 0 0,1 0 88 0 0,6-2-1824 0 0</inkml:trace>
  <inkml:trace contextRef="#ctx0" brushRef="#br0" timeOffset="16254.627">9173 1242 11976 0 0,'-16'7'1280'0'0,"8"-2"-504"0"0,0 1 0 0 0,0 0 0 0 0,0 0 0 0 0,-2 3-776 0 0,-4 4 850 0 0,5-4-430 0 0,0 1 0 0 0,-6 8-420 0 0,-4 4 263 0 0,9-9-71 0 0,0-1 0 0 0,1 1 0 0 0,1 1 0 0 0,-1 1-192 0 0,-4 7 180 0 0,-9 26 218 0 0,20-46-381 0 0,1 0-1 0 0,0 0 1 0 0,0 0-1 0 0,0 1 1 0 0,0-1-1 0 0,0 0 1 0 0,0 0-1 0 0,0 1 1 0 0,1-1-1 0 0,0 1 1 0 0,-1-1-1 0 0,1 0 1 0 0,0 1-1 0 0,0-1 1 0 0,0 1-1 0 0,0-1 1 0 0,0 1-1 0 0,1-1 1 0 0,0 1-17 0 0,-1-3 4 0 0,0 1 0 0 0,0-1-1 0 0,0 0 1 0 0,0 0 0 0 0,0 1 0 0 0,0-1 0 0 0,1 0 0 0 0,-1 0 0 0 0,0 0 0 0 0,0 0 0 0 0,0 1 0 0 0,0-1 0 0 0,1 0 0 0 0,-1 0-1 0 0,0 0 1 0 0,0 0 0 0 0,0 1 0 0 0,1-1 0 0 0,-1 0 0 0 0,0 0 0 0 0,0 0 0 0 0,1 0 0 0 0,-1 0 0 0 0,0 0 0 0 0,0 0 0 0 0,1 0-1 0 0,-1 0 1 0 0,0 0 0 0 0,0 0 0 0 0,1 0 0 0 0,-1 0 0 0 0,0 0 0 0 0,0 0-4 0 0,11-5 37 0 0,-9 3-81 0 0,1 0 0 0 0,-1 0 0 0 0,0 0 0 0 0,0 0 0 0 0,0 0 0 0 0,0-1 0 0 0,0 0 44 0 0,10-19-491 0 0,0 1 0 0 0,2 1 0 0 0,7-9 491 0 0,-21 28-9 0 0,2 0 11 0 0,0-1 1 0 0,0 0-1 0 0,0 1 0 0 0,0-1 0 0 0,0 1 1 0 0,0 0-1 0 0,2-1-2 0 0,-3 2 45 0 0,1 1 0 0 0,-1-1 0 0 0,0 1 0 0 0,0-1 0 0 0,0 1 0 0 0,0 0 0 0 0,0 0 0 0 0,0-1 0 0 0,0 1 0 0 0,0 0 0 0 0,0 0 0 0 0,0 0 0 0 0,-1 0 0 0 0,1 0 0 0 0,0 0 0 0 0,-1 0 0 0 0,1 0 0 0 0,0 1-45 0 0,10 22 480 0 0,-8-13-270 0 0,0 1 0 0 0,1-2 0 0 0,0 1 0 0 0,1-1 0 0 0,0 1 0 0 0,1-1 0 0 0,0 0 0 0 0,7 8-210 0 0,-7-11 152 0 0,0 1 0 0 0,1-1-1 0 0,0-1 1 0 0,0 1-1 0 0,1-1 1 0 0,0 0 0 0 0,7 4-152 0 0,-11-8 29 0 0,-1-1 0 0 0,0 1 1 0 0,0 0-1 0 0,1-1 1 0 0,-1 0-1 0 0,1 0 0 0 0,-1 0 1 0 0,1-1-1 0 0,0 1 1 0 0,-1-1-1 0 0,1 1 0 0 0,0-1 1 0 0,-1 0-1 0 0,1-1 1 0 0,0 1-1 0 0,-1-1 0 0 0,1 1 1 0 0,-1-1-1 0 0,1 0 1 0 0,-1-1-1 0 0,1 1 0 0 0,0-1-29 0 0,8-4-178 0 0,-9 5-29 0 0,0 0 0 0 0,0-1 0 0 0,0 1 0 0 0,0-1 0 0 0,-1 1 0 0 0,1-1 0 0 0,-1 0 0 0 0,1 0 0 0 0,-1 0 0 0 0,0 0 1 0 0,0-1-1 0 0,1 1 0 0 0,-2-1 0 0 0,1 1 0 0 0,0-1 0 0 0,0 1 0 0 0,-1-1 0 0 0,0 0 0 0 0,1 0 0 0 0,-1 0 207 0 0,8-26-2000 0 0,3 1-14 0 0</inkml:trace>
  <inkml:trace contextRef="#ctx0" brushRef="#br0" timeOffset="16670.326">9414 1159 15664 0 0,'0'0'718'0'0,"0"0"-19"0"0,3 15-421 0 0,2 34-22 0 0,0-9 600 0 0,-3-18 208 0 0,2-1 0 0 0,2 8-1064 0 0,3 12 1275 0 0,-3-1-916 0 0,-1 1 0 0 0,-2 0 0 0 0,-2 1-359 0 0,-1-42-24 0 0,0 1 0 0 0,0 0 1 0 0,0 0-1 0 0,0-1 0 0 0,0 1 0 0 0,0 0 0 0 0,0-1 0 0 0,0 1 0 0 0,0 0 0 0 0,-1-1 0 0 0,1 1 0 0 0,0 0 1 0 0,0-1-1 0 0,-1 1 0 0 0,1 0 0 0 0,-1-1 0 0 0,1 1 0 0 0,0-1 0 0 0,-1 1 24 0 0,1-1-49 0 0,-1 1 1 0 0,1-1-1 0 0,-1 0 0 0 0,1 0 0 0 0,0 0 0 0 0,-1 0 1 0 0,1 0-1 0 0,-1 1 0 0 0,1-1 0 0 0,0 0 1 0 0,-1 0-1 0 0,1 0 0 0 0,-1 0 0 0 0,1 0 0 0 0,0 0 1 0 0,-1-1-1 0 0,1 1 0 0 0,-1 0 0 0 0,1 0 1 0 0,-1 0-1 0 0,1 0 0 0 0,0 0 0 0 0,-1-1 49 0 0,-1 0-368 0 0,1 0 0 0 0,-1 0 0 0 0,0 0 0 0 0,1 0 0 0 0,-1-1 0 0 0,1 1 0 0 0,-1 0 0 0 0,1-1 0 0 0,0 1-1 0 0,0-1 1 0 0,0 0 0 0 0,0 1 0 0 0,-1-2 368 0 0,0-2-783 0 0,0-1 0 0 0,0 1 0 0 0,0-1 0 0 0,1 0 0 0 0,0 0 0 0 0,0 0 0 0 0,0 0 0 0 0,1 0 0 0 0,0 0 783 0 0,0-1-177 0 0,1 0-1 0 0,-1 0 1 0 0,1 1 0 0 0,1-1-1 0 0,-1 0 1 0 0,1 0-1 0 0,1 1 1 0 0,-1-1 0 0 0,1 1-1 0 0,0 0 1 0 0,3-6 177 0 0,-4 9 259 0 0,0 0 0 0 0,0 0 0 0 0,1 0 1 0 0,-1 1-1 0 0,0-1 0 0 0,1 0 0 0 0,0 1 0 0 0,-1 0 1 0 0,1-1-1 0 0,0 1 0 0 0,0 0 0 0 0,0 1 0 0 0,1-1 1 0 0,-1 0-1 0 0,0 1 0 0 0,1 0 0 0 0,-1 0 0 0 0,1 0 1 0 0,-1 0-1 0 0,1 0 0 0 0,-1 1 0 0 0,2 0-259 0 0,2-1 351 0 0,-1 1 1 0 0,0 0-1 0 0,1 1 0 0 0,-1 0 0 0 0,0 0 0 0 0,0 0 1 0 0,0 0-1 0 0,0 1 0 0 0,0 0 0 0 0,3 2-351 0 0,-5-2 197 0 0,-1 0-1 0 0,0 0 1 0 0,0 0 0 0 0,0 0-1 0 0,-1 0 1 0 0,1 1 0 0 0,-1-1-1 0 0,1 1 1 0 0,-1 0-1 0 0,0 0 1 0 0,0 0 0 0 0,0 0-1 0 0,0 0 1 0 0,0 0 0 0 0,-1 0-1 0 0,1 1 1 0 0,-1-1-1 0 0,0 1 1 0 0,0 1-197 0 0,15 138 3512 0 0,-15-138-3455 0 0,-1-1-40 0 0,1-1 1 0 0,-1 0 0 0 0,1 1-1 0 0,0-1 1 0 0,0 0-1 0 0,0 0 1 0 0,0 1 0 0 0,1-1-1 0 0,-1 0 1 0 0,1 0 0 0 0,1 1-18 0 0,-3-4 8 0 0,0 1 0 0 0,1 0 0 0 0,-1-1 0 0 0,1 1 0 0 0,-1 0 0 0 0,0-1 1 0 0,1 1-1 0 0,0 0 0 0 0,-1-1 0 0 0,1 1 0 0 0,-1-1 0 0 0,1 1 0 0 0,0-1 1 0 0,-1 1-1 0 0,1-1 0 0 0,0 0 0 0 0,0 1-8 0 0,7 4-12 0 0,-6-5-66 0 0,0 0-1 0 0,0-1 1 0 0,0 1-1 0 0,0 0 1 0 0,0-1-1 0 0,0 1 1 0 0,0-1-1 0 0,0 0 1 0 0,0 0 78 0 0,1 0-766 0 0,6-3-4826 0 0,1-3-1871 0 0</inkml:trace>
  <inkml:trace contextRef="#ctx0" brushRef="#br0" timeOffset="16980.876">9909 1224 15144 0 0,'0'0'694'0'0,"0"0"-17"0"0,0 0-386 0 0,0 0-14 0 0,0 0 41 0 0,0 0 8 0 0,0 16 2 0 0,-3-4-190 0 0,1 1 0 0 0,0-1 0 0 0,0 13-138 0 0,5 2-4751 0 0,0-16-1135 0 0</inkml:trace>
  <inkml:trace contextRef="#ctx0" brushRef="#br0" timeOffset="17474.37">10065 1289 5528 0 0,'0'0'422'0'0,"0"0"-276"0"0,0-3 88 0 0,0 2 898 0 0,0 1 383 0 0,0 0 76 0 0,-12 2 1757 0 0,3 2-2980 0 0,1 0 0 0 0,-1 1 0 0 0,1 0 0 0 0,1 0 0 0 0,-1 1 0 0 0,1 0 1 0 0,0 0-1 0 0,-5 6-368 0 0,4-4 173 0 0,-9 8 339 0 0,2 2 0 0 0,-9 11-512 0 0,1-1 997 0 0,16-19-1038 0 0,0-1 0 0 0,1 2 0 0 0,-2 4 41 0 0,6-10-109 0 0,0 0-1 0 0,0 0 1 0 0,0 0-1 0 0,0 0 0 0 0,1 0 1 0 0,0 1-1 0 0,0-1 1 0 0,0 0-1 0 0,0 4 110 0 0,1-7 11 0 0,0-1 0 0 0,0 1 0 0 0,0-1 0 0 0,0 0 0 0 0,0 1-1 0 0,0-1 1 0 0,0 1 0 0 0,0-1 0 0 0,0 1 0 0 0,1-1 0 0 0,-1 0 0 0 0,0 1 0 0 0,0-1 0 0 0,0 1 0 0 0,0-1-1 0 0,1 0 1 0 0,-1 1 0 0 0,0-1 0 0 0,0 0 0 0 0,1 1 0 0 0,-1-1 0 0 0,0 0 0 0 0,1 1 0 0 0,-1-1-1 0 0,0 0 1 0 0,1 1 0 0 0,-1-1 0 0 0,0 0 0 0 0,1 0 0 0 0,-1 0 0 0 0,1 1 0 0 0,-1-1-11 0 0,1 0 18 0 0,1 0 0 0 0,-1 0 0 0 0,0 0 0 0 0,0 0 1 0 0,0 0-1 0 0,1-1 0 0 0,-1 1 0 0 0,0 0 0 0 0,0 0 1 0 0,0-1-1 0 0,0 1 0 0 0,0-1 0 0 0,0 1-18 0 0,2-2 34 0 0,0 1 0 0 0,0-1 0 0 0,0 0 0 0 0,-1 1 0 0 0,1-1 0 0 0,0 0 0 0 0,-1-1 0 0 0,0 1 0 0 0,0 0 0 0 0,1-2-34 0 0,13-19-23 0 0,1 1 0 0 0,1 0 0 0 0,2-1 23 0 0,-10 11-104 0 0,0 1 67 0 0,1-1-1 0 0,1 1 0 0 0,-1 1 1 0 0,2 0-1 0 0,8-5 38 0 0,-1 0-136 0 0,-17 13 120 0 0,0-1 1 0 0,0 0-1 0 0,1 1 0 0 0,-1 0 0 0 0,1 0 0 0 0,0 0 0 0 0,0 0 0 0 0,-1 0 0 0 0,1 1 0 0 0,0 0 0 0 0,3-1 16 0 0,-4 1 0 0 0,-1 1-1 0 0,0 0 0 0 0,1 0 0 0 0,-1 0 0 0 0,0 0 0 0 0,1 0 0 0 0,-1 0 1 0 0,0 0-1 0 0,1 1 0 0 0,-1-1 0 0 0,0 1 0 0 0,1 0 0 0 0,-1-1 0 0 0,0 1 0 0 0,0 0 1 0 0,0 0-1 0 0,0 1 0 0 0,0-1 0 0 0,0 0 0 0 0,0 1 0 0 0,0 0 1 0 0,1 1 41 0 0,0 1 0 0 0,0 0-1 0 0,0 0 1 0 0,0 0 0 0 0,-1 0 0 0 0,0 1 0 0 0,0-1-1 0 0,0 0 1 0 0,0 1 0 0 0,-1 1-41 0 0,7 16 608 0 0,-2 0 1 0 0,-1 1 0 0 0,0 0-1 0 0,-2 1 1 0 0,-1-1 0 0 0,0 11-609 0 0,-2-32 225 0 0,0-2-53 0 0,0 0-11 0 0,0 0-9 0 0,0 0-34 0 0,0 0-20 0 0,0 0-2 0 0,-9-4 113 0 0,8 4-203 0 0,1 0 0 0 0,-1 0 0 0 0,1-1 0 0 0,-1 1 1 0 0,0 0-1 0 0,1 0 0 0 0,-1 0 0 0 0,1 0 0 0 0,-1-1 0 0 0,1 1 0 0 0,-1 0 0 0 0,1-1 0 0 0,-1 1 0 0 0,1 0 0 0 0,0-1 0 0 0,-1 1 0 0 0,1 0 0 0 0,-1-1 0 0 0,1 1 0 0 0,0-1 0 0 0,-1 1 0 0 0,1-1 0 0 0,0 1 0 0 0,0-1 0 0 0,-1 1 0 0 0,1-1 0 0 0,0 1 0 0 0,0-1 0 0 0,0 1-6 0 0,-3-12-66 0 0,2 10 7 0 0,0 0 1 0 0,0-1-1 0 0,0 1 0 0 0,1 0 0 0 0,-1-1 0 0 0,1 1 0 0 0,-1 0 1 0 0,1-1-1 0 0,0 1 0 0 0,0-1 0 0 0,0 1 0 0 0,1-1 1 0 0,-1 1-1 0 0,0 0 0 0 0,1-1 0 0 0,0 1 0 0 0,-1 0 0 0 0,1-1 1 0 0,0 1-1 0 0,0 0 0 0 0,1-1 59 0 0,-1 1-89 0 0,0 0 0 0 0,-1 0 0 0 0,1 0-1 0 0,0 0 1 0 0,-1-1 0 0 0,1 1 0 0 0,-1 0 0 0 0,1-1 0 0 0,-1 1 0 0 0,0 0 0 0 0,0 0-1 0 0,0-1 1 0 0,-1 0 89 0 0,2-20-568 0 0,1 18 497 0 0,-1 0-1 0 0,1 0 0 0 0,1 0 0 0 0,-1 0 0 0 0,1 0 1 0 0,-1 1-1 0 0,1-1 0 0 0,1 1 0 0 0,-1 0 1 0 0,1 0-1 0 0,-1 0 0 0 0,1 0 0 0 0,0 1 0 0 0,0-1 1 0 0,1 1-1 0 0,-1 0 0 0 0,1 0 0 0 0,0 1 0 0 0,1-1 72 0 0,-5 2 3 0 0,1 1-1 0 0,0 0 0 0 0,0-1 1 0 0,0 1-1 0 0,0 0 0 0 0,0 0 0 0 0,0 0 1 0 0,0 0-1 0 0,0 1 0 0 0,0-1 0 0 0,0 0 1 0 0,0 1-1 0 0,0 0 0 0 0,0-1 1 0 0,0 1-1 0 0,0 0-2 0 0,2 1 67 0 0,0 0 1 0 0,0 0-1 0 0,0 1 1 0 0,0-1-1 0 0,0 1 1 0 0,2 2-68 0 0,1 2 136 0 0,-1 0-1 0 0,0 1 1 0 0,-1 0 0 0 0,1 0 0 0 0,0 3-136 0 0,14 20 238 0 0,-3-1-83 0 0,-15-24-147 0 0,1-1 1 0 0,0 1-1 0 0,0-1 0 0 0,0 0 0 0 0,1 0 0 0 0,1 2-8 0 0,0-2-523 0 0,-1-1 0 0 0,1 1 0 0 0,0-1 0 0 0,1 0 0 0 0,-1-1-1 0 0,2 2 524 0 0,2-1-6463 0 0</inkml:trace>
  <inkml:trace contextRef="#ctx0" brushRef="#br0" timeOffset="18041.26">10736 1387 6912 0 0,'11'-20'314'0'0,"-10"18"-270"0"0,0 0 0 0 0,-1 0 0 0 0,1 0 0 0 0,-1 0 0 0 0,1 0 0 0 0,-1-1 0 0 0,0 1-1 0 0,0 0 1 0 0,0 0 0 0 0,0-1 0 0 0,-1 1 0 0 0,1 0 0 0 0,0 0 0 0 0,-1 0 0 0 0,0-1-1 0 0,0 0-43 0 0,-1-5 1585 0 0,1 7-1343 0 0,1 0 1 0 0,-1 0-1 0 0,1 1 0 0 0,-1-1 1 0 0,1 0-1 0 0,-1 1 0 0 0,0-1 1 0 0,0 0-1 0 0,1 1 1 0 0,-1-1-1 0 0,0 1 0 0 0,0 0 1 0 0,0-1-1 0 0,1 1 0 0 0,-1-1 1 0 0,0 1-1 0 0,0 0 0 0 0,0 0 1 0 0,0 0-1 0 0,0-1 0 0 0,0 1 1 0 0,1 0-1 0 0,-1 0 0 0 0,0 0 1 0 0,0 0-1 0 0,0 0 1 0 0,-1 1-243 0 0,-1-1 357 0 0,0 0 0 0 0,0 0 0 0 0,0 0 0 0 0,0 1 0 0 0,0 0 1 0 0,0-1-1 0 0,-2 2-357 0 0,-3 2 107 0 0,1 0 0 0 0,-1 0 1 0 0,1 1-1 0 0,-1 0 0 0 0,1 1 1 0 0,1 0-1 0 0,-1 0 0 0 0,0 1-107 0 0,0 2 84 0 0,0 1 0 0 0,1-1-1 0 0,0 1 1 0 0,1 0 0 0 0,0 0 0 0 0,1 1-1 0 0,0-1 1 0 0,1 1 0 0 0,0 0-1 0 0,0 0 1 0 0,1 0 0 0 0,1 0-1 0 0,0 9-83 0 0,1-18 123 0 0,0-2-54 0 0,0 0-47 0 0,0 1 0 0 0,0-1 0 0 0,0 1 0 0 0,0-1 0 0 0,0 1 0 0 0,1-1 0 0 0,-1 1 0 0 0,0-1 0 0 0,0 1 0 0 0,1-1 0 0 0,-1 0 0 0 0,0 1 0 0 0,1-1 0 0 0,-1 1 0 0 0,0-1 0 0 0,1 0 0 0 0,0 1-22 0 0,1-1 31 0 0,1-1-1 0 0,-1 1 1 0 0,1-1 0 0 0,-1 1 0 0 0,1-1 0 0 0,-1 0-1 0 0,1 0 1 0 0,-1 0 0 0 0,0 0 0 0 0,1 0 0 0 0,-1 0 0 0 0,0-1-1 0 0,0 1 1 0 0,1-2-31 0 0,29-29-418 0 0,-27 26 212 0 0,1 0 0 0 0,0 0 0 0 0,0 0 0 0 0,0 1 0 0 0,1 0 0 0 0,0 0 206 0 0,4-3-415 0 0,-7 5 258 0 0,0 0 0 0 0,0 0 0 0 0,0 1 0 0 0,1-1 0 0 0,-1 1 0 0 0,3-1 157 0 0,-7 3-17 0 0,1 0-1 0 0,0 0 1 0 0,-1 0 0 0 0,1 0 0 0 0,0 0-1 0 0,0-1 1 0 0,-1 1 0 0 0,1 0 0 0 0,0 1 0 0 0,-1-1-1 0 0,1 0 1 0 0,0 0 0 0 0,-1 0 0 0 0,1 0-1 0 0,0 0 1 0 0,-1 1 0 0 0,1-1 0 0 0,-1 0 0 0 0,1 1 17 0 0,0-1-7 0 0,0 1 0 0 0,0 0 0 0 0,-1 0 0 0 0,1 0 0 0 0,-1-1 0 0 0,1 1 0 0 0,-1 0 0 0 0,1 0 0 0 0,-1 0 0 0 0,1 0 0 0 0,-1 0 0 0 0,0 0 0 0 0,1 0 0 0 0,-1 0 0 0 0,0 0 0 0 0,0 0 0 0 0,0 0 7 0 0,1 5 57 0 0,0 0 0 0 0,1 0-1 0 0,0 0 1 0 0,0 0-1 0 0,0-1 1 0 0,1 1-1 0 0,-1-1 1 0 0,1 1-1 0 0,1-1 1 0 0,-1 0-1 0 0,1 0 1 0 0,0-1 0 0 0,0 1-1 0 0,0-1 1 0 0,1 0-1 0 0,-1 0 1 0 0,1 0-1 0 0,0-1 1 0 0,4 3-57 0 0,-5-4 75 0 0,0 0 0 0 0,0 0 0 0 0,0 0 0 0 0,0-1 0 0 0,0 0 0 0 0,1 0 0 0 0,-1 0 0 0 0,0 0 0 0 0,1 0 0 0 0,-1-1 0 0 0,1 0-1 0 0,-1 0 1 0 0,0 0 0 0 0,1-1 0 0 0,-1 1 0 0 0,1-1 0 0 0,-1 0 0 0 0,0 0 0 0 0,0-1 0 0 0,1 1 0 0 0,-1-1 0 0 0,0 0 0 0 0,0 0 0 0 0,-1 0 0 0 0,1-1 0 0 0,0 1 0 0 0,0-1-75 0 0,-4 3 0 0 0,5-4 26 0 0,-1 0-1 0 0,1 0 1 0 0,0 0 0 0 0,-1 0-1 0 0,0-1 1 0 0,0 1-1 0 0,0-1 1 0 0,-1 0 0 0 0,2-3-26 0 0,5-12-74 0 0,0 0 0 0 0,-1 0 0 0 0,-1-1 0 0 0,2-9 74 0 0,-5 6-170 0 0,0 0 1 0 0,-2 0-1 0 0,-1-6 170 0 0,1-1-369 0 0,4-14 369 0 0,-1 15-93 0 0,-1-1 0 0 0,-1 0-1 0 0,-1-24 94 0 0,-1 30-200 0 0,-1 21 167 0 0,0-1 0 0 0,-1 0 0 0 0,0 1 0 0 0,0-1 0 0 0,0 0 0 0 0,0 0-1 0 0,-1-3 34 0 0,1 8 0 0 0,-1-1 0 0 0,1 1 0 0 0,0 0 0 0 0,0-1 0 0 0,0 1 0 0 0,0 0 0 0 0,0 0 0 0 0,0-1 0 0 0,-1 1 0 0 0,1 0 0 0 0,0 0 0 0 0,0 0 0 0 0,0-1 0 0 0,-1 1 0 0 0,1 0 0 0 0,0 0 0 0 0,0 0 0 0 0,-1-1 0 0 0,1 1 0 0 0,0 0 0 0 0,0 0 0 0 0,-1 0 0 0 0,1 0 0 0 0,0 0 0 0 0,-1 0 0 0 0,1 0 0 0 0,0 0 0 0 0,-1 0 0 0 0,1-1 0 0 0,0 1 0 0 0,0 0-1 0 0,-1 1 1 0 0,1-1 0 0 0,0 0 0 0 0,-1 0 0 0 0,1 0 0 0 0,0 0 0 0 0,0 0 0 0 0,-1 0 0 0 0,1 0 0 0 0,0 0 0 0 0,-1 0 0 0 0,1 1 0 0 0,0-1 0 0 0,0 0 0 0 0,-1 0 0 0 0,1 0 0 0 0,0 1 0 0 0,0-1 0 0 0,0 0 0 0 0,-1 0 0 0 0,-10 12 19 0 0,4 1 85 0 0,1 0 0 0 0,0 0 0 0 0,1 1 0 0 0,1 0 1 0 0,0 0-1 0 0,1 1 0 0 0,-1 10-104 0 0,1 1 37 0 0,2 0-1 0 0,0-1 1 0 0,2 1 0 0 0,1 1-37 0 0,-1-16 3 0 0,1-1 0 0 0,0 1 0 0 0,0-1 0 0 0,1 0 1 0 0,0 1-1 0 0,1-1 0 0 0,1-1 0 0 0,-1 1 0 0 0,1-1 1 0 0,1 1-1 0 0,0-1 0 0 0,0-1 0 0 0,4 5-3 0 0,3-1-103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4:48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38 378 5984 0 0,'-4'-2'622'0'0,"0"-1"-340"0"0,3 2 1087 0 0,-2 0 5993 0 0,2 1-7303 0 0,0 0 0 0 0,0 0 0 0 0,1 0 0 0 0,-1 0 0 0 0,0 1 0 0 0,0-1 0 0 0,1 0 0 0 0,-1 0 0 0 0,0 1 0 0 0,0-1 0 0 0,1 0 0 0 0,-1 1 0 0 0,0-1 0 0 0,1 1 0 0 0,-1-1 0 0 0,0 1 0 0 0,1 0 0 0 0,-1-1-59 0 0,-1 9 218 0 0,-1-1 0 0 0,1 0 1 0 0,0 1-1 0 0,1 0 0 0 0,0-1 0 0 0,1 1 1 0 0,0 0-1 0 0,0-1 0 0 0,0 1 1 0 0,3 8-219 0 0,0 1 163 0 0,1 0 1 0 0,0 0 0 0 0,2 0 0 0 0,5 12-164 0 0,-10-27 29 0 0,0-1 0 0 0,0 0 0 0 0,0 0 0 0 0,0 0 0 0 0,0 0 0 0 0,1 0 0 0 0,-1 0 0 0 0,1 0 0 0 0,-1 0 0 0 0,1 0 0 0 0,0-1 0 0 0,0 1 0 0 0,-1-1 0 0 0,1 1 0 0 0,0-1 0 0 0,2 1-29 0 0,-3-1 100 0 0,9-2 232 0 0,-6 0-260 0 0,1-1 0 0 0,-1 1 0 0 0,0-1-1 0 0,0 0 1 0 0,0 0 0 0 0,0 0 0 0 0,-1-1 0 0 0,1 1-1 0 0,0-1 1 0 0,-1 0 0 0 0,0 0 0 0 0,0 0-1 0 0,0-1 1 0 0,0 1 0 0 0,1-2-72 0 0,2-4 114 0 0,0 0-1 0 0,0 0 1 0 0,0 0 0 0 0,-1-1 0 0 0,2-8-114 0 0,0-2 130 0 0,-2 0 0 0 0,0-1 1 0 0,1-12-131 0 0,3-17 163 0 0,-3-14-11 0 0,-5 42-152 0 0,-1 22-33 0 0,0-1 1 0 0,0 1-1 0 0,0-1 0 0 0,1 1 0 0 0,-1-1 0 0 0,0 1 0 0 0,0 0 0 0 0,1-1 0 0 0,-1 1 0 0 0,0-1 0 0 0,1 1 0 0 0,-1 0 1 0 0,0-1-1 0 0,1 1 0 0 0,-1 0 0 0 0,1-1 0 0 0,-1 1 0 0 0,0 0 0 0 0,1-1 0 0 0,-1 1 0 0 0,1 0 0 0 0,-1 0 1 0 0,1 0-1 0 0,-1 0 0 0 0,1 0 0 0 0,-1-1 0 0 0,1 1 0 0 0,-1 0 0 0 0,1 0 0 0 0,-1 0 0 0 0,1 0 0 0 0,-1 0 0 0 0,1 0 1 0 0,-1 1-1 0 0,1-1 0 0 0,-1 0 0 0 0,1 0 0 0 0,-1 0 0 0 0,1 0 0 0 0,-1 1 0 0 0,1-1 0 0 0,-1 0 0 0 0,1 0 1 0 0,-1 1-1 0 0,1-1 0 0 0,-1 0 0 0 0,0 1 0 0 0,1-1 0 0 0,-1 0 0 0 0,0 1 0 0 0,1-1 0 0 0,-1 1 0 0 0,0-1 33 0 0,0 0-106 0 0,6 5-668 0 0</inkml:trace>
  <inkml:trace contextRef="#ctx0" brushRef="#br0" timeOffset="201.018">388 447 11976 0 0,'0'0'922'0'0,"0"9"-358"0"0,-2 26 3981 0 0,0 5-3965 0 0,-1 59 3512 0 0,8-81-3986 0 0,-2-15-5069 0 0,1-9 3269 0 0</inkml:trace>
  <inkml:trace contextRef="#ctx0" brushRef="#br0" timeOffset="497.891">378 226 13760 0 0,'0'0'608'0'0,"-9"-6"128"0"0,6 0-584 0 0,3 6-152 0 0,-7-2 0 0 0,7 2 0 0 0,0 0 240 0 0,-3-6 16 0 0,3 6 8 0 0,0 0 0 0 0,0 0 263 0 0,0 0 49 0 0,0 0 16 0 0,0 0 0 0 0,0 0-944 0 0,0 0-192 0 0,0 0-40 0 0</inkml:trace>
  <inkml:trace contextRef="#ctx0" brushRef="#br0" timeOffset="840.315">581 161 12672 0 0,'0'0'578'0'0,"-1"2"-14"0"0,0 0-548 0 0,0 1-1 0 0,0 0 0 0 0,0-1 1 0 0,1 1-1 0 0,-1 0 1 0 0,1-1-1 0 0,-1 1 1 0 0,1 0-1 0 0,0 0 0 0 0,0-1 1 0 0,0 1-1 0 0,1 0 1 0 0,-1-1-1 0 0,0 1 0 0 0,1 0-15 0 0,1 17 97 0 0,3 17 129 0 0,0-10 196 0 0,9 81 2203 0 0,-1-33-1522 0 0,-8-53-1072 0 0,-4-20-119 0 0,0 1 0 0 0,0 0 0 0 0,0 0 0 0 0,-1 0 0 0 0,1 0 1 0 0,-1 0-1 0 0,0-1 0 0 0,0 1 0 0 0,0 0 0 0 0,0 0 0 0 0,-1 1 88 0 0,0 2-239 0 0,1-4 364 0 0,-1 1 0 0 0,1-1-1 0 0,-1 1 1 0 0,1-1 0 0 0,-1 0 0 0 0,0 0 0 0 0,0 1 0 0 0,0-1 0 0 0,0 0 0 0 0,0 0 0 0 0,0 0 0 0 0,-1 0-1 0 0,1 0 1 0 0,-1 0 0 0 0,1 0 0 0 0,-1-1 0 0 0,-1 2-125 0 0,2-3 18 0 0,1 1 1 0 0,0-1-1 0 0,-1 0 0 0 0,1 0 1 0 0,-1 1-1 0 0,1-1 1 0 0,-1 0-1 0 0,1 0 0 0 0,-1 0 1 0 0,1 0-1 0 0,-1 0 0 0 0,1 0 1 0 0,-1 0-1 0 0,1 0 0 0 0,-1 0 1 0 0,1 0-1 0 0,-1 0 0 0 0,1 0 1 0 0,-1 0-1 0 0,1 0 0 0 0,-1 0 1 0 0,1-1-1 0 0,0 1 1 0 0,-1 0-1 0 0,1 0 0 0 0,-1 0 1 0 0,1-1-1 0 0,-1 1-18 0 0,0-1 20 0 0,0 0 1 0 0,0 0-1 0 0,0-1 1 0 0,0 1-1 0 0,0 0 0 0 0,0 0 1 0 0,0-1-1 0 0,0 1 0 0 0,1 0 1 0 0,-1-1-21 0 0,0-1-17 0 0,-1 0 0 0 0,1 0 0 0 0,0 0 1 0 0,1 0-1 0 0,-1 0 0 0 0,0-1 0 0 0,1 1 1 0 0,0 0-1 0 0,0-2 17 0 0,1 0-102 0 0,0-1 0 0 0,1 1 0 0 0,0 0 0 0 0,0 0 0 0 0,2-4 102 0 0,3-6-364 0 0,-6 13 313 0 0,0 0-1 0 0,1 0 0 0 0,-1 0 0 0 0,1 0 0 0 0,-1 0 0 0 0,1 0 0 0 0,-1 1 0 0 0,1-1 0 0 0,0 1 0 0 0,2-2 52 0 0,11-12-377 0 0,-13 13 424 0 0,0 0 0 0 0,0 0-1 0 0,0 0 1 0 0,0 1-1 0 0,0-1 1 0 0,0 1-1 0 0,1-1 1 0 0,-1 1-1 0 0,0 0 1 0 0,1 0-1 0 0,-1 0 1 0 0,1 0-1 0 0,-1 1 1 0 0,1-1-1 0 0,-1 0 1 0 0,1 1-1 0 0,0 0 1 0 0,-1 0 0 0 0,2 0-47 0 0,6 0 126 0 0,1 0 0 0 0,-1 1 0 0 0,0 0 1 0 0,4 1-127 0 0,-8 0-138 0 0,-1 0-1 0 0,1 0 1 0 0,0 0 0 0 0,-1 0 0 0 0,1 1-1 0 0,-1 0 1 0 0,0 0 0 0 0,0 0 0 0 0,0 1 0 0 0,4 3 137 0 0,1 3 302 0 0,0-1-1 0 0,-1 1 0 0 0,0 1 0 0 0,2 3-300 0 0,-10-12-7 0 0,1 0 0 0 0,-1 0-1 0 0,1 0 1 0 0,-1 1-1 0 0,0-1 1 0 0,0 0-1 0 0,0 1 1 0 0,0-1 0 0 0,-1 1-1 0 0,1-1 1 0 0,-1 1-1 0 0,1-1 1 0 0,-1 1-1 0 0,0 0 1 0 0,0-1 0 0 0,0 1-1 0 0,0-1 1 0 0,0 1-1 0 0,-1-1 1 0 0,1 1-1 0 0,-1-1 1 0 0,0 1 0 0 0,0-1-1 0 0,0 1 1 0 0,0-1-1 0 0,-1 2 8 0 0,0 0 101 0 0,-1 0 0 0 0,0 0-1 0 0,0-1 1 0 0,0 1 0 0 0,-1-1-1 0 0,1 0 1 0 0,-1 1-1 0 0,0-1 1 0 0,0-1 0 0 0,0 1-1 0 0,0-1 1 0 0,0 0 0 0 0,-1 1-1 0 0,-1-1-100 0 0,-9 4 177 0 0,4-1-129 0 0,-1 0 0 0 0,0-1-1 0 0,-8 1-47 0 0,5-2-386 0 0,-9 1 61 0 0,7-3-5842 0 0,16-1 86 0 0</inkml:trace>
  <inkml:trace contextRef="#ctx0" brushRef="#br0" timeOffset="1163.892">962 384 7832 0 0,'0'0'356'0'0,"0"0"-7"0"0,0 1-221 0 0,25 51 2364 0 0,-17-33-499 0 0,-6-15-1666 0 0,0 1 0 0 0,0-1 0 0 0,-1 0 0 0 0,1 1 1 0 0,-1-1-1 0 0,0 0 0 0 0,0 1 0 0 0,-1-1 0 0 0,1 4-327 0 0,-1-2 367 0 0,1 0 0 0 0,0 0 0 0 0,0 1 0 0 0,1 1-367 0 0,3 14 925 0 0,-1-5-187 0 0,-4-14-615 0 0,1-1 1 0 0,0 1-1 0 0,-1-1 1 0 0,1 1-1 0 0,-1 0 1 0 0,0-1-1 0 0,0 1 1 0 0,0 0-1 0 0,0-1 1 0 0,0 1-1 0 0,-1 2-123 0 0,1-5 13 0 0,0 0-1 0 0,0 0 1 0 0,0 1-1 0 0,0-1 1 0 0,0 0 0 0 0,0 0-1 0 0,0 1 1 0 0,-1-1-1 0 0,1 0 1 0 0,0 0-1 0 0,0 0 1 0 0,0 1-1 0 0,0-1 1 0 0,0 0-1 0 0,-1 0 1 0 0,1 0-1 0 0,0 0 1 0 0,0 1-1 0 0,0-1 1 0 0,-1 0-1 0 0,1 0 1 0 0,0 0 0 0 0,0 0-1 0 0,0 0 1 0 0,-1 0-1 0 0,1 0 1 0 0,0 0-1 0 0,0 1 1 0 0,0-1-1 0 0,-1 0 1 0 0,1 0-1 0 0,0 0 1 0 0,0 0-1 0 0,-1 0 1 0 0,1 0-1 0 0,0 0 1 0 0,0 0-1 0 0,-1-1 1 0 0,1 1 0 0 0,0 0-1 0 0,0 0 1 0 0,0 0-1 0 0,-1 0 1 0 0,1 0-1 0 0,0 0 1 0 0,0 0-1 0 0,-1 0 1 0 0,1-1-1 0 0,0 1 1 0 0,0 0-1 0 0,0 0 1 0 0,0 0-1 0 0,-1 0 1 0 0,1-1-1 0 0,0 1 1 0 0,0 0 0 0 0,0 0-1 0 0,0 0 1 0 0,0-1-1 0 0,0 1 1 0 0,0 0-13 0 0,-1-1 50 0 0,0 0 1 0 0,0 0 0 0 0,0 0 0 0 0,1 0-1 0 0,-1 0 1 0 0,0 0 0 0 0,1 0 0 0 0,-1 0-1 0 0,1-1 1 0 0,-1 1 0 0 0,1 0 0 0 0,0-1-51 0 0,-4-18 97 0 0,3 17-97 0 0,0 1 0 0 0,0 0 0 0 0,1 0 1 0 0,0 0-1 0 0,-1 0 0 0 0,1-1 0 0 0,0 1 0 0 0,0 0 0 0 0,0 0 0 0 0,0-1 0 0 0,-2-36-28 0 0,12-9-582 0 0,-1 13 180 0 0,-9 33 411 0 0,1 0 0 0 0,-1 0-1 0 0,1 0 1 0 0,0 0 0 0 0,0 0 0 0 0,0 0-1 0 0,0 0 1 0 0,1 0 0 0 0,-1 0-1 0 0,0 0 1 0 0,1 1 19 0 0,6-12-117 0 0,-6 9 65 0 0,0 1 0 0 0,1 0-1 0 0,-1 0 1 0 0,0 0 0 0 0,1 0 0 0 0,0 0 0 0 0,0 1 0 0 0,0-1-1 0 0,0 1 1 0 0,1-1 52 0 0,1-1-65 0 0,1 0-182 0 0,0 0 1 0 0,0 0-1 0 0,0 0 0 0 0,0 1 0 0 0,1-1 0 0 0,0 2 0 0 0,0-1 0 0 0,0 1 0 0 0,0 0 0 0 0,7-1 247 0 0,-5 3-6266 0 0</inkml:trace>
  <inkml:trace contextRef="#ctx0" brushRef="#br0" timeOffset="1989.589">1417 400 11056 0 0,'0'0'505'0'0,"0"0"-9"0"0,0-2-220 0 0,-15 0 1615 0 0,10 2-1622 0 0,1-1 0 0 0,-1 2 0 0 0,1-1 0 0 0,-1 0 1 0 0,1 1-1 0 0,-1 0 0 0 0,1 0 0 0 0,0 0 1 0 0,-1 1-1 0 0,1-1 0 0 0,0 1 0 0 0,0 0 0 0 0,0 0 1 0 0,0 1-1 0 0,0-1 0 0 0,1 1 0 0 0,-1 0 0 0 0,1-1 1 0 0,-1 2-270 0 0,-7 6 298 0 0,2 1 1 0 0,-1-1-1 0 0,1 2 1 0 0,1-1-1 0 0,-3 7-298 0 0,6-12 63 0 0,1 0-1 0 0,1 0 0 0 0,-1 1 1 0 0,1 0-1 0 0,0-1 0 0 0,1 1 1 0 0,-1 0-1 0 0,2 1 1 0 0,-1-1-1 0 0,1 0 0 0 0,0 1 1 0 0,0-1-1 0 0,1 0 0 0 0,0 1 1 0 0,0-1-1 0 0,1 1 0 0 0,0 0-62 0 0,8 8 90 0 0,-9-15-82 0 0,1-1 1 0 0,-1 1-1 0 0,0-1 0 0 0,1 1 1 0 0,-1-1-1 0 0,0 0 1 0 0,1 1-1 0 0,-1-1 1 0 0,1 0-1 0 0,-1 0 1 0 0,1 1-1 0 0,-1-1 0 0 0,1 0 1 0 0,-1 0-1 0 0,1 0 1 0 0,-1 1-1 0 0,1-1 1 0 0,-1 0-1 0 0,1 0 1 0 0,-1 0-1 0 0,1 0 0 0 0,0 0 1 0 0,-1 0-1 0 0,1 0 1 0 0,-1 0-1 0 0,1 0 1 0 0,-1-1-1 0 0,1 1 1 0 0,-1 0-1 0 0,1 0 0 0 0,0 0-8 0 0,13-8 124 0 0,-12 6-99 0 0,5-2-104 0 0,1-1 0 0 0,-1-1 0 0 0,0 1 0 0 0,-1-1 0 0 0,1-1 0 0 0,-1 1 0 0 0,4-7 79 0 0,5-8-486 0 0,-1 0 1 0 0,0-4 485 0 0,-3 6-76 0 0,0 3 95 0 0,-10 17 22 0 0,1 0 0 0 0,-1 0 0 0 0,0 0 0 0 0,0 0 0 0 0,1 0 0 0 0,-1 0 0 0 0,0 0-1 0 0,0 0 1 0 0,0 1 0 0 0,0 0-41 0 0,18 33 574 0 0,-16-27-500 0 0,1 0-1 0 0,1 0 1 0 0,-1 0-1 0 0,2 0-73 0 0,-3-3 22 0 0,1 0 0 0 0,0 0 0 0 0,0-1 0 0 0,1 0 0 0 0,-1 0 0 0 0,1 0-1 0 0,4 3-21 0 0,-7-6-23 0 0,-1 0 0 0 0,1-1 0 0 0,0 1-1 0 0,0 0 1 0 0,0-1 0 0 0,-1 1 0 0 0,1-1-1 0 0,0 1 1 0 0,0-1 0 0 0,0 0-1 0 0,0 0 1 0 0,0 0 0 0 0,0 0 0 0 0,0 0-1 0 0,0 0 1 0 0,0-1 0 0 0,0 1 0 0 0,-1-1-1 0 0,1 1 1 0 0,0-1 0 0 0,0 0-1 0 0,0 1 1 0 0,-1-1 0 0 0,1 0 0 0 0,0 0-1 0 0,-1 0 24 0 0,8-6-1663 0 0,0 0 1 0 0,0 0-1 0 0,0-1 1663 0 0,-8 7-105 0 0,18-17-1813 0 0</inkml:trace>
  <inkml:trace contextRef="#ctx0" brushRef="#br0" timeOffset="2301.714">1675 220 14600 0 0,'0'0'664'0'0,"0"0"-8"0"0,0 1-627 0 0,0 0 0 0 0,0 0 0 0 0,-1-1 0 0 0,1 1 0 0 0,0 0 0 0 0,0 0 0 0 0,0 0 0 0 0,0-1 0 0 0,0 1 0 0 0,0 0 0 0 0,0 0 0 0 0,0 0 0 0 0,0 0-29 0 0,5 14 484 0 0,-1 1 0 0 0,0-1 0 0 0,-1 1 0 0 0,-1 0 0 0 0,0-1 0 0 0,-2 1 0 0 0,1 4-484 0 0,2 36 1329 0 0,0-33-1035 0 0,-1-9-138 0 0,0 0 1 0 0,-1 8-157 0 0,-1-18 16 0 0,0-1 0 0 0,0 1 0 0 0,-1 0 1 0 0,1-1-1 0 0,-1 1 0 0 0,0-1 0 0 0,0 0 0 0 0,0 1 1 0 0,0-1-1 0 0,-1 0 0 0 0,1 1 0 0 0,-2 0-16 0 0,2-3-152 0 0,0 0 0 0 0,0 1 0 0 0,0-1 0 0 0,-1 0 0 0 0,1 0 0 0 0,0 0 0 0 0,-1 0 0 0 0,1 0 0 0 0,-1 0 0 0 0,1-1 0 0 0,-1 1 0 0 0,1 0 0 0 0,-1-1 0 0 0,1 1 0 0 0,-1-1 0 0 0,0 0 0 0 0,1 1 0 0 0,-1-1-1 0 0,0 0 1 0 0,1 0 0 0 0,-1 0 0 0 0,0 0 0 0 0,0 0 0 0 0,1-1 0 0 0,-1 1 0 0 0,1 0 0 0 0,-1-1 152 0 0,-8-4-1398 0 0</inkml:trace>
  <inkml:trace contextRef="#ctx0" brushRef="#br0" timeOffset="2533.647">1589 376 3680 0 0,'51'-9'527'0'0,"-31"4"1107"0"0,0 1 1 0 0,1 1 0 0 0,-1 1 0 0 0,1 1 0 0 0,-1 1 0 0 0,12 1-1635 0 0,-27 0 278 0 0,-1 0 1 0 0,0 0 0 0 0,1 0-1 0 0,-1 0 1 0 0,0 1 0 0 0,0 0-1 0 0,0-1 1 0 0,0 2 0 0 0,0-1-1 0 0,1 1-278 0 0,-3-1 187 0 0,0-1-1 0 0,0 1 0 0 0,0 0 0 0 0,-1 0 0 0 0,1 0 0 0 0,0 0 1 0 0,-1 0-1 0 0,1 0 0 0 0,-1 0 0 0 0,0 1 0 0 0,0-1 1 0 0,0 0-1 0 0,0 1 0 0 0,0-1 0 0 0,0 1 0 0 0,0-1 0 0 0,-1 3-186 0 0,2 10 888 0 0,-1 1-1 0 0,-1 0 0 0 0,-1 6-887 0 0,0 14 361 0 0,1-22-23 0 0,2-1 1 0 0,-1 0-1 0 0,2 0 0 0 0,3 13-338 0 0,-6-26 7 0 0,0 1 15 0 0,1 1 0 0 0,-1-1-1 0 0,1 0 1 0 0,0 1 0 0 0,-1-1 0 0 0,1 0-1 0 0,0 0 1 0 0,0 1 0 0 0,0-1-1 0 0,0 0 1 0 0,0 0 0 0 0,0 0 0 0 0,0 0-1 0 0,0 0 1 0 0,0-1 0 0 0,1 2-22 0 0,-1-2-21 0 0,0 1 0 0 0,0-1 1 0 0,0 1-1 0 0,-1-1 0 0 0,1 0 1 0 0,0 1-1 0 0,0-1 0 0 0,0 0 0 0 0,0 0 1 0 0,0 1-1 0 0,0-1 0 0 0,0 0 0 0 0,0 0 21 0 0,4-2-3954 0 0,0-1-3560 0 0</inkml:trace>
  <inkml:trace contextRef="#ctx0" brushRef="#br0" timeOffset="3239.622">2253 298 7832 0 0,'0'0'602'0'0,"-12"-5"-182"0"0,7 5 382 0 0,0-1-1 0 0,0 1 1 0 0,0 0-1 0 0,0 0 1 0 0,0 1-1 0 0,0 0 1 0 0,-1 0-802 0 0,0 0 397 0 0,0 0 1 0 0,0 1 0 0 0,0 0-1 0 0,0 1 1 0 0,0-1 0 0 0,0 1-1 0 0,0 0 1 0 0,-2 2-398 0 0,-12 9 1125 0 0,13-10-881 0 0,0 1-1 0 0,1 0 1 0 0,-1 0 0 0 0,1 1 0 0 0,0 0 0 0 0,0 0 0 0 0,-1 2-244 0 0,-14 19 464 0 0,13-19-328 0 0,1 1 0 0 0,0 0 0 0 0,-5 10-136 0 0,9-14 75 0 0,1 1 0 0 0,-1-1 0 0 0,2 1 0 0 0,-1 0 1 0 0,0 0-1 0 0,1 3-75 0 0,1-8 134 0 0,1 0-130 0 0,0 0 0 0 0,1 0 0 0 0,-1 0 0 0 0,0 0 0 0 0,1 0 0 0 0,-1 0-1 0 0,0-1 1 0 0,1 1 0 0 0,-1 0 0 0 0,1-1 0 0 0,0 0 0 0 0,-1 1 0 0 0,1-1 0 0 0,-1 0-1 0 0,1 0 1 0 0,-1 0 0 0 0,1 0 0 0 0,0 0 0 0 0,-1 0 0 0 0,1 0 0 0 0,-1 0-1 0 0,1-1 1 0 0,-1 1 0 0 0,1 0 0 0 0,-1-1 0 0 0,1 0 0 0 0,-1 1 0 0 0,1-1 0 0 0,-1 0-1 0 0,0 0 1 0 0,2 0-4 0 0,21-15 245 0 0,-20 14-273 0 0,1-1 0 0 0,0 0 0 0 0,-1 0 0 0 0,0 0 0 0 0,1-1 1 0 0,-1 1-1 0 0,2-4 28 0 0,8-11-59 0 0,10-18 59 0 0,-16 22-17 0 0,1 1-1 0 0,1-1 1 0 0,0 2 0 0 0,3-3 17 0 0,-8 10-58 0 0,0 1 0 0 0,0-1 0 0 0,0 1 0 0 0,1 0 0 0 0,-1 0 0 0 0,1 1 0 0 0,0 0 1 0 0,0 0 57 0 0,-3 2-6 0 0,-1 0 1 0 0,0 0 0 0 0,0 0 0 0 0,0 1 0 0 0,1-1 0 0 0,-1 1 0 0 0,0 0 0 0 0,1 0 0 0 0,-1 0 0 0 0,0 0 0 0 0,1 0-1 0 0,-1 0 1 0 0,0 1 0 0 0,1-1 0 0 0,-1 1 0 0 0,0-1 0 0 0,1 1 0 0 0,-1 0 0 0 0,0 0 0 0 0,0 0 0 0 0,0 0 0 0 0,0 0-1 0 0,0 1 1 0 0,1 0 5 0 0,2 2-6 0 0,-3-3 10 0 0,0 1 1 0 0,-1-1-1 0 0,1 0 0 0 0,-1 0 1 0 0,0 1-1 0 0,1-1 1 0 0,-1 0-1 0 0,0 1 1 0 0,0-1-1 0 0,0 1 0 0 0,0 0 1 0 0,0-1-1 0 0,0 1 1 0 0,0 0-1 0 0,0 0 0 0 0,-1 0-4 0 0,11 19 41 0 0,-9-18-23 0 0,-1 0 0 0 0,1-1 0 0 0,-1 1 0 0 0,1 0 0 0 0,-1 0 0 0 0,0 0 0 0 0,0 1-18 0 0,7 26 201 0 0,-4-19-42 0 0,-2-1-1 0 0,1 1 0 0 0,-1-1 1 0 0,-1 1-1 0 0,0 4-158 0 0,-7-1 161 0 0,5-13-140 0 0,1 0-1 0 0,-1 0 1 0 0,1-1-1 0 0,-1 1 0 0 0,1 0 1 0 0,-1 0-1 0 0,1 0 1 0 0,0-1-1 0 0,0 1 1 0 0,-1 0-1 0 0,1 0 1 0 0,0 0-1 0 0,0 0 0 0 0,0 0 1 0 0,0 0-1 0 0,0 0-20 0 0,-16-6 372 0 0,15 5-347 0 0,0-1 1 0 0,0 0-1 0 0,0 0 0 0 0,0 0 0 0 0,0 1 0 0 0,0-1 0 0 0,1 0 1 0 0,-1 0-1 0 0,0 0 0 0 0,1 0 0 0 0,-1 0 0 0 0,1 0 0 0 0,-1-1 0 0 0,1 1 1 0 0,-1 0-1 0 0,1 0 0 0 0,0 0 0 0 0,0 0 0 0 0,-1-1-25 0 0,1-1-29 0 0,0 0-1 0 0,0 0 1 0 0,0-1-1 0 0,0 1 0 0 0,1 0 1 0 0,-1 0-1 0 0,2-3 30 0 0,0-3-123 0 0,1 0-1 0 0,1 0 0 0 0,0 1 0 0 0,0-1 0 0 0,1 0 124 0 0,-2 4-21 0 0,0 0-1 0 0,0 1 0 0 0,0-1 1 0 0,0 1-1 0 0,1-1 0 0 0,0 1 1 0 0,0 0-1 0 0,0 1 0 0 0,0-1 1 0 0,1 1-1 0 0,0-1 0 0 0,3-1 22 0 0,-6 5-2 0 0,-1-1 0 0 0,1 0 0 0 0,-1 1 0 0 0,1-1 0 0 0,-1 1 0 0 0,1 0 0 0 0,-1-1 0 0 0,1 1 0 0 0,0 0 0 0 0,-1 0 0 0 0,1 0 0 0 0,-1 0 0 0 0,1 0 0 0 0,-1 0 0 0 0,1 1 0 0 0,0-1 1 0 0,-1 0-1 0 0,1 1 0 0 0,-1-1 0 0 0,1 1 0 0 0,0 0 2 0 0,2 2-7 0 0,0-1 1 0 0,0 1 0 0 0,-1 0-1 0 0,1 0 1 0 0,-1 0 0 0 0,1 1 6 0 0,4 4-5 0 0,-2-3 5 0 0,-1 0 0 0 0,1 0 0 0 0,-1 1 0 0 0,0 0 0 0 0,-1 0 0 0 0,0 0 0 0 0,0 1 0 0 0,0-1 0 0 0,-1 1 0 0 0,1 0 0 0 0,-2 1 0 0 0,1-1 0 0 0,0-1 0 0 0,0 1 0 0 0,0 0 0 0 0,2 1 0 0 0,9 21 0 0 0,-13-28-59 0 0,-1-1 0 0 0,0 1 0 0 0,0 0 0 0 0,0-1-1 0 0,0 1 1 0 0,0 0 0 0 0,0-1 0 0 0,0 1 0 0 0,0-1 0 0 0,0 1-1 0 0,0 0 1 0 0,0-1 0 0 0,0 1 0 0 0,0 0 0 0 0,0-1 0 0 0,-1 1-1 0 0,1 0 1 0 0,0-1 0 0 0,-1 1 59 0 0,1 4-1326 0 0,9-1 271 0 0,16 4-2234 0 0,-14-5 1140 0 0</inkml:trace>
  <inkml:trace contextRef="#ctx0" brushRef="#br0" timeOffset="3870.089">2805 378 1840 0 0,'19'-40'1425'0'0,"-4"5"5870"0"0,-14 34-6935 0 0,-1-1-1 0 0,1 1 1 0 0,-1-1 0 0 0,1 1 0 0 0,-1-1 0 0 0,0 1 0 0 0,0-1 0 0 0,0 1-1 0 0,0-1 1 0 0,0 0-360 0 0,0 1 320 0 0,0 0 787 0 0,0 1-232 0 0,-15 0 1351 0 0,11 2-2024 0 0,0 0 0 0 0,0 0 0 0 0,0 1 0 0 0,0-1 0 0 0,0 1 0 0 0,0 0 0 0 0,1 0 0 0 0,-1 1 0 0 0,1-1 0 0 0,0 0 0 0 0,0 1 0 0 0,0 0-202 0 0,-22 22 323 0 0,17-19-267 0 0,1 0 1 0 0,0 1-1 0 0,0-1 1 0 0,1 1 0 0 0,0 1-1 0 0,1-1 1 0 0,-1 1-1 0 0,2 0 1 0 0,-3 6-57 0 0,5 4-57 0 0,2-17 65 0 0,0 1 0 0 0,0-1 0 0 0,0 0 0 0 0,-1 0 0 0 0,1 0 1 0 0,-1 0-1 0 0,1 0 0 0 0,-1 1-8 0 0,2-2 7 0 0,0 0-1 0 0,-1 1 1 0 0,1-1 0 0 0,0 0 0 0 0,0 1-1 0 0,0-1 1 0 0,0 0 0 0 0,0 0 0 0 0,0 0-1 0 0,1 1-6 0 0,-1-1 6 0 0,0 0 2 0 0,1 0 0 0 0,-1 0-1 0 0,0 0 1 0 0,0-1-1 0 0,1 1 1 0 0,-1 0 0 0 0,1 0-1 0 0,-1-1 1 0 0,1 1-1 0 0,-1-1 1 0 0,1 1 0 0 0,-1-1-1 0 0,1 0 1 0 0,-1 1 0 0 0,1-1-1 0 0,-1 0 1 0 0,1 0-1 0 0,0 0 1 0 0,-1 0 0 0 0,1-1-1 0 0,-1 1 1 0 0,1 0-1 0 0,-1-1 1 0 0,1 1 0 0 0,-1-1-1 0 0,1 1 1 0 0,-1-1-1 0 0,1 0 1 0 0,0 0-8 0 0,1 0-35 0 0,1-1 0 0 0,-1 0 1 0 0,0 0-1 0 0,0-1 0 0 0,0 1 0 0 0,0-1 0 0 0,0 1 0 0 0,-1-1 0 0 0,1 0 1 0 0,-1 0-1 0 0,2-3 35 0 0,3-5-273 0 0,12-23-603 0 0,2 1-1 0 0,20-24 877 0 0,-37 52 7 0 0,-3 5 82 0 0,9 13 245 0 0,-5-6-105 0 0,-1 1 0 0 0,-1 0 0 0 0,1 0 1 0 0,1 8-230 0 0,8 17 408 0 0,-6-20-271 0 0,-4-6-67 0 0,0-1 0 0 0,0 1 1 0 0,1-1-1 0 0,0 0 0 0 0,0 0 1 0 0,0-1-1 0 0,1 1 0 0 0,0-1 0 0 0,1 1-70 0 0,-3-4 62 0 0,0 1-1 0 0,0 0 0 0 0,1-1 1 0 0,-1 0-1 0 0,1 1 1 0 0,0-1-1 0 0,-1-1 0 0 0,1 1 1 0 0,0-1-1 0 0,0 1 0 0 0,0-1 1 0 0,1 0-1 0 0,-1-1 1 0 0,0 1-1 0 0,0-1 0 0 0,0 1 1 0 0,1-1-1 0 0,-1-1 0 0 0,0 1 1 0 0,0 0-1 0 0,0-1 1 0 0,1 0-1 0 0,-1 0 0 0 0,0 0 1 0 0,0-1-1 0 0,0 1 0 0 0,-1-1 1 0 0,1 0-1 0 0,0 0 1 0 0,-1-1-1 0 0,3 0-61 0 0,5-4 31 0 0,1-1 0 0 0,-1 0-1 0 0,0 0 1 0 0,-1-1 0 0 0,0-1 0 0 0,0 1 0 0 0,-1-2 0 0 0,8-10-31 0 0,-10 10 1 0 0,0 0 0 0 0,-1 0-1 0 0,0-1 1 0 0,-1 0 0 0 0,0 0 0 0 0,-1-1 0 0 0,0 1 0 0 0,-1-1 0 0 0,-1 0 0 0 0,0 0 0 0 0,0-9-1 0 0,1-10-261 0 0,-2 0-1 0 0,-1 1 0 0 0,-1-1 1 0 0,-2 1-1 0 0,-4-16 262 0 0,-5 17-32 0 0,12 29 29 0 0,0 1 1 0 0,0-1-1 0 0,0 1 0 0 0,0-1 0 0 0,0 1 0 0 0,0-1 0 0 0,0 1 0 0 0,0-1 0 0 0,-1 1 1 0 0,1-1-1 0 0,0 1 0 0 0,0-1 0 0 0,0 1 0 0 0,0 0 0 0 0,-1-1 0 0 0,1 1 1 0 0,0-1-1 0 0,0 1 0 0 0,-1 0 0 0 0,1-1 0 0 0,0 1 0 0 0,-1 0 0 0 0,1-1 0 0 0,0 1 1 0 0,-1 0-1 0 0,1-1 0 0 0,-1 1 0 0 0,1 0 0 0 0,0 0 0 0 0,-1-1 0 0 0,1 1 1 0 0,-1 0 2 0 0,0 0-10 0 0,0 1 0 0 0,1-1 1 0 0,-1 1-1 0 0,0 0 0 0 0,1-1 1 0 0,-1 1-1 0 0,0-1 1 0 0,1 1-1 0 0,-1 0 0 0 0,1 0 1 0 0,-1-1-1 0 0,1 1 1 0 0,-1 0-1 0 0,1 0 0 0 0,-1 0 10 0 0,-1 5-39 0 0,-1 0-1 0 0,1 0 1 0 0,0 1-1 0 0,0-1 1 0 0,1 1 39 0 0,-5 31-83 0 0,3-18 39 0 0,1 0 0 0 0,-1 15 44 0 0,1 30 1 0 0,1-27 73 0 0,2 29-74 0 0,-1-42 42 0 0,0-17-40 0 0,0 0 1 0 0,1 1-1 0 0,0-1 0 0 0,0 0 0 0 0,2 4-2 0 0,12 53-64 0 0,-10-48-18 0 0,-5-14 8 0 0,1 0-1 0 0,0 0 0 0 0,-1 0 1 0 0,1 0-1 0 0,1 0 1 0 0,-1 0-1 0 0,0-1 1 0 0,1 1-1 0 0,0 1 75 0 0,8 7-1768 0 0,-2-8 849 0 0</inkml:trace>
  <inkml:trace contextRef="#ctx0" brushRef="#br0" timeOffset="4144.356">3433 425 7368 0 0,'0'0'333'0'0,"3"17"134"0"0,-2-12-58 0 0,0-1 0 0 0,-1 1 0 0 0,1 0 0 0 0,-1 0 0 0 0,0 0 0 0 0,-1 0 0 0 0,0-1 0 0 0,1 1 0 0 0,-1 0 0 0 0,-1-1 0 0 0,1 1 0 0 0,-1 0 0 0 0,0 1-409 0 0,-5 9 2807 0 0,-1-1 1 0 0,0 0-1 0 0,-5 4-2807 0 0,-7 14 1862 0 0,11-17-1764 0 0,-1-1 1 0 0,0 0 0 0 0,-1-1 0 0 0,-3 3-99 0 0,-13 8-6801 0 0,12-15-666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4:53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1 359 11520 0 0,'0'-1'61'0'0,"0"1"0"0"0,0-1 0 0 0,0 1 0 0 0,0-1 0 0 0,0 0 0 0 0,0 1 0 0 0,0-1 0 0 0,0 1 0 0 0,0-1 0 0 0,0 1 0 0 0,1-1 0 0 0,-1 0 0 0 0,0 1 0 0 0,0-1 0 0 0,1 1 0 0 0,-1-1 0 0 0,0 1 0 0 0,1-1 0 0 0,-1 1 0 0 0,0-1 0 0 0,1 1 0 0 0,-1 0 0 0 0,1-1 0 0 0,-1 1 0 0 0,1 0 0 0 0,-1-1 0 0 0,1 1 0 0 0,-1 0 0 0 0,1-1 0 0 0,-1 1 0 0 0,1 0 0 0 0,-1 0 1 0 0,1 0-1 0 0,0-1 0 0 0,0 1-61 0 0,0 0 989 0 0,3 1-293 0 0,0 0 1 0 0,0 1-1 0 0,1-1 1 0 0,-1 1-1 0 0,3 1-696 0 0,-6-1 111 0 0,0-1 1 0 0,1 0-1 0 0,-1 1 0 0 0,0-1 0 0 0,0 1 0 0 0,0-1 0 0 0,0 1 0 0 0,0-1 0 0 0,0 1 0 0 0,-1 0 0 0 0,1-1 0 0 0,0 3-111 0 0,5 7 579 0 0,0 1-63 0 0,-1-1 0 0 0,1 0-1 0 0,-2 1 1 0 0,2 7-516 0 0,1-1 224 0 0,6 21 569 0 0,2 15-793 0 0,-14-53 287 0 0,1-4-94 0 0,2-10-12 0 0,4-17-98 0 0,12-45 61 0 0,-18 64-143 0 0,1-1 0 0 0,0 1 0 0 0,1-1 0 0 0,0 1 1 0 0,3-5-2 0 0,-4 11-11 0 0,0 0 1 0 0,-1 0 0 0 0,2 0 0 0 0,-1 0-1 0 0,0 1 1 0 0,1-1 0 0 0,0 1 0 0 0,0 0 0 0 0,1 0-1 0 0,-1 0 1 0 0,1 1 0 0 0,0-1 10 0 0,0 1-21 0 0,4-2-15 0 0,1 0 0 0 0,-1 0 1 0 0,1 1-1 0 0,2 0 36 0 0,-9 3-8 0 0,-1 0 1 0 0,1 1 0 0 0,0-1 0 0 0,-1 1 0 0 0,1-1-1 0 0,0 1 1 0 0,0 0 0 0 0,-1 0 0 0 0,1 0 0 0 0,0 0-1 0 0,0 1 1 0 0,-1-1 0 0 0,1 1 0 0 0,0 0-1 0 0,-1 0 1 0 0,1 0 0 0 0,-1 0 0 0 0,1 0 0 0 0,0 0 7 0 0,15 10-41 0 0,-13-8-37 0 0,0-1 0 0 0,0 1 1 0 0,0 0-1 0 0,0 1 0 0 0,-1-1 0 0 0,0 1 1 0 0,0 0-1 0 0,0 0 0 0 0,0 0 0 0 0,0 0 1 0 0,0 1 77 0 0,-4-4-271 0 0,0-1-17 0 0,1 11-1355 0 0,-3-5 1598 0 0,2-5 54 0 0,0-1 0 0 0,0 1 0 0 0,0-1-1 0 0,0 1 1 0 0,0-1 0 0 0,0 1 0 0 0,0-1 0 0 0,0 1 0 0 0,-1-1 0 0 0,1 0 0 0 0,0 1 0 0 0,0-1 0 0 0,-1 1-1 0 0,1-1 1 0 0,0 1 0 0 0,0-1 0 0 0,-1 0 0 0 0,1 1-9 0 0,-3 2 38 0 0,-9 10 264 0 0,1 0 0 0 0,-4 6-302 0 0,12-14 70 0 0,0 0 0 0 0,1-1 1 0 0,-1 1-1 0 0,1 0 0 0 0,0 1 0 0 0,0-1 0 0 0,1 0 0 0 0,-1 0 0 0 0,1 4-70 0 0,-6 17 196 0 0,5-23-178 0 0,1 0 0 0 0,0-1-1 0 0,0 1 1 0 0,1 0-1 0 0,-1-1 1 0 0,0 1 0 0 0,1 0-1 0 0,0 0 1 0 0,-1 0-1 0 0,1 0 1 0 0,0 0 0 0 0,1-1-1 0 0,-1 1 1 0 0,0 0-1 0 0,1 0 1 0 0,0 0 0 0 0,0 0-1 0 0,-1-1 1 0 0,2 1-1 0 0,-1 1-17 0 0,12 23 106 0 0,-13-25-96 0 0,1-1-1 0 0,0 0 1 0 0,-1 1 0 0 0,1-1 0 0 0,0 0 0 0 0,-1 1 0 0 0,1-1 0 0 0,0 0 0 0 0,0 0 0 0 0,0 0-1 0 0,0 0 1 0 0,0 0 0 0 0,1 0 0 0 0,-1 0 0 0 0,0 0 0 0 0,0-1 0 0 0,1 1 0 0 0,-1 0 0 0 0,1 0-10 0 0,0 0 29 0 0,1-1-1 0 0,0 1 1 0 0,0 0 0 0 0,-1-1 0 0 0,1 0 0 0 0,0 1 0 0 0,0-1 0 0 0,0 0 0 0 0,0 0-1 0 0,0-1-28 0 0,2 1 73 0 0,1-1 0 0 0,-1 0-1 0 0,0-1 1 0 0,1 1-1 0 0,-1-1 1 0 0,0 0 0 0 0,0 0-1 0 0,0-1 1 0 0,0 0-1 0 0,3-2-72 0 0,-3 1 26 0 0,0 0 0 0 0,-1 0-1 0 0,0 0 1 0 0,0 0 0 0 0,0-1-1 0 0,0 0 1 0 0,-1 1-1 0 0,1-1 1 0 0,-1-1 0 0 0,-1 1-1 0 0,1 0 1 0 0,-1-1 0 0 0,0 1-1 0 0,0-1 1 0 0,0 0 0 0 0,-1 1-1 0 0,0-1 1 0 0,0 0 0 0 0,0 0-1 0 0,-1 0 1 0 0,0-3-26 0 0,1-12 31 0 0,0 18-27 0 0,-1-1 0 0 0,0 1-1 0 0,0 0 1 0 0,0-1 0 0 0,0 1-1 0 0,0-3-3 0 0,-2-3-11 0 0,0-1-93 0 0,-1-1-1 0 0,0 1 0 0 0,-1-3 105 0 0,2 10-33 0 0,1 0 0 0 0,0 0 1 0 0,-1 0-1 0 0,0 0 0 0 0,1 1 1 0 0,-1-1-1 0 0,0 1 0 0 0,0-1 0 0 0,-1 1 1 0 0,1 0-1 0 0,0 0 0 0 0,-1 0 1 0 0,0-1 32 0 0,-2 0-57 0 0,-10-5-2139 0 0,5 6-2655 0 0,-1 1-2238 0 0</inkml:trace>
  <inkml:trace contextRef="#ctx0" brushRef="#br0" timeOffset="515.269">697 59 12728 0 0,'0'0'580'0'0,"0"0"-11"0"0,0 0-302 0 0,0 0 75 0 0,0 2 70 0 0,-7 77 2804 0 0,8-29-2170 0 0,2 0 0 0 0,2-1 0 0 0,3 1-1 0 0,1-2 1 0 0,9 24-1046 0 0,4-12 232 0 0,-22-59-157 0 0,0-1-99 0 0,0 0-397 0 0,0 0-174 0 0,0 0-924 0 0,0 0-3718 0 0,0 0-1593 0 0</inkml:trace>
  <inkml:trace contextRef="#ctx0" brushRef="#br0" timeOffset="989.647">573 317 8840 0 0,'0'0'400'0'0,"0"0"0"0"0,16 0 237 0 0,-10 1-236 0 0,-1-1 370 0 0,-1 0 0 0 0,0 0 0 0 0,1-1 0 0 0,-1 1 0 0 0,4-1-771 0 0,-7 0 195 0 0,-1 1-5 0 0,0 0-6 0 0,0 0-6 0 0,0 0-2 0 0,0 0-2 0 0,0 0-4 0 0,7 0 1317 0 0,-4-2-1415 0 0,1 1-1 0 0,0 0 0 0 0,0 1 0 0 0,0-1 1 0 0,0 1-1 0 0,0-1 0 0 0,1 1-71 0 0,-4 0-89 0 0,-1 0 31 0 0,31-2 413 0 0,41 13 138 0 0,-61-9-446 0 0,-1 0-13 0 0,1-1-1 0 0,0 0 1 0 0,-1-1 0 0 0,1 1 0 0 0,0-2-1 0 0,0 0 1 0 0,8-2-34 0 0,-13 1 53 0 0,2 4-423 0 0,-7-3 198 0 0,1 0-64 0 0,0 0-3979 0 0,-2 1 2745 0 0</inkml:trace>
  <inkml:trace contextRef="#ctx0" brushRef="#br0" timeOffset="2567.781">1090 331 2304 0 0,'-8'-5'605'0'0,"7"4"-151"0"0,0 0 0 0 0,0 0-1 0 0,1 0 1 0 0,-1 0 0 0 0,0 0-1 0 0,0 0 1 0 0,0 0 0 0 0,0 1 0 0 0,0-1-1 0 0,0 0 1 0 0,0 1 0 0 0,-1-1-1 0 0,1 0 1 0 0,0 1 0 0 0,0 0-1 0 0,0-1 1 0 0,-1 1 0 0 0,1 0 0 0 0,0-1-1 0 0,0 1 1 0 0,-1 0 0 0 0,0 0-454 0 0,-1 0 399 0 0,-1-1 0 0 0,1 1 0 0 0,-1 0 0 0 0,0 0 0 0 0,1 0 0 0 0,-1 1 0 0 0,-2 0-399 0 0,0 1 326 0 0,0 0 1 0 0,0 0 0 0 0,0 1 0 0 0,1 0 0 0 0,-1 0-1 0 0,1 1 1 0 0,0-1 0 0 0,-4 5-327 0 0,4-5 146 0 0,-6 7 599 0 0,0 1 0 0 0,-10 10-745 0 0,18-17 94 0 0,0 0 0 0 0,0 0 0 0 0,1 0-1 0 0,-1 0 1 0 0,1 0 0 0 0,0 0 0 0 0,0 1 0 0 0,1-1 0 0 0,-1 1 0 0 0,1 0 0 0 0,-1 3-94 0 0,2-5 64 0 0,-1 1-1 0 0,0 0 1 0 0,1 0-1 0 0,0 0 1 0 0,0 0-1 0 0,0-1 1 0 0,0 1-1 0 0,1 0 1 0 0,0 0-1 0 0,-1 0 1 0 0,1-1-1 0 0,1 1 1 0 0,-1 0-1 0 0,0-1 1 0 0,1 1-1 0 0,0 0-63 0 0,-2-4 1 0 0,1 1-1 0 0,-1 0 0 0 0,1-1 0 0 0,-1 1 0 0 0,1-1 1 0 0,0 1-1 0 0,-1-1 0 0 0,1 1 0 0 0,-1-1 1 0 0,1 1-1 0 0,0-1 0 0 0,-1 0 0 0 0,1 1 1 0 0,0-1-1 0 0,0 0 0 0 0,-1 1 0 0 0,1-1 0 0 0,1 0 0 0 0,4 2-53 0 0,-5-1 53 0 0,-1-1-1 0 0,1 0 1 0 0,-1 1 0 0 0,1-1 0 0 0,-1 0-1 0 0,1 0 1 0 0,-1 1 0 0 0,1-1-1 0 0,0 0 1 0 0,-1 0 0 0 0,1 0-1 0 0,0 0 1 0 0,-1 1 0 0 0,1-1 0 0 0,0 0-1 0 0,-1 0 1 0 0,1 0 0 0 0,0-1-1 0 0,-1 1 1 0 0,1 0 0 0 0,-1 0 0 0 0,1 0-1 0 0,0 0 1 0 0,-1-1 0 0 0,1 1-1 0 0,0 0 1 0 0,1-1 9 0 0,7-1 5 0 0,-1 0 0 0 0,1-1 0 0 0,-1 0 0 0 0,0 0-1 0 0,0 0 1 0 0,0-1 0 0 0,-1 0 0 0 0,2-1-14 0 0,-4 1-20 0 0,1 0 0 0 0,-1 0 1 0 0,0 0-1 0 0,0 0 0 0 0,0-1 0 0 0,-1 0 1 0 0,0 0-1 0 0,0 0 0 0 0,0 0 0 0 0,0-1 1 0 0,-1 0 19 0 0,9-8-54 0 0,-11 13 54 0 0,1 0 0 0 0,-1 0 0 0 0,0 0 0 0 0,0 0 0 0 0,0-1 0 0 0,0 1 0 0 0,0 0 0 0 0,0-1 0 0 0,0 1 0 0 0,0-1 0 0 0,-1 1 0 0 0,1-1 0 0 0,-1 1 0 0 0,1-1 0 0 0,0 0 0 0 0,-3-3 16 0 0,6 13 125 0 0,-3-7-127 0 0,-1 1 1 0 0,1 0-1 0 0,0 0 1 0 0,0-1-1 0 0,1 1 1 0 0,-1 0-1 0 0,0-1 1 0 0,0 1-1 0 0,1-1 1 0 0,-1 0-1 0 0,1 1-14 0 0,0-1 28 0 0,1 1-1 0 0,-1 0 0 0 0,0-1 0 0 0,0 1 1 0 0,0 0-1 0 0,-1 0 0 0 0,1 0 0 0 0,0 0 1 0 0,-1 1-1 0 0,1-1 0 0 0,-1 1-27 0 0,1 0 19 0 0,0 0-1 0 0,0-1 1 0 0,0 1-1 0 0,0-1 1 0 0,1 1 0 0 0,-1-1-1 0 0,1 1-18 0 0,14 15 57 0 0,-15-16-51 0 0,-1 0 0 0 0,1 0 0 0 0,0 0 0 0 0,0 0 0 0 0,0 0 1 0 0,0 0-1 0 0,0-1 0 0 0,1 1 0 0 0,1 0-6 0 0,8 7-2 0 0,-10-8 7 0 0,0 0 0 0 0,0 0-1 0 0,0 0 1 0 0,-1 0-1 0 0,1-1 1 0 0,0 1 0 0 0,1-1-1 0 0,-1 1 1 0 0,0-1-5 0 0,4 2 18 0 0,19 2-145 0 0,-15-7 51 0 0,-3 1 29 0 0,-6 2 68 0 0,3-1-332 0 0,0 1 0 0 0,-1-1-1 0 0,1 0 1 0 0,0 0 0 0 0,0 0 0 0 0,-1 0 0 0 0,1-1 0 0 0,-1 1-1 0 0,1-1 1 0 0,-1 0 0 0 0,0 0 0 0 0,0 0 0 0 0,0-1 0 0 0,0 1-1 0 0,0-1 1 0 0,0 1 0 0 0,-1-1 0 0 0,1 0 311 0 0,11-14-1973 0 0</inkml:trace>
  <inkml:trace contextRef="#ctx0" brushRef="#br0" timeOffset="3078.797">1387 154 7368 0 0,'0'0'568'0'0,"-1"0"-374"0"0,2 0-247 0 0,-1 0 139 0 0,0 0 1 0 0,0 0 0 0 0,0 0 0 0 0,-1 0-1 0 0,1 0 1 0 0,0 1 0 0 0,0-1 0 0 0,0 0-1 0 0,0 0 1 0 0,0 0 0 0 0,0 0 0 0 0,0 1-1 0 0,0-1 1 0 0,0 0 0 0 0,0 0 0 0 0,0 0-1 0 0,0 0 1 0 0,0 1 0 0 0,-1-1 0 0 0,1 0-1 0 0,0 0 1 0 0,1 0 0 0 0,-1 0 0 0 0,0 1-1 0 0,0-1 1 0 0,0 0 0 0 0,0 0 0 0 0,0 0-1 0 0,0 0 1 0 0,0 1 0 0 0,0-1 0 0 0,0 0-1 0 0,0 0 1 0 0,0 0 0 0 0,0 0 0 0 0,0 0-1 0 0,1 1 1 0 0,-1-1 0 0 0,0 0 0 0 0,0 0-1 0 0,0 0 1 0 0,0 0 0 0 0,0 0 0 0 0,1 0-1 0 0,-1 0 1 0 0,0 1 0 0 0,0-1 0 0 0,0 0-1 0 0,0 0 1 0 0,0 0 0 0 0,1 0 0 0 0,-1 0-1 0 0,0 0 1 0 0,0 0 0 0 0,0 0 0 0 0,1 0-1 0 0,-1 0 1 0 0,0 0 0 0 0,0 0 0 0 0,0 0-1 0 0,0 0 1 0 0,1 0 0 0 0,-1 0 0 0 0,0 0-1 0 0,0 0 1 0 0,0-1-87 0 0,0 2 219 0 0,1 0-1 0 0,-1 0 1 0 0,1 0-1 0 0,-1 0 1 0 0,1 0 0 0 0,-1-1-1 0 0,1 1 1 0 0,-1 0-1 0 0,1 0 1 0 0,-1-1-1 0 0,1 1 1 0 0,0 0-219 0 0,0 0 52 0 0,0 1 1 0 0,0-1-1 0 0,0 1 1 0 0,-1 0-1 0 0,1-1 1 0 0,0 1-1 0 0,-1 0 1 0 0,0-1-1 0 0,1 1 1 0 0,-1 0-1 0 0,0 0 1 0 0,0-1-1 0 0,0 1 1 0 0,0 0-1 0 0,0 0 1 0 0,0-1-1 0 0,-1 1 1 0 0,1 0-1 0 0,0-1 1 0 0,-1 1-53 0 0,0 0 66 0 0,1 1 0 0 0,0-1-1 0 0,-1 0 1 0 0,1 0 0 0 0,0 1 0 0 0,0-1 0 0 0,0 0 0 0 0,0 0 0 0 0,1 1 0 0 0,-1-1-1 0 0,1 2-65 0 0,26 49 1159 0 0,-25-48-1073 0 0,4 11 238 0 0,-1 1 1 0 0,0 0-1 0 0,-1 0 1 0 0,-1 5-325 0 0,-2-18 52 0 0,0 0-1 0 0,0-1 1 0 0,0 1 0 0 0,1 0-1 0 0,-1 0 1 0 0,1-1 0 0 0,0 1-1 0 0,0-1 1 0 0,0 1-52 0 0,3 5 46 0 0,-4-8-41 0 0,-1 0 0 0 0,0-1 0 0 0,1 1 1 0 0,-1 0-1 0 0,0 0 0 0 0,0 0 0 0 0,0 0 0 0 0,1 0 1 0 0,-1 0-1 0 0,0 0 0 0 0,0 0 0 0 0,0 0 0 0 0,0 0 1 0 0,-1 0-1 0 0,1 0 0 0 0,0 0 0 0 0,0 0 1 0 0,-1 0-1 0 0,1-1 0 0 0,0 1 0 0 0,-1 0 0 0 0,1 0 1 0 0,-1 0-1 0 0,1 0 0 0 0,-1 0-5 0 0,1-1 7 0 0,-1 1 1 0 0,1-1-1 0 0,-1 1 0 0 0,1 0 1 0 0,0-1-1 0 0,-1 1 0 0 0,1 0 1 0 0,0-1-1 0 0,0 1 0 0 0,-1 0 1 0 0,1-1-1 0 0,0 1 1 0 0,0 0-1 0 0,0 0 0 0 0,0-1 1 0 0,0 1-1 0 0,0 0 0 0 0,0-1 1 0 0,0 1-1 0 0,0 0 0 0 0,0 0 1 0 0,0-1-1 0 0,1 1 0 0 0,-1 0 1 0 0,0-1-1 0 0,1 1 0 0 0,-1 0 1 0 0,0-1-1 0 0,1 1 0 0 0,-1 0 1 0 0,0-1-1 0 0,1 1-7 0 0,-1 0 27 0 0,-1 0 0 0 0,1 0 1 0 0,-1 1-1 0 0,1-1 0 0 0,-1 0 0 0 0,0 0 0 0 0,1 0 1 0 0,-1 0-1 0 0,0-1 0 0 0,0 1 0 0 0,0 0 1 0 0,1 0-1 0 0,-1 0 0 0 0,-1 0-27 0 0,2-1 18 0 0,-3 1-206 0 0,1 0 0 0 0,0 0 0 0 0,0 0 0 0 0,0 0 0 0 0,0 0 0 0 0,-1-1 0 0 0,1 1 0 0 0,0-1 0 0 0,-1 1 0 0 0,1-1 0 0 0,0 0 0 0 0,-1 0 0 0 0,1 0 0 0 0,0-1 0 0 0,-1 1 1 0 0,1 0-1 0 0,0-1 0 0 0,-1 0 0 0 0,1 1 0 0 0,0-1 0 0 0,0 0 0 0 0,0 0 0 0 0,0 0 0 0 0,0 0 0 0 0,0-1 0 0 0,0 1 0 0 0,-2-2 188 0 0,3 1-239 0 0,-1 1 0 0 0,0-1 0 0 0,1 1 0 0 0,-1 0 0 0 0,0-1 0 0 0,0 1 0 0 0,0 0 0 0 0,0 0 0 0 0,-2 0 239 0 0,3 0-95 0 0,0 1 1 0 0,0 0-1 0 0,-1-1 1 0 0,1 1-1 0 0,0-1 0 0 0,0 0 1 0 0,0 1-1 0 0,0-1 0 0 0,0 0 1 0 0,0 0-1 0 0,0 0 0 0 0,0 1 1 0 0,0-1-1 0 0,0 0 0 0 0,0 0 1 0 0,1 0-1 0 0,-1-1 0 0 0,0 1 1 0 0,1 0-1 0 0,-1 0 0 0 0,1 0 1 0 0,-1 0-1 0 0,1-1 1 0 0,-1 1-1 0 0,1 0 0 0 0,0 0 1 0 0,0-1-1 0 0,0 1 0 0 0,0 0 1 0 0,0 0-1 0 0,0-1 95 0 0,-4-13-1074 0 0,3 13 980 0 0,0 1-1 0 0,1-1 1 0 0,-1 1-1 0 0,1-1 1 0 0,-1 1 0 0 0,1-1-1 0 0,0 1 1 0 0,0-1 0 0 0,-1 0-1 0 0,1 1 1 0 0,0-1-1 0 0,0 1 1 0 0,1-1 0 0 0,-1 0-1 0 0,0 1 1 0 0,0-1-1 0 0,1 1 95 0 0,25-32-346 0 0,-24 30 350 0 0,0 1 1 0 0,0-1-1 0 0,0 1 0 0 0,1 0 1 0 0,-1 0-1 0 0,1 0 1 0 0,-1 0-1 0 0,1 1 0 0 0,1-2-4 0 0,-1 2 52 0 0,0-1 0 0 0,0 0-1 0 0,0-1 1 0 0,0 1 0 0 0,0 0-1 0 0,0-1 1 0 0,-1 0-52 0 0,0 2 42 0 0,0-1 0 0 0,0 1 0 0 0,0 0 0 0 0,0 0 0 0 0,0 0 0 0 0,0 0 0 0 0,0 0-1 0 0,0 0 1 0 0,1 1 0 0 0,-1-1 0 0 0,0 1 0 0 0,0-1 0 0 0,1 1 0 0 0,-1 0 0 0 0,0 0 0 0 0,1 0 0 0 0,-1 0-42 0 0,18-2 631 0 0,-11 1-236 0 0,0 0-1 0 0,-1 1 1 0 0,1 0 0 0 0,0 0-1 0 0,0 1 1 0 0,-1 0 0 0 0,1 1-1 0 0,-1 0 1 0 0,1 0 0 0 0,-1 1-1 0 0,0 0 1 0 0,5 2-395 0 0,-12-4 65 0 0,-1-1 1 0 0,1 1 0 0 0,0-1-1 0 0,-1 1 1 0 0,1-1-1 0 0,-1 1 1 0 0,1 0-1 0 0,0-1 1 0 0,-1 1-1 0 0,1 0 1 0 0,-1-1-1 0 0,0 1 1 0 0,1 0 0 0 0,-1 0-1 0 0,1-1 1 0 0,-1 1-1 0 0,0 0-65 0 0,0 0 97 0 0,1 0-1 0 0,-1 0 0 0 0,1 0 1 0 0,-1 0-1 0 0,1 0 0 0 0,-1 0 1 0 0,1 0-1 0 0,-1 0 0 0 0,1 0 0 0 0,0-1 1 0 0,0 1-1 0 0,-1 0 0 0 0,2 0-96 0 0,4 3 362 0 0,-5-4-302 0 0,0 1 0 0 0,0-1 0 0 0,-1 1 0 0 0,1-1 0 0 0,0 1 0 0 0,0-1 0 0 0,0 1 0 0 0,-1-1 0 0 0,1 1 1 0 0,0 0-1 0 0,-1-1 0 0 0,1 1 0 0 0,-1 0 0 0 0,1 0 0 0 0,0-1 0 0 0,-1 1 0 0 0,0 0 0 0 0,1 0 0 0 0,-1 0 0 0 0,1 0 1 0 0,-1 0-1 0 0,0 0 0 0 0,0-1 0 0 0,0 1 0 0 0,1 0 0 0 0,-1 0 0 0 0,0 0 0 0 0,0 0 0 0 0,0 0 0 0 0,0 0 0 0 0,-1 0-60 0 0,1 2 237 0 0,0 1-1 0 0,0-1 1 0 0,0 0 0 0 0,0 0-1 0 0,1 1 1 0 0,-1-1-1 0 0,1 0-236 0 0,0 0 142 0 0,-1 0 0 0 0,1 0-1 0 0,-1-1 1 0 0,0 1 0 0 0,0 0 0 0 0,0 0 0 0 0,0 0-1 0 0,0-1 1 0 0,-1 2-142 0 0,0-2 89 0 0,1 1 0 0 0,-1 0 0 0 0,1 0 0 0 0,-1 0 0 0 0,1 0 0 0 0,0 0 0 0 0,0 0 0 0 0,0 0 0 0 0,0 0 0 0 0,1-1 0 0 0,-1 1 0 0 0,1 2-89 0 0,0-4 30 0 0,-1 0-1 0 0,0 0 0 0 0,0 0 1 0 0,0 0-1 0 0,0 0 1 0 0,0 0-1 0 0,0 0 0 0 0,-1 0 1 0 0,1 0-1 0 0,0 0 1 0 0,0 0-1 0 0,-1 0 0 0 0,1 0 1 0 0,-1 0-1 0 0,1 0 1 0 0,-1 0-1 0 0,1 0 0 0 0,-1 0-29 0 0,1 0 16 0 0,-1 0 0 0 0,1-1-1 0 0,-1 1 1 0 0,1 0 0 0 0,0-1-1 0 0,-1 1 1 0 0,1 0 0 0 0,0-1 0 0 0,0 1-1 0 0,-1 0 1 0 0,1 0 0 0 0,0-1-1 0 0,0 1 1 0 0,0 0 0 0 0,0 0-1 0 0,0-1 1 0 0,0 1 0 0 0,0 0-1 0 0,0 0 1 0 0,0-1 0 0 0,0 1-1 0 0,1 0 1 0 0,-1 0 0 0 0,0-1-1 0 0,1 1 1 0 0,-1 0 0 0 0,0-1 0 0 0,1 1-1 0 0,-1 0-15 0 0,2 2 96 0 0,0 0-2 0 0,1 8-76 0 0,-2-9-8 0 0,1-1 0 0 0,-1 1-1 0 0,0-1 1 0 0,0 1 0 0 0,1-1-1 0 0,-1 0 1 0 0,1 0 0 0 0,-1 1-1 0 0,1-1 1 0 0,0 0 0 0 0,0 0-1 0 0,-1-1 1 0 0,1 1 0 0 0,0 0 0 0 0,0 0-1 0 0,0-1 1 0 0,0 0 0 0 0,0 1-10 0 0,5 1 41 0 0,-5-1 55 0 0,6-11-1398 0 0,0 3-172 0 0</inkml:trace>
  <inkml:trace contextRef="#ctx0" brushRef="#br0" timeOffset="3384.623">1889 213 8752 0 0,'-28'-4'776'0'0,"28"4"-616"0"0,0 0-160 0 0,0 0 0 0 0,0 0 1088 0 0,0 0 192 0 0,3 6 40 0 0,10 0 8 0 0,9 2-1112 0 0,-11-3-216 0 0,-13 1 0 0 0,4 2-112 0 0,11 0-656 0 0,-4 0-128 0 0,-9-8-24 0 0,7 20-8 0 0</inkml:trace>
  <inkml:trace contextRef="#ctx0" brushRef="#br0" timeOffset="3799.926">2122 298 13592 0 0,'-9'-1'223'0'0,"0"1"0"0"0,0 0 0 0 0,0 0 0 0 0,0 1 0 0 0,0 0 0 0 0,0 1 0 0 0,0 0-223 0 0,-3 1 229 0 0,9-3-96 0 0,0 1-1 0 0,-1 0 1 0 0,1-1-1 0 0,0 2 1 0 0,0-1-1 0 0,0 0 1 0 0,-1 0-1 0 0,1 1 1 0 0,1 0-1 0 0,-1 0 0 0 0,0 0-132 0 0,-28 16 1224 0 0,27-15-1056 0 0,-1-1 1 0 0,1 0-1 0 0,-1 1 1 0 0,1 0 0 0 0,0 0-1 0 0,0 0 1 0 0,1 0-1 0 0,-1 1 1 0 0,0 0 0 0 0,-2 3-169 0 0,3-2 163 0 0,-1 0 0 0 0,0 0 0 0 0,0-1 0 0 0,0 1 0 0 0,-2 0-163 0 0,3-3 50 0 0,1 0 0 0 0,-1 1 0 0 0,1-1 1 0 0,-1 1-1 0 0,1-1 0 0 0,0 1 0 0 0,0 0 1 0 0,0 0-1 0 0,0 0 0 0 0,1 1 0 0 0,-1-1 0 0 0,1 0 1 0 0,-1 4-51 0 0,1-4 15 0 0,0-1 1 0 0,0 1-1 0 0,-1 0 1 0 0,1-1-1 0 0,0 1 0 0 0,-1-1 1 0 0,0 1-1 0 0,0-1 1 0 0,0 0-1 0 0,0 0 1 0 0,0 1-16 0 0,-1 0 12 0 0,0 0 0 0 0,1 0 0 0 0,-1 1 0 0 0,1-1 0 0 0,-2 3-12 0 0,3-3 12 0 0,0 0-1 0 0,0 0 0 0 0,-1-1 0 0 0,1 1 1 0 0,-1 0-1 0 0,0-1 0 0 0,0 0 1 0 0,0 1-1 0 0,0-1 0 0 0,0 0 0 0 0,0 0 1 0 0,0 0-1 0 0,-3 1-11 0 0,5-3 7 0 0,0 0 1 0 0,0 1-1 0 0,0-1 0 0 0,0 0 1 0 0,0 0-1 0 0,0 0 0 0 0,0 0 1 0 0,0 0-1 0 0,0 1 0 0 0,0-1 1 0 0,0 0-1 0 0,0 0 0 0 0,0 0 0 0 0,0 0 1 0 0,0 0-1 0 0,0 1 0 0 0,0-1 1 0 0,0 0-1 0 0,0 0 0 0 0,0 0 1 0 0,0 0-1 0 0,0 0 0 0 0,0 0 1 0 0,0 1-1 0 0,0-1 0 0 0,0 0 1 0 0,0 0-1 0 0,0 0 0 0 0,1 0 1 0 0,-1 0-1 0 0,0 0 0 0 0,0 0 1 0 0,0 1-1 0 0,0-1 0 0 0,0 0 1 0 0,0 0-1 0 0,0 0 0 0 0,1 0 0 0 0,-1 0 1 0 0,0 0-1 0 0,0 0 0 0 0,0 0 1 0 0,0 0-1 0 0,0 0 0 0 0,1 0 1 0 0,-1 0-1 0 0,0 0 0 0 0,0 0 1 0 0,0 0-1 0 0,0 0 0 0 0,0 0 1 0 0,1 0-8 0 0,8 4 117 0 0,-8-4-138 0 0,2 0 21 0 0,-1 1 1 0 0,1-2-1 0 0,0 1 0 0 0,-1 0 0 0 0,1 0 0 0 0,-1-1 0 0 0,1 1 0 0 0,-1-1 1 0 0,1 0-1 0 0,-1 0 0 0 0,0 0 0 0 0,1 0 0 0 0,1-1 0 0 0,14-6-44 0 0,-12 6 3 0 0,-4 2-7 0 0,1-1-1 0 0,-1 0 1 0 0,0 1 0 0 0,0-1-1 0 0,1 0 1 0 0,-1 0 0 0 0,0 0-1 0 0,0-1 1 0 0,0 1 0 0 0,0 0-1 0 0,0-1 1 0 0,0 0 0 0 0,-1 1-1 0 0,1-1 1 0 0,0 0 0 0 0,-1 0-1 0 0,0 0 1 0 0,1 0 48 0 0,0-1-84 0 0,1-1 0 0 0,-1 1 1 0 0,1 0-1 0 0,-1 1 0 0 0,1-1 0 0 0,0 0 0 0 0,0 1 0 0 0,1-1 84 0 0,-1 0-92 0 0,1 0 0 0 0,0 0 0 0 0,-1 0 0 0 0,0-1 0 0 0,0 1 0 0 0,1-2 92 0 0,6-12-338 0 0,-8 12 207 0 0,1 0 0 0 0,1 0 0 0 0,-1 1 0 0 0,0-1 0 0 0,2 0 131 0 0,8-9-274 0 0,-4 3-161 0 0,0 1 0 0 0,1 0 0 0 0,0 1-1 0 0,11-7 436 0 0,-3 1-466 0 0,-15 12 442 0 0,-1 1-1 0 0,0 0 1 0 0,1 0-1 0 0,-1 0 0 0 0,1 0 1 0 0,-1 0-1 0 0,1 1 1 0 0,0-1-1 0 0,0 1 0 0 0,0 0 1 0 0,0 0-1 0 0,0 0 0 0 0,0 0 1 0 0,2 0 24 0 0,2 1 119 0 0,1 1 1 0 0,0-1-1 0 0,0 2 1 0 0,-1-1-1 0 0,1 1 1 0 0,1 1-120 0 0,-1-1 109 0 0,-7-2-67 0 0,0 0-1 0 0,0 1 1 0 0,0-1-1 0 0,0 1 0 0 0,0-1 1 0 0,0 1-1 0 0,0-1 0 0 0,0 1 1 0 0,0-1-1 0 0,-1 1 0 0 0,1 0 1 0 0,0-1-1 0 0,0 1 0 0 0,-1 0 1 0 0,1 0-1 0 0,-1 0 0 0 0,1-1 1 0 0,0 1-1 0 0,-1 0 1 0 0,0 0-1 0 0,1 0 0 0 0,-1 0 1 0 0,1 0-1 0 0,-1 0 0 0 0,0 0 1 0 0,0 1-42 0 0,8 14 548 0 0,-5-13-429 0 0,-1 1 0 0 0,0-1-1 0 0,0 1 1 0 0,0-1 0 0 0,0 1-1 0 0,-1 0 1 0 0,1-1 0 0 0,-1 1-1 0 0,0 0 1 0 0,0 0 0 0 0,-1 0-1 0 0,1 0 1 0 0,-1 1-119 0 0,5 11 386 0 0,-4-14-330 0 0,-1 0 0 0 0,1-1 1 0 0,0 1-1 0 0,-1 0 0 0 0,1 0 0 0 0,-1 0 1 0 0,0-1-1 0 0,1 1 0 0 0,-1 0 1 0 0,0 0-1 0 0,0 0 0 0 0,-1 1-56 0 0,-3 6 202 0 0,4-8-185 0 0,-1 0 1 0 0,1 0-1 0 0,0-1 0 0 0,-1 1 0 0 0,1 0 1 0 0,0 0-1 0 0,-1 0 0 0 0,1 0 0 0 0,0-1 0 0 0,0 1 1 0 0,0 0-1 0 0,0 0 0 0 0,0 0 0 0 0,0 0 0 0 0,0 0 1 0 0,0-1-1 0 0,0 1 0 0 0,0 0 0 0 0,0 0 1 0 0,0 0-1 0 0,1 0 0 0 0,-1 0 0 0 0,0-1 0 0 0,1 1 1 0 0,-1 0-1 0 0,1 0 0 0 0,-1-1 0 0 0,1 1-17 0 0,-1 0 30 0 0,0-1-16 0 0,1 1 0 0 0,-1-1 0 0 0,1 1-1 0 0,-1-1 1 0 0,0 1 0 0 0,1-1 0 0 0,-1 1 0 0 0,0-1-1 0 0,0 1 1 0 0,1-1 0 0 0,-1 1 0 0 0,0 0 0 0 0,0-1-1 0 0,0 1 1 0 0,0 0 0 0 0,0-1 0 0 0,0 1 0 0 0,0-1-1 0 0,0 2-13 0 0,-3 3 74 0 0,3-5-59 0 0,0 1 1 0 0,0-1-1 0 0,1 0 1 0 0,-1 1 0 0 0,0-1-1 0 0,0 0 1 0 0,1 0-1 0 0,-1 1 1 0 0,0-1 0 0 0,1 0-1 0 0,-1 0 1 0 0,0 0-1 0 0,1 1 1 0 0,-1-1-1 0 0,1 0 1 0 0,-1 0 0 0 0,0 0-1 0 0,1 0 1 0 0,-1 0-1 0 0,1 0 1 0 0,-1 0 0 0 0,0 0-1 0 0,1 0 1 0 0,-1 0-1 0 0,1 0 1 0 0,-1 0-16 0 0,0 0-11 0 0,1 0 1 0 0,-1-1-1 0 0,1 1 1 0 0,-1-1-1 0 0,1 1 1 0 0,-1 0-1 0 0,1-1 1 0 0,-1 1-1 0 0,0-1 1 0 0,1 1-1 0 0,-1-1 1 0 0,0 1-1 0 0,1-1 1 0 0,-1 1-1 0 0,0-1 1 0 0,0 0-1 0 0,0 1 1 0 0,1-1-1 0 0,-1 1 0 0 0,0-1 1 0 0,0 0-1 0 0,0 1 1 0 0,0-1-1 0 0,0 1 1 0 0,0-1-1 0 0,0 1 1 0 0,0-1-1 0 0,0 0 1 0 0,-1 1-1 0 0,1-1 11 0 0,0 0-68 0 0,0 0-1 0 0,0-1 0 0 0,0 1 0 0 0,0 0 1 0 0,0 0-1 0 0,0-1 0 0 0,0 1 1 0 0,1 0-1 0 0,-1 0 0 0 0,0 0 1 0 0,1 0-1 0 0,0-2 69 0 0,-1 3-53 0 0,1-1 0 0 0,-1 0-1 0 0,1 1 1 0 0,-1-1 0 0 0,0 0 0 0 0,1 0-1 0 0,-1 1 1 0 0,0-1 0 0 0,0 0 0 0 0,1 0 0 0 0,-1 0-1 0 0,0 1 1 0 0,0-1 0 0 0,0 0 0 0 0,0 0-1 0 0,0 0 1 0 0,0 1 0 0 0,0-1 0 0 0,-1 0-1 0 0,1 0 1 0 0,0 0 0 0 0,0 0 53 0 0,-2-6-340 0 0,2 5 294 0 0,0 1 0 0 0,0 0-1 0 0,1 0 1 0 0,-1 0 0 0 0,0-1-1 0 0,1 1 1 0 0,-1 0 0 0 0,1 0 0 0 0,-1 0-1 0 0,1 0 1 0 0,-1 0 0 0 0,1 0-1 0 0,0 0 1 0 0,0 0 0 0 0,-1 0-1 0 0,1 0 1 0 0,0 1 0 0 0,0-1-1 0 0,0 0 1 0 0,0 0 46 0 0,9-11-439 0 0,-6 6 403 0 0,-1 1 0 0 0,1-1 0 0 0,0 1 0 0 0,1 0-1 0 0,-1 0 1 0 0,1 0 0 0 0,0 1 0 0 0,0 0 0 0 0,0 0 0 0 0,1 0 0 0 0,0 0 0 0 0,-1 1-1 0 0,1 0 1 0 0,0 0 0 0 0,1 1 0 0 0,-1-1 0 0 0,0 2 0 0 0,1-1 0 0 0,-1 0-1 0 0,1 1 37 0 0,-4 1 82 0 0,1 0 0 0 0,-1 0 0 0 0,0 0-1 0 0,0 0 1 0 0,0 1 0 0 0,1 0-1 0 0,-1-1 1 0 0,0 1 0 0 0,0 0-1 0 0,0 0 1 0 0,0 1 0 0 0,0-1-1 0 0,0 1 1 0 0,-1-1 0 0 0,1 1-1 0 0,2 2-81 0 0,-2-2 101 0 0,1 1-1 0 0,0 1 0 0 0,-1-1 0 0 0,0 1 0 0 0,0-1 0 0 0,0 1 0 0 0,0 0 0 0 0,-1 0 0 0 0,1 0 0 0 0,-1 0 0 0 0,0 1-100 0 0,1 1 144 0 0,1 0 0 0 0,-1 0 0 0 0,1 0 0 0 0,1-1 0 0 0,2 4-144 0 0,7 9 279 0 0,-3-2-381 0 0,1 0-1 0 0,0-1 1 0 0,1 0 0 0 0,13 11 102 0 0,-18-18-1770 0 0,-2-2-5137 0 0</inkml:trace>
  <inkml:trace contextRef="#ctx0" brushRef="#br0" timeOffset="4458.048">2978 345 6912 0 0,'-7'-3'714'0'0,"4"2"-256"0"0,-1 0-1 0 0,1-1 1 0 0,0 1-1 0 0,0 0 1 0 0,-1 1-1 0 0,1-1 1 0 0,0 1-1 0 0,-1-1 1 0 0,1 1-1 0 0,0 0 1 0 0,-1 0-1 0 0,1 0 1 0 0,-1 1-1 0 0,-1 0-457 0 0,0 0 483 0 0,-1 1 0 0 0,0 0-1 0 0,1 0 1 0 0,0 0 0 0 0,-1 1 0 0 0,1 0-1 0 0,0 0 1 0 0,-1 1-483 0 0,-5 5 400 0 0,0 0 0 0 0,1 0 1 0 0,0 1-1 0 0,1 0 0 0 0,0 0 0 0 0,-7 12-400 0 0,12-16 69 0 0,1 0 0 0 0,0 0-1 0 0,0 1 1 0 0,0-1 0 0 0,1 1 0 0 0,0 0-1 0 0,0 0-68 0 0,2-6 2 0 0,0-1-1 0 0,-1 1 0 0 0,1 0 1 0 0,0 0-1 0 0,0 0 1 0 0,0 0-1 0 0,0-1 0 0 0,0 1 1 0 0,0 0-1 0 0,0 0 0 0 0,0 0 1 0 0,0-1-1 0 0,1 1 0 0 0,-1 0 1 0 0,0 0-1 0 0,0 0 1 0 0,1-1-1 0 0,-1 1 0 0 0,1 0 1 0 0,-1-1-1 0 0,0 1 0 0 0,1 0 1 0 0,0-1-1 0 0,-1 1 0 0 0,1 0 1 0 0,-1-1-1 0 0,1 1 0 0 0,-1-1 1 0 0,1 1-1 0 0,0-1 1 0 0,0 1-1 0 0,-1-1 0 0 0,1 0 1 0 0,0 1-1 0 0,0-1 0 0 0,-1 0 1 0 0,1 0-1 0 0,0 1 0 0 0,0-1 1 0 0,0 0-1 0 0,-1 0 1 0 0,1 0-1 0 0,0 0 0 0 0,0 0 1 0 0,0 0-1 0 0,-1 0 0 0 0,2 0-1 0 0,12-6-46 0 0,-11 5-105 0 0,0 0 0 0 0,0 0 0 0 0,0 0 0 0 0,0-1 0 0 0,0 1 0 0 0,0-1 0 0 0,-1 0 0 0 0,1 1 0 0 0,0-1 0 0 0,1-3 151 0 0,58-49-3651 0 0,-59 51 3519 0 0,1 0 1 0 0,-1 1 0 0 0,1 0 0 0 0,0-1 0 0 0,0 1 0 0 0,0 1-1 0 0,0-1 1 0 0,1 0 131 0 0,2 1-12 0 0,-5 2 102 0 0,-1-1 0 0 0,0 0 1 0 0,0 1-1 0 0,1-1 0 0 0,-1 1 0 0 0,0 0 0 0 0,0-1 0 0 0,0 1 0 0 0,0 0 0 0 0,0 0 0 0 0,1-1 0 0 0,-1 1 0 0 0,-1 0 1 0 0,2 1-91 0 0,1 2 320 0 0,0 1 0 0 0,-1-1 0 0 0,1 1 0 0 0,-1 0 0 0 0,0 0 0 0 0,1 4-320 0 0,-1-3 208 0 0,0 0 0 0 0,1 0 0 0 0,-1-1 0 0 0,1 1-1 0 0,3 3-207 0 0,-2-4 221 0 0,0 0 0 0 0,0 0 0 0 0,1 0 0 0 0,0-1-1 0 0,2 2-220 0 0,-5-4 109 0 0,1 0-1 0 0,0-1 0 0 0,-1 1 1 0 0,1-1-1 0 0,0 0 1 0 0,0 1-1 0 0,0-1 0 0 0,0-1 1 0 0,0 1-1 0 0,0 0 0 0 0,3-1-108 0 0,11 1 136 0 0,-1 0 0 0 0,1-2-1 0 0,-1 0 1 0 0,1 0 0 0 0,-1-2-1 0 0,0 0 1 0 0,0-1 0 0 0,0-1-1 0 0,0 0 1 0 0,-1-1 0 0 0,0 0-1 0 0,1-2-135 0 0,-7 3-6 0 0,0 0 0 0 0,0-1 0 0 0,0 0 0 0 0,0 0 0 0 0,-1-1 0 0 0,0 0 0 0 0,-1-1 0 0 0,1 1 0 0 0,-1-1 0 0 0,-1-1 0 0 0,2-2 6 0 0,-1 0-212 0 0,-1-1 0 0 0,0 0 0 0 0,0 0-1 0 0,-1 0 1 0 0,-1-1 0 0 0,0 0 0 0 0,-1 0-1 0 0,2-9 213 0 0,0-8-698 0 0,-1-1-1 0 0,-2 1 0 0 0,-1-1 1 0 0,-1 1-1 0 0,-1-1 0 0 0,-3-4 699 0 0,3 28 58 0 0,-1-1 0 0 0,0 0 0 0 0,0 1 0 0 0,-1-1 0 0 0,0 1 0 0 0,-2-3-58 0 0,5 8 56 0 0,-1 1 1 0 0,0-1-1 0 0,1 1 1 0 0,-1 0-1 0 0,0-1 1 0 0,0 1-1 0 0,0 0 1 0 0,0 0-1 0 0,0 0 1 0 0,0-1-1 0 0,0 1 1 0 0,0 0-1 0 0,-1 1 1 0 0,1-1-1 0 0,0 0 1 0 0,-1 0-1 0 0,1 0 1 0 0,0 1-1 0 0,-1-1 1 0 0,1 1-1 0 0,-1-1 1 0 0,1 1-1 0 0,-1 0 1 0 0,1-1-1 0 0,-1 1 0 0 0,1 0 1 0 0,-1 0-1 0 0,1 0 1 0 0,-1 0-1 0 0,1 0 1 0 0,-1 0-1 0 0,0 1 1 0 0,1-1-1 0 0,-1 1-56 0 0,0 0 46 0 0,0 0 0 0 0,-1 0-1 0 0,1 1 1 0 0,0 0 0 0 0,0-1 0 0 0,0 1-1 0 0,1 0 1 0 0,-1 0 0 0 0,0 0-1 0 0,1 0 1 0 0,-1 0 0 0 0,1 0-1 0 0,0 1 1 0 0,-1-1 0 0 0,0 3-46 0 0,-2 5 72 0 0,0 0 0 0 0,1 0 0 0 0,-1 1-72 0 0,-1 15 87 0 0,0 0-1 0 0,1 0 1 0 0,2 0 0 0 0,0 0 0 0 0,2 1 0 0 0,2 15-87 0 0,3-9 511 0 0,1-1 0 0 0,1 1 1 0 0,8 20-512 0 0,-5-17 327 0 0,-5-24-233 0 0,0 1 0 0 0,0-1 0 0 0,1 0 0 0 0,1-1 1 0 0,0 1-95 0 0,16 29 281 0 0,1-2-231 0 0,-23-38-204 0 0,-1-1-30 0 0,0 1 22 0 0,0 0-1 0 0,1 0 1 0 0,-1 0-1 0 0,0-1 1 0 0,0 1-1 0 0,1 0 0 0 0,-1 0 1 0 0,0 0-1 0 0,0 0 1 0 0,0 0-1 0 0,0 0 1 0 0,0 0 162 0 0,0 1-1770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04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193 133 13360 0 0,'-1'3'132'0'0,"-1"0"1"0"0,1-1-1 0 0,-1 0 1 0 0,0 1-1 0 0,0-1 1 0 0,0 0-1 0 0,0 0 1 0 0,0 0 0 0 0,0 0-1 0 0,-1 0 1 0 0,1-1-133 0 0,-14 12 488 0 0,-22 19 1023 0 0,29-26-1316 0 0,0 1 0 0 0,1 0 1 0 0,0 1-1 0 0,0-1 0 0 0,1 1 1 0 0,-2 3-196 0 0,-8 12 557 0 0,12-18-407 0 0,1 1 0 0 0,0-1-1 0 0,0 1 1 0 0,1 0 0 0 0,-1 0 0 0 0,1 0 0 0 0,0 0 0 0 0,1 1 0 0 0,0-1 0 0 0,-1 3-150 0 0,2-4 69 0 0,0-1-1 0 0,0 1 1 0 0,1 0 0 0 0,0 0 0 0 0,-1-1 0 0 0,2 1 0 0 0,-1 0-1 0 0,0 0 1 0 0,2 4-69 0 0,-1-7 42 0 0,0 0 0 0 0,0 1-1 0 0,0-1 1 0 0,0 0-1 0 0,0 0 1 0 0,1 0 0 0 0,-1 0-1 0 0,1 0 1 0 0,-1 0 0 0 0,1 0-1 0 0,0 0 1 0 0,0 0 0 0 0,0-1-1 0 0,0 1 1 0 0,0-1-1 0 0,0 1 1 0 0,0-1 0 0 0,0 0-1 0 0,3 1-41 0 0,1 1 48 0 0,1-1 0 0 0,0 1-1 0 0,0-2 1 0 0,0 1-1 0 0,0 0 1 0 0,0-1-1 0 0,0-1 1 0 0,1 1 0 0 0,-1-1-1 0 0,0 0 1 0 0,0-1-1 0 0,1 0 1 0 0,-1 0-1 0 0,0 0 1 0 0,0-1 0 0 0,0 0-48 0 0,1-1 21 0 0,1 0-1 0 0,-2-1 1 0 0,1 0 0 0 0,0 0 0 0 0,-1 0 0 0 0,5-4-21 0 0,-9 5-8 0 0,-1 1-1 0 0,1-1 1 0 0,0 0 0 0 0,-1 0-1 0 0,1 0 1 0 0,-1 0 0 0 0,0 0-1 0 0,0-1 1 0 0,0 1-1 0 0,0-1 1 0 0,-1 1 0 0 0,1-1-1 0 0,-1 0 1 0 0,0 1 0 0 0,0-3 8 0 0,1-3-56 0 0,-1 0 0 0 0,0 0 0 0 0,0 0 0 0 0,-1 0 0 0 0,0-1 1 0 0,-1 1-1 0 0,0-5 56 0 0,0 11-16 0 0,1 0 1 0 0,-1 0-1 0 0,0 0 1 0 0,1 1 0 0 0,-1-1-1 0 0,0 0 1 0 0,-1 0-1 0 0,1 1 1 0 0,0-1-1 0 0,-1 1 1 0 0,0-1-1 0 0,1 1 1 0 0,-1 0-1 0 0,0-1 1 0 0,0 1-1 0 0,0 0 1 0 0,-1 0 0 0 0,1 1-1 0 0,0-1 1 0 0,-1 0-1 0 0,1 1 1 0 0,-1-1-1 0 0,1 1 1 0 0,-1 0-1 0 0,-1-1 16 0 0,2 2-9 0 0,-1 0-1 0 0,1-1 0 0 0,0 1 0 0 0,-1 0 0 0 0,1 0 1 0 0,0 0-1 0 0,-1 0 0 0 0,1 0 0 0 0,0 1 1 0 0,0-1-1 0 0,-1 1 0 0 0,1-1 0 0 0,0 1 0 0 0,0 0 1 0 0,0 0-1 0 0,0 0 0 0 0,0 0 0 0 0,-2 1 10 0 0,3-1-1 0 0,1 0-1 0 0,-1 1 1 0 0,1-1 0 0 0,-1 0-1 0 0,1 0 1 0 0,-1 1-1 0 0,1-1 1 0 0,0 0-1 0 0,0 0 1 0 0,-1 1-1 0 0,1-1 1 0 0,0 0 0 0 0,0 1-1 0 0,0-1 1 0 0,0 0-1 0 0,1 1 1 0 0,-1-1-1 0 0,0 0 1 0 0,1 1-1 0 0,-1-1 1 0 0,1 0 0 0 0,-1 0-1 0 0,1 0 1 0 0,-1 1 1 0 0,1-1-19 0 0,0 2 18 0 0,0-1 1 0 0,1 0-1 0 0,-1-1 1 0 0,1 1-1 0 0,-1 0 0 0 0,1 0 1 0 0,-1-1-1 0 0,1 1 1 0 0,0 0-1 0 0,0-1 0 0 0,0 0 1 0 0,0 1-1 0 0,0-1 1 0 0,0 0-1 0 0,0 0 0 0 0,0 0 1 0 0,1-1-1 0 0,-1 1 1 0 0,0 0-1 0 0,1-1 0 0 0,0 1 1 0 0,9 0 4 0 0,-1 1-1 0 0,0-2 0 0 0,12 1-3 0 0,-16-2 4 0 0,12 1 73 0 0,1-2 0 0 0,-1 0 0 0 0,0-1 0 0 0,0-1-1 0 0,-1-1 1 0 0,1-1 0 0 0,-1 0 0 0 0,0-1 0 0 0,0-1-1 0 0,1-2-76 0 0,-13 6-48 0 0,0 0-1 0 0,0-1 0 0 0,-1 1 1 0 0,1-1-1 0 0,-1 0 0 0 0,0 0 1 0 0,-1-1-1 0 0,1 0 0 0 0,-1 1 0 0 0,0-1 1 0 0,-1-1-1 0 0,1 1 0 0 0,-1-1 1 0 0,1-4 48 0 0,1-2-55 0 0,-1 0-1 0 0,-1 0 1 0 0,0-1 0 0 0,-1 1 0 0 0,0 0 0 0 0,-1-1-1 0 0,0-6 56 0 0,-2 14-9 0 0,0 1 0 0 0,0 0 0 0 0,0 0 0 0 0,0 0 0 0 0,-1 0 0 0 0,0 0-1 0 0,-1-3 10 0 0,2 5 11 0 0,-8 9 53 0 0,6-3-47 0 0,-1 1 0 0 0,1-1 1 0 0,0 1-1 0 0,1 0 0 0 0,-1 0 0 0 0,1 0 0 0 0,-1 0 0 0 0,1 1 1 0 0,0-1-1 0 0,1 1 0 0 0,-1-1 0 0 0,1 1 0 0 0,0-1 1 0 0,0 1-1 0 0,0 3-17 0 0,-1 11 221 0 0,1 1 0 0 0,1-1 0 0 0,1 6-221 0 0,0 8 180 0 0,-2 11-183 0 0,0-19 158 0 0,1 0 1 0 0,2 17-156 0 0,8 46 497 0 0,3 32 1834 0 0,11 28-2331 0 0,-21-133 12 0 0,3 11 90 0 0,-5-25 16 0 0,-1-1 2 0 0,0 0-33 0 0,0 0-131 0 0,0 0-23 0 0,-1 0 4 0 0,1 1 1 0 0,0-1-1 0 0,-1 0 0 0 0,1 0 1 0 0,0 0-1 0 0,-1 1 0 0 0,1-1 0 0 0,-1 0 1 0 0,1 0-1 0 0,0 0 0 0 0,-1 0 0 0 0,1 0 1 0 0,-1 0-1 0 0,1 0 0 0 0,0 0 0 0 0,-1 0 1 0 0,1 0-1 0 0,-1 0 0 0 0,1 0 0 0 0,0 0 1 0 0,-1 0-1 0 0,1 0 0 0 0,-1 0 0 0 0,1 0 1 0 0,0 0-1 0 0,-1-1 0 0 0,1 1 0 0 0,0 0 1 0 0,-1 0-1 0 0,1 0 0 0 0,0-1 0 0 0,-1 1 1 0 0,1 0-1 0 0,-1-1 63 0 0,-7-6-1147 0 0</inkml:trace>
  <inkml:trace contextRef="#ctx0" brushRef="#br0" timeOffset="291.851">399 447 10592 0 0,'13'-3'488'0'0,"-10"3"-12"0"0,28 0-130 0 0,-23-1 310 0 0,-1 1 0 0 0,1 0 0 0 0,-1 1 0 0 0,1 0-656 0 0,95 19 4970 0 0,-54-9-4205 0 0,0-2 0 0 0,14-1-765 0 0,-32-4-296 0 0,-9-4-684 0 0,-13 0 461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8:35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9072 0 0,'0'0'413'0'0,"2"0"-10"0"0,4-2-259 0 0,3-3 141 0 0,-1 1 37 0 0,-8 4-309 0 0,1 0 0 0 0,-1 0 1 0 0,0 0-1 0 0,0 0 1 0 0,0 0-1 0 0,0 0 0 0 0,0-1 1 0 0,0 1-1 0 0,0 0 1 0 0,0 0-1 0 0,0 0 0 0 0,0 0 1 0 0,1 0-1 0 0,-1 0 1 0 0,0 0-1 0 0,0 0 0 0 0,0 0 1 0 0,0 0-1 0 0,0 0 1 0 0,0 0-1 0 0,0 0 0 0 0,0-1 1 0 0,0 1-1 0 0,0 0 1 0 0,0 0-1 0 0,0 0 0 0 0,0 0 1 0 0,0 0-1 0 0,0 0 1 0 0,0 0-1 0 0,0 0 0 0 0,0-1 1 0 0,0 1-1 0 0,0 0 1 0 0,0 0-1 0 0,0 0 0 0 0,0 0 1 0 0,0 0-1 0 0,0 0 1 0 0,0 0-1 0 0,0 0 0 0 0,0 0 1 0 0,0-1-1 0 0,0 1 1 0 0,0 0-1 0 0,0 0 0 0 0,0 0 1 0 0,0 0-1 0 0,0 0 1 0 0,0 0-1 0 0,-1 0 0 0 0,1 0 1 0 0,0 0-1 0 0,0 0 1 0 0,0 0-14 0 0,2-1 625 0 0,12-4 230 0 0,-10 2-81 0 0,-7 2 956 0 0,3 1-1650 0 0,0 0 1 0 0,0 0 0 0 0,0 0 0 0 0,0 0-1 0 0,0 0 1 0 0,1 0 0 0 0,-1 0-1 0 0,0 0 1 0 0,0 0 0 0 0,0 0 0 0 0,0 0-1 0 0,0 0 1 0 0,1 0 0 0 0,-1 0 0 0 0,0 1-1 0 0,0-1 1 0 0,0 0 0 0 0,0 0 0 0 0,0 0-1 0 0,0 0 1 0 0,0 0 0 0 0,0 0 0 0 0,1 0-1 0 0,-1 0 1 0 0,0 1 0 0 0,0-1 0 0 0,0 0-1 0 0,0 0 1 0 0,0 0 0 0 0,0 0 0 0 0,0 0-1 0 0,0 0 1 0 0,0 1 0 0 0,0-1 0 0 0,0 0-1 0 0,0 0 1 0 0,0 0 0 0 0,0 0 0 0 0,0 0-1 0 0,0 0 1 0 0,0 1 0 0 0,0-1 0 0 0,0 0-1 0 0,0 0 1 0 0,0 0-81 0 0,-3 10 630 0 0,2-8-605 0 0,1-1 1 0 0,-1 0-1 0 0,1 1 0 0 0,-1-1 1 0 0,1 0-1 0 0,0 1 1 0 0,-1-1-1 0 0,1 1 0 0 0,0-1 1 0 0,0 2-26 0 0,1-1 26 0 0,-1 0 0 0 0,1 0 0 0 0,-1 0 0 0 0,1 0 1 0 0,-1 0-1 0 0,0 0 0 0 0,0 0 0 0 0,0 0 0 0 0,0 0 0 0 0,0 0 1 0 0,0 0-1 0 0,-1 0 0 0 0,1 0 0 0 0,-1 0 0 0 0,1 0 0 0 0,-1 0-26 0 0,0 0 13 0 0,1 0-1 0 0,0-1 0 0 0,0 1 1 0 0,-1-1-1 0 0,1 1 0 0 0,0 0 0 0 0,1-1 1 0 0,-1 1-1 0 0,0-1 0 0 0,0 1 1 0 0,1 0-1 0 0,-1-1 0 0 0,1 1 1 0 0,-1-1-13 0 0,1 1 12 0 0,0 0 1 0 0,-1 0 0 0 0,1 0 0 0 0,-1 1 0 0 0,0-1 0 0 0,0 0 0 0 0,0 0 0 0 0,0 0-1 0 0,0 2-12 0 0,-2 8 47 0 0,1-5 0 0 0,-1 1 0 0 0,1 0 0 0 0,1-1 0 0 0,-1 1 0 0 0,2 0 0 0 0,-1-1 0 0 0,1 5-47 0 0,0-7 30 0 0,-1-1 0 0 0,0 1 0 0 0,0 0 0 0 0,0 0 0 0 0,0-1 0 0 0,-1 1 0 0 0,0 0-1 0 0,0-1 1 0 0,0 1 0 0 0,-2 3-30 0 0,3-8 4 0 0,-1 4 17 0 0,1 0-1 0 0,-1 0 1 0 0,1 0 0 0 0,0 0-1 0 0,0 0 1 0 0,0 0 0 0 0,0 2-21 0 0,1-3 9 0 0,-1 1 0 0 0,0 0 0 0 0,0-1 0 0 0,0 1 0 0 0,0 0 0 0 0,-1 0 0 0 0,1-1 0 0 0,-2 4-9 0 0,-4 6 1 0 0,5-11 1 0 0,0-1-1 0 0,0 1 0 0 0,0 0 1 0 0,0 0-1 0 0,0 0 1 0 0,1 0-1 0 0,-1 0 1 0 0,1 0-1 0 0,-1 0 1 0 0,1 0-1 0 0,0 1 1 0 0,0-1-1 0 0,0 0 1 0 0,0 0-1 0 0,0 2-1 0 0,1 0 52 0 0,0 0 0 0 0,0-1 1 0 0,-1 1-1 0 0,1 0 0 0 0,-1 0 0 0 0,0 0 0 0 0,0 0 0 0 0,-1 4-52 0 0,1 11 86 0 0,0-18-107 0 0,1 1 0 0 0,-1-1 0 0 0,0 1 0 0 0,0-1-1 0 0,0 1 1 0 0,0 0 0 0 0,0-1 0 0 0,-1 1 0 0 0,1-1-1 0 0,0 1 1 0 0,-1-1 0 0 0,1 1 0 0 0,-1-1 0 0 0,0 1-1 0 0,0 0 22 0 0,1-1 47 0 0,0 0 0 0 0,0 0 1 0 0,0 0-1 0 0,-1 0 0 0 0,1 0 0 0 0,0 0 0 0 0,0 0 0 0 0,0 1 0 0 0,1-1 0 0 0,-1 0 0 0 0,0 0 0 0 0,0 0 0 0 0,1 0 0 0 0,-1 0 0 0 0,0 0 1 0 0,1 0-1 0 0,-1 0 0 0 0,1 0 0 0 0,-1 0 0 0 0,1 0 0 0 0,0 0 0 0 0,-1 0 0 0 0,1 0 0 0 0,0 0 0 0 0,0-1 0 0 0,0 1-47 0 0,-2 0 392 0 0,1-1-410 0 0,0 0 0 0 0,0 0 1 0 0,0 0-1 0 0,0 0 0 0 0,0 0 1 0 0,0 0-1 0 0,1 0 0 0 0,-1 0 0 0 0,0 0 1 0 0,0 0-1 0 0,0 0 0 0 0,0 1 1 0 0,0-1-1 0 0,0 0 0 0 0,0 0 1 0 0,0 0-1 0 0,0 0 0 0 0,0 0 0 0 0,1 0 1 0 0,-1 0-1 0 0,0 0 0 0 0,0 0 1 0 0,0 0-1 0 0,0 0 0 0 0,0 1 0 0 0,0-1 1 0 0,0 0-1 0 0,0 0 0 0 0,0 0 1 0 0,0 0-1 0 0,0 0 0 0 0,0 0 0 0 0,0 0 1 0 0,0 0-1 0 0,0 1 0 0 0,0-1 1 0 0,0 0-1 0 0,0 0 0 0 0,0 0 0 0 0,0 0 1 0 0,0 0-1 0 0,0 0 0 0 0,0 0 1 0 0,0 0-1 0 0,0 1 0 0 0,0-1 0 0 0,0 0 1 0 0,0 0-1 0 0,0 0 0 0 0,0 0 1 0 0,0 0-1 0 0,0 0 0 0 0,-1 0 1 0 0,1 0-1 0 0,0 0 0 0 0,0 1 0 0 0,0-1 1 0 0,0 0-1 0 0,0 0 0 0 0,0 0 1 0 0,0 0-1 0 0,0 0 0 0 0,0 0 0 0 0,-1 0 1 0 0,1 0-1 0 0,0 0 18 0 0,1 0-511 0 0,-11 5-740 0 0,9-5-4621 0 0,10-7-372 0 0</inkml:trace>
  <inkml:trace contextRef="#ctx0" brushRef="#br0" timeOffset="672.565">256 56 7368 0 0,'-18'-10'568'0'0,"15"8"-430"0"0,4 2-82 0 0,-1 0-28 0 0,0 0 0 0 0,1 0 0 0 0,-1 0 0 0 0,0 0 1 0 0,0 0-1 0 0,1 0 0 0 0,-1 0 0 0 0,0 0 0 0 0,0-1 0 0 0,1 1 0 0 0,-1 0 0 0 0,0 0 0 0 0,0 0 0 0 0,1 0 0 0 0,-1 0 0 0 0,0 0 0 0 0,0-1 0 0 0,0 1 0 0 0,1 0 0 0 0,-1 0 0 0 0,0 0 0 0 0,0-1 0 0 0,0 1 0 0 0,0 0 0 0 0,1 0 0 0 0,-1-1 0 0 0,0 1 0 0 0,0 0 0 0 0,0 0 0 0 0,0-1 0 0 0,0 1 0 0 0,0 0 0 0 0,0 0 0 0 0,0-1 0 0 0,0 1 0 0 0,0 0 0 0 0,0 0 0 0 0,0-1 0 0 0,0 1 0 0 0,0 0 0 0 0,0 0 0 0 0,0-1 0 0 0,0 1 0 0 0,0 0 0 0 0,0 0 0 0 0,0-1 0 0 0,0 1 0 0 0,0 0 0 0 0,-1 0 0 0 0,1-1 0 0 0,0 1 0 0 0,0 0 0 0 0,0 0 0 0 0,0 0 0 0 0,-1-1 0 0 0,1 1 0 0 0,0 0-28 0 0,0 0 55 0 0,0 0-1 0 0,0 0 0 0 0,-1 0 0 0 0,1 0 0 0 0,0-1 1 0 0,0 1-1 0 0,0 0 0 0 0,0 0 0 0 0,0 0 0 0 0,0 0 1 0 0,0 0-1 0 0,0 0 0 0 0,0 0 0 0 0,0 0 0 0 0,0-1 1 0 0,-1 1-1 0 0,1 0 0 0 0,0 0 0 0 0,0 0 0 0 0,0 0 1 0 0,0 0-1 0 0,0-1 0 0 0,0 1 0 0 0,0 0 0 0 0,0 0 1 0 0,0 0-1 0 0,0 0 0 0 0,0 0 0 0 0,0 0 0 0 0,0-1 1 0 0,0 1-1 0 0,0 0 0 0 0,0 0 0 0 0,1 0 0 0 0,-1 0 1 0 0,0 0-1 0 0,0 0 0 0 0,0-1 0 0 0,0 1 0 0 0,0 0 1 0 0,0 0-1 0 0,0 0 0 0 0,0 0 0 0 0,0 0 0 0 0,0 0 1 0 0,1 0-1 0 0,-1 0 0 0 0,0 0-54 0 0,7-3 983 0 0,-3 1-859 0 0,-1 1 0 0 0,1-1 0 0 0,0 1 0 0 0,0 0 1 0 0,0 1-1 0 0,0-1 0 0 0,3 1-124 0 0,21-4 72 0 0,-18 4 73 0 0,0-2 0 0 0,0 0 0 0 0,8-2-145 0 0,-11 3 121 0 0,0-1 1 0 0,-1 1 0 0 0,1 1 0 0 0,0-1-1 0 0,-1 1 1 0 0,4 0-122 0 0,0 0 390 0 0,3 1 80 0 0,0 0 1 0 0,-1 1 0 0 0,1 0 0 0 0,4 2-471 0 0,-23 8 1244 0 0,6-12-1228 0 0,0 1-1 0 0,0-1 1 0 0,0 0-1 0 0,0 1 0 0 0,1-1 1 0 0,-1 1-1 0 0,0-1 1 0 0,0 0-1 0 0,0 1 1 0 0,0-1-1 0 0,0 0 0 0 0,1 1 1 0 0,-1-1-1 0 0,0 0 1 0 0,0 1-1 0 0,1-1 0 0 0,-1 0 1 0 0,0 1-1 0 0,0-1 1 0 0,1 0-1 0 0,-1 0 0 0 0,0 0 1 0 0,1 1-1 0 0,-1-1 1 0 0,0 0-1 0 0,1 0 0 0 0,-1 0 1 0 0,0 0-1 0 0,1 1-15 0 0,-1-1 1 0 0,1 0 0 0 0,-1 0 0 0 0,0 0 0 0 0,0 0 0 0 0,1 0 0 0 0,-1 0 0 0 0,0 0 0 0 0,0 0 0 0 0,1 1 0 0 0,-1-1-1 0 0,0 0 1 0 0,0 0 0 0 0,1 0 0 0 0,-1 1 0 0 0,0-1 0 0 0,0 0 0 0 0,0 0 0 0 0,1 0 0 0 0,-1 1 0 0 0,0-1 0 0 0,0 0 0 0 0,0 0-1 0 0,0 1 1 0 0,0-1 0 0 0,0 0 0 0 0,0 1 0 0 0,1-1 0 0 0,-1 0 0 0 0,0 0 0 0 0,0 1 0 0 0,0-1 0 0 0,0 0 0 0 0,0 1 0 0 0,0-1-1 0 0,0 0 1 0 0,0 0-1 0 0,-3 5 1 0 0,2-5-1 0 0,1 0 1 0 0,0 1-1 0 0,-1-1 1 0 0,1 1-1 0 0,0-1 1 0 0,-1 1-1 0 0,1-1 1 0 0,0 0-1 0 0,0 1 0 0 0,0-1 1 0 0,-1 1-1 0 0,1-1 1 0 0,0 1-1 0 0,0-1 1 0 0,0 1-1 0 0,0 0 1 0 0,0-1-1 0 0,0 1 1 0 0,0-1-1 0 0,0 1 1 0 0,0-1-1 0 0,0 1 1 0 0,0-1-1 0 0,0 1 0 0 0,1 0 10 0 0,-1 0 0 0 0,0 0-1 0 0,1 0 1 0 0,-1 1-1 0 0,0-1 1 0 0,0 0 0 0 0,0 0-1 0 0,0 0 1 0 0,0 0-1 0 0,0 0 1 0 0,0 0 0 0 0,0 0-1 0 0,-1 0 1 0 0,1 0-1 0 0,0 0 1 0 0,-1 1 0 0 0,1-1-1 0 0,-1 0 1 0 0,1 0-1 0 0,-1-1 1 0 0,1 1 0 0 0,-1 0-1 0 0,1 0 1 0 0,-1 0-1 0 0,0 0 1 0 0,0 0 0 0 0,0-1-1 0 0,1 1 1 0 0,-1 0-1 0 0,0-1 1 0 0,0 1 0 0 0,-1 0-10 0 0,-4 4 40 0 0,5-4-32 0 0,0 0-1 0 0,0 1 0 0 0,0-1 0 0 0,0 1 0 0 0,0-1 0 0 0,0 1 1 0 0,0-1-1 0 0,0 1 0 0 0,1 0 0 0 0,-1-1 0 0 0,0 1 0 0 0,1 0 1 0 0,0 0-1 0 0,-1-1-7 0 0,1 1-12 0 0,0 0 0 0 0,-1 0 0 0 0,0 0 1 0 0,1 0-1 0 0,-1-1 0 0 0,0 1 0 0 0,0 0 0 0 0,0-1 0 0 0,0 1 1 0 0,0 0-1 0 0,0-1 0 0 0,-1 1 12 0 0,-9 9-70 0 0,8-10 80 0 0,1 1 1 0 0,0 0 0 0 0,-1 0-1 0 0,1 1 1 0 0,0-1 0 0 0,0 0-1 0 0,1 1 1 0 0,-1-1 0 0 0,0 1-1 0 0,1-1 1 0 0,0 1-1 0 0,0 0 1 0 0,-1-1 0 0 0,1 4-11 0 0,-1-1 97 0 0,0-1 0 0 0,-1 1 1 0 0,1-1-1 0 0,-1 1 0 0 0,0-1 1 0 0,0 0-1 0 0,0 0 0 0 0,0-1 1 0 0,-1 1-1 0 0,1-1 0 0 0,-1 1 1 0 0,0-1-1 0 0,0 0 0 0 0,-5 2-97 0 0,4-1 7 0 0,3-2 3 0 0,1-1 1 0 0,-1 0-1 0 0,1 0 0 0 0,0 1 0 0 0,0-1 1 0 0,0 1-1 0 0,0-1 0 0 0,0 1 1 0 0,0-1-1 0 0,0 1 0 0 0,0 0 1 0 0,0-1-1 0 0,1 1 0 0 0,-1 1-10 0 0,0-1 10 0 0,1 0 0 0 0,-1 0 0 0 0,0 0-1 0 0,0-1 1 0 0,0 1 0 0 0,0 0 0 0 0,0-1 0 0 0,0 1-1 0 0,0-1 1 0 0,0 1 0 0 0,-2 0-10 0 0,-4 5 10 0 0,6-7-10 0 0,0 1 0 0 0,0-1 0 0 0,0 1 0 0 0,0 0 0 0 0,0-1 1 0 0,0 1-1 0 0,0 0 0 0 0,1 0 0 0 0,-1 0 0 0 0,0 0 0 0 0,1-1 0 0 0,-1 1 0 0 0,0 0 0 0 0,1 0 0 0 0,-1 1 1 0 0,1-1-1 0 0,-1 0 0 0 0,1 0 0 0 0,0 0 0 0 0,-1 0 0 0 0,1 0 0 0 0,0 0 0 0 0,0 0 0 0 0,0 1 1 0 0,0-1-1 0 0,0 0 0 0 0,0 0 0 0 0,0 0 0 0 0,0 0 0 0 0,1 0 0 0 0,-1 1 0 0 0,0-1 0 0 0,1 0 0 0 0,0 4 8 0 0,0-1-1 0 0,0 1 0 0 0,-1 0 0 0 0,0 0 0 0 0,1 0 0 0 0,-2 1-7 0 0,1-1 5 0 0,0 1-1 0 0,1-1 0 0 0,-1 0 0 0 0,1 0 0 0 0,1 3-4 0 0,0-2 5 0 0,0 0 0 0 0,1 0-1 0 0,0 0 1 0 0,0 0 0 0 0,1 0-1 0 0,0-1 1 0 0,0 0 0 0 0,0 1-1 0 0,0-1 1 0 0,4 3-5 0 0,-6-6 17 0 0,0 0-1 0 0,1 0 1 0 0,-1 0-1 0 0,0-1 1 0 0,1 1 0 0 0,-1-1-1 0 0,1 1 1 0 0,-1-1 0 0 0,1 0-1 0 0,-1 0 1 0 0,1 0 0 0 0,0 0-1 0 0,0 0 1 0 0,0 0 0 0 0,-1-1-1 0 0,1 0 1 0 0,0 1-1 0 0,0-1 1 0 0,0 0 0 0 0,0-1-1 0 0,0 1 1 0 0,-1 0 0 0 0,1-1-1 0 0,0 1 1 0 0,1-1-17 0 0,-3 0 81 0 0,10-8 366 0 0,-10 8-371 0 0,0-1-1 0 0,-1 0 1 0 0,1 1 0 0 0,-1-1-1 0 0,1 0 1 0 0,-1 0 0 0 0,0 1 0 0 0,0-1-1 0 0,0 0 1 0 0,0 0-76 0 0,2-11 204 0 0,-1 10-204 0 0,-1 1 0 0 0,0-1 0 0 0,0 1 0 0 0,0 0 0 0 0,-1-1 0 0 0,1 1 0 0 0,0-1 0 0 0,-1 1 0 0 0,1 0 0 0 0,-1 0 0 0 0,0-1 0 0 0,0 1 0 0 0,0-1 0 0 0,-2-5 0 0 0,1 2-2 0 0,1-1 22 0 0,-1 0-1 0 0,-1-1 0 0 0,1 1 1 0 0,-1 0-1 0 0,0 0 0 0 0,-1 1 1 0 0,0-1-1 0 0,0 1 0 0 0,0 0 1 0 0,-1 0-1 0 0,0 0-19 0 0,0 1 8 0 0,1 0 0 0 0,-1 0 0 0 0,0 0 0 0 0,1-1 0 0 0,0 0 0 0 0,1 1 0 0 0,-1-1 0 0 0,1-1 0 0 0,0 1 0 0 0,0 0 0 0 0,0-4-8 0 0,0 3 9 0 0,1 1 0 0 0,-1 0 0 0 0,-1 0 0 0 0,1 0 0 0 0,-2-2-9 0 0,1 4-19 0 0,1-1 1 0 0,1 1-1 0 0,-1-1 1 0 0,1 0-1 0 0,-1 0 1 0 0,1-1-1 0 0,1 1 1 0 0,-1 0 0 0 0,1-1 18 0 0,0 4-10 0 0,1-2 13 0 0,0 0 0 0 0,-1 0-1 0 0,0 0 1 0 0,0 0 0 0 0,0 0-1 0 0,-1 0 1 0 0,1 0 0 0 0,-1 0-1 0 0,0 0 1 0 0,0 1 0 0 0,-1-2-3 0 0,-1 0 18 0 0,3 4-14 0 0,0 0 0 0 0,0 0 1 0 0,0 0-1 0 0,1 0 1 0 0,-1 0-1 0 0,0 0 1 0 0,1 0-1 0 0,-1 0 1 0 0,0 0-1 0 0,1 0 1 0 0,-1 0-1 0 0,1-1 1 0 0,0 1-1 0 0,-1 0 1 0 0,1 0-1 0 0,0 0 1 0 0,0-1-1 0 0,0 1 0 0 0,0 0 1 0 0,0-1-1 0 0,0 1 1 0 0,0 0-1 0 0,0 0 1 0 0,0-1-1 0 0,1 1 1 0 0,-1 0-1 0 0,1-1-4 0 0,-1 1-5 0 0,0 0 0 0 0,0 1 0 0 0,0-1 0 0 0,0 0 0 0 0,0 1 0 0 0,0-1-1 0 0,0 0 1 0 0,0 0 0 0 0,0 1 0 0 0,0-1 0 0 0,-1 0 0 0 0,1 1 0 0 0,0-1-1 0 0,0 0 1 0 0,-1 1 0 0 0,1-1 0 0 0,0 1 0 0 0,-1-1 0 0 0,1 0 0 0 0,-1 1 0 0 0,1-1-1 0 0,-1 1 1 0 0,1-1 5 0 0,-1 1-24 0 0,1 0-1 0 0,0 0 1 0 0,0 0-1 0 0,-1-1 0 0 0,1 1 1 0 0,0 0-1 0 0,0 0 1 0 0,0 0-1 0 0,-1 0 0 0 0,1-1 1 0 0,0 1-1 0 0,0 0 1 0 0,0 0-1 0 0,0-1 0 0 0,0 1 1 0 0,-1 0-1 0 0,1 0 1 0 0,0 0-1 0 0,0-1 0 0 0,0 1 1 0 0,0 0-1 0 0,0 0 1 0 0,0-1-1 0 0,0 1 0 0 0,0 0 1 0 0,0 0-1 0 0,0-1 1 0 0,0 1-1 0 0,0 0 0 0 0,0-1 1 0 0,0 1-1 0 0,0 0 1 0 0,0 0-1 0 0,0-1 0 0 0,0 1 1 0 0,0 0-1 0 0,1 0 1 0 0,-1 0-1 0 0,0-1 0 0 0,0 1 1 0 0,0 0-1 0 0,0 0 1 0 0,1-1-1 0 0,-1 1 0 0 0,0 0 1 0 0,0 0-1 0 0,0 0 1 0 0,0 0-1 0 0,1 0 1 0 0,-1-1-1 0 0,0 1 0 0 0,0 0 1 0 0,1 0-1 0 0,-1 0 1 0 0,0 0-1 0 0,0 0 0 0 0,1 0 25 0 0,-1-1-132 0 0,0 1-1 0 0,0 0 0 0 0,0-1 0 0 0,-1 1 1 0 0,1 0-1 0 0,0-1 0 0 0,0 1 0 0 0,0 0 1 0 0,0-1-1 0 0,0 1 0 0 0,-1 0 0 0 0,1-1 1 0 0,0 1-1 0 0,0 0 0 0 0,-1 0 1 0 0,1-1-1 0 0,0 1 0 0 0,0 0 0 0 0,-1 0 1 0 0,1-1-1 0 0,0 1 133 0 0,0 0-197 0 0,-6-6-1339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02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0 402 11256 0 0,'0'0'514'0'0,"0"0"-6"0"0,0 0-302 0 0,0 0-65 0 0,0 0 10 0 0,0 0 1 0 0,2 0-26 0 0,4-1-73 0 0,0 0-1 0 0,0-1 1 0 0,0 1-1 0 0,0-1 1 0 0,0 0-1 0 0,0 0 1 0 0,-1-1-1 0 0,4-2-52 0 0,18-6 300 0 0,33-9 35 0 0,-37 13-229 0 0,1-1 1 0 0,-1-1-1 0 0,0-1 0 0 0,16-11-106 0 0,-28 15 93 0 0,-5 2-57 0 0,0 1-1 0 0,0-1 1 0 0,0 0-1 0 0,0-1 1 0 0,-1 0-1 0 0,1 0 0 0 0,-1 0 1 0 0,-1 0-1 0 0,4-5-35 0 0,-7 10 39 0 0,-1-1-1 0 0,1 0 1 0 0,-1 1-1 0 0,0-1 1 0 0,1 0-1 0 0,-1 1 1 0 0,0-1-1 0 0,0 0 1 0 0,1 1-1 0 0,-1-1 1 0 0,0 0-1 0 0,0 0 1 0 0,0 1-1 0 0,0-1 1 0 0,0 0-1 0 0,0 0 1 0 0,0 1-1 0 0,0-1 1 0 0,0 0-1 0 0,-1 0 1 0 0,1 1-1 0 0,0-1 1 0 0,0 0-1 0 0,0 1 1 0 0,-1-1-1 0 0,1 0-38 0 0,-1 0 60 0 0,0 0-1 0 0,0 0 0 0 0,0 0 1 0 0,0 0-1 0 0,-1 0 1 0 0,1 0-1 0 0,0 0 0 0 0,0 1 1 0 0,0-1-1 0 0,-1 0 1 0 0,1 1-1 0 0,0-1 0 0 0,-2 1-59 0 0,-2-2 186 0 0,-1 1-1 0 0,1 0 0 0 0,-1 0 1 0 0,1 1-1 0 0,-1 0 0 0 0,-4 0-185 0 0,0 1 171 0 0,-1 1-1 0 0,1 0 0 0 0,0 1 0 0 0,0 0 0 0 0,0 1 0 0 0,1 0 0 0 0,-1 0 0 0 0,1 1 1 0 0,0 0-1 0 0,0 1 0 0 0,0 0 0 0 0,1 0 0 0 0,0 1 0 0 0,0 0 0 0 0,-3 5-170 0 0,5-6 115 0 0,0 0-1 0 0,1 1 0 0 0,0 0 1 0 0,0 0-1 0 0,1 0 0 0 0,0 0 0 0 0,-1 3-114 0 0,4-7 24 0 0,-1 1-1 0 0,1-1 1 0 0,0 1-1 0 0,0-1 1 0 0,1 1-1 0 0,-1 0 1 0 0,1-1-1 0 0,0 1 0 0 0,0 0 1 0 0,0 0-1 0 0,0-1 1 0 0,1 1-1 0 0,-1 0 1 0 0,1-1-1 0 0,0 1 1 0 0,0-1-1 0 0,1 3-23 0 0,-1-3 27 0 0,1 0-1 0 0,-1 0 1 0 0,1 0-1 0 0,-1-1 1 0 0,1 1-1 0 0,0-1 1 0 0,0 1-1 0 0,0-1 1 0 0,0 0 0 0 0,0 0-1 0 0,1 0 1 0 0,-1 0-1 0 0,1 0 1 0 0,-1 0-1 0 0,1 0 1 0 0,2 0-27 0 0,-1 0 8 0 0,0-1 0 0 0,1 0 0 0 0,-1 0 0 0 0,0 0 0 0 0,1 0 0 0 0,-1-1 0 0 0,1 0 0 0 0,-1 1 0 0 0,1-2 0 0 0,3 1-8 0 0,8-3-27 0 0,1-1 0 0 0,-1 0 0 0 0,0-1-1 0 0,0-1 1 0 0,10-5 27 0 0,-16 5-78 0 0,0 0 0 0 0,0-1 0 0 0,0 0-1 0 0,-1 0 1 0 0,0-1 0 0 0,0 0 0 0 0,1-2 78 0 0,10-10-281 0 0,-6 6-46 0 0,-1 0-1 0 0,2-4 328 0 0,18-19-357 0 0,-31 35 348 0 0,0 0-1 0 0,1 0 1 0 0,-1 0-1 0 0,0 0 1 0 0,1 1-1 0 0,-1-1 1 0 0,1 1-1 0 0,0 0 10 0 0,-2 0-5 0 0,-1 1 0 0 0,1 0 0 0 0,0-1 0 0 0,0 1 0 0 0,-1 0 0 0 0,1 0 0 0 0,0-1 0 0 0,0 1 0 0 0,-1 0 0 0 0,1 0 0 0 0,0 0 0 0 0,0 0-1 0 0,-1 0 1 0 0,1 0 0 0 0,0 0 0 0 0,0 0 0 0 0,0 1 0 0 0,-1-1 0 0 0,1 0 0 0 0,0 0 0 0 0,0 1 0 0 0,-1-1 0 0 0,1 0 0 0 0,0 1 0 0 0,-1-1 0 0 0,1 0-1 0 0,0 1 1 0 0,-1-1 0 0 0,1 1 5 0 0,0 0-11 0 0,1 1 5 0 0,0-1 0 0 0,0 1 0 0 0,-1 0 1 0 0,1-1-1 0 0,-1 1 0 0 0,1 0 0 0 0,-1 0 0 0 0,0 0 1 0 0,0 0-1 0 0,0 0 0 0 0,0 0 0 0 0,0 2 6 0 0,9 26-48 0 0,-6 13 128 0 0,-3-38-41 0 0,-1 1-1 0 0,0 0 0 0 0,0 0 0 0 0,0-1 0 0 0,0 1 0 0 0,-1 0 0 0 0,0-1 0 0 0,-1 1 1 0 0,1-1-1 0 0,-1 1-38 0 0,-4 21 186 0 0,5-25-154 0 0,0 0 0 0 0,0 0 0 0 0,0 0 0 0 0,-1 0 0 0 0,1 0 0 0 0,0 0 0 0 0,-1 0 0 0 0,-1 1-32 0 0,-7 3 206 0 0,10-6-201 0 0,0 1 1 0 0,-1-1-1 0 0,1-1 1 0 0,0 1 0 0 0,-1 0-1 0 0,1 0 1 0 0,0 0-1 0 0,0 0 1 0 0,-1 0 0 0 0,1 0-1 0 0,0 0 1 0 0,-1 0-1 0 0,1 0 1 0 0,0-1-1 0 0,0 1 1 0 0,-1 0 0 0 0,1 0-1 0 0,0 0 1 0 0,0-1-1 0 0,-1 1 1 0 0,1 0 0 0 0,0 0-1 0 0,0 0 1 0 0,0-1-1 0 0,0 1 1 0 0,-1 0-1 0 0,1-1 1 0 0,0 1 0 0 0,0 0-1 0 0,0 0 1 0 0,0-1-1 0 0,0 1-5 0 0,-1-4 13 0 0,1 1 1 0 0,0 0-1 0 0,0-1 0 0 0,0 1 0 0 0,0-1 0 0 0,1 1 0 0 0,-1 0 0 0 0,1-1 0 0 0,0 1 0 0 0,0 0 0 0 0,0 0 0 0 0,1 0 0 0 0,-1 0 1 0 0,2-3-14 0 0,1-3 46 0 0,1-5-114 0 0,1-2 15 0 0,0 0 0 0 0,1 1 0 0 0,1-1 0 0 0,4-4 53 0 0,-6 11-18 0 0,-1 1-8 0 0,0 1 1 0 0,0-1 0 0 0,1 1 0 0 0,3-2 25 0 0,-7 7-5 0 0,0 0 0 0 0,0 0 1 0 0,0 0-1 0 0,1 1 0 0 0,-1-1 0 0 0,0 1 0 0 0,1 0 0 0 0,-1 0 0 0 0,1 0 0 0 0,0 0 0 0 0,-1 0 0 0 0,1 0 0 0 0,0 1 0 0 0,0-1 0 0 0,-1 1 0 0 0,4 0 5 0 0,-4 0 0 0 0,1 0 0 0 0,0 0 0 0 0,-1 1 0 0 0,1-1 0 0 0,0 1 0 0 0,-1-1 0 0 0,1 1 0 0 0,-1 0-1 0 0,1 0 1 0 0,-1 0 0 0 0,1 1 0 0 0,-1-1 0 0 0,0 1 0 0 0,1 0 0 0 0,3 3 1 0 0,-1 0 1 0 0,1 0-1 0 0,-1 1 1 0 0,1 2-2 0 0,12 12 59 0 0,-16-17-41 0 0,1 0-1 0 0,-1 1 0 0 0,1-1 0 0 0,-1 1 0 0 0,0 0 0 0 0,0 2-17 0 0,11 17 136 0 0,-7-14-63 0 0,1-1 0 0 0,0 1 0 0 0,0-1 0 0 0,1-1 0 0 0,0 0-73 0 0,-4-4 34 0 0,-1 0 0 0 0,0-1 0 0 0,1 0 0 0 0,-1 0 0 0 0,1 0 0 0 0,-1-1 0 0 0,1 1 0 0 0,0-1 0 0 0,0 1 0 0 0,0-1 0 0 0,0-1 0 0 0,0 1 0 0 0,0 0 0 0 0,3-1-34 0 0,3 0 16 0 0,-1 0 0 0 0,1-1 0 0 0,-1-1 0 0 0,0 1 0 0 0,0-1 0 0 0,0-1 0 0 0,0 0 0 0 0,0 0 0 0 0,0-1 0 0 0,-1 0 0 0 0,1 0 0 0 0,-1-1 0 0 0,0 0 0 0 0,-1-1 0 0 0,1 1 0 0 0,-1-1 0 0 0,0-1 0 0 0,1-2-16 0 0,-3 4-34 0 0,-1 0 0 0 0,-1-1 0 0 0,1 0 0 0 0,-1 0 0 0 0,0 0-1 0 0,0 0 1 0 0,-1-1 0 0 0,0 1 0 0 0,0-1 0 0 0,0-1 34 0 0,0-2-86 0 0,0-1 0 0 0,-1 0-1 0 0,-1 1 1 0 0,1-1 0 0 0,-2 0 0 0 0,0-1 86 0 0,1 10-16 0 0,0 0 1 0 0,-1-1-1 0 0,1 1 0 0 0,-1-1 1 0 0,0 1-1 0 0,0 0 1 0 0,0 0-1 0 0,0 0 0 0 0,0-1 1 0 0,0 1-1 0 0,-1 0 1 0 0,1 0-1 0 0,-2 0 16 0 0,2 1-3 0 0,0 0 1 0 0,1 0-1 0 0,-1 0 0 0 0,0 0 1 0 0,0 0-1 0 0,-1 1 0 0 0,1-1 1 0 0,0 0-1 0 0,0 1 0 0 0,0-1 1 0 0,0 1-1 0 0,-1-1 0 0 0,1 1 1 0 0,0 0-1 0 0,0-1 0 0 0,-1 1 1 0 0,1 0-1 0 0,0 0 0 0 0,-1 0 1 0 0,1 0-1 0 0,0 0 0 0 0,0 0 1 0 0,-1 0-1 0 0,1 0 0 0 0,-1 1 3 0 0,-4 1 13 0 0,0 1 0 0 0,0-1 0 0 0,1 1 0 0 0,-1 0 0 0 0,1 1 0 0 0,0-1 0 0 0,0 1 0 0 0,0 0 0 0 0,0 1 0 0 0,1-1 0 0 0,0 1 0 0 0,0 0 0 0 0,0 0 0 0 0,0 0 0 0 0,1 0 0 0 0,0 1 0 0 0,0-1 0 0 0,0 1 0 0 0,1 0 0 0 0,0 0 0 0 0,0 0 0 0 0,0 0 0 0 0,1 0 0 0 0,-1 4-13 0 0,2-6 12 0 0,0 0-1 0 0,0 1 1 0 0,0-1-1 0 0,1 0 1 0 0,-1 1-1 0 0,1-1 1 0 0,0 0-1 0 0,0 0 1 0 0,1 1-1 0 0,-1-1 1 0 0,1 0-12 0 0,-1-2 11 0 0,0 0-1 0 0,0 0 1 0 0,1 0 0 0 0,-1 0 0 0 0,0 0-1 0 0,1 0 1 0 0,-1 0 0 0 0,1-1 0 0 0,0 1-1 0 0,0 0 1 0 0,-1-1 0 0 0,1 0-1 0 0,0 1 1 0 0,0-1 0 0 0,0 0 0 0 0,1 0-1 0 0,-1 0 1 0 0,0 0 0 0 0,0 0 0 0 0,1-1-11 0 0,2 1 17 0 0,1 0 0 0 0,-1 0 0 0 0,1-1 1 0 0,0 0-1 0 0,-1 0 0 0 0,1 0 0 0 0,-1-1 1 0 0,1 0-1 0 0,0 0 0 0 0,-1 0 0 0 0,0-1 1 0 0,1 1-1 0 0,-1-1 0 0 0,0-1 0 0 0,0 1 0 0 0,0-1 1 0 0,3-2-18 0 0,8-6 117 0 0,-1-1 1 0 0,-1 0-1 0 0,0-2 0 0 0,7-8-117 0 0,-3 3 144 0 0,16-11-144 0 0,-24 21 0 0 0,-1 2 0 0 0,0-1 0 0 0,0 1 0 0 0,1 1 0 0 0,0 0 0 0 0,4-2 0 0 0,-12 7-4 0 0,0 1 1 0 0,-1-1-1 0 0,1 1 0 0 0,0-1 0 0 0,-1 1 0 0 0,1 0 1 0 0,0 0-1 0 0,0 0 0 0 0,-1 0 0 0 0,1 0 0 0 0,0 0 0 0 0,0 0 1 0 0,-1 0-1 0 0,1 1 0 0 0,0-1 0 0 0,0 1 0 0 0,-1-1 0 0 0,1 1 1 0 0,-1 0-1 0 0,1-1 0 0 0,0 1 0 0 0,-1 0 0 0 0,1 0 0 0 0,-1 0 1 0 0,0 0-1 0 0,1 1 0 0 0,-1-1 0 0 0,0 0 0 0 0,0 0 1 0 0,1 1 3 0 0,3 5-33 0 0,0 1 1 0 0,0-1 0 0 0,0 1-1 0 0,-1 0 1 0 0,2 4 32 0 0,-2-2-14 0 0,4 7 7 0 0,-2 1 1 0 0,5 17 6 0 0,-5-15-1 0 0,4 28 1 0 0,-7-29 0 0 0,-3 2 11 0 0,0-20 45 0 0,-1-1-40 0 0,1-1-1 0 0,-1 1 1 0 0,0 0 0 0 0,1-1-1 0 0,-1 1 1 0 0,0-1-1 0 0,1 1 1 0 0,-1-1 0 0 0,1 1-1 0 0,-1-1 1 0 0,0 0 0 0 0,1 1-1 0 0,0-1 1 0 0,-1 0-1 0 0,1 1 1 0 0,-1-1 0 0 0,1 0-1 0 0,0 1 1 0 0,-1-1 0 0 0,1 0-1 0 0,0 0-15 0 0,-7-19 73 0 0,7 18-55 0 0,-1-5-11 0 0,0 1 1 0 0,0-1-1 0 0,1 1 1 0 0,1-1-1 0 0,-1 1 0 0 0,1-1 1 0 0,0 1-1 0 0,0-1 1 0 0,1 1-1 0 0,1-5-7 0 0,1-2-105 0 0,0 0 0 0 0,1 0 0 0 0,0 0 0 0 0,1 1 0 0 0,0 0 0 0 0,1 0 0 0 0,1 1 0 0 0,0 0 0 0 0,0 0 0 0 0,2 0 105 0 0,-1 1-362 0 0,2 1 0 0 0,-1 1 1 0 0,1 0-1 0 0,0 0 0 0 0,1 1 1 0 0,0 1-1 0 0,0 0 1 0 0,0 0-1 0 0,3 0 362 0 0,4 0-1060 0 0,1 1 1 0 0,-1 0-1 0 0,1 2 0 0 0,0 0 1 0 0,18 0 1059 0 0,15-3-2223 0 0,-34 3 2577 0 0,0 1 0 0 0,10 0-354 0 0,-44 11 2408 0 0,-24 7 0 0 0,24-11-1689 0 0,0 1 0 0 0,1 1 0 0 0,-12 7-719 0 0,-9 4 945 0 0,24-12-497 0 0,0 0 0 0 0,-10 7-448 0 0,4-1 291 0 0,7-5-135 0 0,2-1-1 0 0,-1 1 1 0 0,1 0-1 0 0,0 1 1 0 0,0 0-1 0 0,1 0-155 0 0,-11 9 280 0 0,17-16-216 0 0,1-1 2 0 0,1 1 3 0 0,1 1-59 0 0,1-1 0 0 0,-1 0 0 0 0,0 0-1 0 0,0 0 1 0 0,0 0 0 0 0,0 0 0 0 0,1 0 0 0 0,-1-1 0 0 0,0 1 0 0 0,1-1 0 0 0,-1 1-1 0 0,1-1 1 0 0,-1 0 0 0 0,0 0 0 0 0,1 0 0 0 0,-1 0 0 0 0,1-1 0 0 0,0 1-10 0 0,4-1 5 0 0,-1-1 0 0 0,0 0 0 0 0,0 0 1 0 0,0 0-1 0 0,0 0 0 0 0,4-3-5 0 0,0 0-23 0 0,0 2 0 0 0,-1-1 0 0 0,1 1 0 0 0,0 1 0 0 0,1 0 0 0 0,-1 0 0 0 0,0 1-1 0 0,1 0 1 0 0,7 1 23 0 0,-13 0-3 0 0,0 1-1 0 0,0-1 0 0 0,0 1 0 0 0,-1 0 0 0 0,1 0 1 0 0,0 0-1 0 0,-1 0 0 0 0,1 1 0 0 0,0 0 0 0 0,-1 0 1 0 0,0 0-1 0 0,0 1 0 0 0,2 0 4 0 0,-1 2 5 0 0,1-1 0 0 0,-1 1 0 0 0,0 0 1 0 0,-1 0-1 0 0,1 0 0 0 0,-1 1 0 0 0,0-1 0 0 0,3 7-5 0 0,5 9 0 0 0,-2 0 0 0 0,0 1 0 0 0,1 5 0 0 0,-7-15 0 0 0,0 0 0 0 0,-1 1 0 0 0,0-1 0 0 0,-1 1 0 0 0,-1 0 0 0 0,1 9 0 0 0,-2 14 29 0 0,0 25 86 0 0,-1-41-29 0 0,-4 33 145 0 0,4-49-206 0 0,1-1 0 0 0,-1 1 0 0 0,-1 0 0 0 0,1 0 0 0 0,0-1 0 0 0,-1 1 0 0 0,0-1 0 0 0,0 1 0 0 0,0-1 0 0 0,0 0 0 0 0,-1 2-25 0 0,1-4 30 0 0,0 0 1 0 0,1 1-1 0 0,-1-1 0 0 0,0 0 0 0 0,0 0 0 0 0,0 0 0 0 0,0 0 1 0 0,0-1-1 0 0,0 1 0 0 0,0-1 0 0 0,0 1 0 0 0,0-1 1 0 0,0 1-1 0 0,0-1 0 0 0,0 0 0 0 0,0 0 0 0 0,0 0 0 0 0,0 0 1 0 0,0-1-1 0 0,0 1 0 0 0,0 0 0 0 0,0-1 0 0 0,0 1 0 0 0,0-1 1 0 0,0 0-1 0 0,0 0 0 0 0,0 0 0 0 0,0 0 0 0 0,1 0 0 0 0,-1 0 1 0 0,0 0-1 0 0,1-1 0 0 0,-1 1 0 0 0,0-1 0 0 0,0 0-30 0 0,0-1 0 0 0,-4-3-23 0 0,0 0 0 0 0,1-1 1 0 0,-3-5 22 0 0,6 10-9 0 0,1-1 0 0 0,0 0 0 0 0,-1 0 0 0 0,1 0 0 0 0,0 0-1 0 0,0 0 1 0 0,1 0 0 0 0,-1-1 0 0 0,1 1 0 0 0,-1 0 0 0 0,1-3 9 0 0,0-1-63 0 0,0 0 0 0 0,1-1-1 0 0,-1 1 1 0 0,1 0 0 0 0,1 0-1 0 0,-1 0 1 0 0,1-1 0 0 0,1 2-1 0 0,-1-1 1 0 0,1 0 0 0 0,0 0-1 0 0,1 1 64 0 0,9-20-346 0 0,-9 18 232 0 0,0 0 0 0 0,0 0 0 0 0,5-5 114 0 0,14-16-984 0 0,2 0 0 0 0,5-2 984 0 0,-14 14-110 0 0,0 0 0 0 0,-2 0 0 0 0,0-2 0 0 0,10-17 110 0 0,-19 26 0 0 0,9-11 0 0 0,-12 19 6 0 0,0-1 0 0 0,0 1 0 0 0,-1-1 0 0 0,1 0 0 0 0,-1 0 0 0 0,2-2-6 0 0,7-14 116 0 0,3-3-90 0 0,1-1-164 0 0,-9 12 112 0 0,-3 7 334 0 0,-5 8 1090 0 0,2-1-1385 0 0,-1-1 0 0 0,1 1-1 0 0,0 0 1 0 0,0 0 0 0 0,0 0 0 0 0,1 0-1 0 0,-1 0 1 0 0,1-1 0 0 0,-1 1-1 0 0,1 3-12 0 0,1 34 305 0 0,0-17-97 0 0,-1-7-64 0 0,-1-8-56 0 0,1-1 0 0 0,0 1 0 0 0,1-1 0 0 0,0 1 0 0 0,0-1 0 0 0,0 1 0 0 0,2 1-88 0 0,-2 5 72 0 0,-1-13-71 0 0,0 1-1 0 0,0-1 1 0 0,0 0-1 0 0,0 1 1 0 0,0-1 0 0 0,0 1-1 0 0,0-1 1 0 0,1 0 0 0 0,-1 1-1 0 0,0-1 1 0 0,1 0 0 0 0,-1 0-1 0 0,1 1 1 0 0,0-1 0 0 0,-1 0-1 0 0,1 0 1 0 0,0 0 0 0 0,0 0-1 0 0,0 1 1 0 0,0-1 0 0 0,0 0-1 0 0,0-1 1 0 0,0 2-1 0 0,4 1 65 0 0,8 7 59 0 0,-11-9-108 0 0,-1 0-1 0 0,1-1 1 0 0,-1 1 0 0 0,1 0-1 0 0,0 0 1 0 0,0-1-1 0 0,-1 1 1 0 0,1-1-1 0 0,0 0 1 0 0,0 1-1 0 0,0-1 1 0 0,-1 0 0 0 0,1 0-1 0 0,0 0 1 0 0,0 0-1 0 0,0-1 1 0 0,0 1-1 0 0,-1 0 1 0 0,1-1-1 0 0,0 1 1 0 0,1-2-16 0 0,-1 2 43 0 0,3 0-53 0 0,8-11-1195 0 0,-8 9 185 0 0,-3 1-47 0 0</inkml:trace>
  <inkml:trace contextRef="#ctx0" brushRef="#br0" timeOffset="277.376">2032 52 14768 0 0,'-4'-14'656'0'0,"1"10"136"0"0,1-2-632 0 0,2 0-160 0 0,0 0 0 0 0,0 1 0 0 0,0 2 63 0 0,-4 1-63 0 0,8-1 72 0 0,-4 0-72 0 0,0 3 0 0 0,0 0 0 0 0,0 0 0 0 0,0 0 0 0 0,9 11-80 0 0,-3 0 17 0 0,1-3-1 0 0,2 4-6464 0 0</inkml:trace>
  <inkml:trace contextRef="#ctx0" brushRef="#br0" timeOffset="614.635">2253 297 2760 0 0,'0'0'125'0'0,"9"2"22"0"0,-6-1 133 0 0,-1-1 0 0 0,1 0 1 0 0,-1 0-1 0 0,1 0 0 0 0,-1 0 1 0 0,1 0-1 0 0,-1-1 0 0 0,1 1 0 0 0,-1-1 1 0 0,1 1-1 0 0,-1-1 0 0 0,2-1-280 0 0,28-15 8135 0 0,-16 8-7649 0 0,-12 6-172 0 0,1-1 1 0 0,-1 1 0 0 0,1-1-1 0 0,-1 0 1 0 0,-1 0 0 0 0,4-4-315 0 0,2-1 349 0 0,-5 4-245 0 0,-1-1 0 0 0,1 1 0 0 0,-1 0 0 0 0,0-1 0 0 0,-1 1 0 0 0,2-4-104 0 0,3-6 90 0 0,-6 12-98 0 0,0 0 0 0 0,0 1 0 0 0,-1-1 0 0 0,1 0 0 0 0,-1 0 0 0 0,0 0 0 0 0,0 0 0 0 0,0 0 0 0 0,0-2 8 0 0,0 4 5 0 0,0 0 0 0 0,0 0-1 0 0,0 0 1 0 0,0 0 0 0 0,0 0 0 0 0,0 0-1 0 0,-1 0 1 0 0,1 0 0 0 0,0 0-1 0 0,-1 0 1 0 0,1 0 0 0 0,0 0 0 0 0,-1 0-1 0 0,0 0 1 0 0,1 0 0 0 0,-1 0 0 0 0,1 0-1 0 0,-1 0 1 0 0,0 0 0 0 0,0 1-1 0 0,0-1 1 0 0,1 0 0 0 0,-1 0 0 0 0,0 1-1 0 0,0-1 1 0 0,0 1-5 0 0,-1-1 17 0 0,1 1-1 0 0,-1-1 1 0 0,0 1-1 0 0,1 0 1 0 0,-1 0-1 0 0,0-1 1 0 0,1 1-1 0 0,-1 0 1 0 0,0 1 0 0 0,1-1-1 0 0,-1 0 1 0 0,1 0-1 0 0,-1 1 1 0 0,0-1-1 0 0,1 1 1 0 0,-1-1-1 0 0,1 1 1 0 0,-1 0-1 0 0,1 0 1 0 0,-1-1 0 0 0,1 1-1 0 0,-1 1-16 0 0,-5 3 116 0 0,1 0 0 0 0,0 1 0 0 0,0-1 0 0 0,1 1-1 0 0,0 1 1 0 0,0-1 0 0 0,0 1 0 0 0,1-1 0 0 0,0 1 0 0 0,0 1 0 0 0,-2 5-116 0 0,5-11 48 0 0,-2 7 133 0 0,-1 1 0 0 0,2-1 1 0 0,0 0-1 0 0,-1 7-181 0 0,1-5 84 0 0,1-9-61 0 0,1 0 0 0 0,-1 0 0 0 0,1 0 0 0 0,0 0 0 0 0,0 0 0 0 0,0 0 0 0 0,0 0 0 0 0,0 0 0 0 0,0 1 0 0 0,0-1 0 0 0,1 0-23 0 0,1 5 74 0 0,-2-4-28 0 0,0 0 0 0 0,1-1 0 0 0,0 1 0 0 0,-1-1 0 0 0,1 1 0 0 0,0-1 0 0 0,0 1 0 0 0,0-1 0 0 0,1 0 0 0 0,-1 1 0 0 0,0-1 0 0 0,1 0 0 0 0,0 0 0 0 0,-1 0 0 0 0,1 0 0 0 0,0 0 0 0 0,2 1-46 0 0,6 3 164 0 0,-8-5-131 0 0,0 0 0 0 0,0 1 0 0 0,0-1 0 0 0,0 0 0 0 0,1 0 0 0 0,-1-1 0 0 0,0 1 0 0 0,0 0-1 0 0,1-1 1 0 0,-1 1 0 0 0,0-1 0 0 0,1 0 0 0 0,-1 0-33 0 0,16 0 159 0 0,1-1 0 0 0,-1 0-1 0 0,1-2 1 0 0,7-2-159 0 0,-16 3-11 0 0,-1-1-1 0 0,1-1 1 0 0,0 1 0 0 0,-1-2 0 0 0,0 1 0 0 0,0-1 0 0 0,0-1 0 0 0,6-4 11 0 0,81-66-3238 0 0,-88 70 2190 0 0,0-1 0 0 0,-1 0 0 0 0,0 0 0 0 0,0-2 1048 0 0,5-4-3467 0 0,2-4-1677 0 0</inkml:trace>
  <inkml:trace contextRef="#ctx0" brushRef="#br0" timeOffset="973.27">2837 66 6912 0 0,'0'0'528'0'0,"0"0"-103"0"0,0 0 834 0 0,3-8 2139 0 0,-3 7-3227 0 0,0 0 0 0 0,0 0 1 0 0,0-1-1 0 0,1 1 0 0 0,-1 0 0 0 0,0 0 0 0 0,0 0 0 0 0,-1 0 0 0 0,1 0 0 0 0,0-1 0 0 0,0 1 1 0 0,0 0-1 0 0,-1 0 0 0 0,1 0 0 0 0,-1 0 0 0 0,1 0 0 0 0,-1 0 0 0 0,1 0 0 0 0,-1 0 0 0 0,1 0 0 0 0,-1 0 1 0 0,0 0-172 0 0,-1-1 134 0 0,0 1 1 0 0,1 0 0 0 0,-1 0 0 0 0,0-1 0 0 0,0 1 0 0 0,1 1 0 0 0,-1-1 0 0 0,0 0 0 0 0,0 0 0 0 0,0 1-1 0 0,0-1 1 0 0,-1 1-135 0 0,-4-1 193 0 0,-1 0 0 0 0,1 0 0 0 0,0 1 0 0 0,-1 0-1 0 0,1 1 1 0 0,-5 0-193 0 0,9 0 87 0 0,0 0-1 0 0,1 0 1 0 0,-1 0-1 0 0,0 0 1 0 0,0 1-1 0 0,1-1 1 0 0,-1 1-1 0 0,1-1 1 0 0,0 1-1 0 0,-1 0 1 0 0,1 0-1 0 0,0 0 1 0 0,-2 3-87 0 0,4-5 3 0 0,0 0 110 0 0,-1 2-78 0 0,0 0 0 0 0,1 0 0 0 0,-1 0 0 0 0,1 1 0 0 0,-1-1 0 0 0,1 0 0 0 0,0 0 0 0 0,0 1-35 0 0,1 2 28 0 0,-1 1-1 0 0,1 0 0 0 0,1-1 0 0 0,-1 1 0 0 0,1 0 0 0 0,0-1 1 0 0,0 0-1 0 0,1 1 0 0 0,-1-1 0 0 0,1 0 0 0 0,0-1 0 0 0,1 1 1 0 0,0 1-28 0 0,11 12 136 0 0,1 0 1 0 0,9 8-137 0 0,-23-24 8 0 0,66 64 645 0 0,-47-46-350 0 0,-20-18-214 0 0,-1-2-1 0 0,0 0 19 0 0,0 1-70 0 0,0 0-1 0 0,1 0 1 0 0,-1 0-1 0 0,0 0 1 0 0,0 0-1 0 0,1 0 1 0 0,-1 0 0 0 0,0 0-1 0 0,0 0 1 0 0,0 0-1 0 0,0 0 1 0 0,0 0-1 0 0,-1 0 1 0 0,1 0 0 0 0,0 0-1 0 0,-1 1-36 0 0,1-2 52 0 0,-1 2 8 0 0,1 0-1 0 0,-1-1 0 0 0,0 1 1 0 0,0 0-1 0 0,-1-1 0 0 0,1 1 0 0 0,0-1 1 0 0,0 0-1 0 0,-1 1 0 0 0,1-1 1 0 0,-1 0-1 0 0,1 0 0 0 0,-1 0 1 0 0,0 0-1 0 0,0 1-59 0 0,-28 7 255 0 0,12-4-168 0 0,9-3-248 0 0,0 0-1 0 0,0-1 0 0 0,-1 0 1 0 0,1 0-1 0 0,0-1 0 0 0,-6-1 162 0 0,-2 1-4510 0 0,20-1 2566 0 0,12-6-7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13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4818 211 9672 0 0,'0'0'440'0'0,"-1"-1"-380"0"0,1 0 1 0 0,0 0 0 0 0,0 0 0 0 0,-1-1 0 0 0,1 1-1 0 0,0 0 1 0 0,0 0 0 0 0,0 0 0 0 0,0-1 0 0 0,0 0-61 0 0,1 1 155 0 0,0 0 1 0 0,0 0-1 0 0,0 1 1 0 0,0-1-1 0 0,0 0 1 0 0,0 0-1 0 0,0 0 0 0 0,0 1 1 0 0,0-1-1 0 0,0 0 1 0 0,0 1-1 0 0,0-1 1 0 0,0 1-1 0 0,1-1 1 0 0,-1 1-1 0 0,0 0 1 0 0,0-1-1 0 0,1 1 1 0 0,-1 0-1 0 0,0 0 1 0 0,0 0-1 0 0,1 0 1 0 0,0 0-156 0 0,27 4 3807 0 0,-27-4-3739 0 0,-1 0-1 0 0,0 1 0 0 0,0-1 0 0 0,1 1 0 0 0,-1-1 0 0 0,0 1 0 0 0,0-1 0 0 0,0 1 0 0 0,0 0 1 0 0,0 0-1 0 0,0-1 0 0 0,0 1 0 0 0,0 0 0 0 0,0 0 0 0 0,0 0 0 0 0,0 0 0 0 0,0 0 1 0 0,0 0-1 0 0,-1 0 0 0 0,1 0 0 0 0,-1 1 0 0 0,1-1 0 0 0,-1 0 0 0 0,1 0 0 0 0,-1 1 0 0 0,1-1 1 0 0,-1 0-1 0 0,0 1-67 0 0,0 3 222 0 0,0 0 0 0 0,0 1 0 0 0,0-1 1 0 0,-1 0-1 0 0,0 0 0 0 0,-1 3-222 0 0,2-6 50 0 0,0 0-4 0 0,0-1 0 0 0,0 1 0 0 0,0 0 0 0 0,0-1 0 0 0,0 1 0 0 0,0 0 0 0 0,0-1 1 0 0,1 1-1 0 0,-1 0 0 0 0,1-1 0 0 0,-1 1 0 0 0,1 0 0 0 0,-1-1 0 0 0,2 1-46 0 0,-1 0 44 0 0,-1-1 0 0 0,1 1 1 0 0,0-1-1 0 0,-1 1 0 0 0,1-1 0 0 0,-1 1 0 0 0,0-1 1 0 0,1 1-1 0 0,-1 0 0 0 0,0-1 0 0 0,0 1 1 0 0,0-1-1 0 0,0 1 0 0 0,0 1-44 0 0,-1 0 56 0 0,0 0 12 0 0,0 0 0 0 0,0 0 1 0 0,1 1-1 0 0,-1-1 0 0 0,1 0 1 0 0,0 1-1 0 0,0-1 1 0 0,0 0-1 0 0,1 1 0 0 0,-1-1 1 0 0,1 0-1 0 0,-1 0 1 0 0,1 1-1 0 0,0-1 0 0 0,1 1-68 0 0,0 3 94 0 0,-1-1-1 0 0,0 1 0 0 0,0 0 1 0 0,0 0-1 0 0,-1-1 0 0 0,0 3-93 0 0,0-1 76 0 0,0 0 0 0 0,1 0-1 0 0,0 0 1 0 0,1 4-76 0 0,9 17 142 0 0,-9-24-140 0 0,0 0-1 0 0,0 0 1 0 0,0 0 0 0 0,-1 0-1 0 0,0 0 1 0 0,0 0-1 0 0,1 3-1 0 0,-3 6 0 0 0,1-10 2 0 0,0-1-1 0 0,0 0 1 0 0,0 1-1 0 0,1-1 1 0 0,-1 0-1 0 0,1 0 1 0 0,-1 1-1 0 0,2 0-1 0 0,3 9 30 0 0,-4-9-25 0 0,1 0 0 0 0,0 0 1 0 0,-1 1-1 0 0,0-1 0 0 0,0 0 1 0 0,0 1-1 0 0,-1-1 0 0 0,1 4-5 0 0,3 15 66 0 0,-3-20-56 0 0,0-1 0 0 0,0 0-1 0 0,-1 1 1 0 0,0-1 0 0 0,1 1 0 0 0,-1-1-1 0 0,0 2-9 0 0,0-3 1 0 0,0-1 0 0 0,0 1 1 0 0,-1-1-1 0 0,1 1 0 0 0,0-1 0 0 0,0 1 0 0 0,-1 0 0 0 0,1-1 0 0 0,0 1 0 0 0,-1-1 0 0 0,1 1 0 0 0,0-1 0 0 0,-1 0 0 0 0,1 1 0 0 0,-1-1 0 0 0,1 1 0 0 0,-1-1 0 0 0,1 0 0 0 0,-1 1 0 0 0,1-1 0 0 0,-1 0 0 0 0,1 0 1 0 0,-1 1-1 0 0,1-1 0 0 0,-1 0 0 0 0,0 0 0 0 0,1 0 0 0 0,-1 0 0 0 0,1 0 0 0 0,-1 0 0 0 0,0 0-1 0 0,1 1-6 0 0,1-1 0 0 0,-1 0 0 0 0,0 0 0 0 0,0 0 0 0 0,0 0 0 0 0,0 0-1 0 0,0 0 1 0 0,0 0 0 0 0,0 0 0 0 0,0 0 0 0 0,0 1 0 0 0,0-1 0 0 0,0 0 0 0 0,0 0 0 0 0,0 0 0 0 0,0 0 0 0 0,0 0 0 0 0,0 0 0 0 0,0 0 0 0 0,0 1-1 0 0,0-1 1 0 0,0 0 0 0 0,0 0 0 0 0,0 0 0 0 0,0 0 0 0 0,0 0 0 0 0,0 0 0 0 0,0 0 0 0 0,0 0 0 0 0,0 1 0 0 0,0-1 0 0 0,0 0 0 0 0,0 0 0 0 0,0 0 0 0 0,0 0-1 0 0,0 0 1 0 0,0 0 0 0 0,0 0 0 0 0,0 0 0 0 0,-1 0 0 0 0,1 1 0 0 0,0-1 0 0 0,0 0 0 0 0,0 0 0 0 0,0 0 0 0 0,0 0 0 0 0,0 0 0 0 0,0 0 0 0 0,0 0 0 0 0,-1 0-1 0 0,1 0 1 0 0,0 0 6 0 0,0 0-16 0 0,0 0-1 0 0,0 0 0 0 0,0 0 0 0 0,0-1 1 0 0,0 1-1 0 0,0 0 0 0 0,0 0 0 0 0,0 0 1 0 0,0 0-1 0 0,0 0 0 0 0,0 0 0 0 0,0 0 0 0 0,0-1 1 0 0,0 1-1 0 0,0 0 0 0 0,0 0 0 0 0,0 0 1 0 0,0 0-1 0 0,0 0 0 0 0,0 0 0 0 0,0 0 1 0 0,0 0-1 0 0,0-1 0 0 0,0 1 0 0 0,0 0 1 0 0,0 0-1 0 0,0 0 0 0 0,0 0 0 0 0,0 0 0 0 0,0 0 1 0 0,-1 0-1 0 0,1 0 0 0 0,0 0 0 0 0,0 0 1 0 0,0 0-1 0 0,0 0 0 0 0,0-1 0 0 0,0 1 1 0 0,0 0-1 0 0,0 0 0 0 0,-1 0 0 0 0,1 0 1 0 0,0 0-1 0 0,0 0 0 0 0,0 0 0 0 0,0 0 1 0 0,0 0-1 0 0,0 0 0 0 0,0 0 0 0 0,-1 0 0 0 0,1 0 1 0 0,0 0-1 0 0,0 0 0 0 0,0 0 0 0 0,0 1 1 0 0,0-1-1 0 0,0 0 0 0 0,0 0 0 0 0,0 0 1 0 0,-1 0-1 0 0,1 0 0 0 0,0 0 0 0 0,0 0 1 0 0,0 0-1 0 0,0 0 0 0 0,0 0 0 0 0,0 0 17 0 0,0-8-1303 0 0,-1-1-1 0 0,0 1 1 0 0,-1 0 0 0 0,1-1-1 0 0,-2 0 1304 0 0,3 7-140 0 0,0 0 1 0 0,0 1-1 0 0,-1-1 0 0 0,1 0 1 0 0,1 1-1 0 0,-1-1 0 0 0,0 0 0 0 0,0 1 1 0 0,1-1-1 0 0,-1 1 0 0 0,1-1 0 0 0,-1 0 1 0 0,1 1-1 0 0,0-1 0 0 0,-1 1 1 0 0,1-1-1 0 0,0 1 0 0 0,1-1 140 0 0,-1 1-98 0 0,0-1 0 0 0,0 0 0 0 0,-1 1 0 0 0,1-1 0 0 0,0 0-1 0 0,0 0 1 0 0,-1 1 0 0 0,1-1 0 0 0,-1 0 0 0 0,1 0 0 0 0,-1 0 0 0 0,0 0 0 0 0,0 0 0 0 0,0 1 0 0 0,0-3 98 0 0,-5-14-804 0 0,3 15 672 0 0,1 0 0 0 0,0 0-1 0 0,1 0 1 0 0,-1 0 0 0 0,0 0 0 0 0,1 0 0 0 0,0-1-1 0 0,0 0 133 0 0,4-20-462 0 0,1-8 43 0 0,-9-12-31 0 0,2 34 398 0 0,1 0-1 0 0,1 0 1 0 0,-1 0-1 0 0,2 0 0 0 0,-1 0 1 0 0,2-7 52 0 0,14-52 30 0 0,-16 66-8 0 0,1 1-1 0 0,-1 0 1 0 0,1 0-1 0 0,-1 0 0 0 0,1 0 1 0 0,0 0-1 0 0,0 0 1 0 0,0 0-1 0 0,0 0 0 0 0,1 0 1 0 0,-1 0-1 0 0,0 0 1 0 0,1 0-1 0 0,0 0-21 0 0,3-2 128 0 0,-1 0 0 0 0,1 1 1 0 0,0 0-1 0 0,3-2-128 0 0,14-9 886 0 0,-18 11-731 0 0,0 1 0 0 0,0 0 0 0 0,1 0 0 0 0,-1 0 0 0 0,1 1 0 0 0,-1-1 0 0 0,1 1 0 0 0,-1 0 0 0 0,1 1 0 0 0,0-1 0 0 0,-1 1 0 0 0,1 0-155 0 0,13-2 595 0 0,-15 1-466 0 0,0 1 1 0 0,1 0-1 0 0,-1 1 1 0 0,0-1-1 0 0,0 1 1 0 0,0-1-1 0 0,0 1 1 0 0,0 0-1 0 0,0 0 1 0 0,0 0-1 0 0,0 0 1 0 0,0 1-1 0 0,1 0-129 0 0,8 5 808 0 0,-1 1 0 0 0,7 5-808 0 0,-11-7 227 0 0,-5-5-153 0 0,0 1 0 0 0,-1-1-1 0 0,1 1 1 0 0,-1 0 0 0 0,1-1 0 0 0,-1 1-1 0 0,0 0 1 0 0,0 0 0 0 0,0 0 0 0 0,0 0-1 0 0,0 0 1 0 0,0 0 0 0 0,0 0 0 0 0,-1 0-1 0 0,1 0 1 0 0,-1 0 0 0 0,1 0 0 0 0,-1 1-1 0 0,0-1-73 0 0,0 0 63 0 0,1 0-1 0 0,-1 0 1 0 0,1-1-1 0 0,0 1 0 0 0,-1 0 1 0 0,1-1-1 0 0,0 1 0 0 0,0-1 1 0 0,0 1-1 0 0,1 0-62 0 0,-1-1 47 0 0,-1 0-1 0 0,1 0 1 0 0,0 0 0 0 0,0 1 0 0 0,-1-1-1 0 0,1 0 1 0 0,-1 0 0 0 0,1 1-1 0 0,-1-1 1 0 0,1 0 0 0 0,-1 1-1 0 0,0-1 1 0 0,0 0 0 0 0,1 1-1 0 0,-1-1 1 0 0,0 2-47 0 0,-4 11 486 0 0,3-12-393 0 0,0 0 0 0 0,1 0 0 0 0,-1 1-1 0 0,1-1 1 0 0,-1 0 0 0 0,1 0-1 0 0,0 0 1 0 0,0 1 0 0 0,0-1-1 0 0,0 1-92 0 0,1-2 60 0 0,-1 1-1 0 0,0 0 0 0 0,0-1 0 0 0,0 1 1 0 0,0 0-1 0 0,0-1 0 0 0,0 1 0 0 0,0 0 1 0 0,-1-1-1 0 0,1 1 0 0 0,-1 0 0 0 0,1-1 1 0 0,-1 1-1 0 0,1-1 0 0 0,-1 1 0 0 0,0-1 1 0 0,0 1-1 0 0,0-1 0 0 0,0 1 1 0 0,0-1-1 0 0,0 0 0 0 0,0 0 0 0 0,0 0 1 0 0,-1 1-1 0 0,1-1 0 0 0,0 0 0 0 0,-2 0-59 0 0,-9 13 453 0 0,12-13-432 0 0,-1 0 0 0 0,0 1 1 0 0,0-1-1 0 0,0 0 0 0 0,0 0 0 0 0,0 0 1 0 0,0 1-1 0 0,0-1 0 0 0,0 0 1 0 0,-1-1-1 0 0,1 1 0 0 0,0 0 1 0 0,-1 0-1 0 0,1 0-21 0 0,-11 3 80 0 0,0 0 0 0 0,0 0 1 0 0,0-1-1 0 0,-1 0 0 0 0,1-1 0 0 0,-1-1 0 0 0,-11 0-80 0 0,17-1-8 0 0,-10 1-342 0 0,1-2 0 0 0,-1 0 0 0 0,-5-2 350 0 0,22 3-42 0 0,0 0 0 0 0,-1 0 0 0 0,1-1 0 0 0,0 1 0 0 0,-1 0 0 0 0,1 0 0 0 0,0-1 0 0 0,-1 1 0 0 0,1 0 0 0 0,0 0 0 0 0,0-1 0 0 0,-1 1 0 0 0,1 0 0 0 0,0-1 0 0 0,0 1-1 0 0,-1 0 1 0 0,1-1 0 0 0,0 1 0 0 0,0 0 0 0 0,0-1 42 0 0,-2-2-267 0 0,-2 0 68 0 0,4 3 105 0 0,-1 0 1 0 0,1 0-1 0 0,0 0 0 0 0,0 0 1 0 0,-1-1-1 0 0,1 1 1 0 0,0 0-1 0 0,-1 0 0 0 0,1-1 1 0 0,0 1-1 0 0,0 0 1 0 0,-1 0-1 0 0,1-1 0 0 0,0 1 1 0 0,0 0-1 0 0,0-1 1 0 0,-1 1-1 0 0,1 0 1 0 0,0 0-1 0 0,0-1 0 0 0,0 1 1 0 0,0-1-1 0 0,0 1 1 0 0,0 0-1 0 0,0-1 0 0 0,0 1 1 0 0,0 0-1 0 0,0-1 1 0 0,0 1-1 0 0,0 0 0 0 0,0-1 1 0 0,0 1-1 0 0,0 0 1 0 0,0-1-1 0 0,0 1 0 0 0,0 0 1 0 0,0-1-1 0 0,1 1 1 0 0,-1 0-1 0 0,0-1 1 0 0,0 1-1 0 0,0 0 0 0 0,0-1 1 0 0,1 1-1 0 0,-1 0 94 0 0,5-9-1614 0 0</inkml:trace>
  <inkml:trace contextRef="#ctx0" brushRef="#br0" timeOffset="749.453">5467 184 16783 0 0,'0'0'21'0'0,"1"-1"-1"0"0,-1 1 1 0 0,0 0-1 0 0,0 0 1 0 0,1 0-1 0 0,-1 0 1 0 0,0 0-1 0 0,0 0 0 0 0,1 0 1 0 0,-1 0-1 0 0,0 0 1 0 0,1 0-1 0 0,-1 0 1 0 0,0 0-1 0 0,0 0 0 0 0,1 0 1 0 0,-1 0-1 0 0,0 1 1 0 0,1-1-1 0 0,-1 0 1 0 0,0 0-1 0 0,0 0 0 0 0,1 0 1 0 0,-1 0-1 0 0,0 1 1 0 0,0-1-1 0 0,0 0 1 0 0,1 0-1 0 0,-1 0 1 0 0,0 1-21 0 0,-6 5 1142 0 0,-2 3-1050 0 0,5-7-79 0 0,1 0 0 0 0,-1 0-1 0 0,0 1 1 0 0,1-2 0 0 0,-1 1-1 0 0,0 0 1 0 0,0-1 0 0 0,0 1 0 0 0,-3 0-13 0 0,4-1 54 0 0,-1 0 1 0 0,1 0 0 0 0,0 0 0 0 0,-1 0 0 0 0,1 0 0 0 0,0 0 0 0 0,0 1-1 0 0,0-1 1 0 0,0 1 0 0 0,0 0 0 0 0,0 0 0 0 0,0 0 0 0 0,1-1 0 0 0,-1 1 0 0 0,1 1-1 0 0,-1 0-54 0 0,-1 1 160 0 0,0 1 0 0 0,0-1 0 0 0,0 0 0 0 0,0 0 0 0 0,-1 0 0 0 0,-1 0-160 0 0,2-1 151 0 0,0 0-1 0 0,0 1 1 0 0,1-1-1 0 0,-1 0 1 0 0,1 1-1 0 0,-1-1 1 0 0,1 1-1 0 0,0 0 1 0 0,-1 3-151 0 0,-8 14 408 0 0,2-6-163 0 0,8-14-236 0 0,1 0 1 0 0,0-1-1 0 0,0 1 0 0 0,0 0 0 0 0,0-1 0 0 0,-1 1 1 0 0,1 0-1 0 0,0-1 0 0 0,0 1 0 0 0,1 0 0 0 0,-1 0 0 0 0,0-1 1 0 0,0 1-1 0 0,0 0 0 0 0,0-1 0 0 0,1 1 0 0 0,-1 0 0 0 0,0-1 1 0 0,0 1-1 0 0,1-1 0 0 0,-1 1 0 0 0,1 0 0 0 0,-1-1 0 0 0,0 1 1 0 0,1-1-1 0 0,-1 1-9 0 0,1-1 8 0 0,0 1 1 0 0,-1 0-1 0 0,1 0 1 0 0,-1-1 0 0 0,1 1-1 0 0,-1 0 1 0 0,0 0-1 0 0,1 0 1 0 0,-1 0-1 0 0,0-1 1 0 0,0 1-1 0 0,1 0 1 0 0,-1 0 0 0 0,0 0-1 0 0,0 0 1 0 0,0 0-1 0 0,0 0-8 0 0,-4 12 104 0 0,3-13-98 0 0,1 1-1 0 0,0-1 1 0 0,0 1-1 0 0,-1-1 1 0 0,1 1-1 0 0,0 0 1 0 0,0-1 0 0 0,0 1-1 0 0,0 0 1 0 0,0-1-1 0 0,0 1 1 0 0,-1 0-1 0 0,2-1 1 0 0,-1 1 0 0 0,0 0-1 0 0,0-1 1 0 0,0 1-1 0 0,0-1 1 0 0,0 1-1 0 0,0 0 1 0 0,1-1-1 0 0,-1 1 1 0 0,0-1 0 0 0,1 1-1 0 0,-1 0 1 0 0,0-1-1 0 0,1 1 1 0 0,-1-1-1 0 0,1 1 1 0 0,-1-1-6 0 0,1 1 12 0 0,-1-1-9 0 0,0 0-1 0 0,0 0 1 0 0,1 1-1 0 0,-1-1 1 0 0,0 0 0 0 0,0 0-1 0 0,0 1 1 0 0,0-1-1 0 0,0 0 1 0 0,1 0-1 0 0,-1 0 1 0 0,0 1 0 0 0,0-1-1 0 0,0 0 1 0 0,0 0-1 0 0,0 1 1 0 0,0-1-1 0 0,0 0 1 0 0,0 0 0 0 0,0 1-1 0 0,0-1 1 0 0,0 0-1 0 0,0 1 1 0 0,0-1-1 0 0,0 0 1 0 0,0 0 0 0 0,0 1-1 0 0,0-1 1 0 0,0 0-1 0 0,0 0-2 0 0,-2 2 80 0 0,12 0 99 0 0,-9-4 1 0 0,3 1-165 0 0,0 0 1 0 0,0 0-1 0 0,0 0 0 0 0,-1-1 0 0 0,1 0 1 0 0,0 0-1 0 0,-1 0 0 0 0,3-2-15 0 0,29-23 96 0 0,-25 19-89 0 0,-9 7-7 0 0,1-1 0 0 0,-1 1 0 0 0,0 0 0 0 0,1-1 0 0 0,-1 0 0 0 0,0 1 0 0 0,0-1 0 0 0,0 0 0 0 0,0 1 0 0 0,0-1 0 0 0,0-1 0 0 0,10-15 0 0 0,-2 9 6 0 0,-8 8-4 0 0,0 0 1 0 0,1 0-1 0 0,-1 0 1 0 0,0-1-1 0 0,1 1 1 0 0,-1-1-1 0 0,0 1 1 0 0,0-1-1 0 0,0 1 1 0 0,0-1-1 0 0,-1 1 1 0 0,1-1-1 0 0,0 0 1 0 0,-1 1 0 0 0,1-1-1 0 0,-1 0 1 0 0,1 0-1 0 0,-1 1 1 0 0,0-2-3 0 0,0 1-10 0 0,1 0 0 0 0,-1 0 0 0 0,0 0 0 0 0,1 0 0 0 0,-1 1 0 0 0,1-1 0 0 0,0 0 0 0 0,0 0 0 0 0,-1 1 0 0 0,1-1 0 0 0,1-1 10 0 0,5-10-305 0 0,-7 12 293 0 0,0 1-1 0 0,0-1 1 0 0,0 1 0 0 0,0-1-1 0 0,0 1 1 0 0,0-1 0 0 0,-1 1-1 0 0,1 0 1 0 0,0-1 0 0 0,0 1-1 0 0,0-1 1 0 0,0 1 0 0 0,-1-1-1 0 0,1 1 1 0 0,0 0 0 0 0,0-1-1 0 0,-1 1 1 0 0,1 0 0 0 0,0-1-1 0 0,-1 1 1 0 0,1-1 12 0 0,0 1-5 0 0,0 0-1 0 0,0 0 1 0 0,0 0 0 0 0,0 0-1 0 0,0 0 1 0 0,1 0 0 0 0,-1 0-1 0 0,0 0 1 0 0,0 0 0 0 0,0 0-1 0 0,0 0 1 0 0,0 0-1 0 0,0 0 1 0 0,1 0 0 0 0,-1 0-1 0 0,0 0 1 0 0,0 0 0 0 0,0 0-1 0 0,0 0 1 0 0,0 0 0 0 0,0 0-1 0 0,0-1 1 0 0,0 1 0 0 0,0 0-1 0 0,0 0 1 0 0,1 0 0 0 0,-1 0-1 0 0,0 0 1 0 0,0 0-1 0 0,0 0 1 0 0,0 0 0 0 0,0-1-1 0 0,0 1 1 0 0,0 0 0 0 0,0 0-1 0 0,0 0 1 0 0,0 0 0 0 0,0 0-1 0 0,0 0 1 0 0,0 0 0 0 0,0-1-1 0 0,0 1 1 0 0,0 0 0 0 0,0 0-1 0 0,0 0 1 0 0,0 0 0 0 0,0 0-1 0 0,0 0 1 0 0,0 0-1 0 0,0-1 1 0 0,0 1 0 0 0,0 0-1 0 0,0 0 1 0 0,-1 0 0 0 0,1 0-1 0 0,0 0 6 0 0,-10 1-16 0 0,3 4 16 0 0,7 1 0 0 0,-2 4-2 0 0,1-9 3 0 0,1 0-1 0 0,0-1 1 0 0,-1 1 0 0 0,1 0-1 0 0,0 0 1 0 0,0 0 0 0 0,0 0-1 0 0,0 0 1 0 0,0-1 0 0 0,0 1-1 0 0,0 0 1 0 0,0 0 0 0 0,0 0 0 0 0,0 0-1 0 0,0 0 1 0 0,1-1 0 0 0,-1 1-1 0 0,0 0 1 0 0,1 0 0 0 0,-1 0-1 0 0,0 0 0 0 0,2 1 8 0 0,-1-1 2 0 0,-1 0 0 0 0,1-1 0 0 0,0 1 0 0 0,-1 0-1 0 0,1 0 1 0 0,-1 0 0 0 0,1 0 0 0 0,-1 0 0 0 0,1 0-1 0 0,-1 0 1 0 0,0 0 0 0 0,1 0 0 0 0,-1 0-1 0 0,0 0 1 0 0,0 0 0 0 0,0 0 0 0 0,0 0 0 0 0,0 0-1 0 0,0 0 1 0 0,0 0 0 0 0,0 0 0 0 0,0 0 0 0 0,0 0-1 0 0,-1 0 1 0 0,1 0 0 0 0,0 0 0 0 0,-1 0-1 0 0,1 0 1 0 0,-1 0-10 0 0,1 0 9 0 0,0 0 1 0 0,-1-1-1 0 0,1 1 0 0 0,0 0 0 0 0,0-1 0 0 0,0 1 0 0 0,0 0 0 0 0,0-1 1 0 0,0 1-1 0 0,0 0 0 0 0,0 0 0 0 0,0-1 0 0 0,1 1 0 0 0,-1 0 1 0 0,0-1-1 0 0,0 1 0 0 0,1 0 0 0 0,-1-1 0 0 0,0 1 0 0 0,1-1 0 0 0,-1 1 1 0 0,0-1-1 0 0,1 1 0 0 0,-1 0 0 0 0,1-1 0 0 0,-1 1 0 0 0,1-1-9 0 0,0 1 16 0 0,0 0 0 0 0,-1-1 0 0 0,1 1 1 0 0,-1 0-1 0 0,1 0 0 0 0,0 0 0 0 0,-1 0 0 0 0,1 0 0 0 0,-1 0 0 0 0,0 0 0 0 0,1 0 0 0 0,-1 0 0 0 0,0 0 0 0 0,0 0 0 0 0,1 0 0 0 0,-1 0 0 0 0,0 0 0 0 0,0 0 0 0 0,0 0 0 0 0,-1 1-16 0 0,1-1 5 0 0,0 0 1 0 0,0 0-1 0 0,0 1 0 0 0,0-1 0 0 0,1 0 1 0 0,-1 0-1 0 0,0 0 0 0 0,0 0 0 0 0,1 0 0 0 0,-1 0 1 0 0,1 0-1 0 0,-1 0 0 0 0,1 0 0 0 0,-1 0 1 0 0,1 0-1 0 0,-1 0 0 0 0,1 0 0 0 0,0 0 0 0 0,0 0 1 0 0,0 0-1 0 0,-1 0 0 0 0,1-1 0 0 0,0 1 0 0 0,0 0 1 0 0,0-1-1 0 0,0 1 0 0 0,0-1 0 0 0,0 1 1 0 0,1-1-6 0 0,-2 1 0 0 0,0-1-2 0 0,1 0 0 0 0,-1 0 1 0 0,0 0-1 0 0,1 0 0 0 0,-1 0 0 0 0,0 0 0 0 0,1 1 0 0 0,-1-1 0 0 0,0 0 0 0 0,1 0 0 0 0,-1 0 0 0 0,0 1 0 0 0,0-1 1 0 0,1 0-1 0 0,-1 0 0 0 0,0 1 0 0 0,0-1 0 0 0,1 0 0 0 0,-1 1 0 0 0,0-1 0 0 0,0 0 0 0 0,0 0 0 0 0,0 1 0 0 0,0-1 1 0 0,1 0-1 0 0,-1 1 0 0 0,0-1 0 0 0,0 0 0 0 0,0 1 0 0 0,0-1 2 0 0,2 3-35 0 0,10 0-39 0 0,-10-2 79 0 0,-1-1 0 0 0,0 1 0 0 0,1-1 0 0 0,-1 0 1 0 0,1 1-1 0 0,-1-1 0 0 0,0 0 0 0 0,1 0 1 0 0,-1 0-1 0 0,1 0 0 0 0,-1 0 0 0 0,1 0 0 0 0,-1-1 1 0 0,0 1-1 0 0,1 0 0 0 0,-1-1 0 0 0,1 1 1 0 0,-1-1-1 0 0,1 0-5 0 0,3-1 34 0 0,1 0 12 0 0,-2 1-102 0 0,0 1 0 0 0,-1-2 0 0 0,1 1 1 0 0,-1 0-1 0 0,1-1 0 0 0,-1 1 0 0 0,0-1 0 0 0,1 0 0 0 0,-1 0 1 0 0,0-1-1 0 0,0 1 0 0 0,0-1 56 0 0,14-11-465 0 0,-15 13 363 0 0,1-1 0 0 0,-1 0 0 0 0,0 1 0 0 0,0-1-1 0 0,0 0 1 0 0,0 0 0 0 0,0 0 0 0 0,-1 0 0 0 0,1 0 0 0 0,-1 0 0 0 0,1-1 0 0 0,-1 1-1 0 0,0-1 1 0 0,0 1 102 0 0,1-1-148 0 0,-1 0-1 0 0,1 0 0 0 0,-1 0 1 0 0,1 1-1 0 0,0-1 0 0 0,0 1 1 0 0,1-1-1 0 0,-1 1 0 0 0,2-2 149 0 0,-2 2-100 0 0,1 0 0 0 0,-1 0 0 0 0,0 0-1 0 0,-1 0 1 0 0,1 0 0 0 0,0-1 0 0 0,-1 1-1 0 0,1-1 1 0 0,-1 1 0 0 0,0-1 0 0 0,1 0-1 0 0,-1 1 1 0 0,0-1 100 0 0,-1 1 23 0 0,0 0 1 0 0,1 0-1 0 0,-1 0 0 0 0,1 0 0 0 0,-1 0 0 0 0,1 0 1 0 0,0 1-1 0 0,0-1 0 0 0,0 0 0 0 0,0 0 0 0 0,0 1 1 0 0,0-1-1 0 0,1 1 0 0 0,-1-1 0 0 0,1 1 1 0 0,-1 0-1 0 0,1-1-23 0 0,-2 2 11 0 0,1-1-1 0 0,-1 1 1 0 0,0 0 0 0 0,1-1 0 0 0,-1 1 0 0 0,0-1-1 0 0,0 1 1 0 0,1 0 0 0 0,-1-1 0 0 0,0 1 0 0 0,0-1-1 0 0,0 1 1 0 0,0-1 0 0 0,0 1 0 0 0,0-1 0 0 0,1 1-1 0 0,-1-1 1 0 0,0 1 0 0 0,0-1 0 0 0,0 1 0 0 0,-1-1 0 0 0,1 0-11 0 0,0 1-3 0 0,0 0 1 0 0,0 0-1 0 0,0-1 1 0 0,0 1 0 0 0,0 0-1 0 0,0-1 1 0 0,0 1 0 0 0,0 0-1 0 0,0-1 1 0 0,0 1-1 0 0,0 0 1 0 0,0-1 0 0 0,0 1-1 0 0,0 0 1 0 0,1-1 0 0 0,-1 1-1 0 0,0 0 1 0 0,0 0 0 0 0,0-1-1 0 0,0 1 1 0 0,1 0-1 0 0,-1-1 1 0 0,0 1 0 0 0,0 0-1 0 0,0 0 1 0 0,1 0 0 0 0,-1-1 2 0 0,2 1 7 0 0,0 0 0 0 0,-1-1 1 0 0,1 1-1 0 0,0 0 0 0 0,-1 0 0 0 0,1 1 1 0 0,0-1-1 0 0,0 0 0 0 0,-1 0 0 0 0,1 1 1 0 0,0-1-1 0 0,0 1-7 0 0,2 1-36 0 0,1-1 0 0 0,-1 1-1 0 0,0 0 1 0 0,1 1 0 0 0,-1-1 0 0 0,0 1 0 0 0,0 0-1 0 0,-1 0 1 0 0,1 0 0 0 0,-1 0 0 0 0,3 4 36 0 0,8 6 86 0 0,-12-11-34 0 0,-1-1 0 0 0,0 1 0 0 0,1 0 0 0 0,-1 0 0 0 0,0 0 0 0 0,0 0 0 0 0,0 0 0 0 0,-1 0 0 0 0,1 0 0 0 0,0 0 0 0 0,-1 0 0 0 0,1 0 0 0 0,-1 0 0 0 0,0 0 0 0 0,0 2-52 0 0,5 16 405 0 0,-4-17-329 0 0,0-1 0 0 0,0 1 0 0 0,0 0 0 0 0,0 0 0 0 0,-1 0 0 0 0,1 0 0 0 0,-1 0 0 0 0,0 0 0 0 0,1 0 0 0 0,-1 0-1 0 0,-1 0 1 0 0,1 0 0 0 0,0 0 0 0 0,-1 0 0 0 0,0 0 0 0 0,0 2-76 0 0,1-4 17 0 0,0-1 0 0 0,0 1 1 0 0,0 0-1 0 0,0 0 0 0 0,0-1 0 0 0,0 1 0 0 0,0 0 0 0 0,0 0 1 0 0,0 0-1 0 0,0-1 0 0 0,0 1 0 0 0,0 0 0 0 0,1-1 1 0 0,-1 1-1 0 0,0 0 0 0 0,0 0 0 0 0,1-1 0 0 0,-1 1 0 0 0,1 0 1 0 0,-1-1-1 0 0,1 1 0 0 0,-1-1 0 0 0,1 1-17 0 0,0 0 23 0 0,-1-1 1 0 0,0 1-1 0 0,1 0 0 0 0,-1-1 0 0 0,1 1 0 0 0,-1 0 1 0 0,0-1-1 0 0,1 1 0 0 0,-1 0 0 0 0,0-1 0 0 0,1 1 1 0 0,-1 0-1 0 0,0 0 0 0 0,0-1 0 0 0,0 1 0 0 0,0 0 1 0 0,0 0-1 0 0,0-1 0 0 0,0 1-23 0 0,-1 6 231 0 0,1-6-198 0 0,0-1 1 0 0,-1 1 0 0 0,1-1-1 0 0,0 1 1 0 0,0 0 0 0 0,0-1-1 0 0,0 1 1 0 0,0-1 0 0 0,0 1-1 0 0,0 0 1 0 0,0-1 0 0 0,1 1-1 0 0,-1-1 1 0 0,0 1 0 0 0,0-1-1 0 0,0 1 1 0 0,1 0 0 0 0,-1-1-1 0 0,0 1 1 0 0,1-1 0 0 0,-1 1-1 0 0,0-1 1 0 0,1 1 0 0 0,-1-1-1 0 0,0 0 1 0 0,1 1 0 0 0,-1-1-1 0 0,1 1-33 0 0,-1-1 36 0 0,0 1 0 0 0,1-1 0 0 0,-1 0 0 0 0,0 1 0 0 0,0-1 0 0 0,1 0 0 0 0,-1 1 0 0 0,0-1 0 0 0,1 0 0 0 0,-1 1 0 0 0,0-1 0 0 0,1 0 0 0 0,-1 1 0 0 0,1-1 0 0 0,-1 0 0 0 0,0 0 0 0 0,1 0 1 0 0,-1 1-1 0 0,1-1 0 0 0,-1 0 0 0 0,1 0 0 0 0,-1 0 0 0 0,0 0 0 0 0,1 0 0 0 0,-1 0 0 0 0,1 0 0 0 0,-1 0 0 0 0,1 0 0 0 0,-1 0 0 0 0,1 0 0 0 0,-1 0 0 0 0,1 0 0 0 0,-1 0-36 0 0,1-1-37 0 0,-1 1 45 0 0,0 0 0 0 0,-1 0 0 0 0,1 0-1 0 0,0 0 1 0 0,0 0 0 0 0,0 0 0 0 0,0 0 0 0 0,-1 0-1 0 0,1 0 1 0 0,0 0 0 0 0,0 0 0 0 0,0 0 0 0 0,0 0-1 0 0,-1 0 1 0 0,1 0 0 0 0,0 0 0 0 0,0 0 0 0 0,0 0-1 0 0,0-1 1 0 0,0 1 0 0 0,-1 0 0 0 0,1 0-1 0 0,0 0 1 0 0,0 0 0 0 0,0 0 0 0 0,0-1 0 0 0,0 1-1 0 0,0 0 1 0 0,0 0 0 0 0,0 0 0 0 0,0 0 0 0 0,0-1-1 0 0,-1 1 1 0 0,1 0 0 0 0,0 0 0 0 0,0 0 0 0 0,0 0-1 0 0,0-1 1 0 0,0 1 0 0 0,0 0-8 0 0,0-12 215 0 0,0 0-62 0 0,-10-4 39 0 0,8 14-176 0 0,1 1 1 0 0,0-1-1 0 0,-1 0 1 0 0,1 1-1 0 0,0-1 1 0 0,0 0-1 0 0,1 0 1 0 0,-1 0-1 0 0,0 0 1 0 0,0 0-1 0 0,1 0 1 0 0,-1 0-1 0 0,1 0 1 0 0,0 0-1 0 0,0 0 1 0 0,0 0-1 0 0,0 0-16 0 0,1-5 48 0 0,-1 5-37 0 0,1 0-1 0 0,-1 0 1 0 0,0 1 0 0 0,0-1-1 0 0,0 0 1 0 0,0 0 0 0 0,0 1-1 0 0,0-1 1 0 0,0 0 0 0 0,-1 0 0 0 0,1 1-1 0 0,-1-1-10 0 0,-2-5 12 0 0,3 5-15 0 0,-1 1 0 0 0,0 0 0 0 0,1-1 0 0 0,-1 1 0 0 0,1-1 0 0 0,-1 1 0 0 0,1-1 0 0 0,-1 1 0 0 0,1-1 0 0 0,0 0 0 0 0,0 1 0 0 0,0-1 0 0 0,0 1 0 0 0,0-1 0 0 0,0 1 1 0 0,0-1-1 0 0,1 0 0 0 0,-1 1 0 0 0,1-1 0 0 0,-1 1 0 0 0,1-1 0 0 0,-1 1 0 0 0,1 0 0 0 0,0-1 0 0 0,0 1 0 0 0,0-1 3 0 0,0-1-13 0 0,1-1 1 0 0,0 1-1 0 0,-1-1 1 0 0,0 0-1 0 0,0 0 1 0 0,0 0 12 0 0,0 1 10 0 0,-1 0 0 0 0,1 1 1 0 0,0-1-1 0 0,0 0 0 0 0,0 1 0 0 0,0-1 0 0 0,0 1 0 0 0,0-1 1 0 0,1 1-1 0 0,-1 0 0 0 0,1 0 0 0 0,0-1 0 0 0,0 1-10 0 0,42-38-78 0 0,-39 36 19 0 0,0 0 1 0 0,0 1-1 0 0,1-1 0 0 0,-1 1 0 0 0,1 1 1 0 0,0-1-1 0 0,-1 1 0 0 0,4-1 59 0 0,2 0-291 0 0,1 0-437 0 0,1-1 0 0 0,0 2 0 0 0,1 0 0 0 0,-1 1 1 0 0,1 0 727 0 0,-1 2-7849 0 0</inkml:trace>
  <inkml:trace contextRef="#ctx0" brushRef="#br0" timeOffset="1095.075">6185 0 14280 0 0,'0'0'1102'0'0,"3"6"-676"0"0,-1-2-26 0 0,0 0 0 0 0,0 0 1 0 0,0 0-1 0 0,-1 1 1 0 0,0-1-1 0 0,0 2-400 0 0,7 18 2079 0 0,-2-7-1733 0 0,-1-1 1 0 0,0 1-1 0 0,-1 0 1 0 0,-1 0-1 0 0,0 0 1 0 0,-2 2-347 0 0,9 45 871 0 0,-1-1-519 0 0,-8-58-330 0 0,0 0 1 0 0,-1 0-1 0 0,1-1 0 0 0,-1 1 0 0 0,-1 0 0 0 0,1 0 0 0 0,-1 0 0 0 0,1-1 0 0 0,-1 1 1 0 0,-2 3-23 0 0,3-7-92 0 0,0-1 1 0 0,0 1 0 0 0,0 0-1 0 0,-1 0 1 0 0,1-1-1 0 0,0 1 1 0 0,-1 0 0 0 0,1 0-1 0 0,-1-1 1 0 0,1 1 0 0 0,-1 0-1 0 0,1-1 1 0 0,-1 1 0 0 0,1-1-1 0 0,-1 1 1 0 0,1 0-1 0 0,-1-1 1 0 0,0 1 0 0 0,0-1-1 0 0,1 0 1 0 0,-1 1 91 0 0,-4 2-1815 0 0</inkml:trace>
  <inkml:trace contextRef="#ctx0" brushRef="#br0" timeOffset="1432.384">5982 184 11056 0 0,'11'-1'1146'0'0,"0"0"1"0"0,0 1-1 0 0,0 0 1 0 0,0 1-1 0 0,9 2-1146 0 0,25 0 977 0 0,9-2 658 0 0,-11 0-1187 0 0,-1-2-1 0 0,5-2-447 0 0,-11-1 0 0 0,-1 1 0 0 0,12-4 0 0 0,-29 4-817 0 0,1 0-3987 0 0,-2-2-1510 0 0</inkml:trace>
  <inkml:trace contextRef="#ctx0" brushRef="#br0" timeOffset="2665.733">6540 95 9216 0 0,'0'0'706'0'0,"0"2"-463"0"0,0 12 1079 0 0,1 1 0 0 0,0-1 0 0 0,1 1 0 0 0,1 2-1322 0 0,3 36 2473 0 0,-1-29-1441 0 0,-2-1 1 0 0,0 5-1033 0 0,2 11 936 0 0,-4 0 365 0 0,-2-22 550 0 0,-6-29-1628 0 0,6 7-246 0 0,-1-1 1 0 0,1 1-1 0 0,0-1 1 0 0,1 1-1 0 0,-1-1 1 0 0,1 1-1 0 0,0-1 1 0 0,1 0-1 0 0,-1 1 1 0 0,1-1-1 0 0,0 1 1 0 0,0-1-1 0 0,2-3 23 0 0,2-5-336 0 0,0 0 1 0 0,1 1-1 0 0,0-1 0 0 0,6-7 336 0 0,-8 14-116 0 0,1 0-1 0 0,0 0 1 0 0,0 1 0 0 0,0 0-1 0 0,1 0 1 0 0,1-1 116 0 0,-5 5-35 0 0,1 0-1 0 0,0 0 0 0 0,-1 0 1 0 0,1 0-1 0 0,0 0 0 0 0,0 1 1 0 0,0-1-1 0 0,1 1 1 0 0,-1-1-1 0 0,0 1 0 0 0,1 1 1 0 0,-1-1-1 0 0,0 0 1 0 0,1 1-1 0 0,1-1 36 0 0,-3 1-3 0 0,1 0 1 0 0,-1 0-1 0 0,1 1 1 0 0,-1-1-1 0 0,1 0 1 0 0,-1 1-1 0 0,0 0 1 0 0,1-1-1 0 0,-1 1 1 0 0,0 0-1 0 0,1 0 1 0 0,-1 0-1 0 0,0 1 1 0 0,0-1-1 0 0,0 0 1 0 0,0 1-1 0 0,0 0 1 0 0,2 1 2 0 0,-2 1 85 0 0,1-1 0 0 0,-1 1 0 0 0,1 0 1 0 0,-1 0-1 0 0,-1 0 0 0 0,2 3-85 0 0,6 13 323 0 0,22 35 404 0 0,-22-32-512 0 0,-7-18-136 0 0,0 1 0 0 0,0-1 0 0 0,0 1 0 0 0,1-1 1 0 0,0 0-80 0 0,8 13 261 0 0,-10-14-237 0 0,1 0 0 0 0,1-1 0 0 0,-1 1 0 0 0,0 0 0 0 0,1-1 1 0 0,0 1-1 0 0,0-1 0 0 0,0 0 0 0 0,0 0 0 0 0,0 0 0 0 0,1-1 0 0 0,-1 1-24 0 0,1 0 22 0 0,1-1 1 0 0,-1 1-1 0 0,0-1 0 0 0,1 0 0 0 0,-1-1 1 0 0,1 1-1 0 0,0-1 0 0 0,0 0 0 0 0,-1 0 0 0 0,1 0 1 0 0,0-1-1 0 0,0 1 0 0 0,0-1 0 0 0,0 0 1 0 0,1-1-23 0 0,0 1 35 0 0,0-1 0 0 0,0 0 0 0 0,0-1 0 0 0,0 1 0 0 0,0-1 0 0 0,0 0 0 0 0,5-3-35 0 0,-8 3 5 0 0,0 0 0 0 0,0 0 0 0 0,0 0 0 0 0,0 0 0 0 0,0-1 0 0 0,-1 1 0 0 0,1-1 0 0 0,-1 0 0 0 0,0 0 0 0 0,0 0 0 0 0,0 0 1 0 0,0 0-1 0 0,0 0 0 0 0,0-2-5 0 0,10-20-69 0 0,-5 11-68 0 0,0-1 0 0 0,-1 1 0 0 0,-1-1 0 0 0,0-1 0 0 0,0-3 137 0 0,1-10-308 0 0,-3 18 224 0 0,0 0 1 0 0,-1 0 0 0 0,-1 0-1 0 0,0 0 1 0 0,0-3 83 0 0,-23 46-312 0 0,19-28 367 0 0,0 0 0 0 0,1 0-1 0 0,0 0 1 0 0,0 0 0 0 0,0 0 0 0 0,0 3-55 0 0,-2 2 286 0 0,2-3-237 0 0,0-1 1 0 0,0 1-1 0 0,1-1 1 0 0,0 1 0 0 0,0 0-1 0 0,0 0 1 0 0,1 0-1 0 0,0 0 1 0 0,0-1 0 0 0,1 1-1 0 0,-1 0 1 0 0,1 0 0 0 0,0 0-1 0 0,1-1 1 0 0,-1 1-1 0 0,1 0 1 0 0,0-1 0 0 0,1 0-1 0 0,-1 1 1 0 0,1-1-1 0 0,0 0 1 0 0,1 0 0 0 0,-1-1-1 0 0,1 1-49 0 0,-2-3 15 0 0,0 0-1 0 0,0-1 1 0 0,0 1-1 0 0,0-1 0 0 0,0 1 1 0 0,0-1-1 0 0,1 0 1 0 0,-1 0-1 0 0,1 0 0 0 0,-1 0 1 0 0,1 0-1 0 0,-1 0 1 0 0,3 0-15 0 0,32 1 19 0 0,-37-2-19 0 0,10 0 16 0 0,0 0 0 0 0,0-1 0 0 0,0 0 0 0 0,0-1 0 0 0,0 0 0 0 0,0 0 0 0 0,0-1 1 0 0,-1 0-1 0 0,1-1 0 0 0,-1 0 0 0 0,0-1 0 0 0,0 0 0 0 0,0 0 0 0 0,-1-1 0 0 0,0 0 0 0 0,0 0 0 0 0,1-3-16 0 0,15-14-272 0 0,-2-2 0 0 0,-1 0 0 0 0,7-12 272 0 0,-23 30-62 0 0,1 0 1 0 0,0 0-1 0 0,0 1 0 0 0,0 0 0 0 0,1 0 0 0 0,0 0 0 0 0,0 1 1 0 0,2-1 61 0 0,-9 6-6 0 0,1-1 1 0 0,-1 1 0 0 0,1 0 0 0 0,-1 0 0 0 0,1 0 0 0 0,-1-1 0 0 0,1 1 0 0 0,-1 0 0 0 0,1 0 0 0 0,-1 0-1 0 0,1 0 1 0 0,-1 0 0 0 0,1 0 0 0 0,-1 0 0 0 0,1 0 0 0 0,-1 0 0 0 0,1 0 0 0 0,0 0 0 0 0,-1 0-1 0 0,1 1 1 0 0,-1-1 0 0 0,0 0 0 0 0,1 0 0 0 0,-1 0 0 0 0,1 1 0 0 0,-1-1 0 0 0,1 0 0 0 0,-1 1-1 0 0,1-1 1 0 0,-1 0 0 0 0,0 1 0 0 0,1-1 0 0 0,-1 1 0 0 0,0-1 5 0 0,9 13-220 0 0,-7-6 220 0 0,1 4 104 0 0,-2-2 242 0 0,-1 2-276 0 0,0-9-144 0 0,0-2-28 0 0,0 7 690 0 0,-4-11-576 0 0,0 1-29 0 0,3 3-63 0 0,7 14 9 0 0,-2 0 183 0 0,0 0 0 0 0,0 0 0 0 0,-1 1 0 0 0,0 11-112 0 0,-4 12 0 0 0,0-13 0 0 0,-2 43 128 0 0,3-67-64 0 0,0-1 6 0 0,0 0 20 0 0,0 0 6 0 0,0 0 0 0 0,-1-1-33 0 0,0-1 0 0 0,0 1 0 0 0,0-1 1 0 0,1 1-1 0 0,-1-1 0 0 0,1 0 0 0 0,-1 1 0 0 0,1-1 0 0 0,0 0 0 0 0,0 1 0 0 0,-1-1 0 0 0,1-1-63 0 0,0 1 51 0 0,-1-17-88 0 0,0 1-1 0 0,2-1 1 0 0,0 1-1 0 0,1-1 1 0 0,0 1-1 0 0,2 0 1 0 0,0 0-1 0 0,1 0 1 0 0,3-4 37 0 0,-4 9-195 0 0,2 1 0 0 0,0-1 0 0 0,0 1 1 0 0,2 0-1 0 0,-1 0 0 0 0,1 1 0 0 0,1 0 0 0 0,3-3 195 0 0,-9 11-112 0 0,-1 1 0 0 0,1 0 0 0 0,-1 1 0 0 0,1-1 0 0 0,0 0-1 0 0,-1 1 1 0 0,1-1 0 0 0,0 1 0 0 0,0 0 0 0 0,0 0 0 0 0,2-1 112 0 0,36-5-3107 0 0,-36 7 2449 0 0,11-1-1352 0 0</inkml:trace>
  <inkml:trace contextRef="#ctx0" brushRef="#br0" timeOffset="3009.216">7936 81 6912 0 0,'0'0'528'0'0,"0"0"-91"0"0,0 0 883 0 0,-17 0 3924 0 0,7 0-4793 0 0,0 1 1 0 0,1 1 0 0 0,-1-1-1 0 0,1 1 1 0 0,-1 1-1 0 0,1 0 1 0 0,0 0 0 0 0,0 1-1 0 0,0 0 1 0 0,0 1-1 0 0,1 0 1 0 0,-1 0-1 0 0,-4 5-451 0 0,11-9 38 0 0,1 0 0 0 0,-1 0 0 0 0,1 1 0 0 0,-1-1 0 0 0,1 1 0 0 0,0-1 0 0 0,0 1 0 0 0,0-1-1 0 0,0 1 1 0 0,0 0 0 0 0,0-1 0 0 0,0 1 0 0 0,1 0 0 0 0,-1 0 0 0 0,1 0 0 0 0,-1-1 0 0 0,1 1 0 0 0,0 0-1 0 0,-1 0 1 0 0,1 0 0 0 0,0 0 0 0 0,0 0 0 0 0,0 0 0 0 0,1 0 0 0 0,-1 0 0 0 0,1 0-38 0 0,0 4 25 0 0,1 0 1 0 0,0 0-1 0 0,0-1 1 0 0,1 1-1 0 0,0-1 1 0 0,0 1-1 0 0,0-1 1 0 0,1 0-26 0 0,3 4 53 0 0,0-2 1 0 0,0 1-1 0 0,1-1 1 0 0,0 0 0 0 0,0 0-1 0 0,2 0-53 0 0,27 24 252 0 0,-22-18-146 0 0,0 0 1 0 0,1 0-107 0 0,-4-5 223 0 0,-1 1 0 0 0,0 0 0 0 0,0 1 0 0 0,4 7-223 0 0,-14-16 30 0 0,-1-1 1 0 0,0 0-1 0 0,0 0 0 0 0,1 0 0 0 0,-1 1 0 0 0,0-1 0 0 0,0 0 1 0 0,0 0-1 0 0,0 1 0 0 0,1-1 0 0 0,-1 0 0 0 0,0 1 0 0 0,0-1 1 0 0,0 0-1 0 0,0 0 0 0 0,0 1 0 0 0,0-1 0 0 0,0 0 1 0 0,0 1-1 0 0,0-1 0 0 0,0 0 0 0 0,0 1 0 0 0,0-1 0 0 0,0 0 1 0 0,0 0-1 0 0,0 1 0 0 0,0-1 0 0 0,0 0 0 0 0,0 1 0 0 0,0-1 1 0 0,0 0-1 0 0,-1 0 0 0 0,1 1 0 0 0,0-1 0 0 0,0 0 0 0 0,0 1-30 0 0,-13 3 476 0 0,-21-2-211 0 0,30-2-154 0 0,-47 2-1026 0 0,21-1-5096 0 0,2 1-1804 0 0</inkml:trace>
  <inkml:trace contextRef="#ctx0" brushRef="#br0" timeOffset="-1437.849">3508 317 18399 0 0,'-14'5'960'0'0,"14"-5"-927"0"0,0 0 0 0 0,0 1 0 0 0,-1-1 0 0 0,1 0 0 0 0,0 1 0 0 0,0-1 0 0 0,0 1 0 0 0,0-1 0 0 0,0 0 0 0 0,-1 1 0 0 0,1-1 0 0 0,0 0 0 0 0,0 1 0 0 0,0-1 0 0 0,0 0 0 0 0,0 1 0 0 0,0-1 0 0 0,0 1 0 0 0,0-1 0 0 0,1 0 0 0 0,-1 1 0 0 0,0-1 0 0 0,0 0 0 0 0,0 1 0 0 0,0-1 0 0 0,0 0 0 0 0,1 1 0 0 0,-1-1 0 0 0,0 0 0 0 0,0 1 0 0 0,1-1 0 0 0,-1 1-33 0 0,2 2-51 0 0,-1-2 129 0 0,0 1 0 0 0,0-1 0 0 0,0 1 0 0 0,0-1 0 0 0,-1 1 0 0 0,1-1 0 0 0,0 1 0 0 0,-1 0 0 0 0,1 0 0 0 0,-1-1 0 0 0,0 1 0 0 0,1 0 0 0 0,-1 0 0 0 0,0-1-1 0 0,0 1 1 0 0,0 0 0 0 0,0 0 0 0 0,-1 0-78 0 0,1 0 71 0 0,0-1 0 0 0,0 0 0 0 0,0 1 1 0 0,0-1-1 0 0,0 0 0 0 0,0 0 0 0 0,1 1 0 0 0,-1-1 0 0 0,0 0 0 0 0,1 1 0 0 0,-1-1 0 0 0,1 0 0 0 0,-1 0-71 0 0,1 0 60 0 0,0 1 0 0 0,-1-1 0 0 0,0 0 0 0 0,1 0 0 0 0,-1 1 0 0 0,0-1 0 0 0,1 0 0 0 0,-1 0 0 0 0,0 1 0 0 0,0-1 0 0 0,0 0 0 0 0,0 1 0 0 0,0-1 0 0 0,0 0 0 0 0,-1 1-60 0 0,-2 22 625 0 0,3-20-605 0 0,-1-1 1 0 0,1 1-1 0 0,0-1 0 0 0,-1 0 1 0 0,0 1-1 0 0,-1 1-20 0 0,2-4 3 0 0,0-1 0 0 0,0 1-1 0 0,0-1 1 0 0,-1 1 0 0 0,1-1 0 0 0,0 1 0 0 0,0-1 0 0 0,0 1-1 0 0,0 0 1 0 0,0-1 0 0 0,0 1 0 0 0,0-1 0 0 0,0 1-1 0 0,0-1 1 0 0,1 1 0 0 0,-1-1 0 0 0,0 1 0 0 0,0-1 0 0 0,0 1-3 0 0,9 12 61 0 0,-9-12-59 0 0,5 2 70 0 0,-5-3-4608 0 0,0 0 3032 0 0</inkml:trace>
  <inkml:trace contextRef="#ctx0" brushRef="#br0" timeOffset="-1436.849">3533 93 11056 0 0,'0'0'984'0'0,"0"0"-792"0"0,0-6-192 0 0,0 6 0 0 0,3-6 1440 0 0,-3 6 256 0 0,-3-6 39 0 0,3 6 17 0 0,0 0-1272 0 0,0 0-248 0 0,0 0-48 0 0,0 0-16 0 0,-6 0-168 0 0,6 0-144 0 0,0 0 24 0 0,0 0-7751 0 0</inkml:trace>
  <inkml:trace contextRef="#ctx0" brushRef="#br0" timeOffset="-722.581">3782 237 12384 0 0,'-6'3'1118'0'0,"-9"8"-527"0"0,1 1 1 0 0,0 1-1 0 0,1 0 0 0 0,0 1 0 0 0,1 0 0 0 0,1 1 0 0 0,0 0 0 0 0,-7 15-591 0 0,15-25 141 0 0,1 0 0 0 0,-1 0 0 0 0,1 1-1 0 0,0-1 1 0 0,0 1 0 0 0,1-1 0 0 0,0 1-1 0 0,0 0 1 0 0,0 1-141 0 0,1-4 34 0 0,-1-1-1 0 0,1 1 0 0 0,0 0 1 0 0,1 0-1 0 0,-1 0 0 0 0,0-1 1 0 0,1 1-1 0 0,0 0 0 0 0,-1 0 0 0 0,1-1 1 0 0,0 1-1 0 0,1 0 0 0 0,-1-1 1 0 0,0 1-1 0 0,1-1 0 0 0,-1 0 1 0 0,1 1-1 0 0,2 1-33 0 0,-3-3 19 0 0,0 0 0 0 0,0-1 0 0 0,0 1 0 0 0,1 0 0 0 0,-1 0 0 0 0,0-1 0 0 0,1 1 0 0 0,-1-1 0 0 0,0 1 0 0 0,1-1 0 0 0,-1 1 0 0 0,1-1 0 0 0,-1 0 0 0 0,1 0 0 0 0,-1 0-1 0 0,1 0 1 0 0,-1 0 0 0 0,0 0 0 0 0,1 0 0 0 0,-1 0 0 0 0,1-1 0 0 0,1 1-19 0 0,3-2 57 0 0,1-1-1 0 0,-1 1 0 0 0,1-1 1 0 0,1-1-57 0 0,-2 1 64 0 0,-1 0-42 0 0,1 0 0 0 0,-1-1 0 0 0,1 1 0 0 0,-1-1 0 0 0,0 0 0 0 0,0-1 0 0 0,-1 1 0 0 0,1-1 0 0 0,3-5-22 0 0,3-7-177 0 0,0 0 0 0 0,5-10 177 0 0,-6 8-378 0 0,1 1 1 0 0,4-4 377 0 0,-11 16-134 0 0,0 1 0 0 0,1 0 0 0 0,0 0 1 0 0,0 0-1 0 0,0 0 0 0 0,1 1 0 0 0,-1 0 0 0 0,6-3 134 0 0,-9 6-2 0 0,0 0 1 0 0,-1 0-1 0 0,1 0 0 0 0,0 0 0 0 0,0 1 0 0 0,0-1 0 0 0,0 0 0 0 0,0 1 0 0 0,0-1 0 0 0,1 1 0 0 0,-1 0 0 0 0,0 0 0 0 0,0 0 0 0 0,0 0 0 0 0,0 0 0 0 0,0 0 0 0 0,0 0 0 0 0,0 1 0 0 0,0-1 0 0 0,0 1 0 0 0,0 0 0 0 0,0-1 0 0 0,0 1 0 0 0,0 0 0 0 0,0 0 1 0 0,0 0-1 0 0,0 0 0 0 0,-1 1 0 0 0,1-1 0 0 0,0 0 0 0 0,-1 1 0 0 0,2 1 2 0 0,1 2 157 0 0,0 0 0 0 0,-1 0 0 0 0,0 0 1 0 0,0 0-1 0 0,0 1 0 0 0,-1-1 0 0 0,1 1 1 0 0,-1 0-1 0 0,-1 0 0 0 0,1-1 0 0 0,-1 1 1 0 0,0 0-1 0 0,0 1 0 0 0,-1-1 0 0 0,1 0 1 0 0,-2 0-158 0 0,1 2 201 0 0,0-1 0 0 0,0 1 1 0 0,1-1-1 0 0,0 1 0 0 0,0 3-201 0 0,0-9 38 0 0,-2 16 330 0 0,2 2 80 0 0,-1-20-435 0 0,0 0 1 0 0,0 0 0 0 0,0 0-1 0 0,0 1 1 0 0,0-1 0 0 0,0 0 0 0 0,0 0-1 0 0,0 1 1 0 0,0-1 0 0 0,0 0-1 0 0,0 0 1 0 0,0 0 0 0 0,0 1-1 0 0,0-1 1 0 0,0 0 0 0 0,0 0 0 0 0,0 1-1 0 0,0-1 1 0 0,0 0 0 0 0,0 0-1 0 0,0 0 1 0 0,0 1 0 0 0,0-1-1 0 0,0 0 1 0 0,-1 0 0 0 0,1 0 0 0 0,0 1-1 0 0,0-1 1 0 0,0 0 0 0 0,0 0-1 0 0,0 0 1 0 0,-1 0 0 0 0,1 0-1 0 0,0 1-13 0 0,0-1 12 0 0,0-1 0 0 0,-1 1-1 0 0,1 0 1 0 0,0 0-1 0 0,0 0 1 0 0,0 0 0 0 0,-1 0-1 0 0,1 0 1 0 0,0 0-1 0 0,0 0 1 0 0,0-1-1 0 0,0 1 1 0 0,-1 0 0 0 0,1 0-1 0 0,0 0 1 0 0,0 0-1 0 0,0-1 1 0 0,0 1 0 0 0,0 0-1 0 0,0 0 1 0 0,0 0-1 0 0,0 0 1 0 0,-1-1 0 0 0,1 1-1 0 0,0 0 1 0 0,0 0-1 0 0,0 0 1 0 0,0-1 0 0 0,0 1-1 0 0,0 0 1 0 0,0 0-1 0 0,0 0 1 0 0,0-1-1 0 0,0 1 1 0 0,0 0 0 0 0,0 0-1 0 0,1-1-11 0 0,-7-20 113 0 0,6 19-110 0 0,-1 0 1 0 0,0 0-1 0 0,1 0 1 0 0,-1 0-1 0 0,1 0 0 0 0,-1 0 1 0 0,1 0-1 0 0,0 0 0 0 0,0 0 1 0 0,0 0-1 0 0,0 0 1 0 0,0 0-1 0 0,0 0 0 0 0,1-1-3 0 0,15-39-297 0 0,-11 31 90 0 0,0 0-1 0 0,0 1 1 0 0,1 0 0 0 0,1 1-1 0 0,0-1 1 0 0,2-1 207 0 0,5-8-291 0 0,-10 14 233 0 0,0 1-1 0 0,0 0 0 0 0,1-1 1 0 0,-1 2-1 0 0,1-1 0 0 0,0 0 1 0 0,0 1-1 0 0,0 0 59 0 0,-2 1 2 0 0,0 1 0 0 0,0-1 0 0 0,0 1 0 0 0,0-1 0 0 0,0 1 0 0 0,0 0 0 0 0,1 0 0 0 0,-1 1 0 0 0,0-1 0 0 0,1 1 0 0 0,-1-1-1 0 0,1 1 1 0 0,-1 0 0 0 0,0 0 0 0 0,1 1-2 0 0,-1 0-1 0 0,0 0 0 0 0,-1 0 0 0 0,1 0 0 0 0,0 0-1 0 0,0 1 1 0 0,-1-1 0 0 0,1 1 0 0 0,-1 0 0 0 0,1-1-1 0 0,-1 1 1 0 0,0 0 0 0 0,0 1 0 0 0,0-1 0 0 0,0 0 0 0 0,0 1-1 0 0,0-1 1 0 0,-1 1 0 0 0,1-1 0 0 0,-1 1 0 0 0,0 0 1 0 0,4 9 131 0 0,0-1-1 0 0,-1 1 1 0 0,-1 1 0 0 0,1 1-131 0 0,-2-6 108 0 0,-1 2-7 0 0,0 0-1 0 0,0 0 1 0 0,0 0-1 0 0,-2 1 0 0 0,1-1 1 0 0,-1 2-101 0 0,-1 23 155 0 0,-2 40-2607 0 0,4-63-5077 0 0</inkml:trace>
  <inkml:trace contextRef="#ctx0" brushRef="#br0" timeOffset="-3091.499">1926 229 14832 0 0,'0'0'332'0'0,"0"0"50"0"0,0 0 25 0 0,0-1-47 0 0,-3-3-131 0 0,3 3 308 0 0,0 1 157 0 0,-12 16 892 0 0,-9 20-1138 0 0,17-31-268 0 0,1 0 1 0 0,0 0-1 0 0,1 0 0 0 0,-1 0 0 0 0,1 1 0 0 0,0-1 0 0 0,0 1 0 0 0,1-1 0 0 0,-1 1 0 0 0,1 5-180 0 0,-2 8 443 0 0,2 0 0 0 0,0 12-443 0 0,2-25 22 0 0,-1-1 0 0 0,1 0 1 0 0,0 0-1 0 0,0 0 0 0 0,1 0 0 0 0,-1 0 0 0 0,1 0 1 0 0,0 0-1 0 0,0 0 0 0 0,1-1 0 0 0,-1 1 0 0 0,1-1 1 0 0,0 0-1 0 0,0 0 0 0 0,1 0 0 0 0,-1 0 0 0 0,1 0 1 0 0,3 2-23 0 0,-2-3 14 0 0,-1 1 0 0 0,1-1 0 0 0,0 0 0 0 0,0 0 0 0 0,0 0 0 0 0,0-1 0 0 0,0 1 0 0 0,1-2 0 0 0,-1 1 0 0 0,1 0 0 0 0,-1-1 0 0 0,1 0 0 0 0,0 0 0 0 0,-1-1 0 0 0,1 0 1 0 0,0 0-1 0 0,0 0-14 0 0,38-3 97 0 0,-19 1-36 0 0,-1 0-1 0 0,0-1 0 0 0,6-3-60 0 0,31-5-229 0 0,-27 5 49 0 0,-33 6 116 0 0,-2 3 57 0 0,-1 0 0 0 0,0-1 0 0 0,0 1 0 0 0,0-1 0 0 0,0 0 0 0 0,0 1 1 0 0,0-1-1 0 0,-1 0 0 0 0,0 0 7 0 0,2-1-5 0 0,-8 7 5 0 0,0 1 0 0 0,1 1 0 0 0,0 0 0 0 0,1 0 0 0 0,-5 8 0 0 0,6-9 0 0 0,6-9-3 0 0,-1 0 0 0 0,1 1 0 0 0,0-1 0 0 0,-1 0 0 0 0,1 1 0 0 0,0-1 0 0 0,-1 0 0 0 0,1 1 0 0 0,0-1 0 0 0,0 0 0 0 0,-1 1 0 0 0,1-1 0 0 0,0 1 0 0 0,0-1 0 0 0,-1 0 0 0 0,1 1 0 0 0,0-1 0 0 0,0 1 0 0 0,0-1 0 0 0,0 1 3 0 0,0-1 0 0 0,1 1-1 0 0,-1 0 1 0 0,0 0 0 0 0,1-1-1 0 0,-1 1 1 0 0,1 0-1 0 0,-1-1 1 0 0,1 1-1 0 0,-1 0 1 0 0,1-1 0 0 0,0 1-1 0 0,-1-1 1 0 0,1 1-1 0 0,0-1 1 0 0,-1 1-1 0 0,1-1 1 0 0,0 0 0 0 0,-1 1-1 0 0,1-1 1 0 0,0 0-1 0 0,0 0 1 0 0,0 1-1 0 0,-1-1 1 0 0,1 0-1 0 0,0 0 1 0 0,0 0 0 0 0,3 0-1 0 0,1 2 2 0 0,0-1 0 0 0,0 0 0 0 0,1-1-1 0 0,-1 1 1 0 0,1-1 0 0 0,-1 0 0 0 0,0-1 0 0 0,1 1-1 0 0,-1-1 1 0 0,0 0 0 0 0,1 0 0 0 0,0-1-1 0 0,4-1 11 0 0,-1 0 0 0 0,1-1-1 0 0,0-1 1 0 0,-1 0 0 0 0,6-4-11 0 0,-9 5 8 0 0,-1 0 1 0 0,1 0-1 0 0,-1 0 0 0 0,0-1 0 0 0,-1 0 0 0 0,1 0 1 0 0,-1 0-1 0 0,0-1 0 0 0,2-3-8 0 0,-4 6 7 0 0,-1 0 0 0 0,1 0 0 0 0,-1 0 1 0 0,1-1-1 0 0,-1 1 0 0 0,0 0 0 0 0,0-1 0 0 0,0 1 0 0 0,-1-1 1 0 0,1 1-1 0 0,-1-1 0 0 0,0 1 0 0 0,0-1 0 0 0,0 0 0 0 0,0 1 1 0 0,-1-1-1 0 0,0 1 0 0 0,0-2-7 0 0,0-1 19 0 0,-2 0-1 0 0,1-1 1 0 0,-1 1-1 0 0,0 0 1 0 0,0 0 0 0 0,-1 0-19 0 0,2 3-1 0 0,0 0 1 0 0,-1 0-1 0 0,0 0 1 0 0,0 1-1 0 0,0-1 1 0 0,0 1-1 0 0,0 0 1 0 0,0 0 0 0 0,-1 0-1 0 0,1 0 1 0 0,-2 0 0 0 0,0-1-77 0 0,-1 1 0 0 0,0 0 1 0 0,0 0-1 0 0,-1 0 0 0 0,1 1 0 0 0,0 0 1 0 0,0 0-1 0 0,-1 0 0 0 0,1 1 1 0 0,-1 0-1 0 0,1 0 0 0 0,0 1 1 0 0,-1 0-1 0 0,1 0 0 0 0,0 0 0 0 0,0 1 1 0 0,0 0-1 0 0,0 0 0 0 0,0 0 1 0 0,0 1-1 0 0,-2 1 77 0 0,8-4-66 0 0,0 0 1 0 0,0 0-1 0 0,-1 0 1 0 0,1 0-1 0 0,0 0 1 0 0,0 0-1 0 0,-1 1 0 0 0,1-1 1 0 0,0 0-1 0 0,0 0 1 0 0,0 0-1 0 0,0 0 1 0 0,-1 0-1 0 0,1 1 1 0 0,0-1-1 0 0,0 0 0 0 0,0 0 1 0 0,0 0-1 0 0,0 1 1 0 0,-1-1-1 0 0,1 0 1 0 0,0 0-1 0 0,0 0 0 0 0,0 1 1 0 0,0-1-1 0 0,0 0 1 0 0,0 0-1 0 0,0 1 1 0 0,0-1-1 0 0,0 0 0 0 0,0 0 1 0 0,0 1-1 0 0,0-1 1 0 0,0 0-1 0 0,0 0 1 0 0,0 0-1 0 0,0 1 0 0 0,0-1 1 0 0,0 0-1 0 0,0 0 1 0 0,1 1-1 0 0,-1-1 1 0 0,0 0-1 0 0,0 0 1 0 0,0 0-1 0 0,0 1 0 0 0,0-1 1 0 0,1 0 65 0 0,0 3-3809 0 0,0-2-2485 0 0</inkml:trace>
  <inkml:trace contextRef="#ctx0" brushRef="#br0" timeOffset="-2772.981">2462 109 6912 0 0,'0'0'528'0'0,"0"0"-54"0"0,0 8 3054 0 0,3 45 1642 0 0,9 25-3221 0 0,-5-32-279 0 0,6 24 222 0 0,3 5-1892 0 0,-9-51 150 0 0,0-1-1 0 0,4 9-149 0 0,-9-29 18 0 0,-1 0 0 0 0,1 0 0 0 0,0 0 1 0 0,0 0-1 0 0,0 0 0 0 0,0-1 0 0 0,1 1 0 0 0,0 0-18 0 0,-3-3 0 0 0,0 0 0 0 0,0 1 0 0 0,1-1 0 0 0,-1 0 0 0 0,0 0-1 0 0,0 1 1 0 0,1-1 0 0 0,-1 0 0 0 0,0 0 0 0 0,1 1 0 0 0,-1-1-1 0 0,0 0 1 0 0,1 0 0 0 0,-1 0 0 0 0,1 0 0 0 0,-1 1 0 0 0,0-1 0 0 0,1 0-1 0 0,-1 0 1 0 0,1 0 0 0 0,-1 0 0 0 0,0 0 0 0 0,1 0 0 0 0,-1 0-1 0 0,0 0 1 0 0,1 0 0 0 0,-1 0 0 0 0,1 0 0 0 0,-1 0 0 0 0,0-1-1 0 0,1 1 1 0 0,0 0-51 0 0,0 0-39 0 0,0 0-1 0 0,0 0 0 0 0,-1 0 1 0 0,1 0-1 0 0,0 0 0 0 0,0 0 1 0 0,0-1-1 0 0,-1 1 0 0 0,1 0 1 0 0,0 0-1 0 0,0-1 0 0 0,-1 1 1 0 0,1 0-1 0 0,0-1 0 0 0,-1 1 1 0 0,1-1-1 0 0,0 1 0 0 0,-1-1 1 0 0,1 1-1 0 0,0-1 0 0 0,-1 0 1 0 0,1 1-1 0 0,-1-1 0 0 0,1 0 1 0 0,-1 1-1 0 0,0-1 0 0 0,1 0 91 0 0,1-4-7247 0 0</inkml:trace>
  <inkml:trace contextRef="#ctx0" brushRef="#br0" timeOffset="-2480.566">2663 71 8752 0 0,'0'0'673'0'0,"2"5"899"0"0,0 16 1349 0 0,0-9-2104 0 0,-1 1 0 0 0,2-1-1 0 0,0 0 1 0 0,2 6-817 0 0,-3-10 298 0 0,0 0 1 0 0,-1-1 0 0 0,0 1-1 0 0,0 0 1 0 0,0 0 0 0 0,-1 3-299 0 0,1 14 669 0 0,3 54 1063 0 0,1-8-824 0 0,-1-12-577 0 0,7-10-170 0 0,-11-47-743 0 0,2 10 1832 0 0,0-7-2997 0 0,3-4-4183 0 0,3-3-863 0 0</inkml:trace>
  <inkml:trace contextRef="#ctx0" brushRef="#br0" timeOffset="-2212.349">2846 286 11520 0 0,'0'0'886'0'0,"3"9"-548"0"0,-1 1-8 0 0,0-3 333 0 0,-1 0 0 0 0,1-1 0 0 0,-2 1 0 0 0,1 0 0 0 0,-1 0-1 0 0,0 0 1 0 0,-1 4-663 0 0,1-3 428 0 0,0-1-1 0 0,0 1 1 0 0,1-1 0 0 0,0 1-1 0 0,1 2-427 0 0,1 8 907 0 0,-1-3-224 0 0,0 0 0 0 0,1 0-1 0 0,5 13-682 0 0,-7-26 40 0 0,0 1-1 0 0,0-1 0 0 0,0 0 0 0 0,1 0 0 0 0,-1 0 0 0 0,1 0 1 0 0,0 0-1 0 0,-1 0 0 0 0,1-1 0 0 0,2 2-39 0 0,-3-2 88 0 0,-1-1 0 0 0,0 0-52 0 0,9-11-2245 0 0,-3 4-5425 0 0</inkml:trace>
  <inkml:trace contextRef="#ctx0" brushRef="#br0" timeOffset="-1918.081">2950 156 10592 0 0,'0'0'944'0'0,"0"0"-752"0"0,0 0-192 0 0,0 0 0 0 0,0 0 320 0 0,0 0 24 0 0,0 8 8 0 0,0-8 0 0 0,-7 3-352 0 0,7-3-152 0 0,-3 5 16 0 0</inkml:trace>
  <inkml:trace contextRef="#ctx0" brushRef="#br0" timeOffset="-1644.066">3193 189 12896 0 0,'-5'2'455'0'0,"-1"0"1"0"0,0 1 0 0 0,1-1-1 0 0,-1 1 1 0 0,1 0 0 0 0,0 0-1 0 0,0 1 1 0 0,-1 1-456 0 0,-6 5 1072 0 0,0 0 1 0 0,-5 7-1073 0 0,14-13 30 0 0,0 1-1 0 0,1-1 1 0 0,-1 0 0 0 0,1 1-1 0 0,0-1 1 0 0,0 1 0 0 0,0 0-1 0 0,0 0 1 0 0,1-1-1 0 0,0 1 1 0 0,0 0 0 0 0,1 0-1 0 0,-1 2-29 0 0,1-1 0 0 0,0-3 0 0 0,-1 0 0 0 0,1 0 0 0 0,0-1 0 0 0,0 1 0 0 0,0 0 0 0 0,1 0 0 0 0,-1 0 0 0 0,1 0 0 0 0,-1-1 0 0 0,1 1 0 0 0,0 0 0 0 0,0-1 0 0 0,1 1 0 0 0,-1 0 0 0 0,0-1 0 0 0,1 1 0 0 0,-1-1 0 0 0,1 0 0 0 0,0 0 0 0 0,1 2 0 0 0,6 4 20 0 0,1-1 0 0 0,-1 0 0 0 0,1 0 0 0 0,0-1 0 0 0,5 2-20 0 0,-10-6 18 0 0,28 14 0 0 0,-22-12 10 0 0,-1 1 1 0 0,1 1 0 0 0,7 5-29 0 0,-14-9-172 0 0,-2 0 343 0 0,0-1 0 0 0,0 1 1 0 0,0-1-1 0 0,0 1 0 0 0,0 0 1 0 0,0 0-1 0 0,-1 0 0 0 0,1 0-171 0 0,-2-2 52 0 0,1 1-1 0 0,-1 0 0 0 0,0-1 0 0 0,0 1 0 0 0,0 0 0 0 0,1-1 0 0 0,-1 1 1 0 0,0-1-1 0 0,0 1 0 0 0,0 0 0 0 0,0-1 0 0 0,0 1 0 0 0,0 0 0 0 0,0-1 0 0 0,0 1 1 0 0,-1 0-1 0 0,1-1 0 0 0,0 1 0 0 0,0 0 0 0 0,0-1 0 0 0,-1 1 0 0 0,1-1 1 0 0,0 1-1 0 0,-1-1 0 0 0,1 1 0 0 0,0 0 0 0 0,-1-1 0 0 0,1 0 0 0 0,-1 1 0 0 0,1-1 1 0 0,-1 1-1 0 0,1-1 0 0 0,-1 1 0 0 0,0-1-51 0 0,-5 5 174 0 0,0-1 0 0 0,0 0 0 0 0,-1 0 0 0 0,1 0 0 0 0,-1-1-1 0 0,0 0 1 0 0,-4 1-174 0 0,-31 7-2432 0 0,33-11 1175 0 0,0 0-14 0 0</inkml:trace>
  <inkml:trace contextRef="#ctx0" brushRef="#br0" timeOffset="-4562.71">307 37 12896 0 0,'0'0'997'0'0,"-1"0"-643"0"0,-7 3 241 0 0,-6 17 985 0 0,9-12-1000 0 0,0-1 1 0 0,0 1-1 0 0,1 1 0 0 0,-1 0-580 0 0,-2 11 488 0 0,0 0 0 0 0,1 0 1 0 0,1 1-1 0 0,0 9-488 0 0,-7 84 1127 0 0,11-101-1031 0 0,1 9-78 0 0,1-1 0 0 0,2 1-1 0 0,0-1 1 0 0,1 0-1 0 0,6 19-17 0 0,-6-29-179 0 0,0 6 8 0 0,-3-6-6100 0 0,-1-11-347 0 0</inkml:trace>
  <inkml:trace contextRef="#ctx0" brushRef="#br0" timeOffset="-4311.344">1 298 16903 0 0,'0'0'382'0'0,"0"0"54"0"0,13 5 594 0 0,-2 0-922 0 0,0-1 0 0 0,0-1-1 0 0,0 0 1 0 0,0 0-1 0 0,0-1 1 0 0,1-1-1 0 0,-1 0 1 0 0,1 0-1 0 0,9-2-107 0 0,125-16 352 0 0,-117 12-306 0 0,0-1-1 0 0,9-5-45 0 0,-24 7-998 0 0,-1-1 0 0 0,1-1 1 0 0,-1 0-1 0 0,0-1 0 0 0,7-5 998 0 0,-9 5-2101 0 0</inkml:trace>
  <inkml:trace contextRef="#ctx0" brushRef="#br0" timeOffset="-3766.97">541 120 11432 0 0,'0'0'521'0'0,"0"0"-10"0"0,0 0-85 0 0,0 0 838 0 0,2 14 3661 0 0,1 3-4621 0 0,-1 0-1 0 0,0 0 0 0 0,-1 0 1 0 0,-1 0-1 0 0,-1 0 0 0 0,-2 8-303 0 0,-1 10 406 0 0,4-24-250 0 0,-1-1 0 0 0,-1 0 0 0 0,-1 5-156 0 0,-2 5 213 0 0,1 0 1 0 0,0 0 0 0 0,2 1-1 0 0,0 17-213 0 0,-2-20 228 0 0,3-14-74 0 0,5-11-84 0 0,1-4-90 0 0,2-5-275 0 0,1 1 0 0 0,5-8 295 0 0,-9 17-63 0 0,0 1 1 0 0,0 0 0 0 0,0 1-1 0 0,0-1 1 0 0,1 1 0 0 0,0 0-1 0 0,0 0 1 0 0,4-3 62 0 0,-7 6-16 0 0,1-1 3 0 0,0 0 0 0 0,0 0 1 0 0,1 1-1 0 0,-1-1 0 0 0,0 1 0 0 0,0-1 1 0 0,1 1-1 0 0,2 0 13 0 0,-4 1-3 0 0,0 0-1 0 0,0 0 1 0 0,0 0 0 0 0,0 0 0 0 0,0 0-1 0 0,0 1 1 0 0,0-1 0 0 0,0 1-1 0 0,0-1 1 0 0,0 1 0 0 0,0 0-1 0 0,0 0 1 0 0,0 0 0 0 0,-1 0 0 0 0,1 0-1 0 0,0 0 1 0 0,-1 0 0 0 0,1 1-1 0 0,-1-1 1 0 0,1 1 3 0 0,5 5 127 0 0,0 1-1 0 0,-1-1 1 0 0,6 9-127 0 0,9 13 225 0 0,-14-22-175 0 0,0 0 0 0 0,0 0-1 0 0,1 0 1 0 0,0-1 0 0 0,6 4-50 0 0,-10-8 20 0 0,0 1 0 0 0,0-1 0 0 0,0 0 0 0 0,0-1 1 0 0,1 1-1 0 0,-1-1 0 0 0,0 0 0 0 0,1 0 0 0 0,-1 0 0 0 0,1-1 1 0 0,-1 1-1 0 0,1-1 0 0 0,-1 0 0 0 0,1-1-20 0 0,8 0 89 0 0,-1-1 0 0 0,1-1 1 0 0,-1 0-1 0 0,12-4-89 0 0,-18 4 20 0 0,1 1 0 0 0,-1-1 0 0 0,0-1 0 0 0,0 1 1 0 0,-1-1-1 0 0,1 0 0 0 0,-1 0 0 0 0,0 0 0 0 0,0-1 1 0 0,2-1-21 0 0,6-8-75 0 0,-10 11 42 0 0,0 0-1 0 0,-1 0 0 0 0,1 0 0 0 0,0 0 0 0 0,-1 0 0 0 0,0-1 0 0 0,0 1 0 0 0,0-1 0 0 0,0 0 0 0 0,1-2 34 0 0,4-12-281 0 0,-6 16 245 0 0,0 0 0 0 0,1 0 1 0 0,-1-1-1 0 0,-1 1 0 0 0,1-1 1 0 0,0 1-1 0 0,-1-1 0 0 0,1 1 0 0 0,-1-1 1 0 0,0 1-1 0 0,0-1 0 0 0,0 0 1 0 0,0 1-1 0 0,0-1 36 0 0,0 1-7 0 0,-1 0 1 0 0,1 0-1 0 0,-1 1 0 0 0,1-1 1 0 0,-1 0-1 0 0,0 0 0 0 0,1 0 1 0 0,-1 0-1 0 0,0 1 1 0 0,0-1-1 0 0,0 0 0 0 0,-1 1 1 0 0,1-1-1 0 0,0 1 0 0 0,-2-2 7 0 0,2 2-5 0 0,0 0 0 0 0,0 1-1 0 0,-1-1 1 0 0,1 0 0 0 0,0 1-1 0 0,-1-1 1 0 0,1 1 0 0 0,-1-1-1 0 0,1 1 1 0 0,-1 0 0 0 0,1-1-1 0 0,-1 1 1 0 0,1 0-1 0 0,0 0 1 0 0,-1 0 0 0 0,1 0-1 0 0,-1 0 1 0 0,1 1 0 0 0,-1-1-1 0 0,1 0 1 0 0,-1 1 0 0 0,0 0 5 0 0,-6 1 3 0 0,1 0 0 0 0,-1 1 0 0 0,1 1 0 0 0,0-1 0 0 0,-6 5-3 0 0,11-7 26 0 0,0 1 0 0 0,0-1 0 0 0,0 1 0 0 0,0-1 0 0 0,0 1 0 0 0,1 0 0 0 0,-1 0 0 0 0,1 0 0 0 0,-1 0 0 0 0,1 0 0 0 0,0 0 0 0 0,0 0 0 0 0,0 0 0 0 0,0 1 0 0 0,0-1 0 0 0,0 0-1 0 0,0 1 1 0 0,1-1 0 0 0,-1 0 0 0 0,1 1 0 0 0,0-1 0 0 0,0 1-26 0 0,0 1 6 0 0,0 0 0 0 0,0 0 0 0 0,0 0 0 0 0,1 0 0 0 0,-1 0 0 0 0,1 0 0 0 0,0 0 0 0 0,1 0 0 0 0,-1 0 0 0 0,1 0 0 0 0,-1-1 0 0 0,2 2-6 0 0,-1 0 0 0 0,1 0 0 0 0,0-1 0 0 0,0 0 0 0 0,0 1 0 0 0,1-1 0 0 0,-1 0 0 0 0,1 0 0 0 0,0-1 0 0 0,0 1 0 0 0,0-1 0 0 0,1 0 0 0 0,-1 0 0 0 0,4 1 0 0 0,13 6-112 0 0,-1-2-1 0 0,1-1 1 0 0,1-1 0 0 0,-1 0-1 0 0,1-2 1 0 0,6 0 112 0 0,7-1-374 0 0</inkml:trace>
  <inkml:trace contextRef="#ctx0" brushRef="#br0" timeOffset="6032.005">1233 1334 4608 0 0,'0'0'353'0'0,"0"0"26"0"0,0 0 970 0 0,-3 13 4747 0 0,0-10-5885 0 0,0 1 0 0 0,1 0 1 0 0,0-1-1 0 0,-1 1 0 0 0,1 0 1 0 0,1 0-1 0 0,-1 1 0 0 0,1-1 0 0 0,-1 0 1 0 0,1 0-1 0 0,0 1 0 0 0,0 3-211 0 0,-3 10 1213 0 0,1 0-328 0 0,0 0 0 0 0,1 0-1 0 0,0 13-884 0 0,-3 27 44 0 0,0-38 195 0 0,4-14 665 0 0,7-18-415 0 0,3-10-354 0 0,-1 0 0 0 0,0-1 0 0 0,-2 0 0 0 0,0-2-135 0 0,10-37 68 0 0,11-48-45 0 0,-26 107-9 0 0,2-11-7 0 0,-1 1 0 0 0,2 0 1 0 0,0 0-1 0 0,1 0 1 0 0,0 0-1 0 0,1 1 0 0 0,5-8-7 0 0,-11 18-13 0 0,0 2 13 0 0,0-1 0 0 0,1 1-1 0 0,-1 0 1 0 0,0-1 0 0 0,0 1-1 0 0,0 0 1 0 0,1-1-1 0 0,-1 1 1 0 0,0 0 0 0 0,0-1-1 0 0,1 1 1 0 0,-1 0 0 0 0,0-1-1 0 0,1 1 1 0 0,-1 0 0 0 0,0 0-1 0 0,1 0 1 0 0,-1-1 0 0 0,0 1-1 0 0,1 0 1 0 0,-1 0 0 0 0,0 0-1 0 0,1 0 1 0 0,-1-1-1 0 0,1 1 1 0 0,-1 0 0 0 0,0 0-1 0 0,1 0 1 0 0,-1 0 0 0 0,1 0-1 0 0,-1 0 1 0 0,9-1 0 0 0,-8 1 0 0 0,1 0 0 0 0,-1 0 1 0 0,0 1-1 0 0,1-1 0 0 0,-1 0 0 0 0,0 1 0 0 0,1 0 0 0 0,-1-1 0 0 0,0 1 0 0 0,0-1 0 0 0,0 1 0 0 0,1 0 0 0 0,-1 0 0 0 0,0 0 0 0 0,0 0 0 0 0,0 0 0 0 0,0 0 1 0 0,-1 0-1 0 0,1 0 0 0 0,0 0 0 0 0,0 0 0 0 0,-1 1 0 0 0,1-1 0 0 0,0 0 0 0 0,-1 0 0 0 0,1 1 0 0 0,-1-1 0 0 0,0 0 0 0 0,1 1 0 0 0,-1 0 0 0 0,3 5 10 0 0,2 5 114 0 0,0 1-1 0 0,-1-1 1 0 0,-1 1-1 0 0,2 8-123 0 0,7 24-176 0 0,-9-33 131 0 0,-1-1-1 0 0,2 13 46 0 0,2 12 68 0 0,-1-15-45 0 0,19 81 133 0 0,-19-83-78 0 0,-4-17-80 0 0,-1-2-256 0 0,0 0-128 0 0,0 0-902 0 0,-1 0-3677 0 0,-7 0-1579 0 0</inkml:trace>
  <inkml:trace contextRef="#ctx0" brushRef="#br0" timeOffset="6278.134">1246 1393 9216 0 0,'9'6'7009'0'0,"8"0"-4418"0"0,28 7-3157 0 0,-26-7 1241 0 0,-6-4-772 0 0,-1 0 1 0 0,0-1-1 0 0,1 0 1 0 0,0-1-1 0 0,-1 0 1 0 0,1-1-1 0 0,5-1 97 0 0,-7 1-694 0 0,10-2-5597 0 0</inkml:trace>
  <inkml:trace contextRef="#ctx0" brushRef="#br0" timeOffset="6462.139">1679 1198 10592 0 0,'0'0'818'0'0,"-1"9"378"0"0,0 4-553 0 0,1-1-1 0 0,0 0 1 0 0,1 1-1 0 0,1-1 0 0 0,0 0 1 0 0,1 0-1 0 0,1 4-642 0 0,0 2 1144 0 0,0 0-1 0 0,0 13-1143 0 0,-3-10 564 0 0,0-4-257 0 0,0-1-1 0 0,3 10-306 0 0,-2-14 76 0 0,0 0-1 0 0,-1 1 1 0 0,0 5-76 0 0,-2-12 37 0 0,-3 7-322 0 0,3-12-732 0 0,-5-1-1698 0 0,5 0 1317 0 0</inkml:trace>
  <inkml:trace contextRef="#ctx0" brushRef="#br0" timeOffset="6709.34">1524 1435 3224 0 0,'-1'0'50'0'0,"1"-1"-1"0"0,0 1 1 0 0,-1 0 0 0 0,1 0 0 0 0,0 0-1 0 0,-1 0 1 0 0,1-1 0 0 0,0 1-1 0 0,-1 0 1 0 0,1 0 0 0 0,0-1 0 0 0,-1 1-1 0 0,1 0 1 0 0,0 0 0 0 0,0-1 0 0 0,-1 1-1 0 0,1 0 1 0 0,0-1 0 0 0,0 1 0 0 0,0 0-1 0 0,-1-1 1 0 0,1 1 0 0 0,0-1-1 0 0,0 1 1 0 0,0 0 0 0 0,0-1 0 0 0,0 1-1 0 0,0-1 1 0 0,0 1 0 0 0,0 0 0 0 0,0-1-1 0 0,0 1 1 0 0,0-1 0 0 0,0 1 0 0 0,0 0-1 0 0,0-1 1 0 0,0 1 0 0 0,0-1-50 0 0,9-6 4874 0 0,-7 6-3133 0 0,2-2-1243 0 0,0 1 0 0 0,1-1 1 0 0,-1 0-1 0 0,1 1 0 0 0,0 0 0 0 0,0 0 1 0 0,0 0-1 0 0,0 1 0 0 0,0 0 0 0 0,0 0 0 0 0,5 0-498 0 0,12-1 348 0 0,0 0-1 0 0,4 2-347 0 0,-22 0 159 0 0,137-5-676 0 0,-117 5-3747 0 0,-2 0-1450 0 0</inkml:trace>
  <inkml:trace contextRef="#ctx0" brushRef="#br0" timeOffset="10838.996">6191 1135 10592 0 0,'0'0'818'0'0,"-5"0"432"0"0,2 1 4083 0 0,9 2-5178 0 0,0 0 1 0 0,1-1-1 0 0,-1 1 1 0 0,0-1-1 0 0,1 0 1 0 0,-1-1-1 0 0,1 0 1 0 0,0 0-1 0 0,-1 0 0 0 0,1-1 1 0 0,0 0-1 0 0,-1 0 1 0 0,2 0-156 0 0,10-2 88 0 0,1-1 0 0 0,-2-1 0 0 0,1 0 0 0 0,7-3-88 0 0,-13 3 47 0 0,-1 0 1 0 0,1-1-1 0 0,-1-1 0 0 0,0 0-47 0 0,-7 4 22 0 0,-1 0 0 0 0,1 0 0 0 0,0-1 0 0 0,-1 0-1 0 0,0 1 1 0 0,1-1 0 0 0,-1 0 0 0 0,-1-1 0 0 0,1 1 0 0 0,0 0 0 0 0,-1-1-1 0 0,1 0 1 0 0,-1 0-22 0 0,-1 3 4 0 0,-1 0-1 0 0,0 0 1 0 0,1-1-1 0 0,-1 1 0 0 0,0 0 1 0 0,1 0-1 0 0,-1 0 1 0 0,0 0-1 0 0,0 0 1 0 0,0 0-1 0 0,0 0 0 0 0,0-1 1 0 0,-1 1-1 0 0,1 0 1 0 0,0 0-1 0 0,0 0 0 0 0,-1 0 1 0 0,1 0-1 0 0,0 0 1 0 0,-1 0-1 0 0,1 0 1 0 0,-1 0-4 0 0,0-1 9 0 0,-1 0 1 0 0,1 1-1 0 0,-1 0 1 0 0,1-1-1 0 0,-1 1 1 0 0,1 0-1 0 0,-1-1 1 0 0,0 1-1 0 0,1 0 1 0 0,-1 1 0 0 0,0-1-1 0 0,-1 0-9 0 0,-1-1 26 0 0,0 1 0 0 0,0-1 0 0 0,0 1 0 0 0,0 1 0 0 0,-1-1 0 0 0,1 1 0 0 0,0-1 0 0 0,-1 1 0 0 0,1 0 0 0 0,0 1 0 0 0,-1-1 0 0 0,0 1-26 0 0,-3 2 90 0 0,0 0 0 0 0,0 0 0 0 0,0 1 0 0 0,1 0 0 0 0,-1 0 0 0 0,1 1 0 0 0,0 0 0 0 0,0 0 0 0 0,1 1 0 0 0,0 0 0 0 0,-1 0 1 0 0,2 1-1 0 0,-1-1 0 0 0,1 1 0 0 0,0 0 0 0 0,1 1 0 0 0,-1-1 0 0 0,1 2-90 0 0,1-2 66 0 0,0-2-9 0 0,0 0 0 0 0,1 0-1 0 0,0 1 1 0 0,0-1-1 0 0,0 1 1 0 0,0 1-57 0 0,2-5 11 0 0,0 0 0 0 0,0-1 0 0 0,0 1 0 0 0,0-1 1 0 0,0 1-1 0 0,0 0 0 0 0,0-1 0 0 0,1 1 0 0 0,-1-1 1 0 0,1 1-1 0 0,-1-1 0 0 0,1 1 0 0 0,-1-1 0 0 0,1 1 0 0 0,0-1 1 0 0,0 1-1 0 0,0-1 0 0 0,0 0 0 0 0,0 0 0 0 0,0 1 1 0 0,0-1-1 0 0,0 0 0 0 0,0 0 0 0 0,0 0 0 0 0,1 0-11 0 0,5 3 42 0 0,-1 0 0 0 0,1-1 0 0 0,-1 0 0 0 0,1 0-1 0 0,0-1 1 0 0,0 1 0 0 0,0-2 0 0 0,0 1 0 0 0,0-1 0 0 0,1 0-1 0 0,-1 0 1 0 0,4-1-42 0 0,13 0-271 0 0,-1-1 0 0 0,0-1-1 0 0,9-3 272 0 0,-4 1-3272 0 0,-1-2 0 0 0,17-6 3272 0 0,-11-1-6367 0 0</inkml:trace>
  <inkml:trace contextRef="#ctx0" brushRef="#br0" timeOffset="11367.307">6868 1013 13104 0 0,'0'0'297'0'0,"0"0"39"0"0,0 0 19 0 0,-10-3 89 0 0,-4-3 567 0 0,9 4-587 0 0,0 0 0 0 0,0 0 0 0 0,0 0 0 0 0,-1 1 1 0 0,1-1-1 0 0,0 1 0 0 0,-1 0 0 0 0,1 1 0 0 0,0 0 0 0 0,-1-1 1 0 0,1 2-1 0 0,-2-1-424 0 0,5 1 100 0 0,0-1 0 0 0,-1 1 0 0 0,1 0 0 0 0,0 0 0 0 0,0 0 0 0 0,0 0 0 0 0,-1 0 0 0 0,1 0 0 0 0,0 0 0 0 0,0 1 0 0 0,-1 1-100 0 0,-21 21 706 0 0,17-16-503 0 0,-2 1-82 0 0,1 0-1 0 0,0 1 1 0 0,1 0-1 0 0,0 0 1 0 0,1 0-1 0 0,0 1 1 0 0,0 0-1 0 0,1 0 1 0 0,1 0-1 0 0,0 1 1 0 0,0-1 0 0 0,0 7-121 0 0,3-16 16 0 0,1 1 1 0 0,-1 0 0 0 0,1 0 0 0 0,0 0-1 0 0,0 0 1 0 0,0 0 0 0 0,0 0 0 0 0,0 0-1 0 0,1 0 1 0 0,-1-1 0 0 0,1 1 0 0 0,0 0-1 0 0,0 0 1 0 0,1 2-17 0 0,-2-4 2 0 0,1 0 1 0 0,0 0-1 0 0,0 0 0 0 0,-1 0 0 0 0,1 0 0 0 0,0 0 0 0 0,0 0 0 0 0,0-1 1 0 0,0 1-1 0 0,0 0 0 0 0,0-1 0 0 0,0 1 0 0 0,1 0 0 0 0,-1-1 0 0 0,0 1 1 0 0,0-1-1 0 0,0 0 0 0 0,1 1 0 0 0,-1-1 0 0 0,0 0 0 0 0,0 0 0 0 0,1 0 1 0 0,-1 0-1 0 0,0 0 0 0 0,0 0 0 0 0,1 0 0 0 0,-1 0 0 0 0,0-1 0 0 0,0 1-2 0 0,5-1 20 0 0,-3 1-4 0 0,0 0 1 0 0,0-1 0 0 0,0 1 0 0 0,0-1 0 0 0,-1 0 0 0 0,1 0 0 0 0,0 0-1 0 0,-1-1 1 0 0,1 1 0 0 0,-1 0 0 0 0,0-1 0 0 0,1 0 0 0 0,-1 0 0 0 0,0 1-1 0 0,1-2-16 0 0,6-6-124 0 0,0-1-1 0 0,6-8 125 0 0,-9 10-83 0 0,2-6-3 0 0,-7 12 73 0 0,0 0 0 0 0,-1 0 1 0 0,1 0-1 0 0,0 0 1 0 0,1 0-1 0 0,-1 0 1 0 0,0 0-1 0 0,1 0 13 0 0,42-42-153 0 0,-42 44 148 0 0,-1 1 1 0 0,1-1-1 0 0,0 1 1 0 0,-1 0-1 0 0,1 0 1 0 0,-1 0-1 0 0,0 0 1 0 0,1 0 0 0 0,-1 0-1 0 0,0 0 1 0 0,1 0-1 0 0,0 2 5 0 0,0 1 0 0 0,1 0 0 0 0,-1 0 0 0 0,0 0 0 0 0,0 1 0 0 0,-1-1 0 0 0,0 1 0 0 0,1-1 0 0 0,-1 1 0 0 0,0 3 0 0 0,1 4 0 0 0,5 25 202 0 0,0 14-202 0 0,-2-12 190 0 0,3 7-190 0 0,-1-10 10 0 0,-4-21-1 0 0,-1-1 0 0 0,2 0 0 0 0,0 0 0 0 0,0 0 0 0 0,1-1 0 0 0,5 8-9 0 0,-8-17 0 0 0,-1-2 0 0 0,-1-1 0 0 0,1 0 0 0 0,0 1 0 0 0,0-1 0 0 0,0 0 0 0 0,0 0 0 0 0,1 0 0 0 0,-1 0 0 0 0,0 0 0 0 0,0 0 0 0 0,1 0 0 0 0,-1 0 0 0 0,1 0 0 0 0,-1-1-30 0 0,1 1 0 0 0,-1-1 0 0 0,0 0 0 0 0,0 0-1 0 0,0 0 1 0 0,1 0 0 0 0,-1 0 0 0 0,0-1 0 0 0,0 1 0 0 0,0 0 0 0 0,1-1-1 0 0,-1 1 1 0 0,0 0 0 0 0,0-1 0 0 0,0 0 0 0 0,0 1 0 0 0,0-1-1 0 0,0 1 1 0 0,0-1 0 0 0,0 0 0 0 0,0 0 30 0 0,2-2-406 0 0,-1 0 1 0 0,1 0-1 0 0,-1 0 1 0 0,0 0-1 0 0,0 0 1 0 0,0 0-1 0 0,-1-1 1 0 0,1 1-1 0 0,-1-1 1 0 0,0 1-1 0 0,0-1 1 0 0,0 1-1 0 0,0-1 1 0 0,0 0-1 0 0,-1 0 406 0 0,3-11-6619 0 0</inkml:trace>
  <inkml:trace contextRef="#ctx0" brushRef="#br0" timeOffset="7211.162">2319 1141 4608 0 0,'0'-12'448'0'0,"4"-3"4786"0"0,-4 14-3499 0 0,2-4-77 0 0,-1 6 3101 0 0,4 15-4456 0 0,0 1 0 0 0,-1 0-1 0 0,0 1 1 0 0,-1-1 0 0 0,-1 4-303 0 0,3 15 401 0 0,1 30 2 0 0,-3-24-246 0 0,-3-32-114 0 0,0 1 0 0 0,-1 0 1 0 0,0 0-1 0 0,-2 8-43 0 0,1-5 8 0 0,1-11-11 0 0,1 0-1 0 0,-1 0 1 0 0,0 0 0 0 0,0 0 0 0 0,0-1-1 0 0,0 1 1 0 0,0 0 0 0 0,-1 1 3 0 0,1-3-195 0 0,0 0 0 0 0,0 0 0 0 0,1 0 0 0 0,-1 0 0 0 0,0 0 0 0 0,0 0 0 0 0,0 0 0 0 0,0 0 0 0 0,0-1 0 0 0,0 1 0 0 0,0 0 0 0 0,0-1 0 0 0,0 1 0 0 0,-1 0 0 0 0,1-1 0 0 0,0 0 0 0 0,0 1 0 0 0,0-1 0 0 0,-1 1 195 0 0,-5 0-6407 0 0</inkml:trace>
  <inkml:trace contextRef="#ctx0" brushRef="#br0" timeOffset="7495.577">2188 1332 5984 0 0,'2'-1'362'0'0,"1"0"0"0"0,-1 1 1 0 0,0-1-1 0 0,1 1 0 0 0,-1-1 1 0 0,1 1-1 0 0,-1 0 0 0 0,1 0 1 0 0,-1 0-1 0 0,0 0 0 0 0,1 0 1 0 0,-1 1-1 0 0,1-1 0 0 0,-1 1-362 0 0,15 1 2826 0 0,19-1-865 0 0,-23 0-1661 0 0,1 0 1 0 0,-1-1 0 0 0,0-1 0 0 0,8-1-301 0 0,16-2 159 0 0,-31 4-157 0 0,1 0 0 0 0,0-1 0 0 0,-1 0 0 0 0,1 0 0 0 0,0 0 0 0 0,-1-1 0 0 0,1 0 0 0 0,-1-1 0 0 0,0 1 0 0 0,4-3-2 0 0,19-10-1417 0 0,-15 7-4263 0 0</inkml:trace>
  <inkml:trace contextRef="#ctx0" brushRef="#br0" timeOffset="8031.06">2654 1085 11256 0 0,'0'0'514'0'0,"0"0"-6"0"0,0 1-419 0 0,-1 1 0 0 0,1-1 0 0 0,0 0 0 0 0,0 0 0 0 0,0 1-1 0 0,0-1 1 0 0,1 0 0 0 0,-1 0 0 0 0,0 0 0 0 0,1 0 0 0 0,-1 1-89 0 0,5 3 300 0 0,0 1 0 0 0,0-1 1 0 0,-1 1-1 0 0,0-1 1 0 0,0 1-1 0 0,-1 1 1 0 0,1-1-301 0 0,22 50 1958 0 0,-14-29-1025 0 0,-9-17-686 0 0,1 0-1 0 0,-2 1 1 0 0,1-1 0 0 0,-1 1-1 0 0,-1-1 1 0 0,0 1 0 0 0,0-1-1 0 0,-1 5-246 0 0,-2 19 498 0 0,2-31-461 0 0,0-1-1 0 0,-1 1 0 0 0,1-1 0 0 0,-1 1 0 0 0,0-1 0 0 0,1 0 1 0 0,-1 1-1 0 0,0-1 0 0 0,0 0 0 0 0,-1 0 0 0 0,1 1 0 0 0,-1 0-36 0 0,-7 8 265 0 0,8-9-219 0 0,0 0 0 0 0,-1 0 0 0 0,1 0 0 0 0,-1 0-1 0 0,1 0 1 0 0,-1-1 0 0 0,0 1 0 0 0,1-1 0 0 0,-1 1 0 0 0,0-1-1 0 0,0 1 1 0 0,0-1 0 0 0,0 0 0 0 0,-2 0-46 0 0,3-1 9 0 0,0 0 0 0 0,0 0 0 0 0,0 0 0 0 0,0-1 0 0 0,0 1-1 0 0,0 0 1 0 0,0-1 0 0 0,0 1 0 0 0,0-1 0 0 0,0 1 0 0 0,0-1 0 0 0,0 0 0 0 0,1 1 0 0 0,-1-1 0 0 0,0 0-1 0 0,0 0 1 0 0,1 1 0 0 0,-1-1 0 0 0,0 0 0 0 0,1 0 0 0 0,-1 0 0 0 0,1 0 0 0 0,-1 0 0 0 0,1 0 0 0 0,-1 0-9 0 0,2-5 0 0 0,-1 0 1 0 0,1 0 0 0 0,0 0 0 0 0,1 1 0 0 0,-1-1-1 0 0,1 0 1 0 0,0 1 0 0 0,1-1 0 0 0,-1 1-1 0 0,1-1 0 0 0,5-7-55 0 0,1 0 0 0 0,0 0 0 0 0,5-5 55 0 0,-11 15-20 0 0,1-1 0 0 0,0 1-1 0 0,1 0 1 0 0,-1 0 0 0 0,0 0 0 0 0,1 0-1 0 0,0 1 1 0 0,3-1 20 0 0,2-2-198 0 0,-9 4 182 0 0,0 1-1 0 0,1-1 0 0 0,-1 0 0 0 0,1 1 1 0 0,0-1-1 0 0,-1 1 0 0 0,1 0 0 0 0,-1 0 0 0 0,1 0 1 0 0,0-1-1 0 0,-1 1 0 0 0,1 1 0 0 0,-1-1 1 0 0,1 0-1 0 0,0 0 0 0 0,-1 1 0 0 0,1-1 1 0 0,-1 0-1 0 0,1 1 0 0 0,-1 0 0 0 0,1-1 0 0 0,-1 1 1 0 0,0 0-1 0 0,1 0 0 0 0,0 0 17 0 0,3 3 13 0 0,-1 0 0 0 0,1 1 1 0 0,-1-1-1 0 0,0 1 0 0 0,4 5-13 0 0,4 5-31 0 0,-7-8 117 0 0,0-1-1 0 0,-1 2 0 0 0,1-1 1 0 0,-2 0-1 0 0,1 1 0 0 0,1 6-85 0 0,10 18 176 0 0,-13-29-168 0 0,0 1 1 0 0,0-1-1 0 0,0 1 0 0 0,1-1 0 0 0,0 0 0 0 0,-1 0 0 0 0,1 0 0 0 0,1 0 0 0 0,-1-1 0 0 0,0 1 1 0 0,0-1-1 0 0,1 0 0 0 0,0 0 0 0 0,-1 0 0 0 0,2 0-8 0 0,3 1 27 0 0,1 0 1 0 0,0-1-1 0 0,0 0 0 0 0,0-1 0 0 0,0 0 1 0 0,2 0-28 0 0,-6-1 17 0 0,-1 0 1 0 0,1-1 0 0 0,0 1 0 0 0,-1-1 0 0 0,1 0-1 0 0,-1-1 1 0 0,2 0-18 0 0,9-2 33 0 0,-5 2-33 0 0,0-1 1 0 0,-1-1-1 0 0,0 1 0 0 0,1-1 1 0 0,-1-1-1 0 0,-1 0 0 0 0,1 0 1 0 0,-1-1-1 0 0,0 0 1 0 0,0 0-1 0 0,0-1 0 0 0,-1 0 1 0 0,0 0-1 0 0,-1-1 0 0 0,6-8 0 0 0,-7 7-72 0 0,0 0 0 0 0,0 0 0 0 0,-1-1 0 0 0,0 1 0 0 0,-1-1 0 0 0,0 0 0 0 0,1-9 72 0 0,-3 13-79 0 0,-1 1 1 0 0,1-1-1 0 0,-1 0 0 0 0,0 1 0 0 0,0-1 0 0 0,0 1 0 0 0,-1-1 0 0 0,-1-5 79 0 0,1 9-10 0 0,1 0 1 0 0,-1 0-1 0 0,1 0 0 0 0,-1 1 0 0 0,0-1 1 0 0,0 0-1 0 0,0 0 0 0 0,0 1 1 0 0,0-1-1 0 0,0 0 0 0 0,-1 1 0 0 0,1-1 1 0 0,0 1-1 0 0,-1 0 0 0 0,1-1 0 0 0,-1 1 1 0 0,1 0-1 0 0,-1 0 0 0 0,0 0 0 0 0,0 0 1 0 0,1 0-1 0 0,-1 1 0 0 0,0-1 0 0 0,0 0 1 0 0,-1 0 9 0 0,1 1-5 0 0,0 0 0 0 0,1 1-1 0 0,-1-1 1 0 0,0 0 0 0 0,0 0 0 0 0,1 1 0 0 0,-1-1 0 0 0,0 1 0 0 0,1-1 0 0 0,-1 1 0 0 0,1 0 0 0 0,-1 0 0 0 0,1 0-1 0 0,-1 0 1 0 0,1 0 0 0 0,-1 0 0 0 0,1 0 0 0 0,0 0 0 0 0,0 0 0 0 0,-1 1 5 0 0,-3 3 30 0 0,0 1 0 0 0,1-1 0 0 0,-1 1 0 0 0,0 1-30 0 0,3-2 12 0 0,0-1-1 0 0,0 0 0 0 0,1 0 0 0 0,-1 1 0 0 0,1-1 0 0 0,0 1 0 0 0,0-1 1 0 0,0 1-1 0 0,1-1 0 0 0,-1 1 0 0 0,1 2-11 0 0,1 2 31 0 0,-1 0-1 0 0,1-1 1 0 0,0 1 0 0 0,1-1-1 0 0,1 6-30 0 0,-2-11 2 0 0,0-1-1 0 0,1 1 1 0 0,-1-1-1 0 0,1 0 1 0 0,-1 1-1 0 0,1-1 1 0 0,0 0-1 0 0,-1 0 1 0 0,1 0-1 0 0,0 0 1 0 0,0-1-1 0 0,0 1 1 0 0,1-1-1 0 0,-1 1 1 0 0,0-1 0 0 0,1 1-1 0 0,-1-1 1 0 0,1 0-1 0 0,-1 0 1 0 0,1-1-1 0 0,0 1-1 0 0,3 1 25 0 0,0 0-1 0 0,0-1 1 0 0,0 0-1 0 0,0 0 1 0 0,1-1-1 0 0,-1 0 1 0 0,0 0-1 0 0,4-1-24 0 0,-6 0-48 0 0,1 0 0 0 0,-1 0 0 0 0,0-1 0 0 0,0 1 0 0 0,0-1 0 0 0,0 0 0 0 0,2-2 48 0 0,9-3-1449 0 0,-5 1-110 0 0</inkml:trace>
  <inkml:trace contextRef="#ctx0" brushRef="#br0" timeOffset="8586.865">3418 1216 5984 0 0,'0'0'273'0'0,"2"7"91"0"0,0 4 809 0 0,0 0-1 0 0,1 0 1 0 0,0 0-1 0 0,0 0 1 0 0,3 3-1173 0 0,-5-12 106 0 0,0-1 1 0 0,-1 1 0 0 0,1-1-1 0 0,0 1 1 0 0,0-1 0 0 0,1 0-1 0 0,-1 1 1 0 0,0-1 0 0 0,1 1-107 0 0,-1-1 133 0 0,0-1 0 0 0,0 2 0 0 0,0-1 1 0 0,0 0-1 0 0,0 0 0 0 0,0 0 0 0 0,0 0 1 0 0,-1 1-1 0 0,1-1 0 0 0,0 0 0 0 0,-1 1 0 0 0,1-1 1 0 0,-1 1-134 0 0,12 16 1623 0 0,-12-18-1143 0 0,4 3 358 0 0,-4-3-796 0 0,0 0 0 0 0,0 1 0 0 0,1-1 0 0 0,-1 0 1 0 0,0 0-1 0 0,0 1 0 0 0,1-1 0 0 0,-1 0 0 0 0,0 0 0 0 0,0 0 0 0 0,1 1 0 0 0,-1-1 0 0 0,0 0 1 0 0,1 0-1 0 0,-1 0 0 0 0,0 0 0 0 0,0 0 0 0 0,1 0 0 0 0,-1 0 0 0 0,0 0 0 0 0,1 1 1 0 0,-1-1-1 0 0,0 0 0 0 0,1 0 0 0 0,-1 0 0 0 0,0-1 0 0 0,1 1 0 0 0,-1 0 0 0 0,0 0 1 0 0,1 0-1 0 0,-1 0 0 0 0,0 0 0 0 0,1 0 0 0 0,-1 0 0 0 0,0 0 0 0 0,0-1 0 0 0,1 1-42 0 0,13-9 184 0 0,-14 9-125 0 0,-2-1-4 0 0,-5-4-45 0 0,7 2-9 0 0,0 3-1 0 0,1 0 0 0 0,-1-1 0 0 0,0 1 0 0 0,0 0 0 0 0,0 0 0 0 0,0 0 0 0 0,0 0 0 0 0,0 0 0 0 0,1 0 0 0 0,-1 0 0 0 0,0 0 0 0 0,0 0 0 0 0,0 0 0 0 0,0 0 0 0 0,1 0 0 0 0,-1 0 0 0 0,0 0 0 0 0,0 0 0 0 0,0 0 0 0 0,0 0 0 0 0,1 0 0 0 0,-1 0 0 0 0,0 0 0 0 0,0 0 0 0 0,0 0 0 0 0,0 0 0 0 0,1 0 0 0 0,-1 0 0 0 0,0 0 0 0 0,0 0 0 0 0,0 0 0 0 0,0 0-1 0 0,0 0 1 0 0,0 0 0 0 0,1 1 0 0 0,-1-1 0 0 0,0 1 1 0 0,1-1-1 0 0,-1 0 1 0 0,0 0-1 0 0,0 0 0 0 0,0 1 0 0 0,0-1 1 0 0,0 0-1 0 0,0 0 0 0 0,1 0 0 0 0,-1 0 1 0 0,0 1-1 0 0,0-1 0 0 0,0 0 0 0 0,0 0 1 0 0,0 0-1 0 0,0 1 0 0 0,0-1 0 0 0,0 0 1 0 0,0 0-1 0 0,0 0 0 0 0,0 1 0 0 0,0-1 1 0 0,0 0-1 0 0,0 0 0 0 0,0 0 0 0 0,0 1 1 0 0,0-1-1 0 0,0 0 0 0 0,0 0 0 0 0,-1 0 1 0 0,1 1-1 0 0,0-1 0 0 0,0 0 0 0 0,0 0 1 0 0,0 0-1 0 0,0 0 0 0 0,0 1 0 0 0,-1-1 1 0 0,1 0-1 0 0,0 0 0 0 0,0 0 0 0 0,0 0 1 0 0,0 0 0 0 0,0 0 0 0 0,-1 0 0 0 0,1 1 1 0 0,0-1-1 0 0,0 0 0 0 0,0 0 0 0 0,0 0 0 0 0,0 0 0 0 0,0 0 0 0 0,0 0 0 0 0,0 0 0 0 0,0 0 1 0 0,0 0-1 0 0,0 1 0 0 0,0-1 0 0 0,0 0 0 0 0,0 0 0 0 0,0 0 0 0 0,0 0 0 0 0,0 0 0 0 0,-1 0 1 0 0,1 0-1 0 0,0 0 0 0 0,0 1 0 0 0,1-1 0 0 0,-1 0 0 0 0,0 0 0 0 0,0 0 0 0 0,0 0 0 0 0,0 0 0 0 0,0 0 1 0 0,0 0-1 0 0,0 1 0 0 0,0-1 0 0 0,0 0 0 0 0,0 0 0 0 0,0 0 0 0 0,0 0 0 0 0,0 0 0 0 0,0 0 1 0 0,0 0-1 0 0,0 0 0 0 0,0 0 0 0 0,1 0 0 0 0,-1 1 0 0 0,0-1 0 0 0,0 0 0 0 0,0 0-1 0 0,0 0 0 0 0,0 0 0 0 0,0 0 0 0 0,0 0 0 0 0,1 0 0 0 0,-1 0 0 0 0,0 0 0 0 0,0 1 0 0 0,0-1 0 0 0,0 0 0 0 0,0 0 0 0 0,0 0 0 0 0,0 0 0 0 0,0 0 0 0 0,0 1 0 0 0,0-1 0 0 0,1 0 0 0 0,-1 0 0 0 0,0 0 0 0 0,0 0 0 0 0,0 0 0 0 0,0 1 0 0 0,0-1 0 0 0,0 0 0 0 0,0 0 0 0 0,0 0 0 0 0,0 0 0 0 0,0 1 0 0 0,0-1 0 0 0,-1 0 0 0 0,1 0 0 0 0,0 0 0 0 0,0 0 0 0 0,0 0 0 0 0,0 1 0 0 0,0-1 0 0 0,0 0 0 0 0,0 0 0 0 0,0 0 0 0 0,0 0 0 0 0,0 0 0 0 0,0 0 0 0 0,-1 0 0 0 0,1 1 0 0 0,0-1 0 0 0,0 0-1 0 0,0 0 1 0 0,0 0 0 0 0,0 0 0 0 0,-1 0 0 0 0,1 0 0 0 0,0 0 0 0 0,-1 1 0 0 0,1-1 0 0 0,-1 0-1 0 0,1 1 1 0 0,0-1 0 0 0,-1 0-1 0 0,1 1 1 0 0,0-1 0 0 0,-1 1 0 0 0,1-1-1 0 0,0 1 1 0 0,-1-1 0 0 0,1 1-1 0 0,0-1 1 0 0,0 1 0 0 0,0-1 0 0 0,-1 1-1 0 0,1-1 1 0 0,0 1 0 0 0,0-1-1 0 0,0 1 1 0 0,0-1 0 0 0,0 1 0 0 0,0-1-1 0 0,0 1 1 0 0,0-1 0 0 0,0 1 0 0 0,0 0-1 0 0,0-1 1 0 0,1 1 0 0 0,-1-1-1 0 0,0 1 1 0 0,0-1 0 0 0,0 1 0 0 0,1-1-1 0 0,-1 0 1 0 0,0 1 0 0 0,1 0 0 0 0,-1 0-43 0 0,-1 0 43 0 0,1-1-1 0 0,-1 0 1 0 0,1 1-1 0 0,0-1 1 0 0,-1 0-1 0 0,1 1 1 0 0,0-1-1 0 0,-1 1 1 0 0,1-1-1 0 0,0 1 1 0 0,-1-1-1 0 0,1 1 1 0 0,0-1-1 0 0,0 1 1 0 0,0-1-1 0 0,-1 1 1 0 0,1-1-1 0 0,0 1 1 0 0,0-1-1 0 0,0 1 1 0 0,0-1-1 0 0,0 1 1 0 0,0-1-1 0 0,0 1 1 0 0,0 0 2 0 0,0-1 0 0 0,0 0 0 0 0,0 1 0 0 0,0-1 0 0 0,0 0 0 0 0,0 0 0 0 0,0 1 0 0 0,0-1 0 0 0,0 0 0 0 0,0 1 0 0 0,0-1 0 0 0,0 0 0 0 0,0 1 0 0 0,0-1 0 0 0,-1 0 0 0 0,1 0 0 0 0,0 1 1 0 0,0-1-1 0 0,0 0 0 0 0,0 0 0 0 0,-1 1 0 0 0,1-1 0 0 0,0 0 0 0 0,0 0 0 0 0,-1 1 0 0 0,1-1 0 0 0,0 0-2 0 0,-5 5 11 0 0,6-2-12 0 0,3 1-9 0 0,6 1 148 0 0,-10-5-120 0 0,0 0-1 0 0,0 0 1 0 0,1 0-1 0 0,-1 0 0 0 0,0 0 1 0 0,0 0-1 0 0,1 0 1 0 0,-1 1-1 0 0,0-1 0 0 0,0 0 1 0 0,1 0-1 0 0,-1 0 1 0 0,0 0-1 0 0,1 0 1 0 0,-1 0-1 0 0,0 0 0 0 0,0 0 1 0 0,1 0-1 0 0,-1 0 1 0 0,0-1-1 0 0,1 1 0 0 0,-1 0 1 0 0,0 0-1 0 0,0 0 1 0 0,1 0-1 0 0,-1 0 0 0 0,0 0 1 0 0,0-1-1 0 0,1 1 1 0 0,-1 0-1 0 0,0 0 1 0 0,0 0-1 0 0,0-1 0 0 0,1 1-17 0 0,-1-5 68 0 0,-1 1 5 0 0,1 1 0 0 0,0-1 0 0 0,0 0 0 0 0,1 0 0 0 0,-1 0 0 0 0,1 0-1 0 0,0 0 1 0 0,0 0 0 0 0,0 0 0 0 0,0 0 0 0 0,1 1 0 0 0,-1-1-1 0 0,1 1 1 0 0,0-1-73 0 0,9-14 69 0 0,1 2-1 0 0,0 0 1 0 0,13-13-69 0 0,-25 29 3 0 0,5-6 5 0 0,0 1-1 0 0,1 0 1 0 0,-1 0 0 0 0,1 0 0 0 0,0 1 0 0 0,0 0 0 0 0,1 0-1 0 0,-1 1 1 0 0,1-1 0 0 0,6-1-8 0 0,-5 2-55 0 0,-1 1 0 0 0,1 0 0 0 0,1 0 0 0 0,-1 1 0 0 0,0 0 0 0 0,0 0 0 0 0,0 1 0 0 0,1 0 0 0 0,5 1 55 0 0,10 0-1277 0 0,-14 1 50 0 0</inkml:trace>
  <inkml:trace contextRef="#ctx0" brushRef="#br0" timeOffset="9517.241">3907 1190 1840 0 0,'19'-16'705'0'0,"0"-3"4760"0"0,-16 16-4763 0 0,0 1 0 0 0,0 0-1 0 0,0 0 1 0 0,1 0 0 0 0,-1 0-1 0 0,1 1 1 0 0,-1-1 0 0 0,1 1-1 0 0,0 0 1 0 0,0 0 0 0 0,-1 0-1 0 0,1 1-701 0 0,-3 0 873 0 0,12 8 1053 0 0,-12-7-1850 0 0,0 0 0 0 0,1 0 0 0 0,-1 1 1 0 0,0-1-1 0 0,0 0 0 0 0,0 0 0 0 0,-1 0 0 0 0,1 1 1 0 0,0-1-1 0 0,0 0 0 0 0,-1 1 0 0 0,1-1 0 0 0,-1 1 1 0 0,1-1-1 0 0,-1 1 0 0 0,1 0-76 0 0,7 17 462 0 0,-5-14-312 0 0,0 0-1 0 0,0 0 1 0 0,-1 1 0 0 0,0-1-1 0 0,0 1 1 0 0,0-1-1 0 0,0 1 1 0 0,-1 0 0 0 0,0 0-1 0 0,0 4-149 0 0,3 13 283 0 0,-2-16-260 0 0,-1-5-9 0 0,-1 0-1 0 0,1 0 1 0 0,-1 0-1 0 0,0 0 1 0 0,1 0-1 0 0,-1 0 1 0 0,0-1-1 0 0,0 1 1 0 0,0 1-14 0 0,0-2 100 0 0,0-1-11 0 0,0 0 1 0 0,0 0 4 0 0,0 0 2 0 0,0 0 0 0 0,-5-16 12 0 0,6 11-135 0 0,0 1 0 0 0,-1 0 0 0 0,2-1-1 0 0,-1 1 1 0 0,0 0 0 0 0,1 0 0 0 0,0 0-1 0 0,0 0 1 0 0,0 0 0 0 0,0 0 0 0 0,1 0 0 0 0,0 1-1 0 0,0-1 1 0 0,1-1 27 0 0,6-8-183 0 0,-5 6 127 0 0,1 0 0 0 0,-1 1 0 0 0,1 0 0 0 0,0 0 0 0 0,0 0 0 0 0,1 1 0 0 0,-1 0 0 0 0,1 0 0 0 0,1 0 56 0 0,-3 3-42 0 0,0-1 0 0 0,0 2-1 0 0,0-1 1 0 0,0 0 0 0 0,4 0 42 0 0,-8 2-4 0 0,1 0 1 0 0,0 0-1 0 0,0 0 0 0 0,0 0 1 0 0,0 0-1 0 0,-1 0 0 0 0,1 0 1 0 0,0 1-1 0 0,0-1 0 0 0,0 1 1 0 0,-1-1-1 0 0,1 1 0 0 0,0 0 1 0 0,-1-1-1 0 0,1 1 0 0 0,0 0 1 0 0,-1 0-1 0 0,1 1 4 0 0,5 4 24 0 0,-1 1 1 0 0,0-1-1 0 0,0 1 0 0 0,0 1 0 0 0,-1-1 1 0 0,0 1-1 0 0,-1 0 0 0 0,0 0 1 0 0,2 5-25 0 0,10 17 389 0 0,-9-6 306 0 0,-2-8-465 0 0,-5-16-213 0 0,0 0-1 0 0,0 1 1 0 0,0-1 0 0 0,0 0-1 0 0,-1 0 1 0 0,1 0-1 0 0,0 0 1 0 0,0 0 0 0 0,0 0-1 0 0,0 0 1 0 0,0 0-1 0 0,0 1 1 0 0,-1-1-1 0 0,1 0 1 0 0,0 0 0 0 0,0 0-1 0 0,0 0 1 0 0,0 0-1 0 0,-1 0 1 0 0,1 0 0 0 0,0 0-1 0 0,0 0 1 0 0,0 0-1 0 0,0 0 1 0 0,0 0-1 0 0,-1 0 1 0 0,1 0 0 0 0,0 0-1 0 0,0 0 1 0 0,0 0-1 0 0,0 0 1 0 0,-1 0 0 0 0,1-1-1 0 0,0 1 1 0 0,0 0-1 0 0,0 0 1 0 0,0 0 0 0 0,0 0-1 0 0,0 0 1 0 0,-1 0-1 0 0,1 0-16 0 0,-1-3 2 0 0,0 0 1 0 0,0 0-1 0 0,0 0 0 0 0,1 0 0 0 0,-1 0 0 0 0,1 0 1 0 0,-1 0-1 0 0,1 0 0 0 0,0 0 0 0 0,0 0 0 0 0,1 0 1 0 0,-1 0-1 0 0,0 0 0 0 0,1 0 0 0 0,0 0 0 0 0,0 0 0 0 0,0 1 1 0 0,0-1-1 0 0,0 0 0 0 0,2-2-2 0 0,0-1-19 0 0,0 1 0 0 0,0-1 0 0 0,0 1 0 0 0,1 0 0 0 0,0 0 0 0 0,0 1 0 0 0,0-1 0 0 0,1 1 0 0 0,-1 0 0 0 0,3-1 19 0 0,-4 3-2 0 0,0 0 0 0 0,0 0 0 0 0,0 0 0 0 0,0 0 1 0 0,1 1-1 0 0,-1 0 0 0 0,1 0 0 0 0,-1 0 1 0 0,1 0-1 0 0,0 0 0 0 0,-1 1 0 0 0,1 0 0 0 0,0-1 1 0 0,-1 1-1 0 0,1 1 0 0 0,0-1 0 0 0,-1 0 1 0 0,1 1-1 0 0,-1 0 0 0 0,1 0 0 0 0,-1 0 0 0 0,1 0 1 0 0,-1 1-1 0 0,1-1 0 0 0,-1 1 0 0 0,0 0 1 0 0,0 0-1 0 0,0 0 0 0 0,0 0 0 0 0,0 1 2 0 0,14 9 21 0 0,10 9 22 0 0,42 53 141 0 0,-63-67-669 0 0,0 0-1 0 0,0-1 0 0 0,0 0 0 0 0,1 0 1 0 0,0 0-1 0 0,0-1 0 0 0,0 0 486 0 0,3 1-5273 0 0,-4 0-1525 0 0</inkml:trace>
  <inkml:trace contextRef="#ctx0" brushRef="#br0" timeOffset="10159.362">4852 1163 4608 0 0,'0'-1'11'0'0,"0"1"0"0"0,0 0 0 0 0,0 0 0 0 0,0 0 0 0 0,0 0 0 0 0,0 0 0 0 0,-1 0 0 0 0,1 0 0 0 0,0 0 0 0 0,0-1 0 0 0,0 1 0 0 0,0 0 0 0 0,0 0 0 0 0,0 0 0 0 0,0 0 0 0 0,0 0 0 0 0,0-1 0 0 0,0 1 0 0 0,0 0 0 0 0,0 0 0 0 0,0 0 0 0 0,0 0 0 0 0,0 0 0 0 0,0-1 1 0 0,0 1-1 0 0,0 0 0 0 0,0 0 0 0 0,0 0 0 0 0,0 0 0 0 0,0 0 0 0 0,0-1 0 0 0,0 1 0 0 0,0 0 0 0 0,0 0 0 0 0,0 0 0 0 0,0 0 0 0 0,0 0 0 0 0,0-1 0 0 0,0 1 0 0 0,0 0 0 0 0,0 0 0 0 0,1 0-11 0 0,6-4 20 0 0,-7 4-11 0 0,0 0-1 0 0,1 0 1 0 0,-1 0 0 0 0,0 0-1 0 0,1 0 1 0 0,-1 0-1 0 0,0 0 1 0 0,1 0 0 0 0,-1 0-1 0 0,0 0 1 0 0,0 0-1 0 0,1 0 1 0 0,-1-1 0 0 0,0 1-1 0 0,0 0 1 0 0,1 0 0 0 0,-1 0-1 0 0,0 0 1 0 0,0-1-1 0 0,1 1 1 0 0,-1 0 0 0 0,0 0-1 0 0,0-1 1 0 0,0 1-1 0 0,1 0 1 0 0,-1 0 0 0 0,0-1-1 0 0,0 1 1 0 0,0 0-1 0 0,0-1 1 0 0,0 1 0 0 0,0 0-1 0 0,0-1 1 0 0,0 1 0 0 0,0 0-1 0 0,0-1-8 0 0,-7-6 1633 0 0,0 3 2703 0 0,7 4-2230 0 0,-4 0 7 0 0,1 1 1751 0 0,-1 1-3590 0 0,0 1 0 0 0,0 0 0 0 0,0 0 0 0 0,0 0 0 0 0,1 0 0 0 0,0 0 0 0 0,-2 3-274 0 0,-16 14 610 0 0,18-18-600 0 0,0 1 1 0 0,0-1 0 0 0,0 1-1 0 0,0 0 1 0 0,1 0 0 0 0,-1 0-1 0 0,1 0 1 0 0,0 0 0 0 0,0 0-1 0 0,-1 3-10 0 0,-9 12 0 0 0,10-16 0 0 0,0 0 0 0 0,0 1 0 0 0,0-1 0 0 0,0 1 0 0 0,1-1 0 0 0,-1 1 0 0 0,1 0 0 0 0,0 0 0 0 0,0 0 0 0 0,-1 2 0 0 0,2-3 5 0 0,0-1 0 0 0,0 1 0 0 0,-1-1 0 0 0,1 0 0 0 0,-1 1 0 0 0,1-1 0 0 0,-1 0 0 0 0,0 1 0 0 0,1-1 0 0 0,-1 0-1 0 0,0 0 1 0 0,0 0 0 0 0,0 1-5 0 0,0-1 7 0 0,1 0-1 0 0,0 1 0 0 0,0-1 0 0 0,0 0 0 0 0,0 0 0 0 0,0 0 1 0 0,0 0-1 0 0,0 0 0 0 0,0 0 0 0 0,0 0 0 0 0,0 0 1 0 0,0 0-1 0 0,1 0 0 0 0,-1 0 0 0 0,1 0 0 0 0,-1 0 1 0 0,0 0-1 0 0,1 0 0 0 0,0 0 0 0 0,-1 0 0 0 0,1 0 1 0 0,0 0-1 0 0,-1 0 0 0 0,1 0 0 0 0,0-1 0 0 0,0 1 1 0 0,0 0-1 0 0,-1-1 0 0 0,1 1 0 0 0,0 0 0 0 0,1-1-6 0 0,2 1 3 0 0,1-2 0 0 0,-1 1-1 0 0,1 0 1 0 0,-1-1 0 0 0,3 0-3 0 0,2-5 66 0 0,-4-6 7 0 0,-5 10-77 0 0,0 1 0 0 0,1 0 1 0 0,-1 0-1 0 0,1 0 0 0 0,-1 0 0 0 0,1 0 1 0 0,-1-1-1 0 0,1 1 0 0 0,-1 0 0 0 0,1 0 1 0 0,0 0-1 0 0,0 1 0 0 0,0-1 0 0 0,0-1 4 0 0,4-1-5 0 0,-4 2 1 0 0,0 1-1 0 0,0-1 0 0 0,0 1 1 0 0,-1-1-1 0 0,1 0 0 0 0,0 1 0 0 0,0-1 1 0 0,0 0-1 0 0,-1 0 0 0 0,1 0 1 0 0,0 1-1 0 0,-1-1 0 0 0,1 0 1 0 0,-1 0-1 0 0,1 0 0 0 0,-1 0 0 0 0,0 0 1 0 0,1 0-1 0 0,-1 0 0 0 0,0 0 1 0 0,1 0-1 0 0,-1 0 0 0 0,0 0 0 0 0,0 0 1 0 0,0 0-1 0 0,0 0 0 0 0,0-1 5 0 0,0 0-7 0 0,0 0 0 0 0,1 1 0 0 0,-1-1 0 0 0,1 0 0 0 0,0 1 0 0 0,-1-1 0 0 0,1 1 0 0 0,0-1 0 0 0,0 1 0 0 0,0-1 0 0 0,0 1-1 0 0,0-1 1 0 0,0 1 0 0 0,0 0 0 0 0,1 0 0 0 0,-1 0 7 0 0,1-1-42 0 0,-1 1-1 0 0,1-1 0 0 0,-1 0 0 0 0,0 0 1 0 0,1 1-1 0 0,-1-1 0 0 0,0 0 1 0 0,0 0-1 0 0,0 0 0 0 0,0 0 1 0 0,0 0-1 0 0,-1-1 43 0 0,1-1-150 0 0,0 1-11 0 0,11-2-6 0 0,-7 3 113 0 0,7 2-29 0 0,1 4 83 0 0,-12-3 4 0 0,1 0 0 0 0,-1 0-1 0 0,0 1 1 0 0,1-1-1 0 0,-1 1 1 0 0,0-1-1 0 0,0 1 1 0 0,0-1 0 0 0,0 1-1 0 0,1 1-3 0 0,9 12 132 0 0,-2-8-82 0 0,-7-6-27 0 0,0 0 0 0 0,0 1 1 0 0,0-1-1 0 0,0 1 0 0 0,0 0 0 0 0,0 0 1 0 0,-1 0-1 0 0,1-1 0 0 0,-1 1 0 0 0,1 1 1 0 0,-1-1-24 0 0,1 0 31 0 0,0 0 1 0 0,0 0-1 0 0,1-1 1 0 0,-1 1-1 0 0,0-1 1 0 0,1 1-1 0 0,-1-1 1 0 0,1 0 0 0 0,-1 0-1 0 0,1 0 1 0 0,0 0-1 0 0,-1-1 1 0 0,3 1-32 0 0,5 3 79 0 0,4-1-38 0 0,0 0 0 0 0,0 0 0 0 0,1-2-1 0 0,-1 0 1 0 0,0 0 0 0 0,10-2-41 0 0,-15 1 56 0 0,-5 0-41 0 0,0 0 0 0 0,-1 0 0 0 0,1-1 0 0 0,-1 1 0 0 0,1-1 0 0 0,-1 0 0 0 0,1 0 0 0 0,-1 0 0 0 0,0-1 0 0 0,1 1 0 0 0,-1-1 0 0 0,0 0 0 0 0,0 0 0 0 0,0 0 0 0 0,0 0 0 0 0,-1 0 0 0 0,1-1 0 0 0,0 1-1 0 0,-1-1 1 0 0,0 0 0 0 0,0 0 0 0 0,0 0 0 0 0,1-1-15 0 0,6-5 1 0 0,-8 8-4 0 0,0 0 0 0 0,0 0 0 0 0,0 0 0 0 0,0 0 0 0 0,0 0 1 0 0,0 0-1 0 0,0 0 0 0 0,0 0 0 0 0,-1 0 0 0 0,1 0 0 0 0,0-1 1 0 0,-1 1-1 0 0,1 0 0 0 0,-1 0 0 0 0,1-1 0 0 0,-1 1 0 0 0,0 0 3 0 0,-2-9-162 0 0,2 9 130 0 0,-1 0-1 0 0,1 0 1 0 0,0 0-1 0 0,0-1 0 0 0,-1 1 1 0 0,1 0-1 0 0,0 0 1 0 0,0 0-1 0 0,0-1 1 0 0,0 1-1 0 0,0 0 1 0 0,1 0-1 0 0,-1-2 33 0 0,4-7-255 0 0,-3 7 183 0 0,0 1 0 0 0,0-1 1 0 0,0 1-1 0 0,0-1 0 0 0,0 0 0 0 0,-1 1 0 0 0,0-1 0 0 0,1 0 0 0 0,-1 1 1 0 0,0-1-1 0 0,0-2 72 0 0,-1-1-108 0 0,1 1 1 0 0,-1-1 0 0 0,1 0-1 0 0,1 1 1 0 0,-1-1-1 0 0,1 0 1 0 0,0 1 0 0 0,0-1-1 0 0,1 1 1 0 0,0-1-1 0 0,1-1 108 0 0,-3 5-30 0 0,1-1 0 0 0,-1 1 0 0 0,1-1 0 0 0,-1 1 0 0 0,0-1 0 0 0,0 1 0 0 0,0-1-1 0 0,0 1 1 0 0,-1-3 30 0 0,1 3-21 0 0,-1-1-1 0 0,1 1 0 0 0,0 0 1 0 0,0-1-1 0 0,0 1 0 0 0,1 0 0 0 0,-1-1 1 0 0,0 1-1 0 0,1 0 0 0 0,0-3 22 0 0,5-6-24 0 0,-5 10 21 0 0,0-1 0 0 0,0 1 0 0 0,-1 0 0 0 0,1-1 1 0 0,0 1-1 0 0,-1-1 0 0 0,1 0 0 0 0,-1 1 0 0 0,1-1 0 0 0,-1 1 0 0 0,0-1 0 0 0,0 0 0 0 0,0 1 1 0 0,0-1-1 0 0,0 1 0 0 0,0-1 0 0 0,0 0 0 0 0,0 1 0 0 0,-1-1 0 0 0,1 1 0 0 0,-1-1 0 0 0,1 0 3 0 0,-1 0 22 0 0,0 1 0 0 0,1-1 0 0 0,-1 1 0 0 0,1-1 0 0 0,0 1-1 0 0,-1-1 1 0 0,1 1 0 0 0,0-1 0 0 0,0 1 0 0 0,0-1 0 0 0,0 1-1 0 0,0-1 1 0 0,0 0 0 0 0,1 1 0 0 0,-1-1 0 0 0,0 1 0 0 0,1-1-1 0 0,-1 1 1 0 0,1-1 0 0 0,0 1 0 0 0,0 0 0 0 0,-1-1 0 0 0,1 1-1 0 0,1-1-21 0 0,-4 1 258 0 0,-2-1 151 0 0,9 1-92 0 0,-5 1-308 0 0,0 0-1 0 0,0 0 0 0 0,0 0 1 0 0,-1 0-1 0 0,1 0 0 0 0,0 0 1 0 0,0 0-1 0 0,0 0 0 0 0,-1 0 1 0 0,1 0-1 0 0,0 1 0 0 0,0-1 1 0 0,0 0-1 0 0,0 0 0 0 0,-1 0 1 0 0,1 0-1 0 0,0 0 0 0 0,0 0 1 0 0,0 0-1 0 0,0 0 0 0 0,-1 1 1 0 0,1-1-1 0 0,0 0 0 0 0,0 0 1 0 0,0 0-1 0 0,0 0 0 0 0,0 1 1 0 0,0-1-1 0 0,0 0 0 0 0,0 0 1 0 0,-1 0-1 0 0,1 0 0 0 0,0 1 1 0 0,0-1-1 0 0,0 0 0 0 0,0 0 0 0 0,0 0 1 0 0,0 1-1 0 0,0-1 0 0 0,0 0 1 0 0,0 0-1 0 0,0 0 0 0 0,0 0 1 0 0,0 1-1 0 0,0-1 0 0 0,0 0 1 0 0,1 0-1 0 0,-1 0 0 0 0,0 1 1 0 0,0-1-9 0 0,6 13 64 0 0,-3-5-22 0 0,1 15 309 0 0,-4-20-313 0 0,0 0 0 0 0,0 0 0 0 0,0 0 0 0 0,1 0-1 0 0,0-1 1 0 0,-1 1 0 0 0,1 0 0 0 0,0 0 0 0 0,0-1-1 0 0,1 3-37 0 0,4 3 49 0 0,-4-6-45 0 0,-1 0 1 0 0,0-1 0 0 0,1 1 0 0 0,-1 0-1 0 0,0 0 1 0 0,0 0 0 0 0,0 1 0 0 0,0-1-1 0 0,-1 0 1 0 0,1 0 0 0 0,-1 0 0 0 0,1 2-5 0 0,-1 6 31 0 0,0-8-25 0 0,-1 0 0 0 0,1 1 0 0 0,0-1 0 0 0,1 0 1 0 0,-1 0-1 0 0,0 0 0 0 0,0 0 0 0 0,1 0 0 0 0,0 0 0 0 0,-1 0 0 0 0,1 0-6 0 0,5 11 89 0 0,-4-11-58 0 0,-1 1-1 0 0,1 0 0 0 0,-1 0 0 0 0,0 0 0 0 0,0 0 1 0 0,0 0-1 0 0,0 0 0 0 0,-1 0 0 0 0,1 0 0 0 0,-1 0 1 0 0,1 0-1 0 0,-1 0 0 0 0,0 0 0 0 0,-1 4-30 0 0,0 1 88 0 0,1 1 0 0 0,-1-1 0 0 0,2 1 0 0 0,-1 0 0 0 0,1-1 0 0 0,1 1 0 0 0,-1 0-88 0 0,-1 12 99 0 0,-1-19-96 0 0,1 0 1 0 0,0 0 0 0 0,0 0 0 0 0,0 0 0 0 0,0 0-1 0 0,0-1 1 0 0,0 1 0 0 0,0 0 0 0 0,0 0 0 0 0,1 0-1 0 0,-1 0 1 0 0,1 1-4 0 0,1 2 1 0 0,0-3 10 0 0,-1 0 0 0 0,0 1-1 0 0,0-1 1 0 0,0 0-1 0 0,0 1 1 0 0,-1-1-1 0 0,1 1 1 0 0,-1-1 0 0 0,1 1-1 0 0,-1 0 1 0 0,0-1-1 0 0,0 1 1 0 0,0-1 0 0 0,0 1-1 0 0,-1 0-10 0 0,1-1 16 0 0,1-1 0 0 0,-1 0-1 0 0,0 1 1 0 0,0-1-1 0 0,1 0 1 0 0,-1 0 0 0 0,0 1-1 0 0,1-1 1 0 0,-1 0-1 0 0,1 0 1 0 0,0 0 0 0 0,-1 0-1 0 0,1 1 1 0 0,0-1-1 0 0,0 0 1 0 0,0 0 0 0 0,0 0-1 0 0,0-1 1 0 0,0 1 0 0 0,0 0-1 0 0,0 0 1 0 0,0 0-1 0 0,0-1 1 0 0,0 1 0 0 0,1 0-16 0 0,12 10-692 0 0,-14-11 657 0 0,0 0-1 0 0,0 0 1 0 0,1 0 0 0 0,-1 0 0 0 0,0 1-1 0 0,0-1 1 0 0,0 0 0 0 0,0 0 0 0 0,0 0-1 0 0,0 1 1 0 0,0-1 0 0 0,1 0 0 0 0,-1 0-1 0 0,0 0 1 0 0,0 1 0 0 0,0-1-1 0 0,0 0 1 0 0,0 0 0 0 0,0 1 0 0 0,0-1-1 0 0,0 0 1 0 0,0 0 0 0 0,0 0 0 0 0,0 1-1 0 0,0-1 1 0 0,0 0 0 0 0,0 0 0 0 0,0 1-1 0 0,-1-1 1 0 0,1 0 0 0 0,0 0-1 0 0,0 0 1 0 0,0 1 0 0 0,0-1 0 0 0,0 0-1 0 0,0 0 1 0 0,-1 0 35 0 0,0 4-563 0 0,6-1-412 0 0</inkml:trace>
  <inkml:trace contextRef="#ctx0" brushRef="#br0" timeOffset="12017.718">7043 1026 16208 0 0,'0'0'365'0'0,"0"0"56"0"0,0 0 26 0 0,0 0-53 0 0,0 0-174 0 0,4 15 1324 0 0,-1 9-582 0 0,1 1-1 0 0,4 8-961 0 0,-6-23 134 0 0,1-1 0 0 0,1 0 0 0 0,0 1-1 0 0,0-1 1 0 0,1 0 0 0 0,0-1 0 0 0,2 3-134 0 0,-5-8 30 0 0,0 0-1 0 0,0-1 0 0 0,0 1 1 0 0,1-1-1 0 0,-1 1 1 0 0,1-1-1 0 0,-1 0 0 0 0,1 0 1 0 0,0 0-1 0 0,0-1 1 0 0,0 1-1 0 0,0-1 0 0 0,0 1 1 0 0,0-1-1 0 0,0 0 0 0 0,1 0 1 0 0,-1-1-1 0 0,0 1 1 0 0,0-1-1 0 0,1 1 0 0 0,-1-1 1 0 0,1 0-1 0 0,-1 0 1 0 0,0 0-1 0 0,1-1 0 0 0,0 0-29 0 0,-2 1 12 0 0,-1-1-1 0 0,1 1 0 0 0,0-1 0 0 0,-1 0 0 0 0,1 0 1 0 0,-1 0-1 0 0,1 0 0 0 0,-1 0 0 0 0,1 0 0 0 0,-1 0 1 0 0,0 0-1 0 0,0-1 0 0 0,1 1 0 0 0,0-2-11 0 0,15-23-32 0 0,-9 13-35 0 0,23-44-423 0 0,-22 39 343 0 0,-7 15 116 0 0,0-1 0 0 0,0 1 0 0 0,0-1-1 0 0,0 1 1 0 0,1 0 0 0 0,-1 0 0 0 0,2-1 31 0 0,-4 4 0 0 0,1 0-1 0 0,-1 0 1 0 0,1 0 0 0 0,-1 0-1 0 0,1 0 1 0 0,-1 0 0 0 0,1 1-1 0 0,-1-1 1 0 0,1 0 0 0 0,-1 0-1 0 0,1 0 1 0 0,-1 0 0 0 0,1 1-1 0 0,-1-1 1 0 0,0 0 0 0 0,1 1-1 0 0,-1-1 1 0 0,1 0 0 0 0,-1 1-1 0 0,0-1 1 0 0,1 0 0 0 0,-1 1-1 0 0,0-1 1 0 0,1 1 0 0 0,-1-1-1 0 0,0 0 1 0 0,0 1 0 0 0,1-1-1 0 0,-1 1 1 0 0,0-1 0 0 0,0 1-1 0 0,6 10 56 0 0,-1 0 0 0 0,0 0 0 0 0,1 6-55 0 0,-6-17 1 0 0,1 3 23 0 0,6 15 248 0 0,0-1 0 0 0,8 15-272 0 0,-12-27 90 0 0,0 1 0 0 0,1-1 0 0 0,0 0-1 0 0,0 0 1 0 0,0-1 0 0 0,0 1 0 0 0,1-1 0 0 0,0 0-1 0 0,0 0 1 0 0,2 1-90 0 0,5 3 146 0 0,-7-4-101 0 0,0-1 0 0 0,0 0 1 0 0,0 0-1 0 0,1 0 0 0 0,-1-1 0 0 0,1 1-45 0 0,-4-3-8 0 0,-1 1 1 0 0,0-1-1 0 0,0 0 1 0 0,0 1-1 0 0,1-1 1 0 0,-1 0-1 0 0,0 0 1 0 0,0 0-1 0 0,1 0 0 0 0,-1 0 1 0 0,0-1-1 0 0,0 1 1 0 0,1 0-1 0 0,-1 0 1 0 0,0-1-1 0 0,0 1 1 0 0,0-1-1 0 0,0 1 1 0 0,1-1-1 0 0,-1 0 0 0 0,0 1 1 0 0,0-1-1 0 0,0 0 1 0 0,0 0-1 0 0,-1 1 1 0 0,1-1-1 0 0,0 0 1 0 0,0 0-1 0 0,0 0 0 0 0,-1 0 1 0 0,1-1 7 0 0,6-10-1758 0 0,0-1 0 0 0,-1 0 0 0 0,-1-1 0 0 0,0 1 0 0 0,-1-1 0 0 0,0 0 0 0 0,0-9 1758 0 0,1 0-1540 0 0,-3 16 1008 0 0,-1 1 530 0 0,1 0-1 0 0,-1 1 1 0 0,1-1-1 0 0,2-3 3 0 0,-4 9 232 0 0,0 0-1 0 0,0-1 1 0 0,0 1-1 0 0,1 0 0 0 0,-1 0 1 0 0,0-1-1 0 0,0 1 1 0 0,0 0-1 0 0,1-1 0 0 0,-1 1 1 0 0,0 0-1 0 0,0 0 1 0 0,0 0-1 0 0,1-1 0 0 0,-1 1 1 0 0,0 0-1 0 0,1 0 1 0 0,-1 0-1 0 0,0 0 0 0 0,1-1 1 0 0,-1 1-1 0 0,0 0 1 0 0,0 0-1 0 0,1 0 1 0 0,-1 0-1 0 0,0 0 0 0 0,1 0 1 0 0,-1 0-1 0 0,0 0 1 0 0,1 0-1 0 0,-1 0-231 0 0,11 7 2914 0 0,7 19-2214 0 0,-14-20 125 0 0,3 5-350 0 0,0 1 1 0 0,-1 0-1 0 0,1 4-475 0 0,-1-2 611 0 0,1-1 0 0 0,4 6-611 0 0,-1-1 497 0 0,-8-13-369 0 0,0-1-1 0 0,0 0 1 0 0,1 0-1 0 0,-1 0 1 0 0,4 3-128 0 0,-5-6 101 0 0,-1-1-95 0 0,0 1 0 0 0,0-1 0 0 0,0 1 0 0 0,1-1 0 0 0,-1 0 0 0 0,0 1 0 0 0,0-1 0 0 0,1 1 0 0 0,-1-1 0 0 0,0 0 0 0 0,1 1 0 0 0,-1-1 0 0 0,1 0 0 0 0,-1 1 0 0 0,0-1 0 0 0,1 0 0 0 0,-1 0 0 0 0,1 1-6 0 0,5-25-2458 0 0,-6 13-5827 0 0</inkml:trace>
  <inkml:trace contextRef="#ctx0" brushRef="#br0" timeOffset="12285.352">7526 869 7832 0 0,'0'0'602'0'0,"0"-1"-395"0"0,-2-3 126 0 0,2 3 1278 0 0,0 1 552 0 0,0 0 107 0 0,0 0-285 0 0,1-1-1289 0 0,1 1-688 0 0,0 0-1 0 0,-1-1 1 0 0,1 1-1 0 0,-1 0 1 0 0,1 0-1 0 0,-1 0 1 0 0,1 0-1 0 0,0 0 0 0 0,-1 1 1 0 0,1-1-1 0 0,-1 0 1 0 0,1 1-1 0 0,-1-1 1 0 0,1 1-1 0 0,-1-1 1 0 0,1 1-1 0 0,-1 0 0 0 0,0 0 1 0 0,1 0-1 0 0,-1 0 1 0 0,1 0-8 0 0,4 3 58 0 0,16 5-1266 0 0,-14-6 502 0 0</inkml:trace>
  <inkml:trace contextRef="#ctx0" brushRef="#br0" timeOffset="12569.913">7820 744 3680 0 0,'0'0'284'0'0,"6"17"1929"0"0,-2-7-370 0 0,0-1 0 0 0,0 1 0 0 0,-1 0 1 0 0,0 1-1844 0 0,3 17 3418 0 0,1 23-3418 0 0,-4-28 704 0 0,0 0 0 0 0,2 0-1 0 0,3 9-703 0 0,3 6 699 0 0,-4-14-167 0 0,1 0 1 0 0,2 0-1 0 0,1 2-532 0 0,10 16 640 0 0,-20-40-552 0 0,-1-2 0 0 0,0 0-30 0 0,0 0-310 0 0,0 0-807 0 0,0 0-310 0 0,0-2-58 0 0,3-4-12 0 0</inkml:trace>
  <inkml:trace contextRef="#ctx0" brushRef="#br0" timeOffset="12570.913">7991 999 3680 0 0,'1'-1'284'0'0,"-1"0"-199"0"0,1 1 1 0 0,-1 0-1 0 0,1-1 1 0 0,-1 1-1 0 0,1 0 1 0 0,-1-1-1 0 0,1 1 1 0 0,-1 0-1 0 0,1 0 1 0 0,-1 0-1 0 0,1-1 1 0 0,0 1-1 0 0,-1 0 1 0 0,1 0-1 0 0,-1 0 1 0 0,1 0-1 0 0,0 0 0 0 0,-1 0 1 0 0,1 0-1 0 0,-1 0 1 0 0,1 0-1 0 0,-1 0 1 0 0,1 0-1 0 0,0 0 1 0 0,-1 1-1 0 0,1-1 1 0 0,-1 0-1 0 0,1 0 1 0 0,-1 1-1 0 0,1-1 1 0 0,-1 0-1 0 0,1 1 1 0 0,0-1-86 0 0,2 2 1243 0 0,-1-1-429 0 0,1 0 1 0 0,-1 1-1 0 0,1-1 1 0 0,0 1-1 0 0,-1-1 1 0 0,0 1-1 0 0,0 0 1 0 0,1 0-1 0 0,-1 0-814 0 0,18 24 3269 0 0,-13-13-2385 0 0,0 1-1 0 0,-1 0 1 0 0,1 3-884 0 0,0 5 952 0 0,-6-17-728 0 0,0 0 0 0 0,1-1 0 0 0,-1 1 0 0 0,1 0 0 0 0,0 0 0 0 0,1-1 0 0 0,-1 1 0 0 0,1-1 0 0 0,0 0-224 0 0,-2-3 169 0 0,-1-1-10 0 0,0 0-20 0 0,1 2-59 0 0,1 3-6 0 0,-1-4 14 0 0,-1-1-13 0 0,0 0-10 0 0,-7-15-3210 0 0,4 8-4821 0 0</inkml:trace>
  <inkml:trace contextRef="#ctx0" brushRef="#br0" timeOffset="12872.57">8069 708 10136 0 0,'2'-1'460'0'0,"-1"0"0"0"0,1 0 1 0 0,-1 0-1 0 0,1-1 0 0 0,-1 2 1 0 0,1-1-1 0 0,0 0 1 0 0,0 0-1 0 0,-1 1 0 0 0,1-1 1 0 0,0 0-1 0 0,0 1 0 0 0,0 0 1 0 0,0-1-1 0 0,-1 1 0 0 0,1 0-460 0 0,12 3 120 0 0,-13-3 88 0 0,-1 0-14 0 0,0 0-2 0 0,0 0 0 0 0,0 0-21 0 0,4 5 362 0 0,0 0-1799 0 0,-1-2-3383 0 0,5 4-1019 0 0</inkml:trace>
  <inkml:trace contextRef="#ctx0" brushRef="#br0" timeOffset="13154.816">8201 724 11544 0 0,'0'0'264'0'0,"2"9"352"0"0,27 71 649 0 0,2 18 792 0 0,-22-69-566 0 0,11 23-1491 0 0,5 16 1498 0 0,-25-68-1249 0 0,0 0 343 0 0,-1-3-554 0 0,0 0-1 0 0,1 0 1 0 0,0 0-1 0 0,-1 0 1 0 0,1 0-1 0 0,0 0 1 0 0,1 0-1 0 0,-1 0 1 0 0,0 0-1 0 0,1-1-37 0 0,3-5-55 0 0,1 0-1 0 0,0 0 0 0 0,0 0 1 0 0,1 1-1 0 0,0 0 0 0 0,1 0 0 0 0,-1 1 1 0 0,6-5 55 0 0,-9 9-45 0 0,1-1 8 0 0,1 1 0 0 0,0-1 0 0 0,0 1 0 0 0,0 0 0 0 0,0 0 0 0 0,0 1 0 0 0,1-1 0 0 0,-1 1 0 0 0,1 0 1 0 0,0 1-1 0 0,-1 0 0 0 0,1 0 0 0 0,1 0 37 0 0,-5 0 15 0 0,0 1 0 0 0,1 0 0 0 0,-1 0 1 0 0,0 0-1 0 0,1 0 0 0 0,-1 1 0 0 0,0-1 1 0 0,0 1-1 0 0,1-1 0 0 0,-1 1 0 0 0,0 0 1 0 0,0 0-1 0 0,0-1 0 0 0,0 2 0 0 0,0-1 0 0 0,0 0 1 0 0,0 0-1 0 0,0 1 0 0 0,0-1 0 0 0,0 1 1 0 0,-1-1-1 0 0,1 1 0 0 0,-1 0 0 0 0,1 0 1 0 0,-1 0-1 0 0,1 1-15 0 0,4 6 227 0 0,-1 1 0 0 0,0-1 0 0 0,0 2 0 0 0,2 9-227 0 0,-4-14 26 0 0,-1 1 178 0 0,0 0-1 0 0,0 1 1 0 0,-1-1 0 0 0,1 1-1 0 0,-2 0 1 0 0,1-1-1 0 0,-1 1 1 0 0,0 0-1 0 0,-1 2-203 0 0,1-6 35 0 0,-1-1 0 0 0,1 1 0 0 0,-1-1 0 0 0,0 1 0 0 0,0-1 0 0 0,0 1 0 0 0,0-1 0 0 0,0 0 0 0 0,-1 0-1 0 0,0 1 1 0 0,1-1 0 0 0,-1 0 0 0 0,0-1 0 0 0,-1 1 0 0 0,1 0 0 0 0,0-1 0 0 0,-1 1 0 0 0,0-1 0 0 0,1 1 0 0 0,-1-1 0 0 0,0 0-35 0 0,2-2-78 0 0,-1 1 96 0 0,1 0 0 0 0,-1 0 1 0 0,0 0-1 0 0,0 0 0 0 0,0 0 1 0 0,0 0-1 0 0,0-1 0 0 0,-1 1 1 0 0,1-1-1 0 0,0 0 1 0 0,0 1-1 0 0,-1-1-18 0 0,-11-3-6716 0 0,8 0-291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27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1 196 11720 0 0,'4'3'147'0'0,"-1"0"0"0"0,1 0 1 0 0,-1 0-1 0 0,0 1 0 0 0,1-1 1 0 0,-2 1-1 0 0,1 0 0 0 0,0 0 1 0 0,-1 0-1 0 0,0 1 0 0 0,0-1 0 0 0,0 0 1 0 0,0 1-1 0 0,0 3-147 0 0,3 9 1113 0 0,-1 1-1 0 0,-1 0 0 0 0,0 4-1112 0 0,-3-17 360 0 0,0 1 0 0 0,0 0 0 0 0,0 0 0 0 0,-1-1 0 0 0,0 1 0 0 0,0 0 0 0 0,-1-1 0 0 0,1 1 0 0 0,-1-1-360 0 0,2-4 33 0 0,-1-1 0 0 0,1 1-1 0 0,0-1 1 0 0,0 0 0 0 0,0 1 0 0 0,0-1-1 0 0,0 0 1 0 0,0 1 0 0 0,0-1-1 0 0,-1 0 1 0 0,1 1 0 0 0,0-1-1 0 0,0 0 1 0 0,-1 1 0 0 0,1-1-1 0 0,0 0 1 0 0,0 1 0 0 0,-1-1 0 0 0,1 0-1 0 0,0 0 1 0 0,-1 1 0 0 0,1-1-1 0 0,0 0 1 0 0,-1 0 0 0 0,1 0-1 0 0,0 0 1 0 0,-1 1 0 0 0,1-1 0 0 0,0 0-1 0 0,-1 0 1 0 0,1 0 0 0 0,-1 0-1 0 0,1 0 1 0 0,0 0 0 0 0,-1 0-1 0 0,1 0 1 0 0,0 0 0 0 0,-1 0-1 0 0,1 0 1 0 0,-1 0 0 0 0,1 0 0 0 0,0-1-1 0 0,-1 1 1 0 0,1 0 0 0 0,0 0-1 0 0,-1 0 1 0 0,1 0 0 0 0,0-1-1 0 0,-1 1 1 0 0,1 0 0 0 0,0 0-33 0 0,-2-2 0 0 0,1 1 1 0 0,0 0-1 0 0,-1-1 1 0 0,1 1-1 0 0,0-1 1 0 0,0 0-1 0 0,0 1 1 0 0,0-1-1 0 0,0-1 0 0 0,0 0-62 0 0,0-1 1 0 0,0 0-1 0 0,0 0 0 0 0,1 1 0 0 0,-1-1 0 0 0,1 0 0 0 0,0 0 0 0 0,0 0 0 0 0,1 0 1 0 0,-1 1-1 0 0,1-1 0 0 0,-1 0 0 0 0,1 0 0 0 0,1 1 0 0 0,0-5 62 0 0,5-7-930 0 0,0 0-1 0 0,1 1 0 0 0,1-3 931 0 0,-6 13-182 0 0,1-3-74 0 0,1 0 1 0 0,0 0 0 0 0,0 1 0 0 0,1 0-1 0 0,0 0 1 0 0,0 0 0 0 0,5-3 255 0 0,-7 6-52 0 0,0 0-1 0 0,0 0 1 0 0,1 0 0 0 0,-1 1 0 0 0,1 0 0 0 0,-1 0 0 0 0,1 0-1 0 0,0 1 1 0 0,-1-1 0 0 0,1 1 0 0 0,0 0 0 0 0,0 0 0 0 0,3 1 52 0 0,-7 0 76 0 0,1 0 1 0 0,-1 0 0 0 0,0 1 0 0 0,1-1 0 0 0,-1 1 0 0 0,1-1-1 0 0,-1 1 1 0 0,0-1 0 0 0,1 1 0 0 0,-1 0 0 0 0,0-1 0 0 0,0 1-1 0 0,0 0 1 0 0,1 0 0 0 0,-1 0 0 0 0,0 0 0 0 0,0 0-1 0 0,0 0 1 0 0,-1 1 0 0 0,1-1 0 0 0,0 0 0 0 0,0 0 0 0 0,-1 1-1 0 0,1-1 1 0 0,0 0 0 0 0,-1 1 0 0 0,0-1 0 0 0,1 2-77 0 0,1 2 287 0 0,-1 1-1 0 0,0 0 1 0 0,0 0 0 0 0,0 0 0 0 0,-1 0-1 0 0,1 2-286 0 0,-1-3 108 0 0,-1 9 429 0 0,2 0 1 0 0,-1 0-1 0 0,2 0 1 0 0,2 12-538 0 0,0-3 704 0 0,-4-19-547 0 0,1-1 0 0 0,-1 1 1 0 0,1 0-1 0 0,0-1 0 0 0,-1 1 0 0 0,2-1 0 0 0,-1 1 0 0 0,0-1 1 0 0,1 0-1 0 0,-1 1 0 0 0,1-1 0 0 0,1 1-157 0 0,6 10-1498 0 0,-9-14-6699 0 0</inkml:trace>
  <inkml:trace contextRef="#ctx0" brushRef="#br0" timeOffset="260.4">270 18 8288 0 0,'8'-8'889'0'0,"-7"7"-604"0"0,0 0-1 0 0,0 0 1 0 0,-1 0 0 0 0,1 1-1 0 0,0-1 1 0 0,0 0 0 0 0,0 1-1 0 0,0-1 1 0 0,0 1-1 0 0,0-1 1 0 0,0 1 0 0 0,0 0-1 0 0,0-1 1 0 0,0 1 0 0 0,0 0-1 0 0,0 0 1 0 0,0 0-1 0 0,0-1 1 0 0,0 1 0 0 0,0 0-1 0 0,1 1 1 0 0,-1-1 0 0 0,0 0-1 0 0,0 0 1 0 0,0 0 0 0 0,0 1-1 0 0,0-1-284 0 0,13 11 4680 0 0,-4-1-5148 0 0,-7-7-199 0 0,9 6-1307 0 0,-7-4 868 0 0</inkml:trace>
  <inkml:trace contextRef="#ctx0" brushRef="#br0" timeOffset="547.296">497 52 12784 0 0,'-6'16'1384'0'0,"0"-2"-836"0"0,0 1 0 0 0,1-1 0 0 0,1 1 0 0 0,0 2-548 0 0,0-1 578 0 0,1 1 1 0 0,1-1 0 0 0,0 1 0 0 0,1 16-579 0 0,2-26 79 0 0,0 0 0 0 0,0-1 0 0 0,0 1 0 0 0,1-1 0 0 0,0 0 0 0 0,0 1 0 0 0,1-1 0 0 0,0 1-79 0 0,-2-5 54 0 0,0 0-1 0 0,0 0 1 0 0,0 0-1 0 0,1 0 1 0 0,-1-1-1 0 0,0 1 1 0 0,1 0-1 0 0,-1-1 1 0 0,1 1-1 0 0,0-1 1 0 0,-1 1-1 0 0,1-1 1 0 0,0 0-1 0 0,0 0 1 0 0,0 0-1 0 0,0 0 1 0 0,0 0-1 0 0,0 0 1 0 0,0 0-1 0 0,0-1 1 0 0,0 1-1 0 0,1-1 1 0 0,-1 0-1 0 0,2 1-53 0 0,-2-2 30 0 0,0 0 0 0 0,0 0 0 0 0,0 0-1 0 0,0 0 1 0 0,0 0 0 0 0,0 0 0 0 0,0 0 0 0 0,-1-1-1 0 0,1 1 1 0 0,0-1 0 0 0,-1 1 0 0 0,1-1-1 0 0,-1 0 1 0 0,1 0 0 0 0,0-1-30 0 0,8-11 60 0 0,-7 10-139 0 0,0-1 1 0 0,0 1-1 0 0,0-1 1 0 0,0 0-1 0 0,-1 0 1 0 0,1 0 0 0 0,-1-1-1 0 0,0-2 79 0 0,1-2-338 0 0,1 1 1 0 0,0-1-1 0 0,3-5 338 0 0,5-15-512 0 0,-10 22 382 0 0,-2 7 38 0 0,0 1 176 0 0,0 0 164 0 0,0 0 32 0 0,0 14 387 0 0,-1 1-277 0 0,2 1 0 0 0,0-1 0 0 0,1 1-1 0 0,0-1 1 0 0,3 5-390 0 0,-4-18 43 0 0,0 1 0 0 0,0-1 0 0 0,1 1 0 0 0,-1-1-1 0 0,1 0 1 0 0,0 0 0 0 0,0 1 0 0 0,-1-1 0 0 0,1 0-1 0 0,0-1 1 0 0,1 1 0 0 0,-1 0 0 0 0,0-1 0 0 0,0 1-1 0 0,1-1 1 0 0,-1 0 0 0 0,1 1 0 0 0,-1-1 0 0 0,1 0-1 0 0,2 0-42 0 0,3 1 49 0 0,-5-1-66 0 0,0 0 0 0 0,0-1 0 0 0,0 1 0 0 0,0 0 0 0 0,0-1 0 0 0,1 0 0 0 0,-1 0 0 0 0,0 0 0 0 0,0 0 1 0 0,0 0-1 0 0,0-1 0 0 0,0 0 0 0 0,0 1 0 0 0,0-1 0 0 0,0 0 0 0 0,0 0 17 0 0,4-2-751 0 0,2 0-44 0 0</inkml:trace>
  <inkml:trace contextRef="#ctx0" brushRef="#br0" timeOffset="1194.021">943 44 14832 0 0,'0'0'678'0'0,"0"0"-14"0"0,1 1-425 0 0,3 4-131 0 0,0 1 1 0 0,-1 0 0 0 0,0 0-1 0 0,0 1 1 0 0,0-1-1 0 0,-1 0 1 0 0,1 1-1 0 0,-2-1 1 0 0,1 1 0 0 0,-1 0-1 0 0,0 0 1 0 0,0 0-1 0 0,-1 0 1 0 0,0-1-1 0 0,-1 7-108 0 0,0 3 565 0 0,0 0 0 0 0,-2 1 0 0 0,0-1-1 0 0,-1-1 1 0 0,-1 1 0 0 0,-2 4-565 0 0,6-16 96 0 0,0-1-1 0 0,0 1 1 0 0,-1-1 0 0 0,1 0-1 0 0,-1 0 1 0 0,0 1 0 0 0,0-1 0 0 0,0 0-1 0 0,0 0 1 0 0,-1-1 0 0 0,1 1-1 0 0,-1 0 1 0 0,-1 1-96 0 0,4-4 15 0 0,-1 0 0 0 0,1 0-1 0 0,0 0 1 0 0,0 0 0 0 0,-1 1 0 0 0,1-1-1 0 0,0 0 1 0 0,0 0 0 0 0,-1 0 0 0 0,1 0 0 0 0,0 0-1 0 0,0 0 1 0 0,-1 0 0 0 0,1 0 0 0 0,0 0-1 0 0,-1 0 1 0 0,1 0 0 0 0,0 0 0 0 0,0 0 0 0 0,-1 0-1 0 0,1 0 1 0 0,0 0 0 0 0,0 0 0 0 0,-1 0-1 0 0,1 0 1 0 0,0 0 0 0 0,0 0 0 0 0,-1 0 0 0 0,1-1-1 0 0,0 1 1 0 0,0 0 0 0 0,-1 0 0 0 0,1 0-1 0 0,0 0 1 0 0,0-1 0 0 0,0 1 0 0 0,-1 0-15 0 0,-3-13-19 0 0,4 9-126 0 0,0 0-1 0 0,0 1 0 0 0,0-1 0 0 0,0 0 1 0 0,1 0-1 0 0,-1 1 0 0 0,1-1 146 0 0,1-1-235 0 0,0 1 0 0 0,1 0 1 0 0,-1 0-1 0 0,1 0 0 0 0,-1 0 0 0 0,1 1 0 0 0,0-1 0 0 0,1 1 1 0 0,2-3 234 0 0,13-14-750 0 0,-16 16 768 0 0,1 1 0 0 0,-1 0 0 0 0,1 0 0 0 0,-1 0 0 0 0,1 0-1 0 0,0 1 1 0 0,0-1 0 0 0,0 1 0 0 0,1 0 0 0 0,-1 1-1 0 0,0-1 1 0 0,1 1 0 0 0,1-1-18 0 0,-4 2-51 0 0,0-1 0 0 0,-1 1 0 0 0,1-1 0 0 0,0 1 0 0 0,-1 0 0 0 0,1 0 0 0 0,0 0 0 0 0,0 0 0 0 0,-1 0 0 0 0,1 0 0 0 0,0 1 0 0 0,0-1 0 0 0,-1 1 0 0 0,1-1 0 0 0,0 1 0 0 0,-1-1 0 0 0,1 1 0 0 0,-1 0 0 0 0,1 0 0 0 0,0 0 0 0 0,-1 0-1 0 0,0 0 1 0 0,1 0 0 0 0,-1 0 0 0 0,0 0 0 0 0,0 1 0 0 0,1-1 0 0 0,-1 0 0 0 0,0 1 0 0 0,0-1 0 0 0,0 1 0 0 0,-1-1 0 0 0,1 1 0 0 0,0-1 0 0 0,-1 1 0 0 0,1 1 51 0 0,2 7 316 0 0,-1-1 0 0 0,-1 1 1 0 0,0 0-1 0 0,0 0 0 0 0,-1-1 0 0 0,0 1 0 0 0,-1 0 0 0 0,0 1-316 0 0,0-4 415 0 0,0 0-1 0 0,-1 0 0 0 0,0 0 0 0 0,0 0 0 0 0,-2 4-414 0 0,4-10 293 0 0,0-1-5 0 0,0 0-29 0 0,0 0-124 0 0,0 0-58 0 0,0 0-12 0 0,0 0 13 0 0,0 0 55 0 0,-2-1-125 0 0,1 0 0 0 0,0 0 1 0 0,0-1-1 0 0,0 1 0 0 0,0 0 0 0 0,0 0 0 0 0,1-1 0 0 0,-1 1 1 0 0,0-1-1 0 0,0 1 0 0 0,1-1 0 0 0,-1 1 0 0 0,1-1 1 0 0,0 1-9 0 0,-1-4-343 0 0,0 0 0 0 0,1 0 0 0 0,-1 0 0 0 0,1 0 1 0 0,0 0-1 0 0,1 0 0 0 0,0 0 0 0 0,-1 0 1 0 0,2 0-1 0 0,-1 0 0 0 0,0 0 0 0 0,1 0 0 0 0,0 1 1 0 0,0-1-1 0 0,0 1 0 0 0,1-1 0 0 0,0 1 0 0 0,1-2 343 0 0,4-4-549 0 0,0-1 0 0 0,1 1-1 0 0,0 1 1 0 0,0 0 0 0 0,1 0-1 0 0,6-3 550 0 0,-14 11 92 0 0,0-1-1 0 0,1 1 0 0 0,-1 0 1 0 0,0 0-1 0 0,1 0 0 0 0,-1 0 1 0 0,1 1-1 0 0,-1-1 1 0 0,1 1-1 0 0,-1-1 0 0 0,1 1 1 0 0,0 0-1 0 0,-1 0 0 0 0,1 0 1 0 0,-1 0-1 0 0,1 1 0 0 0,-1-1 1 0 0,1 1-1 0 0,-1-1 1 0 0,1 1-1 0 0,-1 0 0 0 0,1 0 1 0 0,-1 0-1 0 0,0 0 0 0 0,1 1 1 0 0,-1-1-1 0 0,0 1 1 0 0,0-1-1 0 0,0 1 0 0 0,0 0 1 0 0,0-1-1 0 0,-1 1 0 0 0,1 0 1 0 0,-1 0-1 0 0,1 1 0 0 0,0-1-91 0 0,3 7 437 0 0,0 1 0 0 0,0-1 0 0 0,-1 0 0 0 0,0 1 0 0 0,-1 0 0 0 0,0 0 0 0 0,-1 0-1 0 0,0 0 1 0 0,0 3-437 0 0,3 4 474 0 0,-5-14-466 0 0,1-1 1 0 0,0 1-1 0 0,0-1 0 0 0,-1 1 0 0 0,1-1 0 0 0,-1 1 0 0 0,0 1-8 0 0,0-2-70 0 0,0 1 1 0 0,0 0-1 0 0,-1-1 0 0 0,1 1 0 0 0,-1-1 1 0 0,1 1-1 0 0,-1 0 0 0 0,0-1 1 0 0,0 1-1 0 0,0-1 0 0 0,0 0 0 0 0,-1 1 1 0 0,1-1-1 0 0,-1 1 70 0 0,0-2-1976 0 0,-2 1-4986 0 0</inkml:trace>
  <inkml:trace contextRef="#ctx0" brushRef="#br0" timeOffset="4741.084">1568 472 9672 0 0,'0'0'748'0'0,"-8"1"-203"0"0,4 0 153 0 0,0 0-1 0 0,0 1 1 0 0,0 0 0 0 0,0-1-1 0 0,0 1 1 0 0,0 1-1 0 0,0-1 1 0 0,0 1 0 0 0,1-1-1 0 0,-1 1 1 0 0,1 0-698 0 0,-8 8 123 0 0,1 0 1 0 0,-6 8-124 0 0,7-7 151 0 0,-1-1 1 0 0,-6 5-152 0 0,6-5 182 0 0,0-1 1 0 0,1 2-1 0 0,-6 9-182 0 0,-4 4-976 0 0,-2-1-3794 0 0,2-8-1236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36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0 293 7368 0 0,'0'0'568'0'0,"0"0"-144"0"0,0 0 784 0 0,0 0 376 0 0,13 8 2206 0 0,-10-6-3592 0 0,1 0 0 0 0,0 0 1 0 0,0-1-1 0 0,0 0 0 0 0,0 0 0 0 0,0 0 0 0 0,1 0 0 0 0,-1-1 0 0 0,0 0 0 0 0,0 0 0 0 0,1 0 0 0 0,-1 0 1 0 0,0 0-1 0 0,3-1-198 0 0,3-1 404 0 0,0-1 0 0 0,0 0 0 0 0,-1 0-1 0 0,1-1 1 0 0,4-2-404 0 0,8-2 325 0 0,-19 7-294 0 0,1 0 0 0 0,0-1 1 0 0,0 1-1 0 0,-1-1 1 0 0,1 0-1 0 0,-1 1 0 0 0,3-3-31 0 0,18-11 78 0 0,-18 11-58 0 0,0 1 0 0 0,0-1 0 0 0,-1 0 0 0 0,1 0 0 0 0,-1-1 0 0 0,0 0 0 0 0,0 0 0 0 0,1-2-20 0 0,-4 5 26 0 0,-1-1 0 0 0,0 1 0 0 0,-1 0 0 0 0,1-1 0 0 0,0 1 1 0 0,-1-1-1 0 0,1 1 0 0 0,-1-1 0 0 0,0 0 0 0 0,0 1 0 0 0,0-1 0 0 0,0 1 0 0 0,0-1 1 0 0,-1-1-27 0 0,1 2 6 0 0,0 1 0 0 0,0-1 1 0 0,-1 1-1 0 0,1 0 0 0 0,0-1 1 0 0,-1 1-1 0 0,1 0 0 0 0,-1 0 1 0 0,1-1-1 0 0,-1 1 1 0 0,0 0-1 0 0,0 0 0 0 0,1 0 1 0 0,-1 0-1 0 0,0 0 0 0 0,0 0 1 0 0,0 0-1 0 0,0 0 0 0 0,0 0 1 0 0,0 0-1 0 0,-1 0 1 0 0,1 1-1 0 0,0-1 0 0 0,0 1 1 0 0,0-1-1 0 0,-1 1 0 0 0,1-1 1 0 0,-1 1-7 0 0,-10-5 41 0 0,11 4-32 0 0,0 1 0 0 0,0-1 0 0 0,-1 1 0 0 0,1-1 0 0 0,0 1 0 0 0,0-1 0 0 0,-1 1 0 0 0,1 0 0 0 0,0 0 0 0 0,0-1 0 0 0,-1 1 0 0 0,1 0-1 0 0,0 0 1 0 0,-1 0-9 0 0,-3 1 50 0 0,-1 0-1 0 0,1 0 1 0 0,0 0-1 0 0,0 1 1 0 0,0 0-1 0 0,0 0 1 0 0,0 0 0 0 0,0 1-1 0 0,0-1 1 0 0,1 1-1 0 0,-1 0 1 0 0,1 0-1 0 0,0 1 1 0 0,0 0-50 0 0,-3 1 79 0 0,-1 3 74 0 0,-1 1 1 0 0,1 0-1 0 0,-1 1-153 0 0,6-6 39 0 0,1 0 0 0 0,-1 0-1 0 0,1 1 1 0 0,0-1 0 0 0,0 0 0 0 0,0 1 0 0 0,0-1 0 0 0,1 1 0 0 0,-1 4-39 0 0,0-1 31 0 0,1 1 0 0 0,0-1 1 0 0,0 1-1 0 0,1 0 0 0 0,0-1 0 0 0,1 1 0 0 0,0 0 1 0 0,0-1-1 0 0,1 1 0 0 0,1 4-31 0 0,-2-11 10 0 0,-1 1 0 0 0,1-1 1 0 0,0 1-1 0 0,1-1 0 0 0,-1 1 0 0 0,0-1 1 0 0,1 0-1 0 0,-1 0 0 0 0,1 0 0 0 0,0 0 1 0 0,-1 0-1 0 0,1 0 0 0 0,0 0 0 0 0,0 0 0 0 0,0-1 1 0 0,1 1-1 0 0,-1-1 0 0 0,0 1 0 0 0,1-1 1 0 0,-1 0-1 0 0,0 0 0 0 0,1 0 0 0 0,0 0 1 0 0,-1-1-1 0 0,1 1-10 0 0,5 0 44 0 0,0 0 0 0 0,-1-1 0 0 0,1 0 1 0 0,-1 0-1 0 0,1-1 0 0 0,-1 0 0 0 0,1 0 0 0 0,2-1-44 0 0,-4 0 2 0 0,-1 0 0 0 0,0-1 0 0 0,1 0-1 0 0,-1 0 1 0 0,0 0 0 0 0,0 0-1 0 0,-1-1 1 0 0,1 0 0 0 0,2-3-2 0 0,9-6-325 0 0,4-4-411 0 0,11-12 736 0 0,-18 16-91 0 0,0 1 1 0 0,0 1-1 0 0,1 0 0 0 0,12-7 91 0 0,-25 17-19 0 0,0 1 0 0 0,0-1 0 0 0,1 0-1 0 0,-1 0 1 0 0,1 1 0 0 0,-1-1 0 0 0,1 1-1 0 0,-1-1 1 0 0,1 1 0 0 0,-1 0-1 0 0,1-1 1 0 0,-1 1 0 0 0,1 0 0 0 0,-1 0-1 0 0,1 0 1 0 0,0 0 19 0 0,1 1-6 0 0,-1 0 0 0 0,1 1 0 0 0,-1-1 0 0 0,1 1-1 0 0,-1-1 1 0 0,1 1 0 0 0,-1 0 0 0 0,0 0 0 0 0,0 0 0 0 0,0 0-1 0 0,1 1 7 0 0,2 2 68 0 0,-1 1 0 0 0,0 0 0 0 0,0 0-1 0 0,0 0 1 0 0,0 0 0 0 0,0 3-68 0 0,1 1 125 0 0,-1-1 48 0 0,-1-1 0 0 0,-1 1-1 0 0,1-1 1 0 0,-1 1-1 0 0,-1 3-172 0 0,2-1 141 0 0,-3-9-66 0 0,0-2-10 0 0,0 0-1 0 0,0 0 6 0 0,0 0 20 0 0,0 0 6 0 0,0 0 0 0 0,-4-17 69 0 0,4 16-151 0 0,-1-1-1 0 0,1 1 0 0 0,-1 0 1 0 0,1-1-1 0 0,-1 1 0 0 0,1-1 1 0 0,0 1-1 0 0,0-1 0 0 0,0 1 1 0 0,0-1-1 0 0,0 1 1 0 0,0-1-1 0 0,0 1 0 0 0,1-2-13 0 0,2-16-62 0 0,-2 13 14 0 0,0 0 0 0 0,1 0 0 0 0,-1 1 0 0 0,1-1 0 0 0,1-1 48 0 0,-1 2-80 0 0,1-1 1 0 0,-1 1-1 0 0,1-1 1 0 0,0 1 0 0 0,1 0-1 0 0,0 0 1 0 0,-1 0-1 0 0,2 0 1 0 0,-1 1-1 0 0,0 0 1 0 0,1 0 0 0 0,0 0-1 0 0,0 0 1 0 0,0 1-1 0 0,0 0 1 0 0,1-1 79 0 0,1 1-30 0 0,-6 3 22 0 0,1-1 1 0 0,-1 0-1 0 0,0 1 1 0 0,1-1 0 0 0,-1 1-1 0 0,1 0 1 0 0,-1-1 0 0 0,1 1-1 0 0,-1 0 1 0 0,1 0 0 0 0,-1 0-1 0 0,1 0 1 0 0,-1 0 0 0 0,0 0-1 0 0,1 0 1 0 0,-1 0 0 0 0,1 1-1 0 0,0-1 8 0 0,2 1-17 0 0,0 1-1 0 0,0-1 1 0 0,0 0-1 0 0,0 1 0 0 0,0 0 1 0 0,0 0-1 0 0,-1 0 1 0 0,1 1-1 0 0,-1-1 0 0 0,2 2 18 0 0,-1 0 0 0 0,3 1 53 0 0,-1 0 1 0 0,0 1-1 0 0,-1 0 0 0 0,0 0 1 0 0,0 0-1 0 0,2 3-53 0 0,13 19 153 0 0,-15-23-91 0 0,-1 0 1 0 0,0 0-1 0 0,-1 1 1 0 0,1-1 0 0 0,-1 1-1 0 0,0-1 1 0 0,-1 2-63 0 0,3 5 147 0 0,1 0 0 0 0,0 0 0 0 0,1-1-1 0 0,0 0 1 0 0,1 0 0 0 0,0 0-147 0 0,-7-9 4 0 0,-1-1-1 0 0,1-1-1 0 0,-1 1 1 0 0,0-1 0 0 0,0 0 0 0 0,0 1 0 0 0,1-1 0 0 0,-1 0 0 0 0,0 1 0 0 0,1-1 0 0 0,-1 0 0 0 0,0 0 0 0 0,1 1 0 0 0,-1-1-1 0 0,0 0 1 0 0,1 0 0 0 0,-1 1 0 0 0,0-1 0 0 0,1 0 0 0 0,-1 0 0 0 0,0 0 0 0 0,1 0 0 0 0,-1 0 0 0 0,1 0 0 0 0,-1 1-3 0 0,1-1 108 0 0,1 0-2 0 0,5-2-47 0 0,-5 2-49 0 0,0 0 0 0 0,0-1 0 0 0,0 1 0 0 0,0-1 0 0 0,0 0 0 0 0,0 0 0 0 0,0 1 0 0 0,-1-1 0 0 0,1 0-1 0 0,0 0 1 0 0,-1-1 0 0 0,1 1 0 0 0,-1 0 0 0 0,1-1 0 0 0,0 0-10 0 0,0 0 2 0 0,-1 2 2 0 0,1-1 0 0 0,-1 0 0 0 0,0 0 0 0 0,0 0 0 0 0,0 0 0 0 0,0 0-1 0 0,-1 0 1 0 0,1 0 0 0 0,0-1 0 0 0,0 1 0 0 0,-1 0 0 0 0,1 0 0 0 0,-1-1 0 0 0,1 1-1 0 0,-1 0 1 0 0,1-1-4 0 0,-1 0 0 0 0,1 1 0 0 0,0-1 0 0 0,-1 1 0 0 0,1-1 0 0 0,0 1 0 0 0,0-1 0 0 0,0 1 0 0 0,0 0 0 0 0,0-1 0 0 0,0 1 0 0 0,0 0 0 0 0,1-1 0 0 0,-1 0 0 0 0,1 1 0 0 0,-1-1 0 0 0,0 0 0 0 0,0 0 0 0 0,0 0 0 0 0,0 0 0 0 0,0 0 0 0 0,2-6-81 0 0,1 0 0 0 0,0 1 0 0 0,3-5 81 0 0,10-19-277 0 0,-8 13 122 0 0,-6 14 105 0 0,-1 0-1 0 0,0 0 0 0 0,0 0 1 0 0,0-1-1 0 0,0 0 51 0 0,-1 0-51 0 0,1 1-1 0 0,0 0 1 0 0,0 0-1 0 0,0 0 1 0 0,0 0-1 0 0,1 0 52 0 0,11-20-51 0 0,-5 4 51 0 0,-6 14-3 0 0,0 0 1 0 0,-1 0-1 0 0,0-1 1 0 0,0 1-1 0 0,0 0 0 0 0,-1-1 3 0 0,0 3-43 0 0,-1 0 0 0 0,1-1 0 0 0,-1 1 0 0 0,0 0-1 0 0,-1 0 1 0 0,0-4 43 0 0,1 7 6 0 0,0-1-1 0 0,-1 1 0 0 0,1-1 0 0 0,0 1 0 0 0,-1-1 1 0 0,0 1-1 0 0,1 0 0 0 0,-1-1 0 0 0,0 1 0 0 0,0 0 1 0 0,1 0-1 0 0,-1-1 0 0 0,0 1 0 0 0,0 0 0 0 0,0 0 1 0 0,-1 0-1 0 0,1 0 0 0 0,0 0 0 0 0,-1 0-5 0 0,-9-2 0 0 0,7 5 0 0 0,4-1 0 0 0,-6 1-12 0 0,0 0-1 0 0,0 1 1 0 0,0 0-1 0 0,0 0 1 0 0,1 1-1 0 0,-5 3 13 0 0,8-5-1 0 0,-1 0 0 0 0,1 0 0 0 0,0 1 0 0 0,-1-1 0 0 0,1 1 1 0 0,0-1-1 0 0,1 1 0 0 0,-1 0 0 0 0,0 0 0 0 0,1 0 0 0 0,0 0 0 0 0,-1 0 0 0 0,1 0 0 0 0,0 2 1 0 0,-7 15-92 0 0,7-19 88 0 0,0 1 0 0 0,0-1 0 0 0,0 1-1 0 0,0-1 1 0 0,1 1 0 0 0,-1-1 0 0 0,1 1-1 0 0,-1 0 1 0 0,1-1 0 0 0,0 1 0 0 0,-1 0-1 0 0,1-1 1 0 0,0 1 0 0 0,0 0 0 0 0,0-1-1 0 0,0 2 5 0 0,0 20 1 0 0,0-19-2 0 0,-1-1-1 0 0,1 0 1 0 0,0 0 0 0 0,0 0 0 0 0,0 1 0 0 0,1-1 0 0 0,-1 0 0 0 0,1 0 0 0 0,0 0 0 0 0,0 3 1 0 0,10 15-54 0 0,-9-19 57 0 0,0 0 0 0 0,-1-1 0 0 0,1 0 0 0 0,0 1 0 0 0,0-1 0 0 0,1 0 0 0 0,-1 0 0 0 0,0 0 0 0 0,0 0 0 0 0,0 0 0 0 0,2 0-3 0 0,3 0 10 0 0,-1-1 1 0 0,1 0 0 0 0,-1 0-1 0 0,0-1 1 0 0,4 0-11 0 0,-4 0-22 0 0,0 0 0 0 0,-1 0 0 0 0,1-1 1 0 0,-1 1-1 0 0,1-1 0 0 0,-1 0 0 0 0,0-1 0 0 0,0 0 1 0 0,0 0-1 0 0,0 0 0 0 0,0 0 0 0 0,-1 0 1 0 0,1-1-1 0 0,-1 0 0 0 0,3-4 22 0 0,-2 3-73 0 0,1 0 1 0 0,-1 0 0 0 0,1 1-1 0 0,-1 0 1 0 0,1 0-1 0 0,1 0 1 0 0,-1 1-1 0 0,0 0 1 0 0,1 0-1 0 0,-1 1 1 0 0,1 0-1 0 0,0 0 1 0 0,0 0-1 0 0,4 1 73 0 0,-9 0-10 0 0,1 1 0 0 0,-1 0 0 0 0,0 0 0 0 0,0 0 0 0 0,0 0 0 0 0,0 0 0 0 0,0 1 0 0 0,1-1 0 0 0,-1 1 0 0 0,0-1 0 0 0,0 1 0 0 0,0 0 0 0 0,0 0 0 0 0,0 0 0 0 0,0 0 0 0 0,-1 0 0 0 0,1 0 0 0 0,0 0 0 0 0,0 1 0 0 0,-1-1 10 0 0,5 5-18 0 0,-1-1 1 0 0,-1 1-1 0 0,1 0 0 0 0,-1 0 1 0 0,1 1 17 0 0,10 15 142 0 0,-12-18-76 0 0,-1 0-1 0 0,0 0 1 0 0,0 0 0 0 0,0 0 0 0 0,-1 0 0 0 0,1 0 0 0 0,-1 0 0 0 0,1 5-66 0 0,0-1 155 0 0,-1-6-5 0 0,-1-1-121 0 0,0 0 0 0 0,0 1 0 0 0,1-1 0 0 0,-1 0 0 0 0,0 0 0 0 0,1 0 0 0 0,-1 0 0 0 0,1 0 0 0 0,-1 0 0 0 0,1 0 0 0 0,-1 0 0 0 0,1 0 0 0 0,0 0 0 0 0,0 0 0 0 0,-1 0 0 0 0,1 0 0 0 0,0 0 0 0 0,0-1 0 0 0,0 1 0 0 0,0 0 0 0 0,0-1 0 0 0,1 1-29 0 0,-1 0 17 0 0,1 0 0 0 0,-1 0 1 0 0,1-1-1 0 0,-1 1 0 0 0,1-1 1 0 0,-1 1-1 0 0,1-1 1 0 0,0 1-1 0 0,-1-1 0 0 0,1 0 1 0 0,0 0-1 0 0,0 0 1 0 0,-1 0-1 0 0,1 0 0 0 0,0 0-17 0 0,5-2-135 0 0,0-1 0 0 0,-1 1-1 0 0,1-1 1 0 0,-1-1 0 0 0,1 1 0 0 0,-1-1-1 0 0,0 0 1 0 0,3-3 135 0 0,13-8-1046 0 0,-8 5-697 0 0,-2-1-1 0 0,1 0 1 0 0,-2 0-1 0 0,5-6 1744 0 0,-7 7-1579 0 0,-3 3 796 0 0,0 0-1 0 0,0 0 1 0 0,0-1-1 0 0,-1 0 1 0 0,0-1-1 0 0,-1 1 1 0 0,0-1-1 0 0,0 1 0 0 0,1-6 784 0 0,2-4-302 0 0,-6 17 383 0 0,-1 0-1 0 0,1-1 0 0 0,0 1 1 0 0,-1 0-1 0 0,1-1 1 0 0,-1 1-1 0 0,1-1 0 0 0,-1 1 1 0 0,0 0-1 0 0,0-1 1 0 0,1 1-1 0 0,-1-1 0 0 0,0 1 1 0 0,0-1-1 0 0,-1 1 0 0 0,1-2-80 0 0,1-7 1350 0 0,0 5 293 0 0,-4 8 6877 0 0,-1 2-8223 0 0,1 0-1 0 0,-1 0 1 0 0,2 0-1 0 0,-1 1 1 0 0,0-1-1 0 0,1 1 1 0 0,0 0-1 0 0,1 0 1 0 0,-2 4-297 0 0,1 5 343 0 0,0 0 0 0 0,1-1 0 0 0,1 10-343 0 0,1-15 130 0 0,0 0 1 0 0,0 0 0 0 0,1 0-1 0 0,0 0 1 0 0,1 0 0 0 0,0 0-1 0 0,2 4-130 0 0,12 15 401 0 0,-12-21-335 0 0,-1 0 0 0 0,1 0 0 0 0,-2 0-1 0 0,3 5-65 0 0,-4-8 12 0 0,0 0 1 0 0,0 0-1 0 0,0 0 0 0 0,0 0 0 0 0,1-1 0 0 0,0 1-12 0 0,0-1 0 0 0,-1 1 0 0 0,0-1 0 0 0,1 1 0 0 0,-1-1 0 0 0,0 1 0 0 0,-1 0-1 0 0,1 0 1 0 0,0 2 0 0 0,7 21 1 0 0,-6-19 1 0 0,0 1 1 0 0,-1-1 0 0 0,0 0-1 0 0,0 1 1 0 0,-1 0-1 0 0,1 6-2 0 0,3 18 150 0 0,-4-29-119 0 0,0 1 0 0 0,0-1 0 0 0,0 1 0 0 0,-1-1 0 0 0,0 1 1 0 0,1 0-1 0 0,-2-1 0 0 0,1 3-31 0 0,-2 1 88 0 0,1 0 0 0 0,1 1 1 0 0,-1-1-1 0 0,1 0 0 0 0,1 8-88 0 0,-1-9 72 0 0,0 0 0 0 0,-1-1 0 0 0,0 1 0 0 0,0-1 0 0 0,0 0 0 0 0,-1 1 0 0 0,0-1 1 0 0,0 0-1 0 0,-1 0 0 0 0,0 0 0 0 0,0 0 0 0 0,-1 1-72 0 0,2-3 57 0 0,0-2-20 0 0,0 1 1 0 0,1-1-1 0 0,-1 0 1 0 0,0 0-1 0 0,0 0 1 0 0,-1 0-1 0 0,1 0 1 0 0,0 0-1 0 0,-1-1 1 0 0,1 1-1 0 0,-1-1 1 0 0,1 0 0 0 0,-1 1-1 0 0,0-1 1 0 0,0 0-1 0 0,1-1 1 0 0,-1 1-1 0 0,-1 0-37 0 0,0 0 33 0 0,0-1 0 0 0,0 1 0 0 0,0-1 0 0 0,0 1-1 0 0,0-1 1 0 0,0 0 0 0 0,-1-1 0 0 0,1 1 0 0 0,0-1 0 0 0,0 1 0 0 0,0-1-1 0 0,0-1 1 0 0,1 1-33 0 0,-11-5 93 0 0,11 5-77 0 0,-1 0-1 0 0,1 0 1 0 0,-1-1 0 0 0,1 1-1 0 0,0-1 1 0 0,0 0-1 0 0,0 0 1 0 0,0 0-1 0 0,0 0 1 0 0,0-1 0 0 0,1 1-1 0 0,-1-1 1 0 0,1 0-1 0 0,0 1 1 0 0,0-1-1 0 0,0 0 1 0 0,0 0 0 0 0,0-1-16 0 0,-1-2 6 0 0,1 0 0 0 0,0 0 1 0 0,0-1-1 0 0,1 1 0 0 0,0-1 1 0 0,0 0-1 0 0,0 1 0 0 0,1-1 1 0 0,0 0-1 0 0,0 1 0 0 0,1-1 1 0 0,0 0-1 0 0,1-2-6 0 0,2-6-96 0 0,0-1 0 0 0,2 1-1 0 0,0 1 1 0 0,0-1 0 0 0,1 1 0 0 0,1 0-1 0 0,2-1 97 0 0,-7 11-35 0 0,58-90-1233 0 0,-56 87 1056 0 0,0-1-1 0 0,1 0 1 0 0,0 1-1 0 0,0 0 1 0 0,1 1 0 0 0,0-1-1 0 0,3-1 213 0 0,17-19-811 0 0,-21 20 642 0 0,0 1 0 0 0,0 0 0 0 0,0 1-1 0 0,2-1 170 0 0,8-6-261 0 0,-12 8 244 0 0,1 1 1 0 0,-1-1 0 0 0,1 1-1 0 0,0 0 1 0 0,0 1 0 0 0,0-1-1 0 0,0 1 1 0 0,0 0 0 0 0,0 0-1 0 0,1 0 1 0 0,-1 1-1 0 0,1 0 1 0 0,-1 0 0 0 0,2 0 16 0 0,16-1 249 0 0,-23 2-240 0 0,0 0-1 0 0,0 0 1 0 0,0 0 0 0 0,1 0 0 0 0,-1 1-1 0 0,0-1 1 0 0,0 0 0 0 0,0 0 0 0 0,0 0-1 0 0,0 0 1 0 0,0 0 0 0 0,0 0 0 0 0,0 0-1 0 0,1 0 1 0 0,-1 0 0 0 0,0 0-1 0 0,0 0 1 0 0,0 1 0 0 0,0-1 0 0 0,0 0-1 0 0,0 0 1 0 0,0 0 0 0 0,0 0 0 0 0,0 0-1 0 0,0 0 1 0 0,0 0 0 0 0,0 1 0 0 0,0-1-1 0 0,0 0 1 0 0,0 0 0 0 0,0 0 0 0 0,0 0-1 0 0,0 0 1 0 0,0 0 0 0 0,0 1-1 0 0,0-1 1 0 0,0 0 0 0 0,0 0 0 0 0,0 0-1 0 0,0 0 1 0 0,0 0 0 0 0,0 0 0 0 0,0 1-1 0 0,0-1 1 0 0,0 0 0 0 0,0 0 0 0 0,0 0-1 0 0,0 0 1 0 0,0 0 0 0 0,-1 0-1 0 0,1 0 1 0 0,0 0 0 0 0,0 0 0 0 0,0 1-1 0 0,0-1 1 0 0,0 0 0 0 0,0 0 0 0 0,0 0-1 0 0,-1 0-8 0 0,0 6 349 0 0,3-3-261 0 0,-1-2-72 0 0,0 0 0 0 0,0 0 0 0 0,-1 0 0 0 0,1 0 0 0 0,-1 0-1 0 0,1 0 1 0 0,0 0 0 0 0,-1 0 0 0 0,0 0 0 0 0,1 0 0 0 0,-1 0 0 0 0,1 0 0 0 0,-1 0 0 0 0,0 0 0 0 0,0 0 0 0 0,0 0 0 0 0,0 0 0 0 0,0 1 0 0 0,0-1 0 0 0,0 0 0 0 0,0 0 0 0 0,0 0 0 0 0,0 0 0 0 0,-1 0-16 0 0,0 1 18 0 0,0-1 6 0 0,1 0-1 0 0,-1 1 1 0 0,0-1 0 0 0,0 0-1 0 0,1 1 1 0 0,-1-1 0 0 0,1 1-1 0 0,-1-1 1 0 0,1 0 0 0 0,0 1-1 0 0,-1-1 1 0 0,1 1 0 0 0,0-1-1 0 0,0 1 1 0 0,0-1 0 0 0,0 1-1 0 0,0-1 1 0 0,0 1 0 0 0,1-1-1 0 0,-1 1 1 0 0,0-1 0 0 0,1 0-1 0 0,0 2-23 0 0,-1-2 28 0 0,0 1 0 0 0,0 0 0 0 0,0-1 0 0 0,0 1-1 0 0,0 0 1 0 0,-1 0 0 0 0,1-1 0 0 0,-1 1 0 0 0,0 1-28 0 0,1-2 17 0 0,0 0 0 0 0,-1 1 1 0 0,1-1-1 0 0,0 0 0 0 0,-1 0 1 0 0,1 0-1 0 0,0 1 0 0 0,0-1 1 0 0,0 0-1 0 0,0 0 1 0 0,0 1-1 0 0,0-1 0 0 0,1 0 1 0 0,-1 0-1 0 0,0 0 0 0 0,1 2-17 0 0,8 8 178 0 0,-8-10-162 0 0,0 0 1 0 0,0 0 0 0 0,0 0-1 0 0,0 0 1 0 0,-1 1 0 0 0,1-1 0 0 0,0 0-1 0 0,-1 0 1 0 0,1 0 0 0 0,0 1-1 0 0,-1-1 1 0 0,0 0 0 0 0,1 0-1 0 0,-1 1 1 0 0,0-1 0 0 0,1 0 0 0 0,-1 1-1 0 0,0-1 1 0 0,0 1-17 0 0,0 0 23 0 0,0 0 0 0 0,0 1 1 0 0,0-1-1 0 0,1 0 0 0 0,-1 0 0 0 0,1 1 0 0 0,-1-1 1 0 0,1 0-1 0 0,0 0 0 0 0,0 0 0 0 0,0 0 0 0 0,0 0 1 0 0,1 0-1 0 0,-1 0 0 0 0,0 0 0 0 0,1 0 1 0 0,-1 0-1 0 0,1-1 0 0 0,0 1 0 0 0,0-1 0 0 0,-1 1 1 0 0,2-1-24 0 0,-3 0 3 0 0,1-1 0 0 0,-1 0 0 0 0,1 1 1 0 0,-1-1-1 0 0,1 0 0 0 0,-1 1 0 0 0,1-1 0 0 0,-1 1 1 0 0,1-1-1 0 0,-1 1 0 0 0,1-1 0 0 0,-1 1 1 0 0,0-1-1 0 0,1 1 0 0 0,-1-1 0 0 0,0 1 1 0 0,0 0-1 0 0,1-1 0 0 0,-1 1 0 0 0,0 0 1 0 0,0-1-1 0 0,0 1 0 0 0,0-1 0 0 0,0 1 1 0 0,0 0-1 0 0,0-1 0 0 0,0 1 0 0 0,0 0-3 0 0,0 0 5 0 0,1 0 0 0 0,-1 0 0 0 0,1 0 0 0 0,0 0 0 0 0,-1-1-1 0 0,1 1 1 0 0,0 0 0 0 0,0 0 0 0 0,-1-1 0 0 0,1 1 0 0 0,0 0 0 0 0,0-1 0 0 0,0 1 0 0 0,0-1-1 0 0,0 1 1 0 0,0-1 0 0 0,0 0 0 0 0,-1 1 0 0 0,1-1 0 0 0,1 1-5 0 0,7 3 30 0 0,-5 0 8 0 0,-3-3-34 0 0,0-1 1 0 0,-1 1-1 0 0,1 0 1 0 0,0 0-1 0 0,0-1 1 0 0,0 1-1 0 0,0 0 1 0 0,0-1-1 0 0,0 1 1 0 0,0-1-1 0 0,0 1 0 0 0,0-1 1 0 0,0 0-1 0 0,0 1 1 0 0,0-1-1 0 0,0 0 1 0 0,0 0-1 0 0,0 1 1 0 0,0-1-5 0 0,-4-1-958 0 0,8-4-1399 0 0,-1 3-5682 0 0</inkml:trace>
  <inkml:trace contextRef="#ctx0" brushRef="#br0" timeOffset="254.613">1828 35 6448 0 0,'-23'-5'297'0'0,"22"5"-289"0"0,1 0 1 0 0,0 0-1 0 0,0-1 0 0 0,0 1 0 0 0,0 0 1 0 0,0 0-1 0 0,-1 0 0 0 0,1 0 0 0 0,0-1 1 0 0,0 1-1 0 0,0 0 0 0 0,0 0 0 0 0,0 0 1 0 0,0-1-1 0 0,0 1 0 0 0,0 0 0 0 0,0 0 1 0 0,0 0-1 0 0,0-1 0 0 0,0 1 0 0 0,-1 0 1 0 0,1 0-1 0 0,1-1 0 0 0,-1 1 1 0 0,0 0-1 0 0,0 0 0 0 0,0 0 0 0 0,0-1 1 0 0,0 1-1 0 0,0 0 0 0 0,0 0 0 0 0,0 0 1 0 0,0-1-1 0 0,0 1 0 0 0,0 0 0 0 0,0 0 1 0 0,1 0-1 0 0,-1 0 0 0 0,0-1 0 0 0,0 1 1 0 0,0 0-1 0 0,0 0 0 0 0,1 0 0 0 0,-1 0 1 0 0,0 0-1 0 0,0-1 0 0 0,0 1-8 0 0,1 0 79 0 0,-1-1 0 0 0,0 1 0 0 0,0-1 0 0 0,0 1 0 0 0,1-1 0 0 0,-1 1 0 0 0,0-1-1 0 0,0 1 1 0 0,0-1 0 0 0,0 1 0 0 0,0-1 0 0 0,0 1 0 0 0,0-1 0 0 0,0 1 0 0 0,0-1 0 0 0,0 1 0 0 0,0-1 0 0 0,-1 1-1 0 0,1-1 1 0 0,0 1 0 0 0,0-1 0 0 0,0 1 0 0 0,-1-1 0 0 0,1 1 0 0 0,0-1 0 0 0,-1 1 0 0 0,1 0 0 0 0,0-1 0 0 0,-1 1 0 0 0,1-1-1 0 0,-1 1-78 0 0,2 0 175 0 0,-1 0 0 0 0,0 0-1 0 0,0 0 1 0 0,0 0-1 0 0,0 0 1 0 0,0 0-1 0 0,0 0 1 0 0,0 0-1 0 0,1 0 1 0 0,-1 0-1 0 0,0 0 1 0 0,0 0-1 0 0,0 0 1 0 0,0 0-1 0 0,0-1 1 0 0,0 1-1 0 0,0 0 1 0 0,0 0 0 0 0,1 0-1 0 0,-1 0 1 0 0,0 0-1 0 0,0 0 1 0 0,0 0-1 0 0,0 0 1 0 0,0 0-1 0 0,0 0 1 0 0,0 0-1 0 0,0-1 1 0 0,0 1-1 0 0,0 0 1 0 0,0 0-1 0 0,0 0 1 0 0,0 0-1 0 0,0 0 1 0 0,0 0-1 0 0,0 0 1 0 0,0-1 0 0 0,0 1-1 0 0,0 0 1 0 0,0 0-1 0 0,0 0 1 0 0,0 0-1 0 0,0 0 1 0 0,0 0-1 0 0,0 0 1 0 0,0-1-1 0 0,0 1 1 0 0,0 0-1 0 0,0 0 1 0 0,0 0-1 0 0,0 0 1 0 0,0 0-1 0 0,0 0 1 0 0,0 0 0 0 0,0 0-1 0 0,0 0 1 0 0,-1-1-1 0 0,1 1-174 0 0,-6 0 4799 0 0,13 0-4264 0 0,-5 0-536 0 0,1 0 0 0 0,-1 0 0 0 0,0 0 0 0 0,0 0 0 0 0,0 0 0 0 0,0 0 0 0 0,0 0 1 0 0,0 1-1 0 0,0-1 0 0 0,0 1 0 0 0,0 0 0 0 0,-1-1 0 0 0,1 1 0 0 0,0 0 0 0 0,0 0 0 0 0,0 0 1 0 0,1 1 0 0 0,-1 0-326 0 0,1 3-1826 0 0,-6 5 672 0 0</inkml:trace>
  <inkml:trace contextRef="#ctx0" brushRef="#br0" timeOffset="607.679">1884 262 3224 0 0,'1'0'51'0'0,"0"1"0"0"0,-1 0 0 0 0,1-1 0 0 0,0 1 0 0 0,-1 0 0 0 0,1 0 0 0 0,-1-1 0 0 0,1 1 0 0 0,-1 0 0 0 0,1 0 0 0 0,-1 0 0 0 0,0-1 1 0 0,1 1-1 0 0,-1 1-51 0 0,0-1 129 0 0,0-1 69 0 0,-1 1 0 0 0,1-1 0 0 0,0 1 0 0 0,0 0 0 0 0,0-1 0 0 0,-1 1 0 0 0,1 0 0 0 0,0-1 1 0 0,0 1-1 0 0,0-1 0 0 0,0 1 0 0 0,0 0 0 0 0,0-1 0 0 0,1 1 0 0 0,-1 0 0 0 0,0-1 0 0 0,0 1 0 0 0,0-1 0 0 0,1 1 0 0 0,-1 0 0 0 0,0-1 0 0 0,0 1 0 0 0,1-1 0 0 0,-1 1 0 0 0,0-1 0 0 0,1 1 0 0 0,-1-1 0 0 0,1 1 0 0 0,-1-1 0 0 0,1 0 0 0 0,-1 1 0 0 0,1-1 0 0 0,-1 0 0 0 0,1 1 0 0 0,-1-1 0 0 0,1 0 0 0 0,0 1 1 0 0,-1-1-1 0 0,1 0 0 0 0,-1 0 0 0 0,1 0-198 0 0,10 6 2877 0 0,-7-3-2589 0 0,0-1 0 0 0,0 1 0 0 0,0-1 0 0 0,0-1 0 0 0,1 1-1 0 0,-1 0 1 0 0,0-1 0 0 0,1 0 0 0 0,-1 0 0 0 0,1 0 0 0 0,-1-1 0 0 0,1 1 0 0 0,0-1 0 0 0,-1 0-1 0 0,4-1-287 0 0,0 0 223 0 0,1 0 0 0 0,-1 0-1 0 0,0-1 1 0 0,0 0-1 0 0,0 0 1 0 0,0-1-1 0 0,0 0 1 0 0,0-1-1 0 0,-1 0 1 0 0,0 0-1 0 0,0 0 1 0 0,1-1-223 0 0,-1 0 37 0 0,-5 3-17 0 0,0 0 0 0 0,0 1-1 0 0,0-1 1 0 0,0 0 0 0 0,0 0 0 0 0,0 0-1 0 0,0-1 1 0 0,0 1 0 0 0,1-3-20 0 0,9-10 54 0 0,-11 15-49 0 0,0 0 0 0 0,0-1 0 0 0,-1 1 0 0 0,1-1 0 0 0,0 0 0 0 0,0 1 0 0 0,-1-1 0 0 0,1 0 0 0 0,-1 1 0 0 0,1-1 0 0 0,-1 0 0 0 0,1 1 0 0 0,-1-1 0 0 0,1 0 0 0 0,-1 0 0 0 0,1 0 0 0 0,-1 0 0 0 0,0 1 0 0 0,0-1 0 0 0,1 0 0 0 0,-1 0 0 0 0,0 0 0 0 0,0 0 0 0 0,0 0 0 0 0,0 0 0 0 0,0 0 0 0 0,0 1 0 0 0,0-1 0 0 0,0 0 0 0 0,-1 0 0 0 0,1 0 0 0 0,0 0 0 0 0,-1 0 0 0 0,1 0 0 0 0,0 1 0 0 0,-1-2-5 0 0,0 1 8 0 0,1 0 0 0 0,-1-1 0 0 0,1 1 0 0 0,-1-1 0 0 0,1 1 0 0 0,-1 0 0 0 0,1-1 0 0 0,0 1 0 0 0,0-1 1 0 0,0 1-1 0 0,0 0 0 0 0,0-1 0 0 0,0 1 0 0 0,0-1 0 0 0,0 1 0 0 0,1-1 0 0 0,-1 1 0 0 0,1 0 0 0 0,-1-1 0 0 0,1 1 0 0 0,-1 0 0 0 0,1-1 0 0 0,0 1 0 0 0,-1 0-8 0 0,4-9 10 0 0,-3 9-8 0 0,-1 1 1 0 0,0-1-1 0 0,0 1 1 0 0,0-1-1 0 0,0 0 1 0 0,0 1-1 0 0,0-1 1 0 0,0 1-1 0 0,0-1 1 0 0,0 0-1 0 0,0 1 1 0 0,0-1-1 0 0,0 1 1 0 0,0-1-1 0 0,-1 1 1 0 0,1-1-1 0 0,0 1 1 0 0,0-1-1 0 0,-1 0 1 0 0,1 1-1 0 0,0-1 1 0 0,-1 1-3 0 0,1-1 3 0 0,-1 1 0 0 0,1-1 0 0 0,0 1 0 0 0,0-1 0 0 0,-1 0 0 0 0,1 1 0 0 0,0-1 0 0 0,0 0 0 0 0,-1 1 0 0 0,1-1 0 0 0,0 1 0 0 0,0-1 0 0 0,0 0 0 0 0,0 1 1 0 0,0-1-1 0 0,0 0 0 0 0,0 0-3 0 0,1-2 11 0 0,-1 2-11 0 0,1 1-1 0 0,-1-1 1 0 0,0 1 0 0 0,0-1 0 0 0,0 1-1 0 0,0-1 1 0 0,0 1 0 0 0,0-1 0 0 0,0 1-1 0 0,0-1 1 0 0,0 1 0 0 0,0-1 0 0 0,0 1-1 0 0,0-1 1 0 0,0 1 0 0 0,0-1 0 0 0,0 1-1 0 0,0-1 1 0 0,-1 0 0 0 0,0 1 3 0 0,1-1 1 0 0,-1 0-1 0 0,0 1 0 0 0,0-1 0 0 0,0 1 0 0 0,0 0 1 0 0,0-1-1 0 0,0 1 0 0 0,0 0 0 0 0,0-1 0 0 0,0 1 1 0 0,0 0-1 0 0,0 0 0 0 0,0 0 0 0 0,0 0 0 0 0,0 0 0 0 0,0 0 1 0 0,-1 0-4 0 0,-1 0 0 0 0,0 1 1 0 0,0-1-1 0 0,0 0 0 0 0,1 1 1 0 0,-1 0-1 0 0,0-1 1 0 0,0 1-1 0 0,1 0 1 0 0,-1 0-1 0 0,0 1 1 0 0,1-1-1 0 0,-1 1 1 0 0,1-1-1 0 0,0 1 1 0 0,-1 0-1 0 0,1 0 1 0 0,0 0-1 0 0,0 0 0 0 0,0 0 1 0 0,0 0-1 0 0,1 0 1 0 0,-1 1-1 0 0,0-1 0 0 0,-10 15 0 0 0,10-15 0 0 0,1-1 0 0 0,-1 1 0 0 0,1-1 0 0 0,0 1 0 0 0,-1 0 0 0 0,1 0 0 0 0,0-1 0 0 0,0 1 0 0 0,1 0 0 0 0,-1 0 0 0 0,0 0 0 0 0,0 0 0 0 0,1 2 0 0 0,-6 16 0 0 0,5-18 0 0 0,0 0 0 0 0,0 0 0 0 0,0 0 0 0 0,1 0 0 0 0,-1 0 0 0 0,1 0 0 0 0,-1 0 0 0 0,1 1 0 0 0,0-1 0 0 0,0 0 0 0 0,0 0 0 0 0,0 0 0 0 0,0 1 0 0 0,0-1 0 0 0,1 0 0 0 0,-1 0 0 0 0,1 0 0 0 0,-1 0 0 0 0,2 2 0 0 0,1 2 19 0 0,0 0-1 0 0,0 0 0 0 0,-1 0 1 0 0,2 6-19 0 0,-4-11 2 0 0,0-1-1 0 0,1 1 1 0 0,-1 0 0 0 0,0 0 0 0 0,1-1 0 0 0,-1 1 0 0 0,0 0 0 0 0,1 0 0 0 0,-1-1 0 0 0,1 1 0 0 0,-1-1 0 0 0,1 1-1 0 0,-1 0 1 0 0,1-1 0 0 0,0 1 0 0 0,-1-1 0 0 0,1 1 0 0 0,0-1 0 0 0,-1 0 0 0 0,1 1 0 0 0,0-1 0 0 0,0 0-1 0 0,-1 1 1 0 0,1-1 0 0 0,0 0 0 0 0,0 0 0 0 0,0 0-2 0 0,14 7 39 0 0,10 10 88 0 0,-20-14-116 0 0,20 5 69 0 0,-4-7-13 0 0,-15-1-57 0 0,-4 0-12 0 0,0 0 1 0 0,-1 0-1 0 0,1 1 0 0 0,0-1 0 0 0,0-1 1 0 0,-1 1-1 0 0,1 0 0 0 0,0 0 1 0 0,0 0-1 0 0,-1-1 0 0 0,1 1 0 0 0,0-1 1 0 0,1 0 1 0 0,3-2-33 0 0,12-2 17 0 0,-4 2-403 0 0,1-1 0 0 0,-1-1 0 0 0,1 0 0 0 0,11-7 419 0 0,-1 2-858 0 0,-21 9 514 0 0,0 0 0 0 0,1-1 0 0 0,-1 0 0 0 0,0 0 0 0 0,0 0 1 0 0,0 0-1 0 0,-1 0 0 0 0,1-1 0 0 0,-1 0 0 0 0,3-1 344 0 0,12-18-2038 0 0,8 1-10 0 0</inkml:trace>
  <inkml:trace contextRef="#ctx0" brushRef="#br0" timeOffset="880.185">2458 112 13304 0 0,'0'0'605'0'0,"0"0"-9"0"0,-1 1-381 0 0,-8 6-186 0 0,8-7 4 0 0,0 1 1 0 0,0-1 0 0 0,1 1 0 0 0,-1-1 0 0 0,0 0 0 0 0,1 1 0 0 0,-1-1 0 0 0,0 1 0 0 0,1 0-1 0 0,-1-1 1 0 0,1 1 0 0 0,-1-1 0 0 0,1 1 0 0 0,-1 0 0 0 0,1-1 0 0 0,-1 1 0 0 0,1 0 0 0 0,0 0-1 0 0,-1-1 1 0 0,1 1 0 0 0,0 0 0 0 0,0 0 0 0 0,0-1 0 0 0,0 1 0 0 0,-1 0 0 0 0,1 0 0 0 0,0 0-34 0 0,0 0 112 0 0,0 0 0 0 0,0 0 0 0 0,-1 0 0 0 0,1 0 0 0 0,0 0 0 0 0,-1 0 0 0 0,1 0 0 0 0,-1 0 0 0 0,1 0 0 0 0,-1 0 1 0 0,1 0-1 0 0,-1-1 0 0 0,0 1 0 0 0,1 0 0 0 0,-1 0 0 0 0,0-1 0 0 0,0 1 0 0 0,0 0 0 0 0,0 0-112 0 0,0 0 79 0 0,-1-1-1 0 0,1 1 1 0 0,0 0-1 0 0,0 0 1 0 0,1 0-1 0 0,-1 0 1 0 0,0 0-1 0 0,0 1 1 0 0,0-1 0 0 0,1 0-1 0 0,-1 0 1 0 0,0 0-1 0 0,1 1-78 0 0,-7 14-258 0 0,6-14 270 0 0,1-1 0 0 0,-1 0 0 0 0,0 1 1 0 0,0-1-1 0 0,1 1 0 0 0,-1-1 0 0 0,1 1 0 0 0,-1 0 1 0 0,1-1-1 0 0,-1 1 0 0 0,1-1 0 0 0,0 1 0 0 0,0 0 1 0 0,0-1-1 0 0,0 1 0 0 0,0-1 0 0 0,0 1 1 0 0,1 0-1 0 0,-1-1 0 0 0,0 1 0 0 0,1-1 0 0 0,-1 1 1 0 0,1-1-1 0 0,0 2-12 0 0,0-2 16 0 0,-1 0 0 0 0,1-1 0 0 0,-1 1 0 0 0,0 0 0 0 0,1 0 0 0 0,-1 0 0 0 0,0 0 0 0 0,1 0 1 0 0,-1 0-1 0 0,0 0 0 0 0,0-1 0 0 0,0 1 0 0 0,0 0 0 0 0,0 0 0 0 0,0 0 0 0 0,0 1-16 0 0,0-1 7 0 0,0 0 0 0 0,0 0 0 0 0,0 0 0 0 0,0 0 0 0 0,0 0-1 0 0,0 0 1 0 0,0 0 0 0 0,0 0 0 0 0,0 0 0 0 0,1 0 0 0 0,-1 0 0 0 0,0-1 0 0 0,1 1 0 0 0,-1 0-1 0 0,1 0 1 0 0,-1 0 0 0 0,1 0 0 0 0,-1 0 0 0 0,1-1 0 0 0,0 1 0 0 0,-1 0 0 0 0,1-1 0 0 0,0 1-1 0 0,0 0-6 0 0,18 14 365 0 0,1-1 0 0 0,0-2 0 0 0,4 2-365 0 0,3 3 302 0 0,-22-13-205 0 0,1 0 0 0 0,0 0 1 0 0,1-1-1 0 0,2 1-97 0 0,-5-2 98 0 0,0 0 0 0 0,0 0 0 0 0,0 1 0 0 0,-1-1 0 0 0,1 1 0 0 0,0 0 0 0 0,-1 0 0 0 0,0 0 0 0 0,1 1-98 0 0,8 8 676 0 0,-12-11-613 0 0,0 0 0 0 0,0 0 0 0 0,-1 1 0 0 0,1-1 0 0 0,0 0 0 0 0,-1 0 0 0 0,1 0-1 0 0,-1 1 1 0 0,1-1 0 0 0,-1 0 0 0 0,1 0 0 0 0,-1 0 0 0 0,0 0 0 0 0,0 0-63 0 0,0 1 191 0 0,0 0-151 0 0,-1 0 0 0 0,1-1 0 0 0,-1 1-1 0 0,0-1 1 0 0,1 0 0 0 0,-1 1 0 0 0,0-1-1 0 0,0 0 1 0 0,0 0 0 0 0,0 0 0 0 0,0 0-1 0 0,0 0 1 0 0,0-1 0 0 0,0 1 0 0 0,0 0-1 0 0,-1-1-39 0 0,-38 6 436 0 0,-65 5-538 0 0,104-10-141 0 0,0-1 0 0 0,0 0 0 0 0,0 0 1 0 0,-1-1-1 0 0,1 1 0 0 0,0 0 1 0 0,0-1-1 0 0,-1 0 243 0 0,-10-1-1357 0 0,0 4 110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32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278 115 13736 0 0,'0'-4'204'0'0,"0"4"-144"0"0,1-1 0 0 0,-1 0 0 0 0,0 1 0 0 0,0-1 0 0 0,0 0 0 0 0,0 1 0 0 0,0-1 0 0 0,-1 0 0 0 0,1 1 0 0 0,0-1 0 0 0,0 0 0 0 0,0 1 0 0 0,-1-1 0 0 0,1 0 0 0 0,0 1 0 0 0,-1-1 0 0 0,1 1 0 0 0,0-1 0 0 0,-1 1 0 0 0,1-1 0 0 0,-1 1-60 0 0,0-6 150 0 0,-2-2-373 0 0,2 7 1503 0 0,1 6 1848 0 0,-1 38-1328 0 0,1-37-1648 0 0,1 0-1 0 0,-2 0 1 0 0,1 0-1 0 0,-1 3-151 0 0,0 26 433 0 0,3 52 368 0 0,-1-52-580 0 0,-1-25-163 0 0,1 0 1 0 0,-1 1 0 0 0,2-1 0 0 0,0 6-59 0 0,6 28 553 0 0,-7-41-811 0 0,-1 0 0 0 0,0 0 0 0 0,0 0 0 0 0,-1 1 0 0 0,1-1 0 0 0,0 0 0 0 0,-1 0 1 0 0,0 0-1 0 0,0 0 0 0 0,0 0 0 0 0,0 0 0 0 0,-1 1 258 0 0,1-3-1362 0 0</inkml:trace>
  <inkml:trace contextRef="#ctx0" brushRef="#br0" timeOffset="328.749">3 245 13360 0 0,'0'0'1026'0'0,"-2"-6"-145"0"0,2 4 2223 0 0,35 3-2901 0 0,-11-1-35 0 0,-1 0 0 0 0,0-1 0 0 0,0-1 0 0 0,4-2-168 0 0,-14 1 24 0 0,17-3-39 0 0,18-6 15 0 0,-5 0-809 0 0,-9 4-3969 0 0,-5 0-1098 0 0</inkml:trace>
  <inkml:trace contextRef="#ctx0" brushRef="#br0" timeOffset="1024.769">580 1 13072 0 0,'0'0'597'0'0,"0"0"-9"0"0,-5 11-284 0 0,0 10 756 0 0,4-16-734 0 0,-1 1 1 0 0,1 0-1 0 0,1-1 0 0 0,-1 6-326 0 0,0 8 663 0 0,-1 1 0 0 0,-1-1 0 0 0,-1 0 0 0 0,-1 2-663 0 0,-9 47 996 0 0,7-25 11 0 0,-3 5-1007 0 0,-6 37 402 0 0,16-75 60 0 0,4-20-409 0 0,4-17-429 0 0,-6 21 223 0 0,0 0 1 0 0,1 1-1 0 0,-1-1 0 0 0,4-4 153 0 0,7-20-428 0 0,-10 21 294 0 0,0 0-1 0 0,1-1 1 0 0,3-5 134 0 0,-5 12-11 0 0,0 0 0 0 0,-1 0 0 0 0,1 1 0 0 0,0-1 0 0 0,1 1 0 0 0,-1-1 1 0 0,0 1-1 0 0,1 0 0 0 0,-1 0 0 0 0,1 0 0 0 0,0 0 0 0 0,-1 0 0 0 0,2 1 11 0 0,-4 0 0 0 0,1 1-1 0 0,-1 0 1 0 0,1 0 0 0 0,0 0 0 0 0,-1 0-1 0 0,1 0 1 0 0,-1 0 0 0 0,1 0-1 0 0,0 0 1 0 0,-1 0 0 0 0,1 0 0 0 0,-1 0-1 0 0,1 0 1 0 0,0 1 0 0 0,-1-1-1 0 0,1 0 1 0 0,-1 0 0 0 0,1 0 0 0 0,-1 1-1 0 0,1-1 1 0 0,-1 0 0 0 0,1 1-1 0 0,-1-1 1 0 0,1 1 0 0 0,-1-1 0 0 0,1 0-1 0 0,-1 1 1 0 0,0-1 0 0 0,1 1-1 0 0,-1-1 1 0 0,0 1 0 0 0,1-1 0 0 0,-1 1-1 0 0,0 0 1 0 0,0-1 0 0 0,1 1-1 0 0,-1-1 1 0 0,0 1 0 0 0,0-1-1 0 0,0 1 1 0 0,0 0 0 0 0,0-1 0 0 0,0 1 0 0 0,1 2 24 0 0,6 7 73 0 0,-6-8-72 0 0,1 0 0 0 0,-1-1-1 0 0,0 1 1 0 0,0 0 0 0 0,0 0 0 0 0,0 0 0 0 0,0 0 0 0 0,0 0 0 0 0,-1 0-1 0 0,1 0-24 0 0,3 21 194 0 0,1 1 101 0 0,0 0 0 0 0,3 2-295 0 0,-6-20 47 0 0,0 0 0 0 0,0 0 1 0 0,1 0-1 0 0,0 0 0 0 0,0 0 0 0 0,1-1 1 0 0,0 0-1 0 0,0 1 0 0 0,0-2 0 0 0,2 3-47 0 0,-5-6 10 0 0,0 0 0 0 0,0 0 0 0 0,0 0-1 0 0,0 0 1 0 0,0-1 0 0 0,1 1 0 0 0,-1 0-1 0 0,0-1 1 0 0,1 1 0 0 0,-1-1-1 0 0,0 1 1 0 0,1-1 0 0 0,-1 1 0 0 0,0-1-1 0 0,1 0 1 0 0,-1 0 0 0 0,1 0 0 0 0,-1 0-1 0 0,0 0 1 0 0,1 0 0 0 0,-1 0 0 0 0,1 0-1 0 0,0-1-9 0 0,2 0 24 0 0,0-1 0 0 0,0 0 1 0 0,0 0-1 0 0,0 0 0 0 0,0 0 0 0 0,2-3-24 0 0,14-7 82 0 0,2 3-18 0 0,-4 1-133 0 0,0 0 0 0 0,5-4 69 0 0,-18 9-56 0 0,0 0 0 0 0,-1 0 0 0 0,1-1 0 0 0,-1 1 0 0 0,0-1 0 0 0,0 0 0 0 0,0 0-1 0 0,-1 0 1 0 0,1-1 0 0 0,0-1 56 0 0,19-29-507 0 0,-16 25 316 0 0,0 0 0 0 0,-1 0 0 0 0,0-1 1 0 0,-1 0-1 0 0,0-2 191 0 0,-4 11-30 0 0,-1-1 1 0 0,1 1-1 0 0,-1-1 1 0 0,0 1-1 0 0,0-1 0 0 0,0 1 1 0 0,0-1-1 0 0,-1 1 1 0 0,1-1-1 0 0,-1 1 0 0 0,1-1 1 0 0,-1 0 29 0 0,0 1-6 0 0,1 1 1 0 0,-1-1-1 0 0,1 1 1 0 0,-1-1 0 0 0,1 1-1 0 0,-1 0 1 0 0,0-1-1 0 0,0 1 1 0 0,0 0-1 0 0,1 0 1 0 0,-1-1 0 0 0,-1 1-1 0 0,1 0 1 0 0,0 0-1 0 0,0 0 1 0 0,0 0-1 0 0,0 0 1 0 0,-1 0-1 0 0,1 1 1 0 0,-1-1 5 0 0,2 0 0 0 0,-1 1-1 0 0,1 0 1 0 0,-1 0-1 0 0,1 0 1 0 0,-1-1 0 0 0,1 1-1 0 0,-1 0 1 0 0,1 0-1 0 0,-1 0 1 0 0,1 0 0 0 0,-1 0-1 0 0,1 0 1 0 0,-1 0-1 0 0,1 0 1 0 0,-1 0 0 0 0,1 0-1 0 0,-1 0 1 0 0,1 0-1 0 0,-1 0 1 0 0,1 1 0 0 0,-1-1-1 0 0,1 0 1 0 0,-1 0-1 0 0,1 0 1 0 0,0 1 0 0 0,-1-1 0 0 0,-1 1-1 0 0,-1 0 22 0 0,0-1 1 0 0,0 0-1 0 0,0 1 0 0 0,1-1 0 0 0,-1 1 0 0 0,0 0 0 0 0,0 0 0 0 0,0 0-21 0 0,-5 2 93 0 0,7-2-82 0 0,0-1 0 0 0,0 1 1 0 0,0 0-1 0 0,0 0 0 0 0,0-1 0 0 0,0 1 1 0 0,0 0-1 0 0,1 0 0 0 0,-1 0 0 0 0,0 0 1 0 0,1 0-1 0 0,-1 0 0 0 0,1 0 1 0 0,-1 0-12 0 0,-4 6 60 0 0,-5 3 39 0 0,7-8-65 0 0,1 0 0 0 0,0 0 1 0 0,0 0-1 0 0,0 0 0 0 0,0 0 0 0 0,0 0 1 0 0,1 1-1 0 0,-1-1 0 0 0,1 1 0 0 0,-1-1 1 0 0,1 1-1 0 0,0 0 0 0 0,-1 2-34 0 0,-4 13 186 0 0,4-16-131 0 0,1 1 0 0 0,0 0-1 0 0,0-1 1 0 0,0 1 0 0 0,0 0 0 0 0,1 0 0 0 0,-1 0-1 0 0,1 0-54 0 0,0-1 31 0 0,0 0 0 0 0,0 0-1 0 0,-1-1 1 0 0,1 1-1 0 0,0 0 1 0 0,-1-1 0 0 0,1 1-1 0 0,-1-1 1 0 0,1 1-1 0 0,-1 0 1 0 0,0-1 0 0 0,0 1-31 0 0,-2 5 16 0 0,2-7-15 0 0,1 0-1 0 0,0 1 0 0 0,-1-1 0 0 0,1 1 0 0 0,0-1 0 0 0,0 1 1 0 0,0-1-1 0 0,-1 0 0 0 0,1 1 0 0 0,0-1 0 0 0,0 1 1 0 0,0-1-1 0 0,0 1 0 0 0,0-1 0 0 0,0 1 0 0 0,0-1 0 0 0,0 1 1 0 0,0-1-1 0 0,0 1 0 0 0,0-1 0 0 0,0 1 0 0 0,0-1 1 0 0,0 1-1 0 0,0-1 0 0 0,0 1 0 0 0,1-1 0 0 0,-1 2 10 0 0,0 0 4 0 0,-1 0 0 0 0,1 0 0 0 0,-1 0 0 0 0,1 0 0 0 0,0 0 0 0 0,0 0 0 0 0,0 0-1 0 0,0 0 1 0 0,0 0 0 0 0,1 0 0 0 0,-1 0 0 0 0,1 0 0 0 0,-1 0 0 0 0,1 0 0 0 0,0 0 0 0 0,-1-1 0 0 0,1 1 0 0 0,0 0 0 0 0,0 0 0 0 0,1 0-14 0 0,-2-2 2 0 0,0 1 0 0 0,1-1 1 0 0,-1 0-1 0 0,0 0 1 0 0,0 1-1 0 0,1-1 1 0 0,-1 0-1 0 0,0 1 0 0 0,0-1 1 0 0,0 0-1 0 0,0 1 1 0 0,0-1-1 0 0,0 0 0 0 0,1 1 1 0 0,-1-1-1 0 0,0 0 1 0 0,0 1-1 0 0,0-1 0 0 0,0 1 1 0 0,0-1-1 0 0,0 0 1 0 0,0 1-1 0 0,0-1 1 0 0,-1 1-3 0 0,1-1 4 0 0,0 1 0 0 0,0 0 1 0 0,0 0-1 0 0,0 0 0 0 0,0 0 1 0 0,0-1-1 0 0,1 1 1 0 0,-1 0-1 0 0,0 0 0 0 0,0 0 1 0 0,1-1-1 0 0,-1 1 0 0 0,0 0 1 0 0,1 0-1 0 0,-1-1 1 0 0,0 1-1 0 0,1 0 0 0 0,-1-1 1 0 0,1 1-1 0 0,0 0 1 0 0,-1-1-1 0 0,1 1 0 0 0,0 0-4 0 0,18 15 60 0 0,-18-14-56 0 0,0-1 1 0 0,0 0-1 0 0,1 0 0 0 0,-1 0 0 0 0,1 0 0 0 0,-1 0 1 0 0,0 0-1 0 0,1-1 0 0 0,1 2-4 0 0,10 5 26 0 0,-11-5-22 0 0,0-1-1 0 0,0 0 1 0 0,0 0-1 0 0,0 0 1 0 0,0 0-1 0 0,0 0 1 0 0,0 0-1 0 0,1 0 1 0 0,-1-1-1 0 0,0 1 1 0 0,1-1-1 0 0,-1 0 1 0 0,0 0-1 0 0,1 0 1 0 0,-1 0-4 0 0,39-3 81 0 0,-31 1-68 0 0,41-10 100 0 0,-46 11-102 0 0,0-1-1 0 0,0 0 1 0 0,-1 0-1 0 0,1 0 1 0 0,-1-1-1 0 0,1 0 1 0 0,-1 1-1 0 0,1-3-10 0 0,3 0-23 0 0,0-1-722 0 0,1 0-1 0 0,-1-1 1 0 0,0 0-1 0 0,1-2 746 0 0,-6 7-2256 0 0,5 0-4314 0 0</inkml:trace>
  <inkml:trace contextRef="#ctx0" brushRef="#br0" timeOffset="1333.04">1245 164 11056 0 0,'0'0'852'0'0,"-5"-1"-61"0"0,2 1 1988 0 0,-10 9-1669 0 0,11-9-985 0 0,0 1 0 0 0,0 1-1 0 0,1-1 1 0 0,-1 0 0 0 0,0 0 0 0 0,0 1-1 0 0,1-1 1 0 0,-2 2-125 0 0,-9 6 732 0 0,11-9-677 0 0,0 1-1 0 0,0-1 1 0 0,0 1 0 0 0,1 0 0 0 0,-1-1-1 0 0,0 1 1 0 0,0 0 0 0 0,0-1 0 0 0,1 1-1 0 0,-1 0 1 0 0,0 0 0 0 0,1 0 0 0 0,-1 0 0 0 0,0 0-1 0 0,1 0 1 0 0,-1 1-55 0 0,-8 17 458 0 0,8-18-440 0 0,0 1-1 0 0,0-1 1 0 0,0 1-1 0 0,0-1 1 0 0,0 1-1 0 0,1-1 1 0 0,-1 1-1 0 0,0 0 1 0 0,1-1-1 0 0,0 1 1 0 0,-1 0 0 0 0,1 0-1 0 0,0 0 1 0 0,0-1-1 0 0,0 1 1 0 0,0 0-1 0 0,0 0 1 0 0,0-1-1 0 0,0 1 1 0 0,1 0-1 0 0,-1 0 1 0 0,1-1-1 0 0,0 2-17 0 0,2 5 12 0 0,1-1 0 0 0,0 0 0 0 0,1 0 0 0 0,-1 0 0 0 0,1 0 0 0 0,1-1 0 0 0,-1 0 0 0 0,1 0 0 0 0,0 0 0 0 0,1-1 0 0 0,-1 0 0 0 0,1 0 0 0 0,0 0 0 0 0,0-1 0 0 0,0 0 0 0 0,7 2-12 0 0,-3-1 13 0 0,0 0 0 0 0,-1 1 0 0 0,0 0 0 0 0,0 1 0 0 0,0 0 0 0 0,1 3-13 0 0,-7-5 780 0 0,-8-2-611 0 0,-7 3 108 0 0,8-3-238 0 0,0 0 1 0 0,-1-1-1 0 0,0 0 0 0 0,1 0 0 0 0,-1 0 0 0 0,0-1 0 0 0,0 1 0 0 0,0-1 0 0 0,0 0 0 0 0,0 0 0 0 0,0 0 0 0 0,-4 0-39 0 0,-8 2 38 0 0,0 1 35 0 0,-2 0 1 0 0,-9 0-74 0 0,11-2-481 0 0,13-1 282 0 0,1-1 0 0 0,-1 1 0 0 0,1-1-1 0 0,-1 0 1 0 0,1 1 0 0 0,-1-1 0 0 0,1 0 0 0 0,-1-1 0 0 0,1 1-1 0 0,-1 0 1 0 0,1-1 0 0 0,-3 0 199 0 0,-1-2-1567 0 0</inkml:trace>
  <inkml:trace contextRef="#ctx0" brushRef="#br0" timeOffset="1656.73">1467 289 14280 0 0,'0'0'322'0'0,"0"0"45"0"0,0 0 21 0 0,0 0-33 0 0,1 1-233 0 0,6 4 189 0 0,1-1 0 0 0,-1 0 0 0 0,1 0 1 0 0,0-1-1 0 0,0 0 0 0 0,8 2-311 0 0,-13-4 187 0 0,1-1 0 0 0,0 1 1 0 0,0-1-1 0 0,-1 0 0 0 0,1 0 1 0 0,0 0-1 0 0,0 0 0 0 0,-1-1 0 0 0,1 0 1 0 0,0 0-1 0 0,-1 0 0 0 0,1 0 1 0 0,-1 0-1 0 0,1-1 0 0 0,-1 1 0 0 0,0-1 1 0 0,2-1-188 0 0,23-13 557 0 0,-21 13-494 0 0,0-1 0 0 0,0 0-1 0 0,-1-1 1 0 0,1 1-1 0 0,-1-1 1 0 0,0 0 0 0 0,0-1-1 0 0,2-3-62 0 0,7-14-39 0 0,2-3-306 0 0,-17 25 325 0 0,1 1-1 0 0,0-1 0 0 0,-1 0 0 0 0,1 1 0 0 0,-1-1 1 0 0,1 0-1 0 0,-1 0 0 0 0,1 0 0 0 0,-1 0 0 0 0,1 1 0 0 0,-1-1 1 0 0,0 0-1 0 0,0 0 0 0 0,1 0 0 0 0,-1 0 0 0 0,0 0 1 0 0,0 0-1 0 0,0 0 0 0 0,0 0 0 0 0,0 0 0 0 0,0 1 1 0 0,0-1-1 0 0,-1 0 0 0 0,1 0 0 0 0,0 0 0 0 0,0 0 1 0 0,-1 0-1 0 0,1 0 0 0 0,0 0 0 0 0,-1 1 0 0 0,1-1 0 0 0,-1 0 1 0 0,1 0-1 0 0,-1 1 0 0 0,0-1 0 0 0,1 0 0 0 0,-1 1 1 0 0,0-1-1 0 0,1 0 0 0 0,-1 1 21 0 0,-1-2-21 0 0,0 1-1 0 0,0 0 1 0 0,0 0 0 0 0,0 0-1 0 0,0 0 1 0 0,0 0 0 0 0,0 0 0 0 0,0 0-1 0 0,0 1 1 0 0,0-1 0 0 0,0 1-1 0 0,0-1 1 0 0,-1 1 0 0 0,1 0-1 0 0,0 0 1 0 0,0 0 0 0 0,-2 0 21 0 0,-3 1 64 0 0,1 1 1 0 0,-1-1-1 0 0,1 1 1 0 0,0 1-1 0 0,0-1 1 0 0,-1 1-1 0 0,2 0 1 0 0,-1 0-1 0 0,0 1 1 0 0,1 0-1 0 0,-1 0 1 0 0,1 0-1 0 0,0 0 0 0 0,1 1 1 0 0,-1 0-1 0 0,1 0 1 0 0,0 0-1 0 0,0 1 1 0 0,1-1-1 0 0,-1 1 1 0 0,1 0-1 0 0,-1 4-64 0 0,2-6 55 0 0,0 1 1 0 0,0 0-1 0 0,0 0 0 0 0,1 1 0 0 0,0-1 0 0 0,0 0 0 0 0,0 0 0 0 0,1 0 0 0 0,0 1 0 0 0,0-1 0 0 0,0 0 0 0 0,1 1 0 0 0,-1-1 0 0 0,1 0 1 0 0,1 0-1 0 0,-1 0 0 0 0,2 5-55 0 0,-1-6 14 0 0,0 0-1 0 0,1 1 1 0 0,-1-1 0 0 0,1-1 0 0 0,0 1 0 0 0,0 0 0 0 0,0-1-1 0 0,0 1 1 0 0,1-1 0 0 0,-1 0 0 0 0,1 0 0 0 0,0 0 0 0 0,0-1 0 0 0,0 1-1 0 0,0-1 1 0 0,0 0 0 0 0,0 0 0 0 0,1-1 0 0 0,-1 1 0 0 0,3 0-14 0 0,10 1 145 0 0,-1 0 1 0 0,1-1-1 0 0,0 0 0 0 0,-1-2 1 0 0,8 0-146 0 0,21-2-2510 0 0,-16 1-1927 0 0,0-1-2772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38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18 8288 0 0,'0'0'638'0'0,"0"-1"-414"0"0,0-3 158 0 0,0-1 3400 0 0,0-1 3422 0 0,-10 8-5941 0 0,-3 1-327 0 0,-5 2-128 0 0,-4 6-53 0 0,13-7-536 0 0,0 0 1 0 0,1 1 0 0 0,0 0-1 0 0,0 0 1 0 0,0 1 0 0 0,-4 4-220 0 0,-6 7 172 0 0,1 1 0 0 0,-9 13-172 0 0,21-25 24 0 0,0 1 0 0 0,1-1 0 0 0,0 1 0 0 0,0 0 0 0 0,1 0 1 0 0,0 0-1 0 0,0 1 0 0 0,0-1 0 0 0,1 1 0 0 0,0 3-24 0 0,1-9 0 0 0,1-1 0 0 0,0-1 0 0 0,-1 1 0 0 0,1 0 0 0 0,0-1 0 0 0,0 1 0 0 0,0 0 0 0 0,0 0 0 0 0,0-1 0 0 0,0 1 0 0 0,0 0 0 0 0,0-1 0 0 0,1 1 0 0 0,-1 0 0 0 0,0-1 0 0 0,0 1 0 0 0,0 0 0 0 0,1-1 0 0 0,-1 1 0 0 0,0-1 0 0 0,1 1 0 0 0,-1 0 0 0 0,1-1 0 0 0,-1 1 0 0 0,1-1 0 0 0,-1 1 0 0 0,2 1 0 0 0,-1 1 0 0 0,0-1 1 0 0,1 0-1 0 0,0 0 0 0 0,0 0 0 0 0,-1 0 0 0 0,1 0 0 0 0,1 0 0 0 0,-1 0 1 0 0,0-1-1 0 0,0 1 0 0 0,0-1 0 0 0,1 0 0 0 0,-1 1 0 0 0,1-1 0 0 0,-1 0 1 0 0,1 0-1 0 0,0-1 0 0 0,-1 1 0 0 0,3 0 0 0 0,4 0-6 0 0,0 0 0 0 0,0-1 0 0 0,0 0 0 0 0,0-1 0 0 0,3 0 6 0 0,5-1-27 0 0,-2 0-215 0 0,0 0 1 0 0,0-2 0 0 0,-1 1-1 0 0,6-4 242 0 0,-5 3-245 0 0,-7 0 73 0 0,0 1 0 0 0,0-1 0 0 0,0 0 1 0 0,0-1-1 0 0,-1 0 0 0 0,1 0 0 0 0,-1 0 0 0 0,-1-1 1 0 0,1 0-1 0 0,-1-1 0 0 0,0 1 0 0 0,0-1 0 0 0,-1-1 1 0 0,3-4 171 0 0,3-9-119 0 0,-11 21 121 0 0,0 0 0 0 0,1-1-1 0 0,-1 1 1 0 0,0-1 0 0 0,0 1 0 0 0,0 0 0 0 0,0-1-1 0 0,0 1 1 0 0,0-1 0 0 0,0 1 0 0 0,0-1 0 0 0,0 1 0 0 0,0 0-1 0 0,0-1 1 0 0,0 1 0 0 0,0-1 0 0 0,0 1 0 0 0,0 0-1 0 0,0-1 1 0 0,0 1 0 0 0,-1-1 0 0 0,1 1 0 0 0,0 0-1 0 0,0-1 1 0 0,-1 1 0 0 0,1 0 0 0 0,0-1 0 0 0,0 1 0 0 0,-1 0-1 0 0,1-1 1 0 0,0 1 0 0 0,-1 0 0 0 0,1 0 0 0 0,0-1-1 0 0,-1 1 1 0 0,1 0 0 0 0,0 0 0 0 0,-1 0 0 0 0,1-1-2 0 0,-1 1 11 0 0,0 0 0 0 0,0-1 0 0 0,1 1 0 0 0,-1-1 1 0 0,0 1-1 0 0,0 0 0 0 0,0 0 0 0 0,0-1 0 0 0,0 1 1 0 0,0 0-1 0 0,1 0 0 0 0,-1 0 0 0 0,0 0 0 0 0,0 0 1 0 0,0 0-1 0 0,0 0 0 0 0,0 1 0 0 0,0-1 0 0 0,1 0 1 0 0,-1 0-1 0 0,0 1 0 0 0,0-1 0 0 0,0 0 0 0 0,0 1 0 0 0,0 0-11 0 0,-21 15 319 0 0,15-11-191 0 0,5-3-54 0 0,-1 1 0 0 0,0 0 0 0 0,1 0-1 0 0,-1 0 1 0 0,1 0 0 0 0,-1 1-74 0 0,-11 14 373 0 0,11-15-341 0 0,-1 1-1 0 0,1 0 0 0 0,0 0 1 0 0,0 0-1 0 0,1 0 0 0 0,-1 1 1 0 0,1-1-1 0 0,0 1 0 0 0,0-1 1 0 0,0 1-1 0 0,1 0 1 0 0,0 0-1 0 0,0 0 0 0 0,0-1 1 0 0,0 1-1 0 0,1 0 0 0 0,0 0 1 0 0,0 0-1 0 0,0 0 0 0 0,1 0 1 0 0,-1 0-1 0 0,1 0 0 0 0,0 0 1 0 0,1 0-1 0 0,-1 0 0 0 0,1-1 1 0 0,0 1-1 0 0,0 0 0 0 0,1-1 1 0 0,-1 0-1 0 0,1 0 1 0 0,0 1-1 0 0,3 2-31 0 0,-5-6 4 0 0,0 1 0 0 0,1-1 0 0 0,-1 0 0 0 0,1 0 0 0 0,-1 1 0 0 0,1-1 0 0 0,0 0 0 0 0,-1-1 0 0 0,1 1 0 0 0,0 0 0 0 0,0 0 0 0 0,0-1 1 0 0,0 1-1 0 0,0-1 0 0 0,-1 1 0 0 0,1-1 0 0 0,0 0 0 0 0,0 0 0 0 0,0 0 0 0 0,0 0 0 0 0,0 0 0 0 0,0 0 0 0 0,0-1 0 0 0,0 1 0 0 0,0 0 0 0 0,0-1 0 0 0,0 0 0 0 0,-1 1 0 0 0,2-2-4 0 0,0 2 15 0 0,-1-1 1 0 0,0 0-1 0 0,0 0 0 0 0,1 1 0 0 0,-1-2 1 0 0,0 1-1 0 0,0 0 0 0 0,0 0 0 0 0,0-1 1 0 0,0 1-1 0 0,0-1 0 0 0,-1 1 0 0 0,1-1 0 0 0,0 0 1 0 0,-1 0-1 0 0,1 0 0 0 0,-1 0 0 0 0,0 0 1 0 0,2-2-16 0 0,6-11-117 0 0,-7 12 62 0 0,0 0 0 0 0,0 0 0 0 0,0 0 1 0 0,0-1-1 0 0,-1 1 0 0 0,1-1 1 0 0,0-3 54 0 0,1-3-167 0 0,0 1 1 0 0,1-1-1 0 0,0 1 1 0 0,1 0-1 0 0,0-1 167 0 0,2-4-178 0 0,25-33-275 0 0,-32 46 378 0 0,0 1 8 0 0,0 0 3 0 0,1 2 60 0 0,0-1 0 0 0,0 0 0 0 0,-1 1 0 0 0,1-1 0 0 0,-1 1 0 0 0,1-1 0 0 0,-1 1-1 0 0,1-1 1 0 0,-1 1 0 0 0,0-1 0 0 0,0 1 0 0 0,0-1 0 0 0,0 2 4 0 0,1 7 121 0 0,0 0 0 0 0,1 0 0 0 0,0 0 0 0 0,0 0 0 0 0,3 7-121 0 0,-2-11 22 0 0,0 0 0 0 0,0 0 0 0 0,1-1 0 0 0,0 1 0 0 0,0-1 0 0 0,0 0 0 0 0,0 0 0 0 0,1 0 0 0 0,0 0 0 0 0,0-1 0 0 0,0 0 0 0 0,1 0 0 0 0,-1 0 0 0 0,1-1 0 0 0,0 0 0 0 0,0 0 0 0 0,0 0 0 0 0,1-1 0 0 0,-1 0 0 0 0,6 2-22 0 0,-5-3 10 0 0,-1 1 0 0 0,0-1 1 0 0,0 0-1 0 0,1-1 0 0 0,-1 1 1 0 0,0-1-1 0 0,1 0 0 0 0,-1-1 1 0 0,0 0-1 0 0,1 0 0 0 0,-1 0 1 0 0,0 0-1 0 0,0-1 0 0 0,0 0 0 0 0,0-1 1 0 0,0 1-1 0 0,0-1 0 0 0,-1 0 1 0 0,1-1-1 0 0,-1 1 0 0 0,4-5-10 0 0,10-9-68 0 0,-12 12-76 0 0,0-1-1 0 0,-1 0 1 0 0,0-1-1 0 0,-1 1 0 0 0,1-1 1 0 0,-1 0-1 0 0,2-4 145 0 0,-1-1-365 0 0,-2 7 261 0 0,-1 0-1 0 0,-1-1 1 0 0,1 1 0 0 0,-1-1-1 0 0,0 1 1 0 0,0-1-1 0 0,0-2 105 0 0,5-20-149 0 0,-5 21 142 0 0,0 0 0 0 0,-1 0 0 0 0,0-1 0 0 0,0 1 0 0 0,0-3 7 0 0,-1 1 0 0 0,-2 3 24 0 0,-2 9 63 0 0,-3 6 53 0 0,7-9-140 0 0,-3 5 60 0 0,0 0 0 0 0,1 0 1 0 0,0 1-1 0 0,0-1 0 0 0,0 0 0 0 0,1 1 0 0 0,0 0 1 0 0,-1 1-61 0 0,0 8 385 0 0,1 0 1 0 0,0 10-386 0 0,1-20 60 0 0,1 0 1 0 0,-1 0-1 0 0,1-1 0 0 0,-1 1 0 0 0,2 0 1 0 0,-1-1-1 0 0,0 1 0 0 0,1 0 0 0 0,0-1 0 0 0,0 0 1 0 0,0 1-1 0 0,0-1 0 0 0,1 0 0 0 0,0 0 0 0 0,0 0 1 0 0,0-1-1 0 0,0 1 0 0 0,1-1 0 0 0,1 2-60 0 0,-4-4 15 0 0,0-1-1 0 0,0 1 0 0 0,0-1 0 0 0,0 0 1 0 0,0 0-1 0 0,0 0 0 0 0,0 1 1 0 0,0-1-1 0 0,0 0 0 0 0,0 0 0 0 0,0 0 1 0 0,0 0-1 0 0,0-1 0 0 0,0 1 1 0 0,0 0-15 0 0,3-1 23 0 0,0 1 0 0 0,-1 0 0 0 0,0 0 0 0 0,0-1 1 0 0,1 0-1 0 0,-1 1 0 0 0,0-1 0 0 0,0-1 1 0 0,0 1-1 0 0,0 0 0 0 0,0-1 1 0 0,1 0-24 0 0,29-23 400 0 0,-26 20-295 0 0,0-1 1 0 0,1 1 0 0 0,-1 0-1 0 0,2-1-105 0 0,-6 5-27 0 0,-1 0 0 0 0,0-1 1 0 0,1 0-1 0 0,-1 1 0 0 0,0-1 0 0 0,0 0 0 0 0,0 0 0 0 0,0 0 0 0 0,0-1 1 0 0,-1 1-1 0 0,1 0 0 0 0,-1-1 0 0 0,2-1 27 0 0,1-5-157 0 0,-1 0 0 0 0,1 0 0 0 0,0-4 157 0 0,7-21-345 0 0,17-34-387 0 0,-27 66 651 0 0,-1 5 61 0 0,-1-1 0 0 0,1 1 1 0 0,-1-1-1 0 0,0 1 0 0 0,0-1 1 0 0,0 1-1 0 0,0-1 1 0 0,-1 2 19 0 0,-6 17 37 0 0,7-5 86 0 0,-1-1-1 0 0,2 1 1 0 0,0-1 0 0 0,1 1 0 0 0,1 9-123 0 0,-1-20 45 0 0,0 0 1 0 0,0 0-1 0 0,0 0 0 0 0,1 0 0 0 0,0-1 1 0 0,0 1-1 0 0,0 0 0 0 0,0-1 0 0 0,1 2-45 0 0,-1-4 28 0 0,0 0 1 0 0,-1 0-1 0 0,1 0 0 0 0,0 0 0 0 0,0 0 0 0 0,0-1 1 0 0,0 1-1 0 0,0 0 0 0 0,1-1 0 0 0,-1 0 0 0 0,0 0 1 0 0,1 0-1 0 0,-1 0 0 0 0,1 0 0 0 0,-1 0 0 0 0,1 0 1 0 0,-1-1-1 0 0,1 1 0 0 0,0-1-28 0 0,2 1 1 0 0,-1-1 0 0 0,1 0 0 0 0,0 0 0 0 0,0 0 0 0 0,-1 0 0 0 0,1-1 0 0 0,0 1 0 0 0,-1-1 0 0 0,1-1 1 0 0,0 1-1 0 0,-1-1 0 0 0,0 1 0 0 0,1-1 0 0 0,-1 0 0 0 0,0-1 0 0 0,0 1 0 0 0,0-1 0 0 0,0 0 0 0 0,-1 0 0 0 0,1 0 0 0 0,-1 0 0 0 0,1-1 0 0 0,-1 1 0 0 0,0-1 1 0 0,-1 0-1 0 0,1 0 0 0 0,-1 0 0 0 0,1 0 0 0 0,-1 0 0 0 0,-1-1-1 0 0,4-5-685 0 0,9-18-1107 0 0,-5 10-5844 0 0,-5 10 951 0 0</inkml:trace>
  <inkml:trace contextRef="#ctx0" brushRef="#br0" timeOffset="300.61">1481 59 9216 0 0,'3'-12'992'0'0,"-3"10"-692"0"0,0 0 1 0 0,-1-1-1 0 0,1 1 1 0 0,0 0-1 0 0,-1 0 0 0 0,0-1 1 0 0,0 1-1 0 0,1 0 1 0 0,-1 0-1 0 0,-1 0 1 0 0,1 0-1 0 0,0 0 1 0 0,0 0-1 0 0,-1 0 0 0 0,1 0 1 0 0,-1 1-1 0 0,0-1 1 0 0,0 0-301 0 0,1 1 171 0 0,0 0 0 0 0,0 0 0 0 0,0 1 0 0 0,0-1 0 0 0,0 0 0 0 0,0 1 1 0 0,-1-1-1 0 0,1 1 0 0 0,0 0 0 0 0,0-1 0 0 0,-1 1 0 0 0,1 0 0 0 0,0-1 0 0 0,-1 1 0 0 0,1 0 0 0 0,0 0 0 0 0,-1 0 1 0 0,1 0-1 0 0,0 1 0 0 0,-1-1 0 0 0,1 0 0 0 0,0 0 0 0 0,0 1 0 0 0,-1-1 0 0 0,1 1 0 0 0,0-1 0 0 0,0 1 1 0 0,0 0-1 0 0,0-1 0 0 0,0 1 0 0 0,-1 0 0 0 0,1 0 0 0 0,0 0-171 0 0,-17 13 607 0 0,14-11-531 0 0,0 0 1 0 0,0 0-1 0 0,0 0 0 0 0,1 0 1 0 0,-1 1-1 0 0,1 0 0 0 0,0 0 1 0 0,0 0-1 0 0,0 0 0 0 0,0 0 1 0 0,0 1-77 0 0,-6 14 191 0 0,4-10-136 0 0,1 0-1 0 0,0 0 0 0 0,0 1 1 0 0,1 0-55 0 0,2-8 8 0 0,1 1 0 0 0,-1 0 1 0 0,1 0-1 0 0,0 0 0 0 0,-1-1 0 0 0,1 1 1 0 0,1 0-1 0 0,-1 0 0 0 0,0 0 0 0 0,1 0 1 0 0,-1-1-1 0 0,1 1 0 0 0,0 0 0 0 0,0 0 1 0 0,0-1-1 0 0,1 2-8 0 0,-2-2 13 0 0,2 1 0 0 0,-1-1 1 0 0,0 0-1 0 0,0 0 0 0 0,1 0 0 0 0,-1 0 1 0 0,1 0-1 0 0,0 0 0 0 0,-1 0 0 0 0,2 1-13 0 0,2 1 15 0 0,-3-2-4 0 0,-1 0 1 0 0,1 0-1 0 0,0 0 1 0 0,0 0 0 0 0,0-1-1 0 0,0 1 1 0 0,1 0-1 0 0,-1-1 1 0 0,0 1-1 0 0,1-1 1 0 0,0 0-12 0 0,5 3 14 0 0,13 8 78 0 0,1-1 1 0 0,0-2-1 0 0,12 5-92 0 0,-6 4 520 0 0,-27-17-325 0 0,-1-1 145 0 0,0 1-268 0 0,0 1 0 0 0,0-1-1 0 0,-1 1 1 0 0,1-1 0 0 0,0 0 0 0 0,-1 1 0 0 0,1-1-1 0 0,-1 0 1 0 0,0 0 0 0 0,0 1 0 0 0,1-1 0 0 0,-1 0-1 0 0,0 0 1 0 0,0 0 0 0 0,0 0 0 0 0,0 0 0 0 0,0 0-1 0 0,0 0 1 0 0,0 0 0 0 0,0 0 0 0 0,-1-1 0 0 0,1 1-1 0 0,0 0 1 0 0,0-1 0 0 0,-1 1 0 0 0,1-1-72 0 0,-8 4 46 0 0,0-1 0 0 0,0-1 0 0 0,-8 2-46 0 0,2-1 164 0 0,3 0-164 0 0,1-2-1 0 0,0 1 0 0 0,-1-2 1 0 0,1 1-1 0 0,-1-2 0 0 0,1 1 1 0 0,-1-2-1 0 0,1 1 1 0 0,-7-1-486 0 0,-26-5-2353 0 0,26 4-632 0 0,14 0 1688 0 0</inkml:trace>
  <inkml:trace contextRef="#ctx0" brushRef="#br0" timeOffset="833.631">1674 162 5064 0 0,'0'0'389'0'0,"0"1"-250"0"0,1 1 716 0 0,-1 1 0 0 0,0-1-1 0 0,1 0 1 0 0,-1 1 0 0 0,1-1 0 0 0,0 0 0 0 0,0 1 0 0 0,0-1 0 0 0,0 0-1 0 0,0 0 1 0 0,0 0 0 0 0,1 0 0 0 0,-1 0 0 0 0,1 1-855 0 0,9 15 2979 0 0,-9-14-2709 0 0,-1 0 0 0 0,1 0-1 0 0,0 0 1 0 0,0-1-1 0 0,0 1 1 0 0,1-1 0 0 0,-1 1-1 0 0,1-1 1 0 0,0 0-1 0 0,0 0-269 0 0,-2-2 35 0 0,0 0-1 0 0,1 1 1 0 0,-1-2-1 0 0,1 1 0 0 0,-1 0 1 0 0,1 0-1 0 0,0 0 1 0 0,-1-1-1 0 0,1 1 0 0 0,0-1 1 0 0,-1 1-1 0 0,1-1 1 0 0,0 0-1 0 0,-1 1 0 0 0,1-1 1 0 0,0 0-1 0 0,0 0 1 0 0,-1 0-1 0 0,1-1 0 0 0,0 1 1 0 0,0 0-1 0 0,-1-1 1 0 0,1 1-1 0 0,0-1 0 0 0,0 0-34 0 0,1 0 9 0 0,6-2 23 0 0,0 0 0 0 0,0-1 0 0 0,0 0 0 0 0,-1 0 0 0 0,0-1 0 0 0,0 0-1 0 0,0-1 1 0 0,0 0 0 0 0,2-3-32 0 0,25-31 0 0 0,-33 37-6 0 0,-1 1 0 0 0,1-1-1 0 0,-1 0 1 0 0,0 1 0 0 0,0-1-1 0 0,0 0 1 0 0,0 0 0 0 0,0 1-1 0 0,-1-1 1 0 0,1 0 0 0 0,-1 0-1 0 0,1 0 1 0 0,-1 0 0 0 0,0-1 6 0 0,0-2-20 0 0,0 1-1 0 0,-1-1 1 0 0,1 1 0 0 0,-1-1 0 0 0,0 1 0 0 0,-1 0 0 0 0,1-1 20 0 0,0 3-31 0 0,-1 1 0 0 0,1-1 0 0 0,0 1 1 0 0,-1 0-1 0 0,0-1 0 0 0,1 1 0 0 0,-1 0 0 0 0,0 0 0 0 0,0 0 1 0 0,0 0-1 0 0,0 0 0 0 0,-1 1 0 0 0,1-1 0 0 0,0 1 0 0 0,-1-1 1 0 0,1 1-1 0 0,-1 0 0 0 0,1 0 0 0 0,-1 0 0 0 0,0 0 0 0 0,0 0 1 0 0,1 1-1 0 0,-1-1 0 0 0,0 1 0 0 0,0 0 0 0 0,1-1 0 0 0,-1 1 1 0 0,0 1-1 0 0,0-1 0 0 0,0 0 0 0 0,1 1 0 0 0,-2 0 31 0 0,-1 0 6 0 0,-1 0 0 0 0,1 1 0 0 0,0 0 0 0 0,1 0-1 0 0,-1 1 1 0 0,0-1 0 0 0,1 1 0 0 0,-1 0 0 0 0,1 0-1 0 0,0 1 1 0 0,-4 3-6 0 0,1 0 6 0 0,0 1 0 0 0,1 0 0 0 0,0 1 0 0 0,0 0 0 0 0,1 0 0 0 0,0 0 0 0 0,1 0 0 0 0,0 1-6 0 0,3-6 34 0 0,0-1 0 0 0,0 1 0 0 0,0 0 0 0 0,0 0 1 0 0,1 0-1 0 0,-1 0 0 0 0,1 0 0 0 0,0-1 0 0 0,0 1 0 0 0,1 0 0 0 0,-1 0 1 0 0,1 0-1 0 0,0 0 0 0 0,0-1 0 0 0,0 1 0 0 0,0 0 0 0 0,1-1 0 0 0,0 1 1 0 0,-1-1-1 0 0,1 1 0 0 0,1-1 0 0 0,0 2-34 0 0,4 3 45 0 0,-1 0 0 0 0,1 0 1 0 0,0-1-1 0 0,1 0 0 0 0,0-1 1 0 0,1 2-46 0 0,-4-5 16 0 0,0 0 1 0 0,0 0 0 0 0,1 0 0 0 0,-1-1 0 0 0,1 0 0 0 0,-1 0 0 0 0,1 0 0 0 0,0-1-1 0 0,0 1 1 0 0,0-1 0 0 0,0-1-17 0 0,36 8 54 0 0,0-1-1441 0 0,-33-8 584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41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42 9672 0 0,'-3'-10'1030'0'0,"1"7"-806"0"0,0 1-1 0 0,0-1 0 0 0,-1 1 0 0 0,1 0 0 0 0,-1 0 0 0 0,1 0 1 0 0,-1 0-1 0 0,0 0 0 0 0,1 0 0 0 0,-1 1 0 0 0,0-1 1 0 0,0 1-1 0 0,0 0 0 0 0,0 0 0 0 0,-1 0 0 0 0,1 0 0 0 0,0 1 1 0 0,0-1-1 0 0,0 1 0 0 0,-1 0 0 0 0,-1 0-223 0 0,-1 0 322 0 0,1 0-1 0 0,-1 1 1 0 0,1 0-1 0 0,-1 0 1 0 0,1 0-1 0 0,-1 1 1 0 0,1 0-1 0 0,0 0 1 0 0,0 0-1 0 0,0 0 1 0 0,0 1-1 0 0,-4 2-321 0 0,-3 3 457 0 0,3-1-184 0 0,0 0 1 0 0,0 0-1 0 0,0 0 1 0 0,-2 4-274 0 0,-2 4 352 0 0,0 0 0 0 0,2 0 0 0 0,-11 18-352 0 0,15-21 163 0 0,0 0-1 0 0,1 1 1 0 0,-2 7-163 0 0,6-15 23 0 0,1 0 1 0 0,-1 0 0 0 0,1 0-1 0 0,1 0 1 0 0,-1 0 0 0 0,0 0-1 0 0,1 0 1 0 0,0 0 0 0 0,1 0-1 0 0,-1 0 1 0 0,1 2-24 0 0,-1-6 3 0 0,0 0 1 0 0,0 0-1 0 0,0 0 1 0 0,1 0-1 0 0,-1 0 1 0 0,0 0-1 0 0,0 0 1 0 0,1 0-1 0 0,-1 0 1 0 0,1 0-1 0 0,-1 0 1 0 0,1 0-1 0 0,-1 0 1 0 0,1 0-1 0 0,-1-1 1 0 0,2 2-4 0 0,0 0 9 0 0,5 6 50 0 0,-5-7-54 0 0,0 0 0 0 0,0-1 0 0 0,0 1 0 0 0,0 0 0 0 0,0-1 0 0 0,0 0 0 0 0,1 1 0 0 0,-1-1-1 0 0,0 0 1 0 0,0 0 0 0 0,0 0 0 0 0,1-1 0 0 0,-1 1 0 0 0,0 0 0 0 0,0-1 0 0 0,0 1 0 0 0,0-1 0 0 0,0 0 0 0 0,0 0 0 0 0,0 0 0 0 0,0 0 0 0 0,0 0 0 0 0,1-1-5 0 0,5-3-95 0 0,1-1 1 0 0,-1 0 0 0 0,-1-1-1 0 0,4-3 95 0 0,-10 9-39 0 0,10-10-95 0 0,0-1 0 0 0,0 0-1 0 0,-1 0 1 0 0,-1-1-1 0 0,8-14 135 0 0,-17 27-85 0 0,5-14 473 0 0,-3 9 190 0 0,-4 8-229 0 0,-3 7-120 0 0,4-9-190 0 0,0 1 0 0 0,0-1-1 0 0,1 1 1 0 0,-1-1 0 0 0,0 1 0 0 0,1 0 0 0 0,-1-1-1 0 0,1 1 1 0 0,-1 1-39 0 0,-2 9 249 0 0,3-11-221 0 0,-1 0-1 0 0,1 0 1 0 0,0 1-1 0 0,0-1 1 0 0,-1 0 0 0 0,1 1-1 0 0,0-1 1 0 0,0 0 0 0 0,0 0-1 0 0,0 1 1 0 0,1-1 0 0 0,-1 0-1 0 0,0 0 1 0 0,1 1-1 0 0,-1-1 1 0 0,0 0 0 0 0,1 0-1 0 0,-1 0 1 0 0,1 1 0 0 0,0 0-28 0 0,0-1-4 0 0,0 1 1 0 0,0-1 0 0 0,0 1 0 0 0,0-1 0 0 0,0 1 0 0 0,1-1 0 0 0,-1 0 0 0 0,0 1 0 0 0,1-1-1 0 0,-1 0 1 0 0,1 0 0 0 0,-1 0 0 0 0,1 0 0 0 0,-1 0 0 0 0,1 0 0 0 0,0-1 0 0 0,0 1-1 0 0,-1-1 1 0 0,1 1 0 0 0,0-1 0 0 0,0 1 0 0 0,-1-1 0 0 0,1 0 0 0 0,0 0 0 0 0,0 0 0 0 0,0 0-1 0 0,0 0 4 0 0,8-1-15 0 0,0 0 0 0 0,-1 0-1 0 0,1-1 1 0 0,4-1 15 0 0,-9 2-18 0 0,30-10-1265 0 0,-17 5-96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42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0 172 14912 0 0,'0'0'686'0'0,"0"0"-15"0"0,1-1-649 0 0,0 1-1 0 0,-1-1 1 0 0,1 1 0 0 0,0-1-1 0 0,0 1 1 0 0,-1-1 0 0 0,1 1 0 0 0,0 0-1 0 0,0-1 1 0 0,0 1 0 0 0,0 0-1 0 0,-1 0 1 0 0,1 0 0 0 0,1-1-22 0 0,2 2 172 0 0,1 1 0 0 0,-1-1 0 0 0,1 0 1 0 0,-1 1-1 0 0,0 0 0 0 0,0 0 0 0 0,0 0 0 0 0,0 1 1 0 0,0-1-1 0 0,0 1 0 0 0,0 0 0 0 0,-1 0 0 0 0,0 0 0 0 0,1 1 1 0 0,-1-1-1 0 0,-1 1 0 0 0,1 0 0 0 0,0 0 0 0 0,0 0-172 0 0,4 10 539 0 0,1 0-1 0 0,-2 1 0 0 0,0-1 0 0 0,-1 1 0 0 0,0 2-538 0 0,-3-9 173 0 0,0 0 0 0 0,-1 0-1 0 0,0 1 1 0 0,0-1 0 0 0,-1 0-1 0 0,0 1 1 0 0,-1-1 0 0 0,0 0-1 0 0,0 0 1 0 0,-2 6-173 0 0,2-12 11 0 0,1 0 1 0 0,-1 0-1 0 0,0 0 0 0 0,0 0 1 0 0,0 0-1 0 0,-1 0 0 0 0,1 0 1 0 0,0-1-1 0 0,0 1 1 0 0,-1 0-1 0 0,1-1 0 0 0,-1 1 1 0 0,0-1-1 0 0,1 0 0 0 0,-1 0 1 0 0,0 1-1 0 0,0-1 1 0 0,0 0-12 0 0,1-1 10 0 0,-1 1 0 0 0,1-1 0 0 0,0 0 1 0 0,-1 0-1 0 0,1 0 0 0 0,0 0 1 0 0,-1 0-1 0 0,1 0 0 0 0,-1 0 0 0 0,1 0 1 0 0,0 0-1 0 0,0-1 0 0 0,-1 1 1 0 0,1 0-1 0 0,0-1 0 0 0,-1 1 0 0 0,1-1 1 0 0,0 0-1 0 0,0 1 0 0 0,0-1 1 0 0,0 0-1 0 0,0 0 0 0 0,0 0 1 0 0,0 0-1 0 0,0 1 0 0 0,0-1 0 0 0,0-1 1 0 0,0 1-1 0 0,0 0 0 0 0,0 0-10 0 0,-1-2-26 0 0,0 0-1 0 0,0-1 1 0 0,0 1-1 0 0,0-1 1 0 0,0 1-1 0 0,1-1 1 0 0,0 1-1 0 0,-1-1 1 0 0,1 0-1 0 0,1 0 0 0 0,-1 1 1 0 0,0-1-1 0 0,1 0 1 0 0,0 0-1 0 0,0 0 1 0 0,0 0-1 0 0,1-2 27 0 0,1-6-152 0 0,1 0-1 0 0,0 1 0 0 0,0-1 0 0 0,1 1 1 0 0,2-2 152 0 0,20-33-266 0 0,-22 40 234 0 0,0 0 0 0 0,0 1 0 0 0,0-1 0 0 0,1 1 0 0 0,0 0 0 0 0,0 1 0 0 0,0-1 0 0 0,1 1 0 0 0,0 0 0 0 0,-1 0 0 0 0,1 1 0 0 0,1-1 0 0 0,-1 2 0 0 0,3-2 32 0 0,-5 3-18 0 0,1 0 0 0 0,-1 0 0 0 0,1 1 0 0 0,-1 0 0 0 0,1 0 0 0 0,-1 0 0 0 0,1 0 0 0 0,-1 1 0 0 0,5 0 18 0 0,39 13-148 0 0,-40-11 120 0 0,-3-1 11 0 0,0 0 0 0 0,0 1 0 0 0,-1-1 0 0 0,1 1-1 0 0,2 2 18 0 0,-2-1 1 0 0,0-1 0 0 0,0 0-1 0 0,0-1 1 0 0,4 3-1 0 0,-1-1 37 0 0,0 0-1 0 0,0 0 1 0 0,-1 0 0 0 0,3 4-37 0 0,21 11 152 0 0,-27-18-83 0 0,-3-1-100 0 0,-1 0-1 0 0,1 0 1 0 0,-1 0 0 0 0,0 0 0 0 0,1 0-1 0 0,-1 0 1 0 0,1 0 0 0 0,-1 0 0 0 0,0 0-1 0 0,1 0 1 0 0,-1 0 0 0 0,0-1 0 0 0,1 1-1 0 0,-1 0 1 0 0,0 0 0 0 0,1 0-1 0 0,-1-1 1 0 0,0 1 0 0 0,1 0 0 0 0,-1 0-1 0 0,0-1 1 0 0,1 1 0 0 0,-1 0 0 0 0,0 0-1 0 0,0-1 1 0 0,1 1 0 0 0,-1 0 0 0 0,0-1-1 0 0,0 1 1 0 0,0-1 0 0 0,0 1 0 0 0,1 0-1 0 0,-1-1 1 0 0,0 1 0 0 0,0 0-1 0 0,0-1 1 0 0,0 1 0 0 0,0-1 0 0 0,0 1-1 0 0,0 0 1 0 0,0-1 0 0 0,0 1 0 0 0,0-1-1 0 0,0 1 1 0 0,0 0 0 0 0,0-1 0 0 0,-1 1 31 0 0,2-10-1099 0 0,5-30-377 0 0,-5 24 1263 0 0,-1 13 206 0 0,0 1 0 0 0,1-1 0 0 0,-1 0 0 0 0,0 1 0 0 0,1-1 0 0 0,-1 1 0 0 0,1 0 0 0 0,0-1 0 0 0,0 1 0 0 0,0-1 0 0 0,0 1 0 0 0,0 0 0 0 0,0 0 0 0 0,2-2 7 0 0,-3 3 76 0 0,0 1 0 0 0,0 0 32 0 0,1 1-64 0 0,-1-1-1 0 0,1 0 1 0 0,-1 0-1 0 0,0 0 1 0 0,1 1-1 0 0,-1-1 1 0 0,1 0-1 0 0,-1 0 1 0 0,1 1-1 0 0,-1-1 1 0 0,0 0-1 0 0,1 1 1 0 0,-1-1-1 0 0,0 0 1 0 0,1 1-1 0 0,-1-1 1 0 0,0 1-1 0 0,0-1 1 0 0,1 0-1 0 0,-1 1 1 0 0,0-1-1 0 0,0 1 1 0 0,0-1-1 0 0,0 1 1 0 0,1-1-1 0 0,-1 1 1 0 0,0-1-1 0 0,0 1 1 0 0,0-1-1 0 0,0 1-43 0 0,0 18 565 0 0,0-15-295 0 0,6 84 1865 0 0,1 25-638 0 0,-5-78-1155 0 0,-2-33-268 0 0,4 8 58 0 0,4 4-120 0 0,-6-12-18 0 0,0-2-4 0 0,-2 1-67 0 0,0-1-4 0 0,1 0-24 0 0,0 0 1 0 0,-1 0-1 0 0,1 0 0 0 0,-1 0 1 0 0,1 0-1 0 0,-1-1 1 0 0,1 1-1 0 0,-1 0 1 0 0,1 0-1 0 0,-1-1 1 0 0,1 1-1 0 0,-1 0 1 0 0,0-1-1 0 0,1 1 1 0 0,-1 0-1 0 0,1-1 1 0 0,-1 1-1 0 0,0-1 1 0 0,1 1-1 0 0,-1-1 1 0 0,0 1-1 0 0,1-1 1 0 0,-1 1-1 0 0,0-1 0 0 0,0 1 1 0 0,0-1-1 0 0,1 1 1 0 0,-1-1 104 0 0,2-7-5972 0 0,1-1-914 0 0</inkml:trace>
  <inkml:trace contextRef="#ctx0" brushRef="#br0" timeOffset="289.207">496 30 5528 0 0,'0'0'422'0'0,"-7"-6"-260"0"0,1-2 1913 0 0,5 6-1368 0 0,0 1 0 0 0,0-1-1 0 0,0 1 1 0 0,-1 0 0 0 0,1 0-1 0 0,0-1 1 0 0,0 1 0 0 0,-1 0-1 0 0,1 0 1 0 0,-1 0 0 0 0,1 0-1 0 0,-1 0-706 0 0,1 1 1163 0 0,1 0-608 0 0,0 0-126 0 0,0 0-32 0 0,0 0-51 0 0,0 0-24 0 0,0 0-2 0 0,0 0-42 0 0,1 4-290 0 0,1 0 1 0 0,0 0-1 0 0,0 0 0 0 0,0-1 1 0 0,0 1-1 0 0,0 0 1 0 0,1-1-1 0 0,-1 0 1 0 0,1 0 11 0 0,1 2-54 0 0,1 1-579 0 0,0-1 0 0 0,0 0-1 0 0,0-1 1 0 0,1 1 0 0 0,-1-1-1 0 0,1 0 1 0 0,1 0 0 0 0,4 2 633 0 0,12 1-1789 0 0</inkml:trace>
  <inkml:trace contextRef="#ctx0" brushRef="#br0" timeOffset="571.658">846 44 10136 0 0,'0'0'777'0'0,"-8"0"-265"0"0,4 0-83 0 0,1 0-1 0 0,0 0 1 0 0,-1 0 0 0 0,1 1-1 0 0,0-1 1 0 0,-1 1 0 0 0,1 0-1 0 0,0 0 1 0 0,0 0 0 0 0,-1 0 0 0 0,1 0-1 0 0,0 1 1 0 0,0 0 0 0 0,0 0-1 0 0,1-1 1 0 0,-1 2 0 0 0,0-1-1 0 0,1 0 1 0 0,-1 0 0 0 0,1 1-1 0 0,-1 1-428 0 0,-1 1 296 0 0,2-3-177 0 0,1 0 1 0 0,0 1-1 0 0,-1-1 0 0 0,1 0 1 0 0,0 0-1 0 0,0 0 1 0 0,0 1-1 0 0,0-1 0 0 0,1 1 1 0 0,-1-1-1 0 0,1 0 0 0 0,-1 3-119 0 0,1-3 30 0 0,-1 1-9 0 0,1 0-1 0 0,-1 0 1 0 0,1 0 0 0 0,0 0-1 0 0,0 0 1 0 0,0 0 0 0 0,1 0-1 0 0,-1 0 1 0 0,1 1 0 0 0,-1-1 0 0 0,1-1-1 0 0,0 1 1 0 0,0 0 0 0 0,1 0-1 0 0,0 2-20 0 0,7 12 0 0 0,1-1 0 0 0,1 0 0 0 0,9 10 0 0 0,27 28 76 0 0,-43-50-15 0 0,-1 0 0 0 0,1 0-1 0 0,0 1 1 0 0,-1-1 0 0 0,0 1-1 0 0,0 0 1 0 0,-1 0 0 0 0,1 0-1 0 0,-1 1 1 0 0,0 1-61 0 0,-1-6 36 0 0,-1 1 0 0 0,0-1 0 0 0,1 1 0 0 0,-1-1 0 0 0,0 1 0 0 0,0-1 0 0 0,0 1 0 0 0,0-1-1 0 0,0 1 1 0 0,0 0 0 0 0,0-1 0 0 0,-1 1 0 0 0,1-1 0 0 0,0 1 0 0 0,-1-1 0 0 0,0 1 0 0 0,1-1 0 0 0,-1 0 0 0 0,0 1 0 0 0,1-1 0 0 0,-1 0-1 0 0,0 1 1 0 0,0-1 0 0 0,0 0 0 0 0,0 0 0 0 0,0 0 0 0 0,-1 0 0 0 0,1 0 0 0 0,0 0 0 0 0,0 0 0 0 0,-1 0 0 0 0,1-1 0 0 0,0 1 0 0 0,-1 0-1 0 0,1-1 1 0 0,-1 1 0 0 0,1-1 0 0 0,-2 1-36 0 0,-19 4-5 0 0,0-1 0 0 0,-1-1 0 0 0,0-1 0 0 0,1-1 0 0 0,-1-1 0 0 0,-1-1 5 0 0,-3 1-731 0 0,14 0-120 0 0,10 1 360 0 0,0-1 0 0 0,0 0 1 0 0,-1 0-1 0 0,1 0 1 0 0,0-1-1 0 0,-1 1 0 0 0,1-1 1 0 0,0 1-1 0 0,0-1 1 0 0,0 0-1 0 0,0-1 0 0 0,-2 1 491 0 0,-6-5-1869 0 0,8 4-9 0 0</inkml:trace>
  <inkml:trace contextRef="#ctx0" brushRef="#br0" timeOffset="840.255">952 279 14768 0 0,'0'0'678'0'0,"6"3"225"0"0,37 16 34 0 0,-36-15-391 0 0,1-1 1 0 0,1 0 0 0 0,-1 0 0 0 0,7 1-547 0 0,-4-2 344 0 0,-1 0 1 0 0,0-1-1 0 0,0 0 1 0 0,0-1-1 0 0,0-1 1 0 0,1 1-1 0 0,3-2-344 0 0,16-4 510 0 0,24-7-510 0 0,-41 9 45 0 0,-6 2-89 0 0,-1-1 1 0 0,0 0-1 0 0,0 0 0 0 0,0 0 0 0 0,0-1 0 0 0,-1 0 0 0 0,0 0 1 0 0,1 0-1 0 0,2-4 44 0 0,-6 6-76 0 0,0-1 1 0 0,-1 1 0 0 0,1-1-1 0 0,-1 1 1 0 0,1-1-1 0 0,-1 0 1 0 0,0 0 0 0 0,0 0-1 0 0,0 0 1 0 0,0 0 0 0 0,-1 0-1 0 0,1 0 1 0 0,-1 0 0 0 0,1 0-1 0 0,-1 0 76 0 0,0-3-159 0 0,0 1 0 0 0,-1-1-1 0 0,1 1 1 0 0,-1-1 0 0 0,0 1 0 0 0,-1 0-1 0 0,-1-6 160 0 0,2 9-27 0 0,1 0 1 0 0,-1 0-1 0 0,0 0 0 0 0,0 0 0 0 0,0 0 0 0 0,0 0 0 0 0,-1 0 0 0 0,1 1 0 0 0,0-1 0 0 0,-1 0 0 0 0,1 1 0 0 0,-1-1 0 0 0,0 1 0 0 0,1-1 0 0 0,-1 1 0 0 0,0 0 0 0 0,0-1 0 0 0,0 1 0 0 0,0 0 1 0 0,0 0-1 0 0,0 1 0 0 0,0-1 0 0 0,0 0 0 0 0,0 1 0 0 0,-1-1 0 0 0,1 1 0 0 0,0 0 27 0 0,-3 0 51 0 0,0 0-1 0 0,0 1 1 0 0,0-1-1 0 0,0 1 1 0 0,0 1 0 0 0,0-1-1 0 0,1 1 1 0 0,-1-1 0 0 0,0 1-1 0 0,1 1 1 0 0,-5 1-51 0 0,5-1 130 0 0,-1 0 0 0 0,1 0 0 0 0,-1 0 0 0 0,1 0 0 0 0,0 1 0 0 0,0 0 0 0 0,1 0 0 0 0,-1 0 0 0 0,1 0 0 0 0,0 0 0 0 0,0 1 0 0 0,0-1 0 0 0,-1 4-130 0 0,-4 6 352 0 0,5-9-251 0 0,0-1-1 0 0,1 1 0 0 0,-1 0 1 0 0,1 0-1 0 0,0 1 1 0 0,0-1-1 0 0,0 4-100 0 0,0 2 145 0 0,1-1 0 0 0,0 1 0 0 0,0-1 0 0 0,1 1 0 0 0,0 0-145 0 0,1-8 58 0 0,-1 1 1 0 0,1-1 0 0 0,-1 0 0 0 0,1 1 0 0 0,0-1-1 0 0,0 0 1 0 0,1 1 0 0 0,-1-1 0 0 0,1 0 0 0 0,0 0-1 0 0,-1 0 1 0 0,1 0 0 0 0,1 0 0 0 0,-1-1-1 0 0,0 1 1 0 0,3 1-59 0 0,-1 1 52 0 0,1-1-1 0 0,0 0 1 0 0,0-1-1 0 0,1 1 0 0 0,-1-1 1 0 0,0 0-1 0 0,1 0 1 0 0,0-1-1 0 0,0 0 1 0 0,0 0-1 0 0,0 0 0 0 0,0 0 1 0 0,0-1-1 0 0,4 0-51 0 0,19 2 83 0 0,-18-2-250 0 0,0 0 0 0 0,1 0 1 0 0,-1-1-1 0 0,0 0 1 0 0,1-1-1 0 0,7-2 167 0 0,14-3-3572 0 0,-14 4-3906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55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21191 0 0,'0'0'936'0'0,"0"0"200"0"0,0 0-912 0 0,6-4-224 0 0,-6 4 0 0 0,9 0 0 0 0,0-2 760 0 0,4 2 104 0 0,0 0 16 0 0,-1 2-7696 0 0,-2 2-1535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52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7 208 4608 0 0,'24'-44'2837'0'0,"-24"43"-157"0"0,4 0 2104 0 0,9 0-2186 0 0,-7 8-1575 0 0,3 7 760 0 0,-4 3-1027 0 0,-1 0 0 0 0,-1 0 0 0 0,0 0 0 0 0,0 17-756 0 0,4 26 964 0 0,-5-41-701 0 0,0 1 0 0 0,-1 0 0 0 0,-2 2-263 0 0,1-6 63 0 0,0 0 0 0 0,1 0 0 0 0,1-1 0 0 0,0 1 0 0 0,2 3-63 0 0,-2-7 24 0 0,-2-10-27 0 0,0 0 0 0 0,0 0 0 0 0,0 0 0 0 0,0 0-1 0 0,1-1 1 0 0,-1 1 0 0 0,1 0 0 0 0,0 0 0 0 0,-1 0 0 0 0,1-1-1 0 0,0 1 1 0 0,0 0 3 0 0,0-2-184 0 0,-1 0-9 0 0,0 0-144 0 0,0 0-585 0 0,-1-1 423 0 0,0 0 0 0 0,0 0 0 0 0,0 0 1 0 0,1 0-1 0 0,-1 0 0 0 0,0 0 0 0 0,1 0 0 0 0,-1-1 0 0 0,1 1 0 0 0,-1 0 0 0 0,1 0 0 0 0,-1-1 499 0 0,0-2-2427 0 0,-5-9-4202 0 0</inkml:trace>
  <inkml:trace contextRef="#ctx0" brushRef="#br0" timeOffset="300.209">48 241 2760 0 0,'3'-12'62'0'0,"0"0"0"0"0,2-12-62 0 0,-4 18 724 0 0,-1-1 0 0 0,2 1 0 0 0,-1-1 0 0 0,1 1-1 0 0,0-1 1 0 0,0 1 0 0 0,1 0 0 0 0,0 0 0 0 0,0 0 0 0 0,0 1-1 0 0,1-1 1 0 0,2-2-724 0 0,0 1 985 0 0,-1 2-308 0 0,-1 0 0 0 0,0 1-1 0 0,1 0 1 0 0,3-3-677 0 0,-7 6 86 0 0,0 1 0 0 0,1-1-1 0 0,-1 0 1 0 0,0 1-1 0 0,1-1 1 0 0,-1 0 0 0 0,0 1-1 0 0,1-1 1 0 0,-1 1-1 0 0,1 0 1 0 0,-1 0-1 0 0,1-1 1 0 0,-1 1 0 0 0,1 0-1 0 0,-1 0 1 0 0,1 1-1 0 0,-1-1 1 0 0,1 0 0 0 0,-1 0-1 0 0,2 1-85 0 0,23 6 1197 0 0,-15-4-578 0 0,-1 0 0 0 0,1 1 1 0 0,9 4-620 0 0,-20-8 20 0 0,16 8 397 0 0,-1-1 0 0 0,0 2 0 0 0,0 0 0 0 0,-1 1 0 0 0,-1 0 0 0 0,7 7-417 0 0,-16-13 175 0 0,0 0-1 0 0,-1 1 1 0 0,1-1-1 0 0,-1 1 1 0 0,0 0-1 0 0,-1 0 1 0 0,2 4-175 0 0,-3-7 49 0 0,0-1 1 0 0,0 1-1 0 0,-1 0 1 0 0,1 0 0 0 0,0 0-1 0 0,-1 0 1 0 0,0 0-1 0 0,0 0 1 0 0,1 0-1 0 0,-1 0 1 0 0,0-1-1 0 0,0 1 1 0 0,-1 0 0 0 0,1 0-1 0 0,0 0 1 0 0,-1 0-1 0 0,1 0 1 0 0,-1 0-1 0 0,0 0 1 0 0,1-1-1 0 0,-1 1 1 0 0,0 0 0 0 0,0 0-50 0 0,-4 3 64 0 0,0 0-1 0 0,-1 0 1 0 0,1 0 0 0 0,-1-1 0 0 0,0 0 0 0 0,0 0 0 0 0,0-1 0 0 0,0 1 0 0 0,-1-1 0 0 0,0-1 0 0 0,1 1 0 0 0,-1-1 0 0 0,0-1 0 0 0,0 1 0 0 0,-4 0-64 0 0,-19 2-23 0 0,1-2-1 0 0,-1-1 0 0 0,-4-1 24 0 0,26 0-35 0 0,-4 0-188 0 0,0-1 1 0 0,1 0-1 0 0,-1-1 0 0 0,1 0 1 0 0,-1-1-1 0 0,1 0 0 0 0,0-1 1 0 0,-6-2 222 0 0,11 3-533 0 0,5 3 417 0 0,0 0 1 0 0,1 0-1 0 0,-1 0 1 0 0,0-1 0 0 0,0 1-1 0 0,1 0 1 0 0,-1 0-1 0 0,0-1 1 0 0,0 1 0 0 0,1-1-1 0 0,-1 1 1 0 0,0-1-1 0 0,1 1 1 0 0,-1-1 0 0 0,1 1-1 0 0,-1-1 1 0 0,1 1-1 0 0,-1-1 1 0 0,1 0-1 0 0,-1 1 1 0 0,1-1 0 0 0,-1 0-1 0 0,1 1 1 0 0,0-1-1 0 0,-1 0 1 0 0,1 0 0 0 0,0 1-1 0 0,0-1 1 0 0,0 0-1 0 0,-1 0 1 0 0,1 0 115 0 0,0-4-1403 0 0</inkml:trace>
  <inkml:trace contextRef="#ctx0" brushRef="#br0" timeOffset="929.403">468 5 15576 0 0,'0'0'712'0'0,"7"6"235"0"0,-6-5-944 0 0,1 0 0 0 0,-1 1-1 0 0,0-1 1 0 0,0 0-1 0 0,0 1 1 0 0,-1 0-1 0 0,1-1 1 0 0,0 1-1 0 0,0 1-2 0 0,8 12 215 0 0,-7-11-54 0 0,1 1 1 0 0,-1-1 0 0 0,0 1-1 0 0,0-1 1 0 0,0 1 0 0 0,-1 0-1 0 0,1 0 1 0 0,-1 5-162 0 0,3 3 619 0 0,2 15 408 0 0,-1 0 1 0 0,-1 0-1 0 0,-1 0 0 0 0,-2 1 1 0 0,-1 17-1028 0 0,0-42 73 0 0,0 1 1 0 0,-1-1-1 0 0,1 1 0 0 0,-1-1 0 0 0,-1 5-73 0 0,2-8 14 0 0,-1 0 0 0 0,1 0 1 0 0,0 0-1 0 0,-1-1 0 0 0,1 1 0 0 0,0 0 0 0 0,-1 0 0 0 0,1 0 0 0 0,-1 0 0 0 0,1-1 0 0 0,-1 1 0 0 0,0 0 0 0 0,1 0 0 0 0,-1-1 0 0 0,0 1 0 0 0,1 0 0 0 0,-1-1 0 0 0,0 1 0 0 0,0-1 0 0 0,0 1 0 0 0,0-1 0 0 0,1 0 0 0 0,-1 1 0 0 0,0-1 0 0 0,0 0 0 0 0,0 1 0 0 0,0-1 0 0 0,0 0 0 0 0,0 0-14 0 0,0 0 12 0 0,0 0-1 0 0,-1-1 1 0 0,1 1-1 0 0,0 0 1 0 0,0-1-1 0 0,0 1 1 0 0,0-1-1 0 0,0 1 1 0 0,0-1-1 0 0,0 0 1 0 0,0 1-1 0 0,0-1 1 0 0,0 0-1 0 0,0 0 1 0 0,0 1-1 0 0,0-1 1 0 0,1 0-1 0 0,-1 0 1 0 0,0 0-1 0 0,1 0 1 0 0,-1-1-12 0 0,-1-1-24 0 0,0 0 0 0 0,1 0 0 0 0,-1-1 0 0 0,1 1 0 0 0,0 0 0 0 0,-1-3 24 0 0,2 3-48 0 0,0 1 1 0 0,0-1-1 0 0,0 0 1 0 0,0 1-1 0 0,1-1 1 0 0,-1 0-1 0 0,1 1 1 0 0,0-1-1 0 0,-1 1 1 0 0,1-1-1 0 0,1 1 1 0 0,-1-1-1 0 0,0 1 1 0 0,2-3 47 0 0,6-14-209 0 0,-6 11 144 0 0,0 1 0 0 0,0-1 0 0 0,1 1 0 0 0,0 0 0 0 0,1 0 0 0 0,2-3 65 0 0,-5 7-14 0 0,1 0 0 0 0,-1 0 1 0 0,1 0-1 0 0,0 0 0 0 0,0 1 0 0 0,0-1 0 0 0,0 1 0 0 0,1-1 0 0 0,-1 1 1 0 0,1 0-1 0 0,-1 1 0 0 0,1-1 0 0 0,0 1 0 0 0,0-1 14 0 0,12-2-95 0 0,-12 2 66 0 0,0 1-1 0 0,1 0 1 0 0,-1 0-1 0 0,0 0 1 0 0,1 1-1 0 0,3 0 30 0 0,2 1-29 0 0,0 1-1 0 0,-1 0 1 0 0,1 0-1 0 0,0 1 1 0 0,-1 1-1 0 0,0-1 1 0 0,0 1-1 0 0,0 1 1 0 0,3 2 29 0 0,27 12 83 0 0,-13-6 26 0 0,-23-11-82 0 0,1 1 0 0 0,-1-1 0 0 0,1-1-1 0 0,0 1 1 0 0,-1 0 0 0 0,1-1 0 0 0,0 0-1 0 0,0 0 1 0 0,0 0 0 0 0,0 0 0 0 0,0-1-1 0 0,0 1-26 0 0,1-2 20 0 0,-1 0 0 0 0,0 1 0 0 0,0-2 0 0 0,0 1 0 0 0,-1 0 0 0 0,1-1 0 0 0,0 0 0 0 0,0 1 0 0 0,-1-1 0 0 0,1-1 0 0 0,-1 1 0 0 0,0-1 0 0 0,0 1 0 0 0,0-1 0 0 0,0 0 0 0 0,0 0 0 0 0,0 0 0 0 0,-1 0 0 0 0,1-1-20 0 0,-1-1-125 0 0,0 0-1 0 0,0 0 1 0 0,-1 0-1 0 0,0 0 0 0 0,0 0 1 0 0,0-1-1 0 0,-1 1 1 0 0,0 0-1 0 0,1 0 0 0 0,-2-1 1 0 0,1 0 125 0 0,0-3-319 0 0,0 0 176 0 0,-1 0 0 0 0,0 0-1 0 0,-1-5 144 0 0,2 12-16 0 0,-1-1-1 0 0,1 1 1 0 0,-1 0-1 0 0,1 0 1 0 0,-1 0-1 0 0,0 0 0 0 0,0 0 1 0 0,0 0-1 0 0,0 0 1 0 0,0 0-1 0 0,-1 0 1 0 0,1 0-1 0 0,-1 0 1 0 0,1 1-1 0 0,-1-1 1 0 0,0 0 16 0 0,0 2-26 0 0,0-1 0 0 0,0 1 0 0 0,1 0 0 0 0,-1 0 0 0 0,0 0 1 0 0,0 0-1 0 0,0 0 0 0 0,0 0 0 0 0,0 0 0 0 0,-1 1 26 0 0,3-1 5 0 0,-4 3 18 0 0,-1 0 0 0 0,1 0 0 0 0,0 0 0 0 0,0 1 0 0 0,0 0 0 0 0,1 0 0 0 0,0 0 0 0 0,-1 0 0 0 0,1 1 0 0 0,1-1 0 0 0,-1 1 0 0 0,0 2-23 0 0,-5 9 109 0 0,3-7-30 0 0,0 1-1 0 0,2 0 0 0 0,-2 3-78 0 0,-2 11 131 0 0,4-16-118 0 0,1-1 0 0 0,0 1 1 0 0,0-1-1 0 0,1 1 0 0 0,0 0 1 0 0,0-1-1 0 0,0 1 1 0 0,1 0-1 0 0,1 7-13 0 0,-1-12 5 0 0,1-1 1 0 0,-1 1-1 0 0,1 0 0 0 0,-1 0 1 0 0,1 0-1 0 0,0-1 0 0 0,0 1 1 0 0,0 0-1 0 0,0-1 0 0 0,1 1 1 0 0,-1-1-1 0 0,2 2-5 0 0,-1-1 23 0 0,1 0 0 0 0,0 0 0 0 0,0 0 1 0 0,0-1-1 0 0,0 1 0 0 0,1-1 0 0 0,-1 0 0 0 0,1 0 0 0 0,-1 0 0 0 0,1-1 0 0 0,0 1 1 0 0,-1-1-1 0 0,1 0 0 0 0,0 0 0 0 0,0 0 0 0 0,0 0 0 0 0,0-1 0 0 0,3 1-23 0 0,6-1-323 0 0,0 0-1 0 0,1-1 1 0 0,-1 0-1 0 0,0-1 1 0 0,2 0 323 0 0,6-4-1586 0 0</inkml:trace>
  <inkml:trace contextRef="#ctx0" brushRef="#br0" timeOffset="1220.832">1227 3 15632 0 0,'-4'-1'130'0'0,"0"0"0"0"0,-1 1 1 0 0,1-1-1 0 0,0 1 1 0 0,-1 0-1 0 0,1 1 1 0 0,0-1-1 0 0,-1 1 1 0 0,1 0-1 0 0,0 0 1 0 0,0 0-1 0 0,0 0 0 0 0,-1 1-130 0 0,-5 4 41 0 0,1-2 111 0 0,0 1 0 0 0,1 0-1 0 0,-7 5-151 0 0,12-8 48 0 0,1 0 0 0 0,0 0 0 0 0,-1 1 0 0 0,1-1 0 0 0,0 1 0 0 0,0-1 0 0 0,1 1 0 0 0,-1 0 0 0 0,0 0 0 0 0,1 0 0 0 0,0 0 0 0 0,0 0 0 0 0,-1 2-48 0 0,1-1 33 0 0,0 0-1 0 0,1 0 0 0 0,-1 0 0 0 0,1 0 0 0 0,0 0 1 0 0,0-1-1 0 0,1 1 0 0 0,-1 0 0 0 0,1 0 0 0 0,0 0 0 0 0,0 0 1 0 0,0-1-1 0 0,0 1 0 0 0,1 0 0 0 0,-1-1 0 0 0,1 1 0 0 0,0-1 1 0 0,0 0-1 0 0,1 0 0 0 0,-1 0 0 0 0,0 0 0 0 0,2 2-32 0 0,8 6 50 0 0,-1 0 0 0 0,2-1 0 0 0,-1 0 0 0 0,13 6-50 0 0,-19-11 42 0 0,107 69 1072 0 0,-113-74-1075 0 0,0 0-1 0 0,0 0 1 0 0,1 0-1 0 0,-1 0 1 0 0,0 0 0 0 0,0 0-1 0 0,0 1 1 0 0,1-1-1 0 0,-1 0 1 0 0,0 0-1 0 0,0 0 1 0 0,0 1-1 0 0,1-1 1 0 0,-1 0-1 0 0,0 0 1 0 0,0 0-1 0 0,0 1 1 0 0,0-1-1 0 0,0 0 1 0 0,0 0-1 0 0,1 1 1 0 0,-1-1 0 0 0,0 0-1 0 0,0 0 1 0 0,0 1-1 0 0,0-1 1 0 0,0 0-1 0 0,0 1 1 0 0,0-1-1 0 0,0 0 1 0 0,0 0-1 0 0,0 1 1 0 0,0-1-1 0 0,-1 0 1 0 0,1 0-1 0 0,0 1 1 0 0,0-1-1 0 0,0 0 1 0 0,0 0 0 0 0,0 1-1 0 0,0-1 1 0 0,0 0-1 0 0,-1 0-38 0 0,-13 8 587 0 0,-20 0-159 0 0,-111-6-1664 0 0,131-2-4140 0 0,0-2-1755 0 0</inkml:trace>
  <inkml:trace contextRef="#ctx0" brushRef="#br0" timeOffset="1576.18">1514 88 14280 0 0,'0'0'1102'0'0,"-7"0"-676"0"0,0 3-188 0 0,0 0 1 0 0,0 0 0 0 0,0 1 0 0 0,1-1 0 0 0,-1 1 0 0 0,1 1 0 0 0,0-1 0 0 0,1 1 0 0 0,-1 0 0 0 0,1 0 0 0 0,0 1 0 0 0,0 0 0 0 0,0 0 0 0 0,0 1-239 0 0,5-5 24 0 0,-1 1 1 0 0,1 0-1 0 0,0 0 0 0 0,-1-1 1 0 0,1 1-1 0 0,1 0 1 0 0,-1-1-1 0 0,0 1 1 0 0,1 0-1 0 0,-1 0 0 0 0,1 1-24 0 0,0 1 17 0 0,0-2 16 0 0,1 1 0 0 0,-1 0 0 0 0,1 0 0 0 0,0-1 0 0 0,0 1-1 0 0,0-1 1 0 0,0 0 0 0 0,1 1 0 0 0,-1-1 0 0 0,1 0 0 0 0,0 0 0 0 0,0 0-33 0 0,10 11 206 0 0,-5-5-134 0 0,0-1-1 0 0,0 0 0 0 0,1-1 1 0 0,0 0-1 0 0,0 0 1 0 0,1-1-1 0 0,3 1-71 0 0,31 23 287 0 0,-11-8 556 0 0,-32-21-633 0 0,-1-1-2 0 0,0 0 0 0 0,0 0 11 0 0,0 0 45 0 0,0 0 21 0 0,0 0 3 0 0,0 2-5 0 0,0-1-256 0 0,0-1 0 0 0,0 1 0 0 0,0 0 0 0 0,-1 0 0 0 0,1 0 0 0 0,0-1-1 0 0,0 1 1 0 0,-1 0 0 0 0,1 0 0 0 0,-1-1 0 0 0,1 1 0 0 0,0 0 0 0 0,-1-1 0 0 0,1 1 0 0 0,-1 0 0 0 0,0-1 0 0 0,1 1 0 0 0,-1-1 0 0 0,1 1 0 0 0,-1-1 0 0 0,0 1-27 0 0,-2 0 52 0 0,1-1-1 0 0,0 1 1 0 0,-1-1 0 0 0,1 0 0 0 0,0 1 0 0 0,-1-1 0 0 0,1 0 0 0 0,-1-1-52 0 0,-66-1 162 0 0,23-5-3922 0 0,31 3-3937 0 0</inkml:trace>
  <inkml:trace contextRef="#ctx0" brushRef="#br0" timeOffset="2559.677">1776 107 17479 0 0,'0'0'796'0'0,"0"0"-12"0"0,0 2-500 0 0,-1 7-173 0 0,0 0-1 0 0,0 0 0 0 0,-1 0 1 0 0,0-1-1 0 0,-1 1 0 0 0,-3 6-110 0 0,-6 24 802 0 0,8-23-469 0 0,2-11-160 0 0,1 1 0 0 0,-1 0 0 0 0,1 0 0 0 0,0 0 0 0 0,1 0 1 0 0,-1 0-1 0 0,1 0 0 0 0,0 0 0 0 0,1 0 0 0 0,-1 0-173 0 0,1-5 23 0 0,-1 1 0 0 0,1-1 0 0 0,-1 0 0 0 0,0 1 0 0 0,1-1 0 0 0,0 0 0 0 0,-1 0 0 0 0,1 0 0 0 0,0 0 0 0 0,0 0-1 0 0,-1 1 1 0 0,1-1 0 0 0,0-1 0 0 0,0 1 0 0 0,0 0 0 0 0,0 0 0 0 0,0 0 0 0 0,1 0 0 0 0,-1-1 0 0 0,0 1 0 0 0,0 0 0 0 0,0-1 0 0 0,1 1-1 0 0,0-1-22 0 0,2 1 88 0 0,1 0 0 0 0,-1 0-1 0 0,1-1 1 0 0,0 0-1 0 0,-1 0 1 0 0,1 0-88 0 0,0 0 132 0 0,-2 0-129 0 0,-1-1 0 0 0,0 1 0 0 0,1-1 0 0 0,-1 0-1 0 0,0 0 1 0 0,0 0 0 0 0,0 0 0 0 0,0 0 0 0 0,1 0-3 0 0,9-5-78 0 0,-6 3-49 0 0,-1 1-1 0 0,0-1 1 0 0,0 0-1 0 0,0-1 1 0 0,0 1 0 0 0,2-3 127 0 0,7-6-406 0 0,-8 8 211 0 0,-1 0 1 0 0,0-1-1 0 0,0 0 0 0 0,-1 0 1 0 0,1-1-1 0 0,-1 1 1 0 0,0-1-1 0 0,0 0 1 0 0,-1 0-1 0 0,0-1 1 0 0,0 1-1 0 0,1-5 195 0 0,14-26-352 0 0,-2 15 237 0 0,-16 22 119 0 0,0 0-1 0 0,0 0 0 0 0,0 0 1 0 0,0-1-1 0 0,1 1 0 0 0,-1 0 1 0 0,0 0-1 0 0,0 0 0 0 0,0-1 1 0 0,0 1-1 0 0,0 0 0 0 0,1 0 1 0 0,-1 0-1 0 0,0 0 0 0 0,0 0 0 0 0,0-1 1 0 0,0 1-1 0 0,1 0 0 0 0,-1 0 1 0 0,0 0-1 0 0,0 0 0 0 0,0 0 1 0 0,1 0-1 0 0,-1 0 0 0 0,0 0 1 0 0,0 0-1 0 0,1 0 0 0 0,-1 0 1 0 0,0 0-1 0 0,0 0 0 0 0,0 0 1 0 0,1 0-1 0 0,-1 0 0 0 0,0 0 0 0 0,0 0 1 0 0,0 0-1 0 0,1 0 0 0 0,-1 0 1 0 0,0 0-1 0 0,0 0-3 0 0,2 2 114 0 0,-2-1 127 0 0,0 18 413 0 0,0 23 71 0 0,0 5 372 0 0,1-41-952 0 0,1 1-1 0 0,-1-1 0 0 0,1 1 1 0 0,1-1-1 0 0,-1 0 0 0 0,1 0 1 0 0,1 0-1 0 0,2 4-144 0 0,-6-10 21 0 0,1 1 0 0 0,0 0 0 0 0,0 0 1 0 0,0 0-1 0 0,0-1 0 0 0,0 1 0 0 0,0 0 0 0 0,0-1 0 0 0,0 1 0 0 0,0-1 1 0 0,0 1-1 0 0,1-1 0 0 0,-1 0 0 0 0,0 1 0 0 0,0-1 0 0 0,1 0-21 0 0,19 2 149 0 0,-18-3-155 0 0,0 1 0 0 0,0-1 0 0 0,0 0 0 0 0,0 0 0 0 0,0 0 1 0 0,0 0-1 0 0,0 0 0 0 0,0-1 0 0 0,-1 0 0 0 0,1 1 1 0 0,0-1-1 0 0,-1 0 0 0 0,1 0 0 0 0,-1 0 0 0 0,0 0 0 0 0,0-1 1 0 0,0 1-1 0 0,1-1 6 0 0,2-5-383 0 0,1 1 0 0 0,-1 0 1 0 0,-1-1-1 0 0,1 0 0 0 0,2-7 383 0 0,9-25-2374 0 0,-3 6-867 0 0,8-13 3241 0 0,-17 40-120 0 0,0-1 39 0 0,1-1 1 0 0,0 0-1 0 0,0 1 1 0 0,1 0-1 0 0,1-2 81 0 0,-5 9 43 0 0,0-1-1 0 0,-1 0 0 0 0,1 1 0 0 0,0-1 1 0 0,0 1-1 0 0,0-1 0 0 0,0 1 0 0 0,0 0 1 0 0,0 0-1 0 0,0 0 0 0 0,0 0 0 0 0,0 0 1 0 0,0 1-1 0 0,1-1 0 0 0,-1 1 0 0 0,0-1 0 0 0,1 1 1 0 0,-1 0-1 0 0,0 0 0 0 0,0 0 0 0 0,1 0 1 0 0,-1 0-1 0 0,0 0 0 0 0,2 1-42 0 0,1 0 145 0 0,-1 0 0 0 0,0 1 0 0 0,-1-1-1 0 0,1 1 1 0 0,0 0 0 0 0,0 0 0 0 0,-1 0 0 0 0,1 1-1 0 0,-1-1 1 0 0,0 1 0 0 0,0 0 0 0 0,0 0 0 0 0,0 0-145 0 0,2 2 145 0 0,-1 0 1 0 0,-1 1-1 0 0,1-1 1 0 0,-1 1-1 0 0,0 0 1 0 0,0 0-1 0 0,0 0 1 0 0,-1 1-146 0 0,2 8 366 0 0,0 1 0 0 0,-1 0 0 0 0,0 0 0 0 0,-1 0 0 0 0,-1 0 0 0 0,-1 8-366 0 0,0-15 213 0 0,-1 0 1 0 0,0 0 0 0 0,0 0-1 0 0,-1 0 1 0 0,0-1 0 0 0,-1 1-1 0 0,0 0 1 0 0,0-1 0 0 0,-1 0 0 0 0,0 0-1 0 0,-2 3-213 0 0,5-10 12 0 0,0 0 0 0 0,0 0 0 0 0,0 0 0 0 0,0 0 0 0 0,0 0 0 0 0,0 0 0 0 0,0 0 0 0 0,-1 0 1 0 0,1 0-1 0 0,0-1 0 0 0,0 1 0 0 0,-1-1 0 0 0,1 1 0 0 0,0-1 0 0 0,-1 1 0 0 0,1-1 0 0 0,-1 0 0 0 0,1 1 0 0 0,-1-1 0 0 0,1 0 0 0 0,-2 0-12 0 0,-8 2 107 0 0,10-2 61 0 0,-9-10 199 0 0,7 8-342 0 0,-1 0 0 0 0,1 0 1 0 0,0 0-1 0 0,0 0 0 0 0,1 0 0 0 0,-1-1 1 0 0,0 0-1 0 0,1 1-25 0 0,1 0 1 0 0,0 1 1 0 0,0 0-1 0 0,0-1 0 0 0,0 1 1 0 0,0-1-1 0 0,1 1 0 0 0,-1-1 1 0 0,1 1-1 0 0,-1-1 1 0 0,1 1-1 0 0,0-1 0 0 0,-1 1 1 0 0,1-1-1 0 0,0 0 0 0 0,0 1 1 0 0,0-1-1 0 0,0 0 1 0 0,0-1-2 0 0,1 0-29 0 0,0 0 1 0 0,0 1 0 0 0,0-1-1 0 0,0 0 1 0 0,0 0 0 0 0,1 0-1 0 0,-1 1 1 0 0,1-1 0 0 0,0 0-1 0 0,0 1 1 0 0,0 0-1 0 0,0-1 1 0 0,0 1 0 0 0,0 0-1 0 0,1 0 1 0 0,2-1 28 0 0,5-5-102 0 0,1 2 0 0 0,1-1-1 0 0,6-1 103 0 0,-6 2-81 0 0,-2 2 36 0 0,0 0 0 0 0,0 1 0 0 0,0 0 0 0 0,1 1-1 0 0,9-1 46 0 0,14-4-59 0 0,-9 3 8 0 0,1 0-1 0 0,5 2 52 0 0,-9 0-36 0 0,-1 0 0 0 0,0-2 0 0 0,12-3 36 0 0,26-7-79 0 0,-39 11 22 0 0,-2-2 1 0 0,1 0-1 0 0,9-4 57 0 0,-26 8-12 0 0,0 0 0 0 0,0 0-1 0 0,1 0 1 0 0,-1-1 0 0 0,0 1 0 0 0,0 0 0 0 0,0-1 0 0 0,0 0-1 0 0,-1 1 1 0 0,1-1 0 0 0,0 0 0 0 0,-1 0 0 0 0,2-1 12 0 0,-2 1-6 0 0,-1 1 1 0 0,1 0 0 0 0,-1 0 0 0 0,0-1-1 0 0,1 1 1 0 0,-1 0 0 0 0,0 0 0 0 0,0-1 0 0 0,1 1-1 0 0,-1 0 1 0 0,0-1 0 0 0,0 1 0 0 0,-1-1-1 0 0,1 1 1 0 0,0 0 0 0 0,0 0 0 0 0,-1-1-1 0 0,1 1 1 0 0,0 0 0 0 0,-1-1 0 0 0,0 1-1 0 0,1 0 1 0 0,-1 0 0 0 0,0 0 0 0 0,0-1 5 0 0,-1-1-40 0 0,0 0 0 0 0,-1 1 0 0 0,1-1 0 0 0,-1 1 0 0 0,1-1 0 0 0,-1 1 0 0 0,0 0 1 0 0,0 0-1 0 0,0 0 0 0 0,0 0 0 0 0,0 1 0 0 0,-1-1 0 0 0,1 1 0 0 0,0 0 1 0 0,-1 0-1 0 0,1 0 0 0 0,-1 0 0 0 0,1 1 0 0 0,-1-1 0 0 0,1 1 0 0 0,-3 0 40 0 0,1 0-57 0 0,0 1-1 0 0,-1 0 1 0 0,1 0-1 0 0,0 0 1 0 0,0 0 0 0 0,0 1-1 0 0,0-1 1 0 0,-3 3 57 0 0,-11 2-117 0 0,12-2 116 0 0,0-1 0 0 0,-1 1 0 0 0,1 1 0 0 0,0-1 0 0 0,1 1 0 0 0,-1 0 0 0 0,1 1 0 0 0,0 0-1 0 0,1 0 1 0 0,-1 0 0 0 0,0 2 1 0 0,1-2 48 0 0,0-1 26 0 0,1 1 0 0 0,0 0 0 0 0,0 0 1 0 0,1 0-1 0 0,0 1 0 0 0,0-1 0 0 0,0 1 0 0 0,1 0 0 0 0,0 0 0 0 0,0 0 0 0 0,1 0 0 0 0,0 0 0 0 0,0 0 0 0 0,0 0 0 0 0,1 0 0 0 0,0 0 0 0 0,1 1 0 0 0,0-1 1 0 0,0 0-1 0 0,0 0 0 0 0,1 0 0 0 0,0 0 0 0 0,0-1 0 0 0,1 1 0 0 0,0 0 0 0 0,0-1 0 0 0,0 0 0 0 0,1 0 0 0 0,2 2-74 0 0,-2-3 45 0 0,1-1-1 0 0,0 0 1 0 0,0-1-1 0 0,0 1 0 0 0,0-1 1 0 0,1 0-1 0 0,0 0 1 0 0,-1-1-1 0 0,1 0 1 0 0,0 0-1 0 0,0 0 1 0 0,1 0-45 0 0,5 0-204 0 0,-1-1 1 0 0,0 0 0 0 0,1-1-1 0 0,-1 0 1 0 0,0 0 0 0 0,1-1-1 0 0,-1-1 1 0 0,10-2 203 0 0,1-3-8602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8:41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1147 362 13824 0 0,'0'0'629'0'0,"0"0"-12"0"0,10 0-367 0 0,-6-1-236 0 0,1 1 0 0 0,0-1 1 0 0,-1 0-1 0 0,1 0 0 0 0,0 0 1 0 0,-1-1-1 0 0,1 0 1 0 0,-1 1-1 0 0,0-2 0 0 0,0 1 1 0 0,0 0-1 0 0,3-2-14 0 0,7-7 730 0 0,0-1 0 0 0,10-9-730 0 0,0-1 423 0 0,-3 0-423 0 0,-16 17 0 0 0,-1 0 0 0 0,2 0 0 0 0,-1 0 0 0 0,1 0 0 0 0,-5 5 0 0 0,0-1 0 0 0,1 0 0 0 0,-1 1 0 0 0,0-1 0 0 0,0 0 0 0 0,0 0 0 0 0,0 0 0 0 0,0 0 0 0 0,0 0 0 0 0,0 0 0 0 0,0 0 0 0 0,-1 0 0 0 0,1 0 0 0 0,0 0 0 0 0,0 0 0 0 0,-1 0 0 0 0,1-1 0 0 0,-1 1 0 0 0,2-3 0 0 0,-2 3 23 0 0,0 1-1 0 0,1-1 0 0 0,-1 1 0 0 0,0-1 0 0 0,1 1 0 0 0,-1-1 0 0 0,0 1 0 0 0,1-1 0 0 0,-1 1 0 0 0,0-1 0 0 0,0 0 1 0 0,0 1-1 0 0,0-1 0 0 0,0 1 0 0 0,0-1 0 0 0,0 0 0 0 0,0 1 0 0 0,0-1 0 0 0,0 1 0 0 0,0-1 0 0 0,0 0 0 0 0,0 1 1 0 0,0-1-1 0 0,0 1 0 0 0,-1-1 0 0 0,1 0 0 0 0,0 1 0 0 0,0-1 0 0 0,-1 1 0 0 0,1-1 0 0 0,-1 1 0 0 0,1-1 0 0 0,0 1 1 0 0,-1-1-1 0 0,1 1 0 0 0,-1 0 0 0 0,1-1 0 0 0,-1 1 0 0 0,1-1 0 0 0,-1 1 0 0 0,1 0 0 0 0,-1 0 0 0 0,1-1 0 0 0,-1 1 0 0 0,1 0 1 0 0,-1 0-23 0 0,-1-1-5 0 0,0 1 0 0 0,0-1 0 0 0,0 1 0 0 0,0 0 0 0 0,0 0 0 0 0,1 0 0 0 0,-1 0 0 0 0,0 0 0 0 0,0 0 0 0 0,0 0 0 0 0,0 1 0 0 0,1-1 0 0 0,-1 1 0 0 0,0-1 0 0 0,-1 1 5 0 0,-15 8 854 0 0,12-7-829 0 0,0 1 1 0 0,0 0-1 0 0,0 0 0 0 0,0 1 0 0 0,0 0 0 0 0,1 0 1 0 0,-1 0-1 0 0,1 1 0 0 0,0-1 0 0 0,-1 3-25 0 0,-4 5 0 0 0,6-7 0 0 0,0-1 0 0 0,1 1 0 0 0,-1 0 0 0 0,1 0 0 0 0,0 0 0 0 0,0 0 0 0 0,1 0 0 0 0,-1 1 0 0 0,1-1 0 0 0,0 1 0 0 0,1 0 0 0 0,0-1 0 0 0,-1 4 0 0 0,1-3 0 0 0,1-4 0 0 0,0 0 0 0 0,-1 0 0 0 0,1-1 0 0 0,0 1 0 0 0,0 0 0 0 0,0 0 0 0 0,0 0 0 0 0,0-1 0 0 0,1 1 0 0 0,-1 0 0 0 0,0 0 0 0 0,1 0 0 0 0,0-1 0 0 0,-1 1 0 0 0,1 0 0 0 0,0-1 0 0 0,0 1 0 0 0,0 0 0 0 0,0-1 0 0 0,0 1 0 0 0,4 5 0 0 0,-1-1 0 0 0,1 0 0 0 0,1 0 0 0 0,-1-1 0 0 0,1 0 0 0 0,0 1 0 0 0,0-2 0 0 0,1 1 0 0 0,-1-1 0 0 0,6 2 0 0 0,-3-1-111 0 0,-1-1 0 0 0,2 0-1 0 0,-1-1 1 0 0,0 0-1 0 0,1 0 1 0 0,-1-1 0 0 0,1 0-1 0 0,0-1 1 0 0,0 0-1 0 0,-1-1 1 0 0,1 0-1 0 0,0 0 1 0 0,0-1 0 0 0,0 0-1 0 0,-1-1 1 0 0,9-3 111 0 0,0 1-1965 0 0,-3 1-3831 0 0</inkml:trace>
  <inkml:trace contextRef="#ctx0" brushRef="#br0" timeOffset="212.927">1627 245 13824 0 0,'0'0'314'0'0,"0"0"46"0"0,0 0 22 0 0,-19 0 74 0 0,15 0-200 0 0,0 1 0 0 0,0 0 1 0 0,0 0-1 0 0,1 0 0 0 0,-1 0 1 0 0,0 0-1 0 0,0 1 0 0 0,1-1 1 0 0,-1 1-1 0 0,-3 2-256 0 0,-3 3 545 0 0,1 0 0 0 0,-10 8-545 0 0,17-13-174 0 0,0 0 1 0 0,1 1-1 0 0,-1-1 1 0 0,0 1-1 0 0,1 0 1 0 0,-1-1-1 0 0,0 3 174 0 0,-6 9 92 0 0,8-13-2 0 0,-1 1 0 0 0,1-1 0 0 0,-1 1 0 0 0,1-1 0 0 0,0 1 0 0 0,-1-1 0 0 0,1 1 0 0 0,0-1 0 0 0,0 1 0 0 0,0-1 0 0 0,0 1 0 0 0,0-1 0 0 0,1 2-90 0 0,3 23 452 0 0,-3-18-517 0 0,2-4 65 0 0,-1 1 0 0 0,0 0 0 0 0,1-1 0 0 0,0 1 0 0 0,0-1 0 0 0,0 0 0 0 0,1 0 0 0 0,-1 0 0 0 0,3 1 0 0 0,1 1 0 0 0,1 0 0 0 0,1-1 0 0 0,-1 0 0 0 0,1 0 0 0 0,0-1 0 0 0,0 0 0 0 0,0 0 0 0 0,1-1 0 0 0,-1 0 0 0 0,1-1 0 0 0,8 1 0 0 0,-8 0 0 0 0,-5-2 0 0 0,-1 0 0 0 0,1 0 0 0 0,-1-1 0 0 0,1 1 0 0 0,-1-1 0 0 0,1 0 0 0 0,0 0 0 0 0,-1 0 0 0 0,4-2 0 0 0,15-2-226 0 0,17-4 47 0 0,-13-4-5826 0 0,-18 6 392 0 0</inkml:trace>
  <inkml:trace contextRef="#ctx0" brushRef="#br0" timeOffset="495.007">1943 1 14336 0 0,'0'0'330'0'0,"0"0"45"0"0,0 0 17 0 0,1 0-355 0 0,-1 1 0 0 0,1 0-1 0 0,0 0 1 0 0,0-1 0 0 0,-1 1 0 0 0,1 0 0 0 0,-1 0-1 0 0,1 0 1 0 0,-1 0 0 0 0,1 0 0 0 0,-1 0 0 0 0,0 0 0 0 0,1 0-37 0 0,-1 5 1 0 0,0-4-9 0 0,0 0-1 0 0,0-1 0 0 0,0 1 0 0 0,0 0 1 0 0,0 0-1 0 0,0 0 0 0 0,1-1 1 0 0,-1 1-1 0 0,1 0 0 0 0,-1-1 1 0 0,1 1-1 0 0,0 0 9 0 0,1 4 41 0 0,0 1 1 0 0,0 0 0 0 0,0 0-1 0 0,-1 0 1 0 0,0 0-1 0 0,0 0 1 0 0,-1 0-1 0 0,0 0-41 0 0,2 12 626 0 0,-2 9 174 0 0,0-21-488 0 0,0 1 0 0 0,0-1 0 0 0,1 0 0 0 0,1 8-312 0 0,2 2 387 0 0,0-4-149 0 0,-1 1-1 0 0,0-1 0 0 0,-1 0 0 0 0,0 1 1 0 0,-1 0-1 0 0,-1-1 0 0 0,0 9-237 0 0,-1-20 55 0 0,1 0 0 0 0,1 0 0 0 0,-1 1-1 0 0,0-1 1 0 0,0 0 0 0 0,1 0-1 0 0,-1 0 1 0 0,1 0 0 0 0,0 0 0 0 0,0 0-1 0 0,0 1-54 0 0,0-1 1 0 0,0 0-1 0 0,0 0 1 0 0,0 1-1 0 0,0-1 1 0 0,-1 0-1 0 0,1 0 1 0 0,-1 1-1 0 0,0-1 0 0 0,0 0 1 0 0,1 0-1 0 0,-1 1 1 0 0,-1-1-1 0 0,1 1 0 0 0,0 0 0 0 0,-1 0 0 0 0,0 0 0 0 0,1 0 0 0 0,-1 0 0 0 0,0 0 0 0 0,-1 0 0 0 0,1 0 0 0 0,0-1-25 0 0,0-1 0 0 0,0 0 0 0 0,0 0 0 0 0,0 0 0 0 0,0 0 0 0 0,0 0 0 0 0,0 0-1 0 0,0-1 1 0 0,0 1 0 0 0,0 0 0 0 0,0 0 0 0 0,-1-1 0 0 0,1 1 0 0 0,0-1 0 0 0,-1 1 0 0 0,1-1 25 0 0,-3 1-2 0 0,0 0-772 0 0,1 1-5020 0 0,-3 1-450 0 0</inkml:trace>
  <inkml:trace contextRef="#ctx0" brushRef="#br0" timeOffset="920.803">1806 287 11976 0 0,'0'0'266'0'0,"18"-12"780"0"0,-12 8-825 0 0,0 1 1 0 0,0 0 0 0 0,0 0 0 0 0,1 0 0 0 0,0 1-1 0 0,-1 0 1 0 0,1 0 0 0 0,1 1-222 0 0,-5 0 32 0 0,41-9-471 0 0,1 2-1 0 0,0 2 0 0 0,0 1 1 0 0,26 3 439 0 0,-58 1 0 0 0,-10 0 0 0 0,0 1 0 0 0,0 0 0 0 0,0 0 0 0 0,1 0 0 0 0,-1 0 0 0 0,0 1 0 0 0,2 0 0 0 0,-3-1 24 0 0,-1 1 0 0 0,0-1 0 0 0,0 1 0 0 0,0-1 0 0 0,0 1 0 0 0,0-1 0 0 0,0 1 0 0 0,0 0 0 0 0,0 0 1 0 0,0 0-1 0 0,0-1 0 0 0,0 1 0 0 0,0 0 0 0 0,-1 0 0 0 0,1 0 0 0 0,0 0 0 0 0,-1 0 0 0 0,1 1 0 0 0,-1-1 0 0 0,1 0 1 0 0,-1 0-1 0 0,1 0 0 0 0,-1 0 0 0 0,0 1 0 0 0,0-1 0 0 0,1 0 0 0 0,-1 0 0 0 0,0 1 0 0 0,0-1 0 0 0,0 1-24 0 0,2 10 2071 0 0,-2-9-1736 0 0,1 1 1 0 0,0-1 0 0 0,-1 1-1 0 0,0 0 1 0 0,0-1-1 0 0,0 1 1 0 0,0 0-336 0 0,0 13 773 0 0,3 45 330 0 0,-3-49-450 0 0,1 3-189 0 0,5 11-464 0 0,6-4 931 0 0,-12-22-422 0 0,0-1-66 0 0,7 3-172 0 0,-7-3-356 0 0,0 0 0 0 0,0 1-1 0 0,1-1 1 0 0,-1 0 0 0 0,0 0-1 0 0,1 1 1 0 0,-1-1 0 0 0,0 0-1 0 0,1 0 1 0 0,-1 0 0 0 0,1 0-1 0 0,-1 0 1 0 0,0 0-1 0 0,1 1 1 0 0,-1-1 0 0 0,1 0-1 0 0,-1 0 1 0 0,0 0 0 0 0,1 0-1 0 0,-1 0 1 0 0,1 0 0 0 0,-1-1-1 0 0,0 1 1 0 0,1 0 0 0 0,-1 0-1 0 0,1 0 1 0 0,-1 0 0 0 0,0 0-1 0 0,1-1 1 0 0,-1 1 0 0 0,0 0-1 0 0,1 0 1 0 0,-1 0 0 0 0,0-1-1 0 0,1 1 1 0 0,-1 0 0 0 0,0-1-1 0 0,0 1 1 0 0,1 0-1 0 0,-1-1 1 0 0,0 1 0 0 0,0 0-1 0 0,0-1 1 0 0,1 1 0 0 0,-1 0-1 0 0,0-1 86 0 0,3-6-1020 0 0,-3 1-4 0 0</inkml:trace>
  <inkml:trace contextRef="#ctx0" brushRef="#br0" timeOffset="1078.442">2283 28 13824 0 0,'0'0'608'0'0,"0"0"128"0"0,0 0-584 0 0,0 0-152 0 0,0 0 0 0 0,0 0 0 0 0,2-5 0 0 0,-2 5 0 0 0,4-6 0 0 0,-4 6 0 0 0,0 0 0 0 0,0 0 0 0 0,6-5 0 0 0,0 2 0 0 0,0 0 0 0 0,-6 3 0 0 0,0 0 0 0 0,0 0-6112 0 0</inkml:trace>
  <inkml:trace contextRef="#ctx0" brushRef="#br0" timeOffset="1398.696">2429 170 11976 0 0,'0'1'266'0'0,"-8"40"769"0"0,7-37-1034 0 0,0 0 0 0 0,0 0 0 0 0,1 1 0 0 0,0-1 0 0 0,0 0 0 0 0,0 0-1 0 0,0 1 1 0 0,1-1 0 0 0,0 0 0 0 0,0 0 0 0 0,0 1-1 0 0,2 15 1 0 0,-2-15 20 0 0,0-1 0 0 0,0 1 0 0 0,1 0 0 0 0,-1-1 0 0 0,2 1-21 0 0,5 23 817 0 0,-8-24-621 0 0,1 0 0 0 0,0 0 0 0 0,1 0 1 0 0,-1 0-1 0 0,1 0 0 0 0,0 0 0 0 0,2 2-196 0 0,7 20 1184 0 0,-10-23-1062 0 0,0-1-1 0 0,0 0 0 0 0,0 0 1 0 0,1 0-1 0 0,-1-1 0 0 0,0 1 1 0 0,1 0-1 0 0,-1 0 0 0 0,1-1 1 0 0,-1 1-1 0 0,1-1 0 0 0,0 1 1 0 0,0-1-1 0 0,1 1-121 0 0,8 8 861 0 0,-10-10-349 0 0,-1 1-439 0 0,1 0-1 0 0,-1 0 0 0 0,1-1 0 0 0,-1 1 0 0 0,1 0 0 0 0,-1-1 1 0 0,1 1-1 0 0,0 0 0 0 0,-1-1 0 0 0,1 1 0 0 0,0-1 1 0 0,-1 1-1 0 0,1-1 0 0 0,0 0 0 0 0,0 1 0 0 0,-1-1 0 0 0,1 0 1 0 0,0 1-73 0 0,15 5 332 0 0,-12-5-339 0 0,0 0 0 0 0,1 0 0 0 0,-1-1-1 0 0,0 1 1 0 0,1-1 0 0 0,-1 0 0 0 0,1 0-1 0 0,0-1 8 0 0,-3 1 50 0 0,0 0-1 0 0,0 0 1 0 0,0-1-1 0 0,-1 1 1 0 0,1-1-1 0 0,0 1 0 0 0,0-1 1 0 0,-1 0-1 0 0,1 0 1 0 0,0 0-1 0 0,-1 0 1 0 0,1 0-1 0 0,-1 0 0 0 0,0 0 1 0 0,1 0-1 0 0,-1-1 1 0 0,0 1-1 0 0,1 0 1 0 0,-1-1-1 0 0,1-1-49 0 0,5-30 1117 0 0,-6 31-1117 0 0,-1 0 0 0 0,1 0 0 0 0,-1 0 0 0 0,0-1 0 0 0,0 1 0 0 0,0 0 0 0 0,0 0 0 0 0,0-1 0 0 0,-1 1 0 0 0,1 0 0 0 0,-1 0 0 0 0,1 0 0 0 0,-1-1 0 0 0,0 0 0 0 0,0 0 0 0 0,0 1 0 0 0,1-1 0 0 0,0 0 0 0 0,-1 1 0 0 0,1-1 0 0 0,0-2 0 0 0,2-6 0 0 0,-1 9 0 0 0,0 0 0 0 0,-1 0 0 0 0,0 0 0 0 0,1-1 0 0 0,-1 1 0 0 0,0 0 0 0 0,0 0 0 0 0,0 0 0 0 0,-1-2 0 0 0,0 0 0 0 0,0 0 0 0 0,1 1 0 0 0,-1-1 0 0 0,1 1 0 0 0,-1-1 0 0 0,1 1 0 0 0,0-1 0 0 0,0 1 0 0 0,0-1 0 0 0,1 1 0 0 0,-1-1 0 0 0,1 0 0 0 0,1-5 0 0 0,0 0 0 0 0,-1 0 0 0 0,0 0 0 0 0,-1-7 0 0 0,0 7 0 0 0,1 1 0 0 0,0-1 0 0 0,0 0 0 0 0,2-6 0 0 0,-2 13 3 0 0,-1 0 0 0 0,0-1-1 0 0,0 1 1 0 0,1 0 0 0 0,-1 0-1 0 0,-1-1 1 0 0,1 1 0 0 0,0 0-1 0 0,0 0 1 0 0,-1-2-3 0 0,0 2-33 0 0,1 0 0 0 0,-1 1 0 0 0,1-1 0 0 0,0 0 0 0 0,0 0 0 0 0,0 0 1 0 0,0 0-1 0 0,0 0 0 0 0,0 0 0 0 0,1 0 0 0 0,-1 1 0 0 0,1-1 0 0 0,0-2 33 0 0,-1 3-62 0 0,0 0-1 0 0,1 1 1 0 0,-1-1 0 0 0,0 0 0 0 0,0 0-1 0 0,1 0 1 0 0,-1 0 0 0 0,0 0 0 0 0,0 0-1 0 0,0 0 1 0 0,0 0 0 0 0,0 0-1 0 0,-1 0 1 0 0,1 0 0 0 0,0 0 0 0 0,0 0-1 0 0,-1 0 1 0 0,1 0 0 0 0,-1-1 62 0 0,-2-11-1848 0 0,0 12 724 0 0,1 0-288 0 0,1 1-2325 0 0,1 0 1691 0 0</inkml:trace>
  <inkml:trace contextRef="#ctx0" brushRef="#br0" timeOffset="1795.661">2663 300 8288 0 0,'2'1'21'0'0,"8"3"125"0"0,-1 0 0 0 0,1-1 0 0 0,0 0 0 0 0,0 0 0 0 0,0-1 0 0 0,0-1-1 0 0,2 0-145 0 0,0 1 1174 0 0,1-1 0 0 0,0-1 0 0 0,2 0-1174 0 0,24 0 861 0 0,-10-3-45 0 0,-28 3-770 0 0,0 0 0 0 0,1 0 0 0 0,-1-1 0 0 0,0 1 0 0 0,0-1 0 0 0,0 1 0 0 0,1-1 0 0 0,-1 1 0 0 0,0-1 0 0 0,0 1 0 0 0,0-1 0 0 0,0 0 0 0 0,0 0 0 0 0,0 1 0 0 0,0-1 1 0 0,0 0-1 0 0,0-1-46 0 0,0 1 0 0 0,0 0 1 0 0,0 0 0 0 0,0 0-1 0 0,1 0 1 0 0,-1 0 0 0 0,0 0 0 0 0,0 0-1 0 0,1 0 1 0 0,-1 1 0 0 0,1-1-1 0 0,-1 0 1 0 0,0 1 0 0 0,1-1 0 0 0,1 1-1 0 0,13-7 78 0 0,-4-6 545 0 0,3-2 121 0 0,-4 9-407 0 0,-9 6-324 0 0,0-1 1 0 0,-1 0 0 0 0,1 0-1 0 0,0-1 1 0 0,0 1-1 0 0,0 0 1 0 0,-1 0-1 0 0,1-1 1 0 0,-1 1 0 0 0,1-1-1 0 0,-1 0 1 0 0,1 1-1 0 0,-1-1 1 0 0,0 0 0 0 0,0 0-1 0 0,0 1 1 0 0,0-1-1 0 0,0 0 1 0 0,0 0-1 0 0,0-2-13 0 0,-1 3 0 0 0,1-1 0 0 0,0 1 0 0 0,-1 0 0 0 0,1 0 0 0 0,0-1 0 0 0,0 1 0 0 0,0 0 0 0 0,0 0 0 0 0,0 0 0 0 0,0 0 0 0 0,0 0 0 0 0,0 0 0 0 0,0 0 0 0 0,0 0 0 0 0,0 1 0 0 0,0-1 0 0 0,0 0 0 0 0,-1-1 0 0 0,1 1 0 0 0,0 0 0 0 0,0 0 0 0 0,-1 0 0 0 0,1 0 0 0 0,-1-1 0 0 0,1 1 0 0 0,-1-1 0 0 0,0 1 0 0 0,0 0 0 0 0,-1-1 0 0 0,1 1 0 0 0,0 0 0 0 0,-1 0 0 0 0,1 0 0 0 0,-1-1 0 0 0,1 1 0 0 0,-1 0 0 0 0,0 0 0 0 0,0 0 0 0 0,1 0 0 0 0,-1 0 0 0 0,0 0 0 0 0,0 0 0 0 0,0 0 0 0 0,0 0 0 0 0,0 1 0 0 0,0-1 0 0 0,0 0 0 0 0,0 1 0 0 0,-1-1 0 0 0,-1-1 0 0 0,1 0 0 0 0,0 1 0 0 0,-1-1 0 0 0,1 1 0 0 0,0 0 0 0 0,-1 0 0 0 0,1 0 0 0 0,-1 0 0 0 0,1 0 0 0 0,-1 1 0 0 0,0-1 0 0 0,1 1 0 0 0,-1 0 0 0 0,0 0 0 0 0,1 0 0 0 0,-4-1 85 0 0,1 1 0 0 0,-1 0 0 0 0,0 0 0 0 0,1 0-1 0 0,-2 1-84 0 0,5 0 100 0 0,-1-1-1 0 0,1 1 0 0 0,0-1 1 0 0,0 1-1 0 0,-1 0 0 0 0,1 0 1 0 0,0 0-1 0 0,0 0 0 0 0,0 0 1 0 0,0 1-1 0 0,0-1 0 0 0,0 1 1 0 0,0-1-1 0 0,1 1-99 0 0,-7 5-216 0 0,6-6 147 0 0,0 0 0 0 0,1 1 0 0 0,0-1 0 0 0,-1 0 1 0 0,1 0-1 0 0,0 1 0 0 0,-1-1 0 0 0,1 1 0 0 0,0-1 0 0 0,0 1 0 0 0,0-1 0 0 0,0 1 0 0 0,1-1 0 0 0,-1 1 0 0 0,0 0 1 0 0,1 0-1 0 0,-1-1 0 0 0,1 1 0 0 0,-1 1 69 0 0,2 3 38 0 0,0-5-12 0 0,-1-1-1 0 0,0 1 1 0 0,0 0-1 0 0,0 0 1 0 0,0 0-1 0 0,0-1 1 0 0,0 1 0 0 0,0 0-1 0 0,0 0 1 0 0,0 0-1 0 0,0-1 1 0 0,0 1-1 0 0,0 0 1 0 0,-1 0 0 0 0,1 0-1 0 0,0-1 1 0 0,0 1-1 0 0,-1 0 1 0 0,1 0-1 0 0,-1-1 1 0 0,1 1 0 0 0,-1 0-1 0 0,1-1 1 0 0,-1 1-26 0 0,-5 7 214 0 0,5-7-168 0 0,-1 0 0 0 0,1 1 0 0 0,0 0 0 0 0,-1-1 1 0 0,1 1-1 0 0,0 0 0 0 0,0 0 0 0 0,0-1 0 0 0,1 1 0 0 0,-1 0 0 0 0,0 0 0 0 0,1 0 1 0 0,-1 0-1 0 0,1 0 0 0 0,-1 0 0 0 0,1 0 0 0 0,0 0 0 0 0,0 0 0 0 0,0 0-46 0 0,0 2 2 0 0,0-1 0 0 0,-1 0 0 0 0,1 0-1 0 0,-1 0 1 0 0,1 0 0 0 0,-1 0 0 0 0,0 0-1 0 0,-1 0 1 0 0,1 0 0 0 0,-1 1-2 0 0,1-2 0 0 0,0 0 0 0 0,0 0 0 0 0,0 0 0 0 0,0 0-1 0 0,0 1 1 0 0,1-1 0 0 0,-1 0 0 0 0,1 1 0 0 0,-1-1 0 0 0,1 0 0 0 0,0 1 0 0 0,0-1 0 0 0,0 0 0 0 0,0 1 0 0 0,0-1-1 0 0,1 0 1 0 0,0 3 0 0 0,0-4 0 0 0,-1 0 0 0 0,1 0 0 0 0,-1 0 0 0 0,0 0 0 0 0,1 0 0 0 0,-1 0 0 0 0,0 0 0 0 0,0 0 0 0 0,1 0 0 0 0,-1 0 0 0 0,0 0 0 0 0,0 0 0 0 0,0 0 0 0 0,0 0 0 0 0,-1 0 0 0 0,1 0 0 0 0,0 0 0 0 0,0 0 0 0 0,-1 0 0 0 0,1 0 0 0 0,0 0 0 0 0,-1 0 0 0 0,1 0 0 0 0,-1 0 0 0 0,1 0 0 0 0,-1 0 0 0 0,0-1 0 0 0,1 1 0 0 0,-1 0 0 0 0,0 0 0 0 0,0 0 0 0 0,0 0 0 0 0,1-1 0 0 0,0 1 0 0 0,0-1 0 0 0,-1 1 0 0 0,1-1 0 0 0,0 1 0 0 0,0 0 0 0 0,-1-1 0 0 0,1 1 0 0 0,0-1 0 0 0,0 1 0 0 0,0 0 0 0 0,0-1 0 0 0,0 1 0 0 0,0-1 0 0 0,0 1 0 0 0,0 0 0 0 0,0-1 0 0 0,0 1 0 0 0,1 0 0 0 0,-1-1 0 0 0,0 1 0 0 0,0-1 0 0 0,1 1 0 0 0,-1-1 0 0 0,0 1 0 0 0,1 0 0 0 0,-1-1 0 0 0,0 1 0 0 0,1-1 0 0 0,-1 1 0 0 0,1-1 0 0 0,-1 0 0 0 0,1 1 0 0 0,-1-1 0 0 0,1 1 0 0 0,-1-1 0 0 0,1 0 0 0 0,0 1 0 0 0,0 0 0 0 0,0 1 0 0 0,0-1 0 0 0,0 0 0 0 0,0 0 0 0 0,0 0 0 0 0,-1 1 0 0 0,1-1 0 0 0,0 1 0 0 0,-1-1 0 0 0,1 0 0 0 0,-1 1 0 0 0,0-1 0 0 0,1 0 0 0 0,-1 0 0 0 0,0 0 0 0 0,0 0 0 0 0,1 0 0 0 0,-1 0 0 0 0,0 0 0 0 0,1 0 0 0 0,-1-1 0 0 0,1 1 0 0 0,-1 0 0 0 0,1 0 0 0 0,0-1 0 0 0,-1 1 0 0 0,1 0 0 0 0,0-1 0 0 0,-1 1 0 0 0,1 0 0 0 0,0-1 0 0 0,20 9 0 0 0,10 3 0 0 0,-27-10 0 0 0,0-1 0 0 0,-1 0 0 0 0,1 0 0 0 0,0 0 0 0 0,0-1 0 0 0,0 1 0 0 0,0-1 0 0 0,3 0 0 0 0,-2 0 0 0 0,0 0 0 0 0,0 1 0 0 0,0-1 0 0 0,0 1 0 0 0,1 1 0 0 0,-3-2-163 0 0,0 0 0 0 0,0 0 0 0 0,0 0 0 0 0,0 0 0 0 0,1 0 0 0 0,-1-1 0 0 0,0 1 0 0 0,0-1 0 0 0,2-1 163 0 0,1 1-1042 0 0,5-3-5096 0 0</inkml:trace>
  <inkml:trace contextRef="#ctx0" brushRef="#br0" timeOffset="-1658.308">193 242 11976 0 0,'0'0'266'0'0,"0"0"44"0"0,0 0 15 0 0,0 0-26 0 0,-1-11-187 0 0,1 10-98 0 0,-1-1 1 0 0,0 1 0 0 0,0-1 0 0 0,1 0-1 0 0,-1 1 1 0 0,0-1 0 0 0,1 0-1 0 0,0 1 1 0 0,-1-1 0 0 0,1 0-15 0 0,-3-8 775 0 0,2 9-628 0 0,0 0-1 0 0,0-1 1 0 0,0 1 0 0 0,0 0-1 0 0,0 0 1 0 0,0 0-1 0 0,0 0 1 0 0,0 0 0 0 0,-1 0-1 0 0,1 0 1 0 0,0 0 0 0 0,-1 0-1 0 0,1 1 1 0 0,-1-1-1 0 0,1 0 1 0 0,-1 1 0 0 0,1 0-1 0 0,-1-1 1 0 0,1 1-1 0 0,-1 0 1 0 0,0-1 0 0 0,1 1-1 0 0,-1 0 1 0 0,1 0-1 0 0,-1 1 1 0 0,0-1 0 0 0,1 0-1 0 0,-1 0 1 0 0,0 1-147 0 0,-4 0 137 0 0,0 1 1 0 0,1 0-1 0 0,-1 0 0 0 0,1 0 1 0 0,0 1-1 0 0,0 0 0 0 0,-2 1-137 0 0,-1 1 187 0 0,0 0-1 0 0,1 1 0 0 0,0 0 0 0 0,0 0 0 0 0,1 0 0 0 0,-1 1 1 0 0,1 0-1 0 0,1 1 0 0 0,-1-1 0 0 0,1 1 0 0 0,-2 4-186 0 0,4-2 0 0 0,0-1 0 0 0,0 0 0 0 0,1 1 0 0 0,0-1 0 0 0,1 1 0 0 0,0-1 0 0 0,0 1 0 0 0,1 2 0 0 0,-1-3 0 0 0,2-4 0 0 0,-1 1 0 0 0,1-1 0 0 0,0 1 0 0 0,0-1 0 0 0,0 0 0 0 0,2 3 0 0 0,3 22 0 0 0,-5-27 0 0 0,0 0 0 0 0,0 0 0 0 0,0 0 0 0 0,0 0 0 0 0,0 0 0 0 0,1 0 0 0 0,-1 0 0 0 0,1-1 0 0 0,0 1 0 0 0,1 1 0 0 0,22 25 0 0 0,-19-22 0 0 0,-3-4 0 0 0,0-1 0 0 0,1 1 0 0 0,-1 0 0 0 0,1-1 0 0 0,0 0 0 0 0,-1 0 0 0 0,1 0 0 0 0,0 0 0 0 0,1-1 0 0 0,-1 1 0 0 0,0-1 0 0 0,0 0 0 0 0,2 0 0 0 0,-1 0 0 0 0,0 0 0 0 0,1-1 0 0 0,-1 1 0 0 0,1-1 0 0 0,-1-1 0 0 0,1 1 0 0 0,-1-1 0 0 0,0 1 0 0 0,1-2 0 0 0,1 0 0 0 0,5-1 0 0 0,-1-1 0 0 0,1-1 0 0 0,-1 0 0 0 0,0 0 0 0 0,0-1 0 0 0,-1 0 0 0 0,1-1 0 0 0,-1-1 0 0 0,3-3 0 0 0,-8 6 0 0 0,0 0 0 0 0,-1 0 0 0 0,0 0 0 0 0,0 0 0 0 0,-1-1 0 0 0,1 1 0 0 0,-1-1 0 0 0,1-2 0 0 0,-3 5 0 0 0,0 0 0 0 0,0 0 0 0 0,-1 0 0 0 0,1 0 0 0 0,-1 0 0 0 0,1 0 0 0 0,-1 0 0 0 0,0 0 0 0 0,0 0 0 0 0,0 0 0 0 0,-1-1 0 0 0,1 1 0 0 0,-1 0 0 0 0,1 0 0 0 0,-1 0 0 0 0,0 0 0 0 0,0 0 0 0 0,-1 0 0 0 0,0-1 0 0 0,1-1 0 0 0,-1 1 0 0 0,-1-1 0 0 0,1 1 0 0 0,0 0 0 0 0,-1 0 0 0 0,0 0 0 0 0,0 1 0 0 0,0-1 0 0 0,-1 1 0 0 0,1-1 0 0 0,-1 1 0 0 0,0 0 0 0 0,0 0 0 0 0,0 1 0 0 0,0-1 0 0 0,-1 1 0 0 0,-7-4 0 0 0,2 1 0 0 0,-1 1 0 0 0,0 0 0 0 0,-1 0 0 0 0,-16-4-23 0 0,14 4 72 0 0,1 0 0 0 0,0 1 0 0 0,-1 1 0 0 0,1 0 0 0 0,-3 0-49 0 0,8 2-1334 0 0,11 0 182 0 0,18 0-1254 0 0,-13 0 827 0 0,4 0 45 0 0</inkml:trace>
  <inkml:trace contextRef="#ctx0" brushRef="#br0" timeOffset="-1130.224">405 9 13824 0 0,'0'0'314'0'0,"0"0"46"0"0,0 0 22 0 0,-3 8 62 0 0,2 3-443 0 0,0 0 0 0 0,1 1 1 0 0,0-1-1 0 0,1 0 0 0 0,0 1 1 0 0,1-1-1 0 0,0 0 0 0 0,1 0 1 0 0,1 2-2 0 0,1 5 0 0 0,-1 1 0 0 0,0 10 0 0 0,0 4 0 0 0,8 26 0 0 0,-9-42 0 0 0,-2-14 0 0 0,-1-1 0 0 0,0 1 0 0 0,0 0 0 0 0,0 0 0 0 0,0-1 0 0 0,0 1 0 0 0,-1 0 0 0 0,1-1 0 0 0,-1 1 0 0 0,1 0 0 0 0,-2 1 0 0 0,-1 6 0 0 0,3-9 0 0 0,0 0 0 0 0,0 0 0 0 0,0 0 0 0 0,0 0 0 0 0,0 0 0 0 0,0 0 0 0 0,0 0 0 0 0,1 1 0 0 0,-1-1 0 0 0,0 0 0 0 0,0 0 0 0 0,1 0 0 0 0,-1 0 0 0 0,1 0 0 0 0,-1-1 0 0 0,1 1 0 0 0,-1 0 0 0 0,1 0 0 0 0,0 0 0 0 0,-1 0 0 0 0,1 0 0 0 0,0 0 0 0 0,0 0 0 0 0,0 0 0 0 0,0 0 0 0 0,-1 0 0 0 0,1 1 0 0 0,0-1 0 0 0,-1 0 0 0 0,1 0 0 0 0,-1 1 0 0 0,0-1 0 0 0,1 1 0 0 0,-1-1 0 0 0,0 0 0 0 0,0 1 0 0 0,1 5 0 0 0,2-5 0 0 0,-2-2 0 0 0,-1 0 18 0 0,1 0 1 0 0,-1 1-1 0 0,1-1 1 0 0,-1 0-1 0 0,1 1 1 0 0,0-1 0 0 0,-1 0-1 0 0,1 0 1 0 0,-1 0-1 0 0,1 1 1 0 0,0-1 0 0 0,-1 0-1 0 0,1 0 1 0 0,0 0-1 0 0,-1 0 1 0 0,1 0-1 0 0,-1 0 1 0 0,1 0 0 0 0,0-1-1 0 0,-1 1 1 0 0,1 0-1 0 0,-1 0 1 0 0,1 0-1 0 0,0-1 1 0 0,-1 1 0 0 0,1 0-1 0 0,-1 0 1 0 0,1-1-1 0 0,-1 1 1 0 0,1-1 0 0 0,-1 1-1 0 0,1 0 1 0 0,-1-1-1 0 0,1 1 1 0 0,-1-1-1 0 0,0 1 1 0 0,1-1 0 0 0,-1 1-1 0 0,0-1 1 0 0,1 0-1 0 0,-1 1 1 0 0,0-1-19 0 0,1-1 142 0 0,9-14 649 0 0,9-12-465 0 0,-5 12-374 0 0,0-1-707 0 0,1 0 0 0 0,8-6 755 0 0,-17 18-48 0 0,-1 1-1 0 0,1 0 1 0 0,0 0 0 0 0,0 0 0 0 0,0 1 0 0 0,1-1 0 0 0,-1 1 0 0 0,1 1 0 0 0,5-2 48 0 0,-10 3-2 0 0,1 1 0 0 0,-1 0 1 0 0,1-1-1 0 0,0 1 0 0 0,-1 0 0 0 0,1 1 1 0 0,-1-1-1 0 0,1 0 0 0 0,-1 1 1 0 0,1-1-1 0 0,-1 1 0 0 0,0 0 1 0 0,1 0-1 0 0,-1 0 0 0 0,0 0 1 0 0,0 0-1 0 0,1 0 0 0 0,-1 1 1 0 0,0-1-1 0 0,0 1 0 0 0,1 0 2 0 0,0 1 37 0 0,-1 0-1 0 0,1 0 0 0 0,0 0 1 0 0,-1 0-1 0 0,1 0 1 0 0,-1 0-1 0 0,0 1 0 0 0,0-1 1 0 0,0 1-1 0 0,-1 0 0 0 0,1-1 1 0 0,-1 3-37 0 0,2 3 351 0 0,-2-7-264 0 0,-1 0 1 0 0,1 0-1 0 0,-1 1 1 0 0,1-1-1 0 0,-1 0 0 0 0,0 0 1 0 0,0 0-1 0 0,0 1 1 0 0,0-1-1 0 0,0 0 0 0 0,0 0 1 0 0,-1 1-1 0 0,1-1 0 0 0,-1 2-87 0 0,-4 19 18 0 0,4-18-19 0 0,0 0 1 0 0,0 0 0 0 0,-1 0 0 0 0,1 0 0 0 0,-1 0 0 0 0,0 0-1 0 0,-2 3 1 0 0,0-3 140 0 0,0 0 0 0 0,0 0-1 0 0,0 0 1 0 0,-1 0 0 0 0,0 0-1 0 0,0-1 1 0 0,0 0-1 0 0,-1 0 1 0 0,1 0 0 0 0,-1-1-1 0 0,0 0 1 0 0,0 0-1 0 0,-1 0-139 0 0,3-1 14 0 0,-1 0 0 0 0,0-1 0 0 0,1 1-1 0 0,-1-1 1 0 0,0 0 0 0 0,0 0-1 0 0,0 0 1 0 0,0-1 0 0 0,0 1-1 0 0,0-1 1 0 0,0-1 0 0 0,0 1 0 0 0,0-1-1 0 0,0 0 1 0 0,0 0 0 0 0,0 0-1 0 0,-1-1-13 0 0,-8-11-211 0 0,13 13 146 0 0,0-1 0 0 0,1 0 0 0 0,-1 1 0 0 0,0-1-1 0 0,1 0 1 0 0,-1 0 0 0 0,1 1 0 0 0,-1-1 0 0 0,1 0 0 0 0,0 0 0 0 0,-1 0-1 0 0,1 0 1 0 0,0 0 0 0 0,-1 1 0 0 0,1-1 0 0 0,0 0 0 0 0,0 0-1 0 0,0 0 66 0 0,15-31-4274 0 0,-9 23-843 0 0</inkml:trace>
  <inkml:trace contextRef="#ctx0" brushRef="#br0" timeOffset="-685.295">904 231 11976 0 0,'0'0'266'0'0,"0"0"44"0"0,0 0 15 0 0,0 0-26 0 0,0 0-127 0 0,0 0 204 0 0,2 1 110 0 0,-1 0-414 0 0,1 0 0 0 0,-1 0 0 0 0,1 0 0 0 0,-1 0 0 0 0,1 1 0 0 0,-1-1 0 0 0,0 1 0 0 0,1-1 0 0 0,-1 0 0 0 0,0 1 0 0 0,0 0-1 0 0,0-1 1 0 0,0 1 0 0 0,0 0 0 0 0,0 1-72 0 0,8 33 294 0 0,-8-29-57 0 0,1-1 0 0 0,-1 1 0 0 0,1-1 0 0 0,0 0-1 0 0,2 4-236 0 0,3 2 350 0 0,-3-5-298 0 0,0 0 0 0 0,0 1-1 0 0,-1 0 1 0 0,0 0-1 0 0,0 3-51 0 0,5 13 257 0 0,-6-16 14 0 0,1-1 0 0 0,-2 1 0 0 0,1 0 0 0 0,-1-1 0 0 0,0 1 0 0 0,0 2-271 0 0,2 25 178 0 0,-2-24-182 0 0,0 0-1 0 0,-1 0 1 0 0,0 4 4 0 0,0 8-48 0 0,0-17 172 0 0,0-1 0 0 0,0 0 0 0 0,0 0 0 0 0,-1 0 0 0 0,1 1 0 0 0,-1-1 0 0 0,0 0 0 0 0,-1 0 0 0 0,1 0 0 0 0,-1 0 0 0 0,0 0 0 0 0,-2 2-124 0 0,3-5 84 0 0,0 0-1 0 0,0 0 0 0 0,0 1 1 0 0,0-1-1 0 0,0 0 0 0 0,0 1 1 0 0,0 1-84 0 0,1-2 2 0 0,-1 0 0 0 0,1 0 0 0 0,-1 0 1 0 0,1 0-1 0 0,-1 0 0 0 0,0 0 0 0 0,0-1 1 0 0,0 1-1 0 0,0 0 0 0 0,0 0 0 0 0,-2 0-2 0 0,-1 3 32 0 0,-1-1-1 0 0,0 0 1 0 0,0 0-1 0 0,0-1 1 0 0,-1 0 0 0 0,1 0-1 0 0,-1 0 1 0 0,0 0-1 0 0,0-1 1 0 0,0 0-1 0 0,0 0 1 0 0,0-1-1 0 0,0 0-31 0 0,2 0 12 0 0,0 0-1 0 0,1-1 1 0 0,-1 1-1 0 0,0-1 1 0 0,0 0-1 0 0,0 0 1 0 0,1-1-1 0 0,-1 1 1 0 0,0-1-1 0 0,0 0 1 0 0,1 0-1 0 0,-1 0 1 0 0,1 0-1 0 0,-1-1 1 0 0,1 1-1 0 0,-1-1 1 0 0,1 0-1 0 0,0 0 1 0 0,0 0-1 0 0,0-1 0 0 0,0 1 1 0 0,-1-1-12 0 0,1-1-295 0 0,0 0 0 0 0,0-1 0 0 0,0 1 0 0 0,0 0 0 0 0,1-1 0 0 0,0 0 0 0 0,0 1-1 0 0,-1-3 296 0 0,-1-13-5273 0 0,3-1-971 0 0</inkml:trace>
  <inkml:trace contextRef="#ctx0" brushRef="#br0" timeOffset="-336.48">897 20 17247 0 0,'0'0'396'0'0,"0"0"52"0"0,0 0 28 0 0,0 0-60 0 0,0-1-272 0 0,0-3-144 0 0,0 3-80 0 0,0 1-16 0 0,19 3-848 0 0,-17-2 523 0 0,1 0-1 0 0,-1 0 0 0 0,0 1 0 0 0,0-1 0 0 0,0 0 0 0 0,0 1 0 0 0,1 1 422 0 0,4 2-1248 0 0,2 3-150 0 0</inkml:trace>
  <inkml:trace contextRef="#ctx0" brushRef="#br0" timeOffset="6026.345">61 721 3680 0 0,'0'0'284'0'0,"-19"-4"2086"0"0,18 4-1841 0 0,0 0-1 0 0,1 0 0 0 0,-1 0 0 0 0,0-1 0 0 0,0 1 0 0 0,0 0 0 0 0,1 0 0 0 0,-1-1 1 0 0,0 1-1 0 0,0-1 0 0 0,1 1 0 0 0,-1 0 0 0 0,0-1 0 0 0,1 0 0 0 0,-1 1-528 0 0,4-3 2951 0 0,6 1-4031 0 0,54-6 1217 0 0,-50 7-79 0 0,-3 0-25 0 0,1 0 1 0 0,-1 1-1 0 0,0 0 1 0 0,4 1-34 0 0,4 0 39 0 0,0 0 1 0 0,14-2-40 0 0,-14 1 74 0 0,1 0-1 0 0,11 2-73 0 0,5 0 44 0 0,1 0-1 0 0,-1-3 1 0 0,8-2-44 0 0,-7 1 25 0 0,1 1 0 0 0,27 4-25 0 0,6 1-5 0 0,58-4 5 0 0,22 1 413 0 0,-48 5-563 0 0,-18-2 37 0 0,-9 0 120 0 0,-33-2-7 0 0,0-1 0 0 0,-1-3 0 0 0,12-2 0 0 0,-22 0 12 0 0,-16 2 77 0 0,-1 0 0 0 0,0 1 0 0 0,1 1 0 0 0,9 1-89 0 0,3 0-64 0 0,0-1 0 0 0,26-3 64 0 0,-10 0-169 0 0,52-3 154 0 0,90-2 15 0 0,-59-1 1566 0 0,59 6-2820 0 0,-105 0 2826 0 0,-48 0-1776 0 0,0 3 0 0 0,24 1 204 0 0,-26 1-1129 0 0,30-3 1129 0 0,-13 0 13 0 0,-18-1-13 0 0,11 1 0 0 0,-28 2 0 0 0,-1-1 0 0 0,1 0 0 0 0,10-1 0 0 0,38-2 0 0 0,4 2 10 0 0,-4 0-300 0 0,17 3 290 0 0,-63 0 57 0 0,34 0 118 0 0,-12-2-179 0 0,-25 1-53 0 0,0-1 0 0 0,-1-1 1 0 0,4 0 56 0 0,6-1 32 0 0,-1 1 1 0 0,8 1-33 0 0,-5 0 55 0 0,0 0-1 0 0,5-3-54 0 0,-3 1 0 0 0,1 1 0 0 0,6 1 0 0 0,-14 0 0 0 0,30 1 1274 0 0,-11-4-1575 0 0,0 3 1 0 0,33 2 300 0 0,21 2 1207 0 0,-81-3-1207 0 0,-7-1 6 0 0,0 0-1 0 0,1 1 1 0 0,-1-1-1 0 0,0 0 1 0 0,1 0-1 0 0,-1 0 1 0 0,0-1-1 0 0,0 1 1 0 0,1-1-1 0 0,-1 1 0 0 0,0-1-5 0 0,2 0-314 0 0,5 0 344 0 0,-2 0-4076 0 0,-7 1-1411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51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150 228 10592 0 0,'-4'-14'771'0'0,"4"10"192"0"0,-1 0 1 0 0,0 1-1 0 0,0-1 0 0 0,0 1 0 0 0,-1-1 0 0 0,0 0-963 0 0,1 3 991 0 0,-6 0 781 0 0,7 0-1686 0 0,-1 1 0 0 0,0 0-1 0 0,1 0 1 0 0,-1 0 0 0 0,0 0 0 0 0,0 0 0 0 0,1 0 0 0 0,-1 0-1 0 0,0 0 1 0 0,1 0 0 0 0,-1 0 0 0 0,0 0 0 0 0,1 0-1 0 0,-1 1 1 0 0,0-1 0 0 0,0 0-86 0 0,-12 5 950 0 0,10-4-751 0 0,-1 0-1 0 0,0 1 1 0 0,1-1-1 0 0,-1 1 1 0 0,1 0 0 0 0,-1 0-1 0 0,1 0 1 0 0,0 1-1 0 0,0-1 1 0 0,-3 3-199 0 0,-2 3 277 0 0,-1 1 0 0 0,1 0 0 0 0,1 0 0 0 0,0 1 0 0 0,0 0 1 0 0,-5 11-278 0 0,6 7 378 0 0,6-27-364 0 0,0 0 0 0 0,0 0 0 0 0,0 0 0 0 0,0 1 0 0 0,1-1 0 0 0,-1 0 0 0 0,1 0 0 0 0,-1 0 0 0 0,1 0 0 0 0,-1 0 0 0 0,1 0 0 0 0,-1 0 0 0 0,1 0 0 0 0,0 0 0 0 0,-1 0-1 0 0,2 0-13 0 0,-1 0 47 0 0,3 3-26 0 0,-3-3-16 0 0,0 0 0 0 0,0 0 0 0 0,1 0 0 0 0,-1 0 0 0 0,0 0 0 0 0,1-1 0 0 0,-1 1 0 0 0,0-1 0 0 0,1 1 0 0 0,-1-1 0 0 0,1 1 1 0 0,-1-1-1 0 0,1 0 0 0 0,-1 0 0 0 0,1 0 0 0 0,0 0 0 0 0,-1 0 0 0 0,1 0 0 0 0,-1 0 0 0 0,1 0 0 0 0,-1-1 0 0 0,1 1 0 0 0,-1 0 0 0 0,1-1 0 0 0,-1 1 0 0 0,0-1 0 0 0,1 0 0 0 0,-1 1 0 0 0,0-1 1 0 0,1 0-1 0 0,-1 0 0 0 0,0 0-5 0 0,4-2-47 0 0,-3 2 6 0 0,0-1 1 0 0,0 1 0 0 0,0-1 0 0 0,-1 1 0 0 0,1-1-1 0 0,-1 0 1 0 0,1 1 0 0 0,-1-1 0 0 0,0 0 0 0 0,0 0-1 0 0,0 0 1 0 0,0 0 0 0 0,0 0 0 0 0,1-2 40 0 0,7-14-301 0 0,-8 17 245 0 0,-1 1-22 0 0,2 1 58 0 0,-1 0 0 0 0,1 1 0 0 0,-1-1 0 0 0,0 1 0 0 0,1 0 0 0 0,-1-1 0 0 0,0 1 0 0 0,0 0 20 0 0,15 37-148 0 0,-13-29 168 0 0,0-1-1 0 0,1 0 1 0 0,0 0 0 0 0,1-1-1 0 0,3 6-19 0 0,-6-12 4 0 0,-1 0 1 0 0,1 0-1 0 0,0 0 1 0 0,0 0-1 0 0,0 0 1 0 0,0-1-1 0 0,0 1 0 0 0,1-1 1 0 0,-1 1-1 0 0,0-1 1 0 0,1 0-1 0 0,-1 0 1 0 0,1 0-1 0 0,-1 0 0 0 0,1 0 1 0 0,-1 0-1 0 0,1-1 1 0 0,0 0-1 0 0,-1 1 0 0 0,1-1 1 0 0,2 0-5 0 0,1-1 9 0 0,0 0 1 0 0,0 0 0 0 0,0 0-1 0 0,0-1 1 0 0,0 0-1 0 0,0 0 1 0 0,0 0 0 0 0,-1-1-1 0 0,1 0 1 0 0,-1 0-1 0 0,0-1 1 0 0,0 1-1 0 0,2-3-9 0 0,12-7-207 0 0,-15 10 153 0 0,-1 1 0 0 0,0-1-1 0 0,0 0 1 0 0,0 0-1 0 0,-1 0 1 0 0,3-4 54 0 0,7-8-202 0 0,-1 3 140 0 0,-7 7 31 0 0,1 0 0 0 0,0-1-1 0 0,0 2 1 0 0,1-1 0 0 0,-1 1 0 0 0,1 0-1 0 0,0 0 1 0 0,4-2 31 0 0,4-3-15 0 0,-12 8 11 0 0,-1 0 1 0 0,0 0-1 0 0,0 0 1 0 0,1 1-1 0 0,-1-1 1 0 0,1 0-1 0 0,-1 0 1 0 0,0 1-1 0 0,1-1 1 0 0,-1 1-1 0 0,1-1 0 0 0,0 1 1 0 0,-1 0-1 0 0,1-1 1 0 0,-1 1-1 0 0,1 0 1 0 0,0 0-1 0 0,-1 0 1 0 0,1 0-1 0 0,-1 0 1 0 0,1 1-1 0 0,-1-1 1 0 0,1 0-1 0 0,0 1 1 0 0,-1-1-1 0 0,0 1 1 0 0,1 0-1 0 0,-1-1 1 0 0,2 2 3 0 0,1 0-8 0 0,0 1 1 0 0,0 0-1 0 0,0 0 0 0 0,-1 1 1 0 0,1-1-1 0 0,-1 1 1 0 0,0 0-1 0 0,0-1 0 0 0,0 1 1 0 0,0 1-1 0 0,0-1 8 0 0,4 10 50 0 0,0 1 1 0 0,3 11-51 0 0,-5-13 112 0 0,-4-11-65 0 0,0 1 0 0 0,0-1-1 0 0,-1 0 1 0 0,1 0 0 0 0,-1 1 0 0 0,0-1-1 0 0,1 0 1 0 0,-1 1 0 0 0,0-1-1 0 0,-1 2-46 0 0,1 3 272 0 0,15-21-124 0 0,-7 4-276 0 0,-5 5 73 0 0,1-1-1 0 0,0 1 1 0 0,0 1-1 0 0,1-1 1 0 0,-1 1-1 0 0,1-1 0 0 0,0 1 1 0 0,0 0-1 0 0,1 1 1 0 0,-1 0-1 0 0,2-1 56 0 0,5-2 1 0 0,-10 5-9 0 0,0 0 1 0 0,-1 0-1 0 0,1 0 0 0 0,0 1 1 0 0,-1-1-1 0 0,1 0 1 0 0,0 1-1 0 0,0 0 0 0 0,0-1 1 0 0,-1 1-1 0 0,1 0 1 0 0,1 0 7 0 0,3 0 5 0 0,-1 1 1 0 0,1 0-1 0 0,0 0 1 0 0,0 0-1 0 0,0 1 1 0 0,-1 0-1 0 0,1 0 1 0 0,-1 1-1 0 0,0-1 1 0 0,0 1-1 0 0,1 0 1 0 0,-2 1-1 0 0,1-1 1 0 0,0 1-1 0 0,2 2-5 0 0,0 0 0 0 0,1-1 0 0 0,0 0 0 0 0,9 4 0 0 0,7 5 0 0 0,-14-10 27 0 0,-1 0 0 0 0,1-1-1 0 0,0 0 1 0 0,0 0 0 0 0,0-1-1 0 0,9 1-26 0 0,8 0-755 0 0,0-2-1 0 0,-1 0 1 0 0,4-2 755 0 0,10 0-4651 0 0,-21 1-2159 0 0</inkml:trace>
  <inkml:trace contextRef="#ctx0" brushRef="#br0" timeOffset="316.865">1192 292 2304 0 0,'-2'-4'45'0'0,"-1"2"1"0"0,0-1-1 0 0,0 0 0 0 0,0 1 0 0 0,-1-1 1 0 0,1 1-1 0 0,-1 0 0 0 0,1 0 1 0 0,-1 0-1 0 0,1 0 0 0 0,-1 1 1 0 0,0 0-1 0 0,-2-1-45 0 0,-20-1 6087 0 0,20 3-4592 0 0,0 1-1 0 0,0-1 1 0 0,0 1 0 0 0,0 0 0 0 0,-3 2-1495 0 0,3-2 691 0 0,1 1-1 0 0,-1 1 1 0 0,0-1 0 0 0,1 1-1 0 0,-1 1-690 0 0,0 0 143 0 0,0 0 0 0 0,0 1-1 0 0,0 0 1 0 0,1 0-1 0 0,0 0 1 0 0,0 1-1 0 0,0-1 1 0 0,1 1 0 0 0,0 1-1 0 0,0-1 1 0 0,1 0-1 0 0,-1 1 1 0 0,1 0-1 0 0,0 2-142 0 0,0-3 66 0 0,1 0 0 0 0,1 0 0 0 0,-1 0 0 0 0,1 0 0 0 0,0 0 0 0 0,0 6-66 0 0,1-9 11 0 0,0-1-1 0 0,1 0 0 0 0,-1 1 0 0 0,0-1 0 0 0,1 1 0 0 0,-1-1 0 0 0,1 0 1 0 0,0 1-1 0 0,0-1 0 0 0,0 0 0 0 0,0 0 0 0 0,0 1 0 0 0,1-1 0 0 0,-1 0 1 0 0,1 0-1 0 0,-1-1 0 0 0,1 1 0 0 0,1 1-10 0 0,-1-1 20 0 0,0 0 0 0 0,0 0 0 0 0,1-1 0 0 0,-1 1-1 0 0,0-1 1 0 0,1 1 0 0 0,-1-1 0 0 0,1 0 0 0 0,0 0 0 0 0,-1 0 0 0 0,1 0 0 0 0,0-1 0 0 0,0 1 0 0 0,-1-1-1 0 0,1 0 1 0 0,0 1 0 0 0,0-1 0 0 0,0-1 0 0 0,-1 1 0 0 0,1 0 0 0 0,0-1 0 0 0,0 1 0 0 0,-1-1-1 0 0,1 0 1 0 0,0 0 0 0 0,1 0-20 0 0,3-1-49 0 0,0 0 0 0 0,0-1 0 0 0,-1 0 0 0 0,1 0 0 0 0,-1 0 0 0 0,1-1 0 0 0,-1 0 0 0 0,0 0 0 0 0,4-4 49 0 0,3-3-376 0 0,-9 8-122 0 0,0 0 0 0 0,0 0-1 0 0,-1-1 1 0 0,1 1 0 0 0,-1-1 0 0 0,2-2 498 0 0,5-13-1722 0 0</inkml:trace>
  <inkml:trace contextRef="#ctx0" brushRef="#br0" timeOffset="602.819">1286 1 7368 0 0,'0'0'333'0'0,"0"0"0"0"0,0 0 118 0 0,0 0 1278 0 0,0 1 1342 0 0,-1 6-1408 0 0,-2 7 824 0 0,1-5-2099 0 0,1-1-1 0 0,0 0 1 0 0,-1 9-388 0 0,-7 140 2964 0 0,8-108-1841 0 0,0-22-497 0 0,1 0 0 0 0,1 0 0 0 0,2 6-626 0 0,-2-25 69 0 0,0 0-1 0 0,1 0 1 0 0,0 0 0 0 0,1 0-1 0 0,0 0 1 0 0,0-1-1 0 0,1 1 1 0 0,0-1-1 0 0,0 0 1 0 0,0 0-1 0 0,1 0 1 0 0,3 3-69 0 0,-5-7-16 0 0,1 0 0 0 0,-1 0 0 0 0,0-1 0 0 0,1 1-1 0 0,-1-1 1 0 0,1 0 0 0 0,0 0 0 0 0,0 0 0 0 0,2 0 16 0 0,38 11-2090 0 0,-22-8 786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47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34 11520 0 0,'0'0'528'0'0,"0"0"-16"0"0,-7 6 49 0 0,6-6-333 0 0,1 1 0 0 0,-1 0 0 0 0,0 0 0 0 0,1-1 0 0 0,-1 1 1 0 0,1 0-1 0 0,-1 0 0 0 0,1 0 0 0 0,0-1 0 0 0,-1 1 0 0 0,1 0 0 0 0,0 0 0 0 0,0 0 0 0 0,0 0 0 0 0,-1 0 1 0 0,1 0-1 0 0,0 0 0 0 0,0-1 0 0 0,0 1 0 0 0,0 0 0 0 0,1 0 0 0 0,-1 1-228 0 0,0-1 418 0 0,0 1 0 0 0,0-1 0 0 0,0 0 0 0 0,0 1 0 0 0,0-1 0 0 0,0 1 0 0 0,0-1 0 0 0,0 0 0 0 0,-1 1 0 0 0,1 0-418 0 0,-2 5 279 0 0,1 0-1 0 0,0 0 1 0 0,0 1 0 0 0,1-1-1 0 0,0 1 1 0 0,0-1-1 0 0,1 3-278 0 0,0 14 354 0 0,0-17-235 0 0,-1 1 0 0 0,1-1 0 0 0,1 1 0 0 0,0 0-119 0 0,-1-2 23 0 0,0 0-1 0 0,0-1 1 0 0,0 1-1 0 0,-1 0 0 0 0,1 0 1 0 0,-2 5-23 0 0,-2 65-163 0 0,3-75-145 0 0,-8 10-598 0 0,-5-3-597 0 0,2-2-404 0 0</inkml:trace>
  <inkml:trace contextRef="#ctx0" brushRef="#br0" timeOffset="296.125">1 225 11056 0 0,'0'0'852'0'0,"13"-8"-399"0"0,5 7 583 0 0,0 0 0 0 0,0 2 0 0 0,1 0 0 0 0,12 2-1036 0 0,38 2 1081 0 0,0-2 356 0 0,-37-2-712 0 0,0 0 1 0 0,20-3-726 0 0,3-4 829 0 0,52-13-829 0 0,-101 18 24 0 0,11-3 29 0 0,-1 0 0 0 0,0-1-1 0 0,-1 0 1 0 0,12-6-53 0 0,5-2 66 0 0,-25 11-53 0 0,1-1-1 0 0,-1 0 1 0 0,0 0 0 0 0,0-1-1 0 0,3-2-12 0 0,-4 2-30 0 0,2-1-56 0 0,0 0 1 0 0,-1-1-1 0 0,0 0 0 0 0,3-3 86 0 0,-9 7-70 0 0,1 1 1 0 0,-1-1-1 0 0,1 0 0 0 0,-1 0 1 0 0,0 1-1 0 0,0-1 0 0 0,0 0 1 0 0,0 0-1 0 0,0 0 1 0 0,0 0-1 0 0,0 0 0 0 0,-1-1 1 0 0,1 1-1 0 0,-1 0 0 0 0,1 0 1 0 0,-1 0-1 0 0,0-1 0 0 0,0 1 1 0 0,0 0-1 0 0,0 0 0 0 0,-1-1 70 0 0,1 1-41 0 0,-1-1-1 0 0,0 1 0 0 0,0 0 0 0 0,0 0 0 0 0,0 0 0 0 0,0 0 0 0 0,-1 0 1 0 0,1 0-1 0 0,-1 0 0 0 0,1 0 0 0 0,-1 0 0 0 0,0 1 0 0 0,1-1 0 0 0,-1 1 1 0 0,0-1-1 0 0,0 1 0 0 0,0 0 0 0 0,0 0 0 0 0,0 0 0 0 0,-1 0 0 0 0,1 0 1 0 0,0 0-1 0 0,-2 0 42 0 0,-3 1 61 0 0,1-1 0 0 0,0 2 0 0 0,-1-1-1 0 0,1 1 1 0 0,-1 0 0 0 0,1 0 0 0 0,0 1 0 0 0,0 0 0 0 0,-1 0 0 0 0,1 0 0 0 0,1 1 0 0 0,-1 0 0 0 0,0 0 0 0 0,1 0-1 0 0,-1 1 1 0 0,-2 2-61 0 0,3-1 191 0 0,-1 1 0 0 0,1-1 0 0 0,0 1 0 0 0,0 0-1 0 0,1 1 1 0 0,0-1 0 0 0,0 1 0 0 0,0 0 0 0 0,1 0-1 0 0,-2 6-190 0 0,-3 2 321 0 0,6-13-285 0 0,1 0 1 0 0,0 0 0 0 0,0 0 0 0 0,0 0 0 0 0,0 0-1 0 0,0 0 1 0 0,1 0 0 0 0,-1 0 0 0 0,1 0-1 0 0,-1 2-36 0 0,0 8 216 0 0,1 0 0 0 0,0 0 0 0 0,1 0 0 0 0,1 6-216 0 0,-1-16 26 0 0,-1 0 0 0 0,1 0-1 0 0,0 1 1 0 0,0-1-1 0 0,0 0 1 0 0,0 0 0 0 0,0 0-1 0 0,0 0 1 0 0,0 0 0 0 0,1 0-1 0 0,-1-1 1 0 0,1 1 0 0 0,-1 0-1 0 0,1-1 1 0 0,0 1-1 0 0,0-1 1 0 0,-1 1 0 0 0,1-1-1 0 0,0 0 1 0 0,0 0 0 0 0,1 0-1 0 0,-1 0 1 0 0,0 0 0 0 0,0 0-1 0 0,2 0-25 0 0,1 0 24 0 0,1 0 0 0 0,-1 0 0 0 0,1 0 0 0 0,0 0 0 0 0,-1-1 0 0 0,1 0 0 0 0,0 0-1 0 0,-1 0 1 0 0,1-1 0 0 0,0 0-24 0 0,10-3 91 0 0,-1 0 0 0 0,1-1 0 0 0,-1-1 0 0 0,3-1-91 0 0,-10 3-322 0 0,0 0 1 0 0,-1 0-1 0 0,0-1 0 0 0,0 0 0 0 0,0 0 0 0 0,0 0 0 0 0,-1-1 1 0 0,5-5 321 0 0,-2 0-1782 0 0</inkml:trace>
  <inkml:trace contextRef="#ctx0" brushRef="#br0" timeOffset="811.395">959 75 5064 0 0,'0'0'389'0'0,"-4"8"162"0"0,2-1 1442 0 0,0 0-1 0 0,0 0 1 0 0,1 0 0 0 0,0-1 0 0 0,-1 4-1993 0 0,1 36 2578 0 0,2-31-2032 0 0,-1-13-391 0 0,1 1-1 0 0,-1 0 1 0 0,0 0-1 0 0,0-1 1 0 0,0 1-1 0 0,0 0 0 0 0,-1 0 1 0 0,1-1-1 0 0,-1 1 1 0 0,0 2-155 0 0,-5 24 2276 0 0,6-28-1892 0 0,0-1-68 0 0,0 4 204 0 0,0-1-276 0 0,2-8-204 0 0,10-22-1521 0 0,0 0 0 0 0,14-21 1481 0 0,-21 40-217 0 0,-1 2 37 0 0,-1 1-1 0 0,1-1 0 0 0,0 1 1 0 0,0 0-1 0 0,1 0 181 0 0,-3 3-18 0 0,-1 1 1 0 0,1 0-1 0 0,0-1 1 0 0,0 1 0 0 0,0 0-1 0 0,0 0 1 0 0,0 0-1 0 0,0 0 1 0 0,0 0-1 0 0,0 1 1 0 0,0-1-1 0 0,1 1 1 0 0,-1-1-1 0 0,0 1 1 0 0,0 0-1 0 0,3 0 18 0 0,-2 0 23 0 0,0 0 0 0 0,0 0 1 0 0,0 0-1 0 0,0 1 0 0 0,0-1 0 0 0,0 1 0 0 0,0 0 0 0 0,0 0 0 0 0,0 0 0 0 0,0 0 0 0 0,-1 1 0 0 0,1-1 0 0 0,0 1 0 0 0,-1 0 0 0 0,1-1 0 0 0,-1 1 0 0 0,0 0 0 0 0,1 0 0 0 0,-1 1 0 0 0,0-1 0 0 0,0 0 0 0 0,-1 1 0 0 0,1 0 0 0 0,0-1 0 0 0,0 3-23 0 0,0-2 62 0 0,-1-1-1 0 0,0 0 0 0 0,1 1 1 0 0,0-1-1 0 0,-1 0 0 0 0,1 0 1 0 0,0 0-1 0 0,1 0-61 0 0,-2 0 69 0 0,1-1 0 0 0,0 1 0 0 0,-1 0 0 0 0,1-1 0 0 0,-1 1 0 0 0,0 0-1 0 0,1 0 1 0 0,-1 0 0 0 0,0 0 0 0 0,0 0 0 0 0,0 0 0 0 0,-1 0 0 0 0,1 2-69 0 0,3 11 659 0 0,1 1-1 0 0,2 7-658 0 0,-6-22 138 0 0,-1-1-29 0 0,0 0-12 0 0,0 0-1 0 0,0 0-4 0 0,0 0-17 0 0,1-1-108 0 0,-1 1 1 0 0,1-1-1 0 0,-1 0 1 0 0,0 1-1 0 0,1-1 1 0 0,-1 0-1 0 0,1 1 1 0 0,-1-1-1 0 0,0 0 1 0 0,0 0-1 0 0,1 0 0 0 0,-1 1 1 0 0,0-1-1 0 0,0 0 1 0 0,0 0-1 0 0,0 0 33 0 0,0 0-41 0 0,0 0 0 0 0,1 0-1 0 0,-1 0 1 0 0,0 0 0 0 0,0 0 0 0 0,1 0-1 0 0,-1 0 1 0 0,0 0 0 0 0,1 0-1 0 0,-1 0 1 0 0,1 0 0 0 0,0 0 0 0 0,-1 1-1 0 0,1-1 1 0 0,0 0 41 0 0,0-1-73 0 0,0 1 0 0 0,0-1 0 0 0,0 0 0 0 0,0 0 0 0 0,0 0-1 0 0,0 0 1 0 0,0 0 0 0 0,-1 0 0 0 0,1 0 0 0 0,-1 0 0 0 0,0 0 0 0 0,1 0 0 0 0,-1 0 0 0 0,0 0 0 0 0,0 0-1 0 0,0 0 74 0 0,0 0-67 0 0,0-1-1 0 0,0 1 0 0 0,0 0 1 0 0,1-1-1 0 0,-1 1 0 0 0,1 0 0 0 0,-1 0 1 0 0,1-1-1 0 0,0 1 0 0 0,0 0 0 0 0,0 0 68 0 0,1-1-75 0 0,5-9-516 0 0,1 0 0 0 0,10-10 591 0 0,-16 19-46 0 0,1 0 0 0 0,0 1 0 0 0,0-1 0 0 0,0 1-1 0 0,0 0 1 0 0,0-1 0 0 0,0 1 0 0 0,1 1 0 0 0,-1-1 0 0 0,1 0 0 0 0,-1 1 0 0 0,4-1 46 0 0,-3 1 67 0 0,0 0-1 0 0,-1 0 1 0 0,1 1 0 0 0,0-1 0 0 0,-1 1-1 0 0,1 0 1 0 0,0 0 0 0 0,0 0-67 0 0,-1 1 107 0 0,-1 0 0 0 0,0 0 0 0 0,1-1 0 0 0,-1 2 0 0 0,0-1 0 0 0,0 0 0 0 0,1 0 0 0 0,-1 1 0 0 0,0-1 0 0 0,0 1 0 0 0,-1 0 0 0 0,2 0-107 0 0,0 0 166 0 0,0 1 0 0 0,0 0-1 0 0,0 1 1 0 0,-1-1-1 0 0,1 0 1 0 0,-1 1 0 0 0,0-1-1 0 0,0 1 1 0 0,0 0 0 0 0,0 0-1 0 0,-1-1 1 0 0,1 1-1 0 0,-1 0 1 0 0,0 3-166 0 0,1-2 180 0 0,0 0 0 0 0,0 0 0 0 0,0 0-1 0 0,1 0 1 0 0,1 2-180 0 0,6 13 214 0 0,-8-18-160 0 0,9 11 276 0 0,-7-11-4386 0 0,1-2-3495 0 0</inkml:trace>
  <inkml:trace contextRef="#ctx0" brushRef="#br0" timeOffset="1102.072">1579 50 15120 0 0,'0'0'340'0'0,"0"0"50"0"0,1 9 391 0 0,4 6-727 0 0,3 8 540 0 0,-1 1 0 0 0,0 5-594 0 0,-2-9 645 0 0,-4-13-267 0 0,1 1 0 0 0,-1-1 0 0 0,0 0 0 0 0,0 0 1 0 0,-1 1-379 0 0,5 19 942 0 0,0 1-232 0 0,0 20 183 0 0,-1-18-682 0 0,-4-24-179 0 0,0-1-1 0 0,-1 0 1 0 0,1 0 0 0 0,-1 0 0 0 0,-1 4-32 0 0,1-4 16 0 0,0 0 0 0 0,0 1 0 0 0,0-1 0 0 0,1 0-1 0 0,0 0 1 0 0,0 1-16 0 0,1-2 9 0 0,-1 0-1 0 0,1 1 1 0 0,-1-1-1 0 0,0 0 1 0 0,-1 0-1 0 0,1 0 0 0 0,-1 1 1 0 0,1-1-1 0 0,-2 3-8 0 0,1-5-120 0 0,1 0 0 0 0,-1 1 0 0 0,1-1 0 0 0,0 0 0 0 0,0 1-1 0 0,0-1 1 0 0,0 0 0 0 0,0 1 0 0 0,0-1 0 0 0,1 1 120 0 0,-1 1-1467 0 0,-2-6-145 0 0,-9-3-69 0 0,8 4-13 0 0</inkml:trace>
  <inkml:trace contextRef="#ctx0" brushRef="#br0" timeOffset="1349.35">1685 56 5984 0 0,'26'-10'616'0'0,"-24"8"-506"0"0,1 1-1 0 0,0 0 1 0 0,0 0 0 0 0,0-1 0 0 0,1 2-1 0 0,-1-1 1 0 0,0 0 0 0 0,0 1 0 0 0,3-1-110 0 0,19 0 1825 0 0,-16 1-989 0 0,-1 0-1 0 0,1 0 1 0 0,0 0-1 0 0,0 1 1 0 0,-1 1-836 0 0,-4-2 216 0 0,-1 1 1 0 0,0 0-1 0 0,0 0 1 0 0,0 1-1 0 0,0-1 1 0 0,-1 1-1 0 0,1-1 1 0 0,0 1-1 0 0,0 0 1 0 0,-1 0-1 0 0,1 0 1 0 0,-1 0-1 0 0,0 1 1 0 0,0-1-1 0 0,2 3-216 0 0,-1-1 211 0 0,1 0 0 0 0,-1 0 0 0 0,0 1 0 0 0,0-1 0 0 0,-1 1 0 0 0,1 0 0 0 0,-1 0 0 0 0,0 0 0 0 0,0 0 0 0 0,-1 0 0 0 0,0 1 0 0 0,1-1 0 0 0,-2 0 0 0 0,1 1-1 0 0,-1-1 1 0 0,0 1 0 0 0,0-1 0 0 0,0 1-211 0 0,-1-1 115 0 0,0 0-1 0 0,0 1 0 0 0,-1-1 0 0 0,0 0 0 0 0,1-1 0 0 0,-2 1 0 0 0,1 0 1 0 0,-1-1-1 0 0,1 1 0 0 0,-1-1 0 0 0,0 1 0 0 0,-1-1 0 0 0,1 0 0 0 0,-1-1 0 0 0,0 1 1 0 0,0-1-1 0 0,0 1 0 0 0,0-1 0 0 0,-1 0 0 0 0,1-1 0 0 0,-1 1 0 0 0,1-1 1 0 0,-6 2-115 0 0,-11 5 201 0 0,-1 0 0 0 0,1-2 0 0 0,-2-1 0 0 0,-14 3-201 0 0,31-8-118 0 0,0-1-1 0 0,0 0 1 0 0,0 0 0 0 0,0 0 0 0 0,-5-2 118 0 0,-6 0-425 0 0,15 2 170 0 0,-28-3-654 0 0,11-1-5751 0 0,12 1 99 0 0</inkml:trace>
  <inkml:trace contextRef="#ctx0" brushRef="#br0" timeOffset="1974.689">1945 261 4608 0 0,'1'-1'208'0'0,"34"-6"-366"0"0,21-1 7110 0 0,-10 1-2852 0 0,-26 3-3737 0 0,-1-1 0 0 0,0-1 0 0 0,0-1 0 0 0,0-1-363 0 0,-13 5 117 0 0,-1 1-81 0 0,0 0-1 0 0,0-1 1 0 0,-1 0-1 0 0,1 0 1 0 0,-1 0-1 0 0,0 0 0 0 0,0-1 1 0 0,0 0-1 0 0,0 0 1 0 0,0 0-1 0 0,-1 0 0 0 0,0-1 1 0 0,0 1-1 0 0,0-1 1 0 0,0 0-1 0 0,-1 1 0 0 0,0-1 1 0 0,2-5-36 0 0,-3 6 37 0 0,0 0 1 0 0,0 1-1 0 0,0-1 0 0 0,0 0 1 0 0,0 0-1 0 0,-1 0 1 0 0,0 0-1 0 0,1-1 1 0 0,-2 1-1 0 0,1 0 0 0 0,0 0 1 0 0,-1 0-1 0 0,0 0 1 0 0,0 0-1 0 0,0 0-37 0 0,0 2 44 0 0,1 0-1 0 0,-1 0 1 0 0,0 0 0 0 0,0 0-1 0 0,0 1 1 0 0,0-1-1 0 0,-1 0 1 0 0,1 0 0 0 0,0 1-1 0 0,-1-1 1 0 0,1 1 0 0 0,-1-1-1 0 0,1 1 1 0 0,-1-1 0 0 0,0 1-1 0 0,0 0 1 0 0,0 0-1 0 0,1 0 1 0 0,-1 0 0 0 0,0 0-1 0 0,0 1 1 0 0,0-1 0 0 0,0 0-1 0 0,-1 1 1 0 0,1 0-1 0 0,0-1 1 0 0,0 1 0 0 0,0 0-1 0 0,-1 0-43 0 0,-1 1 56 0 0,0-1-1 0 0,0 1 0 0 0,1 0 0 0 0,-1 0 0 0 0,0 0 0 0 0,0 1 1 0 0,1 0-1 0 0,-1-1 0 0 0,1 1 0 0 0,-3 2-55 0 0,-2 1 104 0 0,1 0 0 0 0,0 1 0 0 0,1-1 0 0 0,-4 5-104 0 0,8-7 45 0 0,0 0 0 0 0,0 0 1 0 0,0 0-1 0 0,1 0 0 0 0,-1 0 0 0 0,1 1 0 0 0,0-1 0 0 0,0 1 0 0 0,0-1 0 0 0,0 4-45 0 0,-7 20 261 0 0,6-23-211 0 0,1-1 0 0 0,0 1 0 0 0,0-1 0 0 0,0 1 0 0 0,0-1 0 0 0,1 1 0 0 0,0 0 0 0 0,0 0 0 0 0,0-1-1 0 0,0 1 1 0 0,0 0 0 0 0,1-1 0 0 0,-1 1 0 0 0,1 0 0 0 0,0-1 0 0 0,0 1 0 0 0,1-1 0 0 0,-1 1 0 0 0,1-1 0 0 0,-1 0-1 0 0,2 1-49 0 0,-2-1 55 0 0,1 0 0 0 0,0-1 0 0 0,0 1-1 0 0,0-1 1 0 0,1 1 0 0 0,-1-1-1 0 0,1 0 1 0 0,-1 0 0 0 0,1 0 0 0 0,-1 0-1 0 0,1 0 1 0 0,0-1 0 0 0,0 1-1 0 0,0-1 1 0 0,0 0 0 0 0,0 0 0 0 0,0 0-1 0 0,0 0 1 0 0,1-1 0 0 0,-1 1-1 0 0,0-1 1 0 0,0 0 0 0 0,1 0 0 0 0,-1 0-1 0 0,0 0-54 0 0,12-3-69 0 0,-1 0-1 0 0,0-1 0 0 0,0 0 1 0 0,0-1-1 0 0,0-1 0 0 0,-1 0 1 0 0,0-1-1 0 0,5-3 70 0 0,16-8-1599 0 0,-31 16 1203 0 0,0-1 0 0 0,1 1 0 0 0,-1-1 0 0 0,0 1-1 0 0,0-1 1 0 0,0 0 0 0 0,0 0 0 0 0,1-2 396 0 0,17-16-3021 0 0,8-7-1544 0 0,4-1 563 0 0,-14 21 2091 0 0,-10 6 1555 0 0,-8 1 487 0 0,0 1 1 0 0,0 0 0 0 0,0 0 0 0 0,0 0 0 0 0,0-1 0 0 0,0 1 0 0 0,0 0 0 0 0,0 0 0 0 0,0 0-1 0 0,0 1 1 0 0,0-1 0 0 0,0 0 0 0 0,0 0 0 0 0,0 0 0 0 0,0 1 0 0 0,0-1 0 0 0,0 1 0 0 0,0-1-1 0 0,0 1 1 0 0,-1-1 0 0 0,1 1 0 0 0,0-1 0 0 0,0 1 0 0 0,0 0 0 0 0,-1-1 0 0 0,1 1 0 0 0,0 0 0 0 0,-1 0-1 0 0,1 0 1 0 0,0-1 0 0 0,-1 1 0 0 0,1 0 0 0 0,-1 0 0 0 0,1 0 0 0 0,-1 0-132 0 0,1 1 143 0 0,2 3 599 0 0,0 1 0 0 0,0-1-1 0 0,-1 1 1 0 0,0-1-1 0 0,0 1 1 0 0,-1 0-1 0 0,1 0 1 0 0,-1 0-742 0 0,4 50 2966 0 0,-2-18-1165 0 0,-2-31-1345 0 0,-1 1 0 0 0,0-1 0 0 0,-1 0-1 0 0,0 3-455 0 0,0 13 1420 0 0,1-22-1100 0 0,0-1-58 0 0,0 0-7 0 0,0 0-28 0 0,0 0-97 0 0,0 0-39 0 0,0 0-10 0 0,0-6 105 0 0,2 0-138 0 0,0 1 1 0 0,1-1 0 0 0,-1 0 0 0 0,1 1 0 0 0,0 0-1 0 0,1-1 1 0 0,0 0-49 0 0,14-23-29 0 0,-9 12-277 0 0,0 1 0 0 0,2 0 0 0 0,-1 0 0 0 0,4-2 306 0 0,-2 4-389 0 0,-3 3-241 0 0,1 0 0 0 0,0 1 0 0 0,3-2 630 0 0,-6 7-617 0 0,-1 0 0 0 0,0 1-1 0 0,1 0 1 0 0,0 1 0 0 0,0-1 0 0 0,0 1 0 0 0,0 1-1 0 0,1-1 1 0 0,-1 1 0 0 0,1 0 0 0 0,6 0 617 0 0,3-1-5541 0 0</inkml:trace>
  <inkml:trace contextRef="#ctx0" brushRef="#br0" timeOffset="2443.494">3139 56 5528 0 0,'-21'5'260'0'0,"12"-4"-110"0"0,0 2-1 0 0,0-1 1 0 0,0 1-1 0 0,-5 3-149 0 0,6-2 1344 0 0,1-1-320 0 0,0 0 0 0 0,1 1 0 0 0,-1 0 0 0 0,1 0 0 0 0,0 0 0 0 0,0 1 0 0 0,-3 3-1024 0 0,3-2 722 0 0,-1 0 0 0 0,0 0 0 0 0,-4 2-722 0 0,4-4 443 0 0,1 1-1 0 0,0 0 1 0 0,0 1-1 0 0,0-1 1 0 0,-2 5-443 0 0,-13 12 1113 0 0,16-16-850 0 0,-1-1-1 0 0,1 1 1 0 0,1 0 0 0 0,-1 1-1 0 0,-3 6-262 0 0,-2 1 373 0 0,8-12-330 0 0,1-1 0 0 0,0 1 0 0 0,-1 0 0 0 0,1-1 0 0 0,0 1 0 0 0,0 0 0 0 0,0 0 0 0 0,0 0 0 0 0,0 0 0 0 0,1-1 0 0 0,-1 1 0 0 0,0 0 0 0 0,1 2-43 0 0,0-3 83 0 0,0-1-12 0 0,6 0 37 0 0,11-2 140 0 0,-12 1-258 0 0,-2 0-18 0 0,-1 1-1 0 0,0-1 1 0 0,0 1-1 0 0,0-1 1 0 0,0 0 0 0 0,0 1-1 0 0,0-1 1 0 0,0 0 0 0 0,-1 0-1 0 0,1-1 1 0 0,0 1-1 0 0,0 0 1 0 0,-1 0 0 0 0,1-1-1 0 0,-1 1 1 0 0,1-1-1 0 0,-1 0 1 0 0,0 1 0 0 0,1-1-1 0 0,-1-1 29 0 0,0 1-92 0 0,1 0 0 0 0,0 0-1 0 0,-1 0 1 0 0,1 0 0 0 0,0 0-1 0 0,0 0 1 0 0,0 0 92 0 0,0 1-65 0 0,-1 0-1 0 0,1 0 1 0 0,-1-1 0 0 0,0 1-1 0 0,0-1 1 0 0,1 1-1 0 0,-1-1 1 0 0,0 1 0 0 0,0-1-1 0 0,0-1 66 0 0,0 1-67 0 0,0 0-1 0 0,0-1 0 0 0,0 1 1 0 0,0 0-1 0 0,0 0 0 0 0,1 0 0 0 0,-1 0 1 0 0,1 0-1 0 0,-1 0 0 0 0,1 0 1 0 0,0 0-1 0 0,-1 1 0 0 0,1-1 0 0 0,1 0 68 0 0,10-12-395 0 0,-12 12 377 0 0,0 1 0 0 0,0 0-1 0 0,0-1 1 0 0,1 1 0 0 0,-1 0 0 0 0,0 0 0 0 0,0 0 0 0 0,1-1 0 0 0,-1 1 0 0 0,1 1 0 0 0,-1-1 0 0 0,1 0 0 0 0,1-1 18 0 0,3 0-11 0 0,0 0 1 0 0,0 0-1 0 0,0 1 1 0 0,0 0 0 0 0,0 0-1 0 0,5 0 11 0 0,20 5 336 0 0,-31-4-319 0 0,1 1-1 0 0,-1-1 1 0 0,0 0 0 0 0,1 0 0 0 0,-1 0-1 0 0,0 1 1 0 0,1-1 0 0 0,-1 0-1 0 0,0 0 1 0 0,0 1 0 0 0,1-1-1 0 0,-1 0 1 0 0,0 0 0 0 0,0 1 0 0 0,0-1-1 0 0,1 0 1 0 0,-1 1 0 0 0,0-1-1 0 0,0 0 1 0 0,0 1 0 0 0,0-1 0 0 0,1 1-17 0 0,-1 1 83 0 0,1-2-80 0 0,0 2 77 0 0,0-1-1 0 0,1 1 1 0 0,-1-1-1 0 0,0 1 0 0 0,0 0 1 0 0,0-1-1 0 0,0 1 0 0 0,0 0 1 0 0,0 0-1 0 0,-1 0 0 0 0,1 0 1 0 0,-1 0-1 0 0,1 0 0 0 0,-1-1 1 0 0,0 1-1 0 0,1 0 0 0 0,-1 0 1 0 0,0 2-80 0 0,0-2 59 0 0,0 0 0 0 0,0 0 0 0 0,1 0 0 0 0,-1 1 1 0 0,1-1-1 0 0,0 0 0 0 0,-1 0 0 0 0,1 0 1 0 0,0 0-1 0 0,0-1 0 0 0,1 3-59 0 0,0-3 50 0 0,-1 1 0 0 0,0 0 0 0 0,0 0-1 0 0,0 0 1 0 0,-1 0 0 0 0,1 0 0 0 0,0 0 0 0 0,-1 0 0 0 0,1 0 0 0 0,-1 0 0 0 0,0 1-50 0 0,0-1 31 0 0,0 0 0 0 0,0 0 0 0 0,-1 0 0 0 0,2-1 0 0 0,-1 1 0 0 0,0 0 0 0 0,0 0 0 0 0,0 0 0 0 0,1-1 0 0 0,-1 1 0 0 0,1 0 0 0 0,0 0 0 0 0,-1-1 0 0 0,1 1 0 0 0,0-1 0 0 0,0 1 0 0 0,0-1 0 0 0,0 1 0 0 0,0-1 0 0 0,0 1 0 0 0,0-1 0 0 0,1 1-31 0 0,0 0 39 0 0,0 0-1 0 0,0 1 0 0 0,-1 0 1 0 0,1-1-1 0 0,-1 1 1 0 0,1 0-1 0 0,-1-1 1 0 0,0 2-39 0 0,10 17 132 0 0,-3-3 2 0 0,-7-17-127 0 0,-1 0 1 0 0,1 0 0 0 0,0 0 0 0 0,0-1 0 0 0,0 1 0 0 0,-1 0 0 0 0,1-1-1 0 0,0 1 1 0 0,0-1 0 0 0,0 1 0 0 0,0-1 0 0 0,0 1 0 0 0,0-1 0 0 0,0 0-1 0 0,0 1 1 0 0,0-1 0 0 0,1 0 0 0 0,-1 0 0 0 0,0 0-8 0 0,19 1 11 0 0,-18-1-6 0 0,-1-1-275 0 0,0 0 1 0 0,0 0-1 0 0,0 0 1 0 0,0 0-1 0 0,-1-1 1 0 0,1 1-1 0 0,0 0 1 0 0,0-1-1 0 0,-1 1 1 0 0,1 0-1 0 0,-1-1 1 0 0,1 1-1 0 0,-1-1 1 0 0,0 1-1 0 0,0-1 270 0 0,1-7-7495 0 0</inkml:trace>
  <inkml:trace contextRef="#ctx0" brushRef="#br0" timeOffset="2742.132">3282 0 4144 0 0,'0'0'191'0'0,"-1"1"-11"0"0,1-1-180 0 0,0 1 0 0 0,0-1 0 0 0,0 0 0 0 0,0 0 0 0 0,0 1 1 0 0,0-1-1 0 0,0 0 0 0 0,0 0 0 0 0,0 0 0 0 0,0 1 0 0 0,0-1 0 0 0,0 0 1 0 0,1 0-1 0 0,-1 0 0 0 0,0 1 0 0 0,0-1 0 0 0,0 0 0 0 0,0 0 1 0 0,0 0-1 0 0,0 1 0 0 0,1-1 0 0 0,-1 0 0 0 0,0 0 0 0 0,0 0 1 0 0,0 0-1 0 0,0 0 0 0 0,1 1 0 0 0,-1-1 0 0 0,0 0 0 0 0,0 0 1 0 0,0 0-1 0 0,1 0 0 0 0,-1 0 0 0 0,0 0 0 0 0,0 0 0 0 0,1 0 1 0 0,-1 0-1 0 0,0 0 0 0 0,0 0 0 0 0,0 0 0 0 0,8 6 475 0 0,-5 4 1966 0 0,-3-8-1555 0 0,1 0-1 0 0,-1 1 0 0 0,1-1 0 0 0,0 0 1 0 0,0 0-1 0 0,0 0 0 0 0,1 2-885 0 0,1 2 1052 0 0,0-1 0 0 0,-1 0-1 0 0,0 1 1 0 0,0-1 0 0 0,1 6-1052 0 0,-2-6 205 0 0,0-1 1 0 0,1 1 0 0 0,-1-1 0 0 0,1 0 0 0 0,0 1 0 0 0,0-1 0 0 0,1 0 0 0 0,-1 0 0 0 0,1 0-206 0 0,-1-2 158 0 0,-1 1 0 0 0,1 0 1 0 0,0 0-1 0 0,-1 0 0 0 0,0 0 0 0 0,0 0 0 0 0,0 0 0 0 0,0 0 1 0 0,0 0-1 0 0,-1 1-158 0 0,1 1 197 0 0,0-1 0 0 0,0 1 0 0 0,1-1 0 0 0,0 0 0 0 0,0 2-197 0 0,-1-3 99 0 0,1 0 1 0 0,-1-1-1 0 0,0 1 1 0 0,-1 0-1 0 0,1 0 1 0 0,0 0 0 0 0,-1 0-1 0 0,0 0 1 0 0,0 1-1 0 0,0-1 1 0 0,0 0-1 0 0,0 0 1 0 0,-1 0-100 0 0,1 12 234 0 0,0-14-216 0 0,0 0 0 0 0,1 1 1 0 0,-1-1-1 0 0,1 0 1 0 0,-1 0-1 0 0,1 0 0 0 0,-1 0 1 0 0,1 0-1 0 0,0 0 1 0 0,-1 0-1 0 0,1 0 1 0 0,0 0-1 0 0,0 0 0 0 0,0 0 1 0 0,0 0-1 0 0,0 0-18 0 0,-1 0 3 0 0,1-1-1 0 0,-1 0 0 0 0,0 0 0 0 0,0 0 1 0 0,0 0-1 0 0,0 0 0 0 0,0 0 1 0 0,0 0-1 0 0,0 0 0 0 0,0 0 1 0 0,0 0-1 0 0,0 0 0 0 0,0 0 0 0 0,0 0 1 0 0,0 0-1 0 0,0 0 0 0 0,0 0 1 0 0,0 0-1 0 0,0 1 0 0 0,0-1 1 0 0,0 0-1 0 0,0 0 0 0 0,1 0 1 0 0,-1 0-1 0 0,0 0 0 0 0,0 0 0 0 0,0 0 1 0 0,0 0-1 0 0,0 0 0 0 0,0 0 1 0 0,0 0-1 0 0,0 0 0 0 0,-1 1 1 0 0,1-1-1 0 0,0 0 0 0 0,0 0 0 0 0,0 0 1 0 0,0 0-1 0 0,0 0 0 0 0,0 0 1 0 0,0 0-1 0 0,0 0 0 0 0,0 0 1 0 0,0 0-1 0 0,0 0 0 0 0,0 0 0 0 0,0 0 1 0 0,0 0-1 0 0,0 1 0 0 0,0-1 1 0 0,0 0-1 0 0,0 0 0 0 0,0 0 1 0 0,0 0-1 0 0,-1 0-2 0 0,1 0-125 0 0,-1 1 21 0 0,0 0-1 0 0,0 0 1 0 0,0 0 0 0 0,1 0 0 0 0,-1 0 0 0 0,0 0-1 0 0,1 0 1 0 0,-1 0 0 0 0,0 0 0 0 0,1 1 0 0 0,0-1-1 0 0,-1 0 1 0 0,1 0 0 0 0,-1 1 104 0 0,-2-1-1576 0 0,-11 0-79 0 0,3 0-9 0 0</inkml:trace>
  <inkml:trace contextRef="#ctx0" brushRef="#br0" timeOffset="3100.707">3158 239 6912 0 0,'0'0'528'0'0,"1"-1"-342"0"0,2-1 106 0 0,0 1-1 0 0,1-1 0 0 0,-1 1 0 0 0,1 0 0 0 0,-1 0 0 0 0,0 0 0 0 0,1 0 0 0 0,0 1-291 0 0,19-5 4150 0 0,5-2-3335 0 0,-11 3-234 0 0,1-1-1 0 0,12-5-580 0 0,44-12 1324 0 0,-28 8-804 0 0,-33 11-346 0 0,0-1 0 0 0,0 0 0 0 0,8-4-174 0 0,6-5 461 0 0,19-4-461 0 0,3-1 383 0 0,-42 15-312 0 0,-5 2-23 0 0,0 0 0 0 0,1 0-1 0 0,-1 0 1 0 0,0 0 0 0 0,1 0-1 0 0,-1 0 1 0 0,1 1-1 0 0,1-1-47 0 0,1-3 461 0 0,-5 4-450 0 0,-1 0 0 0 0,1 0 1 0 0,0 0-1 0 0,0 0 0 0 0,0 0 0 0 0,0 0 1 0 0,0 0-1 0 0,0 0 0 0 0,0 0 1 0 0,0 0-1 0 0,0 0 0 0 0,0 0 0 0 0,0 0 1 0 0,-1 0-1 0 0,1 1 0 0 0,0-1 0 0 0,0 0 1 0 0,0 0-1 0 0,0 0 0 0 0,0-1 1 0 0,0 1-1 0 0,0 0 0 0 0,0 0 0 0 0,0 0 1 0 0,0 0-1 0 0,-1 0 0 0 0,1 0 1 0 0,0 0-1 0 0,0 0 0 0 0,0 0 0 0 0,0 0 1 0 0,0 0-1 0 0,0 0 0 0 0,0 0 1 0 0,0 0-1 0 0,0 0 0 0 0,0 0 0 0 0,0 0 1 0 0,0 0-1 0 0,0 0 0 0 0,0 0 1 0 0,-1-1-1 0 0,1 1 0 0 0,0 0 0 0 0,0 0 1 0 0,0 0-1 0 0,0 0 0 0 0,0 0 1 0 0,0 0-1 0 0,0 0 0 0 0,0 0 0 0 0,0 0 1 0 0,0 0-1 0 0,0-1 0 0 0,0 1 1 0 0,0 0-1 0 0,0 0 0 0 0,0 0-11 0 0,-1 1 245 0 0,-4 5 237 0 0,-1-2-395 0 0,5-3-67 0 0,0 0 0 0 0,0-1 0 0 0,0 1 0 0 0,0 0 0 0 0,0 0 0 0 0,0 0-1 0 0,0 0 1 0 0,0 0 0 0 0,0 0 0 0 0,0 0 0 0 0,0 0 0 0 0,1 0 0 0 0,-1 1 0 0 0,1-1 0 0 0,-1 0 0 0 0,1 0 0 0 0,-1 1 0 0 0,1 0-20 0 0,-1-1 30 0 0,0 1-1 0 0,1 0 0 0 0,-1-1 0 0 0,0 1 0 0 0,0 0 0 0 0,0-1 1 0 0,0 1-1 0 0,0-1 0 0 0,0 1 0 0 0,-1-1 0 0 0,0 1-29 0 0,1-1 24 0 0,0 0-1 0 0,0 0 1 0 0,0 0-1 0 0,0 0 1 0 0,0 1-1 0 0,0-1 1 0 0,0 0-1 0 0,1 1 1 0 0,-1-1-1 0 0,0 1 1 0 0,1-1-1 0 0,-1 1 0 0 0,1-1 1 0 0,-1 1-1 0 0,1-1 1 0 0,0 1-1 0 0,-1-1-23 0 0,4 13 177 0 0,-3-12-171 0 0,1-1 1 0 0,-1 1-1 0 0,1-1 1 0 0,-1 1-1 0 0,0 0 1 0 0,0-1 0 0 0,0 1-1 0 0,0-1 1 0 0,0 1-1 0 0,0 0 1 0 0,0-1-1 0 0,0 1 1 0 0,-1-1-1 0 0,1 1 1 0 0,-1 0-7 0 0,-4 6 24 0 0,5-8-17 0 0,-1 1 1 0 0,1-1 0 0 0,0 1 0 0 0,-1 0-1 0 0,1-1 1 0 0,-1 1 0 0 0,1 0 0 0 0,0-1-1 0 0,-1 1 1 0 0,1 0 0 0 0,0-1 0 0 0,0 1-1 0 0,0 0 1 0 0,0 0 0 0 0,-1-1 0 0 0,1 1-1 0 0,0 0 1 0 0,0 0 0 0 0,0 0 0 0 0,1-1-1 0 0,-1 1 1 0 0,0 0 0 0 0,0-1 0 0 0,0 1-1 0 0,0 0 1 0 0,1 0 0 0 0,-1-1-1 0 0,0 1 1 0 0,1 0 0 0 0,-1-1 0 0 0,1 1-1 0 0,-1 0 1 0 0,0-1 0 0 0,1 1 0 0 0,0 0-8 0 0,-1-1 23 0 0,1 1 0 0 0,-1 0 0 0 0,0 0 0 0 0,1-1 1 0 0,-1 1-1 0 0,0 0 0 0 0,1 0 0 0 0,-1 0 0 0 0,0-1 0 0 0,0 1 1 0 0,0 0-1 0 0,0 0 0 0 0,0 0 0 0 0,0 0 0 0 0,0 0 0 0 0,0 0 1 0 0,0-1-1 0 0,0 1 0 0 0,-1 1-23 0 0,1-2 11 0 0,0 1 1 0 0,0-1-1 0 0,0 1 0 0 0,0-1 1 0 0,-1 1-1 0 0,1-1 0 0 0,0 1 0 0 0,0-1 1 0 0,0 1-1 0 0,0-1 0 0 0,0 1 1 0 0,0-1-1 0 0,1 1 0 0 0,-1-1 1 0 0,0 1-1 0 0,0-1 0 0 0,0 1 1 0 0,0-1-1 0 0,0 1 0 0 0,1-1 0 0 0,-1 1 1 0 0,0-1-1 0 0,1 1 0 0 0,-1-1 1 0 0,0 0-1 0 0,1 1 0 0 0,-1-1 1 0 0,0 1-1 0 0,1-1 0 0 0,-1 0 0 0 0,0 0 1 0 0,1 1-1 0 0,-1-1 0 0 0,1 0 1 0 0,-1 0-1 0 0,1 1 0 0 0,0-1-11 0 0,2 1 46 0 0,1 1-1 0 0,0-1 1 0 0,0 0-1 0 0,1 0 0 0 0,-1 0 1 0 0,0-1-1 0 0,0 0 1 0 0,0 0-1 0 0,0 0 1 0 0,1 0-1 0 0,-1 0 0 0 0,2-1-45 0 0,4-2 48 0 0,1 1-1 0 0,-1-1 1 0 0,0-1-1 0 0,2-1-47 0 0,-8 3 8 0 0,0-1 0 0 0,0 0 1 0 0,0 1-1 0 0,-1-1 0 0 0,1-1 1 0 0,3-2-9 0 0,0-2-133 0 0,28-33-975 0 0,-31 37 876 0 0,0-1-1 0 0,0 1 0 0 0,-1-1 0 0 0,0 0 0 0 0,0 0 1 0 0,1-3 232 0 0,2-2-240 0 0,-7 9 127 0 0,-5 1 80 0 0,6 0 32 0 0,0 0 1 0 0,0 0 0 0 0,-1 1 0 0 0,1-1-1 0 0,0 0 1 0 0,0 0 0 0 0,0 0 0 0 0,0 0-1 0 0,0 0 1 0 0,0 0 0 0 0,0 1 0 0 0,-1-1-1 0 0,1 0 1 0 0,0 0 0 0 0,0 0 0 0 0,0 0-1 0 0,0 0 1 0 0,0 1 0 0 0,0-1 0 0 0,0 0-1 0 0,0 0 1 0 0,0 0 0 0 0,0 0 0 0 0,0 1-1 0 0,0-1 1 0 0,0 0 0 0 0,0 0 0 0 0,0 0-1 0 0,0 0 1 0 0,0 1 0 0 0,0-1-1 0 0,0 0 1 0 0,0 0 0 0 0,0 0 0 0 0,0 0-1 0 0,0 1 1 0 0,1-1 0 0 0,-1 0 0 0 0,0 0-1 0 0,0 0 1 0 0,0 0 0 0 0,0 0 0 0 0,0 0-1 0 0,0 1 1 0 0,0-1 0 0 0,1 0 0 0 0,-1 0-1 0 0,0 0 1 0 0,0 0 0 0 0,5 7 59 0 0,-1-3 1 0 0,-3-3-40 0 0,0-1-1 0 0,-1 1 0 0 0,1-1 0 0 0,0 1 0 0 0,-1-1 0 0 0,1 1 0 0 0,-1-1 1 0 0,1 1-1 0 0,-1 0 0 0 0,0-1 0 0 0,1 1 0 0 0,-1 0 0 0 0,1-1 0 0 0,-1 1 1 0 0,0 0-1 0 0,0 0 0 0 0,1-1 0 0 0,-1 1 0 0 0,0 0 0 0 0,0 0 0 0 0,0-1 0 0 0,0 1 1 0 0,0 0-1 0 0,0 0 0 0 0,0 0 0 0 0,0-1 0 0 0,0 1 0 0 0,-1 0-19 0 0,1 0 23 0 0,0 0-1 0 0,0 0 1 0 0,1-1-1 0 0,-1 1 1 0 0,0 0-1 0 0,0 0 1 0 0,0-1-1 0 0,0 1 1 0 0,1 0-1 0 0,-1 0 1 0 0,0 0-1 0 0,1-1 0 0 0,-1 1 1 0 0,0 0-1 0 0,1-1 1 0 0,-1 1-1 0 0,1 0 1 0 0,-1-1-1 0 0,1 1 1 0 0,0-1-1 0 0,-1 1-22 0 0,1 0 30 0 0,0 0-1 0 0,0-1 1 0 0,0 1-1 0 0,-1 0 1 0 0,1 0-1 0 0,-1 0 1 0 0,1 0-1 0 0,-1 0 1 0 0,1 0-1 0 0,-1 0 1 0 0,1 0-1 0 0,-1 0 1 0 0,0 0-1 0 0,1 0 1 0 0,-1 0-1 0 0,0 2-29 0 0,0 0 72 0 0,1 0 0 0 0,0 0 0 0 0,-1 0 0 0 0,1-1 0 0 0,0 1 0 0 0,1 0 0 0 0,-1 0 0 0 0,0 0 0 0 0,1-1 0 0 0,-1 1 0 0 0,1-1 0 0 0,0 1 0 0 0,0-1 0 0 0,1 1-72 0 0,0-1 14 0 0,1-1 0 0 0,0 0 0 0 0,0 1 0 0 0,0-1 0 0 0,-1-1 0 0 0,1 1 0 0 0,0 0 0 0 0,0-1 0 0 0,0 0 0 0 0,0 0 0 0 0,0 0-1 0 0,0-1 1 0 0,0 1 0 0 0,0-1 0 0 0,0 0 0 0 0,0 0 0 0 0,0 0 0 0 0,0-1 0 0 0,-1 1 0 0 0,3-2-14 0 0,24-9-1521 0 0,-17 4-85 0 0</inkml:trace>
  <inkml:trace contextRef="#ctx0" brushRef="#br0" timeOffset="3744.821">4103 28 13184 0 0,'-6'4'83'0'0,"1"1"723"0"0,10-2-287 0 0,1 3-495 0 0,6 4 100 0 0,-11-9-79 0 0,1 0 0 0 0,-1 0-1 0 0,0 0 1 0 0,1 1 0 0 0,-1-1-1 0 0,0 0 1 0 0,0 0 0 0 0,0 1-1 0 0,0-1 1 0 0,0 1 0 0 0,0-1-1 0 0,0 1 1 0 0,0-1 0 0 0,-1 1-1 0 0,1 0 1 0 0,0-1 0 0 0,-1 1-1 0 0,0 0 1 0 0,1 0 0 0 0,-1-1-1 0 0,0 2-44 0 0,0 1 268 0 0,1 0 1 0 0,-1 0-1 0 0,1 0 0 0 0,0 0 1 0 0,0 0-1 0 0,1 2-268 0 0,0-2 327 0 0,-1 0 0 0 0,0 0 1 0 0,0 1-1 0 0,0-1 0 0 0,-1 0 0 0 0,1 3-327 0 0,0 12 1865 0 0,1 0 0 0 0,1 6-1865 0 0,1-11 694 0 0,-3-13-657 0 0,0 0 0 0 0,-1 0 0 0 0,1 0 1 0 0,-1 0-1 0 0,1 0 0 0 0,-1 0 0 0 0,0 0 0 0 0,0 0 1 0 0,1 0-1 0 0,-1 0 0 0 0,0 0 0 0 0,0 0 0 0 0,0 0 1 0 0,0 0-1 0 0,0 1 0 0 0,0-1 0 0 0,0 0 0 0 0,0 0 1 0 0,-1 0-1 0 0,1 0 0 0 0,0 0 0 0 0,-1 0 0 0 0,1 0 1 0 0,-1 0-1 0 0,1 0 0 0 0,-1 0 0 0 0,0 1-37 0 0,0-1 182 0 0,1-1-45 0 0,0 0-121 0 0,0 1 0 0 0,0-1 0 0 0,0 1 0 0 0,-1 0-1 0 0,1-1 1 0 0,0 1 0 0 0,0 0 0 0 0,-1-1 0 0 0,1 1 0 0 0,0-1 0 0 0,-1 1 0 0 0,1-1 0 0 0,-1 1 0 0 0,1-1 0 0 0,-1 1 0 0 0,1-1-1 0 0,-1 1 1 0 0,1-1 0 0 0,-1 0 0 0 0,1 1 0 0 0,-1-1 0 0 0,1 0-16 0 0,-13 8 178 0 0,12-8-151 0 0,0 0 0 0 0,1 0 0 0 0,-1 1-1 0 0,0-1 1 0 0,0 0 0 0 0,1 0 0 0 0,-1 0 0 0 0,0 0 0 0 0,0 0 0 0 0,1 0 0 0 0,-1 0 0 0 0,0 0-1 0 0,1 0 1 0 0,-1 0 0 0 0,0-1 0 0 0,0 1 0 0 0,1 0 0 0 0,-1 0 0 0 0,0-1 0 0 0,1 1 0 0 0,-1 0-1 0 0,0-1 1 0 0,0 0-27 0 0,1 1 1 0 0,0-1 1 0 0,0 1-1 0 0,-1-1 0 0 0,1 1 0 0 0,0-1 0 0 0,0 1 0 0 0,0-1 1 0 0,0 0-1 0 0,0 1 0 0 0,0-1 0 0 0,0 0 0 0 0,0 1 0 0 0,0-1 0 0 0,0 1 1 0 0,0-1-1 0 0,0 0 0 0 0,0 1 0 0 0,0-1 0 0 0,0 1 0 0 0,1-1 0 0 0,-1 0 1 0 0,0 1-2 0 0,1-3-42 0 0,0 1 1 0 0,1-1 0 0 0,-1 1 0 0 0,1-1 0 0 0,-1 1 0 0 0,1 0 0 0 0,0-1 0 0 0,0 1 0 0 0,0 0 0 0 0,0 0 0 0 0,0 1 0 0 0,3-3 41 0 0,3 0-111 0 0,-5 2 42 0 0,0 1 1 0 0,0-1 0 0 0,0 0-1 0 0,0 0 1 0 0,0 0 0 0 0,-1 0-1 0 0,3-3 69 0 0,0 1-86 0 0,2-1 0 0 0,-1 1-1 0 0,0 0 1 0 0,1 1 0 0 0,-1 0-1 0 0,1 0 1 0 0,0 0 0 0 0,0 1-1 0 0,0 0 1 0 0,5-1 86 0 0,-2 0-65 0 0,-6 2 42 0 0,3-2 0 0 0,1 1 0 0 0,-1 0 0 0 0,0 0 0 0 0,1 1 0 0 0,-1 0 0 0 0,1 0 0 0 0,0 1 0 0 0,-1 0 0 0 0,1 0 0 0 0,-1 0 0 0 0,1 1 23 0 0,15 5-32 0 0,-13-4 11 0 0,0 0 1 0 0,0 1-1 0 0,-1 0 0 0 0,1 1 1 0 0,-1 0-1 0 0,6 3 21 0 0,-11-4 2 0 0,1-1-1 0 0,-1 0 0 0 0,0-1 1 0 0,1 1-1 0 0,-1-1 0 0 0,1 0 1 0 0,-1 0-1 0 0,1 0 1 0 0,2 0-2 0 0,45-1 26 0 0,-26-1-11 0 0,-21 1-9 0 0,0-1 1 0 0,0 1 0 0 0,0-1 0 0 0,0-1-1 0 0,0 1 1 0 0,0-1 0 0 0,0 0 0 0 0,0 0 0 0 0,-1 0-1 0 0,1 0 1 0 0,-1-1 0 0 0,1 0 0 0 0,-1 0-1 0 0,0 0 1 0 0,0-1-7 0 0,0 0-22 0 0,0 0 1 0 0,1 0-1 0 0,-2 0 0 0 0,1-1 0 0 0,0 0 1 0 0,-1 0-1 0 0,0 0 0 0 0,0 0 0 0 0,-1 0 1 0 0,1-1-1 0 0,-1 1 0 0 0,0-1 0 0 0,0-1 22 0 0,-1 2-38 0 0,5-29-332 0 0,-6 32 258 0 0,0 1 87 0 0,-1 0-1 0 0,1 0 1 0 0,0 0-1 0 0,0-1 1 0 0,0 1 0 0 0,-1 0-1 0 0,1 0 1 0 0,0 0-1 0 0,-1 0 1 0 0,1 0-1 0 0,-1-1 26 0 0,0 1-9 0 0,0 1-1 0 0,1-1 1 0 0,-1 0-1 0 0,0 0 1 0 0,1 1-1 0 0,-1-1 1 0 0,0 0-1 0 0,0 1 1 0 0,0-1-1 0 0,0 1 1 0 0,0-1-1 0 0,1 1 1 0 0,-1-1-1 0 0,0 1 1 0 0,0 0-1 0 0,0 0 1 0 0,0-1-1 0 0,0 1 1 0 0,0 0-1 0 0,0 0 1 0 0,-1 0 9 0 0,-1 0-14 0 0,0 0 0 0 0,1 1 0 0 0,-1-1 1 0 0,0 0-1 0 0,0 1 0 0 0,0 0 0 0 0,0 0 0 0 0,0 0 14 0 0,-4 2 13 0 0,1 0-1 0 0,-1 0 1 0 0,1 1 0 0 0,0 0-1 0 0,0 0 1 0 0,-3 3-13 0 0,2 1 165 0 0,0 0-1 0 0,0 1 1 0 0,1-1 0 0 0,0 1 0 0 0,0 1 0 0 0,1-1 0 0 0,0 1 0 0 0,1 0 0 0 0,-2 9-165 0 0,3-9 98 0 0,0 0 0 0 0,1 0 1 0 0,1 1-1 0 0,0-1 1 0 0,1 0-1 0 0,0 4-98 0 0,0-12 18 0 0,1-1-1 0 0,-1 0 1 0 0,1 0-1 0 0,-1 0 1 0 0,1 1-1 0 0,0-1 1 0 0,0 0-1 0 0,0 0 1 0 0,0 0-1 0 0,0 0 1 0 0,0 0-1 0 0,0 0 1 0 0,0-1-1 0 0,0 1 1 0 0,0 0-18 0 0,2 1 32 0 0,0 1-9 0 0,1-1 0 0 0,-1 1 0 0 0,1-1 1 0 0,0 0-1 0 0,0 0 0 0 0,0 0 0 0 0,0 0 0 0 0,0-1 1 0 0,0 0-1 0 0,1 1 0 0 0,-1-2 0 0 0,1 1-23 0 0,13 1-154 0 0,0 0 0 0 0,8-1 154 0 0,-5-1-685 0 0,7 2-503 0 0,2 1-68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5:46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60 178 10592 0 0,'-7'-12'818'0'0,"5"10"-411"0"0,2 2 249 0 0,0 0 164 0 0,0 0 39 0 0,0 0-15 0 0,0 0-83 0 0,0 0-32 0 0,0 0-8 0 0,-3 14 1551 0 0,-27 44 1428 0 0,27-52-3584 0 0,0 0-1 0 0,1-1 0 0 0,0 1 0 0 0,0 0 1 0 0,0 1-1 0 0,1-1 0 0 0,0 0 0 0 0,0 0 1 0 0,1 0-1 0 0,0 1 0 0 0,0 4-115 0 0,4 3 64 0 0,-4-13-112 0 0,0 0 0 0 0,1-1-1 0 0,-1 1 1 0 0,1 0 0 0 0,-1-1 0 0 0,1 1-1 0 0,-1-1 1 0 0,1 1 0 0 0,-1-1 0 0 0,1 1-1 0 0,0-1 1 0 0,-1 1 0 0 0,1-1 0 0 0,0 0-1 0 0,-1 1 1 0 0,1-1 0 0 0,0 0 0 0 0,-1 0-1 0 0,1 1 1 0 0,0-1 0 0 0,0 0 0 0 0,-1 0-1 0 0,1 0 1 0 0,0 0 0 0 0,0 0 0 0 0,-1 0-1 0 0,1 0 1 0 0,0 0 0 0 0,0 0 0 0 0,0 0 48 0 0,0 0-237 0 0,6-2-2009 0 0,-2-1-5295 0 0</inkml:trace>
  <inkml:trace contextRef="#ctx0" brushRef="#br0" timeOffset="308.632">91 28 15200 0 0,'-3'-2'502'0'0,"0"-1"1"0"0,1 1-1 0 0,-1-1 1 0 0,0 0 0 0 0,1 0-1 0 0,0 0 1 0 0,-1 0 0 0 0,1-2-503 0 0,1 4 1306 0 0,1 1-159 0 0,0 0-694 0 0,0 0-301 0 0,0 0-65 0 0,3 9-14 0 0,0-3-421 0 0,1-1 0 0 0,-1 1 0 0 0,1 0 0 0 0,0-1-1 0 0,0 0 1 0 0,0 0 0 0 0,2 1 348 0 0,3 3-1275 0 0</inkml:trace>
  <inkml:trace contextRef="#ctx0" brushRef="#br0" timeOffset="598.948">347 166 11520 0 0,'-2'9'1190'0'0,"0"5"598"0"0,-1-1-1 0 0,-4 13-1787 0 0,-6 23 2064 0 0,12-42-1911 0 0,1-5 14 0 0,0 1 1 0 0,-1-1 0 0 0,1 1 0 0 0,-1-1 0 0 0,0 0 0 0 0,0 1 0 0 0,0-1 0 0 0,0 0 0 0 0,-1 3-168 0 0,1-4 434 0 0,1-1-2 0 0,0 0 0 0 0,0 0-36 0 0,0 0-152 0 0,0 0-69 0 0,6-14 200 0 0,-4 9-364 0 0,0 1 0 0 0,1 0 1 0 0,-1 0-1 0 0,1 0 1 0 0,1-2-13 0 0,6-8-169 0 0,2-4-276 0 0,1 2 0 0 0,0-1-1 0 0,1 2 1 0 0,2-2 446 0 0,-4 5-239 0 0,-8 8 176 0 0,1 0 0 0 0,0 0-1 0 0,0 0 1 0 0,1 0-1 0 0,-1 1 1 0 0,0 0 0 0 0,1 1-1 0 0,1-1 64 0 0,6-4-113 0 0,-12 7 108 0 0,-1 0 0 0 0,1 0 0 0 0,0-1 0 0 0,-1 1 0 0 0,1 0 0 0 0,0 0 0 0 0,-1 0 0 0 0,1 0 1 0 0,0-1-1 0 0,-1 1 0 0 0,1 0 0 0 0,0 0 0 0 0,-1 0 0 0 0,1 1 0 0 0,0-1 0 0 0,0 0 5 0 0,9 1-39 0 0,-8-1 69 0 0,-1 1-1 0 0,0 0 1 0 0,-1-1 0 0 0,1 1 0 0 0,0 0 0 0 0,0 0 0 0 0,0 0 0 0 0,0 0 0 0 0,-1 0-1 0 0,1 0 1 0 0,0 0 0 0 0,-1 0 0 0 0,1 1-30 0 0,1 1 106 0 0,1 2 134 0 0,-1-1 0 0 0,0 1-1 0 0,0 0 1 0 0,-1 0-1 0 0,1 0 1 0 0,-1 0 0 0 0,0 1-1 0 0,0 4-239 0 0,0-5 50 0 0,-1 41 194 0 0,2-22-111 0 0,-2-18-119 0 0,0 1 0 0 0,1-1 0 0 0,0 1-1 0 0,1 0 1 0 0,-1-1 0 0 0,1 1-14 0 0,0-4-51 0 0,-2-2-113 0 0,0 1 0 0 0,1-1 0 0 0,-1 0 1 0 0,1 0-1 0 0,-1 1 0 0 0,1-1 0 0 0,-1 0 0 0 0,1 0 0 0 0,0 0 0 0 0,0 0 0 0 0,0 0 0 0 0,-1 0 0 0 0,1 0 0 0 0,0 0 0 0 0,0-1 1 0 0,0 1-1 0 0,0 0 0 0 0,1 0 164 0 0,8 4-7113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6:32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202 151 11056 0 0,'-6'-3'185'0'0,"-1"1"1"0"0,0-1-1 0 0,0 1 1 0 0,0 1 0 0 0,0 0-1 0 0,0 0 1 0 0,0 0-1 0 0,0 1 1 0 0,0 0 0 0 0,-2 0-186 0 0,8 0 66 0 0,0 0 1 0 0,1 0 0 0 0,-1 0-1 0 0,0 0 1 0 0,0 0 0 0 0,0 1-1 0 0,1-1 1 0 0,-1 0 0 0 0,0 0-1 0 0,0 1 1 0 0,1-1 0 0 0,-1 0-1 0 0,0 1 1 0 0,1-1 0 0 0,-1 1-1 0 0,0-1 1 0 0,1 1 0 0 0,-1-1-1 0 0,1 1 1 0 0,-1 0 0 0 0,1-1-1 0 0,-1 1 1 0 0,1-1 0 0 0,-1 1-1 0 0,1 0 1 0 0,0 0 0 0 0,-1-1-1 0 0,1 1 1 0 0,0 0 0 0 0,-1 0-1 0 0,1-1 1 0 0,0 1 0 0 0,0 0 0 0 0,0 0-1 0 0,0 0 1 0 0,0-1 0 0 0,0 1-1 0 0,0 0-66 0 0,0 1 56 0 0,0 0 0 0 0,-1-1 1 0 0,1 1-1 0 0,-1 0 0 0 0,1-1 0 0 0,-1 1 0 0 0,1 0 0 0 0,-1-1 0 0 0,0 2-56 0 0,-21 32 2241 0 0,-9 23-2241 0 0,29-55 62 0 0,-1 0-1 0 0,1 0 1 0 0,0 0-1 0 0,-1 0 1 0 0,0 0-1 0 0,1-1 1 0 0,-1 1-1 0 0,-1 0-61 0 0,1-1 50 0 0,0 1 0 0 0,0-1-1 0 0,1 1 1 0 0,-1 0 0 0 0,1 0 0 0 0,-1 0-1 0 0,1 1-49 0 0,1-3 11 0 0,1 0 0 0 0,0 1-1 0 0,0-1 1 0 0,0 0 0 0 0,0 0-1 0 0,0 0 1 0 0,0 1 0 0 0,0-1-1 0 0,1 0 1 0 0,-1 0 0 0 0,0 1-1 0 0,1-1 1 0 0,-1 0 0 0 0,1 0-1 0 0,-1 0 1 0 0,1 0 0 0 0,0 0-1 0 0,-1 0 1 0 0,1 0 0 0 0,0 0-1 0 0,0 0 1 0 0,0 0 0 0 0,-1 0-1 0 0,2 0-10 0 0,8 13 80 0 0,-2 8 50 0 0,-7-17-92 0 0,1-1 0 0 0,-1 1 0 0 0,1 0 0 0 0,1 0-1 0 0,-1-1 1 0 0,1 0 0 0 0,0 2-38 0 0,1 0-52 0 0,-3-4 27 0 0,0-1 0 0 0,0 1 0 0 0,0 0 0 0 0,1-1 0 0 0,-1 1 1 0 0,1 0-1 0 0,-1-1 0 0 0,1 0 0 0 0,0 1 25 0 0,3 1 84 0 0,0 0 1 0 0,0 0-1 0 0,0-1 0 0 0,1 0 0 0 0,-1 0 1 0 0,0 0-1 0 0,1-1 0 0 0,0 1 0 0 0,-1-1 0 0 0,1-1 1 0 0,1 1-85 0 0,0 0 34 0 0,1-1 0 0 0,-1 0 0 0 0,1 0 0 0 0,-1-1 0 0 0,1 0 0 0 0,-1 0 0 0 0,1-1 1 0 0,-1 0-1 0 0,0 0 0 0 0,0-1 0 0 0,0 0 0 0 0,0 0 0 0 0,0 0 0 0 0,-1-1 0 0 0,1 0 0 0 0,-1 0 1 0 0,0-1-1 0 0,0 0 0 0 0,-1 0 0 0 0,1 0 0 0 0,-1-1 0 0 0,0 0 0 0 0,-1 1 0 0 0,3-6-34 0 0,5-7 96 0 0,-8 14-85 0 0,-1 0 0 0 0,-1 0 0 0 0,1 0 0 0 0,0 0 0 0 0,-1-1 0 0 0,0 0 0 0 0,0 1 0 0 0,-1-1-1 0 0,1 0 1 0 0,-1 0 0 0 0,0 0-11 0 0,7-19 0 0 0,-8 18 0 0 0,0 6 0 0 0,0-1 0 0 0,-1 1-1 0 0,1-1 1 0 0,-1 1-1 0 0,1-1 1 0 0,0 1 0 0 0,-1-1-1 0 0,1 1 1 0 0,-1 0 0 0 0,0-1-1 0 0,1 1 1 0 0,-1 0-1 0 0,1-1 1 0 0,-1 1 0 0 0,1 0-1 0 0,-1 0 1 0 0,0 0 0 0 0,1-1-1 0 0,-1 1 1 0 0,0 0-1 0 0,1 0 1 0 0,-1 0 0 0 0,1 0-1 0 0,-1 0 1 0 0,0 0 0 0 0,1 0-1 0 0,-1 1 1 0 0,0-1-1 0 0,1 0 1 0 0,-1 0 0 0 0,1 0-1 0 0,-1 1 1 0 0,-2 0-15 0 0,0-1 0 0 0,0 2-1 0 0,0-1 1 0 0,0 0-1 0 0,0 1 1 0 0,1-1 0 0 0,-1 1-1 0 0,0 0 1 0 0,1 0 0 0 0,0 0-1 0 0,-1 0 1 0 0,1 0-1 0 0,0 0 1 0 0,0 1 0 0 0,0 0 15 0 0,-5 6 65 0 0,0 1-1 0 0,1 1 1 0 0,-1 2-65 0 0,5-9 2 0 0,0 0 0 0 0,0 0 0 0 0,0 0 0 0 0,1 0 0 0 0,0 0 0 0 0,0 0-1 0 0,0 1 1 0 0,0-1 0 0 0,1 0 0 0 0,-1 1 0 0 0,1-1 0 0 0,0 0 0 0 0,1 1-1 0 0,-1-1 1 0 0,1 1 0 0 0,0-1 0 0 0,0 0 0 0 0,0 0 0 0 0,0 0 0 0 0,1 0-1 0 0,0 0 1 0 0,0 0 0 0 0,0 0 0 0 0,0 0 0 0 0,0 0 0 0 0,1-1 0 0 0,0 1-1 0 0,0-1 1 0 0,0 0 0 0 0,0 0 0 0 0,0 0 0 0 0,0 0 0 0 0,1-1 0 0 0,0 1-1 0 0,-1-1 1 0 0,1 0 0 0 0,0 0 0 0 0,0 0 0 0 0,0-1 0 0 0,0 1 0 0 0,0-1 0 0 0,1 0-1 0 0,1 0-1 0 0,10 0 0 0 0,1-1 0 0 0,0-1 0 0 0,-1 0 0 0 0,1-1 0 0 0,14-4 0 0 0,-7 2 0 0 0,-19 3 20 0 0,0-1 0 0 0,0 1-1 0 0,1-1 1 0 0,-1 1 0 0 0,0-2 0 0 0,0 1-1 0 0,-1 0 1 0 0,1-1 0 0 0,2-1-20 0 0,1-3 90 0 0,-1 1 0 0 0,1-1 0 0 0,-1-1 0 0 0,4-4-90 0 0,0 0 127 0 0,-1-1 0 0 0,0-1 0 0 0,0 1 1 0 0,-1-2-1 0 0,-1 1 0 0 0,-1-1 0 0 0,2-5-127 0 0,5-16-615 0 0,-1-1 0 0 0,-2 0 0 0 0,-1-1 0 0 0,-1-6 615 0 0,-7 29-187 0 0,1-2-64 0 0,-1 0 0 0 0,0-14 251 0 0,-2 27-28 0 0,0 1-1 0 0,0-1 1 0 0,-1 0 0 0 0,1 1-1 0 0,-1-1 1 0 0,0 1-1 0 0,-1-4 29 0 0,2 7-2 0 0,-1 0 0 0 0,1-1-1 0 0,0 1 1 0 0,-1 0-1 0 0,1 0 1 0 0,0 0 0 0 0,0 0-1 0 0,-1 0 1 0 0,1 0 0 0 0,0 0-1 0 0,-1 0 1 0 0,1 0-1 0 0,0 0 1 0 0,-1 0 0 0 0,1 0-1 0 0,0 0 1 0 0,0 0-1 0 0,-1 0 1 0 0,1 0 0 0 0,0 0-1 0 0,-1 0 1 0 0,1 0-1 0 0,0 0 1 0 0,-1 0 0 0 0,1 0-1 0 0,0 1 1 0 0,0-1-1 0 0,-1 0 1 0 0,1 0 0 0 0,0 0-1 0 0,0 1 1 0 0,0-1 0 0 0,-1 0-1 0 0,1 0 1 0 0,0 1-1 0 0,0-1 3 0 0,-10 8-6 0 0,6-2-5 0 0,0 1 1 0 0,0-1-1 0 0,1 1 0 0 0,0-1 0 0 0,0 1 0 0 0,-2 7 11 0 0,-10 45 10 0 0,9-33-15 0 0,-5 37 5 0 0,8-37 0 0 0,2-15 0 0 0,1-1 0 0 0,0 0 0 0 0,1 1 0 0 0,0-1 0 0 0,1 0 0 0 0,0 0 0 0 0,2 6 0 0 0,2 7 0 0 0,-5-15 24 0 0,1 1-1 0 0,0-1 1 0 0,0 0-1 0 0,1 0 1 0 0,0 0-1 0 0,0 0 1 0 0,1-1-1 0 0,0 1 1 0 0,1-1-1 0 0,1 3-23 0 0,-3-8 67 0 0,-1-1-1 0 0,0 1 0 0 0,1 0 1 0 0,0-1-1 0 0,-1 1 1 0 0,1-1-1 0 0,0 0 1 0 0,0 0-1 0 0,0 0 0 0 0,0 0 1 0 0,0-1-1 0 0,0 1 1 0 0,0-1-1 0 0,0 0 1 0 0,0 0-1 0 0,0 0 1 0 0,0 0-1 0 0,0 0 0 0 0,1-1-66 0 0,0 1 47 0 0,1-1 0 0 0,-1 1 0 0 0,1-1 0 0 0,-1-1-1 0 0,1 1 1 0 0,-1-1 0 0 0,0 1 0 0 0,0-1 0 0 0,0 0-1 0 0,0-1 1 0 0,0 1 0 0 0,2-2-47 0 0,-2 0 2 0 0,0 0 0 0 0,0-1-1 0 0,-1 1 1 0 0,1-1 0 0 0,-1 0 0 0 0,-1 0 0 0 0,1 0-1 0 0,1-2-1 0 0,15-45-1 0 0,-7 15 1 0 0,-3 13 0 0 0,-2 0 0 0 0,-1-1 0 0 0,-1 0 0 0 0,2-23 0 0 0,-7 43 0 0 0,1 0 0 0 0,-1 0 0 0 0,-1 0 0 0 0,1 0 0 0 0,0 0 0 0 0,-1 0 0 0 0,0 4 0 0 0,1-1 0 0 0,0 1 0 0 0,-1-1 0 0 0,1 1 0 0 0,-1-1 0 0 0,1 1 0 0 0,-1 0 0 0 0,0-1 0 0 0,1 1 0 0 0,-1 0 0 0 0,0-1 0 0 0,0 1 0 0 0,0 0 0 0 0,0 0 0 0 0,0 0 0 0 0,0 0 0 0 0,-1 0 0 0 0,1 0 0 0 0,0 0 0 0 0,-1 0 0 0 0,2 1 0 0 0,-1 0 0 0 0,1-1 0 0 0,0 1 0 0 0,-1 0 0 0 0,1 0 0 0 0,0 0 0 0 0,-1 0 0 0 0,1 0 0 0 0,-1 0 0 0 0,1 0 0 0 0,0 0 0 0 0,-1 0 0 0 0,1 0 0 0 0,0 0 0 0 0,-1 0 0 0 0,1 0 0 0 0,-1 0 0 0 0,1 0 0 0 0,0 0 0 0 0,-1 0 0 0 0,1 0 0 0 0,0 0 0 0 0,-1 1 0 0 0,1-1 0 0 0,0 0 0 0 0,-1 0 0 0 0,1 0 0 0 0,0 1 0 0 0,-1-1 0 0 0,1 0 0 0 0,0 0 0 0 0,0 1 0 0 0,-1-1 0 0 0,1 0 0 0 0,0 1 0 0 0,0-1 0 0 0,-6 5-3 0 0,1-1-1 0 0,0 1 1 0 0,1 0-1 0 0,-1 0 1 0 0,1 1-1 0 0,0-1 1 0 0,0 1-1 0 0,1 0 1 0 0,0 0-1 0 0,0 0 1 0 0,0 1-1 0 0,1-1 0 0 0,0 1 1 0 0,0-1-1 0 0,0 2 4 0 0,-1 8-130 0 0,1-1 0 0 0,0 1 0 0 0,0 1 0 0 0,2-1-1 0 0,1 15 131 0 0,1-20 0 0 0,0-1 0 0 0,1 0 0 0 0,0-1 0 0 0,1 1 0 0 0,0 0 0 0 0,0-1 0 0 0,1 0 0 0 0,1 2 0 0 0,7 14 0 0 0,-10-19 45 0 0,0-1 0 0 0,1 0-1 0 0,0 0 1 0 0,-1 0-1 0 0,2 0 1 0 0,-1-1 0 0 0,0 0-1 0 0,1 0 1 0 0,0 0 0 0 0,0 0-1 0 0,0-1 1 0 0,2 2-45 0 0,39 18-952 0 0,-15-11-2958 0 0,-25-9 2627 0 0,16 6-5227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6:29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250 243 8288 0 0,'0'0'190'0'0,"0"0"28"0"0,0 0 7 0 0,0 0 43 0 0,-7 0 656 0 0,-11 1-412 0 0,0 1 0 0 0,1 1 0 0 0,-1 0-1 0 0,0 2 1 0 0,1 0 0 0 0,0 1 0 0 0,0 1 0 0 0,1 0 0 0 0,-8 5-512 0 0,17-7 432 0 0,6-5-426 0 0,1 1 0 0 0,-1-1 0 0 0,1 0 0 0 0,-1 1 0 0 0,1-1 0 0 0,0 1 0 0 0,-1-1 0 0 0,1 1 0 0 0,0 0 0 0 0,-1-1 0 0 0,1 1 0 0 0,0-1 0 0 0,0 1 0 0 0,-1 0 1 0 0,1-1-1 0 0,0 1 0 0 0,0 0 0 0 0,0-1 0 0 0,0 1 0 0 0,0-1 0 0 0,0 1 0 0 0,0 0 0 0 0,0-1 0 0 0,0 1 0 0 0,0 0 0 0 0,0-1 0 0 0,0 1 0 0 0,1 0 1 0 0,-1 0-7 0 0,6 4 0 0 0,8 3 0 0 0,1-1 0 0 0,0-1 0 0 0,1 0 0 0 0,14 3 0 0 0,-3 0 0 0 0,-14-5 0 0 0,0 1 0 0 0,0 0 0 0 0,-1 1 0 0 0,0 0 0 0 0,0 1 0 0 0,0 0 0 0 0,5 5 0 0 0,-15-10 91 0 0,0 0 0 0 0,0 0 0 0 0,0 0 1 0 0,0 0-1 0 0,0 0 0 0 0,0 1 0 0 0,-1-1 1 0 0,1 1-1 0 0,-1-1 0 0 0,1 1 0 0 0,0 2-90 0 0,-2-4 43 0 0,0 0 1 0 0,1 1 0 0 0,-1-1-1 0 0,0 1 1 0 0,0-1 0 0 0,0 1-1 0 0,0-1 1 0 0,-1 0 0 0 0,1 1-1 0 0,0-1 1 0 0,0 0 0 0 0,-1 1 0 0 0,1-1-1 0 0,-1 0 1 0 0,1 1 0 0 0,-1-1-1 0 0,0 0 1 0 0,1 0 0 0 0,-1 1-1 0 0,0-1 1 0 0,0 0 0 0 0,0 0-1 0 0,-1 1-44 0 0,-3 4 12 0 0,3-4-12 0 0,1 0 0 0 0,-1 0 1 0 0,0 0-1 0 0,0-1 0 0 0,0 1 1 0 0,0 0-1 0 0,0-1 0 0 0,0 1 1 0 0,0-1-1 0 0,-1 0 0 0 0,1 0 1 0 0,0 0-1 0 0,-1 0 0 0 0,0 0 0 0 0,-10 4 0 0 0,-1 0 0 0 0,-9 6 0 0 0,-14 6 0 0 0,24-12 0 0 0,1-1 0 0 0,0 1 0 0 0,0-1 0 0 0,-1-1 0 0 0,1 0 0 0 0,-11 0 0 0 0,9-1-29 0 0,-17 1 94 0 0,30-3-86 0 0,0 0-1 0 0,0 0 0 0 0,0 0 0 0 0,-1 0 0 0 0,1 0 0 0 0,0-1 0 0 0,0 1 1 0 0,0 0-1 0 0,-1-1 0 0 0,1 1 0 0 0,0-1 0 0 0,0 1 0 0 0,0-1 0 0 0,0 1 0 0 0,0-1 1 0 0,0 0-1 0 0,0 1 0 0 0,0-1 0 0 0,0 0 0 0 0,0-1 22 0 0,1-4-1972 0 0,5-2-3486 0 0</inkml:trace>
  <inkml:trace contextRef="#ctx0" brushRef="#br0" timeOffset="1084.587">681 229 9216 0 0,'-4'-12'1024'0'0,"4"12"-616"0"0,0 0 82 0 0,0 0 20 0 0,-2 0-33 0 0,-7 1-340 0 0,1 0 0 0 0,-1 0 1 0 0,1 1-1 0 0,-1 0 0 0 0,1 0 0 0 0,-1 1 1 0 0,1 0-1 0 0,-3 2-137 0 0,-19 10 586 0 0,-15 11-586 0 0,33-20 400 0 0,-4 6-163 0 0,0-1-1 0 0,1 2 1 0 0,0 0 0 0 0,1 1-1 0 0,-9 12-236 0 0,0-2 378 0 0,16-17-86 0 0,0 2 1 0 0,1-1-1 0 0,0 1 0 0 0,0 0 1 0 0,-1 3-293 0 0,5-8 11 0 0,0 0 0 0 0,0 0 0 0 0,1 0 0 0 0,-1 0 0 0 0,1 1 0 0 0,0-1 0 0 0,0 0 0 0 0,0 1 0 0 0,0-1 0 0 0,1 1 0 0 0,0 0 0 0 0,0-1 0 0 0,0 2-11 0 0,0-2 0 0 0,2 1 0 0 0,9 9 0 0 0,-10-12 0 0 0,1 0 0 0 0,12 2 0 0 0,-9-3 98 0 0,1 0 0 0 0,-1-1-1 0 0,1 0 1 0 0,0 0 0 0 0,-1 0-1 0 0,1-1 1 0 0,-1 0-1 0 0,1 0 1 0 0,-1 0 0 0 0,1 0-1 0 0,-1-1 1 0 0,0 0 0 0 0,1-1-1 0 0,3-1-97 0 0,1-2 114 0 0,0 0-1 0 0,0 0 1 0 0,-1-1-1 0 0,0 0 1 0 0,0-1-1 0 0,6-6-113 0 0,1-3 0 0 0,-1 1 0 0 0,0-1 0 0 0,1-3 0 0 0,-7 11 0 0 0,15-10 0 0 0,-22 17-1 0 0,-1 2 1 0 0,-1 0-1 0 0,0-1 1 0 0,1 1-1 0 0,-1 0 1 0 0,1-1-1 0 0,-1 1 1 0 0,0-1-1 0 0,1 1 1 0 0,-1 0-1 0 0,0-1 1 0 0,0 1-1 0 0,1-1 1 0 0,-1 1 0 0 0,0-1-1 0 0,0 1 1 0 0,0-1-1 0 0,1 1 1 0 0,-1-1-1 0 0,0 1 1 0 0,0-1-1 0 0,0 1 1 0 0,0-1-1 0 0,0 0 1 0 0,0 1-1 0 0,0-1 1 0 0,0 1-1 0 0,-1-1 1 0 0,1 1 0 0 0,0-2-80 0 0,0 2-42 0 0,0 0-7 0 0,0 0 30 0 0,-1 21 509 0 0,-1-6-384 0 0,2-6-82 0 0,1 0 0 0 0,1-1 0 0 0,-1 1 0 0 0,1-1 0 0 0,1 1 0 0 0,-1-1 0 0 0,1 0 0 0 0,1 2 56 0 0,-3-9-4 0 0,-1 0-1 0 0,1 0 1 0 0,-1 0-1 0 0,1 0 0 0 0,-1 0 1 0 0,1 0-1 0 0,-1 0 1 0 0,1 0-1 0 0,0 0 0 0 0,0-1 1 0 0,-1 1-1 0 0,1 0 1 0 0,0 0-1 0 0,0 0 0 0 0,0-1 1 0 0,0 1-1 0 0,0-1 1 0 0,0 1-1 0 0,0-1 1 0 0,0 1-1 0 0,0-1 0 0 0,0 1 1 0 0,0-1-1 0 0,0 0 1 0 0,0 0-1 0 0,0 1 0 0 0,1-1 1 0 0,-1 0-1 0 0,0 0 1 0 0,0 0-1 0 0,1 0 5 0 0,1-1 17 0 0,1 0 1 0 0,-1 0-1 0 0,1 0 0 0 0,-1 0 0 0 0,0-1 1 0 0,0 1-1 0 0,3-3-17 0 0,-1 2-27 0 0,-1-1-84 0 0,0 0-1 0 0,0 0 1 0 0,0 0-1 0 0,-1-1 0 0 0,1 1 1 0 0,-1-1-1 0 0,0 0 0 0 0,0 0 1 0 0,0 0-1 0 0,0-1 112 0 0,13-16-1439 0 0,-12 16 872 0 0,-1-1 1 0 0,1 0 0 0 0,-1 0-1 0 0,0 0 1 0 0,0-1 0 0 0,0 1 0 0 0,-1-1-1 0 0,0 0 567 0 0,1-3-845 0 0,1 1-1 0 0,-1 0 1 0 0,3-3 845 0 0,-5 10-33 0 0,7-5 32 0 0,-5 5 2 0 0,3-1 60 0 0,-5 2 264 0 0,9 13 1673 0 0,-6-4-1454 0 0,1-1 0 0 0,-1 1 1 0 0,-1 1-1 0 0,1-1 0 0 0,-1 0 1 0 0,-1 1-1 0 0,0-1 0 0 0,2 10-544 0 0,-1 8 723 0 0,-1 0-1 0 0,-2 18-722 0 0,0-43 371 0 0,0-1 117 0 0,0 0 21 0 0,0 0-66 0 0,4-15-278 0 0,4-7-169 0 0,-2 5-16 0 0,1-1 0 0 0,0 1 0 0 0,5-5 20 0 0,-8 15-352 0 0,0 0-1 0 0,1 1 1 0 0,-1-1-1 0 0,2 1 1 0 0,2-3 352 0 0,-6 7-18 0 0,1-1 0 0 0,0 0 0 0 0,0 1 0 0 0,0 0 0 0 0,1-1 0 0 0,-1 1 0 0 0,1 1 0 0 0,-1-1 0 0 0,1 0 0 0 0,2 0 18 0 0,-4 1 1 0 0,1 1-1 0 0,-1 0 1 0 0,0-1 0 0 0,0 1 0 0 0,0 0 0 0 0,0 0-1 0 0,1 0 1 0 0,-1 1 0 0 0,0-1 0 0 0,0 0-1 0 0,0 1 1 0 0,0-1 0 0 0,0 1 0 0 0,0 0-1 0 0,0 0 1 0 0,0 0 0 0 0,0 0 0 0 0,0 0-1 0 0,1 1 0 0 0,-1-1 0 0 0,-1 0 0 0 0,0-1 0 0 0,0 1 0 0 0,1 0 0 0 0,-1 0 0 0 0,0 0 0 0 0,0 0 0 0 0,0 1 0 0 0,0-1 0 0 0,0 0 0 0 0,-1 0 0 0 0,1 1 0 0 0,0-1 0 0 0,0 2 0 0 0,3 3 0 0 0,-3-4 0 0 0,1 1 0 0 0,-1-1 0 0 0,0 0 0 0 0,0 1 0 0 0,0-1-1 0 0,0 1 1 0 0,0-1 0 0 0,-1 1 0 0 0,1-1 0 0 0,-1 1-1 0 0,1 0 1 0 0,-1-1 0 0 0,0 1 0 0 0,0-1 0 0 0,0 1 0 0 0,-1 1 0 0 0,2 19 66 0 0,5 13 1697 0 0,-6-36-1759 0 0,0 0-1 0 0,0 0 0 0 0,0 0 1 0 0,0 1-1 0 0,0-1 1 0 0,0 0-1 0 0,0 0 1 0 0,0 0-1 0 0,0 0 1 0 0,0 0-1 0 0,0 0 1 0 0,0 0-1 0 0,0 0 1 0 0,0 1-1 0 0,0-1 1 0 0,0 0-1 0 0,1 0 0 0 0,-1 0 1 0 0,0 0-1 0 0,0 0 1 0 0,0 0-1 0 0,0 0 1 0 0,0 0-1 0 0,0 0 1 0 0,0 0-1 0 0,0 0 1 0 0,0 0-1 0 0,0 0 1 0 0,0 1-1 0 0,0-1 0 0 0,1 0 1 0 0,-1 0-1 0 0,0 0 1 0 0,0 0-1 0 0,0 0 1 0 0,0 0-1 0 0,0 0 1 0 0,0 0-1 0 0,0 0 1 0 0,0 0-1 0 0,0 0 1 0 0,1 0-1 0 0,-1 0 1 0 0,0 0-1 0 0,0 0 0 0 0,0 0-3 0 0,4-5 15 0 0,2-7 48 0 0,-5 6 28 0 0,0-1-1 0 0,1 1 0 0 0,0 0 0 0 0,0 0 1 0 0,0 0-1 0 0,1 0 0 0 0,0 1 1 0 0,0-1-1 0 0,0 1 0 0 0,1 0 0 0 0,-1-1 1 0 0,1 2-1 0 0,1-1 0 0 0,-1 0 0 0 0,1 1 1 0 0,0 0-1 0 0,0-1-90 0 0,5-3 216 0 0,-9 6-209 0 0,-1 1-1 0 0,1 0 1 0 0,0 1-1 0 0,0-1 1 0 0,0 0-1 0 0,0 0 1 0 0,0 0-1 0 0,0 1 1 0 0,1-1 0 0 0,-1 0-1 0 0,0 1 1 0 0,1-1-7 0 0,12-5-540 0 0,-13 6 546 0 0,-1-1 0 0 0,1 1 0 0 0,-1 0 1 0 0,1 0-1 0 0,0 0 0 0 0,-1 0 0 0 0,1 0 0 0 0,0 1 1 0 0,-1-1-1 0 0,1 0 0 0 0,-1 0 0 0 0,1 0 1 0 0,-1 0-1 0 0,1 1 0 0 0,0-1 0 0 0,-1 0 0 0 0,1 1 1 0 0,-1-1-1 0 0,1 0 0 0 0,-1 1 0 0 0,1-1 1 0 0,-1 0-1 0 0,1 1 0 0 0,-1-1 0 0 0,0 1 0 0 0,1-1 1 0 0,-1 1-1 0 0,0-1 0 0 0,1 1 0 0 0,-1-1 1 0 0,0 1-1 0 0,0 0-6 0 0,2 2 73 0 0,7 5-171 0 0,0 2 0 0 0,-1-1 0 0 0,-1 1 0 0 0,1 0 0 0 0,3 9 98 0 0,-9-17-12 0 0,-1 0-1 0 0,1 0 0 0 0,0 0 1 0 0,0 0-1 0 0,0-1 0 0 0,0 1 1 0 0,0 0-1 0 0,1-1 0 0 0,0 1 13 0 0,10 7-1352 0 0,-12-8-3313 0 0,-1-1-1547 0 0</inkml:trace>
  <inkml:trace contextRef="#ctx0" brushRef="#br0" timeOffset="1396.272">1339 233 3680 0 0,'0'0'284'0'0,"0"0"-187"0"0,-3-2 195 0 0,3 2 1168 0 0,0 0 505 0 0,0 0 98 0 0,1 16 886 0 0,23 45-603 0 0,-10-19-1019 0 0,-10-33-1125 0 0,-1 0 0 0 0,0 0 0 0 0,0 0 0 0 0,-1 0-1 0 0,0 1 1 0 0,-1-1 0 0 0,0 1 0 0 0,0-1-1 0 0,-1 10-201 0 0,-1-5 159 0 0,1 0 0 0 0,0 0 0 0 0,1 0 0 0 0,1 6-159 0 0,2 31 171 0 0,0-27-97 0 0,-3-21-66 0 0,0-1 0 0 0,-1 0 0 0 0,1 1 0 0 0,-1-1 0 0 0,1 1 0 0 0,-1-1 0 0 0,0 1 0 0 0,0-1 0 0 0,0 1-1 0 0,-1-1 1 0 0,1 1 0 0 0,-1 0-8 0 0,0 0 27 0 0,1-2-19 0 0,-1 0 1 0 0,1 0-1 0 0,-1 0 0 0 0,1 0 1 0 0,0 0-1 0 0,0 1 0 0 0,-1-1 0 0 0,1 0 1 0 0,0 0-1 0 0,0 0 0 0 0,0 1 1 0 0,0-1-1 0 0,0 0 0 0 0,1 0 1 0 0,-1 0-1 0 0,0 0 0 0 0,0 1 0 0 0,1-1-8 0 0,-1 0-4 0 0,1-1 12 0 0,-4-13-420 0 0,3 9 214 0 0,0 0-1 0 0,-1 1 0 0 0,1-1 0 0 0,-1 1 1 0 0,0-1-1 0 0,0 1 0 0 0,0-1 0 0 0,-1 1 1 0 0,0-2 198 0 0,-7-21-1437 0 0,3-8-3667 0 0,0 15 482 0 0</inkml:trace>
  <inkml:trace contextRef="#ctx0" brushRef="#br0" timeOffset="1666.074">1376 253 4608 0 0,'1'-1'23'0'0,"0"1"0"0"0,0-1 1 0 0,0 1-1 0 0,0-1 0 0 0,-1 0 0 0 0,1 1 1 0 0,0-1-1 0 0,0 0 0 0 0,-1 0 0 0 0,1 0 0 0 0,0 0 1 0 0,-1 0-1 0 0,1 1 0 0 0,-1-1 0 0 0,1 0 1 0 0,-1 0-1 0 0,0 0 0 0 0,1 0 0 0 0,-1-1 1 0 0,0 1-1 0 0,0 0-23 0 0,1 0 109 0 0,0 0 1 0 0,-1 0-1 0 0,1 0 0 0 0,0 0 1 0 0,0 1-1 0 0,0-1 0 0 0,-1 0 1 0 0,1 0-1 0 0,0 1 0 0 0,0-1 1 0 0,0 1-1 0 0,0-1 0 0 0,0 1 1 0 0,0-1-1 0 0,1 1 0 0 0,-1-1-109 0 0,3-1 713 0 0,-2 1 657 0 0,-2 1-94 0 0,0 0-420 0 0,0 0-788 0 0,0 0 0 0 0,0 0 0 0 0,1-1 0 0 0,-1 1 0 0 0,0 0 0 0 0,0-1 0 0 0,1 1 0 0 0,-1 0 1 0 0,0 0-1 0 0,1 0 0 0 0,-1-1 0 0 0,0 1 0 0 0,1 0 0 0 0,-1 0 0 0 0,0 0 0 0 0,1 0 0 0 0,-1-1 0 0 0,0 1 1 0 0,1 0-1 0 0,-1 0 0 0 0,1 0 0 0 0,-1 0 0 0 0,0 0 0 0 0,1 0 0 0 0,-1 0 0 0 0,1 0 0 0 0,-1 0 0 0 0,0 1 1 0 0,1-1-1 0 0,-1 0 0 0 0,0 0 0 0 0,1 0 0 0 0,-1 0-68 0 0,14 4 700 0 0,-14-4-723 0 0,31 10 929 0 0,-30-10-890 0 0,-1 1 0 0 0,1-1 0 0 0,-1 1 0 0 0,1-1-1 0 0,0 1 1 0 0,-1-1 0 0 0,1 1 0 0 0,-1-1 0 0 0,1 1 0 0 0,-1 0-1 0 0,0-1 1 0 0,1 1 0 0 0,-1 0 0 0 0,0-1 0 0 0,1 1 0 0 0,-1 0-1 0 0,0 0 1 0 0,0-1 0 0 0,1 1 0 0 0,-1 0 0 0 0,0 0-16 0 0,1 2 41 0 0,11 15 271 0 0,-10-16-197 0 0,0 1-1 0 0,0-1 1 0 0,-1 0 0 0 0,1 1 0 0 0,-1-1 0 0 0,1 1-1 0 0,-1 0 1 0 0,0-1 0 0 0,0 2-115 0 0,0 1 45 0 0,0 0 1 0 0,0 1-1 0 0,0-1 0 0 0,-1 1 1 0 0,0-1-1 0 0,0 1 1 0 0,-1-1-1 0 0,1 1 1 0 0,-1-1-1 0 0,0 1 0 0 0,-1-1 1 0 0,1 0-1 0 0,-1 1 1 0 0,0-1-1 0 0,-1 0 0 0 0,-2 4-45 0 0,-8 6 147 0 0,11-14-83 0 0,1 1-1 0 0,-1-1 1 0 0,1 1 0 0 0,-1 0-1 0 0,1-1 1 0 0,0 1 0 0 0,-1 0-1 0 0,1 0-63 0 0,0 0 77 0 0,0 0-1 0 0,-1 0 0 0 0,1 0 0 0 0,-1 0 0 0 0,0 0 0 0 0,1 0 0 0 0,-1 0 0 0 0,0-1 0 0 0,0 1 0 0 0,0-1 0 0 0,0 1 0 0 0,-2 0-76 0 0,-29 11 438 0 0,21-8-373 0 0,5-3-133 0 0,0 0-1 0 0,0-1 0 0 0,0 1 0 0 0,-1-2 0 0 0,1 1 0 0 0,0-1 1 0 0,-3 0 68 0 0,-14-2-5913 0 0,18 2 300 0 0</inkml:trace>
  <inkml:trace contextRef="#ctx0" brushRef="#br0" timeOffset="2039.529">1597 10 11432 0 0,'15'-4'185'0'0,"-6"2"73"0"0,0 1 0 0 0,-1 0 1 0 0,1 0-1 0 0,6 0-258 0 0,-14 2 16 0 0,0-1-1 0 0,0 0 0 0 0,0 0 0 0 0,0 1 1 0 0,0-1-1 0 0,0 1 0 0 0,0-1 1 0 0,0 1-1 0 0,0-1 0 0 0,0 1 0 0 0,0 0 1 0 0,0-1-1 0 0,1 2-15 0 0,-1-1 28 0 0,1 1 1 0 0,-1-1-1 0 0,1 1 0 0 0,-1-1 1 0 0,0 1-1 0 0,1 0 1 0 0,-1 0-1 0 0,0 0 0 0 0,0 0 1 0 0,0 0-1 0 0,-1 0 1 0 0,1 0-1 0 0,0 0 0 0 0,0 2-28 0 0,-1 0 1 0 0,0 1 1 0 0,0 0-1 0 0,0-1 0 0 0,-1 1 0 0 0,1 0 0 0 0,-1-1 1 0 0,-1 4-2 0 0,-3 24 466 0 0,5-26-273 0 0,0 1 1 0 0,-1-1-1 0 0,1 1 0 0 0,-1-1 1 0 0,-1 0-1 0 0,1 1 0 0 0,-1-1 1 0 0,0 0-1 0 0,-1 0 0 0 0,-2 6-193 0 0,4-9 67 0 0,0-1 1 0 0,0 1-1 0 0,0 0 0 0 0,1 0 0 0 0,-1 0 1 0 0,1 0-1 0 0,0 0 0 0 0,0 0 0 0 0,0 0 1 0 0,0 0-1 0 0,1 0 0 0 0,-1 0 0 0 0,1 0 1 0 0,0 0-1 0 0,0 1-67 0 0,3 25 378 0 0,-5-8-248 0 0,0-18-117 0 0,0 0 0 0 0,1 0-1 0 0,0 0 1 0 0,0-1 0 0 0,0 1 0 0 0,0 0 0 0 0,0 0-1 0 0,0 0 1 0 0,1 0 0 0 0,0 0 0 0 0,-1 0-1 0 0,1 0 1 0 0,0-1 0 0 0,0 1 0 0 0,1 0-1 0 0,-1 0-12 0 0,5 6 32 0 0,1 2 274 0 0,1 0 1 0 0,-1 0-1 0 0,2-1 1 0 0,-1 0-1 0 0,10 8-306 0 0,-15-16 54 0 0,0-1-1 0 0,0 1 0 0 0,0-1 1 0 0,0 0-1 0 0,1 0 0 0 0,-1 0 1 0 0,0 0-1 0 0,1-1 0 0 0,-1 1 0 0 0,0-1 1 0 0,1 0-1 0 0,-1 0 0 0 0,4 0-53 0 0,-3 0 57 0 0,0-1 1 0 0,0 1-1 0 0,1-1 0 0 0,-1 0 0 0 0,0 0 0 0 0,0 0 0 0 0,0 0 0 0 0,0-1 0 0 0,0 1 1 0 0,-1-1-1 0 0,2-1-57 0 0,-4 3 9 0 0,-1-1 0 0 0,1 0-1 0 0,0 1 1 0 0,-1-1 0 0 0,1 0 0 0 0,-1 1 0 0 0,1-1 0 0 0,-1 0 0 0 0,0 0 0 0 0,1 0 0 0 0,-1 1 0 0 0,0-1 0 0 0,0 0 0 0 0,1 0-1 0 0,-1 0 1 0 0,0 0 0 0 0,0 1 0 0 0,0-1 0 0 0,0 0 0 0 0,0 0 0 0 0,0 0-9 0 0,0 0 10 0 0,0-1 0 0 0,0 1 1 0 0,0 0-1 0 0,0 0 0 0 0,0-1 0 0 0,1 1 1 0 0,-1 0-1 0 0,0 0 0 0 0,1 0 0 0 0,-1-1 1 0 0,1 1-1 0 0,-1 0 0 0 0,1 0 0 0 0,0 0-10 0 0,5-7 170 0 0,0 1 0 0 0,-1-1-1 0 0,0-1 1 0 0,4-6-170 0 0,-8 12-9 0 0,0 0 1 0 0,1-1 0 0 0,-1 1-1 0 0,-1-1 1 0 0,1 1 0 0 0,0-1-1 0 0,-1 1 1 0 0,0-1-1 0 0,0 0 1 0 0,0 1 0 0 0,0-1-1 0 0,-1 1 1 0 0,1-1 0 0 0,-1-2 8 0 0,-2-11-121 0 0,3 15 120 0 0,0 0 1 0 0,0 0-1 0 0,0-1 1 0 0,0 1-1 0 0,-1 0 1 0 0,1 0-1 0 0,-1-1 1 0 0,0 1-1 0 0,1 0 1 0 0,-1 0-1 0 0,0 0 1 0 0,0 0-1 0 0,0 0 1 0 0,-1 0-1 0 0,1 0 1 0 0,0 1-1 0 0,-2-3 1 0 0,2 4 3 0 0,-2-3-25 0 0,0 1 1 0 0,-1 1-1 0 0,1-1 0 0 0,0 0 0 0 0,-1 1 0 0 0,-3-1 22 0 0,6 1-9 0 0,0 1-1 0 0,-1 0 0 0 0,1 0 1 0 0,0 0-1 0 0,0 0 0 0 0,-1 0 1 0 0,1 0-1 0 0,0 0 0 0 0,0 1 1 0 0,0-1-1 0 0,-1 0 0 0 0,1 1 1 0 0,0-1-1 0 0,0 1 0 0 0,0-1 1 0 0,0 1-1 0 0,0 0 0 0 0,0-1 1 0 0,0 1-1 0 0,0 0 0 0 0,0 0 1 0 0,0-1-1 0 0,0 1 0 0 0,0 1 10 0 0,-3 2-33 0 0,2-2 24 0 0,0 0 0 0 0,-1 1 0 0 0,1-1 0 0 0,1 0 0 0 0,-1 1 0 0 0,0-1 0 0 0,1 1 0 0 0,-1 0 0 0 0,1 0 0 0 0,0-1 0 0 0,0 1 0 0 0,0 0-1 0 0,0 0 1 0 0,0 2 9 0 0,-3 12 2 0 0,3-14-33 0 0,0 1-1 0 0,1-1 1 0 0,-1 1 0 0 0,1-1 0 0 0,0 1 0 0 0,-1-1 0 0 0,2 1-1 0 0,-1 0 32 0 0,0 0-88 0 0,0 0-1 0 0,0 0 1 0 0,0 0-1 0 0,-1 0 0 0 0,0 0 1 0 0,0 2 88 0 0,0-3 15 0 0,0 0 0 0 0,1 0 1 0 0,-1 0-1 0 0,1 0 0 0 0,0 0 0 0 0,0 0 0 0 0,0 1 1 0 0,0-1-1 0 0,1 0 0 0 0,-1 0 0 0 0,1 2-15 0 0,3 2 152 0 0,-3-6-127 0 0,0 0 1 0 0,-1 0 0 0 0,1 0 0 0 0,0 0 0 0 0,-1 0 0 0 0,0 0 0 0 0,1 1 0 0 0,-1-1 0 0 0,1 0 0 0 0,-1 0 0 0 0,0 0 0 0 0,0 2-26 0 0,0 1 34 0 0,0-3-29 0 0,0 0 0 0 0,0 0-1 0 0,0 0 1 0 0,0 1-1 0 0,0-1 1 0 0,0 0 0 0 0,0 0-1 0 0,0 0 1 0 0,0 1 0 0 0,1-1-1 0 0,-1 0 1 0 0,1 0 0 0 0,-1 0-1 0 0,1 0 1 0 0,-1 0-1 0 0,1 0 1 0 0,-1 0 0 0 0,1 0-1 0 0,0 0 1 0 0,0 0 0 0 0,-1 0-1 0 0,1 0 1 0 0,0 0-1 0 0,0 0 1 0 0,0-1 0 0 0,1 1-5 0 0,8 9 30 0 0,-9-9-26 0 0,0 1 0 0 0,0-1-1 0 0,0 0 1 0 0,0 0 0 0 0,0 0-1 0 0,0 0 1 0 0,0 0 0 0 0,1 0-1 0 0,-1-1 1 0 0,0 1 0 0 0,1 0-1 0 0,0 0-3 0 0,4 1-57 0 0,0 0-1 0 0,0 0 1 0 0,1-1-1 0 0,-1 0 1 0 0,0 0-1 0 0,1 0 1 0 0,-1-1-1 0 0,1 1 1 0 0,-1-2-1 0 0,1 1 1 0 0,-1-1-1 0 0,1 0 1 0 0,-1 0-1 0 0,2-1 58 0 0,6-4-1915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20:37.75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E71224"/>
    </inkml:brush>
    <inkml:brush xml:id="br3">
      <inkml:brushProperty name="width" value="0.05" units="cm"/>
      <inkml:brushProperty name="height" value="0.05" units="cm"/>
      <inkml:brushProperty name="color" value="#008C3A"/>
    </inkml:brush>
    <inkml:context xml:id="ctx1">
      <inkml:inkSource xml:id="inkSrc86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1-08T08:26:18.714"/>
    </inkml:context>
    <inkml:brush xml:id="br4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529 338 11808 0 0,'0'0'266'0'0,"0"-8"840"0"0,0 8-606 0 0,0 0 150 0 0,0 0 29 0 0,0 0-47 0 0,0 0-228 0 0,0 0-99 0 0,0 0-17 0 0,3 1 164 0 0,-2-1-432 0 0,-1 0 0 0 0,0 0 0 0 0,0 0 1 0 0,1 0-1 0 0,-1 0 0 0 0,0 0 1 0 0,0 0-1 0 0,1 0 0 0 0,-1 0 1 0 0,0 0-1 0 0,0 0 0 0 0,1 0 1 0 0,-1 0-1 0 0,0 0 0 0 0,0 0 1 0 0,1 0-1 0 0,-1 1 0 0 0,0-1 1 0 0,0 0-1 0 0,0 0 0 0 0,1 0 1 0 0,-1 0-1 0 0,0 1 0 0 0,0-1 1 0 0,0 0-1 0 0,0 0 0 0 0,1 0 1 0 0,-1 1-1 0 0,0-1 0 0 0,0 0 0 0 0,0 0-20 0 0,1 4 169 0 0,1 1 18 0 0,0 1 0 0 0,-1-1 0 0 0,1 0-1 0 0,-1 1 1 0 0,-1-1 0 0 0,1 1 0 0 0,-1-1 0 0 0,0 1 0 0 0,0-1 0 0 0,0 1-1 0 0,-1 1-186 0 0,-8 36 1097 0 0,-2 34-1097 0 0,0 2 623 0 0,7-48-407 0 0,2 0 0 0 0,1 26-216 0 0,1-37 74 0 0,1-12-35 0 0,-1 1 0 0 0,0 0 0 0 0,-1-1 0 0 0,0 0-1 0 0,-1 2-38 0 0,1 11 68 0 0,2-19-61 0 0,-1 0 0 0 0,0 0 1 0 0,0 0-1 0 0,0 1 0 0 0,0-1 0 0 0,-1 0 1 0 0,1 0-1 0 0,-1 0 0 0 0,1 1 0 0 0,-1-1-7 0 0,0-1 3 0 0,1 1 0 0 0,0-1-1 0 0,-1 0 1 0 0,1 1 0 0 0,0-1 0 0 0,0 1-1 0 0,0-1 1 0 0,0 1 0 0 0,0-1 0 0 0,0 0-1 0 0,0 1 1 0 0,0-1 0 0 0,1 1-1 0 0,-1-1 1 0 0,0 0 0 0 0,1 1 0 0 0,0-1-1 0 0,-1 0 1 0 0,1 1-3 0 0,2 7 23 0 0,-2-7 20 0 0,10 1-944 0 0,-3-5-5357 0 0,-2-5-396 0 0</inkml:trace>
  <inkml:trace contextRef="#ctx0" brushRef="#br0" timeOffset="593.541">934 446 4144 0 0,'0'-1'52'0'0,"0"-1"-1"0"0,0 1 1 0 0,0-1 0 0 0,0 1 0 0 0,0-1-1 0 0,0 1 1 0 0,0-1 0 0 0,1 1-1 0 0,-1-1 1 0 0,1 1 0 0 0,-1-1 0 0 0,1 1-1 0 0,-1 0 1 0 0,1-1 0 0 0,0 1 0 0 0,0 0-1 0 0,-1-1 1 0 0,1 1 0 0 0,0 0 0 0 0,0 0-1 0 0,0 0 1 0 0,2-1-52 0 0,6-10 3032 0 0,2-6 1069 0 0,7-4-2602 0 0,-4 6-580 0 0,-8 11-693 0 0,-1-1 1 0 0,1 2-1 0 0,0-1 1 0 0,1 1-1 0 0,-1-1 1 0 0,1 2 0 0 0,-1-1-1 0 0,1 1 1 0 0,0 0-1 0 0,0 0 1 0 0,1 1-1 0 0,1 0-226 0 0,16-7 600 0 0,-23 9-565 0 0,-1-1 0 0 0,1 1-1 0 0,0 0 1 0 0,0 0-1 0 0,0 0 1 0 0,-1 0-1 0 0,1 0 1 0 0,0 0-1 0 0,0 0 1 0 0,-1 1-1 0 0,1-1 1 0 0,0 1-1 0 0,0-1 1 0 0,1 1-35 0 0,-2 0 20 0 0,0-1 1 0 0,0 1 0 0 0,0-1-1 0 0,1 1 1 0 0,-1 0-1 0 0,0 0 1 0 0,0-1-1 0 0,0 1 1 0 0,0 0 0 0 0,0 0-1 0 0,0 0 1 0 0,-1 0-1 0 0,1 0 1 0 0,0 0-1 0 0,0 0 1 0 0,-1 0 0 0 0,1 1-1 0 0,0-1 1 0 0,-1 0-1 0 0,0 0 1 0 0,1 0-1 0 0,-1 2-20 0 0,1 3 56 0 0,-1 0-1 0 0,0 0 0 0 0,0 0 0 0 0,0 0 1 0 0,-1 0-1 0 0,0 0 0 0 0,0 0 0 0 0,-1 0 1 0 0,0 0-1 0 0,0-1 0 0 0,0 1 0 0 0,-1-1 1 0 0,-1 3-56 0 0,-6 10 161 0 0,-2 0-1 0 0,-1-1 1 0 0,-3 4-161 0 0,-24 33 191 0 0,-25 44-119 0 0,59-88-65 0 0,1-1 0 0 0,-1 1-1 0 0,2 0 1 0 0,-1 1-7 0 0,-12 26 37 0 0,10-25-37 0 0,1 2 0 0 0,1-1 0 0 0,1 0 0 0 0,-3 12 0 0 0,7-23 0 0 0,-1-1 0 0 0,1 1 0 0 0,-1-1 0 0 0,1 1 0 0 0,0-1 0 0 0,0 1 0 0 0,0 0 0 0 0,0-1 0 0 0,0 1 0 0 0,0-1 0 0 0,0 1 0 0 0,1-1 0 0 0,-1 1 0 0 0,0 0 0 0 0,1-1 0 0 0,-1 1 0 0 0,1-1 0 0 0,0 0 0 0 0,0 1 0 0 0,-1-1 0 0 0,1 0 0 0 0,0 1 0 0 0,0-1 0 0 0,0 0 0 0 0,0 0 0 0 0,0 0 0 0 0,1 1 0 0 0,-1-1 0 0 0,2 0 0 0 0,0 1 0 0 0,0-1 0 0 0,0 1 0 0 0,0-1 0 0 0,0 0 0 0 0,0 0 0 0 0,1-1 0 0 0,-1 1 0 0 0,0-1 0 0 0,1 1 0 0 0,-1-1 0 0 0,3 0 0 0 0,3-1 12 0 0,-1 0-1 0 0,1-1 0 0 0,-1 1 0 0 0,1-2 1 0 0,-1 1-1 0 0,0-1 0 0 0,0 0 1 0 0,0-1-1 0 0,0 0 0 0 0,-1 0 0 0 0,6-5-11 0 0,-11 9 9 0 0,-1-2 0 0 0,1 1 0 0 0,0 0 0 0 0,-1 0 0 0 0,1-1-1 0 0,-1 1 1 0 0,1 0 0 0 0,-1-1 0 0 0,0 0 0 0 0,0 1 0 0 0,0-1 0 0 0,0 0-1 0 0,0 1 1 0 0,0-1 0 0 0,0 0 0 0 0,0 0 0 0 0,-1 0 0 0 0,1 0 0 0 0,-1 0-1 0 0,1 0 1 0 0,-1 0-9 0 0,0-1 23 0 0,0-1 0 0 0,0 1 0 0 0,-1 0 1 0 0,1 0-1 0 0,-1 0 0 0 0,0 0 0 0 0,0 0 0 0 0,0 0 0 0 0,0 0 0 0 0,0 0 0 0 0,-1 0 0 0 0,0-1-23 0 0,-7-9 65 0 0,1 1 0 0 0,-2 1 0 0 0,0 0 0 0 0,0 0 0 0 0,-4-2-65 0 0,12 11-5 0 0,-54-56 434 0 0,32 29-362 0 0,19 22-124 0 0,0 0 0 0 0,0 1 1 0 0,-1 0-1 0 0,0 0 0 0 0,-2-1 57 0 0,1 1-41 0 0,0 0-1 0 0,0 0 1 0 0,1-1-1 0 0,-1 0 1 0 0,1 0-1 0 0,1 0 1 0 0,0-1-1 0 0,0 0 42 0 0,4 5-191 0 0,0 1-1 0 0,0-1 1 0 0,1 0 0 0 0,-1 0-1 0 0,1 0 1 0 0,0 0 0 0 0,0 0-1 0 0,0 1 1 0 0,0-1 0 0 0,1 0-1 0 0,-1 0 1 0 0,1-2 191 0 0,2-1-1547 0 0</inkml:trace>
  <inkml:trace contextRef="#ctx0" brushRef="#br0" timeOffset="1149.806">1378 457 11520 0 0,'0'-2'111'0'0,"0"0"0"0"0,0 0 1 0 0,0 0-1 0 0,0 1 0 0 0,-1-1 1 0 0,1 0-1 0 0,0 0 1 0 0,-1 0-1 0 0,1 1 0 0 0,-1-1 1 0 0,0 0-1 0 0,0 1 0 0 0,0-1 1 0 0,0 0-1 0 0,0 1 0 0 0,0-1 1 0 0,0 0-112 0 0,-8-15 1980 0 0,9 14-1800 0 0,0 0 1 0 0,0 0-1 0 0,0 1 1 0 0,1-1-1 0 0,-1 0 1 0 0,1 1-1 0 0,-1-1 1 0 0,1 0-1 0 0,0 1 1 0 0,0-1-1 0 0,1 1 1 0 0,-1-1-1 0 0,0 1 1 0 0,1 0-1 0 0,-1-1-180 0 0,3-3 267 0 0,-2 2-209 0 0,1 1 0 0 0,0-1 0 0 0,0 0 0 0 0,0 1-1 0 0,1 0 1 0 0,-1 0 0 0 0,1 0 0 0 0,0 0 0 0 0,0 1-1 0 0,0-1 1 0 0,0 1 0 0 0,0 0 0 0 0,2-1-58 0 0,9-3 155 0 0,1 0-1 0 0,-1 1 1 0 0,2 1-155 0 0,-9 2 68 0 0,1 1 0 0 0,-1 0 0 0 0,1 1 0 0 0,-1 0 0 0 0,1 0 0 0 0,-1 0 0 0 0,0 1 0 0 0,7 2-68 0 0,-12-3 15 0 0,0 1 0 0 0,0 0-1 0 0,0 0 1 0 0,0 1-1 0 0,0-1 1 0 0,0 1-1 0 0,0-1 1 0 0,0 1-1 0 0,-1 0 1 0 0,1 0 0 0 0,0 0-1 0 0,-1 0 1 0 0,0 1-1 0 0,2 1-14 0 0,-3-3 11 0 0,1 1 0 0 0,-1 0 0 0 0,0 0 0 0 0,0 0 0 0 0,0 0 0 0 0,0 0 0 0 0,0 0 0 0 0,0 0 0 0 0,-1 0 0 0 0,1 0 0 0 0,-1 0 0 0 0,1 0 0 0 0,-1 0 1 0 0,0 0-1 0 0,0 0 0 0 0,0 1 0 0 0,0-1 0 0 0,0 0 0 0 0,-1 0 0 0 0,1 0 0 0 0,0 0 0 0 0,-1 0 0 0 0,0 1-11 0 0,-5 11 103 0 0,-1-1 0 0 0,0 0-1 0 0,-1 0 1 0 0,-1-1 0 0 0,0 0 0 0 0,-7 8-103 0 0,-24 32 192 0 0,2-1 138 0 0,27-37-234 0 0,0 1 1 0 0,0 0 0 0 0,-6 13-97 0 0,-8 12-162 0 0,19-32 148 0 0,1 0 1 0 0,0 0-1 0 0,0 0 1 0 0,1 1-1 0 0,0-1 0 0 0,0 1 1 0 0,1 0-1 0 0,0 3 14 0 0,-2 2-2 0 0,4-12 6 0 0,0-1 0 0 0,0 1 1 0 0,0 0-1 0 0,1 0 0 0 0,-1 0 1 0 0,1 0-1 0 0,-1 0 0 0 0,1 0 0 0 0,-1 0 1 0 0,1 0-1 0 0,0 0 0 0 0,0 0 1 0 0,0 0-1 0 0,0 0 0 0 0,1 0 0 0 0,-1 0 1 0 0,1 0-1 0 0,0 2-4 0 0,1-1 5 0 0,0 0 0 0 0,1 0 0 0 0,-1 0 0 0 0,1-1 0 0 0,0 1 1 0 0,0-1-1 0 0,0 1 0 0 0,0-1 0 0 0,0 0 0 0 0,1 0 0 0 0,-1-1 0 0 0,1 1 0 0 0,-1-1 0 0 0,4 2-5 0 0,-1-2 5 0 0,0 0-1 0 0,0 0 0 0 0,0 0 1 0 0,0 0-1 0 0,0-1 0 0 0,1 0 1 0 0,-1-1-1 0 0,0 1 0 0 0,1-1-4 0 0,3-1 15 0 0,0-1 0 0 0,0 1 0 0 0,1-2 0 0 0,-1 1-1 0 0,-1-2 1 0 0,1 1 0 0 0,-1-1 0 0 0,0 0 0 0 0,0-1 0 0 0,7-6-15 0 0,-14 10 8 0 0,1 0 0 0 0,-1-1 1 0 0,0 1-1 0 0,0-1 0 0 0,0 0 1 0 0,0 0-1 0 0,0 0 0 0 0,-1 0 1 0 0,1 0-1 0 0,-1 0 0 0 0,0 0 1 0 0,0 0-1 0 0,0-1 0 0 0,0 1 1 0 0,-1 0-1 0 0,1-1 0 0 0,-1 1 1 0 0,0 0-1 0 0,0-1-8 0 0,0-1 16 0 0,0 1-1 0 0,-1 0 1 0 0,1-1 0 0 0,-1 1 0 0 0,0 0 0 0 0,0 0-1 0 0,-1 0 1 0 0,1 0 0 0 0,-1 0 0 0 0,0 0-1 0 0,0 0 1 0 0,0 0 0 0 0,-1 1 0 0 0,1-1-1 0 0,-1 1-15 0 0,-7-10 65 0 0,5 7-52 0 0,-1 0-1 0 0,1 0 1 0 0,-1 0-1 0 0,0 0 1 0 0,0 1-1 0 0,-4-2-12 0 0,-33-18 56 0 0,-43-17-56 0 0,45 23 4 0 0,-3 3-228 0 0,42 15 124 0 0,0 0 1 0 0,0 0-1 0 0,0 0 0 0 0,0 1 0 0 0,0-1 0 0 0,0 1 0 0 0,0-1 1 0 0,-1 1-1 0 0,1 0 100 0 0,1 0-462 0 0,1 0-70 0 0,0 0-286 0 0,5-6-1097 0 0,6 0 940 0 0</inkml:trace>
  <inkml:trace contextRef="#ctx0" brushRef="#br0" timeOffset="1518.364">1901 425 6912 0 0,'1'1'31'0'0,"-1"0"0"0"0,0 0 0 0 0,0 0 1 0 0,0 0-1 0 0,0 0 0 0 0,0 0 0 0 0,0 0 0 0 0,0 0 1 0 0,0 0-1 0 0,0 0 0 0 0,0 0 0 0 0,0 0 0 0 0,-1 1 1 0 0,1-1-1 0 0,-1 0 0 0 0,1 0 0 0 0,0 0 0 0 0,-1-1 1 0 0,0 1-1 0 0,1 0 0 0 0,-1 0 0 0 0,0 0 0 0 0,0 0-31 0 0,-7 14 27 0 0,6-11 106 0 0,1 1 0 0 0,0-1 0 0 0,0 1 0 0 0,1 0 1 0 0,-1 1-134 0 0,-4 22 3040 0 0,4-26-2808 0 0,0 2 112 0 0,0-1 0 0 0,0 0 0 0 0,0 0 0 0 0,0 0 0 0 0,0 0-1 0 0,1 1 1 0 0,-1-1 0 0 0,1 0 0 0 0,0 1 0 0 0,0-1 0 0 0,0 0 0 0 0,0 1 0 0 0,1-1 0 0 0,0 2-344 0 0,0 0 300 0 0,0 1 0 0 0,-1-1-1 0 0,0 0 1 0 0,0 5-300 0 0,0-6 122 0 0,0-1 0 0 0,0 1 0 0 0,0 0 1 0 0,1-1-1 0 0,-1 1 0 0 0,1-1 0 0 0,0 1 0 0 0,0-1 0 0 0,0 1 0 0 0,1 1-122 0 0,7 18 430 0 0,-8-19-352 0 0,1 0 1 0 0,-1-1-1 0 0,0 1 0 0 0,1-1 1 0 0,0 1-1 0 0,0-1 1 0 0,0 0-1 0 0,0 0 0 0 0,0 0 1 0 0,1 0-1 0 0,0 0 0 0 0,1 1-78 0 0,1 1 173 0 0,0-1-1 0 0,1 0 1 0 0,-1-1-1 0 0,1 1 1 0 0,0-1 0 0 0,1 0-1 0 0,-1-1 1 0 0,2 1-173 0 0,-3-1 74 0 0,-1-1 0 0 0,0-1 0 0 0,0 1 0 0 0,1-1 0 0 0,-1 1 0 0 0,0-1 0 0 0,1 0 1 0 0,-1-1-1 0 0,0 1 0 0 0,1-1 0 0 0,-1 0 0 0 0,0 0 0 0 0,4-1-74 0 0,-2 0 87 0 0,0 0-1 0 0,-1 0 0 0 0,1-1 0 0 0,0 0 0 0 0,-1 0 1 0 0,0 0-1 0 0,1 0 0 0 0,-1-1 0 0 0,3-4-86 0 0,-4 5 73 0 0,0 0 0 0 0,-1-1 0 0 0,0 1 0 0 0,0-1 0 0 0,0 0 0 0 0,0 0-1 0 0,-1 0 1 0 0,1-1 0 0 0,-1 1 0 0 0,0 0 0 0 0,0-1 0 0 0,-1 0 0 0 0,0 1 0 0 0,1-1 0 0 0,-1-1-73 0 0,0 0 55 0 0,-1-1 0 0 0,1 1 1 0 0,-1-1-1 0 0,0 0 1 0 0,0 1-1 0 0,-1-1 0 0 0,0 1 1 0 0,0-1-1 0 0,-1 1 0 0 0,0-1-55 0 0,-4-12 217 0 0,-1 1-1 0 0,-8-14-216 0 0,11 25 58 0 0,0 0 0 0 0,-1 0-1 0 0,0 1 1 0 0,-1-1-1 0 0,0 1 1 0 0,0 1 0 0 0,-1-2-58 0 0,-14-13 204 0 0,17 15-201 0 0,-1 1 0 0 0,0-1 0 0 0,0 1 0 0 0,-1 1 0 0 0,1-1 0 0 0,-1 1 0 0 0,0 0 0 0 0,0 0 0 0 0,0 0 0 0 0,0 1 0 0 0,0 0 0 0 0,0 1-1 0 0,-1-1 1 0 0,1 1 0 0 0,-1 0 0 0 0,1 1 0 0 0,-1-1 0 0 0,1 1 0 0 0,-1 0 0 0 0,-2 1-3 0 0,-4 1-321 0 0,0 0 1 0 0,0 1-1 0 0,0 0 0 0 0,1 1 0 0 0,-1 1 1 0 0,1 0-1 0 0,0 0 0 0 0,1 1 0 0 0,-9 6 321 0 0,-8 9-8339 0 0</inkml:trace>
  <inkml:trace contextRef="#ctx0" brushRef="#br0" timeOffset="24529.746">4292 150 6448 0 0,'18'-15'297'0'0,"-17"14"-286"0"0,-1 1 0 0 0,1 0-1 0 0,-1-1 1 0 0,1 1 0 0 0,-1-1 0 0 0,0 1 0 0 0,1-1-1 0 0,-1 1 1 0 0,0-1 0 0 0,1 1 0 0 0,-1-1 0 0 0,0 1-1 0 0,0-1 1 0 0,1 1 0 0 0,-1-1 0 0 0,0 1-1 0 0,0-1 1 0 0,0 0 0 0 0,0 1 0 0 0,0-1 0 0 0,0 1-1 0 0,0-1 1 0 0,0 0 0 0 0,0 1 0 0 0,0-1-1 0 0,0 1 1 0 0,0-1 0 0 0,-1 0 0 0 0,1 1 0 0 0,0-1-11 0 0,-1-9 75 0 0,5 3-10 0 0,-3 6-18 0 0,-1 0 0 0 0,1 0 0 0 0,-1 0 0 0 0,1 0-1 0 0,-1 0 1 0 0,1 0 0 0 0,-1 0 0 0 0,0-1 0 0 0,0 1 0 0 0,0 0 0 0 0,1 0 0 0 0,-1 0-1 0 0,0 0-46 0 0,0 0 130 0 0,0 0-1 0 0,0 0 0 0 0,0 0 0 0 0,0 0 1 0 0,0 0-1 0 0,1 0 0 0 0,-1 0 0 0 0,0 0 0 0 0,1 1 1 0 0,-1-1-1 0 0,0 0 0 0 0,1 0 0 0 0,-1 0 1 0 0,1 1-1 0 0,-1-1 0 0 0,1 0-129 0 0,2-3 859 0 0,-3 3-782 0 0,0 1 0 0 0,0 0 0 0 0,0 0 0 0 0,0-1 0 0 0,0 1 0 0 0,0 0 0 0 0,0 0 0 0 0,0-1 0 0 0,-1 1 0 0 0,1 0 0 0 0,0 0 0 0 0,0-1 0 0 0,0 1 0 0 0,-1 0 0 0 0,1 0 1 0 0,0 0-1 0 0,0 0 0 0 0,0-1 0 0 0,-1 1 0 0 0,1 0 0 0 0,0 0 0 0 0,0 0 0 0 0,-1 0 0 0 0,1 0 0 0 0,0 0 0 0 0,0 0 0 0 0,-1 0 0 0 0,1 0 0 0 0,0 0 0 0 0,-1 0 0 0 0,1 0 0 0 0,0 0 0 0 0,0 0 0 0 0,-1 0 0 0 0,1 0 0 0 0,0 0 0 0 0,0 0 0 0 0,-1 0-77 0 0,-12 0 2014 0 0,11 0-1905 0 0,1 1 1 0 0,-1 0-1 0 0,1 0 0 0 0,-1 0 1 0 0,1 0-1 0 0,0 0 0 0 0,0 0 0 0 0,-1 0 1 0 0,1 0-1 0 0,0 0 0 0 0,0 1 1 0 0,0-1-1 0 0,0 0 0 0 0,0 1 0 0 0,1-1 1 0 0,-1 1-1 0 0,0 0-109 0 0,-13 31 1421 0 0,9-18-1367 0 0,-9 24-120 0 0,1 1 0 0 0,3 0 0 0 0,1 1 0 0 0,2 0 0 0 0,2 1 0 0 0,1 8 66 0 0,3-26 85 0 0,2 1 0 0 0,0 0 0 0 0,2-1 0 0 0,0 1 0 0 0,2-1 0 0 0,1 1-85 0 0,-3-18 42 0 0,0 1 1 0 0,0-1 0 0 0,0 1-1 0 0,1-1 1 0 0,0 0 0 0 0,1-1-1 0 0,0 1 1 0 0,0-1 0 0 0,0 0-1 0 0,1 0 1 0 0,5 4-43 0 0,-8-7 2 0 0,0-1 0 0 0,1 0-1 0 0,-1 0 1 0 0,1 0 0 0 0,-1 0 0 0 0,1 0 0 0 0,0-1-1 0 0,0 0 1 0 0,0 0 0 0 0,0 0 0 0 0,-1 0-1 0 0,3 0-1 0 0,7 0-1842 0 0,-5 1-2498 0 0,-4-2-1453 0 0</inkml:trace>
  <inkml:trace contextRef="#ctx0" brushRef="#br0" timeOffset="38017.212">9377 610 16927 0 0,'6'-6'1504'0'0,"1"-2"-1200"0"0,5-3-240 0 0,0 0-64 0 0</inkml:trace>
  <inkml:trace contextRef="#ctx0" brushRef="#br0" timeOffset="38315.192">9611 0 11976 0 0,'21'9'546'0'0,"-20"-8"-513"0"0,-1-1-1 0 0,0 0 1 0 0,1 1-1 0 0,-1-1 1 0 0,1 0-1 0 0,-1 1 1 0 0,0-1-1 0 0,0 0 1 0 0,1 1-1 0 0,-1-1 1 0 0,0 0-1 0 0,1 1 0 0 0,-1-1 1 0 0,0 1-1 0 0,0-1 1 0 0,0 1-1 0 0,1-1 1 0 0,-1 1-1 0 0,0-1 1 0 0,0 1-1 0 0,0-1 1 0 0,0 1-1 0 0,0-1 1 0 0,0 1-1 0 0,0-1-32 0 0,1 6 387 0 0,9 17 559 0 0,-8-17-755 0 0,0-1 0 0 0,0 0 0 0 0,1 0 0 0 0,0 0 0 0 0,0 0 0 0 0,0 0 0 0 0,0-1 0 0 0,1 1 0 0 0,-1-1 0 0 0,1 0-1 0 0,2 2-190 0 0,6 4 422 0 0,-2 1-1 0 0,1 0 0 0 0,-1 0-421 0 0,1 3 424 0 0,1-2-1 0 0,9 8-423 0 0,-13-14 174 0 0,-1 0-1 0 0,1 1 1 0 0,-2 0-1 0 0,1 0 1 0 0,-1 0 0 0 0,0 1-1 0 0,0 0 1 0 0,-1 0-1 0 0,0 1 1 0 0,2 6-174 0 0,1 3 332 0 0,3 10 777 0 0,4 13-1109 0 0,-13-33 121 0 0,1 1 0 0 0,-2-1 0 0 0,1 1 1 0 0,-1 0-1 0 0,0 0 0 0 0,-1 0 0 0 0,0 1-121 0 0,-2 12 192 0 0,2-1-91 0 0,-2 0-1 0 0,-1 0 0 0 0,0 0 0 0 0,-1 0 0 0 0,-1-1 1 0 0,-5 11-101 0 0,4-15 180 0 0,-1 1 0 0 0,-1-1 1 0 0,0 0-1 0 0,-1 0 0 0 0,-1-1 1 0 0,-1 0-1 0 0,-4 4-180 0 0,-2-1 102 0 0,0-1-1 0 0,-1-1 0 0 0,-1 0 1 0 0,-1-2-1 0 0,0 0 0 0 0,-16 7-101 0 0,-23 8 0 0 0,56-28 9 0 0,0 0 0 0 0,0 0-1 0 0,0 0 1 0 0,0 0 0 0 0,-1-1-1 0 0,1 1 1 0 0,0-1 0 0 0,-1 0-1 0 0,1 0 1 0 0,-2 0-9 0 0,-10-4-7125 0 0,7 2-836 0 0</inkml:trace>
  <inkml:trace contextRef="#ctx0" brushRef="#br0" timeOffset="32801.654">4972 352 13472 0 0,'-1'-1'94'0'0,"0"-1"1"0"0,0 1 0 0 0,0 0 0 0 0,0-1 0 0 0,0 1-1 0 0,0 0 1 0 0,1-1 0 0 0,-1 1 0 0 0,1-1-1 0 0,-1 0 1 0 0,1 1 0 0 0,-1-1 0 0 0,1-1-95 0 0,0 2 23 0 0,0 0 1 0 0,0 0 0 0 0,0 0-1 0 0,1 0 1 0 0,-1 0 0 0 0,0 0-1 0 0,1 0 1 0 0,-1 0-1 0 0,1 1 1 0 0,-1-1 0 0 0,1 0-1 0 0,-1 0 1 0 0,1 0 0 0 0,0 0-1 0 0,-1 1 1 0 0,1-1-1 0 0,0 0 1 0 0,-1 0 0 0 0,1 1-1 0 0,0-1 1 0 0,0 1 0 0 0,1-1-24 0 0,-2 0 144 0 0,0-2-11 0 0,1 2-29 0 0,-1 0 1 0 0,0-1-1 0 0,0 1 1 0 0,1 0-1 0 0,-1 0 0 0 0,0 0 1 0 0,0 0-1 0 0,0 0 1 0 0,-1 0-1 0 0,1-1 0 0 0,0 1 1 0 0,0 0-1 0 0,-1 0 1 0 0,1 0-1 0 0,0 0 1 0 0,-1 0-1 0 0,1 0 0 0 0,-1 0 1 0 0,0 0-1 0 0,1 0 1 0 0,-1 0-1 0 0,0 0 0 0 0,1 0 1 0 0,-1 0-1 0 0,0 1 1 0 0,0-1-1 0 0,0 0 1 0 0,0 1-1 0 0,0-1 0 0 0,0 0 1 0 0,0 1-1 0 0,0-1 1 0 0,0 1-1 0 0,0-1 0 0 0,0 1-104 0 0,-1-1 87 0 0,0 0 0 0 0,-1 1 0 0 0,1-1-1 0 0,-1 1 1 0 0,1-1 0 0 0,0 1 0 0 0,-1 0-1 0 0,1 0 1 0 0,-1 0 0 0 0,1 0 0 0 0,0 0-1 0 0,-1 1 1 0 0,1-1 0 0 0,-1 1-1 0 0,1 0 1 0 0,0-1 0 0 0,-1 2-87 0 0,-40 16 386 0 0,42-18-371 0 0,-6 4 88 0 0,-4 1-41 0 0,1 1 0 0 0,-1 0 1 0 0,1 0-1 0 0,0 1 0 0 0,1 1-62 0 0,7-7-4 0 0,0 0 0 0 0,0 1 0 0 0,1 0 0 0 0,-1-1 0 0 0,0 1 0 0 0,1 0 0 0 0,-1 0 0 0 0,1 0 1 0 0,0 0-1 0 0,0 0 0 0 0,0 0 0 0 0,0 0 0 0 0,0 1 0 0 0,0-1 0 0 0,1 0 0 0 0,-1 0 0 0 0,1 1 0 0 0,-1-1 0 0 0,1 0 1 0 0,0 1-1 0 0,0-1 0 0 0,0 0 0 0 0,0 1 0 0 0,0-1 0 0 0,1 1 0 0 0,-1-1 0 0 0,1 0 0 0 0,0 1 4 0 0,0-1 9 0 0,1 1 0 0 0,0 0 0 0 0,1-1 0 0 0,-1 1 0 0 0,0-1 0 0 0,1 0 0 0 0,-1 0 1 0 0,1 0-1 0 0,0 0 0 0 0,-1 0 0 0 0,3 0-9 0 0,1 2-18 0 0,2 1-22 0 0,1-1 0 0 0,0 0 0 0 0,0 0 0 0 0,0-1 0 0 0,0 0 0 0 0,1-1 40 0 0,-1 0-1 0 0,0 1-1 0 0,-1 0 1 0 0,1 0 0 0 0,-1 1-1 0 0,0 0 1 0 0,0 0-1 0 0,0 1 2 0 0,15 11-9 0 0,-13-10 55 0 0,-2 0 0 0 0,1 1 0 0 0,0 0 0 0 0,-1 0 0 0 0,-1 1-1 0 0,1-1 1 0 0,4 8-46 0 0,-11-15 0 0 0,-1 1 0 0 0,0-1 0 0 0,1 0 0 0 0,-1 1 0 0 0,0-1 0 0 0,1 0 0 0 0,-1 1 0 0 0,0-1 0 0 0,0 0 0 0 0,1 1 0 0 0,-1-1 0 0 0,0 0 0 0 0,0 1 0 0 0,0-1 0 0 0,0 1 0 0 0,1-1 0 0 0,-1 0 0 0 0,0 1 0 0 0,0-1 0 0 0,0 1 0 0 0,0-1 0 0 0,0 1 0 0 0,0-1 0 0 0,0 0 0 0 0,0 1 0 0 0,0-1 0 0 0,0 1 0 0 0,0-1 0 0 0,0 1 0 0 0,0-1 0 0 0,-1 0 0 0 0,1 1 0 0 0,0-1 0 0 0,0 1 0 0 0,0-1 0 0 0,-1 0 0 0 0,1 1 0 0 0,-1 1 0 0 0,1 0 0 0 0,-1 0 0 0 0,0 1 0 0 0,-1-1 0 0 0,1 0 0 0 0,0 0 0 0 0,0 0 0 0 0,-1-1 0 0 0,1 1 0 0 0,-1 0 0 0 0,0 0 0 0 0,0-1 0 0 0,1 1 0 0 0,-1-1 0 0 0,0 1 0 0 0,0-1 0 0 0,0 0 0 0 0,-1 0 0 0 0,0 1 0 0 0,-7 1 0 0 0,1 1 0 0 0,-1-1 0 0 0,0-1 0 0 0,0 1 0 0 0,-1-1 0 0 0,-26 5-93 0 0,1-1 0 0 0,-34 0 93 0 0,63-5-56 0 0,3-1-204 0 0,-1 0 0 0 0,1 0 1 0 0,-1 0-1 0 0,1-1 0 0 0,-1 1 1 0 0,1-1-1 0 0,0 0 0 0 0,-4-1 260 0 0,7 1-1133 0 0,1 1-47 0 0,0 0-10 0 0</inkml:trace>
  <inkml:trace contextRef="#ctx0" brushRef="#br0" timeOffset="33120.581">5187 352 13792 0 0,'0'0'629'0'0,"0"0"-12"0"0,0 0-330 0 0,0 0 58 0 0,0 0 67 0 0,6 11 856 0 0,3 145 869 0 0,-8-120-2137 0 0,0-12 0 0 0,-1 0 0 0 0,-1 3 0 0 0,-1 34 435 0 0,2-43 27 0 0,0 1-1 0 0,-1-1 0 0 0,-2 6-461 0 0,-3 17 173 0 0,5-26-207 0 0,-1-1 0 0 0,-1 1 0 0 0,-4 11 34 0 0,5-17-34 0 0,0 0 1 0 0,1-1 0 0 0,0 1 0 0 0,0 0-1 0 0,1 0 1 0 0,0 3 33 0 0,0-5 152 0 0,0-6-104 0 0,0-1-362 0 0,0 0-155 0 0,0 0-38 0 0,0 0-141 0 0,-1-8-2045 0 0,-3-9 1169 0 0,3 3-10 0 0</inkml:trace>
  <inkml:trace contextRef="#ctx0" brushRef="#br0" timeOffset="33402.741">5175 438 11920 0 0,'0'0'266'0'0,"9"-14"761"0"0,0 10-530 0 0,-1-1 1 0 0,1 1-1 0 0,0 0 1 0 0,1 1-1 0 0,-1 0 1 0 0,0 0-1 0 0,1 1 1 0 0,5 0-498 0 0,-8 2 91 0 0,0 0 0 0 0,0 1 0 0 0,0-1 0 0 0,0 1 0 0 0,0 1 0 0 0,0 0 0 0 0,-1 0 0 0 0,1 0 0 0 0,0 0 0 0 0,-1 1 0 0 0,0 1-1 0 0,1-1 1 0 0,1 2-91 0 0,-5-2 33 0 0,0 0-1 0 0,0-1 1 0 0,-1 1-1 0 0,0 0 0 0 0,1 0 1 0 0,-1 0-1 0 0,0 0 0 0 0,0 1 1 0 0,-1-1-1 0 0,1 0 0 0 0,-1 1 1 0 0,0-1-1 0 0,0 1 1 0 0,0 0-1 0 0,0-1 0 0 0,0 1 1 0 0,-1 0-1 0 0,0 0 0 0 0,0 2-32 0 0,0-1 27 0 0,0-1-1 0 0,0 1 1 0 0,-1 0 0 0 0,1-1-1 0 0,-1 1 1 0 0,0-1-1 0 0,-1 0 1 0 0,1 1-1 0 0,-1-1 1 0 0,0 0 0 0 0,0 0-1 0 0,0 0 1 0 0,0 0-1 0 0,-1 0 1 0 0,0 0-1 0 0,0-1-26 0 0,-5 6 0 0 0,0 0 0 0 0,-1-1 0 0 0,0 0 0 0 0,-1-1 0 0 0,1 0 0 0 0,-8 3 0 0 0,0 0 0 0 0,12-7 0 0 0,-1 0 0 0 0,1 0 0 0 0,-1-1 0 0 0,0 1 0 0 0,0-1 0 0 0,-39 13 4 0 0,5-1-1533 0 0,13-7-3533 0 0,13-4-462 0 0</inkml:trace>
  <inkml:trace contextRef="#ctx0" brushRef="#br0" timeOffset="33834.341">5533 588 11976 0 0,'-15'4'266'0'0,"12"-3"44"0"0,3-1 15 0 0,0 0-26 0 0,1 0-205 0 0,0 1 0 0 0,0-1 0 0 0,0 1 0 0 0,0-1 0 0 0,0 0 0 0 0,0 0 0 0 0,0 1 0 0 0,0-1 0 0 0,0 0 0 0 0,0 0 0 0 0,1 0-94 0 0,8-2 514 0 0,0 0 637 0 0,0-1-1 0 0,0 1 0 0 0,2-2-1150 0 0,-3 0 87 0 0,0-1 0 0 0,0 1-1 0 0,0-1 1 0 0,0-1-1 0 0,-1 0 1 0 0,0 0-1 0 0,0 0 1 0 0,0-1 0 0 0,-1 0-1 0 0,0-1 1 0 0,-1 0-1 0 0,1 0 1 0 0,-2 0-1 0 0,1-1 1 0 0,1-3-87 0 0,-4 7 307 0 0,0-1-1 0 0,-1 1 1 0 0,0-1 0 0 0,1 0-1 0 0,-1-3-306 0 0,-1 8-13 0 0,-1 0 0 0 0,0-1-1 0 0,0 1 1 0 0,1-1 0 0 0,-1 1-1 0 0,0-1 1 0 0,0 1 0 0 0,0-1-1 0 0,-1 1 1 0 0,1-1 0 0 0,0 1-1 0 0,-1-1 1 0 0,1 1 0 0 0,0-1-1 0 0,-1 1 1 0 0,0 0 0 0 0,1-1-1 0 0,-1 1 1 0 0,0 0 0 0 0,0-1-1 0 0,0 1 1 0 0,1 0 0 0 0,-1 0-1 0 0,-1-1 14 0 0,1 1 1 0 0,0 1-1 0 0,0-1 1 0 0,0 0-1 0 0,0 1 1 0 0,0-1-1 0 0,1 1 1 0 0,-1 0-1 0 0,0-1 1 0 0,0 1-1 0 0,-1 0 1 0 0,1-1-1 0 0,0 1 1 0 0,0 0-1 0 0,0 0 1 0 0,0 0-1 0 0,0 0 1 0 0,0 0-1 0 0,0 0 1 0 0,0 0-1 0 0,0 0 1 0 0,0 0-1 0 0,-2 1 4 0 0,1 0 0 0 0,-1 0 0 0 0,1 0 0 0 0,-1 0-1 0 0,1 0 1 0 0,0 1 0 0 0,0-1 0 0 0,-1 1 0 0 0,1-1-4 0 0,-5 5 5 0 0,1 1-1 0 0,-1-1 1 0 0,1 1-1 0 0,-3 5-4 0 0,-2 1 19 0 0,2 1-1 0 0,-8 14-18 0 0,14-22 14 0 0,0 0-1 0 0,1 0 0 0 0,-1 1 1 0 0,1-1-1 0 0,1 1 1 0 0,-1-1-1 0 0,1 1 0 0 0,0 3-13 0 0,0 0 109 0 0,0-5-88 0 0,1 0 0 0 0,0 1 0 0 0,0-1 0 0 0,0 0 0 0 0,0 0 0 0 0,1 0 1 0 0,0 0-1 0 0,1 3-21 0 0,-1-3-110 0 0,-1-3 103 0 0,1 0 0 0 0,-1 1 0 0 0,1-1-1 0 0,0 0 1 0 0,-1 0 0 0 0,1 0 0 0 0,0 1 0 0 0,0-1-1 0 0,0 0 1 0 0,1 0 0 0 0,-1 0 0 0 0,1 0 0 0 0,-1-1-1 0 0,1 1 1 0 0,-1 0 0 0 0,1-1 0 0 0,0 1 0 0 0,0-1 0 0 0,0 1-1 0 0,0-1 1 0 0,0 0 0 0 0,0 0 0 0 0,0 0 0 0 0,0 0-1 0 0,2 1 8 0 0,2 0 30 0 0,1 0 0 0 0,-1-1 0 0 0,1 1 0 0 0,-1-1 0 0 0,1-1 0 0 0,0 1 0 0 0,0-1 0 0 0,-1 0 0 0 0,1-1 0 0 0,0 1 0 0 0,4-2-30 0 0,8-3-1010 0 0,-1 0-1 0 0,0-1 1 0 0,10-5 1010 0 0,-10 4-1031 0 0</inkml:trace>
  <inkml:trace contextRef="#ctx0" brushRef="#br0" timeOffset="34197.33">6095 393 6448 0 0,'0'0'297'0'0,"0"0"-9"0"0,2-5 1451 0 0,-1-1 3278 0 0,-3 6-4866 0 0,1-1 1 0 0,0 0-1 0 0,-1 1 0 0 0,1-1 1 0 0,0 1-1 0 0,-1 0 1 0 0,1-1-1 0 0,-1 1 0 0 0,1 0 1 0 0,0 0-1 0 0,-1-1 0 0 0,1 1 1 0 0,-1 1-1 0 0,1-1 1 0 0,-1 0-1 0 0,1 0 0 0 0,-1 0 1 0 0,1 1-1 0 0,0-1 0 0 0,-1 1 1 0 0,1-1-1 0 0,0 1 1 0 0,-1-1-1 0 0,0 2-151 0 0,-34 17 843 0 0,17-7-45 0 0,12-8-665 0 0,0-1-1 0 0,1 1 0 0 0,0 1 1 0 0,0-1-1 0 0,0 1 1 0 0,0 0-1 0 0,1 0 0 0 0,-1 1 1 0 0,2 0-1 0 0,-1 0 0 0 0,-2 4-132 0 0,3-5 99 0 0,1 1 1 0 0,0 0-1 0 0,1 1 0 0 0,-1-1 0 0 0,1 0 0 0 0,0 1 0 0 0,1-1 0 0 0,-1 4-99 0 0,2-7 8 0 0,0 0 0 0 0,0 0 0 0 0,0 0 0 0 0,0 0 0 0 0,0 0 0 0 0,1 0 0 0 0,-1 0 0 0 0,1 0 0 0 0,0 0 0 0 0,0 0 0 0 0,0-1 0 0 0,0 1 0 0 0,0 0 0 0 0,1 0 0 0 0,0-1-1 0 0,-1 1 1 0 0,1-1 0 0 0,0 1 0 0 0,1 0-8 0 0,2 2 73 0 0,1 1-1 0 0,0-1 0 0 0,0-1 0 0 0,0 1 0 0 0,1-1 0 0 0,-1-1 1 0 0,1 1-1 0 0,0-1 0 0 0,0 0 0 0 0,0 0 0 0 0,0-1 0 0 0,1 0 1 0 0,-1 0-1 0 0,1-1 0 0 0,-1 0 0 0 0,1 0 0 0 0,0-1-72 0 0,5 0-211 0 0,1 0-1 0 0,0-1 0 0 0,-1 0 0 0 0,2-2 212 0 0,5-1-3067 0 0,1-1 0 0 0,4-2 3067 0 0,-12 2-6757 0 0</inkml:trace>
  <inkml:trace contextRef="#ctx0" brushRef="#br0" timeOffset="34496.035">6398 174 11488 0 0,'0'0'528'0'0,"0"0"-16"0"0,0 13-255 0 0,6 53 1630 0 0,-2-39-332 0 0,6 20-1555 0 0,1 9 1368 0 0,-9-38-912 0 0,-1 1-1 0 0,-1-1 0 0 0,-2 10-455 0 0,1 13 374 0 0,0-29-354 0 0,0 0 0 0 0,-1 0 0 0 0,0 0 0 0 0,-1 0-1 0 0,-3 9-19 0 0,4-16-3 0 0,1-2-146 0 0,-1 0 0 0 0,1-1 0 0 0,-1 1 0 0 0,1-1 0 0 0,-1 1 0 0 0,0-1 0 0 0,0 0 0 0 0,0 0 0 0 0,0 0 0 0 0,0 0 0 0 0,-1 0 0 0 0,1-1 0 0 0,-1 1 149 0 0,-9 6-711 0 0</inkml:trace>
  <inkml:trace contextRef="#ctx0" brushRef="#br0" timeOffset="35298.418">6329 383 5984 0 0,'7'-3'622'0'0,"-3"2"-255"0"0,0 1-1 0 0,1-1 0 0 0,-1 1 0 0 0,0 0 0 0 0,0 0 1 0 0,0 0-1 0 0,1 0 0 0 0,-1 1 0 0 0,0 0 0 0 0,0 0 1 0 0,0 0-1 0 0,0 0 0 0 0,0 1 0 0 0,0-1 0 0 0,-1 1 1 0 0,1 0-1 0 0,0 0 0 0 0,-1 1 0 0 0,1-1 0 0 0,-1 1 1 0 0,0-1-1 0 0,0 1 0 0 0,0 0 0 0 0,0 0 0 0 0,0 1 1 0 0,1 2-367 0 0,9 11 747 0 0,-1 0 0 0 0,0 1-747 0 0,-8-11 27 0 0,-1-1 0 0 0,1 1 0 0 0,-2-1 0 0 0,1 1 0 0 0,-1 0 0 0 0,0 0 0 0 0,1 5-27 0 0,2 4 650 0 0,-4-15-594 0 0,-1 1 0 0 0,1-1 0 0 0,0 0 1 0 0,-1 1-1 0 0,0-1 0 0 0,1 1 0 0 0,-1-1 1 0 0,0 1-1 0 0,0-1 0 0 0,1 1 0 0 0,-1 0 1 0 0,0-1-1 0 0,-1 1 0 0 0,1-1 1 0 0,0 1-1 0 0,0 0-56 0 0,-1 0 53 0 0,1 1 1 0 0,0-1-1 0 0,-1 1 1 0 0,1 0-1 0 0,1-1 1 0 0,-1 1 0 0 0,0-1-1 0 0,1 1 1 0 0,0 2-54 0 0,1 10-242 0 0,-2-14 179 0 0,0-1 248 0 0,0 0 110 0 0,0 0 22 0 0,-1 0-274 0 0,1 0-1 0 0,-1 0 0 0 0,1 0 0 0 0,-1 0 0 0 0,1 0 1 0 0,-1 0-1 0 0,1 0 0 0 0,-1 0 0 0 0,1 0 1 0 0,-1 0-1 0 0,1 0 0 0 0,-1-1 0 0 0,1 1 0 0 0,-1 0 1 0 0,1 0-1 0 0,-1-1 0 0 0,1 1 0 0 0,-1 0-42 0 0,-5-7 70 0 0,5 7-62 0 0,0-1 0 0 0,1 1 1 0 0,-1-1-1 0 0,0 1 0 0 0,1-1 0 0 0,-1 0 0 0 0,0 0 0 0 0,1 1 0 0 0,-1-1 0 0 0,1 0 0 0 0,0 0 0 0 0,-1 0 0 0 0,1 1 1 0 0,0-1-1 0 0,-1 0 0 0 0,1 0 0 0 0,0 0 0 0 0,0 0 0 0 0,0 0 0 0 0,-1 0 0 0 0,1 1 0 0 0,0-1 0 0 0,0 0-8 0 0,1-6 7 0 0,0 1 0 0 0,0 0 0 0 0,0 0-1 0 0,0 0 1 0 0,1 0 0 0 0,0 0 0 0 0,0 1-1 0 0,1-1 1 0 0,0 1 0 0 0,0-1-1 0 0,0 1 1 0 0,0 0 0 0 0,1 0 0 0 0,0 0-1 0 0,0 1 1 0 0,0-1 0 0 0,1 1 0 0 0,-1 0-1 0 0,5-3-6 0 0,19-15 0 0 0,-20 14 0 0 0,1 1 0 0 0,0 0 0 0 0,0 1 0 0 0,6-3 0 0 0,2 1-36 0 0,1 0-1 0 0,0 1 0 0 0,0 1 0 0 0,0 1 0 0 0,1 0 1 0 0,0 1-1 0 0,0 2 0 0 0,0-1 0 0 0,0 2 0 0 0,3 1 37 0 0,16 0 240 0 0,-63 7-1430 0 0,13-5 1114 0 0,0 1 1 0 0,1 1-1 0 0,-1 0 0 0 0,0 1 0 0 0,1 0 1 0 0,0 1-1 0 0,0 0 0 0 0,1 1 0 0 0,-7 5 76 0 0,-20 15 0 0 0,21-14 0 0 0,15-12 0 0 0,-1 0 0 0 0,0 0 0 0 0,1 0 0 0 0,-1 0 0 0 0,1 0 0 0 0,0 1 0 0 0,-1-1 0 0 0,1 0 0 0 0,0 1 0 0 0,0-1 0 0 0,0 1 0 0 0,0 0 0 0 0,0-1 0 0 0,0 1 0 0 0,0 0 0 0 0,0-1 0 0 0,1 1 0 0 0,-1 0 0 0 0,0 1 0 0 0,-13 69 0 0 0,13-70 0 0 0,1 0 0 0 0,-1 0 0 0 0,1 1 0 0 0,0-1 0 0 0,0 0 0 0 0,0 0 0 0 0,0 0 0 0 0,0 1 0 0 0,1-1 0 0 0,-1 0 0 0 0,1 0 0 0 0,-1 0 0 0 0,1 0 0 0 0,0 0 0 0 0,0 0 0 0 0,0 0 0 0 0,0 0 0 0 0,0 0 0 0 0,1 0 0 0 0,-1 0 0 0 0,0-1 0 0 0,1 1 0 0 0,-1 0 0 0 0,1-1 0 0 0,0 1 0 0 0,-1-1 0 0 0,1 0 0 0 0,0 1 0 0 0,0-1 0 0 0,0 0 0 0 0,0 0 0 0 0,0 0 0 0 0,0-1 0 0 0,0 1 0 0 0,0 0 0 0 0,0-1 0 0 0,1 0 0 0 0,-1 1 0 0 0,0-1 0 0 0,2 0 0 0 0,14 0-49 0 0,-11 1 193 0 0,1-1 1 0 0,0 0-1 0 0,0 0 1 0 0,-1-1-1 0 0,1 0 1 0 0,0-1-1 0 0,-1 0 1 0 0,4-1-145 0 0,-4 0 36 0 0,4-1 31 0 0,1-2 0 0 0,0 1-1 0 0,3-4-66 0 0,-11 6 16 0 0,0 0 0 0 0,-1 0-1 0 0,1 0 1 0 0,-1 0-1 0 0,0 0 1 0 0,0-1 0 0 0,0 1-1 0 0,0-1 1 0 0,0 0-1 0 0,-1 0 1 0 0,1-1-16 0 0,1-3 20 0 0,-1 2 0 0 0,0 0 1 0 0,-1 0-1 0 0,0 0 0 0 0,0 0 0 0 0,0 0 0 0 0,-1 0 0 0 0,1-1-20 0 0,-2 5 83 0 0,0 2-2 0 0,0 0-1 0 0,-1 15-80 0 0,1-12 0 0 0,-1 0 0 0 0,1 0 0 0 0,0-1 0 0 0,0 1 0 0 0,0 0 0 0 0,1 0 0 0 0,-1 0 0 0 0,1-1 0 0 0,-1 1 0 0 0,1 0 0 0 0,1 2 0 0 0,3 5 5 0 0,0 0-1 0 0,0-1 0 0 0,1 0 1 0 0,0 0-1 0 0,3 2-4 0 0,-5-6 6 0 0,0-1 0 0 0,0 0-1 0 0,0-1 1 0 0,1 1 0 0 0,-1-1 0 0 0,1 1 0 0 0,0-1 0 0 0,0-1-1 0 0,1 1 1 0 0,3 1-6 0 0,1-1-325 0 0,0 0-1 0 0,0 0 0 0 0,0-1 1 0 0,0 0-1 0 0,0-1 0 0 0,0 0 0 0 0,1 0 326 0 0,-2-1-1288 0 0</inkml:trace>
  <inkml:trace contextRef="#ctx0" brushRef="#br0" timeOffset="35633.878">7221 336 4608 0 0,'1'-1'14'0'0,"0"1"-1"0"0,0 0 1 0 0,0 0 0 0 0,0 0-1 0 0,0 0 1 0 0,0 0 0 0 0,0 0-1 0 0,0 0 1 0 0,0 0 0 0 0,0 0 0 0 0,0 0-1 0 0,0 1 1 0 0,0-1 0 0 0,1 0-14 0 0,-1 1 313 0 0,0 0 1 0 0,1 0 0 0 0,-1 0-1 0 0,0-1 1 0 0,0 1 0 0 0,0 0-1 0 0,0 1 1 0 0,0-1 0 0 0,0 0 0 0 0,0 0-1 0 0,0 0 1 0 0,0 0 0 0 0,-1 1-1 0 0,2 0-313 0 0,1 6 1788 0 0,0-1-1 0 0,-1 1 1 0 0,0 0-1 0 0,1 6-1787 0 0,-1-4-279 0 0,3 19 897 0 0,-4-21-504 0 0,0 0 0 0 0,0 0 0 0 0,1-1-1 0 0,0 1-113 0 0,5 12 700 0 0,-2 0 0 0 0,0 1-1 0 0,-1-1 1 0 0,1 19-700 0 0,-2-20 308 0 0,0 0 0 0 0,1 0 0 0 0,4 8-308 0 0,-2-4 429 0 0,4 22-429 0 0,-7-23 121 0 0,1-5-87 0 0,-2 0 1 0 0,0 0-1 0 0,-2-1 0 0 0,1 1 0 0 0,-3 16-34 0 0,2-19-59 0 0,-1 4 336 0 0,1-17-287 0 0,0-1 0 0 0,0 1-1 0 0,-1-1 1 0 0,1 1 0 0 0,0-1 0 0 0,0 1-1 0 0,-1-1 1 0 0,1 1 0 0 0,0-1 0 0 0,0 0-1 0 0,-1 1 1 0 0,1-1 0 0 0,0 0 0 0 0,-1 1-1 0 0,1-1 1 0 0,-1 0 0 0 0,1 1-1 0 0,-1-1 1 0 0,1 0 0 0 0,0 0 0 0 0,-1 1-1 0 0,1-1 1 0 0,-1 0 0 0 0,1 0 0 0 0,-1 0-1 0 0,1 0 1 0 0,-1 0 0 0 0,1 0-1 0 0,-1 0 1 0 0,1 0 0 0 0,-1 0 0 0 0,1 0 10 0 0,-15-18-2296 0 0,8 6-2461 0 0,1-1-1451 0 0</inkml:trace>
  <inkml:trace contextRef="#ctx0" brushRef="#br0" timeOffset="35921.121">7302 415 11976 0 0,'3'-5'576'0'0,"-1"2"-519"0"0,0 0 1 0 0,0 0-1 0 0,0 0 0 0 0,0 0 1 0 0,0 1-1 0 0,0-1 1 0 0,1 1-1 0 0,0-1 1 0 0,-1 1-1 0 0,1 0 1 0 0,0 0-1 0 0,0 0 1 0 0,0 0-1 0 0,2-1-57 0 0,1 1 213 0 0,-1 0 0 0 0,1 1 0 0 0,-1-1-1 0 0,1 1 1 0 0,0 0 0 0 0,-1 0 0 0 0,1 1-1 0 0,5 0-212 0 0,0 0 418 0 0,1 1-1 0 0,-1 0 1 0 0,0 1-1 0 0,1 1 1 0 0,-1 0-1 0 0,0 0 1 0 0,-1 1-1 0 0,1 0 0 0 0,0 1-417 0 0,-5-1 36 0 0,-1-1-1 0 0,1 1 1 0 0,-1 0-1 0 0,0 1 1 0 0,0-1-1 0 0,0 1 1 0 0,-1 0-1 0 0,0 0 1 0 0,0 0 0 0 0,0 1-1 0 0,-1 0 1 0 0,1-1-1 0 0,-1 1 1 0 0,-1 0-1 0 0,1 1 1 0 0,-1-1-1 0 0,0 0 1 0 0,0 1-1 0 0,-1 0-35 0 0,-1-4 93 0 0,1 0 0 0 0,-2 0 0 0 0,1 0 1 0 0,0 0-1 0 0,0 0 0 0 0,-1 0 0 0 0,0 0 0 0 0,1 0 0 0 0,-1 0 0 0 0,0 0 1 0 0,-1-1-1 0 0,1 1 0 0 0,0 0 0 0 0,-1-1 0 0 0,0 1 0 0 0,1 0 0 0 0,-1-1 0 0 0,0 0 1 0 0,-1 1-94 0 0,-5 5 149 0 0,0-1-1 0 0,0 0 1 0 0,0 0 0 0 0,-9 5-149 0 0,6-6-44 0 0,0 1-1 0 0,-1-2 0 0 0,0 0 1 0 0,0 0-1 0 0,-1-1 0 0 0,1 0 1 0 0,-9 1 44 0 0,2-2-4 0 0,0 0 0 0 0,1-2 0 0 0,-1 0 0 0 0,-18-1 4 0 0,34-1-125 0 0,0 1 0 0 0,0-1 0 0 0,0 1 0 0 0,0-1-1 0 0,0 0 1 0 0,0 0 0 0 0,0 0 0 0 0,1-1 0 0 0,-1 1-1 0 0,0-1 1 0 0,1 1 0 0 0,-1-1 0 0 0,1 0 0 0 0,-2-1 125 0 0,-2-2-984 0 0,-3-1-536 0 0</inkml:trace>
  <inkml:trace contextRef="#ctx0" brushRef="#br0" timeOffset="36354.381">7649 169 9672 0 0,'-8'-1'357'0'0,"-7"0"129"0"0,14 0-347 0 0,8 1-89 0 0,-4 1 403 0 0,-4 0 290 0 0,9 3-131 0 0,-4-2-410 0 0,-1 0-1 0 0,0 1 1 0 0,0-1 0 0 0,0 0 0 0 0,0 1 0 0 0,0 0 0 0 0,0 0 0 0 0,-1 0 0 0 0,1 0 0 0 0,-1 0 0 0 0,0 0-1 0 0,0 1 1 0 0,0-1 0 0 0,1 3-202 0 0,3 5 398 0 0,-2-4-73 0 0,0 1 1 0 0,-1 0 0 0 0,0 0 0 0 0,1 4-326 0 0,6 16 744 0 0,-7-20-507 0 0,-1 1-1 0 0,1-1 1 0 0,-1 1-1 0 0,-1 0 1 0 0,0 0-1 0 0,0 0 1 0 0,0 5-237 0 0,-1-5 95 0 0,7 16 138 0 0,-6-23-205 0 0,0 1 1 0 0,0 0-1 0 0,0 0 1 0 0,-1-1-1 0 0,1 1 1 0 0,-1 0-1 0 0,1 0 0 0 0,-1 0 1 0 0,0 0-1 0 0,0 1-28 0 0,-3 10 183 0 0,2-11-129 0 0,0 0 0 0 0,1 0 1 0 0,-1-1-1 0 0,1 1 0 0 0,-1 0 1 0 0,1 0-1 0 0,0 0 0 0 0,0-1 1 0 0,1 1-1 0 0,-1 0 0 0 0,1 0 1 0 0,-1 0-1 0 0,1-1 0 0 0,0 1 1 0 0,1 2-55 0 0,3 9 34 0 0,0 0-1 0 0,0 1 1 0 0,-2-1 0 0 0,0 1 0 0 0,0 4-34 0 0,-6 3 259 0 0,3-20-187 0 0,0-2 13 0 0,0 0-12 0 0,0 0 11 0 0,0 0 4 0 0,-1-2 0 0 0,-7-7 2 0 0,6 8-80 0 0,1 0-1 0 0,0 0 1 0 0,-1 0-1 0 0,1 0 1 0 0,0-1-1 0 0,0 1 1 0 0,0 0-1 0 0,0-1 1 0 0,0 1-1 0 0,0 0 1 0 0,0-1-1 0 0,1 1 0 0 0,-1-1 1 0 0,0 0-1 0 0,0-1-9 0 0,4-5 48 0 0,-2 8-40 0 0,-1-1 0 0 0,1 0 0 0 0,-1 0 0 0 0,1 0 0 0 0,-1 0 0 0 0,0 0 0 0 0,1 0 0 0 0,-1 0-1 0 0,0 0 1 0 0,0-1 0 0 0,0 1 0 0 0,0 0 0 0 0,0 0 0 0 0,0 0 0 0 0,0 0 0 0 0,0-1-8 0 0,-1-1 47 0 0,0 1 0 0 0,1-1 1 0 0,0 0-1 0 0,-1 0 0 0 0,1 0 0 0 0,0 0 0 0 0,0 1 1 0 0,1-1-1 0 0,-1 0 0 0 0,1 0 0 0 0,-1 0 1 0 0,1 0-1 0 0,0 1 0 0 0,0-1 0 0 0,0 0 0 0 0,0 1 1 0 0,2-3-48 0 0,11-24 323 0 0,-12 23-361 0 0,1 0 0 0 0,0 0 0 0 0,0 0 0 0 0,0 0 0 0 0,1 1 1 0 0,-1 0-1 0 0,1 0 0 0 0,1 0 0 0 0,-1 0 0 0 0,4-2 38 0 0,2-1-323 0 0,0-1-307 0 0,1 1 0 0 0,10-5 630 0 0,-20 12 59 0 0,10 6 129 0 0,-11-5-187 0 0,0 0 1 0 0,0 0 0 0 0,0 0-1 0 0,0 0 1 0 0,0 0 0 0 0,0 0 0 0 0,0 0-1 0 0,0 0 1 0 0,1 0 0 0 0,-1 0-1 0 0,0 0 1 0 0,0 0 0 0 0,0 0 0 0 0,0 0-1 0 0,0 0 1 0 0,0 0 0 0 0,0 0-1 0 0,0 0 1 0 0,0 0 0 0 0,0 0 0 0 0,0 1-1 0 0,0-1 1 0 0,0 0 0 0 0,0 0-1 0 0,1 0 1 0 0,-1 0 0 0 0,0 0-1 0 0,0 0 1 0 0,0 0 0 0 0,0 0 0 0 0,0 0-1 0 0,0 0 1 0 0,0 0 0 0 0,0 1-1 0 0,0-1 1 0 0,0 0 0 0 0,0 0 0 0 0,0 0-1 0 0,0 0 1 0 0,0 0 0 0 0,0 0-1 0 0,0 0 1 0 0,0 0 0 0 0,0 0-1 0 0,0 1 1 0 0,-1-1 0 0 0,1 0 0 0 0,0 0-1 0 0,0 0 1 0 0,0 0-2 0 0,0 1-9 0 0,0 1 0 0 0,0 0 0 0 0,0-1-1 0 0,0 1 1 0 0,0-1 0 0 0,0 1 0 0 0,0 0 0 0 0,0-1 0 0 0,0 1-1 0 0,1-1 1 0 0,-1 1 0 0 0,1-1 0 0 0,-1 1 0 0 0,1-1 0 0 0,0 1-1 0 0,0-1 1 0 0,0 0 0 0 0,-1 1 0 0 0,1-1 0 0 0,1 1 9 0 0,0 0-19 0 0,-1 1 1 0 0,1-1-1 0 0,-1 1 0 0 0,0-1 1 0 0,1 1-1 0 0,-1-1 1 0 0,0 2 18 0 0,-1-2 12 0 0,0 0 0 0 0,1 0 0 0 0,-1 0 0 0 0,0 0 1 0 0,0 0-1 0 0,-1 0 0 0 0,1 1 0 0 0,0-1 1 0 0,-1 1-13 0 0,1-2 10 0 0,-1 0 0 0 0,1 1 0 0 0,0-1 0 0 0,-1 0 0 0 0,1 1 0 0 0,0-1 0 0 0,0 0 0 0 0,0 0 1 0 0,0 1-1 0 0,0-1 0 0 0,1 0 0 0 0,-1 0 0 0 0,0 1 0 0 0,0-1 0 0 0,1 0 0 0 0,-1 0 0 0 0,1 1 1 0 0,-1-1-1 0 0,1 0 0 0 0,0 0 0 0 0,-1 0 0 0 0,1 0 0 0 0,0 0 0 0 0,0 0 0 0 0,0 0-10 0 0,2 2-34 0 0,0 1 0 0 0,0 0 0 0 0,0-1 0 0 0,0 1 0 0 0,0 0 0 0 0,-1 0 0 0 0,1 1 0 0 0,-1 1 34 0 0,13 14-81 0 0,-13-18 100 0 0,-1-1 0 0 0,1 1 1 0 0,0 0-1 0 0,-1 1 0 0 0,1-1 1 0 0,-1 0-1 0 0,0 0 0 0 0,1 1 1 0 0,-1-1-1 0 0,0 0 0 0 0,-1 1 0 0 0,1-1 1 0 0,0 1-1 0 0,-1-1 0 0 0,1 3-19 0 0,-1 2 65 0 0,-1-5-82 0 0,1 0 0 0 0,0 0 0 0 0,0 0 0 0 0,0 0 0 0 0,1 0 1 0 0,-1 0-1 0 0,0-1 0 0 0,1 1 0 0 0,-1 0 0 0 0,1 0 0 0 0,-1 0 0 0 0,1 0 1 0 0,0 0-1 0 0,0-1 0 0 0,0 1 0 0 0,0 0 0 0 0,0-1 0 0 0,0 1 0 0 0,1-1 0 0 0,-1 1 1 0 0,0-1-1 0 0,2 1 17 0 0,4 2-22 0 0,0-1-275 0 0,-8-1 270 0 0,-4-3-1923 0 0,15-3-2818 0 0,6-1-1469 0 0</inkml:trace>
  <inkml:trace contextRef="#ctx0" brushRef="#br0" timeOffset="36651.07">8211 413 6912 0 0,'-3'0'546'0'0,"1"0"1"0"0,-1 1-1 0 0,1-1 1 0 0,-1 1 0 0 0,1-1-1 0 0,0 1 1 0 0,-1 0-1 0 0,0 0-546 0 0,-1 1 575 0 0,-1 1 1 0 0,1-1-1 0 0,0 1 0 0 0,1 0 0 0 0,-1 0 1 0 0,0 0-1 0 0,1 1-575 0 0,-4 2 549 0 0,1 1 0 0 0,0 0 0 0 0,1 1 0 0 0,0 0-1 0 0,-3 6-548 0 0,4-6 175 0 0,0-1 0 0 0,0 2 0 0 0,1-1 0 0 0,1 0 0 0 0,-1 0 0 0 0,1 1 0 0 0,1 0 0 0 0,-1 6-175 0 0,1-13 1 0 0,1 1 0 0 0,0-1 1 0 0,0 1-1 0 0,1-1 0 0 0,-1 1 1 0 0,0-1-1 0 0,1 1 0 0 0,0-1 1 0 0,-1 1-1 0 0,1-1 0 0 0,0 0 1 0 0,0 1-1 0 0,0-1 0 0 0,1 0 0 0 0,-1 0 1 0 0,1 0-1 0 0,-1 0 0 0 0,1 0 1 0 0,-1 0-1 0 0,1 0 0 0 0,0-1 1 0 0,0 1-1 0 0,0-1 0 0 0,0 1 1 0 0,0-1-1 0 0,0 0 0 0 0,0 1 1 0 0,1-1-1 0 0,-1 0 0 0 0,0 0 0 0 0,1-1 1 0 0,0 1-2 0 0,6 1 7 0 0,-1-1 0 0 0,1 0 0 0 0,-1 0 1 0 0,1-1-1 0 0,0 0 0 0 0,-1 0 0 0 0,1-1 0 0 0,2 0-7 0 0,17-2 183 0 0,-20 2-183 0 0,1 0 0 0 0,0 0 0 0 0,-1-1 1 0 0,0 0-1 0 0,1 0 0 0 0,-1-1 1 0 0,4-2-1 0 0,-7 3 67 0 0,-1 0 1 0 0,0-1 0 0 0,0 0 0 0 0,0 1-1 0 0,0-1 1 0 0,0 0 0 0 0,0-1 0 0 0,-1 1-1 0 0,1-1 1 0 0,-1 0 0 0 0,0 1 0 0 0,0-1 0 0 0,0-1-1 0 0,-1 1-67 0 0,-1 1 44 0 0,0 0-1 0 0,0 0 0 0 0,0 0 0 0 0,0 0 0 0 0,-1 0 1 0 0,1 0-1 0 0,-1 0 0 0 0,0 0 0 0 0,0 0 0 0 0,0 0 1 0 0,0 0-1 0 0,0 0 0 0 0,-1 0 0 0 0,0-1 1 0 0,1 1-1 0 0,-1 0 0 0 0,0 1 0 0 0,-2-4-43 0 0,1 1 48 0 0,-1-1 0 0 0,1 1 0 0 0,-2 0-1 0 0,1 0 1 0 0,-1 0 0 0 0,1 0 0 0 0,-1 1 0 0 0,0-1-1 0 0,-3-1-47 0 0,-6-4 44 0 0,-1 0 0 0 0,0 1 0 0 0,-13-6-44 0 0,2 1-82 0 0,14 9-103 0 0,0 0 0 0 0,0 0 0 0 0,-1 1 1 0 0,-1 1 184 0 0,5 0-256 0 0,-26 0-3021 0 0,28 1 1828 0 0</inkml:trace>
  <inkml:trace contextRef="#ctx0" brushRef="#br0" timeOffset="37727.351">8594 324 4608 0 0,'-10'-2'448'0'0,"5"2"489"0"0,0 0 0 0 0,0 0 0 0 0,0 1-1 0 0,-1-1 1 0 0,1 1 0 0 0,0 0 0 0 0,0 1 0 0 0,-5 1-937 0 0,0 0 975 0 0,9-3-741 0 0,0 1 0 0 0,0-1 0 0 0,0 1 0 0 0,1-1 0 0 0,-1 1 1 0 0,0-1-1 0 0,0 1 0 0 0,0-1 0 0 0,1 1 0 0 0,-1 0 0 0 0,0 0 0 0 0,1-1 0 0 0,-1 1 0 0 0,0 0 0 0 0,1 0 0 0 0,-1 0 0 0 0,1 0 0 0 0,0 0 0 0 0,-1-1 0 0 0,1 1 0 0 0,-1 0 0 0 0,1 0 0 0 0,0 0 0 0 0,0 0 0 0 0,0 0 0 0 0,0 0 0 0 0,0 1-234 0 0,2 8-131 0 0,11 16 266 0 0,-13-24-63 0 0,1-2-52 0 0,-1 1 0 0 0,0-1 1 0 0,1 1-1 0 0,-1-1 1 0 0,1 1-1 0 0,-1-1 0 0 0,1 0 1 0 0,-1 1-1 0 0,1-1 0 0 0,-1 0 1 0 0,1 1-1 0 0,-1-1 1 0 0,1 0-1 0 0,-1 0 0 0 0,1 1 1 0 0,-1-1-1 0 0,1 0 1 0 0,0 0-1 0 0,-1 0 0 0 0,1 0 1 0 0,0 0-21 0 0,28 20 1082 0 0,-16-9-1082 0 0,-12-5 0 0 0,-1-4 0 0 0,4 21-5 0 0,-2-18 16 0 0,-2-4-11 0 0,0 1 0 0 0,1-1 0 0 0,-1 1 0 0 0,0 0 1 0 0,0-1-1 0 0,0 1 0 0 0,0-1 0 0 0,0 1 0 0 0,-1 0 1 0 0,1-1-1 0 0,0 1 0 0 0,-1-1 0 0 0,1 1 0 0 0,-1-1 0 0 0,0 1 0 0 0,-4 14 0 0 0,4-13 2 0 0,-1 0-1 0 0,1 0 1 0 0,0 1-1 0 0,1-1 1 0 0,-1 1-1 0 0,0-1 1 0 0,1 1-2 0 0,-2 2 111 0 0,0-2-100 0 0,0 17-8 0 0,8 2 61 0 0,-6-17-22 0 0,-1-5-46 0 0,1 1 0 0 0,0-1 0 0 0,1 1 0 0 0,-1-1 0 0 0,0 0 0 0 0,0 1 0 0 0,0-1 0 0 0,1 1 1 0 0,-1-1-1 0 0,1 0 0 0 0,-1 0 0 0 0,1 1 0 0 0,0-1 4 0 0,0 3-31 0 0,0-3-11 0 0,-1-1 127 0 0,0 0 15 0 0,0 0-15 0 0,0-19 185 0 0,0 9-181 0 0,2 0 0 0 0,-1 1 0 0 0,1-1 1 0 0,0 1-1 0 0,1 0 0 0 0,0 0 0 0 0,3-6-89 0 0,4-13-566 0 0,-5 17 554 0 0,0 0 1 0 0,1 0-1 0 0,0 1 0 0 0,1-1 0 0 0,0 2 0 0 0,1-1 0 0 0,3-2 12 0 0,9-13 239 0 0,-16 20-239 0 0,1 1-1 0 0,0 0 0 0 0,0-1 0 0 0,1 2 0 0 0,-1-1 1 0 0,1 0-1 0 0,0 1 0 0 0,0 0 0 0 0,0 1 0 0 0,0-1 1 0 0,1 1-1 0 0,-1 1 0 0 0,1-1 0 0 0,-1 1 0 0 0,1 0 1 0 0,-4 1-6 0 0,0 0-1 0 0,0 0 1 0 0,0 0-1 0 0,0 0 0 0 0,0 0 1 0 0,0 1-1 0 0,-1 0 1 0 0,1-1-1 0 0,0 1 1 0 0,0 0-1 0 0,0 0 0 0 0,-1 1 1 0 0,1-1-1 0 0,-1 1 1 0 0,1-1-1 0 0,-1 1 0 0 0,1 0 1 0 0,-1 0-1 0 0,0 0 1 0 0,0 0-1 0 0,0 0 1 0 0,0 0-1 0 0,0 1 0 0 0,-1-1 1 0 0,1 0-1 0 0,-1 1 1 0 0,1 1 6 0 0,3 4-84 0 0,-1 1 0 0 0,-1 0 0 0 0,1 0 1 0 0,-1 0-1 0 0,-1 1 0 0 0,0-1 0 0 0,1 9 84 0 0,0 18 226 0 0,-2 0 0 0 0,-2 4-226 0 0,1-3-300 0 0,-2-16 139 0 0,2-16 163 0 0,-1 0-1 0 0,1-1 0 0 0,0 1 1 0 0,0 0-1 0 0,1 0 0 0 0,-1-1 0 0 0,1 2-1 0 0,0 0 0 0 0,-1 2 0 0 0,0-7 39 0 0,1 0-1 0 0,-1 0 0 0 0,0-1 0 0 0,0 1 1 0 0,0 0-1 0 0,1 0 0 0 0,-1-1 0 0 0,0 1 0 0 0,1 0 1 0 0,-1-1-1 0 0,1 1 0 0 0,-1 0 0 0 0,1-1 1 0 0,-1 1-1 0 0,1-1 0 0 0,-1 1 0 0 0,1-1 1 0 0,0 1-1 0 0,-1-1 0 0 0,1 1 0 0 0,0-1 1 0 0,-1 0-1 0 0,1 1 0 0 0,0-1 0 0 0,0 0 0 0 0,-1 0 1 0 0,1 1-1 0 0,0-1 0 0 0,0 0 0 0 0,0 0-38 0 0,19-2 821 0 0,-17 1-819 0 0,1-1-1 0 0,-1 1 1 0 0,0-1 0 0 0,1 0-1 0 0,-1 0 1 0 0,0 0-1 0 0,0-1 1 0 0,0 1 0 0 0,-1-1-1 0 0,1 1 1 0 0,0-2-2 0 0,25-34-2 0 0,12-20 2 0 0,-7 3 0 0 0,-20 36-88 0 0,0 0 0 0 0,-1-1-1 0 0,-1 0 1 0 0,-1 0 0 0 0,7-21 88 0 0,-16 23 281 0 0,-1 17-276 0 0,0 1-1 0 0,1 0 0 0 0,-1-1 0 0 0,0 1 0 0 0,-1-1 1 0 0,1 1-1 0 0,0-1 0 0 0,0 1 0 0 0,0 0 1 0 0,0-1-1 0 0,0 1 0 0 0,0-1 0 0 0,0 1 1 0 0,-1 0-1 0 0,1-1 0 0 0,0 1 0 0 0,0 0 1 0 0,0-1-1 0 0,-1 1 0 0 0,1 0 0 0 0,0-1 1 0 0,-1 1-1 0 0,1 0 0 0 0,0-1 0 0 0,-1 1 0 0 0,1 0 1 0 0,0 0-1 0 0,-1 0 0 0 0,1-1 0 0 0,0 1 1 0 0,-1 0-1 0 0,1 0 0 0 0,-1 0 0 0 0,1 0 1 0 0,0 0-1 0 0,-1 0 0 0 0,1-1 0 0 0,-1 1 1 0 0,1 0-5 0 0,-13 3-14 0 0,4 3 14 0 0,0 1 0 0 0,1-1 0 0 0,-1 2 0 0 0,1-1 0 0 0,-1 3 0 0 0,9-10 0 0 0,-5 6-40 0 0,0-1-1 0 0,0 1 1 0 0,1 1-1 0 0,0-1 1 0 0,0 1-1 0 0,1-1 0 0 0,0 1 1 0 0,0 0-1 0 0,0 0 1 0 0,1 0-1 0 0,0 1 1 0 0,0-1-1 0 0,1 1 1 0 0,0-1-1 0 0,0 1 1 0 0,1-1-1 0 0,0 2 41 0 0,0-6-3 0 0,1 0 0 0 0,0 1 0 0 0,-1-1 0 0 0,1 0 0 0 0,0 1 0 0 0,0-1 0 0 0,1 0 0 0 0,-1 0 0 0 0,1 0 0 0 0,0 0 0 0 0,-1 0 0 0 0,1-1 0 0 0,0 1 0 0 0,1 0 0 0 0,-1-1 0 0 0,0 1 0 0 0,1-1 0 0 0,0 0 0 0 0,-1 0 0 0 0,1 0 0 0 0,0 0 0 0 0,1 0 3 0 0,7 4-114 0 0,-1 0 1 0 0,1-1 0 0 0,0-1-1 0 0,0 0 1 0 0,9 2 113 0 0,2 0-5323 0 0,-1-1-1919 0 0</inkml:trace>
  <inkml:trace contextRef="#ctx0" brushRef="#br0" timeOffset="52014.218">6054 1423 13824 0 0,'0'0'629'0'0,"0"0"-12"0"0,0 0-257 0 0,0 0 368 0 0,-4 3 1179 0 0,1-1-1688 0 0,1 0 1 0 0,-1 1 0 0 0,1-1-1 0 0,-1 1 1 0 0,1-1 0 0 0,0 1-1 0 0,0 0 1 0 0,0 0-1 0 0,0 0 1 0 0,1 0 0 0 0,-2 2-220 0 0,-13 40 651 0 0,10-28-456 0 0,-46 149 245 0 0,47-142-304 0 0,0 0 0 0 0,2 1 0 0 0,1-1 0 0 0,1 0 0 0 0,1 1 0 0 0,3 20-136 0 0,-1-30 18 0 0,1 0 0 0 0,1 0 0 0 0,0-1 0 0 0,0 1 0 0 0,2-1 0 0 0,0 0 0 0 0,0-1 0 0 0,2 3-18 0 0,-7-14-100 0 0,0 0-1 0 0,0 0 1 0 0,0-1-1 0 0,0 1 0 0 0,1 0 1 0 0,-1-1-1 0 0,0 1 1 0 0,1 0-1 0 0,-1-1 0 0 0,1 0 1 0 0,-1 1-1 0 0,1-1 1 0 0,0 0-1 0 0,-1 0 0 0 0,1 0 1 0 0,0 0-1 0 0,0 0 1 0 0,0 0-1 0 0,0-1 0 0 0,0 1 1 0 0,0 0-1 0 0,0-1 1 0 0,0 0-1 0 0,0 1 0 0 0,0-1 1 0 0,0 0-1 0 0,0 0 1 0 0,0 0-1 0 0,0-1 1 0 0,0 1-1 0 0,0 0 0 0 0,0-1 1 0 0,0 1-1 0 0,0-1 1 0 0,0 0-1 0 0,0 1 0 0 0,0-1 1 0 0,1-1 100 0 0,7-4-1458 0 0</inkml:trace>
  <inkml:trace contextRef="#ctx0" brushRef="#br0" timeOffset="52313">6363 1522 10136 0 0,'0'14'1080'0'0,"-3"5"64"0"0,1-1 0 0 0,1 1 0 0 0,1 0 0 0 0,1 5-1144 0 0,0 2 3145 0 0,-3 24-3145 0 0,-10 83 1588 0 0,12-129-1581 0 0,-6 42 156 0 0,5-39-259 0 0,1-5-410 0 0,0-2-210 0 0,0 0-1178 0 0,0 0-4501 0 0</inkml:trace>
  <inkml:trace contextRef="#ctx0" brushRef="#br0" timeOffset="52537.941">6557 1650 13824 0 0,'0'14'1056'0'0,"-1"20"-592"0"0,-6 27-464 0 0,3-27 1533 0 0,0 29-1533 0 0,4-57 86 0 0,0 1 0 0 0,1-1 1 0 0,0 1-1 0 0,0-1 0 0 0,1 0 0 0 0,1 6-86 0 0,-3-11 41 0 0,1 0 0 0 0,-1 0 0 0 0,0 0 0 0 0,1 0 0 0 0,-1 0-1 0 0,1 0 1 0 0,-1 0 0 0 0,1 0 0 0 0,-1 0 0 0 0,1 0 0 0 0,0 0-1 0 0,-1-1 1 0 0,1 1 0 0 0,0 0 0 0 0,0 0 0 0 0,0-1 0 0 0,0 1-1 0 0,0-1 1 0 0,-1 1 0 0 0,1 0 0 0 0,0-1 0 0 0,0 0 0 0 0,0 1-1 0 0,0-1 1 0 0,0 0 0 0 0,1 1 0 0 0,-1-1 0 0 0,0 0 0 0 0,0 0-1 0 0,0 0 1 0 0,0 0 0 0 0,0 0 0 0 0,0 0 0 0 0,0 0 0 0 0,0 0-1 0 0,0-1 1 0 0,0 1 0 0 0,0 0 0 0 0,0-1 0 0 0,0 1 0 0 0,0 0-1 0 0,0-1 1 0 0,0 1 0 0 0,0-1 0 0 0,0 0 0 0 0,0 0-41 0 0,10-5 146 0 0,-1-1-1 0 0,0-1 1 0 0,0 0 0 0 0,-1 0 0 0 0,0-1 0 0 0,0 0-1 0 0,-1-1 1 0 0,0 1 0 0 0,-1-2 0 0 0,0 1 0 0 0,-1-1-1 0 0,0 0 1 0 0,-1 0 0 0 0,0-1 0 0 0,0 1 0 0 0,-1-1-1 0 0,0-4-145 0 0,-3 10 16 0 0,-1 1-1 0 0,1-1 0 0 0,-1 0 0 0 0,0 1 0 0 0,-1-1 1 0 0,1 0-1 0 0,-1 1 0 0 0,0-1 0 0 0,-1 1 0 0 0,1-1 1 0 0,-1 1-1 0 0,0 0 0 0 0,0-1 0 0 0,-1 1 0 0 0,0 0 1 0 0,0 1-1 0 0,0-1 0 0 0,0 0 0 0 0,-1 1 0 0 0,-1-2-15 0 0,3 4-9 0 0,0-1 0 0 0,0 1 0 0 0,0 0 0 0 0,-1 0-1 0 0,1 0 1 0 0,-1 1 0 0 0,1-1 0 0 0,-1 1-1 0 0,1-1 1 0 0,-1 1 9 0 0,-2 0-79 0 0,1 0-1 0 0,0 0 1 0 0,0 0-1 0 0,-1 1 1 0 0,1 0-1 0 0,-4 0 80 0 0,0 0-451 0 0,-24 1-156 0 0,10 3-5321 0 0,10-1-316 0 0</inkml:trace>
  <inkml:trace contextRef="#ctx0" brushRef="#br0" timeOffset="52800.317">6651 1403 13704 0 0,'77'-3'2496'0'0,"-11"-7"-1377"0"0,-43 5-1068 0 0,0 2 0 0 0,0 0-1 0 0,4 2-50 0 0,-14 1 119 0 0,-3 0-716 0 0,1 0-1 0 0,-1 0 1 0 0,8-2 597 0 0,-5-2-582 0 0</inkml:trace>
  <inkml:trace contextRef="#ctx0" brushRef="#br0" timeOffset="53227.908">7187 1331 3680 0 0,'0'0'167'0'0,"-1"0"-7"0"0,-29 21 5244 0 0,5-4 27 0 0,4-10-4724 0 0,-18-3 914 0 0,36-3-1506 0 0,1-1 1 0 0,-1 0-1 0 0,1-1 1 0 0,-1 1-1 0 0,1 0 1 0 0,-1-1-1 0 0,1 0 1 0 0,-1 1-1 0 0,1-1 1 0 0,-1 0-1 0 0,1 0 1 0 0,0 0-1 0 0,-2-1-115 0 0,3 1 35 0 0,0 0 0 0 0,-1 0-1 0 0,1 0 1 0 0,0-1-1 0 0,0 1 1 0 0,-1 0 0 0 0,1 0-1 0 0,0-1 1 0 0,0 1 0 0 0,0-1-1 0 0,1 1 1 0 0,-1-1-1 0 0,0 0 1 0 0,1 1 0 0 0,-1-1-1 0 0,0 1 1 0 0,1-1-1 0 0,0 0 1 0 0,0 0 0 0 0,-1 0-35 0 0,1-1 9 0 0,1 0 1 0 0,-1 0 0 0 0,0 0 0 0 0,1 0 0 0 0,0 0 0 0 0,0 0 0 0 0,0 1-1 0 0,0-1 1 0 0,0 0 0 0 0,0 1 0 0 0,2-3-10 0 0,2-3-9 0 0,0 1 0 0 0,1 0-1 0 0,0 0 1 0 0,1 0 0 0 0,-1 1 0 0 0,1 0-1 0 0,4-3 10 0 0,-7 6-2 0 0,0 1 0 0 0,0-1-1 0 0,0 1 1 0 0,0 0-1 0 0,0 0 1 0 0,0 1-1 0 0,1-1 1 0 0,-1 1 0 0 0,0 0-1 0 0,1 0 1 0 0,-1 1-1 0 0,1-1 1 0 0,0 1-1 0 0,-1 0 1 0 0,1 0 0 0 0,-1 1-1 0 0,1-1 1 0 0,-1 1-1 0 0,1 0 1 0 0,-1 0 0 0 0,1 0-1 0 0,-1 1 3 0 0,3 1-4 0 0,0 0 0 0 0,0 1 0 0 0,0 0 0 0 0,-1 0 1 0 0,0 1-1 0 0,1 0 0 0 0,-2 0 0 0 0,1 0 0 0 0,0 1 0 0 0,-1-1 0 0 0,0 1 0 0 0,-1 1 0 0 0,1-1 0 0 0,-1 1 0 0 0,0 0 0 0 0,0 2 4 0 0,-3-4 10 0 0,0-1-1 0 0,0 1 0 0 0,-1 0 1 0 0,1 0-1 0 0,-1 1 0 0 0,0-1 1 0 0,-1 0-1 0 0,1 0 0 0 0,-1 0 1 0 0,0-1-1 0 0,0 1 0 0 0,-1 0 1 0 0,0 0-1 0 0,0 0 0 0 0,0-1-9 0 0,-14 26 250 0 0,12-21-138 0 0,-1-1 0 0 0,1 0 0 0 0,-2 0 0 0 0,1 0 0 0 0,-1 0 0 0 0,0-1 0 0 0,0 0 0 0 0,-1 0 0 0 0,-6 4-112 0 0,-41 28-1324 0 0,-8 2 1324 0 0,45-32-4737 0 0,0-3-1555 0 0</inkml:trace>
  <inkml:trace contextRef="#ctx0" brushRef="#br0" timeOffset="53612.485">7530 1256 6448 0 0,'-4'-1'585'0'0,"0"0"-210"0"0,4 2-40 0 0,0-1 1 0 0,0 1 0 0 0,0 0-1 0 0,0-1 1 0 0,0 1 0 0 0,0-1-1 0 0,0 1 1 0 0,0 0 0 0 0,0-1-1 0 0,0 1 1 0 0,0 0 0 0 0,1-1-1 0 0,-1 1 1 0 0,0-1 0 0 0,0 1-1 0 0,1 0-335 0 0,3 4 323 0 0,1 1 0 0 0,-1-1 0 0 0,1-1 0 0 0,0 1 0 0 0,0-1 0 0 0,0 0-1 0 0,1 0 1 0 0,5 3-323 0 0,-1 0 204 0 0,0-1 0 0 0,7 9-204 0 0,-3-1 464 0 0,-1 0 1 0 0,-1 2-1 0 0,0-1 1 0 0,-1 1 0 0 0,-1 1-1 0 0,-1 0 1 0 0,0 0-1 0 0,-1 1 1 0 0,0 0-1 0 0,-2 1 1 0 0,0-1-1 0 0,-1 5-464 0 0,0-3 580 0 0,-1 1-1 0 0,0 3-579 0 0,-3-16 90 0 0,-1 0 1 0 0,0 1 0 0 0,0-1 0 0 0,-1 0-1 0 0,0 0 1 0 0,0 0 0 0 0,-2 2-91 0 0,0 4 28 0 0,0-1-1 0 0,-2-1 1 0 0,1 1 0 0 0,-2-1 0 0 0,0 1 0 0 0,0-1 0 0 0,-1-1 0 0 0,0 0 0 0 0,-1 0 0 0 0,0 0 0 0 0,-1-1-1 0 0,0 0 1 0 0,-1 0 0 0 0,0-1-28 0 0,-8 4 0 0 0,-1-1 0 0 0,-7 4 0 0 0,-21 13 0 0 0,13-6-670 0 0,-2-1 0 0 0,-7 1 670 0 0,13-8-2422 0 0,0-2 0 0 0,-32 9 2422 0 0,15-10-7439 0 0</inkml:trace>
  <inkml:trace contextRef="#ctx0" brushRef="#br0" timeOffset="50051.427">4061 1664 9528 0 0,'10'-2'70'0'0,"2"0"503"0"0,-12 0-308 0 0,-6 0-159 0 0,6 2-69 0 0,-1 0 0 0 0,1 0-1 0 0,0 0 1 0 0,-1 0-1 0 0,1 0 1 0 0,0 0 0 0 0,-1 0-1 0 0,1 0 1 0 0,0 0-1 0 0,0-1 1 0 0,-1 1 0 0 0,1 0-1 0 0,0 0 1 0 0,-1 0-1 0 0,1 0 1 0 0,0 0 0 0 0,0-1-1 0 0,-1 1 1 0 0,1 0-1 0 0,0 0 1 0 0,0 0 0 0 0,-1-1-1 0 0,1 1 1 0 0,0 0-1 0 0,0 0 1 0 0,0-1 0 0 0,-1 1-1 0 0,1 0 1 0 0,0-1-1 0 0,0 1 1 0 0,0 0 0 0 0,0 0-1 0 0,0-1 1 0 0,0 1-1 0 0,0 0 1 0 0,0-1-1 0 0,-1 1 1 0 0,1 0 0 0 0,0-1-1 0 0,0 1 1 0 0,0 0-1 0 0,1-1 1 0 0,-1 1 0 0 0,0 0-1 0 0,0-1 1 0 0,0 1-1 0 0,0 0 1 0 0,0-1 0 0 0,0 1-1 0 0,0 0 1 0 0,1 0-1 0 0,-1-1 1 0 0,0 1 0 0 0,0 0-1 0 0,0 0 1 0 0,0-1-1 0 0,1 1 1 0 0,-1 0 0 0 0,0 0-1 0 0,0-1 1 0 0,1 1-1 0 0,-1 0 1 0 0,0 0 0 0 0,1 0-1 0 0,-1 0 1 0 0,0 0-1 0 0,0-1-36 0 0,14-7 1110 0 0,2 3 3130 0 0,-11 8-1644 0 0,-5-3-2550 0 0,1 0 0 0 0,-1 1 1 0 0,0-1-1 0 0,1 1 0 0 0,-1-1 1 0 0,0 0-1 0 0,1 0 0 0 0,-1 1 0 0 0,0-1 1 0 0,1 0-1 0 0,-1 1 0 0 0,1-1 1 0 0,-1 0-1 0 0,0 0 0 0 0,1 0 0 0 0,-1 0 1 0 0,1 1-1 0 0,-1-1 0 0 0,1 0-46 0 0,7 2 47 0 0,-8-2 31 0 0,7-2-31 0 0,3-3-235 0 0,-10-1 38 0 0,-11-3 202 0 0,11 9-45 0 0,0 0 0 0 0,0 0 0 0 0,-1 0 0 0 0,1 0 1 0 0,0 0-1 0 0,0 0 0 0 0,0 0 0 0 0,-1 0 0 0 0,1 0 1 0 0,0 0-1 0 0,0 0 0 0 0,0 0 0 0 0,0 0 0 0 0,-1-1 1 0 0,1 1-1 0 0,0 0 0 0 0,0 0 0 0 0,0 0 0 0 0,0 0 1 0 0,0 0-1 0 0,0 0 0 0 0,-1-1 0 0 0,1 1 0 0 0,0 0 1 0 0,0 0-1 0 0,0 0 0 0 0,0 0 0 0 0,0 0 0 0 0,0-1 1 0 0,0 1-1 0 0,0 0 0 0 0,0 0 0 0 0,0 0 0 0 0,0-1 1 0 0,0 1-1 0 0,0 0 0 0 0,0 0 0 0 0,0 0 0 0 0,0 0 0 0 0,0-1 1 0 0,0 1-1 0 0,0 0 0 0 0,0 0 0 0 0,0 0 0 0 0,0-1 1 0 0,0 1-1 0 0,0 0 0 0 0,0 0 0 0 0,0 0 0 0 0,0 0 1 0 0,0-1-1 0 0,0 1 0 0 0,1 0 0 0 0,-1 0 0 0 0,0 0-7 0 0,9-4 1299 0 0,-8 4-1365 0 0,-1 0-1 0 0,1 1 0 0 0,0-1 1 0 0,0 0-1 0 0,0 0 0 0 0,0 1 1 0 0,0-1-1 0 0,-1 0 0 0 0,1 1 1 0 0,0-1-1 0 0,0 1 1 0 0,-1-1-1 0 0,1 1 0 0 0,0 0 1 0 0,-1-1-1 0 0,1 1 0 0 0,-1 0 1 0 0,1-1-1 0 0,0 1 0 0 0,-1 0 1 0 0,0-1-1 0 0,1 1 0 0 0,-1 0 1 0 0,1 0-1 0 0,-1 0 0 0 0,0 0 67 0 0,8 28 58 0 0,-5-17 60 0 0,-3-9-94 0 0,1 0 0 0 0,-1-1 0 0 0,1 1-1 0 0,-1 0 1 0 0,0 0 0 0 0,0-1 0 0 0,0 1 0 0 0,-1 0 0 0 0,1 0 0 0 0,-1-1 0 0 0,1 1-1 0 0,-1 0 1 0 0,-1 1-24 0 0,0 3-58 0 0,2-5 26 0 0,0 1 0 0 0,-1-1 1 0 0,1 1-1 0 0,0-1 0 0 0,0 1 0 0 0,1-1 1 0 0,-1 1-1 0 0,0-1 0 0 0,1 3 32 0 0,0-3-21 0 0,0 1 0 0 0,-1-1 0 0 0,0 1 1 0 0,1-1-1 0 0,-1 0 0 0 0,0 1 0 0 0,0-1 0 0 0,-1 1 0 0 0,1-1 0 0 0,-1 2 21 0 0,-5 9 44 0 0,5-11-23 0 0,0 0 0 0 0,0 0 1 0 0,0 0-1 0 0,1 0 0 0 0,-1 0 0 0 0,0 0 1 0 0,1 0-1 0 0,-1 0 0 0 0,1 0 0 0 0,0 0 1 0 0,0 0-1 0 0,0 1-21 0 0,4 14 185 0 0,-2-14-151 0 0,-1 0-1 0 0,0 0 0 0 0,-1 0 1 0 0,1 0-1 0 0,0 0 0 0 0,-1 0 1 0 0,0 0-34 0 0,-3 20 82 0 0,2-19-74 0 0,0 0 0 0 0,0 0-1 0 0,1 0 1 0 0,-1-1 0 0 0,1 1-1 0 0,0 0 1 0 0,0 0 0 0 0,1 1-8 0 0,7 21 34 0 0,-6-22-29 0 0,-1 0 0 0 0,0 0 0 0 0,1 1 0 0 0,-1-1 0 0 0,-1 0 0 0 0,1 0 0 0 0,-1 1 0 0 0,1 3-5 0 0,-4 5 9 0 0,3-11-5 0 0,-1 0 0 0 0,1 0-1 0 0,0 0 1 0 0,-1 0 0 0 0,1 0-1 0 0,0 0 1 0 0,0-1 0 0 0,0 1 0 0 0,0 0-1 0 0,1 0 1 0 0,-1 0 0 0 0,1 1-4 0 0,3 8 9 0 0,-3-10-8 0 0,0 1 0 0 0,0-1 0 0 0,0 1 0 0 0,0 0 0 0 0,-1-1 0 0 0,1 1-1 0 0,-1 0 1 0 0,1-1 0 0 0,-1 1 0 0 0,0 0 0 0 0,0 0 0 0 0,0-1 0 0 0,0 1-1 0 0,0 0 1 0 0,0 1-1 0 0,-10 22 55 0 0,8-21-54 0 0,0 0-1 0 0,0 0 1 0 0,1 0-1 0 0,-1 0 1 0 0,1 0 0 0 0,0 1-1 0 0,1-1 1 0 0,-1 0-1 0 0,0 3 0 0 0,1-4 4 0 0,0-1-1 0 0,0 0 0 0 0,0 0 1 0 0,0 1-1 0 0,-1-1 1 0 0,1 0-1 0 0,-1 0 0 0 0,1 0 1 0 0,-1 0-1 0 0,0 0 0 0 0,0 0 1 0 0,0 0-1 0 0,0 0 0 0 0,0 0 1 0 0,-1 0-1 0 0,1-1 1 0 0,-1 1-1 0 0,1 0 0 0 0,-2 1-3 0 0,2-3 0 0 0,1 0 0 0 0,0 1 0 0 0,-1-1 0 0 0,1 1 0 0 0,0-1 0 0 0,-1 0 0 0 0,1 1 0 0 0,0-1 0 0 0,-1 1 0 0 0,1-1 0 0 0,0 1 0 0 0,0-1 0 0 0,0 1 0 0 0,0-1 0 0 0,-1 1 0 0 0,1-1 0 0 0,0 1 0 0 0,0 0 0 0 0,0-1 0 0 0,0 1 0 0 0,0-1 0 0 0,0 1 0 0 0,0-1 0 0 0,0 1 0 0 0,1-1 0 0 0,-1 1 0 0 0,0-1 0 0 0,0 1 0 0 0,0 0 0 0 0,1-1 0 0 0,-1 1 0 0 0,0-1 0 0 0,0 1 0 0 0,0-1 0 0 0,0 1 0 0 0,0-1 0 0 0,0 1 0 0 0,0-1 0 0 0,0 1 0 0 0,0-1 0 0 0,0 1 0 0 0,0-1 0 0 0,0 1 0 0 0,0-1 0 0 0,0 1 0 0 0,-1-1 0 0 0,1 1 0 0 0,0-1 0 0 0,0 1 0 0 0,-1-1 0 0 0,1 1 0 0 0,0-1 0 0 0,-1 1 0 0 0,-4 5-1 0 0,4-6 1 0 0,1 0 1 0 0,-1 0-1 0 0,1 1 0 0 0,-1-1 1 0 0,1 1-1 0 0,0-1 0 0 0,-1 1 1 0 0,1-1-1 0 0,-1 0 1 0 0,1 1-1 0 0,0-1 0 0 0,0 1 1 0 0,-1 0-1 0 0,1-1 1 0 0,0 1-1 0 0,0-1 0 0 0,-1 1 1 0 0,1-1-1 0 0,0 1 0 0 0,0 0 1 0 0,0-1-1 0 0,0 1 1 0 0,0-1-1 0 0,0 1 0 0 0,0 0 1 0 0,0-1-1 0 0,0 1 0 0 0,0-1 1 0 0,0 1-1 0 0,0-1 1 0 0,1 1-1 0 0,-1 0 0 0 0,2 4 43 0 0,-2-4-46 0 0,0 0 0 0 0,0 0 0 0 0,0 0 0 0 0,1 0 0 0 0,-1 0 0 0 0,0-1 0 0 0,0 1 0 0 0,1 0 1 0 0,-1 0-1 0 0,0 0 0 0 0,1-1 0 0 0,-1 1 0 0 0,1 0 0 0 0,-1 0 0 0 0,1-1 0 0 0,-1 1 0 0 0,1 0 0 0 0,0-1 0 0 0,-1 1 1 0 0,1-1-1 0 0,0 1 0 0 0,-1-1 0 0 0,1 1 0 0 0,0-1 0 0 0,0 1 3 0 0,-1-1-7 0 0,0 0-1 0 0,0 0 1 0 0,0 0 0 0 0,0 0-1 0 0,0 0 1 0 0,0 0-1 0 0,0 0 1 0 0,0 0 0 0 0,0 0-1 0 0,0 0 1 0 0,0 0 0 0 0,0 0-1 0 0,-1 0 1 0 0,1 0-1 0 0,0 0 1 0 0,0 0 0 0 0,0 0-1 0 0,0 0 1 0 0,0 0-1 0 0,0 0 1 0 0,0 0 0 0 0,0 0-1 0 0,0 0 1 0 0,0 0 0 0 0,0 0-1 0 0,0 1 1 0 0,0-1-1 0 0,0 0 1 0 0,0 0 0 0 0,0 0-1 0 0,0 0 8 0 0,-1 0-149 0 0,1 0-223 0 0,0 0-92 0 0,0 0-16 0 0,-2-2-285 0 0,2 2 728 0 0,-1 0 0 0 0,1 0 0 0 0,0 0-1 0 0,0 0 1 0 0,0 0 0 0 0,-1 0 0 0 0,1-1-1 0 0,0 1 1 0 0,0 0 0 0 0,0 0 0 0 0,-1 0 0 0 0,1 0-1 0 0,0 0 1 0 0,0 0 0 0 0,0-1 0 0 0,0 1-1 0 0,-1 0 1 0 0,1 0 0 0 0,0 0 0 0 0,0 0 0 0 0,0-1-1 0 0,0 1 1 0 0,0 0 0 0 0,0 0 0 0 0,0 0-1 0 0,0-1 1 0 0,-1 1 0 0 0,1 0 0 0 0,0 0 0 0 0,0-1-1 0 0,0 1 38 0 0,1 0-36 0 0,-1 0 0 0 0,1 0 0 0 0,-1 0 0 0 0,0 0 0 0 0,1 0 0 0 0,-1 0 0 0 0,1 0 0 0 0,-1-1 0 0 0,0 1 0 0 0,1 0 0 0 0,-1 0 0 0 0,0 0 0 0 0,1-1 0 0 0,-1 1 0 0 0,0 0 0 0 0,1 0 0 0 0,-1-1 0 0 0,0 1 0 0 0,1 0 0 0 0,-1-1 0 0 0,0 1 0 0 0,0 0 0 0 0,1-1 0 0 0,-1 1 0 0 0,0-1 0 0 0,0 1 0 0 0,0 0 0 0 0,0-1 0 0 0,0 1 0 0 0,1-1 0 0 0,-1 1 0 0 0,0 0 0 0 0,0-1 0 0 0,0 1 36 0 0,-10-12-1122 0 0,10 12 1077 0 0,0-1 0 0 0,-1 1 1 0 0,1 0-1 0 0,0 0 0 0 0,0-1 1 0 0,-1 1-1 0 0,1 0 0 0 0,0-1 1 0 0,0 1-1 0 0,0-1 0 0 0,0 1 1 0 0,0 0-1 0 0,0-1 0 0 0,-1 1 1 0 0,1 0-1 0 0,0-1 0 0 0,0 1 1 0 0,0-1-1 0 0,0 1 0 0 0,0 0 1 0 0,0-1-1 0 0,1 1 0 0 0,-1-1 1 0 0,0 1-1 0 0,0 0 0 0 0,0-1 1 0 0,0 1-1 0 0,0-1 45 0 0,8-13-952 0 0,-7 13 798 0 0,1-1-1 0 0,-1 1 0 0 0,0-1 1 0 0,0 0-1 0 0,-1 1 0 0 0,1-1 1 0 0,0 0-1 0 0,-1 0 0 0 0,1 0 1 0 0,-1 0 154 0 0,-2-15-1128 0 0</inkml:trace>
  <inkml:trace contextRef="#ctx0" brushRef="#br0" timeOffset="50314.675">4123 1745 4608 0 0,'38'-14'208'0'0,"-35"13"-193"0"0,0 0 1 0 0,0-1 0 0 0,0 1-1 0 0,0-1 1 0 0,-1 0-1 0 0,1 0 1 0 0,0 0-1 0 0,-1 0 1 0 0,0-1-1 0 0,1 1 1 0 0,0-2-16 0 0,-1 2 120 0 0,-1 0 0 0 0,1 0-1 0 0,-1 0 1 0 0,1 1 0 0 0,0-1 0 0 0,0 1 0 0 0,-1 0 0 0 0,1-1-1 0 0,0 1 1 0 0,0 0 0 0 0,1 0-120 0 0,16-7 2868 0 0,11-3-697 0 0,-12 7-1307 0 0,-11 2-564 0 0,0 0 0 0 0,-1 1-1 0 0,1 0 1 0 0,0 0 0 0 0,0 1-1 0 0,4 0-299 0 0,-4 0 239 0 0,-1 1 0 0 0,0 0-1 0 0,1 1 1 0 0,-1-1 0 0 0,2 2-239 0 0,-5-2 76 0 0,-1 0 0 0 0,1 0 0 0 0,-1 0 0 0 0,1 0 0 0 0,-1 1 0 0 0,0-1 0 0 0,1 1 0 0 0,-1-1 1 0 0,0 1-1 0 0,0 0 0 0 0,0 0 0 0 0,1 2-76 0 0,-2-3 43 0 0,0 1 1 0 0,1-1 0 0 0,-1 0-1 0 0,0 0 1 0 0,1 0-1 0 0,-1 0 1 0 0,1 0 0 0 0,-1 0-1 0 0,1 0 1 0 0,-1 0-1 0 0,1 0-43 0 0,-1-1 18 0 0,0 0-1 0 0,0 1 0 0 0,0-1 0 0 0,0 1 1 0 0,0-1-1 0 0,0 1 0 0 0,0 0 0 0 0,0-1 1 0 0,0 1-1 0 0,-1 0 0 0 0,1-1 0 0 0,0 1 1 0 0,0 0-1 0 0,-1 0 0 0 0,1 0 0 0 0,0 0 1 0 0,-1 0-1 0 0,1 0 0 0 0,-1 0 0 0 0,1 0 1 0 0,-1 0-1 0 0,0 0 0 0 0,1 0 0 0 0,-1 0 1 0 0,0 0-1 0 0,0 0 0 0 0,0 0 0 0 0,0 1-17 0 0,1 0 25 0 0,-1 1-1 0 0,1-1 0 0 0,-1 1 0 0 0,1-1 1 0 0,0 0-1 0 0,0 0 0 0 0,0 1 0 0 0,0-1 0 0 0,1 1-24 0 0,-1-2 46 0 0,0 0 0 0 0,0 0 0 0 0,-1 1 0 0 0,1-1 1 0 0,0 0-1 0 0,-1 1 0 0 0,1-1 0 0 0,-1 1 0 0 0,1-1 0 0 0,-1 1 0 0 0,1-1 0 0 0,-1 1 0 0 0,0-1 0 0 0,0 1 0 0 0,0-1 0 0 0,0 1 0 0 0,0-1 0 0 0,0 1 0 0 0,-1-1 0 0 0,1 1 0 0 0,0-1 0 0 0,-1 2-46 0 0,-24 33 1533 0 0,21-31-1375 0 0,-1 0-1 0 0,0 0 1 0 0,-1 0-1 0 0,1 0 1 0 0,-1-1-1 0 0,0 0 0 0 0,0 0 1 0 0,0-1-1 0 0,0 0 1 0 0,-2 1-158 0 0,-9 5-60 0 0,3-2-5 0 0,-1-1 0 0 0,1 0 0 0 0,-1-1 0 0 0,-1-1 0 0 0,1 0 1 0 0,-11 0 64 0 0,18-2-51 0 0,3-1-190 0 0,-33 4 111 0 0,36-5-116 0 0,1 0 0 0 0,-1 0-1 0 0,1 0 1 0 0,-1 0 0 0 0,0 0 0 0 0,1 0 0 0 0,-1 0 0 0 0,0-1 0 0 0,1 1 0 0 0,-1-1 0 0 0,1 1 0 0 0,-1-1 0 0 0,1 1 0 0 0,-1-1 0 0 0,1 0 0 0 0,0 0 0 0 0,-1 0 0 0 0,1 0 0 0 0,0 0 0 0 0,0 0 0 0 0,-1-1 246 0 0,1-2-1472 0 0</inkml:trace>
  <inkml:trace contextRef="#ctx0" brushRef="#br0" timeOffset="50665.49">4473 1672 10136 0 0,'13'5'777'0'0,"-13"-5"-765"0"0,0 0 0 0 0,1 0 0 0 0,-1 0 0 0 0,0 0 0 0 0,0 1-1 0 0,0-1 1 0 0,0 0 0 0 0,0 0 0 0 0,1 0 0 0 0,-1 0 0 0 0,0 1 0 0 0,0-1 0 0 0,0 0 0 0 0,0 0 0 0 0,0 0 0 0 0,0 1 0 0 0,0-1-1 0 0,0 0 1 0 0,0 0 0 0 0,0 0 0 0 0,1 1 0 0 0,-1-1 0 0 0,0 0 0 0 0,0 0 0 0 0,0 0 0 0 0,0 1 0 0 0,0-1 0 0 0,-1 0-1 0 0,1 0 1 0 0,0 0 0 0 0,0 1 0 0 0,0-1 0 0 0,0 0 0 0 0,0 0 0 0 0,0 0 0 0 0,0 1 0 0 0,0-1-12 0 0,-4 7 233 0 0,3-6-106 0 0,1 0-65 0 0,0 0-1 0 0,0 1 0 0 0,0-1 0 0 0,1 0 1 0 0,-1 0-1 0 0,0 0 0 0 0,0 0 0 0 0,0 1 1 0 0,1-1-1 0 0,-1 0 0 0 0,1 0 0 0 0,-1 0 1 0 0,1 0-62 0 0,-1 0 62 0 0,1 0-1 0 0,-1 1 1 0 0,1-1 0 0 0,-1 0 0 0 0,1 0 0 0 0,-1 1 0 0 0,0-1 0 0 0,0 0 0 0 0,0 1-1 0 0,0-1 1 0 0,0 0 0 0 0,0 1 0 0 0,0-1 0 0 0,0 1-62 0 0,-2 7 303 0 0,1-7-250 0 0,1-1-1 0 0,-1 1 1 0 0,1-1-1 0 0,-1 1 1 0 0,1-1-1 0 0,0 1 1 0 0,0 0-1 0 0,0-1 1 0 0,0 1 0 0 0,0 0-1 0 0,0-1 1 0 0,0 1-1 0 0,0-1 1 0 0,1 1-1 0 0,-1 0 1 0 0,1-1-1 0 0,-1 1 1 0 0,1-1-1 0 0,0 1 1 0 0,-1-1 0 0 0,2 2-53 0 0,0 1 133 0 0,0 0 1 0 0,-1 0 0 0 0,1 0 0 0 0,-1 0 0 0 0,0 1 0 0 0,0-1 0 0 0,0 0 0 0 0,-1 1 0 0 0,1-1 0 0 0,-1 2-134 0 0,0-1 149 0 0,0 1 1 0 0,1-1 0 0 0,0 0-1 0 0,0 0 1 0 0,0 0 0 0 0,0 0-1 0 0,3 4-149 0 0,2 1 194 0 0,-5-8-139 0 0,1 0 1 0 0,-1 1-1 0 0,0-1 1 0 0,0 1 0 0 0,0-1-1 0 0,0 1 1 0 0,0-1 0 0 0,0 1-1 0 0,-1 0 1 0 0,1-1-1 0 0,-1 3-55 0 0,-1 11 275 0 0,0-13-197 0 0,1 1-1 0 0,-1 0 0 0 0,1 0 0 0 0,0-1 0 0 0,0 1 0 0 0,1 3-77 0 0,2 8 133 0 0,-1-9-74 0 0,-1 1 1 0 0,0-1-1 0 0,0 0 1 0 0,-1 1-1 0 0,1-1 1 0 0,-1 1-1 0 0,-1 4-59 0 0,-2 15 713 0 0,2-1 0 0 0,1 11-713 0 0,0-29 175 0 0,-1-4-129 0 0,1 0 0 0 0,0-1 0 0 0,-1 1 0 0 0,1-1 0 0 0,-1 1 0 0 0,0-1 0 0 0,0 1-1 0 0,0-1 1 0 0,0 1 0 0 0,0-1 0 0 0,-1 1-46 0 0,1 0-1 0 0,-1 0 1 0 0,1 0-1 0 0,-1 0 0 0 0,1 0 0 0 0,0 1 0 0 0,0 2 1 0 0,-10 41-117 0 0,11-46 125 0 0,-1 1 1 0 0,1-1-1 0 0,-1 1 0 0 0,1-1 1 0 0,0 1-1 0 0,0 0 0 0 0,0-1 0 0 0,0 1 1 0 0,0-1-1 0 0,0 1 0 0 0,1-1 1 0 0,-1 1-1 0 0,0-1 0 0 0,1 1 1 0 0,-1-1-1 0 0,1 1 0 0 0,0-1 0 0 0,-1 1 1 0 0,1-1-1 0 0,0 1-8 0 0,6 13 35 0 0,-10-9-35 0 0,-2-1 0 0 0,10-2 0 0 0,-9-3 0 0 0,0-10 0 0 0,3 3 0 0 0,-5-4-32 0 0,5 9-72 0 0,-1 0 0 0 0,1-1 0 0 0,0 1 0 0 0,0 0 0 0 0,0-1 0 0 0,1 1-1 0 0,-1-1 1 0 0,0 1 0 0 0,1-1 0 0 0,0 1 0 0 0,-1-1 0 0 0,1 1 0 0 0,0-1 0 0 0,1-2 104 0 0,-1 3-87 0 0,0 0 1 0 0,0 0-1 0 0,-1 0 0 0 0,1 0 0 0 0,0 0 1 0 0,-1 0-1 0 0,1 0 0 0 0,-1 0 0 0 0,0 0 1 0 0,1 0-1 0 0,-1 0 0 0 0,0 1 0 0 0,-1-2 87 0 0,1 1-99 0 0,0 0 0 0 0,0 0 0 0 0,0 0 0 0 0,0 1 0 0 0,1-1 0 0 0,-1 0 0 0 0,1 0 0 0 0,-1 0 0 0 0,1 0-1 0 0,-1 0 1 0 0,1 0 0 0 0,0 0 0 0 0,0-1 99 0 0,12-44-5638 0 0,-11 20 486 0 0</inkml:trace>
  <inkml:trace contextRef="#ctx0" brushRef="#br0" timeOffset="50912.078">4535 1722 7976 0 0,'0'0'42'0'0,"7"-9"636"0"0,-7 9-677 0 0,0-1 0 0 0,0 1 0 0 0,0 0 1 0 0,-1 0-1 0 0,1 0 0 0 0,0 0 0 0 0,0 0 1 0 0,0 0-1 0 0,0-1 0 0 0,-1 1 0 0 0,1 0 0 0 0,0 0 1 0 0,0 0-1 0 0,0 0 0 0 0,0-1 0 0 0,0 1 1 0 0,-1 0-1 0 0,1 0 0 0 0,0-1 0 0 0,0 1 0 0 0,0 0 1 0 0,0 0-1 0 0,0 0 0 0 0,0-1 0 0 0,0 1 1 0 0,0 0-1 0 0,0 0 0 0 0,0-1 0 0 0,0 1 0 0 0,0 0 1 0 0,0 0-1 0 0,0-1 0 0 0,0 1 0 0 0,0 0 1 0 0,0 0-1 0 0,0 0 0 0 0,0-1 0 0 0,0 1 0 0 0,1 0 1 0 0,-1 0-1 0 0,0 0 0 0 0,0-1 0 0 0,0 1 1 0 0,0 0-1 0 0,0 0 0 0 0,1 0 0 0 0,-1-1 0 0 0,0 1 1 0 0,0 0-1 0 0,0 0 0 0 0,0 0 0 0 0,1 0-1 0 0,10-6 1157 0 0,-5 5-803 0 0,-1 0 0 0 0,1 0 0 0 0,-1 1 0 0 0,1 0-1 0 0,-1 0 1 0 0,1 0 0 0 0,0 1 0 0 0,3 1-354 0 0,5 0 726 0 0,0 2 1 0 0,11 4-727 0 0,-10-2 848 0 0,0 0 0 0 0,10 7-848 0 0,-23-12 37 0 0,-1-1 0 0 0,0 1 0 0 0,0 0 0 0 0,0-1 0 0 0,0 1 0 0 0,0 0 0 0 0,0 0 0 0 0,0 0 1 0 0,0 0-1 0 0,0 0 0 0 0,0 0 0 0 0,-1 0 0 0 0,1 0 0 0 0,0 0 0 0 0,-1 0 0 0 0,1 0 1 0 0,-1 1-1 0 0,1-1 0 0 0,-1 0 0 0 0,0 0 0 0 0,1 1 0 0 0,-1-1 0 0 0,0 0 0 0 0,0 0 0 0 0,0 1-37 0 0,8 11 387 0 0,-7-13-367 0 0,-1 1 1 0 0,1-1 0 0 0,-1 1 0 0 0,1-1 0 0 0,-1 1 0 0 0,1 0 0 0 0,-1-1-1 0 0,1 1 1 0 0,-1 0 0 0 0,0-1 0 0 0,1 1 0 0 0,-1 0 0 0 0,0 0 0 0 0,0-1-1 0 0,1 1 1 0 0,-1 0 0 0 0,0 0 0 0 0,0 0 0 0 0,0-1 0 0 0,0 1 0 0 0,0 0-1 0 0,0 0 1 0 0,0 0 0 0 0,0 0-21 0 0,-8 10 271 0 0,7-10-213 0 0,0 1 0 0 0,0-1-1 0 0,-1 1 1 0 0,1-1 0 0 0,0 1 0 0 0,0 0 0 0 0,1-1 0 0 0,-1 1 0 0 0,0 0-1 0 0,0 1-57 0 0,1-1 33 0 0,-1 0 0 0 0,0 0 0 0 0,1-1-1 0 0,-1 1 1 0 0,0 0 0 0 0,0-1 0 0 0,0 1-1 0 0,0-1 1 0 0,0 1 0 0 0,-1-1-1 0 0,1 1 1 0 0,0-1 0 0 0,-1 0 0 0 0,1 0-1 0 0,-1 0 1 0 0,1 0 0 0 0,-1 0-1 0 0,1 0 1 0 0,-1 0 0 0 0,-1 0-33 0 0,1 1 28 0 0,-1-1 0 0 0,1 0-1 0 0,0 1 1 0 0,0-1 0 0 0,0 1 0 0 0,0 0 0 0 0,0 0 0 0 0,-1 1-28 0 0,1-1 70 0 0,-1 1 1 0 0,0 0 0 0 0,0-1 0 0 0,1 0-1 0 0,-1 0 1 0 0,-1 0 0 0 0,1 0 0 0 0,0 0-1 0 0,0-1 1 0 0,-1 1 0 0 0,1-1 0 0 0,-1 0-1 0 0,-2 1-70 0 0,-21 9 11 0 0,17-7-193 0 0,-1 1-1 0 0,1-2 0 0 0,-1 0 1 0 0,1 0-1 0 0,-1-1 0 0 0,-4 0 183 0 0,13-1-218 0 0,0-1-1 0 0,0 0 0 0 0,-1 0 0 0 0,1-1 0 0 0,0 1 1 0 0,-1 0-1 0 0,1-1 0 0 0,0 1 0 0 0,0-1 0 0 0,0 0 1 0 0,-2 0 218 0 0,-7-3-3297 0 0,-9 0-2543 0 0</inkml:trace>
  <inkml:trace contextRef="#ctx0" brushRef="#br0" timeOffset="51396.554">4910 1350 6448 0 0,'0'0'498'0'0,"0"0"-68"0"0,0 0 930 0 0,8 8 4028 0 0,21 76-2521 0 0,-24-68-2648 0 0,-1-3-175 0 0,0 1-1 0 0,-1-1 0 0 0,0 1 0 0 0,0 8-43 0 0,0 17 270 0 0,3 35 1335 0 0,-6-63-1508 0 0,0 10-1 0 0,-1-1-1 0 0,0 1 1 0 0,-3 9-96 0 0,3 2 460 0 0,1-27-510 0 0,0 0 0 0 0,0 0-1 0 0,0 0 1 0 0,-1 0 0 0 0,1 0-1 0 0,-1 0 1 0 0,-2 5 50 0 0,3-9-156 0 0,0-1 347 0 0,0 0 155 0 0,0 0 34 0 0,0 0-36 0 0,0 0-168 0 0,0-4-137 0 0,1-1 0 0 0,-1 1-1 0 0,1 0 1 0 0,0 0 0 0 0,0 0-1 0 0,1 0 1 0 0,-1 0 0 0 0,1 0-1 0 0,0 0 1 0 0,-1 1 0 0 0,2-1-1 0 0,-1 0 1 0 0,0 1 0 0 0,1 0-1 0 0,0-1 1 0 0,0 1-39 0 0,9-9 55 0 0,-8 8-63 0 0,0 0 1 0 0,0 0-1 0 0,0 0 0 0 0,1 0 0 0 0,-1 1 0 0 0,1 0 0 0 0,0 0 1 0 0,0 0-1 0 0,0 0 0 0 0,0 1 0 0 0,1 0 0 0 0,-1 0 0 0 0,2 0 8 0 0,0 1-9 0 0,-1-1 0 0 0,1 1-1 0 0,0 1 1 0 0,0-1 0 0 0,-1 1-1 0 0,1 1 1 0 0,1-1 9 0 0,-4 1 1 0 0,0 0-1 0 0,0 0 1 0 0,0 0-1 0 0,0 1 0 0 0,0 0 1 0 0,0-1-1 0 0,0 1 1 0 0,0 1-1 0 0,-1-1 1 0 0,1 0-1 0 0,2 3 0 0 0,3 3 9 0 0,-4-5-1 0 0,0 1 1 0 0,-1-1-1 0 0,0 1 1 0 0,0 0-1 0 0,0 1 1 0 0,0-1-1 0 0,0 1 1 0 0,-1 0-1 0 0,0-1 1 0 0,1 3-9 0 0,-4-5 6 0 0,1 0 1 0 0,-1-1 0 0 0,0 1 0 0 0,1 0 0 0 0,-1 0 0 0 0,0-1-1 0 0,0 1 1 0 0,0 0 0 0 0,-1 0 0 0 0,1-1 0 0 0,0 1-1 0 0,-1 0 1 0 0,1-1 0 0 0,-1 1 0 0 0,1 0 0 0 0,-1-1 0 0 0,0 1-1 0 0,0-1 1 0 0,0 1 0 0 0,0-1 0 0 0,0 1 0 0 0,0-1-1 0 0,0 0 1 0 0,0 1 0 0 0,-1-1 0 0 0,1 0 0 0 0,0 0 0 0 0,-1 0-1 0 0,-1 1-6 0 0,-2 2 190 0 0,0-1 0 0 0,0 0 0 0 0,0 0 0 0 0,-1 0 0 0 0,1-1 0 0 0,-1 1 0 0 0,0-1 0 0 0,-1 0-190 0 0,-20 3-144 0 0,0 0-1 0 0,-1-2 1 0 0,-4-1 144 0 0,-20 0-6936 0 0,24-2 55 0 0</inkml:trace>
  <inkml:trace contextRef="#ctx0" brushRef="#br0" timeOffset="48607.279">2757 1564 13992 0 0,'0'8'674'0'0,"12"131"1483"0"0,-12-107-1429 0 0,0-28-632 0 0,-1 1 0 0 0,1 0 0 0 0,0-1 0 0 0,1 1 0 0 0,-1 0 0 0 0,1-1 0 0 0,0 1-1 0 0,0-1 1 0 0,0 1 0 0 0,1 0-96 0 0,-1-2 69 0 0,0 0 0 0 0,0 0-1 0 0,-1 0 1 0 0,1 0 0 0 0,-1-1 0 0 0,0 1 0 0 0,0 0-1 0 0,0 2-68 0 0,-1-3 54 0 0,1 1-1 0 0,0-1 0 0 0,0 1 0 0 0,1-1 1 0 0,-1 1-1 0 0,1-1 0 0 0,-1 1 0 0 0,1-1 1 0 0,0 1-1 0 0,-1-1-53 0 0,7 10 48 0 0,-5-9-63 0 0,0 0-1 0 0,0 1 0 0 0,-1-1 1 0 0,1 1-1 0 0,-1-1 0 0 0,1 2 16 0 0,-2-1-30 0 0,1-3 26 0 0,-1 1 0 0 0,1-1 1 0 0,-1 0-1 0 0,1 1 1 0 0,-1-1-1 0 0,1 0 1 0 0,0 0-1 0 0,-1 0 0 0 0,1 1 1 0 0,0-1-1 0 0,0 0 1 0 0,0 0-1 0 0,0 0 1 0 0,0 0-1 0 0,0 0 0 0 0,1 0 4 0 0,-1 0-60 0 0</inkml:trace>
  <inkml:trace contextRef="#ctx0" brushRef="#br0" timeOffset="48993.984">2679 1727 11976 0 0,'7'-1'576'0'0,"7"-2"-190"0"0,0-1 1 0 0,10-3-387 0 0,17-5-37 0 0,-5 7 634 0 0,1 1 0 0 0,0 1-1 0 0,0 2 1 0 0,1 2-597 0 0,-5-1-221 0 0,-7 1 1726 0 0,18 4-1505 0 0,-5-1 352 0 0,-35-4-348 0 0,0 0-1 0 0,0 1 0 0 0,-1 0 0 0 0,1-1 0 0 0,0 1 0 0 0,0 1 0 0 0,0-1 0 0 0,-1 1 0 0 0,1-1 1 0 0,-1 1-1 0 0,2 1-3 0 0,-4-2 20 0 0,0 0 1 0 0,1 0 0 0 0,-1 0 0 0 0,0 0 0 0 0,0 1-1 0 0,0-1 1 0 0,0 0 0 0 0,0 1 0 0 0,0-1 0 0 0,-1 1-1 0 0,1-1 1 0 0,0 1 0 0 0,-1 0 0 0 0,1-1-1 0 0,-1 1 1 0 0,1-1 0 0 0,-1 1 0 0 0,0 0 0 0 0,0-1-1 0 0,0 1 1 0 0,0 0 0 0 0,0-1 0 0 0,0 1 0 0 0,0 0-1 0 0,-1-1 1 0 0,1 2-21 0 0,-4 11 592 0 0,-1 0-1 0 0,0-1 1 0 0,-1 1-1 0 0,0-1 1 0 0,-1-1-1 0 0,-6 8-591 0 0,8-12 44 0 0,-3 6-44 0 0,5-10 0 0 0,0 0 0 0 0,1 1 0 0 0,0-1 0 0 0,-1 1 0 0 0,1 2 0 0 0,1-5 0 0 0,1 0 0 0 0,-1 0 0 0 0,1 1 0 0 0,0-1 0 0 0,0 0 0 0 0,0 1 0 0 0,0-1 0 0 0,0 0 0 0 0,0 0 0 0 0,1 1 0 0 0,-1-1 0 0 0,1 0 0 0 0,0 0 0 0 0,0 1 0 0 0,-1-2 0 0 0,1 1 0 0 0,-1 0 0 0 0,1-1 0 0 0,0 1 0 0 0,0-1 0 0 0,-1 1 0 0 0,1-1 0 0 0,0 1 0 0 0,0-1 0 0 0,1 0 0 0 0,-1 0 0 0 0,0 1 0 0 0,0-1 0 0 0,1 0 0 0 0,-1 0 0 0 0,0 0 0 0 0,1 0 0 0 0,0 0 0 0 0,0-1 0 0 0,0 1 0 0 0,0 0 0 0 0,1-1 0 0 0,-1 0 0 0 0,0 1 0 0 0,1-1 0 0 0,-1 0 0 0 0,1 0 0 0 0,-1 0 0 0 0,0-1 0 0 0,1 1 0 0 0,-1 0 0 0 0,2-1 0 0 0,10-4 8 0 0,0 1-1 0 0,0-2 0 0 0,0 0 0 0 0,-1 0 1 0 0,1-1-1 0 0,-2-1 0 0 0,10-7-7 0 0,-19 12 104 0 0,0 0-1 0 0,0 0 1 0 0,-1 0 0 0 0,0 0-1 0 0,1-1 1 0 0,-1 1 0 0 0,-1 0 0 0 0,1-1-1 0 0,0 0 1 0 0,-1 1 0 0 0,0-1-1 0 0,0 0 1 0 0,0 0 0 0 0,0-2-104 0 0,1-3 106 0 0,-1 0-1 0 0,0 0 1 0 0,0 0 0 0 0,-1 0 0 0 0,-1-9-106 0 0,0 13-4 0 0,0 0 0 0 0,0 0 0 0 0,0 0-1 0 0,-1 0 1 0 0,1 0 0 0 0,-2 0 0 0 0,1 0 0 0 0,0 0-1 0 0,-1 0 1 0 0,0 1 0 0 0,0 0 0 0 0,0-1 0 0 0,-3-1 4 0 0,4 3-9 0 0,-1 1 0 0 0,0-1 1 0 0,1 1-1 0 0,-1 0 0 0 0,0 0 1 0 0,-1 0-1 0 0,1 0 0 0 0,0 1 1 0 0,0-1-1 0 0,-1 1 0 0 0,1 0 1 0 0,-1 0-1 0 0,1 0 0 0 0,-1 0 1 0 0,0 1-1 0 0,1-1 0 0 0,-1 1 1 0 0,0 0-1 0 0,1 0 0 0 0,-3 1 9 0 0,-24 4-2453 0 0,13-3 942 0 0</inkml:trace>
  <inkml:trace contextRef="#ctx0" brushRef="#br0" timeOffset="46827.013">941 1769 4144 0 0,'7'-2'310'0'0,"-6"2"-60"0"0,-1 0 0 0 0,1 0 1 0 0,-1 0-1 0 0,0-1 1 0 0,0 1-1 0 0,1 0 1 0 0,-1 0-1 0 0,0-1 0 0 0,1 1 1 0 0,-1 0-1 0 0,0 0 1 0 0,0-1-1 0 0,1 1 1 0 0,-1 0-1 0 0,0-1 0 0 0,0 1 1 0 0,0 0-1 0 0,0-1 1 0 0,0 1-1 0 0,1-1 1 0 0,-1 1-251 0 0,0-1 267 0 0,0 1 0 0 0,0-1 0 0 0,0 1 1 0 0,0 0-1 0 0,0-1 0 0 0,0 1 1 0 0,-1-1-1 0 0,1 1 0 0 0,0-1 1 0 0,0 1-1 0 0,0-1 0 0 0,0 1 1 0 0,-1 0-1 0 0,1-1 0 0 0,0 1 0 0 0,0-1 1 0 0,-1 1-1 0 0,1 0 0 0 0,0-1-267 0 0,-7-4-10 0 0,3 3 165 0 0,0 1 1 0 0,-1 0 0 0 0,1 0-1 0 0,0 0 1 0 0,0 0-1 0 0,0 0 1 0 0,-1 1-1 0 0,1 0 1 0 0,0 0-1 0 0,-1 0 1 0 0,1 0-1 0 0,0 1 1 0 0,-1 0 0 0 0,1 0-1 0 0,0 0 1 0 0,0 0-1 0 0,0 1 1 0 0,0-1-1 0 0,-2 2-155 0 0,-1 1 75 0 0,0-1 1 0 0,0 1-1 0 0,1 1 0 0 0,0-1 0 0 0,0 1 0 0 0,0 0 0 0 0,0 0 0 0 0,1 1 0 0 0,0 0 0 0 0,-4 6-75 0 0,5-6 38 0 0,1 0-1 0 0,0 1 0 0 0,0-1 1 0 0,0 1-1 0 0,1 1-37 0 0,-11 23 128 0 0,12-29-124 0 0,0-1 1 0 0,0 1-1 0 0,0 0 0 0 0,1 0 0 0 0,-1 0 1 0 0,0 0-1 0 0,1 0 0 0 0,-1 0 1 0 0,1 0-1 0 0,0 1 0 0 0,0-1 0 0 0,0 0-4 0 0,0-1 3 0 0,0 0 0 0 0,1 1 0 0 0,-1-1-1 0 0,1 0 1 0 0,-1 0 0 0 0,1 0 0 0 0,-1 0-1 0 0,1-1 1 0 0,-1 1 0 0 0,1 0 0 0 0,0 0-1 0 0,0 0 1 0 0,-1 0 0 0 0,1-1-1 0 0,0 1 1 0 0,0 0 0 0 0,0-1 0 0 0,0 1-1 0 0,0 0 1 0 0,0-1 0 0 0,0 1 0 0 0,0-1-1 0 0,0 0 1 0 0,0 1 0 0 0,0-1 0 0 0,0 0-1 0 0,0 0 1 0 0,1 1-3 0 0,2-1 19 0 0,0 1 0 0 0,0-1 0 0 0,0 0 0 0 0,0 0 0 0 0,0 0 0 0 0,0 0 1 0 0,-1-1-1 0 0,1 1 0 0 0,0-1 0 0 0,3-1-19 0 0,38-16 189 0 0,-22 9-164 0 0,-13 3-13 0 0,1 0-1 0 0,-1 0 1 0 0,0 0-1 0 0,-1-1 1 0 0,0-1-1 0 0,0 0 1 0 0,0 0-1 0 0,2-4-11 0 0,-7 7 42 0 0,1-1-1 0 0,-1 1 0 0 0,-1-1 1 0 0,1 0-1 0 0,-1 0 0 0 0,0 0 1 0 0,-1-1-1 0 0,1 1 0 0 0,0-4-41 0 0,3-14 52 0 0,-1 1 0 0 0,-1-2-52 0 0,-2 16 0 0 0,6-53-394 0 0,-1-8 394 0 0,-5 51-22 0 0,-1 13 22 0 0,-1 0 0 0 0,1 0 0 0 0,-1 0 0 0 0,0 0 0 0 0,-1-2 0 0 0,-3-56 0 0 0,2 57 427 0 0,-1 10 491 0 0,-3 13-671 0 0,6 39-413 0 0,1-40 171 0 0,-1 1-1 0 0,0 0 1 0 0,-2 1-5 0 0,0 10 1 0 0,1 1 1 0 0,2-1-1 0 0,1 14-1 0 0,0-13 113 0 0,-1 0 0 0 0,-2 0 0 0 0,-1 9-113 0 0,1-28 60 0 0,-2 12-17 0 0,1 0-1 0 0,2 0-42 0 0,-1-17-18 0 0,0-4-7 0 0,1 1-1 0 0,0 0 1 0 0,0-1-1 0 0,-1 1 1 0 0,1 0 0 0 0,0-1-1 0 0,0 1 1 0 0,0 0-1 0 0,0-1 1 0 0,0 1 0 0 0,0 0-1 0 0,0-1 1 0 0,0 1-1 0 0,0 0 1 0 0,0-1 0 0 0,1 1-1 0 0,-1 0 1 0 0,0-1-1 0 0,0 1 1 0 0,1-1 0 0 0,-1 1-1 0 0,0 0 1 0 0,1-1 25 0 0,1 0-586 0 0,2-1-5236 0 0,8-4 3793 0 0</inkml:trace>
  <inkml:trace contextRef="#ctx0" brushRef="#br0" timeOffset="47233.641">1146 1767 8840 0 0,'0'0'400'0'0,"0"0"0"0"0,2 0-256 0 0,5 2 12 0 0,-5-2 569 0 0,-1 1-463 0 0,0 0 1 0 0,0 0-1 0 0,1 0 1 0 0,-1 1-1 0 0,0-1 0 0 0,0 0 1 0 0,0 1-1 0 0,0-1 0 0 0,-1 1 1 0 0,1-1-1 0 0,0 1 0 0 0,0-1 1 0 0,-1 1-1 0 0,1 1-262 0 0,2 19 1327 0 0,0 0 0 0 0,-2 0 0 0 0,-1 14-1327 0 0,1-34 30 0 0,-1 1-1 0 0,0-1 0 0 0,1 1 0 0 0,-1-1 0 0 0,1 0 0 0 0,-1 1 0 0 0,1-1 0 0 0,0 0 0 0 0,0 0 0 0 0,0 1 0 0 0,1-1 0 0 0,-1 0 1 0 0,0 0-1 0 0,1 0 0 0 0,-1 0 0 0 0,1 0-29 0 0,4 4 62 0 0,1-1 0 0 0,-1 1 0 0 0,1-1 1 0 0,0-1-63 0 0,-3-1 13 0 0,-3-1 2 0 0,0-1-1 0 0,1 0 1 0 0,-1 0-1 0 0,1 0 1 0 0,-1 0-1 0 0,1 0 0 0 0,0 0 1 0 0,-1-1-1 0 0,1 1 1 0 0,0 0-1 0 0,0-1 1 0 0,-1 1-1 0 0,1-1 1 0 0,0 0-1 0 0,0 0 0 0 0,0 1 1 0 0,-1-1-1 0 0,1 0 1 0 0,0 0-1 0 0,0-1 1 0 0,0 1-1 0 0,-1 0 0 0 0,2-1-14 0 0,2-1 46 0 0,-1 0-1 0 0,0 0 0 0 0,1 0 0 0 0,-1 0 1 0 0,0-1-1 0 0,-1 1 0 0 0,1-1 1 0 0,0 0-1 0 0,-1 0 0 0 0,1-1-45 0 0,15-12 247 0 0,-14 11-202 0 0,0 0 0 0 0,0 0 0 0 0,0-1 0 0 0,-1 1 0 0 0,0-1 0 0 0,0 0 0 0 0,-1 0 0 0 0,1 0 0 0 0,-1-1 0 0 0,0 1 0 0 0,-1-1-1 0 0,0 0 1 0 0,1-4-45 0 0,-2 9 37 0 0,-1-1-1 0 0,0 1 0 0 0,1-1 0 0 0,-1 1 0 0 0,0 0 1 0 0,0-1-1 0 0,-1 1 0 0 0,1-1 0 0 0,0 1 0 0 0,-1 0 1 0 0,1-1-1 0 0,-1 1 0 0 0,0 0 0 0 0,0-1 1 0 0,0 1-1 0 0,0 0 0 0 0,0 0 0 0 0,-1-1-36 0 0,0-1-21 0 0,-1 1 1 0 0,0-1-1 0 0,0 0 0 0 0,0 1 1 0 0,0 0-1 0 0,0 0 0 0 0,-1 0 0 0 0,1 0 1 0 0,-2 0 20 0 0,-2-1 4 0 0,-1 0-1 0 0,0 1 1 0 0,1-1 0 0 0,-1 2 0 0 0,0-1 0 0 0,0 1 0 0 0,-1 1 0 0 0,1-1 0 0 0,0 1 0 0 0,0 1-1 0 0,-1-1 1 0 0,-5 2-4 0 0,-24-1-132 0 0,31 0-175 0 0,6-2-786 0 0,2 1 925 0 0,-1 1 0 0 0,1-1 0 0 0,0 1 0 0 0,-1 0 0 0 0,1-1 0 0 0,0 1 0 0 0,0-1 0 0 0,-1 1 0 0 0,1 0 0 0 0,0 0 0 0 0,0-1 0 0 0,-1 1 0 0 0,1 0 0 0 0,1 0 168 0 0,7-1-4350 0 0,0-1-1239 0 0</inkml:trace>
  <inkml:trace contextRef="#ctx0" brushRef="#br0" timeOffset="47728.913">1521 1639 10136 0 0,'0'0'464'0'0,"-1"0"-10"0"0,1 2-80 0 0,0 0 0 0 0,0 0 0 0 0,0 0-1 0 0,0 0 1 0 0,0 0 0 0 0,1 0 0 0 0,-1 0-1 0 0,0-1 1 0 0,1 2-374 0 0,1 3 330 0 0,0 0 0 0 0,-1 0 0 0 0,0 0 1 0 0,0 0-1 0 0,0 1 0 0 0,-1-1 0 0 0,0 0 0 0 0,0 1 0 0 0,-1 2-330 0 0,2 26 402 0 0,0-22 260 0 0,1 13 296 0 0,5 18-958 0 0,-6-37 30 0 0,1 0 1 0 0,0 0-1 0 0,0 0 1 0 0,1 0 0 0 0,0-1-1 0 0,0 1 1 0 0,0-1-1 0 0,3 3-30 0 0,-4-6 107 0 0,0 0-1 0 0,0 0 0 0 0,1-1 0 0 0,-1 1 0 0 0,1 0 1 0 0,0-1-1 0 0,-1 0 0 0 0,3 2-106 0 0,-4-4 17 0 0,1 1-1 0 0,-1 0 1 0 0,1-1-1 0 0,-1 1 1 0 0,0-1-1 0 0,1 0 1 0 0,-1 1 0 0 0,1-1-1 0 0,-1 0 1 0 0,1 0-1 0 0,-1 0 1 0 0,1 0-1 0 0,-1 0 1 0 0,1 0 0 0 0,-1 0-1 0 0,0 0 1 0 0,1-1-1 0 0,-1 1 1 0 0,1-1-1 0 0,-1 1 1 0 0,0-1-1 0 0,1 1 1 0 0,-1-1-17 0 0,2-1 43 0 0,0-1 1 0 0,0 1-1 0 0,-1-1 0 0 0,1 0 1 0 0,-1 1-1 0 0,1-1 0 0 0,-1 0 1 0 0,0-1-44 0 0,7-7 118 0 0,-3 5-106 0 0,-1-1 0 0 0,0 1 0 0 0,0-1 0 0 0,-1 1 0 0 0,1-1 0 0 0,-1-1 0 0 0,-1 1 0 0 0,1-2-12 0 0,4-5 0 0 0,-1-1 0 0 0,-7 15 0 0 0,0 0 0 0 0,0 0 0 0 0,0 0 0 0 0,0 0 0 0 0,0 0 0 0 0,0 0 0 0 0,0 0 0 0 0,0-1 0 0 0,0 1 0 0 0,1 0 0 0 0,-1 0 0 0 0,0 0 0 0 0,0 0 0 0 0,0 0 0 0 0,0 0 0 0 0,0 0 0 0 0,0 0 0 0 0,0 0 0 0 0,1 0 0 0 0,-1 0 0 0 0,0 0 0 0 0,0 0 0 0 0,0 0 0 0 0,0 0 0 0 0,0 0 0 0 0,0 0 0 0 0,1 0 0 0 0,-1 0 0 0 0,0 0 0 0 0,0 0 0 0 0,0 0 0 0 0,0 0 0 0 0,0 0 0 0 0,0 0 0 0 0,1 0 0 0 0,-1 0 0 0 0,0 0 0 0 0,0 0 0 0 0,0 0 0 0 0,0 0 0 0 0,0 0 0 0 0,0 0 0 0 0,0 0 0 0 0,0 0 0 0 0,1 1 0 0 0,-1-1 0 0 0,0 0 0 0 0,0 0 0 0 0,0 0 0 0 0,0 0 0 0 0,0 0 0 0 0,0 0 0 0 0,0 0 0 0 0,0 1 0 0 0,0-1 0 0 0,0 0 0 0 0,0 0 0 0 0,0 0 0 0 0,0 0 0 0 0,8 10 0 0 0,-5-7 0 0 0,5 4 0 0 0,-3-1 0 0 0,1-1 0 0 0,1 0 0 0 0,-1 0 0 0 0,7 3 0 0 0,-11-6 0 0 0,0-1 0 0 0,1 0 0 0 0,-1 0 0 0 0,1-1 0 0 0,-1 1 0 0 0,1 0 0 0 0,0-1 0 0 0,-1 1 0 0 0,1-1 0 0 0,0 0 0 0 0,-1 0 0 0 0,1 0 0 0 0,-1 0 0 0 0,1 0 0 0 0,0-1 0 0 0,2 0 0 0 0,4-1 4 0 0,-1 0 2 0 0,0 0 0 0 0,0-1-1 0 0,-1 1 1 0 0,1-1 0 0 0,-1-1 0 0 0,1 0-1 0 0,3-2-5 0 0,2-1 394 0 0,-11 6-354 0 0,-1 1 0 0 0,1-1 1 0 0,-1 0-1 0 0,0 1 0 0 0,0-1 1 0 0,1 0-1 0 0,-1 0 0 0 0,0 0 0 0 0,0 0 1 0 0,0 0-1 0 0,0 0 0 0 0,0 0 0 0 0,0 0 1 0 0,0 0-1 0 0,0 0 0 0 0,0 0 0 0 0,0-1 1 0 0,-1 1-1 0 0,1-2-40 0 0,8-13 149 0 0,-8 15-127 0 0,0 0-1 0 0,0-1 1 0 0,0 1 0 0 0,-1 0 0 0 0,1-1-1 0 0,0 1 1 0 0,-1-1 0 0 0,1 1 0 0 0,-1-1-1 0 0,1 0 1 0 0,-1 1 0 0 0,0-1 0 0 0,1 0-1 0 0,-1 1 1 0 0,0-1 0 0 0,0 0 0 0 0,0 0-22 0 0,-1-1 22 0 0,1-1 0 0 0,-1 1 1 0 0,1 0-1 0 0,-1-1 0 0 0,0 1 0 0 0,0 0 1 0 0,0 0-1 0 0,-1-1 0 0 0,1 1 1 0 0,-1 0-1 0 0,0 0 0 0 0,0 1 1 0 0,0-1-1 0 0,0 0 0 0 0,-1 0-22 0 0,-8-11-197 0 0,10 12 164 0 0,1 1 0 0 0,-1-1 0 0 0,0 1 0 0 0,0 0-1 0 0,0-1 1 0 0,0 1 0 0 0,0 0 0 0 0,0 0 0 0 0,-1 0 0 0 0,0-1 33 0 0,-12-8-460 0 0,-7-3-4488 0 0,20 13 3541 0 0</inkml:trace>
  <inkml:trace contextRef="#ctx0" brushRef="#br0" timeOffset="48293.07">2049 1666 4144 0 0,'0'0'191'0'0,"-1"0"-11"0"0,1 0-108 0 0,-1 0 0 0 0,1 0 0 0 0,0 0 0 0 0,0 1 0 0 0,0-1 0 0 0,0 0 0 0 0,0 0 0 0 0,-1 0 0 0 0,1 0 0 0 0,0 1 0 0 0,0-1 1 0 0,0 0-1 0 0,0 0 0 0 0,0 0 0 0 0,0 0 0 0 0,0 1 0 0 0,0-1 0 0 0,-1 0 0 0 0,1 0 0 0 0,0 0 0 0 0,0 1 0 0 0,0-1 1 0 0,0 0-1 0 0,0 0 0 0 0,0 1 0 0 0,0-1 0 0 0,0 0 0 0 0,0 0 0 0 0,1 0 0 0 0,-1 1 0 0 0,0-1 0 0 0,0 0 0 0 0,0 0 0 0 0,0 0 1 0 0,0 1-1 0 0,0-1 0 0 0,0 0 0 0 0,0 0 0 0 0,0 0 0 0 0,1 0 0 0 0,-1 1 0 0 0,0-1 0 0 0,0 0-72 0 0,5 12 2980 0 0,5 5-521 0 0,-8-14-2341 0 0,0 0 0 0 0,0 1-1 0 0,0-1 1 0 0,0 0 0 0 0,-1 1-1 0 0,1 0 1 0 0,0 3-118 0 0,10 40 1098 0 0,-6-27-436 0 0,-1 0 1 0 0,-1 1-1 0 0,-1-1 1 0 0,0 1-1 0 0,-2 3-662 0 0,-1-17 207 0 0,-1-1 0 0 0,1 1 0 0 0,-2-1 0 0 0,0 4-207 0 0,-2 10 315 0 0,3-2 89 0 0,1-15-96 0 0,-1-9 126 0 0,0 0-147 0 0,1 1-187 0 0,0 1 0 0 0,0-1 0 0 0,0 0 0 0 0,1 1-1 0 0,0-1 1 0 0,0-2-100 0 0,2-9 1 0 0,-2 8-28 0 0,1 0-1 0 0,0 0 0 0 0,0 0 0 0 0,1 1 1 0 0,0-1-1 0 0,1 1 0 0 0,3-6 28 0 0,0 0 44 0 0,2 0 0 0 0,0 0 0 0 0,6-6-44 0 0,-2 4-560 0 0,-8 8 300 0 0,1 0-1 0 0,-1 1 1 0 0,1-1 0 0 0,1 2 0 0 0,3-4 260 0 0,-8 8 17 0 0,0-1-1 0 0,0 1 1 0 0,0 0 0 0 0,0 0 0 0 0,0 0 0 0 0,0 0 0 0 0,0 0 0 0 0,1 1 0 0 0,-1-1 0 0 0,0 1 0 0 0,0-1 0 0 0,1 1 0 0 0,-1 0 0 0 0,0 0 0 0 0,1 0 0 0 0,-1 0 0 0 0,0 0 0 0 0,0 1 0 0 0,1-1 0 0 0,-1 1 0 0 0,0 0 0 0 0,2 0-17 0 0,-1 0-13 0 0,0 1 0 0 0,0 0 0 0 0,0-1 0 0 0,0 1 0 0 0,0 0 0 0 0,-1 0 0 0 0,1 1 0 0 0,-1-1 0 0 0,1 0-1 0 0,-1 1 1 0 0,0 0 0 0 0,0-1 0 0 0,0 1 0 0 0,0 0 0 0 0,-1 0 0 0 0,1 0 0 0 0,-1 0 0 0 0,0 0 0 0 0,1 1 0 0 0,-1-1 0 0 0,-1 0 0 0 0,1 1 13 0 0,2 11 355 0 0,-2 0-1 0 0,1 0 1 0 0,-2-1 0 0 0,0 10-355 0 0,0-7 426 0 0,-1-8-561 0 0,1 0-1 0 0,-1 0 0 0 0,-1 0 0 0 0,0 0 1 0 0,-1 4 135 0 0,2-11-1011 0 0,1 5-1678 0 0,0-6 1300 0 0</inkml:trace>
  <inkml:trace contextRef="#ctx0" brushRef="#br1" timeOffset="69762.62">522 6944 10136 0 0,'0'0'230'0'0,"8"-17"596"0"0,-7 15-605 0 0,0 0 0 0 0,1 0 1 0 0,-1 0-1 0 0,1 0 0 0 0,-1 1 1 0 0,1-1-1 0 0,0 0 0 0 0,0 1 1 0 0,2-2-222 0 0,-4 3 130 0 0,1-1 1 0 0,-1 1 0 0 0,1 0 0 0 0,-1 0 0 0 0,1 0 0 0 0,-1 0-1 0 0,0 0 1 0 0,1 0 0 0 0,-1 0 0 0 0,1 0 0 0 0,-1 0 0 0 0,1 0-1 0 0,-1 0 1 0 0,1 0 0 0 0,-1 0 0 0 0,1 0 0 0 0,-1 0 0 0 0,1 1-1 0 0,-1-1 1 0 0,0 0 0 0 0,1 0 0 0 0,-1 0 0 0 0,1 1 0 0 0,-1-1-1 0 0,0 0 1 0 0,1 1 0 0 0,-1-1-131 0 0,8 15 1440 0 0,-6-10-1104 0 0,-1 0 1 0 0,0 0 0 0 0,-1 0 0 0 0,1 1-1 0 0,-1 0-336 0 0,1 2 281 0 0,-1-1 0 0 0,1 0-1 0 0,0 1 1 0 0,1-1 0 0 0,0 0-1 0 0,2 5-280 0 0,0 2-26 0 0,0 0 0 0 0,1 8 26 0 0,-5-17-64 0 0,0-4-273 0 0,4-6-1067 0 0,2-2-3762 0 0,-3 0-1078 0 0</inkml:trace>
  <inkml:trace contextRef="#ctx0" brushRef="#br1" timeOffset="67157.282">1246 6716 6448 0 0,'0'0'141'0'0,"0"0"23"0"0,0 0 13 0 0,0 0-19 0 0,-8-2 330 0 0,7 2 2 0 0,1 0 20 0 0,0 0 2 0 0,0 0 0 0 0,0 0 0 0 0,0 0 0 0 0,0 0-70 0 0,0 0-220 0 0,0 0 164 0 0,0 0 102 0 0,0 0 22 0 0,0 0 2 0 0,0 0 0 0 0,0 0 0 0 0,0 0 0 0 0,0-1-70 0 0,-3-1-220 0 0,3 2 164 0 0,26-10 2659 0 0,63-4-4413 0 0,-10 11 2736 0 0,-48 1-714 0 0,29 2-654 0 0,-26 0-46 0 0,12-1 46 0 0,177-5 0 0 0,-206 6 0 0 0,28 0 0 0 0,39 5 0 0 0,-63-4 0 0 0,0 0 0 0 0,7-2 0 0 0,4 1 0 0 0,-6-1 0 0 0,-16 0 0 0 0,1 1 0 0 0,0 0 0 0 0,4 1 0 0 0,-8-1 0 0 0,0 0 0 0 0,0 0 0 0 0,0 0 0 0 0,5-2 0 0 0,19-1 0 0 0,54-1 0 0 0,-46 1 0 0 0,0 3 0 0 0,10 1 0 0 0,-19 0 0 0 0,22-3 0 0 0,0 1 0 0 0,-35 1-58 0 0,14 0 115 0 0,0-1 0 0 0,18-4-57 0 0,1-2 0 0 0,-22 3 0 0 0,-24 2-1 0 0,0 1 1 0 0,0 0-1 0 0,0 0 0 0 0,0 1 0 0 0,0-1 0 0 0,5 1 1 0 0,8-2 407 0 0,23-7 1167 0 0,-29 6-1571 0 0,-1 1 0 0 0,1 0-1 0 0,0 0 1 0 0,0 1 0 0 0,-1 0-1 0 0,10 1-2 0 0,-14 0 0 0 0,0-1 0 0 0,-1-1 0 0 0,-5 2 0 0 0,1 0 0 0 0,-1 0 0 0 0,1 0 0 0 0,-1 0 0 0 0,1 0 0 0 0,0-1 0 0 0,-1 1 0 0 0,1 0 0 0 0,-1 0 0 0 0,1 0 0 0 0,-1-1 0 0 0,0 1 0 0 0,1 0 0 0 0,-1-1 0 0 0,1 1 0 0 0,-1 0 0 0 0,1-1 0 0 0,-1 1 0 0 0,0-1 0 0 0,1 1 0 0 0,-1 0 0 0 0,0-1 0 0 0,1 1 0 0 0,-1-1 0 0 0,0 1 0 0 0,0-1 0 0 0,1-2 0 0 0,1 0 0 0 0,-2-2-705 0 0,0 2-4496 0 0,-2 0-1484 0 0</inkml:trace>
  <inkml:trace contextRef="#ctx0" brushRef="#br1" timeOffset="64921.328">1144 3930 6448 0 0,'0'0'141'0'0,"0"0"23"0"0,0 0 13 0 0,-1-1-19 0 0,-4-2-126 0 0,1 1-32 0 0,2 2 49 0 0,0-1 0 0 0,1 1 0 0 0,-1 0 0 0 0,0-1 0 0 0,0 1 0 0 0,0 0 0 0 0,1 0 0 0 0,-1 0 1 0 0,-1 1-50 0 0,-5-2 504 0 0,7 1 6 0 0,1 0 2 0 0,0 0 0 0 0,0 0 0 0 0,0 0 0 0 0,0 0-70 0 0,0 0-220 0 0,0 0 164 0 0,0 0 102 0 0,0 0 22 0 0,0 0-68 0 0,0 0-220 0 0,0 0 164 0 0,0 0 102 0 0,0 0 22 0 0,0 0-68 0 0,2 1-418 0 0,0 0 0 0 0,0 0-1 0 0,1 0 1 0 0,-1 0 0 0 0,0 0-1 0 0,1 0 1 0 0,0-1-24 0 0,-3 0 0 0 0,11 3 42 0 0,0-1-1 0 0,0 0 1 0 0,6-1-42 0 0,24 5 317 0 0,-25-4-46 0 0,-1 0-1 0 0,1-2 1 0 0,0 0-1 0 0,0 0 1 0 0,-1-1-1 0 0,8-2-270 0 0,43-2-18 0 0,-14 5 308 0 0,27 5-290 0 0,-43-3 21 0 0,-1-1 1 0 0,9-2-22 0 0,9-1-277 0 0,-5-3 277 0 0,-36 4 0 0 0,0 0 0 0 0,0 0 0 0 0,1-1 0 0 0,19 0-22 0 0,-27 2 171 0 0,1 0 1 0 0,-1 0 0 0 0,0-1 0 0 0,1 0 0 0 0,-1 0-1 0 0,3-1-149 0 0,-3 1 165 0 0,-1 0 0 0 0,1 0 0 0 0,-1 1-1 0 0,1-1 1 0 0,-1 1 0 0 0,1 0 0 0 0,1 0-165 0 0,0 0-7 0 0,-1 0 1 0 0,0 0 0 0 0,0 0 0 0 0,0-1 0 0 0,0 0-1 0 0,2-1 7 0 0,6 0 0 0 0,0-1 0 0 0,1 2 0 0 0,-1 0 0 0 0,0 0 0 0 0,1 1 0 0 0,-1 1 0 0 0,1 0 0 0 0,4 2 0 0 0,2-4 0 0 0,-16 0 0 0 0,-1 1 0 0 0,0 0 0 0 0,1-1 0 0 0,-1 1 0 0 0,0 0 0 0 0,3 1 0 0 0,-2 0 0 0 0,1-1 0 0 0,-1 0 0 0 0,1 0 0 0 0,-1 0 0 0 0,1 0 0 0 0,0-1 0 0 0,2 0 0 0 0,37-3 0 0 0,-24 3 0 0 0,-15 0 0 0 0,1 1 0 0 0,-1 0 0 0 0,1 0 0 0 0,-1 0 0 0 0,2 1 0 0 0,-2 0-1 0 0,0-1 0 0 0,0 1 0 0 0,0-1 0 0 0,0 0 0 0 0,0-1 0 0 0,0 1 0 0 0,5-2 1 0 0,-6 1 14 0 0,0 0-1 0 0,0 1 0 0 0,0 0 0 0 0,0-1 0 0 0,0 2 0 0 0,2-1-13 0 0,1 0 363 0 0,1 0-1 0 0,0 0 0 0 0,0 0 0 0 0,0-1 1 0 0,1-1-363 0 0,-1 1 27 0 0,-1 0 1 0 0,0 0-1 0 0,0 1 0 0 0,0 0 1 0 0,0 0-1 0 0,5 1-27 0 0,-10 0 0 0 0,0-1 0 0 0,0 0 0 0 0,0 1 0 0 0,0-1 0 0 0,0 0 0 0 0,1 0 0 0 0,-1 0 0 0 0,0-1 0 0 0,0 1 0 0 0,0 0 0 0 0,0-1 0 0 0,38 3 0 0 0,-15-5 0 0 0,7-4 0 0 0,-23 7 0 0 0,5 1 0 0 0,-2-3 0 0 0,-6 2 0 0 0,-2 0 0 0 0,1 0 0 0 0,0 0 0 0 0,0-1 0 0 0,-1 0 0 0 0,1 0 0 0 0,1-1 0 0 0,33-5 0 0 0,-17 5 0 0 0,-15 2 0 0 0,0 0 0 0 0,-1 0 0 0 0,1-1 0 0 0,2 0 0 0 0,-7-1 0 0 0,13 1 0 0 0,32-2 0 0 0,-34 3 0 0 0,-9 1 0 0 0,0-1 0 0 0,-1 1 0 0 0,1-1 0 0 0,0 0 0 0 0,-1-1 0 0 0,1 1 0 0 0,0-1 0 0 0,1 0 0 0 0,2 0 0 0 0,-1 0 0 0 0,1 0 0 0 0,0 0 0 0 0,3 1 0 0 0,3-1 0 0 0,-8 1 0 0 0,1 0 0 0 0,-1 0 0 0 0,0 0 0 0 0,1 1 0 0 0,-1 0 0 0 0,4 1 0 0 0,-5-1 0 0 0,19 0 0 0 0,-21-1-9 0 0,8-5-115 0 0,-9 5-572 0 0,-1 0-257 0 0,1 1-58 0 0,7 4-12 0 0</inkml:trace>
  <inkml:trace contextRef="#ctx0" brushRef="#br1" timeOffset="70924.758">522 3302 13824 0 0,'0'0'314'0'0,"0"0"46"0"0,0 0 22 0 0,0 0-50 0 0,0 0-150 0 0,0 0 196 0 0,0 0 108 0 0,0 0 23 0 0,0 0-66 0 0,0 0-222 0 0,2 2 166 0 0,1 2-126 0 0,0 1-1 0 0,-1 0 1 0 0,1 0 0 0 0,-1 0 0 0 0,0 1-1 0 0,0-1 1 0 0,0 0 0 0 0,-1 1-1 0 0,1 3-260 0 0,0 1 699 0 0,-1-7-633 0 0,-1 0 0 0 0,0 0 0 0 0,1-1 0 0 0,-1 1-1 0 0,-1 0 1 0 0,1 0 0 0 0,0 0 0 0 0,-1 0 0 0 0,1 0-1 0 0,-2 2-65 0 0,-12 31-86 0 0,5-15 122 0 0,2 2-36 0 0,6-18 0 0 0,0 0 0 0 0,0 0 0 0 0,-1 0 0 0 0,0-1 0 0 0,0 1 0 0 0,0 0 0 0 0,-3 3 0 0 0,3-3 0 0 0,-1 0 0 0 0,1 0 0 0 0,0 0 0 0 0,1 1 0 0 0,-1-1 0 0 0,1 1 0 0 0,0-1 0 0 0,0 1 0 0 0,1 0 0 0 0,0-1 0 0 0,0 5 0 0 0,-2 21 0 0 0,-2 26 0 0 0,4-54 0 0 0,0 0 0 0 0,1 0 0 0 0,-1 0 0 0 0,1-1 0 0 0,0 1 0 0 0,0 0 0 0 0,0-1 0 0 0,1 3 0 0 0,4 10 0 0 0,-6-13 96 0 0,1 1-1 0 0,0-1 0 0 0,0 1 0 0 0,0-1 1 0 0,0 0-1 0 0,0 1 0 0 0,1-1 0 0 0,-1 0 0 0 0,1 0 1 0 0,-1 0-1 0 0,1 0 0 0 0,0 0 0 0 0,0 0 1 0 0,0 0-96 0 0,-1-1 106 0 0,2 2 138 0 0,0 1-8 0 0,16 5-108 0 0,-15-7-128 0 0,0-1 0 0 0,1 1 0 0 0,-1-1 0 0 0,0 0 0 0 0,0 0 0 0 0,1-1 0 0 0,-1 1 0 0 0,0-1 0 0 0,1 0 0 0 0,-1 0 0 0 0,0-1 0 0 0,1 1 0 0 0,-1-1 0 0 0,0 0 0 0 0,1 0 0 0 0,-1 0 0 0 0,0-1 0 0 0,4-1 0 0 0,27-7 0 0 0,-23 5-5 0 0,-11 1-35 0 0,-1 3 21 0 0,2 0-310 0 0,-1-1 1 0 0,0 0-1 0 0,0 0 0 0 0,0 0 0 0 0,-1 0 0 0 0,1 0 0 0 0,0 0 0 0 0,-1-1 0 0 0,1 1 1 0 0,-1 0-1 0 0,0 0 0 0 0,0 0 0 0 0,0 0 0 0 0,0-1 0 0 0,0 1 0 0 0,0-1 329 0 0,-1-7-2331 0 0,1 2 285 0 0</inkml:trace>
  <inkml:trace contextRef="#ctx0" brushRef="#br1" timeOffset="71216.523">551 3563 13824 0 0,'0'0'629'0'0,"0"0"-12"0"0,-8 0 1672 0 0,113 0-225 0 0,-95 0-2074 0 0,3 0-15 0 0,1 0 1 0 0,-1-1-1 0 0,1-1 1 0 0,-1 0-1 0 0,11-3 25 0 0,-22 5-696 0 0,3-3-1268 0 0,-5 2 942 0 0</inkml:trace>
  <inkml:trace contextRef="#ctx0" brushRef="#br1" timeOffset="71477.54">429 3320 15664 0 0,'0'0'356'0'0,"0"0"49"0"0,0 0 21 0 0,0 0-42 0 0,2-1-250 0 0,58-22 1755 0 0,19 7-1281 0 0,-22 4 838 0 0,-36 9-1303 0 0,19-3-185 0 0,30 0 42 0 0,-40 4-343 0 0,-6 1-688 0 0,-8 2-4508 0 0,-3 1-705 0 0</inkml:trace>
  <inkml:trace contextRef="#ctx0" brushRef="#br1" timeOffset="72031.185">773 3683 10136 0 0,'0'0'464'0'0,"0"0"-10"0"0,1-1-294 0 0,-1 0-84 0 0,0 1-1 0 0,0 0 1 0 0,1-1 0 0 0,-1 1-1 0 0,0 0 1 0 0,0-1-1 0 0,1 1 1 0 0,-1-1-1 0 0,0 1 1 0 0,1 0-1 0 0,-1 0 1 0 0,1-1 0 0 0,-1 1-1 0 0,0 0 1 0 0,1 0-1 0 0,-1-1 1 0 0,1 1-1 0 0,-1 0 1 0 0,1 0-1 0 0,-1 0 1 0 0,1 0-1 0 0,-1 0 1 0 0,1 0 0 0 0,-1 0-1 0 0,1 0 1 0 0,-1 0-1 0 0,0 0 1 0 0,1 0-1 0 0,-1 0 1 0 0,1 0-1 0 0,-1 0 1 0 0,1 0 0 0 0,-1 0-1 0 0,1 0 1 0 0,-1 1-1 0 0,1-1 1 0 0,-1 0-1 0 0,0 0 1 0 0,1 1-76 0 0,6 13 2459 0 0,-7-12-2823 0 0,2 9 905 0 0,0 0 0 0 0,-1 0 0 0 0,0 0 0 0 0,0 1 0 0 0,-2-1 1 0 0,1 0-1 0 0,-3 11-541 0 0,1-5 470 0 0,1-1 1 0 0,1 0-1 0 0,0 7-470 0 0,3 49 16 0 0,-3-63-16 0 0,0 0 0 0 0,-1 1 0 0 0,0-1 0 0 0,0 0 0 0 0,-1 0 0 0 0,-1 4 0 0 0,-3 18 0 0 0,6-34 0 0 0,0 0 0 0 0,0 0 0 0 0,0 0 0 0 0,1 0 0 0 0,0 0 0 0 0,-1 0 0 0 0,1-1 0 0 0,1-1 0 0 0,2-4 0 0 0,0-1 0 0 0,0 0 0 0 0,-1 1 0 0 0,1-7 0 0 0,-2 6 0 0 0,1 1 0 0 0,0-1 0 0 0,0 0 0 0 0,5-6 0 0 0,4-7 0 0 0,-6 9 0 0 0,1 1 0 0 0,1 0 0 0 0,0 1 0 0 0,1-1 0 0 0,-5 10 0 0 0,0-1 0 0 0,0 1 0 0 0,0 0 0 0 0,0 0 0 0 0,0 1 0 0 0,1-1 0 0 0,0 1 0 0 0,-1 0 0 0 0,1 0 0 0 0,0 1 0 0 0,2-1 0 0 0,14-1 0 0 0,-18 4 0 0 0,-2-1 0 0 0,-1 0 0 0 0,0 0 0 0 0,0 1 0 0 0,1-1 0 0 0,-1 0 0 0 0,0 0 0 0 0,0 0 0 0 0,0 1 0 0 0,0-1 0 0 0,1 0 0 0 0,-1 0 0 0 0,0 1 0 0 0,0-1 0 0 0,0 0 0 0 0,0 1 0 0 0,0-1 0 0 0,0 0 0 0 0,0 0 0 0 0,0 1 0 0 0,0-1 0 0 0,0 0 0 0 0,0 1 0 0 0,0-1 0 0 0,0 0 0 0 0,0 1 0 0 0,0-1 0 0 0,0 0 0 0 0,0 0 0 0 0,0 1 0 0 0,0-1 0 0 0,0 0 0 0 0,0 1 0 0 0,0-1 0 0 0,-1 0 0 0 0,1 0 0 0 0,0 1 0 0 0,0-1 0 0 0,0 0 0 0 0,-1 0 0 0 0,-1 5 0 0 0,0 0 0 0 0,-1 0 0 0 0,1-1 0 0 0,-1 0 0 0 0,-1 1 0 0 0,1-1 0 0 0,0 0 0 0 0,-1 0 0 0 0,0-1 0 0 0,-4 4 0 0 0,0-1 0 0 0,1-1 0 0 0,-1 1 0 0 0,-1-1 0 0 0,1-1 0 0 0,-7 3 0 0 0,7-3 0 0 0,0 0 0 0 0,1 1 0 0 0,0 0 0 0 0,0 0 0 0 0,-6 6 0 0 0,12-11 0 0 0,1 0 0 0 0,0 1 0 0 0,0-1 0 0 0,0 0 0 0 0,-1 0 0 0 0,1 1 0 0 0,0-1 0 0 0,0 0 0 0 0,0 0 0 0 0,-1 1 0 0 0,1-1 0 0 0,0 0 0 0 0,0 1 0 0 0,0-1 0 0 0,0 0 0 0 0,0 1 0 0 0,0-1 0 0 0,0 0 0 0 0,0 1 0 0 0,0-1 0 0 0,0 0 0 0 0,0 1 0 0 0,0-1 0 0 0,0 0 0 0 0,0 1 0 0 0,0-1 0 0 0,0 0 0 0 0,0 0 0 0 0,1 1 0 0 0,-1-1 0 0 0,0 0 0 0 0,0 1 0 0 0,0-1 0 0 0,1 0 0 0 0,5 8 0 0 0,-5-8 0 0 0,1 3 0 0 0,0 0 0 0 0,0-1 0 0 0,1 1 0 0 0,-1-1 0 0 0,0 0 0 0 0,1 1 0 0 0,0-1 0 0 0,-1-1 0 0 0,1 1 0 0 0,0 0 0 0 0,0-1 0 0 0,0 1 0 0 0,0-1 0 0 0,3 1 0 0 0,45 14 0 0 0,-8-3 0 0 0,2 3 0 0 0,-24-8-391 0 0,15 6-2011 0 0,-24-6 1379 0 0</inkml:trace>
  <inkml:trace contextRef="#ctx0" brushRef="#br1" timeOffset="68169.64">65 6537 10136 0 0,'0'-3'86'0'0,"1"1"1"0"0,-1 0-1 0 0,1 0 1 0 0,-1-1-1 0 0,0 1 0 0 0,0 0 1 0 0,0 0-1 0 0,0-1 1 0 0,0 1-1 0 0,-1-1-86 0 0,1 0 258 0 0,-1 0-1 0 0,1 0 1 0 0,0 1 0 0 0,0-1-1 0 0,0 0 1 0 0,1 0-1 0 0,-1 1 1 0 0,1-1-258 0 0,-1 2 124 0 0,0 1 0 0 0,0-1 0 0 0,0 1 0 0 0,0-1-1 0 0,0 1 1 0 0,0-1 0 0 0,1 1 0 0 0,-1 0 0 0 0,0-1 0 0 0,0 1 0 0 0,1-1 0 0 0,-1 1 0 0 0,0 0 0 0 0,0-1 0 0 0,1 1-1 0 0,-1 0 1 0 0,0-1 0 0 0,1 1 0 0 0,-1 0 0 0 0,1 0 0 0 0,-1-1 0 0 0,0 1 0 0 0,1 0 0 0 0,-1 0 0 0 0,1 0 0 0 0,-1-1-1 0 0,1 1 1 0 0,-1 0 0 0 0,0 0 0 0 0,1 0 0 0 0,-1 0 0 0 0,1 0 0 0 0,-1 0 0 0 0,1 0 0 0 0,-1 0-124 0 0,16 6-162 0 0,-12-4 301 0 0,-4-2-139 0 0,1 0 0 0 0,-1 0 0 0 0,1 0 0 0 0,-1 1 0 0 0,1-1 0 0 0,-1 0 0 0 0,1 0 0 0 0,-1 0 0 0 0,1 1 0 0 0,-1-1 0 0 0,0 0 0 0 0,1 0 0 0 0,-1 1 0 0 0,1-1 0 0 0,-1 1 0 0 0,0-1 0 0 0,1 0 0 0 0,-1 1 0 0 0,0-1 0 0 0,0 1 0 0 0,1-1 0 0 0,-1 0 0 0 0,0 1 0 0 0,0-1 0 0 0,1 1 0 0 0,-1-1 0 0 0,0 1 0 0 0,0-1 0 0 0,1 3 0 0 0,2 1 97 0 0,-1 1 0 0 0,1-1 0 0 0,-1 1-1 0 0,0 0 1 0 0,0-1 0 0 0,-1 1 0 0 0,1 0-1 0 0,-1 0 1 0 0,0 0 0 0 0,0 0-1 0 0,-1 4-96 0 0,1 7 328 0 0,0 1 0 0 0,-2-1 0 0 0,0 3-328 0 0,-3 7 0 0 0,-1 10 0 0 0,5-24 0 0 0,-1-8 0 0 0,1 0 0 0 0,0-1 0 0 0,0 1 0 0 0,0 0 0 0 0,1-1 0 0 0,-1 1 0 0 0,1 0 0 0 0,0-1 0 0 0,0 1 0 0 0,0-1 0 0 0,1 1 0 0 0,-1-1 0 0 0,1 1 0 0 0,2 1 0 0 0,-3-4 0 0 0,-1-1 0 0 0,0 1 0 0 0,1-1 0 0 0,-1 0 0 0 0,1 1 0 0 0,0-1 0 0 0,-1 1 0 0 0,1-1 0 0 0,-1 0 0 0 0,1 1 0 0 0,0-1 0 0 0,-1 0 0 0 0,1 0 0 0 0,0 1 0 0 0,-1-1 0 0 0,1 0 0 0 0,0 0 0 0 0,-1 0 0 0 0,1 0 0 0 0,0 0 0 0 0,-1 0 0 0 0,3 0 0 0 0,12 4 293 0 0,1-1 0 0 0,0 0-1 0 0,0-2 1 0 0,0 1-1 0 0,-1-2 1 0 0,1 0-1 0 0,14-3-292 0 0,20-2 0 0 0,-29 4-5 0 0,-17 1-104 0 0,1 0 0 0 0,-1 0 1 0 0,1-1-1 0 0,-1 1 0 0 0,0-1 0 0 0,0 0 0 0 0,1 0 0 0 0,3-2 109 0 0,-7 3-1326 0 0,-1 0-3443 0 0,0 0-1475 0 0</inkml:trace>
  <inkml:trace contextRef="#ctx0" brushRef="#br1" timeOffset="68503.782">114 6542 15664 0 0,'0'0'356'0'0,"-7"-6"993"0"0,7 1-1335 0 0,0 4-14 0 0,0 1 0 0 0,0 0 0 0 0,0-1 0 0 0,1 1 0 0 0,-1 0 0 0 0,0-1 0 0 0,0 1 0 0 0,0 0 0 0 0,0-1 0 0 0,0 1 0 0 0,0 0 0 0 0,1-1 0 0 0,-1 1 0 0 0,0 0 0 0 0,0-1 0 0 0,0 1 0 0 0,1 0 0 0 0,-1 0 0 0 0,0-1 0 0 0,1 1 0 0 0,-1 0 0 0 0,0 0 0 0 0,0 0 0 0 0,1-1 0 0 0,-1 1 0 0 0,0 0 0 0 0,1 0 0 0 0,-1 0 0 0 0,0 0 0 0 0,1 0 0 0 0,-1 0 0 0 0,0-1 0 0 0,1 1 0 0 0,-1 0 0 0 0,1 0 0 0 0,-1 0 0 0 0,0 0 0 0 0,1 0 0 0 0,-1 0 0 0 0,1 0 0 0 0,3-1 0 0 0,0 0 0 0 0,0 0 0 0 0,0 0 0 0 0,1 1 0 0 0,-1-1 0 0 0,0 1 0 0 0,1 0 0 0 0,-1 0 0 0 0,5 1 0 0 0,6 0 0 0 0,16-1 0 0 0,1-2 0 0 0,-2-2 0 0 0,5-1 0 0 0,-29 3 0 0 0,-4 1-24 0 0,-1 1-1 0 0,1-1 1 0 0,-1 1-1 0 0,1 0 0 0 0,-1-1 1 0 0,1 1-1 0 0,0 0 1 0 0,-1 0-1 0 0,1 0 0 0 0,0 0 1 0 0,0 0 24 0 0,0 0-1409 0 0,8-5-2530 0 0,-8 4 1894 0 0</inkml:trace>
  <inkml:trace contextRef="#ctx0" brushRef="#br1" timeOffset="68717.624">8 6395 15664 0 0,'0'0'356'0'0,"-6"-8"859"0"0,6 7-1209 0 0,-1 0 1 0 0,1 1-1 0 0,0-1 0 0 0,0 0 0 0 0,0 0 0 0 0,0 1 0 0 0,0-1 0 0 0,-1 0 0 0 0,2 1 0 0 0,-1-1 0 0 0,0 0 0 0 0,0 0 0 0 0,0 1 0 0 0,0-1 0 0 0,0 0 0 0 0,0 1 0 0 0,1-1 0 0 0,-1 0 0 0 0,0 1 0 0 0,1-1 0 0 0,-1 0 0 0 0,0 1 0 0 0,1-1 0 0 0,-1 1 0 0 0,1-1 0 0 0,-1 1 0 0 0,1-1-6 0 0,18-9-28 0 0,-11 7 41 0 0,1 0-13 0 0,0 1 0 0 0,0-1 0 0 0,7 0 0 0 0,7-1 0 0 0,0 0 0 0 0,0 1 0 0 0,17 0 0 0 0,-8 1 0 0 0,180-20 0 0 0,-171 20-1157 0 0,-22 2-4629 0 0</inkml:trace>
  <inkml:trace contextRef="#ctx0" brushRef="#br1" timeOffset="70060.949">619 6689 17503 0 0,'0'0'399'0'0,"0"0"60"0"0,0 0 21 0 0,0 0-59 0 0,1 1-276 0 0,0 0-143 0 0,0-1-1 0 0,0 1 0 0 0,0 0 0 0 0,0 0 0 0 0,0 0 0 0 0,0-1 0 0 0,0 1 0 0 0,0-1 0 0 0,1 1 0 0 0,-1-1 1 0 0,0 1-1 0 0,0-1 0 0 0,0 1 0 0 0,1-1-1 0 0,3 1 0 0 0,3 1-1293 0 0,2-1-5173 0 0</inkml:trace>
  <inkml:trace contextRef="#ctx0" brushRef="#br2" timeOffset="80716.537">2011 6598 3224 0 0,'-5'3'376'0'0,"4"-2"371"0"0,0 0-448 0 0,1 1 0 0 0,-1-1 0 0 0,1 0 1 0 0,-1 1-1 0 0,1-1 0 0 0,0 0 1 0 0,-1 1-1 0 0,1-1 0 0 0,0 0 1 0 0,0 1-1 0 0,0-1 0 0 0,0 1 1 0 0,0-1-1 0 0,0 1-299 0 0,0-1-97 0 0,0 0 205 0 0,0 0 0 0 0,0 1 0 0 0,-1-1 1 0 0,1 0-1 0 0,0 0 0 0 0,1 0 0 0 0,-1 0 1 0 0,0 0-1 0 0,0 0 0 0 0,0 0 0 0 0,1 0 1 0 0,-1 0-1 0 0,0 0 0 0 0,1 0 0 0 0,-1 0 0 0 0,1 0 1 0 0,0 1-109 0 0,-1-1 129 0 0,0-1 40 0 0,0 0 21 0 0,0 0 2 0 0,0 0 13 0 0,0 0 56 0 0,0 0 26 0 0,0 0 8 0 0,0 0 10 0 0,0 0 38 0 0,0 0 10 0 0,0 0 6 0 0,0 0-5 0 0,0 0-22 0 0,0 0-10 0 0,0 0-2 0 0,0-2-239 0 0,1-1 0 0 0,-1 1 1 0 0,0 0-1 0 0,0-1 1 0 0,-1 1-1 0 0,1 0 0 0 0,-1-1 1 0 0,1 1-1 0 0,-1 0 1 0 0,1-1-1 0 0,-1 1 1 0 0,0 0-1 0 0,0 0 0 0 0,0 0 1 0 0,-1 0-1 0 0,1-1-81 0 0,0 2 32 0 0,1 0 0 0 0,-1-1 0 0 0,1 1 1 0 0,0 0-1 0 0,0 0 0 0 0,0-1 0 0 0,0 1 0 0 0,0 0 0 0 0,0-1 0 0 0,0 1 0 0 0,0 0 0 0 0,0 0 0 0 0,1-1 0 0 0,-1 1 1 0 0,0 0-1 0 0,1-1-32 0 0,1-9 183 0 0,-3-7 94 0 0,2-9 110 0 0,-1-20 196 0 0,0 42-547 0 0,0 0 0 0 0,0 1 0 0 0,-1-1 0 0 0,1 0 0 0 0,-1 1 0 0 0,0-1 0 0 0,0 0-36 0 0,-4-26 101 0 0,-1-33 123 0 0,6 57-187 0 0,-1-1 0 0 0,0 1 0 0 0,0 0-1 0 0,-1 1 1 0 0,-1-3-37 0 0,1 2 35 0 0,0 0 1 0 0,1 0-1 0 0,0 0 0 0 0,0-1 0 0 0,0-1-35 0 0,-1-42 153 0 0,0 26 62 0 0,2-18-215 0 0,1 15 104 0 0,-1 16-66 0 0,0 0-1 0 0,1 0 0 0 0,1-2-37 0 0,1-8 162 0 0,0-22-162 0 0,-2 23 178 0 0,1 0 0 0 0,2-4-178 0 0,-1 3-137 0 0,-1-1 1 0 0,0-8 136 0 0,-1 8-12 0 0,1 1 1 0 0,2-10 11 0 0,3-6 108 0 0,6-29 42 0 0,-12 61-162 0 0,0-1-1 0 0,0 1 0 0 0,-1-1 0 0 0,1 1 1 0 0,-1-2 12 0 0,2-27-17 0 0,4-31 177 0 0,-5 61-130 0 0,-1 0 0 0 0,0 0 0 0 0,-1 0 0 0 0,0 0-1 0 0,1 1 1 0 0,-1-1 0 0 0,-2-3-30 0 0,2 3-4 0 0,0 1 0 0 0,0-1 0 0 0,0 1 0 0 0,1-1 0 0 0,-1 1 0 0 0,1-1 1 0 0,0 1-1 0 0,0-1 0 0 0,1-1 4 0 0,0-2-3 0 0,-1 0 1 0 0,0 0 0 0 0,0 0-1 0 0,0 0 1 0 0,-1 0 0 0 0,-1-4 2 0 0,-2-31 0 0 0,-2-59 14 0 0,6 78 18 0 0,-1 0 1 0 0,-1 0-1 0 0,-2 1 0 0 0,0-1 1 0 0,-1 1-1 0 0,-4-7-32 0 0,7 22 5 0 0,1-1-1 0 0,0 1 1 0 0,0-1 0 0 0,0 1-1 0 0,1-1 1 0 0,1 1-1 0 0,0-1-4 0 0,-1-15 32 0 0,1-1-32 0 0,-1-17 0 0 0,-1 33 0 0 0,1-1 0 0 0,1 1 0 0 0,0-6 0 0 0,1-17 0 0 0,-1-3 0 0 0,0 25 0 0 0,0 1 0 0 0,-1-1 0 0 0,0 0 0 0 0,-1 0 0 0 0,0 0 0 0 0,0 0 0 0 0,-1 0 0 0 0,-1 0 0 0 0,2 4 0 0 0,0 0 0 0 0,0 0 0 0 0,1-1 0 0 0,-1 1 0 0 0,2 0 0 0 0,-1 0 0 0 0,1 0 0 0 0,-1-1 0 0 0,3-4 0 0 0,0-11 0 0 0,4-20 0 0 0,-5 33 0 0 0,0-1 0 0 0,0 0 0 0 0,-1 0 0 0 0,-1-1 0 0 0,1 1 0 0 0,-2 0 0 0 0,0-3 0 0 0,0 4 5 0 0,0 0-1 0 0,1 0 0 0 0,0-5-4 0 0,0-20 51 0 0,-1 27-50 0 0,1-1 0 0 0,0 1 0 0 0,1 0 0 0 0,0-1-1 0 0,-1 4 5 0 0,1-1 1 0 0,-1 1-1 0 0,0-1 1 0 0,0 1-1 0 0,0-1 1 0 0,0 1-1 0 0,-1-1 1 0 0,0 1-1 0 0,0-1 1 0 0,0 1-1 0 0,-1-1-5 0 0,2 2 0 0 0,-1-1 0 0 0,0 1 0 0 0,1 0 0 0 0,0-1 0 0 0,0 1 0 0 0,0-1 0 0 0,0 1 0 0 0,0 0 0 0 0,1-1 0 0 0,-1 1 0 0 0,1-1 0 0 0,2-20 0 0 0,-3 20 0 0 0,0 0 0 0 0,0-1 0 0 0,1 1 0 0 0,-1 0 0 0 0,1 0 0 0 0,0-1 0 0 0,1-1 0 0 0,-1 4 3 0 0,0 0-1 0 0,-1 0 0 0 0,1 0 0 0 0,-1 0 1 0 0,0 0-1 0 0,0 0 0 0 0,0 0 1 0 0,0 0-1 0 0,0 0 0 0 0,0-1-2 0 0,0 1 5 0 0,-1 0 0 0 0,1 0 1 0 0,0-1-1 0 0,1 1 0 0 0,-1 0 0 0 0,0 0 0 0 0,1-1 0 0 0,-1 1-5 0 0,2-4 6 0 0,0 0-1 0 0,-1 0 0 0 0,0 0 1 0 0,0 0-1 0 0,-1 0 0 0 0,1 0 1 0 0,-1 0-1 0 0,-1 0 0 0 0,1 0 1 0 0,-1 0-1 0 0,0 0 0 0 0,0 0-5 0 0,0 3 0 0 0,0 1 0 0 0,1-1 0 0 0,-1 0 0 0 0,1 1 0 0 0,0-1 0 0 0,-1 0 0 0 0,1-1 0 0 0,1 2 0 0 0,-1-1 0 0 0,-1 1 0 0 0,1-1 0 0 0,0 1 0 0 0,-1 0 0 0 0,1-1 0 0 0,-1 1 0 0 0,0-1 0 0 0,1 2 0 0 0,0 0 0 0 0,0 0 0 0 0,0 0 0 0 0,-1 0 0 0 0,1 0 0 0 0,0 0 0 0 0,0 0 0 0 0,1 0 0 0 0,-1 0 0 0 0,0 0 0 0 0,0 0 0 0 0,1-1 0 0 0,-1 1 0 0 0,0 0 0 0 0,0 0 0 0 0,1 0 0 0 0,-1-1 0 0 0,0 1 0 0 0,0 0 0 0 0,0 0 0 0 0,0 0 0 0 0,0-1 0 0 0,0 1 0 0 0,-1 0 0 0 0,1 0 0 0 0,0 0 0 0 0,-1-2 0 0 0,-10-21 132 0 0,-5-16-132 0 0,15 36-4 0 0,-2 0 15 0 0,-2-8 589 0 0,4 10-6828 0 0,1 2 4694 0 0</inkml:trace>
  <inkml:trace contextRef="#ctx0" brushRef="#br2" timeOffset="81811.988">1995 5161 6448 0 0,'2'-2'1264'0'0,"0"0"1"0"0,0 0-1 0 0,1 0 1 0 0,-1 1-1 0 0,1-1 1 0 0,-1 1-1 0 0,1-1 1 0 0,0 1-1 0 0,-1 0 1 0 0,3 0-1265 0 0,-18 18 784 0 0,8-8-745 0 0,4-6-26 0 0,-1-1 0 0 0,1 0 0 0 0,-1 1 1 0 0,1-1-1 0 0,-1 0 0 0 0,0 0 0 0 0,0 0 0 0 0,0 0 0 0 0,0 0 0 0 0,-1 1-13 0 0,1-2 16 0 0,0 1-1 0 0,1 0 0 0 0,-1 0 0 0 0,1 0 0 0 0,0 0 1 0 0,-1 0-1 0 0,1 0 0 0 0,0 0 0 0 0,0 0 0 0 0,0 2-15 0 0,-6 10 63 0 0,-52 87 274 0 0,50-83-268 0 0,8-16-56 0 0,0 1 0 0 0,-1 0 0 0 0,1 0 0 0 0,-1 0 0 0 0,1-1 0 0 0,-1 1 0 0 0,-2 1-13 0 0,2-1 0 0 0,-1-1 11 0 0,1 0 0 0 0,0 1 0 0 0,0-1 1 0 0,1 0-1 0 0,-1 1 0 0 0,0-1 1 0 0,1 1-1 0 0,0-1 0 0 0,-1 1 0 0 0,1 0-11 0 0,-1 3 11 0 0,0-2-1 0 0,-1 1 0 0 0,1 0 1 0 0,-1 0-1 0 0,-1 1-10 0 0,-8 13-2 0 0,4-11-61 0 0,8-7 106 0 0,1 1-43 0 0,0-2-5 0 0,0 0 1 0 0,-1 0-1 0 0,1 0 1 0 0,0 0-1 0 0,0 0 1 0 0,-1 0-1 0 0,1 0 1 0 0,0 0-1 0 0,0 0 1 0 0,-1-1-1 0 0,1 1 1 0 0,0 0 0 0 0,-1-1-1 0 0,1 1 1 0 0,0 0-1 0 0,-1-1 1 0 0,1 1-1 0 0,0-1 1 0 0,-1 1-1 0 0,1-1 5 0 0,10-7-28 0 0,-4 4 26 0 0,-2 0-1 0 0,1-1 1 0 0,0 0 0 0 0,-1 0-1 0 0,0-1 1 0 0,0 1-1 0 0,-1-1 1 0 0,1 0-1 0 0,-1 0 1 0 0,0-2 2 0 0,3-1-36 0 0,4-4-2 0 0,-9 11 31 0 0,0 1-1 0 0,-1-1 0 0 0,1 1 1 0 0,-1-1-1 0 0,0 0 0 0 0,0 0 1 0 0,1 1-1 0 0,-1-1 0 0 0,0 0 1 0 0,0-2 7 0 0,6-14-262 0 0,1 0 0 0 0,7-12 262 0 0,4-7-294 0 0,0 9 65 0 0,-5 8 90 0 0,-5 9 64 0 0,-8 10 74 0 0,0 0 0 0 0,0 0 0 0 0,0 0 0 0 0,-1 1 1 0 0,1-1-1 0 0,0 0 0 0 0,-1 0 0 0 0,1 0 0 0 0,0 0 0 0 0,-1 0 0 0 0,0 0 0 0 0,1 0 0 0 0,-1 0 0 0 0,0 0 0 0 0,1 0 0 0 0,-1-1 1 0 0,-1 1-43 0 0,-3-1 43 0 0,3 2 57 0 0,1 0 29 0 0,0 0 3 0 0,0 0-20 0 0,0 0-5 0 0,0 0 0 0 0,0 0 0 0 0,1 2-45 0 0,0-1-1 0 0,0 1 1 0 0,0-1-1 0 0,1 1 1 0 0,-1-1 0 0 0,0 1-1 0 0,1-1 1 0 0,-1 1-1 0 0,1-1 1 0 0,-1 0-1 0 0,1 0 1 0 0,0 1-19 0 0,1 0 49 0 0,-2-1 23 0 0,14 14 0 0 0,-15-14-72 0 0,1-1 0 0 0,0 0 0 0 0,-1 1 0 0 0,1-1 0 0 0,0 1 0 0 0,-1-1 0 0 0,1 1 0 0 0,-1-1 0 0 0,1 1 0 0 0,-1-1 0 0 0,1 1 0 0 0,-1 0 0 0 0,1-1 0 0 0,-1 1 0 0 0,0 0 0 0 0,1-1 0 0 0,-1 1 0 0 0,0 0 0 0 0,0-1 0 0 0,1 1 0 0 0,-1 0 0 0 0,0 0 0 0 0,0-1 0 0 0,0 1 0 0 0,0 0 0 0 0,0 0 0 0 0,0 2 0 0 0,2 1 4 0 0,0 0-1 0 0,0 0 0 0 0,1-1 0 0 0,-1 1 0 0 0,1-1 0 0 0,0 1 0 0 0,0-1 1 0 0,1 1-4 0 0,0 0 27 0 0,0 0-1 0 0,-1 0 1 0 0,0 1 0 0 0,1-1 0 0 0,0 4-27 0 0,17 24 12 0 0,-16-26 59 0 0,-1 1 1 0 0,0 0-1 0 0,0 0 0 0 0,0 0 0 0 0,1 4-71 0 0,-5-10 8 0 0,1 0 1 0 0,-1 0-1 0 0,0-1 0 0 0,1 1 0 0 0,-1 0 0 0 0,1 0 0 0 0,-1 0 0 0 0,1-1 0 0 0,0 1 0 0 0,-1 0 1 0 0,1-1-1 0 0,0 1 0 0 0,0 0-8 0 0,0 0 12 0 0,1 1 1 0 0,-1-1 0 0 0,1 1 0 0 0,-1-1-1 0 0,0 1 1 0 0,0-1 0 0 0,0 1 0 0 0,0 0-1 0 0,0 0 1 0 0,0 0 0 0 0,0 0-13 0 0,3 4 59 0 0,7 10 260 0 0,-10-15-338 0 0,-1-1-1 0 0,1 1 1 0 0,-1-1-1 0 0,0 1 1 0 0,1 0-1 0 0,-1-1 0 0 0,0 1 1 0 0,1 0-1 0 0,-1 0 1 0 0,0-1-1 0 0,0 1 1 0 0,0 0-1 0 0,0 0 1 0 0,0-1-1 0 0,0 1 0 0 0,0 0 1 0 0,0 0-1 0 0,0 0 20 0 0,0-1-256 0 0</inkml:trace>
  <inkml:trace contextRef="#ctx0" brushRef="#br2" timeOffset="86860.221">323 5069 8288 0 0,'-2'-7'123'0'0,"1"1"1"0"0,0 0-1 0 0,0-1 0 0 0,0 1 1 0 0,1-1-1 0 0,0 1 1 0 0,1-6-124 0 0,5-20 1015 0 0,-3 24-617 0 0,-2 1 1 0 0,1 0-1 0 0,-1-1 1 0 0,0 1 0 0 0,-1-3-399 0 0,1 8 156 0 0,-1-1 0 0 0,1 1 0 0 0,-1-1 0 0 0,1 1 1 0 0,0-1-1 0 0,0 1 0 0 0,1-2-156 0 0,-1 2 92 0 0,0 1-1 0 0,-1 0 1 0 0,1-1 0 0 0,0 1-1 0 0,-1 0 1 0 0,1-1 0 0 0,-1 1-1 0 0,1-1 1 0 0,-1 1 0 0 0,0-1-1 0 0,0 1 1 0 0,0-1 0 0 0,0 1-1 0 0,0-1 1 0 0,0 1 0 0 0,0-1-92 0 0,-1-10 964 0 0,2 12-900 0 0,-1-1 0 0 0,0 1 0 0 0,0-1-1 0 0,0 0 1 0 0,0 1 0 0 0,0-1 0 0 0,0 1 0 0 0,0-1-1 0 0,0 0 1 0 0,0 1 0 0 0,0-1 0 0 0,0 1 0 0 0,0-1 0 0 0,0 0-1 0 0,-1 1 1 0 0,1-1 0 0 0,0 1 0 0 0,0-1 0 0 0,-1 1-1 0 0,1-1 1 0 0,0 1 0 0 0,-1-1 0 0 0,1 1 0 0 0,0-1-1 0 0,-1 1-63 0 0,1 0 30 0 0,0-1 0 0 0,-1 1-1 0 0,1 0 1 0 0,0 0-1 0 0,0 0 1 0 0,0 0-1 0 0,-1 0 1 0 0,1 0-1 0 0,0-1 1 0 0,0 1-1 0 0,0 0 1 0 0,0 0-1 0 0,-1 0 1 0 0,1-1 0 0 0,0 1-1 0 0,0 0 1 0 0,0 0-1 0 0,0 0 1 0 0,0-1-1 0 0,0 1 1 0 0,0 0-1 0 0,0 0 1 0 0,0-1-1 0 0,-1 1 1 0 0,1 0-1 0 0,0 0 1 0 0,0 0 0 0 0,0-1-1 0 0,0 1 1 0 0,0 0-1 0 0,1 0 1 0 0,-1-1-1 0 0,0 1 1 0 0,0 0-1 0 0,0 0 1 0 0,0-1-1 0 0,0 1 1 0 0,0 0-1 0 0,0 0 1 0 0,0 0 0 0 0,0-1-1 0 0,1 1 1 0 0,-1 0-1 0 0,0 0 1 0 0,0 0-1 0 0,0 0 1 0 0,0-1-1 0 0,1 1 1 0 0,-1 0-1 0 0,0 0 1 0 0,0 0-1 0 0,0 0-29 0 0,0-2 443 0 0,-3 1-222 0 0,2 0 166 0 0,1 1 101 0 0,0 0 21 0 0,0 0-66 0 0,0 1-432 0 0,0 0 0 0 0,1 0 0 0 0,-1 0 0 0 0,0-1 0 0 0,1 1 0 0 0,-1 0 0 0 0,0 0 0 0 0,0 0 0 0 0,0 0 0 0 0,0 0 0 0 0,0-1 0 0 0,0 1 0 0 0,0 0 0 0 0,0 0 0 0 0,0 0-11 0 0,-1 1 0 0 0,1-1 0 0 0,-1 1 0 0 0,0-1 0 0 0,1 1 0 0 0,0 0 0 0 0,-1-1 0 0 0,1 1 0 0 0,0 0 0 0 0,0-1 0 0 0,0 1 0 0 0,0 0 0 0 0,0 0 0 0 0,0-1 0 0 0,1 1 0 0 0,-1 0 0 0 0,0 2 0 0 0,1-1 0 0 0,-1 0 0 0 0,-1 1 0 0 0,1-1 0 0 0,0 0 0 0 0,-1 0 0 0 0,0 3 0 0 0,-2 16 0 0 0,4 19 0 0 0,0-17 0 0 0,-1-1 0 0 0,-1 1 0 0 0,-4 17 0 0 0,1-12 0 0 0,-7 27 0 0 0,2-11 0 0 0,6-36 0 0 0,1 1 0 0 0,1-1 0 0 0,0 0 0 0 0,0 0 0 0 0,1 0 0 0 0,0 1 0 0 0,0-1 0 0 0,2 6 0 0 0,-2-15 1 0 0,-1 1-1 0 0,1-1 0 0 0,0 1 0 0 0,0 0 1 0 0,0-1-1 0 0,0 1 0 0 0,0-1 0 0 0,1 1 1 0 0,-1 0-1 0 0,0-1 0 0 0,0 1 0 0 0,0-1 1 0 0,0 1-1 0 0,1-1 0 0 0,-1 1 0 0 0,0 0 1 0 0,1-1-1 0 0,-1 1 0 0 0,0-1 0 0 0,1 0 1 0 0,-1 1-1 0 0,0-1 0 0 0,1 1 0 0 0,-1-1 0 0 0,7 8-70 0 0,-6-7-267 0 0,1-2-133 0 0,0 0-1 0 0,-1 1 1 0 0,1-1 0 0 0,0 0 0 0 0,-1 0-1 0 0,1 0 1 0 0,0 0 0 0 0,-1 0 0 0 0,1-1-1 0 0,-1 1 1 0 0,0 0 0 0 0,1-1 0 0 0,-1 1-1 0 0,0-1 1 0 0,0 1 0 0 0,0-2 470 0 0,5-3-1141 0 0,9-9-1416 0 0</inkml:trace>
  <inkml:trace contextRef="#ctx0" brushRef="#br2" timeOffset="87403.738">522 5061 10136 0 0,'19'-30'1056'0'0,"-18"27"-979"0"0,-1 2 316 0 0,0 1 106 0 0,0 0 12 0 0,0 0 1 0 0,0 0 0 0 0,0 0 0 0 0,-2 1-347 0 0,1-1 0 0 0,-1 0 0 0 0,0 1 0 0 0,0-1 0 0 0,1 1 1 0 0,-1 0-1 0 0,0 0 0 0 0,1 0 0 0 0,-1 0 0 0 0,1 0 0 0 0,-1 0 1 0 0,1 0-1 0 0,0 0 0 0 0,-1 0 0 0 0,1 1 0 0 0,0-1-165 0 0,-22 28 569 0 0,16-20-613 0 0,-3 5 300 0 0,1 0 0 0 0,0 1 0 0 0,1 0 0 0 0,1 1 0 0 0,0-1 0 0 0,1 1 0 0 0,1 0 0 0 0,0 2-256 0 0,4-14 0 0 0,0 0 0 0 0,1 0 0 0 0,-1 1 0 0 0,1-1 0 0 0,0 0 0 0 0,1 0 0 0 0,-1 1 0 0 0,1-1 0 0 0,-1 0 0 0 0,1 0 0 0 0,0 0 0 0 0,1 0 0 0 0,-1 0 0 0 0,1 0 0 0 0,0 0 0 0 0,0 0 0 0 0,0 1 0 0 0,0-3 0 0 0,3 3 0 0 0,12-4 0 0 0,-15-1 0 0 0,0 0 0 0 0,0-1 0 0 0,0 1 0 0 0,0 0 0 0 0,0-1 0 0 0,0 1 0 0 0,-1-1 0 0 0,1 0 0 0 0,0 1 0 0 0,0-1 0 0 0,-1 0 0 0 0,1 0 0 0 0,0 0 0 0 0,-1 0 0 0 0,1-1 0 0 0,-1 1 0 0 0,0 0 0 0 0,1-1 0 0 0,-1 1 0 0 0,0 0 0 0 0,0-1 0 0 0,0 0 0 0 0,0 1 0 0 0,1-1 0 0 0,1-6 0 0 0,1 0 0 0 0,-1 0 0 0 0,0 0 0 0 0,-1 0 0 0 0,0-1 0 0 0,4-12 0 0 0,-1-10 0 0 0,0 2 0 0 0,-2 17 0 0 0,4-8 0 0 0,-7 20 0 0 0,0 0 0 0 0,0 0 0 0 0,0 0 0 0 0,0 0 0 0 0,0 0 0 0 0,0 0 0 0 0,0-1 0 0 0,0 1 0 0 0,0 0 0 0 0,0 0 0 0 0,0 0 0 0 0,0 0 0 0 0,0 0 0 0 0,0 0 0 0 0,0 0 0 0 0,0 0 0 0 0,0 0 0 0 0,0 0 0 0 0,0 0 0 0 0,1 0 0 0 0,-1 0 0 0 0,0 0 0 0 0,0 0 0 0 0,0 0 0 0 0,0 0 0 0 0,0 0 0 0 0,0 0 0 0 0,0 0 0 0 0,0 0 0 0 0,0 0 0 0 0,0 0 0 0 0,0 0 0 0 0,1 0 0 0 0,-1 0 0 0 0,0 0 0 0 0,0 0 0 0 0,0 0 0 0 0,0 0 0 0 0,0 0 0 0 0,0 0 0 0 0,0 0 0 0 0,0 0 0 0 0,0 0 0 0 0,0 0 0 0 0,0 0 0 0 0,1 0 0 0 0,-1 0 0 0 0,0 0 0 0 0,0 0 0 0 0,0 0 0 0 0,0 0 0 0 0,0 0 0 0 0,0 0 0 0 0,0 0 0 0 0,3 7 0 0 0,0 7 0 0 0,6 33 0 0 0,-4-24 0 0 0,5 13 0 0 0,-8-29 0 0 0,-2 7 0 0 0,2 0 0 0 0,0-9-64 0 0,-1-4-273 0 0,-1-1-138 0 0,0 0-33 0 0,0 0-72 0 0,16-6-3319 0 0,-9 3 3331 0 0,-5 3 290 0 0,-1-1 0 0 0,1 0-1 0 0,0 0 1 0 0,0 0 0 0 0,-1 0-1 0 0,1 0 1 0 0,0 0 0 0 0,-1-1 0 0 0,2 0 278 0 0,6-9-1024 0 0</inkml:trace>
  <inkml:trace contextRef="#ctx0" brushRef="#br2" timeOffset="87768.953">703 5072 6448 0 0,'7'-13'685'0'0,"-3"4"230"0"0,-2 7 5335 0 0,-3 6-1533 0 0,-1-1-6529 0 0,0 3 2033 0 0,-1 0 0 0 0,1 0 0 0 0,0 0-1 0 0,0 1 1 0 0,1-1 0 0 0,0 0 0 0 0,0 1-1 0 0,0-1 1 0 0,1 6-221 0 0,0-9-150 0 0,1 1-1 0 0,0 0 1 0 0,1-1-1 0 0,-1 1 1 0 0,1-1-1 0 0,-1 1 1 0 0,1-1-1 0 0,0 0 1 0 0,0 0 0 0 0,1 0-1 0 0,-1 0 1 0 0,1 0 150 0 0,3 6 46 0 0,0-3-6 0 0,0 0-1 0 0,0 0 1 0 0,0 0 0 0 0,1-1-1 0 0,0 0 1 0 0,0-1-1 0 0,0 0 1 0 0,0 0-1 0 0,1 0 1 0 0,0-1-1 0 0,3 1-39 0 0,-9-3 537 0 0,3 3 318 0 0,-4-3-849 0 0,-1 0 0 0 0,0 0 0 0 0,1-1-1 0 0,-1 1 1 0 0,0 0 0 0 0,0 0 0 0 0,0 0 0 0 0,0-1 0 0 0,0 1-1 0 0,1 0 1 0 0,-2 0 0 0 0,1 0 0 0 0,0-1 0 0 0,0 1 0 0 0,0 0-1 0 0,0 0 1 0 0,0 0 0 0 0,-1-1 0 0 0,1 1 0 0 0,0 0-1 0 0,-1 0 1 0 0,1-1 0 0 0,0 1 0 0 0,-1 0 0 0 0,1-1 0 0 0,-1 2-6 0 0,-1 0 13 0 0,-5 7-13 0 0,-1-1 0 0 0,0 0 0 0 0,-1 0 0 0 0,0-1 0 0 0,0 0 0 0 0,0 0 0 0 0,-3 0 0 0 0,9-5 0 0 0,-3 2-204 0 0,-1-1-1 0 0,0 0 0 0 0,1 0 1 0 0,-1-1-1 0 0,0 0 0 0 0,-6 2 205 0 0,4-2-513 0 0,1 0-1 0 0,-1 1 0 0 0,-5 3 514 0 0,8-4-4037 0 0,2-4-1380 0 0</inkml:trace>
  <inkml:trace contextRef="#ctx0" brushRef="#br2" timeOffset="88358">844 5171 11976 0 0,'3'0'101'0'0,"0"0"-1"0"0,0 0 1 0 0,-1 1 0 0 0,1-1 0 0 0,0 0 0 0 0,0 1 0 0 0,-1 0 0 0 0,1 0 0 0 0,0 0 0 0 0,-1 0 0 0 0,1 0 0 0 0,-1 0 0 0 0,3 2-101 0 0,4 4-3 0 0,-7-5 14 0 0,0 0-1 0 0,0-1 1 0 0,0 1-1 0 0,0-1 0 0 0,1 1 1 0 0,-1-1-1 0 0,2 1-10 0 0,-1-1 103 0 0,-1 0 0 0 0,1 0 0 0 0,0 0 0 0 0,-1-1-1 0 0,1 1 1 0 0,0-1 0 0 0,0 0 0 0 0,-1 1 0 0 0,1-1 0 0 0,0 0-1 0 0,0-1 1 0 0,-1 1 0 0 0,1-1 0 0 0,0 1 0 0 0,0-1-1 0 0,-1 0 1 0 0,1 0 0 0 0,0 0 0 0 0,-1 0 0 0 0,1 0-103 0 0,6-4 211 0 0,0-1-1 0 0,0 1 1 0 0,-1-1 0 0 0,6-5-211 0 0,-12 9 49 0 0,0 1-1 0 0,-1-1 1 0 0,1 1-1 0 0,-1-1 1 0 0,1 1 0 0 0,-1-1-1 0 0,1 0 1 0 0,-1 0-1 0 0,0 0 1 0 0,0 1 0 0 0,0-1-1 0 0,0 0 1 0 0,0-1-1 0 0,0 1 1 0 0,-1 0-1 0 0,1 0 1 0 0,-1 0 0 0 0,1 0-1 0 0,-1 0 1 0 0,0-1-1 0 0,0 1 1 0 0,0 0-1 0 0,0-2-48 0 0,-1 2 0 0 0,1 0 0 0 0,0 0 0 0 0,0-1 0 0 0,-1 1 0 0 0,1 0 0 0 0,-1 0 0 0 0,0 0 0 0 0,1 0 0 0 0,-1 0 0 0 0,0 0 0 0 0,0 0 0 0 0,0 0 0 0 0,-5-10 0 0 0,5 12 0 0 0,1-1 0 0 0,0 1 0 0 0,0-1 0 0 0,-1 1 0 0 0,1-1 0 0 0,0 1 0 0 0,-1-1 0 0 0,1 1 0 0 0,0-1 0 0 0,-1 1 0 0 0,1-1 0 0 0,-1 1 0 0 0,1 0 0 0 0,-1-1 0 0 0,1 1 0 0 0,-1 0 0 0 0,1 0 0 0 0,-1-1 0 0 0,1 1 0 0 0,-1 0 0 0 0,0 0 0 0 0,1 0 0 0 0,-1-1 0 0 0,1 1 0 0 0,-1 0 0 0 0,1 0 0 0 0,-1 0 0 0 0,0 0 0 0 0,1 0 0 0 0,-1 0 0 0 0,1 0 0 0 0,-1 0 0 0 0,0 1 0 0 0,1-1 0 0 0,-1 0 0 0 0,1 0 0 0 0,-1 1 0 0 0,-17 6 0 0 0,17-7 0 0 0,-1 3 0 0 0,-1 0 0 0 0,1 0 0 0 0,0 0 0 0 0,0 0 0 0 0,0 0 0 0 0,0 1 0 0 0,0-1 0 0 0,0 1 0 0 0,1-1 0 0 0,0 1 0 0 0,-1 3 0 0 0,-1 3 0 0 0,-7 5 0 0 0,9-14 0 0 0,0 0 0 0 0,0 0 0 0 0,0 0 0 0 0,0 1 0 0 0,0-1 0 0 0,0 0 0 0 0,1 0 0 0 0,-1 1 0 0 0,0-1 0 0 0,1 0 0 0 0,-1 1 0 0 0,1-1 0 0 0,0 0 0 0 0,-1 1 0 0 0,1-1 0 0 0,0 1 0 0 0,0 0 0 0 0,-1 12 0 0 0,1-11 0 0 0,0 1 0 0 0,-1 0 0 0 0,1-1 0 0 0,0 1 0 0 0,1 0 0 0 0,-1 0 0 0 0,1-1 0 0 0,-1 1 0 0 0,1 0 0 0 0,0-1 0 0 0,1 1 0 0 0,0 2 0 0 0,-1-4 54 0 0,1 0-1 0 0,-1 0 1 0 0,0 0-1 0 0,0 0 1 0 0,1-1-1 0 0,-1 1 0 0 0,1-1 1 0 0,-1 1-1 0 0,1-1 1 0 0,0 1-1 0 0,0-1 0 0 0,-1 0 1 0 0,1 0-1 0 0,1 1-53 0 0,8 4 1067 0 0,-10-5-1111 0 0,-1-1-1 0 0,1 1 0 0 0,0-1 1 0 0,0 1-1 0 0,0-1 1 0 0,0 1-1 0 0,0-1 0 0 0,0 1 1 0 0,0-1-1 0 0,0 0 1 0 0,0 0-1 0 0,0 1 1 0 0,0-1-1 0 0,0 0 0 0 0,0 0 1 0 0,0 0-1 0 0,0 0 1 0 0,0 0-1 0 0,0 0 1 0 0,0-1 44 0 0,18-8-926 0 0,-6 2 984 0 0,-8 4-58 0 0,0-1 0 0 0,-1 1 0 0 0,1-1 0 0 0,-1 0 0 0 0,0 0 0 0 0,0 0 0 0 0,0-1 0 0 0,-1 1 0 0 0,1-1 0 0 0,-1 0 0 0 0,-1 0 0 0 0,1 0 0 0 0,0-3 0 0 0,1 2 0 0 0,-1 0 0 0 0,1 0 0 0 0,0 0 0 0 0,0 0 0 0 0,1 1 0 0 0,1-2 0 0 0,14-18 0 0 0,-12 17 3 0 0,-7 7-9 0 0,0 1 0 0 0,1-1 0 0 0,-1 0 1 0 0,0 0-1 0 0,0 0 0 0 0,0-1 1 0 0,0 1-1 0 0,0 0 0 0 0,-1 0 1 0 0,1-1-1 0 0,0 1 0 0 0,0 0 0 0 0,-1-1 6 0 0,1 1-370 0 0,-1 1-118 0 0,0 0-21 0 0,0 0 66 0 0,1 1 294 0 0,0 0 148 0 0,0 0 0 0 0,-1-1 0 0 0,1 1 1 0 0,0 0-1 0 0,-1 0 0 0 0,1 0 0 0 0,-1 0 1 0 0,1 0-1 0 0,-1 0 0 0 0,1 0 1 0 0,-1 0-1 0 0,0 0 0 0 0,1 0 0 0 0,-1 0 1 0 0,0 0-1 0 0,0 0 0 0 0,0 0 0 0 0,0 0 1 0 0,0 0-1 0 0,0 0 0 0 0,0 1 1 0 0,0 3 0 0 0,2 0-44 0 0,-1 0 222 0 0,1 1 1 0 0,-1 0-1 0 0,0 0 1 0 0,0 0-1 0 0,-1 0 0 0 0,0 0 1 0 0,0 0-1 0 0,0 3-178 0 0,1 27 1229 0 0,0-9-35 0 0,2-3-2346 0 0,-3-23 779 0 0,0-1 574 0 0,0 0 250 0 0,0 0 49 0 0,0 0-59 0 0,6-10-276 0 0,2-9-255 0 0,13-23 2212 0 0,6-9-2122 0 0,-16 31-57 0 0,-6 11-43 0 0,0 0 0 0 0,0 0-1 0 0,1 0 1 0 0,1 0 0 0 0,-1 1-1 0 0,2 0 1 0 0,-1 0-1 0 0,5-3 101 0 0,-2 3-1770 0 0,-1 2-5055 0 0</inkml:trace>
  <inkml:trace contextRef="#ctx0" brushRef="#br1" timeOffset="128369.394">3300 4895 8288 0 0,'0'0'381'0'0,"0"0"-6"0"0,-2 0-242 0 0,-32 0 318 0 0,32 0 35 0 0,2 0 24 0 0,0 0-68 0 0,-8 0 1828 0 0,15 0-1412 0 0,1 0 0 0 0,0 1 0 0 0,0 0-1 0 0,3 2-857 0 0,17-3 608 0 0,-23 0-608 0 0,12 3 0 0 0,8 1 25 0 0,1 0 0 0 0,-1-2 0 0 0,12 0-25 0 0,-10-1 368 0 0,14 0-375 0 0,37-5 7 0 0,-40 1 506 0 0,39-1 600 0 0,-35 2-1106 0 0,-31 3 0 0 0,100-1 0 0 0,-107 0 2 0 0,1 0-1 0 0,-1 0 0 0 0,0 0 1 0 0,0 1-1 0 0,0-1 1 0 0,0 1-1 0 0,2 1-1 0 0,2-1-13 0 0,14-5-117 0 0,-3 3-1785 0 0,-10 2 1170 0 0,-7-2-277 0 0</inkml:trace>
  <inkml:trace contextRef="#ctx0" brushRef="#br1" timeOffset="129925.287">4160 5305 6448 0 0,'-9'1'24'0'0,"-12"2"343"0"0,18-2-175 0 0,10 0-90 0 0,-7-1-93 0 0,3 0-15 0 0,-10 4 84 0 0,6-3 288 0 0,1-1 120 0 0,-20 1 2241 0 0,10 0-2304 0 0,1 0-335 0 0,8-1 282 0 0,1 0 118 0 0,0 0 22 0 0,7-1 1980 0 0,-4-1-2340 0 0,-11 0-62 0 0,6 2-10 0 0,1 0 0 0 0,-1 0 0 0 0,0 0 0 0 0,1 0 0 0 0,-1 1 0 0 0,0-1 0 0 0,1 1 0 0 0,-1-1 0 0 0,1 1 0 0 0,-1-1 0 0 0,0 1-78 0 0,1 0 509 0 0,-7-1-1286 0 0,17-3 627 0 0,-14 5 1079 0 0,5-2-915 0 0,0 0-1 0 0,0 0 1 0 0,0 0 0 0 0,0 0 0 0 0,0 0 0 0 0,0 0-1 0 0,0 0 1 0 0,0 0 0 0 0,0 0 0 0 0,0 0 0 0 0,0 0-1 0 0,0 0 1 0 0,0 0 0 0 0,0 0 0 0 0,0 0-1 0 0,0 0 1 0 0,0 0 0 0 0,0 0 0 0 0,0 1 0 0 0,0-1-1 0 0,0 0 1 0 0,0 0 0 0 0,0 0 0 0 0,0 0 0 0 0,0 0-1 0 0,0 0 1 0 0,0 0 0 0 0,0 0 0 0 0,0 0 0 0 0,0 0-1 0 0,0 0 1 0 0,0 0-14 0 0,6 0 149 0 0,-11 0-133 0 0,-5 0-16 0 0,0 2 0 0 0,7 0 0 0 0,12-3 0 0 0,12-2 0 0 0,22-3 0 0 0,-42 6 0 0 0,5 0 0 0 0,-1 0 0 0 0,1 0 0 0 0,0-1 0 0 0,-1 0 0 0 0,1 0 0 0 0,12-2 0 0 0,58 1 0 0 0,-19-4 1440 0 0,16 4-832 0 0,-2 2-608 0 0,170-9 0 0 0,-161 13 0 0 0,-67-4 0 0 0,0 0 0 0 0,1 2 0 0 0,11 2 0 0 0,7 0 0 0 0,-2-1 0 0 0,-14-1 0 0 0,4 1 0 0 0,12-2 0 0 0,-29-2 0 0 0,19 0 0 0 0,-7 3 46 0 0,-14-1-329 0 0,1-1 0 0 0,0 0 0 0 0,-1 1-1 0 0,1-1 1 0 0,0 0 0 0 0,0 0 0 0 0,-1 0-1 0 0,1 0 1 0 0,0 0 0 0 0,-1 0 0 0 0,1 0 0 0 0,0-1-1 0 0,0 1 1 0 0,-1 0 0 0 0,2-1 283 0 0,4-3-1533 0 0</inkml:trace>
  <inkml:trace contextRef="#ctx0" brushRef="#br3" timeOffset="133728.996">2629 4029 5352 0 0,'0'0'241'0'0,"0"0"0"0"0,9-11 1321 0 0,-4 4 699 0 0,-4 6-1948 0 0,0 0 1 0 0,0 0 0 0 0,0-1 0 0 0,0 1 0 0 0,0 0-1 0 0,1 0 1 0 0,-1 0 0 0 0,0 0 0 0 0,0 1 0 0 0,1-1-1 0 0,-1 0 1 0 0,2 0-314 0 0,0-1 131 0 0,1 1 0 0 0,-1 0 0 0 0,0 0 0 0 0,1 1 0 0 0,-1-1 0 0 0,1 1 0 0 0,-1-1 0 0 0,1 1 0 0 0,0 0 0 0 0,-1 0-1 0 0,1 1 1 0 0,-1-1 0 0 0,1 1 0 0 0,-1 0 0 0 0,1-1 0 0 0,-1 2 0 0 0,0-1 0 0 0,1 0 0 0 0,-1 1 0 0 0,0-1 0 0 0,0 1 0 0 0,0 0 0 0 0,0 0 0 0 0,0 0 0 0 0,0 1-132 0 0,-2-2 108 0 0,6 7 130 0 0,15 9 209 0 0,13 8-446 0 0,-31-23 18 0 0,17 11 92 0 0,-14-9-51 0 0,0 1 1 0 0,-1-1-1 0 0,6 6-59 0 0,8 5 117 0 0,-14-10-62 0 0,-1-1 0 0 0,1 1-1 0 0,-1 0 1 0 0,3 3-55 0 0,24 27 286 0 0,10 13 148 0 0,-30-35-307 0 0,5 10-30 0 0,-12-16-94 0 0,0 0-1 0 0,1 0 0 0 0,0 0 0 0 0,0-1-2 0 0,19 24 226 0 0,22 33 227 0 0,-40-53-388 0 0,0-1-1 0 0,0 0 1 0 0,1-1-1 0 0,9 8-64 0 0,-1-1 61 0 0,26 21 79 0 0,-29-26-134 0 0,0 1 1 0 0,6 7-7 0 0,-13-13 15 0 0,-1 0 0 0 0,1 0-1 0 0,1 0 1 0 0,0 0-15 0 0,0-1 1 0 0,-1 0 1 0 0,0 1-1 0 0,-1 0 0 0 0,3 2-1 0 0,11 7 10 0 0,-17-13-4 0 0,1 0 0 0 0,-1 1 0 0 0,0-1 0 0 0,1 1 0 0 0,-1 0 0 0 0,0 0 0 0 0,0 0 0 0 0,0 0 0 0 0,0 0-6 0 0,0 0 0 0 0,0 1 0 0 0,0-1 0 0 0,0 0 0 0 0,0 0 0 0 0,1 0 0 0 0,-1-1 0 0 0,3 2 0 0 0,-3-1 0 0 0,0-1 0 0 0,1 1 0 0 0,-1-1 0 0 0,0 1 0 0 0,0 0 0 0 0,0 0 0 0 0,-1 0 0 0 0,1 0 0 0 0,0 0 0 0 0,0 1 1 0 0,0-1-1 0 0,-1 0 0 0 0,1 0 1 0 0,0 0-1 0 0,0 0 0 0 0,1-1 1 0 0,-1 1-1 0 0,0-1 4 0 0,-1 0 0 0 0,1 0 1 0 0,-1 0-1 0 0,0 1 1 0 0,1-1-1 0 0,-1 0 0 0 0,0 1 1 0 0,0-1-1 0 0,0 1 1 0 0,0-1-1 0 0,0 1 1 0 0,0-1-1 0 0,0 1 0 0 0,0 0-4 0 0,-1 0 0 0 0,1 0 0 0 0,-1-1 0 0 0,1 1 0 0 0,-1-1 0 0 0,1 1 0 0 0,0-1 0 0 0,0 1 0 0 0,0-1 0 0 0,0 1 0 0 0,0-1 0 0 0,0 0 0 0 0,0 1 0 0 0,0-1 0 0 0,0 0 0 0 0,0 0 0 0 0,1 0 0 0 0,-1 0 0 0 0,1 0 0 0 0,-1 0 0 0 0,3 2 2 0 0,-1 0 0 0 0,0 0-1 0 0,1 0 1 0 0,-1 1 0 0 0,-1-1 0 0 0,1 1-1 0 0,0-1 1 0 0,-1 1 0 0 0,0 0-1 0 0,1 3-1 0 0,11 16 101 0 0,-5-11-33 0 0,9 13 194 0 0,11 10-262 0 0,-27-33 15 0 0,0 1 0 0 0,-1-1-1 0 0,1 1 1 0 0,-1-1 0 0 0,1 1 0 0 0,-1-1-1 0 0,1 3-14 0 0,-1-1 16 0 0,1 0 1 0 0,0 0-1 0 0,0 0 0 0 0,0-1 0 0 0,1 1 0 0 0,0-1 0 0 0,1 2-16 0 0,-1-1-10 0 0,-2-3-19 0 0,-1 0 31 0 0,0 0 0 0 0,1-1 0 0 0,-1 1-1 0 0,1 0 1 0 0,-1-1 0 0 0,0 1 0 0 0,1 0 0 0 0,0-1 0 0 0,-1 1 0 0 0,1-1 0 0 0,-1 1-1 0 0,1-1 1 0 0,0 1 0 0 0,-1-1 0 0 0,1 0 0 0 0,0 1 0 0 0,-1-1 0 0 0,1 0 0 0 0,0 1-1 0 0,-1-1 1 0 0,1 0 0 0 0,0 0 0 0 0,0 0 0 0 0,-1 0 0 0 0,1 1 0 0 0,0-1-2 0 0,1 0-154 0 0,-2 0-7 0 0,0 0-138 0 0,0 0-554 0 0,0-2-239 0 0,0-4-47 0 0</inkml:trace>
  <inkml:trace contextRef="#ctx0" brushRef="#br3" timeOffset="134167.175">3418 4435 5528 0 0,'6'0'615'0'0,"-6"0"379"0"0,-2-1 1498 0 0,8-2-912 0 0,-5 4-1374 0 0,1 0 1 0 0,-1 0-1 0 0,0 1 1 0 0,0-1-1 0 0,0 0 0 0 0,0 0 1 0 0,0 1-1 0 0,0-1 1 0 0,0 1-1 0 0,0-1 1 0 0,0 1-1 0 0,0-1 0 0 0,-1 1 1 0 0,1 0-207 0 0,-1-1 98 0 0,3 5 223 0 0,0 1 1 0 0,0-1-1 0 0,-1 1 1 0 0,0 0-1 0 0,-1-1 1 0 0,1 1-1 0 0,-1 3-321 0 0,-1-7 100 0 0,0 0 0 0 0,0 0 0 0 0,0-1 0 0 0,0 1 0 0 0,0 0 0 0 0,-1-1 0 0 0,0 1 0 0 0,1 0 0 0 0,-1-1 0 0 0,0 1 0 0 0,0-1 0 0 0,0 1 0 0 0,-1-1 0 0 0,1 1 0 0 0,-1-1 0 0 0,1 0 0 0 0,-1 0 0 0 0,0 0 0 0 0,1 0 0 0 0,-2 1-100 0 0,-7 7 853 0 0,8-8-728 0 0,1 0 1 0 0,-1 0-1 0 0,1-1 0 0 0,-1 1 0 0 0,0-1 0 0 0,1 1 1 0 0,-1-1-1 0 0,0 1 0 0 0,0-1 0 0 0,0 0 1 0 0,-1 0-1 0 0,1 0 0 0 0,0 0 0 0 0,0 0 0 0 0,0-1 1 0 0,-1 1-1 0 0,1-1 0 0 0,0 1 0 0 0,-1-1-125 0 0,-1 0 119 0 0,-17 0 207 0 0,-1-1 0 0 0,0 0 1 0 0,-3-3-327 0 0,-93-11 172 0 0,95 11-161 0 0,-1 1 1 0 0,1 2-1 0 0,-9 0-11 0 0,31 1-157 0 0,-12 2-3308 0 0,13-2 1839 0 0</inkml:trace>
  <inkml:trace contextRef="#ctx0" brushRef="#br3" timeOffset="135333.494">2850 3896 3680 0 0,'24'5'327'0'0,"-20"-7"-130"0"0,-4 1 648 0 0,0 1 271 0 0,0 0 48 0 0,0 0-89 0 0,0 0-418 0 0,0 0-178 0 0,2 1-287 0 0,0-1 0 0 0,1 1 0 0 0,-1-1 0 0 0,0 1 0 0 0,0 0 0 0 0,0 0 0 0 0,0 0 0 0 0,0 0 0 0 0,0 0 1 0 0,0 0-1 0 0,0 1 0 0 0,-1-1 0 0 0,1 1 0 0 0,0-1 0 0 0,-1 1 0 0 0,1 0-192 0 0,13 11 435 0 0,-6-7-183 0 0,2 0 1 0 0,-1-1 0 0 0,11 4-253 0 0,-10-4 189 0 0,0 0 0 0 0,0 0 0 0 0,7 6-189 0 0,-17-10 8 0 0,18 13 521 0 0,18 15-529 0 0,-8-3 216 0 0,-14-14-63 0 0,0 2 0 0 0,-1 0 0 0 0,2 3-153 0 0,-7-7 133 0 0,1 0-1 0 0,0-1 1 0 0,10 7-133 0 0,13 13 153 0 0,-5-6-66 0 0,0 0 0 0 0,2-2 1 0 0,1-1-1 0 0,15 6-87 0 0,-5-1 64 0 0,-18-9 26 0 0,-1 1-1 0 0,-1 0 1 0 0,0 2 0 0 0,-2 1 0 0 0,2 3-90 0 0,-3-5 161 0 0,-4-2 64 0 0,-1 1-1 0 0,4 6-224 0 0,-3-4 447 0 0,13 14-447 0 0,-15-19 138 0 0,-9-9-90 0 0,1 0-1 0 0,0-1 1 0 0,1 0 0 0 0,-1 1 0 0 0,1-2 0 0 0,0 1-1 0 0,4 2-47 0 0,36 22 288 0 0,-1 2-1 0 0,-1 2 0 0 0,22 22-287 0 0,-37-28 72 0 0,-8-7 93 0 0,16 10-165 0 0,-11-11 55 0 0,-14-11-11 0 0,0 1 0 0 0,0 0 0 0 0,-1 1 0 0 0,0 0 0 0 0,4 6-44 0 0,0-1 97 0 0,1 1 0 0 0,0-2 0 0 0,1 0 1 0 0,13 8-98 0 0,29 24 184 0 0,-52-40-177 0 0,3 3 29 0 0,0 0 0 0 0,-1 1 0 0 0,1-1 0 0 0,-2 2 0 0 0,1 0-36 0 0,11 10 85 0 0,-1-1-10 0 0,17 19 87 0 0,-33-36-149 0 0,0 0-1 0 0,-1 0 1 0 0,1 0-1 0 0,0 0 1 0 0,0-1 0 0 0,0 1-1 0 0,0 0 1 0 0,2 0-13 0 0,-2-1 8 0 0,0 0 0 0 0,0 1 0 0 0,0-1 0 0 0,-1 1 0 0 0,1-1 0 0 0,0 1 0 0 0,-1 0 0 0 0,1-1 0 0 0,-1 1 1 0 0,1 0-1 0 0,0 2-8 0 0,3 6 50 0 0,1-1 0 0 0,0 1 0 0 0,0-1 0 0 0,5 5-50 0 0,-1 1 56 0 0,-10-13-41 0 0,1-1 0 0 0,0 1 0 0 0,0-1 1 0 0,-1 1-1 0 0,1-1 0 0 0,0 1 0 0 0,0-1 0 0 0,0 0 1 0 0,1 1-1 0 0,-1-1 0 0 0,0 0 0 0 0,0 0 0 0 0,1 0 0 0 0,-1 0 1 0 0,1 0-16 0 0,-1 0 17 0 0,0-1 1 0 0,-1 1-1 0 0,1-1 0 0 0,0 1 1 0 0,0 0-1 0 0,-1 0 1 0 0,1-1-1 0 0,0 1 1 0 0,-1 0-1 0 0,1 0 0 0 0,-1 0 1 0 0,1-1-1 0 0,-1 1 1 0 0,0 0-1 0 0,1 1-17 0 0,6 9 81 0 0,24 12-7 0 0,-28-19-76 0 0,-3-2-68 0 0,1-2 70 0 0,-1 1-1 0 0,0-1 0 0 0,0 0 1 0 0,0 1-1 0 0,0-1 0 0 0,0 0 1 0 0,1 1-1 0 0,-1-1 0 0 0,0 0 1 0 0,0 1-1 0 0,0-1 0 0 0,1 0 0 0 0,-1 0 1 0 0,0 1-1 0 0,1-1 0 0 0,-1 0 1 0 0,0 0-1 0 0,1 0 0 0 0,-1 1 1 0 0,0-1-1 0 0,0 0 0 0 0,1 0 1 0 0,-1 0-1 0 0,1 0 0 0 0,-1 0 1 0 0,0 0-1 0 0,1 0 0 0 0,-1 1 0 0 0,0-1 1 0 0,1 0-1 0 0,-1 0 0 0 0,0 0 1 0 0,1-1-1 0 0,-1 1 1 0 0,8 1-71 0 0,-7-1-22 0 0,-1 0-10 0 0,0 0-127 0 0,0 0-61 0 0,0-23-1645 0 0,-1 8-3958 0 0,-5-2 126 0 0</inkml:trace>
  <inkml:trace contextRef="#ctx0" brushRef="#br3" timeOffset="135885.552">4498 4948 3224 0 0,'-6'-6'441'0'0,"5"5"-135"0"0,0 0-1 0 0,1 0 0 0 0,-1 0 1 0 0,1 0-1 0 0,0 0 1 0 0,-1 0-1 0 0,1 0 0 0 0,0 0 1 0 0,-1 0-1 0 0,1 0 1 0 0,0-1-1 0 0,0 1 0 0 0,0 0 1 0 0,0 0-1 0 0,0 0 0 0 0,0 0-305 0 0,1-1 293 0 0,-2-3 212 0 0,1 4-458 0 0,0 1-1 0 0,0-1 1 0 0,0 1-1 0 0,0-1 1 0 0,0 1-1 0 0,0 0 1 0 0,0-1-1 0 0,0 1 1 0 0,0-1-1 0 0,0 1 1 0 0,0-1-1 0 0,0 1 1 0 0,0-1-1 0 0,0 1 1 0 0,0 0-1 0 0,1-1 1 0 0,-1 1-1 0 0,0 0 1 0 0,0-1-1 0 0,0 1 1 0 0,1-1-1 0 0,-1 1 1 0 0,0 0-1 0 0,1-1 1 0 0,-1 1-47 0 0,1-1 576 0 0,-1 1 0 0 0,-3-6 3341 0 0,2 4-2014 0 0,4 2-934 0 0,-2 0-824 0 0,-1 0-8 0 0,2 1 1 0 0,-1 0-94 0 0,0 1 0 0 0,0-1 0 0 0,0 1 0 0 0,0-1 0 0 0,0 1 0 0 0,0-1 0 0 0,0 1 0 0 0,0 0 0 0 0,-1-1 0 0 0,1 1 0 0 0,0 0 0 0 0,-1 0 0 0 0,0 0 0 0 0,1-1 0 0 0,-1 1 0 0 0,0 0 0 0 0,0 0-44 0 0,0 1 45 0 0,1 1 0 0 0,-1-1 0 0 0,0 0-1 0 0,0 0 1 0 0,-1 0 0 0 0,1 0 0 0 0,-1 1-1 0 0,0-1 1 0 0,1 0 0 0 0,-2 0-45 0 0,2-2 4 0 0,0-1 1 0 0,0 1 0 0 0,0 0 0 0 0,0-1-1 0 0,0 1 1 0 0,0-1 0 0 0,0 1-1 0 0,0-1 1 0 0,0 1 0 0 0,0-1 0 0 0,0 1-1 0 0,0-1 1 0 0,0 1 0 0 0,1-1 0 0 0,-1 1-1 0 0,0-1 1 0 0,0 1 0 0 0,0-1-1 0 0,1 1 1 0 0,-1-1 0 0 0,0 1 0 0 0,1-1-1 0 0,-1 0 1 0 0,0 1 0 0 0,1-1-1 0 0,-1 1 1 0 0,1-1-5 0 0,4 9 57 0 0,-7 2-6 0 0,1-10-41 0 0,1 1 1 0 0,-1-1 0 0 0,1 0-1 0 0,0 1 1 0 0,0-1 0 0 0,-1 0-1 0 0,1 1 1 0 0,0-1-1 0 0,0 0 1 0 0,0 1 0 0 0,1-1-11 0 0,-1 0 4 0 0,0-1 1 0 0,0 1-1 0 0,0-1 0 0 0,0 1 1 0 0,1-1-1 0 0,-1 1 1 0 0,0 0-1 0 0,0-1 0 0 0,0 1 1 0 0,0-1-1 0 0,0 1 1 0 0,0-1-1 0 0,0 1 0 0 0,0-1 1 0 0,-1 1-1 0 0,1-1 1 0 0,0 1-1 0 0,0-1 0 0 0,0 1 1 0 0,0-1-1 0 0,-1 1 1 0 0,1-1-1 0 0,0 1 0 0 0,-1-1 1 0 0,1 1-1 0 0,0-1 1 0 0,-1 0-5 0 0,1 0 2 0 0,0 1 0 0 0,0-1 0 0 0,0 0 0 0 0,0 0 0 0 0,0 0 0 0 0,0 0 0 0 0,0 0 0 0 0,0 0 0 0 0,0 0 0 0 0,-1 0-1 0 0,1 0 1 0 0,0 1 0 0 0,0-1 0 0 0,0 0 0 0 0,0 0 0 0 0,0 0 0 0 0,0 0 0 0 0,0 0 0 0 0,0 0 0 0 0,0 0 0 0 0,0 1 0 0 0,0-1 0 0 0,0 0 0 0 0,0 0 0 0 0,0 0 0 0 0,0 0 0 0 0,0 0 0 0 0,0 0 0 0 0,0 0 0 0 0,0 1 0 0 0,0-1 0 0 0,0 0 0 0 0,0 0 0 0 0,0 0 0 0 0,1 0 0 0 0,-1 0 0 0 0,0 0 0 0 0,0 0 0 0 0,0 0 0 0 0,0 0 0 0 0,0 1 0 0 0,0-1 0 0 0,0 0 0 0 0,0 0 0 0 0,0 0 0 0 0,0 0 0 0 0,1 0 0 0 0,-1 0 0 0 0,0 0-2 0 0,0 1 8 0 0,1 0 1 0 0,-1 0-1 0 0,1 0 0 0 0,-1 0 1 0 0,0 1-1 0 0,1-1 1 0 0,-1 0-1 0 0,0 0 1 0 0,0 0-1 0 0,0 0 1 0 0,0 0-1 0 0,0 1 0 0 0,0-1 1 0 0,0 0-1 0 0,0 0 1 0 0,0 0-1 0 0,-1 0 1 0 0,1 0-1 0 0,0 1 1 0 0,-1-1-1 0 0,1 0 0 0 0,-1 0 1 0 0,1 0-1 0 0,-1 0 1 0 0,0 0-1 0 0,1 0 1 0 0,-1 0-1 0 0,0-1 1 0 0,0 1-1 0 0,0 0-8 0 0,0 0 56 0 0,0 0-47 0 0,1 0 0 0 0,-1 0-1 0 0,1 0 1 0 0,-1 0 0 0 0,0 0 0 0 0,1 0 0 0 0,-1-1-1 0 0,0 1 1 0 0,0 0 0 0 0,1-1 0 0 0,-1 1-1 0 0,0 0 1 0 0,0-1 0 0 0,0 1 0 0 0,0-1 0 0 0,0 0-1 0 0,0 1-8 0 0,0-1 20 0 0,-8 4 67 0 0,1-1 0 0 0,-1 0 0 0 0,0-1-1 0 0,1 0 1 0 0,-1 0 0 0 0,-1-1 0 0 0,1 0-1 0 0,0-1 1 0 0,0 0 0 0 0,-7 0-87 0 0,2-1 78 0 0,-232 1 36 0 0,239 1-296 0 0,0-1 0 0 0,1 1 0 0 0,-1 0 0 0 0,0 0 0 0 0,1 1 0 0 0,-4 1 182 0 0,9-3-262 0 0,0 1 0 0 0,0-1 0 0 0,0 0 0 0 0,-1 0 0 0 0,1 1 0 0 0,0-1 0 0 0,0 0 0 0 0,0 0 0 0 0,-1 0-1 0 0,1-1 1 0 0,-1 1 262 0 0,-2 0-1287 0 0,-3 0-4986 0 0</inkml:trace>
  <inkml:trace contextRef="#ctx0" brushRef="#br3" timeOffset="136909.754">4491 5477 3224 0 0,'0'0'143'0'0,"-1"0"-3"0"0,-3 0 134 0 0,3 0 996 0 0,1 0 423 0 0,0 0 77 0 0,-8 11 1622 0 0,-24 11 1044 0 0,-6 8-4436 0 0,16-13 752 0 0,-15 7 23 0 0,-4 3-125 0 0,-71 64 128 0 0,-64 34 66 0 0,111-87-781 0 0,-14 9 23 0 0,40-22 23 0 0,-6 1-109 0 0,11-8 100 0 0,-12 5 57 0 0,27-14-33 0 0,0 1-1 0 0,-4 3-123 0 0,-74 43 537 0 0,50-30-10 0 0,-11 9-527 0 0,-109 77 362 0 0,137-93-328 0 0,-3 2-107 0 0,1 1-1 0 0,0 2 0 0 0,-19 19 74 0 0,20-14 0 0 0,-1-2 0 0 0,-25 15 0 0 0,5-3 39 0 0,45-34-14 0 0,0-1-1 0 0,0 0 1 0 0,-6 3-25 0 0,-19 11 47 0 0,19-11-113 0 0,1-1-1 0 0,-1 0 1 0 0,-1-1 0 0 0,1 0 0 0 0,0-1-1 0 0,-1-1 1 0 0,-2 0 66 0 0,7 0-555 0 0,0-2 1 0 0,-1 0-1 0 0,-6 0 555 0 0,16-2-149 0 0,0 0-1 0 0,0-1 1 0 0,0 1-1 0 0,0 0 1 0 0,1-1-1 0 0,-1 1 1 0 0,0 0 0 0 0,1-1-1 0 0,-1 1 1 0 0,1 0-1 0 0,-1 0 1 0 0,1-1 149 0 0,10-12-1448 0 0,0 1 1 0 0,1 0-1 0 0,0 1 0 0 0,10-8 1448 0 0,-6 9-1054 0 0</inkml:trace>
  <inkml:trace contextRef="#ctx0" brushRef="#br3" timeOffset="137234.911">2982 6379 2760 0 0,'9'-5'425'0'0,"-7"4"745"0"0,-2 1 323 0 0,0 0 67 0 0,0 0-104 0 0,0 0-470 0 0,0 0-202 0 0,0 0-44 0 0,0 0 14 0 0,-12 22 2746 0 0,6-14-3058 0 0,0 1 1 0 0,0-1-1 0 0,-1 0 1 0 0,-4 3-443 0 0,-18 22 756 0 0,20-17-596 0 0,8-13-137 0 0,-1 0-1 0 0,1-1 0 0 0,-1 1 0 0 0,0 0 0 0 0,0-1 0 0 0,0 1 0 0 0,0-1 0 0 0,-1 1-22 0 0,-8 7 23 0 0,4-3 43 0 0,6-4-43 0 0,2-3-22 0 0,-1 1-1 0 0,0-1 1 0 0,0 1-1 0 0,0 0 1 0 0,0-1-1 0 0,0 1 1 0 0,0-1-1 0 0,0 1 1 0 0,0-1-1 0 0,-1 1 1 0 0,1-1 0 0 0,0 1-1 0 0,0-1 1 0 0,0 1-1 0 0,-1-1 1 0 0,1 1-1 0 0,0-1 1 0 0,0 1-1 0 0,-1-1 1 0 0,1 1-1 0 0,0-1 1 0 0,-1 1-1 0 0,1-1 1 0 0,0 0-1 0 0,-1 1 1 0 0,0-1-1 0 0,1 1-6 0 0,1-1 0 0 0,-1 0 1 0 0,0 1-1 0 0,0-1 0 0 0,0 0 1 0 0,0 1-1 0 0,0-1 0 0 0,0 0 1 0 0,0 1-1 0 0,1-1 0 0 0,-1 0 1 0 0,0 1-1 0 0,0-1 0 0 0,1 0 1 0 0,-1 1-1 0 0,0-1 0 0 0,0 0 1 0 0,1 0-1 0 0,-1 1 0 0 0,0-1 0 0 0,1 0 1 0 0,-1 0-1 0 0,0 0 0 0 0,1 1 1 0 0,-1-1-1 0 0,1 0 6 0 0,7 5-19 0 0,-4-4 2 0 0,0 0 0 0 0,0 0 0 0 0,0 0-1 0 0,0-1 1 0 0,1 0 0 0 0,-1 1 0 0 0,0-1 0 0 0,0-1-1 0 0,0 1 1 0 0,0-1 0 0 0,1 0 17 0 0,47-11-80 0 0,-47 11 90 0 0,16-5-20 0 0,4-1-121 0 0,-1 0 0 0 0,3-3 131 0 0,3 1-5057 0 0,-17 4-469 0 0</inkml:trace>
  <inkml:trace contextRef="#ctx0" brushRef="#br3" timeOffset="138084.53">3618 4997 2760 0 0,'0'0'125'0'0,"0"0"247"0"0,0 0 951 0 0,0 0 410 0 0,-2 2 2506 0 0,-3 4-3137 0 0,-14 28 1001 0 0,14-23-1635 0 0,-1-1 1 0 0,0-1 0 0 0,-3 6-469 0 0,3-7 189 0 0,0 1 1 0 0,1 0-1 0 0,0 0 1 0 0,1 0-1 0 0,-2 5-189 0 0,-15 37 457 0 0,3-11-189 0 0,12-27-197 0 0,0-1 0 0 0,-1 0-1 0 0,0 0 1 0 0,-1 0 0 0 0,0-1-1 0 0,-1-1 1 0 0,-6 7-71 0 0,10-11 63 0 0,0 0 0 0 0,1 0 1 0 0,0 1-1 0 0,0 0 0 0 0,0 1-63 0 0,-16 24 225 0 0,-36 38-345 0 0,38-47 233 0 0,-2-2 0 0 0,-12 11-113 0 0,9-9 135 0 0,1 0 0 0 0,0 3-135 0 0,-128 171 486 0 0,88-128-412 0 0,25-26-20 0 0,23-29-49 0 0,1 0 0 0 0,-4 8-5 0 0,12-15 14 0 0,-1-1 0 0 0,1 0-1 0 0,-1 0 1 0 0,-6 4-14 0 0,-13 14 9 0 0,-8 6 39 0 0,24-23-41 0 0,1 1-1 0 0,-1 0 1 0 0,1 1 0 0 0,-1 2-7 0 0,-18 22 54 0 0,-11 16-55 0 0,32-42 15 0 0,1 0 0 0 0,-1-1 0 0 0,-1 0 0 0 0,-3 4-14 0 0,-21 21 19 0 0,-35 44 21 0 0,6-12 125 0 0,18-29 1 0 0,11-2-77 0 0,14-15 18 0 0,1 0-1 0 0,-8 12-106 0 0,16-19 24 0 0,-1 0 0 0 0,-1 0 0 0 0,0 0 0 0 0,-9 5-24 0 0,2-1 82 0 0,0 7-13 0 0,16-19-236 0 0,0-1-1 0 0,1 0 1 0 0,-1 1-1 0 0,0-1 1 0 0,1 1-1 0 0,-1-1 1 0 0,1 1-1 0 0,-1-1 1 0 0,1 1-1 0 0,0 0 168 0 0,6-7-1982 0 0,0-1 221 0 0</inkml:trace>
  <inkml:trace contextRef="#ctx0" brushRef="#br3" timeOffset="138787.365">2816 5876 8808 0 0,'31'-2'800'0'0,"-30"2"-789"0"0,0 0 1 0 0,0 0 0 0 0,0 0 0 0 0,0 0-1 0 0,-1 0 1 0 0,1-1 0 0 0,0 1-1 0 0,0 0 1 0 0,0 0 0 0 0,0-1 0 0 0,0 1-1 0 0,0 0 1 0 0,-1-1 0 0 0,1 1-1 0 0,0-1 1 0 0,0 1 0 0 0,0-1-12 0 0,5-2 189 0 0,-2 2 213 0 0,0 0 1 0 0,0 0 0 0 0,1-1-1 0 0,-1 1 1 0 0,2-2-403 0 0,-4 2 672 0 0,-2 1-632 0 0,0 0 0 0 0,0 0 1 0 0,0 0-1 0 0,1 0 0 0 0,-1 0 0 0 0,0 0 0 0 0,0 0 1 0 0,0 0-1 0 0,0 0 0 0 0,1 0 0 0 0,-1 0 0 0 0,0 0 1 0 0,0 0-1 0 0,0 0 0 0 0,0 0 0 0 0,1 0 0 0 0,-1 0 1 0 0,0-1-1 0 0,0 1 0 0 0,0 0 0 0 0,0 0 1 0 0,0 0-1 0 0,1 0 0 0 0,-1 0 0 0 0,0-1 0 0 0,0 1 1 0 0,0 0-1 0 0,0 0 0 0 0,0 0 0 0 0,0 0 0 0 0,0-1 1 0 0,0 1-1 0 0,0 0 0 0 0,0 0 0 0 0,1 0 0 0 0,-1 0 1 0 0,0-1-1 0 0,0 1 0 0 0,0 0 0 0 0,0 0-40 0 0,2-4 2512 0 0,-2 4-2472 0 0,1 0 1 0 0,-1 0-1 0 0,1 0 1 0 0,-1 0 0 0 0,1 0-1 0 0,-1 0 1 0 0,0 0-1 0 0,1 0 1 0 0,-1 0-1 0 0,1 0 1 0 0,-1 0-1 0 0,1 0 1 0 0,-1 0-1 0 0,1 0 1 0 0,-1 0-1 0 0,0 1 1 0 0,1-1 0 0 0,-1 0-1 0 0,1 0 1 0 0,-1 1-1 0 0,0-1 1 0 0,1 0-1 0 0,-1 0 1 0 0,0 1-1 0 0,1-1 1 0 0,-1 0-1 0 0,0 1 1 0 0,0-1-1 0 0,1 0 1 0 0,-1 1-1 0 0,0-1 1 0 0,0 1 0 0 0,1-1-1 0 0,-1 1-40 0 0,0 1 36 0 0,0-1 0 0 0,-1 1 1 0 0,1 0-1 0 0,-1 0 0 0 0,1 0 0 0 0,-1-1 0 0 0,1 1 1 0 0,-1 0-1 0 0,0 1-36 0 0,-2 4 34 0 0,2-5 6 0 0,0 1-1 0 0,0-1 1 0 0,0 0-1 0 0,0 0 1 0 0,0 0 0 0 0,-1 0-1 0 0,1-1 1 0 0,-1 1-1 0 0,0 1-39 0 0,1-1 29 0 0,-1 0 0 0 0,1 0-1 0 0,0 0 1 0 0,0 0 0 0 0,0 1-1 0 0,0-1 1 0 0,0 0 0 0 0,0 3-29 0 0,0-2 27 0 0,0 0 0 0 0,0 0 0 0 0,-1 0 1 0 0,1 0-1 0 0,0 0 0 0 0,-1 0 0 0 0,-1 0-27 0 0,-4 7 153 0 0,3-4-61 0 0,0-1 0 0 0,-1 1 0 0 0,0-1-1 0 0,0-1 1 0 0,-5 5-92 0 0,4-1 0 0 0,-7 8 54 0 0,10-9-43 0 0,9-4-12 0 0,1-1 1 0 0,-5-1-27 0 0,1 0-1 0 0,0-1 1 0 0,0 1-1 0 0,0-1 1 0 0,0 1-1 0 0,0-1 0 0 0,0 0 1 0 0,0 0-1 0 0,0-1 1 0 0,0 1-1 0 0,1-1 28 0 0,34-9 348 0 0,-10 1-146 0 0,4 1-260 0 0,18-8 58 0 0,-20 7 67 0 0,23-5-67 0 0,13-3-2945 0 0,-53 14-3365 0 0</inkml:trace>
  <inkml:trace contextRef="#ctx0" brushRef="#br3" timeOffset="139206.144">3695 5832 9384 0 0,'0'0'430'0'0,"0"0"-8"0"0,0 1-274 0 0,-1 3-59 0 0,0-3 288 0 0,1-1 118 0 0,-5 4 858 0 0,5-4-1325 0 0,-1 1 1 0 0,1-1-1 0 0,0 0 1 0 0,0 0 0 0 0,-1 0-1 0 0,1 0 1 0 0,0 0-1 0 0,0 0 1 0 0,-1 0-1 0 0,1 0 1 0 0,0 1 0 0 0,0-1-1 0 0,0 0 1 0 0,-1 0-1 0 0,1 0 1 0 0,0 1-1 0 0,0-1 1 0 0,0 0 0 0 0,0 0-1 0 0,0 0 1 0 0,-1 1-1 0 0,1-1 1 0 0,0 0-1 0 0,0 0 1 0 0,0 1 0 0 0,0-1-1 0 0,0 0 1 0 0,0 0-1 0 0,0 1 1 0 0,0-1 0 0 0,0 0-1 0 0,0 0 1 0 0,0 1-1 0 0,0-1 1 0 0,0 0-1 0 0,0 0 1 0 0,0 0 0 0 0,0 1-1 0 0,0-1 1 0 0,0 0-1 0 0,0 0 1 0 0,0 1-1 0 0,1-1 1 0 0,-1 0 0 0 0,0 0-29 0 0,0 1 62 0 0,1-1 1 0 0,-1 0 0 0 0,0 1 0 0 0,1-1 0 0 0,-1 1-1 0 0,0-1 1 0 0,0 0 0 0 0,1 1 0 0 0,-1-1 0 0 0,0 1 0 0 0,0-1-1 0 0,0 0 1 0 0,0 1 0 0 0,0-1 0 0 0,1 1 0 0 0,-1-1-1 0 0,0 1 1 0 0,0-1 0 0 0,0 1 0 0 0,0-1 0 0 0,0 1 0 0 0,0-1-1 0 0,0 1 1 0 0,-1-1 0 0 0,1 1 0 0 0,0-1 0 0 0,0 0-1 0 0,0 1 1 0 0,0-1 0 0 0,-1 1 0 0 0,1-1 0 0 0,0 1-63 0 0,-2 3 131 0 0,1-2-54 0 0,1-1 0 0 0,0 0 1 0 0,0 1-1 0 0,-1-1 0 0 0,1 1 1 0 0,0-1-1 0 0,0 1 0 0 0,0-1 0 0 0,1 0 1 0 0,-1 1-1 0 0,0 0-77 0 0,0 14 628 0 0,-9 23 237 0 0,3-5-468 0 0,4-29-351 0 0,1 1 0 0 0,-1-1 0 0 0,0 1 1 0 0,0-1-1 0 0,-1 0 0 0 0,1 1 0 0 0,-1-1 1 0 0,0 0-1 0 0,-1 0-46 0 0,2-3 110 0 0,-3 13 496 0 0,6-13-591 0 0,0-1 0 0 0,-1 0 0 0 0,1 0-1 0 0,0 0 1 0 0,0 0 0 0 0,0 0 0 0 0,0 0 0 0 0,0 0 0 0 0,0 0 0 0 0,0 0 0 0 0,0 0 0 0 0,1-1 0 0 0,-1 1 0 0 0,0 0 0 0 0,0-1 0 0 0,1 1 0 0 0,-1-1 0 0 0,0 1-1 0 0,1-1 1 0 0,0 0-15 0 0,3 2 16 0 0,0 0 0 0 0,1-1 0 0 0,-1 0 0 0 0,0 0 0 0 0,1 0 0 0 0,-1-1 0 0 0,1 0 0 0 0,-1 0-1 0 0,1 0 1 0 0,-1-1 0 0 0,1 1 0 0 0,-1-1 0 0 0,4-2-16 0 0,15-2 101 0 0,1 1-1 0 0,9 0-100 0 0,19-2-24 0 0,-22 0-378 0 0,-21 1 148 0 0</inkml:trace>
  <inkml:trace contextRef="#ctx0" brushRef="#br3" timeOffset="141954.637">4151 3932 13448 0 0,'-8'-3'701'0'0,"3"1"-538"0"0,5 1 314 0 0,6-1-356 0 0,-7 1-105 0 0,-9 0 10 0 0,9 1 136 0 0,1 0 45 0 0,0 0 8 0 0,-12 0 1226 0 0,-11 4-795 0 0,23-4-620 0 0,0 0 0 0 0,-1 0 0 0 0,1 1 0 0 0,0-1-1 0 0,-1 0 1 0 0,1 0 0 0 0,0 1 0 0 0,-1-1 0 0 0,1 0-1 0 0,0 1 1 0 0,0-1 0 0 0,-1 0 0 0 0,1 1 0 0 0,0-1-1 0 0,0 0 1 0 0,0 1 0 0 0,-1-1 0 0 0,1 1 0 0 0,0-1-1 0 0,0 0 1 0 0,0 1-26 0 0,-1 1 88 0 0,-8 6 124 0 0,8-8-196 0 0,0 1-1 0 0,0 0 0 0 0,0 0 0 0 0,0 0 0 0 0,0-1 0 0 0,0 1 0 0 0,0 0 1 0 0,0 0-1 0 0,0 0 0 0 0,0 0 0 0 0,0 1 0 0 0,1-1 0 0 0,-1 0 0 0 0,0 0 1 0 0,1 0-1 0 0,-1 1 0 0 0,1-1 0 0 0,0 0 0 0 0,-1 1 0 0 0,1-1 0 0 0,0 0 0 0 0,0 1 1 0 0,0-1-1 0 0,0 1-15 0 0,0-1 4 0 0,0 0 1 0 0,1 0-1 0 0,-1 0 1 0 0,0 0-1 0 0,0 0 1 0 0,0 0 0 0 0,0 1-1 0 0,0-1 1 0 0,0 0-1 0 0,0 0 1 0 0,0 0-1 0 0,-1 0 1 0 0,1 0-1 0 0,0 0 1 0 0,0 0-1 0 0,-1 0 1 0 0,1 0 0 0 0,-1 0-1 0 0,1 0 1 0 0,-1 0-1 0 0,0-1 1 0 0,1 1-1 0 0,-1 0 1 0 0,0 0-1 0 0,0 0-4 0 0,-2 4 21 0 0,2-5-20 0 0,1 1 0 0 0,0 0-1 0 0,-1 0 1 0 0,1-1-1 0 0,0 1 1 0 0,-1 0-1 0 0,1 0 1 0 0,0-1-1 0 0,0 1 1 0 0,0 0 0 0 0,0 0-1 0 0,0 0 1 0 0,0-1-1 0 0,0 1 1 0 0,0 0-1 0 0,0 0 1 0 0,0 0-1 0 0,0-1 1 0 0,0 1 0 0 0,1 0-1 0 0,-1 0 1 0 0,0-1-1 0 0,1 2 0 0 0,-1-1 0 0 0,1-1 0 0 0,-1 1 0 0 0,0 0 0 0 0,1 0 0 0 0,-1 0 0 0 0,0 0 0 0 0,0 0 0 0 0,0 0 0 0 0,0 1 0 0 0,0-1 0 0 0,0 0 0 0 0,0 0 0 0 0,0 0 0 0 0,0 0-1 0 0,-1 0 1 0 0,1 0 0 0 0,-1 1 0 0 0,-1 1 0 0 0,1 0 0 0 0,0-1 0 0 0,0 1 0 0 0,0 0 0 0 0,0 0 0 0 0,1-1 0 0 0,-1 1 0 0 0,1 0 0 0 0,0 0 0 0 0,0 0 0 0 0,0 0 0 0 0,0 0 0 0 0,0 0 0 0 0,1 2 0 0 0,-1-3 0 0 0,0 0 0 0 0,0-1 0 0 0,-1 1 0 0 0,1 0 0 0 0,0-1 0 0 0,0 1 0 0 0,-1 0 0 0 0,1 0 0 0 0,-1 0 0 0 0,0-1 0 0 0,1 0 0 0 0,-1 0 0 0 0,1 0 0 0 0,0 0 0 0 0,-1 0 0 0 0,1 0 0 0 0,0-1 0 0 0,0 1 0 0 0,0 0 0 0 0,0 0 0 0 0,0 0 0 0 0,0 0 0 0 0,0 0 0 0 0,0 0 0 0 0,0 0 0 0 0,0 0 0 0 0,0 0 0 0 0,1 0 0 0 0,-1 0 0 0 0,0 0 0 0 0,1 0 0 0 0,1 2 0 0 0,-1-3 0 0 0,0 1 0 0 0,0-1 0 0 0,-1 1 0 0 0,1 0 0 0 0,-1-1 0 0 0,1 1 0 0 0,0 0 0 0 0,-1-1 0 0 0,1 1 0 0 0,-1 0 0 0 0,0 0 0 0 0,1 0 0 0 0,-1-1 0 0 0,0 1 0 0 0,1 0 0 0 0,-1 0 0 0 0,0 0 0 0 0,0 0 0 0 0,0 1 0 0 0,0-2 0 0 0,0 0 0 0 0,0 1 0 0 0,0-1 1 0 0,0 0-1 0 0,0 1 0 0 0,0-1 0 0 0,0 0 0 0 0,0 1 0 0 0,-1-1 0 0 0,1 0 0 0 0,1 1 0 0 0,-1-1 0 0 0,0 1 0 0 0,0-1 0 0 0,0 0 0 0 0,0 1 0 0 0,0-1 0 0 0,0 0 0 0 0,0 1 0 0 0,0-1 0 0 0,1 0 0 0 0,-1 1 0 0 0,0-1 0 0 0,0 0 0 0 0,0 1 0 0 0,1-1 0 0 0,-1 0 0 0 0,0 0 0 0 0,0 1 0 0 0,1-1 0 0 0,-1 0 0 0 0,0 0 0 0 0,1 1 0 0 0,-1-1 0 0 0,0 0 0 0 0,1 0 0 0 0,-1 0 0 0 0,0 0 0 0 0,1 0 0 0 0,15 5-8 0 0,-10-4-11 0 0,4 1-144 0 0,1 0 0 0 0,-1 0 1 0 0,1-1-1 0 0,0 0 0 0 0,0-1 1 0 0,0 0 162 0 0,-2-2-455 0 0,0 1 1 0 0,0-1-1 0 0,0-1 0 0 0,2 0 455 0 0,8-3-704 0 0,-15 5 312 0 0,0 1 0 0 0,-1-1 1 0 0,1 0-1 0 0,-1-1 0 0 0,1 1 0 0 0,-1 0 0 0 0,0-1 0 0 0,1 0 0 0 0,-1 0 1 0 0,0 0-1 0 0,2-2 392 0 0,9-2-1902 0 0,-6 2 634 0 0,-13 3 79 0 0,19 1 899 0 0,-10 0 435 0 0,-9 0 296 0 0,3 0 66 0 0,4 0 58 0 0,1 1-602 0 0,3 1 1216 0 0,-10 5 259 0 0,4-7-1395 0 0,0 1-1 0 0,0-1 1 0 0,0 1-1 0 0,0-1 1 0 0,0 0-1 0 0,0 1 1 0 0,0-1-1 0 0,-1 1 1 0 0,1-1 0 0 0,1 0-1 0 0,-1 1 1 0 0,0-1-1 0 0,0 1 1 0 0,0-1-1 0 0,0 0 1 0 0,0 1-1 0 0,0-1 1 0 0,0 1-1 0 0,0-1 1 0 0,1 0 0 0 0,-1 1-1 0 0,0-1 1 0 0,0 0-1 0 0,1 1 1 0 0,-1-1-1 0 0,0 0 1 0 0,0 1-1 0 0,1-1 1 0 0,-1 0 0 0 0,0 0-1 0 0,1 1 1 0 0,-1-1-43 0 0,1 0 27 0 0,-1 1 1 0 0,0-1 0 0 0,1 0-1 0 0,-1 1 1 0 0,1-1-1 0 0,-1 0 1 0 0,0 1 0 0 0,0-1-1 0 0,1 1 1 0 0,-1-1 0 0 0,0 1-1 0 0,0-1 1 0 0,1 1 0 0 0,-1-1-1 0 0,0 1 1 0 0,0-1-1 0 0,0 1 1 0 0,0-1 0 0 0,0 1-1 0 0,0-1 1 0 0,0 1 0 0 0,0-1-1 0 0,0 1-27 0 0,-4 5 382 0 0,3-5-356 0 0,1-1 1 0 0,-1 0-1 0 0,1 0 1 0 0,-1 1-1 0 0,1-1 1 0 0,0 0-1 0 0,-1 1 1 0 0,1-1-1 0 0,0 1 1 0 0,-1-1-1 0 0,1 1 1 0 0,0-1-1 0 0,0 0 0 0 0,-1 1 1 0 0,1-1-1 0 0,0 1 1 0 0,0-1-1 0 0,0 1 1 0 0,-1-1-1 0 0,1 1 1 0 0,0-1-1 0 0,0 1 1 0 0,0-1-1 0 0,0 1 0 0 0,0-1 1 0 0,0 1-1 0 0,0-1 1 0 0,0 1-1 0 0,0 0 1 0 0,1-1-1 0 0,-1 1 1 0 0,0-1-1 0 0,0 0 1 0 0,1 1-27 0 0,-1 0 22 0 0,0-1 1 0 0,1 0-1 0 0,-1 1 1 0 0,1-1 0 0 0,-1 0-1 0 0,1 1 1 0 0,-1-1 0 0 0,0 1-1 0 0,1-1 1 0 0,-1 0 0 0 0,0 1-1 0 0,0-1 1 0 0,1 1-1 0 0,-1-1 1 0 0,0 1 0 0 0,0-1-1 0 0,0 1 1 0 0,1-1 0 0 0,-1 1-1 0 0,0-1 1 0 0,0 1-1 0 0,0 0 1 0 0,0-1 0 0 0,0 1-1 0 0,0-1 1 0 0,0 1 0 0 0,0-1-1 0 0,0 1 1 0 0,-1-1 0 0 0,1 1-1 0 0,0-1 1 0 0,0 1-1 0 0,0-1 1 0 0,0 1 0 0 0,-1-1-1 0 0,1 1 1 0 0,0-1 0 0 0,-1 1-23 0 0,2 0 27 0 0,0 0 1 0 0,0 0 0 0 0,0-1-1 0 0,0 1 1 0 0,0 0-1 0 0,0-1 1 0 0,0 1 0 0 0,0-1-1 0 0,1 1 1 0 0,-1-1 0 0 0,0 1-1 0 0,1-1-27 0 0,-1 1 53 0 0,1-1 53 0 0,1 0-65 0 0,0 0-1 0 0,0 0 1 0 0,0 0 0 0 0,0 0-1 0 0,0-1 1 0 0,0 1-1 0 0,0-1 1 0 0,0 0-1 0 0,0 0 1 0 0,-1 0 0 0 0,1 0-1 0 0,0 0 1 0 0,0-1-1 0 0,-1 1 1 0 0,1-1 0 0 0,-1 0-41 0 0,1 1 26 0 0,0-1 0 0 0,0 1 0 0 0,0-1 1 0 0,0 1-1 0 0,0 0 0 0 0,0 1 0 0 0,0-1-26 0 0,-1 1 20 0 0,0-1 0 0 0,0 1 0 0 0,0-1-1 0 0,0 1 1 0 0,-1-1 0 0 0,1 0 0 0 0,0 0-1 0 0,0 0 1 0 0,-1 0 0 0 0,1 0 0 0 0,0 0 0 0 0,-1 0-1 0 0,1-1 1 0 0,-1 1 0 0 0,1 0 0 0 0,-1-1-1 0 0,1 0-19 0 0,11-11 239 0 0,-12 12-217 0 0,0 1 0 0 0,0-1 0 0 0,0 1 0 0 0,0-1 1 0 0,-1 1-1 0 0,1-1 0 0 0,0 0 0 0 0,0 1 0 0 0,0-1 0 0 0,-1 0 1 0 0,1 0-1 0 0,0 0 0 0 0,-1 0 0 0 0,1 0 0 0 0,-1 1 1 0 0,1-1-1 0 0,-1 0 0 0 0,1 0 0 0 0,-1 0 0 0 0,0 0 0 0 0,0 0 1 0 0,1-1-1 0 0,-1 1 0 0 0,0 0 0 0 0,0 0 0 0 0,0 0 1 0 0,0 0-1 0 0,0 0 0 0 0,0 0 0 0 0,0 0 0 0 0,-1 0 0 0 0,1-1-22 0 0,-2-6 148 0 0,2 6-104 0 0,-1 0-1 0 0,1 0 1 0 0,0 1-1 0 0,-1-1 1 0 0,0 0-1 0 0,1 0 1 0 0,-1 1-1 0 0,0-1 1 0 0,0 0-1 0 0,0 1 1 0 0,0-1-1 0 0,0 0 1 0 0,-1 0-44 0 0,-12-9 227 0 0,8 6-108 0 0,-1 0 1 0 0,1 0 0 0 0,-1 0-1 0 0,-1 1 1 0 0,1 0-120 0 0,3 3 21 0 0,1-1 1 0 0,-1 1-1 0 0,0-1 1 0 0,0 1-1 0 0,0 0 1 0 0,0 1-1 0 0,0-1 0 0 0,-1 1-21 0 0,-3 0-8 0 0,0 0-1 0 0,-1 1 0 0 0,1 0 1 0 0,0 1-1 0 0,-3 0 9 0 0,9-1-164 0 0,-2 2-199 0 0,-10 3 35 0 0,12-5 126 0 0,1-1 0 0 0,0 1-1 0 0,0-1 1 0 0,-1 1 0 0 0,1-1 0 0 0,0 1 0 0 0,0 0 0 0 0,-1-1 0 0 0,1 1 0 0 0,0 0 0 0 0,0 0 0 0 0,0 0 0 0 0,0 0 202 0 0,1 0-5716 0 0</inkml:trace>
  <inkml:trace contextRef="#ctx0" brushRef="#br3" timeOffset="142259.32">4564 3754 10136 0 0,'-6'2'176'0'0,"5"-2"-123"0"0,0 1 0 0 0,0-1 0 0 0,0 0 0 0 0,0 1 0 0 0,0-1 0 0 0,0 0 0 0 0,-1 0 0 0 0,1 0 0 0 0,0 0 0 0 0,0 0 0 0 0,0 0 0 0 0,0 0 0 0 0,0 0 0 0 0,0-1-53 0 0,-4-1 160 0 0,3 3 119 0 0,0 0 834 0 0,7 3-14 0 0,-5-4-1051 0 0,1 0 1 0 0,-1 0 0 0 0,0 1-1 0 0,1-1 1 0 0,-1 0-1 0 0,0 1 1 0 0,1-1 0 0 0,-1 0-1 0 0,0 1 1 0 0,1-1-1 0 0,-1 1 1 0 0,0-1-1 0 0,0 0 1 0 0,1 1 0 0 0,-1-1-1 0 0,0 1 1 0 0,0-1-1 0 0,0 1 1 0 0,0-1-1 0 0,1 1 1 0 0,-1-1 0 0 0,0 1-1 0 0,0-1 1 0 0,0 1-1 0 0,0-1 1 0 0,0 1-1 0 0,0-1 1 0 0,0 1 0 0 0,-1-1-1 0 0,1 1-48 0 0,0-1 49 0 0,0 1 0 0 0,0 0 1 0 0,0-1-1 0 0,0 1 0 0 0,0 0 0 0 0,0-1 0 0 0,0 1 1 0 0,0 0-1 0 0,0-1 0 0 0,0 1 0 0 0,1 0 0 0 0,-1-1 0 0 0,0 1 1 0 0,0 0-1 0 0,1-1 0 0 0,-1 1 0 0 0,1-1-49 0 0,8 8 439 0 0,-8-8-417 0 0,0 1 0 0 0,0-1-1 0 0,0 1 1 0 0,0 0 0 0 0,-1-1-1 0 0,1 1 1 0 0,0 0 0 0 0,0 0-1 0 0,-1-1 1 0 0,1 1-1 0 0,0 0 1 0 0,-1 0 0 0 0,1 0-1 0 0,-1 0 1 0 0,1 0 0 0 0,-1 0-1 0 0,1 0 1 0 0,-1 0 0 0 0,0 0-1 0 0,1 0-21 0 0,-1 2 51 0 0,1 0 0 0 0,0 0 0 0 0,-1 0 0 0 0,1-1 0 0 0,0 1 0 0 0,1 0 1 0 0,-1-1-1 0 0,0 1 0 0 0,1 0 0 0 0,0-1 0 0 0,-1 0 0 0 0,2 1-51 0 0,-2-1 31 0 0,-1-1-9 0 0,1 0 0 0 0,-1 0 0 0 0,1 0 0 0 0,-1 0 0 0 0,1 0 0 0 0,-1 0 0 0 0,0 0 0 0 0,0 0 0 0 0,0 0 0 0 0,0 0 0 0 0,1 0 0 0 0,-1 0 0 0 0,0 0 0 0 0,-1 0 0 0 0,1 0 0 0 0,0 0 0 0 0,0 1 0 0 0,0-1 0 0 0,-1 0 0 0 0,1 0 0 0 0,0 0 0 0 0,-1 0-22 0 0,0 1 28 0 0,1-1 0 0 0,-1 1-1 0 0,1 0 1 0 0,-1-1 0 0 0,1 1 0 0 0,0-1-1 0 0,0 1 1 0 0,0 0 0 0 0,0-1 0 0 0,0 1-1 0 0,0 0-27 0 0,6 17 161 0 0,-5-17-146 0 0,0 1 1 0 0,0-1-1 0 0,0 1 0 0 0,0 0 1 0 0,0-1-1 0 0,-1 1 0 0 0,1-1 1 0 0,-1 1-1 0 0,0 0 0 0 0,0 0 1 0 0,0-1-1 0 0,0 1 0 0 0,0 0 1 0 0,-1-1-1 0 0,1 1 0 0 0,-1 0 1 0 0,0-1-1 0 0,0 1 0 0 0,0-1-15 0 0,-5 10 67 0 0,5-11-55 0 0,0 1 0 0 0,0-1 0 0 0,0 1 0 0 0,0-1 0 0 0,0 1 0 0 0,0 0 0 0 0,0-1 0 0 0,1 1 0 0 0,-1 0 1 0 0,1 0-1 0 0,-1-1 0 0 0,1 1 0 0 0,0 0 0 0 0,0 0 0 0 0,0 0 0 0 0,0-1 0 0 0,0 1 0 0 0,0 0 0 0 0,0 0 0 0 0,1 0 0 0 0,-1-1 0 0 0,0 1 0 0 0,1 0 0 0 0,0 1-12 0 0,13 16 110 0 0,-13-17-115 0 0,0-1 0 0 0,1 0 0 0 0,-1 1 1 0 0,0-1-1 0 0,0 1 0 0 0,0 0 0 0 0,0-1 0 0 0,0 1 1 0 0,0 0-1 0 0,-1-1 0 0 0,1 1 0 0 0,0 0 1 0 0,-1 0-1 0 0,1 0 0 0 0,-1 0 0 0 0,0-1 0 0 0,0 2 5 0 0,-3 7-55 0 0,3-9 52 0 0,-1 0-1 0 0,1 0 0 0 0,-1 0 0 0 0,1 1 1 0 0,0-1-1 0 0,-1 0 0 0 0,1 0 0 0 0,0 1 1 0 0,0-1-1 0 0,0 0 0 0 0,0 0 0 0 0,0 1 0 0 0,0 0 4 0 0,1 0 36 0 0,0 0 0 0 0,-1 0 0 0 0,1 0 0 0 0,-1 0-1 0 0,0 0 1 0 0,0 0 0 0 0,0 0 0 0 0,0 0-1 0 0,0 0 1 0 0,0 0 0 0 0,-1 0 0 0 0,1 0 0 0 0,-1 0-1 0 0,1 0 1 0 0,-1 0 0 0 0,0-1 0 0 0,1 1-1 0 0,-2 1-35 0 0,2-3 9 0 0,0 1 0 0 0,0-1 0 0 0,-1 1 0 0 0,1-1-1 0 0,0 1 1 0 0,0 0 0 0 0,0-1 0 0 0,0 1 0 0 0,0-1-1 0 0,0 1 1 0 0,0-1 0 0 0,0 1 0 0 0,0-1 0 0 0,0 1-1 0 0,0 0 1 0 0,0-1 0 0 0,0 1 0 0 0,0-1 0 0 0,1 1-1 0 0,-1-1 1 0 0,0 1 0 0 0,0-1 0 0 0,1 1 0 0 0,-1-1-1 0 0,0 1 1 0 0,1-1 0 0 0,-1 1 0 0 0,1-1-9 0 0,-1 1-7 0 0,0-1 1 0 0,1 0-1 0 0,-1 1 1 0 0,0-1 0 0 0,1 1-1 0 0,-1-1 1 0 0,0 1-1 0 0,1-1 1 0 0,-1 1 0 0 0,0-1-1 0 0,0 1 1 0 0,0-1-1 0 0,0 1 1 0 0,1-1 0 0 0,-1 1-1 0 0,0-1 1 0 0,0 1-1 0 0,0-1 1 0 0,0 1 0 0 0,0-1-1 0 0,0 1 1 0 0,-1-1-1 0 0,1 1 1 0 0,0 0 0 0 0,0-1-1 0 0,0 1 1 0 0,0-1-1 0 0,-1 1 1 0 0,1-1 0 0 0,0 1-1 0 0,0-1 1 0 0,-1 0-1 0 0,1 1 1 0 0,0-1 0 0 0,-1 1-1 0 0,1-1 1 0 0,0 1 6 0 0,-1-1-8 0 0,1 0 0 0 0,0 0 0 0 0,0 0 0 0 0,-1 1 1 0 0,1-1-1 0 0,0 0 0 0 0,0 0 0 0 0,0 1 0 0 0,-1-1 1 0 0,1 0-1 0 0,0 1 0 0 0,0-1 0 0 0,0 0 0 0 0,0 1 1 0 0,0-1-1 0 0,0 0 0 0 0,0 1 0 0 0,0-1 0 0 0,0 0 0 0 0,0 1 1 0 0,0-1-1 0 0,0 0 0 0 0,0 1 0 0 0,0-1 0 0 0,0 0 1 0 0,0 1-1 0 0,0-1 0 0 0,0 0 0 0 0,0 0 0 0 0,0 1 1 0 0,0-1-1 0 0,1 0 0 0 0,-1 1 0 0 0,0-1 0 0 0,0 0 0 0 0,0 0 1 0 0,1 1-1 0 0,-1-1 0 0 0,0 0 0 0 0,0 0 0 0 0,1 1 1 0 0,-1-1-1 0 0,0 0 0 0 0,0 0 0 0 0,1 0 0 0 0,-1 0 1 0 0,0 1-1 0 0,1-1 0 0 0,-1 0 0 0 0,1 0 8 0 0,0 1-337 0 0,-7-1-230 0 0,4 0-545 0 0,2 0-50 0 0</inkml:trace>
  <inkml:trace contextRef="#ctx0" brushRef="#br3" timeOffset="142572.699">4782 3732 11600 0 0,'0'0'530'0'0,"2"1"-7"0"0,-2-1-514 0 0,1 0 0 0 0,-1 0 0 0 0,1 0 1 0 0,-1 0-1 0 0,1 0 0 0 0,-1 0 0 0 0,1 0 0 0 0,-1 0 0 0 0,1 1 1 0 0,0-1-1 0 0,-1 0 0 0 0,0 0 0 0 0,1 1 0 0 0,-1-1 0 0 0,1 0 0 0 0,-1 0 1 0 0,1 1-1 0 0,-1-1 0 0 0,1 1 0 0 0,-1-1 0 0 0,0 0 0 0 0,1 1 1 0 0,-1 0-10 0 0,-3 3 46 0 0,-1 10 630 0 0,3-8-486 0 0,-2 0-18 0 0,2-4-128 0 0,1 0 0 0 0,-1-1 0 0 0,0 1 0 0 0,1 0 0 0 0,-1-1 0 0 0,1 1 0 0 0,-1 0 0 0 0,1 0 0 0 0,0-1 0 0 0,0 1 0 0 0,-1 0 0 0 0,2 0 0 0 0,-1 0-44 0 0,0 0 32 0 0,0 0 0 0 0,0-1 0 0 0,0 1 0 0 0,0 0 0 0 0,0 0 0 0 0,0 0 0 0 0,0 0 0 0 0,-1-1 0 0 0,1 1 0 0 0,0 0 0 0 0,-1 0 0 0 0,0-1 1 0 0,1 1-1 0 0,-1 0 0 0 0,0-1 0 0 0,0 1 0 0 0,0 0 0 0 0,-1 0-32 0 0,-1 3 89 0 0,3-4-69 0 0,-1 0-1 0 0,1 0 0 0 0,0 0 1 0 0,-1 0-1 0 0,1 0 0 0 0,0 0 1 0 0,0 0-1 0 0,0 0 0 0 0,0 0 1 0 0,-1 0-1 0 0,1 0 0 0 0,1-1 1 0 0,-1 1-1 0 0,0 0 0 0 0,0 0 1 0 0,0 0-1 0 0,0 0 0 0 0,1 0 1 0 0,-1 0-1 0 0,1 0 0 0 0,-1 0 1 0 0,0 0-1 0 0,1 0 0 0 0,0 0-19 0 0,0 0 31 0 0,-1 1-1 0 0,1-1 1 0 0,0 1-1 0 0,-1-1 1 0 0,1 1-1 0 0,-1-1 0 0 0,0 1 1 0 0,1 0-1 0 0,-1-1 1 0 0,0 1-1 0 0,0-1 1 0 0,0 2-31 0 0,-1 4 82 0 0,0-3-27 0 0,1 0 1 0 0,-1-1 0 0 0,1 1-1 0 0,0 0 1 0 0,0 0-1 0 0,1 0 1 0 0,-1 0-1 0 0,1 0 1 0 0,-1 0 0 0 0,1-1-1 0 0,0 1 1 0 0,1 0-1 0 0,-1-1 1 0 0,1 1-1 0 0,0 0-55 0 0,0 0 83 0 0,0 1-1 0 0,0-1 0 0 0,0 1 0 0 0,-1 0 1 0 0,0-1-1 0 0,1 1 0 0 0,-2 0 0 0 0,1 0 0 0 0,0 0-82 0 0,-1-3 28 0 0,0 0 1 0 0,1 0-1 0 0,0 0 0 0 0,-1-1 0 0 0,1 1 0 0 0,0 0 0 0 0,0 0 0 0 0,0-1 0 0 0,0 1 0 0 0,0-1 0 0 0,2 2-28 0 0,-2-2 8 0 0,0 0 0 0 0,-1 0 0 0 0,1 0 0 0 0,0 0 1 0 0,0 0-1 0 0,-1 0 0 0 0,1 0 0 0 0,0 0 0 0 0,-1 1 0 0 0,1-1 0 0 0,-1 0 1 0 0,1 0-1 0 0,-1 1 0 0 0,0-1 0 0 0,0 0 0 0 0,0 1 0 0 0,1-1 1 0 0,-1 0-1 0 0,0 1 0 0 0,0-1 0 0 0,-1 0 0 0 0,1 1 0 0 0,0-1 0 0 0,-1 1-8 0 0,-3 10 52 0 0,3-11-51 0 0,0 0 0 0 0,1 1 0 0 0,-1-1 0 0 0,0 0 0 0 0,1 1 0 0 0,0-1 0 0 0,-1 0 0 0 0,1 1 0 0 0,0-1-1 0 0,-1 1 1 0 0,1-1 0 0 0,0 1 0 0 0,0-1 0 0 0,0 0 0 0 0,1 1 0 0 0,-1-1 0 0 0,0 1 0 0 0,0-1 0 0 0,1 1 0 0 0,-1-1 0 0 0,1 0-1 0 0,0 1 0 0 0,-1 0 0 0 0,1-1 0 0 0,-1 0 0 0 0,0 0 0 0 0,1 0 0 0 0,-1 0 0 0 0,0 1 0 0 0,0-1 0 0 0,0 0 0 0 0,0 0 0 0 0,0 0 0 0 0,0 0 0 0 0,-1 1 0 0 0,1-1 0 0 0,0 0 0 0 0,0 0 0 0 0,0 1 0 0 0,0-1 0 0 0,0 0 0 0 0,0 0 0 0 0,0 0 0 0 0,1 0 0 0 0,-1 0 0 0 0,0 0 0 0 0,0 1 0 0 0,1-1 0 0 0,-1 0 0 0 0,1 0 0 0 0,0 0 1 0 0,-1 0-1 0 0,1-1 1 0 0,-1 1-1 0 0,0 0 0 0 0,1 0 1 0 0,-1 0-1 0 0,0-1 0 0 0,1 1 1 0 0,-1 0-1 0 0,0 0 0 0 0,0 0 1 0 0,0 0-1 0 0,0-1 0 0 0,0 1 1 0 0,0 0-1 0 0,0 0 0 0 0,0 0 1 0 0,0 0-1 0 0,0 0 1 0 0,0-1-1 0 0,0 1 0 0 0,-1 0 1 0 0,1 0-1 0 0,0 0 0 0 0,-1 0 1 0 0,1-1-1 0 0,0 1 0 0 0,-1 0 1 0 0,1 0-1 0 0,-1-1 0 0 0,1 1 5 0 0,0-1 0 0 0,-1 1 1 0 0,1-1-1 0 0,0 0 0 0 0,0 1 0 0 0,0-1 0 0 0,0 1 1 0 0,0-1-1 0 0,-1 1 0 0 0,1-1 0 0 0,0 1 0 0 0,0-1 0 0 0,0 0 1 0 0,0 1-1 0 0,0-1 0 0 0,1 1 0 0 0,-1-1 0 0 0,0 1 0 0 0,0-1 1 0 0,0 1-1 0 0,0-1 0 0 0,0 1 0 0 0,1-1 0 0 0,-1 0 1 0 0,0 1-1 0 0,0-1 0 0 0,1 1 0 0 0,-1-1 0 0 0,0 0 0 0 0,0 1 1 0 0,1-1-1 0 0,-1 0 0 0 0,0 0 0 0 0,1 1 0 0 0,-1-1 0 0 0,1 0 1 0 0,-1 0-1 0 0,1 1-5 0 0,-1-1-88 0 0,1 1 0 0 0,-1-1 0 0 0,1 1 0 0 0,0-1 0 0 0,-1 1 0 0 0,1-1 0 0 0,-1 1-1 0 0,1 0 1 0 0,-1-1 0 0 0,0 1 0 0 0,1 0 0 0 0,-1-1 0 0 0,0 1 0 0 0,1 0 0 0 0,-1 0 0 0 0,0-1 0 0 0,0 1 0 0 0,0 0 88 0 0,0-1-6046 0 0</inkml:trace>
  <inkml:trace contextRef="#ctx0" brushRef="#br3" timeOffset="142906.339">4931 3935 11600 0 0,'0'0'264'0'0,"6"11"733"0"0,-5-4-833 0 0,0 1-1 0 0,0-1 1 0 0,1 0-1 0 0,0 0 1 0 0,1 1-164 0 0,1 6 1041 0 0,2 3-188 0 0,-5-15-772 0 0,0 0 1 0 0,0 0-1 0 0,0 0 0 0 0,-1 0 1 0 0,1 0-1 0 0,0 0 0 0 0,-1 0 1 0 0,0 0-1 0 0,0 0 0 0 0,1 0 1 0 0,-1 0-1 0 0,0 0 0 0 0,-1 0 0 0 0,1 1-81 0 0,0 0 110 0 0,0-1 0 0 0,0 1-1 0 0,0 0 1 0 0,0 0 0 0 0,1 0-1 0 0,-1 0 1 0 0,1 1-110 0 0,2 15 464 0 0,-3-5-179 0 0,0 6-180 0 0,0-17-107 0 0,-6 16 174 0 0,6-9-524 0 0,3-9 42 0 0,-3-1 236 0 0,1 1-744 0 0,-1-1-27 0 0</inkml:trace>
  <inkml:trace contextRef="#ctx0" brushRef="#br3" timeOffset="143176.211">5012 3849 4144 0 0,'0'0'184'0'0,"0"0"40"0"0,0 0-224 0 0,0 0 0 0 0,0 0 0 0 0,0 0 0 0 0,0 0 1056 0 0,0 0 176 0 0,0 0 32 0 0,-6 6-3256 0 0,-1 2-656 0 0</inkml:trace>
  <inkml:trace contextRef="#ctx0" brushRef="#br3" timeOffset="143475.223">5250 3896 13248 0 0,'0'0'298'0'0,"0"0"46"0"0,0 0 22 0 0,0 0-48 0 0,-1 2-208 0 0,-12 8-113 0 0,-5 8 387 0 0,-12 8 261 0 0,29-23-531 0 0,1 1-98 0 0,1-1 1 0 0,-1 0 0 0 0,0 0 0 0 0,1 0 0 0 0,0 0 0 0 0,-1 0 0 0 0,1 0-1 0 0,0 0 1 0 0,1 0 0 0 0,-1 0 0 0 0,0 0 0 0 0,1-1 0 0 0,0 1 0 0 0,0 0 0 0 0,0 0-17 0 0,3 2-3 0 0,0 0 1 0 0,0 0 0 0 0,1-1 0 0 0,-1 1 0 0 0,3 0 2 0 0,-5-3 6 0 0,14 7-8 0 0,-13-8 17 0 0,-1 1 0 0 0,0-1-1 0 0,0 1 1 0 0,0 0 0 0 0,0 0 0 0 0,0 0 0 0 0,0 0 0 0 0,2 2-15 0 0,-4-3 1 0 0,0 0-1 0 0,-1 0 1 0 0,1 0 0 0 0,0 0 0 0 0,0 0-1 0 0,0 0 1 0 0,-1 0 0 0 0,1 0 0 0 0,-1 0-1 0 0,1 0 1 0 0,-1 0 0 0 0,1 0-1 0 0,-1 1 1 0 0,1-1 0 0 0,-1 0 0 0 0,0 1-1 0 0,1 2 9 0 0,-14 13 230 0 0,9-13-183 0 0,-1 0 0 0 0,1 0 1 0 0,-1 0-1 0 0,0-1 0 0 0,0 0 1 0 0,-1 0-1 0 0,1-1 0 0 0,-1 1 1 0 0,1-1-1 0 0,-1 0 0 0 0,-1 0-56 0 0,-29 12 38 0 0,34-13-121 0 0,-1 1-1 0 0,1-1 0 0 0,0 0 1 0 0,-1 0-1 0 0,1-1 0 0 0,-1 1 1 0 0,1 0-1 0 0,-1-1 1 0 0,0 1-1 0 0,1-1 0 0 0,-1 0 1 0 0,1 0-1 0 0,-1 0 1 0 0,0 0 83 0 0,-3 0-3895 0 0,-3 3-1282 0 0</inkml:trace>
  <inkml:trace contextRef="#ctx0" brushRef="#br3" timeOffset="143810.729">5496 3985 13360 0 0,'0'0'1026'0'0,"0"0"-624"0"0,0 0-141 0 0,-3 8 282 0 0,0 0-105 0 0,0 0 1 0 0,1 1 0 0 0,-1 6-439 0 0,1-6 527 0 0,0-1 1 0 0,0 1-1 0 0,-3 6-527 0 0,4-12 76 0 0,0 1-1 0 0,0 0 1 0 0,0 0-1 0 0,1 0 1 0 0,-1 0-1 0 0,1-1 1 0 0,0 1-1 0 0,0 0 1 0 0,0 0-1 0 0,1 3-75 0 0,8 35 132 0 0,-8-40-240 0 0,-1-2 0 0 0,0 0 10 0 0,0 0 4 0 0,0 0 4 0 0,0 0 2 0 0,0 0-249 0 0,0 0-1048 0 0,0 0-462 0 0,0 0-89 0 0,0 0-14 0 0</inkml:trace>
  <inkml:trace contextRef="#ctx0" brushRef="#br3" timeOffset="143811.729">5489 3935 2304 0 0,'-5'-13'224'0'0,"5"11"291"0"0,-3-16-1066 0 0,2 12 4461 0 0,1 1 5590 0 0,0 5-9469 0 0,0 0 0 0 0,0 0 0 0 0,0-1 0 0 0,0 1 0 0 0,0 0 1 0 0,0-1-1 0 0,0 1 0 0 0,1 0 0 0 0,-1 0 0 0 0,0-1 0 0 0,0 1 0 0 0,0 0 0 0 0,0 0 0 0 0,0-1 0 0 0,0 1 0 0 0,1 0 0 0 0,-1 0 0 0 0,0 0 0 0 0,0-1 0 0 0,0 1 0 0 0,1 0 0 0 0,-1 0 0 0 0,0 0 1 0 0,0 0-1 0 0,0-1 0 0 0,1 1 0 0 0,-1 0 0 0 0,0 0 0 0 0,0 0 0 0 0,1 0 0 0 0,-1 0 0 0 0,0 0 0 0 0,0 0 0 0 0,1 0 0 0 0,-1 0 0 0 0,0 0 0 0 0,1 0 0 0 0,-1 0 0 0 0,0 0 0 0 0,0 0 1 0 0,1 0-1 0 0,-1 0-31 0 0,10 3 3 0 0,-9-3-102 0 0,6 14-165 0 0,-2-6 184 0 0</inkml:trace>
  <inkml:trace contextRef="#ctx0" brushRef="#br3" timeOffset="144325.093">5786 3898 4144 0 0,'-1'0'191'0'0,"0"1"-97"0"0,-1-1 0 0 0,0 1 1 0 0,1-1-1 0 0,-1 1 0 0 0,0 0 1 0 0,1-1-1 0 0,-1 1 0 0 0,1 0 1 0 0,-1 0-1 0 0,1 0 0 0 0,-1 0 1 0 0,1 0-1 0 0,0 1 1 0 0,-1-1-1 0 0,0 1-94 0 0,-7 6 2860 0 0,-22 14 2341 0 0,24-16-4913 0 0,0 0-1 0 0,0 1 1 0 0,0 0-1 0 0,1 0 1 0 0,0 1-1 0 0,0 0 1 0 0,-3 7-288 0 0,-3 1 237 0 0,11-15-227 0 0,0 0-1 0 0,0 0 1 0 0,0 0 0 0 0,0 1 0 0 0,1-1 0 0 0,-1 0 0 0 0,0 1 0 0 0,0-1 0 0 0,1 0 0 0 0,-1 1-1 0 0,1-1 1 0 0,-1 1 0 0 0,1-1 0 0 0,0 1 0 0 0,0-1 0 0 0,-1 1 0 0 0,1-1 0 0 0,0 1-1 0 0,0-1 1 0 0,0 1 0 0 0,1-1 0 0 0,-1 1 0 0 0,0-1 0 0 0,1 1 0 0 0,-1-1 0 0 0,1 1-1 0 0,-1 0-8 0 0,1 5 33 0 0,-1-5-19 0 0,0-1-1 0 0,1 1 1 0 0,-1 0 0 0 0,0-1 0 0 0,1 1-1 0 0,-1 0 1 0 0,1-1 0 0 0,-1 1 0 0 0,1 0 0 0 0,0-1-1 0 0,0 1 1 0 0,0-1 0 0 0,0 1 0 0 0,0-1-1 0 0,0 1-14 0 0,0-1 6 0 0,0-1 0 0 0,0 1 0 0 0,1 0 0 0 0,-1 0 0 0 0,0-1 0 0 0,0 1-1 0 0,1 0 1 0 0,-1-1 0 0 0,1 1 0 0 0,-1-1 0 0 0,0 0 0 0 0,1 0-1 0 0,-1 1 1 0 0,1-1 0 0 0,-1 0 0 0 0,1 0 0 0 0,-1 0 0 0 0,0 0-1 0 0,1-1 1 0 0,-1 1 0 0 0,1 0 0 0 0,-1-1 0 0 0,0 1 0 0 0,1-1-6 0 0,1 1 32 0 0,1-1 0 0 0,-1-1 1 0 0,0 1-1 0 0,1 0 1 0 0,-1-1-1 0 0,0 0 1 0 0,0 0-1 0 0,0 0 0 0 0,2-1-32 0 0,14-17 339 0 0,0 0-1 0 0,-2-2 0 0 0,1-2-338 0 0,-8 7-531 0 0,-7 12 519 0 0,0 1 1 0 0,0-1 0 0 0,0 0 0 0 0,0 1 0 0 0,1 0-1 0 0,1-1 12 0 0,-3 3 0 0 0,0 0 0 0 0,1 0 0 0 0,-1 0 0 0 0,1 0 0 0 0,-1 1 0 0 0,1 0 0 0 0,0-1 0 0 0,0 1 0 0 0,-1 0 0 0 0,1 0 0 0 0,0 0 0 0 0,0 1 0 0 0,0-1 0 0 0,0 1 0 0 0,0 0 0 0 0,0-1 0 0 0,0 1 0 0 0,0 1 0 0 0,0-1 0 0 0,0 0 0 0 0,0 1 0 0 0,0 0 0 0 0,0-1 0 0 0,0 1 0 0 0,0 0 0 0 0,0 0 0 0 0,0 1 0 0 0,-1-1 0 0 0,1 1 0 0 0,-1-1 0 0 0,1 1 0 0 0,-1 0 0 0 0,2 2 0 0 0,1 1 132 0 0,0 1 0 0 0,-1 1 0 0 0,1-1-1 0 0,-2 0 1 0 0,1 1 0 0 0,-1 0 0 0 0,0 0-1 0 0,0 0 1 0 0,-1 0 0 0 0,0 1 0 0 0,0-1-1 0 0,-1 0 1 0 0,0 1 0 0 0,0-1-1 0 0,-1 6-131 0 0,-1-12 51 0 0,-3-4 48 0 0,4 3-79 0 0,-1-1-1 0 0,1 0 1 0 0,0 1 0 0 0,-1-1-1 0 0,1 0 1 0 0,0 1 0 0 0,-1-1-1 0 0,1 0 1 0 0,0 0-1 0 0,0 1 1 0 0,0-1 0 0 0,0 0-1 0 0,-1 0 1 0 0,1 1 0 0 0,0-1-1 0 0,0 0-19 0 0,2-7-54 0 0,0 0 0 0 0,1 0 0 0 0,-1 0-1 0 0,1 0 1 0 0,1 1 0 0 0,0-1 0 0 0,0 1-1 0 0,0 0 1 0 0,1 0 0 0 0,0 1 0 0 0,0-1-1 0 0,1 1 1 0 0,3-4 54 0 0,-8 10-1 0 0,0-1 1 0 0,-1 1-1 0 0,1 0 0 0 0,0-1 0 0 0,-1 1 1 0 0,1 0-1 0 0,0 0 0 0 0,-1-1 1 0 0,1 1-1 0 0,0 0 0 0 0,-1 0 0 0 0,1 0 1 0 0,0 0-1 0 0,-1 0 0 0 0,1 0 0 0 0,0 0 1 0 0,0 0-1 0 0,-1 0 0 0 0,2 0 1 0 0,2 0-1 0 0,-3 0-2 0 0,0 0 0 0 0,0 0 0 0 0,0 0 0 0 0,0 1 0 0 0,0-1 0 0 0,0 0 0 0 0,0 0-1 0 0,-1 0 1 0 0,1 1 0 0 0,0-1 0 0 0,0 0 0 0 0,0 1 0 0 0,-1-1 0 0 0,1 1 0 0 0,0-1-1 0 0,0 1 1 0 0,-1-1 0 0 0,1 1 0 0 0,0-1 0 0 0,-1 1 3 0 0,3 1-2 0 0,2 2 14 0 0,0 0-1 0 0,0 1 0 0 0,-1-1 1 0 0,0 1-1 0 0,0 0 0 0 0,0 0 1 0 0,0 0-1 0 0,-1 0 0 0 0,0 1 1 0 0,0-1-1 0 0,2 6-11 0 0,0 0 116 0 0,-1 1 0 0 0,0 0 0 0 0,-1 0 0 0 0,-1 0-1 0 0,2 9-115 0 0,-3-7-54 0 0,0 0-1 0 0,-1 0 0 0 0,-1-1 1 0 0,0 1-1 0 0,-3 13 55 0 0,-1-15-639 0 0</inkml:trace>
  <inkml:trace contextRef="#ctx0" brushRef="#br0" timeOffset="441236.383">15773 5352 6448 0 0,'0'0'288'0'0,"0"0"56"0"0,0 0-280 0 0,0 0-64 0 0,0 0 0 0 0,0 0 0 0 0,0 0 0 0 0,0 0 0 0 0,0 0 0 0 0,0 0 0 0 0,-6-5 424 0 0,6 5 72 0 0,0 0 16 0 0,0 0 0 0 0,0 0-824 0 0,0 0-160 0 0,-9 2-32 0 0,2-2-2664 0 0</inkml:trace>
  <inkml:trace contextRef="#ctx0" brushRef="#br1" timeOffset="492583.972">18050 4919 7856 0 0,'0'0'362'0'0,"0"0"-11"0"0,-5-10 218 0 0,3 7-390 0 0,0 0 0 0 0,-1 0 0 0 0,1 1 0 0 0,-1-1 0 0 0,0 1 0 0 0,0 0 0 0 0,0 0 0 0 0,0 0 0 0 0,0 0 0 0 0,0 0 0 0 0,0 1 0 0 0,-1-1 0 0 0,1 1 0 0 0,-1 0 0 0 0,1 0 0 0 0,-1 0 0 0 0,1 1 0 0 0,-2-1-179 0 0,4 1 152 0 0,-18 0 1509 0 0,13-2-1475 0 0,1 1 0 0 0,-1 0 0 0 0,0 1 0 0 0,1 0 0 0 0,-1-1 0 0 0,0 2 0 0 0,0-1 0 0 0,0 1 0 0 0,-1 0-186 0 0,-21 1 285 0 0,10-1-124 0 0,0 1 0 0 0,-11 2-161 0 0,11-1 193 0 0,0-1 1 0 0,-12 0-194 0 0,-214 4 518 0 0,-18-15 645 0 0,257 9-1070 0 0,-311-11 1067 0 0,243 5-1005 0 0,35 3-158 0 0,-9 1 3 0 0,-278 7 331 0 0,22 6-379 0 0,75-10-372 0 0,13-1 925 0 0,128 10-1073 0 0,-78 1 1136 0 0,-48-8-930 0 0,167-3 735 0 0,-30 4-320 0 0,46-4-53 0 0,26 1-32 0 0,4 0-132 0 0,0-1-49 0 0,0 0-10 0 0,0 0 59 0 0,0 0 252 0 0,0 0 111 0 0,0 8-101 0 0,1-1 0 0 0,0 1-1 0 0,1 0 1 0 0,-1-1 0 0 0,2 3-98 0 0,-1-3-6 0 0,0 0-1 0 0,0 0 1 0 0,-1 0 0 0 0,0 0 0 0 0,-1 0 0 0 0,1 0-1 0 0,-2 5 7 0 0,-2 69 0 0 0,3-8 0 0 0,-3 58 0 0 0,-1 34-711 0 0,5-117 622 0 0,8 152 89 0 0,-8-172 0 0 0,0-17 0 0 0,-1 0 0 0 0,0-1 0 0 0,-1 1 0 0 0,0 0 0 0 0,-2 7 0 0 0,-10 24 0 0 0,6-23 0 0 0,6-15 0 0 0,0-2 0 0 0,0 0 0 0 0,0 0 0 0 0,0 1 0 0 0,0-1 0 0 0,1 0 0 0 0,-1 0 0 0 0,1 1 0 0 0,0-1 0 0 0,0 0 0 0 0,0 3 0 0 0,-1-3 0 0 0,7 12 0 0 0,-3-9 0 0 0,0 0 63 0 0,-2-4 27 0 0,-1 0-1 0 0,1-1 1 0 0,0 1 0 0 0,0 0-1 0 0,-1-1 1 0 0,1 1 0 0 0,0-1-1 0 0,0 1 1 0 0,0-1-1 0 0,0 1 1 0 0,0-1 0 0 0,0 0-1 0 0,0 1 1 0 0,0-1-90 0 0,6 4 493 0 0,-6-4-479 0 0,0 0 0 0 0,0 1 0 0 0,0-1 0 0 0,0 1-1 0 0,0-1 1 0 0,0 0 0 0 0,0 0 0 0 0,0 0 0 0 0,1 0 0 0 0,-1 0 0 0 0,0 0 0 0 0,0 0-14 0 0,6 1-2 0 0,-3 0 2 0 0,1 0 0 0 0,-1 0 0 0 0,1 0 0 0 0,0-1 0 0 0,-1 0 0 0 0,1 0 0 0 0,0 0 0 0 0,-1 0 0 0 0,1-1 0 0 0,-1 0 0 0 0,3 0 0 0 0,20-3 0 0 0,76-4 0 0 0,-79 8 0 0 0,245-3 0 0 0,69-5 0 0 0,-263 4 0 0 0,48 0 0 0 0,354 10 0 0 0,-414-5 0 0 0,41 2 0 0 0,46 5 0 0 0,46-9 0 0 0,-69 0 0 0 0,180-7-1992 0 0,-287 6 1992 0 0,3 1 0 0 0,1 0 0 0 0,5 2 0 0 0,-16-1 0 0 0,1 0 0 0 0,-1 0 0 0 0,5-2 0 0 0,24-1 0 0 0,-14 3 0 0 0,-1 2 0 0 0,5 1 0 0 0,-26-3 0 0 0,0 1 0 0 0,0-2 0 0 0,0 1 0 0 0,3-1 0 0 0,15-1 0 0 0,-3 3 0 0 0,-19-1 0 0 0,0 1 0 0 0,1-1 0 0 0,-1 0 0 0 0,0 0 0 0 0,0-1 0 0 0,1 1 0 0 0,-1 0 0 0 0,0-1 0 0 0,0 0 0 0 0,0 1 0 0 0,0-1 0 0 0,0 0 0 0 0,0 0 0 0 0,0 0 0 0 0,0 0 0 0 0,2-2 0 0 0,5-1 0 0 0,14-8 0 0 0,-22 12 0 0 0,0-1 0 0 0,0 0 0 0 0,0 0 0 0 0,0 0 0 0 0,0 0 0 0 0,0 0 0 0 0,0 0 0 0 0,0 0 0 0 0,0 0 0 0 0,0 0 0 0 0,0 0 0 0 0,-1 0 0 0 0,1-1 0 0 0,-1 1 0 0 0,1-1 0 0 0,0 1 0 0 0,-1-1 0 0 0,1 0 0 0 0,0 1 0 0 0,0-1 0 0 0,0 0 0 0 0,0 1 0 0 0,0-1 0 0 0,0 1 0 0 0,1 0 0 0 0,-1-1 0 0 0,1 0 0 0 0,-1 2 0 0 0,0-1 0 0 0,0 0 0 0 0,0 0 0 0 0,0 0 0 0 0,0 1 0 0 0,0-1 0 0 0,-1 0 0 0 0,1 0 0 0 0,0 0 0 0 0,-1 0 0 0 0,1 0 0 0 0,-1 0 0 0 0,1 0 0 0 0,-1-1 0 0 0,0 1 0 0 0,1 0 0 0 0,-1 0 0 0 0,0 0 0 0 0,0 0 0 0 0,1 0 0 0 0,-1-1 0 0 0,0 1 0 0 0,0 0 0 0 0,-1-2 0 0 0,1 1 0 0 0,1-1 0 0 0,-1 1 0 0 0,0-1 0 0 0,1 1 0 0 0,-1-1 0 0 0,1 1 0 0 0,0 0 0 0 0,0-1 0 0 0,0 0 0 0 0,1 0 0 0 0,-1 0 0 0 0,0 0 0 0 0,0-1 0 0 0,-1 1 0 0 0,1 0 0 0 0,0-3 0 0 0,2-21-4 0 0,-2 22 18 0 0,0 0 0 0 0,-1 0-1 0 0,1 0 1 0 0,-1 0-1 0 0,0-3-13 0 0,-1-28 1031 0 0,1 1 0 0 0,4-32-1031 0 0,-1 37-134 0 0,-2 4 134 0 0,4-28 0 0 0,-2 26 0 0 0,-1 0 0 0 0,-1-10 0 0 0,0 7 0 0 0,3-22 0 0 0,1-2 0 0 0,-3-1 0 0 0,-1-5 0 0 0,-2 47 111 0 0,-1 1 0 0 0,-2-13-111 0 0,-2-15 402 0 0,5 29-477 0 0,-1 1-1 0 0,0-1 1 0 0,-1 1-1 0 0,0 0 1 0 0,0 0-1 0 0,-2 0 0 0 0,1 1 1 0 0,-1-1-1 0 0,-1 1 76 0 0,4 7-303 0 0,0 0 0 0 0,-1 0 0 0 0,1 0 0 0 0,-1 1 0 0 0,1-1 0 0 0,-1 1 0 0 0,-2-2 303 0 0,-10-7-1103 0 0</inkml:trace>
  <inkml:trace contextRef="#ctx0" brushRef="#br1" timeOffset="493424.754">15471 5258 6448 0 0,'-3'-8'669'0'0,"2"3"-477"0"0,-6-17 4328 0 0,7 21-3803 0 0,-1-4 78 0 0,0 5 2319 0 0,-8 17-2822 0 0,2 0 0 0 0,0 0 0 0 0,1 1 0 0 0,1 0 0 0 0,1 0 0 0 0,0 0 0 0 0,2 1 0 0 0,-1 1-292 0 0,2-5 64 0 0,0-1 0 0 0,1 1 0 0 0,0 0 0 0 0,1-1 0 0 0,1 1 0 0 0,0-1 0 0 0,1 1 0 0 0,3 7-64 0 0,-4-15 0 0 0,-1-5 6 0 0,-1 0 0 0 0,1 0 0 0 0,0 0 0 0 0,0 0 0 0 0,0 0 0 0 0,0 0 0 0 0,0 0 0 0 0,0 0 0 0 0,0-1 0 0 0,1 1-6 0 0,3 7 25 0 0,-4-8-13 0 0,0 1 1 0 0,0 0 0 0 0,0-1 0 0 0,1 1-1 0 0,-1 0 1 0 0,0-1 0 0 0,0 0-1 0 0,1 1 1 0 0,-1-1 0 0 0,1 0-1 0 0,0 1-12 0 0,-1-2 19 0 0,1 0 0 0 0,-1 1-1 0 0,0-1 1 0 0,0 0 0 0 0,1 0 0 0 0,-1 0-1 0 0,0 0 1 0 0,1 0 0 0 0,-1 0-1 0 0,0 0 1 0 0,1-1 0 0 0,-1 1-1 0 0,0 0 1 0 0,0-1 0 0 0,1 1-1 0 0,-1-1 1 0 0,0 1 0 0 0,1-1-19 0 0,2-1 26 0 0,0 0-142 0 0,0 0 0 0 0,0 0-1 0 0,0 0 1 0 0,0-1 0 0 0,0 0 0 0 0,0 0-1 0 0,-1 0 1 0 0,1 0 0 0 0,-1 0 0 0 0,0-1-1 0 0,0 1 1 0 0,0-1 0 0 0,-1 0 0 0 0,1 0-1 0 0,0-2 117 0 0,1 0-77 0 0,2-12-17 0 0,-6 18 94 0 0,0 0 0 0 0,1 0 0 0 0,-1 0 0 0 0,0 0 0 0 0,0 0 0 0 0,1 0 0 0 0,-1 0 0 0 0,0 0 0 0 0,0 0 0 0 0,1 0 0 0 0,-1 0 0 0 0,0 0 0 0 0,0 0 0 0 0,1 0 0 0 0,-1 0 0 0 0,0 0 0 0 0,0 0 0 0 0,0 0 0 0 0,1 0 0 0 0,-1 0 0 0 0,0 1 0 0 0,0-1 0 0 0,1 0 0 0 0,-1 0 0 0 0,0 0 0 0 0,0 0 0 0 0,0 0 0 0 0,0 1 0 0 0,1-1 0 0 0,-1 0 0 0 0,0 0 0 0 0,0 0 0 0 0,0 1 0 0 0,0-1 0 0 0,0 0 0 0 0,0 0 0 0 0,1 0 0 0 0,-1 1 0 0 0,0-1 0 0 0,8 10 0 0 0,-8-10 0 0 0,13 21 0 0 0,-12-17 0 0 0,2-1 0 0 0,-1 1 0 0 0,0 0 0 0 0,0-1 0 0 0,1 0 0 0 0,0 0 0 0 0,0 0 0 0 0,0 0 0 0 0,2 2 0 0 0,4 1-6 0 0,-7-4 13 0 0,-1-1-1 0 0,1 1 1 0 0,0-1-1 0 0,0 1 1 0 0,0-1-1 0 0,0 0 0 0 0,0 0 1 0 0,0 0-1 0 0,0 0 1 0 0,1 0-1 0 0,-1-1 1 0 0,0 1-1 0 0,0-1 1 0 0,1 1-1 0 0,-1-1 1 0 0,0 0-1 0 0,1 0 0 0 0,-1 0 1 0 0,0 0-1 0 0,1 0 1 0 0,-1-1-7 0 0,10-2 49 0 0,0-1 0 0 0,-1 0 1 0 0,1-1-1 0 0,1-1-49 0 0,15-7 63 0 0,-23 12-34 0 0,0-1-1 0 0,0 0 1 0 0,0-1 0 0 0,-1 1 0 0 0,1-1 0 0 0,0 0 0 0 0,-1 0 0 0 0,0 0 0 0 0,0-1-1 0 0,0 1 1 0 0,0-1 0 0 0,0 0 0 0 0,-1 0 0 0 0,0 0 0 0 0,0-1 0 0 0,0 1-1 0 0,2-5-28 0 0,1-3 103 0 0,-5 11-90 0 0,0 0-1 0 0,0-1 1 0 0,-1 1-1 0 0,1-1 1 0 0,0 1-1 0 0,-1-1 1 0 0,1 1-1 0 0,-1-1 1 0 0,1 1-1 0 0,-1-1 1 0 0,0 1-1 0 0,0-1 1 0 0,0 1-1 0 0,0-1 1 0 0,0 0-1 0 0,0 1 1 0 0,0-1-1 0 0,0 1 1 0 0,-1-1-1 0 0,1 1 1 0 0,-1-1-1 0 0,1 1 1 0 0,-1-1-1 0 0,0 0-12 0 0,0-1 5 0 0,0 0-1 0 0,-1 0 1 0 0,1 1 0 0 0,-1-1 0 0 0,1 0-1 0 0,-1 1 1 0 0,0 0 0 0 0,0-1-1 0 0,0 1 1 0 0,-1 0 0 0 0,1 0 0 0 0,0 0-1 0 0,-1 0 1 0 0,1 1 0 0 0,-1-1-1 0 0,0 1 1 0 0,0-1 0 0 0,1 1 0 0 0,-1 0-1 0 0,0 0 1 0 0,0 0 0 0 0,0 0-1 0 0,0 1 1 0 0,0-1 0 0 0,0 1 0 0 0,0 0-1 0 0,0 0 1 0 0,-1 0 0 0 0,1 0-1 0 0,-1 1-4 0 0,-7 1 4 0 0,-2 1-50 0 0,1 0-1 0 0,-1 1 0 0 0,1 0 1 0 0,-9 5 46 0 0,17-7-301 0 0,0 0 1 0 0,0 1-1 0 0,0-1 0 0 0,1 1 1 0 0,-1-1-1 0 0,1 1 1 0 0,-1 0-1 0 0,1 0 0 0 0,0 1 301 0 0,-1 2-1735 0 0</inkml:trace>
  <inkml:trace contextRef="#ctx0" brushRef="#br1" timeOffset="493726.876">15910 5333 5984 0 0,'29'-21'1072'0'0,"-27"19"-596"0"0,0 1-1 0 0,0-1 0 0 0,-1 1 0 0 0,1-1 1 0 0,-1 0-1 0 0,0 0 0 0 0,1 0 0 0 0,-1-1-475 0 0,0 2 1432 0 0,-1 1-388 0 0,0 0-168 0 0,0 0-38 0 0,0 0-57 0 0,0 0-213 0 0,0 0-96 0 0,-1 3-379 0 0,1-1 1 0 0,-1 1-1 0 0,0 0 0 0 0,-1 0 1 0 0,1 0-1 0 0,0-1 1 0 0,-1 1-1 0 0,1-1 0 0 0,-1 1 1 0 0,0-1-1 0 0,0 1 0 0 0,0-1 1 0 0,0 0-1 0 0,0 0 1 0 0,-2 1-94 0 0,-13 17 363 0 0,12-12-221 0 0,0 0-1 0 0,1 0 1 0 0,0 0 0 0 0,1 0 0 0 0,0 1 0 0 0,-2 8-142 0 0,5-15 23 0 0,-1 1 0 0 0,1 0 1 0 0,0 0-1 0 0,0 0 1 0 0,0-1-1 0 0,0 1 1 0 0,0 0-1 0 0,1 0 1 0 0,0 0-1 0 0,-1-1 1 0 0,1 1-1 0 0,0 0 1 0 0,0-1-1 0 0,0 1 1 0 0,1-1-1 0 0,-1 1 1 0 0,0-1-1 0 0,1 0 1 0 0,0 1-1 0 0,-1-1 0 0 0,1 0 1 0 0,0 0-1 0 0,2 1-23 0 0,-1-1 0 0 0,0 1 0 0 0,0-1 0 0 0,0 0-1 0 0,0 0 1 0 0,0-1 0 0 0,1 1-1 0 0,-1-1 1 0 0,0 1 0 0 0,1-1 0 0 0,0 0-1 0 0,-1-1 1 0 0,4 1 0 0 0,6 1 7 0 0,0-2 1 0 0,0 0-1 0 0,1 0-7 0 0,6 0 52 0 0,-11-1-62 0 0,0 0-1 0 0,0 0 1 0 0,-1 0 0 0 0,1-1-1 0 0,0-1 1 0 0,-1 0-1 0 0,0 0 1 0 0,1 0 0 0 0,6-5 10 0 0,-14 7-81 0 0,0 0 1 0 0,0 0 0 0 0,0 0 0 0 0,0 0-1 0 0,0 0 1 0 0,-1 0 0 0 0,1 0 0 0 0,0 0-1 0 0,-1 0 1 0 0,1 0 0 0 0,-1-1 0 0 0,1 1 0 0 0,-1 0-1 0 0,1-1 1 0 0,-1 1 80 0 0,4-23-3140 0 0,-4 22 2553 0 0,1-9-851 0 0</inkml:trace>
  <inkml:trace contextRef="#ctx0" brushRef="#br1" timeOffset="494217.874">16163 5102 11488 0 0,'0'0'264'0'0,"0"0"34"0"0,0 0 20 0 0,1 0-41 0 0,0 0-233 0 0,0-1-1 0 0,0 1 1 0 0,0 0 0 0 0,0 0-1 0 0,0 0 1 0 0,0 0 0 0 0,0 0-1 0 0,0 0 1 0 0,0 0-1 0 0,0 0 1 0 0,0 0 0 0 0,-1 0-1 0 0,1 0 1 0 0,0 1 0 0 0,0-1-1 0 0,0 0 1 0 0,0 1 0 0 0,0-1-1 0 0,0 1 1 0 0,0-1 0 0 0,0 1-1 0 0,-1-1 1 0 0,1 1 0 0 0,0 0-1 0 0,0-1 1 0 0,-1 1 0 0 0,1 0-44 0 0,5 7 303 0 0,0 0-1 0 0,0 0 1 0 0,-1 1 0 0 0,0 0 0 0 0,-1 0 0 0 0,0 0 0 0 0,0 1 0 0 0,1 6-303 0 0,-2-7 265 0 0,-1-2-169 0 0,0-1 0 0 0,-1 0 0 0 0,0 1 1 0 0,0-1-1 0 0,-1 0 0 0 0,1 1 0 0 0,-2-1 1 0 0,1 4-97 0 0,-10 52 113 0 0,8-49-82 0 0,-9 29 1071 0 0,-10 15-100 0 0,9-28-1109 0 0,10-22 159 0 0,0-1 0 0 0,-1 1 0 0 0,0-1 0 0 0,0 0 0 0 0,-1 0 0 0 0,1 0 0 0 0,-1 0 0 0 0,-1-1 0 0 0,0 1-52 0 0,4-5-114 0 0,1-1 36 0 0,0 0 120 0 0,0 0 48 0 0,0 0 8 0 0,2-1-13 0 0,4-1-81 0 0,-1-1 1 0 0,1 0-1 0 0,-1 0 0 0 0,0-1 0 0 0,0 0 1 0 0,4-4-5 0 0,30-29 89 0 0,-24 21-32 0 0,14-13 14 0 0,-12 10-373 0 0,1 1-1 0 0,1 0 0 0 0,0 2 0 0 0,2 0 0 0 0,12-6 303 0 0,-21 12-16 0 0,-3 1 4 0 0,-24 17-224 0 0,-19 21 215 0 0,20-18 72 0 0,1 1-1 0 0,0 1 1 0 0,0 0 0 0 0,1 1-1 0 0,-1 2-50 0 0,11-13 5 0 0,1 0-1 0 0,-1-1 1 0 0,1 1-1 0 0,0 0 1 0 0,0 0-1 0 0,0 0 1 0 0,0 0-1 0 0,1 0 1 0 0,-1 1-1 0 0,1-1 1 0 0,0 0-1 0 0,-1 0 0 0 0,1 0 1 0 0,1 0-1 0 0,-1 0 1 0 0,0 1-1 0 0,1-1 1 0 0,0 0-1 0 0,0 0 1 0 0,0 0-1 0 0,0 0 1 0 0,0 0-1 0 0,1 1-4 0 0,1 0 19 0 0,-1-1 0 0 0,1 0 0 0 0,0 0 0 0 0,0 0 1 0 0,0 0-1 0 0,0 0 0 0 0,0-1 0 0 0,1 0 0 0 0,-1 1 0 0 0,1-1 0 0 0,1 0-19 0 0,9 8-9 0 0,-12-9-96 0 0,-1 0 0 0 0,0 0-1 0 0,1 1 1 0 0,-1-1-1 0 0,1 0 1 0 0,-1 0 0 0 0,1-1-1 0 0,0 1 1 0 0,-1 0-1 0 0,1 0 1 0 0,0-1 0 0 0,0 1-1 0 0,0-1 1 0 0,-1 0-1 0 0,1 1 1 0 0,0-1-1 0 0,0 0 1 0 0,1 0 105 0 0,0 0-493 0 0,-2 0-884 0 0</inkml:trace>
  <inkml:trace contextRef="#ctx0" brushRef="#br1" timeOffset="494513.626">16750 5422 11144 0 0,'0'0'506'0'0,"1"-1"-4"0"0,6-1-178 0 0,1 1 0 0 0,-1 0 0 0 0,0 1 0 0 0,1-1 0 0 0,-1 1 0 0 0,0 1 1 0 0,1 0-1 0 0,-1 0 0 0 0,7 1-324 0 0,3 2 268 0 0,-13-3-304 0 0,6 3 55 0 0,12 7 28 0 0,-17-9 108 0 0,-4-2 59 0 0,-1 0-738 0 0,0 0-3110 0 0,0 0-1336 0 0</inkml:trace>
  <inkml:trace contextRef="#ctx0" brushRef="#br1" timeOffset="494800.142">17146 5283 9216 0 0,'0'0'706'0'0,"-3"8"-280"0"0,1-3 226 0 0,1 0 1 0 0,-1 0-1 0 0,1 0 1 0 0,0 0 0 0 0,1 0-1 0 0,-1 2-652 0 0,-4 23 903 0 0,-2-15-484 0 0,6-12-312 0 0,0-1 1 0 0,0 0-1 0 0,0 0 1 0 0,0 0-1 0 0,0 0 1 0 0,1 1-1 0 0,-1-1 1 0 0,1 0-1 0 0,-1 1 1 0 0,1-1-1 0 0,0 2-107 0 0,0-1 102 0 0,0-1 0 0 0,-1 1 0 0 0,1 0 0 0 0,-1-1 0 0 0,0 1 0 0 0,0-1 0 0 0,0 1 0 0 0,0 0-102 0 0,0 0 85 0 0,0 0 0 0 0,0-1 0 0 0,0 1 0 0 0,0 0 0 0 0,0-1 0 0 0,1 1 0 0 0,0 0 0 0 0,-1 1-85 0 0,1 1 95 0 0,-1-1-1 0 0,1 1 0 0 0,-1 0 1 0 0,0 0-1 0 0,-2 3-94 0 0,1-3 26 0 0,1-1 1 0 0,0 1-1 0 0,0 0 1 0 0,0 0-1 0 0,1 3-26 0 0,-1-6-181 0 0,1 1 0 0 0,-1-1-1 0 0,1 1 1 0 0,-1-1 0 0 0,0 1-1 0 0,0-1 1 0 0,0 0 0 0 0,0 1-1 0 0,-1-1 1 0 0,1 0 0 0 0,-2 2 181 0 0,-1-2-6097 0 0</inkml:trace>
  <inkml:trace contextRef="#ctx0" brushRef="#br1" timeOffset="495093.44">17214 5277 11976 0 0,'0'0'266'0'0,"0"0"44"0"0,0 0 15 0 0,0 0-26 0 0,1 2-198 0 0,40 34 198 0 0,-37-31-358 0 0,0 0 1 0 0,-1 1 0 0 0,1 0-1 0 0,-1 0 1 0 0,0 0 0 0 0,-1 0-1 0 0,1 1 1 0 0,0 4 58 0 0,-2-10-439 0 0,-1 0-1 0 0,1 1 1 0 0,0-1 0 0 0,-1 0-1 0 0,1 0 1 0 0,0 0-1 0 0,0 0 1 0 0,0 0 0 0 0,-1 0-1 0 0,2 1 440 0 0,-1-1-713 0 0,0 0-2745 0 0</inkml:trace>
  <inkml:trace contextRef="#ctx0" brushRef="#br1" timeOffset="495393.83">17380 5408 8552 0 0,'0'11'389'0'0,"0"-8"-6"0"0,5 11-227 0 0,-4-8 218 0 0,-1 0 0 0 0,1 1-1 0 0,-2-1 1 0 0,1 0 0 0 0,-1 0 0 0 0,-1 5-374 0 0,-1 22 1315 0 0,3-5 1427 0 0,0-27-2184 0 0,0-1-41 0 0,0 0-5 0 0,0 0-21 0 0,0 0-90 0 0,0 0-38 0 0,3-8 529 0 0,6-11-784 0 0,1 0 1 0 0,1 1-1 0 0,0 0 0 0 0,2 1 0 0 0,2-3-108 0 0,-5 9 0 0 0,1 1 0 0 0,0 0 0 0 0,0 0 0 0 0,12-7 0 0 0,-19 14-4 0 0,1 0 0 0 0,-1 1 0 0 0,1 0-1 0 0,0-1 1 0 0,0 1 0 0 0,0 1-1 0 0,0-1 1 0 0,0 1 0 0 0,0 0-1 0 0,0 0 1 0 0,4 0 4 0 0,-6 1-23 0 0,0 0 0 0 0,-1 0 0 0 0,1 0 0 0 0,0 1 0 0 0,0-1 0 0 0,-1 0 0 0 0,1 1 0 0 0,0 0 0 0 0,-1 0 0 0 0,1 0 0 0 0,-1 0 0 0 0,1 0 0 0 0,-1 0 0 0 0,1 1 0 0 0,-1-1 0 0 0,0 1 0 0 0,0 0 0 0 0,0 0 0 0 0,0-1 0 0 0,0 1 0 0 0,0 1 0 0 0,0-1 0 0 0,0 1 23 0 0,1 2 0 0 0,0 0 0 0 0,0 0 0 0 0,-1 0 0 0 0,0 1 0 0 0,0-1 0 0 0,0 1 0 0 0,-1 0 0 0 0,1-1 0 0 0,-2 1 0 0 0,1 0 0 0 0,0 0 0 0 0,-1 1 0 0 0,-9 27-1301 0 0,3-23-5205 0 0</inkml:trace>
  <inkml:trace contextRef="#ctx0" brushRef="#br2" timeOffset="361955.018">11290 760 11976 0 0,'6'-10'462'0'0,"0"-3"276"0"0,13-28-626 0 0,-19 37-42 0 0,0 3 296 0 0,0 1 120 0 0,0 0 24 0 0,0 0 70 0 0,0 0 285 0 0,0 0 125 0 0,0 0 30 0 0,2 8-244 0 0,0 8-1588 0 0,0-5 998 0 0,-1-1 1 0 0,0 1 0 0 0,0 0-1 0 0,-1 0 1 0 0,-1-1-1 0 0,-1 10-186 0 0,-7 30 167 0 0,2-10-169 0 0,-11 38 2 0 0,12-59 64 0 0,1-1-1 0 0,0 1 0 0 0,2 0 0 0 0,0 1 1 0 0,1-1-1 0 0,1 0 0 0 0,2 12-63 0 0,-1-29 79 0 0,0 1 0 0 0,0 0 0 0 0,1-1 0 0 0,-1 1 0 0 0,1-1 0 0 0,0 0 0 0 0,0 1 0 0 0,0-1 0 0 0,0 0 0 0 0,0 1 0 0 0,0-1 0 0 0,1 0 0 0 0,-1 0 0 0 0,1 0 1 0 0,-1 0-1 0 0,1 0 0 0 0,0 0 0 0 0,0 0-79 0 0,1 0 30 0 0,0 0 1 0 0,0-1-1 0 0,0 1 1 0 0,0-1-1 0 0,0 0 1 0 0,1 0 0 0 0,-1 0-1 0 0,0 0 1 0 0,0 0-1 0 0,1-1 1 0 0,-1 1-1 0 0,2-1-30 0 0,11 0-107 0 0,-1-1 0 0 0,1-1-1 0 0,-1 0 1 0 0,0-1 0 0 0,9-3 107 0 0,-11 3-49 0 0,21-9-2196 0 0,-19 6-4580 0 0</inkml:trace>
  <inkml:trace contextRef="#ctx0" brushRef="#br2" timeOffset="362358.234">11654 871 15664 0 0,'0'0'356'0'0,"-13"9"993"0"0,13-9-1349 0 0,-6 5 2 0 0,1 1-1 0 0,-1-1 1 0 0,1 1 0 0 0,1 1 0 0 0,-1-1 0 0 0,1 1 0 0 0,0 0-1 0 0,-1 2-1 0 0,-7 22 218 0 0,1 0 0 0 0,-5 23-218 0 0,13-41 44 0 0,1 0 0 0 0,0 0 0 0 0,0 1-1 0 0,1-1 1 0 0,1 10-44 0 0,1-21 30 0 0,-1 0-1 0 0,0 0 0 0 0,1 0 1 0 0,-1 0-1 0 0,1 0 1 0 0,-1 1-1 0 0,1-1 0 0 0,0 0 1 0 0,0-1-1 0 0,0 1 1 0 0,0 0-1 0 0,1 0 0 0 0,-1 0 1 0 0,0-1-1 0 0,1 1 1 0 0,-1 0-1 0 0,2 0-29 0 0,-2-1-500 0 0,-1-1 127 0 0,10-4 1025 0 0,-8 3-564 0 0,0 0 0 0 0,-1 0 0 0 0,1 0 1 0 0,-1 0-1 0 0,1-1 0 0 0,-1 1 0 0 0,1-1 0 0 0,-1 1 1 0 0,0-1-1 0 0,1 1 0 0 0,-1-1 0 0 0,1-1-88 0 0,12-25 37 0 0,-5 9-26 0 0,0 1-11 0 0,0 0 0 0 0,3-12 0 0 0,5-12 0 0 0,-16 40 0 0 0,0 0 0 0 0,0 0 0 0 0,0 0 0 0 0,0 0 0 0 0,1 0 0 0 0,-1 0 0 0 0,0 0 0 0 0,1 1 0 0 0,-1-1 0 0 0,1 1 0 0 0,0-1 0 0 0,-1 1 0 0 0,1-1 0 0 0,5 1 0 0 0,-5 2 53 0 0,-1-1 0 0 0,1 1-1 0 0,0 0 1 0 0,-1 1-1 0 0,1-1 1 0 0,-1 0 0 0 0,1 0-1 0 0,-1 1 1 0 0,0-1-1 0 0,1 1 1 0 0,-1-1-1 0 0,0 1 1 0 0,0-1 0 0 0,0 1-1 0 0,0 0 1 0 0,0-1-1 0 0,-1 1 1 0 0,1 0 0 0 0,0 1-53 0 0,2 6 349 0 0,0-1 1 0 0,-1 1-1 0 0,1 6-349 0 0,6 24 2 0 0,0-7-68 0 0,-8-31 7 0 0,-1 0-1 0 0,1-1 0 0 0,-1 1 0 0 0,1 0 1 0 0,0-1-1 0 0,-1 1 0 0 0,1 0 0 0 0,-1-1 0 0 0,1 1 1 0 0,0-1-1 0 0,0 1 0 0 0,-1-1 0 0 0,1 0 1 0 0,0 1-1 0 0,0-1 0 0 0,0 0 0 0 0,-1 1 1 0 0,1-1-1 0 0,0 0 0 0 0,0 0 0 0 0,0 0 1 0 0,0 0-1 0 0,0 0 0 0 0,-1 0 0 0 0,1 0 0 0 0,0 0 1 0 0,0 0 59 0 0,2 0-178 0 0,0 0 1 0 0,0 0-1 0 0,0 0 1 0 0,-1-1-1 0 0,1 1 1 0 0,0-1-1 0 0,1 0 178 0 0,15-13-5538 0 0,-7 6-75 0 0</inkml:trace>
  <inkml:trace contextRef="#ctx0" brushRef="#br2" timeOffset="362662.886">11980 807 13824 0 0,'0'0'314'0'0,"0"0"46"0"0,-11-4 466 0 0,10 4-751 0 0,-1 0 1 0 0,1 0 0 0 0,-1 0 0 0 0,1 0 0 0 0,-1 1 0 0 0,1-1 0 0 0,-1 0 0 0 0,1 0 0 0 0,-1 1 0 0 0,1-1-1 0 0,-1 1 1 0 0,1 0 0 0 0,0-1 0 0 0,-1 1 0 0 0,1 0 0 0 0,0 0 0 0 0,-1 0 0 0 0,1 0 0 0 0,-1 0-76 0 0,0 1 292 0 0,0 1 1 0 0,0-1 0 0 0,0 0 0 0 0,0 1 0 0 0,0-1 0 0 0,0 1-1 0 0,-1 2-292 0 0,3-3 47 0 0,-1 0-1 0 0,1 1 1 0 0,0-1-1 0 0,0 0 1 0 0,-1 0-1 0 0,1 0 0 0 0,0 1 1 0 0,1-1-1 0 0,-1 0 1 0 0,0 0-1 0 0,1 0 1 0 0,-1 0-1 0 0,1 1 0 0 0,0-1-46 0 0,12 31-42 0 0,-8-22 42 0 0,-4-7 0 0 0,0-1 0 0 0,1 0 0 0 0,-1 0 0 0 0,1 0 0 0 0,0 0 0 0 0,0 0 0 0 0,0 0 0 0 0,1 0 0 0 0,-1 0 0 0 0,0-1 0 0 0,3 2 0 0 0,4 5 0 0 0,1 0 0 0 0,-2 1 0 0 0,7 8 0 0 0,6 7 0 0 0,-11-11 0 0 0,-9-13 30 0 0,-1-1-1 0 0,0 1 0 0 0,1 0 0 0 0,-1 0 0 0 0,0 0 1 0 0,1-1-1 0 0,-1 1 0 0 0,0 0 0 0 0,0 0 0 0 0,0 0 1 0 0,1-1-1 0 0,-1 1 0 0 0,0 0 0 0 0,0 0 0 0 0,0 0 1 0 0,-1 0-1 0 0,1-1 0 0 0,0 1 0 0 0,0 0 0 0 0,0 0 1 0 0,-1 0-1 0 0,1-1 0 0 0,0 1 0 0 0,-1 0 1 0 0,1 0-1 0 0,0-1 0 0 0,-1 1 0 0 0,1 0 0 0 0,-1-1 1 0 0,1 1-1 0 0,-1 0 0 0 0,0-1 0 0 0,1 1 0 0 0,-1-1 1 0 0,0 1-1 0 0,1-1 0 0 0,-2 1-29 0 0,-1 2 359 0 0,-1 0-285 0 0,1 1 0 0 0,-2-1 0 0 0,1 0 0 0 0,0 0 0 0 0,-1 0 1 0 0,1-1-1 0 0,-1 0 0 0 0,0 0 0 0 0,-3 1-74 0 0,-50 13-111 0 0,36-10 163 0 0,12-5-51 0 0,8-1-15 0 0,-1 0 1 0 0,1 0-1 0 0,0 1 1 0 0,-1-1 0 0 0,1 1-1 0 0,0-1 1 0 0,0 1 0 0 0,0 0-1 0 0,-1 0 1 0 0,0 1 13 0 0,2-2-696 0 0,1 0-257 0 0,0 0-58 0 0,0 0-12 0 0</inkml:trace>
  <inkml:trace contextRef="#ctx0" brushRef="#br2" timeOffset="363234.221">12154 956 15664 0 0,'0'0'356'0'0,"0"0"49"0"0,0 2 21 0 0,6 18-115 0 0,-5-13-60 0 0,1 0 0 0 0,1 0 0 0 0,-1 0 0 0 0,1 1-251 0 0,-2-7 66 0 0,0 1 1 0 0,0-1-1 0 0,0 1 0 0 0,0-1 0 0 0,0 1 0 0 0,0-1 0 0 0,0 0 1 0 0,0 1-1 0 0,0-1 0 0 0,1 0 0 0 0,-1 0 0 0 0,0 0 0 0 0,1 0 1 0 0,-1 0-1 0 0,1 0 0 0 0,0-1 0 0 0,-1 1 0 0 0,1 0 0 0 0,0-1-66 0 0,-1 0 0 0 0,-1 1 0 0 0,1-1 0 0 0,0 0 0 0 0,-1 0 0 0 0,1 0 0 0 0,-1-1 0 0 0,1 1 0 0 0,0 0 0 0 0,-1 0 0 0 0,1 0 0 0 0,-1 0 0 0 0,1-1 0 0 0,0 1 0 0 0,-1 0 0 0 0,1 0 0 0 0,-1-1 0 0 0,1 1 0 0 0,-1 0 0 0 0,1-1 0 0 0,-1 1 0 0 0,1-1 0 0 0,-1 1 0 0 0,0 0 0 0 0,1-1 0 0 0,-1 1 0 0 0,0-1 0 0 0,1 0 0 0 0,-1 1 0 0 0,0-1 0 0 0,1 0 0 0 0,-1 0 0 0 0,24-38 0 0 0,-20 34 0 0 0,-2 0 0 0 0,1 1 0 0 0,-1-1 0 0 0,1 0 0 0 0,-2 0 0 0 0,1 0 0 0 0,0-1 0 0 0,-1 1 0 0 0,0 0 0 0 0,0-1 0 0 0,-1 1 0 0 0,1 0 0 0 0,6-31 0 0 0,-7 33 7 0 0,0 1-1 0 0,1-1 1 0 0,-1 0-1 0 0,0 0 1 0 0,0 0-1 0 0,0 1 1 0 0,-1-1-1 0 0,1-1-6 0 0,0 3-79 0 0,0 0-1 0 0,-1 0 0 0 0,1 0 0 0 0,0-1 0 0 0,0 1 1 0 0,-1 0-1 0 0,1 0 0 0 0,-1 0 0 0 0,1 0 1 0 0,-1 0-1 0 0,1 0 0 0 0,-1 0 0 0 0,0 0 1 0 0,1 0-1 0 0,-1 0 0 0 0,0 1 0 0 0,0-1 0 0 0,0-1 80 0 0,0 2-25 0 0,0 0 0 0 0,0 0 0 0 0,0 0 0 0 0,0 0 0 0 0,0 0 0 0 0,0 0 0 0 0,0 1 0 0 0,0-1 0 0 0,0 0-1 0 0,0 1 1 0 0,0-1 0 0 0,0 0 0 0 0,0 1 0 0 0,0-1 0 0 0,0 1 0 0 0,1-1 0 0 0,-1 1 0 0 0,0 0 0 0 0,0-1 0 0 0,1 1-1 0 0,-1 0 1 0 0,0-1 0 0 0,1 1 0 0 0,-1 0 25 0 0,-14 20 870 0 0,10-10-667 0 0,1 1-1 0 0,0-1 0 0 0,1 1 1 0 0,1 0-1 0 0,0-1 0 0 0,-1 9-202 0 0,1 19-98 0 0,1 13 98 0 0,1-47 0 0 0,1 0 0 0 0,-1-1 0 0 0,1 1 0 0 0,0 0 0 0 0,0-1 0 0 0,2 5 0 0 0,-2-7 0 0 0,-1 0 0 0 0,1 0 0 0 0,0 0 0 0 0,0-1 0 0 0,0 1 0 0 0,0 0 0 0 0,0 0 0 0 0,1-1 0 0 0,-1 1 0 0 0,0-1 0 0 0,1 1 0 0 0,-1-1 0 0 0,1 0 0 0 0,0 1 0 0 0,-1-1 0 0 0,2 0 0 0 0,-2 0 2 0 0,1-1 1 0 0,-1 1-1 0 0,1-1 0 0 0,-1 0 0 0 0,1 1 0 0 0,0-1 0 0 0,-1 0 0 0 0,1 0 0 0 0,-1 0 0 0 0,1 0 0 0 0,0-1 0 0 0,-1 1 0 0 0,1 0 0 0 0,-1-1 0 0 0,1 1 0 0 0,-1-1 1 0 0,1 1-1 0 0,-1-1 0 0 0,1 0 0 0 0,-1 1 0 0 0,0-1 0 0 0,1 0 0 0 0,-1-1-2 0 0,6-2 231 0 0,-1-2 0 0 0,0 1 1 0 0,-1-1-1 0 0,2-2-231 0 0,0 1 467 0 0,-5 4-432 0 0,0 0-1 0 0,0 1 1 0 0,0-1-1 0 0,-1 0 1 0 0,1 0-1 0 0,-1 0 0 0 0,1-1-34 0 0,7-15-518 0 0,1 4 140 0 0,0 1 0 0 0,2 0 1 0 0,1-1 377 0 0,-9 11 2 0 0,-1 0 0 0 0,1 1 0 0 0,1 0 1 0 0,-1-1-1 0 0,0 1 0 0 0,1 1 0 0 0,0-1 0 0 0,-1 1 1 0 0,1-1-1 0 0,0 1 0 0 0,0 1 0 0 0,2-1-2 0 0,-5 2 0 0 0,1 0 0 0 0,-1 1 0 0 0,0-1 0 0 0,0 1 0 0 0,0-1 0 0 0,0 1 0 0 0,1 0 0 0 0,-1 0 0 0 0,0 0 0 0 0,0 0 0 0 0,-1 0 0 0 0,2 1 0 0 0,3 2 0 0 0,0 1 0 0 0,-5-1 13 0 0,1 0 0 0 0,-1 0-1 0 0,0 0 1 0 0,-1 0 0 0 0,1 0-1 0 0,-1 0 1 0 0,0 0-1 0 0,0 0 1 0 0,0 0 0 0 0,0 1-1 0 0,-1 2-12 0 0,0-1 312 0 0,0 0-1 0 0,1 0 0 0 0,0 0 0 0 0,1 4-311 0 0,0-3 318 0 0,1 21 415 0 0,-2-27-245 0 0,0-1 21 0 0,0 0-66 0 0,1-1-427 0 0,1-1 1 0 0,-1 1 0 0 0,0-1-1 0 0,1 1 1 0 0,-1-1-1 0 0,0 0 1 0 0,0 1-1 0 0,0-1 1 0 0,0 0-1 0 0,0 0-16 0 0,7-18 0 0 0,-3 8 0 0 0,1-1 0 0 0,0 1 0 0 0,1 0 0 0 0,2-1 0 0 0,11-16-159 0 0,16-19-213 0 0,-12 16-5565 0 0,-2 8-1378 0 0</inkml:trace>
  <inkml:trace contextRef="#ctx1" brushRef="#br4">15270 1583,'-4'-6,"-3"-2,9 3,3 2,1 1,-1 2,0 0</inkml:trace>
  <inkml:trace contextRef="#ctx0" brushRef="#br0" timeOffset="349085.835">15281 131 6448 0 0,'0'0'297'0'0,"-8"-4"91"0"0,5 4-380 0 0,-7-5 65 0 0,9 4 293 0 0,1 1 120 0 0,0 0 24 0 0,0 0-68 0 0,11 14 166 0 0,1-8-455 0 0,-1 0 1 0 0,0 0-1 0 0,1-1 0 0 0,0-1 0 0 0,1 0 0 0 0,8 1-153 0 0,9 1 343 0 0,0-2 1 0 0,8 0-344 0 0,-13-3 235 0 0,0-1 1 0 0,8-2-236 0 0,19 0 459 0 0,95 0 659 0 0,-92 3-1118 0 0,60 4 0 0 0,-83-4 8 0 0,0-1 0 0 0,0-2 1 0 0,0 0-9 0 0,53-3 28 0 0,221-7 420 0 0,-176 3-24 0 0,114 6-424 0 0,-97 4 25 0 0,305-21 209 0 0,-401 13-234 0 0,-34 4 0 0 0,1 1 0 0 0,11 0 0 0 0,28 2 0 0 0,135 3 0 0 0,-146-2-11 0 0,30-5 11 0 0,-34 2-229 0 0,10-4-431 0 0,-30 3 566 0 0,0 1 0 0 0,0 1 94 0 0,12 1 0 0 0,-16-1 0 0 0,-1 1 0 0 0,18 2 0 0 0,-16-1 13 0 0,-1 0 1 0 0,1-1 0 0 0,19-3-14 0 0,-18 1 434 0 0,1 1 0 0 0,-1 1 1 0 0,6 1-435 0 0,4 1-60 0 0,-1-2 0 0 0,12-2 60 0 0,18 0-144 0 0,184 6 160 0 0,-197-3 88 0 0,-28-2 88 0 0,0 2 0 0 0,0 0 0 0 0,16 3-192 0 0,-29-3-4 0 0,0-1 0 0 0,0 1 0 0 0,0-1 0 0 0,0-1-1 0 0,-1 1 1 0 0,1-1 0 0 0,5-1 4 0 0,22-2-117 0 0,-5 3 357 0 0,-18 0-289 0 0,0 0-1 0 0,0 1 0 0 0,5 1 50 0 0,3 0-93 0 0,-13-1 92 0 0,-1 0 1 0 0,1 0-1 0 0,0 1 0 0 0,0-1 1 0 0,0 1-1 0 0,0 0 1 0 0,1 1 0 0 0,1 0 0 0 0,1-1 0 0 0,-1 0 0 0 0,0 0 0 0 0,1 0 0 0 0,-1-1 0 0 0,6 0 0 0 0,-4 1 0 0 0,-1-1 0 0 0,1 1 0 0 0,7 1 0 0 0,-14-2-9 0 0,0 0 1 0 0,0 1-1 0 0,0-1 1 0 0,0 0-1 0 0,0 1 1 0 0,0-1-1 0 0,0 1 1 0 0,0-1-1 0 0,0 1 1 0 0,-1 0-1 0 0,1-1 1 0 0,0 1-1 0 0,0 0 1 0 0,0-1-1 0 0,-1 1 1 0 0,1 1 8 0 0,0-2 17 0 0,-1 0 0 0 0,1 0 1 0 0,-1 1-1 0 0,1-1 1 0 0,-1 0-1 0 0,1 1 0 0 0,-1-1 1 0 0,1 1-1 0 0,-1-1 1 0 0,1 1-1 0 0,-1-1 1 0 0,0 1-1 0 0,1-1 0 0 0,-1 1 1 0 0,0-1-1 0 0,0 1 1 0 0,1-1-1 0 0,-1 1 0 0 0,0 0 1 0 0,0-1-18 0 0,6 17 141 0 0,-4-11-174 0 0,1 3 181 0 0,-1 1 0 0 0,0-1 0 0 0,-1 1 0 0 0,0-1 0 0 0,0 1 0 0 0,-1-1 0 0 0,0 3-148 0 0,0-9 40 0 0,-1 17 372 0 0,-1 0 1 0 0,-5 19-413 0 0,-1 26-27 0 0,4-3 1180 0 0,4 15-1153 0 0,2-48 86 0 0,0 0 1 0 0,2 0-1 0 0,6 23-86 0 0,-4-31-330 0 0,-2 1 0 0 0,-1-1-1 0 0,1 17 331 0 0,-3-12-41 0 0,1 11 399 0 0,-1-1 0 0 0,-2 1-1 0 0,-3 8-357 0 0,-15 126 504 0 0,10-57-208 0 0,3-17-297 0 0,5 71 1 0 0,2-81 457 0 0,-2-63-445 0 0,0-15 9 0 0,1 0 1 0 0,0 1-1 0 0,1 4-21 0 0,3 40-340 0 0,-4-43 302 0 0,0 1 0 0 0,0 0 0 0 0,-1 0 0 0 0,-2 10 38 0 0,1-8 0 0 0,-2 16 0 0 0,3-20 0 0 0,0-1 0 0 0,-1 1-1 0 0,0 0 1 0 0,0-1-1 0 0,-1 1 1 0 0,0-1 6 0 0,1 0 0 0 0,0 0 0 0 0,1 0 0 0 0,-1 9-6 0 0,-5 11 690 0 0,3-12-936 0 0,-1 10 364 0 0,5-26 114 0 0,0-1 35 0 0,0 0 18 0 0,0 0 3 0 0,0 0-74 0 0,-1 2-321 0 0,0-1 1 0 0,0 1 0 0 0,0-1 0 0 0,0 1 0 0 0,0-1 0 0 0,0 0-1 0 0,0 1 1 0 0,0-1 0 0 0,-1 0 106 0 0,0 1 68 0 0,0 1-47 0 0,0-1 0 0 0,-1 0 0 0 0,1-1 1 0 0,0 1-1 0 0,-1 0 0 0 0,0-1 0 0 0,1 1 1 0 0,-1-1-1 0 0,0 0 0 0 0,0 0 0 0 0,1 0 1 0 0,-1 0-1 0 0,0 0 0 0 0,0-1 0 0 0,-1 1-21 0 0,-10 0 302 0 0,1 0 0 0 0,-12 0-302 0 0,21-1-233 0 0,-46 1-150 0 0,-85-7 607 0 0,88 4 255 0 0,-27-5-479 0 0,58 5-15 0 0,-97-4-219 0 0,-8-4 366 0 0,-25 6-132 0 0,-70-4-199 0 0,-28 3 486 0 0,137 1-298 0 0,-103 10 11 0 0,73 2-253 0 0,-31-7 253 0 0,102-1 174 0 0,-58 6-43 0 0,67-2-294 0 0,-36-2 163 0 0,-28-1 53 0 0,34 2 30 0 0,-21 2-83 0 0,-1 1 0 0 0,-71-11 0 0 0,150 5 0 0 0,1 1 0 0 0,-1 1 0 0 0,-11 1 0 0 0,-1-1 0 0 0,-2 1 0 0 0,0-2 0 0 0,0-2 0 0 0,-5-2 0 0 0,-24-1 0 0 0,11 0 0 0 0,18 2 0 0 0,-30 2 0 0 0,-14 0 0 0 0,-112-13 0 0 0,174 11 38 0 0,-30-2 168 0 0,0 2 0 0 0,-31 5-206 0 0,70-3 535 0 0,0 0-1 0 0,-1-1 1 0 0,-4-2-535 0 0,-35-1 2 0 0,47 4-2 0 0,0-1 0 0 0,-1 0 0 0 0,1-1 0 0 0,0 0 0 0 0,0 0 0 0 0,0-1 0 0 0,-14-14 0 0 0,18 7 0 0 0,6 8 0 0 0,-1 1 0 0 0,1-1 0 0 0,-1 1 0 0 0,0 0 0 0 0,0 0 0 0 0,1-1 0 0 0,-1 1 0 0 0,0 0 0 0 0,0 0 0 0 0,-1-1 0 0 0,1 1 0 0 0,-1-1 0 0 0,1 1 0 0 0,0-1 0 0 0,0 1 0 0 0,0-1 0 0 0,0 0 0 0 0,0 0 0 0 0,0 1 0 0 0,0-1 0 0 0,0 0 0 0 0,1 0 0 0 0,-1 0 0 0 0,1 0 0 0 0,-1 0 0 0 0,1 0 0 0 0,0 0 0 0 0,0 0 0 0 0,0 0 0 0 0,0 0 0 0 0,-1-6 0 0 0,-1-16 0 0 0,1 1 0 0 0,1-1 0 0 0,1 0 0 0 0,2-4 0 0 0,1-13 0 0 0,-3 0 0 0 0,-1-5 0 0 0,0 31 0 0 0,-8-108 0 0 0,7 83 443 0 0,-3-22-443 0 0,3 52 236 0 0,1-1-1 0 0,0 0 1 0 0,1 1 0 0 0,1-6-236 0 0,2-20 497 0 0,1-35-332 0 0,7-24-165 0 0,-5-1 0 0 0,-4 79 0 0 0,-1 0 0 0 0,-1 0 0 0 0,0 0 0 0 0,-2-11 0 0 0,-1-7 0 0 0,2-27 0 0 0,0-24 0 0 0,-7 37 75 0 0,5 32 380 0 0,0 1 0 0 0,0 0 0 0 0,2-17-455 0 0,0-25 652 0 0,0 39-874 0 0,0 0-1 0 0,3-19 223 0 0,-2 10-769 0 0,-1 24 563 0 0,0-1 0 0 0,0 0-1 0 0,0 0 1 0 0,1 0 0 0 0,0 1-1 0 0,1-5 207 0 0,-1 5-133 0 0,0 1 0 0 0,-1-1 0 0 0,0 1-1 0 0,1-1 1 0 0,-1 0 0 0 0,-1 1 0 0 0,1-1-1 0 0,-1-1 134 0 0,1-22-566 0 0,1 24 566 0 0,-1 0 0 0 0,1 0 0 0 0,-1 0 0 0 0,0 0 0 0 0,0 0 0 0 0,0 0 0 0 0,-1 0 0 0 0,1 0 0 0 0,-1 0 0 0 0,1 0 0 0 0,0 1 0 0 0,0 0 0 0 0,1-1 0 0 0,-1 1 0 0 0,1-1 0 0 0,-1 1 0 0 0,1 0 0 0 0,0 0 0 0 0,0-2 0 0 0,3-10 0 0 0,4-8 0 0 0,-7 19 0 0 0,1 1 0 0 0,-1-1 0 0 0,0 0 0 0 0,-1 0 0 0 0,1 1 0 0 0,0-1 0 0 0,-1 0 0 0 0,1 0 0 0 0,-1 0 0 0 0,0-3 277 0 0,1-1 1 0 0,0 1-1 0 0,0 0 0 0 0,1-1 0 0 0,2-4-277 0 0,2-13 590 0 0,3-19-1958 0 0,-9 41 1343 0 0,0-1 0 0 0,1 1-1 0 0,-1 0 1 0 0,1 0 0 0 0,-1 0-1 0 0,1 0 1 0 0,0 0 0 0 0,0 1-1 0 0,0-1 1 0 0,0 0 0 0 0,0 0-1 0 0,0 0 1 0 0,0 1 0 0 0,1-1-1 0 0,-1 1 1 0 0,1-1 0 0 0,-1 1-1 0 0,1-1 1 0 0,-1 1 0 0 0,1 0-1 0 0,0 0 1 0 0,0 0 0 0 0,-1 0-1 0 0,2-1 26 0 0,19-4 0 0 0,-8 1 0 0 0,0 1 0 0 0,12-1 0 0 0,53-5-452 0 0,56 2 452 0 0,83 6-788 0 0,-142 3 588 0 0,177 3-1931 0 0,-145 0-3373 0 0,-30-1-740 0 0</inkml:trace>
  <inkml:trace contextRef="#ctx0" brushRef="#br2" timeOffset="359187.303">13121 1123 8288 0 0,'0'0'381'0'0,"0"0"-6"0"0,0 0-307 0 0,14-3-1755 0 0,9 2 2926 0 0,-9 1-749 0 0,-1 0 0 0 0,1 0 0 0 0,-1 1 0 0 0,9 2-490 0 0,-6 0 158 0 0,0-1-1 0 0,1-1 1 0 0,0 0-158 0 0,35 3 135 0 0,-21-2 362 0 0,0 0 0 0 0,0-3 0 0 0,5 0-497 0 0,29-1 541 0 0,22-1-525 0 0,27-7-16 0 0,-85 8 0 0 0,16 2 0 0 0,25-2 0 0 0,330-7 1106 0 0,-42 1-164 0 0,-130 0-942 0 0,-156 5 0 0 0,31-6 0 0 0,22-2 0 0 0,255-7-16 0 0,-280 18 16 0 0,23 6 0 0 0,52 1 0 0 0,18-12 0 0 0,22-4 0 0 0,-87 2 0 0 0,5 6 0 0 0,-81 1 0 0 0,45-8 0 0 0,-33 3 0 0 0,56-8 0 0 0,9 0 0 0 0,-61 8 0 0 0,110-3 0 0 0,-109 6 144 0 0,50-7-144 0 0,-43 3-71 0 0,28 4 71 0 0,-44 1 44 0 0,149-12-41 0 0,-163 10-2 0 0,11 3-1 0 0,32-3-16 0 0,36-3-68 0 0,50 6 84 0 0,-17-3-21 0 0,-97 0 37 0 0,1 3 0 0 0,18 3-16 0 0,-63-1 0 0 0,1 0 0 0 0,0-2 0 0 0,0 0 0 0 0,16-3 0 0 0,13-3 0 0 0,22 0 0 0 0,-32 4 0 0 0,189-3 0 0 0,-197 5 0 0 0,1-1 0 0 0,13-4 0 0 0,-26 3 0 0 0,0 0 0 0 0,0 1 0 0 0,0 1 0 0 0,0 1 0 0 0,0 0 0 0 0,8 2 0 0 0,-5 0 0 0 0,-1-1 0 0 0,1 0 0 0 0,11-2 0 0 0,17 1 0 0 0,-7 0 0 0 0,23-2 0 0 0,0-1 0 0 0,89-2 0 0 0,36-1 64 0 0,-126 2-24 0 0,18-4-40 0 0,-44 3-40 0 0,-21 4 100 0 0,0 0 1 0 0,9 1-61 0 0,12 1 197 0 0,82 3 296 0 0,-1 1-250 0 0,36-1-170 0 0,-26 3 122 0 0,58-2 426 0 0,-121-6-3198 0 0,58-8 2577 0 0,-102 6-5342 0 0</inkml:trace>
  <inkml:trace contextRef="#ctx0" brushRef="#br2" timeOffset="360361.345">16572 840 2760 0 0,'22'0'1388'0'0,"-21"0"2100"0"0,0 0-2870 0 0,-1 0-18 0 0,0 0-30 0 0,0 0-102 0 0,0 0-42 0 0,0 0-8 0 0,-13 0 2575 0 0,16 1-2678 0 0,-4 0-22 0 0,9 0-149 0 0,-7-1-113 0 0,0 0-1 0 0,0 0 1 0 0,0 1 0 0 0,-1-1-1 0 0,1 0 1 0 0,0 0 0 0 0,0 0-1 0 0,-1 0 1 0 0,1 1 0 0 0,0-1-1 0 0,0 0 1 0 0,-1 1 0 0 0,1-1-1 0 0,0 1 1 0 0,0-1 0 0 0,-1 0-1 0 0,1 1 1 0 0,-1 0 0 0 0,1-1-1 0 0,0 1 1 0 0,-1-1 0 0 0,1 1-1 0 0,-1 0 1 0 0,0-1 0 0 0,1 1-1 0 0,-1 0 1 0 0,1 0 0 0 0,-1-1-1 0 0,0 1-30 0 0,16 10 1164 0 0,-9-5-551 0 0,0-1 0 0 0,1 0 0 0 0,-1-1 0 0 0,4 2-613 0 0,43 13-1555 0 0,-35-12 1554 0 0,5 3 30 0 0,-21-9 48 0 0,-1 1-1 0 0,1-1 0 0 0,0 0 0 0 0,-1 0 0 0 0,1 0 0 0 0,0 0 0 0 0,-1-1 0 0 0,1 1 0 0 0,2-1-76 0 0,32 10 235 0 0,-21-6-69 0 0,1-1-1 0 0,0 0 0 0 0,12-1-165 0 0,-9 0 140 0 0,-17-2-93 0 0,4 2-8 0 0,-7-1-25 0 0,0-1 1 0 0,1 1 0 0 0,-1-1-1 0 0,0 1 1 0 0,0-1-1 0 0,0 1 1 0 0,0-1 0 0 0,0 1-1 0 0,1-1 1 0 0,-1 1-1 0 0,0 0 1 0 0,0-1 0 0 0,0 1-1 0 0,-1-1 1 0 0,1 1-1 0 0,0-1 1 0 0,0 1 0 0 0,0 0-1 0 0,0-1 1 0 0,-1 1-15 0 0,1 0 1 0 0,0-1-1 0 0,0 1 1 0 0,0 0 0 0 0,0-1 0 0 0,-1 1 0 0 0,1 0-1 0 0,0-1 1 0 0,0 1 0 0 0,0 0 0 0 0,1-1 0 0 0,-1 1-1 0 0,0 0 1 0 0,0-1 0 0 0,0 1 0 0 0,0 0 0 0 0,1-1-1 0 0,-1 1 1 0 0,0-1 0 0 0,0 1 0 0 0,1 0-1 0 0,-1-1 1 0 0,1 1 0 0 0,-1-1 0 0 0,0 1 0 0 0,1-1-1 0 0,-1 1 1 0 0,1-1-1 0 0,18 9 3 0 0,0-1-6 0 0,-18-7 3 0 0,-1-1 0 0 0,1 1 0 0 0,-1-1 0 0 0,1 1 0 0 0,0-1 0 0 0,-1 1 0 0 0,1 0 1 0 0,-1-1-1 0 0,1 1 0 0 0,-1 0 0 0 0,1 0 0 0 0,-1-1 0 0 0,0 1 0 0 0,1 0 0 0 0,-1 0 0 0 0,0-1 0 0 0,0 1 0 0 0,0 0 0 0 0,0 0 0 0 0,1 0 0 0 0,-1 0 0 0 0,0 0 0 0 0,-1 3 95 0 0,1 0 0 0 0,-1 0-1 0 0,0 0 1 0 0,0 1-1 0 0,0-1 1 0 0,0 0 0 0 0,-1 0-1 0 0,1-1 1 0 0,-1 1-1 0 0,0 0 1 0 0,0-1-1 0 0,-1 1 1 0 0,1-1 0 0 0,-1 1-1 0 0,0-1 1 0 0,1 0-1 0 0,-1 0 1 0 0,-1 0 0 0 0,1-1-1 0 0,0 1 1 0 0,-2 0-95 0 0,-10 7 62 0 0,-2-1 1 0 0,1 0 0 0 0,-2-1 0 0 0,-4 1-63 0 0,1 1-11 0 0,-82 37-104 0 0,47-18 115 0 0,47-25-57 0 0,7-4 6 0 0,-1 1 1 0 0,1 0-1 0 0,0 0 1 0 0,-1 0-1 0 0,1 0 1 0 0,0 0-1 0 0,0 0 1 0 0,-1 0-1 0 0,1 1 1 0 0,0-1-1 0 0,0 1 1 0 0,0 0-1 0 0,1 0 1 0 0,-1 0 0 0 0,0 0-1 0 0,0 1 51 0 0,0-1-117 0 0,1 0 0 0 0,-1 0-1 0 0,1-1 1 0 0,-1 1 0 0 0,0-1-1 0 0,0 1 1 0 0,1-1 0 0 0,-1 0 0 0 0,0 1-1 0 0,0-1 1 0 0,0 0 0 0 0,-1 0 0 0 0,1 0-1 0 0,-1 0 118 0 0,-5 2-342 0 0,-10 6-681 0 0</inkml:trace>
  <inkml:trace contextRef="#ctx0" brushRef="#br3" timeOffset="372745.3">18469 1763 2304 0 0,'-5'0'-192'0'0,"-7"1"1076"0"0,11-2-99 0 0,7-2 23 0 0,9-1 351 0 0,-1 1 1 0 0,1 1-1 0 0,-1 0 0 0 0,11 0-1159 0 0,-12-2 3945 0 0,-11 3-2564 0 0,-6 3-1166 0 0,2-1-378 0 0,-7 2 276 0 0,-1 1 1 0 0,0-1 0 0 0,0 0 0 0 0,0-1 0 0 0,-1 0 0 0 0,-8 0-114 0 0,-15-1 463 0 0,-16-1-463 0 0,20-1 649 0 0,-30 3-649 0 0,9 2 309 0 0,-1-3-1 0 0,-11-3-308 0 0,-67 2 301 0 0,80 0 357 0 0,-26-4-658 0 0,27 2 216 0 0,-207 1 831 0 0,3 0-698 0 0,96-1-217 0 0,39 2-89 0 0,-24 1-337 0 0,49 1 297 0 0,-206 5-3 0 0,73-7 728 0 0,-85-6-728 0 0,155-2-696 0 0,80 11 696 0 0,-7 4 0 0 0,38-3 0 0 0,9-4 29 0 0,22 0 637 0 0,0 1-1 0 0,-8 1-665 0 0,14-1-5 0 0,1-1 0 0 0,-1 0-1 0 0,0 0 1 0 0,-7-2 5 0 0,9 1-27 0 0,0 0 1 0 0,0 1-1 0 0,0 0 0 0 0,0 0 1 0 0,-1 1-1 0 0,1-1 0 0 0,-2 2 27 0 0,8-2 1 0 0,-3 0 0 0 0,2-2-7 0 0,-16 1 85 0 0,16 1-23 0 0,1 0 21 0 0,0 0 3 0 0,0 0-2 0 0,1 0-75 0 0,-1 0 0 0 0,1 1 0 0 0,-1-1 0 0 0,1 0 0 0 0,0 1 0 0 0,-1-1 0 0 0,1 1 0 0 0,-1-1 0 0 0,0 1 0 0 0,1-1 0 0 0,-1 1 0 0 0,1-1 0 0 0,-1 1 0 0 0,0-1 0 0 0,1 1 0 0 0,-1-1 0 0 0,0 1 0 0 0,0 0 1 0 0,1-1-1 0 0,-1 1 0 0 0,0-1 0 0 0,0 1 0 0 0,0 0 0 0 0,0-1-3 0 0,4 17-10 0 0,-4-16 13 0 0,4 25 189 0 0,-1 0 0 0 0,-1 20-192 0 0,-3-15 0 0 0,-5 21 0 0 0,3-32 0 0 0,1-1 0 0 0,1 1 0 0 0,1-1 0 0 0,1 1 0 0 0,1 12 0 0 0,-1-27 0 0 0,-1 1 0 0 0,0-1 0 0 0,0 1 0 0 0,0 0 0 0 0,-2 4 0 0 0,0 13 0 0 0,-5 10 0 0 0,5-26 0 0 0,1-6 0 0 0,1 0 0 0 0,-1 0 0 0 0,1 0 0 0 0,-1 0 0 0 0,1 0 0 0 0,0 0 0 0 0,0 0 0 0 0,0 0 0 0 0,-1 0 0 0 0,1 0 0 0 0,0 0 0 0 0,0 0 0 0 0,0 1 0 0 0,1-1 0 0 0,-2 2 0 0 0,-1 15 0 0 0,5-12 0 0 0,19 2 0 0 0,-7-7 0 0 0,0 0 0 0 0,1-1 0 0 0,-1 0 0 0 0,0-2 0 0 0,5 0 0 0 0,12-2 0 0 0,127-12 0 0 0,-111 13 0 0 0,57-2 0 0 0,94-1 0 0 0,-87 1 0 0 0,-54 4-4 0 0,47 2-64 0 0,-64-1 135 0 0,13-3-67 0 0,19 0 13 0 0,-13 1-20 0 0,-17 1-66 0 0,4 1 73 0 0,61 0-64 0 0,-10 0 36 0 0,-35-1 190 0 0,43-4-432 0 0,21 0 270 0 0,160 5 172 0 0,-219-1-359 0 0,61 2 482 0 0,5 3-295 0 0,-76-1-210 0 0,56 4 119 0 0,5 2 376 0 0,-94-7-545 0 0,1-1-1 0 0,23-2 261 0 0,-3-1 17 0 0,75 7 75 0 0,-51-5-260 0 0,-68 0 295 0 0,-2 0 22 0 0,0 0 3 0 0,19-2-234 0 0,18 1-220 0 0,-32 1 314 0 0,-5 0-13 0 0,0 0-1 0 0,0 0 1 0 0,0 0 0 0 0,0 0 0 0 0,0 0-1 0 0,0 0 1 0 0,0 0 0 0 0,0-1 0 0 0,0 1-1 0 0,0 0 1 0 0,0 0 0 0 0,0 0 0 0 0,-1 0-1 0 0,1 0 1 0 0,0 0 0 0 0,0 0 0 0 0,0 0-1 0 0,0 0 1 0 0,0 0 0 0 0,0 0 0 0 0,0 0-1 0 0,0-1 1 0 0,0 1 0 0 0,0 0 0 0 0,0 0-1 0 0,0 0 1 0 0,0 0 0 0 0,0 0 0 0 0,0 0-1 0 0,1 0 1 0 0,-1 0 0 0 0,0 0 0 0 0,0 0-1 0 0,0 0 1 0 0,0-1 0 0 0,0 1 0 0 0,0 0-1 0 0,0 0 1 0 0,0 0 0 0 0,0 0 0 0 0,0 0-1 0 0,0 0 1 0 0,0 0 0 0 0,0 0 0 0 0,0 0-1 0 0,0 0 1 0 0,0 0 0 0 0,0 0 0 0 0,1 0-1 0 0,-1 0 1 0 0,0 0 0 0 0,0 0 0 0 0,0 0-1 0 0,0 0 1 0 0,0 0 0 0 0,0 0 0 0 0,0 0-1 0 0,0 0 2 0 0,-5-10-19 0 0,2 3 32 0 0,1 1-1 0 0,0-1 0 0 0,1 0 0 0 0,-1 1 0 0 0,1-1 1 0 0,0-4-13 0 0,1 3 1 0 0,2-38 63 0 0,-2 42-47 0 0,-1 0 0 0 0,1 1-1 0 0,1-1 1 0 0,-1 0 0 0 0,0 0 0 0 0,1 0 0 0 0,0 1-1 0 0,0-1 1 0 0,0 0 0 0 0,0 1 0 0 0,1-1-1 0 0,-1 1 1 0 0,1 0 0 0 0,0-1 0 0 0,0 1 0 0 0,0 0-1 0 0,0 0-16 0 0,0 0 7 0 0,-2 1 0 0 0,1-1 0 0 0,0 1 0 0 0,0-1-1 0 0,-1 1 1 0 0,1-1 0 0 0,-1 0 0 0 0,0 1-1 0 0,0-1 1 0 0,0 1 0 0 0,0-1 0 0 0,0 0 0 0 0,-1 1-1 0 0,1-1 1 0 0,-1 1 0 0 0,0-1 0 0 0,1 1 0 0 0,-1-1-7 0 0,-4-20 32 0 0,3 6 6 0 0,1 9-35 0 0,0-1 0 0 0,1 1 0 0 0,0 0 0 0 0,0-1 0 0 0,1-5-3 0 0,1 5-8 0 0,-1 3 65 0 0,0 0 1 0 0,0-1-1 0 0,1 1 0 0 0,-1 0 0 0 0,2 0 0 0 0,-1 1 0 0 0,1-1-57 0 0,3-5 109 0 0,-3 6-85 0 0,0 0 1 0 0,-1 0-1 0 0,1 0 1 0 0,-1 0-1 0 0,0 0 1 0 0,-1-1-1 0 0,1 0-24 0 0,-2 4-71 0 0,1 0-71 0 0,-1 0 1 0 0,1-1 0 0 0,-1 1 0 0 0,1 0 0 0 0,0 0 0 0 0,0 0 0 0 0,0 0-1 0 0,0 0 1 0 0,0 0 0 0 0,0 0 0 0 0,1 0 0 0 0,-1 0 0 0 0,1 1-1 0 0,0-2 142 0 0,-1 2-7199 0 0</inkml:trace>
  <inkml:trace contextRef="#ctx0" brushRef="#br3" timeOffset="375006.259">18933 2564 6448 0 0,'17'-1'116'0'0,"-10"1"1"0"0,0-1 0 0 0,0 0 1 0 0,0-1-1 0 0,3 0-117 0 0,-36 12 2807 0 0,20-10-1734 0 0,5 0-1021 0 0,1 0 0 0 0,-1 0 0 0 0,1 0 0 0 0,0-1 0 0 0,-1 1 0 0 0,1 0 0 0 0,-1 0 0 0 0,1 0 0 0 0,-1 0 0 0 0,1 0 1 0 0,-1 0-1 0 0,1 0 0 0 0,-1 0 0 0 0,1 0 0 0 0,-1 1 0 0 0,1-1 0 0 0,-1 0 0 0 0,1 0 0 0 0,0 0 0 0 0,-1 0 0 0 0,1 1-52 0 0,-8 2 895 0 0,0 1 1 0 0,0-1-1 0 0,-6 1-895 0 0,-1 1 286 0 0,-22 7 64 0 0,-23 5-350 0 0,31-11 334 0 0,-1 0 1 0 0,0-2 0 0 0,0-1-1 0 0,-23-1-334 0 0,17-1 314 0 0,19 0-188 0 0,-1-1 1 0 0,1 0-1 0 0,-1-1 0 0 0,1-1 1 0 0,-1-1-1 0 0,1 0 1 0 0,-7-4-127 0 0,-10-4 654 0 0,22 8-459 0 0,0-1-1 0 0,0-1 0 0 0,1 0 1 0 0,-4-2-195 0 0,-3-6-123 0 0,11 7 112 0 0,0 1 0 0 0,-1 0 0 0 0,0 0 0 0 0,-7-3 11 0 0,7-10 192 0 0,9 18-202 0 0,4-6-97 0 0,-3 5-13 0 0,-1 1 1 0 0,1 0 0 0 0,-1-1-1 0 0,1 1 1 0 0,0 0 0 0 0,-1 0-1 0 0,1 0 1 0 0,-1 0-1 0 0,1 0 1 0 0,-1 1 0 0 0,1-1-1 0 0,-1 0 1 0 0,1 1-1 0 0,-1-1 1 0 0,2 2 119 0 0,8 0-3882 0 0,-10-2 2998 0 0,-1 0-399 0 0,0 0-1657 0 0,0 0-709 0 0</inkml:trace>
  <inkml:trace contextRef="#ctx0" brushRef="#br3" timeOffset="375435.276">18379 2501 6848 0 0,'0'0'157'0'0,"4"-8"374"0"0,-5 6-500 0 0,1 2-29 0 0,0-1 0 0 0,0 1 0 0 0,-1 0 0 0 0,1-1 0 0 0,0 1 1 0 0,0 0-1 0 0,0-1 0 0 0,0 1 0 0 0,0-1 0 0 0,0 1 0 0 0,-1 0 0 0 0,1-1 0 0 0,0 1 0 0 0,0-1 1 0 0,0 1-1 0 0,0 0 0 0 0,1-1 0 0 0,-1 1 0 0 0,0-1 0 0 0,0 1 0 0 0,0 0 0 0 0,0-1 1 0 0,0 1-1 0 0,0-1 0 0 0,0 1 0 0 0,1 0 0 0 0,-1-1 0 0 0,0 1 0 0 0,0 0 0 0 0,1-1 0 0 0,-1 1 1 0 0,0 0-1 0 0,0 0 0 0 0,1-1 0 0 0,-1 1 0 0 0,0 0 0 0 0,1 0 0 0 0,-1-1 0 0 0,0 1 1 0 0,1 0-1 0 0,-1 0 0 0 0,1 0-2 0 0,0-1 452 0 0,6-10 4254 0 0,-26 22-1211 0 0,11-7-3481 0 0,0 1 0 0 0,0-1 1 0 0,0 0-1 0 0,-1 0 1 0 0,0-1-15 0 0,-143 33 373 0 0,150-35-256 0 0,2-1-110 0 0,0-1 0 0 0,-1 1 0 0 0,1 0 0 0 0,0 0 0 0 0,0 0 0 0 0,-1 0-1 0 0,1 0 1 0 0,0 0 0 0 0,-1 0 0 0 0,1-1 0 0 0,0 1 0 0 0,-1 0-1 0 0,1 0 1 0 0,0 0 0 0 0,0 0 0 0 0,-1 0 0 0 0,1 0 0 0 0,0 0-1 0 0,-1 1 1 0 0,1-1 0 0 0,0 0 0 0 0,-1 0 0 0 0,1 0 0 0 0,0 0-1 0 0,0 0 1 0 0,-1 0 0 0 0,1 1 0 0 0,0-1 0 0 0,-1 0 0 0 0,1 0-1 0 0,0 0 1 0 0,0 1 0 0 0,0-1 0 0 0,-1 0 0 0 0,1 0 0 0 0,0 1-1 0 0,0-1 1 0 0,0 0 0 0 0,-1 0 0 0 0,1 1 0 0 0,0-1 0 0 0,0 0 0 0 0,0 1-1 0 0,0-1 1 0 0,0 0 0 0 0,0 0 0 0 0,0 1 0 0 0,0-1 0 0 0,0 0-1 0 0,0 1 1 0 0,0-1 0 0 0,0 0 0 0 0,0 1 0 0 0,0-1 0 0 0,0 0-1 0 0,0 1 1 0 0,0-1 0 0 0,0 0 0 0 0,0 0 0 0 0,0 1 0 0 0,1-1-1 0 0,-1 1-6 0 0,0 0 3 0 0,1 0 0 0 0,0 1 0 0 0,-1-1 0 0 0,1 0 0 0 0,0 1 0 0 0,0-1-1 0 0,0 0 1 0 0,-1 0 0 0 0,1 0 0 0 0,1 0 0 0 0,-1 0 0 0 0,0 0 0 0 0,0 0-1 0 0,1 1-2 0 0,11 4 188 0 0,0 1 0 0 0,-1 0 0 0 0,0 1 0 0 0,9 8-188 0 0,-16-12 6 0 0,-1-1-1 0 0,1-1 0 0 0,-1 1 0 0 0,1-1 0 0 0,0 0 0 0 0,1 0-5 0 0,9 5 12 0 0,2-1 52 0 0,-16-5-60 0 0,0-1 0 0 0,0 1 0 0 0,0 0 0 0 0,0-1 0 0 0,0 1 0 0 0,-1 0 1 0 0,1 0-1 0 0,0 0 0 0 0,0 0 0 0 0,-1 0 0 0 0,1-1 0 0 0,0 1 0 0 0,0 1-4 0 0,-1-1 3 0 0,1 0 0 0 0,-1 0-1 0 0,1 0 1 0 0,-1 0 0 0 0,1 0 0 0 0,0 0 0 0 0,0 0-1 0 0,-1-1 1 0 0,1 1 0 0 0,0 0 0 0 0,0 0 0 0 0,0-1-1 0 0,1 1-2 0 0,2 1-282 0 0,5 1 488 0 0,-4 2-5456 0 0,-2 0-323 0 0</inkml:trace>
  <inkml:trace contextRef="#ctx0" brushRef="#br3" timeOffset="376360.904">19280 2379 3224 0 0,'0'0'501'0'0,"0"0"897"0"0,0 0 391 0 0,0 0 77 0 0,0 0-155 0 0,0 0-730 0 0,0 0-315 0 0,0 0-68 0 0,3 14 788 0 0,-1-8-1113 0 0,-1 1 0 0 0,0-1 0 0 0,0 0 0 0 0,-1 0 1 0 0,0 1-1 0 0,0-1 0 0 0,0 0 0 0 0,-1 0 0 0 0,0 1 0 0 0,-2 5-273 0 0,2-9 97 0 0,-1 1 0 0 0,1 0-1 0 0,0 0 1 0 0,0 0-1 0 0,0 0 1 0 0,0 0-1 0 0,1 0 1 0 0,-1 0-1 0 0,1 0 1 0 0,0 0-1 0 0,0 0 1 0 0,1 0-1 0 0,-1 0 1 0 0,1 0-1 0 0,0 0 1 0 0,0 0-1 0 0,0 0 1 0 0,1 0-97 0 0,-1-2 41 0 0,0 0 0 0 0,0 1 0 0 0,0-1 0 0 0,-1 1 0 0 0,1-1 0 0 0,-1 1 0 0 0,1-1-1 0 0,-1 1 1 0 0,0 0 0 0 0,0 0-41 0 0,0-2 7 0 0,0 0-1 0 0,-1 1 0 0 0,1-1 0 0 0,-1 0 0 0 0,1 0 0 0 0,-1 0 0 0 0,1 1 1 0 0,-1-1-1 0 0,0 0 0 0 0,1 0 0 0 0,-1 0 0 0 0,0 0 0 0 0,0 0 0 0 0,0 0 1 0 0,0 0-1 0 0,0 0 0 0 0,0-1 0 0 0,0 1 0 0 0,0 0 0 0 0,0 0 0 0 0,0-1-6 0 0,-2 2 36 0 0,-2-1 178 0 0,1-1-220 0 0,4-14 66 0 0,5-6-287 0 0,-4 16 26 0 0,0 1 0 0 0,0 0 1 0 0,0-1-1 0 0,0 1 0 0 0,-1-1 0 0 0,1-3 201 0 0,0 0-36 0 0,0 0-1 0 0,0-1 1 0 0,1 1-1 0 0,0 0 1 0 0,0 0-1 0 0,1 0 0 0 0,-1 0 1 0 0,2 1-1 0 0,-1-1 1 0 0,1 1-1 0 0,0 0 1 0 0,0 0-1 0 0,1 0 0 0 0,4-5 37 0 0,-7 10 0 0 0,0-1-1 0 0,1 0 0 0 0,-1 1 0 0 0,0-1 0 0 0,1 1 0 0 0,-1-1 0 0 0,0 1 0 0 0,1 0 0 0 0,0 0 1 0 0,-1 1-1 0 0,1-1 0 0 0,2 0 1 0 0,7 1-91 0 0,-10 2 75 0 0,-2-1 3 0 0,3 1 0 0 0,0 0 0 0 0,0 0 0 0 0,0 0 0 0 0,1-1 0 0 0,-1 1 0 0 0,0-1 0 0 0,3 1 13 0 0,-3-1 14 0 0,1 0 0 0 0,-1 0 1 0 0,0 0-1 0 0,0 1 0 0 0,0 0 0 0 0,0 0 0 0 0,1 0-14 0 0,-3-1 12 0 0,0 0 1 0 0,0 0-1 0 0,0 0 0 0 0,0 0 0 0 0,-1 0 1 0 0,1 0-1 0 0,0 0 0 0 0,-1 1 1 0 0,1-1-1 0 0,-1 0 0 0 0,1 0 0 0 0,-1 0 1 0 0,0 1-1 0 0,1-1 0 0 0,-1 0 1 0 0,0 0-1 0 0,0 1 0 0 0,0-1 0 0 0,0 0 1 0 0,0 1-1 0 0,0-1 0 0 0,0 0 0 0 0,0 1-12 0 0,-1 2 10 0 0,0 0-1 0 0,1 0 0 0 0,0 0 1 0 0,0 0-1 0 0,0 0 0 0 0,0 0 1 0 0,1 0-1 0 0,0 0 0 0 0,-1 0 1 0 0,1 0-1 0 0,1 0 0 0 0,-1 0 1 0 0,1 0-1 0 0,-1-1 0 0 0,1 1 1 0 0,2 2-10 0 0,-3-5-10 0 0,-1 0 0 0 0,1 0 0 0 0,-1 0 0 0 0,1 0 0 0 0,-1 0 1 0 0,1 0-1 0 0,-1 0 0 0 0,1 0 0 0 0,-1 0 0 0 0,0 1 0 0 0,0-1 0 0 0,1 0 0 0 0,-1 0 0 0 0,0 0 1 0 0,0 0-1 0 0,0 1 0 0 0,-1 0 10 0 0,1-1 115 0 0,-1 1 0 0 0,0 0 1 0 0,0-1-1 0 0,0 1 0 0 0,-1-1 1 0 0,1 1-1 0 0,0-1 0 0 0,-1 1 1 0 0,0 0-116 0 0,0 0 148 0 0,1 0 269 0 0,7-4-429 0 0,-6 2 8 0 0,1-1 0 0 0,-1 1 1 0 0,1-1-1 0 0,-1 1 1 0 0,1-1-1 0 0,-1 1 1 0 0,0-1-1 0 0,1 1 0 0 0,-1-1 1 0 0,1 1-1 0 0,-1-1 1 0 0,0 1-1 0 0,0-1 1 0 0,1 1-1 0 0,-1-1 0 0 0,0 0 1 0 0,0 1-1 0 0,0-1 1 0 0,1 0-1 0 0,-1 1 0 0 0,0-1 1 0 0,0 1-1 0 0,0-1 1 0 0,0 0-1 0 0,0 1 1 0 0,0-1-1 0 0,-1 0 0 0 0,1 0 4 0 0,-1-1-8 0 0,0 0 0 0 0,0-1 0 0 0,0 1 0 0 0,1-1 0 0 0,-1 1 0 0 0,0 0 0 0 0,1-1 0 0 0,0 0 0 0 0,0 1 0 0 0,0-1 0 0 0,0 1 0 0 0,0-1 0 0 0,0 1 0 0 0,0-1 0 0 0,1 1 0 0 0,-1-1 0 0 0,1 1 0 0 0,0 0 0 0 0,0-1 0 0 0,0 1 0 0 0,0 0 0 0 0,0-1 0 0 0,0 1 0 0 0,2-1 8 0 0,9-15-118 0 0,-6 10 33 0 0,0 0-1 0 0,-1-1 1 0 0,0 0 0 0 0,0 0 0 0 0,-1-1 0 0 0,3-7 85 0 0,-6 13-43 0 0,1 1 0 0 0,0 0 0 0 0,0-1 0 0 0,0 1 0 0 0,0 0 0 0 0,0 0 0 0 0,1 0-1 0 0,0 0 1 0 0,-1 1 0 0 0,1-1 0 0 0,0 1 0 0 0,0-1 0 0 0,1 1 0 0 0,-1 0 0 0 0,0 0 0 0 0,1 1 0 0 0,-1-1 0 0 0,1 1 0 0 0,-1-1 0 0 0,1 1-1 0 0,0 0 1 0 0,0 1 43 0 0,-1-1 33 0 0,1 0 0 0 0,-1 0 0 0 0,1 0 0 0 0,0 1 0 0 0,-1 0 0 0 0,1 0 0 0 0,0 0 0 0 0,-1 0-1 0 0,1 0 1 0 0,0 1 0 0 0,-1-1 0 0 0,1 1 0 0 0,0 0 0 0 0,-1 0 0 0 0,1 1 0 0 0,-1-1 0 0 0,0 1 0 0 0,1 0-1 0 0,-1-1 1 0 0,0 1 0 0 0,0 1 0 0 0,2 1-33 0 0,-1 2 185 0 0,-1-1 0 0 0,0 1 0 0 0,0 0 0 0 0,0 1 0 0 0,-1-1 0 0 0,0 0 0 0 0,0 1-185 0 0,-1-4 50 0 0,1 4 10 0 0,-1-4-29 0 0,1 0 0 0 0,-1 0 1 0 0,0 1-1 0 0,-1-1 1 0 0,1 1-1 0 0,-1-1 1 0 0,1 1-1 0 0,-1-1 0 0 0,0 0 1 0 0,0 1-1 0 0,0-1 1 0 0,-1 1-1 0 0,1-1 1 0 0,-1 1-1 0 0,0 0-31 0 0,0-1-80 0 0,-1 4 62 0 0,0 0 0 0 0,1 0 0 0 0,0 1 0 0 0,0-1 0 0 0,0 1 18 0 0,1-6 58 0 0,1 1 0 0 0,-1 0 0 0 0,0 0 0 0 0,1-1 0 0 0,0 1 0 0 0,-1 0 0 0 0,1-1 0 0 0,0 1 0 0 0,0-1 0 0 0,1 1 0 0 0,-1-1 0 0 0,0 1 0 0 0,1-1 0 0 0,0 0 0 0 0,0 1-58 0 0,0-1-200 0 0,5 6 563 0 0,-5-1-3391 0 0,-2-7 1299 0 0</inkml:trace>
  <inkml:trace contextRef="#ctx0" brushRef="#br3" timeOffset="376669.177">19838 2407 12320 0 0,'0'0'564'0'0,"0"0"-10"0"0,1 1-358 0 0,5 6-160 0 0,-5-7-21 0 0,-1 1 0 0 0,1-1 0 0 0,0 1-1 0 0,-1-1 1 0 0,1 1 0 0 0,-1 0 0 0 0,1-1 0 0 0,0 1-1 0 0,-1 0 1 0 0,1 0 0 0 0,-1-1 0 0 0,0 1 0 0 0,1 0-1 0 0,-1 0 1 0 0,0 0 0 0 0,1 0 0 0 0,-1-1 0 0 0,0 1-1 0 0,0 0 1 0 0,0 0 0 0 0,0 0 0 0 0,0 0 0 0 0,0 0-1 0 0,0 0 1 0 0,0-1 0 0 0,0 1 0 0 0,0 0 0 0 0,0 0-1 0 0,0 0 1 0 0,-1 1-15 0 0,0-1 74 0 0,0 0 1 0 0,0 0-1 0 0,0 0 0 0 0,0 0 0 0 0,1 0 0 0 0,-1 1 1 0 0,0-1-1 0 0,1 0 0 0 0,-1 1 0 0 0,1-1 0 0 0,-1 0 0 0 0,1 1 1 0 0,0-1-1 0 0,0 1 0 0 0,-1-1 0 0 0,1 0 0 0 0,0 1 1 0 0,0-1-1 0 0,0 1 0 0 0,1-1 0 0 0,-1 1 0 0 0,0-1 1 0 0,0 0-1 0 0,1 1 0 0 0,-1-1 0 0 0,1 1 0 0 0,-1-1 1 0 0,1 1-75 0 0,-1-2 40 0 0,1 1 1 0 0,-1 0-1 0 0,0-1 1 0 0,0 1-1 0 0,1 0 1 0 0,-1-1 0 0 0,0 1-1 0 0,0 0 1 0 0,0 0-1 0 0,0-1 1 0 0,0 1 0 0 0,0 0-1 0 0,0 0 1 0 0,0-1-1 0 0,0 1 1 0 0,-1 0 0 0 0,1-1-1 0 0,0 1 1 0 0,0 0-1 0 0,-1 0 1 0 0,1 0-41 0 0,-1-1 41 0 0,1 1-1 0 0,0 0 1 0 0,-1 0-1 0 0,1-1 1 0 0,0 1 0 0 0,0 0-1 0 0,0 0 1 0 0,0 0-1 0 0,-1-1 1 0 0,1 1 0 0 0,0 0-1 0 0,0 0 1 0 0,1 0-1 0 0,-1 0 1 0 0,0-1 0 0 0,0 1-1 0 0,0 0-40 0 0,1 1 61 0 0,-1-1-18 0 0,1 1 0 0 0,-1-1 0 0 0,1 0 0 0 0,-1 0 0 0 0,1 0 0 0 0,-1 0 1 0 0,0 0-1 0 0,0 0 0 0 0,0 1 0 0 0,0-1 0 0 0,0 0 0 0 0,0 0 0 0 0,0 0 1 0 0,0 0-1 0 0,0 1 0 0 0,0-1 0 0 0,-1 0 0 0 0,1 0 0 0 0,0 0 0 0 0,-1 0 1 0 0,1 0-1 0 0,-1 0 0 0 0,1 0 0 0 0,-1 0 0 0 0,0 0 0 0 0,1 0 0 0 0,-2 1-43 0 0,1 0 89 0 0,-1-1 0 0 0,1 1 0 0 0,0 0 0 0 0,0 0 0 0 0,0 0 0 0 0,0 0 0 0 0,0 1 1 0 0,0 1-90 0 0,0-3 39 0 0,1 0 0 0 0,0 0 0 0 0,0 0 0 0 0,0 0 0 0 0,0 0 0 0 0,1 0 1 0 0,-1 0-1 0 0,0 0 0 0 0,0 0 0 0 0,0 0 0 0 0,1 0 0 0 0,-1-1 0 0 0,1 1 1 0 0,-1 0-1 0 0,1 0 0 0 0,-1 0 0 0 0,1 0 0 0 0,-1-1 0 0 0,1 2-39 0 0,0-2 15 0 0,-1 1 0 0 0,0-1 0 0 0,1 0-1 0 0,-1 1 1 0 0,0-1 0 0 0,0 1 0 0 0,1-1-1 0 0,-1 1 1 0 0,0-1 0 0 0,0 1 0 0 0,0-1-1 0 0,0 1 1 0 0,0-1 0 0 0,0 1 0 0 0,0-1-1 0 0,0 1 1 0 0,0-1 0 0 0,0 1 0 0 0,0-1-1 0 0,0 1 1 0 0,0-1 0 0 0,0 1 0 0 0,0-1 0 0 0,0 1-1 0 0,0-1 1 0 0,-1 1 0 0 0,1-1 0 0 0,0 1-1 0 0,0-1 1 0 0,-1 1 0 0 0,1-1-15 0 0,-1 1 11 0 0,1-1 0 0 0,0 1-1 0 0,-1-1 1 0 0,1 1 0 0 0,0-1 0 0 0,0 1 0 0 0,-1-1 0 0 0,1 1 0 0 0,0 0 0 0 0,0-1 0 0 0,0 1-1 0 0,0-1 1 0 0,0 1 0 0 0,0-1 0 0 0,0 1 0 0 0,0 0 0 0 0,0-1 0 0 0,0 1 0 0 0,0-1-1 0 0,0 1 1 0 0,0-1 0 0 0,0 1 0 0 0,1 0 0 0 0,-1-1-11 0 0,4 7 126 0 0,-2 0 43 0 0,-9 12-131 0 0,7-18 22 0 0,24 7-390 0 0,-23-8-837 0 0,1 0-3738 0 0,9-2-1604 0 0</inkml:trace>
  <inkml:trace contextRef="#ctx0" brushRef="#br3" timeOffset="376991.544">19979 2304 11376 0 0,'-7'0'186'0'0,"0"-1"1"0"0,1 0-1 0 0,-1 0 1 0 0,0 0-1 0 0,1-1 0 0 0,-1 0 1 0 0,-5-3-187 0 0,16 6 3249 0 0,16 6-3630 0 0,-14-4 168 0 0</inkml:trace>
  <inkml:trace contextRef="#ctx0" brushRef="#br3" timeOffset="377314.561">20178 2329 12872 0 0,'0'0'289'0'0,"-17"0"818"0"0,15 0-1095 0 0,0 0 1 0 0,0 1 0 0 0,0-1 0 0 0,0 0 0 0 0,0 1 0 0 0,0-1 0 0 0,0 1 0 0 0,0 0-1 0 0,0 0 1 0 0,0-1 0 0 0,0 1 0 0 0,1 0 0 0 0,-3 2-13 0 0,-18 19 888 0 0,15-14-453 0 0,-10 4 314 0 0,15-11-689 0 0,1 0 0 0 0,0-1 0 0 0,-1 1 0 0 0,1 0 0 0 0,0 0 0 0 0,-1 0 0 0 0,1 0 0 0 0,0 0 0 0 0,0 0 0 0 0,0 0 0 0 0,0 0 0 0 0,0 1 0 0 0,0-1 0 0 0,1 0 0 0 0,-1 1 0 0 0,0-1 0 0 0,1 0 0 0 0,-1 1 0 0 0,0-1 0 0 0,1 1 0 0 0,0 0-60 0 0,-1 0 73 0 0,0 0 0 0 0,0 0 0 0 0,0 0 0 0 0,0 0 0 0 0,0-1 0 0 0,0 1 0 0 0,0 0-1 0 0,0-1 1 0 0,-1 1 0 0 0,1 0 0 0 0,-1-1 0 0 0,1 1-73 0 0,-1-1 38 0 0,1 0 1 0 0,0 0-1 0 0,0 0 0 0 0,-1 1 0 0 0,1-1 1 0 0,0 0-1 0 0,0 1 0 0 0,1-1 1 0 0,-1 1-1 0 0,0-1 0 0 0,0 1 1 0 0,1 0-1 0 0,-1-1 0 0 0,1 1 0 0 0,-1 0 1 0 0,1-1-1 0 0,0 1 0 0 0,-1 1-38 0 0,1-1 8 0 0,0 0-1 0 0,-1 0 0 0 0,1-1 0 0 0,-1 1 0 0 0,1 0 0 0 0,-1-1 0 0 0,0 1 0 0 0,0 0 0 0 0,0-1 0 0 0,0 1 1 0 0,0-1-1 0 0,0 1 0 0 0,0-1 0 0 0,0 0 0 0 0,-1 1 0 0 0,1-1 0 0 0,-1 0 0 0 0,0 1-7 0 0,0 0 55 0 0,0-1-1 0 0,0 1 0 0 0,0 0 1 0 0,0 0-1 0 0,1 0 0 0 0,-1 0 1 0 0,1 0-1 0 0,-1 1-54 0 0,2-2 44 0 0,0 0 0 0 0,-1 0 0 0 0,1 0 0 0 0,0 0 0 0 0,0 0 0 0 0,-1 1 0 0 0,1-1 0 0 0,0 0 1 0 0,0 0-1 0 0,1 0 0 0 0,-1 0 0 0 0,0 0 0 0 0,0 0 0 0 0,0 1 0 0 0,1-1 0 0 0,-1 0 0 0 0,0 0 0 0 0,1 0 0 0 0,-1 0 0 0 0,1 0 0 0 0,0 0 0 0 0,-1 0-44 0 0,1 0 36 0 0,0 1-1 0 0,-1-1 0 0 0,1 1 0 0 0,-1-1 1 0 0,1 1-1 0 0,-1-1 0 0 0,0 1 1 0 0,0-1-1 0 0,0 1 0 0 0,0 0 0 0 0,0-1 1 0 0,0 1-1 0 0,0-1 0 0 0,0 1 1 0 0,-1 0-36 0 0,1-1-10 0 0,0 1 0 0 0,0-1 0 0 0,-1 1 0 0 0,1 0 0 0 0,0-1 0 0 0,0 1 0 0 0,1-1 0 0 0,-1 1 0 0 0,0 0 0 0 0,0-1 0 0 0,1 1 0 0 0,-1-1 0 0 0,1 1 0 0 0,0-1 0 0 0,-1 1 10 0 0,3 1 19 0 0,-1-1-1 0 0,0 1 0 0 0,1 0 1 0 0,0-1-1 0 0,-1 0 0 0 0,1 1 1 0 0,0-1-1 0 0,0 0 0 0 0,0-1 1 0 0,1 1-1 0 0,-1-1 0 0 0,0 1 1 0 0,2 0-19 0 0,2 0-1 0 0,-1 0 1 0 0,1 0-1 0 0,-1-1 1 0 0,1 1 0 0 0,0-1-1 0 0,5 0 1 0 0,3-2 0 0 0,-12-1 0 0 0,-1 0 0 0 0,3 1-78 0 0,0-1 0 0 0,1 0 1 0 0,-1 0-1 0 0,0 0 0 0 0,0-1 0 0 0,0 0 0 0 0,0 0 0 0 0,-1 0 0 0 0,1 0 0 0 0,-1-1 0 0 0,2-1 78 0 0,15-17-6122 0 0,-10 10-122 0 0</inkml:trace>
  <inkml:trace contextRef="#ctx0" brushRef="#br3" timeOffset="377315.566">20316 2371 5984 0 0,'0'0'273'0'0,"0"0"-5"0"0,-3 15-161 0 0,2-12 333 0 0,0 1 0 0 0,1 0 0 0 0,0 0-1 0 0,0 0 1 0 0,0 0 0 0 0,0 0 0 0 0,1 0 0 0 0,-1 0 0 0 0,1 0 0 0 0,0-1 0 0 0,0 1 0 0 0,0 0 0 0 0,1-1-1 0 0,-1 1 1 0 0,1 0 0 0 0,1 1-440 0 0,-1-1 187 0 0,0 1 0 0 0,-1-1 0 0 0,1 1 0 0 0,-1 0 0 0 0,0 0-187 0 0,-1 0 143 0 0,1-1-1 0 0,0 0 1 0 0,1 0 0 0 0,-1 1-1 0 0,1-1 1 0 0,1 3-143 0 0,-2-6 48 0 0,-1 1-1 0 0,1 0 1 0 0,-1-1 0 0 0,1 1 0 0 0,-1 0 0 0 0,0 0 0 0 0,0-1-1 0 0,0 1 1 0 0,0 0 0 0 0,0 0 0 0 0,0 0 0 0 0,0-1-1 0 0,0 1 1 0 0,-1 0 0 0 0,1 0 0 0 0,-1-1 0 0 0,0 1-48 0 0,1 0 34 0 0,-1 0 1 0 0,0 0 0 0 0,1-1-1 0 0,0 1 1 0 0,-1 0-1 0 0,1 0 1 0 0,0-1 0 0 0,0 1-1 0 0,0 0 1 0 0,0 0 0 0 0,0-1-1 0 0,1 1 1 0 0,-1 0-1 0 0,0 0 1 0 0,1-1 0 0 0,-1 1-1 0 0,1 0 1 0 0,0-1 0 0 0,-1 1-1 0 0,2 0-34 0 0,3 6 85 0 0,-4-8-46 0 0,0 1 0 0 0,0 0-1 0 0,0 0 1 0 0,-1 0 0 0 0,1 0 0 0 0,0 0-1 0 0,-1 0 1 0 0,1 0 0 0 0,-1 0-1 0 0,1 0 1 0 0,-1 0 0 0 0,0 0 0 0 0,1 0-1 0 0,-1 0 1 0 0,0 0 0 0 0,0 1-1 0 0,0-1 1 0 0,0 0 0 0 0,0 0 0 0 0,0 0-1 0 0,0 0 1 0 0,0 0 0 0 0,0 1-1 0 0,0-1 1 0 0,-1 0 0 0 0,1 0 0 0 0,0 0-1 0 0,-1 0 1 0 0,1 0 0 0 0,-1 0-1 0 0,1 0 1 0 0,-1 0-39 0 0,1-1 28 0 0,0 1 0 0 0,-1-1-1 0 0,1 0 1 0 0,0 0 0 0 0,0 1-1 0 0,0-1 1 0 0,0 0 0 0 0,0 0 0 0 0,-1 1-1 0 0,1-1 1 0 0,0 0 0 0 0,0 0-1 0 0,0 1 1 0 0,0-1 0 0 0,0 0 0 0 0,0 0-1 0 0,0 1 1 0 0,0-1 0 0 0,0 0-1 0 0,0 1 1 0 0,0-1 0 0 0,0 0 0 0 0,0 0-1 0 0,0 1 1 0 0,0-1 0 0 0,0 0-1 0 0,0 0 1 0 0,0 1 0 0 0,0-1 0 0 0,1 0-1 0 0,-1 0 1 0 0,0 1 0 0 0,0-1-1 0 0,0 0 1 0 0,0 0 0 0 0,1 1 0 0 0,-1-1-1 0 0,0 0 1 0 0,0 0 0 0 0,0 0-1 0 0,1 0 1 0 0,-1 1 0 0 0,0-1 0 0 0,0 0-1 0 0,1 0 1 0 0,-1 0 0 0 0,0 0-28 0 0,1 1 269 0 0,-1-1-12 0 0,0 0-22 0 0,0 0-90 0 0,0 0-38 0 0,0 0-10 0 0,1 0-81 0 0,-1 0-1 0 0,1 0 0 0 0,-1 0 0 0 0,1 0 1 0 0,-1-1-1 0 0,0 1 0 0 0,1 0 1 0 0,-1 0-1 0 0,1 0 0 0 0,-1 0 0 0 0,0-1 1 0 0,1 1-1 0 0,-1 0 0 0 0,0 0 0 0 0,1-1 1 0 0,-1 1-1 0 0,0 0 0 0 0,1-1 1 0 0,-1 1-1 0 0,0 0 0 0 0,0-1 0 0 0,1 1-15 0 0,-9-9 151 0 0,7 8-140 0 0,0 0 0 0 0,0 0 0 0 0,0 0 1 0 0,0-1-1 0 0,0 1 0 0 0,0-1 0 0 0,0 1 1 0 0,0-1-1 0 0,0 1 0 0 0,1-1 0 0 0,-1 1 1 0 0,0-1-1 0 0,1 0 0 0 0,0 1 0 0 0,-1-1 0 0 0,1 0 1 0 0,0-1-12 0 0,-1-17 55 0 0,1 14-53 0 0,0-1-1 0 0,0 0 0 0 0,0 0 0 0 0,0 0 0 0 0,1 0 1 0 0,1 1-1 0 0,-1-1 0 0 0,1 0 0 0 0,2-5-1 0 0,1 0 16 0 0,-3 7-39 0 0,0 0 1 0 0,0 0-1 0 0,1 0 0 0 0,-1 0 1 0 0,1 1-1 0 0,0-1 0 0 0,0 1 1 0 0,1 0-1 0 0,-1 0 1 0 0,1 0-1 0 0,0 0 0 0 0,1-1 23 0 0,3 1-48 0 0,-4 1-12 0 0,0 1 0 0 0,0-1 0 0 0,0 0 0 0 0,0 0 0 0 0,-1 0 0 0 0,2-1 60 0 0,-3 2-28 0 0,0 1 0 0 0,0-1 0 0 0,0 1 0 0 0,0 0 0 0 0,0-1 0 0 0,1 1 0 0 0,-1 0 0 0 0,1 0 0 0 0,-1 1 0 0 0,1-1 0 0 0,-1 1 0 0 0,1-1 0 0 0,-1 1 28 0 0,2-1-88 0 0,0 0 1 0 0,0 0 0 0 0,0 0-1 0 0,0 0 1 0 0,-1-1 0 0 0,1 0-1 0 0,1 0 88 0 0,-2 0-459 0 0,1 0 1 0 0,0 0-1 0 0,0 0 0 0 0,0 1 0 0 0,1-1 0 0 0,-1 1 0 0 0,0 0 0 0 0,1 0 0 0 0,0 1 459 0 0,7-2-5797 0 0</inkml:trace>
  <inkml:trace contextRef="#ctx0" brushRef="#br3" timeOffset="377649.339">20806 2341 6448 0 0,'-32'7'297'0'0,"31"-7"-272"0"0,1 0 0 0 0,-1 0-1 0 0,1 0 1 0 0,-1 1 0 0 0,1-1 0 0 0,-1 0 0 0 0,1 0-1 0 0,-1 0 1 0 0,1 1 0 0 0,-1-1 0 0 0,1 0-1 0 0,-1 1 1 0 0,1-1 0 0 0,0 0 0 0 0,-1 1-1 0 0,1-1 1 0 0,0 0 0 0 0,-1 1 0 0 0,1-1 0 0 0,0 1-1 0 0,-1-1 1 0 0,1 1 0 0 0,0-1 0 0 0,0 1-1 0 0,0-1 1 0 0,-1 1 0 0 0,1-1 0 0 0,0 1 0 0 0,0-1-1 0 0,0 1 1 0 0,0-1 0 0 0,0 1-25 0 0,-2 5 1232 0 0,-3 1-100 0 0,0 0-1 0 0,-1 0 1 0 0,0-1-1 0 0,-1 0 1 0 0,1 0-1 0 0,-1 0 0 0 0,-1 0-1131 0 0,2-2 193 0 0,0 0 0 0 0,0 1 0 0 0,1 0-1 0 0,-1 0 1 0 0,1 0 0 0 0,1 1-1 0 0,-1 0 1 0 0,1 0 0 0 0,0 0-1 0 0,0 0 1 0 0,-2 7-193 0 0,3-6 147 0 0,1-1-53 0 0,0-1 1 0 0,0 0-1 0 0,0 1 0 0 0,1-1 0 0 0,0 2-94 0 0,1-6 12 0 0,0 1-1 0 0,0-1 1 0 0,0 1 0 0 0,0-1 0 0 0,0 1-1 0 0,0-1 1 0 0,0 0 0 0 0,1 1-1 0 0,-1-1 1 0 0,1 1 0 0 0,-1-1 0 0 0,1 0-1 0 0,-1 1 1 0 0,1-1 0 0 0,0 0 0 0 0,-1 0-1 0 0,1 1 1 0 0,0-1 0 0 0,0 0 0 0 0,0 0-1 0 0,0 0 1 0 0,1 0-12 0 0,1 2 12 0 0,0-1-1 0 0,1 1 1 0 0,0-1-1 0 0,0 0 1 0 0,-1 0 0 0 0,1-1-1 0 0,0 1 1 0 0,1-1-1 0 0,-1 1 1 0 0,0-1-1 0 0,0-1 1 0 0,0 1 0 0 0,1-1-1 0 0,-1 1 1 0 0,0-1-1 0 0,1 0 1 0 0,-1-1-1 0 0,0 1 1 0 0,1-1 0 0 0,-1 0-1 0 0,0 0 1 0 0,1 0-12 0 0,5-3 108 0 0,-1 1 0 0 0,1-1 0 0 0,-1-1 0 0 0,1 0 1 0 0,-1 0-1 0 0,-1-1 0 0 0,1 0 0 0 0,4-5-108 0 0,-6 5 45 0 0,-1 0 1 0 0,-1 0-1 0 0,1-1 0 0 0,-1 0 1 0 0,0 0-1 0 0,-1-1 0 0 0,0 1 1 0 0,0-1-1 0 0,-1 0 0 0 0,1 0 1 0 0,-2 0-1 0 0,1-2-45 0 0,-1 5-89 0 0,-1 0-1 0 0,0 0 1 0 0,0-1 0 0 0,0 1-1 0 0,-1 0 1 0 0,1-1 0 0 0,-1 1-1 0 0,0 0 1 0 0,-1-1 0 0 0,0 1-1 0 0,0 0 1 0 0,0-1 0 0 0,0 1-1 0 0,-1 0 1 0 0,1 0 0 0 0,-1 0-1 0 0,-1 0 1 0 0,1 0 0 0 0,-1 1-1 0 0,0-1 90 0 0,2 3-6 0 0,0 1 0 0 0,-1 0-1 0 0,1-1 1 0 0,0 1-1 0 0,-1 0 1 0 0,1 0 0 0 0,-1 0-1 0 0,1 1 1 0 0,-1-1 0 0 0,1 0-1 0 0,-1 0 1 0 0,1 1-1 0 0,-1-1 1 0 0,0 1 0 0 0,0-1 6 0 0,-28-1-2695 0 0,25 2 1556 0 0,-2 0-4639 0 0</inkml:trace>
  <inkml:trace contextRef="#ctx0" brushRef="#br3" timeOffset="377991.376">21055 2238 13824 0 0,'0'0'314'0'0,"1"2"46"0"0,2 6-212 0 0,0-1 0 0 0,0 1 0 0 0,0 0 0 0 0,-1 0 0 0 0,0 0 0 0 0,-1 2-148 0 0,3 7 327 0 0,2 16 1195 0 0,-2 0 0 0 0,0 8-1522 0 0,-3-24 482 0 0,1 50 61 0 0,-2-41-642 0 0,1 0 1 0 0,3 6 98 0 0,2 55 750 0 0,-4-59-380 0 0,-2-22-347 0 0,1 0-1 0 0,-1 0 1 0 0,1 0-1 0 0,0 0 1 0 0,0 0-23 0 0,0-1 99 0 0,0 0-1 0 0,0 0 1 0 0,-1 0 0 0 0,1 0-1 0 0,-1 3-98 0 0,-1-7 116 0 0,0-1-118 0 0,1 1 1 0 0,0-1-1 0 0,-1 0 0 0 0,1 0 0 0 0,0 0 0 0 0,-1 0 0 0 0,1 0 0 0 0,0 0 0 0 0,-1 0 1 0 0,1 1-1 0 0,-1-1 0 0 0,1 0 0 0 0,0 0 0 0 0,-1 0 0 0 0,1 0 0 0 0,0-1 0 0 0,-1 1 0 0 0,1 0 1 0 0,0 0-1 0 0,-1 0 0 0 0,1 0 0 0 0,0 0 0 0 0,-1 0 0 0 0,1 0 0 0 0,0-1 0 0 0,-1 1 1 0 0,1 0-1 0 0,0 0 0 0 0,-1 0 0 0 0,1-1 0 0 0,0 1 0 0 0,0 0 0 0 0,-1 0 0 0 0,1-1 1 0 0,0 1-1 0 0,0 0 0 0 0,0-1 0 0 0,-1 1 2 0 0,-4-9-222 0 0,-12-22-3153 0 0,-9-24 3375 0 0,21 43-1029 0 0,1 0 0 0 0,0-1-1 0 0,-2-13 1030 0 0,3-16-4881 0 0,3 19 635 0 0</inkml:trace>
  <inkml:trace contextRef="#ctx0" brushRef="#br3" timeOffset="378301.753">21130 2296 4608 0 0,'7'-1'475'0'0,"0"-1"-11"0"0,0 0 1 0 0,0 0-1 0 0,0 1 1 0 0,0 0 0 0 0,0 1-1 0 0,1 0 1 0 0,-1 0 0 0 0,0 0-1 0 0,0 1 1 0 0,0 0 0 0 0,1 0-1 0 0,-1 1 1 0 0,0 0 0 0 0,-1 0-1 0 0,1 1 1 0 0,0-1 0 0 0,-1 2-1 0 0,1-1 1 0 0,-1 1 0 0 0,0 0-465 0 0,-2-2 142 0 0,-1 1 0 0 0,0-1 1 0 0,0 1-1 0 0,-1 0 0 0 0,1 0 1 0 0,-1 0-1 0 0,1 0 1 0 0,-1 1-1 0 0,0-1 0 0 0,0 0 1 0 0,0 1-1 0 0,-1 0 0 0 0,1-1 1 0 0,-1 1-1 0 0,0 0 1 0 0,0 0-1 0 0,0 0 0 0 0,-1 0 1 0 0,1 0-1 0 0,-1-1 0 0 0,0 1 1 0 0,0 0-1 0 0,0 0 1 0 0,-1 3-143 0 0,0-2 90 0 0,1 0 1 0 0,-1 0-1 0 0,0 0 1 0 0,-1 0 0 0 0,1 1-1 0 0,-1-2 1 0 0,0 1-1 0 0,-1 0 1 0 0,1 0 0 0 0,-1-1-1 0 0,0 1 1 0 0,0-1-1 0 0,0 0 1 0 0,0 0 0 0 0,-1 0-1 0 0,0 0 1 0 0,0-1-1 0 0,-1 2-90 0 0,-6 2 114 0 0,1-1 0 0 0,-1 0 0 0 0,-1-1 0 0 0,1 0 0 0 0,-1-1 0 0 0,1 0 0 0 0,-1-1 0 0 0,-1 0-114 0 0,-2 0-11 0 0,0 0-1 0 0,0-1 0 0 0,-1 0 0 0 0,1-1 0 0 0,-1-1 1 0 0,1-1-1 0 0,-11-1 12 0 0,24 2-174 0 0,0 0 63 0 0,0 0 1 0 0,0-1-1 0 0,0 1 0 0 0,0 0 1 0 0,0-1-1 0 0,0 0 1 0 0,0 1-1 0 0,0-1 0 0 0,0 0 1 0 0,1 0-1 0 0,-1 0 1 0 0,0 0-1 0 0,-1-1 111 0 0,-5-11-5628 0 0,5 6 15 0 0</inkml:trace>
  <inkml:trace contextRef="#ctx0" brushRef="#br3" timeOffset="378690.648">21376 2149 11000 0 0,'0'0'498'0'0,"0"0"-3"0"0,3 8-224 0 0,2 20 1290 0 0,-2-1 1 0 0,-1 0 0 0 0,-2 20-1562 0 0,1 32 1500 0 0,-2 85 1357 0 0,2-168-2836 0 0,0 1 0 0 0,0-1-1 0 0,0 1 1 0 0,0-1 0 0 0,1 1 0 0 0,-1 0 0 0 0,1 0-1 0 0,2-3-20 0 0,4-11-1 0 0,1-1-110 0 0,1 0 1 0 0,0 0-1 0 0,5-5 111 0 0,-9 15-101 0 0,1-1 21 0 0,1 0 0 0 0,0 0 1 0 0,0 1-1 0 0,4-2 80 0 0,-9 7-25 0 0,2 0 8 0 0,-1 0 1 0 0,1 0-1 0 0,-1 0 1 0 0,1 1-1 0 0,0-1 1 0 0,0 1-1 0 0,5-1 17 0 0,-8 3 58 0 0,0 1 0 0 0,-1-1-1 0 0,1 1 1 0 0,0-1 0 0 0,0 1 0 0 0,-1 0 0 0 0,1 0 0 0 0,0 0-1 0 0,-1 0 1 0 0,2 0-58 0 0,-3 0 35 0 0,4 1-47 0 0,-1 0-1 0 0,0 1 0 0 0,0-1 1 0 0,0 1-1 0 0,0 0 0 0 0,1 2 13 0 0,13 13-428 0 0,-14-14 450 0 0,-2 1-1 0 0,1 0 1 0 0,-1 0-1 0 0,1 0 0 0 0,-1 0 1 0 0,-1 0-1 0 0,1 0 1 0 0,-1 0-1 0 0,0 0 0 0 0,0 0 1 0 0,0 2-22 0 0,0 4 50 0 0,0-2-32 0 0,0 1 0 0 0,1-1-1 0 0,0 1 1 0 0,1-1 0 0 0,0 0 0 0 0,2 5-18 0 0,-3-11-32 0 0,0 0-1 0 0,0-1 1 0 0,0 1-1 0 0,0 0 1 0 0,1 0-1 0 0,0 0 1 0 0,-1-1-1 0 0,1 1 1 0 0,0-1-1 0 0,0 0 1 0 0,1 1-1 0 0,-1-1 1 0 0,0 0-1 0 0,1 0 1 0 0,-1 0-1 0 0,1-1 1 0 0,-1 1 0 0 0,1-1-1 0 0,0 1 1 0 0,0-1-1 0 0,0 0 33 0 0,0 0-197 0 0,-1-1 0 0 0,1 0 0 0 0,0 0 0 0 0,-1 0 0 0 0,1 0 0 0 0,0 0 0 0 0,-1-1 0 0 0,2 0 197 0 0,2 0-819 0 0,7-2-880 0 0</inkml:trace>
  <inkml:trace contextRef="#ctx0" brushRef="#br3" timeOffset="379000.913">21860 2318 10136 0 0,'0'0'464'0'0,"-4"4"150"0"0,-2 2-283 0 0,0 0 0 0 0,-1 1-1 0 0,2 0 1 0 0,-1 1 0 0 0,1-1-1 0 0,1 1 1 0 0,-1 0 0 0 0,1 0-1 0 0,0 0 1 0 0,1 1 0 0 0,0-1-1 0 0,0 4-330 0 0,-2 11 367 0 0,3-18-220 0 0,1 0-1 0 0,-1 0 0 0 0,2 0 0 0 0,-1 0 1 0 0,0 0-1 0 0,1 0 0 0 0,0 0 0 0 0,0 0 1 0 0,0 0-1 0 0,1 1 0 0 0,0-1 0 0 0,0-1 1 0 0,0 1-1 0 0,1 1-146 0 0,-1-3 28 0 0,1 1 0 0 0,-1-1 0 0 0,1 1 0 0 0,0-1 1 0 0,1 0-1 0 0,-1 0 0 0 0,0 0 0 0 0,1 0 0 0 0,0 0 0 0 0,0 0 1 0 0,-1-1-1 0 0,2 0 0 0 0,-1 1 0 0 0,0-1 0 0 0,1 0-28 0 0,-1-1 60 0 0,-1 0-1 0 0,0 0 1 0 0,1 0-1 0 0,-1 0 1 0 0,1-1-1 0 0,-1 1 1 0 0,1-1-1 0 0,-1 0 1 0 0,1 0-1 0 0,-1 0 1 0 0,1 0-1 0 0,-1 0 1 0 0,1 0-1 0 0,-1-1 1 0 0,1 1-1 0 0,-1-1 0 0 0,1 0 1 0 0,-1 1-1 0 0,0-1 1 0 0,1-1-1 0 0,-1 1 1 0 0,0 0-1 0 0,2-1-59 0 0,-2 0 9 0 0,0 0-1 0 0,1 1 0 0 0,-1-1 1 0 0,0 0-1 0 0,0 0 0 0 0,0 0 1 0 0,0-1-1 0 0,0 1 0 0 0,-1 0 0 0 0,1-1 1 0 0,-1 1-1 0 0,1-1 0 0 0,-1 1 1 0 0,0-1-1 0 0,0 0 0 0 0,0 1 1 0 0,-1-1-1 0 0,1 0 0 0 0,-1 0 1 0 0,1 0-1 0 0,-1 0 0 0 0,0 1 1 0 0,0-1-1 0 0,0-1-8 0 0,-1-8-13 0 0,-1 1 1 0 0,0-1 0 0 0,-1 1-1 0 0,0 0 1 0 0,-3-6 12 0 0,0-1 226 0 0,3 10-274 0 0,0 1 0 0 0,0-1 0 0 0,-1 0 0 0 0,0 1 0 0 0,-1 0 0 0 0,0 0 0 0 0,0 0 0 0 0,0 1 0 0 0,-1-1 0 0 0,-4-3 48 0 0,9 9-13 0 0,0 0-97 0 0,-1 0 1 0 0,0-1 0 0 0,1 1-1 0 0,0-1 1 0 0,-1 1 0 0 0,1-1 0 0 0,0 0-1 0 0,-1 0 1 0 0,1 1 0 0 0,0-1 109 0 0,1 1-494 0 0,0 1-148 0 0,0 0-618 0 0,2-6-2465 0 0,3 4-887 0 0</inkml:trace>
  <inkml:trace contextRef="#ctx0" brushRef="#br3" timeOffset="379571.494">22050 2266 5064 0 0,'1'0'389'0'0,"9"2"-426"0"0,17 5 1567 0 0,-8 3 2438 0 0,-14-7-3652 0 0,-1 0-1 0 0,1 0 1 0 0,-1 0-1 0 0,0 1 0 0 0,0-1 1 0 0,0 1-1 0 0,0 0 1 0 0,-1 0-1 0 0,0 1 0 0 0,1-1 1 0 0,-1 1-1 0 0,-1-1 1 0 0,1 1-1 0 0,-1 0 0 0 0,0 0 1 0 0,0 1-316 0 0,2 9 427 0 0,0 0 0 0 0,-1 1 0 0 0,-1-1 0 0 0,-1 1 0 0 0,0 0 0 0 0,-1-1 1 0 0,-1 1-1 0 0,0 0 0 0 0,-2 4-427 0 0,2-17 62 0 0,1 1 1 0 0,-1-1-1 0 0,0 0 1 0 0,-1 1 0 0 0,1-1-1 0 0,0 0 1 0 0,-1 1-1 0 0,0-1 1 0 0,0 0-1 0 0,0 0 1 0 0,0 0-63 0 0,0-1 37 0 0,1-1-1 0 0,-1 1 1 0 0,0-1 0 0 0,1 0-1 0 0,-1 1 1 0 0,0-1 0 0 0,0 0-1 0 0,0 0 1 0 0,0 0 0 0 0,0-1-1 0 0,0 1 1 0 0,0 0 0 0 0,0-1 0 0 0,0 1-1 0 0,0-1 1 0 0,0 0 0 0 0,0 0-1 0 0,-1 0 1 0 0,1 0-37 0 0,1 0 10 0 0,0 0-1 0 0,1 0 1 0 0,-1 0-1 0 0,0 0 1 0 0,0 0-1 0 0,0-1 1 0 0,1 1 0 0 0,-1 0-1 0 0,0-1 1 0 0,1 1-1 0 0,-1 0 1 0 0,0-1 0 0 0,1 1-1 0 0,-1-1 1 0 0,0 1-1 0 0,1-1 1 0 0,-1 1-1 0 0,1-1 1 0 0,-1 1 0 0 0,1-1-1 0 0,-1 0 1 0 0,1 1-1 0 0,-1-1 1 0 0,1 0-1 0 0,0 1 1 0 0,-1-1 0 0 0,1 0-1 0 0,0 0 1 0 0,0 1-1 0 0,-1-1 1 0 0,1 0 0 0 0,0 0-1 0 0,0 0 1 0 0,0 1-1 0 0,0-1 1 0 0,0 0-1 0 0,0 0 1 0 0,0 0 0 0 0,0 1-1 0 0,1-1 1 0 0,-1 0-10 0 0,0-2 6 0 0,0 0 1 0 0,1 0 0 0 0,0 0 0 0 0,0 0-1 0 0,0 0 1 0 0,0 0 0 0 0,0 0 0 0 0,0 0-1 0 0,1 0 1 0 0,1-2-7 0 0,3-4 23 0 0,0 1-83 0 0,0-1-1 0 0,0 1 1 0 0,1 0 0 0 0,0 0 0 0 0,0 1 0 0 0,1 0 0 0 0,0 0 0 0 0,0 1-1 0 0,0 0 1 0 0,7-3 60 0 0,12-9 35 0 0,-23 14-2 0 0,1 1 1 0 0,0-1-1 0 0,0 1 0 0 0,0 0 1 0 0,4-1-34 0 0,-7 3-42 0 0,0 1 1 0 0,-1-1 0 0 0,1 1 0 0 0,0 0-1 0 0,-1 0 1 0 0,1-1 0 0 0,0 1 0 0 0,-1 0-1 0 0,1 0 1 0 0,0 0 0 0 0,0 1-1 0 0,-1-1 1 0 0,1 0 0 0 0,0 1 0 0 0,-1-1-1 0 0,1 1 1 0 0,-1-1 0 0 0,1 1 0 0 0,0 0-1 0 0,-1 0 1 0 0,1 0 41 0 0,1 2-14 0 0,0 1 0 0 0,0-1 0 0 0,-1 0-1 0 0,1 1 1 0 0,-1 0 0 0 0,0 0 0 0 0,0-1 0 0 0,-1 1 0 0 0,1 0 0 0 0,-1 0-1 0 0,1 4 15 0 0,3 5-11 0 0,4 12-23 0 0,-5-15-36 0 0,-1 0-1 0 0,2 0 1 0 0,-1 0-1 0 0,1-1 0 0 0,1 1 1 0 0,0-1-1 0 0,2 2 71 0 0,-6-9 36 0 0,-1-1 0 0 0,1 0 0 0 0,0 0-1 0 0,0 0 1 0 0,0 0 0 0 0,-1 0-1 0 0,1 0 1 0 0,0-1 0 0 0,0 1 0 0 0,0 0-1 0 0,0-1 1 0 0,1 0 0 0 0,-1 1-1 0 0,0-1 1 0 0,0 0 0 0 0,0 0-1 0 0,0 0 1 0 0,0 0 0 0 0,0-1 0 0 0,2 0-36 0 0,2 1 58 0 0,1-2 1 0 0,-1 1 0 0 0,1-1 0 0 0,-1 0-1 0 0,6-3-58 0 0,1-2 71 0 0,-1-1 0 0 0,0 0-1 0 0,8-7-70 0 0,-5 3 28 0 0,-7 6-126 0 0,-1-1 0 0 0,0-1-1 0 0,0 1 1 0 0,-1-1-1 0 0,0 0 1 0 0,0-1 0 0 0,-1 1-1 0 0,0-1 1 0 0,-1 0-1 0 0,1-1 1 0 0,-2 1 0 0 0,1-1-1 0 0,-2 1 1 0 0,1-1-1 0 0,-1-1 99 0 0,-1 8-2 0 0,-1 1 0 0 0,0-1 0 0 0,0 0 0 0 0,0 0 0 0 0,0 1 0 0 0,0-1 0 0 0,0 0-1 0 0,0 1 1 0 0,-1-1 0 0 0,0 0 0 0 0,1 1 0 0 0,-1-1 0 0 0,0 1 0 0 0,0-1 0 0 0,-2-1 2 0 0,2 2-2 0 0,1 1 0 0 0,-1 0 0 0 0,0 0 0 0 0,-1 0 0 0 0,1 0 0 0 0,0 0 1 0 0,0 0-1 0 0,0 0 0 0 0,-1 0 0 0 0,1 0 0 0 0,0 1 0 0 0,-1-1 0 0 0,1 0 0 0 0,0 1 1 0 0,-1-1-1 0 0,1 1 0 0 0,-1 0 0 0 0,1-1 0 0 0,-1 1 0 0 0,1 0 0 0 0,-1 0 1 0 0,1 0-1 0 0,-1 0 0 0 0,1 0 0 0 0,-1 0 0 0 0,1 1 0 0 0,-1-1 0 0 0,0 1 2 0 0,-1-1 0 0 0,0 1 0 0 0,0 0 0 0 0,0 0 0 0 0,0 0 0 0 0,0 0 0 0 0,0 1 0 0 0,0-1 0 0 0,1 1 0 0 0,-1 0 0 0 0,0 0 0 0 0,1 0 0 0 0,0 0 0 0 0,-1 0 0 0 0,1 0 0 0 0,0 0 0 0 0,0 1 0 0 0,0 0 0 0 0,0-1 0 0 0,1 1 0 0 0,-1 0 0 0 0,1 0 0 0 0,-1-1 0 0 0,1 1 0 0 0,0 0 0 0 0,0 0 0 0 0,0 3 0 0 0,0 0 65 0 0,0 0-1 0 0,0 1 0 0 0,1-1 0 0 0,0 0 0 0 0,0 1 1 0 0,0-1-1 0 0,2 6-64 0 0,-1-8 121 0 0,0 0 0 0 0,0 0 0 0 0,1-1 0 0 0,-1 1 0 0 0,1 0 0 0 0,0 0 0 0 0,0-1 0 0 0,0 1 0 0 0,1-1 0 0 0,-1 0 0 0 0,1 0 0 0 0,2 3-121 0 0,11 8-74 0 0,1 0-1 0 0,0-1 1 0 0,1 0 0 0 0,0-2 0 0 0,1 0 0 0 0,0-1 0 0 0,1-1-1 0 0,0-1 1 0 0,0-1 0 0 0,1 0 0 0 0,0-2 0 0 0,0 0 0 0 0,2-1 74 0 0,12 1-7241 0 0</inkml:trace>
  <inkml:trace contextRef="#ctx0" brushRef="#br0" timeOffset="420615.324">13869 630 4608 0 0,'0'0'101'0'0,"0"0"22"0"0,0 0 5 0 0,-2-1-21 0 0,-4-2-86 0 0,9-2 51 0 0,-5 1 100 0 0,2 4-80 0 0,0 0 1 0 0,-1-1 0 0 0,1 1-1 0 0,0 0 1 0 0,0-1 0 0 0,-1 1-1 0 0,1 0 1 0 0,0-1 0 0 0,0 1-1 0 0,0 0 1 0 0,0-1 0 0 0,0 1 0 0 0,-1 0-1 0 0,1-1 1 0 0,0 1 0 0 0,0-1-1 0 0,0 1 1 0 0,0 0 0 0 0,0-1-1 0 0,0 1 1 0 0,0-1 0 0 0,0 1-1 0 0,0 0 1 0 0,1-1 0 0 0,-1 1 0 0 0,0-1-1 0 0,0 1 1 0 0,0 0 0 0 0,0-1-1 0 0,0 1 1 0 0,1 0 0 0 0,-1-1-1 0 0,0 1 1 0 0,0 0 0 0 0,1-1-93 0 0,0 0 96 0 0,1 0 0 0 0,-1 1 0 0 0,1-1 0 0 0,-1 0 0 0 0,1 0 0 0 0,-1 1 0 0 0,1-1 0 0 0,0 1 0 0 0,-1-1 0 0 0,1 1 0 0 0,0 0 0 0 0,-1-1 0 0 0,1 1 0 0 0,0 0 0 0 0,0 0 0 0 0,0 0-96 0 0,-1 0 512 0 0,-1 0-70 0 0,-1 1-292 0 0,1 0-150 0 0,0-1 0 0 0,0 0 1 0 0,0 0-1 0 0,-1 0 0 0 0,1 1 1 0 0,0-1-1 0 0,0 0 1 0 0,0 0-1 0 0,0 1 0 0 0,0-1 1 0 0,0 0-1 0 0,0 0 0 0 0,0 1 1 0 0,0-1-1 0 0,0 0 0 0 0,0 0 1 0 0,0 1-1 0 0,0-1 1 0 0,0 0-1 0 0,0 1 0 0 0,0-1 1 0 0,0 0-1 0 0,0 0 0 0 0,0 1 1 0 0,0-1-1 0 0,0 0 0 0 0,0 0 1 0 0,0 1-1 0 0,0-1 1 0 0,1 0-1 0 0,-1 0 0 0 0,0 1 1 0 0,0-1-1 0 0,0 0 0 0 0,0 0 1 0 0,1 0-1 0 0,-1 0 0 0 0,0 1 1 0 0,0-1-1 0 0,1 0 1 0 0,-1 0-1 0 0,0 0 0 0 0,0 0 1 0 0,1 0-1 0 0,-1 1 16 0 0,0 0 1 0 0,0 0-1 0 0,-1-1 1 0 0,1 1 0 0 0,0 0-1 0 0,0-1 1 0 0,0 1-1 0 0,0 0 1 0 0,-1-1 0 0 0,1 1-1 0 0,0 0 1 0 0,-1-1-1 0 0,1 1 1 0 0,-1-1 0 0 0,1 1-1 0 0,0 0 1 0 0,-1-1-1 0 0,1 1 1 0 0,-1-1 0 0 0,1 0-1 0 0,-1 1 1 0 0,0-1-1 0 0,1 1 1 0 0,-1-1-17 0 0,0 1 44 0 0,0 0 1 0 0,0-1-1 0 0,0 1 0 0 0,1 0 1 0 0,-1 0-1 0 0,0 0 1 0 0,0 0-1 0 0,1 0 0 0 0,-1 0 1 0 0,1 0-1 0 0,-1 0 0 0 0,1 1-44 0 0,2 18 622 0 0,-2-17-567 0 0,1-1 0 0 0,-1 1 0 0 0,1 0 0 0 0,-1-1 0 0 0,0 1 1 0 0,0 0-1 0 0,0-1 0 0 0,0 1 0 0 0,0 0-55 0 0,-1-1 0 0 0,1 1 0 0 0,-1-1 0 0 0,1 0 0 0 0,0 1 0 0 0,0-1 0 0 0,0 0 0 0 0,1 0 0 0 0,-1 1 0 0 0,0-1 0 0 0,1 0 0 0 0,-1 0 0 0 0,1 0 0 0 0,0 1 0 0 0,0-1 0 0 0,0 0 0 0 0,1 2 0 0 0,3 7 0 0 0,-4-9 0 0 0,0 1 0 0 0,-1 0 0 0 0,1 0 0 0 0,-1 0 0 0 0,1 0 0 0 0,-1 0 0 0 0,0 0 0 0 0,0 0 0 0 0,-1 1 0 0 0,1-1 0 0 0,0 0 0 0 0,0 1 0 0 0,0-1 0 0 0,1 0 0 0 0,-1 1 0 0 0,1-1 0 0 0,0 1 0 0 0,1 3 0 0 0,0-3 0 0 0,-1 0 0 0 0,0 1 0 0 0,1-1 0 0 0,-1 1 0 0 0,-1-1 0 0 0,1 1 0 0 0,-1 0 0 0 0,0-1 0 0 0,0 1 0 0 0,0 0 0 0 0,-1 2 0 0 0,1 2 0 0 0,-1-1 0 0 0,2 0 0 0 0,-1 0 0 0 0,1 0 0 0 0,1 5 0 0 0,0-4 0 0 0,-1 0 0 0 0,0 0 0 0 0,-1 0 0 0 0,0 9 0 0 0,-7 18 264 0 0,5-28-98 0 0,0 0 1 0 0,0 0 0 0 0,1 0-1 0 0,0 7-166 0 0,1 11 428 0 0,1-13-204 0 0,-1 0 1 0 0,-1 0 0 0 0,-1 11-225 0 0,0-9 4 0 0,2 0 1 0 0,-1 1 0 0 0,2-1 0 0 0,0 4-5 0 0,0 40-3 0 0,-1-49 3 0 0,0 0 0 0 0,1 1 0 0 0,0-1 0 0 0,1 0 0 0 0,0-1 0 0 0,1 1 0 0 0,0 1 0 0 0,-2-5-3 0 0,0-1 0 0 0,-1 1 0 0 0,1 0 0 0 0,-1 0 0 0 0,0 0 0 0 0,-1 5 3 0 0,0-3 22 0 0,1 0 1 0 0,0-1-1 0 0,0 1 1 0 0,1 3-23 0 0,3 8 204 0 0,-3-13-73 0 0,1 0 0 0 0,-1 1 0 0 0,0-1-1 0 0,-1 1 1 0 0,0 2-131 0 0,-2 10 462 0 0,0 1-1 0 0,-2 0-461 0 0,-5 38 194 0 0,8-47-194 0 0,-1-1 0 0 0,0 1 0 0 0,0-1 0 0 0,-1 0 0 0 0,-1 1 0 0 0,1-1 0 0 0,-2-1 0 0 0,4-4 0 0 0,-1-1 0 0 0,1 0 0 0 0,0 1 0 0 0,0 0 0 0 0,1-1 0 0 0,-1 1 0 0 0,1 0 0 0 0,0-1 0 0 0,0 1 0 0 0,0 0 0 0 0,1 1 0 0 0,1 25 0 0 0,-4-6 0 0 0,0-11 0 0 0,1 1 0 0 0,1 0 0 0 0,0-1 0 0 0,2 1 0 0 0,-1 1 0 0 0,1-9 0 0 0,-1 1 0 0 0,0-1 0 0 0,-1 0 0 0 0,0 1 0 0 0,0-1 0 0 0,0 0 0 0 0,-1 3 0 0 0,0-6 0 0 0,0 1 0 0 0,0 0 0 0 0,0 0 0 0 0,1-1 0 0 0,-1 1 0 0 0,1 0 0 0 0,0 0 0 0 0,1-1 0 0 0,-1 1 0 0 0,1 0 0 0 0,1 3 0 0 0,5 9 0 0 0,-5-13 0 0 0,-1 0 0 0 0,1 1 0 0 0,-1-1 0 0 0,1 1 0 0 0,-1-1 0 0 0,0 1 0 0 0,-1-1 0 0 0,1 3 0 0 0,-7 49 0 0 0,9-29 0 0 0,-2-20 0 0 0,0 1 0 0 0,-1 0 0 0 0,1-1 0 0 0,-2 1 0 0 0,1-1 0 0 0,-1 3 0 0 0,-6 18 0 0 0,5-21 0 0 0,0-1 0 0 0,0 0 0 0 0,1 1 0 0 0,0-1 0 0 0,0 1 0 0 0,1-1 0 0 0,0 2 0 0 0,2 7 0 0 0,-1-11 0 0 0,-1-1 0 0 0,1 0 0 0 0,-1 1 0 0 0,0-1 0 0 0,0 0 0 0 0,0 1 0 0 0,0-1 0 0 0,-1 0 0 0 0,1 1 0 0 0,-7 13 0 0 0,6-14 0 0 0,-1 0 0 0 0,1 0 0 0 0,0 0 0 0 0,0 0 0 0 0,0 1 0 0 0,1-1 0 0 0,-1 0 0 0 0,0 3 0 0 0,6 30 4 0 0,-3-27 142 0 0,0 0 1 0 0,-1 0-1 0 0,0 5-146 0 0,-1 0 318 0 0,0 1 0 0 0,2-1 0 0 0,0 1 0 0 0,0-1-1 0 0,4 8-317 0 0,-6-19 2 0 0,1 0 0 0 0,-1 0 0 0 0,0 0-1 0 0,0 0 1 0 0,0 0 0 0 0,0 0-1 0 0,-1 0 1 0 0,1 0 0 0 0,-1 0 0 0 0,0 1-2 0 0,0-1-1 0 0,1 0 1 0 0,-1 0 0 0 0,1-1 0 0 0,0 1 0 0 0,-1 0 0 0 0,1 0 0 0 0,1 0 0 0 0,-1 0-1 0 0,0 1 1 0 0,4 9 0 0 0,-3-12 0 0 0,-1 1 0 0 0,1 0 0 0 0,-1-1 0 0 0,1 1 0 0 0,-1 0 0 0 0,0-1 0 0 0,1 1 0 0 0,-1 0 0 0 0,0 0 0 0 0,0-1 0 0 0,0 1 0 0 0,-1 0 0 0 0,1 0 0 0 0,0-1 0 0 0,-1 1 0 0 0,1 0 0 0 0,-1 0 0 0 0,1-1 0 0 0,-1 1 0 0 0,0-1 0 0 0,0 1 0 0 0,0 0 0 0 0,-3 4 0 0 0,3-4 0 0 0,-1 1 0 0 0,0 0 0 0 0,1-1 0 0 0,-1 1 0 0 0,1 0 0 0 0,0-1 0 0 0,0 1 0 0 0,0 0 0 0 0,0 0 0 0 0,1 0 0 0 0,-1 0 0 0 0,1 3 0 0 0,0-5 0 0 0,0 0 0 0 0,0 0 0 0 0,0 1 0 0 0,-1-1 0 0 0,1 0 0 0 0,0 0 0 0 0,0 0 0 0 0,-1 1 0 0 0,1-1 0 0 0,-1 0 0 0 0,1 0 0 0 0,-1 0 0 0 0,1 0 0 0 0,-1 0 0 0 0,0 0 0 0 0,1 0 0 0 0,-1 0 0 0 0,0 0 0 0 0,0 0 0 0 0,0 0 0 0 0,0 0 0 0 0,0 0 0 0 0,0-1 0 0 0,0 1 0 0 0,0 0 0 0 0,0 0 0 0 0,-4 2 0 0 0,5-3-18 0 0,0 0 1 0 0,-1 0-1 0 0,1 0 0 0 0,0 0 0 0 0,0 0 0 0 0,-1 1 0 0 0,1-1 0 0 0,0 0 0 0 0,0 0 0 0 0,-1 0 0 0 0,1 1 0 0 0,0-1 0 0 0,0 0 0 0 0,-1 0 0 0 0,1 1 0 0 0,0-1 0 0 0,0 0 0 0 0,0 1 0 0 0,0-1 1 0 0,0 0-1 0 0,-1 0 0 0 0,1 1 0 0 0,0-1 0 0 0,0 0 0 0 0,0 1 0 0 0,0-1 0 0 0,0 0 0 0 0,0 1 0 0 0,0-1 0 0 0,0 0 0 0 0,0 1 0 0 0,0-1 0 0 0,0 0 0 0 0,0 1 0 0 0,0-1 0 0 0,1 0 0 0 0,-1 1 1 0 0,0-1-1 0 0,0 0 0 0 0,0 0 0 0 0,0 1 0 0 0,0-1 0 0 0,1 0 0 0 0,-1 1 0 0 0,0-1 0 0 0,0 0 0 0 0,0 0 0 0 0,1 1 18 0 0,-2 0-4482 0 0,-7 4-1566 0 0</inkml:trace>
  <inkml:trace contextRef="#ctx0" brushRef="#br0" timeOffset="421612.531">13885 1852 4608 0 0,'0'0'101'0'0,"0"0"22"0"0,0 0 5 0 0,-1 0-21 0 0,-5 0-14 0 0,4 0 277 0 0,2 0 118 0 0,2 0 22 0 0,26 0 1026 0 0,-27 0-1024 0 0,2 0-70 0 0,5 0-220 0 0,-6 0 164 0 0,-2 0 102 0 0,-1 1 22 0 0,-3 0-332 0 0,1 0 1 0 0,-1 0-1 0 0,1-1 1 0 0,-1 1-1 0 0,0 0 1 0 0,1-1-1 0 0,-1 0 0 0 0,-3 0-178 0 0,5 0 109 0 0,1 0 403 0 0,0 1-342 0 0,-6 4 234 0 0,-16 1 72 0 0,10-4 38 0 0,-1 0-1 0 0,0-1 1 0 0,-8 0-514 0 0,-29 3 507 0 0,7 0 318 0 0,0-1-1 0 0,-16-3-824 0 0,2 1-44 0 0,-1 2 44 0 0,19-1 863 0 0,-1-2-1 0 0,-22-4-862 0 0,-30 0 323 0 0,27 4 701 0 0,1-3 0 0 0,-34-7-1024 0 0,68 7-64 0 0,30 3-273 0 0,1 0-138 0 0,0 0-851 0 0,0 0-3443 0 0,0 0-1475 0 0</inkml:trace>
  <inkml:trace contextRef="#ctx0" brushRef="#br0" timeOffset="422519.428">11739 2596 11976 0 0,'0'0'266'0'0,"0"0"44"0"0,0 0 15 0 0,-1-2-26 0 0,0-4-198 0 0,1 5-101 0 0,-1 1 0 0 0,1-1 1 0 0,0 0-1 0 0,0 1 0 0 0,-1-1 1 0 0,1 0-1 0 0,0 1 0 0 0,-1-1 0 0 0,1 1 1 0 0,-1-1-1 0 0,1 1 0 0 0,0-1 0 0 0,-1 1 1 0 0,1-1-1 0 0,-1 1 0 0 0,0-1 0 0 0,1 1 1 0 0,-1 0-1 0 0,1-1 0 0 0,-1 1 0 0 0,0 0 1 0 0,1-1-1 0 0,-1 1 0 0 0,1 0 1 0 0,-1 0-1 0 0,0 0 0 0 0,0 0 0 0 0,-16-2 39 0 0,15 2-4 0 0,-8 2 189 0 0,0-1-1 0 0,1 1 0 0 0,-1 1 0 0 0,1 0 1 0 0,-1 0-1 0 0,1 0 0 0 0,0 2 0 0 0,-2 0-223 0 0,-8 3 184 0 0,-5 3 129 0 0,1 1 1 0 0,0 1 0 0 0,0 1 0 0 0,2 1-1 0 0,0 1 1 0 0,-6 6-314 0 0,17-12 98 0 0,0 0 0 0 0,0 1 0 0 0,1 0-1 0 0,-5 9-97 0 0,10-14 201 0 0,0 0 0 0 0,0 1-1 0 0,1-1 1 0 0,0 1 0 0 0,0 0-1 0 0,0 0 1 0 0,1 0 0 0 0,0 0-1 0 0,0 7-200 0 0,2-12 1 0 0,0 1 0 0 0,0 0 0 0 0,0-1-1 0 0,0 1 1 0 0,1 0 0 0 0,-1-1-1 0 0,1 1 1 0 0,0-1 0 0 0,0 1-1 0 0,0-1 1 0 0,0 1 0 0 0,0-1 0 0 0,1 0-1 0 0,-1 1 1 0 0,1-1 0 0 0,-1 0-1 0 0,1 0 1 0 0,0 0 0 0 0,0 0-1 0 0,0 0 1 0 0,0 0 0 0 0,0-1 0 0 0,0 1-1 0 0,0-1 1 0 0,1 1-1 0 0,8 4-1 0 0,0 0 1 0 0,0-1-1 0 0,1-1 1 0 0,10 4 0 0 0,-15-6 0 0 0,5 1 20 0 0,-1 0-1 0 0,1-1 0 0 0,1 0 1 0 0,-1-1-1 0 0,0-1 1 0 0,0 0-1 0 0,0 0 0 0 0,9-2-19 0 0,11-3-968 0 0,0-1-1 0 0,20-7 969 0 0,-34 6-1011 0 0,-2 1-11 0 0</inkml:trace>
  <inkml:trace contextRef="#ctx0" brushRef="#br0" timeOffset="422963.932">11861 2521 15664 0 0,'1'1'1493'0'0,"-2"4"-1099"0"0,0-3-411 0 0,0 0 0 0 0,0-1 1 0 0,1 1-1 0 0,0 0 0 0 0,-1 0 0 0 0,1 0 1 0 0,0 0-1 0 0,0 0 0 0 0,0 0 0 0 0,0 1 17 0 0,0 0 0 0 0,0 1 0 0 0,0-1 0 0 0,0 1 0 0 0,0-1 0 0 0,-1 1 0 0 0,0 1 0 0 0,0 18 0 0 0,2-7 0 0 0,-1 0 0 0 0,-1 0 0 0 0,0-1 0 0 0,-1 1 0 0 0,0 0 0 0 0,-4 11 0 0 0,2-11 0 0 0,2-1 0 0 0,0 0 0 0 0,0 6 0 0 0,-2 21 0 0 0,-2-26 0 0 0,11-52 1432 0 0,-5 34-1383 0 0,1 0 1 0 0,0 0-1 0 0,-1 0 0 0 0,1 0 0 0 0,0 0 0 0 0,0 0 0 0 0,0 0 0 0 0,0 0 0 0 0,1 0 0 0 0,-1 0 0 0 0,0 1 0 0 0,1-1-49 0 0,8-13 19 0 0,-5 5-19 0 0,-4 6 0 0 0,1 1 0 0 0,-1 0 0 0 0,1 0 0 0 0,0 0 0 0 0,0-1 0 0 0,0 2 0 0 0,1-1 0 0 0,1-2 0 0 0,3-1 0 0 0,2-2 0 0 0,0 0 0 0 0,1 0 0 0 0,3-1 0 0 0,9-3 0 0 0,-21 11 0 0 0,2-1 0 0 0,8 4 0 0 0,-10-1 0 0 0,0-1 0 0 0,0 1 0 0 0,-1-1 0 0 0,1 1 0 0 0,0 0 0 0 0,0-1 0 0 0,0 1 0 0 0,0 0 0 0 0,-1 0 0 0 0,1 0 0 0 0,0 0 0 0 0,-1 0 0 0 0,1 0 0 0 0,0 0 0 0 0,3 5 0 0 0,-3-5 0 0 0,0 0 0 0 0,-1 0 0 0 0,1 0 0 0 0,0 0 0 0 0,-1 0 0 0 0,1 0 0 0 0,0 0 0 0 0,-1 0 0 0 0,1 0 0 0 0,-1 0 0 0 0,0 0 0 0 0,1 0 0 0 0,-1 1 0 0 0,0-1 0 0 0,0 0 0 0 0,0 0 0 0 0,0 0 0 0 0,0 0 0 0 0,0 1 0 0 0,1 7 0 0 0,0-5 0 0 0,0-1 0 0 0,-1 1 0 0 0,1 0 0 0 0,-1 0 0 0 0,0 0 0 0 0,0 0 0 0 0,-1-1 0 0 0,1 1 0 0 0,-1 0 0 0 0,0 0 0 0 0,-1 2 0 0 0,-1 13 0 0 0,2-10 0 0 0,0-5 0 0 0,1 0 0 0 0,-1 0 0 0 0,1 0 0 0 0,0 0 0 0 0,1 0 0 0 0,-1 0 0 0 0,1 3 0 0 0,-1 5-75 0 0,0-11 64 0 0,-1 0-1 0 0,1 0 0 0 0,0 0 0 0 0,0 0 1 0 0,0 0-1 0 0,0 0 0 0 0,0 0 1 0 0,0 0-1 0 0,0 0 0 0 0,1 0 1 0 0,-1 0-1 0 0,0 0 0 0 0,1 1 12 0 0,-1-2-301 0 0,1 1 0 0 0,-1-1 0 0 0,0 1 0 0 0,1-1 0 0 0,-1 1 0 0 0,1-1 0 0 0,-1 0 0 0 0,1 1 0 0 0,-1-1 0 0 0,1 0 0 0 0,-1 1 0 0 0,1-1 0 0 0,0 0 1 0 0,-1 0-1 0 0,1 1 0 0 0,-1-1 0 0 0,1 0 301 0 0,8 2-6048 0 0</inkml:trace>
  <inkml:trace contextRef="#ctx0" brushRef="#br0" timeOffset="423352.843">12185 2621 15664 0 0,'0'0'356'0'0,"-6"3"475"0"0,-12 8-755 0 0,2 0 0 0 0,0 1 0 0 0,0 1 0 0 0,1 1 0 0 0,1 0 0 0 0,0 1 0 0 0,-8 11-76 0 0,18-20-13 0 0,-1 0 0 0 0,1 1 0 0 0,0 0 0 0 0,1-1 0 0 0,0 1 0 0 0,-1 3 13 0 0,3-6 145 0 0,-1 0 0 0 0,1-1 0 0 0,1 1 0 0 0,-1 0 0 0 0,0 0 0 0 0,1-1 0 0 0,0 1 0 0 0,0 0 0 0 0,0 0 0 0 0,0 0 0 0 0,0 0 0 0 0,1-1 0 0 0,0 4-145 0 0,0-5-47 0 0,0-1 0 0 0,0 1 0 0 0,-1-1 1 0 0,1 1-1 0 0,0-1 0 0 0,0 1 0 0 0,0-1 0 0 0,0 1 0 0 0,1-1 0 0 0,-1 0 0 0 0,0 1 0 0 0,1-1 1 0 0,-1 0-1 0 0,1 0 0 0 0,-1 0 0 0 0,1 0 0 0 0,-1 0 0 0 0,1-1 0 0 0,-1 1 0 0 0,1 0 1 0 0,0-1-1 0 0,0 1 0 0 0,-1-1 0 0 0,1 0 0 0 0,0 1 0 0 0,0-1 0 0 0,-1 0 0 0 0,1 0 0 0 0,0 0 1 0 0,0 0-1 0 0,0-1 0 0 0,-1 1 0 0 0,1 0 0 0 0,0-1 0 0 0,0 1 47 0 0,5-2 232 0 0,0 0 1 0 0,0 0-1 0 0,-1-1 0 0 0,1 0 1 0 0,-1 0-1 0 0,1 0 0 0 0,-1-1 0 0 0,3-3-232 0 0,15-9 17 0 0,-13 9-17 0 0,0-1 0 0 0,-1 0-1 0 0,5-5 1 0 0,-2 3 0 0 0,-11 9 0 0 0,-1 0 0 0 0,1 0 0 0 0,-1 0 0 0 0,0 0 0 0 0,1 0 0 0 0,-1 0 0 0 0,0-1 0 0 0,0 1 0 0 0,0 0 0 0 0,0-1 0 0 0,0 1 0 0 0,0-1 0 0 0,0 1 0 0 0,0-1 0 0 0,0 0 0 0 0,5-14 0 0 0,-5 15 0 0 0,-1 1 0 0 0,0-1 0 0 0,0 1 0 0 0,1-1 0 0 0,-1 0 0 0 0,0 1 0 0 0,0-1 0 0 0,0 1 0 0 0,0-1 0 0 0,0 0 0 0 0,0 1 0 0 0,0-1 0 0 0,0 1 0 0 0,0-1 0 0 0,0 0 0 0 0,0 1 0 0 0,0-1 0 0 0,0 1 0 0 0,0-1 0 0 0,-1 0 0 0 0,1 1 0 0 0,0-1 0 0 0,0 1 0 0 0,-1-1 0 0 0,1 1 0 0 0,0-1 0 0 0,-1 1 0 0 0,0-1 0 0 0,0-2 0 0 0,0 2 0 0 0,1 0 0 0 0,-1-1 0 0 0,0 1 0 0 0,0 0 0 0 0,0 0 0 0 0,0-1 0 0 0,0 1 0 0 0,0 0 0 0 0,0 0 0 0 0,0 0 0 0 0,0 0 0 0 0,-1 0 0 0 0,1 1 0 0 0,0-1 0 0 0,0 0 0 0 0,-1 0 0 0 0,1 1 0 0 0,-1-1 0 0 0,1 1 0 0 0,-32-7 0 0 0,7 3 0 0 0,-24-7-876 0 0,50 10 650 0 0,-4 1-174 0 0,2 0-4508 0 0,2 0-705 0 0</inkml:trace>
  <inkml:trace contextRef="#ctx0" brushRef="#br0" timeOffset="423670.817">12351 2568 11976 0 0,'0'0'546'0'0,"0"0"-10"0"0,-1 6-322 0 0,-5 20 10 0 0,1 0 1 0 0,-2 27-225 0 0,7-19 945 0 0,-1 7-299 0 0,-1-13-309 0 0,1 0 1 0 0,1 0 0 0 0,1 3-338 0 0,1-6 350 0 0,-2 1 0 0 0,-1-1 0 0 0,-3 25-350 0 0,0-20 0 0 0,4-23 0 0 0,0-1 0 0 0,-1 1 0 0 0,0 0 0 0 0,-1 0 0 0 0,1 0 0 0 0,-3 3 0 0 0,-9 22 0 0 0,13-32-2 0 0,0 0-1 0 0,0 1 1 0 0,0-1-1 0 0,0 0 1 0 0,-1 0-1 0 0,1 0 1 0 0,0 1-1 0 0,0-1 1 0 0,0 0-1 0 0,0 0 1 0 0,0 0-1 0 0,0 0 0 0 0,0 1 1 0 0,-1-1-1 0 0,1 0 1 0 0,0 0-1 0 0,0 0 1 0 0,0 0-1 0 0,0 0 1 0 0,-1 0-1 0 0,1 0 1 0 0,0 1-1 0 0,0-1 1 0 0,0 0-1 0 0,0 0 0 0 0,-1 0 1 0 0,1 0-1 0 0,0 0 1 0 0,0 0-1 0 0,0 0 1 0 0,-1 0-1 0 0,1 0 1 0 0,0 0-1 0 0,0 0 1 0 0,0 0-1 0 0,-1 0 1 0 0,1 0-1 0 0,0 0 0 0 0,0 0 1 0 0,0 0-1 0 0,0-1 1 0 0,-1 1-1 0 0,1 0 1 0 0,0 0-1 0 0,0 0 1 0 0,0 0-1 0 0,0 0 1 0 0,-1 0-1 0 0,1 0 3 0 0,-7-9-752 0 0,4-1-745 0 0,3-1-3961 0 0</inkml:trace>
  <inkml:trace contextRef="#ctx0" brushRef="#br0" timeOffset="423959.049">12415 2612 10136 0 0,'0'0'230'0'0,"2"-1"30"0"0,-1 1-202 0 0,6-2 89 0 0,1 0 1 0 0,-1 1 0 0 0,0 0 0 0 0,1 0-1 0 0,-1 1 1 0 0,0 0 0 0 0,1 0-1 0 0,-1 1 1 0 0,0 0 0 0 0,2 0-148 0 0,-6 0 224 0 0,1 0 0 0 0,-1 0 0 0 0,1 0 0 0 0,-1 1 0 0 0,1-1 0 0 0,-1 1 0 0 0,0 0 0 0 0,2 1-224 0 0,-4-2 90 0 0,0 0-1 0 0,0 0 1 0 0,1 0-1 0 0,-1 0 1 0 0,0 0-1 0 0,0 1 1 0 0,0-1-1 0 0,-1 0 1 0 0,1 1-1 0 0,0-1 1 0 0,0 1-1 0 0,-1-1 1 0 0,1 0-1 0 0,-1 1 1 0 0,1 0-1 0 0,-1-1 1 0 0,0 1-1 0 0,1-1 1 0 0,-1 1 0 0 0,0 1-90 0 0,0 2 94 0 0,0-1 1 0 0,-1 1 0 0 0,0 0-1 0 0,1-1 1 0 0,-2 1 0 0 0,1-1-1 0 0,0 1 1 0 0,-1-1-1 0 0,0 1 1 0 0,0-1 0 0 0,0 0-1 0 0,0 0 1 0 0,-1 0 0 0 0,0 0-1 0 0,0 0 1 0 0,0-1 0 0 0,0 1-1 0 0,-4 2-94 0 0,-7 8 247 0 0,0 0 0 0 0,-1-1 0 0 0,-1-1 0 0 0,0 0 0 0 0,-1-1 0 0 0,0-1 0 0 0,0-1 0 0 0,-3 1-247 0 0,-13 4 0 0 0,-21 8 0 0 0,38-20 76 0 0,16-2-190 0 0,-1 0-1 0 0,1 0 0 0 0,-1 0 0 0 0,0 0 0 0 0,1 0 1 0 0,-1 0-1 0 0,1 0 0 0 0,-1 0 0 0 0,1-1 1 0 0,-1 1-1 0 0,0 0 0 0 0,1 0 0 0 0,-1 0 1 0 0,1-1-1 0 0,-1 1 0 0 0,1 0 0 0 0,-1 0 1 0 0,1-1-1 0 0,-1 1 0 0 0,1 0 0 0 0,0-1 0 0 0,-1 1 1 0 0,1-1-1 0 0,-1 1 0 0 0,1-1 115 0 0,-2-6-1022 0 0</inkml:trace>
  <inkml:trace contextRef="#ctx0" brushRef="#br0" timeOffset="424164.805">12653 2574 11976 0 0,'0'0'266'0'0,"0"1"44"0"0,-2 20 102 0 0,0 0 1 0 0,-1-1-1 0 0,-1 1 1 0 0,-6 12-413 0 0,-4 27 1110 0 0,-20 81-1091 0 0,12-58-22 0 0,18-65 3 0 0,-8 36 0 0 0,0 2 1882 0 0,10-49-1797 0 0,2-6-406 0 0,0-1-154 0 0,0-9-4488 0 0,2-4-5 0 0</inkml:trace>
  <inkml:trace contextRef="#ctx0" brushRef="#br0" timeOffset="424434.2">12666 2588 10136 0 0,'12'-6'769'0'0,"-6"4"-541"0"0,-1 1 0 0 0,1-1 0 0 0,0 2-1 0 0,-1-1 1 0 0,1 1 0 0 0,0-1 0 0 0,0 2 0 0 0,-1-1 0 0 0,1 1 0 0 0,5 1-228 0 0,-9-2 112 0 0,-1 1 0 0 0,1-1 0 0 0,-1 1 1 0 0,1 0-1 0 0,-1 0 0 0 0,0-1 0 0 0,1 1 1 0 0,-1 0-1 0 0,0 1 0 0 0,0-1 0 0 0,1 0 1 0 0,-1 0-1 0 0,0 0 0 0 0,0 1 0 0 0,0-1 1 0 0,-1 0-1 0 0,1 1 0 0 0,0-1 0 0 0,0 1 1 0 0,-1-1-1 0 0,1 2-112 0 0,0 2 290 0 0,0-1 1 0 0,0 1-1 0 0,-1 0 1 0 0,0 0-1 0 0,0 0 1 0 0,0 1-291 0 0,0 3 75 0 0,0-4-3 0 0,-1 0 0 0 0,0-1-1 0 0,0 1 1 0 0,0 0 0 0 0,0-1-1 0 0,-1 1 1 0 0,0-1 0 0 0,0 0-1 0 0,0 1 1 0 0,0-1-1 0 0,-1 0 1 0 0,0 0 0 0 0,0-1-1 0 0,-2 4-71 0 0,-6 5 354 0 0,-1 0 0 0 0,0-1-1 0 0,-7 5-353 0 0,4-5 0 0 0,-1-1 0 0 0,0 0 0 0 0,-3 0 0 0 0,-34 22 0 0 0,48-29-69 0 0,0 0 0 0 0,0 0 1 0 0,0 0-1 0 0,-1-1 0 0 0,1 0 0 0 0,-1 0 69 0 0,0 0-758 0 0,1-1 0 0 0,-1 0 0 0 0,1 0 1 0 0,0 0-1 0 0,-6-1 758 0 0,8 0-1533 0 0</inkml:trace>
  <inkml:trace contextRef="#ctx0" brushRef="#br0" timeOffset="425068.498">12812 2759 13824 0 0,'4'0'106'0'0,"-3"0"-72"0"0,0 0-1 0 0,-1 0 0 0 0,1 0 1 0 0,0 0-1 0 0,0 0 1 0 0,0 0-1 0 0,-1 0 0 0 0,1 0 1 0 0,0 0-1 0 0,0 0 1 0 0,-1 0-1 0 0,1 0 1 0 0,0 1-1 0 0,0-1 0 0 0,-1 0 1 0 0,1 1-1 0 0,0-1-33 0 0,1 2 29 0 0,-1 0 0 0 0,1-1 0 0 0,0 1 0 0 0,0-1 0 0 0,0 1-1 0 0,0-1 1 0 0,0 0 0 0 0,0 1 0 0 0,0-1 0 0 0,0 0 0 0 0,0-1 0 0 0,1 1 0 0 0,-1 0-1 0 0,0-1 1 0 0,1 1 0 0 0,-1-1 0 0 0,0 1 0 0 0,1-1 0 0 0,-1 0 0 0 0,1 0 0 0 0,-1-1-1 0 0,0 1 1 0 0,1 0 0 0 0,-1-1 0 0 0,0 1 0 0 0,1-1 0 0 0,-1 0 0 0 0,0 0 0 0 0,1 0-29 0 0,3-2-48 0 0,3-1 344 0 0,-1 0 0 0 0,0-1 0 0 0,-1 1-1 0 0,1-2 1 0 0,3-3-296 0 0,4-3 500 0 0,-10 8-482 0 0,0 0 0 0 0,0-1 0 0 0,0 0 0 0 0,0 0 0 0 0,-1 0 0 0 0,2-3-18 0 0,1-1 0 0 0,-6 7 0 0 0,1-1 0 0 0,0 1 0 0 0,0-1 0 0 0,-1 0 0 0 0,0 1 0 0 0,1-1 0 0 0,-1 0 0 0 0,0 0 0 0 0,-1 1 0 0 0,2-4 0 0 0,0-4 0 0 0,-1 4 0 0 0,0-1 0 0 0,0 1 0 0 0,0-1 0 0 0,-1 0 0 0 0,0-1 0 0 0,0 7 0 0 0,0 0 0 0 0,0 1 0 0 0,0-1 0 0 0,0 0 0 0 0,0 0 0 0 0,0 0 0 0 0,0 0 0 0 0,-1 0 0 0 0,1 0 0 0 0,0 0 0 0 0,-1 0 0 0 0,1 0 0 0 0,0 1 0 0 0,-1-1 0 0 0,1 0 0 0 0,-1 0 0 0 0,0 1 0 0 0,1-1 0 0 0,-1 0 0 0 0,1 0 0 0 0,-1 1 0 0 0,0-1 0 0 0,0 1 0 0 0,1-1 0 0 0,-1 1 0 0 0,0-1 0 0 0,0 1 0 0 0,0-1 0 0 0,0 1 0 0 0,0 0 0 0 0,1 0 0 0 0,-1-1 0 0 0,0 1 0 0 0,0 0 0 0 0,0 0 0 0 0,0 0 0 0 0,-1 0 0 0 0,-1 1 0 0 0,0-1 0 0 0,1 1 0 0 0,-1 1 0 0 0,0-1 0 0 0,1 0 0 0 0,-1 1 0 0 0,1-1 0 0 0,-1 1 0 0 0,1 0 0 0 0,0-1 0 0 0,0 1 0 0 0,0 0 0 0 0,0 1 0 0 0,0-1 0 0 0,-1 2 0 0 0,-9 7 0 0 0,8-7 0 0 0,1 1 0 0 0,-1-1 0 0 0,1 1 0 0 0,-1 0 0 0 0,1 0 0 0 0,1 0 0 0 0,-1 0 0 0 0,-1 5 0 0 0,0-2 0 0 0,0 0 0 0 0,0 0 0 0 0,-4 4 0 0 0,5-8 0 0 0,1 1 0 0 0,-1 0 0 0 0,1 0 0 0 0,0 1 0 0 0,0-1 0 0 0,1 0 0 0 0,-1 1 0 0 0,1-1 0 0 0,0 1 0 0 0,1-1 0 0 0,0 1 0 0 0,-1 0 0 0 0,2-1 0 0 0,-1 1 0 0 0,1-1 0 0 0,0 3 0 0 0,-1-5 0 0 0,0-2 0 0 0,0 0 0 0 0,0 0 0 0 0,0 0 0 0 0,1-1 0 0 0,-1 1 0 0 0,0 0 0 0 0,0 0 0 0 0,1 0 0 0 0,-1-1 0 0 0,1 1 0 0 0,-1 0 0 0 0,1 0 0 0 0,-1-1 0 0 0,1 1 0 0 0,-1-1 0 0 0,1 1 0 0 0,-1 0 0 0 0,1-1 0 0 0,0 1 0 0 0,-1-1 0 0 0,1 1 0 0 0,0-1 0 0 0,0 1 0 0 0,0-1 0 0 0,0 1 66 0 0,1 0-1 0 0,-1 0 0 0 0,0-1 1 0 0,1 1-1 0 0,-1 0 0 0 0,1-1 1 0 0,-1 1-1 0 0,1-1 0 0 0,0 0 1 0 0,-1 1-1 0 0,1-1 0 0 0,-1 0 0 0 0,1 0 1 0 0,0 0-1 0 0,-1 0 0 0 0,1 0 1 0 0,-1 0-1 0 0,1-1 0 0 0,0 1 1 0 0,-1 0-1 0 0,1-1 0 0 0,-1 1 1 0 0,1-1-1 0 0,-1 0-65 0 0,7-2 153 0 0,-1-1 1 0 0,-1 0 0 0 0,1 0-1 0 0,2-3-153 0 0,-3 4-134 0 0,46-42 134 0 0,15-15 0 0 0,-62 56 0 0 0,3-3 0 0 0,1 0 0 0 0,-1 1 0 0 0,1 1 0 0 0,0 0 0 0 0,0 0 0 0 0,1 0 0 0 0,-1 1 0 0 0,-8 4 0 0 0,0 0 0 0 0,-1 0 0 0 0,1-1 0 0 0,-1 1 0 0 0,1 0 0 0 0,0 0 0 0 0,-1 0 0 0 0,1 0 0 0 0,0 0 0 0 0,-1 0 0 0 0,1 0 0 0 0,-1 1 0 0 0,1-1 0 0 0,0 0 0 0 0,-1 0 0 0 0,1 0 0 0 0,-1 0 0 0 0,1 1 0 0 0,0-1 0 0 0,-1 0 0 0 0,1 1 0 0 0,-1-1 0 0 0,1 0 0 0 0,-1 1 0 0 0,0-1 0 0 0,1 1 0 0 0,-1-1 0 0 0,1 1 0 0 0,-1-1 0 0 0,0 1 0 0 0,1-1 0 0 0,-1 1 0 0 0,0-1 0 0 0,1 1 0 0 0,-1-1 0 0 0,0 1 0 0 0,0 0 0 0 0,1 0 0 0 0,0 1 0 0 0,0 1 0 0 0,0 0 0 0 0,0 0 0 0 0,0-1 0 0 0,0 1 0 0 0,0 0 0 0 0,-1 0 0 0 0,0 0 0 0 0,1 0 0 0 0,-1-1 0 0 0,0 4 0 0 0,1 11 0 0 0,-1-11 0 0 0,0 0 0 0 0,-1 0 0 0 0,0 0 0 0 0,0 0 0 0 0,-1-1 0 0 0,1 1 0 0 0,-1 0 0 0 0,-1-1 0 0 0,1 1 0 0 0,-1-1 0 0 0,0 0 0 0 0,-2 4 0 0 0,0-5 0 0 0,1 0 72 0 0,3-3 299 0 0,1-15 1069 0 0,1 7-1417 0 0,-1 0-1 0 0,1 1 1 0 0,1-1 0 0 0,0 0-1 0 0,-1 1 1 0 0,2-1 0 0 0,-1 1 0 0 0,4-6-23 0 0,7-13-31 0 0,9-13 31 0 0,-13 24 14 0 0,-1 0-14 0 0,1 1 0 0 0,0 0 0 0 0,1 0 0 0 0,0 1 0 0 0,1 0 0 0 0,11-10 0 0 0,-6 9-144 0 0,29-23 446 0 0,-39 32-564 0 0,-1 0 1 0 0,1 1-1 0 0,0 0 1 0 0,0 0-1 0 0,0 1 1 0 0,0 0-1 0 0,3-1 262 0 0,15-7-2572 0 0,-10 3 1207 0 0,5 5-680 0 0</inkml:trace>
  <inkml:trace contextRef="#ctx0" brushRef="#br1" timeOffset="472618.294">16896 2224 6072 0 0,'0'0'274'0'0,"0"0"0"0"0,0 0-72 0 0,0 0 353 0 0,0 0 169 0 0,0 0 39 0 0,0 0-22 0 0,0 0-112 0 0,0 0-49 0 0,0 0-10 0 0,0 0-12 0 0,0 0-39 0 0,0 0-20 0 0,0 0-3 0 0,-4 7 608 0 0,3 1-826 0 0,0 0 0 0 0,0 1 1 0 0,1-1-1 0 0,0 1 1 0 0,0-1-1 0 0,2 9-278 0 0,-1-6-29 0 0,2 86 547 0 0,-1-57 129 0 0,-2 31-647 0 0,-1-21 377 0 0,0-25-187 0 0,1 15 124 0 0,0-32-229 0 0,0-1-1 0 0,-1 1 0 0 0,0-1 0 0 0,0 1 0 0 0,-1-1 0 0 0,-1 4-84 0 0,-2 13 237 0 0,-22 142 401 0 0,25-156-509 0 0,-1 0 1 0 0,0 0-1 0 0,0 0 0 0 0,-4 5-129 0 0,-4 11-1120 0 0,4 2-4788 0 0,7-20 264 0 0</inkml:trace>
  <inkml:trace contextRef="#ctx0" brushRef="#br1" timeOffset="475618.766">18256 3050 2304 0 0,'0'0'101'0'0,"0"0"243"0"0,0 0 936 0 0,0 0 411 0 0,0 0 79 0 0,0 0-178 0 0,0 0-824 0 0,0 0-356 0 0,18 0 1658 0 0,-16-2-831 0 0,-3 1 1397 0 0,-9 4-1104 0 0,7-1-1552 0 0,0-1-1 0 0,0 0 0 0 0,0-1 0 0 0,0 1 0 0 0,-1-1 0 0 0,1 1 0 0 0,0-1 1 0 0,0 0-1 0 0,0 0 0 0 0,0 0 0 0 0,0-1 0 0 0,-2 1 21 0 0,-18-1 234 0 0,-70 10 1335 0 0,33-2-1446 0 0,-41-2-123 0 0,-149 2 0 0 0,116-2 0 0 0,-89 2 276 0 0,158-7 285 0 0,36-1 1 0 0,-18 3-562 0 0,-202 10 286 0 0,0 1-515 0 0,-91-2 821 0 0,234-7-592 0 0,55-1 0 0 0,-92 1-36 0 0,-25 1-101 0 0,116-3 29 0 0,-49-6 108 0 0,76 3-15 0 0,-20 3 15 0 0,-1 0 0 0 0,6-2 0 0 0,-83 2 0 0 0,34-4 0 0 0,22-4 0 0 0,35 3 1 0 0,25 1-10 0 0,0 1 0 0 0,-1 1 0 0 0,0-1-1 0 0,1 1 1 0 0,-1 1 0 0 0,1-1-1 0 0,-8 2 10 0 0,8-1 1 0 0,-1 0-1 0 0,0-1 0 0 0,0 0 0 0 0,0-1 0 0 0,0 0 0 0 0,-19-1 63 0 0,-30 2 25 0 0,47-3-558 0 0,10 3 467 0 0,0 0 1 0 0,0 0 0 0 0,0 0 0 0 0,0 0-1 0 0,0 0 1 0 0,0 0 0 0 0,0 0 0 0 0,0 0-1 0 0,0 0 1 0 0,0 0 0 0 0,0 0-1 0 0,0 0 1 0 0,0 0 0 0 0,0-1 0 0 0,0 1-1 0 0,0 0 1 0 0,0 0 0 0 0,0 0-1 0 0,0 0 1 0 0,0 0 0 0 0,0 0 0 0 0,0 0-1 0 0,0 0 1 0 0,0 0 0 0 0,0 0 0 0 0,0-1-1 0 0,0 1 1 0 0,0 0 0 0 0,0 0-1 0 0,0 0 1 0 0,0 0 0 0 0,0 0 0 0 0,0 0-1 0 0,0 0 1 0 0,0 0 0 0 0,0 0 0 0 0,0 0-1 0 0,0 0 1 0 0,0 0 0 0 0,0-1-1 0 0,0 1 1 0 0,0 0 0 0 0,0 0 0 0 0,0 0-1 0 0,0 0 1 0 0,1 0 0 0 0,-1 0-1 0 0,0 0 3 0 0,15-5-1148 0 0,-6 5 1148 0 0,-1 0 0 0 0,8 3-635 0 0,-13-6-1810 0 0,-2 1 2308 0 0,0 2-151 0 0,-1 0-6 0 0,0 0 284 0 0,0 0 1 0 0,0 0-1 0 0,0 0 1 0 0,1 0-1 0 0,-1 0 1 0 0,0 0-1 0 0,0 0 1 0 0,0 0-1 0 0,0 0 1 0 0,0 0-1 0 0,0 0 1 0 0,0 0-1 0 0,0-1 1 0 0,1 1-1 0 0,-1 0 1 0 0,0 0-1 0 0,0 0 1 0 0,0 0 0 0 0,0 0-1 0 0,0 0 1 0 0,0 0-1 0 0,0 0 1 0 0,0 0-1 0 0,0 0 1 0 0,1 0-1 0 0,-1 0 1 0 0,0 0-1 0 0,0-1 1 0 0,0 1-1 0 0,0 0 1 0 0,0 0-1 0 0,0 0 1 0 0,0 0-1 0 0,0 0 1 0 0,0 0-1 0 0,0 0 1 0 0,0 0 0 0 0,0 0-1 0 0,0-1 1 0 0,0 1-1 0 0,0 0 1 0 0,0 0-1 0 0,0 0 1 0 0,0 0-1 0 0,0 0 10 0 0,-3-7-143 0 0,-6-3-19 0 0,4 10 476 0 0,5 0-296 0 0,0 0 1 0 0,0 0-1 0 0,-1 0 0 0 0,1 0 1 0 0,0 0-1 0 0,0 1 0 0 0,0-1 0 0 0,-1 0 1 0 0,1 0-1 0 0,0 0 0 0 0,0 1 0 0 0,0-1 1 0 0,0 0-1 0 0,0 0 0 0 0,-1 1 0 0 0,1-1 1 0 0,0 0-1 0 0,0 0 0 0 0,0 1 0 0 0,0-1 1 0 0,0 0-1 0 0,0 1 0 0 0,0-1 1 0 0,0 0-1 0 0,0 0 0 0 0,0 1 0 0 0,0-1 1 0 0,0 0-1 0 0,0 0 0 0 0,0 1 0 0 0,0-1 1 0 0,0 0-1 0 0,0 1-18 0 0,1 11 830 0 0,11 13-222 0 0,-8-8-553 0 0,-3-13 111 0 0,0 1 0 0 0,0-1 0 0 0,-1 0 1 0 0,1 1-1 0 0,-1-1 0 0 0,0 1 0 0 0,0-1-166 0 0,-6 83 1259 0 0,4-38-801 0 0,-3 0-1 0 0,-2 5-457 0 0,2-17 355 0 0,2-1 0 0 0,1 31-355 0 0,1-20 610 0 0,-3 15-610 0 0,-15 176 280 0 0,17-204-279 0 0,1 34-1 0 0,2-42 363 0 0,-1 1 0 0 0,-2-1 0 0 0,-4 26-363 0 0,0-12 106 0 0,-3 12-110 0 0,6-39 4 0 0,1 1 0 0 0,0-1 0 0 0,1 1 0 0 0,1 6 0 0 0,0-3 0 0 0,-2 1 0 0 0,-1 6 0 0 0,-9 76 0 0 0,6-77 0 0 0,4-13 0 0 0,-1 0 0 0 0,2 0 0 0 0,-1 0 0 0 0,1 0 0 0 0,1 6 0 0 0,-1-8 474 0 0,1-8-652 0 0,0 1 0 0 0,0-1 1 0 0,0 1-1 0 0,0-1 1 0 0,0 0-1 0 0,0 1 1 0 0,0-1-1 0 0,0 1 1 0 0,0-1-1 0 0,1 1 0 0 0,-1-1 1 0 0,0 1-1 0 0,0-1 1 0 0,0 0-1 0 0,1 1 1 0 0,-1-1-1 0 0,0 1 0 0 0,0-1 1 0 0,1 0-1 0 0,-1 1 1 0 0,0-1-1 0 0,0 0 1 0 0,1 1-1 0 0,-1-1 0 0 0,1 0 1 0 0,-1 0-1 0 0,0 1 1 0 0,1-1 177 0 0,-1 1-488 0 0,0-1-22 0 0,0 0 68 0 0,20-11 276 0 0,-13 9 166 0 0,20-11-16 0 0,-24 10 144 0 0,2 1-1 0 0,-1 0 1 0 0,0 1-1 0 0,0-1 1 0 0,0 1-1 0 0,1-1 0 0 0,0 1-127 0 0,58-18-710 0 0,91-2 546 0 0,-78 12 162 0 0,5 1 2 0 0,-39 5 0 0 0,24-5 0 0 0,-19 1 163 0 0,25 0-163 0 0,-22 3 713 0 0,72-6 403 0 0,28-4-1116 0 0,-25 3 0 0 0,-82 7 0 0 0,19 2 0 0 0,-14 1 0 0 0,53-2 0 0 0,107-7 0 0 0,-81 1 0 0 0,30-4 0 0 0,-9 0 0 0 0,-53 6 0 0 0,-31 4 0 0 0,40 4 0 0 0,19-1 0 0 0,-37-1 0 0 0,24-1 0 0 0,-80 1 0 0 0,0 2 0 0 0,25 4 0 0 0,-17-1 0 0 0,11-2 0 0 0,61 6 0 0 0,-7-2 0 0 0,-91-6 190 0 0,0 2 0 0 0,0 0-1 0 0,7 2-189 0 0,16 2 303 0 0,21 2-303 0 0,-22-2 0 0 0,1-2 0 0 0,22-1 0 0 0,-48-3-12 0 0,-3 1-6 0 0,1-1-1 0 0,0 0 1 0 0,-1 0-1 0 0,1-1 1 0 0,-1 0-1 0 0,1 0 1 0 0,-1 0-1 0 0,6-3 19 0 0,-11 3 220 0 0,6-1-98 0 0,-6 2-113 0 0,0-1 1 0 0,-1 1 0 0 0,1 0-1 0 0,-1 0 1 0 0,1-1-1 0 0,0 1 1 0 0,-1 0 0 0 0,1-1-1 0 0,-1 1 1 0 0,1 0-1 0 0,-1-1 1 0 0,1 1 0 0 0,-1-1-1 0 0,1 1 1 0 0,-1-1-1 0 0,1 1 1 0 0,-1-1-10 0 0,0-4 55 0 0,-1 3-24 0 0,2 0-4 0 0,0-1-1 0 0,0 1 1 0 0,0-1 0 0 0,0 1-1 0 0,0 0 1 0 0,1-1-1 0 0,0 0-26 0 0,-2 2 10 0 0,1 0 0 0 0,0 0 0 0 0,0 0 0 0 0,0 0 0 0 0,-1-1 0 0 0,1 1 0 0 0,-1 0 0 0 0,1 0 0 0 0,-1-1 0 0 0,1 1 0 0 0,-1 0 0 0 0,0-1 0 0 0,0 1-1 0 0,0 0 1 0 0,0-1 0 0 0,1 1 0 0 0,-2 0 0 0 0,1-1 0 0 0,0 1 0 0 0,0 0 0 0 0,0-1 0 0 0,-1 1 0 0 0,1 0 0 0 0,0-1 0 0 0,-1 1-10 0 0,-1-3 24 0 0,1 1-1 0 0,0 0 1 0 0,0 0 0 0 0,0 0 0 0 0,1-1 0 0 0,-1 1 0 0 0,1 0 0 0 0,-1-1 0 0 0,1 1 0 0 0,0-1 0 0 0,1 1-1 0 0,-1 0 1 0 0,1-2-24 0 0,-1-3-11 0 0,0 1-1 0 0,-1-1 1 0 0,0 1 0 0 0,0-1-1 0 0,-1 1 1 0 0,-1-4 11 0 0,-4-29-4 0 0,4-18 84 0 0,3-51-80 0 0,7 43 0 0 0,-3 40 0 0 0,-2 0 0 0 0,0-5 0 0 0,1-201 0 0 0,-3 171 53 0 0,1-68-42 0 0,6 92-11 0 0,-5 29 0 0 0,-1 0 0 0 0,1 0 0 0 0,-1 0 0 0 0,0-4 0 0 0,-3-42-7 0 0,0 34 116 0 0,2 0 0 0 0,0 0 0 0 0,1 0 1 0 0,3-11-110 0 0,-4 27-5 0 0,0-1 1 0 0,0 1-1 0 0,0-1 0 0 0,0 1 1 0 0,0-1-1 0 0,-1 1 1 0 0,0-1-1 0 0,0 1 1 0 0,0 0-1 0 0,-1 0 0 0 0,1-1 1 0 0,-1 1-1 0 0,0 0 1 0 0,0 0-1 0 0,0 1 1 0 0,-1-1-1 0 0,0 0 1 0 0,1 1-1 0 0,-3-2 5 0 0,3 1-29 0 0,0 1 1 0 0,0-1-1 0 0,0 1 1 0 0,1-1-1 0 0,-1 0 1 0 0,1 1-1 0 0,0-1 1 0 0,0 0-1 0 0,0 0 0 0 0,0 0 1 0 0,1 0-1 0 0,0-4 29 0 0,-1 7 0 0 0,1 1 0 0 0,0-1 0 0 0,0 0 0 0 0,-1 0 0 0 0,1 0 0 0 0,0 0 0 0 0,-1 1 0 0 0,1-1 0 0 0,-1 0 0 0 0,1 0 0 0 0,-1 1 0 0 0,1-1 0 0 0,-1 0 0 0 0,0 1 0 0 0,1-1 0 0 0,-1 0 0 0 0,0 1 0 0 0,0-1 0 0 0,-18-12 4 0 0,5 4-150 0 0,8 0-277 0 0,5 5-5266 0 0,1 4-880 0 0</inkml:trace>
  <inkml:trace contextRef="#ctx0" brushRef="#br1" timeOffset="477366.484">15301 3705 6448 0 0,'-6'-13'400'0'0,"5"12"-217"0"0,0 1 0 0 0,1-1 0 0 0,-1 0 0 0 0,1 0 1 0 0,-1 1-1 0 0,1-1 0 0 0,0 0 0 0 0,-1 0 0 0 0,1 1 0 0 0,0-1 0 0 0,-1 0 0 0 0,1 0 0 0 0,0 0 1 0 0,0 0-1 0 0,0 0 0 0 0,0 1 0 0 0,0-1 0 0 0,0 0 0 0 0,0 0 0 0 0,0 0 0 0 0,0 0 0 0 0,0 0 1 0 0,1 0-1 0 0,-1 1 0 0 0,0-1 0 0 0,0 0 0 0 0,1 0 0 0 0,-1 0 0 0 0,1 1 0 0 0,-1-1 0 0 0,1 0 1 0 0,-1 1-1 0 0,1-1 0 0 0,-1 0 0 0 0,1 0-183 0 0,1-1 118 0 0,-1 0 0 0 0,0 0 0 0 0,0 0-1 0 0,0 0 1 0 0,0 0 0 0 0,-1 0 0 0 0,1-1 0 0 0,0 0-118 0 0,0-4 3171 0 0,20 19-2639 0 0,-18-10-460 0 0,0 1-1 0 0,0 0 0 0 0,0 0 0 0 0,0 0 0 0 0,-1 0 1 0 0,1 0-1 0 0,-1 1 0 0 0,0-1 0 0 0,0 1 1 0 0,2 3-72 0 0,13 41 466 0 0,-14-38-389 0 0,-1-2-41 0 0,-1-1-1 0 0,0 1 0 0 0,0-1 1 0 0,-1 7-36 0 0,2 8 90 0 0,-1 5 124 0 0,-1 0-1 0 0,-2 0 1 0 0,-3 20-214 0 0,2-20 51 0 0,-2-4 12 0 0,3-19-42 0 0,1 0 0 0 0,0 0 0 0 0,0 0 0 0 0,0 0 0 0 0,0 0 0 0 0,1 1 0 0 0,-1 1-21 0 0,1-5 68 0 0,-1 0 4 0 0,-3 0 6 0 0,3-1-73 0 0,1 0-1 0 0,-1 0 0 0 0,1 0 1 0 0,0 0-1 0 0,-1 0 1 0 0,1-1-1 0 0,0 1 0 0 0,-1 0 1 0 0,1 0-1 0 0,0 0 0 0 0,-1 0 1 0 0,1-1-1 0 0,0 1 0 0 0,-1 0 1 0 0,1 0-1 0 0,0-1 0 0 0,0 1 1 0 0,-1 0-1 0 0,1-1 0 0 0,0 1 1 0 0,0 0-1 0 0,-1-1 1 0 0,1 1-1 0 0,0 0 0 0 0,0-1 1 0 0,0 1-1 0 0,0 0 0 0 0,0-1-4 0 0,-5-10 37 0 0,5 10-36 0 0,-3-7-25 0 0,1-1 0 0 0,0 1 0 0 0,1-1 0 0 0,0 0 0 0 0,0 1 0 0 0,1-1-1 0 0,0 0 1 0 0,1-7 24 0 0,3-13-375 0 0,7-28 375 0 0,-2 16-108 0 0,-5 26 87 0 0,0 2-1 0 0,1-1 1 0 0,1 0-1 0 0,0 1 1 0 0,1 0-1 0 0,0 1 1 0 0,1-1-1 0 0,1 0 22 0 0,-8 11-2 0 0,1 0 0 0 0,-1 0 0 0 0,1 0 0 0 0,0 0 0 0 0,-1 0 0 0 0,1 1 0 0 0,0-1 0 0 0,0 1 0 0 0,0-1-1 0 0,0 1 1 0 0,0 0 0 0 0,0 0 0 0 0,1 0 0 0 0,-1 0 0 0 0,0 0 0 0 0,0 0 0 0 0,1 0 0 0 0,-1 1 0 0 0,1-1 0 0 0,-1 1-1 0 0,1 0 1 0 0,-1 0 0 0 0,0 0 0 0 0,1 0 0 0 0,-1 0 0 0 0,1 0 0 0 0,-1 1 0 0 0,1-1 0 0 0,-1 1 0 0 0,0 0 0 0 0,1-1-1 0 0,-1 1 1 0 0,0 0 0 0 0,0 1 0 0 0,1-1 0 0 0,-1 0 0 0 0,0 0 0 0 0,0 1 0 0 0,-1-1 0 0 0,1 1 0 0 0,0 0 0 0 0,0 0-1 0 0,-1 0 1 0 0,1 0 2 0 0,2 4 99 0 0,-1-3-97 0 0,-1 0 0 0 0,0 0 0 0 0,-1 0 1 0 0,1 1-1 0 0,0-1 0 0 0,-1 0 0 0 0,0 1 0 0 0,0-1 1 0 0,0 1-1 0 0,0-1 0 0 0,0 3-2 0 0,1 4 19 0 0,-1-1-1 0 0,0 1 1 0 0,-1 0-1 0 0,0 0 1 0 0,-1 0-1 0 0,0-1 1 0 0,0 1-1 0 0,-1 0 1 0 0,0-1-1 0 0,-1 2-18 0 0,1-5 12 0 0,1-1-1 0 0,-1 0 0 0 0,0 0 1 0 0,-1 0-1 0 0,1 0 0 0 0,-1-1 1 0 0,0 1-1 0 0,0 0 0 0 0,-1-1 1 0 0,1 0-1 0 0,-1 0 0 0 0,0 0 1 0 0,0 0-1 0 0,0-1 0 0 0,0 0 1 0 0,-1 0-1 0 0,0 0 0 0 0,0 1-11 0 0,-1 0 51 0 0,5-4-48 0 0,0 1 1 0 0,1-1 0 0 0,-1 1 0 0 0,0 0 0 0 0,0-1 0 0 0,0 0 0 0 0,0 1 0 0 0,0-1 0 0 0,1 1-1 0 0,-1-1 1 0 0,0 0 0 0 0,0 0 0 0 0,0 0 0 0 0,0 1 0 0 0,0-1 0 0 0,0 0 0 0 0,0 0 0 0 0,0 0-1 0 0,-1-1-3 0 0,2 1 1 0 0,-1 1-1 0 0,1-1 0 0 0,-1 0 0 0 0,1 0 1 0 0,0 0-1 0 0,-1 0 0 0 0,1 0 0 0 0,-1 0 1 0 0,1 0-1 0 0,-1 0 0 0 0,1-1 0 0 0,0 1 1 0 0,-1 0-1 0 0,1 0 0 0 0,-1 0 0 0 0,1 0 1 0 0,0 0-1 0 0,-1-1 0 0 0,1 1 0 0 0,0 0 1 0 0,-1 0-1 0 0,1-1 0 0 0,0 1 1 0 0,-1 0-1 0 0,1 0 0 0 0,0-1 0 0 0,0 1 1 0 0,-1 0-1 0 0,1-1 0 0 0,0 1 0 0 0,0-1 1 0 0,-1 1-1 0 0,1 0 0 0 0,0-1 0 0 0,0 1 0 0 0,0 0 2 0 0,0-1 0 0 0,-1 1 0 0 0,1 0 0 0 0,0 0 0 0 0,-1 0 0 0 0,1 0-1 0 0,0 0 1 0 0,0-1 0 0 0,-1 1 0 0 0,1 0 0 0 0,0 0 0 0 0,0 0 0 0 0,-1-1 0 0 0,1 1 0 0 0,0 0-1 0 0,0 0 1 0 0,0-1 0 0 0,-1 1 0 0 0,1 0 0 0 0,0-1 0 0 0,0 1 0 0 0,0 0 0 0 0,0-1 0 0 0,0 1 0 0 0,-1 0-1 0 0,1 0 1 0 0,0-1 0 0 0,0 1 0 0 0,0 0 0 0 0,0-1-2 0 0,-1-11-2 0 0,-1 5-10 0 0,2 7 7 0 0,0-1-1 0 0,-1 1 0 0 0,1-1 0 0 0,0 1 0 0 0,0-1 0 0 0,0 1 1 0 0,0-1-1 0 0,0 1 0 0 0,0-1 0 0 0,0 1 0 0 0,0-1 0 0 0,0 1 1 0 0,0-1-1 0 0,1 1 0 0 0,-1-1 0 0 0,0 1 0 0 0,0-1 1 0 0,0 1-1 0 0,0-1 0 0 0,1 1 0 0 0,-1-1 6 0 0,3 0-47 0 0,-2 0-52 0 0,1 0 91 0 0,-1 0 0 0 0,1 0-1 0 0,-1 1 1 0 0,1-1 0 0 0,-1 1-1 0 0,1-1 1 0 0,-1 1 0 0 0,1 0-1 0 0,0-1 1 0 0,-1 1-1 0 0,1 0 1 0 0,0 0 0 0 0,-1 0-1 0 0,1 0 1 0 0,0 1 8 0 0,42 1-267 0 0,-42-2 267 0 0,3 1 0 0 0,0 0 0 0 0,1-1 0 0 0,-1 0 0 0 0,1 0 0 0 0,-1 0 0 0 0,1-1 0 0 0,-1 0 0 0 0,0 0 0 0 0,1 0 0 0 0,2-2 0 0 0,-2 1 1 0 0,0 0-1 0 0,-1 0 0 0 0,1-1 1 0 0,-1 0-1 0 0,0 0 0 0 0,0 0 0 0 0,4-3 0 0 0,32-31-11 0 0,-22 20-33 0 0,-3 1-116 0 0,-1-1 1 0 0,0 0-1 0 0,-2-1 0 0 0,4-7 160 0 0,-6 11-76 0 0,-10 13 76 0 0,-1 1 0 0 0,1 0 0 0 0,-1 0 0 0 0,0 0 0 0 0,0-1 0 0 0,1 1 0 0 0,-1 0 0 0 0,0 0 0 0 0,1 0 0 0 0,-1-1 0 0 0,0 1 0 0 0,0 0 0 0 0,0 0 0 0 0,1-1 0 0 0,-1 1 0 0 0,0 0 0 0 0,0 0 0 0 0,0-1 0 0 0,0 1 0 0 0,0 0 0 0 0,1-1 0 0 0,-1 1 0 0 0,0 0 0 0 0,0 0 0 0 0,0-1 0 0 0,0 1 0 0 0,0 0 0 0 0,0-1 0 0 0,0 1 0 0 0,0 0 0 0 0,0-1 0 0 0,0-4 11 0 0,0 4 18 0 0,-3 9-138 0 0,2-4 108 0 0,0-1-1 0 0,0 0 1 0 0,1 0-1 0 0,-1 1 1 0 0,1-1-1 0 0,0 0 1 0 0,0 0-1 0 0,0 1 1 0 0,0-1-1 0 0,1 3 2 0 0,8 36 34 0 0,-6-28 24 0 0,-1-6-7 0 0,-1 0 0 0 0,-1 1 0 0 0,0-1 0 0 0,0 0 0 0 0,0 1-51 0 0,0 30 113 0 0,1-31-53 0 0,0 0-1 0 0,-1 0 0 0 0,0 0 0 0 0,0 0 0 0 0,-1-1 1 0 0,0 1-1 0 0,-1 0 0 0 0,1 0 0 0 0,-1-1 0 0 0,-2 3-59 0 0,1-4 0 0 0,3-6 2 0 0,0 1-1 0 0,-1-1 0 0 0,1 1 0 0 0,0-1 0 0 0,0 0 0 0 0,0 1 0 0 0,-1-1 0 0 0,1 0 1 0 0,0 1-1 0 0,-1-1 0 0 0,1 0 0 0 0,0 1 0 0 0,-1-1 0 0 0,1 0 0 0 0,0 0 0 0 0,-1 1 1 0 0,1-1-1 0 0,-1 0 0 0 0,1 0 0 0 0,0 0 0 0 0,-1 0 0 0 0,1 1 0 0 0,-1-1 0 0 0,1 0 1 0 0,-1 0-1 0 0,1 0 0 0 0,-1 0 0 0 0,1 0 0 0 0,0 0 0 0 0,-1 0 0 0 0,1 0 0 0 0,-1 0 1 0 0,1 0-1 0 0,-1-1 0 0 0,1 1 0 0 0,0 0 0 0 0,-1 0 0 0 0,1 0 0 0 0,-1 0 0 0 0,1-1 1 0 0,0 1-1 0 0,-1 0 0 0 0,1 0 0 0 0,0-1 0 0 0,-1 1 0 0 0,1 0 0 0 0,0-1 0 0 0,-1 1 1 0 0,1 0-1 0 0,0-1 0 0 0,0 1 0 0 0,-1-1 0 0 0,1 1 0 0 0,0-1-1 0 0,-2-1 12 0 0,1 0 0 0 0,0 0 0 0 0,0-1 0 0 0,0 1 0 0 0,0 0 0 0 0,0-1-1 0 0,0-1-11 0 0,0-4-22 0 0,0 0-1 0 0,1-1 1 0 0,0 1-1 0 0,1-1 1 0 0,0 1-1 0 0,0 0 1 0 0,1-1-1 0 0,0 1 1 0 0,0 0-1 0 0,1 0 1 0 0,0 0-1 0 0,3-4 23 0 0,-3 6-37 0 0,0 0 0 0 0,0 0 0 0 0,1 0 0 0 0,0 0 0 0 0,0 1-1 0 0,1-1 1 0 0,0 1 0 0 0,0 0 0 0 0,0 1 0 0 0,0-1 0 0 0,1 1 0 0 0,0 0 0 0 0,0 0 0 0 0,0 1 0 0 0,3-2 37 0 0,-2 2-20 0 0,1-1 1 0 0,-1 2-1 0 0,1-1 1 0 0,0 1-1 0 0,0 0 1 0 0,1 1-1 0 0,-1-1 1 0 0,0 2-1 0 0,0-1 1 0 0,1 1-1 0 0,-1 1 1 0 0,0-1-1 0 0,5 2 20 0 0,8 2 0 0 0,-16-4 0 0 0,0 1 0 0 0,-1 0 0 0 0,1 0 0 0 0,0 1 0 0 0,0-1 0 0 0,-1 1 0 0 0,1 0 0 0 0,2 1 0 0 0,-4-1 9 0 0,1 0-1 0 0,0-1 1 0 0,-1 1-1 0 0,1-1 0 0 0,0 0 1 0 0,0 0-1 0 0,0-1 1 0 0,0 1-1 0 0,0-1 0 0 0,0 0 1 0 0,0 0-1 0 0,0 0 1 0 0,0 0-1 0 0,0-1 0 0 0,0 1 1 0 0,0-1-1 0 0,0 0 1 0 0,0-1-1 0 0,0 1 0 0 0,1-1-8 0 0,-4 1 5 0 0,0 0 0 0 0,-1 1 0 0 0,1-1 0 0 0,0 0 0 0 0,-1 0 0 0 0,1 0 0 0 0,-1 0 0 0 0,1 0 0 0 0,-1 0 0 0 0,0 1 0 0 0,1-1 0 0 0,-1 0 0 0 0,0 0 0 0 0,1 0-1 0 0,-1 0 1 0 0,0 0 0 0 0,0 0 0 0 0,0-1-5 0 0,0-22 160 0 0,0 16 49 0 0,0 5-191 0 0,-1 1 0 0 0,1 0 1 0 0,0-1-1 0 0,-1 1 0 0 0,1-1 1 0 0,-1 1-1 0 0,0-1 0 0 0,0 1 1 0 0,0 0-1 0 0,0 0 0 0 0,0 0 1 0 0,-1-1-1 0 0,1 1 0 0 0,-1 0 1 0 0,1 0-1 0 0,-1 1 0 0 0,1-1 1 0 0,-1 0-1 0 0,0 0 0 0 0,0 1 1 0 0,0-1-1 0 0,-2 0-18 0 0,1 0-20 0 0,0 0 0 0 0,-1 1 0 0 0,1-1 0 0 0,-1 1 0 0 0,0 0 0 0 0,1 0 0 0 0,-1 0 0 0 0,0 0 1 0 0,1 1-1 0 0,-1-1 0 0 0,0 1 0 0 0,0 0 0 0 0,0 0 0 0 0,-1 0 20 0 0,4 0 1 0 0,0 1 1 0 0,-1-1-1 0 0,1 0 1 0 0,-1 0-1 0 0,1 0 1 0 0,0 1 0 0 0,-1-1-1 0 0,1 1 1 0 0,0-1-1 0 0,-1 1 1 0 0,1 0-1 0 0,0-1 1 0 0,0 1-1 0 0,-1 0 1 0 0,1 0-1 0 0,0 0 1 0 0,0 0-1 0 0,0 0 1 0 0,0 0 0 0 0,0 0-1 0 0,0 0 1 0 0,1 0-1 0 0,-1 1 1 0 0,0-1-1 0 0,0 0 1 0 0,1 1-2 0 0,-3 2 8 0 0,0 1-1 0 0,1-1 1 0 0,0 1 0 0 0,0 0 0 0 0,0 0 0 0 0,1 0-1 0 0,0 0 1 0 0,-1 0 0 0 0,2 0 0 0 0,-1 0-1 0 0,1 0 1 0 0,-1 0 0 0 0,1 1 0 0 0,1-1 0 0 0,-1 0-1 0 0,1 0 1 0 0,0 0 0 0 0,0 0 0 0 0,1 0 0 0 0,-1 0-1 0 0,1 0 1 0 0,0 0 0 0 0,0-1 0 0 0,1 1 0 0 0,-1-1-1 0 0,2 2-7 0 0,0 0-126 0 0,0 0-1 0 0,0 0 0 0 0,1 0 0 0 0,-1-1 0 0 0,2 1 0 0 0,-1-1 0 0 0,0 0 0 0 0,1-1 1 0 0,0 1-1 0 0,0-1 0 0 0,1 0 0 0 0,-1-1 0 0 0,7 4 127 0 0,1-2-4497 0 0,-9 1-1468 0 0</inkml:trace>
  <inkml:trace contextRef="#ctx0" brushRef="#br1" timeOffset="478633.953">16693 3760 8288 0 0,'0'0'190'0'0,"0"0"28"0"0,0 0 7 0 0,0 0 42 0 0,0 0 153 0 0,0 0 69 0 0,9-8 3622 0 0,-8-4-3530 0 0,-2 5-362 0 0,2 6-181 0 0,-1 0 1 0 0,1 0 0 0 0,0 0-1 0 0,0 0 1 0 0,0 0 0 0 0,-1 0-1 0 0,1 1 1 0 0,0-1 0 0 0,0 0-1 0 0,0 0 1 0 0,0 1 0 0 0,1-2-39 0 0,3-1 233 0 0,0-4 148 0 0,-4 5-330 0 0,0 0 1 0 0,0 0-1 0 0,0 1 1 0 0,0-1 0 0 0,0 0-1 0 0,1 1 1 0 0,-1-1-1 0 0,2-1-51 0 0,-2 2-64 0 0,-1 1-137 0 0,0 0-563 0 0,0 0-241 0 0</inkml:trace>
  <inkml:trace contextRef="#ctx0" brushRef="#br1" timeOffset="482249.871">16453 3677 2760 0 0,'-2'-1'-20'0'0,"-3"-3"312"0"0,8 1 861 0 0,-2 3 141 0 0,-1 0 60 0 0,10-12 3918 0 0,-10 12-5164 0 0,0-1 0 0 0,0 1 0 0 0,0 0 0 0 0,0-1 0 0 0,0 1 1 0 0,0-1-1 0 0,0 1 0 0 0,0-1 0 0 0,0 1 0 0 0,0 0 0 0 0,0-1 0 0 0,0 1 0 0 0,0-1 0 0 0,0 1 0 0 0,0-1 1 0 0,0 1-1 0 0,0 0 0 0 0,0-1 0 0 0,0 1 0 0 0,-1-1 0 0 0,1 1 0 0 0,0 0 0 0 0,0-1 0 0 0,0 1 1 0 0,-1 0-1 0 0,1-1 0 0 0,0 1 0 0 0,-1 0 0 0 0,1-1 0 0 0,0 1 0 0 0,-1 0 0 0 0,1 0 0 0 0,0-1 0 0 0,-1 1-108 0 0,0 0 135 0 0,-1-1 0 0 0,1 1-1 0 0,0 0 1 0 0,-1 0 0 0 0,1 0-1 0 0,-1 0 1 0 0,1 0-1 0 0,-1 0 1 0 0,1 0 0 0 0,0 0-1 0 0,-2 1-134 0 0,-2 0 224 0 0,-1 1 0 0 0,1-1 0 0 0,-1 1 0 0 0,1 1 0 0 0,-5 2-224 0 0,-13 7 524 0 0,19-10-468 0 0,-1 0 0 0 0,0 1 0 0 0,1 0 0 0 0,-1-1 0 0 0,1 1 0 0 0,0 1 0 0 0,0-1 0 0 0,0 0 0 0 0,1 1 0 0 0,-1 0 0 0 0,1 0 0 0 0,0 0 0 0 0,-1 1-56 0 0,1 1 84 0 0,-1 2 7 0 0,0 0 1 0 0,0 1 0 0 0,-1 4-92 0 0,4-10 3 0 0,0 0 0 0 0,0 0 0 0 0,1-1 0 0 0,0 1 0 0 0,-1 0 0 0 0,1 0 0 0 0,0 0 0 0 0,0 0 0 0 0,1 0 0 0 0,-1 0 0 0 0,0 0 0 0 0,1 0 0 0 0,0 0-3 0 0,1 5 0 0 0,-1-4 0 0 0,0-1 0 0 0,0 0 0 0 0,0 0 0 0 0,0 0 0 0 0,1 0 0 0 0,-1-1 0 0 0,1 1 0 0 0,-1 0 0 0 0,2 1 0 0 0,-2-3 0 0 0,0-1 0 0 0,-1 1 0 0 0,1 0 0 0 0,0-1 0 0 0,0 1 0 0 0,-1 0 0 0 0,1-1 0 0 0,0 1 0 0 0,0-1 0 0 0,0 1 0 0 0,0-1 0 0 0,0 0 0 0 0,0 1 0 0 0,-1-1 0 0 0,1 0 0 0 0,0 0 0 0 0,0 0 0 0 0,0 0 0 0 0,0 1 0 0 0,0-1 0 0 0,1-1 0 0 0,-1 2 0 0 0,4-1 16 0 0,0 0 0 0 0,0 1 0 0 0,0-1 0 0 0,0-1 0 0 0,1 1-16 0 0,-4-1 5 0 0,-1 1-1 0 0,0 0 0 0 0,0 0 1 0 0,0 0-1 0 0,0-1 0 0 0,0 1 0 0 0,0 0 1 0 0,0-1-1 0 0,0 1 0 0 0,0-1 0 0 0,0 0 1 0 0,0 1-1 0 0,0-1 0 0 0,0 0 1 0 0,0 1-1 0 0,0-1 0 0 0,-1 0 0 0 0,1 0-4 0 0,3-3 3 0 0,-1 2 4 0 0,0-1-1 0 0,-1 1 1 0 0,1-1-1 0 0,-1 0 1 0 0,0 0-1 0 0,0 0 0 0 0,0 0 1 0 0,-1 0-1 0 0,1-1 1 0 0,0 1-1 0 0,-1 0 1 0 0,0-1-1 0 0,0-1-6 0 0,4-10 73 0 0,-2-1-1 0 0,1-7-72 0 0,-3 16 25 0 0,0 0-13 0 0,0-1 1 0 0,-1 1-1 0 0,0-1 0 0 0,0 1 1 0 0,0-1-1 0 0,-2-6-12 0 0,6 34-10 0 0,2 1-48 0 0,7 14 62 0 0,21 39-4 0 0,-33-73 0 0 0,0 2 0 0 0,1 0 0 0 0,-1 0 0 0 0,1 0 0 0 0,0 0 0 0 0,0-1 0 0 0,0 1 0 0 0,0-1 0 0 0,0 1 0 0 0,0-1 0 0 0,1 0 0 0 0,-2-1-46 0 0,0-1-1 0 0,0 1 0 0 0,0-1 1 0 0,0 1-1 0 0,0-1 0 0 0,0 1 0 0 0,0-1 1 0 0,0 1-1 0 0,0-1 0 0 0,0 0 1 0 0,1 0-1 0 0,-1 0 0 0 0,0 0 1 0 0,0 0-1 0 0,0 0 0 0 0,0 0 0 0 0,0 0 1 0 0,1 0-1 0 0,-1 0 0 0 0,0-1 1 0 0,0 1-1 0 0,0 0 0 0 0,0-1 1 0 0,0 1-1 0 0,0-1 0 0 0,0 1 0 0 0,0-1 1 0 0,0 1-1 0 0,0-1 0 0 0,0 0 1 0 0,0 0-1 0 0,0 1 0 0 0,-1-1 1 0 0,1 0 46 0 0,2-1-216 0 0,-1-1 0 0 0,0 1 0 0 0,0 0 0 0 0,0-1 0 0 0,0 1 0 0 0,0-1 0 0 0,-1 0 0 0 0,1 0 0 0 0,-1 1 0 0 0,0-1-1 0 0,0 0 1 0 0,0 0 216 0 0,4-17-1301 0 0,-4 11 475 0 0,1 0-1 0 0,0 1 0 0 0,0-1 1 0 0,1 1-1 0 0,1-1 0 0 0,-1 1 1 0 0,1 0-1 0 0,4-7 827 0 0,1 3-1298 0 0,0 0 0 0 0,10-10 1298 0 0,-18 22 137 0 0,-1-1-1 0 0,1 0 0 0 0,0 1 1 0 0,-1-1-1 0 0,1 1 1 0 0,0-1-1 0 0,0 1 0 0 0,-1-1 1 0 0,1 1-1 0 0,0 0 1 0 0,0-1-1 0 0,0 1 1 0 0,0 0-1 0 0,-1 0 0 0 0,1 0 1 0 0,0 0-1 0 0,0-1 1 0 0,0 1-1 0 0,1 1-136 0 0,-2-1 1019 0 0,0 0-42 0 0,1 0-812 0 0,-1 1 1 0 0,1 0-1 0 0,0 0 0 0 0,0 0 1 0 0,0 0-1 0 0,0 0 0 0 0,0-1 1 0 0,0 1-1 0 0,0 0 0 0 0,0-1 1 0 0,0 1-166 0 0,3 1 348 0 0,-1 1-105 0 0,1 1 0 0 0,-1-1 0 0 0,0 0 0 0 0,0 1 0 0 0,0 0 0 0 0,-1 0 0 0 0,1 0 0 0 0,-1 0 0 0 0,0 0 0 0 0,0 0 0 0 0,0 0 0 0 0,0 1 1 0 0,-1 0-244 0 0,7 15 726 0 0,-7-19-653 0 0,0 1 0 0 0,0 0 0 0 0,0 0 1 0 0,0 1-1 0 0,-1-1 0 0 0,1 0 0 0 0,0 0 0 0 0,-1 2-73 0 0,7 55 1483 0 0,-7-36-1087 0 0,0-22-276 0 0,0-1-7 0 0,0 0-1 0 0,-4 0 142 0 0,4 0-238 0 0,0 0 0 0 0,0 0-1 0 0,0 0 1 0 0,0 0 0 0 0,0 0-1 0 0,0 0 1 0 0,0 0 0 0 0,0 0-1 0 0,0 0 1 0 0,0 0 0 0 0,-1 0-1 0 0,1 0 1 0 0,0 0 0 0 0,0 0-1 0 0,0 0 1 0 0,0 0 0 0 0,0 0-1 0 0,0 0 1 0 0,0 0 0 0 0,0 0-1 0 0,0 0 1 0 0,0 0 0 0 0,0 0-1 0 0,0 0 1 0 0,0 0 0 0 0,-1 0-1 0 0,1 0 1 0 0,0 0 0 0 0,0 0-1 0 0,0-1 1 0 0,0 1 0 0 0,0 0-1 0 0,0 0 1 0 0,0 0-1 0 0,0 0 1 0 0,0 0 0 0 0,0 0-1 0 0,0 0 1 0 0,0 0 0 0 0,0 0-1 0 0,0 0 1 0 0,0 0 0 0 0,0 0-1 0 0,0 0 1 0 0,0 0 0 0 0,0-1-1 0 0,0 1 1 0 0,0 0 0 0 0,0 0-1 0 0,0 0 1 0 0,0 0 0 0 0,0 0-1 0 0,0 0 1 0 0,0 0 0 0 0,0 0-16 0 0,-1-4-100 0 0,0-1 74 0 0,1 0 0 0 0,0 0 0 0 0,-1 0 0 0 0,2 0 0 0 0,-1 0 0 0 0,0 0 0 0 0,1 0 0 0 0,0 0 0 0 0,0 0 0 0 0,1 0 0 0 0,-1 0 0 0 0,1 1 0 0 0,0-1 0 0 0,0 0 0 0 0,1 1 0 0 0,-1 0 0 0 0,1 0 0 0 0,0-1 0 0 0,0 2 0 0 0,0-1 0 0 0,1 0 0 0 0,0 1 0 0 0,-1-1 0 0 0,1 1 0 0 0,0 0 0 0 0,0 0 0 0 0,1 1 0 0 0,2-2 26 0 0,8-1 0 0 0,-8 7 0 0 0,-4 0 0 0 0,6 1 30 0 0,0 0-1 0 0,-1 1 0 0 0,0 0 0 0 0,4 3-29 0 0,-9-5 23 0 0,0 0 1 0 0,0 0 0 0 0,-1 1-1 0 0,1-1 1 0 0,-1 1-1 0 0,0 0 1 0 0,0-1-1 0 0,0 1 1 0 0,0 0-1 0 0,0 1-23 0 0,0-1 24 0 0,3 6 68 0 0,0-1 0 0 0,-1 0 0 0 0,0 1 0 0 0,0 2-92 0 0,-4-10 80 0 0,0 1 53 0 0,1 1 270 0 0,1-8-345 0 0,5-28 88 0 0,-5 22-131 0 0,0-1 0 0 0,1 1 0 0 0,0 0 0 0 0,5-10-15 0 0,-3 8-29 0 0,-4 10 13 0 0,0 0 1 0 0,0-1-1 0 0,1 1 0 0 0,-1 0 0 0 0,1 1 0 0 0,-1-1 0 0 0,1 0 0 0 0,1 0 16 0 0,-3 2-61 0 0,0 1-18 0 0,4-1-13 0 0,0 2 52 0 0,6 10 16 0 0,0 0-28 0 0,5 8 29 0 0,-7-8 27 0 0,1-1 1 0 0,-1 0 0 0 0,2-1-5 0 0,-8-6-53 0 0,0-1 1 0 0,0-1 0 0 0,0 1 0 0 0,1 0 0 0 0,-1 0-1 0 0,1-1 1 0 0,-1 0 0 0 0,1 1 0 0 0,-1-1-1 0 0,1 0 1 0 0,0 0 0 0 0,0 0 0 0 0,0-1 0 0 0,-1 1-1 0 0,1-1 1 0 0,0 0 52 0 0,-1 1-213 0 0,-1-1 0 0 0,0 0 0 0 0,1 0 0 0 0,-1-1 0 0 0,0 1 0 0 0,1 0 0 0 0,-1 0 0 0 0,0-1 0 0 0,1 1 0 0 0,-1-1 0 0 0,0 1 0 0 0,1-1 0 0 0,-1 1 213 0 0,2-6-1633 0 0</inkml:trace>
  <inkml:trace contextRef="#ctx0" brushRef="#br1" timeOffset="482717.04">17218 3569 2304 0 0,'0'0'512'0'0,"0"20"8452"0"0,8 13-6778 0 0,-2 0 0 0 0,2 24-2186 0 0,5 54 2151 0 0,-10-58-1159 0 0,0-21-655 0 0,-2 0 0 0 0,-2 32-337 0 0,-1-33 509 0 0,3-24-477 0 0,-1 0-1 0 0,-1 0 1 0 0,1-1 0 0 0,-1 1 0 0 0,-1 0 0 0 0,1 0 0 0 0,-3 4-32 0 0,4-9 72 0 0,0-2 16 0 0,0 0-7 0 0,0 0-8 0 0,-6-20-377 0 0,-1-9-1156 0 0,1 1-1 0 0,1-1 1 0 0,2 0-1 0 0,0-17 1461 0 0,2-27-6009 0 0,4-17 6009 0 0,-2 81-236 0 0,1-1 1 0 0,-1 1 0 0 0,1 0-1 0 0,2-6 236 0 0,0 4 1255 0 0,0 0-1 0 0,1-1 0 0 0,2-2-1254 0 0,-6 13 92 0 0,0-1 0 0 0,0 1 0 0 0,0 0 0 0 0,-1 0 0 0 0,1 0 1 0 0,0-1-1 0 0,0 1 0 0 0,1 0 0 0 0,-1 0 0 0 0,0 1 0 0 0,0-1 0 0 0,0 0 0 0 0,1 0 0 0 0,-1 0 0 0 0,0 1 0 0 0,1-1 1 0 0,-1 1-1 0 0,0-1 0 0 0,1 1 0 0 0,-1 0 0 0 0,1-1 0 0 0,-1 1 0 0 0,1 0 0 0 0,-1 0 0 0 0,1 0 0 0 0,-1 0 0 0 0,1 0 1 0 0,-1 0-1 0 0,1 1 0 0 0,-1-1 0 0 0,1 0 0 0 0,-1 1 0 0 0,0-1 0 0 0,1 1 0 0 0,-1 0-92 0 0,7 2 206 0 0,1 1-1 0 0,-1 0 0 0 0,-1 1 1 0 0,1 0-1 0 0,2 2-205 0 0,-8-6 30 0 0,2 2 123 0 0,0 0 1 0 0,-1 0-1 0 0,1 0 0 0 0,0 0 0 0 0,-1 1 1 0 0,0-1-1 0 0,0 1 0 0 0,0 0 1 0 0,0 0-1 0 0,-1 0 0 0 0,0 0 1 0 0,0 0-1 0 0,0 1 0 0 0,0-1 1 0 0,0 0-1 0 0,-1 1 0 0 0,1 4-153 0 0,-2-7 42 0 0,0 0-1 0 0,0 1 0 0 0,0-1 0 0 0,-1 1 0 0 0,1-1 1 0 0,-1 0-1 0 0,1 1 0 0 0,-1-1 0 0 0,0 0 0 0 0,0 1 1 0 0,0-1-1 0 0,0 0 0 0 0,0 0 0 0 0,0 0 0 0 0,-1 0 0 0 0,1 0 1 0 0,-1 0-1 0 0,0 0 0 0 0,1-1 0 0 0,-1 1 0 0 0,-1 1-41 0 0,-5 3 181 0 0,0 1-1 0 0,-1-1 1 0 0,1-1-1 0 0,-5 3-180 0 0,-12 5 512 0 0,-1 0 0 0 0,-22 7-512 0 0,34-15-1006 0 0,-1-1 0 0 0,0 0-1 0 0,-11 0 1007 0 0,8-1-6607 0 0</inkml:trace>
  <inkml:trace contextRef="#ctx0" brushRef="#br1" timeOffset="487567.388">17080 2582 5096 0 0,'0'0'108'0'0,"0"0"17"0"0,6-3 143 0 0,-3-1-241 0 0,-1 0 511 0 0,0-1 0 0 0,1 1 0 0 0,-1 0-1 0 0,1 0 1 0 0,2-3-538 0 0,3-5 1311 0 0,-7 12-743 0 0,-1-1-457 0 0,0 0 0 0 0,1 0 0 0 0,-1 1 0 0 0,0-1 0 0 0,1 0 0 0 0,-1 0 0 0 0,0 1 0 0 0,1-1 0 0 0,-1 0 0 0 0,1 1 0 0 0,-1-1 0 0 0,1 1 0 0 0,-1-1 0 0 0,1 1 0 0 0,-1-1 0 0 0,1 1 0 0 0,0-1 0 0 0,-1 1 0 0 0,1-1 0 0 0,0 1 0 0 0,0-1-111 0 0,6-4 605 0 0,-7 4-201 0 0,0 1 17 0 0,0 0 10 0 0,0 0 1 0 0,0 0-14 0 0,0 0-54 0 0,-1 13 632 0 0,-12 4-544 0 0,11-15-355 0 0,0 0-1 0 0,0 1 0 0 0,0-1 0 0 0,0 0 0 0 0,1 1 0 0 0,-1-1 0 0 0,1 0 0 0 0,-2 3-96 0 0,1 0 101 0 0,-1 0-1 0 0,0 0 1 0 0,-1 0-1 0 0,1-1 0 0 0,-1 1 1 0 0,1-1-1 0 0,-2 0 1 0 0,1 0-1 0 0,0-1 1 0 0,-1 1-1 0 0,1-1 0 0 0,-1 0 1 0 0,0 0-1 0 0,-2 0-100 0 0,-22 17-80 0 0,22-15 145 0 0,0 0 1 0 0,-1-1-1 0 0,1 0 1 0 0,-1 0-66 0 0,0-1 9 0 0,0 1 1 0 0,1 1-1 0 0,-6 3-9 0 0,10-6 88 0 0,0 0 0 0 0,-1 0-1 0 0,1-1 1 0 0,-1 1 0 0 0,1-1-1 0 0,-1 0 1 0 0,0 0 0 0 0,1 0-1 0 0,-1 0 1 0 0,0-1-1 0 0,0 1 1 0 0,1-1 0 0 0,-1 0-1 0 0,0 0 1 0 0,-3-1-88 0 0,2-2 46 0 0,-1 0-1 0 0,1 0 1 0 0,0 0 0 0 0,0-1-1 0 0,1 0 1 0 0,-1 0 0 0 0,1 0 0 0 0,-1 0-1 0 0,1-1 1 0 0,1 0 0 0 0,-1 0-1 0 0,1 0 1 0 0,0 0 0 0 0,0 0-1 0 0,-2-5-45 0 0,1-10 278 0 0,4 17-208 0 0,-1 1 0 0 0,1-1 1 0 0,-1 1-1 0 0,1 0 0 0 0,-1-1 1 0 0,0 1-1 0 0,1 0 0 0 0,-2-1-70 0 0,-8-22 365 0 0,9 21-452 0 0,0 0 0 0 0,0 1 0 0 0,0-1 1 0 0,-1 1-1 0 0,0-1 0 0 0,0 1 1 0 0,0 0-1 0 0,0 0 0 0 0,-1-2 87 0 0,2 5-385 0 0,1 0-410 0 0,0 0-182 0 0,0 1-1134 0 0,0 4-4372 0 0</inkml:trace>
  <inkml:trace contextRef="#ctx0" brushRef="#br1" timeOffset="498526.029">13227 2174 6448 0 0,'0'0'141'0'0,"0"0"23"0"0,0 0 13 0 0,0 0 55 0 0,0 0 182 0 0,0 0 76 0 0,0 0 20 0 0,0 0 2 0 0,0 0 0 0 0,0 0 0 0 0,0 0 0 0 0,-6 0 80 0 0,-5 0-586 0 0,-1 2 0 0 0,1 0 1 0 0,-7 2-7 0 0,-11 2-3 0 0,-137 13 1719 0 0,47-5-454 0 0,-80 5-144 0 0,-36 6-1118 0 0,59-8 0 0 0,-180 16 1439 0 0,132-22-831 0 0,171-11-608 0 0,39-1 0 0 0,0 1 0 0 0,0 0 0 0 0,-7 2 0 0 0,-30 3 0 0 0,-13-1 0 0 0,-14 0 0 0 0,66-3 0 0 0,0-1 0 0 0,-12-2 0 0 0,15 2 0 0 0,0-1 0 0 0,0 1 0 0 0,-1 0 0 0 0,1 1 0 0 0,-1 0 0 0 0,6 0 0 0 0,-1-1 0 0 0,1 1 0 0 0,-1-1 0 0 0,1 0 0 0 0,-1 0 0 0 0,1-1 0 0 0,-1 0 0 0 0,1 1 0 0 0,-3-2 0 0 0,7 2 0 0 0,0-1 0 0 0,-1 1 0 0 0,1 0 0 0 0,-1 0 0 0 0,1 0 0 0 0,0 0 0 0 0,-1-1 0 0 0,1 1 0 0 0,0 0 0 0 0,-1 0 0 0 0,1 0 0 0 0,-1 0 0 0 0,1 0 0 0 0,0 0 0 0 0,-1 0 0 0 0,1 0 0 0 0,-1 0 0 0 0,1 0 0 0 0,0 0 0 0 0,-1 0 0 0 0,1 0 0 0 0,-1 0 0 0 0,1 1 0 0 0,0-1 0 0 0,-1 0 0 0 0,1 0 0 0 0,0 0 0 0 0,-1 1 0 0 0,1-1 0 0 0,0 0 0 0 0,-1 0 0 0 0,-5 5 0 0 0,5-4 0 0 0,0 0 0 0 0,1 0 0 0 0,-1 0 0 0 0,0 0 0 0 0,1 0 0 0 0,-1 0 0 0 0,0 0 0 0 0,1 0 0 0 0,-1 0 0 0 0,1 1 0 0 0,0-1 0 0 0,-1 0 0 0 0,1 0 0 0 0,0 0 0 0 0,0 1 0 0 0,0-1 0 0 0,0 0 0 0 0,0 0 0 0 0,0 1 0 0 0,0-1 0 0 0,0 0 0 0 0,0 0 0 0 0,0 1 0 0 0,1-1 0 0 0,0 1 0 0 0,0 0 143 0 0,0 0-1 0 0,0 0 0 0 0,-1 0 1 0 0,1 1-1 0 0,0-1 0 0 0,-1 0 0 0 0,1 0 1 0 0,-1 1-1 0 0,0 1-142 0 0,0-2 41 0 0,1 0 1 0 0,-1 1 0 0 0,1-1-1 0 0,-1 0 1 0 0,1 0 0 0 0,0 1-1 0 0,0-1 1 0 0,0 0-42 0 0,2 6-298 0 0,0 0 1 0 0,0-1-1 0 0,-1 2 1 0 0,1 2 297 0 0,1 4 518 0 0,23 92-1121 0 0,-1 16 603 0 0,-26-119 119 0 0,1 2 31 0 0,46 270 1290 0 0,-36-185-1440 0 0,-9-58 0 0 0,0-7 0 0 0,-1-1 0 0 0,-1 1 0 0 0,-2 6 0 0 0,1-23 0 0 0,-1 13 0 0 0,1 0 0 0 0,0 6 0 0 0,-2-12 0 0 0,3-13 0 0 0,-1 2 0 0 0,7 12 0 0 0,-4-11 0 0 0,-2-6 0 0 0,1 1 0 0 0,0 0 0 0 0,-1 0 0 0 0,1 0 0 0 0,0-1 0 0 0,0 1 0 0 0,-1 0 0 0 0,1-1 0 0 0,0 1 0 0 0,0-1 0 0 0,0 1 0 0 0,0-1 0 0 0,0 1 0 0 0,0-1 0 0 0,0 0 0 0 0,0 0 0 0 0,0 1 0 0 0,0-1 0 0 0,0 0 0 0 0,2 1 0 0 0,4 1 0 0 0,0-1 0 0 0,0 1 0 0 0,0-1 0 0 0,0 0 0 0 0,0-1 0 0 0,0 0 0 0 0,0 0 0 0 0,0 0 0 0 0,0-1 0 0 0,27 1 0 0 0,-9 1 0 0 0,1-1 0 0 0,10-2 0 0 0,17 0 0 0 0,46-4 0 0 0,3 0 0 0 0,66-2 0 0 0,46-3 0 0 0,-81-4 0 0 0,8 0 0 0 0,-7-1 0 0 0,-5 2 0 0 0,127-9 0 0 0,-189 19 0 0 0,-24 2 0 0 0,12-4 0 0 0,42-1 0 0 0,-48 6 0 0 0,-36 2 0 0 0,1-1 0 0 0,0-1 0 0 0,3-1 0 0 0,12 1 0 0 0,-22-3 0 0 0,-6 3 0 0 0,-1 1 0 0 0,1 0 0 0 0,-1 0 0 0 0,0-1 0 0 0,1 1 0 0 0,-1 0 0 0 0,0 0 0 0 0,0 0 0 0 0,1-1 0 0 0,-1 1 0 0 0,0 0 0 0 0,0-1 0 0 0,1 1 0 0 0,-1 0 0 0 0,0 0 0 0 0,0-1 0 0 0,0 1 0 0 0,1 0 0 0 0,-1-1 0 0 0,0 1 0 0 0,0-1 0 0 0,0 1 0 0 0,0 0 0 0 0,0-1 0 0 0,0 1 0 0 0,0 0 0 0 0,0-1 0 0 0,0 1 0 0 0,0 0 0 0 0,0-1 0 0 0,1-4 0 0 0,42-56 0 0 0,-39 48 0 0 0,0 1 0 0 0,-1 8 0 0 0,-2 2 0 0 0,1 0 0 0 0,-1 1 0 0 0,0-1 0 0 0,0 0 0 0 0,0 0 0 0 0,0 0 0 0 0,0 0 0 0 0,0 0 0 0 0,0 0 0 0 0,-1 0 0 0 0,1 0 0 0 0,-1-1 0 0 0,3-15 0 0 0,-2 14 0 0 0,0 0 0 0 0,0 0 0 0 0,-1 0 0 0 0,1 0 0 0 0,-1 0 0 0 0,0 0 0 0 0,0 0 0 0 0,-1-2 0 0 0,1 5 0 0 0,0 0 0 0 0,0-1 0 0 0,0 1 0 0 0,0 0 0 0 0,0-1 0 0 0,1 1 0 0 0,-1 0 0 0 0,0-1 0 0 0,1 1 0 0 0,-1 0 0 0 0,1-1 0 0 0,-1 1 0 0 0,1-1 0 0 0,-1 1 0 0 0,1-1 0 0 0,-1 1 0 0 0,0 0 0 0 0,1-1 0 0 0,-1 1 0 0 0,0-1 0 0 0,0 1 0 0 0,0-1 0 0 0,0 1 0 0 0,-1-10 0 0 0,0 1 0 0 0,1-1 0 0 0,0 0 0 0 0,1 1 0 0 0,1-1 0 0 0,0-2 0 0 0,-1 2 3 0 0,0 0 1 0 0,-1 0-1 0 0,0-3-3 0 0,1-20 433 0 0,-1 23-126 0 0,-1 0 0 0 0,0 0 0 0 0,0 0 0 0 0,-1 0-307 0 0,-3-23 361 0 0,3 14-355 0 0,-2 1-1 0 0,0-1 1 0 0,-6-12-6 0 0,-4-20-1 0 0,9 31 1 0 0,-1 0 0 0 0,-4-5 0 0 0,-9-31 0 0 0,16 44 0 0 0,-7-24 0 0 0,-1-1 0 0 0,-8-16 0 0 0,9 34 0 0 0,7 14 0 0 0,0 0 0 0 0,0 0 0 0 0,1 0 0 0 0,0 0 0 0 0,-2-6 0 0 0,-4-8-3885 0 0,8 19-2597 0 0</inkml:trace>
  <inkml:trace contextRef="#ctx0" brushRef="#br1" timeOffset="499756.254">12934 1847 6448 0 0,'0'0'141'0'0,"0"0"23"0"0,0 0 13 0 0,0 0 123 0 0,0 0 468 0 0,0 0 206 0 0,0 0 39 0 0,0 0-60 0 0,0 0-287 0 0,0 0-122 0 0,0 0-28 0 0,0 0-4 0 0,0 0 0 0 0,0 0 0 0 0,-6-11 598 0 0,5 9-1109 0 0,-1 1 0 0 0,0 0 0 0 0,0-1 0 0 0,1 1 0 0 0,-1 0 0 0 0,0 0 0 0 0,0 0 0 0 0,0 0 0 0 0,0 0 0 0 0,0 1-1 0 0,0-1 1 0 0,0 1 0 0 0,0-1 0 0 0,-1 1 0 0 0,1 0 0 0 0,0 0 0 0 0,0 0 0 0 0,0 0 0 0 0,-2 0-1 0 0,1 0 0 0 0,-32 2 591 0 0,-1 1 1 0 0,-21 5-592 0 0,14-1 848 0 0,-13-1-848 0 0,12-2 18 0 0,26-2-19 0 0,-1-1 1 0 0,1 0-1 0 0,-2-1 1 0 0,3 0 0 0 0,0 0 0 0 0,0 1 0 0 0,-5 2 0 0 0,-37 2 0 0 0,49-5 27 0 0,8-1 11 0 0,-1 1 0 0 0,1 0-1 0 0,0 0 1 0 0,-1 0 0 0 0,1 1 0 0 0,-1-1 0 0 0,1 1 0 0 0,-1-1-1 0 0,1 1 1 0 0,0 0 0 0 0,-1 0-38 0 0,2-1 488 0 0,-5 2 464 0 0,5-2-947 0 0,0 0-1 0 0,1 0 1 0 0,-1 0-1 0 0,0 0 1 0 0,1 1-1 0 0,-1-1 0 0 0,0 0 1 0 0,1 0-1 0 0,-1 1 1 0 0,1-1-1 0 0,-1 0 1 0 0,0 0-1 0 0,1 1 1 0 0,-1-1-1 0 0,1 1 1 0 0,-1-1-1 0 0,1 0 1 0 0,-1 1-1 0 0,1-1 1 0 0,0 1-1 0 0,-1-1 1 0 0,1 1-1 0 0,0 0 1 0 0,-1-1-1 0 0,1 1 1 0 0,0-1-1 0 0,-1 1 1 0 0,1 0-1 0 0,0-1 1 0 0,0 1-1 0 0,0-1 1 0 0,0 1-1 0 0,0 0 1 0 0,-1 0-5 0 0,1 1 12 0 0,-2 12-12 0 0,1-3 0 0 0,1-10 0 0 0,0-1 0 0 0,0 1 0 0 0,0-1 0 0 0,0 1 0 0 0,0 0 0 0 0,0-1 0 0 0,0 1 0 0 0,0-1 0 0 0,0 1 0 0 0,0-1 0 0 0,0 1 0 0 0,1-1 0 0 0,-1 1 0 0 0,0-1 0 0 0,0 0 0 0 0,0 1 0 0 0,1-1 0 0 0,-1 1 0 0 0,0-1 0 0 0,1 1 0 0 0,-1-1 0 0 0,0 1 0 0 0,1-1 0 0 0,-1 1 0 0 0,0-1 0 0 0,1 1 0 0 0,-1 0 0 0 0,0-1 0 0 0,0 1 0 0 0,1-1 0 0 0,-1 1 0 0 0,0 0 0 0 0,0-1 0 0 0,0 1 0 0 0,0 0 0 0 0,0-1 0 0 0,0 1 0 0 0,0 0 0 0 0,0 0 0 0 0,-1 6 0 0 0,0 1 0 0 0,1-1 0 0 0,0 1 0 0 0,1-1 0 0 0,-2 30 0 0 0,0-33 0 0 0,1-1 0 0 0,0 0 0 0 0,1 1 0 0 0,-1-1 0 0 0,1 1 0 0 0,-1-1 0 0 0,2 2 0 0 0,1 13 0 0 0,-2-11 0 0 0,-1 0 0 0 0,1 0 0 0 0,0 0 0 0 0,0 0 0 0 0,1 0 0 0 0,0 2 0 0 0,0-4 0 0 0,-1 0 0 0 0,0 0 0 0 0,0 0 0 0 0,-1 1 0 0 0,0 2 0 0 0,0-2 0 0 0,1-1 0 0 0,-1 0 0 0 0,1 0 0 0 0,0 1 0 0 0,1 2 0 0 0,0-2 0 0 0,0 0 0 0 0,0 0 0 0 0,-1 0 0 0 0,0 1 0 0 0,0-1 0 0 0,0 1 0 0 0,-1-1 0 0 0,0 1 0 0 0,0-1 0 0 0,-3 10 0 0 0,2-15 0 0 0,1-1 0 0 0,0 1 0 0 0,0-1 0 0 0,0 1 0 0 0,0-1 0 0 0,-1 1 0 0 0,1-1 0 0 0,0 1 0 0 0,0-1 0 0 0,0 1 0 0 0,0-1 0 0 0,0 1 0 0 0,0 0 0 0 0,0-1 0 0 0,1 1 0 0 0,-1-1 0 0 0,0 1 0 0 0,0-1 0 0 0,0 1 0 0 0,0-1 0 0 0,1 1 0 0 0,-1-1 0 0 0,0 1 0 0 0,0-1 0 0 0,1 1 0 0 0,0 0 0 0 0,-1 0 41 0 0,0-1 0 0 0,0 1-1 0 0,0-1 1 0 0,0 0-1 0 0,0 1 1 0 0,0-1 0 0 0,0 0-1 0 0,0 1 1 0 0,0-1-1 0 0,0 0 1 0 0,0 1 0 0 0,0-1-1 0 0,0 0 1 0 0,1 1 0 0 0,-1-1-1 0 0,0 0 1 0 0,0 1-1 0 0,0-1 1 0 0,1 0 0 0 0,-1 1-1 0 0,0-1 1 0 0,0 0-1 0 0,1 0 1 0 0,-1 1 0 0 0,0-1-1 0 0,0 0 1 0 0,1 0-1 0 0,-1 0 1 0 0,0 1 0 0 0,1-1-1 0 0,-1 0 1 0 0,0 0-1 0 0,1 0 1 0 0,-1 0 0 0 0,0 0-1 0 0,1 0 1 0 0,-1 0 0 0 0,1 0-1 0 0,-1 0 1 0 0,0 0-1 0 0,1 0 1 0 0,-1 0 0 0 0,0 0-1 0 0,1 0 1 0 0,-1 0-1 0 0,0 0 1 0 0,1 0 0 0 0,-1 0-1 0 0,0 0 1 0 0,1 0-1 0 0,-1-1 1 0 0,0 1 0 0 0,1 0-1 0 0,-1 0 1 0 0,1-1-41 0 0,10-10-255 0 0,-11 11 324 0 0,1 0-69 0 0,-1-1 0 0 0,0 1 0 0 0,1 0 0 0 0,-1-1 0 0 0,0 1 0 0 0,1-1 0 0 0,-1 1 0 0 0,0-1 0 0 0,1 1 0 0 0,-1-1 0 0 0,0 1 0 0 0,0-1 0 0 0,0 0 0 0 0,1 1 0 0 0,-1-1 0 0 0,0 1 0 0 0,0-1 0 0 0,0 1 0 0 0,0-1 0 0 0,0 0 0 0 0,0 1 0 0 0,0-1 0 0 0,0 1 0 0 0,-1-1 0 0 0,1 0 0 0 0,0-1 0 0 0,0-2 0 0 0,3-7 0 0 0,-2 1 0 0 0,0 0 0 0 0,0-1 0 0 0,-1 1 0 0 0,0-1 0 0 0,0 1 0 0 0,-1-1 0 0 0,-1-1 0 0 0,0 3 0 0 0,2 0 0 0 0,-1 0 0 0 0,1 1 0 0 0,0-1 0 0 0,1 0 0 0 0,0 0 0 0 0,0 1 0 0 0,3-7 0 0 0,1-22 0 0 0,4-21 0 0 0,-6 38 0 0 0,1-8 0 0 0,-4 20 0 0 0,0 6 0 0 0,0 1 0 0 0,0-1 0 0 0,1 1 0 0 0,-1-1 0 0 0,0 1 0 0 0,1-1 0 0 0,0 1 0 0 0,-1-1 0 0 0,1 1 0 0 0,0-1 0 0 0,0 0 0 0 0,-1 2 0 0 0,1-1 0 0 0,-1 1 0 0 0,0-1 0 0 0,1 0 0 0 0,-1 1 0 0 0,1-1 0 0 0,0 1 0 0 0,-1 0 0 0 0,1-1 0 0 0,-1 1 0 0 0,1-1 0 0 0,0 1 0 0 0,-1 0 0 0 0,1-1 0 0 0,0 1 0 0 0,-1 0 0 0 0,1 0 0 0 0,0 0 0 0 0,-1 0 0 0 0,1-1 0 0 0,0 1 0 0 0,-1 0 0 0 0,1 0 0 0 0,1 0 0 0 0,-1 0 0 0 0,-1 0 0 0 0,1-1 0 0 0,-1 1 0 0 0,1 0 0 0 0,0 0 0 0 0,-1 0 0 0 0,1 0 0 0 0,-1 0 0 0 0,1 0 0 0 0,0 0 0 0 0,-1 0 0 0 0,1 0 0 0 0,-1 0 0 0 0,1 0 0 0 0,-1 0 0 0 0,1 0 0 0 0,0 0 0 0 0,-1 0 0 0 0,1 1 0 0 0,-1-1 0 0 0,1 0 0 0 0,-1 0 0 0 0,1 1 0 0 0,1 0 0 0 0,19 5 0 0 0,18 9 0 0 0,-27-9 0 0 0,0-2 0 0 0,1 1 0 0 0,0-1 0 0 0,0-1 0 0 0,0 0 0 0 0,0-1 0 0 0,4 0 0 0 0,27-2 0 0 0,40 0 0 0 0,115-1-340 0 0,-106 2-2113 0 0,-62-1 1430 0 0</inkml:trace>
  <inkml:trace contextRef="#ctx0" brushRef="#br1" timeOffset="501793.277">12468 3344 8288 0 0,'0'0'190'0'0,"-3"0"445"0"0,3 0-634 0 0,-1 0 0 0 0,1 0 0 0 0,0 0 0 0 0,-1 1 0 0 0,1-1 0 0 0,-1 0 0 0 0,1 0 0 0 0,0 0 0 0 0,-1 1 0 0 0,1-1 0 0 0,0 0 0 0 0,0 0 0 0 0,-1 1 0 0 0,1-1 0 0 0,0 0 0 0 0,0 1 0 0 0,-1-1 0 0 0,1 0 0 0 0,0 1 0 0 0,0-1 0 0 0,0 0 0 0 0,0 1 0 0 0,-1-1 0 0 0,1 1 0 0 0,0-1 0 0 0,0 0 0 0 0,0 1 0 0 0,0-1 0 0 0,0 1 0 0 0,0-1 0 0 0,0 0 0 0 0,0 1 0 0 0,0-1 0 0 0,0 0 0 0 0,0 1 0 0 0,0-1 0 0 0,0 1 0 0 0,1-1 0 0 0,-1 0 0 0 0,0 1-1 0 0,0 0-1 0 0,0 17 1 0 0,0 22 0 0 0,3 14 0 0 0,2 7 355 0 0,0-6 1204 0 0,8 39-1559 0 0,11 70 166 0 0,-20-127-180 0 0,-2-13 57 0 0,1 0 0 0 0,1 1-43 0 0,12 64 1914 0 0,3 81-1914 0 0,-16-138 62 0 0,9 162-62 0 0,-9-152 32 0 0,6 67 378 0 0,0 5 1030 0 0,0-30-1292 0 0,4 36-130 0 0,-6-46-18 0 0,-6-50 0 0 0,1 1 0 0 0,5 16 0 0 0,-3-17 0 0 0,-1 1 0 0 0,0 25 0 0 0,-2-22 0 0 0,2 1 0 0 0,1 1 0 0 0,8 61 1882 0 0,-8-52-1799 0 0,-2 0-1 0 0,-1 6-82 0 0,-4-34 0 0 0,-1 13 0 0 0,1-11 0 0 0,3-6 0 0 0,3 1 0 0 0,1 0 0 0 0,0 3 0 0 0,-3-10 0 0 0,-1-1 0 0 0,0 1 0 0 0,0 0 0 0 0,1-1 0 0 0,-1 1 0 0 0,0-1 0 0 0,1 1 0 0 0,-1-1 0 0 0,1 1 0 0 0,-1-1 0 0 0,0 0 0 0 0,1 1 0 0 0,-1-1 0 0 0,1 1 0 0 0,-1-1 0 0 0,1 0 0 0 0,0 1 0 0 0,-1-1 0 0 0,1 0 0 0 0,-1 0 0 0 0,1 1 0 0 0,3 1 0 0 0,-1 0 0 0 0,1 0 0 0 0,-1-1 0 0 0,0 1 0 0 0,1-1 0 0 0,-1 0 0 0 0,1 0 0 0 0,0 0 0 0 0,0-1 0 0 0,40 3 0 0 0,-29-2 0 0 0,1 1 0 0 0,-1-2 0 0 0,1 0 0 0 0,6-1 0 0 0,22-1 0 0 0,14 1 0 0 0,-39 2 0 0 0,20-1 0 0 0,50-1 0 0 0,20-4 0 0 0,19-3 0 0 0,-20 6 0 0 0,-70 2 0 0 0,-32 0 0 0 0,149-1 0 0 0,14-8 0 0 0,-35 3 0 0 0,-61 4 0 0 0,42 1 0 0 0,-53 1 0 0 0,-1-2 0 0 0,33-7 0 0 0,21-3 0 0 0,-61 7 0 0 0,-40 4 1 0 0,0 0-1 0 0,0 1 1 0 0,0 1-1 0 0,-1 1 1 0 0,1 0-2 0 0,17 2 71 0 0,39 1 1314 0 0,28 3-2784 0 0,-85-6 1400 0 0,0-2-1 0 0,13 0 1 0 0,-4-1 65 0 0,7 7 1698 0 0,-17-5-1614 0 0,27 5-133 0 0,-31-5-16 0 0,9 0 0 0 0,-15 0 0 0 0,0-1 0 0 0,0 0 0 0 0,-1 0 0 0 0,1 0 0 0 0,0 0 0 0 0,0 0 0 0 0,-1-1 0 0 0,1 1 0 0 0,0-1 0 0 0,-1 1 0 0 0,1-1 0 0 0,0 1-136 0 0,16-6-2237 0 0,-16 1-3765 0 0</inkml:trace>
  <inkml:trace contextRef="#ctx0" brushRef="#br1" timeOffset="502270.476">13986 5410 13824 0 0,'-1'0'6'0'0,"-3"-2"407"0"0,9 2 556 0 0,-5 0-787 0 0,0 0 196 0 0,0 0 108 0 0,7-1 466 0 0,-4 0-881 0 0,2-1-26 0 0,11 6 76 0 0,-9-2 294 0 0,1 2 0 0 0,-1-1 0 0 0,0 1-1 0 0,0 0 1 0 0,4 4-415 0 0,23 12-98 0 0,-13-6 98 0 0,-17-11 0 0 0,1 0 0 0 0,-1 0 0 0 0,1 0 0 0 0,-1-1 0 0 0,3 2 0 0 0,14 2 0 0 0,-14-4 0 0 0,1 1 0 0 0,-1 0 0 0 0,0 0 0 0 0,0 0 0 0 0,2 2 0 0 0,-6-3 0 0 0,-1-1 0 0 0,1 0 0 0 0,0 0 0 0 0,0 0 0 0 0,-1-1 0 0 0,1 1 0 0 0,2 0 0 0 0,-4-1 0 0 0,1 0 0 0 0,0 0 0 0 0,0 0 0 0 0,-1 1 0 0 0,1-1 0 0 0,0 1 0 0 0,-1-1 0 0 0,1 1 0 0 0,-1 0 0 0 0,1-1 0 0 0,-1 1 0 0 0,1 0 0 0 0,-1 0 0 0 0,1 0 0 0 0,-1 0 0 0 0,0 0 0 0 0,0 1 0 0 0,1-1 0 0 0,-1 0 0 0 0,1 2 0 0 0,-1-1 0 0 0,0 0 0 0 0,1-1 0 0 0,-1 1 0 0 0,1 0 0 0 0,0-1 0 0 0,-1 1 0 0 0,1-1 0 0 0,0 1 0 0 0,0-1 0 0 0,1 1 0 0 0,-2-2 0 0 0,1 1 0 0 0,-1 0 0 0 0,0-1 0 0 0,1 1 0 0 0,-1 0 0 0 0,0 0 0 0 0,0 0 0 0 0,0 0 0 0 0,0 0 0 0 0,0 0 0 0 0,0 0 0 0 0,0 1 0 0 0,0-1 0 0 0,-1 0 0 0 0,1 0 0 0 0,0 1 0 0 0,-1-1 0 0 0,1 0 0 0 0,-1 1 0 0 0,1-1 0 0 0,-1 1 0 0 0,0-1 0 0 0,1 1 0 0 0,-1-1 0 0 0,0 1 0 0 0,0-1 0 0 0,1 0 0 0 0,-1 0 0 0 0,0 0 0 0 0,1 0 0 0 0,-1 0 0 0 0,1 0 0 0 0,-1 0 0 0 0,1 0 0 0 0,-1 0 0 0 0,1 0 0 0 0,0 0 0 0 0,0 0 0 0 0,-1-1 0 0 0,1 1 0 0 0,0 0 0 0 0,1 0 0 0 0,-1 0 0 0 0,-1-1 0 0 0,1 1 0 0 0,0 0 0 0 0,0-1 0 0 0,-1 1 0 0 0,1 0 0 0 0,-1-1 0 0 0,1 1 0 0 0,0 0 0 0 0,-1 0 0 0 0,1-1 0 0 0,-1 1 0 0 0,0 0 0 0 0,1 0 0 0 0,-1 0 0 0 0,0 0 0 0 0,1 0 0 0 0,-1 0 0 0 0,0-1 0 0 0,0 1 0 0 0,0 0 0 0 0,0 0 0 0 0,0 1 0 0 0,-1 15 146 0 0,2-16-87 0 0,-1 0 0 0 0,0 0 0 0 0,0 1-1 0 0,0-1 1 0 0,0 0 0 0 0,0 0 0 0 0,0 1 0 0 0,0-1 0 0 0,0 0-1 0 0,-1 0 1 0 0,1 1 0 0 0,-1-1 0 0 0,1 0 0 0 0,0 0 0 0 0,-1 0-1 0 0,0 0 1 0 0,1 0 0 0 0,-1 0 0 0 0,0 0 0 0 0,1 0 0 0 0,-1 0-1 0 0,-1 1-58 0 0,-10 13 564 0 0,11-12-558 0 0,-1-1 0 0 0,1 0 1 0 0,-1 1-1 0 0,0-1 1 0 0,0 0-1 0 0,0 0 0 0 0,0 0-6 0 0,-28 19 666 0 0,0-2 0 0 0,-1-1 0 0 0,-23 10-666 0 0,4-3 50 0 0,17-12-50 0 0,27-11 0 0 0,0 0 0 0 0,0 0 0 0 0,0 1 0 0 0,1-1 0 0 0,-1 1 0 0 0,1 0 0 0 0,0 1 0 0 0,-2 0 0 0 0,6-2 1 0 0,0-1 0 0 0,-1 0 0 0 0,1-1 0 0 0,0 1 0 0 0,-1 0 0 0 0,1 0 0 0 0,-1-1 0 0 0,1 1 0 0 0,-1-1 0 0 0,1 1 0 0 0,-1-1 0 0 0,-1 1-1 0 0,0-1-20 0 0,0 1-1 0 0,0 0 0 0 0,0 0 0 0 0,0 0 0 0 0,0 1 1 0 0,1-1-1 0 0,-3 2 21 0 0,4-3-696 0 0,1 0-257 0 0,4-2-58 0 0,17-9-12 0 0</inkml:trace>
  <inkml:trace contextRef="#ctx0" brushRef="#br1" timeOffset="503489">16653 4409 3224 0 0,'17'-2'240'0'0,"-4"-1"-148"0"0,-10-2 144 0 0,-1 0 1000 0 0,5-2 200 0 0,0 0 0 0 0,-1-1 1 0 0,0-1-1 0 0,1-3-1436 0 0,-6 11 531 0 0,10-14 6095 0 0,-10 26-6428 0 0,0-9-175 0 0,-1 1 0 0 0,0-1 0 0 0,0 0 1 0 0,0 0-1 0 0,0 0 0 0 0,0 0 0 0 0,-1 0 1 0 0,1 0-1 0 0,0 0-23 0 0,-2 6 96 0 0,1 0 0 0 0,0 0 1 0 0,1 0-1 0 0,-1 0 0 0 0,2 0 0 0 0,-1 0 1 0 0,1 2-97 0 0,1 22 211 0 0,-2 3 72 0 0,-2 1 0 0 0,-2-1 0 0 0,-1 0-283 0 0,1-4 148 0 0,3-20-64 0 0,-1 0 0 0 0,0 0 0 0 0,-1 6-84 0 0,1-9 50 0 0,0 1 0 0 0,1 1 0 0 0,0-1 0 0 0,0 2-50 0 0,-2 27 126 0 0,-2-16-23 0 0,-2 0 0 0 0,-6 17-103 0 0,8-25 48 0 0,4-7 26 0 0,1-1-6 0 0,-1 2-80 0 0,-10 4-86 0 0,10-11 173 0 0,1 5-802 0 0,-3-9-3234 0 0,3 2 2027 0 0</inkml:trace>
  <inkml:trace contextRef="#ctx0" brushRef="#br1" timeOffset="503922.12">16828 4540 6912 0 0,'0'0'314'0'0,"0"0"-6"0"0,1 0-198 0 0,0-1 71 0 0,1 1 0 0 0,0 0 0 0 0,-1 0 0 0 0,1 0 0 0 0,-1 1 0 0 0,1-1 0 0 0,-1 0 0 0 0,1 1 0 0 0,-1-1 0 0 0,1 1 0 0 0,-1-1 0 0 0,1 1 0 0 0,-1 0 0 0 0,1-1 0 0 0,-1 1 0 0 0,0 0 0 0 0,0 0 0 0 0,1 0 0 0 0,-1 0 0 0 0,0 0 0 0 0,0 0 0 0 0,0 0 0 0 0,0 1 0 0 0,0-1 0 0 0,0 0 0 0 0,0 1-181 0 0,8 9 1202 0 0,-9-10-742 0 0,-2 18 1412 0 0,1-15-1724 0 0,0 0 1 0 0,-1 0-1 0 0,0 1 1 0 0,0-1-1 0 0,0-1 1 0 0,0 1 0 0 0,0 0-1 0 0,-1 0 1 0 0,0-1-1 0 0,0 1 1 0 0,0-1 0 0 0,0 0-1 0 0,0 0 1 0 0,0 0-1 0 0,-1 0 1 0 0,0-1 0 0 0,1 0-1 0 0,-1 1 1 0 0,0-1-1 0 0,-3 0-148 0 0,-38 21 1296 0 0,1-12-40 0 0,40-10-1153 0 0,1-1 0 0 0,-1 0 0 0 0,0 0 0 0 0,0 0 0 0 0,1 0 0 0 0,-1-1-1 0 0,0 0 1 0 0,0 1 0 0 0,1-1 0 0 0,-1-1 0 0 0,1 1 0 0 0,-1 0 0 0 0,1-1 0 0 0,-1 0-1 0 0,1 0 1 0 0,-3-2-103 0 0,-1-1 143 0 0,1 0 1 0 0,-1 0-1 0 0,1-1 0 0 0,0 1 0 0 0,1-2 0 0 0,-1 1 0 0 0,0-2-143 0 0,1-6-21 0 0,5 13-48 0 0,0 0 1 0 0,0 0-1 0 0,0 0 0 0 0,0 0 0 0 0,-1 0 1 0 0,1 0-1 0 0,0 0 0 0 0,-1 1 0 0 0,1-1 1 0 0,-1 0-1 0 0,1 0 0 0 0,-1 0 0 0 0,1 0 1 0 0,-1 1-1 0 0,1-1 0 0 0,-1 0 0 0 0,0 0 1 0 0,1 1-1 0 0,-1-1 0 0 0,0 1 0 0 0,0-1 1 0 0,1 0-1 0 0,-1 1 0 0 0,0 0 0 0 0,-1-1 69 0 0,-4-2-5445 0 0,0 0-1809 0 0</inkml:trace>
  <inkml:trace contextRef="#ctx0" brushRef="#br1" timeOffset="507209.519">18147 5424 2760 0 0,'0'0'404'0'0,"0"0"655"0"0,-6-3 3283 0 0,-7-2-2403 0 0,6 5-1663 0 0,4 1-125 0 0,1-1 0 0 0,0 0 0 0 0,-1 0 0 0 0,1 0 0 0 0,-1 0 0 0 0,1 0 0 0 0,0-1 0 0 0,-1 1 0 0 0,1-1 0 0 0,0 1 0 0 0,-1-1-151 0 0,3 1 327 0 0,0 0 15 0 0,-16 2 2600 0 0,33 1-2515 0 0,-15-2-411 0 0,1-1 0 0 0,-1 1 1 0 0,0-1-1 0 0,0 1 1 0 0,0-1-1 0 0,1 0 0 0 0,-1 0 1 0 0,0 0-1 0 0,1 0-16 0 0,6-1 77 0 0,0 1 0 0 0,-1 0 1 0 0,9 1-78 0 0,9 1 297 0 0,164-8 787 0 0,-65 6-937 0 0,-49 0 72 0 0,-37 0-17 0 0,31 3-202 0 0,13 3 80 0 0,36-3-80 0 0,-115-4 4 0 0,-3 0 2 0 0,0 1 0 0 0,1 0 0 0 0,-1 0 0 0 0,0 0 0 0 0,0 0 0 0 0,0 0 0 0 0,0 0 0 0 0,0 0 0 0 0,0 0 0 0 0,1 0 0 0 0,-1 1 0 0 0,0-1 0 0 0,0 0 0 0 0,0 1 0 0 0,0-1 0 0 0,0 1 0 0 0,0-1 0 0 0,0 1 0 0 0,0 0-6 0 0,0 0-4 0 0,1 0 43 0 0,12-1-376 0 0,-14-1-733 0 0,0-3-347 0 0</inkml:trace>
  <inkml:trace contextRef="#ctx0" brushRef="#br1" timeOffset="507682.529">19030 4950 10592 0 0,'0'-1'52'0'0,"0"-1"1"0"0,1 1-1 0 0,-1 0 1 0 0,0-1 0 0 0,0 1-1 0 0,-1 0 1 0 0,1-1-1 0 0,0 1 1 0 0,0 0-1 0 0,-1 0 1 0 0,1-1 0 0 0,-1 1-1 0 0,1 0 1 0 0,-1 0-1 0 0,1-1 1 0 0,-1 1-1 0 0,0 0 1 0 0,1 0 0 0 0,-1 0-1 0 0,0 0 1 0 0,0 0-1 0 0,0 0 1 0 0,0 0-1 0 0,0 0 1 0 0,0 1-1 0 0,0-1 1 0 0,0 0 0 0 0,-1 0-53 0 0,-9-2 374 0 0,10 3-4 0 0,1 0-148 0 0,-1 1 0 0 0,0-1 0 0 0,1 0 1 0 0,-1 0-1 0 0,0 1 0 0 0,1-1 1 0 0,-1 1-1 0 0,1-1 0 0 0,-1 0 0 0 0,1 1 1 0 0,-1-1-1 0 0,1 1 0 0 0,-1-1 1 0 0,0 1-223 0 0,2 7 56 0 0,0-1 1 0 0,0 0-1 0 0,1 1 1 0 0,0-1 0 0 0,1 0-1 0 0,-1 0 1 0 0,2 1-57 0 0,7 25 363 0 0,0 3 113 0 0,-2 1 0 0 0,-2-1 0 0 0,-1 2 0 0 0,-2 6-476 0 0,-2-20 195 0 0,-2 0 0 0 0,0 1-1 0 0,-2-1 1 0 0,0 0 0 0 0,-2 0-1 0 0,-2 3-194 0 0,-9 43 487 0 0,2 2-1 0 0,-1 47-486 0 0,10-88 147 0 0,3-25-87 0 0,-6 75 130 0 0,7-67-116 0 0,0 0 0 0 0,0 0 0 0 0,2 0 0 0 0,1 10-74 0 0,-1-22 60 0 0,0 1 1 0 0,0 0-1 0 0,0 0 0 0 0,0-1 1 0 0,0 1-1 0 0,0-1 1 0 0,1 0-1 0 0,-1 0 1 0 0,1 0-1 0 0,0 0 1 0 0,0 0-1 0 0,2 1-60 0 0,9-9-83 0 0,-12 5-98 0 0,-1 1 0 0 0,0-1 0 0 0,0 0 0 0 0,1 0-1 0 0,-1 0 1 0 0,0 1 0 0 0,0-1 0 0 0,0 0-1 0 0,0-1 1 0 0,0 1 0 0 0,1-1 181 0 0,5-7-7226 0 0</inkml:trace>
  <inkml:trace contextRef="#ctx0" brushRef="#br1" timeOffset="509843.32">19111 4814 6192 0 0,'0'0'281'0'0,"0"0"-6"0"0,-20-2 898 0 0,20 2-1083 0 0,0 0 1 0 0,-1 0-1 0 0,1 0 1 0 0,0 1-1 0 0,0-1 0 0 0,-1 0 1 0 0,1 0-1 0 0,0 0 0 0 0,-1 0 1 0 0,1 1-1 0 0,0-1 0 0 0,0 0 1 0 0,0 0-1 0 0,-1 0 1 0 0,1 1-1 0 0,0-1 0 0 0,0 0 1 0 0,0 1-1 0 0,-1-1 0 0 0,1 0 1 0 0,0 0-1 0 0,0 1 0 0 0,0-1 1 0 0,0 0-1 0 0,0 1 0 0 0,0-1 1 0 0,0 0-1 0 0,0 1 1 0 0,0-1-1 0 0,0 0-90 0 0,5 10 553 0 0,-3-8-525 0 0,1 1 0 0 0,-1-1 0 0 0,0 0-1 0 0,1-1 1 0 0,0 1 0 0 0,0 0 0 0 0,0 0-28 0 0,5 0 155 0 0,0 1-1 0 0,0-1 1 0 0,0 0 0 0 0,0-1 0 0 0,1 0 0 0 0,1 0-155 0 0,53 1 740 0 0,-55-2-624 0 0,71-3 2310 0 0,12-5-2426 0 0,26-1 329 0 0,116-14 161 0 0,-51 4-93 0 0,22 0 131 0 0,-71 4-220 0 0,45-3-438 0 0,234-12 72 0 0,-271 21 1370 0 0,14 6-1312 0 0,5-3 312 0 0,-104 4-223 0 0,15 0 162 0 0,45 4-251 0 0,-3 4-128 0 0,-33-3 228 0 0,27 8-100 0 0,-50-7 0 0 0,-36-3 0 0 0,1 1 0 0 0,5 2 0 0 0,89 9 0 0 0,-101-11 0 0 0,0-2 0 0 0,0 0 0 0 0,12-1 0 0 0,26 0 0 0 0,57 4 0 0 0,59 5 0 0 0,-90-6 0 0 0,-43-2 0 0 0,18 4 0 0 0,-19-5 0 0 0,-10-1 0 0 0,-20 2 0 0 0,17-3 0 0 0,-20 3-47 0 0,-1-1 0 0 0,1 1 0 0 0,-1-1 0 0 0,1 1 0 0 0,-1-1 0 0 0,1 0 0 0 0,-1 1 0 0 0,0-1-1 0 0,0 0 1 0 0,1 0 0 0 0,-1 0 0 0 0,0 0 0 0 0,0 0 0 0 0,0 0 0 0 0,0 0 0 0 0,0 0-1 0 0,0-1 1 0 0,0 1 0 0 0,0 0 0 0 0,-1 0 0 0 0,1-1 47 0 0,2-3-381 0 0,16-14-3346 0 0,-19 19 2814 0 0,0 0 121 0 0,3 2 957 0 0,0 0-1 0 0,0 0 1 0 0,-1 0 0 0 0,1 1 0 0 0,-1-1-1 0 0,0 1 1 0 0,1 1-165 0 0,0 7 422 0 0,-3-10-390 0 0,1 0 1 0 0,-1 0 0 0 0,0 0 0 0 0,0 0 0 0 0,1 0 0 0 0,-1 0 0 0 0,0-1-1 0 0,1 1 1 0 0,-1 0 0 0 0,1 0 0 0 0,0 0 0 0 0,-1 0 0 0 0,1 0 0 0 0,0 0-33 0 0,0 1 94 0 0,1 0 1 0 0,-1 0-1 0 0,0 1 1 0 0,0-1 0 0 0,0 1-1 0 0,0-1 1 0 0,0 1 0 0 0,0 0-1 0 0,0-1-94 0 0,3 12 323 0 0,13 39 837 0 0,-13-40-980 0 0,-1-1 0 0 0,0 1-1 0 0,0 3-179 0 0,-1-4 63 0 0,0 1-1 0 0,1-1 1 0 0,4 10-63 0 0,-5-16-43 0 0,0 1-1 0 0,0-1 1 0 0,-1 1 0 0 0,0-1 0 0 0,0 6 43 0 0,2 11 146 0 0,-1-5 116 0 0,-1 1 0 0 0,-1 0 0 0 0,-1 0 0 0 0,-2 12-262 0 0,1 2 78 0 0,-6 47 60 0 0,4-52-104 0 0,1 1 0 0 0,2 0 0 0 0,0-1 0 0 0,3 6-34 0 0,-2-27 9 0 0,0 1-1 0 0,-1 0 1 0 0,0 0-1 0 0,0 1-8 0 0,-3 25 42 0 0,5-27-20 0 0,-1 0 0 0 0,1 0 0 0 0,1 0 0 0 0,1 6-22 0 0,0 1 36 0 0,-3-9-19 0 0,1-1 0 0 0,-1 0 0 0 0,-1 1 0 0 0,1-1-1 0 0,-1 0 1 0 0,1 0 0 0 0,-1 0 0 0 0,0 1 0 0 0,-1-1-1 0 0,0 0-16 0 0,2-3 0 0 0,-1 0 0 0 0,0 0 0 0 0,1 0 0 0 0,-1 0 0 0 0,1 0 0 0 0,-1 0 0 0 0,1 0 0 0 0,0 0 0 0 0,-1 0 0 0 0,1 0 0 0 0,0 0 0 0 0,0 0 0 0 0,0 0 0 0 0,0 1 0 0 0,0-1 0 0 0,0 0 0 0 0,0 0 0 0 0,0 0 0 0 0,0 0 0 0 0,0 6 0 0 0,-1-4 12 0 0,-1 1 0 0 0,1-1 0 0 0,-1 1 0 0 0,0-1 0 0 0,0 1 0 0 0,0-1 0 0 0,0 0 0 0 0,0 0 0 0 0,-1 0 0 0 0,1-1-1 0 0,-1 1 1 0 0,0 0 0 0 0,0-1 0 0 0,-2 1-12 0 0,-1 1 13 0 0,0 0 0 0 0,-1 0-1 0 0,1-1 1 0 0,-1 0-1 0 0,0-1 1 0 0,-6 2-13 0 0,-11 5 54 0 0,19-7-41 0 0,-1 0 0 0 0,1 0 1 0 0,-1 0-1 0 0,-4 0-13 0 0,-84 20-84 0 0,-230 8 189 0 0,248-24-298 0 0,39-3 129 0 0,-21 2 62 0 0,0-3 0 0 0,-9-2 2 0 0,10-1 51 0 0,0 3-1 0 0,-25 5-50 0 0,10-1-123 0 0,-8-3 123 0 0,-146 1 0 0 0,28 2 0 0 0,-10-12 0 0 0,155 5 0 0 0,1 2 0 0 0,-28 5 0 0 0,19-2 0 0 0,-54-3 0 0 0,13 0 0 0 0,-13-4 0 0 0,90 4 0 0 0,-20 4 0 0 0,-6 0 0 0 0,-60 9 0 0 0,-188 4 108 0 0,160-9 752 0 0,99-7-797 0 0,-1-1 0 0 0,-16-3-63 0 0,19 0 225 0 0,-1 2 0 0 0,-22 4-225 0 0,-138 15 872 0 0,141-15-989 0 0,-1-2 0 0 0,1-3-1 0 0,-44-7 118 0 0,82 6 4 0 0,13 2-43 0 0,-1-1 0 0 0,1 1 0 0 0,0-2 1 0 0,-1 1-1 0 0,1-1 39 0 0,4 0 197 0 0,2 2-1498 0 0,-1-1-3551 0 0,-4-1-1761 0 0</inkml:trace>
  <inkml:trace contextRef="#ctx0" brushRef="#br1" timeOffset="510858.678">19610 5291 7368 0 0,'-2'-5'762'0'0,"-5"-11"541"0"0,6 15-1154 0 0,1 0 0 0 0,0 0-1 0 0,-1 1 1 0 0,1-1-1 0 0,0 0 1 0 0,-1 0-1 0 0,1 1 1 0 0,-1-1-1 0 0,1 0 1 0 0,-1 1-1 0 0,0-1 1 0 0,1 0-1 0 0,-1 1 1 0 0,0-1-149 0 0,0 0 1096 0 0,1 1-464 0 0,-11-14 2044 0 0,-5 13-1897 0 0,14 1-677 0 0,0-1 0 0 0,0 1-1 0 0,0 0 1 0 0,-1-1 0 0 0,1 1 0 0 0,0 1 0 0 0,0-1-1 0 0,-1 0 1 0 0,1 0 0 0 0,0 1 0 0 0,0-1 0 0 0,0 1-1 0 0,0 0 1 0 0,0 0 0 0 0,-1-1 0 0 0,1 1-1 0 0,1 1 1 0 0,-1-1 0 0 0,0 0 0 0 0,0 0 0 0 0,0 1-1 0 0,0 0-101 0 0,-16 17 666 0 0,3-4-477 0 0,1 2 1 0 0,0-1 0 0 0,1 2-1 0 0,0 1-189 0 0,6-8 0 0 0,2 1 0 0 0,-1-1 0 0 0,-2 10 0 0 0,6-16 0 0 0,1 0 0 0 0,0 0 0 0 0,0 0 0 0 0,0 0 0 0 0,0 0 0 0 0,1 0 0 0 0,0 0 0 0 0,0 1 0 0 0,0-1 0 0 0,1 3 0 0 0,0-5 0 0 0,1 0 0 0 0,-1 0 0 0 0,0 0 0 0 0,1-1 0 0 0,-1 1 0 0 0,1-1 0 0 0,2 3 0 0 0,-2-2 0 0 0,-2-2 0 0 0,1 0 0 0 0,-1-1 0 0 0,0 1 0 0 0,1 0 0 0 0,-1-1 0 0 0,1 1 0 0 0,-1-1 0 0 0,1 1 0 0 0,-1-1 0 0 0,1 1 0 0 0,-1-1 0 0 0,1 1 0 0 0,0-1 0 0 0,-1 1 0 0 0,1-1 0 0 0,0 0 0 0 0,-1 1 0 0 0,1-1 0 0 0,0 0 0 0 0,-1 1 0 0 0,1-1 0 0 0,0 0 0 0 0,2 1 0 0 0,3 1 1 0 0,0-1-1 0 0,-1 1 1 0 0,1-1 0 0 0,0 0-1 0 0,0 0 1 0 0,0-1-1 0 0,0 1 1 0 0,6-2-1 0 0,50-5-65 0 0,-46 2-193 0 0,0 0-1 0 0,-1-1 0 0 0,1-1 0 0 0,-1 0 1 0 0,0-1-1 0 0,11-8 259 0 0,-16 10-132 0 0,10-3-56 0 0,-40 38 306 0 0,12-15 126 0 0,6-8-172 0 0,2-6-69 0 0,-1-1-1 0 0,1 1 1 0 0,0-1 0 0 0,0 1 0 0 0,0-1 0 0 0,-1 1 0 0 0,1 0-1 0 0,0-1 1 0 0,0 1 0 0 0,0-1 0 0 0,0 1 0 0 0,0 0 0 0 0,0-1-1 0 0,0 1 1 0 0,0-1 0 0 0,0 1 0 0 0,0 0 0 0 0,1 0-3 0 0,2 1 14 0 0,-2-2-7 0 0,0 2 2 0 0,1-1 0 0 0,0 0 0 0 0,0 1 0 0 0,0-1 0 0 0,0 0 0 0 0,0 0 0 0 0,0 0 0 0 0,0 0 0 0 0,0 0 0 0 0,0 0 0 0 0,1-1 0 0 0,-1 1 0 0 0,0-1 0 0 0,0 1 0 0 0,1-1 0 0 0,-1 0 0 0 0,0 0 0 0 0,1 0 0 0 0,-1 0 0 0 0,0-1 0 0 0,3 1-9 0 0,6-3 9 0 0,0 1 1 0 0,1-2-1 0 0,9-3-9 0 0,-13 4 9 0 0,-4 1 7 0 0,38-15 79 0 0,-39 15-82 0 0,1 0 1 0 0,-1 0-1 0 0,0 0 0 0 0,0 0 0 0 0,0-1 0 0 0,0 1 1 0 0,0-1-1 0 0,-1 0 0 0 0,1 0 0 0 0,0-1-13 0 0,-3 4 18 0 0,1-1 0 0 0,-1 1 0 0 0,0 0 0 0 0,0-1 0 0 0,1 1 0 0 0,-1-1 0 0 0,0 1 0 0 0,0-1 0 0 0,0 1 0 0 0,0-1 0 0 0,0 1 0 0 0,0-1 0 0 0,0 1 0 0 0,0-1 0 0 0,0 1 0 0 0,0-1 1 0 0,0 1-1 0 0,0-1 0 0 0,0 1 0 0 0,0-1 0 0 0,0 1 0 0 0,-1-1 0 0 0,1 1 0 0 0,0-1 0 0 0,0 1 0 0 0,0-1 0 0 0,-1 1 0 0 0,1 0 0 0 0,0-1 0 0 0,-1 1 0 0 0,1-1 0 0 0,0 1-18 0 0,-2-2 11 0 0,0 1 0 0 0,0-1 1 0 0,0 1-1 0 0,0 0 0 0 0,0-1 1 0 0,0 1-1 0 0,0 0 0 0 0,-1 0-11 0 0,-4-2-11 0 0,1 1 1 0 0,-1 0-1 0 0,0 0 0 0 0,0 1 0 0 0,-3-1 11 0 0,-35 1 0 0 0,25 1 0 0 0,1-1 0 0 0,-12-3 0 0 0,4 4-344 0 0,26 0 160 0 0,1 0-65 0 0,0 0-276 0 0,0 0-126 0 0,0 0-21 0 0,7-3-974 0 0,17-8-378 0 0,-11 5 1000 0 0</inkml:trace>
  <inkml:trace contextRef="#ctx0" brushRef="#br1" timeOffset="511420.184">20140 5252 10680 0 0,'0'0'489'0'0,"8"0"163"0"0,-7-1-590 0 0,1 1 0 0 0,0 0 0 0 0,0 0 0 0 0,-1 0-1 0 0,1 0 1 0 0,0 0 0 0 0,-1 0 0 0 0,1 0 0 0 0,0 1 0 0 0,-1-1 0 0 0,1 1 0 0 0,0-1 0 0 0,-1 1-1 0 0,1 0 1 0 0,-1-1 0 0 0,1 1 0 0 0,-1 0 0 0 0,1 0 0 0 0,-1 0 0 0 0,2 1-62 0 0,-1 1 262 0 0,0-1 0 0 0,0 1 0 0 0,0 0 0 0 0,0-1 0 0 0,-1 1 0 0 0,1 0 0 0 0,-1 0 0 0 0,0 0 0 0 0,0 1 1 0 0,0 0-263 0 0,2 3 243 0 0,-1 0 1 0 0,0 0 0 0 0,-1 0-1 0 0,1 0 1 0 0,-1 0 0 0 0,-1 0 0 0 0,0 1-1 0 0,0-1 1 0 0,0 0 0 0 0,-1 2-244 0 0,0-2 35 0 0,0 0 1 0 0,-1 0 0 0 0,0 1-1 0 0,0-2 1 0 0,0 1-1 0 0,-1 0 1 0 0,0 0 0 0 0,-4 4-36 0 0,6-8 29 0 0,-1-1 0 0 0,0 1 1 0 0,1-1-1 0 0,-1 0 0 0 0,0 0 1 0 0,0 0-1 0 0,-1 0 0 0 0,1 0 1 0 0,0 0-1 0 0,-1-1 1 0 0,1 1-1 0 0,-1-1 0 0 0,1 0 1 0 0,-1 1-1 0 0,0-1 0 0 0,1 0 1 0 0,-1-1-1 0 0,0 1 0 0 0,0 0 1 0 0,0-1-1 0 0,0 0 0 0 0,-2 1-29 0 0,4-1 80 0 0,2-4-57 0 0,0 0 0 0 0,0 0 0 0 0,0 0 1 0 0,0 0-1 0 0,1 0 0 0 0,0 1 0 0 0,-1-1 0 0 0,1 1 0 0 0,1-1 0 0 0,-1 1 0 0 0,0 0 0 0 0,4-3-23 0 0,6-11-5 0 0,-5 7-23 0 0,1 1 0 0 0,0 0 0 0 0,0 0 0 0 0,1 1-1 0 0,0 0 1 0 0,1 0 28 0 0,1 0-36 0 0,-1 0 1 0 0,1 1-1 0 0,0 0 1 0 0,0 1-1 0 0,1 1 0 0 0,0 0 1 0 0,6-2 35 0 0,-13 6-11 0 0,0 0-1 0 0,0 0 1 0 0,0 0 0 0 0,0 1 0 0 0,0 0-1 0 0,0 0 1 0 0,2 0 11 0 0,-4 0-3 0 0,-1 1-1 0 0,1-1 1 0 0,-1 1-1 0 0,1-1 1 0 0,-1 1-1 0 0,1 0 0 0 0,-1 0 1 0 0,1 0-1 0 0,-1 0 1 0 0,0 0-1 0 0,1 1 1 0 0,-1-1-1 0 0,0 1 1 0 0,1 0 3 0 0,9 8-54 0 0,-10-10 54 0 0,-1 1 0 0 0,1 0 0 0 0,-1 0 0 0 0,1 0 0 0 0,-1 0 0 0 0,0 1 0 0 0,1-1 0 0 0,-1 0 0 0 0,0 1 0 0 0,0-1 0 0 0,0 0 0 0 0,0 1 0 0 0,0-1 0 0 0,0 1 0 0 0,0 0 0 0 0,-1-1 0 0 0,1 1 0 0 0,-1 0 0 0 0,1-1 0 0 0,-1 3 21 0 0,0 0-1 0 0,0 0 0 0 0,0 0 0 0 0,0-1 0 0 0,-1 1 0 0 0,1 0 0 0 0,-1 0 0 0 0,0-1 0 0 0,0 1 1 0 0,-1 0-1 0 0,1-1 0 0 0,-1 1 0 0 0,0-1 0 0 0,0 0 0 0 0,0 0 0 0 0,0 1 0 0 0,0-1 0 0 0,-1 0 1 0 0,1-1-1 0 0,-1 1 0 0 0,0 0 0 0 0,0-1 0 0 0,0 0 0 0 0,0 0 0 0 0,0 1 0 0 0,0-2 1 0 0,-1 1-1 0 0,1 0 0 0 0,-1-1 0 0 0,1 0 0 0 0,-1 1 0 0 0,0-1 0 0 0,1-1 0 0 0,-1 1 0 0 0,-2 0-20 0 0,5-1 71 0 0,1 0 29 0 0,-6-11 237 0 0,6 8-341 0 0,0 0 0 0 0,0 0-1 0 0,0 1 1 0 0,0-1-1 0 0,0 0 1 0 0,0 0-1 0 0,1 0 1 0 0,0 1-1 0 0,-1-1 1 0 0,1 0-1 0 0,0 1 1 0 0,0-1 0 0 0,0 1-1 0 0,1-1 1 0 0,-1 1-1 0 0,1-1 1 0 0,1-1 4 0 0,4-5-127 0 0,1 0 0 0 0,0 1 1 0 0,9-7 126 0 0,13-14-202 0 0,-27 26 207 0 0,-1 1 0 0 0,1-1 0 0 0,0 1-1 0 0,0 0 1 0 0,0 0 0 0 0,0 0 0 0 0,0 0 0 0 0,1 1 0 0 0,-1-1 0 0 0,1 1-1 0 0,2-1-4 0 0,-5 1 0 0 0,0 1 0 0 0,1 0 0 0 0,-1-1 0 0 0,0 1 0 0 0,1 0 0 0 0,-1-1 0 0 0,0 1 0 0 0,1 0 0 0 0,-1 0 0 0 0,0 0 0 0 0,1 0 0 0 0,-1 1 0 0 0,0-1 0 0 0,1 0 0 0 0,-1 0 0 0 0,0 1 0 0 0,1-1 0 0 0,3 2 0 0 0,-2-1 0 0 0,0 0 0 0 0,0 0 0 0 0,0 1 0 0 0,0-1 0 0 0,0 1 0 0 0,0 0 0 0 0,0 0 0 0 0,0 0 0 0 0,-1 0 0 0 0,1 1 0 0 0,-1-1 0 0 0,0 1 0 0 0,2 2 0 0 0,-4-5 0 0 0,3 4 10 0 0,0 0 0 0 0,0 0-1 0 0,-1 1 1 0 0,0-1 0 0 0,1 1-1 0 0,-2-1 1 0 0,1 1-1 0 0,0 0 1 0 0,-1 0 0 0 0,0 0-1 0 0,0-1 1 0 0,-1 1-1 0 0,1 0 1 0 0,-1 2-10 0 0,0-5 129 0 0,0-2-1 0 0,0 6-70 0 0,0-5-5974 0 0,3-6 4207 0 0</inkml:trace>
  <inkml:trace contextRef="#ctx0" brushRef="#br1" timeOffset="511696.143">20690 5232 10568 0 0,'0'-4'156'0'0,"0"3"-106"0"0,0 0 0 0 0,-1 0 0 0 0,1 0 0 0 0,0 0 0 0 0,0 0 0 0 0,0 0 0 0 0,0 0 0 0 0,1 0 0 0 0,-1 0 0 0 0,0 0 0 0 0,0 0 0 0 0,0 0 0 0 0,1 0 0 0 0,-1 0 0 0 0,0 1 0 0 0,1-2-50 0 0,0 2 249 0 0,0 1 180 0 0,5 4-105 0 0,-1 0 0 0 0,-1 1 0 0 0,1 0 0 0 0,-1 0 0 0 0,0 0 0 0 0,0 0 0 0 0,0 1 0 0 0,-1 0 0 0 0,0-1 0 0 0,-1 1 0 0 0,1 0 0 0 0,-1 2-324 0 0,1 4 372 0 0,0 0-1 0 0,-1 0 1 0 0,-1 1-1 0 0,0-1 1 0 0,0 1-1 0 0,-2 5-371 0 0,1 24 694 0 0,1-29-434 0 0,-1 0 1 0 0,-1 0 0 0 0,0 0-1 0 0,-2 3-260 0 0,-2 9 137 0 0,-1 6-141 0 0,-2 0-1 0 0,-4 8 5 0 0,9-25 54 0 0,1-6-784 0 0,2-9 697 0 0,0 0-1 0 0,-1-1 0 0 0,1 1 1 0 0,0 0-1 0 0,0 0 0 0 0,-1 0 0 0 0,1 0 1 0 0,0-1-1 0 0,0 1 0 0 0,-1 0 1 0 0,1 0-1 0 0,0-1 0 0 0,0 1 0 0 0,0 0 1 0 0,-1 0-1 0 0,1-1 0 0 0,0 1 1 0 0,0 0-1 0 0,0-1 0 0 0,0 1 0 0 0,0 0 1 0 0,-1 0-1 0 0,1-1 0 0 0,0 1 1 0 0,0 0-1 0 0,0-1 0 0 0,0 1 0 0 0,0-1 34 0 0,0 0-82 0 0,-5-12-1597 0 0,4 2-2254 0 0,-1-5-1616 0 0</inkml:trace>
  <inkml:trace contextRef="#ctx0" brushRef="#br1" timeOffset="513115.576">20806 5242 5064 0 0,'1'-2'232'0'0,"6"-5"-141"0"0,2-2 198 0 0,-1 1 0 0 0,1 1 0 0 0,3-2-289 0 0,-8 6 672 0 0,0 0 0 0 0,1 0 1 0 0,0 1-1 0 0,0 0 1 0 0,3-2-673 0 0,-4 3 298 0 0,0 0 1 0 0,0 0-1 0 0,0 0 0 0 0,0 1 1 0 0,0-1-1 0 0,0 1 1 0 0,0 0-1 0 0,0 0 1 0 0,0 0-1 0 0,1 1 1 0 0,-1-1-1 0 0,0 1-298 0 0,3 0 304 0 0,-5-1-198 0 0,0 0 0 0 0,0 1 0 0 0,0-1 0 0 0,1 0 0 0 0,-1 1 0 0 0,0 0 0 0 0,0-1 0 0 0,0 1 0 0 0,0 0 0 0 0,0 0 0 0 0,0 0 0 0 0,0 0 0 0 0,0 1 0 0 0,0-1 0 0 0,-1 0 0 0 0,1 1 0 0 0,0-1 0 0 0,-1 1 0 0 0,1 0 0 0 0,0 0-106 0 0,10 14 598 0 0,-9-13-531 0 0,-1-1 0 0 0,0 1 0 0 0,0 0 0 0 0,0 0 0 0 0,0 0 0 0 0,0 0 0 0 0,-1 0 0 0 0,1 0 0 0 0,-1 0 0 0 0,0 1 0 0 0,0-1 0 0 0,0 0 0 0 0,0 1-1 0 0,0-1 1 0 0,-1 2-67 0 0,1 2 199 0 0,-1 0 0 0 0,0 1-1 0 0,-1-1 1 0 0,0 0-1 0 0,0 1 1 0 0,0-1-1 0 0,-1 0 1 0 0,0 0-1 0 0,-1 0 1 0 0,1 0-1 0 0,-1-1-198 0 0,-1 0 3 0 0,1-1-1 0 0,-1 0 0 0 0,0 1 0 0 0,0-2 0 0 0,0 1 0 0 0,0 0 0 0 0,-1-1 1 0 0,0 0-1 0 0,0 0 0 0 0,0 0 0 0 0,-1-1 0 0 0,1 0 0 0 0,-4 2-2 0 0,-12 5 130 0 0,-1-2-1 0 0,1 0 0 0 0,-4-1-129 0 0,9-2 144 0 0,-8 0-216 0 0,0-1 0 0 0,-1-1 0 0 0,1-2 0 0 0,-1 0 72 0 0,35-2 68 0 0,0 0 0 0 0,0 0 0 0 0,8-3-68 0 0,23-3-284 0 0,26 0 212 0 0,1-3 0 0 0,27-10 72 0 0,-83 18 0 0 0,0-1 0 0 0,1 1 0 0 0,-1-2 0 0 0,0 0 0 0 0,0 0 0 0 0,-1-1 0 0 0,1-1 0 0 0,31-14 0 0 0,-30 14 0 0 0,1 0 0 0 0,-1-1 0 0 0,-1-1 0 0 0,1 0 0 0 0,-1 0 0 0 0,9-8 0 0 0,-14 12 0 0 0,0-1 0 0 0,-1 0 0 0 0,1-1 0 0 0,-1 1 0 0 0,0-1 0 0 0,0-1 0 0 0,0 1 0 0 0,-1-2 0 0 0,-4 8 0 0 0,1-4 0 0 0,0 1 0 0 0,0-1 0 0 0,0 0 0 0 0,0 0 0 0 0,0-1 0 0 0,-2 5 0 0 0,0 0 0 0 0,0-1 0 0 0,0 1 0 0 0,0 0 0 0 0,0 0 0 0 0,0 0 0 0 0,0-1 0 0 0,0 1 0 0 0,0 0 0 0 0,0 0 0 0 0,0-1 0 0 0,0 1 0 0 0,0 0 0 0 0,0 0 0 0 0,0 0 0 0 0,0-1 0 0 0,0 1 0 0 0,0 0 0 0 0,0 0 0 0 0,0 0 0 0 0,-1-1 0 0 0,1 1 0 0 0,0 0 0 0 0,0 0 0 0 0,0 0 0 0 0,0 0 0 0 0,0-1 0 0 0,-1 1 0 0 0,1 0 0 0 0,0 0 0 0 0,0 0 0 0 0,0 0 0 0 0,-1 0 0 0 0,1 0 0 0 0,0 0 0 0 0,0-1 0 0 0,0 1 0 0 0,-1 0 0 0 0,1 0 0 0 0,0 0 0 0 0,0 0 0 0 0,-1 0 0 0 0,1 0 0 0 0,0 0 0 0 0,0 0 0 0 0,0 0 0 0 0,-1 0 0 0 0,1 0 0 0 0,0 0 0 0 0,0 0 0 0 0,0 1 0 0 0,-1-1 0 0 0,1 0 0 0 0,0 0 0 0 0,-10 6 0 0 0,10-6 0 0 0,-10 13 0 0 0,1 1 0 0 0,0 1 0 0 0,1-1 0 0 0,-4 12 0 0 0,10-21 0 0 0,1 0 0 0 0,0 0 0 0 0,0-1 0 0 0,1 1 0 0 0,-1 0 0 0 0,1 0 0 0 0,0 0 0 0 0,0 0 0 0 0,1 0 0 0 0,-1-1 0 0 0,1 1 0 0 0,0 0 0 0 0,1 0 0 0 0,-1-1 0 0 0,2 3 0 0 0,-3-5 0 0 0,0-2 0 0 0,0 1 0 0 0,0-1 0 0 0,0 0 0 0 0,0 1 0 0 0,0-1 0 0 0,0 1 0 0 0,1-1 0 0 0,-1 0 0 0 0,0 1 0 0 0,0-1 0 0 0,0 0 0 0 0,1 1 0 0 0,-1-1 0 0 0,0 0 0 0 0,0 1 0 0 0,1-1 0 0 0,-1 0 0 0 0,0 0 0 0 0,1 1 0 0 0,-1-1 0 0 0,0 0 0 0 0,1 0 0 0 0,-1 1 0 0 0,0-1 0 0 0,1 0 0 0 0,-1 0 0 0 0,1 0 0 0 0,-1 0 0 0 0,0 0 0 0 0,1 0 0 0 0,-1 0 0 0 0,1 0 0 0 0,1 1 0 0 0,0 0 0 0 0,1 0 0 0 0,-1-1 0 0 0,0 1 0 0 0,0-1 0 0 0,1 0 0 0 0,-1 0 0 0 0,0 0 0 0 0,1 0 0 0 0,-1 0 0 0 0,0 0 0 0 0,1-1 0 0 0,-1 1 0 0 0,0-1 0 0 0,1 0 0 0 0,-1 0 0 0 0,0 1 0 0 0,0-1 0 0 0,0 0 0 0 0,0-1 0 0 0,0 1 0 0 0,0 0 0 0 0,0-1 0 0 0,1 0 0 0 0,13-13-1 0 0,-13 12 5 0 0,0 0 0 0 0,0 0-1 0 0,-1 1 1 0 0,2-1 0 0 0,-1 1 0 0 0,1-1-4 0 0,7-3 169 0 0,-1-1-1 0 0,0-1 1 0 0,4-5-169 0 0,12-7-160 0 0,-21 16 106 0 0,0 0-1 0 0,0 1 0 0 0,0 0 1 0 0,1 0-1 0 0,-1 1 0 0 0,4-2 55 0 0,-8 4 0 0 0,-1 0 0 0 0,1-1 0 0 0,0 1 0 0 0,-1 0 0 0 0,1 0 0 0 0,0 0 0 0 0,0 0 0 0 0,-1 0 0 0 0,1 0 0 0 0,0 0 0 0 0,-1 0 0 0 0,1 0 0 0 0,0 0 0 0 0,0 1 0 0 0,-1-1 0 0 0,1 0 0 0 0,0 0 0 0 0,-1 1 0 0 0,1-1 0 0 0,-1 0 0 0 0,1 1 0 0 0,0-1 0 0 0,-1 1 0 0 0,1-1 0 0 0,0 1 0 0 0,0 0 0 0 0,1 0 0 0 0,-1-1 0 0 0,0 1 0 0 0,0 0 0 0 0,0 0 0 0 0,0 0 0 0 0,1 0 0 0 0,-1 0 0 0 0,0 0 0 0 0,0 0 0 0 0,-1 0 0 0 0,1 0 0 0 0,0 0 0 0 0,0 1 0 0 0,-1-1 0 0 0,2 1 0 0 0,7 24 0 0 0,-4-11 0 0 0,-2-8 18 0 0,1 0 0 0 0,0-1 0 0 0,0 1 0 0 0,0-1-1 0 0,1 0 1 0 0,1 1-18 0 0,-3-5 0 0 0,-1 1 0 0 0,0-1-1 0 0,1 0 1 0 0,-1 0 0 0 0,1 0-1 0 0,-1-1 1 0 0,1 1 0 0 0,0-1 0 0 0,0 1-1 0 0,0-1 1 0 0,0 0 0 0 0,0 0 0 0 0,0 0-1 0 0,0 0 1 0 0,1-1 0 0 0,0 1 64 0 0,0-1 0 0 0,0 0 0 0 0,0 0 0 0 0,0-1 0 0 0,0 1 0 0 0,0-1 0 0 0,-1 0 0 0 0,1 0 0 0 0,0 0 0 0 0,0 0 0 0 0,-1-1 0 0 0,1 1 0 0 0,-1-1 0 0 0,1 0 0 0 0,-1 0 0 0 0,0 0 0 0 0,0-1 0 0 0,0 1 0 0 0,0-1 0 0 0,1-1-64 0 0,15-13 159 0 0,-15 14-142 0 0,0 0 0 0 0,0 0 0 0 0,-1 0-1 0 0,0-1 1 0 0,1 1 0 0 0,-1-1 0 0 0,0 0 0 0 0,-1 0 0 0 0,1 0 0 0 0,-1 0-1 0 0,0-1 1 0 0,1-1-17 0 0,17-41 128 0 0,-13 29-80 0 0,1 0 0 0 0,0-7-48 0 0,9-27 127 0 0,-10 34-135 0 0,-1 1 1 0 0,-1-1-1 0 0,-1-1 0 0 0,2-16 8 0 0,-2 15 0 0 0,-3 18 0 0 0,0 0 0 0 0,0 0 0 0 0,-1 0 0 0 0,1 1 0 0 0,-1-1 0 0 0,1 0 0 0 0,-1 0 0 0 0,0 0 0 0 0,0 0 0 0 0,0 0 0 0 0,0 0 0 0 0,0 0 0 0 0,0 0 0 0 0,0 0 0 0 0,-1 0 0 0 0,1 1 0 0 0,-1-1 0 0 0,1 0 0 0 0,-2-2 0 0 0,-1 2-10 0 0,2 2-33 0 0,0 0 38 0 0,1 0 0 0 0,-1 0 0 0 0,0 1 0 0 0,0-1 0 0 0,0 1 0 0 0,1-1 1 0 0,-1 1-1 0 0,0-1 0 0 0,1 1 0 0 0,-1 0 0 0 0,0-1 0 0 0,1 1 0 0 0,-1 0 0 0 0,1-1 0 0 0,-1 1 0 0 0,1 0 0 0 0,-1 0 0 0 0,1-1 0 0 0,-1 1 0 0 0,1 0 0 0 0,0 0 6 0 0,-1 1-10 0 0,-3 4-12 0 0,1-1-1 0 0,1 1 1 0 0,-1-1 0 0 0,1 1-1 0 0,0 0 1 0 0,0 0 0 0 0,0 0-1 0 0,1 0 1 0 0,0 0 0 0 0,0 4 21 0 0,-13 71-14 0 0,9-56 14 0 0,2 1 0 0 0,1-1 0 0 0,1 6 0 0 0,1-25 5 0 0,1-1 1 0 0,-1 1-1 0 0,1-1 0 0 0,0 0 0 0 0,1 0 0 0 0,-1 1 0 0 0,1-1 0 0 0,0 0 0 0 0,2 3-5 0 0,-3-6 10 0 0,-1 0-1 0 0,1 0 1 0 0,0-1-1 0 0,1 1 1 0 0,-1-1-1 0 0,0 1 1 0 0,0-1-1 0 0,1 1 1 0 0,-1-1-1 0 0,1 0 1 0 0,-1 1-1 0 0,1-1 1 0 0,-1 0-1 0 0,1 0 1 0 0,0 0-1 0 0,0 0 1 0 0,0-1-1 0 0,-1 1 1 0 0,1 0-1 0 0,0-1 1 0 0,0 1-1 0 0,0-1 1 0 0,0 0-1 0 0,0 0 1 0 0,0 0-1 0 0,0 0 1 0 0,0 0-1 0 0,1 0-9 0 0,8-2 20 0 0,-1 0 0 0 0,0-1-1 0 0,0 0 1 0 0,0-1 0 0 0,-1 0-1 0 0,1-1 1 0 0,-1 0 0 0 0,0 0-1 0 0,0-1 1 0 0,-1 0 0 0 0,1 0-1 0 0,-1-1 1 0 0,-1 0 0 0 0,1-1-1 0 0,-1 1 1 0 0,-1-2 0 0 0,1 1-1 0 0,-2-1 1 0 0,1 1 0 0 0,-1-2-20 0 0,9-12 93 0 0,7-16-389 0 0,-21 37 293 0 0,1-1-1 0 0,-1 1 1 0 0,0-1-1 0 0,1 1 1 0 0,-1 0-1 0 0,0-1 1 0 0,0 1-1 0 0,0-1 1 0 0,0 1-1 0 0,0-1 1 0 0,0 1-1 0 0,-1-1 1 0 0,1 0 3 0 0,0 2 8 0 0,0-1 0 0 0,0 1 1 0 0,-1-1-1 0 0,1 0 0 0 0,0 1 0 0 0,0-1 1 0 0,0 1-1 0 0,-1-1 0 0 0,1 1 0 0 0,0-1 1 0 0,-1 1-1 0 0,1-1 0 0 0,-1 1 0 0 0,1 0 1 0 0,0-1-1 0 0,-1 1 0 0 0,1 0 1 0 0,-1-1-1 0 0,1 1 0 0 0,-1 0 0 0 0,1-1 1 0 0,-1 1-1 0 0,1 0 0 0 0,-1 0 0 0 0,1-1 1 0 0,-1 1-1 0 0,0 0 0 0 0,1 0 0 0 0,-1 0 1 0 0,0 0-9 0 0,0 0-107 0 0,1 1 89 0 0,-1 0 1 0 0,0 0-1 0 0,0 0 0 0 0,0-1 1 0 0,0 1-1 0 0,0 0 1 0 0,0 0-1 0 0,0-1 0 0 0,0 1 1 0 0,0 0-1 0 0,0-1 0 0 0,-1 1 1 0 0,0-1 17 0 0,-1 2-10 0 0,1 0 10 0 0,-1 0 0 0 0,1 0 0 0 0,0 1 0 0 0,-1-1 0 0 0,1 1 0 0 0,0-1 0 0 0,0 1 0 0 0,1 0 0 0 0,-1 0 0 0 0,1 0 0 0 0,-1 0 0 0 0,1 0 0 0 0,0 0 0 0 0,0 0 0 0 0,0 3 0 0 0,-2 8 0 0 0,0 0 0 0 0,2-1 0 0 0,-1 2 0 0 0,2-15 0 0 0,0 5 0 0 0,0-1-1 0 0,0 1 1 0 0,0-1 0 0 0,0 1-1 0 0,1-1 1 0 0,0 1-1 0 0,0-1 1 0 0,0 1-1 0 0,0-1 1 0 0,1 0-1 0 0,0 0 1 0 0,-1 1-1 0 0,2-1 1 0 0,-1 0 0 0 0,2 1 0 0 0,-2-2 4 0 0,0 0 0 0 0,0-1 0 0 0,1 1 0 0 0,0-1 1 0 0,-1 0-1 0 0,1 0 0 0 0,0 0 0 0 0,0 0 0 0 0,0 0 1 0 0,0-1-1 0 0,0 1 0 0 0,0-1 0 0 0,0 0 0 0 0,1 0 1 0 0,-1 0-1 0 0,0-1 0 0 0,1 1 0 0 0,-1-1 0 0 0,1 1 1 0 0,2-1-5 0 0,5 0 46 0 0,1 0 63 0 0,0 0 0 0 0,0-1 0 0 0,6-1-109 0 0,-14 1 23 0 0,-1 0 1 0 0,1 0-1 0 0,-1 0 0 0 0,1 0 0 0 0,-1-1 0 0 0,1 1 0 0 0,-1-1 1 0 0,0 0-1 0 0,0 0 0 0 0,0 0 0 0 0,0 0 0 0 0,0 0 0 0 0,2-3-23 0 0,4-4 81 0 0,-7 8-62 0 0,-1 0 0 0 0,1-1 1 0 0,-1 1-1 0 0,1 0 1 0 0,-1-1-1 0 0,0 1 1 0 0,0-1-1 0 0,0 1 0 0 0,0-1 1 0 0,0 0-1 0 0,0 1 1 0 0,0-1-1 0 0,0 0 0 0 0,0-1-19 0 0,6-17 99 0 0,-6 16-100 0 0,1 0 1 0 0,-1 0 0 0 0,1 0-1 0 0,-1 0 1 0 0,-1 0 0 0 0,1-1-1 0 0,0-2 1 0 0,2-19 30 0 0,-3 25 119 0 0,0 1 42 0 0,0 0 7 0 0,0 0-55 0 0,0 0-242 0 0,0 0-106 0 0,0 0-19 0 0,0 0 55 0 0,0 0 257 0 0,0 0 116 0 0,0 0 20 0 0,1 2-417 0 0,-1 0 1 0 0,1 0-1 0 0,-1 0 1 0 0,1 0-1 0 0,-1 1 1 0 0,0-1-1 0 0,0 0 1 0 0,0 1 192 0 0,0-3-24 0 0,-1 5 17 0 0,2 1 0 0 0,-1-1 0 0 0,0 0 1 0 0,1 1-1 0 0,0-1 0 0 0,0 0 0 0 0,1 0 1 0 0,0 1-1 0 0,0-1 0 0 0,0 0 0 0 0,0-1 1 0 0,1 1-1 0 0,-1 0 0 0 0,1-1 0 0 0,1 1 1 0 0,2 2 6 0 0,-6-6-2 0 0,1 0 0 0 0,0 0 1 0 0,-1 0-1 0 0,1 0 0 0 0,0-1 1 0 0,0 1-1 0 0,-1 0 0 0 0,1 0 1 0 0,0-1-1 0 0,0 1 0 0 0,0-1 1 0 0,0 1-1 0 0,0-1 0 0 0,0 1 1 0 0,0-1-1 0 0,0 1 0 0 0,0-1 1 0 0,0 0-1 0 0,1 0 2 0 0,2 1-2 0 0,-2 0 14 0 0,0 0 1 0 0,1-1-1 0 0,-1 1 0 0 0,1-1 0 0 0,-1 0 0 0 0,1 1 0 0 0,-1-1 0 0 0,1 0 1 0 0,0 0-1 0 0,-1-1 0 0 0,1 1 0 0 0,1-1-12 0 0,33-10 633 0 0,-15 4-577 0 0,-19 6-45 0 0,2 0 25 0 0,1 0 0 0 0,-1-1 0 0 0,0 1 0 0 0,0-1-1 0 0,0 0 1 0 0,0 0 0 0 0,0 0 0 0 0,-1-1 0 0 0,1 0 0 0 0,-1 0 0 0 0,1 0-1 0 0,-1-1 1 0 0,3-2-36 0 0,7-6-446 0 0,-13 12 339 0 0,0-1-1 0 0,0 1 1 0 0,0-1 0 0 0,0 0 0 0 0,0 1-1 0 0,0-1 1 0 0,0 0 0 0 0,0 0 0 0 0,0 0-1 0 0,-1 0 1 0 0,1 0 0 0 0,0 0 0 0 0,0 0-1 0 0,-1 0 1 0 0,1 0 0 0 0,-1 0 0 0 0,1 0-1 0 0,-1 0 1 0 0,1 0 0 0 0,-1 0 0 0 0,0 0-1 0 0,0-1 1 0 0,1 0 107 0 0,-4-1-1976 0 0,-8-3-88 0 0,9 5-14 0 0</inkml:trace>
  <inkml:trace contextRef="#ctx0" brushRef="#br1" timeOffset="513382.007">21561 5066 19175 0 0,'0'0'416'0'0,"2"-11"96"0"0,5 1 8 0 0,2-2 24 0 0,1 0-432 0 0,6 4-112 0 0,-5 0 0 0 0,11-3 0 0 0,9 0 0 0 0,7 3 0 0 0,3-3 0 0 0,12-1 0 0 0,9 2-96 0 0,4 4 0 0 0,9-2 8 0 0,3 2-8327 0 0</inkml:trace>
  <inkml:trace contextRef="#ctx0" brushRef="#br2" timeOffset="614579.585">13196 6659 10136 0 0,'0'0'230'0'0,"0"0"30"0"0,5-4 258 0 0,-1-1-393 0 0,-4 5 268 0 0,0 0 106 0 0,0 0 12 0 0,6 9 1025 0 0,-6 4-1002 0 0,1-1 1 0 0,-1 1-1 0 0,-1-1 1 0 0,0 0-1 0 0,-1 1 1 0 0,-1-1-1 0 0,-2 9-534 0 0,-5 29 572 0 0,-3 81 204 0 0,1-5-964 0 0,7-58 277 0 0,3-37-1247 0 0,-1 0-3428 0 0,0-6-1196 0 0</inkml:trace>
  <inkml:trace contextRef="#ctx0" brushRef="#br2" timeOffset="615488.677">19811 6464 10136 0 0,'0'0'464'0'0,"0"-1"-10"0"0,2 0-222 0 0,-2 1 156 0 0,0 0 100 0 0,0 0 22 0 0,0 0-26 0 0,0 0-118 0 0,1 1-272 0 0,0 0 0 0 0,-1 0-1 0 0,1 1 1 0 0,0-1 0 0 0,-1 0 0 0 0,1 1-1 0 0,-1-1 1 0 0,1 1 0 0 0,-1-1 0 0 0,0 2-94 0 0,4 32 924 0 0,-3 1 1 0 0,0 0-1 0 0,-4 15-924 0 0,3-39 61 0 0,-12 159 2083 0 0,10-148-2694 0 0,-2 0 1 0 0,-5 16 549 0 0,-1 10-676 0 0,0-3-109 0 0,2-16-3608 0 0,1-9-972 0 0</inkml:trace>
  <inkml:trace contextRef="#ctx0" brushRef="#br2" timeOffset="617065.21">19670 6772 5984 0 0,'0'0'464'0'0,"0"0"-271"0"0,0 0 0 0 0,0 0 30 0 0,0 0 8 0 0,0 0 3 0 0,0 0 12 0 0,0 0 2 0 0,0 0 0 0 0,0 0 4 0 0,0 0 17 0 0,0 0 10 0 0,0 0 1 0 0,0 0 5 0 0,0 0 23 0 0,0 0 11 0 0,0 0 1 0 0,0 0-15 0 0,0 0-60 0 0,0 0-21 0 0,0 0-6 0 0,0 0-2 0 0,0 0 0 0 0,0 0 0 0 0,0 0 0 0 0,0 0-10 0 0,0 0-36 0 0,-14 3 463 0 0,-73 5 659 0 0,73-7-1161 0 0,-1 0-1 0 0,1 1 1 0 0,-3 2-131 0 0,-30 2 131 0 0,-81 5 203 0 0,95-7-471 0 0,8-2 152 0 0,-17 1-15 0 0,-94 4 321 0 0,37 0-534 0 0,-88 3 213 0 0,-97 0 257 0 0,-100-14-468 0 0,266 1 468 0 0,-82-5-560 0 0,-50-1 231 0 0,188 10 72 0 0,-50-1 0 0 0,-560-9 0 0 0,567 9 0 0 0,54 0-19 0 0,-192-2 422 0 0,1 6-592 0 0,60 0 196 0 0,-563 4 421 0 0,393-8-106 0 0,117 3-243 0 0,158-4-79 0 0,9 0 0 0 0,0 3 0 0 0,-5 3 0 0 0,-147 9 68 0 0,56-6-8 0 0,116-5 2138 0 0,-1-3-2198 0 0,-42 2-847 0 0,53-1-389 0 0,26-2 1273 0 0,1 1-1 0 0,0 1 1 0 0,-1 0 0 0 0,-1 1-37 0 0,-10 1 34 0 0,1 0 0 0 0,-2-2-34 0 0,-17 2-2 0 0,-20 3 2 0 0,8 0 0 0 0,29-5 36 0 0,18-1-29 0 0,-1 0 0 0 0,1 1 0 0 0,-1 0 0 0 0,-5 1-7 0 0,5-1 0 0 0,2-1 11 0 0,4 0 46 0 0,1 0 29 0 0,0 0-22 0 0,0 0-122 0 0,0 0-30 0 0,0 0-30 0 0,0 0-130 0 0,0-1 138 0 0,0-1 1 0 0,0 1 0 0 0,1 0-1 0 0,-1 0 1 0 0,1 0-1 0 0,-1 0 1 0 0,1 0-1 0 0,0 0 1 0 0,-1 0-1 0 0,1 0 1 0 0,0 0 0 0 0,0 0-1 0 0,-1 0 1 0 0,1 0-1 0 0,0 1 1 0 0,0-1-1 0 0,0 0 1 0 0,1 0 109 0 0,22-14-1566 0 0,-14 10 725 0 0,-1-1 105 0 0</inkml:trace>
  <inkml:trace contextRef="#ctx0" brushRef="#br2" timeOffset="617335.198">13527 6744 8032 0 0,'26'-2'365'0'0,"-25"2"-339"0"0,0 0 0 0 0,0 0 0 0 0,0-1 0 0 0,0 1 0 0 0,0 0 0 0 0,0-1 0 0 0,0 1 0 0 0,0 0 0 0 0,0-1 0 0 0,0 1 0 0 0,0-1 0 0 0,-1 0 0 0 0,1 1 0 0 0,0-1 0 0 0,0 0 0 0 0,0 1 0 0 0,-1-1 0 0 0,1 0-26 0 0,2-2 39 0 0,0 1 163 0 0,-2 1 131 0 0,0 0 1 0 0,1 0-1 0 0,-1 0 0 0 0,1 0 0 0 0,-1 0 0 0 0,1 0 0 0 0,-1 0 0 0 0,1 0 1 0 0,0 1-1 0 0,-1-1 0 0 0,1 1 0 0 0,0-1 0 0 0,0 1 0 0 0,-1 0 1 0 0,2-1-334 0 0,-13 13 912 0 0,-46 18-264 0 0,33-15-392 0 0,-21 9-256 0 0,17-9 90 0 0,-14 10-90 0 0,19-11 207 0 0,-1 0-1 0 0,-21 9-206 0 0,37-19 109 0 0,1-1-1 0 0,-1 1 0 0 0,1 0 0 0 0,-1 1 0 0 0,1 0 0 0 0,0 0 0 0 0,1 0 0 0 0,-1 1 0 0 0,1 0 0 0 0,-1 1-108 0 0,5-5 39 0 0,0-1-13 0 0,0 0-1 0 0,1 0 0 0 0,-1 0 1 0 0,0 0-1 0 0,1 0 0 0 0,-1 0 1 0 0,1 1-1 0 0,0-1 0 0 0,-1 0 0 0 0,1 0 1 0 0,0 1-1 0 0,0-1 0 0 0,0 0 1 0 0,0 0-1 0 0,0 1 0 0 0,0-1 1 0 0,0 0-1 0 0,0 1 0 0 0,0-1 0 0 0,1 0 1 0 0,-1 0-1 0 0,0 0 0 0 0,1 1 1 0 0,0 0-26 0 0,1 2 51 0 0,0 0 0 0 0,0 0 1 0 0,0 0-1 0 0,1 0 0 0 0,3 4-51 0 0,2 2 68 0 0,0 0-1 0 0,2-1 0 0 0,-1 0 0 0 0,1-1 0 0 0,0 0 1 0 0,0 0-1 0 0,1-1 0 0 0,0 0 0 0 0,1-1 0 0 0,1 0-67 0 0,8 4 21 0 0,-8-3-5 0 0,1-1-1 0 0,0 0 1 0 0,1-1-1 0 0,3 0-15 0 0,14 2-438 0 0,0-1-1 0 0,0-2 1 0 0,1-1 0 0 0,3-1 438 0 0,43-2-1035 0 0,-12 0-11 0 0</inkml:trace>
  <inkml:trace contextRef="#ctx0" brushRef="#br2" timeOffset="618190.459">19323 6633 4608 0 0,'-2'-13'488'0'0,"-8"-54"9936"0"0,10 67-9780 0 0,0 0-86 0 0,0 0-41 0 0,0 0-5 0 0,0 0-37 0 0,0 0-156 0 0,0 0-67 0 0,0 0-18 0 0,0 0-30 0 0,1 1-122 0 0,12 19-41 0 0,-9-13-34 0 0,1-1 0 0 0,0 1 0 0 0,-1-1 0 0 0,2 0-1 0 0,-1 0 1 0 0,5 4-7 0 0,25 16 0 0 0,36 20 0 0 0,-21-15 0 0 0,-33-20-6 0 0,-1 1 0 0 0,2 2 6 0 0,-13-9 19 0 0,1-1 1 0 0,-2 2 0 0 0,1-1 0 0 0,-1 0 0 0 0,1 1 0 0 0,-1 0 0 0 0,-1 0 0 0 0,1 0-20 0 0,-4-4 23 0 0,1 0 0 0 0,-1-1 0 0 0,1 1 0 0 0,-1-1 0 0 0,0 1 0 0 0,0 0 0 0 0,0 0 1 0 0,0-1-1 0 0,0 1 0 0 0,0 0 0 0 0,0-1 0 0 0,0 1 0 0 0,-1 0 0 0 0,1-1 0 0 0,-1 1 0 0 0,1-1 0 0 0,-1 1 0 0 0,0 0 0 0 0,1-1 0 0 0,-1 1 0 0 0,0 0-23 0 0,-2 1 23 0 0,1 1-1 0 0,0-1 0 0 0,-1 0 1 0 0,0 0-1 0 0,0 0 0 0 0,0 0 1 0 0,0 0-1 0 0,0-1 0 0 0,-1 1-22 0 0,-12 7 120 0 0,-1 0 0 0 0,0-2 0 0 0,-1 0 0 0 0,-10 3-120 0 0,-180 62-861 0 0,136-53-1487 0 0,37-11-4026 0 0</inkml:trace>
  <inkml:trace contextRef="#ctx0" brushRef="#br2" timeOffset="621332.535">9306 3519 8288 0 0,'0'0'381'0'0,"9"-11"142"0"0,-9 10-513 0 0,0 1 1 0 0,0-1-1 0 0,0 1 1 0 0,0-1-1 0 0,1 1 1 0 0,-1-1-1 0 0,0 1 1 0 0,0-1-1 0 0,0 1 1 0 0,1 0-1 0 0,-1-1 1 0 0,0 1-1 0 0,1-1 1 0 0,-1 1-1 0 0,0 0 1 0 0,1-1-1 0 0,-1 1 1 0 0,0 0-1 0 0,1-1 1 0 0,-1 1 0 0 0,1 0-1 0 0,-1 0 1 0 0,1-1-11 0 0,0 1 194 0 0,0-1 292 0 0,-1 1 24 0 0,0 0 2 0 0,0 0 0 0 0,-13-3 954 0 0,5 6-1225 0 0,-1 0 0 0 0,1 1-1 0 0,0-1 1 0 0,1 2 0 0 0,-1-1-1 0 0,1 1 1 0 0,0 0 0 0 0,0 0 0 0 0,0 1-1 0 0,1 0 1 0 0,-6 7-241 0 0,-14 11 1005 0 0,22-20-918 0 0,0 0-1 0 0,1 0 0 0 0,0 1 0 0 0,0-1 0 0 0,0 1 0 0 0,0 0 1 0 0,-1 3-87 0 0,-4 8 4 0 0,5-12-4 0 0,1 1 0 0 0,-1 0 0 0 0,1 0 0 0 0,1-1 0 0 0,-1 1 0 0 0,0 0 0 0 0,1 0 0 0 0,0 0 0 0 0,0 1 0 0 0,1-1 0 0 0,-1 0 0 0 0,1 0 0 0 0,0 0 0 0 0,1 1 0 0 0,-1-1 0 0 0,1 0 0 0 0,0 0 0 0 0,0 0 0 0 0,1 0 0 0 0,0 0 0 0 0,0 0 0 0 0,1 2 0 0 0,-1-4 0 0 0,-1 0 0 0 0,1 0-1 0 0,1 0 1 0 0,-1 0-1 0 0,0 0 1 0 0,1 0 0 0 0,0-1-1 0 0,-1 0 1 0 0,1 1-1 0 0,0-1 1 0 0,0 0 0 0 0,0 0-1 0 0,0 0 1 0 0,1-1-1 0 0,-1 1 1 0 0,0-1 0 0 0,1 0-1 0 0,0 0 1 0 0,2 1 145 0 0,0 0 0 0 0,1 0-1 0 0,-1-1 1 0 0,0 0 0 0 0,0-1 0 0 0,1 0-1 0 0,-1 0 1 0 0,0 0 0 0 0,1 0-1 0 0,1-1-144 0 0,-1-1 0 0 0,-1 0-1 0 0,0 0 1 0 0,1-1-1 0 0,2-2 1 0 0,15-5-775 0 0,-15 7 74 0 0,0-2 0 0 0,-1 1 0 0 0,0-1 0 0 0,0 0-1 0 0,0-1 702 0 0,14-8-1358 0 0,3 0-176 0 0</inkml:trace>
  <inkml:trace contextRef="#ctx0" brushRef="#br2" timeOffset="621734.139">9608 3320 15664 0 0,'0'-3'245'0'0,"-1"0"1"0"0,1 1 0 0 0,-1-1-1 0 0,1 0 1 0 0,-1 1 0 0 0,0-1-1 0 0,0-1-245 0 0,0 5 0 0 0,1-1 0 0 0,0 1 0 0 0,0-1 0 0 0,-1 1 0 0 0,1 0 0 0 0,0-1 0 0 0,0 1 0 0 0,0-1 0 0 0,0 1 0 0 0,0-1 0 0 0,0 1 0 0 0,0 0 0 0 0,0-1 0 0 0,0 1 0 0 0,0-1 0 0 0,0 1 0 0 0,0 0 0 0 0,0-1 0 0 0,1 1 0 0 0,-1 1 0 0 0,0 48-1200 0 0,2 89 2392 0 0,-2-118-1192 0 0,0 0 0 0 0,-1 0 0 0 0,-2 0 0 0 0,-2 8 0 0 0,1 0 0 0 0,3-19 0 0 0,0-1 0 0 0,-1 1 0 0 0,-2 7 0 0 0,-7 14 0 0 0,8-27 72 0 0,2-3 299 0 0,1-1 117 0 0,0 0 21 0 0,0 0-66 0 0,0-4-644 0 0,0 0 0 0 0,1 0 0 0 0,0 0-1 0 0,0 0 1 0 0,0 0 0 0 0,1 0 0 0 0,-1 0 0 0 0,1 0-1 0 0,1-2 202 0 0,10-18-17 0 0,5-7 18 0 0,-10 19-1 0 0,-5 8 0 0 0,-1 1 0 0 0,1-1 0 0 0,-1 1 0 0 0,1 0 0 0 0,0-1 0 0 0,0 1 0 0 0,1 1 0 0 0,-1-1 0 0 0,6-6 0 0 0,-6 6 0 0 0,6 4 0 0 0,-7-1 0 0 0,-1 0 0 0 0,0 0 0 0 0,0 0 0 0 0,-1 0 0 0 0,1 0 0 0 0,0 0 0 0 0,0 0 0 0 0,-1 0 0 0 0,1 1 0 0 0,0-1 0 0 0,-1 0 0 0 0,1 1 0 0 0,0-1 0 0 0,-1 0 0 0 0,1 1 0 0 0,0-1 0 0 0,-1 1 0 0 0,1-1 0 0 0,-1 1 0 0 0,1 0 0 0 0,1 0 0 0 0,-1 0 0 0 0,0 0 0 0 0,0 0 0 0 0,0 0 0 0 0,0 1 0 0 0,0-1 0 0 0,0 0 0 0 0,0 1 0 0 0,-1-1 0 0 0,1 1 0 0 0,0-1 0 0 0,-1 1 0 0 0,1-1 0 0 0,-1 1 0 0 0,0 0 0 0 0,4 24 0 0 0,-4-18 46 0 0,0 1 278 0 0,0-1 1 0 0,0 1-1 0 0,-1 0 1 0 0,0 0-1 0 0,-1-1 0 0 0,-1 5-324 0 0,1 1-200 0 0,0-1-1 0 0,0 14 201 0 0,2-25-475 0 0,0-2-761 0 0,1 1-3062 0 0,1 4-1315 0 0</inkml:trace>
  <inkml:trace contextRef="#ctx0" brushRef="#br2" timeOffset="622095.069">9898 3583 13824 0 0,'0'0'314'0'0,"0"0"46"0"0,0 0 22 0 0,-12 8 74 0 0,8-5-456 0 0,1 1 0 0 0,0 0 0 0 0,0 0 0 0 0,0 0 0 0 0,1 0 0 0 0,0 0 0 0 0,-1 0 0 0 0,1 3 0 0 0,-13 19 0 0 0,11-19 117 0 0,1 0 0 0 0,-1 0 0 0 0,2 0 0 0 0,-1 0 0 0 0,1 1 0 0 0,0-1 0 0 0,0 4-117 0 0,1-9 103 0 0,0 2-3 0 0,1 0-1 0 0,-1 0 1 0 0,1 0-1 0 0,-1 0 0 0 0,1 0 1 0 0,1 0-1 0 0,-1 0 1 0 0,0 0-1 0 0,1 0 1 0 0,0 0-1 0 0,0-1 1 0 0,1 5-100 0 0,-1-6-4 0 0,0 0 1 0 0,0 0 0 0 0,0 0-1 0 0,0 0 1 0 0,1 0 0 0 0,-1-1-1 0 0,1 1 1 0 0,-1 0 0 0 0,1-1-1 0 0,0 1 1 0 0,-1-1 0 0 0,1 0 0 0 0,0 1-1 0 0,0-1 1 0 0,0 0 0 0 0,0 0-1 0 0,0 0 1 0 0,0 0 0 0 0,0-1-1 0 0,0 1 1 0 0,1 0 0 0 0,-1-1-1 0 0,1 1 4 0 0,-1-1 0 0 0,1 1 0 0 0,-1-1 0 0 0,1 0 0 0 0,-1 1 0 0 0,1-1 0 0 0,0 0 0 0 0,-1-1 0 0 0,1 1 0 0 0,-1 0 0 0 0,1-1 0 0 0,-1 1 0 0 0,1-1 0 0 0,-1 0 0 0 0,1 0 0 0 0,-1 0 0 0 0,0 0 0 0 0,0 0 0 0 0,1-1 0 0 0,0 0 0 0 0,55-32 0 0 0,-54 31 0 0 0,6-3 0 0 0,-1 0 0 0 0,1-1 0 0 0,6-7 0 0 0,-14 12 0 0 0,-1 1 0 0 0,1-1 0 0 0,0 1 0 0 0,-1-1 0 0 0,0 0 0 0 0,1 1 0 0 0,-1-1 0 0 0,0 0 0 0 0,0 0 0 0 0,0 0 0 0 0,0 0 0 0 0,0 0 0 0 0,0 0 0 0 0,-1 0 0 0 0,1-1 0 0 0,-1 1 0 0 0,0 0 0 0 0,1 0 0 0 0,-1 0 0 0 0,0-1 0 0 0,0 1 0 0 0,0 0 0 0 0,-1-1 0 0 0,1 1 1 0 0,-1 0-1 0 0,0 0 0 0 0,0-1 1 0 0,0 1-1 0 0,-1 0 0 0 0,1 0 0 0 0,-1 0 1 0 0,1 0-1 0 0,-1 0 0 0 0,1 0 0 0 0,-1 0 1 0 0,0 1-1 0 0,0-1 0 0 0,0 1 0 0 0,0-1 1 0 0,0 1-1 0 0,0 0 0 0 0,0-1 1 0 0,-1 1-1 0 0,1 0 0 0 0,-1 0 0 0 0,-4-1-10 0 0,1 0 0 0 0,-1 1 0 0 0,0-1 0 0 0,0 1 0 0 0,0 0 0 0 0,0 1 0 0 0,-2 0 10 0 0,-3 0-459 0 0,6 1-157 0 0,0-1-1 0 0,1 0 0 0 0,-1 0 1 0 0,0-1-1 0 0,1 0 0 0 0,-1 0 1 0 0,0 0 616 0 0,3-2-1024 0 0</inkml:trace>
  <inkml:trace contextRef="#ctx0" brushRef="#br2" timeOffset="622388.443">10166 3466 11976 0 0,'0'0'266'0'0,"0"0"44"0"0,0 0 15 0 0,3 14 86 0 0,0-6-36 0 0,0 1 1 0 0,-1 0 0 0 0,0 0 0 0 0,0 6-376 0 0,2 10 521 0 0,2 45 425 0 0,-2-46-532 0 0,-1 1 0 0 0,-1-1 0 0 0,-1 3-414 0 0,3 33 1315 0 0,-3-37-1112 0 0,-1-1 0 0 0,0 0-1 0 0,-3 11-202 0 0,1-18 0 0 0,1-10 0 0 0,1 1 0 0 0,-1-1 0 0 0,1 1 0 0 0,0-1 0 0 0,0 0 0 0 0,1 3 0 0 0,-4 25 0 0 0,3-33-14 0 0,0 0 0 0 0,0 1 0 0 0,0-1 0 0 0,0 0-1 0 0,0 0 1 0 0,0 0 0 0 0,0 1 0 0 0,0-1 0 0 0,0 0 0 0 0,0 0-1 0 0,0 0 1 0 0,0 0 0 0 0,0 1 0 0 0,0-1 0 0 0,-1 0-1 0 0,1 0 1 0 0,0 0 0 0 0,0 0 0 0 0,0 1 0 0 0,0-1 0 0 0,0 0-1 0 0,0 0 1 0 0,0 0 0 0 0,-1 0 0 0 0,1 0 0 0 0,0 1-1 0 0,0-1 1 0 0,0 0 0 0 0,0 0 0 0 0,0 0 0 0 0,-1 0 0 0 0,1 0-1 0 0,0 0 1 0 0,0 0 0 0 0,0 0 0 0 0,-1 0 0 0 0,1 0-1 0 0,0 0 1 0 0,0 0 0 0 0,0 0 0 0 0,0 0 0 0 0,-1 0 0 0 0,1 0-1 0 0,0 0 1 0 0,0 0 0 0 0,0 0 14 0 0,-3-2-600 0 0,2 2 382 0 0,1-1-1 0 0,-1 1 1 0 0,1-1-1 0 0,0 0 0 0 0,-1 1 1 0 0,1-1-1 0 0,0 0 1 0 0,0 1-1 0 0,0-1 1 0 0,-1 0-1 0 0,1 1 0 0 0,0-1 1 0 0,0 0-1 0 0,0 1 1 0 0,0-1-1 0 0,0 0 0 0 0,0 1 1 0 0,0-1 218 0 0,0-6-3369 0 0,-3-4-1355 0 0</inkml:trace>
  <inkml:trace contextRef="#ctx0" brushRef="#br2" timeOffset="622690.267">10188 3555 8288 0 0,'2'-1'60'0'0,"-1"1"0"0"0,1-1 1 0 0,-1 0-1 0 0,1 1 0 0 0,0-1 0 0 0,-1 0 1 0 0,1 0-1 0 0,-1 0 0 0 0,0 0 0 0 0,1 0 1 0 0,-1-1-1 0 0,0 1 0 0 0,0 0 0 0 0,0-1 1 0 0,1 1-61 0 0,-1-2 236 0 0,0 3 23 0 0,-1-1 1 0 0,1 0-1 0 0,0 0 1 0 0,-1 0-1 0 0,1 1 1 0 0,0-1-1 0 0,-1 0 0 0 0,1 1 1 0 0,0-1-1 0 0,0 0 1 0 0,0 1-1 0 0,0-1 0 0 0,0 1-259 0 0,0-1 158 0 0,1 1 0 0 0,-1 0 0 0 0,0 0 0 0 0,1 0 0 0 0,-1 0 0 0 0,1 0 0 0 0,-1 0 0 0 0,1 0 0 0 0,-1 0 0 0 0,0 0 0 0 0,1 1 0 0 0,-1-1 0 0 0,1 1 0 0 0,-1-1 0 0 0,0 1 0 0 0,2 0-158 0 0,21 18 930 0 0,-17-15-770 0 0,-1 0 0 0 0,0 1 0 0 0,0-1-1 0 0,0 1 1 0 0,-1 0 0 0 0,0 1 0 0 0,0-1 0 0 0,0 1 0 0 0,0 0-1 0 0,-1 0 1 0 0,0 1 0 0 0,0-1 0 0 0,-1 1 0 0 0,0 0 0 0 0,0 0-1 0 0,1 6-159 0 0,-4-10 47 0 0,1-1 0 0 0,-2 1 0 0 0,1-1 0 0 0,0 1 0 0 0,0-1 0 0 0,-1 1-1 0 0,0-1 1 0 0,1 0 0 0 0,-1 1 0 0 0,0-1 0 0 0,0 0 0 0 0,0 1-1 0 0,0-1 1 0 0,-2 2-47 0 0,1-1-6 0 0,-1 1 0 0 0,1-1 0 0 0,-1 0 0 0 0,1 0 0 0 0,-1 0 0 0 0,0 0 0 0 0,0-1 0 0 0,-3 3 6 0 0,-4 1 0 0 0,-3 2 0 0 0,0 0 0 0 0,-1 0 0 0 0,0-1 0 0 0,0-1 0 0 0,-10 3 0 0 0,6-1-126 0 0,1 0-1093 0 0,4-8-3846 0 0,7-2-548 0 0</inkml:trace>
  <inkml:trace contextRef="#ctx0" brushRef="#br2" timeOffset="623585.573">10590 3511 10136 0 0,'0'0'464'0'0,"0"0"-10"0"0,-8 9 166 0 0,-1 26 1402 0 0,7-29-1734 0 0,0-1 0 0 0,1 1 0 0 0,0-1 0 0 0,0 1 0 0 0,0 1-288 0 0,-1 11 176 0 0,0-10-172 0 0,2 0 1 0 0,-1 0 0 0 0,1 0 0 0 0,0 2-5 0 0,0 20 439 0 0,-3 26 910 0 0,3 1 0 0 0,3 4-1349 0 0,0 40-635 0 0,-4-97 1647 0 0,0-12-1271 0 0,0-17-800 0 0,3 13 616 0 0,-1 8 321 0 0,-1 1 1 0 0,1 0 0 0 0,-1 0-1 0 0,0 0 1 0 0,0 0 0 0 0,0-1-1 0 0,0 1 1 0 0,-1 0 0 0 0,1-1 121 0 0,-3-15-570 0 0,1 0 1 0 0,2 0-1 0 0,0 0 1 0 0,0-2 569 0 0,1-14-794 0 0,0 7-22 0 0,2 0 0 0 0,3-18 816 0 0,-4 37 108 0 0,0-1 1 0 0,0 1 0 0 0,1-1-1 0 0,0 1 1 0 0,1 0 0 0 0,0 0-1 0 0,0 0 1 0 0,1 1 0 0 0,4-6-109 0 0,-7 10 51 0 0,1 1 1 0 0,0-1 0 0 0,0 1-1 0 0,1 0 1 0 0,-1-1 0 0 0,1 2 0 0 0,-1-1-1 0 0,1 0 1 0 0,0 1 0 0 0,0 0-1 0 0,0 0 1 0 0,0 0 0 0 0,0 0 0 0 0,1 0-1 0 0,-1 1 1 0 0,0 0 0 0 0,1 0-1 0 0,-1 0 1 0 0,1 1 0 0 0,0-1 0 0 0,0 1-52 0 0,1 0 184 0 0,-1 1 1 0 0,0-1 0 0 0,1 1 0 0 0,-1 0 0 0 0,0 0 0 0 0,0 0-1 0 0,0 1 1 0 0,0 0 0 0 0,0 0 0 0 0,0 0 0 0 0,4 3-185 0 0,-6-3 133 0 0,0 0 1 0 0,-1 0 0 0 0,1 0 0 0 0,0 1-1 0 0,-1-1 1 0 0,1 1 0 0 0,-1 0-1 0 0,0 0 1 0 0,0-1 0 0 0,0 1 0 0 0,0 1-1 0 0,-1-1 1 0 0,1 0 0 0 0,-1 0-1 0 0,0 1 1 0 0,0-1 0 0 0,0 1-1 0 0,0-1-133 0 0,0 0 174 0 0,0 1 0 0 0,-1-1 0 0 0,0 1 0 0 0,1-1 0 0 0,-1 0-1 0 0,0 1 1 0 0,-1-1 0 0 0,1 1 0 0 0,-1 2-174 0 0,0-4 34 0 0,0 1 0 0 0,0-1 0 0 0,0 0 0 0 0,0 0 0 0 0,0 0 0 0 0,-1 0 0 0 0,1 0 0 0 0,-1 0 0 0 0,1-1 0 0 0,-1 1 0 0 0,0 0 0 0 0,1-1 0 0 0,-1 1 0 0 0,0-1 0 0 0,0 0-34 0 0,-10 6 201 0 0,0-1-1 0 0,0 0 1 0 0,0-1 0 0 0,-1-1-1 0 0,0 0 1 0 0,0 0 0 0 0,0-2-1 0 0,-4 1-200 0 0,9-2 0 0 0,0 0 0 0 0,0 0 0 0 0,0-1 0 0 0,0 0 0 0 0,-4-1 0 0 0,8 1 0 0 0,-1-1 0 0 0,1 1 0 0 0,-1-1 0 0 0,1 0 0 0 0,0-1 0 0 0,0 1 0 0 0,-1-1 0 0 0,1 0 0 0 0,0 0 0 0 0,-1-1 0 0 0,-1-1-133 0 0,5 3-563 0 0,5-10-2359 0 0,-2 8 2504 0 0,1 1-1 0 0,-1-1 1 0 0,1 1 0 0 0,0-1-1 0 0,0 1 1 0 0,0 0-1 0 0,0 0 1 0 0,2 0 551 0 0,11-2-1536 0 0</inkml:trace>
  <inkml:trace contextRef="#ctx0" brushRef="#br2" timeOffset="623897.457">10968 3519 15664 0 0,'0'0'356'0'0,"0"0"49"0"0,0 0 21 0 0,0 0-42 0 0,-1 2-250 0 0,0 0-78 0 0,0 1 0 0 0,0 0 0 0 0,0-1 0 0 0,0 1 0 0 0,0 0 0 0 0,0 0 0 0 0,1 1-56 0 0,-1 0 224 0 0,0-1 0 0 0,0 0 0 0 0,0 1-1 0 0,0-1 1 0 0,0 0 0 0 0,-1 1-1 0 0,0 0-223 0 0,0 1 209 0 0,0 1 0 0 0,0-1-1 0 0,1 0 1 0 0,0 0 0 0 0,0 1-1 0 0,0-1 1 0 0,1 1 0 0 0,-1-1-1 0 0,1 0 1 0 0,1 1 0 0 0,-1 2-209 0 0,1 8-152 0 0,-1-10 152 0 0,0 2 0 0 0,2-2 0 0 0,1-2-269 0 0,-2-4-1135 0 0,-1 0-511 0 0,0 0-107 0 0,0 0-23 0 0</inkml:trace>
  <inkml:trace contextRef="#ctx0" brushRef="#br2" timeOffset="624291.91">11036 3397 13824 0 0,'0'0'314'0'0,"0"0"46"0"0,0 0 22 0 0,2 1-50 0 0,4 5-210 0 0,0 0 0 0 0,0 1 0 0 0,0 0 1 0 0,-1 0-1 0 0,0 1 0 0 0,0-1 1 0 0,-1 1-1 0 0,0 0 0 0 0,0 0 1 0 0,-1 0-1 0 0,2 5-122 0 0,7 17 802 0 0,-7-18-793 0 0,-1 0 0 0 0,2 11-9 0 0,-3-12 0 0 0,0-1-1 0 0,1 1 1 0 0,0-1-1 0 0,1 1 1 0 0,-2-3 0 0 0,1-1 0 0 0,-1 1 0 0 0,-1 0 0 0 0,1 0 0 0 0,-1 0 0 0 0,0 1 0 0 0,-2-9 2 0 0,0 0 0 0 0,0 0 0 0 0,0 0-1 0 0,0 0 1 0 0,0 0 0 0 0,0 0-1 0 0,0 1 1 0 0,0-1 0 0 0,0 0-1 0 0,1 0 1 0 0,-1 0 0 0 0,0 0 0 0 0,0 0-1 0 0,0 0 1 0 0,0 1 0 0 0,0-1-1 0 0,0 0 1 0 0,0 0 0 0 0,0 0-1 0 0,0 0 1 0 0,0 0 0 0 0,0 1 0 0 0,0-1-1 0 0,0 0 1 0 0,0 0 0 0 0,0 0-1 0 0,0 0 1 0 0,0 0 0 0 0,0 0-1 0 0,0 1 1 0 0,-1-1 0 0 0,1 0 0 0 0,0 0-1 0 0,0 0 1 0 0,0 0 0 0 0,0 0-1 0 0,0 0 1 0 0,0 0 0 0 0,0 1-1 0 0,0-1 1 0 0,0 0 0 0 0,-1 0 0 0 0,1 0-1 0 0,0 0 1 0 0,0 0 0 0 0,0 0-1 0 0,0 0 1 0 0,0 0 0 0 0,0 0-1 0 0,-1 0 1 0 0,1 0 0 0 0,0 0 0 0 0,0 0-1 0 0,0 0 1 0 0,0 0 0 0 0,0 0-1 0 0,0 0 1 0 0,-1 0 0 0 0,1 0-1 0 0,0 0-1 0 0,-6-3 258 0 0,6 3-175 0 0,-1-1 22 0 0,0-1 0 0 0,0 1 0 0 0,0-1-1 0 0,0 0 1 0 0,0 0 0 0 0,0 1 0 0 0,0-1 0 0 0,0 0 0 0 0,1 0-1 0 0,-1 0 1 0 0,1 0 0 0 0,-1 0 0 0 0,1 0 0 0 0,0 0 0 0 0,0-1-105 0 0,0-30 32 0 0,0 27-32 0 0,1 0 0 0 0,0 0 0 0 0,0 1 0 0 0,0-1 0 0 0,0 0 0 0 0,1 1 0 0 0,0-1 0 0 0,0 0 0 0 0,1 1 0 0 0,-1 0 0 0 0,1 0 0 0 0,0 0 0 0 0,1 0 0 0 0,0-1 0 0 0,14-6-876 0 0,-15 14 936 0 0,0 1-1 0 0,1-1 0 0 0,-1 0 0 0 0,0 1 0 0 0,0 0 0 0 0,-1-1 0 0 0,1 1 0 0 0,-1 0 0 0 0,1 0 0 0 0,-1 1 1 0 0,0-1-1 0 0,0 0 0 0 0,0 1 0 0 0,-1-1 0 0 0,1 1 0 0 0,0 2-59 0 0,2 10-43 0 0,0-1 1 0 0,0 1-1 0 0,-1 8 43 0 0,-1-11 58 0 0,8 25-58 0 0,-10-37 0 0 0,0 0 0 0 0,1 0 0 0 0,-1 0 0 0 0,0 0 0 0 0,1-1 0 0 0,-1 1 0 0 0,1 0 0 0 0,-1 0 0 0 0,1 0 0 0 0,-1 0 0 0 0,1-1 0 0 0,0 1 0 0 0,-1 0 0 0 0,1 0 0 0 0,0-1 0 0 0,0 1 0 0 0,0 0 0 0 0,2 1 0 0 0,-2-1-92 0 0,-1-1-1 0 0,1 1 0 0 0,0-1 1 0 0,0 1-1 0 0,0-1 0 0 0,0 1 1 0 0,0-1-1 0 0,0 0 0 0 0,0 1 0 0 0,0-1 1 0 0,0 0-1 0 0,0 0 0 0 0,0 0 1 0 0,0 0-1 0 0,0 0 0 0 0,0 0 1 0 0,0 0-1 0 0,0 0 0 0 0,1 0 93 0 0,21-6-2288 0 0,-17 4 2135 0 0,18-6-1380 0 0</inkml:trace>
  <inkml:trace contextRef="#ctx0" brushRef="#br2" timeOffset="624680.044">11608 3458 15664 0 0,'0'0'356'0'0,"-11"3"859"0"0,-3 5-1065 0 0,10-6-88 0 0,0 0 0 0 0,0 0 0 0 0,1 1 0 0 0,-1 0 0 0 0,0-1 0 0 0,1 1 0 0 0,-2 2-62 0 0,-16 16 906 0 0,16-17-735 0 0,0 1-1 0 0,1 0 1 0 0,-1 0-1 0 0,-2 5-170 0 0,-23 29 17 0 0,-6 10-18 0 0,33-44 1 0 0,0 1 0 0 0,0-1 0 0 0,0 1 0 0 0,1 0 0 0 0,-1 0 0 0 0,2 0 0 0 0,-1 0 0 0 0,1 2 0 0 0,0-8 4 0 0,1 2 2 0 0,0 0-1 0 0,-1 0 1 0 0,1-1 0 0 0,0 1-1 0 0,0 0 1 0 0,0 0 0 0 0,0-1 0 0 0,1 1-1 0 0,-1 0 1 0 0,0-1 0 0 0,1 1-1 0 0,-1 1-5 0 0,1-3 32 0 0,0 1 0 0 0,-1-1-1 0 0,1 1 1 0 0,0-1-1 0 0,-1 1 1 0 0,1-1 0 0 0,0 1-1 0 0,0-1 1 0 0,-1 0 0 0 0,1 1-1 0 0,0-1 1 0 0,0 0-1 0 0,-1 0 1 0 0,1 0 0 0 0,0 1-1 0 0,0-1 1 0 0,0 0-1 0 0,0 0 1 0 0,-1 0 0 0 0,1 0-1 0 0,0 0 1 0 0,0-1-1 0 0,0 1 1 0 0,-1 0 0 0 0,1 0-1 0 0,0 0 1 0 0,0-1 0 0 0,0 1-1 0 0,-1 0 1 0 0,1-1-1 0 0,0 1 1 0 0,-1-1 0 0 0,1 1-1 0 0,0-1 1 0 0,0 0-32 0 0,27-20-1372 0 0,-25 18 1621 0 0,37-45-249 0 0,-30 38-4 0 0,-8 7-2 0 0,1 1 0 0 0,-1 0 0 0 0,1 0 0 0 0,-1 0-1 0 0,1 0 1 0 0,0 0 0 0 0,-1 0 0 0 0,1 1 0 0 0,0-1 0 0 0,0 1-1 0 0,2-1 7 0 0,-4 2-70 0 0,1 0 0 0 0,-1-1 0 0 0,1 1 0 0 0,-1 0 0 0 0,1 0 0 0 0,-1 0 0 0 0,1 0 0 0 0,0 1 0 0 0,-1-1 0 0 0,1 0 0 0 0,-1 1 0 0 0,1-1 0 0 0,-1 1 0 0 0,1-1 0 0 0,-1 1 0 0 0,0 0 0 0 0,1 0 0 0 0,-1-1 0 0 0,0 1 0 0 0,1 0 0 0 0,-1 0 0 0 0,0 0 0 0 0,0 1 0 0 0,0-1 0 0 0,0 0 0 0 0,0 0 0 0 0,0 1 0 0 0,0-1 0 0 0,0 0 0 0 0,0 2 70 0 0,3 5 236 0 0,0 0 1 0 0,0 0 0 0 0,0 0 0 0 0,0 7-237 0 0,-3-14 53 0 0,4 17 227 0 0,-1 0-1 0 0,0 0 0 0 0,-2 0 1 0 0,0 0-1 0 0,-1 0 1 0 0,-1 0-1 0 0,-1 10-279 0 0,-3 23 604 0 0,-3-1 0 0 0,-3 2-604 0 0,8-41 226 0 0,-1 0 0 0 0,-1-1 0 0 0,0 1-1 0 0,0-1 1 0 0,-1 0 0 0 0,0 0 0 0 0,-1-1 0 0 0,0 0-1 0 0,-7 9-225 0 0,9-14 3 0 0,0 0 0 0 0,-1 0 0 0 0,1-1 0 0 0,-1 0 0 0 0,1 0 0 0 0,-1 0 0 0 0,0 0-1 0 0,0-1 1 0 0,0 1 0 0 0,0-1 0 0 0,-1-1 0 0 0,1 1 0 0 0,-1-1 0 0 0,1 0 0 0 0,-3 0-3 0 0,-13 1-471 0 0,1-1 1 0 0,0-1-1 0 0,-12-1 471 0 0,10-1-512 0 0</inkml:trace>
  <inkml:trace contextRef="#ctx0" brushRef="#br2" timeOffset="625307.134">9624 4171 10136 0 0,'22'-28'952'0'0,"-16"20"-848"0"0,1-1 309 0 0,9-13 1664 0 0,-15 21-2003 0 0,-1 0 0 0 0,1 0-1 0 0,-1 0 1 0 0,1 0 0 0 0,-1-1 0 0 0,0 1 0 0 0,1 0-1 0 0,-1 0 1 0 0,0 0 0 0 0,0 0 0 0 0,0 0-1 0 0,0 0 1 0 0,0 0 0 0 0,0-1 0 0 0,0 1 0 0 0,0 0-1 0 0,0 0 1 0 0,-1 0 0 0 0,1 0 0 0 0,0 0 0 0 0,-1 0-74 0 0,-12-5 1535 0 0,3 6-1313 0 0,0 1 0 0 0,0 1-1 0 0,0-1 1 0 0,0 2-1 0 0,1-1 1 0 0,-1 1 0 0 0,1 1-1 0 0,0 0 1 0 0,0 0-1 0 0,0 1 1 0 0,0 0 0 0 0,1 0-1 0 0,-5 5-221 0 0,0 0-22 0 0,0 2 1 0 0,0-1-1 0 0,1 2 0 0 0,1-1 0 0 0,0 2 0 0 0,1-1 0 0 0,-6 11 22 0 0,8-8 220 0 0,0 1 0 0 0,1-1-1 0 0,1 1 1 0 0,0 1-1 0 0,1-1 1 0 0,1 1-1 0 0,1 0 1 0 0,0 0-1 0 0,1 9-219 0 0,1 2 0 0 0,2-1 0 0 0,1 0 0 0 0,2 3 0 0 0,-1 4 0 0 0,5 20-27 0 0,-5-41-410 0 0,0 1 1 0 0,-2-1-1 0 0,1 0 1 0 0,-2 0-1 0 0,0 1 1 0 0,-2 12 436 0 0,2-18-6825 0 0</inkml:trace>
  <inkml:trace contextRef="#ctx0" brushRef="#br2" timeOffset="626063.918">9302 4490 17503 0 0,'0'0'399'0'0,"0"0"60"0"0,0 0 21 0 0,0 0-59 0 0,7 3-260 0 0,2 2-249 0 0,1-1 0 0 0,-1 0-1 0 0,1-1 1 0 0,0 0 0 0 0,1 0-1 0 0,-1-1 1 0 0,0 0-1 0 0,1-1 1 0 0,-1 0 0 0 0,1-1-1 0 0,-1 0 1 0 0,1 0 0 0 0,-1-1-1 0 0,1-1 1 0 0,-1 0 0 0 0,0 0-1 0 0,0-1 1 0 0,5-2 88 0 0,0 0 397 0 0,0-1 1 0 0,-1-1 0 0 0,1 0-1 0 0,0-1-397 0 0,4-3-57 0 0,6-5-606 0 0,2 1-1 0 0,25-9 664 0 0,-44 21-370 0 0,-6 2 356 0 0,0 0-1 0 0,0 0 1 0 0,0 0-1 0 0,0 1 1 0 0,0-1-1 0 0,1 0 1 0 0,-1 1-1 0 0,0 0 1 0 0,0 0-1 0 0,1 0 1 0 0,-1 0-1 0 0,0 0 15 0 0,0 0 95 0 0,-1 0-1 0 0,0 1 0 0 0,1-1 0 0 0,-1 1 0 0 0,0-1 0 0 0,1 1 1 0 0,-1 0-1 0 0,0-1 0 0 0,0 1 0 0 0,1 0 0 0 0,-1 0 0 0 0,0 0 0 0 0,0 0 1 0 0,0 0-1 0 0,0 0 0 0 0,0 0 0 0 0,0 1-94 0 0,13 20 327 0 0,-12-16-327 0 0,0 1 0 0 0,0-1 0 0 0,-1 1 0 0 0,0-1 0 0 0,0 1 0 0 0,-1 0 0 0 0,0-1 0 0 0,0 1 0 0 0,0 0 0 0 0,-1-1 0 0 0,0 1 0 0 0,0 0 0 0 0,-1-1 0 0 0,0 0 0 0 0,0 1 0 0 0,0-1 0 0 0,-4 12 0 0 0,5-12 0 0 0,-1 0 0 0 0,0 0 0 0 0,0-1 0 0 0,-1 1 0 0 0,-3 5 0 0 0,-1 0-27 0 0,-1 0 0 0 0,0 0 0 0 0,-6 5 27 0 0,11-13 92 0 0,0 0 0 0 0,0 1 0 0 0,-1-1 0 0 0,0-1 0 0 0,0 1 0 0 0,1-1 0 0 0,-1 1 0 0 0,-1-1 0 0 0,1 0 0 0 0,0 0 0 0 0,-4 0-92 0 0,6-1 509 0 0,1-1-66 0 0,-4 1-294 0 0,5-1-148 0 0,0-1 0 0 0,0 0 0 0 0,-1 1-1 0 0,1-1 1 0 0,0 1 0 0 0,0-1 0 0 0,0 0-1 0 0,0 1 1 0 0,0-1 0 0 0,0 0 0 0 0,0 1-1 0 0,0-1 1 0 0,0 1 0 0 0,0-1 0 0 0,0 0 0 0 0,0 1-1 0 0,1-1 1 0 0,-1 1 0 0 0,0-1 0 0 0,0 0-1 0 0,1 1 0 0 0,1-5-31 0 0,2 1 0 0 0,-1-1-1 0 0,0 1 1 0 0,1 0 0 0 0,0 0-1 0 0,-1 0 1 0 0,2 1 0 0 0,-1 0-1 0 0,0-1 1 0 0,1 1 31 0 0,5-3-378 0 0,0 0-1 0 0,0 1 1 0 0,1 0 0 0 0,2-1 378 0 0,43-13-180 0 0,-13 4 194 0 0,5-4-14 0 0,-14 5 0 0 0,25-5 0 0 0,-35 12 0 0 0,-1-1 0 0 0,1-1 0 0 0,-2 0 0 0 0,0-2 0 0 0,1-2 0 0 0,-23 13 0 0 0,3-1 0 0 0,0-1 0 0 0,-1 1 0 0 0,1-1 0 0 0,-1 0 0 0 0,0 0 0 0 0,1 0 0 0 0,-1 0 0 0 0,0-1 0 0 0,0 1 0 0 0,0-1 0 0 0,0 1 0 0 0,-1-1 0 0 0,1 1 0 0 0,-1-1 0 0 0,1 0 0 0 0,-2 2 0 0 0,0 0 0 0 0,0 1 0 0 0,0-1 0 0 0,0 1 0 0 0,0-1 0 0 0,0 1 0 0 0,0-1 0 0 0,0 0 0 0 0,-1 1 0 0 0,1-1 0 0 0,0 1 0 0 0,0-1 0 0 0,0 1 0 0 0,-1-1 0 0 0,1 1 0 0 0,0-1 0 0 0,0 1 0 0 0,-1-1 0 0 0,1 1 0 0 0,0-1 0 0 0,-1 1 0 0 0,1-1 0 0 0,-1 1 0 0 0,1 0 0 0 0,-1-1 0 0 0,1 1 0 0 0,-1 0 0 0 0,1-1 0 0 0,-1 1 0 0 0,1 0 0 0 0,-1 0 0 0 0,1 0 0 0 0,-1-1 0 0 0,1 1 0 0 0,-1 0 0 0 0,0 0 0 0 0,1 0 0 0 0,-6-2 13 0 0,-1 0-1 0 0,1 1 0 0 0,0 0 0 0 0,0 1 0 0 0,-1-1 0 0 0,1 1 1 0 0,0 0-1 0 0,0 0 0 0 0,-1 1 0 0 0,1 0 0 0 0,0 0 1 0 0,0 1-1 0 0,0 0 0 0 0,-1 0-12 0 0,-3 1 258 0 0,0 1 0 0 0,0 1 0 0 0,1 0 0 0 0,-1 0 0 0 0,1 1-1 0 0,0 0 1 0 0,-7 7-258 0 0,11-8 2 0 0,1 0-1 0 0,0 1 1 0 0,0-1-1 0 0,1 1 1 0 0,-1 0-1 0 0,1 0 1 0 0,1 0-1 0 0,-1 0 0 0 0,1 0 1 0 0,-1 4-2 0 0,-1 1 1 0 0,2-3-1 0 0,0 0 0 0 0,1 0 0 0 0,0 0 0 0 0,0 0 0 0 0,1 0 0 0 0,0 0 0 0 0,0 0 0 0 0,1 0 0 0 0,0 0 0 0 0,0 1 0 0 0,0-7 1 0 0,0 1-1 0 0,-1-1 1 0 0,1 0-1 0 0,0 1 1 0 0,0-1-1 0 0,1 0 0 0 0,-1 0 1 0 0,0 1-1 0 0,1-1 1 0 0,-1 0-1 0 0,1-1 1 0 0,0 1-1 0 0,-1 0 1 0 0,1 0-1 0 0,0-1 1 0 0,0 1-1 0 0,0-1 0 0 0,0 1 1 0 0,1-1-1 0 0,-1 0 1 0 0,0 0-1 0 0,0 0 1 0 0,1 0-1 0 0,-1 0 1 0 0,1-1-1 0 0,0 1 0 0 0,7 1-29 0 0,1 0 0 0 0,0 0 0 0 0,0-1 0 0 0,0 0 0 0 0,5-1 29 0 0,-7-1-500 0 0,0 1-1 0 0,0-1 0 0 0,0-1 1 0 0,1 0 500 0 0,21-6-5912 0 0,-13 2 112 0 0</inkml:trace>
  <inkml:trace contextRef="#ctx0" brushRef="#br2" timeOffset="626455.072">10367 4387 15664 0 0,'-2'1'356'0'0,"-3"0"-240"0"0,1 1 0 0 0,0 0 0 0 0,0 0 0 0 0,0 1 0 0 0,0-1 0 0 0,0 1 0 0 0,0 0 0 0 0,1 0 0 0 0,-1 0 0 0 0,1 0 0 0 0,0 0 0 0 0,0 1 0 0 0,-1 0-116 0 0,-9 13 606 0 0,0 1 0 0 0,0 4-606 0 0,12-21 75 0 0,-7 12 1 0 0,1 1 0 0 0,1-1 0 0 0,0 2 0 0 0,0-1 0 0 0,1 1 0 0 0,1 0 0 0 0,1 0 0 0 0,-1 7-76 0 0,3-19 0 0 0,1 1 0 0 0,0-1 0 0 0,-1 1 0 0 0,1-1 0 0 0,1 1 0 0 0,-1-1 0 0 0,0 0 0 0 0,1 1 0 0 0,0-1 0 0 0,0 1 0 0 0,0 0 0 0 0,3 4 186 0 0,-2-7-47 0 0,-1-2-21 0 0,1 2-45 0 0,1-1-1 0 0,-1 0 1 0 0,1 0-1 0 0,-1 0 1 0 0,1 0 0 0 0,-1-1-1 0 0,1 1 1 0 0,-1 0-1 0 0,0-1 1 0 0,1 0-1 0 0,-1 0 1 0 0,0 1 0 0 0,1-2-1 0 0,-1 1 1 0 0,0 0-1 0 0,0 0 1 0 0,0-1 0 0 0,0 1-1 0 0,0-1 1 0 0,0 1-1 0 0,0-1 1 0 0,1-2-73 0 0,4-4-450 0 0,0-1 0 0 0,0 0 0 0 0,-1-1 0 0 0,3-6 450 0 0,-6 10-168 0 0,9-13 160 0 0,0-1 0 0 0,8-7 8 0 0,-19 25 0 0 0,0 1 0 0 0,1-1 0 0 0,-1 1 0 0 0,0 0 0 0 0,1-1 0 0 0,-1 1 0 0 0,1 0 0 0 0,-1 0 0 0 0,1 0 0 0 0,0 0 0 0 0,-1 0 0 0 0,3 0 0 0 0,-4 1 0 0 0,1 0 0 0 0,0-1 0 0 0,0 1 0 0 0,-1 0 0 0 0,1 1 0 0 0,0-1 0 0 0,0 0 0 0 0,-1 0 0 0 0,1 0 0 0 0,0 0 0 0 0,-1 1 0 0 0,1-1 0 0 0,0 0 0 0 0,-1 0 0 0 0,1 1 0 0 0,0-1 0 0 0,-1 1 0 0 0,1-1 0 0 0,0 0 0 0 0,-1 1 0 0 0,1-1 0 0 0,-1 1 0 0 0,1 0 0 0 0,-1-1 0 0 0,1 1 0 0 0,-1-1 0 0 0,0 1 0 0 0,1 0 0 0 0,-1-1 0 0 0,0 1 0 0 0,1 0 0 0 0,-1-1 0 0 0,0 1 0 0 0,0 0 0 0 0,0 0 0 0 0,2 2 0 0 0,0 3 0 0 0,0-1 0 0 0,0 0 0 0 0,0 0 0 0 0,-1 1 0 0 0,0-1 0 0 0,1 4 0 0 0,0 8 88 0 0,1 7 782 0 0,-1 0-1 0 0,-1 2-869 0 0,-3 143 165 0 0,-2-130-165 0 0,2-31 0 0 0,1 0 0 0 0,1 0 0 0 0,-1 1 0 0 0,1-1 0 0 0,1 6 0 0 0,8 46 0 0 0,-7-51 0 0 0,5-4-201 0 0,-6-5 31 0 0,0-1 1 0 0,-1 1-1 0 0,1 0 0 0 0,0-1 0 0 0,-1 1 1 0 0,1 0-1 0 0,-1-1 0 0 0,1 1 0 0 0,0-1 1 0 0,-1 1-1 0 0,1-1 0 0 0,-1 1 0 0 0,1-1 1 0 0,-1 1-1 0 0,1-1 0 0 0,-1 1 0 0 0,0-1 1 0 0,1 0-1 0 0,-1 1 0 0 0,0-1 0 0 0,1 0 1 0 0,-1 1-1 0 0,0-1 0 0 0,0 0 0 0 0,0 0 1 0 0,1 1-1 0 0,-1-1 0 0 0,0 0 0 0 0,0 0 171 0 0,0-12-6141 0 0</inkml:trace>
  <inkml:trace contextRef="#ctx0" brushRef="#br2" timeOffset="627372.114">10541 4360 17503 0 0,'0'0'399'0'0,"0"0"60"0"0,0 0 21 0 0,0 0-59 0 0,3 8-324 0 0,-3 20-1049 0 0,0-3 210 0 0,4 80 2500 0 0,-4-99-1791 0 0,2 17 770 0 0,0 1-1 0 0,3 3-736 0 0,-4-17 340 0 0,-1-8-324 0 0,0-1 0 0 0,0 1 0 0 0,0 0-1 0 0,1 0 1 0 0,-1-1 0 0 0,0 1 0 0 0,1-1-1 0 0,0 1 1 0 0,-1 0 0 0 0,1-1 0 0 0,0 1 0 0 0,0-1-1 0 0,0 0 1 0 0,0 1 0 0 0,0-1 0 0 0,0 0-1 0 0,1 2-15 0 0,4 1 0 0 0,2-4 0 0 0,-5-1 0 0 0,1-1 0 0 0,-1 1 0 0 0,0-1 0 0 0,0 0 0 0 0,0 0 0 0 0,0-1 0 0 0,0 1 0 0 0,0-1 0 0 0,-1 1 0 0 0,1-1 0 0 0,-1 0 0 0 0,1 0 0 0 0,-1 0 0 0 0,0 0 0 0 0,-1 0 0 0 0,1 0 0 0 0,0-1 0 0 0,-1 1 0 0 0,0-1 0 0 0,1 0 0 0 0,6-13 0 0 0,-6 14 0 0 0,0 0 0 0 0,-1 0 0 0 0,1 1 0 0 0,-1-1 0 0 0,0 0 0 0 0,0-3 0 0 0,1 0 0 0 0,0 0 0 0 0,0-1 0 0 0,1 1 0 0 0,2-4 0 0 0,3-8 0 0 0,-7 18 0 0 0,-1 0 0 0 0,0-1 0 0 0,0 1 0 0 0,0 0 0 0 0,0 0 0 0 0,0 0 0 0 0,0-1 0 0 0,1 1 0 0 0,-1 0 0 0 0,0 0 0 0 0,0 0 0 0 0,0 0 0 0 0,1 0 0 0 0,-1-1 0 0 0,0 1 0 0 0,0 0 0 0 0,0 0 0 0 0,1 0 0 0 0,-1 0 0 0 0,0 0 0 0 0,0 0 0 0 0,1 0 0 0 0,-1 0 0 0 0,0 0 0 0 0,0 0 0 0 0,1 0 0 0 0,-1 0 0 0 0,0 0 0 0 0,0 0 0 0 0,1 0 0 0 0,-1 0 0 0 0,0 0 0 0 0,0 0 0 0 0,0 0 0 0 0,1 0 0 0 0,-1 0 0 0 0,0 0 0 0 0,0 1 0 0 0,0-1 0 0 0,1 0 0 0 0,-1 0 0 0 0,0 0 0 0 0,0 0 0 0 0,0 1 0 0 0,1-1 0 0 0,-1 0 0 0 0,0 0 0 0 0,0 0 0 0 0,0 0 0 0 0,0 1 0 0 0,0-1 0 0 0,0 0 0 0 0,8 9 0 0 0,-8-9 0 0 0,5 9 0 0 0,0 1 0 0 0,0-1 0 0 0,0 3 0 0 0,-2-4 0 0 0,1 0 0 0 0,0 0 0 0 0,0-1 0 0 0,0 0 0 0 0,2 1 0 0 0,-4-5 0 0 0,0 0 0 0 0,1-1 0 0 0,-1 1 0 0 0,1 0 0 0 0,-1-1 0 0 0,1 0 0 0 0,0 0 0 0 0,0 0 0 0 0,0 0 0 0 0,1 0 0 0 0,-1 0 0 0 0,2 0 0 0 0,-2-1 0 0 0,0-1 0 0 0,0 1 0 0 0,0-1 0 0 0,0 0 0 0 0,0 1 0 0 0,0-1 0 0 0,0-1 0 0 0,0 1 0 0 0,0 0 0 0 0,0-1 0 0 0,-1 1 0 0 0,1-1 0 0 0,0 0 0 0 0,0 0 0 0 0,2-1 0 0 0,4-2 0 0 0,0 0 0 0 0,0-1 0 0 0,0 0 0 0 0,-1 0 0 0 0,0-1 0 0 0,1-1 0 0 0,-5 4 0 0 0,0-1 0 0 0,0 0 0 0 0,-1 0 0 0 0,1 0 0 0 0,-1-1 0 0 0,0 1 0 0 0,0-1 0 0 0,-1 0 0 0 0,1 0 0 0 0,-1 0 0 0 0,0 0 0 0 0,0-2 0 0 0,3-7 0 0 0,-3 10 0 0 0,0-1 0 0 0,-1 0 0 0 0,1 0 0 0 0,-1 0 0 0 0,0-1 0 0 0,0 1 0 0 0,-1 0 0 0 0,1 0 0 0 0,-1 0 0 0 0,0-1 0 0 0,-1 1 0 0 0,1 0 0 0 0,-1 0 0 0 0,0-1 0 0 0,0 1 0 0 0,-4-8-292 0 0,-1 1 0 0 0,0 0 0 0 0,-1-1 292 0 0,6 12-508 0 0,-1 1 134 0 0,-1 1 476 0 0,0-1-1 0 0,0 1 1 0 0,0 0 0 0 0,1 0 0 0 0,-1 0 0 0 0,0 1 0 0 0,0-1-1 0 0,1 1 1 0 0,-1-1 0 0 0,1 1 0 0 0,0 0 0 0 0,-1 0 0 0 0,1 0 0 0 0,0 0-1 0 0,0 0 1 0 0,-1 3-102 0 0,-3 2 32 0 0,0 1 1 0 0,0 0-1 0 0,1 0 0 0 0,-4 8-32 0 0,3 0 0 0 0,0-1 0 0 0,1 1 0 0 0,0 0 0 0 0,2 0 0 0 0,0 0 0 0 0,0 5 0 0 0,3-14 0 0 0,0-1 0 0 0,1 1 0 0 0,0-1 0 0 0,0 1 0 0 0,1-1 0 0 0,0 0 0 0 0,0 0 0 0 0,0 1 0 0 0,0-1 0 0 0,1-1 0 0 0,0 1 0 0 0,-1-3 0 0 0,0-1 0 0 0,-1 0 0 0 0,1 0 0 0 0,0 0 0 0 0,0 0 0 0 0,0 0 0 0 0,1-1 0 0 0,-1 1 0 0 0,0-1 0 0 0,1 1 0 0 0,-1-1 0 0 0,1 0 0 0 0,1 1 0 0 0,5-1 0 0 0,-4-1 0 0 0,-1-1 0 0 0,1 0 0 0 0,0 0 0 0 0,-1 0 0 0 0,1 0 0 0 0,0-1 0 0 0,-1 1 0 0 0,0-1 0 0 0,1-1 0 0 0,40-23 0 0 0,-36 20 0 0 0,1-1-168 0 0,0-1 0 0 0,-1 0 0 0 0,0-1-1 0 0,-1 0 1 0 0,1-2 168 0 0,4-3-543 0 0,5-10-297 0 0,-15 19 598 0 0,0 0 1 0 0,1 0-1 0 0,0 0 1 0 0,0 1-1 0 0,4-3 242 0 0,37-40-2490 0 0,-45 47 2484 0 0,0 0 0 0 0,0 0 0 0 0,0-1-1 0 0,0 1 1 0 0,1 0 0 0 0,-1 0 0 0 0,0 0 0 0 0,0-1 0 0 0,0 1 0 0 0,1 0 0 0 0,-1 0 0 0 0,0 0-1 0 0,0 0 1 0 0,1 0 0 0 0,-1 0 0 0 0,0-1 0 0 0,0 1 0 0 0,1 0 0 0 0,-1 0 0 0 0,0 0-1 0 0,0 0 1 0 0,1 0 0 0 0,-1 0 0 0 0,0 0 0 0 0,1 0 0 0 0,-1 0 0 0 0,0 0 0 0 0,0 0 0 0 0,1 0 6 0 0,5 10 23 0 0,-5-7-34 0 0,3 9 482 0 0,-1-1 0 0 0,0 0 0 0 0,0 1 1 0 0,-1-1-1 0 0,-1 1 0 0 0,0 0 0 0 0,-1 5-471 0 0,2 13 725 0 0,4-6-759 0 0,-5-20 421 0 0,0 1-1 0 0,0-1 1 0 0,0 0-1 0 0,0 0 1 0 0,-1 3-387 0 0,2-10 175 0 0,3-7-185 0 0,-5-1 10 0 0,1-1 0 0 0,0 1 0 0 0,0 0 0 0 0,1 0 0 0 0,1 0 0 0 0,0 0 0 0 0,0 0 0 0 0,2-3 0 0 0,-2 9 0 0 0,0 0 0 0 0,1 0 0 0 0,-1 0 0 0 0,1 0 0 0 0,0 1 0 0 0,0-1 0 0 0,2 0 0 0 0,-6 5 0 0 0,1-1 0 0 0,-1 1 0 0 0,1 0 0 0 0,-1-1 0 0 0,1 1 0 0 0,-1 0 0 0 0,1-1 0 0 0,-1 1 0 0 0,1 0 0 0 0,-1-1 0 0 0,1 1 0 0 0,0 0 0 0 0,-1 0 0 0 0,1 0 0 0 0,-1 0 0 0 0,1 0 0 0 0,0-1 0 0 0,-1 1 0 0 0,1 0 0 0 0,-1 0 0 0 0,1 1 0 0 0,0-1 0 0 0,-1 0 0 0 0,1 0 0 0 0,-1 0 0 0 0,1 0 0 0 0,0 0 0 0 0,-1 1 0 0 0,1-1 0 0 0,-1 0 0 0 0,1 0 0 0 0,-1 1 0 0 0,1-1 0 0 0,-1 1 0 0 0,1-1 0 0 0,-1 0 0 0 0,1 1 0 0 0,0 0 0 0 0,3 2 0 0 0,-1-1 0 0 0,1 2 0 0 0,-1-1 0 0 0,1 0 0 0 0,-1 1 0 0 0,0-1 0 0 0,0 1 0 0 0,-1 0 0 0 0,1 1 0 0 0,13 15 0 0 0,-14-17 0 0 0,1 0 0 0 0,0 1 0 0 0,-1 0 0 0 0,0-1 0 0 0,0 1 0 0 0,1 2 0 0 0,-1-3 0 0 0,-1 1 0 0 0,1-1 0 0 0,0 0 0 0 0,0 0 0 0 0,0 0 0 0 0,1 0 0 0 0,-1 0 0 0 0,1 0 0 0 0,0 0 0 0 0,0 0 0 0 0,17 11 0 0 0,-18-13-49 0 0,0 0 0 0 0,0 0 0 0 0,0 0 0 0 0,0 0 0 0 0,0 0-1 0 0,0 0 1 0 0,0-1 0 0 0,1 1 0 0 0,-1-1 0 0 0,0 0 0 0 0,1 1-1 0 0,-1-1 1 0 0,0 0 0 0 0,0 0 0 0 0,1 0 0 0 0,-1-1 0 0 0,0 1-1 0 0,3-1 50 0 0,1-1-787 0 0,0 0-1 0 0,0 0 1 0 0,0 0-1 0 0,-1-1 0 0 0,1 0 1 0 0,0-1 787 0 0,11-7-2045 0 0</inkml:trace>
  <inkml:trace contextRef="#ctx0" brushRef="#br2" timeOffset="627780.165">11671 4307 17503 0 0,'-2'0'80'0'0,"0"0"0"0"0,0 0 0 0 0,0 1 0 0 0,0-1 0 0 0,0 1 0 0 0,0-1 0 0 0,0 1 0 0 0,0 0 0 0 0,0 0 0 0 0,0 0 0 0 0,0 0 0 0 0,1 0 0 0 0,-1 0 0 0 0,0 0 0 0 0,1 1 0 0 0,-1-1 0 0 0,1 0 0 0 0,0 1 0 0 0,-1 0 0 0 0,1-1 0 0 0,0 1 0 0 0,0 0 0 0 0,0-1 0 0 0,-1 2-80 0 0,-17 24 0 0 0,11-17 0 0 0,0 0 0 0 0,1 1 0 0 0,0 0 0 0 0,1 0 0 0 0,-4 9 0 0 0,1 2 87 0 0,4-10-118 0 0,0 0 0 0 0,1 0 1 0 0,0 0-1 0 0,0 3 31 0 0,3-12 96 0 0,1 0 0 0 0,-1 0 0 0 0,1 0 0 0 0,0-1 0 0 0,0 1 0 0 0,0 0 0 0 0,0 0-1 0 0,1 0 1 0 0,-1 0 0 0 0,1-1 0 0 0,-1 1 0 0 0,1 0 0 0 0,0 0 0 0 0,0-1 0 0 0,0 1 0 0 0,0-1 0 0 0,1 1 0 0 0,-1-1 0 0 0,1 1 0 0 0,1 1-96 0 0,0-1 9 0 0,1 0-1 0 0,-1-1 1 0 0,1 0-1 0 0,-1 1 1 0 0,1-1-1 0 0,0 0 1 0 0,0-1 0 0 0,0 1-1 0 0,0-1 1 0 0,0 1-1 0 0,0-1 1 0 0,0 0-1 0 0,0-1 1 0 0,0 1-1 0 0,0-1 1 0 0,1 0 0 0 0,-1 0-1 0 0,0 0 1 0 0,0 0-1 0 0,1-1 1 0 0,0 0-9 0 0,5-1-2 0 0,0 0 0 0 0,0-1 0 0 0,0 0 1 0 0,0 0-1 0 0,-1-1 0 0 0,1 0 0 0 0,-1-1 0 0 0,2-2 2 0 0,-3 2 0 0 0,-1 0 0 0 0,0-1 0 0 0,-1 0 0 0 0,1 0 0 0 0,-1 0 0 0 0,-1-1 0 0 0,1 0 0 0 0,-1 0 0 0 0,0-1 0 0 0,-1 0 0 0 0,7-12 0 0 0,-1-1 0 0 0,-1 0 0 0 0,1-5 0 0 0,-1-14 0 0 0,-9 40 0 0 0,0 0 0 0 0,0 0 0 0 0,1 0 0 0 0,-1 0 0 0 0,0 0 0 0 0,0 0 0 0 0,0 0 0 0 0,0 0 0 0 0,0 0 0 0 0,0 0 0 0 0,0 0 0 0 0,0 0 0 0 0,0 0 0 0 0,0 0 0 0 0,0 0 0 0 0,0 0 0 0 0,0 0 0 0 0,0-1 0 0 0,0 1 0 0 0,0 0 0 0 0,0 0 0 0 0,0 0 0 0 0,0 0 0 0 0,0 0 0 0 0,0 0 0 0 0,0 0 0 0 0,0 0 0 0 0,0 0 0 0 0,0 0 0 0 0,0 0 0 0 0,-1 0 0 0 0,1 0 0 0 0,0 0 0 0 0,0 0 0 0 0,0 0 0 0 0,0 0 0 0 0,0 0 0 0 0,0 0 0 0 0,0 0 0 0 0,0-1 0 0 0,0 1 0 0 0,0 0 0 0 0,0 0 0 0 0,0 0 0 0 0,0 0 0 0 0,0 0 0 0 0,0 0 0 0 0,0 0 0 0 0,0 0 0 0 0,0 0 0 0 0,0 0 0 0 0,-1 0 0 0 0,1 0 0 0 0,0 0 0 0 0,0 0 0 0 0,0 0 0 0 0,0 0 0 0 0,0 0 0 0 0,0 0 0 0 0,0 0 0 0 0,0 0 0 0 0,0 0 0 0 0,-5 3 0 0 0,-4 4 0 0 0,5-2 154 0 0,0 1 0 0 0,1-1 0 0 0,0 1 0 0 0,-1 0 0 0 0,2-1 0 0 0,-1 1 0 0 0,-1 7-154 0 0,-11 44 1104 0 0,13-46-1238 0 0,1-7 134 0 0,1-1 0 0 0,-1 1 0 0 0,1-1 0 0 0,0 1 0 0 0,0-1 0 0 0,0 1 0 0 0,0-1 0 0 0,0 1 0 0 0,1-1 0 0 0,0 1 0 0 0,0-1 0 0 0,0 1 0 0 0,0-1 0 0 0,0 0 0 0 0,1 1 0 0 0,-1-1 0 0 0,1 0 0 0 0,0 0 0 0 0,0 0 0 0 0,0 0 0 0 0,0-1 0 0 0,1 1 0 0 0,-1 0 0 0 0,1-1 0 0 0,-1 0 0 0 0,1 1 0 0 0,0-1 0 0 0,0 0 0 0 0,0-1 0 0 0,0 1 0 0 0,1 0 0 0 0,0 0 0 0 0,4 1-11 0 0,0 0-1 0 0,-1-1 1 0 0,1 1 0 0 0,1-1-1 0 0,-1-1 1 0 0,0 1-1 0 0,0-2 1 0 0,0 1-1 0 0,1-1 1 0 0,-1 0-1 0 0,8-2 12 0 0,-8 1-582 0 0,-1 0 0 0 0,1-1-1 0 0,-1 0 1 0 0,0 0 0 0 0,1-1-1 0 0,-1 0 1 0 0,6-3 582 0 0,-1-3-1534 0 0</inkml:trace>
  <inkml:trace contextRef="#ctx0" brushRef="#br2" timeOffset="628711.71">10133 5449 10136 0 0,'0'0'230'0'0,"0"0"30"0"0,11 12 306 0 0,-7-9-109 0 0,1 0 0 0 0,-1 0 0 0 0,1 0 0 0 0,-1 0 0 0 0,1-1 0 0 0,0 0 0 0 0,0 0 1 0 0,0 0-1 0 0,0 0 0 0 0,2-1-457 0 0,2 2 481 0 0,27 2 1081 0 0,-23-4-1073 0 0,21 2 1253 0 0,0-2-1 0 0,-1-1 0 0 0,32-4-1741 0 0,-51 3 0 0 0,0-1 0 0 0,0-1 0 0 0,-1 0 0 0 0,1-1 0 0 0,0 0 0 0 0,-1-1 0 0 0,0-1 0 0 0,-11 4 0 0 0,0 1 0 0 0,-1-1 0 0 0,1 0 0 0 0,-1 1 0 0 0,1-1 0 0 0,-1 0 0 0 0,0 0 0 0 0,0 0 0 0 0,0 0 0 0 0,0 0 0 0 0,0-2 0 0 0,0 3 0 0 0,-1 0 0 0 0,0 0 0 0 0,0 0 0 0 0,0 1 0 0 0,1-1 0 0 0,-1 0 0 0 0,0 0 0 0 0,0 0 0 0 0,-1 0 0 0 0,1 0 0 0 0,0 0 0 0 0,0 0 0 0 0,0 1 0 0 0,0-1 0 0 0,-1 0 0 0 0,1 0 0 0 0,0 0 0 0 0,-1 0 0 0 0,1 1 0 0 0,-1-1 0 0 0,1 0 0 0 0,-1 0 0 0 0,1 1 0 0 0,-1-1 0 0 0,0 0 0 0 0,1 1 0 0 0,-1-1 0 0 0,0 0 0 0 0,-1-1 0 0 0,-32-47 0 0 0,17 24 0 0 0,-4-6 0 0 0,14 17 0 0 0,5 11 0 0 0,0 1 0 0 0,0-1 0 0 0,1 0 0 0 0,-1 0 0 0 0,1 0 0 0 0,0 0 0 0 0,0-1 0 0 0,0 1 0 0 0,0 0 0 0 0,0 0 0 0 0,1-1 0 0 0,0 1 0 0 0,-1 0 0 0 0,1-1 0 0 0,1 1 0 0 0,-1-2 0 0 0,2-16 0 0 0,-2 19 0 0 0,0-1 0 0 0,0 1 0 0 0,0-1 0 0 0,0 1 0 0 0,1-1 0 0 0,-1 1 0 0 0,1 0 0 0 0,0-1 0 0 0,-1 1 0 0 0,1 0 0 0 0,0 0 0 0 0,0 0 0 0 0,1-1 0 0 0,-1 1 0 0 0,1-1 0 0 0,7-7 0 0 0,0 1 0 0 0,0 0 0 0 0,1 0 0 0 0,0 1 0 0 0,0 0 0 0 0,1 1 0 0 0,0 0 0 0 0,1 1 0 0 0,0 0 0 0 0,-1 1 0 0 0,2 0 0 0 0,-1 1 0 0 0,0 0 0 0 0,11-1 0 0 0,-16 4 0 0 0,1 0 0 0 0,0 1 0 0 0,-1 0 0 0 0,1 0 0 0 0,-1 1 0 0 0,1-1 0 0 0,-1 2 0 0 0,1-1 0 0 0,-1 1 0 0 0,4 2 0 0 0,-7-3 0 0 0,0 1 0 0 0,-1-1 0 0 0,1 1 0 0 0,0 0 0 0 0,-1 0 0 0 0,1 0 0 0 0,-1 1 0 0 0,0 0 0 0 0,1-1 0 0 0,-1 1 0 0 0,0 0 0 0 0,-1 0 0 0 0,1 1 0 0 0,-1-1 0 0 0,1 0 0 0 0,-1 1 0 0 0,0 0 0 0 0,0-1 0 0 0,0 3 0 0 0,-1-1 0 0 0,0 1 0 0 0,-1-1 0 0 0,1 1 0 0 0,-1 0 0 0 0,0-1 0 0 0,-1 1 0 0 0,0 0 0 0 0,0-1 0 0 0,0 1 0 0 0,0-1 0 0 0,-3 6 0 0 0,1 1 0 0 0,0 0 0 0 0,-1 0 0 0 0,0 0 0 0 0,-1 0 0 0 0,0 0 0 0 0,-1-1 0 0 0,0 0 0 0 0,-1 0 0 0 0,-3 3 0 0 0,7-9-4 0 0,0-1 0 0 0,0 1-1 0 0,1 0 1 0 0,-1 0 0 0 0,1 0 0 0 0,-1 5 4 0 0,1-4 117 0 0,0-1 0 0 0,-1 1 0 0 0,1-1 0 0 0,-3 3-117 0 0,4-6 59 0 0,-1 0 1 0 0,1 0-1 0 0,0 0 1 0 0,0 0-1 0 0,0 1 1 0 0,0-1-1 0 0,0 0 1 0 0,0 1-1 0 0,0-1 1 0 0,1 0-1 0 0,-1 1 0 0 0,1-1 1 0 0,0 1-1 0 0,0-1 1 0 0,0 0-1 0 0,0 1 1 0 0,0-1-1 0 0,0 1 1 0 0,1-1-1 0 0,-1 1 1 0 0,1-1-1 0 0,0 0 0 0 0,0 1 1 0 0,-1-1-1 0 0,2 0 1 0 0,-1 0-1 0 0,0 1-59 0 0,0-1 0 0 0,-1-1 0 0 0,0-1 0 0 0,0 1 0 0 0,0-1 0 0 0,0 1 0 0 0,0 0 0 0 0,0-1 0 0 0,1 1 0 0 0,-1-1 0 0 0,0 1 0 0 0,0-1 0 0 0,1 1 0 0 0,-1-1 0 0 0,0 1 0 0 0,1-1 0 0 0,-1 0 0 0 0,0 1 0 0 0,1-1 0 0 0,-1 1 0 0 0,1-1 0 0 0,-1 0 0 0 0,1 1 0 0 0,-1-1 0 0 0,3 3 0 0 0,1-1 0 0 0,-1 0 0 0 0,0 1 0 0 0,1-1 0 0 0,-1 0 0 0 0,1-1 0 0 0,0 1 0 0 0,0-1 0 0 0,0 1 0 0 0,-1-1 0 0 0,1 0 0 0 0,0-1 0 0 0,0 1 0 0 0,1-1 0 0 0,0 0 0 0 0,12 1 0 0 0,-1-2 0 0 0,1 0 0 0 0,2-1 0 0 0,-15 2 0 0 0,3-1 72 0 0,11-1-1945 0 0,1-2-3364 0 0,3-3-2724 0 0</inkml:trace>
  <inkml:trace contextRef="#ctx0" brushRef="#br2" timeOffset="630162.173">16319 6345 8288 0 0,'4'-7'240'0'0,"0"-1"0"0"0,-1 1 0 0 0,0-1 0 0 0,-1 0 0 0 0,0 0 0 0 0,0 0 0 0 0,-1 0 0 0 0,0-1 0 0 0,0 1 0 0 0,-1-3-240 0 0,5-23 544 0 0,0 3 896 0 0,-4 30-998 0 0,-1 1-413 0 0,2-5 102 0 0,2-2-53 0 0,-3 6 292 0 0,-1 1 118 0 0,0 0 22 0 0,0 0 2 0 0,0 0 0 0 0,0 0 0 0 0,0 0-1 0 0,0 0-68 0 0,10 26-278 0 0,-6 1-135 0 0,-1 0 0 0 0,-2 1-1 0 0,0 0 1 0 0,-2-1-30 0 0,1 1 324 0 0,-2-2 616 0 0,1-21-807 0 0,0 0 0 0 0,1 0 0 0 0,0 1 0 0 0,0-1 0 0 0,0 4-133 0 0,1 29-201 0 0,-1-37-850 0 0,0-1-385 0 0,0 0-78 0 0,0 0-19 0 0</inkml:trace>
  <inkml:trace contextRef="#ctx0" brushRef="#br2" timeOffset="630459.842">16715 6215 13824 0 0,'0'0'629'0'0,"0"0"-12"0"0,3 14-367 0 0,-5-8-90 0 0,1 0 1 0 0,-1 0 0 0 0,0 1 0 0 0,-1-1 0 0 0,1-1 0 0 0,-1 1 0 0 0,0 0 0 0 0,-1-1-1 0 0,-1 3-160 0 0,1-2 377 0 0,1 0 0 0 0,-1 0 0 0 0,1 0 0 0 0,0 2-377 0 0,-12 21 983 0 0,10-20-947 0 0,1 1-1 0 0,0-1 1 0 0,0 0-1 0 0,1 1 1 0 0,-3 10-36 0 0,3-8-3 0 0,0 0 0 0 0,-2 0-1 0 0,1-1 1 0 0,-2 2 3 0 0,-13 20 0 0 0,6-11 0 0 0,1 0 0 0 0,-2 9 0 0 0,6-2 93 0 0,9-19-5529 0 0,-1-10-612 0 0</inkml:trace>
  <inkml:trace contextRef="#ctx0" brushRef="#br2" timeOffset="631133.089">16808 6497 11976 0 0,'0'0'266'0'0,"0"0"44"0"0,0 0 15 0 0,0 0-26 0 0,1 2-198 0 0,36 46 1854 0 0,-35-46-1736 0 0,0-1 0 0 0,1 1 0 0 0,-1-1 0 0 0,1 0 0 0 0,0 1 0 0 0,-1-1 0 0 0,1 0 0 0 0,0-1 0 0 0,0 1 0 0 0,-1 0 0 0 0,1-1 1 0 0,0 0-1 0 0,0 1 0 0 0,0-1 0 0 0,0-1 0 0 0,0 1 0 0 0,0 0-219 0 0,17 0 451 0 0,-8 0-448 0 0,0 0-1 0 0,-1-2 0 0 0,1 1 0 0 0,0-2 0 0 0,0 1 0 0 0,-1-2 0 0 0,3 0-2 0 0,-6 2 1 0 0,2-2 232 0 0,1 1 0 0 0,0-2-1 0 0,-1 1 1 0 0,9-7-233 0 0,-8 7 621 0 0,-9 4-604 0 0,-1 0 1 0 0,0 0 0 0 0,0-1 0 0 0,0 1-1 0 0,0 0 1 0 0,0-1 0 0 0,0 1 0 0 0,0-1-1 0 0,0 0 1 0 0,0 1 0 0 0,0-1 0 0 0,0 0-1 0 0,0 1 1 0 0,0-1 0 0 0,0 0 0 0 0,-1 0-1 0 0,1 0 1 0 0,0 0 0 0 0,0 0-1 0 0,-1 0 1 0 0,1 0 0 0 0,-1 0 0 0 0,1 0-1 0 0,-1 0 1 0 0,1 0 0 0 0,-1 0 0 0 0,0 0-1 0 0,0-1-17 0 0,1 2 0 0 0,-1-1 0 0 0,0 0 0 0 0,0 1 0 0 0,0-1 0 0 0,0 0 0 0 0,0 1 0 0 0,0-1 0 0 0,0 0 0 0 0,0 1 0 0 0,0-1 0 0 0,0 0 0 0 0,-1 1 0 0 0,1-1 0 0 0,0 1 0 0 0,0-1 0 0 0,-1 0 0 0 0,1 1 0 0 0,0-1 0 0 0,-1 1 0 0 0,1-1 0 0 0,0 1 0 0 0,-1-1 0 0 0,1 1 0 0 0,-1-1 0 0 0,1 1 0 0 0,-1-1 0 0 0,0 1 0 0 0,1-1 0 0 0,-4-3 0 0 0,0 1 0 0 0,-1-1 0 0 0,1 1 0 0 0,-1 0 0 0 0,-4-2 0 0 0,-19-14 0 0 0,26 16 0 0 0,0 1 0 0 0,0 0 0 0 0,0-1 0 0 0,0 0 0 0 0,0 1 0 0 0,0-1 0 0 0,1 0 0 0 0,-1 0 0 0 0,1 0 0 0 0,-1-1 0 0 0,2 2 0 0 0,-1 0 0 0 0,1 0 0 0 0,0 1 0 0 0,-1-1 0 0 0,1 0 0 0 0,0 0 0 0 0,0 1 0 0 0,0-1 0 0 0,0 0 0 0 0,1 0 0 0 0,-1 0 0 0 0,0 1 0 0 0,1-1 0 0 0,-1 0 0 0 0,1 0 0 0 0,-1 1 0 0 0,1-1 0 0 0,0 0 0 0 0,0 0 0 0 0,9-17 0 0 0,-8 15 0 0 0,0-1 0 0 0,1 1 0 0 0,-1 0 0 0 0,1 0 0 0 0,-1 0 0 0 0,4-2 0 0 0,3-3 0 0 0,0 1 0 0 0,1 0 0 0 0,1 1 0 0 0,-1 0 0 0 0,1 0 0 0 0,0 1 0 0 0,1 1 0 0 0,-4 1 0 0 0,0 1 0 0 0,1 0 0 0 0,-1 0 0 0 0,1 1 0 0 0,0 0 0 0 0,0 1 0 0 0,-1 0 0 0 0,1 0 0 0 0,0 1 0 0 0,0 0 0 0 0,0 0 0 0 0,7 2 0 0 0,-1 2 0 0 0,-10-4 0 0 0,0 1 0 0 0,-1 0 0 0 0,1 0 0 0 0,0 1 0 0 0,-1-1 0 0 0,1 1 0 0 0,-1 0 0 0 0,1 1 0 0 0,-1-1 0 0 0,0 1 0 0 0,0 0 0 0 0,0-1 0 0 0,0 2 0 0 0,2 2 0 0 0,-3-3 28 0 0,0 0-1 0 0,0 0 0 0 0,-1 1 0 0 0,1-1 0 0 0,-1 1 1 0 0,0 0-1 0 0,0-1 0 0 0,-1 1 0 0 0,1 0 0 0 0,-1 0 1 0 0,0 0-1 0 0,0 0 0 0 0,0 1 0 0 0,0-1 0 0 0,-1 0 1 0 0,1 0-1 0 0,-1 0 0 0 0,0 1-27 0 0,-1 3 173 0 0,-1-1 0 0 0,1 1 0 0 0,-1-1 1 0 0,0 0-1 0 0,-1 1 0 0 0,1-1 0 0 0,-1 0 0 0 0,-1-1 0 0 0,-2 6-173 0 0,-47 81 0 0 0,51-89 0 0 0,1 0 0 0 0,-1 0 0 0 0,1 0 0 0 0,0 0 0 0 0,0 0 0 0 0,0 0 0 0 0,0 1 0 0 0,1-1 0 0 0,-1 3 0 0 0,1-6 0 0 0,0 1 0 0 0,0-1 0 0 0,0 1 0 0 0,0-1 0 0 0,1 1 0 0 0,-1-1 0 0 0,0 0 0 0 0,0 1 0 0 0,1-1 0 0 0,-1 1 0 0 0,1-1 0 0 0,0 0 0 0 0,-1 1 0 0 0,1-1 0 0 0,0 0 0 0 0,0 0 0 0 0,-1 1 0 0 0,1-1 0 0 0,0 0 0 0 0,0 0 0 0 0,0 0 0 0 0,1 0 0 0 0,-1 0 0 0 0,0-1 0 0 0,0 1 0 0 0,0 0 0 0 0,1 0 0 0 0,-1-1 0 0 0,2 1 0 0 0,0 0 0 0 0,1 0 0 0 0,-1-1 0 0 0,0 0 0 0 0,0 1 0 0 0,0-1 0 0 0,0 0 0 0 0,1-1 0 0 0,-1 1 0 0 0,0-1 0 0 0,0 1 0 0 0,36-12 0 0 0,-25 8 0 0 0,47-20-496 0 0,-35 13-3574 0 0,-20 8 2168 0 0,19-9-5413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30:23.799"/>
    </inkml:context>
    <inkml:brush xml:id="br0">
      <inkml:brushProperty name="width" value="0.05" units="cm"/>
      <inkml:brushProperty name="height" value="0.05" units="cm"/>
      <inkml:brushProperty name="color" value="#008C3A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313 4285 10592 0 0,'1'-2'774'0'0,"-1"1"-753"0"0,0 1-1 0 0,0-1 1 0 0,0 1-1 0 0,0-1 1 0 0,0 1-1 0 0,0 0 1 0 0,0-1-1 0 0,0 1 1 0 0,0-1-1 0 0,-1 1 1 0 0,1-1 0 0 0,0 1-1 0 0,0-1 1 0 0,0 1-1 0 0,0-1 1 0 0,-1 1-1 0 0,1 0 1 0 0,0-1-1 0 0,0 1 1 0 0,-1-1-1 0 0,1 1 1 0 0,0 0-1 0 0,-1-1-20 0 0,1 0 570 0 0,0 1 176 0 0,0 0 29 0 0,0 0-75 0 0,0 0-347 0 0,0 0-155 0 0,0 0-34 0 0,-4 5 323 0 0,4-5-440 0 0,-1 1 1 0 0,1-1-1 0 0,0 1 0 0 0,-1-1 1 0 0,1 0-1 0 0,-1 1 0 0 0,1-1 0 0 0,0 1 1 0 0,-1-1-1 0 0,1 1 0 0 0,0-1 1 0 0,0 1-1 0 0,-1-1 0 0 0,1 1 0 0 0,0-1 1 0 0,0 1-1 0 0,0-1 0 0 0,0 1 1 0 0,-1 0-1 0 0,1-1 0 0 0,0 1 0 0 0,0 0-47 0 0,0 13 591 0 0,-1-8-365 0 0,1 0 0 0 0,0 0-1 0 0,0 0 1 0 0,0 0 0 0 0,1 1-226 0 0,18 120 1583 0 0,-10-66-967 0 0,-2 13-616 0 0,-2-12 164 0 0,-5-16-57 0 0,0 2-107 0 0,-3-32-1378 0 0,1-7-130 0 0</inkml:trace>
  <inkml:trace contextRef="#ctx0" brushRef="#br0" timeOffset="409.812">169 4577 4608 0 0,'0'0'353'0'0,"7"-4"94"0"0,19-5 6278 0 0,16 1-4289 0 0,5-2-2523 0 0,-8 0 332 0 0,14-1-245 0 0,5-1 97 0 0,-46 9-108 0 0,25-6-546 0 0,35-3 557 0 0,-72 11-38 0 0,1 1 1 0 0,-1 0 0 0 0,1 0-1 0 0,0 0 1 0 0,-1 0 0 0 0,1 0-1 0 0,0 0 1 0 0,-1 0 0 0 0,1 0 0 0 0,0 0-1 0 0,-1 0 1 0 0,1 0 0 0 0,0 0-1 0 0,-1 1 1 0 0,1-1 0 0 0,0 0-1 0 0,-1 0 1 0 0,1 1 0 0 0,-1-1-1 0 0,1 0 1 0 0,0 1 0 0 0,-1-1 0 0 0,1 1-1 0 0,-1-1 1 0 0,1 0 37 0 0,-1 2 17 0 0,0-1 0 0 0,1 0 0 0 0,-1 0 0 0 0,0 0 1 0 0,0 0-1 0 0,0 1 0 0 0,0-1 0 0 0,0 0 0 0 0,0 0 0 0 0,0 0 0 0 0,0 2-17 0 0,-1 7 719 0 0,-2 3 7 0 0,2-12-670 0 0,1 0 0 0 0,-1 0 0 0 0,1-1 0 0 0,0 1 0 0 0,-1 0 0 0 0,1 0 0 0 0,0 0 0 0 0,0 0 0 0 0,0 0 0 0 0,0 0 1 0 0,0 0-1 0 0,0 0 0 0 0,0 0 0 0 0,0 0 0 0 0,0 0-56 0 0,0 2 140 0 0,1 0 0 0 0,-1 0-1 0 0,0 0 1 0 0,1 0 0 0 0,-2 0 0 0 0,1 1 0 0 0,0-1 0 0 0,-1 0 0 0 0,1-1 0 0 0,-1 1-1 0 0,-1 3-139 0 0,1 2 280 0 0,0 0-1 0 0,1 0 0 0 0,-1 0 0 0 0,1-1 0 0 0,1 1 0 0 0,0 0 0 0 0,0 0 0 0 0,2 8-279 0 0,-1-4 318 0 0,-3 6 40 0 0,0-16-327 0 0,1 0 1 0 0,-1 0-1 0 0,1-1 1 0 0,0 1-1 0 0,0 0 1 0 0,0 0 0 0 0,0 0-1 0 0,0 0 1 0 0,0-1-1 0 0,1 1 1 0 0,-1 0-1 0 0,0 0-31 0 0,9 31 328 0 0,-9-31-306 0 0,8 7 49 0 0,0-8-1817 0 0,-8-1 712 0 0</inkml:trace>
  <inkml:trace contextRef="#ctx0" brushRef="#br0" timeOffset="1413.823">659 4413 13184 0 0,'0'0'604'0'0,"0"0"-14"0"0,6 6-352 0 0,1 0-234 0 0,0 1 1 0 0,-1 0 0 0 0,0 0-1 0 0,0 1 1 0 0,-1-1 0 0 0,0 1-1 0 0,0 0 1 0 0,-1 1 0 0 0,0-1-1 0 0,0 1 1 0 0,-1 0 0 0 0,1 3-5 0 0,4 13-2 0 0,-6-19 13 0 0,0-1 0 0 0,-1 1 0 0 0,1 0 0 0 0,-1 0 0 0 0,1 4-11 0 0,1 67-991 0 0,-3-76 617 0 0,0-1 35 0 0,0 0 158 0 0,0 0 70 0 0,1 1 14 0 0,7 13 1127 0 0,-7-13-595 0 0,-1-1 12 0 0,0 0 1 0 0,0 0 0 0 0,3 17 1406 0 0,0-3-910 0 0,-3-11-851 0 0,1-1 0 0 0,0 0-1 0 0,-1 1 1 0 0,0-1 0 0 0,0 1 0 0 0,1-1-1 0 0,-2 3-92 0 0,1 18 430 0 0,1-20-356 0 0,-1 0 0 0 0,0 0 0 0 0,0 0 0 0 0,0 0 0 0 0,0 0 0 0 0,0 0 0 0 0,-1 0 0 0 0,0 2-74 0 0,0-4 82 0 0,1-1-2 0 0,0 0 0 0 0,0 0 0 0 0,0 0 0 0 0,0 0 0 0 0,0 0 0 0 0,-6-5 248 0 0,5-16-296 0 0,2-1-1 0 0,1 1 1 0 0,0-1-1 0 0,1 1 1 0 0,2 0-1 0 0,0 0 1 0 0,1 1-1 0 0,2-3-31 0 0,-6 20-10 0 0,-1 1 0 0 0,0-1 0 0 0,0 1-1 0 0,1 0 1 0 0,-1-1 0 0 0,1 1 0 0 0,0 0-1 0 0,0 0 1 0 0,0 0 0 0 0,0 0 0 0 0,0 1-1 0 0,0-1 1 0 0,0 1 0 0 0,0-1 0 0 0,1 1-1 0 0,-1 0 1 0 0,1-1 0 0 0,-1 1 0 0 0,1 0 0 0 0,-1 1-1 0 0,1-1 1 0 0,2 0 10 0 0,-4 1-6 0 0,1 0-1 0 0,-1 1 1 0 0,1-1-1 0 0,-1 1 1 0 0,1-1-1 0 0,-1 1 1 0 0,0-1-1 0 0,1 1 1 0 0,-1 0-1 0 0,1 0 7 0 0,2 1-14 0 0,1 2 6 0 0,0-1-1 0 0,0 1 0 0 0,0 0 0 0 0,-1 0 0 0 0,1 0 1 0 0,-1 0-1 0 0,0 1 0 0 0,-1 0 0 0 0,1 0 0 0 0,-1 0 1 0 0,0 0-1 0 0,0 1 0 0 0,0-1 0 0 0,-1 1 0 0 0,2 5 9 0 0,11 51 320 0 0,-14-57-271 0 0,0 0-1 0 0,-1 0 1 0 0,0 0-1 0 0,1 0 0 0 0,-2 0 1 0 0,1 0-1 0 0,-1 4-48 0 0,-2 34 331 0 0,0-33-190 0 0,-2-10 71 0 0,4 0-199 0 0,0-1 0 0 0,1 1 0 0 0,-1-1 1 0 0,1 0-1 0 0,-1 1 0 0 0,1-1 0 0 0,-1 0 0 0 0,1 1 0 0 0,-1-1 0 0 0,1 0 1 0 0,-1 1-1 0 0,1-1 0 0 0,0 0 0 0 0,0 0 0 0 0,-1 1 0 0 0,1-1 0 0 0,0 0 1 0 0,0 0-1 0 0,0 0 0 0 0,0 1 0 0 0,0-1-13 0 0,0-10-20 0 0,1 0-1 0 0,0 1 1 0 0,0-1-1 0 0,2 1 1 0 0,-1 0-1 0 0,1 0 1 0 0,1 0-1 0 0,-1 0 1 0 0,2 0 0 0 0,-1 1-1 0 0,2-1 1 0 0,-1 1-1 0 0,1 0 1 0 0,0 1-1 0 0,3-3 21 0 0,-7 9-25 0 0,0 1 1 0 0,0-1-1 0 0,-1 1 0 0 0,1-1 0 0 0,0 1 0 0 0,0 0 0 0 0,0 0 0 0 0,0 0 0 0 0,0 0 0 0 0,1 0 25 0 0,6-2-40 0 0,-8 3 24 0 0,1 0-1 0 0,0 0 0 0 0,-1 0 1 0 0,1 1-1 0 0,-1-1 1 0 0,1 1-1 0 0,0-1 1 0 0,-1 1-1 0 0,1-1 1 0 0,-1 1-1 0 0,0 0 1 0 0,1 0 16 0 0,0 0-25 0 0,1 1 3 0 0,-1-1 0 0 0,0 1 0 0 0,1 0-1 0 0,-1-1 1 0 0,0 1 0 0 0,0 0 0 0 0,0 0-1 0 0,1 2 23 0 0,10 10-38 0 0,-7-8 41 0 0,-1 0-1 0 0,-1 0 1 0 0,1 0-1 0 0,-1 1 1 0 0,0 0-1 0 0,1 3-2 0 0,3 4 79 0 0,23 48 539 0 0,-29-60-587 0 0,-1 0-10 0 0,0 0 1 0 0,0 0 0 0 0,0 0 0 0 0,1 0-1 0 0,-1 0 1 0 0,1 0 0 0 0,-1-1-1 0 0,1 1 1 0 0,0-1 0 0 0,0 1 0 0 0,0-1-1 0 0,-1 1 1 0 0,1-1 0 0 0,1 0 0 0 0,-1 0-1 0 0,0 0 1 0 0,0 0 0 0 0,1 0-22 0 0,14 1 11 0 0,-12-5-11 0 0,-1 0 10 0 0,1 1 8 0 0,-4 1-7 0 0,1 1 0 0 0,-1-1 0 0 0,1 1 0 0 0,-1-1-1 0 0,0 0 1 0 0,1 0 0 0 0,-1 0 0 0 0,0 1 0 0 0,0-1-1 0 0,0 0 1 0 0,1 0 0 0 0,-1-1 0 0 0,0 1 0 0 0,0 0-1 0 0,0 0 1 0 0,-1 0 0 0 0,1-1 0 0 0,0 1 0 0 0,0 0-1 0 0,-1-1 1 0 0,1 0-11 0 0,0-1 17 0 0,0 0 0 0 0,0 0 0 0 0,0 0 0 0 0,1 0 0 0 0,-1 0 0 0 0,1 0-1 0 0,0 0 1 0 0,0 1 0 0 0,0-2-17 0 0,1 1 17 0 0,-1-1 0 0 0,1 1 0 0 0,-1-1 1 0 0,0 0-1 0 0,1-3-17 0 0,1-4 36 0 0,-1 0 1 0 0,0 0 0 0 0,-1 0-1 0 0,1-11-36 0 0,2-6-34 0 0,-4 22 13 0 0,0 1-1 0 0,0-1 1 0 0,0 1 0 0 0,-1-1-1 0 0,1 0 1 0 0,-2-5 21 0 0,2-18-38 0 0,0 11-26 0 0,-1 18 56 0 0,-1-1-1 0 0,1 0 1 0 0,-1 0-1 0 0,1 0 1 0 0,-1 0-1 0 0,1 1 1 0 0,-1-1-1 0 0,0 0 1 0 0,1 1-1 0 0,-1-1 1 0 0,0 0-1 0 0,0 1 1 0 0,1-1-1 0 0,-1 1 1 0 0,0-1-1 0 0,0 1 1 0 0,0-1-1 0 0,0 1 1 0 0,0 0-1 0 0,0 0 1 0 0,1-1-1 0 0,-1 1 1 0 0,0 0-1 0 0,0 0 1 0 0,0 0-1 0 0,0 0 1 0 0,0 0 8 0 0,-3 1-8 0 0,0 1 1 0 0,1-1-1 0 0,-1 1 1 0 0,1 0-1 0 0,0 0 1 0 0,-1 0-1 0 0,1 1 1 0 0,0-1-1 0 0,0 1 1 0 0,1 0-1 0 0,-1 0 1 0 0,0 0-1 0 0,1 0 0 0 0,0 0 1 0 0,0 0-1 0 0,-1 3 8 0 0,-4 3-18 0 0,5-5 13 0 0,0 0-1 0 0,0 0 1 0 0,0 1 0 0 0,0-1-1 0 0,1 1 1 0 0,0-1-1 0 0,0 1 1 0 0,0 3 5 0 0,-5 15-9 0 0,4-15 22 0 0,1 1-1 0 0,-1-1 1 0 0,1 0-1 0 0,1 1 0 0 0,0-1 1 0 0,0 1-1 0 0,1-1 1 0 0,0 1-1 0 0,0-1 0 0 0,2 5-12 0 0,-2-10 1 0 0,0 1-1 0 0,1-1 1 0 0,-1 1-1 0 0,1-1 1 0 0,0 0-1 0 0,0 0 1 0 0,0 0-1 0 0,1 1 0 0 0,6 10 56 0 0,-6-12-30 0 0,-1 1 1 0 0,1 0-1 0 0,-1 0 0 0 0,1-1 0 0 0,0 0 0 0 0,0 1 0 0 0,0-1 0 0 0,0 0 0 0 0,0-1 0 0 0,1 1 0 0 0,-1-1 0 0 0,0 1 1 0 0,1-1-1 0 0,-1 0 0 0 0,1 0 0 0 0,0 0 0 0 0,-1-1 0 0 0,1 1 0 0 0,0-1 0 0 0,-1 0 0 0 0,4 0-26 0 0,-3 0 19 0 0,0-1-1 0 0,0 1 0 0 0,0-1 1 0 0,0 0-1 0 0,0 0 0 0 0,2-1-18 0 0,2 0 30 0 0,0-2-181 0 0,0 1 0 0 0,0-1 0 0 0,-1 0 0 0 0,1-1 0 0 0,-1 0 0 0 0,0 0 0 0 0,5-6 151 0 0,-5 5-1129 0 0,-6 0-57 0 0</inkml:trace>
  <inkml:trace contextRef="#ctx0" brushRef="#br0" timeOffset="1701.739">531 4349 19983 0 0,'0'-1'69'0'0,"0"0"0"0"0,0 0 0 0 0,0 1 0 0 0,-1-1-1 0 0,1 0 1 0 0,0 0 0 0 0,0 1 0 0 0,-1-1 0 0 0,1 0-1 0 0,0 0 1 0 0,-1 1 0 0 0,1-1 0 0 0,0 0 0 0 0,-1 1-1 0 0,1-1 1 0 0,-1 1 0 0 0,0-1 0 0 0,1 0 0 0 0,-1 1-1 0 0,1-1 1 0 0,-1 1 0 0 0,0 0 0 0 0,1-1 0 0 0,-1 1-1 0 0,0-1 1 0 0,0 1-69 0 0,-8-8 385 0 0,5 3-367 0 0,2 0-3 0 0,1 4 57 0 0,-2-1-63 0 0,1 1-138 0 0,7-1 66 0 0,7 3-489 0 0,-8 0 384 0 0,8 2-248 0 0</inkml:trace>
  <inkml:trace contextRef="#ctx0" brushRef="#br0" timeOffset="12927.081">3882 5045 10136 0 0,'0'0'777'0'0,"0"0"-222"0"0,6 6 2891 0 0,10 24 870 0 0,-13-23-4244 0 0,0-1-1 0 0,-1 1 1 0 0,0 0-1 0 0,0 0 1 0 0,0 0-1 0 0,-1 0 0 0 0,-1 0 1 0 0,1 0-1 0 0,-1 0 1 0 0,0 3-72 0 0,0 51 1189 0 0,-1 8-98 0 0,-1-36-796 0 0,-8 57 627 0 0,10-85-857 0 0,0 15 371 0 0,0-19-377 0 0,0-2-93 0 0,1-1 1 0 0,0 1-1 0 0,0-1 1 0 0,-1 1-1 0 0,1-1 0 0 0,0 1 1 0 0,0 0-1 0 0,0-1 1 0 0,1 1-1 0 0,-1 0 1 0 0,0 0-1 0 0,0 0 0 0 0,1 0 1 0 0,-1 0-1 0 0,2-1 34 0 0,5-5-211 0 0,5-5-90 0 0,0 0 0 0 0,1 1-1 0 0,0 1 1 0 0,9-5 301 0 0,-19 13-106 0 0,1-1 1 0 0,0 1-1 0 0,-1-1 1 0 0,1 2-1 0 0,0-1 0 0 0,1 0 1 0 0,-1 1-1 0 0,0 0 1 0 0,0 0-1 0 0,1 0 0 0 0,4 1 106 0 0,-7 0-24 0 0,0 0-1 0 0,0 0 1 0 0,1 1-1 0 0,-1-1 1 0 0,0 1 0 0 0,1 0-1 0 0,-1 0 1 0 0,0 0-1 0 0,0 0 1 0 0,0 1-1 0 0,0-1 1 0 0,0 1-1 0 0,0 0 1 0 0,-1 0-1 0 0,1 0 1 0 0,0 0-1 0 0,-1 0 1 0 0,0 0-1 0 0,2 2 25 0 0,-3-2 0 0 0,1 0 0 0 0,-1-1 0 0 0,1 1 0 0 0,-1 0 0 0 0,0 0-1 0 0,0 0 1 0 0,0 0 0 0 0,0 0 0 0 0,0 0 0 0 0,0 1 0 0 0,-1-1 0 0 0,1 0-1 0 0,-1 0 1 0 0,1 1 0 0 0,-1-1 0 0 0,0 0 0 0 0,0 2 0 0 0,0-2 13 0 0,1 2 40 0 0,-1 0 1 0 0,0 0-1 0 0,-1-1 1 0 0,1 1-1 0 0,0 0 0 0 0,-1 0 1 0 0,0-1-1 0 0,0 1 1 0 0,0 0-1 0 0,0-1 1 0 0,-1 0-1 0 0,1 1 1 0 0,-1-1-1 0 0,-1 2-53 0 0,-3 3 222 0 0,0 0 0 0 0,-1-1-1 0 0,0 1 1 0 0,-1-1 0 0 0,1-1 0 0 0,-4 3-222 0 0,7-7 22 0 0,-5 6 126 0 0,-1-1-1 0 0,0 0 0 0 0,-1-1 0 0 0,0 0 0 0 0,-6 2-147 0 0,4-2 158 0 0,7-3-97 0 0,1 0 1 0 0,-1 0-1 0 0,1-1 0 0 0,-1 0 0 0 0,0 0 1 0 0,0-1-1 0 0,0 0 0 0 0,-4 1-61 0 0,10-2 118 0 0,0 0-180 0 0,-2-14-391 0 0,2 12 416 0 0,1 0 1 0 0,0 0-1 0 0,0 0 0 0 0,0 0 1 0 0,0 0-1 0 0,0 0 0 0 0,0 0 1 0 0,0 1-1 0 0,0-1 0 0 0,1 0 1 0 0,-1 1-1 0 0,1-1 0 0 0,-1 1 1 0 0,1 0-1 0 0,0-1 1 0 0,0 1-1 0 0,-1 0 0 0 0,1 0 1 0 0,0 0-1 0 0,0 0 0 0 0,0 1 1 0 0,0-1 36 0 0,7-3-30 0 0,0 1 0 0 0,1 1 0 0 0,-1 0 1 0 0,2 0 29 0 0,43-9-64 0 0,-29 6 4 0 0,-20 5 48 0 0,0-1 1 0 0,-1 0 0 0 0,1 0-1 0 0,0 0 1 0 0,-1-1 0 0 0,5-1 11 0 0,29-9-64 0 0,-32 10 44 0 0,1 1 0 0 0,0-2 0 0 0,-1 1 1 0 0,1-1-1 0 0,5-3 20 0 0,27-16-1446 0 0,18-7 1446 0 0,-34 17-445 0 0,3 0-28 0 0,26-15-460 0 0,-52 27 931 0 0,0 0 1 0 0,0 0-1 0 0,0 0 0 0 0,0 0 1 0 0,0 1-1 0 0,0-1 1 0 0,0 0-1 0 0,0 0 0 0 0,0 0 1 0 0,0 0-1 0 0,0 0 1 0 0,0 0-1 0 0,0 0 0 0 0,0 0 1 0 0,0 0-1 0 0,0 0 1 0 0,0 0-1 0 0,0 0 0 0 0,0 0 1 0 0,0 0-1 0 0,0 0 1 0 0,0 0-1 0 0,0 0 0 0 0,0 0 1 0 0,0 1-1 0 0,0-1 1 0 0,0 0-1 0 0,0 0 0 0 0,1 0 1 0 0,-1 0-1 0 0,0 0 1 0 0,0 0-1 0 0,0 0 0 0 0,0 0 1 0 0,0 0-1 0 0,0 0 1 0 0,0 0-1 0 0,0 0 0 0 0,0 0 1 0 0,0 0-1 0 0,0 0 1 0 0,0 0-1 0 0,0 0 0 0 0,0 0 1 0 0,0 0-1 0 0,0 0 1 0 0,0 0-1 0 0,1 0 0 0 0,-1 0 1 0 0,0 0-1 0 0,0 0 1 0 0,0 0-1 0 0,0 0 0 0 0,0 0 1 0 0,0 0-1 0 0,0 0 1 0 0,0 0-1 0 0,0 0 0 0 0,0 0 1 0 0,0 0-1 0 0,0 0 1 0 0,0-1-1 0 0,0 1 0 0 0,0 0 1 0 0,0 0-1 0 0,0 0 1 0 0,0 0 1 0 0,-2 7 142 0 0,-7 8 365 0 0,5-7-314 0 0,-1 0 0 0 0,1 0-1 0 0,0 0 1 0 0,1 1-1 0 0,-1 0 1 0 0,2-1 0 0 0,-1 1-1 0 0,2 0 1 0 0,-1 0-1 0 0,1 1 1 0 0,0-1 0 0 0,1 0-1 0 0,0 4-192 0 0,0-13 17 0 0,0 1 0 0 0,0 0 0 0 0,0 0 0 0 0,0-1 0 0 0,0 1 0 0 0,0 0-1 0 0,1-1 1 0 0,-1 1 0 0 0,0 0 0 0 0,0-1 0 0 0,1 1 0 0 0,-1 0 0 0 0,0-1 0 0 0,1 1-1 0 0,-1 0 1 0 0,0-1 0 0 0,1 1 0 0 0,-1-1 0 0 0,1 1 0 0 0,-1-1 0 0 0,1 1-1 0 0,0-1 1 0 0,-1 1 0 0 0,1 0-17 0 0,1-1 14 0 0,-1 1-1 0 0,0-1 1 0 0,1 1-1 0 0,-1-1 1 0 0,1 0-1 0 0,-1 1 1 0 0,1-1-1 0 0,-1 0 1 0 0,1 0-1 0 0,-1 0 1 0 0,1 0-1 0 0,-1 0-13 0 0,5-1 44 0 0,0 0-1 0 0,0-1 1 0 0,0 1-1 0 0,0-1 0 0 0,3-1-43 0 0,1-3-1 0 0,0 1 0 0 0,0-2-1 0 0,0 1 1 0 0,-1-1 0 0 0,2-2 1 0 0,3-3-122 0 0,49-37-366 0 0,-52 43 430 0 0,-8 7 51 0 0,-1-1 11 0 0,5-6-24 0 0,-6 5-64 0 0,1 2-5 0 0,0 1 82 0 0,0-1 1 0 0,0 1 0 0 0,0 0-1 0 0,-1 0 1 0 0,1 0-1 0 0,0 0 1 0 0,-1 0 0 0 0,1 0-1 0 0,-1 1 1 0 0,0-1 0 0 0,0 0-1 0 0,0 1 1 0 0,0 0 6 0 0,11 36 137 0 0,-9-23-164 0 0,-1 1-1 0 0,-1 0 0 0 0,0 2 28 0 0,0 13 3 0 0,2 28 230 0 0,-4 0 0 0 0,-2-1 0 0 0,-4 9-233 0 0,6-51 36 0 0,1-12-21 0 0,0 1 0 0 0,-1 0 0 0 0,1-1 0 0 0,-1 1 0 0 0,0-1-1 0 0,-1 1 1 0 0,1-1 0 0 0,-1 0 0 0 0,0 0 0 0 0,-1 1 0 0 0,1-1-1 0 0,-1-1 1 0 0,-1 2-15 0 0,1-1 43 0 0,0-1-1 0 0,-1 1 0 0 0,0-1 0 0 0,0 0 1 0 0,0 0-1 0 0,-1 0 0 0 0,-4 3-42 0 0,-2 1 77 0 0,8-6-42 0 0,0 0 0 0 0,0 0 0 0 0,0 0 1 0 0,-1 0-1 0 0,1 0 0 0 0,0-1 0 0 0,-1 1 1 0 0,0-1-1 0 0,1 0 0 0 0,-1 0 0 0 0,-1 0-35 0 0,-11 2 111 0 0,2-1 25 0 0,0 0 1 0 0,0-1-1 0 0,-12 0-136 0 0,-31-2 140 0 0,24 1-114 0 0,0-2 0 0 0,0-1-26 0 0,-22-2-1 0 0,31 4-462 0 0,-19-4 463 0 0,25 0-906 0 0,-2 1-4958 0 0,5 2-1485 0 0</inkml:trace>
  <inkml:trace contextRef="#ctx0" brushRef="#br0" timeOffset="9585.568">325 5592 9184 0 0,'1'-23'833'0'0,"2"0"0"0"0,0 1 1 0 0,3-5-834 0 0,0 4 3252 0 0,-6 23-3181 0 0,0 0 0 0 0,0 0 0 0 0,1 0 0 0 0,-1 0 0 0 0,0 0 0 0 0,0 0 1 0 0,0 0-1 0 0,0 0 0 0 0,0 0 0 0 0,0 0 0 0 0,1 0 0 0 0,-1 0 0 0 0,0 0 1 0 0,0 1-1 0 0,0-1 0 0 0,0 0 0 0 0,0 0 0 0 0,1 0 0 0 0,-1 0 0 0 0,0 0 0 0 0,0-1 1 0 0,0 1-1 0 0,0 0 0 0 0,0 0 0 0 0,0 0 0 0 0,1 0 0 0 0,-1 0 0 0 0,0 0 1 0 0,0 0-1 0 0,0 0 0 0 0,0 0 0 0 0,0 0 0 0 0,0 0 0 0 0,1 0 0 0 0,-1 0 1 0 0,0 0-1 0 0,0-1 0 0 0,0 1 0 0 0,0 0 0 0 0,0 0 0 0 0,0 0 0 0 0,0 0 1 0 0,0 0-1 0 0,0 0 0 0 0,0-1 0 0 0,0 1 0 0 0,0 0 0 0 0,0 0 0 0 0,0 0 1 0 0,0 0-1 0 0,1 0 0 0 0,-1 0 0 0 0,0-1 0 0 0,0 1 0 0 0,0 0-71 0 0,5 10 701 0 0,4 17-165 0 0,-1 0-1 0 0,1 13-535 0 0,-8-28 124 0 0,1-1 0 0 0,-1 0 0 0 0,-1 1 0 0 0,0-1 0 0 0,0 0 0 0 0,-1 1-1 0 0,-2 5-123 0 0,1-3 148 0 0,1-1 0 0 0,0 1 0 0 0,1-1 1 0 0,0 2-149 0 0,1 4-2 0 0,-1-18 71 0 0,0-1-1 0 0,0 0-4 0 0,0-2-47 0 0,0 0 0 0 0,0-1 0 0 0,0 1 0 0 0,1 0 0 0 0,-1-1 0 0 0,1 1 0 0 0,-1 0 0 0 0,1 0-17 0 0,7-24 5 0 0,-5 16-212 0 0,0 1 0 0 0,0-1 0 0 0,1 1-1 0 0,4-8 208 0 0,-2 5-146 0 0,0 1 0 0 0,-1-1 0 0 0,0-3 146 0 0,6-15-106 0 0,-5 16 55 0 0,-5 10 31 0 0,0 0 0 0 0,1 0 0 0 0,0 0 0 0 0,-1 0 0 0 0,2 1 0 0 0,-1-1 0 0 0,0 1 0 0 0,1 0 0 0 0,-1-1 0 0 0,1 1-1 0 0,0 0 1 0 0,0 0 0 0 0,1 0 20 0 0,3-2-63 0 0,0 0 0 0 0,0 0 0 0 0,0 1 0 0 0,0 0 0 0 0,1 0-1 0 0,7-2 64 0 0,-13 6-8 0 0,0-1 0 0 0,0 1 0 0 0,0-1 0 0 0,0 1 0 0 0,0 0 0 0 0,0 0 0 0 0,1 0 0 0 0,-1 0 0 0 0,0 0 0 0 0,0 0-1 0 0,0 1 1 0 0,0-1 0 0 0,0 0 0 0 0,1 1 0 0 0,-1 0 0 0 0,0 0 0 0 0,0 0 0 0 0,-1 0 0 0 0,1 0 0 0 0,0 0 0 0 0,0 0 0 0 0,0 0 0 0 0,-1 1-1 0 0,1-1 1 0 0,0 1 0 0 0,-1-1 0 0 0,0 1 0 0 0,1 0 0 0 0,-1-1 8 0 0,3 5 67 0 0,0-1 0 0 0,-1 1 0 0 0,0 0 0 0 0,0 0 0 0 0,0 0 0 0 0,-1 0 0 0 0,0 0 1 0 0,0 0-1 0 0,-1 1 0 0 0,1-1 0 0 0,-1 1 0 0 0,-1-1 0 0 0,1 1 0 0 0,-1-1 0 0 0,0 1 0 0 0,-1-1 0 0 0,0 6-67 0 0,-2 11 192 0 0,2-15-45 0 0,0 0 0 0 0,0 1 0 0 0,-3 6-147 0 0,2-10 69 0 0,1-4-40 0 0,1 1-1 0 0,-1 0 0 0 0,1-1 0 0 0,-1 1 0 0 0,1 0 0 0 0,-1-1 0 0 0,1 1 0 0 0,0 0 1 0 0,0 0-1 0 0,0-1 0 0 0,0 1 0 0 0,0 0-28 0 0,-2-11 104 0 0,2 8-108 0 0,0 1 1 0 0,0-1-1 0 0,-1 1 1 0 0,1-1-1 0 0,0 1 1 0 0,0 0-1 0 0,0-1 1 0 0,0 1-1 0 0,0-1 1 0 0,0 1-1 0 0,0-1 1 0 0,0 1-1 0 0,0-1 1 0 0,0 1-1 0 0,0-1 1 0 0,0 1-1 0 0,0 0 1 0 0,0-1-1 0 0,1 1 1 0 0,-1-1-1 0 0,0 1 1 0 0,0-1-1 0 0,0 1 1 0 0,1 0-1 0 0,-1-1 1 0 0,0 1-1 0 0,1-1 4 0 0,-1 0-36 0 0,1-1-1 0 0,0 0 0 0 0,-1 1 0 0 0,1-1 1 0 0,-1 0-1 0 0,1 0 0 0 0,-1 1 1 0 0,0-1-1 0 0,0 0 0 0 0,0 0 37 0 0,3-14-225 0 0,12-38-281 0 0,0-4 404 0 0,-13 52 95 0 0,1 1 0 0 0,0-1 0 0 0,-1 0 0 0 0,2 1 0 0 0,-1 0 0 0 0,1-1 0 0 0,0 1 0 0 0,0 0 7 0 0,20-14-84 0 0,-24 19 85 0 0,1 0 0 0 0,-1 0 0 0 0,1 0 0 0 0,-1 0 0 0 0,1 0 1 0 0,-1 0-1 0 0,1 0 0 0 0,-1 0 0 0 0,1 0 0 0 0,-1 0 0 0 0,1 0 0 0 0,-1 0 0 0 0,1 0 0 0 0,-1 0 0 0 0,1 1 0 0 0,-1-1 0 0 0,1 0 0 0 0,-1 0 0 0 0,0 1 0 0 0,1-1 0 0 0,-1 0 0 0 0,1 1 0 0 0,-1-1 0 0 0,0 0 0 0 0,1 1 0 0 0,-1-1 0 0 0,0 0 0 0 0,1 1-1 0 0,8 11 257 0 0,-4-3-202 0 0,0 1-1 0 0,-2-1 1 0 0,1 1 0 0 0,-1 1 0 0 0,0-1 0 0 0,-1 0 0 0 0,-1 0-1 0 0,1 1 1 0 0,-1 0 0 0 0,-1-1-55 0 0,6 39 29 0 0,-5-41-410 0 0,6 22 447 0 0,-1-11-6161 0 0,-2-10-537 0 0</inkml:trace>
  <inkml:trace contextRef="#ctx0" brushRef="#br0" timeOffset="9926.913">1027 5509 5064 0 0,'0'0'232'0'0,"-15"3"32"0"0,-1 19 5785 0 0,-8 5 894 0 0,17-19-6439 0 0,1 0-1 0 0,1 0 0 0 0,0 1 0 0 0,-1 2-503 0 0,1-1 194 0 0,0 0 1 0 0,1 0 0 0 0,0 1-1 0 0,0 0 1 0 0,2-1 0 0 0,-1 1-1 0 0,1 0 1 0 0,1 0 0 0 0,-1 5-195 0 0,2-14 11 0 0,0 0 0 0 0,0 0 1 0 0,0 0-1 0 0,1 0 0 0 0,-1 0 1 0 0,0 1-1 0 0,1-1 0 0 0,-1 0 1 0 0,1 0-1 0 0,0 0 1 0 0,-1 0-1 0 0,1-1 0 0 0,0 1 1 0 0,0 0-1 0 0,1 0 0 0 0,-1 0 1 0 0,0-1-1 0 0,0 1 0 0 0,1 0 1 0 0,-1-1-1 0 0,1 0 0 0 0,0 1 1 0 0,-1-1-1 0 0,1 0 0 0 0,0 0 1 0 0,0 0-1 0 0,-1 0 0 0 0,1 0 1 0 0,0 0-1 0 0,0 0 1 0 0,0-1-1 0 0,0 1 0 0 0,0-1 1 0 0,1 1-1 0 0,0-1-11 0 0,2 0 22 0 0,0 0-1 0 0,1-1 1 0 0,-1 0-1 0 0,0 0 1 0 0,0 0 0 0 0,0-1-1 0 0,0 1 1 0 0,0-1-1 0 0,0 0 1 0 0,0-1 0 0 0,2-1-22 0 0,2-2 40 0 0,0 0 1 0 0,-1-1-1 0 0,0 0 0 0 0,0 0 1 0 0,2-4-41 0 0,-7 7 24 0 0,0-1 0 0 0,-1 0 1 0 0,1 0-1 0 0,-1 0 0 0 0,0 0 0 0 0,1-4-24 0 0,0 1 20 0 0,-2 6-11 0 0,-1 0 1 0 0,1 0-1 0 0,-1 0 0 0 0,1 0 0 0 0,-1 0 0 0 0,0 0 0 0 0,0 0 0 0 0,0 0 1 0 0,0 0-1 0 0,0 0 0 0 0,-1 0 0 0 0,1 0 0 0 0,0-1 0 0 0,-1 1 0 0 0,0 0 0 0 0,1 1 1 0 0,-1-1-1 0 0,-1-1-9 0 0,-1-4-35 0 0,-2 1 0 0 0,1-1-1 0 0,-1 1 1 0 0,-2-3 35 0 0,-3-3-185 0 0,8 10 157 0 0,0 0-1 0 0,0 1 1 0 0,0-1-1 0 0,0 1 1 0 0,0-1 0 0 0,0 1-1 0 0,0 0 1 0 0,-1 0-1 0 0,1 0 1 0 0,-1 0-1 0 0,1 0 1 0 0,-1 0 28 0 0,-19-9-514 0 0,20 9 374 0 0,-1 0 0 0 0,0-1 0 0 0,0 2 0 0 0,0-1-1 0 0,0 0 1 0 0,0 0 0 0 0,0 1 0 0 0,0 0 0 0 0,0-1-1 0 0,0 1 141 0 0,-14-2-2908 0 0,12 0 1258 0 0</inkml:trace>
  <inkml:trace contextRef="#ctx0" brushRef="#br0" timeOffset="10377.28">1224 5215 13992 0 0,'0'0'638'0'0,"0"0"-8"0"0,1 1-404 0 0,6 8-230 0 0,-5-7 64 0 0,0 1 1 0 0,0-1 0 0 0,0 1-1 0 0,0-1 1 0 0,-1 1-1 0 0,1 0 1 0 0,-1 0-1 0 0,0 0 1 0 0,0 0 0 0 0,0-1-1 0 0,0 1 1 0 0,0 2-61 0 0,0 6 428 0 0,1-1 0 0 0,0 0 0 0 0,2 7-428 0 0,-3-12 196 0 0,0 0-1 0 0,0 0 1 0 0,-1 0 0 0 0,0 0 0 0 0,0 0 0 0 0,0 0 0 0 0,-1 3-196 0 0,0 23 781 0 0,2-24-593 0 0,0 0-1 0 0,-1-1 1 0 0,0 1 0 0 0,0 0 0 0 0,-1 0 0 0 0,0 0-1 0 0,-2 6-187 0 0,1 0 279 0 0,-1 0-1 0 0,2 0 0 0 0,0 0 1 0 0,0 10-279 0 0,0 12 436 0 0,1-25-315 0 0,0-1 1 0 0,1 0 0 0 0,0 0 0 0 0,1 0 0 0 0,0-1 0 0 0,2 6-122 0 0,1 7 166 0 0,-4-17-126 0 0,1 0 0 0 0,-1-1-1 0 0,1 1 1 0 0,-1-1 0 0 0,1 1 0 0 0,0-1-1 0 0,1 0 1 0 0,1 3-40 0 0,10 15 171 0 0,-13-19-160 0 0,0 0 0 0 0,1 0 0 0 0,-1-1 0 0 0,1 1-1 0 0,-1 0 1 0 0,1-1 0 0 0,-1 1 0 0 0,1-1 0 0 0,0 0-1 0 0,0 0 1 0 0,0 0 0 0 0,0 0 0 0 0,0 0 0 0 0,0 0 0 0 0,0 0-1 0 0,0-1 1 0 0,2 1-11 0 0,0 0 21 0 0,-1 0 0 0 0,1 0 0 0 0,0-1 0 0 0,-1 1 1 0 0,1-1-1 0 0,0 0 0 0 0,-1 0 0 0 0,1 0 0 0 0,0-1 0 0 0,0 0-21 0 0,4-1 49 0 0,0-1 0 0 0,0 0-1 0 0,0-1 1 0 0,0 0 0 0 0,-1 0 0 0 0,6-5-49 0 0,40-33 150 0 0,-34 27-108 0 0,-11 8-30 0 0,-1-1 0 0 0,0-1 0 0 0,0 1 0 0 0,0-1 0 0 0,1-4-12 0 0,6-7 12 0 0,-7 10-3 0 0,0-1 0 0 0,-1 0 0 0 0,0 0 0 0 0,-1 0 0 0 0,0-1 0 0 0,2-11-9 0 0,-6 22-6 0 0,-1-1 0 0 0,0 1 1 0 0,1-1-1 0 0,-1 0 1 0 0,0 1-1 0 0,0-1 0 0 0,0 1 1 0 0,0-1-1 0 0,0 0 1 0 0,-1 1-1 0 0,1-1 1 0 0,0 1-1 0 0,-1-1 0 0 0,1 1 1 0 0,-1-1-1 0 0,0 1 1 0 0,1-1-1 0 0,-1 1 0 0 0,0 0 1 0 0,0-1-1 0 0,0 1 1 0 0,0 0-1 0 0,0 0 0 0 0,0-1 1 0 0,0 1-1 0 0,0 0 1 0 0,-1 0-1 0 0,1 0 1 0 0,0 0-1 0 0,-1 1 0 0 0,1-1 1 0 0,0 0-1 0 0,-1 1 1 0 0,1-1-1 0 0,-1 1 0 0 0,1-1 1 0 0,-1 1-1 0 0,1-1 1 0 0,-1 1-1 0 0,0 0 0 0 0,1 0 1 0 0,-2 0 5 0 0,-1 0-15 0 0,0 0 1 0 0,0 0-1 0 0,0 0 0 0 0,0 1 1 0 0,0-1-1 0 0,0 1 0 0 0,0 0 1 0 0,0 0-1 0 0,0 1 0 0 0,0-1 1 0 0,1 1-1 0 0,-1 0 0 0 0,1 0 1 0 0,-1 0-1 0 0,1 0 0 0 0,0 1 15 0 0,0 0-13 0 0,0 0-1 0 0,0 1 1 0 0,0-1-1 0 0,1 1 1 0 0,0 0 0 0 0,-1 0-1 0 0,1 1 14 0 0,-3 4-6 0 0,4-7 2 0 0,0 0 1 0 0,1-1-1 0 0,-1 1 0 0 0,1 0 0 0 0,-1 0 1 0 0,1 0-1 0 0,0 0 0 0 0,-1 0 0 0 0,1 0 0 0 0,0 0 1 0 0,0 0 3 0 0,0 0-3 0 0,0 1 0 0 0,0-1 1 0 0,0 0-1 0 0,0 0 0 0 0,-1 1 1 0 0,1-1-1 0 0,-2 2 3 0 0,-6 12 0 0 0,7-14 0 0 0,0 0 0 0 0,0 0 0 0 0,-1 0 0 0 0,1 0 0 0 0,1 0 0 0 0,-1 1 0 0 0,0-1 0 0 0,0 0 0 0 0,1 1 0 0 0,0-1 0 0 0,-1 0 0 0 0,1 1 0 0 0,0-1 0 0 0,0 1 0 0 0,0-1 0 0 0,1 2 0 0 0,-1-2 0 0 0,0 0 0 0 0,0 0 0 0 0,0 0 0 0 0,0 0 0 0 0,0 0 0 0 0,-1-1 0 0 0,1 1 0 0 0,0 0 0 0 0,-1 0 0 0 0,1 0 0 0 0,-1 0 0 0 0,0-1 0 0 0,0 1 0 0 0,0 0 0 0 0,-2 5 0 0 0,3-7 0 0 0,0 1 0 0 0,0-1 0 0 0,0 1 0 0 0,0 0 0 0 0,-1-1 0 0 0,1 1 0 0 0,0-1 0 0 0,0 1 0 0 0,0-1 0 0 0,0 1 0 0 0,0 0 0 0 0,1-1 0 0 0,-1 1 0 0 0,0-1 0 0 0,0 1 0 0 0,0-1 0 0 0,0 1 0 0 0,1-1 0 0 0,-1 1 0 0 0,0-1 0 0 0,0 1 0 0 0,1-1 0 0 0,-1 1 0 0 0,0-1 0 0 0,1 1 0 0 0,-1-1 0 0 0,1 1 0 0 0,-1-1 0 0 0,1 0 0 0 0,5 12 0 0 0,-6-11 0 0 0,0 0 1 0 0,0 0-1 0 0,0 0 0 0 0,0-1 0 0 0,0 1 1 0 0,0 0-1 0 0,0 0 0 0 0,1-1 1 0 0,-1 1-1 0 0,0 0 0 0 0,0 0 1 0 0,1-1-1 0 0,-1 1 0 0 0,0 0 1 0 0,1 0-1 0 0,-1-1 0 0 0,1 1 1 0 0,-1-1-1 0 0,1 1 0 0 0,-1 0 1 0 0,1-1-1 0 0,-1 1 0 0 0,1-1 0 0 0,0 1 1 0 0,-1-1-1 0 0,1 1 0 0 0,0-1 1 0 0,-1 0-1 0 0,1 1 0 0 0,0-1 1 0 0,-1 0-1 0 0,1 0 0 0 0,0 1 1 0 0,0-1-1 0 0,0 0 0 0 0,0 0 3 0 0,0 1 1 0 0,0-1-1 0 0,-1 0 0 0 0,1 1 1 0 0,0-1-1 0 0,0 1 0 0 0,-1-1 1 0 0,1 1-1 0 0,0-1 0 0 0,-1 1 1 0 0,1-1-1 0 0,-1 1 0 0 0,1 0 1 0 0,0-1-1 0 0,-1 1-3 0 0,1 0 0 0 0,-1-1 0 0 0,1 1 0 0 0,-1 0 1 0 0,1-1-1 0 0,-1 1 0 0 0,1-1 0 0 0,0 1 1 0 0,-1-1-1 0 0,1 1 0 0 0,0-1 0 0 0,0 1 0 0 0,-1-1 1 0 0,1 0-1 0 0,0 1 0 0 0,0-1 0 0 0,0 0 0 0 0,5 1-19 0 0,0-1 0 0 0,0 1 0 0 0,0-1-1 0 0,0-1 1 0 0,0 1 0 0 0,0-1 0 0 0,0 0 19 0 0,25-3-451 0 0,-21 4-521 0 0,1-1-1 0 0,-1 0 1 0 0,1-1-1 0 0,-1 0 1 0 0,0 0-1 0 0,5-3 973 0 0,-1 2-6691 0 0</inkml:trace>
  <inkml:trace contextRef="#ctx0" brushRef="#br0" timeOffset="11726.479">1938 5426 6448 0 0,'29'-6'989'0'0,"-27"6"688"0"0,-2 0 550 0 0,-4 0 1549 0 0,-10 2-1883 0 0,8 1-1380 0 0,1 1 0 0 0,-1-1 0 0 0,1 1 0 0 0,0 0 0 0 0,0 0-1 0 0,-3 5-512 0 0,-21 17 962 0 0,21-19-848 0 0,0-1-1 0 0,1 1 1 0 0,0 0 0 0 0,0 1 0 0 0,1 0 0 0 0,0 0 0 0 0,1 0 0 0 0,-1 1 0 0 0,1 0-114 0 0,-13 23 165 0 0,14-27-117 0 0,0 1 0 0 0,0 0 0 0 0,1 1 0 0 0,-3 6-48 0 0,-4 5 74 0 0,8-16-65 0 0,1 0 0 0 0,0 0 0 0 0,0-1-1 0 0,-1 1 1 0 0,1 0 0 0 0,1 1 0 0 0,-1-1 0 0 0,0 0 0 0 0,0 0 0 0 0,1 0 0 0 0,-1 2-9 0 0,1 1 22 0 0,-1-1 1 0 0,0 1-1 0 0,-1-1 0 0 0,1 0 0 0 0,-1 1 0 0 0,0 0-22 0 0,1-3 7 0 0,0 4 73 0 0,1-5 16 0 0,10-2-60 0 0,-1 0-1 0 0,0-1 0 0 0,1 0 0 0 0,-1-1 0 0 0,0 0 0 0 0,0 0 1 0 0,-1-1-1 0 0,1 0 0 0 0,-1-1 0 0 0,4-2-35 0 0,41-36 0 0 0,-42 34 0 0 0,25-16-60 0 0,-28 22 48 0 0,-7 9 17 0 0,0-3 30 0 0,-1 0 0 0 0,1 0 0 0 0,0 0 0 0 0,0 0 0 0 0,0 0 0 0 0,0 0 0 0 0,1 0-35 0 0,-1-2 23 0 0,0 0 0 0 0,-1 0 0 0 0,1 0 0 0 0,0-1 0 0 0,0 1 0 0 0,-1 0 0 0 0,1 0 0 0 0,-1 0-1 0 0,1 0 1 0 0,-1 0 0 0 0,1 0 0 0 0,-1 0 0 0 0,1 0 0 0 0,-1 0 0 0 0,0 1 0 0 0,0-1 0 0 0,0 0 0 0 0,1 0 0 0 0,-1 0 0 0 0,0 0 0 0 0,0 0 0 0 0,-1 0 0 0 0,1 1 0 0 0,0-1 0 0 0,0 0-23 0 0,0 0 17 0 0,0 0-1 0 0,0 0 0 0 0,0 0 1 0 0,0 0-1 0 0,0 0 1 0 0,0-1-1 0 0,0 1 0 0 0,1 0 1 0 0,-1 0-1 0 0,0 0 1 0 0,1 0-1 0 0,-1 0 0 0 0,1-1 1 0 0,-1 1-1 0 0,1 0 0 0 0,-1 0 1 0 0,1-1-1 0 0,-1 1 1 0 0,1 0-1 0 0,0-1 0 0 0,-1 1-16 0 0,7 9 127 0 0,10 38 338 0 0,-17-47-461 0 0,0 0 0 0 0,0-1 0 0 0,0 1 0 0 0,0 0 0 0 0,1 0 0 0 0,-1-1 0 0 0,0 1 0 0 0,1 0 1 0 0,-1 0-1 0 0,0-1 0 0 0,1 1 0 0 0,-1 0 0 0 0,1-1 0 0 0,-1 1 0 0 0,1-1 0 0 0,0 1 0 0 0,-1 0 0 0 0,1-1-4 0 0,9 8 10 0 0,-10-8-7 0 0,1 0 0 0 0,0 0 1 0 0,-1 0-1 0 0,1 0 0 0 0,0 1 0 0 0,-1-1 1 0 0,1 0-1 0 0,0 0 0 0 0,-1 0 0 0 0,1-1 1 0 0,0 1-1 0 0,-1 0 0 0 0,1 0 0 0 0,0 0 1 0 0,-1 0-1 0 0,1-1 0 0 0,0 1-3 0 0,0 0 9 0 0,4-1-6 0 0,0 1 1 0 0,0-1 0 0 0,0 0-1 0 0,-1 0 1 0 0,1-1-1 0 0,0 1 1 0 0,-1-1 0 0 0,1 0-1 0 0,-1 0 1 0 0,0-1-1 0 0,0 1 1 0 0,0-1 0 0 0,0 0-1 0 0,0 0 1 0 0,0 0-1 0 0,-1-1 1 0 0,1 1 0 0 0,-1-1-1 0 0,0 0 1 0 0,0 0-1 0 0,-1 0 1 0 0,1 0 0 0 0,-1 0-4 0 0,35-62-128 0 0,-36 64 72 0 0,8-1-51 0 0,3 0 56 0 0,-12 3 49 0 0,1 0 0 0 0,-1 0 0 0 0,1 0 0 0 0,-1 0 1 0 0,1 0-1 0 0,-1 1 0 0 0,0-1 0 0 0,1 0 0 0 0,-1 0 1 0 0,1 0-1 0 0,-1 1 0 0 0,0-1 0 0 0,1 0 0 0 0,-1 1 0 0 0,0-1 1 0 0,1 0-1 0 0,-1 1 0 0 0,0-1 0 0 0,1 0 0 0 0,-1 1 0 0 0,0-1 1 0 0,0 0-1 0 0,1 1 0 0 0,-1-1 0 0 0,0 1 0 0 0,0-1 1 0 0,0 1-1 0 0,0-1 0 0 0,0 1 2 0 0,1 1-5 0 0,0-1 1 0 0,0 1-1 0 0,0 0 0 0 0,0-1 1 0 0,0 1-1 0 0,0-1 1 0 0,0 1-1 0 0,0-1 0 0 0,2 2 5 0 0,-2-2-9 0 0,0 0 0 0 0,0 0 0 0 0,0 1 0 0 0,0-1 0 0 0,0 0 0 0 0,0 1 0 0 0,0-1 0 0 0,0 1 1 0 0,0-1-1 0 0,-1 1 0 0 0,1 0 0 0 0,0 0 9 0 0,-1 0-2 0 0,1 0 1 0 0,-1-1 0 0 0,1 1 0 0 0,0 0 0 0 0,0-1-1 0 0,0 1 1 0 0,0-1 0 0 0,0 0 0 0 0,0 1-1 0 0,1-1 1 0 0,-1 0 0 0 0,0 0 1 0 0,1 1 0 0 0,-1-1 0 0 0,0 0 0 0 0,0 0 0 0 0,0 1 0 0 0,0-1 1 0 0,0 1-1 0 0,0-1 0 0 0,0 1 0 0 0,0-1 0 0 0,0 1 0 0 0,-1-1 0 0 0,1 1 0 0 0,0 0 0 0 0,-1 0 0 0 0,0-1 0 0 0,0 0 0 0 0,0-1 0 0 0,0 1 0 0 0,0 0 0 0 0,0 0 0 0 0,0-1 0 0 0,0 1 0 0 0,0 0 0 0 0,0-1 0 0 0,1 1 0 0 0,-1 0 0 0 0,0-1 0 0 0,0 1 0 0 0,1-1 0 0 0,-1 1 0 0 0,0 0 0 0 0,1-1 0 0 0,-1 1 0 0 0,0-1 0 0 0,1 1 0 0 0,-1-1 0 0 0,1 1 0 0 0,-1-1 0 0 0,1 1 0 0 0,-1-1 0 0 0,1 1 0 0 0,0-1 0 0 0,-1 0 0 0 0,1 1 0 0 0,-1-1 0 0 0,1 0 0 0 0,0 0 0 0 0,-1 1 0 0 0,1-1 0 0 0,0 0 0 0 0,0 0 0 0 0,16 8 0 0 0,-13-7 8 0 0,0 0 0 0 0,0-1 0 0 0,0 1 0 0 0,0-1 0 0 0,0 0 0 0 0,0 0 0 0 0,0-1 0 0 0,0 1 0 0 0,0-1 0 0 0,-1 0 0 0 0,1 1 0 0 0,0-2 0 0 0,0 1 0 0 0,2-1-8 0 0,-5 1 6 0 0,5-2 17 0 0,-1 0 0 0 0,1 0-1 0 0,-1 0 1 0 0,0-1 0 0 0,0 0 0 0 0,0 0 0 0 0,0-1 0 0 0,-1 1 0 0 0,1-1 0 0 0,-1 0-23 0 0,14-15 40 0 0,-15 18-32 0 0,-1-1-1 0 0,1 0 1 0 0,0 0 0 0 0,-1 0-1 0 0,0 0 1 0 0,1-1-1 0 0,-1 1 1 0 0,-1-1-1 0 0,1 1 1 0 0,0-1-1 0 0,-1 1 1 0 0,0-1 0 0 0,1-1-8 0 0,6-26 8 0 0,-5 21-39 0 0,0 1 0 0 0,-1-1 0 0 0,0 1 0 0 0,-1-1 0 0 0,0 0-1 0 0,0 0 1 0 0,-1-2 31 0 0,-1 2-47 0 0,1-1 0 0 0,0 1-1 0 0,0-1 1 0 0,1 1 0 0 0,1 0-1 0 0,1-5 48 0 0,-2 8-56 0 0,0 0 1 0 0,0 0-1 0 0,-1 0 0 0 0,0-1 0 0 0,-1 1 0 0 0,0-6 56 0 0,0 5-83 0 0,0 1-1 0 0,1-1 1 0 0,0 1 0 0 0,0 0-1 0 0,2-5 84 0 0,2-8-197 0 0,-2 9 63 0 0,0 0 0 0 0,0 0-1 0 0,-1-11 135 0 0,-1 21-5 0 0,0-1-1 0 0,0 1 1 0 0,1 0 0 0 0,-1 0-1 0 0,0 0 1 0 0,0 0-1 0 0,1 0 1 0 0,-1 0-1 0 0,1 0 1 0 0,-1 0-1 0 0,1 0 1 0 0,-1 0-1 0 0,1 0 1 0 0,-1 1 0 0 0,1-1-1 0 0,0 0 1 0 0,0 0-1 0 0,-1 0 1 0 0,1 1-1 0 0,0-1 1 0 0,0 0-1 0 0,0 1 1 0 0,1-1 5 0 0,-2 0-65 0 0,-2 16-62 0 0,1-13 120 0 0,0 0 0 0 0,1 0-1 0 0,0 0 1 0 0,-1 0-1 0 0,1 0 1 0 0,0 0 0 0 0,0 0-1 0 0,0 1 8 0 0,0 4-16 0 0,0-1-1 0 0,0 1 1 0 0,-1-1-1 0 0,0 1 1 0 0,0-1-1 0 0,0 0 17 0 0,-1 3-15 0 0,0-1 0 0 0,1 0 0 0 0,0 8 15 0 0,7 119 60 0 0,-6-130-47 0 0,1 0 1 0 0,-1 0-1 0 0,1 0 0 0 0,0 0 0 0 0,0-1 0 0 0,1 1 0 0 0,0 0 0 0 0,-1-1 1 0 0,3 3-14 0 0,-3-3 3 0 0,0-1 8 0 0,0 1 0 0 0,0-1 0 0 0,0 1 0 0 0,0-1 0 0 0,-1 1 0 0 0,0 0 1 0 0,0 0-12 0 0,0-1 15 0 0,0 0 0 0 0,1-1 0 0 0,-1 1 0 0 0,1 0 0 0 0,-1 0 0 0 0,1 0 0 0 0,0-1 0 0 0,0 1 0 0 0,0 0 1 0 0,0-1-1 0 0,0 1-15 0 0,11 19 195 0 0,-11-19-174 0 0,0 0 0 0 0,1 0 0 0 0,-1 0 0 0 0,1 0 0 0 0,0 0 0 0 0,0 0 0 0 0,0 0 0 0 0,1 0 0 0 0,-1-1 1 0 0,0 1-1 0 0,1-1 0 0 0,0 1-21 0 0,3 0 22 0 0,-4-1-10 0 0,0 0 0 0 0,0-1 0 0 0,1 0 0 0 0,-1 0 0 0 0,0 0 0 0 0,0 0 0 0 0,1 0 0 0 0,-1 0 0 0 0,1 0 0 0 0,-1-1 0 0 0,0 1 0 0 0,1-1 0 0 0,-1 0 0 0 0,1 1-12 0 0,-2-1 2 0 0,6 0 29 0 0,0 0 1 0 0,-1-1 0 0 0,1 1 0 0 0,-1-1 0 0 0,1 0-1 0 0,2-2-31 0 0,-3 1 28 0 0,1 0-1 0 0,-1 0 0 0 0,1-1 0 0 0,-1 0 1 0 0,0-1-1 0 0,0 1 0 0 0,1-2-27 0 0,-4 2 14 0 0,0 1-1 0 0,0-1 1 0 0,-1 0 0 0 0,1 0-1 0 0,-1 0 1 0 0,0 0-1 0 0,0-1 1 0 0,0 1 0 0 0,0 0-1 0 0,0-1 1 0 0,-1 1-1 0 0,1-1 1 0 0,-1 0 0 0 0,0 0-14 0 0,4-16 46 0 0,0-1 0 0 0,-2 1 0 0 0,0-1 0 0 0,-1-18-46 0 0,-7 10 10 0 0,3 20-10 0 0,2 9 0 0 0,0-1 0 0 0,0 1 0 0 0,0 0-1 0 0,0 0 1 0 0,0-1 0 0 0,-1 1 0 0 0,1 0 0 0 0,0 0-1 0 0,0-1 1 0 0,0 1 0 0 0,0 0 0 0 0,0 0-1 0 0,0-1 1 0 0,-1 1 0 0 0,1 0 0 0 0,0 0 0 0 0,0 0-1 0 0,0-1 1 0 0,0 1 0 0 0,-1 0 0 0 0,1 0 0 0 0,0 0-1 0 0,0 0 1 0 0,-1-1 0 0 0,1 1 0 0 0,0 0-1 0 0,0 0 1 0 0,-1 0 0 0 0,1 0 0 0 0,0 0 0 0 0,0 0-1 0 0,-1 0 1 0 0,1 0 0 0 0,0 0 0 0 0,-1 0-3 0 0,-6 0-40 0 0,4 2 33 0 0,0-1 0 0 0,0 1 0 0 0,0 0 0 0 0,0 0 0 0 0,0 0 0 0 0,1 0 0 0 0,-1 0 0 0 0,1 1 0 0 0,0-1 0 0 0,-1 1 0 0 0,1-1 0 0 0,0 1 0 0 0,0 1 10 0 0,-5 7-79 0 0,1 1 1 0 0,-4 9 78 0 0,6-11 50 0 0,-2 5-31 0 0,0 0 1 0 0,2 0 0 0 0,0 1 0 0 0,0-1-1 0 0,0 16-19 0 0,4-27 11 0 0,0-1 0 0 0,0 0 0 0 0,0 1 0 0 0,1-1 0 0 0,-1 0 0 0 0,1 0 0 0 0,0 0 0 0 0,0 1 0 0 0,0-1 0 0 0,0 0 0 0 0,1 0 0 0 0,-1 0 0 0 0,1-1 0 0 0,0 1-1 0 0,-1 0 1 0 0,2-1 0 0 0,-1 1 0 0 0,0-1 0 0 0,2 3-11 0 0,-2-3 12 0 0,1 0-1 0 0,-1-1 1 0 0,0 1-1 0 0,1 0 0 0 0,-1-1 1 0 0,1 1-1 0 0,-1-1 1 0 0,1 1-1 0 0,0-1 1 0 0,-1 0-1 0 0,1-1 0 0 0,0 1 1 0 0,0 0-1 0 0,0-1 1 0 0,0 1-1 0 0,0-1 1 0 0,0 0-1 0 0,0 0 0 0 0,0 0 1 0 0,0 0-1 0 0,2-1-11 0 0,47-11 143 0 0,-28 7-268 0 0,0-1 0 0 0,0-1 0 0 0,9-5 125 0 0,-23 8-233 0 0,-1 0-1 0 0,0 0 0 0 0,0-1 0 0 0,0 0 1 0 0,0-1-1 0 0,-1 0 0 0 0,0 0 1 0 0,0-1-1 0 0,0 0 0 0 0,-1-1 1 0 0,2-1 233 0 0,38-46-2265 0 0,7-7-1303 0 0,-46 52 2953 0 0,-1-1 0 0 0,0 1 0 0 0,-1-1 0 0 0,0 0 0 0 0,1-4 615 0 0,-4 8-282 0 0,2-4 996 0 0,-5 10-660 0 0,0 1 1 0 0,0 0-1 0 0,0-1 1 0 0,0 1-1 0 0,0 0 1 0 0,0-1-1 0 0,0 1 1 0 0,0 0-1 0 0,-1-1 1 0 0,1 1-1 0 0,0 0 0 0 0,0-1 1 0 0,0 1-1 0 0,-1 0 1 0 0,1-1-1 0 0,0 1 1 0 0,0 0-1 0 0,-1 0 1 0 0,1 0-1 0 0,0-1 1 0 0,-1 1-1 0 0,1 0 1 0 0,0 0-1 0 0,-1 0 1 0 0,1-1-1 0 0,0 1 1 0 0,-1 0-1 0 0,1 0 1 0 0,0 0-1 0 0,-1 0 1 0 0,1 0-1 0 0,0 0 1 0 0,-1 0-1 0 0,1 0 1 0 0,0 0-1 0 0,-1 0-54 0 0,-1 0 283 0 0,-1 0 0 0 0,0 1 0 0 0,1-1-1 0 0,-1 1 1 0 0,1-1 0 0 0,-1 1 0 0 0,1 0-1 0 0,0 0 1 0 0,-1 0 0 0 0,1 0 0 0 0,0 0-1 0 0,0 1 1 0 0,-1-1 0 0 0,1 1 0 0 0,-1 1-283 0 0,-5 3 630 0 0,0 1 1 0 0,0 0-1 0 0,-2 5-630 0 0,7-8 68 0 0,0-1 0 0 0,0 1 0 0 0,0 1 0 0 0,1-1 0 0 0,-1 0 0 0 0,1 1 0 0 0,0-1 0 0 0,1 1 0 0 0,-1-1 0 0 0,1 1-1 0 0,0 0 1 0 0,0 3-68 0 0,0-4 2 0 0,1-1 0 0 0,0 0 0 0 0,0 1-1 0 0,0-1 1 0 0,1 0 0 0 0,-1 1 0 0 0,1-1-1 0 0,0 0 1 0 0,0 1 0 0 0,0-1-1 0 0,0 0 1 0 0,0 0 0 0 0,1 0 0 0 0,0 0-1 0 0,-1 0 1 0 0,1 0 0 0 0,0-1 0 0 0,0 1-1 0 0,1 0-1 0 0,11 12 28 0 0,1-1 0 0 0,1 0 0 0 0,0-1-1 0 0,1-1 1 0 0,2 1-28 0 0,-11-8 20 0 0,0 0 0 0 0,-1 1 0 0 0,6 5-20 0 0,-10-9 47 0 0,-1 1 1 0 0,1 0-1 0 0,-1 0 0 0 0,0 0 1 0 0,0 0-1 0 0,0 0 0 0 0,0 0 1 0 0,-1 1-1 0 0,1-1 0 0 0,0 4-47 0 0,-1-4 121 0 0,0-1-1 0 0,0 1 1 0 0,-1 0-1 0 0,1 0 0 0 0,-1 0 1 0 0,0 0-1 0 0,0-1 1 0 0,0 1-1 0 0,0 1-120 0 0,0-2 44 0 0,-1-1-1 0 0,1 1 0 0 0,-1-1 1 0 0,1 0-1 0 0,-1 0 1 0 0,0 1-1 0 0,1-1 0 0 0,-1 0 1 0 0,0 0-1 0 0,0 0 1 0 0,0 0-1 0 0,0 0 0 0 0,0 0 1 0 0,0 0-1 0 0,0 0 1 0 0,0 0-1 0 0,0 0 0 0 0,-1 0 1 0 0,1-1-1 0 0,-2 2-43 0 0,-3 1 88 0 0,0 0 1 0 0,-1-1-1 0 0,1 1 0 0 0,-1-1 0 0 0,0 0 0 0 0,0-1 1 0 0,0 0-1 0 0,0 0 0 0 0,-1 0-88 0 0,4-1-335 0 0,0 0 1 0 0,0 0-1 0 0,0-1 1 0 0,0 1-1 0 0,0-1 0 0 0,0 0 1 0 0,0 0-1 0 0,0 0 1 0 0,0 0-1 0 0,0-1 0 0 0,0 0 1 0 0,1 0-1 0 0,-1 0 1 0 0,1 0-1 0 0,-3-2 335 0 0,4 2-1599 0 0</inkml:trace>
  <inkml:trace contextRef="#ctx0" brushRef="#br0" timeOffset="5489.936">2930 4303 11976 0 0,'0'0'922'0'0,"0"8"-379"0"0,1 11 2142 0 0,1 0-1 0 0,2 9-2684 0 0,2 22 1127 0 0,1 15 714 0 0,-3-33-806 0 0,0 29-1035 0 0,-1 5 305 0 0,-1-40-204 0 0,-1-20-214 0 0,-1 0 1 0 0,1 0-1 0 0,-2 0 1 0 0,1 0-1 0 0,0-1 0 0 0,-2 6 113 0 0,-2-2-1525 0 0,-5-6-5019 0 0,3-3 302 0 0</inkml:trace>
  <inkml:trace contextRef="#ctx0" brushRef="#br0" timeOffset="5772.793">2746 4510 2304 0 0,'-1'-1'167'0'0,"-9"-12"3048"0"0,10 13-2912 0 0,0-1 1 0 0,0 1-1 0 0,0-1 1 0 0,0 1 0 0 0,0 0-1 0 0,0-1 1 0 0,0 1-1 0 0,0 0 1 0 0,0-1-1 0 0,0 1 1 0 0,0-1 0 0 0,0 1-1 0 0,0 0 1 0 0,0-1-1 0 0,0 1 1 0 0,0 0-1 0 0,0-1 1 0 0,0 1 0 0 0,0-1-1 0 0,1 1 1 0 0,-1 0-1 0 0,0-1-303 0 0,1 1 324 0 0,-1-1 1 0 0,0 1-1 0 0,1 0 0 0 0,-1-1 0 0 0,1 1 0 0 0,0 0 0 0 0,-1-1 0 0 0,1 1 1 0 0,-1 0-1 0 0,1-1 0 0 0,-1 1 0 0 0,1 0 0 0 0,0 0 0 0 0,-1 0 0 0 0,1 0 0 0 0,-1 0 1 0 0,1 0-325 0 0,9 0-1865 0 0,17 3 2456 0 0,1 0-1 0 0,0-2 0 0 0,0-1 1 0 0,-1-2-1 0 0,9-1-590 0 0,-24 1-40 0 0,9 0-632 0 0,0-2-1 0 0,6-2 673 0 0,-12 2-289 0 0,-1-1 1 0 0,0 0-1 0 0,0-1 289 0 0,-9 3-559 0 0,0 1 0 0 0,0-1 0 0 0,0 0 0 0 0,0 0 0 0 0,0-1 0 0 0,-1 0 0 0 0,0 1 0 0 0,0-1 0 0 0,2-3 559 0 0,2-6-1792 0 0</inkml:trace>
  <inkml:trace contextRef="#ctx0" brushRef="#br0" timeOffset="6053.087">3177 4293 12320 0 0,'0'0'281'0'0,"0"0"40"0"0,0 0 21 0 0,0 0-45 0 0,0 2-197 0 0,3 8 103 0 0,-1-5 247 0 0,-1 0-1 0 0,0 1 0 0 0,0-1 0 0 0,0 1 0 0 0,-1 3-449 0 0,6 72 2664 0 0,3-12-1585 0 0,-6-28-585 0 0,-1-30-285 0 0,-2 0-1 0 0,1-1 1 0 0,-1 1-1 0 0,0-1 1 0 0,-1 1-1 0 0,-1 0-208 0 0,2-10 25 0 0,0 0 0 0 0,0-1 0 0 0,-1 1-1 0 0,1 0 1 0 0,0 0 0 0 0,0 0 0 0 0,-1-1 0 0 0,1 1 0 0 0,-1 0 0 0 0,1-1-1 0 0,-1 1 1 0 0,1 0 0 0 0,-1-1 0 0 0,1 1 0 0 0,-1 0 0 0 0,1-1 0 0 0,-1 1 0 0 0,0-1-1 0 0,1 1 1 0 0,-1-1 0 0 0,0 1-25 0 0,0-1 4 0 0,1 0 0 0 0,0 0 0 0 0,-1 0 0 0 0,1 0 0 0 0,0 0-1 0 0,-1 0 1 0 0,1 0 0 0 0,0 0 0 0 0,-1 0 0 0 0,1 0 0 0 0,-1-1 0 0 0,1 1 0 0 0,0 0 0 0 0,-1 0-1 0 0,1 0 1 0 0,0 0 0 0 0,-1 0 0 0 0,1-1 0 0 0,0 1 0 0 0,0 0 0 0 0,-1 0 0 0 0,1-1-1 0 0,0 1 1 0 0,-1 0 0 0 0,1 0 0 0 0,0-1 0 0 0,0 1 0 0 0,0 0 0 0 0,-1-1 0 0 0,1 1 0 0 0,0 0-1 0 0,0-1 1 0 0,0 1 0 0 0,0 0 0 0 0,0-1 0 0 0,0 1 0 0 0,-1 0 0 0 0,1-1 0 0 0,0 1-1 0 0,0-1 1 0 0,0 1-4 0 0,-1-5-1 0 0,0 0-57 0 0,0 1-1 0 0,0-1 1 0 0,1 1-1 0 0,0-1 1 0 0,-1-3 58 0 0,1 6-31 0 0,1 1 0 0 0,-1 0 0 0 0,0 0 0 0 0,0 0 0 0 0,0 0 0 0 0,1 0 0 0 0,-1-1 0 0 0,1 1 0 0 0,-1 0 0 0 0,1 0 0 0 0,-1 0 0 0 0,1 0 0 0 0,-1 0 0 0 0,1 0 0 0 0,0 1 0 0 0,0-1 0 0 0,-1 0 0 0 0,1 0 0 0 0,0 0 0 0 0,0 1 0 0 0,0-1 0 0 0,0 0 0 0 0,0 1 0 0 0,0-1 0 0 0,0 1 0 0 0,0-1 0 0 0,0 1 31 0 0,3-1-41 0 0,-1 0 0 0 0,1 0 0 0 0,-1 0 0 0 0,1 1 0 0 0,-1 0 0 0 0,1 0 0 0 0,0 0 0 0 0,-1 0 0 0 0,1 0 0 0 0,-1 1 0 0 0,1-1 0 0 0,-1 1 0 0 0,1 0 0 0 0,-1 0 0 0 0,2 1 41 0 0,-3-1-15 0 0,1 0 0 0 0,-1 0 0 0 0,0 0 0 0 0,1 0 1 0 0,-1 0-1 0 0,0 0 0 0 0,0 1 0 0 0,0-1 0 0 0,0 1 0 0 0,0 0 15 0 0,5 4-15 0 0,13 10-44 0 0,-17-12 74 0 0,1-1 0 0 0,-1 0 0 0 0,1 0 1 0 0,0 0-1 0 0,0 0 0 0 0,3 0-15 0 0,5 3 99 0 0,1-2-1 0 0,0 1 0 0 0,0-2 1 0 0,0 0-1 0 0,10 1-98 0 0,-16-3 35 0 0,0 0 0 0 0,0-1-1 0 0,0 0 1 0 0,1 0 0 0 0,-1-1-1 0 0,0 0 1 0 0,0 0-1 0 0,0-1 1 0 0,0 1 0 0 0,-1-2-1 0 0,7-1-34 0 0,-10 2 31 0 0,-1 0 0 0 0,1 0 0 0 0,-1 0 0 0 0,0 0 0 0 0,1 0 0 0 0,-1 0-1 0 0,0-1 1 0 0,0 1 0 0 0,0-1 0 0 0,-1 0 0 0 0,1 1 0 0 0,-1-1 0 0 0,1 0-1 0 0,-1 0 1 0 0,0 0 0 0 0,0 0 0 0 0,0 0 0 0 0,-1 0 0 0 0,1 0 0 0 0,-1 0-1 0 0,1 0 1 0 0,-1-3-31 0 0,0 0-140 0 0,1 0-1 0 0,-2 0 1 0 0,1 0-1 0 0,-1 0 1 0 0,1 0-1 0 0,-2 0 1 0 0,1 0-1 0 0,-1 1 1 0 0,1-1-1 0 0,-2 0 1 0 0,-1-4 140 0 0,2 7-50 0 0,0 0 0 0 0,0 0 0 0 0,-1 0 0 0 0,1 0 0 0 0,-1 0 0 0 0,0 0 0 0 0,-1 0 50 0 0,4 3 6 0 0,-1 0-1 0 0,0 0 0 0 0,0 0 0 0 0,0 1 0 0 0,0-1 1 0 0,1 0-1 0 0,-1 0 0 0 0,0 1 0 0 0,0-1 0 0 0,1 1 0 0 0,-1-1 1 0 0,0 1-1 0 0,1-1 0 0 0,-1 1 0 0 0,0-1-5 0 0,-1 2 40 0 0,1-2-19 0 0,0 1 0 0 0,0 0 0 0 0,-1 0 0 0 0,1 0 1 0 0,0 0-1 0 0,0 0 0 0 0,0 0 0 0 0,0 0 0 0 0,0 0 1 0 0,0 0-1 0 0,1 0 0 0 0,-1 0 0 0 0,0 1 0 0 0,1-1 0 0 0,-1 0 1 0 0,0 0-1 0 0,1 1 0 0 0,0-1-21 0 0,-1 3 35 0 0,0-1 1 0 0,0 1-1 0 0,1-1 0 0 0,0 1 0 0 0,0-1 1 0 0,0 1-1 0 0,0 2-35 0 0,2 7 75 0 0,0-1 1 0 0,1 1-1 0 0,4 9-75 0 0,-7-21 3 0 0,3 8 21 0 0,1 0 0 0 0,0-1 0 0 0,0 1 0 0 0,1-1 0 0 0,0 0 0 0 0,0 0 1 0 0,1-1-1 0 0,0 1 0 0 0,1-1 0 0 0,-1-1 0 0 0,1 1 0 0 0,6 3-24 0 0,-8-6-85 0 0,0 0 1 0 0,0-1-1 0 0,0 0 0 0 0,0 0 1 0 0,1 0-1 0 0,-1-1 0 0 0,1 0 1 0 0,-1 0-1 0 0,1 0 0 0 0,0-1 1 0 0,0 1-1 0 0,0-1 1 0 0,0-1-1 0 0,0 1 0 0 0,0-1 1 0 0,0 0-1 0 0,0-1 0 0 0,0 1 1 0 0,0-1-1 0 0,3-1 85 0 0,44-12-3177 0 0,-25 2 1532 0 0</inkml:trace>
  <inkml:trace contextRef="#ctx0" brushRef="#br0" timeOffset="6482.609">4000 4471 10136 0 0,'0'0'777'0'0,"0"0"-334"0"0,1 1 470 0 0,0 2-428 0 0,0 0 0 0 0,1 0 1 0 0,-1 0-1 0 0,1-1 0 0 0,0 1 0 0 0,0 0 0 0 0,0-1 0 0 0,1 1-485 0 0,-1 0 93 0 0,0-2-1 0 0,0 1 1 0 0,0 0-1 0 0,1 0 1 0 0,-1-1-1 0 0,1 1 1 0 0,-1-1-1 0 0,1 1 1 0 0,0-1-1 0 0,-1 0 1 0 0,1 0-1 0 0,0-1 1 0 0,0 1-1 0 0,-1 0 1 0 0,1-1-1 0 0,0 0 1 0 0,0 0-1 0 0,0 1 1 0 0,0-2-1 0 0,0 1 1 0 0,-1 0-1 0 0,1-1 1 0 0,0 1-1 0 0,1-1-92 0 0,4-2 187 0 0,0 0 1 0 0,-1 0-1 0 0,1 0 1 0 0,-1-1-1 0 0,2-2-187 0 0,-6 4 44 0 0,1 0 0 0 0,-1-1 0 0 0,0 1 0 0 0,0-1 0 0 0,0 0 0 0 0,-1 0 0 0 0,1 0 0 0 0,-1 0 0 0 0,1 0 0 0 0,-1-1 0 0 0,1-1-44 0 0,-1 1 110 0 0,1-4-322 0 0,1 0 1 0 0,-1 1 0 0 0,0-1 0 0 0,0-4 211 0 0,-2 9-132 0 0,-1 0-1 0 0,0-1 1 0 0,1 1 0 0 0,-1 0-1 0 0,-1 0 1 0 0,1 0-1 0 0,0 0 1 0 0,-1-1 0 0 0,0 1-1 0 0,1 0 1 0 0,-1 0 0 0 0,0 0-1 0 0,-1-1 133 0 0,2 4-23 0 0,-1-1-1 0 0,1 0 0 0 0,0 1 1 0 0,-1-1-1 0 0,1 0 0 0 0,-1 1 1 0 0,1-1-1 0 0,-1 0 0 0 0,1 1 0 0 0,-1-1 1 0 0,1 1-1 0 0,-1-1 0 0 0,0 1 1 0 0,1-1-1 0 0,-1 1 24 0 0,-6-7-47 0 0,6 6 104 0 0,1 1-1 0 0,-1 0 1 0 0,0 0 0 0 0,0 0 0 0 0,0 0 0 0 0,0 0-1 0 0,0 0 1 0 0,0 0 0 0 0,1 0 0 0 0,-1 0 0 0 0,0 1-1 0 0,0-1 1 0 0,0 0 0 0 0,0 0 0 0 0,1 1 0 0 0,-1-1-1 0 0,-1 1-56 0 0,2-1 49 0 0,-3 2 11 0 0,0-1-1 0 0,1 1 0 0 0,-1 0 1 0 0,0 0-1 0 0,1 0 0 0 0,-1 0 0 0 0,1 1 1 0 0,0-1-1 0 0,0 1 0 0 0,0 0 1 0 0,0-1-1 0 0,0 1 0 0 0,0 0 0 0 0,1 0 1 0 0,-1 0-1 0 0,1 0 0 0 0,0 0 1 0 0,0 1-60 0 0,-3 8 138 0 0,1-1 1 0 0,0 1-1 0 0,1 0 1 0 0,0 3-139 0 0,-2 13 280 0 0,2-20-193 0 0,1 0 0 0 0,0 1 0 0 0,0-1 0 0 0,0 0 0 0 0,1 0 0 0 0,1 1-1 0 0,-1-1 1 0 0,1 0 0 0 0,1 2-87 0 0,-1-8 24 0 0,1 6 90 0 0,0 0-1 0 0,1 0 1 0 0,0-1 0 0 0,1 1 0 0 0,4 6-114 0 0,-7-12 16 0 0,0 0 1 0 0,0-1-1 0 0,1 1 1 0 0,-1 0 0 0 0,1-1-1 0 0,-1 1 1 0 0,1-1 0 0 0,0 0-1 0 0,0 1 1 0 0,-1-1 0 0 0,1 0-1 0 0,0 0 1 0 0,0 0-1 0 0,0-1 1 0 0,0 1 0 0 0,0 0-1 0 0,0-1 1 0 0,1 1 0 0 0,-1-1-1 0 0,0 1 1 0 0,0-1-1 0 0,0 0 1 0 0,0 0 0 0 0,1 0-1 0 0,0-1-16 0 0,7 0 31 0 0,-1 0 0 0 0,1-1 0 0 0,-1 0 1 0 0,5-2-32 0 0,-9 2-177 0 0,-1 0 1 0 0,0 0 0 0 0,0 0 0 0 0,0 0 0 0 0,0-1 0 0 0,0 1 0 0 0,0-1-1 0 0,-1 0 1 0 0,1-1 0 0 0,0 0 176 0 0,10-10-4914 0 0,3 0-1582 0 0</inkml:trace>
  <inkml:trace contextRef="#ctx0" brushRef="#br0" timeOffset="6866.369">4540 4299 15520 0 0,'0'0'712'0'0,"-1"1"-17"0"0,-6 10-480 0 0,1 0 0 0 0,1 1-1 0 0,0-1 1 0 0,0 1 0 0 0,2 0-1 0 0,-3 7-214 0 0,-2 3 336 0 0,0-1 0 0 0,-2-1-1 0 0,-1 2-335 0 0,-4 7 425 0 0,11-20-330 0 0,-1 0 0 0 0,0 0 1 0 0,0 0-1 0 0,-1-1 0 0 0,0 0 0 0 0,0 0 0 0 0,-8 7-95 0 0,13-14-15 0 0,-1 0 0 0 0,1 0 0 0 0,0 0 1 0 0,-1-1-1 0 0,1 1 0 0 0,-1 0 0 0 0,1-1 0 0 0,-1 1 1 0 0,1 0-1 0 0,-1-1 0 0 0,1 0 0 0 0,-1 1 0 0 0,0-1 1 0 0,1 0-1 0 0,-1 0 0 0 0,1 0 0 0 0,-1 0 0 0 0,0 0 1 0 0,1 0-1 0 0,-1 0 0 0 0,1-1 0 0 0,-1 1 0 0 0,0-1 1 0 0,1 1-1 0 0,-1-1 15 0 0,0 0-246 0 0,0 0 1 0 0,0 0-1 0 0,0 0 1 0 0,0-1-1 0 0,1 1 1 0 0,-1 0-1 0 0,0-1 1 0 0,1 1-1 0 0,-1-1 1 0 0,1 0-1 0 0,0 1 1 0 0,-1-1-1 0 0,1 0 1 0 0,0 0-1 0 0,0 0 1 0 0,0 0-1 0 0,0 0 1 0 0,0-1 245 0 0,-3-10-2121 0 0,-5-24-2236 0 0,7 22 3480 0 0,1-1-1 0 0,1-14 878 0 0,1 25 97 0 0,-1 0 0 0 0,1-1 0 0 0,0 1 0 0 0,0 0 0 0 0,0 0 0 0 0,1 0 0 0 0,-1 0 0 0 0,1 1 0 0 0,0-1 0 0 0,3-3-97 0 0,-5 7 207 0 0,0 1 0 0 0,1-1-1 0 0,-1 0 1 0 0,1 1 0 0 0,-1-1 0 0 0,1 0-1 0 0,-1 1 1 0 0,1-1 0 0 0,0 1 0 0 0,-1-1-1 0 0,1 1 1 0 0,0 0 0 0 0,-1-1 0 0 0,1 1-1 0 0,0-1 1 0 0,-1 1 0 0 0,1 0-1 0 0,0 0 1 0 0,0-1 0 0 0,0 1 0 0 0,-1 0-1 0 0,1 0 1 0 0,0 0 0 0 0,0 0 0 0 0,-1 0-1 0 0,2 0-206 0 0,0 1 207 0 0,-1-1-1 0 0,1 1 1 0 0,0-1-1 0 0,-1 1 0 0 0,1 0 1 0 0,-1 0-1 0 0,1 0 1 0 0,-1 0-1 0 0,1 0 0 0 0,-1 0 1 0 0,0 0-1 0 0,1 1-206 0 0,3 4 469 0 0,1 0-1 0 0,-1 0 1 0 0,0 1-1 0 0,-1-1 0 0 0,0 2-468 0 0,23 42 1432 0 0,-16-27-758 0 0,11 14-674 0 0,10 19 414 0 0,-30-53-430 0 0,0-1 0 0 0,1 1 0 0 0,-1-1 0 0 0,1 0 0 0 0,0 0 0 0 0,0 0 0 0 0,0 0 0 0 0,0 0 0 0 0,0-1 0 0 0,0 1 0 0 0,2 0 16 0 0,-4-2-88 0 0,0 0 0 0 0,0 0 0 0 0,0 0-1 0 0,0-1 1 0 0,-1 1 0 0 0,1 0 0 0 0,0 0-1 0 0,0 0 1 0 0,0-1 0 0 0,-1 1 0 0 0,1 0-1 0 0,0-1 1 0 0,0 1 0 0 0,-1-1 0 0 0,1 1-1 0 0,0-1 1 0 0,0 1 0 0 0,-1-1 0 0 0,1 1-1 0 0,0-2 89 0 0,0 2-301 0 0,8-8-1481 0 0</inkml:trace>
  <inkml:trace contextRef="#ctx0" brushRef="#br0" timeOffset="7369.729">4889 4275 13680 0 0,'0'0'628'0'0,"0"0"-18"0"0,0 0-347 0 0,0 0-8 0 0,0 0 38 0 0,-15 5 676 0 0,2-1-611 0 0,0 1 0 0 0,1 1 1 0 0,0 0-1 0 0,0 1 0 0 0,1 0 0 0 0,-1 0 0 0 0,2 2 0 0 0,-1-1 0 0 0,1 1 0 0 0,-5 7-358 0 0,6-7 227 0 0,-1 4 327 0 0,0-1-1 0 0,-3 7-553 0 0,10-14 78 0 0,0 0 0 0 0,0 0 1 0 0,1 1-1 0 0,0-1 0 0 0,0 0 1 0 0,0 1-1 0 0,1 0 0 0 0,-1 3-78 0 0,2-5 32 0 0,-1 0 0 0 0,1 1 0 0 0,0-1 0 0 0,0 0 0 0 0,0 1 0 0 0,1-1 0 0 0,0 0 0 0 0,-1 0 0 0 0,2 1 0 0 0,-1-1 0 0 0,0 0 0 0 0,1 0 0 0 0,0 0 0 0 0,0 0 0 0 0,0 0 0 0 0,0-1 0 0 0,1 1 0 0 0,-1-1 0 0 0,1 1 0 0 0,0-1 0 0 0,0 0 0 0 0,0 0 0 0 0,0 0 0 0 0,1 0 0 0 0,-1-1 0 0 0,1 0 0 0 0,0 1 0 0 0,0-1 0 0 0,0 0 0 0 0,0-1 0 0 0,0 1 0 0 0,0-1 0 0 0,0 0 0 0 0,0 0 0 0 0,0 0 0 0 0,1 0 0 0 0,-1-1 0 0 0,0 0 0 0 0,3 0-32 0 0,5 0-68 0 0,0-2 0 0 0,0 1 0 0 0,-1-1 0 0 0,1-1 0 0 0,0 0 0 0 0,-1-1-1 0 0,0 0 1 0 0,0-1 0 0 0,0 0 0 0 0,0-1 68 0 0,1-2-1339 0 0,1-1 1 0 0,-1 0-1 0 0,-1-1 0 0 0,5-4 1339 0 0,9-9-3766 0 0,-17 12 1766 0 0,3-3 16 0 0,-4 10 4149 0 0,-8 5-1865 0 0,1-1 1 0 0,-1 1-1 0 0,0 0 0 0 0,1 0 0 0 0,-1 0 0 0 0,1 0 0 0 0,-1 0 0 0 0,1 0 0 0 0,0 0 0 0 0,-1 0 0 0 0,1 1 1 0 0,0-1-301 0 0,-3 10 601 0 0,2 0-1 0 0,-1 1 1 0 0,1-1 0 0 0,1 0 0 0 0,0 0 0 0 0,0 0 0 0 0,1 1 0 0 0,1-1 0 0 0,0 0 0 0 0,0 0 0 0 0,1 0 0 0 0,2 3-601 0 0,1 1 294 0 0,-5-10-188 0 0,0 0 1 0 0,1 0-1 0 0,0-1 0 0 0,0 0 0 0 0,0 1 1 0 0,1-1-1 0 0,-1 0 0 0 0,3 2-106 0 0,1 2 160 0 0,-1-5-146 0 0,-4-3 50 0 0,0 0-79 0 0,0 0 0 0 0,-1-1 0 0 0,1 1 0 0 0,-1-1 0 0 0,1 1 1 0 0,-1 0-1 0 0,1-1 0 0 0,-1 1 0 0 0,0-1 0 0 0,1 1 0 0 0,-1-1 1 0 0,1 1-1 0 0,-1-1 0 0 0,0 1 0 0 0,0-1 0 0 0,1 0 0 0 0,-1 1 0 0 0,0-1 1 0 0,0 1-1 0 0,1-1 15 0 0,3-14-614 0 0,-4 10 117 0 0,0-1 0 0 0,0 0-1 0 0,0 0 1 0 0,-1 0 0 0 0,0-2 497 0 0,-1-7-1537 0 0,-1-5-439 0 0</inkml:trace>
  <inkml:trace contextRef="#ctx0" brushRef="#br0" timeOffset="7665.48">5036 4266 12496 0 0,'0'-2'572'0'0,"-6"-45"349"0"0,11 28 1795 0 0,-4 18-1784 0 0,-1 1-380 0 0,0 0-168 0 0,0 0-31 0 0,8-7 488 0 0,-5 7-846 0 0,0 0 0 0 0,0 0 0 0 0,-1 1 0 0 0,1-1-1 0 0,0 0 1 0 0,0 1 0 0 0,0 0 0 0 0,-1 0 0 0 0,1-1 0 0 0,0 2-1 0 0,-1-1 1 0 0,1 0 0 0 0,-1 0 0 0 0,2 2 5 0 0,10 8-5778 0 0,-13-10-203 0 0</inkml:trace>
  <inkml:trace contextRef="#ctx0" brushRef="#br0" timeOffset="7975.392">5246 4100 14336 0 0,'0'0'330'0'0,"0"0"45"0"0,-3 14 482 0 0,3-12-856 0 0,-1 0-1 0 0,1 0 1 0 0,1 0 0 0 0,-1 0-1 0 0,0 0 1 0 0,1 0-1 0 0,-1 0 1 0 0,1 0 0 0 0,-1 0-1 0 0,1 0 1 0 0,0 0-1 0 0,4 16 633 0 0,8 115 1956 0 0,2 21-1022 0 0,-12-127-1129 0 0,-2 1 0 0 0,0 0-1 0 0,-4 25-437 0 0,-6-12-608 0 0,9-40 563 0 0,0-1 0 0 0,0 0 1 0 0,0 1-1 0 0,0-1 0 0 0,0 0 0 0 0,0 1 0 0 0,0-1 0 0 0,0 0 0 0 0,0 0 0 0 0,0 1 0 0 0,0-1 0 0 0,-1 0 0 0 0,1 1 0 0 0,0-1 0 0 0,0 0 0 0 0,0 0 0 0 0,0 1 0 0 0,-1-1 0 0 0,1 0 1 0 0,0 0-1 0 0,0 1 0 0 0,0-1 0 0 0,-1 0 0 0 0,1 0 0 0 0,0 0 0 0 0,-1 0 0 0 0,1 1 0 0 0,0-1 0 0 0,0 0 0 0 0,-1 0 0 0 0,1 0 0 0 0,0 0 0 0 0,-1 0 0 0 0,1 0 0 0 0,0 0 0 0 0,-1 0 45 0 0,1 0-472 0 0,-2 1-6501 0 0</inkml:trace>
  <inkml:trace contextRef="#ctx0" brushRef="#br0" timeOffset="8184.115">5189 4416 3224 0 0,'45'-4'3775'0'0,"-27"6"188"0"0,-5 0-2625 0 0,42 9 1032 0 0,-25-5 315 0 0,27 2-2685 0 0,-38-6 529 0 0,1-1-1 0 0,0-2 0 0 0,0 0-528 0 0,-13 1 74 0 0,0-1 0 0 0,-1 0-1 0 0,1 0 1 0 0,-1-1 0 0 0,1 0-1 0 0,-1 0 1 0 0,0-1-1 0 0,0 0 1 0 0,0 0 0 0 0,4-3-74 0 0,-8 5 13 0 0,-1 0 1 0 0,1 0-1 0 0,-1-1 1 0 0,0 1-1 0 0,0 0 1 0 0,0-1 0 0 0,0 0-1 0 0,0 1 1 0 0,0-1-1 0 0,0 1 1 0 0,0-1-1 0 0,0 0 1 0 0,-1 0-1 0 0,1 1 1 0 0,-1-1 0 0 0,1 0-1 0 0,-1 0 1 0 0,0 0-1 0 0,0 0 1 0 0,0 0-1 0 0,0 0 1 0 0,0 1-1 0 0,0-1 1 0 0,0 0-1 0 0,-1 0 1 0 0,1 0 0 0 0,0 0-1 0 0,-1 1 1 0 0,0-1-1 0 0,1 0 1 0 0,-1 0-1 0 0,0 1 1 0 0,0-1-1 0 0,0 1 1 0 0,0-1-1 0 0,0 1 1 0 0,-1-1-14 0 0,1 1 3 0 0,0 0 0 0 0,0 0-1 0 0,0 0 1 0 0,0 0 0 0 0,0 0 0 0 0,-1 0-1 0 0,1 1 1 0 0,0-1 0 0 0,-1 0 0 0 0,1 1-1 0 0,0-1 1 0 0,-1 1 0 0 0,1 0 0 0 0,-1-1-1 0 0,1 1 1 0 0,-1 0 0 0 0,1 0 0 0 0,-1 0 0 0 0,1 0-1 0 0,-1 0 1 0 0,0 0-3 0 0,-2 0-1 0 0,1 1 1 0 0,-1-1-1 0 0,1 1 1 0 0,-1 0-1 0 0,1 0 1 0 0,-1 0-1 0 0,1 1 0 0 0,-1-1 1 0 0,-3 2 42 0 0,0 1 0 0 0,0 0 0 0 0,0 0 0 0 0,0 1 0 0 0,0 0 0 0 0,1 0 0 0 0,0 0 0 0 0,0 1 0 0 0,1 0 0 0 0,-1 0 0 0 0,1 0 0 0 0,0 1-42 0 0,2-1 19 0 0,-1 0-1 0 0,1 1 1 0 0,0-1-1 0 0,1 0 1 0 0,0 1-1 0 0,0-1 1 0 0,0 5-19 0 0,1-8 5 0 0,1-1 1 0 0,0 1-1 0 0,-1 0 1 0 0,1-1-1 0 0,1 1 1 0 0,-1 0-1 0 0,0 0 1 0 0,1-1-1 0 0,-1 1 0 0 0,1 0 1 0 0,0-1-1 0 0,0 1 1 0 0,0-1-1 0 0,0 1 1 0 0,0-1-1 0 0,1 1 1 0 0,-1-1-1 0 0,1 0 1 0 0,0 0-1 0 0,0 1-5 0 0,0-1-5 0 0,0 1 0 0 0,1-1 1 0 0,-1 0-1 0 0,1-1 0 0 0,-1 1 0 0 0,1 0 0 0 0,0-1 1 0 0,-1 1-1 0 0,1-1 0 0 0,0 0 0 0 0,0 0 0 0 0,0 0 1 0 0,1 0 4 0 0,2 0-308 0 0,-1 0 1 0 0,0-1 0 0 0,1 1 0 0 0,-1-2 0 0 0,0 1 0 0 0,1 0 0 0 0,3-2 307 0 0,9-1-1067 0 0</inkml:trace>
  <inkml:trace contextRef="#ctx0" brushRef="#br0" timeOffset="8547.401">5906 4327 6448 0 0,'0'0'498'0'0,"-6"-2"-308"0"0,3 1 303 0 0,-1 1 0 0 0,1 0 1 0 0,-1 0-1 0 0,1 0 0 0 0,0 1 1 0 0,-1-1-1 0 0,1 1 0 0 0,0-1 0 0 0,0 1 1 0 0,-1 0-1 0 0,1 1 0 0 0,0-1 1 0 0,0 0-1 0 0,0 1 0 0 0,0 0 1 0 0,1-1-1 0 0,-1 1 0 0 0,0 1-493 0 0,-7 5 632 0 0,1 1 0 0 0,1 0 0 0 0,-1 0-1 0 0,-1 4-631 0 0,-13 14 400 0 0,11-14-70 0 0,0 1 1 0 0,0 1-1 0 0,-8 15-330 0 0,16-25 65 0 0,1 0 0 0 0,1 1 0 0 0,-1 0 0 0 0,1 0 0 0 0,0-1 0 0 0,0 2 0 0 0,0-1 0 0 0,1 0 0 0 0,0 0 0 0 0,0 0 0 0 0,1 0 0 0 0,0 1 0 0 0,0 4-65 0 0,9 12 617 0 0,-8-21-590 0 0,1-1 0 0 0,-1 0 0 0 0,1 1 0 0 0,0-1-1 0 0,-1 0 1 0 0,1 0 0 0 0,0 0 0 0 0,0 0 0 0 0,0-1-1 0 0,0 1-26 0 0,1 0 34 0 0,0 0 1 0 0,-1-1-1 0 0,1 1 0 0 0,0-1 0 0 0,0 0 0 0 0,0 0 0 0 0,0 0 0 0 0,0 0 1 0 0,0-1-1 0 0,0 1 0 0 0,0-1 0 0 0,-1 0 0 0 0,1 1 0 0 0,0-1 0 0 0,0-1 1 0 0,-1 1-1 0 0,1 0 0 0 0,-1-1 0 0 0,3-1-34 0 0,4-3 37 0 0,0-1 0 0 0,0 0 1 0 0,0 0-1 0 0,2-5-37 0 0,-1 1-235 0 0,-1-1 1 0 0,0 0 0 0 0,-1-1 0 0 0,0 0-1 0 0,-1 0 1 0 0,-1 0 0 0 0,3-8 234 0 0,5-18-2773 0 0,-1 0 0 0 0,0-13 2773 0 0,-4 18-1575 0 0,-3 6 383 0 0,-1 0 0 0 0,-2 0-1 0 0,0-13 1193 0 0,-1 14 105 0 0,-3 10-10 0 0,0-3 4527 0 0,-7 36-2696 0 0,6-13-1638 0 0,-3 11 9 0 0,1-1-1 0 0,0 1 0 0 0,0 0 0 0 0,2 1 1 0 0,0-1-1 0 0,0 0 0 0 0,1 12-296 0 0,-3 18 674 0 0,0 6-310 0 0,2 0-1 0 0,3 0 1 0 0,2 5-364 0 0,2-5 393 0 0,-2-25-911 0 0,0 21 518 0 0,0-29-1347 0 0,-2-9 644 0 0</inkml:trace>
  <inkml:trace contextRef="#ctx0" brushRef="#br0" timeOffset="4917.811">1994 4660 6448 0 0,'23'-17'498'0'0,"-23"17"-494"0"0,0 0 0 0 0,1 0 0 0 0,-1-1 0 0 0,0 1 0 0 0,0 0 0 0 0,0 0 0 0 0,0 0 0 0 0,0-1 0 0 0,0 1 0 0 0,0 0 0 0 0,1 0 0 0 0,-1-1 0 0 0,0 1 0 0 0,0 0 0 0 0,0 0 0 0 0,0-1 0 0 0,0 1 0 0 0,0 0 0 0 0,0 0 0 0 0,0-1 0 0 0,0 1 0 0 0,-1 0-1 0 0,1 0 1 0 0,0-1 0 0 0,0 1 0 0 0,0 0 0 0 0,0 0 0 0 0,0-1 0 0 0,0 1 0 0 0,0 0 0 0 0,-1 0 0 0 0,1 0 0 0 0,0-1 0 0 0,0 1 0 0 0,0 0 0 0 0,0 0 0 0 0,-1 0 0 0 0,1 0 0 0 0,0-1 0 0 0,0 1 0 0 0,-1 0 0 0 0,1 0 0 0 0,0 0 0 0 0,0 0 0 0 0,-1 0 0 0 0,1 0-1 0 0,0 0 1 0 0,0 0-4 0 0,-13-7 184 0 0,13 7-130 0 0,-4-1 585 0 0,-1 0 0 0 0,1 0 0 0 0,-1 0-1 0 0,1 1 1 0 0,-1 0 0 0 0,1 0-1 0 0,-1 0 1 0 0,1 0 0 0 0,-1 1 0 0 0,1 0-1 0 0,0-1 1 0 0,-2 2-639 0 0,-2-1-127 0 0,5 0 285 0 0,1 0-1 0 0,-1 0 1 0 0,1 0 0 0 0,-1 0 0 0 0,1 0 0 0 0,0 0 0 0 0,-2 2-158 0 0,-2 0 233 0 0,4-2-119 0 0,0 1-1 0 0,0-1 1 0 0,0 1 0 0 0,0 0-1 0 0,0 0 1 0 0,0 0 0 0 0,0 0-1 0 0,1 0 1 0 0,-1 0 0 0 0,1 0-1 0 0,-1 1 1 0 0,1-1 0 0 0,0 0-1 0 0,0 1 1 0 0,0 1-114 0 0,-7 11 371 0 0,7-13-342 0 0,1-1-1 0 0,-1 0 1 0 0,1 1-1 0 0,-1-1 1 0 0,1 1-1 0 0,0-1 1 0 0,0 1-1 0 0,-1-1 0 0 0,1 1 1 0 0,0-1-1 0 0,0 1 1 0 0,1-1-1 0 0,-1 1 1 0 0,0-1-1 0 0,0 1 1 0 0,1-1-1 0 0,-1 1 1 0 0,1-1-1 0 0,-1 1 1 0 0,2 0-29 0 0,-1 1 17 0 0,0 0 0 0 0,0 0 0 0 0,-1 0 0 0 0,1 0 0 0 0,-1 0 0 0 0,1-1 0 0 0,-1 2-17 0 0,0-3 9 0 0,0 0-1 0 0,0 1 1 0 0,1-1-1 0 0,-1 1 1 0 0,1-1-1 0 0,-1 0 1 0 0,1 1-1 0 0,-1-1 1 0 0,1 0-1 0 0,0 1 1 0 0,0-1-1 0 0,0 0 1 0 0,0 0-1 0 0,0 1-8 0 0,8 14 111 0 0,-8-14-96 0 0,0 0 0 0 0,0 0 0 0 0,1-1 0 0 0,-1 1 1 0 0,0 0-1 0 0,0-1 0 0 0,1 1 0 0 0,-1-1 0 0 0,1 1 1 0 0,0-1-1 0 0,-1 0 0 0 0,1 0 0 0 0,0 1 0 0 0,0-1 0 0 0,0-1 1 0 0,-1 1-1 0 0,1 0 0 0 0,0 0 0 0 0,0-1 0 0 0,0 1 1 0 0,0-1-1 0 0,1 1 0 0 0,-1-1 0 0 0,0 0 0 0 0,0 0 0 0 0,1 0-15 0 0,3 0 36 0 0,0 0 0 0 0,0 0 0 0 0,0 0 0 0 0,0-1 0 0 0,0 0 0 0 0,-1 0 0 0 0,1-1 0 0 0,5-1-36 0 0,-5 0 29 0 0,0 1-1 0 0,0-1 1 0 0,0-1-1 0 0,-1 1 1 0 0,1-1-1 0 0,-1 0 1 0 0,0 0-1 0 0,0 0 0 0 0,3-4-28 0 0,3-1 78 0 0,-10 9-76 0 0,-1-1 0 0 0,1 1 0 0 0,0 0 0 0 0,-1 0 1 0 0,1-1-1 0 0,-1 1 0 0 0,1 0 0 0 0,-1-1 0 0 0,1 1 0 0 0,-1-1 0 0 0,1 1 1 0 0,-1 0-1 0 0,1-1 0 0 0,-1 1 0 0 0,1-1 0 0 0,-1 1 0 0 0,0-1 0 0 0,1 0 1 0 0,-1 1-1 0 0,0-1 0 0 0,0 1 0 0 0,1-1 0 0 0,-1 0 0 0 0,0 1 0 0 0,0-1 1 0 0,0 0-1 0 0,0 1 0 0 0,0-1 0 0 0,0 1 0 0 0,0-1 0 0 0,0 0 0 0 0,0 1 1 0 0,0-1-1 0 0,0 0 0 0 0,0 1 0 0 0,0-1-2 0 0,-4-14 53 0 0,4 14-53 0 0,0-1 0 0 0,0 1 0 0 0,0 0 0 0 0,-1-1 0 0 0,1 1 0 0 0,0 0 0 0 0,-1 0 0 0 0,1 0 0 0 0,-1-1 0 0 0,1 1 0 0 0,-1 0 0 0 0,1 0 0 0 0,-1 0 0 0 0,0 0 0 0 0,0 0 0 0 0,1 0 0 0 0,-1 0 0 0 0,0 0 0 0 0,0 0 0 0 0,0 1 0 0 0,0-1 0 0 0,0 0 0 0 0,0 0 0 0 0,-1 0 0 0 0,-15-8-16 0 0,12 6 10 0 0,-1 0 0 0 0,0 0 0 0 0,0 1 0 0 0,0 0-1 0 0,0 0 1 0 0,0 0 0 0 0,0 0 0 0 0,-1 1-1 0 0,-3 0 7 0 0,-9 0 0 0 0,21 2 0 0 0,-6 2 0 0 0,8 1 0 0 0,-2-3 0 0 0,0 0 0 0 0,0-1 0 0 0,0 1 0 0 0,0-1 0 0 0,0 1 0 0 0,1-1 0 0 0,-1 0 0 0 0,0 0 0 0 0,0 0 0 0 0,0 0 0 0 0,1 0 0 0 0,-1-1 0 0 0,1 0 0 0 0,32-8 0 0 0,-22 5 0 0 0,-7 2 0 0 0,0-1 0 0 0,0 0 0 0 0,0 0 0 0 0,0-1 0 0 0,-1 1 0 0 0,5-5 0 0 0,11-6 0 0 0,100-65-482 0 0,-112 73 393 0 0,-1-1 0 0 0,0 0 1 0 0,0 0-1 0 0,-1-1 0 0 0,0 1 1 0 0,0-2-1 0 0,-1 1 0 0 0,2-4 89 0 0,-7 10-13 0 0,0 0 0 0 0,0 0 0 0 0,-1 0-1 0 0,1 0 1 0 0,-1 1 0 0 0,1-1 0 0 0,-1 0 0 0 0,0 0-1 0 0,1 0 1 0 0,-1 0 0 0 0,0 0 0 0 0,0 0-1 0 0,-1 0 1 0 0,1 0 0 0 0,0 0 13 0 0,-1 0-3 0 0,1-1 1 0 0,0 1-1 0 0,0 0 1 0 0,0 0-1 0 0,0-1 1 0 0,0 1-1 0 0,1 0 1 0 0,-1 0-1 0 0,1 0 0 0 0,0-1 3 0 0,-1 2-2 0 0,1 0 0 0 0,-1 0-1 0 0,1 0 1 0 0,-1 0 0 0 0,0 0-1 0 0,1 0 1 0 0,-1 0 0 0 0,0 0 0 0 0,0 0-1 0 0,1 0 1 0 0,-1 0 0 0 0,0 0-1 0 0,0 0 1 0 0,0-1 0 0 0,-1 1-1 0 0,1 0 1 0 0,0 0 0 0 0,0 0-1 0 0,0 0 1 0 0,-1 0 0 0 0,1 0-1 0 0,-1 0 1 0 0,1 0 0 0 0,0 0-1 0 0,-1 0 1 0 0,0 0 0 0 0,1 1-1 0 0,-1-1 1 0 0,0 0 0 0 0,1 0-1 0 0,-2 0 3 0 0,-2-5-5 0 0,3 5-3 0 0,0-1 1 0 0,0 1 0 0 0,0 0 0 0 0,0-1 0 0 0,-1 1 0 0 0,1 0 0 0 0,0 0 0 0 0,-1 0 0 0 0,1 0 7 0 0,0 0 3 0 0,0 1 1 0 0,1 0 0 0 0,-1 0-1 0 0,0 0 1 0 0,1 0 0 0 0,-1-1-1 0 0,0 1 1 0 0,0 0 0 0 0,1 0-1 0 0,-1 0 1 0 0,0 1 0 0 0,1-1-1 0 0,-1 0 1 0 0,0 0 0 0 0,1 0-1 0 0,-1 0 1 0 0,0 1 0 0 0,1-1-1 0 0,-1 0 1 0 0,0 0 0 0 0,1 1-1 0 0,-1-1 1 0 0,1 1 0 0 0,-1-1-1 0 0,0 1 1 0 0,1-1 0 0 0,-1 1-4 0 0,-7 5 122 0 0,7-5-105 0 0,-1 0 1 0 0,1 0-1 0 0,-1 0 0 0 0,1 0 0 0 0,0 0 0 0 0,0 0 1 0 0,-1 1-1 0 0,1-1 0 0 0,0 0 0 0 0,0 1 1 0 0,0-1-1 0 0,0 1 0 0 0,1-1 0 0 0,-1 1 0 0 0,0-1 1 0 0,1 1-1 0 0,-1 0 0 0 0,1-1 0 0 0,-1 1 0 0 0,1 0-17 0 0,-1 0 15 0 0,1 0-1 0 0,-1 0 0 0 0,0 0 0 0 0,1 0 0 0 0,-1 0 1 0 0,0 0-1 0 0,0 0 0 0 0,-1 0 0 0 0,1-1 0 0 0,0 1 0 0 0,-1 0 1 0 0,1 0-15 0 0,-1 0 16 0 0,0 0 1 0 0,0 0 0 0 0,1 1-1 0 0,-1-1 1 0 0,1 1-1 0 0,-1-1 1 0 0,1 2-17 0 0,-2 6 64 0 0,0 1-1 0 0,1-1 0 0 0,0 3-63 0 0,-6 29 137 0 0,6-34-115 0 0,-1 1 1 0 0,2 1-1 0 0,-1-1 1 0 0,1 0-1 0 0,0 0 1 0 0,1 0-1 0 0,1 7-22 0 0,-2 29 130 0 0,1-33-70 0 0,-1 1 0 0 0,2 0-1 0 0,0 4-59 0 0,3 8 76 0 0,-1 2 15 0 0,2-1 0 0 0,1 0 1 0 0,2 4-92 0 0,-7-25 16 0 0,0-1 0 0 0,0 1 0 0 0,-1 1 0 0 0,1-1-1 0 0,-1 2-15 0 0,0-3 14 0 0,0 1-1 0 0,0-1 1 0 0,1 1-1 0 0,0-1 0 0 0,0 1 1 0 0,1 2-14 0 0,-2-5 0 0 0,1 0 1 0 0,-1 0 0 0 0,0 0 0 0 0,1 1-1 0 0,-1-1 1 0 0,0 0 0 0 0,0 0-1 0 0,-1 0 1 0 0,1 0 0 0 0,0 0 0 0 0,-1 0-1 0 0,1 1 1 0 0,-1-1 0 0 0,0 0-1 0 0,0 1 0 0 0,0-2-169 0 0,-2 7-386 0 0,-11 3-2121 0 0,13-10 1093 0 0</inkml:trace>
  <inkml:trace contextRef="#ctx0" brushRef="#br0" timeOffset="5206.122">2082 4771 3680 0 0,'-1'-1'20'0'0,"0"-1"0"0"0,0 1 1 0 0,0 0-1 0 0,0 0 0 0 0,0 0 1 0 0,0 1-1 0 0,-1-1 0 0 0,1 0 1 0 0,0 0-1 0 0,0 1 0 0 0,-1-1 1 0 0,1 0-1 0 0,0 1 0 0 0,-1 0 0 0 0,1-1 1 0 0,-1 1-21 0 0,-11-1 2740 0 0,12 1 307 0 0,1 0 149 0 0,4 0 435 0 0,11 0-3212 0 0,73 5-218 0 0,-53-2-166 0 0,-1-2 0 0 0,21-1-35 0 0,-30-1-1141 0 0,-3-1-4619 0 0</inkml:trace>
  <inkml:trace contextRef="#ctx0" brushRef="#br0" timeOffset="14010.073">5323 5228 10136 0 0,'0'0'777'0'0,"-2"-1"308"0"0,0 0 2142 0 0,0 0-3040 0 0,0 0 1 0 0,0 1 0 0 0,0-1-1 0 0,0 1 1 0 0,-1 0-1 0 0,1 0 1 0 0,0-1 0 0 0,0 1-1 0 0,0 1 1 0 0,0-1-1 0 0,0 0 1 0 0,0 1 0 0 0,0-1-1 0 0,-1 1 1 0 0,1-1-1 0 0,0 1 1 0 0,1 0 0 0 0,-1 0-1 0 0,0 0 1 0 0,0 0 0 0 0,0 0-1 0 0,0 0 1 0 0,-1 2-188 0 0,-4 4 492 0 0,0 0 1 0 0,0 0 0 0 0,1 0-1 0 0,-6 9-492 0 0,-7 8 633 0 0,12-15-415 0 0,1-1-1 0 0,0 1 0 0 0,-4 8-217 0 0,-8 12 258 0 0,12-21-233 0 0,1 1 0 0 0,1 0 0 0 0,-1 0 0 0 0,1 1 0 0 0,1-1 0 0 0,-1 4-25 0 0,3-11-13 0 0,1 0 0 0 0,0 0-1 0 0,-1 0 1 0 0,1 0 0 0 0,0 0-1 0 0,0 0 1 0 0,1 0 0 0 0,-1 0-1 0 0,0 0 14 0 0,1 0 74 0 0,0-1 48 0 0,6 3-45 0 0,0 0 1 0 0,0-1-1 0 0,0 1 0 0 0,0-1 0 0 0,4 1-77 0 0,-8-3-8 0 0,1-1 0 0 0,0 1 0 0 0,-1 0 0 0 0,1-1 0 0 0,0 0 1 0 0,0 0-1 0 0,-1 0 0 0 0,1 0 0 0 0,0-1 0 0 0,-1 1 0 0 0,1-1 0 0 0,0 0 0 0 0,0 0 8 0 0,169-67-3196 0 0,-171 66 3186 0 0,-1 2 9 0 0,-1-1 0 0 0,1 1 0 0 0,0 0-1 0 0,0-1 1 0 0,0 1 0 0 0,-1 0 0 0 0,1 0-1 0 0,0 0 1 0 0,0 0 0 0 0,0-1 0 0 0,-1 1 0 0 0,1 0-1 0 0,0 0 1 0 0,0 1 0 0 0,0-1 0 0 0,0 0-1 0 0,0 0 2 0 0,0 0-74 0 0,3 19-88 0 0,-10 11 454 0 0,2-12-4 0 0,0-2-50 0 0,3-13-192 0 0,0 1 1 0 0,1-1-1 0 0,-1 1 0 0 0,1-1 0 0 0,0 0 1 0 0,-1 1-1 0 0,2-1 0 0 0,-1 1-46 0 0,0 10 148 0 0,0-13-121 0 0,0 1-1 0 0,0-1 1 0 0,0 0-1 0 0,0 1 1 0 0,0-1-1 0 0,0 0 1 0 0,1 1-1 0 0,-1-1 1 0 0,0 0-1 0 0,1 1 1 0 0,-1-1-1 0 0,0 0 1 0 0,1 0-1 0 0,0 1 1 0 0,-1-1-1 0 0,1 0 1 0 0,0 0-1 0 0,0 0 1 0 0,-1 0-1 0 0,1 0 1 0 0,0 0-1 0 0,0 0 1 0 0,0 0-1 0 0,1 0-26 0 0,0 1 1 0 0,0-1-1 0 0,0 1 0 0 0,0-1 0 0 0,0 0 1 0 0,0 0-1 0 0,1 0 0 0 0,-1 0 0 0 0,0-1 1 0 0,1 1-1 0 0,-1-1 0 0 0,0 1 0 0 0,1-1 1 0 0,-1 0-1 0 0,1 0 0 0 0,-1 0 0 0 0,0 0 1 0 0,1 0-1 0 0,-1 0 0 0 0,1-1 0 0 0,-1 1 1 0 0,0-1-1 0 0,8 0 8 0 0,-9 1 1 0 0,1 0 1 0 0,0-1 0 0 0,0 1 0 0 0,0 0-1 0 0,0-1 1 0 0,-1 1 0 0 0,1-1 0 0 0,0 1-1 0 0,-1-1 1 0 0,1 0 0 0 0,0 0-1 0 0,-1 0 1 0 0,1 0 0 0 0,-1 0 0 0 0,1 0-1 0 0,-1 0 1 0 0,0 0 0 0 0,1-1 0 0 0,-1 1-1 0 0,0-1-9 0 0,13-13 61 0 0,-11 12-61 0 0,0 0 1 0 0,0 0-1 0 0,0-1 1 0 0,0 1 0 0 0,-1-1-1 0 0,2-3 0 0 0,-2 2 26 0 0,1-1 0 0 0,-1 1 0 0 0,-1-1-1 0 0,1 0 1 0 0,-1 0 0 0 0,0 0 0 0 0,-1 1 0 0 0,1-1-1 0 0,-1 0 1 0 0,0 0 0 0 0,0 0 0 0 0,-1 0-1 0 0,0 0 1 0 0,-1-3-26 0 0,0-1 4 0 0,-1-1 0 0 0,-1 1 0 0 0,0 0 0 0 0,0 1 0 0 0,-1-1-1 0 0,0 1 1 0 0,-4-6-4 0 0,7 13-18 0 0,1 1 0 0 0,-1-1 0 0 0,1 1 0 0 0,-1-1 0 0 0,0 1 0 0 0,1 0 0 0 0,-1 0 0 0 0,0 0 0 0 0,0 0 0 0 0,0 0 0 0 0,0 0 0 0 0,0 0 0 0 0,-1 0 18 0 0,-13-7-530 0 0,5 4-157 0 0,7 2-5961 0 0,4 2 4952 0 0</inkml:trace>
  <inkml:trace contextRef="#ctx0" brushRef="#br0" timeOffset="14326.444">5710 5004 9216 0 0,'-8'-7'706'0'0,"7"6"-268"0"0,1 1 595 0 0,0 0 308 0 0,1 1 61 0 0,5 6-402 0 0,-4-6-850 0 0,-1 0 0 0 0,0 0 1 0 0,0 1-1 0 0,0-1 0 0 0,0 0 0 0 0,0 1 1 0 0,0-1-1 0 0,0 0 0 0 0,0 1 1 0 0,0-1-1 0 0,-1 1 0 0 0,1 0 1 0 0,0-1-1 0 0,-1 1 0 0 0,0 0 1 0 0,1-1-1 0 0,-1 1 0 0 0,0 0 1 0 0,0-1-1 0 0,0 1-150 0 0,-3 40 1109 0 0,3 0-1 0 0,2 31-1108 0 0,-3-42 519 0 0,0-25-388 0 0,1 1 1 0 0,-1-1-1 0 0,1 0 1 0 0,1 0-1 0 0,0 5-131 0 0,2 3 185 0 0,-1-6-80 0 0,-1 0 1 0 0,0 1-1 0 0,0-1 0 0 0,-1 0 0 0 0,1 0 0 0 0,-2 2-105 0 0,0 12 60 0 0,1 0-1 0 0,1 0 0 0 0,1 0 0 0 0,1 0 0 0 0,4 18-59 0 0,-4-29 80 0 0,-2-8 0 0 0,-1 2-52 0 0,1-5-35 0 0,1-1-170 0 0,-1 1 1 0 0,0-1-1 0 0,1 1 0 0 0,-1-1 1 0 0,0 0-1 0 0,1 0 1 0 0,-1 1-1 0 0,0-1 0 0 0,0 0 1 0 0,0 0-1 0 0,0 0 1 0 0,1-1 176 0 0,-1-6-5112 0 0,2-5-1605 0 0</inkml:trace>
  <inkml:trace contextRef="#ctx0" brushRef="#br0" timeOffset="14608.746">5891 4990 13648 0 0,'0'0'628'0'0,"0"0"-18"0"0,6 14-260 0 0,6 38 2441 0 0,-7-32-2181 0 0,-1 0 0 0 0,-2 0 0 0 0,0 0 0 0 0,0 9-610 0 0,2 29 798 0 0,8 63 1047 0 0,-5-37-772 0 0,-5-61-976 0 0,-3-17-84 0 0,2-1 1 0 0,-1 1-1 0 0,1 0 0 0 0,-1-1 0 0 0,1 1 0 0 0,1 0 0 0 0,-1-1 1 0 0,1 1-1 0 0,0-1 0 0 0,1 0 0 0 0,-1 0 0 0 0,1 0 0 0 0,0 0 1 0 0,3 4-14 0 0,-6-9-24 0 0,0 1 1 0 0,0-1-1 0 0,0 0 1 0 0,1 0-1 0 0,-1 0 1 0 0,0 0-1 0 0,0 0 1 0 0,0 1-1 0 0,0-1 1 0 0,0 0-1 0 0,1 0 1 0 0,-1 0-1 0 0,0 0 0 0 0,0 0 1 0 0,0 0-1 0 0,0 0 1 0 0,1 0-1 0 0,-1 0 1 0 0,0 0-1 0 0,0 0 1 0 0,0 1-1 0 0,1-1 1 0 0,-1 0-1 0 0,0 0 1 0 0,0 0-1 0 0,0 0 1 0 0,0-1-1 0 0,1 1 1 0 0,-1 0-1 0 0,0 0 1 0 0,0 0-1 0 0,0 0 1 0 0,1 0-1 0 0,-1 0 1 0 0,0 0-1 0 0,0 0 1 0 0,0 0-1 0 0,0 0 24 0 0,7-9-939 0 0,4-18-1536 0 0,-9 19 1164 0 0,16-53-5367 0 0,-14 51 5538 0 0,-1-1 0 0 0,0 0 0 0 0,0-3 1140 0 0,6-20-1811 0 0,9-46 1018 0 0,-17 64 5962 0 0,-1 15-3314 0 0,0 1-405 0 0,0 0-183 0 0,0 0-34 0 0,0 0-100 0 0,0 2-389 0 0,6 65 2036 0 0,-2-43-2136 0 0,1-1 0 0 0,1 1-644 0 0,1 0 304 0 0,-1-11-86 0 0,-6-13-257 0 0,0 0-1 0 0,0 0 1 0 0,0 0-1 0 0,1 0 0 0 0,-1 0 1 0 0,0 0-1 0 0,0 1 1 0 0,1-1-1 0 0,-1 0 1 0 0,0 0-1 0 0,0 0 1 0 0,1 0-1 0 0,-1 0 0 0 0,0 0 1 0 0,0 0-1 0 0,0 0 1 0 0,1 0-1 0 0,-1 0 1 0 0,0 0-1 0 0,0 0 1 0 0,1 0-1 0 0,-1 0 0 0 0,0-1 1 0 0,0 1-1 0 0,1 0 1 0 0,-1 0-1 0 0,0 0 1 0 0,0 0-1 0 0,0 0 0 0 0,1 0 1 0 0,-1-1-1 0 0,0 1 1 0 0,0 0-1 0 0,0 0 1 0 0,1 0-1 0 0,-1 0 1 0 0,0-1-1 0 0,0 1 0 0 0,0 0 1 0 0,0 0-1 0 0,0-1 1 0 0,0 1-1 0 0,1 0 1 0 0,-1 0-1 0 0,0 0 1 0 0,0-1-1 0 0,0 1 40 0 0,0-1-1359 0 0</inkml:trace>
  <inkml:trace contextRef="#ctx0" brushRef="#br0" timeOffset="14874.223">6153 5140 8752 0 0,'0'0'776'0'0,"0"0"-616"0"0,0 0-160 0 0,0 0 0 0 0,0 0 976 0 0,0 0 168 0 0,0 0 32 0 0,0 0 8 0 0,-4 5-992 0 0,4-5-192 0 0,-2 6 0 0 0,2-6-3856 0 0,0 0-736 0 0</inkml:trace>
  <inkml:trace contextRef="#ctx0" brushRef="#br0" timeOffset="15145.122">6418 5173 10592 0 0,'0'0'818'0'0,"-6"0"-500"0"0,4 0-403 0 0,-1 0 600 0 0,-1 0-1 0 0,1 0 0 0 0,0 0 0 0 0,0 0 1 0 0,0 1-1 0 0,-1 0 0 0 0,1-1 0 0 0,0 1 0 0 0,0 0 1 0 0,0 0-1 0 0,0 1 0 0 0,0 0-514 0 0,-26 14 1291 0 0,0 1-1 0 0,-14 13-1290 0 0,40-27 12 0 0,0 0 0 0 0,1 0 0 0 0,-1 0 0 0 0,1 0 0 0 0,-1 0-1 0 0,1 0 1 0 0,0 1 0 0 0,0-1 0 0 0,0 1 0 0 0,1 0 0 0 0,-2 3-12 0 0,3-5 1 0 0,-1 0 0 0 0,0 0 0 0 0,1 0 0 0 0,-1 0 0 0 0,1 0 0 0 0,0 0 1 0 0,0 0-1 0 0,0 0 0 0 0,0 1 0 0 0,0-1 0 0 0,0 0 0 0 0,0 0 0 0 0,1 0 0 0 0,-1 0 0 0 0,1 0 1 0 0,-1 0-1 0 0,1 0 0 0 0,0 0 0 0 0,0 0 0 0 0,0 0 0 0 0,0 0 0 0 0,0-1 0 0 0,1 2-1 0 0,15 14 0 0 0,2-1 0 0 0,0-1 0 0 0,15 9 0 0 0,-1 0 0 0 0,0 1 15 0 0,-32-24 54 0 0,-1-1-62 0 0,0 0 0 0 0,1 0-1 0 0,-1 0 1 0 0,0 0 0 0 0,0 0-1 0 0,0 0 1 0 0,1 0 0 0 0,-1 0 0 0 0,0 0-1 0 0,0 0 1 0 0,0 0 0 0 0,1 0-1 0 0,-1 0 1 0 0,0 0 0 0 0,0 0-1 0 0,0 1 1 0 0,0-1 0 0 0,1 0-1 0 0,-1 0 1 0 0,0 0 0 0 0,0 0-1 0 0,0 0 1 0 0,0 0 0 0 0,0 1 0 0 0,0-1-1 0 0,1 0 1 0 0,-1 0 0 0 0,0 0-1 0 0,0 0 1 0 0,0 1 0 0 0,0-1-1 0 0,0 0 1 0 0,0 0 0 0 0,0 0-1 0 0,0 0 1 0 0,0 1 0 0 0,0-1-1 0 0,0 0 1 0 0,0 0 0 0 0,0 0-1 0 0,0 1 1 0 0,0-1 0 0 0,0 0 0 0 0,0 0-1 0 0,0 0 1 0 0,0 0 0 0 0,0 1-1 0 0,0-1 1 0 0,0 0 0 0 0,0 0-1 0 0,0 0 1 0 0,0 0 0 0 0,0 1-1 0 0,-1-1 1 0 0,1 0 0 0 0,0 0-1 0 0,0 0-6 0 0,-7 10 341 0 0,2-8-290 0 0,1 0 1 0 0,-1 0 0 0 0,0 0 0 0 0,1 0-1 0 0,-1-1 1 0 0,0 0 0 0 0,0 0 0 0 0,0 0-1 0 0,0-1 1 0 0,0 0 0 0 0,0 0 0 0 0,-5 0-52 0 0,-16 1-1048 0 0,14-1-201 0 0,-1-4-65 0 0</inkml:trace>
  <inkml:trace contextRef="#ctx0" brushRef="#br0" timeOffset="15349.674">6637 5195 6304 0 0,'0'0'280'0'0,"0"0"56"0"0,0 0-272 0 0</inkml:trace>
  <inkml:trace contextRef="#ctx0" brushRef="#br0" timeOffset="15621.356">6546 5268 14544 0 0,'0'0'662'0'0,"0"0"-11"0"0,2 8-388 0 0,-10 136 5384 0 0,7-123-5090 0 0,0-16-456 0 0,1-1 0 0 0,0 0-1 0 0,0 1 1 0 0,0-1-1 0 0,0 1 1 0 0,0-1 0 0 0,2 3-101 0 0,-3 5 1 0 0,0-10-840 0 0,0-6-665 0 0,1-21-2480 0 0,3 11 1937 0 0</inkml:trace>
  <inkml:trace contextRef="#ctx0" brushRef="#br0" timeOffset="15918.262">6586 5201 11376 0 0,'0'0'504'0'0,"0"0"104"0"0,0 0-488 0 0,0 0-120 0 0,0 0 0 0 0,0 0 0 0 0,0 0 272 0 0,0 0 32 0 0,4-6 8 0 0,-4 6 0 0 0,0 0-224 0 0,0 0-88 0 0,0 0 64 0 0,0 0-64 0 0,9 6 0 0 0,0-4 0 0 0,-2 4-112 0 0,-1-3-5440 0 0</inkml:trace>
  <inkml:trace contextRef="#ctx0" brushRef="#br0" timeOffset="16272.079">6868 5217 13704 0 0,'0'0'306'0'0,"0"0"46"0"0,0 0 24 0 0,0 0-38 0 0,0 0-108 0 0,-1 1 365 0 0,-7 25 1720 0 0,6-18-1906 0 0,0 0-1 0 0,-1-1 1 0 0,0 1-1 0 0,0-1 1 0 0,-1 0-1 0 0,-2 4-408 0 0,-2 2 382 0 0,1 0 0 0 0,0 1 0 0 0,1-1 0 0 0,-1 7-382 0 0,-5 9 184 0 0,4-10-154 0 0,7-18 54 0 0,1-1 5 0 0,2-2-54 0 0,0 1 1 0 0,0-1 0 0 0,-1 0-1 0 0,1 0 1 0 0,0 0-1 0 0,-1 0 1 0 0,0 0-1 0 0,1-1 1 0 0,-1 0-36 0 0,0 2 17 0 0,20-24-75 0 0,-15 14-38 0 0,1 0 1 0 0,1 1 0 0 0,0 0 0 0 0,0 0 0 0 0,5-4 95 0 0,-8 10-31 0 0,-1 1 0 0 0,1-1 0 0 0,0 1 1 0 0,0 0-1 0 0,0 0 0 0 0,0 0 0 0 0,0 1 1 0 0,1 0-1 0 0,-1 0 0 0 0,1 0 0 0 0,-1 1 1 0 0,5-1 30 0 0,-7 2-20 0 0,-1-1 1 0 0,1 1-1 0 0,0 0 0 0 0,0 0 1 0 0,0 1-1 0 0,0-1 1 0 0,0 1-1 0 0,0-1 1 0 0,0 1-1 0 0,0 0 1 0 0,-1 0-1 0 0,1 0 1 0 0,0 0-1 0 0,-1 1 1 0 0,1-1-1 0 0,-1 1 1 0 0,1 0-1 0 0,-1-1 1 0 0,0 1-1 0 0,0 0 0 0 0,1 1 1 0 0,-1-1-1 0 0,-1 0 1 0 0,1 0-1 0 0,1 2 20 0 0,4 8 21 0 0,-1 1 0 0 0,0 0 0 0 0,0 1 0 0 0,-2-1 0 0 0,1 1 0 0 0,-2 0 0 0 0,2 12-21 0 0,-1-10 213 0 0,-1 19 201 0 0,-3-31-364 0 0,0-4-39 0 0,-1 0 0 0 0,1 0 0 0 0,0 0 0 0 0,0 0 0 0 0,0 1 0 0 0,0-1 0 0 0,0 0-1 0 0,0 0 1 0 0,0 0 0 0 0,0 0 0 0 0,0 1 0 0 0,0-1 0 0 0,-1 0 0 0 0,1 0 0 0 0,0 0 0 0 0,0 0 0 0 0,0 0-1 0 0,0 1 1 0 0,0-1 0 0 0,-1 0 0 0 0,1 0 0 0 0,0 0 0 0 0,0 0 0 0 0,0 0 0 0 0,0 0 0 0 0,-1 0 0 0 0,1 0-1 0 0,0 0 1 0 0,0 0 0 0 0,0 0 0 0 0,-1 0 0 0 0,1 0 0 0 0,0 0 0 0 0,0 0 0 0 0,0 0 0 0 0,0 0-1 0 0,-1 0 1 0 0,1 0-11 0 0,-9-1 336 0 0,8 0-366 0 0,-1 1 33 0 0,0-1 0 0 0,0 0-1 0 0,1 1 1 0 0,-1-1 0 0 0,0 0-1 0 0,0 0 1 0 0,1-1 0 0 0,-1 1-1 0 0,1 0 1 0 0,-1 0 0 0 0,1-1-1 0 0,-1 1 1 0 0,1-1 0 0 0,0 1-1 0 0,0-1 1 0 0,-1 0 0 0 0,1 1-1 0 0,0-1 1 0 0,1 0 0 0 0,-1 0 0 0 0,0 0-1 0 0,0 0-2 0 0,0-2-169 0 0,-1 0-1 0 0,1-1 0 0 0,0 1 1 0 0,0-1-1 0 0,0 1 0 0 0,1-1 1 0 0,-1 1-1 0 0,1-1 0 0 0,1-2 170 0 0,0 0-248 0 0,0 1 0 0 0,1 0 0 0 0,0 0 0 0 0,0 0 0 0 0,0 0 0 0 0,1 0 0 0 0,0 0 0 0 0,1-1 248 0 0,29-41-1069 0 0,-31 45 1067 0 0,0 1-1 0 0,0-1 1 0 0,1 1 0 0 0,0 0 0 0 0,-1 0-1 0 0,1 0 1 0 0,0 1 0 0 0,0-1-1 0 0,0 0 1 0 0,0 1 0 0 0,0 0-1 0 0,0 0 1 0 0,0 0 0 0 0,0 0-1 0 0,0 0 1 0 0,1 1 0 0 0,-1 0-1 0 0,0-1 1 0 0,1 1 0 0 0,-1 0 0 0 0,0 0-1 0 0,1 1 1 0 0,-1-1 0 0 0,0 1-1 0 0,0 0 1 0 0,0 0 0 0 0,1 0-1 0 0,-1 0 1 0 0,0 0 0 0 0,2 2 2 0 0,1 1 181 0 0,0 0 0 0 0,-1 1 0 0 0,0-1 0 0 0,1 1 0 0 0,-2 0 0 0 0,1 1 0 0 0,-1-1 0 0 0,1 1 0 0 0,-2 0 0 0 0,1 0 0 0 0,-1 0 0 0 0,1 2-181 0 0,42 77 1714 0 0,-34-66-1327 0 0,2 7 58 0 0,-12-19-491 0 0,0-2-145 0 0,0-1 1 0 0,-1 1-1 0 0,1 0 1 0 0,-1 0-1 0 0,0 0 1 0 0,-1 0-1 0 0,1 2 191 0 0,-1 6-7779 0 0</inkml:trace>
  <inkml:trace contextRef="#ctx0" brushRef="#br0" timeOffset="-16597.835">3651 2047 5984 0 0,'0'0'273'0'0,"0"0"-5"0"0,0 0 4 0 0,0 0 651 0 0,0 0 298 0 0,0 0 56 0 0,0 0-97 0 0,7 4 484 0 0,-5-3-1496 0 0,0-1-1 0 0,0 1 1 0 0,0 0-1 0 0,0-1 0 0 0,-1 1 1 0 0,1 0-1 0 0,0 0 1 0 0,-1 0-1 0 0,1 0 0 0 0,-1 1 1 0 0,1-1-1 0 0,-1 0 1 0 0,0 1-1 0 0,1-1 0 0 0,-1 0 1 0 0,1 2-168 0 0,0 0 207 0 0,0 1 0 0 0,0 0-1 0 0,-1-1 1 0 0,1 1 0 0 0,-1 0 0 0 0,0 0 0 0 0,0 0 0 0 0,0 0-207 0 0,2 12 484 0 0,-2 0 0 0 0,0 1 0 0 0,-1 14-484 0 0,0-18 166 0 0,-6 123 431 0 0,3-69-262 0 0,2-43-308 0 0,-1 0-1 0 0,-5 22-26 0 0,5-38 1 0 0,2-7 0 0 0,-1 0 0 0 0,1 1 0 0 0,-1-1 0 0 0,1 0 0 0 0,0 0 0 0 0,0 1 0 0 0,0-1-1 0 0,0 0 1 0 0,0 1 0 0 0,0-1 0 0 0,0 0 0 0 0,0 1-1 0 0,1 15-926 0 0,-1-12-5371 0 0,0-5 781 0 0</inkml:trace>
  <inkml:trace contextRef="#ctx0" brushRef="#br0" timeOffset="-16288.816">3701 2355 5064 0 0,'0'0'389'0'0,"0"0"-26"0"0,0 0 815 0 0,3-2 2847 0 0,6-4-2547 0 0,-2 2-1216 0 0,0 1 0 0 0,1 0 0 0 0,-1 1 0 0 0,0 0 0 0 0,1 0 0 0 0,-1 0 0 0 0,1 1 0 0 0,-1 0 0 0 0,7 1-262 0 0,24-5 695 0 0,-25 3-394 0 0,1 1 1 0 0,10 0-302 0 0,4 0 183 0 0,-17 0-111 0 0,0 1 0 0 0,0 1 0 0 0,3 0-72 0 0,-4 0 39 0 0,1 0 0 0 0,-1-1 0 0 0,8-1-39 0 0,-11 0-14 0 0,0 0 9 0 0,-1 0 1 0 0,0 1 0 0 0,1-1 0 0 0,-1 1 0 0 0,0 1-1 0 0,1-1 1 0 0,-1 1 0 0 0,4 1 4 0 0,-9-2-1189 0 0,-1 0-4347 0 0</inkml:trace>
  <inkml:trace contextRef="#ctx0" brushRef="#br0" timeOffset="-17224.555">2980 2065 2760 0 0,'0'0'415'0'0,"0"0"701"0"0,0 0 311 0 0,0 0 64 0 0,0 0-138 0 0,0 0-623 0 0,0 0-269 0 0,0 0-56 0 0,0 0 7 0 0,0 0 76 0 0,0 0 31 0 0,0 0 8 0 0,0 0-26 0 0,0 0-112 0 0,0 0-49 0 0,0 0-10 0 0,12 10 356 0 0,-6-3-537 0 0,-1 1 1 0 0,1 0-1 0 0,-2 0 0 0 0,1 0 0 0 0,-1 1 0 0 0,-1 0 1 0 0,1-1-1 0 0,-2 1 0 0 0,1 1 0 0 0,-1 1-149 0 0,5 16 182 0 0,-2-1-1 0 0,-1 2 1 0 0,0 16-182 0 0,-2 84 456 0 0,-2-104-444 0 0,-1-1 60 0 0,-1 0 0 0 0,-1 1-72 0 0,0-1 73 0 0,1 0 1 0 0,1 3-74 0 0,-5 20-1808 0 0,6-46 318 0 0</inkml:trace>
  <inkml:trace contextRef="#ctx0" brushRef="#br0" timeOffset="-15713.852">3036 2402 2760 0 0,'0'0'125'0'0,"0"0"238"0"0,0 0 913 0 0,0 0 400 0 0,0 0 78 0 0,-4-17 6653 0 0,2 16-8380 0 0,1 0 0 0 0,-1 0 0 0 0,1 0 0 0 0,-1 0 0 0 0,0 0 0 0 0,0 0 1 0 0,1 0-1 0 0,-1 1 0 0 0,0-1 0 0 0,0 1 0 0 0,0-1 0 0 0,0 1 0 0 0,0 0 0 0 0,0-1 0 0 0,0 1 0 0 0,-1 0-27 0 0,-36 4 126 0 0,17-1-9 0 0,-74 10 51 0 0,74-10-126 0 0,-87 10 454 0 0,69-11-248 0 0,-31 2 192 0 0,52-1-315 0 0,-38 2 182 0 0,40-4-235 0 0,14 1-60 0 0,2-2-12 0 0,1 1-1 0 0,-1-1 1 0 0,1 1 0 0 0,-1-1 0 0 0,0 0 0 0 0,1 0 0 0 0,-1 1-1 0 0,0-1 1 0 0,1 0 0 0 0,-1 0 0 0 0,0 0 0 0 0,0 0 0 0 0,1 0 0 0 0,-1 0-1 0 0,0 0 1 0 0,1 0 0 0 0,-1 0 0 0 0,0 0 0 0 0,1 0 0 0 0,-1 0-1 0 0,0-1 1 0 0,-24 0 39 0 0,15 0-519 0 0,10 1 446 0 0,0 0-1 0 0,0 0 0 0 0,1 0 1 0 0,-1 0-1 0 0,0 0 1 0 0,0 0-1 0 0,0 0 1 0 0,0 0-1 0 0,0 0 0 0 0,0 0 1 0 0,0 0-1 0 0,0 0 1 0 0,0 0-1 0 0,0 0 0 0 0,0 0 1 0 0,0 0-1 0 0,0 0 1 0 0,0 0-1 0 0,0-1 1 0 0,0 1-1 0 0,0 0 0 0 0,0 0 1 0 0,0 0-1 0 0,0 0 1 0 0,0 0-1 0 0,0 0 0 0 0,0 0 1 0 0,0 0-1 0 0,0 0 1 0 0,0 0-1 0 0,0 0 0 0 0,0 0 1 0 0,1 0-1 0 0,-1 0 1 0 0,0 0-1 0 0,-1 0 1 0 0,1 0-1 0 0,0-1 0 0 0,0 1 1 0 0,0 0-1 0 0,0 0 1 0 0,0 0-1 0 0,0 0 0 0 0,0 0 1 0 0,0 0-1 0 0,0 0 1 0 0,0 0-1 0 0,0 0 35 0 0,5-1-4162 0 0,-4 1-1294 0 0</inkml:trace>
  <inkml:trace contextRef="#ctx0" brushRef="#br0" timeOffset="-15195.568">2693 2239 6448 0 0,'0'0'498'0'0,"0"0"-152"0"0,0 0 576 0 0,0 0 286 0 0,0 0 59 0 0,0 0-135 0 0,0 0-615 0 0,0 0-269 0 0,0 0-50 0 0,14-12 4015 0 0,-8 10-4178 0 0,0 0-1 0 0,0 1 1 0 0,0 0 0 0 0,0 0-1 0 0,0 0 1 0 0,1 1 0 0 0,-1 0-1 0 0,2 0-34 0 0,4 0 301 0 0,24 17 95 0 0,-25-15-316 0 0,0 1 0 0 0,0 1-1 0 0,9 3-79 0 0,23 8-59 0 0,-35-13 80 0 0,0 0 0 0 0,0 1 0 0 0,5 3-21 0 0,-6-2 8 0 0,1-1 1 0 0,-1-1-1 0 0,1 1 0 0 0,1-1-8 0 0,-9-2 0 0 0,36 8 52 0 0,0 1-1 0 0,3 3-51 0 0,-30-8 105 0 0,-9-2-81 0 0,1-1 7 0 0,0-1-5 0 0,-1 0 0 0 0,0 1-1 0 0,1-1 1 0 0,-1 0 0 0 0,0 0 0 0 0,1 1-1 0 0,-1-1 1 0 0,0 0 0 0 0,0 1 0 0 0,1-1-1 0 0,-1 0 1 0 0,0 1 0 0 0,0-1-1 0 0,0 0 1 0 0,1 1 0 0 0,-1-1 0 0 0,0 0-1 0 0,0 1 1 0 0,0-1 0 0 0,0 1 0 0 0,0-1-1 0 0,0 0 1 0 0,0 1 0 0 0,0-1 0 0 0,0 1-1 0 0,0-1 1 0 0,0 1 0 0 0,0-1 0 0 0,0 0-1 0 0,0 1 1 0 0,0-1 0 0 0,0 1 0 0 0,0-1-1 0 0,0 0-25 0 0,-1 2 64 0 0,0 0-1 0 0,0-1 1 0 0,0 1 0 0 0,0-1-1 0 0,0 1 1 0 0,-1-1-1 0 0,1 1 1 0 0,0-1 0 0 0,-1 0-64 0 0,-32 24 684 0 0,33-25-659 0 0,-156 103 51 0 0,100-69-2177 0 0,38-23 1002 0 0</inkml:trace>
  <inkml:trace contextRef="#ctx0" brushRef="#br0" timeOffset="-14309.084">2503 2458 7920 0 0,'1'-1'362'0'0,"14"-3"201"0"0,-13 3-115 0 0,1-3 2055 0 0,-16 8 1330 0 0,11-4-3772 0 0,0 0 1 0 0,0 1 0 0 0,0 0-1 0 0,0-1 1 0 0,0 1 0 0 0,0 0-1 0 0,0 0 1 0 0,1 0 0 0 0,-1 0-1 0 0,0 0 1 0 0,0 0 0 0 0,1 1-1 0 0,-1-1 1 0 0,1 1 0 0 0,-1-1-1 0 0,0 2-61 0 0,0-1 67 0 0,0 1 0 0 0,0-1 0 0 0,0 0 0 0 0,-1 1 0 0 0,1-1 0 0 0,-3 1-67 0 0,2-1 50 0 0,0 0 0 0 0,1 0 0 0 0,-1 1 0 0 0,1-1 0 0 0,0 0 0 0 0,0 1 0 0 0,-2 2-50 0 0,-2 4 125 0 0,0-1 0 0 0,-1 0 0 0 0,0 0 0 0 0,0-1-1 0 0,-7 6-124 0 0,11-11 28 0 0,1 1-1 0 0,0 0 0 0 0,0-1 0 0 0,0 1 1 0 0,0 0-1 0 0,1 0 0 0 0,-2 2-27 0 0,2-2 28 0 0,-1 1 1 0 0,0-1-1 0 0,0 1 0 0 0,-1-1 0 0 0,1 0 0 0 0,-3 3-28 0 0,5-6 4 0 0,-22 21 82 0 0,1 0 0 0 0,1 2 0 0 0,-5 9-86 0 0,12-15 24 0 0,-1 0 0 0 0,-8 6-24 0 0,-1 3 26 0 0,15-19-227 0 0,1 0-1 0 0,-1 0 1 0 0,-5 3 201 0 0,4-3-386 0 0,-11 10-760 0 0</inkml:trace>
  <inkml:trace contextRef="#ctx0" brushRef="#br0" timeOffset="-6445.369">272 3561 10104 0 0,'0'0'464'0'0,"0"0"-10"0"0,0 0-258 0 0,0 0 4 0 0,0 0 31 0 0,0 0 8 0 0,0 0 2 0 0,0 0 6 0 0,0 0 1 0 0,0 0 0 0 0,0 0 1 0 0,0 8 518 0 0,1 8-368 0 0,-1-13-342 0 0,0 0 0 0 0,0-1 0 0 0,0 1 1 0 0,0 0-1 0 0,1-1 0 0 0,-1 1 1 0 0,1 1-58 0 0,3 7 149 0 0,0 1 0 0 0,-1-1 1 0 0,-1 1-1 0 0,0-1 0 0 0,0 1 1 0 0,-1 5-150 0 0,1 10 253 0 0,-1-22-188 0 0,0 0 1 0 0,-1 1-1 0 0,0-1 0 0 0,0 0 1 0 0,0 1-1 0 0,-1-1 0 0 0,0 0 0 0 0,0 2-65 0 0,0 0 96 0 0,1-6-90 0 0,0-1 1 0 0,0 1 0 0 0,0-1 0 0 0,0 1 0 0 0,0-1 0 0 0,-1 1 0 0 0,1-1 0 0 0,0 1 0 0 0,0-1 0 0 0,0 0 0 0 0,0 1 0 0 0,-1-1 0 0 0,1 1 0 0 0,0-1 0 0 0,0 0 0 0 0,-1 1 0 0 0,1-1 0 0 0,0 0 0 0 0,-1 1 0 0 0,1-1 0 0 0,0 0 0 0 0,-1 1-8 0 0,-11 18 345 0 0,11-18-328 0 0,1-1-1 0 0,0 0 0 0 0,0 0 0 0 0,0 1 0 0 0,-1-1 0 0 0,1 0 0 0 0,0 0 0 0 0,-1 1 1 0 0,1-1-1 0 0,0 0 0 0 0,0 0 0 0 0,-1 0 0 0 0,1 1 0 0 0,0-1 0 0 0,-1 0 0 0 0,1 0 0 0 0,0 0 1 0 0,-1 0-1 0 0,1 0 0 0 0,-1 0 0 0 0,1 0 0 0 0,0 0 0 0 0,-1 0 0 0 0,1 0 0 0 0,0 0 1 0 0,-1 0-1 0 0,1 0 0 0 0,0 0 0 0 0,-1 0 0 0 0,1 0 0 0 0,0 0 0 0 0,-1 0 0 0 0,1 0 1 0 0,0-1-1 0 0,-1 1-15 0 0,-3-15 158 0 0,4 7-123 0 0,-1 0 0 0 0,1 0-1 0 0,0-1 1 0 0,1 1 0 0 0,0 0-1 0 0,0 0 1 0 0,1 0 0 0 0,0 0-1 0 0,1 0 1 0 0,-1 0 0 0 0,1 0-1 0 0,1 0-34 0 0,1-3 19 0 0,0 1 0 0 0,1 0-1 0 0,0 0 1 0 0,1 0 0 0 0,5-5-19 0 0,-10 13 3 0 0,1 0-1 0 0,0 0 1 0 0,0 0 0 0 0,-1 0 0 0 0,1 0-1 0 0,1 0 1 0 0,-1 1 0 0 0,0 0 0 0 0,0 0 0 0 0,0 0-1 0 0,1 0 1 0 0,-1 0 0 0 0,0 0 0 0 0,1 1-1 0 0,-1 0 1 0 0,1 0 0 0 0,-1 0 0 0 0,1 0 0 0 0,-1 0-1 0 0,0 0 1 0 0,1 1 0 0 0,-1 0 0 0 0,0 0-1 0 0,2 0-2 0 0,0 3 38 0 0,1 0 0 0 0,-1 0 0 0 0,0 0 0 0 0,0 1 0 0 0,-1-1 0 0 0,1 1-1 0 0,-1 0 1 0 0,0 1 0 0 0,0-1 0 0 0,-1 1 0 0 0,0 0 0 0 0,0 0 0 0 0,0 0-1 0 0,-1 0 1 0 0,1 2-38 0 0,0 1 63 0 0,-1 0 0 0 0,0 0 0 0 0,0 0 0 0 0,-1 0 0 0 0,0 0 0 0 0,-1 0 0 0 0,0 0 0 0 0,0 0 0 0 0,-1 0 0 0 0,-1 8-63 0 0,-7-1 174 0 0,9-15-88 0 0,0-1 3 0 0,0 0-20 0 0,0 0 3 0 0,2-14 184 0 0,-1 9-240 0 0,0 0 0 0 0,0 0-1 0 0,1 0 1 0 0,-1 0-1 0 0,1 1 1 0 0,0-1-16 0 0,1-2 38 0 0,23-44-26 0 0,-23 44-21 0 0,1 0 1 0 0,0 1-1 0 0,1-1 0 0 0,0 1 0 0 0,0-1 0 0 0,0 1 0 0 0,2-1 9 0 0,4-5-10 0 0,-10 11 3 0 0,1 0 0 0 0,-1 0 0 0 0,0 0-1 0 0,0 0 1 0 0,0 0 0 0 0,1 1-1 0 0,-1-1 1 0 0,0 0 0 0 0,1 1 0 0 0,-1-1-1 0 0,0 1 1 0 0,1 0 0 0 0,-1-1-1 0 0,1 1 1 0 0,-1 0 0 0 0,1 0 0 0 0,-1 0-1 0 0,1 0 1 0 0,-1 0 0 0 0,0 0-1 0 0,1 0 1 0 0,-1 0 0 0 0,1 1 0 0 0,-1-1-1 0 0,1 0 1 0 0,-1 1 0 0 0,0-1-1 0 0,2 2 8 0 0,-1 0-5 0 0,1-1 4 0 0,-1 1-1 0 0,1 0 1 0 0,-1 0-1 0 0,0 0 1 0 0,0 0 0 0 0,0 0-1 0 0,0 0 1 0 0,0 0-1 0 0,-1 1 1 0 0,1-1-1 0 0,-1 1 1 0 0,1-1-1 0 0,-1 1 1 0 0,1 1 1 0 0,5 18-70 0 0,-5-17 71 0 0,0 1-1 0 0,0-1 1 0 0,0 0 0 0 0,-1 1-1 0 0,0 3 0 0 0,2 6 20 0 0,0-1 0 0 0,1 1 0 0 0,2 5-20 0 0,-5-18 4 0 0,14 37 44 0 0,-14-36-45 0 0,1 0-1 0 0,-1 0 1 0 0,1-1-1 0 0,0 1 1 0 0,0-1-1 0 0,0 1 1 0 0,0-1 0 0 0,0 0-1 0 0,1 1 1 0 0,-1-1-1 0 0,1 0-2 0 0,-2-2 8 0 0,0 1-1 0 0,1-1 0 0 0,-1 0 1 0 0,0 1-1 0 0,1-1 0 0 0,-1 0 0 0 0,1 0 1 0 0,-1 0-1 0 0,0 0 0 0 0,1 0 1 0 0,-1 0-1 0 0,0-1 0 0 0,2 1-7 0 0,0-1 19 0 0,3 0-6 0 0,1 0 1 0 0,-1 0-1 0 0,0-1 1 0 0,0 0 0 0 0,-1-1-1 0 0,1 1 1 0 0,0-1-1 0 0,-1 0 1 0 0,1 0-1 0 0,-1-1-13 0 0,15-11 151 0 0,17-15-151 0 0,-30 23 26 0 0,3-2 12 0 0,-1-1-1 0 0,0-1 1 0 0,-1 0 0 0 0,3-4-38 0 0,4-6 6 0 0,-11 15 4 0 0,0 1 0 0 0,0-1 0 0 0,-1 0 0 0 0,0 0 0 0 0,0-2-10 0 0,-2 6 7 0 0,0-1 1 0 0,0 1-1 0 0,0-1 1 0 0,-1 1-1 0 0,1-1 1 0 0,-1 0-1 0 0,0 1 0 0 0,0-1 1 0 0,1 0-1 0 0,-2 1 1 0 0,1-1-1 0 0,0 0 1 0 0,-1-1-8 0 0,1 4 4 0 0,-1-1 0 0 0,1 0 0 0 0,-1 1-1 0 0,1-1 1 0 0,-1 1 0 0 0,1-1 0 0 0,-1 1 0 0 0,1-1 0 0 0,-1 1 0 0 0,0 0 0 0 0,1-1 0 0 0,-1 1 0 0 0,0-1 0 0 0,1 1 0 0 0,-1 0 0 0 0,0 0 0 0 0,1 0 0 0 0,-1-1-1 0 0,0 1-3 0 0,-16-3-78 0 0,17 3 75 0 0,-4 0 2 0 0,1-1 1 0 0,-1 1-1 0 0,0 0 0 0 0,0 0 1 0 0,1 1-1 0 0,-1-1 0 0 0,0 1 1 0 0,0 0-1 0 0,1 0 0 0 0,-1 0 1 0 0,1 0-1 0 0,-1 1 0 0 0,1 0 1 0 0,-1-1-1 0 0,1 1 0 0 0,0 0 1 0 0,0 0-1 0 0,0 1 0 0 0,0-1 1 0 0,0 1-1 0 0,1 0 0 0 0,-1-1 1 0 0,1 1-1 0 0,-1 0 1 0 0,0 3 0 0 0,-1-1 0 0 0,1 1 0 0 0,0 0 0 0 0,0 0 1 0 0,1 0-1 0 0,0 0 0 0 0,0 0 0 0 0,0 0 0 0 0,1 1 0 0 0,0-1 0 0 0,0 0 0 0 0,0 1 0 0 0,1 3 0 0 0,0-5 0 0 0,1 0 0 0 0,0 1 0 0 0,0-1 0 0 0,0 0 0 0 0,0 0 0 0 0,1 0 0 0 0,-1 0 0 0 0,2 0 0 0 0,-1 0 0 0 0,2 3 0 0 0,2 1 0 0 0,0 0 0 0 0,0 0 0 0 0,1 0 0 0 0,5 4 0 0 0,-8-10 5 0 0,0 1 0 0 0,0-1-1 0 0,1-1 1 0 0,-1 1-1 0 0,1-1 1 0 0,-1 1-1 0 0,1-1 1 0 0,0-1 0 0 0,-1 1-1 0 0,1-1 1 0 0,0 1-1 0 0,0-1 1 0 0,0-1 0 0 0,4 1-5 0 0,11 0-304 0 0,-1 0 0 0 0,1-1 1 0 0,2-2 303 0 0,-13 1-497 0 0,-1 0 1 0 0,0-1 0 0 0,0 0-1 0 0,0-1 1 0 0,0 0 0 0 0,0 0-1 0 0,2-1 497 0 0,6-4-1774 0 0</inkml:trace>
  <inkml:trace contextRef="#ctx0" brushRef="#br0" timeOffset="-5749.691">1252 3612 5984 0 0,'0'0'464'0'0,"-16"-4"3129"0"0,13 5-3143 0 0,0-1 0 0 0,0 1 1 0 0,-1 0-1 0 0,1-1 0 0 0,0 1 0 0 0,0 0 1 0 0,0 1-1 0 0,0-1 0 0 0,0 1 0 0 0,0-1 1 0 0,1 1-1 0 0,-1 0 0 0 0,0 0 0 0 0,1 0 0 0 0,-1 0 1 0 0,0 1-451 0 0,-6 7 551 0 0,0 0 0 0 0,0 1 1 0 0,-1 3-552 0 0,10-14 12 0 0,-56 82 2012 0 0,52-74-1967 0 0,1-1 0 0 0,0 1-1 0 0,1 0 1 0 0,0 0 0 0 0,0 1-1 0 0,0-1 1 0 0,1 5-57 0 0,-2 3 105 0 0,2-14-98 0 0,1-1-7 0 0,0 0 1 0 0,0-1 0 0 0,0 1 0 0 0,0 0-1 0 0,0-1 1 0 0,0 1 0 0 0,0-1 0 0 0,0 1-1 0 0,0 0 1 0 0,0-1 0 0 0,0 1 0 0 0,1 0-1 0 0,-1-1 1 0 0,0 1 0 0 0,0-1 0 0 0,1 1-1 0 0,-1 0 1 0 0,0-1 0 0 0,1 1 0 0 0,-1-1-1 0 0,0 1 0 0 0,1-1 6 0 0,-1 0 0 0 0,0 1 0 0 0,0-1 0 0 0,0 0 0 0 0,1 1 0 0 0,-1-1 0 0 0,0 0 1 0 0,0 1-1 0 0,1-1 0 0 0,-1 0 0 0 0,0 0 0 0 0,1 1 0 0 0,-1-1 0 0 0,0 0 0 0 0,1 0 0 0 0,-1 0 0 0 0,0 0 0 0 0,1 1 0 0 0,-1-1 0 0 0,1 0 0 0 0,-1 0 0 0 0,0 0 0 0 0,1 0 0 0 0,-1 0 0 0 0,0 0 0 0 0,1 0 0 0 0,-1 0 0 0 0,1 0-6 0 0,13-4 228 0 0,8-10-37 0 0,-2-19-336 0 0,-9 13 59 0 0,2-1 135 0 0,-12 20 29 0 0,-1 1-32 0 0,0 0-145 0 0,0 0-58 0 0,0 0-17 0 0,1 2 161 0 0,-1-1-1 0 0,1 1 0 0 0,0-1 1 0 0,0 1-1 0 0,0-1 1 0 0,0 0-1 0 0,0 1 0 0 0,1-1 1 0 0,-1 0-1 0 0,0 0 1 0 0,1 0-1 0 0,-1 0 0 0 0,0 0 1 0 0,1 0-1 0 0,-1 0 0 0 0,1-1 1 0 0,0 1-1 0 0,0 0 14 0 0,8 5-3 0 0,-9-5 3 0 0,0 0 0 0 0,-1 0 0 0 0,1-1 0 0 0,0 1 0 0 0,-1 0 0 0 0,1 0 0 0 0,-1 0 0 0 0,1 0 0 0 0,-1 0 0 0 0,1 0 0 0 0,-1 0 0 0 0,0 0 0 0 0,0 0 0 0 0,1 0 0 0 0,5 13 0 0 0,12 16 96 0 0,-15-23-80 0 0,1-1 1 0 0,0 1 0 0 0,0-1-1 0 0,1 0 1 0 0,0 0-17 0 0,-4-4 7 0 0,0-1-1 0 0,0 1 1 0 0,1-1 0 0 0,-1 0 0 0 0,0 1-1 0 0,1-1 1 0 0,-1 0 0 0 0,1 0 0 0 0,-1 0-1 0 0,1 0 1 0 0,0 0 0 0 0,-1-1 0 0 0,1 1-1 0 0,0 0 1 0 0,-1-1 0 0 0,2 1-7 0 0,7 2 71 0 0,-8-3-66 0 0,0 1 0 0 0,0-1 0 0 0,-1 0 0 0 0,1 0 0 0 0,0 0 0 0 0,0 0 0 0 0,0 0 0 0 0,0 0 0 0 0,0 0 0 0 0,-1 0 0 0 0,1-1 1 0 0,0 1-1 0 0,0-1 0 0 0,0 0 0 0 0,-1 1-5 0 0,30-15-247 0 0,-18 8 56 0 0,-11 5 102 0 0,0 1-1 0 0,-1 0 1 0 0,1 0-1 0 0,0 0 1 0 0,-1-1-1 0 0,1 1 1 0 0,-1-1-1 0 0,1 1 1 0 0,-1-1-1 0 0,0 0 1 0 0,1 1-1 0 0,-1-1 1 0 0,0-1 89 0 0,14-15-1003 0 0,-11 14 844 0 0,-2 2 9 0 0,1 0 0 0 0,-1 0-1 0 0,1 0 1 0 0,-1 0-1 0 0,0-1 1 0 0,0 1-1 0 0,0-1 1 0 0,0 1 0 0 0,-1-1-1 0 0,1 0 1 0 0,-1 0-1 0 0,0 1 1 0 0,1-1 0 0 0,-1 0-1 0 0,0 0 151 0 0,1-8-686 0 0,1 1 0 0 0,0-1 0 0 0,1 1 0 0 0,0 0 0 0 0,1 0 686 0 0,0-12-908 0 0,-5 20 885 0 0,0 1 0 0 0,0-1 1 0 0,0 0-1 0 0,0 1 0 0 0,0-1 0 0 0,1 1 0 0 0,-1-1 0 0 0,1 0 1 0 0,-1 1-1 0 0,1-1 0 0 0,0 1 0 0 0,-1-1 0 0 0,1 1 0 0 0,0 0 1 0 0,0-1-1 0 0,0 1 0 0 0,0 0 0 0 0,1-2 23 0 0,18-13 488 0 0,-19 15-160 0 0,1 1-152 0 0,0 0-1 0 0,0 1 1 0 0,0 0-1 0 0,0-1 1 0 0,-1 1 0 0 0,1 0-1 0 0,0 0 1 0 0,-1 0 0 0 0,1 0-1 0 0,-1 0 1 0 0,1 0-1 0 0,-1 0 1 0 0,1 1 0 0 0,-1-1-1 0 0,0 1 1 0 0,1-1 0 0 0,-1 1-1 0 0,0-1 1 0 0,0 1-1 0 0,0 0 1 0 0,0-1 0 0 0,-1 1-1 0 0,1 0 1 0 0,0 0-1 0 0,0 1-175 0 0,-1-2 66 0 0,0 1-1 0 0,1 0 1 0 0,0-1-1 0 0,-1 1 0 0 0,1-1 1 0 0,0 0-1 0 0,0 1 0 0 0,0-1 1 0 0,0 0-1 0 0,0 1 0 0 0,0-1 1 0 0,1 1-66 0 0,-1-1 48 0 0,0 1 1 0 0,1-1 0 0 0,-1 0-1 0 0,0 1 1 0 0,0-1-1 0 0,0 1 1 0 0,0-1-1 0 0,0 1 1 0 0,-1 0 0 0 0,1-1-1 0 0,-1 1 1 0 0,1 0-1 0 0,0 1-48 0 0,2 52 1208 0 0,-4-53-1169 0 0,1 0-1 0 0,0 0 0 0 0,-1 0 1 0 0,1 0-1 0 0,-1 0 1 0 0,0 0-1 0 0,1-1 0 0 0,-1 1 1 0 0,0 0-1 0 0,0 0-38 0 0,0-1 25 0 0,0 1 1 0 0,0-1-1 0 0,0 1 0 0 0,1-1 0 0 0,-1 1 1 0 0,1-1-1 0 0,-1 1 0 0 0,1 0 0 0 0,0-1 1 0 0,-1 1-1 0 0,1 0 0 0 0,0 0-25 0 0,2 9 158 0 0,-2-9-121 0 0,0 0-1 0 0,1 1 1 0 0,-1-1-1 0 0,0 0 1 0 0,0 1 0 0 0,0-1-1 0 0,0 0 1 0 0,-1 1-1 0 0,1-1 1 0 0,-1 0-1 0 0,1 1 1 0 0,-1-1-1 0 0,0 0-36 0 0,3 8 247 0 0,0-6-69 0 0,-2-6 549 0 0,2-7-660 0 0,-2 8-67 0 0,1 1 0 0 0,-1-1 0 0 0,0 1-1 0 0,1-1 1 0 0,-1 0 0 0 0,0 1 0 0 0,0-1 0 0 0,0 0 0 0 0,1 1 0 0 0,-1-1 0 0 0,0 0 0 0 0,0 1-1 0 0,0-1 1 0 0,0 0 0 0 0,0 1 0 0 0,0-1 0 0 0,0 0 0 0 0,0 1 0 0 0,-1-1 0 0 0,1 0 0 0 0,0 1-1 0 0,0-1 1 0 0,-1 0 0 0 0,-7-8 0 0 0,8 9 2 0 0,-1 0 0 0 0,0-1 0 0 0,0 1 0 0 0,0-1 0 0 0,1 1 0 0 0,-1-1 0 0 0,0 0 0 0 0,1 1 0 0 0,-1-1 0 0 0,1 0 0 0 0,-1 1 0 0 0,1-1 0 0 0,-1 0 0 0 0,1 0 0 0 0,-1 0 0 0 0,1 1 0 0 0,0-1 0 0 0,-1 0 0 0 0,1 0 0 0 0,0 0 0 0 0,0 0 0 0 0,0 0 0 0 0,0 1 0 0 0,-1-1 0 0 0,1 0 0 0 0,0 0 0 0 0,1-1-2 0 0,7-9 19 0 0,-6 9-13 0 0,-1 0-1 0 0,1 0 1 0 0,-1 0-1 0 0,1-1 1 0 0,-1 1-1 0 0,0-1 1 0 0,0 1-1 0 0,0-1 1 0 0,0 1-1 0 0,0-1-5 0 0,1-1-9 0 0,0 0 0 0 0,0 1 0 0 0,0-1 0 0 0,0 0 0 0 0,1 1 0 0 0,0-1 0 0 0,-1 1 0 0 0,1 0 0 0 0,0-1 0 0 0,2 1 9 0 0,9-12-126 0 0,-12 13 100 0 0,1 0-1 0 0,0 0 1 0 0,-1 0 0 0 0,1 0-1 0 0,0 1 1 0 0,0-1-1 0 0,0 1 1 0 0,0 0 0 0 0,0 0-1 0 0,1 0 1 0 0,-1 1-1 0 0,1-1 27 0 0,2-1-99 0 0,-4 2 59 0 0,0-1 0 0 0,1 1 0 0 0,-1 0-1 0 0,1 0 1 0 0,-1 0 0 0 0,0 0-1 0 0,1 0 1 0 0,-1 0 0 0 0,0 1 0 0 0,1-1-1 0 0,-1 1 1 0 0,2 0 40 0 0,-2 0-37 0 0,6 10-160 0 0,-7-9 202 0 0,0-1 0 0 0,1 0 0 0 0,-1 0 0 0 0,-1 1 1 0 0,1-1-1 0 0,0 0 0 0 0,0 1 0 0 0,0-1 0 0 0,-1 1 0 0 0,1-1 0 0 0,-1 1 0 0 0,1-1 0 0 0,-1 1 0 0 0,1-1 1 0 0,-1 1-1 0 0,0 0 0 0 0,0-1 0 0 0,0 1 0 0 0,0 0 0 0 0,0-1 0 0 0,0 1 0 0 0,0-1 0 0 0,-1 1-5 0 0,1 0 0 0 0,0-1 0 0 0,0 0 0 0 0,0 0 0 0 0,1 1 0 0 0,-1-1 0 0 0,0 0 0 0 0,1 0 0 0 0,-1 0 0 0 0,1 0 0 0 0,-1 1 0 0 0,1-1 0 0 0,-1 0 0 0 0,1 0 0 0 0,0 0 0 0 0,-1 0 0 0 0,2 0 0 0 0,-1 0 0 0 0,0 1 0 0 0,-1-1 0 0 0,1 0 0 0 0,0 0 0 0 0,0 1 0 0 0,-1-1 0 0 0,1 0 0 0 0,-1 1 0 0 0,1-1 0 0 0,-1 1 0 0 0,0-1 0 0 0,0 12 0 0 0,0-10 0 0 0,0-1 0 0 0,0 0 0 0 0,0 0 0 0 0,0 1 0 0 0,0-1 0 0 0,1 0 0 0 0,-1 0 0 0 0,1 0 0 0 0,0 1 0 0 0,1 2 9 0 0,-1 1 1 0 0,1-1-1 0 0,-1 1 0 0 0,0-1 0 0 0,0 1 0 0 0,-1 0 0 0 0,0 4-9 0 0,0-8 18 0 0,0-1-1 0 0,1 1 1 0 0,-1-1-1 0 0,0 0 1 0 0,1 1 0 0 0,-1-1-1 0 0,1 1 1 0 0,-1-1-1 0 0,1 0 1 0 0,0 0-1 0 0,-1 1 1 0 0,1-1-18 0 0,4 8-1145 0 0,-3 1-4687 0 0,-2-10-425 0 0</inkml:trace>
  <inkml:trace contextRef="#ctx0" brushRef="#br0" timeOffset="-5025.943">2169 3559 11976 0 0,'1'0'79'0'0,"0"0"1"0"0,1 1-1 0 0,-1-1 0 0 0,0 0 1 0 0,0 1-1 0 0,0-1 1 0 0,0 1-1 0 0,0-1 1 0 0,-1 1-1 0 0,1-1 1 0 0,0 1-1 0 0,0 0 0 0 0,0-1 1 0 0,0 1-1 0 0,-1 0 1 0 0,1 0-1 0 0,0 0 1 0 0,-1-1-1 0 0,1 1 1 0 0,0 0-1 0 0,-1 0 0 0 0,1 0 1 0 0,-1 0-1 0 0,0 0 1 0 0,1 0-1 0 0,-1 0 1 0 0,0 0-1 0 0,0 0 1 0 0,1 1-80 0 0,-1 26 854 0 0,1-25-746 0 0,0 1 0 0 0,0 0-1 0 0,-1 0 1 0 0,1-1 0 0 0,-1 1-1 0 0,0 0 1 0 0,0 0 0 0 0,-1 2-108 0 0,1-5 43 0 0,0 0 0 0 0,0 1 1 0 0,0-1-1 0 0,0 0 1 0 0,0 0-1 0 0,0 1 1 0 0,1-1-1 0 0,-1 0 1 0 0,0 0-1 0 0,1 1 1 0 0,-1-1-1 0 0,1 0 1 0 0,-1 0-1 0 0,1 0 0 0 0,-1 0 1 0 0,1 1-44 0 0,6 14 495 0 0,2 24 306 0 0,-6-32-654 0 0,-1 1-1 0 0,0-1 1 0 0,0 1-1 0 0,-1-1 0 0 0,0 6-146 0 0,-1-13 23 0 0,0 1-1 0 0,0 0 1 0 0,1-1-1 0 0,-1 1 0 0 0,1 0 1 0 0,-1 0-1 0 0,1-1 1 0 0,0 1-1 0 0,0 0-22 0 0,-1-1 10 0 0,1 0 0 0 0,-1-1 0 0 0,0 1 0 0 0,1 0 0 0 0,-1 0 0 0 0,0 0 0 0 0,1 0 0 0 0,-1 0 0 0 0,0 0 0 0 0,0 0 0 0 0,0 0 0 0 0,0 0 0 0 0,0 0 0 0 0,0-1 0 0 0,0 1 0 0 0,0 0 0 0 0,0 0 0 0 0,0 0 0 0 0,-1 0 0 0 0,1 0 0 0 0,0 0 0 0 0,0 0 0 0 0,-1 0-10 0 0,-2 6 86 0 0,2-6-12 0 0,1-1-2 0 0,-6 6 74 0 0,-1-1-68 0 0,5-4 2 0 0,2-1 0 0 0,-2-1 0 0 0,1 1-65 0 0,0-1 0 0 0,0 0 0 0 0,0 1 0 0 0,0-1 0 0 0,0 0 0 0 0,1 1 0 0 0,-1-1 0 0 0,0 0-1 0 0,0 0 1 0 0,0 0 0 0 0,1 0 0 0 0,-1 0 0 0 0,0 0 0 0 0,1 0 0 0 0,-1 0 0 0 0,1 0 0 0 0,-1 0 0 0 0,1 0-1 0 0,-1-1-14 0 0,1-1 26 0 0,-1 0-1 0 0,0 1 1 0 0,1-1-1 0 0,0 0 1 0 0,-1 1-1 0 0,1-1 1 0 0,0 0-1 0 0,1 1 0 0 0,-1-3-25 0 0,1 3 8 0 0,-1 0 0 0 0,1-1 1 0 0,0 1-1 0 0,0 0 0 0 0,0 0 0 0 0,0 0 0 0 0,1 0 0 0 0,-1 0-8 0 0,8-15-1 0 0,-8 11 1 0 0,1 0 0 0 0,0 0 0 0 0,0 0 0 0 0,1 1 0 0 0,-1-1 0 0 0,1 1 0 0 0,1-2 0 0 0,-2 4 1 0 0,-1 0-1 0 0,1 0 0 0 0,-1 0 0 0 0,0-1 0 0 0,0 1 0 0 0,1-3 0 0 0,-2 3-1 0 0,0 1 0 0 0,1-1 0 0 0,0 1-1 0 0,0-1 1 0 0,0 1 0 0 0,0 0 0 0 0,0 0 0 0 0,0-1-1 0 0,0 1 1 0 0,1 0 0 0 0,-1 0 0 0 0,1 0 0 0 0,1-1 1 0 0,-1 1-20 0 0,0-1 0 0 0,1 1 0 0 0,-1 0 0 0 0,-1-1 0 0 0,1 1 0 0 0,0-1 0 0 0,0 0 20 0 0,-2 2-7 0 0,6-5-24 0 0,-5 6 24 0 0,0 0-1 0 0,1-1 1 0 0,-1 1-1 0 0,0 0 1 0 0,1 0-1 0 0,-1 0 1 0 0,1 0-1 0 0,-1 0 1 0 0,0 0-1 0 0,1 0 1 0 0,1 0 7 0 0,4 1-6 0 0,-1 0 0 0 0,1 1 0 0 0,0 0 0 0 0,0 0 0 0 0,-1 0 0 0 0,1 1 0 0 0,-1 0 0 0 0,1 0 0 0 0,2 3 6 0 0,18 6-36 0 0,-23-11 20 0 0,0 0 1 0 0,0 1 0 0 0,0 0-1 0 0,0 0 1 0 0,0 0 0 0 0,0 0-1 0 0,1 2 16 0 0,-1-1-2 0 0,1 0 0 0 0,0-1 0 0 0,0 1 0 0 0,0-1 0 0 0,0 0 0 0 0,0 0 0 0 0,1-1 0 0 0,3 1 2 0 0,16 6 12 0 0,-23-8 5 0 0,1 1-1 0 0,0-1 0 0 0,-1 1 0 0 0,1-1 0 0 0,0 0 1 0 0,-1 0-1 0 0,1 0 0 0 0,-1-1 0 0 0,1 1 0 0 0,0 0 0 0 0,-1-1 1 0 0,1 0-1 0 0,-1 0 0 0 0,1 1 0 0 0,-1-1 0 0 0,1-1 1 0 0,-1 1-1 0 0,0 0 0 0 0,0-1 0 0 0,2 0-16 0 0,-1 0 34 0 0,0-1 0 0 0,1 0 0 0 0,-1 1 0 0 0,-1-1-1 0 0,1 0 1 0 0,0 0 0 0 0,-1-1 0 0 0,1 1 0 0 0,-1-1 0 0 0,0 1 0 0 0,0-1 0 0 0,-1 1-1 0 0,1-2-33 0 0,2-32 203 0 0,-4 35-198 0 0,0-1 0 0 0,-1 1 0 0 0,1-1 0 0 0,-1 1-1 0 0,1-1 1 0 0,-1 1 0 0 0,0-1 0 0 0,0 1 0 0 0,0 0 0 0 0,0-1 0 0 0,-1 1 0 0 0,1 0 0 0 0,0 0-1 0 0,-1 0 1 0 0,0 0 0 0 0,1 0 0 0 0,-1 0 0 0 0,0 1 0 0 0,0-1 0 0 0,0 0 0 0 0,0 1 0 0 0,0 0-1 0 0,-1-1 1 0 0,-1 0-5 0 0,1 1 0 0 0,2 0-1 0 0,1 1 0 0 0,-1-1 0 0 0,0 1 1 0 0,0-1-1 0 0,0 1 0 0 0,0 0 0 0 0,0 0 0 0 0,0-1 0 0 0,0 1 1 0 0,0 0-1 0 0,0 0 0 0 0,0 0 0 0 0,0 0 0 0 0,0 0 0 0 0,0 0 1 0 0,0 0-1 0 0,-1 1 1 0 0,-1-1-9 0 0,0 0 0 0 0,0 0 0 0 0,0 1 0 0 0,-1-1 0 0 0,1 1 0 0 0,0 0 0 0 0,0 0 0 0 0,0 0 0 0 0,1 0 0 0 0,-1 1 1 0 0,0-1-1 0 0,0 1 0 0 0,1-1 0 0 0,-2 2 9 0 0,-3 3-5 0 0,0 1-1 0 0,0 0 1 0 0,0 0 0 0 0,1 1 5 0 0,5-7 0 0 0,1 0 1 0 0,-1 0-1 0 0,0-1 0 0 0,1 1 1 0 0,-1 0-1 0 0,1 0 0 0 0,0 0 1 0 0,-1 0-1 0 0,1 0 0 0 0,0 0 1 0 0,-1 0-1 0 0,1 0 0 0 0,0 0 1 0 0,0 0-1 0 0,0 0 0 0 0,0 0 1 0 0,0 0-1 0 0,0 0 0 0 0,0 0 1 0 0,0 0-1 0 0,0 1 0 0 0,1-1 6 0 0,-1 1-1 0 0,0-1 0 0 0,0 1 1 0 0,0-1-1 0 0,0 1 1 0 0,0-1-1 0 0,0 1 1 0 0,-1-1-1 0 0,1 1 1 0 0,0-1-1 0 0,-1 2-5 0 0,-3 6 10 0 0,2-6-2 0 0,1 1 0 0 0,-1-1 1 0 0,1 0-1 0 0,0 0 0 0 0,0 1 1 0 0,0-1-1 0 0,1 1 1 0 0,-1-1-1 0 0,1 1 0 0 0,0 0-8 0 0,-1 16-6 0 0,1-10 24 0 0,0 1-1 0 0,0-1 1 0 0,1 1-1 0 0,2 9-17 0 0,-1 3 34 0 0,-2-22-32 0 0,0 1 0 0 0,0 0 0 0 0,0 0 0 0 0,0 0-1 0 0,0-1 1 0 0,1 1 0 0 0,-1 0 0 0 0,0-1 0 0 0,1 1 0 0 0,-1 0 0 0 0,1-1-1 0 0,0 1 1 0 0,-1 0 0 0 0,1-1 0 0 0,0 1 0 0 0,0-1 0 0 0,0 1 0 0 0,0-1-1 0 0,0 0 1 0 0,1 1 0 0 0,-1-1 0 0 0,0 0-2 0 0,11 11 38 0 0,-11-11-45 0 0,0 1 1 0 0,0-1-1 0 0,1 0 0 0 0,-1 1 1 0 0,0-1-1 0 0,1 0 0 0 0,-1 0 0 0 0,1 0 1 0 0,-1 0-1 0 0,1 0 0 0 0,-1 0 1 0 0,1-1-1 0 0,0 1 0 0 0,0 0 1 0 0,-1-1-1 0 0,1 1 0 0 0,0-1 0 0 0,0 0 1 0 0,1 1 6 0 0,5-1-79 0 0,0 0 0 0 0,0 0 0 0 0,0 0 0 0 0,0-1 0 0 0,0 0 0 0 0,0-1 0 0 0,0 0 0 0 0,0 0 0 0 0,0-1 0 0 0,-1 0 0 0 0,1 0 0 0 0,-1 0 0 0 0,0-1 0 0 0,0 0 0 0 0,0-1 0 0 0,-1 0 0 0 0,2-1 79 0 0,4-5-1019 0 0</inkml:trace>
  <inkml:trace contextRef="#ctx0" brushRef="#br0" timeOffset="-4753.047">2790 3338 4608 0 0,'0'0'208'0'0,"-1"0"-9"0"0,0 1-125 0 0,1-1 0 0 0,-1 1 0 0 0,0 0 0 0 0,1-1 1 0 0,-1 1-1 0 0,1 0 0 0 0,-1 0 0 0 0,1-1 0 0 0,-1 1 1 0 0,1 0-1 0 0,0 0 0 0 0,-1 0 0 0 0,1 0 0 0 0,0-1 1 0 0,0 1-1 0 0,-1 0 0 0 0,1 1-74 0 0,-1 2 1045 0 0,0 2 117 0 0,0-1-1 0 0,0 1 1 0 0,1 0-1 0 0,-1-1 1 0 0,1 1 0 0 0,1 0-1162 0 0,-4 29 1846 0 0,1-13-1166 0 0,0 1 0 0 0,1 10-680 0 0,-1-1 674 0 0,-1 10-30 0 0,1-14-244 0 0,1 1 0 0 0,1 20-400 0 0,2-34 37 0 0,-2-3 6 0 0,1 0 0 0 0,1 0 0 0 0,1 2-43 0 0,-2-10 16 0 0,0 0 0 0 0,1 0 0 0 0,0 0 0 0 0,-1 0 0 0 0,2 0 0 0 0,-1 0 0 0 0,0 0 0 0 0,1 0 0 0 0,-1-1 0 0 0,3 3-16 0 0,-4-6-28 0 0,0 1 0 0 0,0 0 0 0 0,1 0 0 0 0,-1 0-1 0 0,0 0 1 0 0,0-1 0 0 0,1 1 0 0 0,-1-1 0 0 0,0 1 0 0 0,1-1 0 0 0,-1 1 0 0 0,1-1 0 0 0,-1 0 0 0 0,1 0 0 0 0,-1 1 0 0 0,0-1 0 0 0,1 0 0 0 0,-1-1 0 0 0,1 1 0 0 0,0 0 28 0 0,28-7-1718 0 0,-27 6 1413 0 0,16-5-1452 0 0</inkml:trace>
  <inkml:trace contextRef="#ctx0" brushRef="#br0" timeOffset="-4471.247">3115 3543 6448 0 0,'0'0'498'0'0,"0"0"-87"0"0,-2 0 853 0 0,-7 3-75 0 0,1 0-1 0 0,0 0 1 0 0,-1 0 0 0 0,1 1-1 0 0,0 1 1 0 0,1-1 0 0 0,-6 5-1189 0 0,-7 6 1285 0 0,0 1-1 0 0,-3 5-1284 0 0,12-8 288 0 0,-1 0-1 0 0,2 1 0 0 0,0 0 0 0 0,0 1 0 0 0,2 0 1 0 0,-4 9-288 0 0,5-11 66 0 0,4-7-47 0 0,0 1 1 0 0,1 0 0 0 0,0 0 0 0 0,0 0-1 0 0,1 0 1 0 0,-1 3-20 0 0,1 0-12 0 0,0-9 24 0 0,1-1 0 0 0,0 1 0 0 0,0 0-1 0 0,0 0 1 0 0,0-1 0 0 0,0 1 0 0 0,0 0-1 0 0,0 0 1 0 0,0 0 0 0 0,0-1 0 0 0,0 1 0 0 0,0 0-1 0 0,1 0 1 0 0,-1-1 0 0 0,0 1 0 0 0,1 0-1 0 0,-1 0 1 0 0,0-1 0 0 0,1 1 0 0 0,-1 0-1 0 0,1-1 1 0 0,-1 1 0 0 0,1-1 0 0 0,-1 1-1 0 0,1-1 1 0 0,-1 1 0 0 0,1-1 0 0 0,0 1 0 0 0,-1-1-1 0 0,1 1 1 0 0,0-1 0 0 0,-1 0 0 0 0,1 1-1 0 0,0-1 1 0 0,0 0 0 0 0,-1 1 0 0 0,1-1-1 0 0,0 0 1 0 0,0 0 0 0 0,-1 0 0 0 0,1 0-1 0 0,0 0 1 0 0,0 0 0 0 0,0 0 0 0 0,-1 0 0 0 0,1 0-1 0 0,0 0 1 0 0,0-1-12 0 0,5 1 14 0 0,1-1-1 0 0,-1-1 0 0 0,1 1 1 0 0,-1-1-1 0 0,2 0-13 0 0,-1-1 22 0 0,0-1 0 0 0,-1 0-1 0 0,1 0 1 0 0,0 0-1 0 0,-1-1 1 0 0,0 1 0 0 0,0-2-1 0 0,2-1-21 0 0,26-21 131 0 0,-17 15-131 0 0,-13 9-1 0 0,0 1-1 0 0,0 0 1 0 0,0 0 0 0 0,0 1-1 0 0,0 0 1 0 0,0-1 0 0 0,1 1 0 0 0,0 0-1 0 0,-1 1 1 0 0,1-1 0 0 0,1 1 1 0 0,-5 1-9 0 0,0 0 1 0 0,0 0-1 0 0,0 0 1 0 0,0 0 0 0 0,0 0-1 0 0,0 0 1 0 0,0 1-1 0 0,0-1 1 0 0,-1 0-1 0 0,1 1 1 0 0,0-1 0 0 0,0 0-1 0 0,0 1 1 0 0,0-1-1 0 0,0 1 1 0 0,-1-1 0 0 0,1 1-1 0 0,0 0 1 0 0,0-1-1 0 0,-1 1 1 0 0,1 0-1 0 0,0 0 1 0 0,-1-1 0 0 0,1 1-1 0 0,-1 0 1 0 0,1 0 8 0 0,1 2 3 0 0,0 0 0 0 0,-1 0 0 0 0,1 0-1 0 0,-1 0 1 0 0,0 1 0 0 0,1 1-3 0 0,1 15 0 0 0,3 9 0 0 0,-2-9 38 0 0,-4-16-87 0 0,1-1 1 0 0,-1 1 0 0 0,1 0-1 0 0,0-1 1 0 0,0 1-1 0 0,1 0 49 0 0,-2-3-41 0 0,1 0-1 0 0,0 0 0 0 0,-1 0 1 0 0,1 0-1 0 0,-1 0 0 0 0,1-1 1 0 0,0 1-1 0 0,0 0 1 0 0,-1 0-1 0 0,1-1 0 0 0,0 1 1 0 0,0 0-1 0 0,0-1 0 0 0,0 1 1 0 0,0-1-1 0 0,0 1 0 0 0,0-1 1 0 0,0 0-1 0 0,0 1 1 0 0,0-1-1 0 0,0 0 0 0 0,0 0 1 0 0,1 1 41 0 0,1-1-416 0 0,0 0 0 0 0,0 0 0 0 0,0-1 0 0 0,1 1 0 0 0,-1 0 0 0 0,0-1 0 0 0,0 0 0 0 0,0 0 0 0 0,0 0 0 0 0,0 0 0 0 0,2-2 416 0 0,-5 3 0 0 0,27-11-1709 0 0</inkml:trace>
  <inkml:trace contextRef="#ctx0" brushRef="#br0" timeOffset="-4257.743">3604 3476 16559 0 0,'0'0'374'0'0,"0"0"54"0"0,0 0 22 0 0,-1 1-44 0 0,-8 12-221 0 0,1 1 1 0 0,-3 8-186 0 0,5-8 228 0 0,-2-1 1 0 0,1 0-1 0 0,-6 5-228 0 0,-114 143 926 0 0,113-146-897 0 0,0 0 0 0 0,-1-1 0 0 0,-1-1 0 0 0,-7 5-29 0 0,20-15-4 0 0,-2 1 50 0 0,-1 0-1 0 0,0-1 1 0 0,1 0-1 0 0,-1 0 1 0 0,-2 1-46 0 0,-13 2-1269 0 0,1-6-4293 0 0,11-3-338 0 0</inkml:trace>
  <inkml:trace contextRef="#ctx0" brushRef="#br0" timeOffset="-3973.975">3239 3603 10448 0 0,'0'0'480'0'0,"0"0"-11"0"0,7 3-282 0 0,18 5 1433 0 0,-14 0-742 0 0,0 0 0 0 0,-1 1 0 0 0,0 0 0 0 0,0 0 1 0 0,-1 1-1 0 0,7 10-878 0 0,-5-6 481 0 0,2 0 0 0 0,0 0-1 0 0,4 2-480 0 0,1 2 182 0 0,-15-15-166 0 0,-1 0 0 0 0,1 0 1 0 0,0 0-1 0 0,0 0 1 0 0,0 0-1 0 0,1-1 0 0 0,-1 0 1 0 0,0 0-1 0 0,1 0 1 0 0,0 0-17 0 0,33 13-2140 0 0,-24-10-4405 0 0</inkml:trace>
  <inkml:trace contextRef="#ctx0" brushRef="#br0" timeOffset="-2836.635">3863 3573 9672 0 0,'0'0'748'0'0,"0"-1"-492"0"0,0 0-96 0 0,0 0 520 0 0,0 1 216 0 0,0 0 37 0 0,0 0-52 0 0,3-9 373 0 0,-4 7 1679 0 0,-1 3-2865 0 0,0 0-1 0 0,-1 0 1 0 0,1 0 0 0 0,0 0 0 0 0,0 1 0 0 0,0-1 0 0 0,0 0 0 0 0,0 1-1 0 0,0 0 1 0 0,0 0 0 0 0,0-1 0 0 0,1 1 0 0 0,-1 0 0 0 0,1 0 0 0 0,-2 3-68 0 0,-11 10 224 0 0,1-2-137 0 0,-1 1 0 0 0,2 0 0 0 0,0 1 0 0 0,1 0 0 0 0,0 0 0 0 0,1 1-1 0 0,-6 15-86 0 0,10-23 19 0 0,5-6-15 0 0,0-1 0 0 0,0 1-1 0 0,0-1 1 0 0,0 1 0 0 0,0-1 0 0 0,1 1 0 0 0,-1 0-1 0 0,0-1 1 0 0,1 1 0 0 0,-1 0 0 0 0,1 0 0 0 0,-1-1-1 0 0,1 1 1 0 0,0 0 0 0 0,0 0 0 0 0,0 0 0 0 0,0 0-1 0 0,0-1 1 0 0,0 1 0 0 0,1 0 0 0 0,-1 0 0 0 0,1-1-1 0 0,-1 1 1 0 0,1 0 0 0 0,-1 0 0 0 0,1 0-4 0 0,0-2 11 0 0,0 1 0 0 0,-1 0-1 0 0,1-1 1 0 0,0 1 0 0 0,-1-1 0 0 0,1 0 0 0 0,0 1 0 0 0,-1-1 0 0 0,1 1 0 0 0,0-1 0 0 0,0 0 0 0 0,0 0-1 0 0,-1 1 1 0 0,1-1 0 0 0,0 0 0 0 0,0 0 0 0 0,0 0 0 0 0,0 0 0 0 0,-1 0 0 0 0,1 0 0 0 0,0 0 0 0 0,0 0-1 0 0,0 0 1 0 0,0 0 0 0 0,-1-1 0 0 0,1 1 0 0 0,0 0 0 0 0,0-1 0 0 0,0 1-11 0 0,23-9 78 0 0,-13 1-15 0 0,-1 0 0 0 0,0-1-1 0 0,0 0 1 0 0,-1-1 0 0 0,8-10-63 0 0,-7 8 13 0 0,1 0-1 0 0,0 1 1 0 0,9-7-13 0 0,-18 17 6 0 0,-1 0 0 0 0,0 0 0 0 0,1 1 0 0 0,-1-1 0 0 0,1 0-1 0 0,-1 0 1 0 0,1 1 0 0 0,0-1 0 0 0,-1 1 0 0 0,1 0 0 0 0,0-1 0 0 0,-1 1-1 0 0,1 0 1 0 0,0 0 0 0 0,-1 0 0 0 0,1 0 0 0 0,0 0 0 0 0,-1 0-1 0 0,1 1 1 0 0,0-1 0 0 0,-1 0 0 0 0,1 1 0 0 0,0-1 0 0 0,-1 1 0 0 0,1 0-1 0 0,-1 0 1 0 0,1-1 0 0 0,-1 1 0 0 0,0 0 0 0 0,1 0 0 0 0,-1 0-1 0 0,1 1-5 0 0,5 5 106 0 0,0 0 0 0 0,-1 0 0 0 0,1 1 0 0 0,-2-1 0 0 0,3 5-106 0 0,0-2 170 0 0,0 2-162 0 0,-1 0 1 0 0,0 0-1 0 0,3 7-8 0 0,-9-17 0 0 0,1 0 0 0 0,-1 0 0 0 0,1 0 0 0 0,-1 0 0 0 0,1 0 0 0 0,0 0 0 0 0,0-1 0 0 0,0 1 0 0 0,0-1 0 0 0,0 1 0 0 0,0-1 0 0 0,0 0 0 0 0,0 0 0 0 0,1 0 0 0 0,-1 0 0 0 0,0 0 0 0 0,1 0 0 0 0,0-1 0 0 0,-1 1-2 0 0,0-1-1 0 0,0 1 1 0 0,0-1 0 0 0,0 0-1 0 0,1 0 1 0 0,-1 0-1 0 0,0 0 1 0 0,0 0-1 0 0,0-1 1 0 0,0 1-1 0 0,0-1 1 0 0,0 1-1 0 0,0-1 1 0 0,0 0-1 0 0,0 1 1 0 0,0-1 2 0 0,2-2-294 0 0,0 1-1 0 0,0 0 1 0 0,0-1 0 0 0,-1 0-1 0 0,1 0 1 0 0,2-3 294 0 0,4-7-1667 0 0</inkml:trace>
  <inkml:trace contextRef="#ctx0" brushRef="#br0" timeOffset="-2406.226">4240 3376 11056 0 0,'0'0'505'0'0,"0"0"-9"0"0,0 0-96 0 0,4 8 2304 0 0,4 18 762 0 0,-1 15-2769 0 0,-4-19-243 0 0,9 48 710 0 0,-10-59-1009 0 0,-1 0 0 0 0,0 1 0 0 0,-1-1 0 0 0,-1 0 0 0 0,1 1 0 0 0,-2-1 0 0 0,0 0 0 0 0,-2 9-155 0 0,1-4 96 0 0,0 1 1 0 0,1 0-1 0 0,1 5-96 0 0,0-20 14 0 0,1 1 0 0 0,0 0-1 0 0,-1 0 1 0 0,0 0 0 0 0,0-1 0 0 0,0 1-1 0 0,0 0 1 0 0,0-1 0 0 0,0 1 0 0 0,-1-1-1 0 0,1 1 1 0 0,-1-1 0 0 0,0 1-1 0 0,0-1 1 0 0,0 0 0 0 0,0 0 0 0 0,-2 1-14 0 0,3-2-147 0 0,1-1-12 0 0,-5-22-1793 0 0,7 10 1842 0 0,-1 1-490 0 0,1 0-1 0 0,0-1 1 0 0,0 1-1 0 0,1 1 1 0 0,1-1-1 0 0,3-8 601 0 0,-1 6-827 0 0,-4 9 733 0 0,-1 1 0 0 0,1-1 0 0 0,-1 1 0 0 0,1-1 0 0 0,0 1 0 0 0,0 0 0 0 0,0 0 0 0 0,1 0 0 0 0,-1 0 0 0 0,1 0 0 0 0,2-1 94 0 0,4-3-28 0 0,-1 1 0 0 0,1 0 0 0 0,1 1 0 0 0,-1-1-1 0 0,1 2 29 0 0,-7 2 86 0 0,-1 1-1 0 0,1 0 0 0 0,0 0 0 0 0,0 1 0 0 0,0-1 0 0 0,-1 0 0 0 0,1 1 0 0 0,0 0 0 0 0,0 0 0 0 0,0 0 0 0 0,0 0 0 0 0,0 0 0 0 0,0 0 0 0 0,0 1 0 0 0,-1-1 0 0 0,1 1 0 0 0,0 0 0 0 0,0 0 0 0 0,-1 0 0 0 0,1 0 0 0 0,1 1-85 0 0,-1 0 259 0 0,0 0-1 0 0,-1 0 0 0 0,1 1 1 0 0,0-1-1 0 0,-1 1 1 0 0,1 0-1 0 0,-1-1 0 0 0,0 1 1 0 0,0 0-1 0 0,0 0 0 0 0,0 1 1 0 0,-1-1-1 0 0,1 0 1 0 0,-1 0-1 0 0,0 1 0 0 0,1 1-258 0 0,0 8 524 0 0,0-1-1 0 0,0 1 1 0 0,-1-1-1 0 0,-1 3-523 0 0,3 26 1144 0 0,-2-35-1003 0 0,-1 1 1 0 0,0 0-1 0 0,-1-1 0 0 0,0 4-141 0 0,0 15 240 0 0,1-19-162 0 0,0-4-12 0 0,-3 1-1392 0 0,6-6-225 0 0,0-3-905 0 0,3-2-4762 0 0</inkml:trace>
  <inkml:trace contextRef="#ctx0" brushRef="#br0" timeOffset="-2178.893">4671 3354 9672 0 0,'0'0'864'0'0,"0"0"-696"0"0,0 0-168 0 0,0 0 0 0 0,0 0 1080 0 0,0 0 176 0 0,0 0 40 0 0,0 0 8 0 0,0 0-1088 0 0,0 8-216 0 0,-3-2 0 0 0,-3 5-96 0 0,-1-1-720 0 0,5 0-144 0 0</inkml:trace>
  <inkml:trace contextRef="#ctx0" brushRef="#br0" timeOffset="-1686.512">4852 3543 10592 0 0,'0'0'818'0'0,"-13"5"709"0"0,7-2-423 0 0,-1 0 0 0 0,1 0 0 0 0,0 1 0 0 0,-1 0-1104 0 0,-23 19 1002 0 0,28-22-1040 0 0,-36 33 968 0 0,27-24-680 0 0,0 1 1 0 0,1 0-1 0 0,0 1 0 0 0,-1 1-250 0 0,-5 8 245 0 0,-9 17 59 0 0,20-31-184 0 0,7-6 162 0 0,11-12-66 0 0,2-6-461 0 0,16-15 245 0 0,-17 18-200 0 0,-6 8 94 0 0,0 0-1 0 0,0 0 1 0 0,1 1-1 0 0,-1 0 0 0 0,1 1 1 0 0,1 0-1 0 0,-1 0 1 0 0,0 1-1 0 0,1 0 1 0 0,0 0-1 0 0,0 1 1 0 0,0 1-1 0 0,0 0 1 0 0,0 0-1 0 0,0 1 1 0 0,0 0-1 0 0,6 1 107 0 0,-12 0-16 0 0,1 0-1 0 0,-1 0 0 0 0,1 1 0 0 0,-1-1 0 0 0,0 1 1 0 0,0 0-1 0 0,0 0 0 0 0,0 0 0 0 0,0 1 0 0 0,0 0 0 0 0,0-1 1 0 0,-1 1-1 0 0,0 1 0 0 0,1-1 0 0 0,-1 0 0 0 0,0 1 1 0 0,0 1 16 0 0,5 6 28 0 0,-1 0 0 0 0,-1 1 1 0 0,0-1-1 0 0,-1 2 0 0 0,2 4-28 0 0,0 8 201 0 0,2 5 318 0 0,-8-27-465 0 0,0 0-1 0 0,-1-1 0 0 0,1 1 0 0 0,-1 0 0 0 0,1-1 0 0 0,-1 1 0 0 0,0 0-53 0 0,2 11 164 0 0,-2-13-70 0 0,0-1 22 0 0,0 0 10 0 0,0 0 2 0 0,0 0-9 0 0,0 0-39 0 0,0 0-15 0 0,0 0-1 0 0,0-12 160 0 0,1 0-469 0 0,0 0-1 0 0,0 0 0 0 0,1 0 1 0 0,0 1-1 0 0,1-1 0 0 0,1 1 0 0 0,0 0 1 0 0,0 0-1 0 0,1 0 0 0 0,0 0 1 0 0,1 1-1 0 0,0 0 0 0 0,1 0 0 0 0,4-5 246 0 0,6 3-563 0 0,-6 5 270 0 0,-10 7 268 0 0,0-1-1 0 0,0 1 0 0 0,0 0 0 0 0,0-1 0 0 0,0 1 0 0 0,1 0 1 0 0,-1 0-1 0 0,0 0 0 0 0,0 0 0 0 0,0 0 0 0 0,0 0 0 0 0,0 0 0 0 0,0 1 1 0 0,0-1 25 0 0,2 0-15 0 0,4 1 15 0 0,-7-1 0 0 0,1 0 0 0 0,0 0 0 0 0,-1 1 0 0 0,1-1 0 0 0,-1 0 0 0 0,1 0 0 0 0,0 1 0 0 0,-1-1 0 0 0,1 0 0 0 0,-1 1 0 0 0,1-1 0 0 0,-1 1 0 0 0,1-1 0 0 0,-1 1 0 0 0,1-1 0 0 0,-1 1 0 0 0,1-1 0 0 0,-1 1 0 0 0,0-1 0 0 0,1 1 0 0 0,-1-1 0 0 0,0 1 0 0 0,0 0 0 0 0,1-1 0 0 0,0 3 0 0 0,4 4 31 0 0,0 0-1 0 0,-1 1 0 0 0,0 0 0 0 0,0 0 0 0 0,0 0 0 0 0,-1 0 0 0 0,1 7-30 0 0,2 2 7 0 0,1-1-1 0 0,6 13-6 0 0,-12-27-112 0 0,0 0 0 0 0,0 1 0 0 0,0-1 0 0 0,-1 0 0 0 0,1 1 0 0 0,-1-1 0 0 0,1 0-1 0 0,-1 1 1 0 0,0-1 0 0 0,0 2 112 0 0,0 10-5606 0 0</inkml:trace>
  <inkml:trace contextRef="#ctx0" brushRef="#br1" timeOffset="-48113.774">244 1556 2304 0 0,'0'0'101'0'0,"0"0"129"0"0,0 0 454 0 0,0 0 201 0 0,0 0 40 0 0,0 0-110 0 0,0 0-505 0 0,0 0-220 0 0,0 0-26 0 0,-3 9-1760 0 0,0-4-320 0 0</inkml:trace>
  <inkml:trace contextRef="#ctx0" brushRef="#br1" timeOffset="-47114.017">41 1643 6448 0 0,'0'0'498'0'0,"-15"-1"258"0"0,8-2 96 0 0,6 2-762 0 0,0 1 0 0 0,0-1-1 0 0,0 1 1 0 0,0-1 0 0 0,0 1 0 0 0,0 0 0 0 0,0-1 0 0 0,0 1 0 0 0,0 0 0 0 0,0 0 0 0 0,0-1 0 0 0,0 1 0 0 0,0 0 0 0 0,0 0 0 0 0,0 0-1 0 0,0 0 1 0 0,0 1-90 0 0,1-1 403 0 0,0 0 40 0 0,0 0 15 0 0,0 0 48 0 0,0 0 26 0 0,0 0 4 0 0,0 0-44 0 0,0 0-184 0 0,0 0-79 0 0,0 0-18 0 0,0 0-23 0 0,0 0-84 0 0,12-3-20 0 0,45-4 520 0 0,1 4 0 0 0,32 2-604 0 0,15-4 315 0 0,-65 2-225 0 0,10-1-9 0 0,-10 0 40 0 0,6 2-121 0 0,185 2 128 0 0,-143 0-128 0 0,-18 0 64 0 0,-67 0-10 0 0,8-1-60 0 0,-9 2 33 0 0,9-1 164 0 0,-11 0-107 0 0,1 0-1 0 0,-1 0 1 0 0,1 0 0 0 0,-1 0 0 0 0,1 0-1 0 0,-1 0 1 0 0,0 0 0 0 0,1 0-1 0 0,-1-1 1 0 0,1 1 0 0 0,-1 0 0 0 0,0 0-1 0 0,1-1 1 0 0,-1 1 0 0 0,0 0 0 0 0,1 0-1 0 0,-1-1 1 0 0,0 1 0 0 0,1 0 0 0 0,-1-1-1 0 0,0 1 1 0 0,0-1 0 0 0,1 1 0 0 0,-1 0-1 0 0,0-1 1 0 0,0 1 0 0 0,0-1 0 0 0,1 1-1 0 0,-1 0 1 0 0,0-1 0 0 0,0 1 0 0 0,0-1-84 0 0,0-15-549 0 0,-1 11 240 0 0,1 0 320 0 0,0-1 0 0 0,0 1 0 0 0,-1-1 0 0 0,0 0 0 0 0,0 1 0 0 0,0-1-1 0 0,-2-2-10 0 0,1 1 37 0 0,-4-10 525 0 0,1 1-1 0 0,-3-16-561 0 0,-14-84 100 0 0,-25-165 367 0 0,41 237-262 0 0,-1-36-205 0 0,-7-34 0 0 0,1-11 0 0 0,7 70 0 0 0,-1 15 0 0 0,5 30 0 0 0,0 1 0 0 0,1-1 0 0 0,0 1 0 0 0,0-1 0 0 0,1 1 0 0 0,1-5 0 0 0,-1 6 0 0 0,0 0 0 0 0,0 0 0 0 0,-1-7 0 0 0,0-21 0 0 0,12-105 0 0 0,-11 88 0 0 0,4 0-80 0 0,-5 42 36 0 0,2-6-197 0 0,0 11-100 0 0,0 0 0 0 0,-1 0-1 0 0,0 0 1 0 0,0-1 0 0 0,0 0 341 0 0,-5-31-5106 0 0,1 26 3540 0 0</inkml:trace>
  <inkml:trace contextRef="#ctx0" brushRef="#br1" timeOffset="-45970.772">734 34 3224 0 0,'0'0'143'0'0,"0"0"102"0"0,0 0 326 0 0,0 0 137 0 0,7 2 1174 0 0,15-6-515 0 0,0 1 0 0 0,6 0-1367 0 0,18-3 795 0 0,50 1-108 0 0,-35 1-569 0 0,-19 2 61 0 0,-26 2-84 0 0,0 0 0 0 0,0 1 0 0 0,12 2-95 0 0,34 2 245 0 0,202-5 809 0 0,-179 2-815 0 0,-28 0 31 0 0,1-3 0 0 0,6-2-270 0 0,111-9 1855 0 0,52 7-1855 0 0,-84 9 384 0 0,-29 6-600 0 0,18 7 349 0 0,-83-9-133 0 0,0-2 1 0 0,29-2-1 0 0,51 2-230 0 0,-84-7 223 0 0,-17 0 48 0 0,0 1 1 0 0,0 2-1 0 0,3 1-41 0 0,-6-3 12 0 0,-21 0-13 0 0,0 0 1 0 0,0 0 0 0 0,0 0 0 0 0,0 0 0 0 0,-1 1 0 0 0,1-1 0 0 0,4 2 0 0 0,-6-1-8 0 0,13-2 129 0 0,-14 1-194 0 0,2-2-77 0 0,-3 2 35 0 0,1 0 0 0 0,-1 0-1 0 0,1-1 1 0 0,-1 1 0 0 0,0 0 0 0 0,1 0 0 0 0,-1 0 0 0 0,0-1 0 0 0,0 1 0 0 0,1 0 0 0 0,-1 0 0 0 0,0-1 0 0 0,1 1 0 0 0,-1 0 0 0 0,0 0 0 0 0,0-1 0 0 0,0 1-1 0 0,1 0 1 0 0,-1-1 0 0 0,0 1 0 0 0,0 0 0 0 0,0-1 0 0 0,0 1 0 0 0,0-1 0 0 0,1 1 115 0 0,-2 0-81 0 0,1 0 1 0 0,0 0-1 0 0,0 0 0 0 0,0 0 0 0 0,0 0 1 0 0,0 0-1 0 0,0 0 0 0 0,0 0 1 0 0,0 0-1 0 0,0 0 0 0 0,0 0 1 0 0,0 0-1 0 0,0 0 0 0 0,0 0 1 0 0,0 0-1 0 0,0 0 0 0 0,0 0 0 0 0,0 0 1 0 0,0 0-1 0 0,0 0 0 0 0,0 0 1 0 0,0 0-1 0 0,0 0 0 0 0,0 0 1 0 0,0 0-1 0 0,-1 0 0 0 0,1 0 1 0 0,0 0-1 0 0,0 0 0 0 0,0 0 0 0 0,0 0 1 0 0,0 0-1 0 0,0 0 0 0 0,0 0 1 0 0,0 0-1 0 0,0 0 0 0 0,0-1 1 0 0,0 1-1 0 0,0 0 0 0 0,0 0 1 0 0,0 0-1 0 0,0 0 0 0 0,0 0 0 0 0,0 0 1 0 0,0 0-1 0 0,0 0 0 0 0,0 0 1 0 0,0 0 80 0 0,-3 7-285 0 0,-2 12 1294 0 0,11 82 711 0 0,-5-65-1349 0 0,-1 32 234 0 0,-1-48-346 0 0,2-1 0 0 0,0 0 1 0 0,2 8-260 0 0,2 19 415 0 0,10 176 858 0 0,-11-153-464 0 0,1 25 483 0 0,17 84-1292 0 0,-17-139 506 0 0,-2 0-1 0 0,-1 38-505 0 0,-2-64 90 0 0,-1 11 181 0 0,2 1-1 0 0,1-1 0 0 0,3 12-270 0 0,-2-9 284 0 0,0 0-1 0 0,-1 4-283 0 0,4 40 288 0 0,-5-56-212 0 0,-1-11-37 0 0,1 0 0 0 0,-1 0 0 0 0,0 0-1 0 0,1 0 1 0 0,0 0 0 0 0,0 0 0 0 0,0 0-1 0 0,0 0 1 0 0,1-1 0 0 0,0 1 0 0 0,0 0-39 0 0,-2-2 53 0 0,0 3-28 0 0,0 1 34 0 0,0 0 6 0 0,0-1-7 0 0,0-4-57 0 0,0-1-1 0 0,0 0 1 0 0,0 1-1 0 0,0-1 1 0 0,0 1 0 0 0,0-1-1 0 0,0 0 1 0 0,1 1-1 0 0,-1-1 1 0 0,0 1 0 0 0,0-1-1 0 0,0 0 1 0 0,0 1-1 0 0,1-1 1 0 0,-1 1 0 0 0,0-1-1 0 0,0 0 1 0 0,1 1-1 0 0,-1-1 1 0 0,0 0 0 0 0,1 1-1 0 0,4 7 57 0 0,-5-8-53 0 0,2 2-104 0 0,0 1 0 0 0,-1-1 1 0 0,1 1-1 0 0,-1-1 0 0 0,0 1 0 0 0,0 0 0 0 0,0-1 0 0 0,0 1 1 0 0,0 0-1 0 0,-1 0 100 0 0,13 18-4656 0 0,-13-14 3731 0 0</inkml:trace>
  <inkml:trace contextRef="#ctx0" brushRef="#br1" timeOffset="-43623.221">3186 1615 9072 0 0,'0'0'200'0'0,"0"0"33"0"0,0 0 15 0 0,0 0 44 0 0,0 0 159 0 0,0 0 70 0 0,0 0 14 0 0,0 0-19 0 0,0 0-86 0 0,0 0-40 0 0,0 0-6 0 0,0 0-24 0 0,0 0-102 0 0,0 0-46 0 0,0 0-10 0 0,7 3 294 0 0,1-1-413 0 0,1 0 0 0 0,-1 0 1 0 0,1-1-1 0 0,-1 0 1 0 0,1 0-1 0 0,-1-1 1 0 0,1 0-84 0 0,28-1 330 0 0,98 3-126 0 0,-20-2-426 0 0,31 6 222 0 0,-69-4 151 0 0,-33-1-170 0 0,1 2 19 0 0,20 1-58 0 0,0-3 58 0 0,36 2 78 0 0,342 8 26 0 0,-398-9-172 0 0,-25-1 70 0 0,0-1 0 0 0,7 0-2 0 0,126-8 0 0 0,-15 5 64 0 0,-19 6-64 0 0,-117-3 0 0 0,15 0 2 0 0,-1 1 1 0 0,1 0 0 0 0,-1 2-1 0 0,2 0-2 0 0,35 2 118 0 0,-53-4-119 0 0,1-1 1 0 0,0 0 0 0 0,-1 1 0 0 0,1-1 0 0 0,-1 0 0 0 0,1 0 0 0 0,-1 0 0 0 0,1 1 0 0 0,0-1 0 0 0,-1 0 0 0 0,1 0 0 0 0,-1 0 0 0 0,1 0 0 0 0,0 0 0 0 0,-1 0 0 0 0,1 0 0 0 0,-1 0 0 0 0,1-1 0 0 0,0 1 0 0 0,0 0 0 0 0,0-1 0 0 0,0 1 1 0 0,0 0 0 0 0,0 0 0 0 0,0-1-1 0 0,0 1 1 0 0,0 0 0 0 0,0 0-1 0 0,0 0 1 0 0,0 0 0 0 0,0 0 0 0 0,0 0-1 0 0,0 0 1 0 0,0 0 0 0 0,0 1-1 0 0,0-1 1 0 0,1 0-1 0 0,4 2 54 0 0,-5-2 10 0 0,32-5 266 0 0,-30 4-277 0 0,3 0 7 0 0,-5 0-56 0 0,0 1 0 0 0,-1 0 0 0 0,1 0 0 0 0,0-1 0 0 0,-1 1 0 0 0,1 0 1 0 0,0 0-1 0 0,-1 0 0 0 0,1 0 0 0 0,0 0 0 0 0,-1 0 0 0 0,1 0 1 0 0,0 0-1 0 0,-1 0 0 0 0,1 0 0 0 0,0 1-4 0 0,10 1 2 0 0,-4-1-2 0 0,4 2 23 0 0,0-1-1 0 0,0-1 0 0 0,11 1-22 0 0,6 1-3 0 0,-14-2 37 0 0,11-2 124 0 0,-24 1-147 0 0,-1 0 0 0 0,0 0 0 0 0,1 0 0 0 0,-1 0 0 0 0,0 0 0 0 0,1 0 0 0 0,-1 0-1 0 0,0 0 1 0 0,1 0 0 0 0,-1 0 0 0 0,0 0 0 0 0,1 0 0 0 0,-1 0 0 0 0,0 0-1 0 0,1 0 1 0 0,-1 0 0 0 0,0 0 0 0 0,1 0 0 0 0,-1-1 0 0 0,0 1 0 0 0,1 0-1 0 0,-1 0 1 0 0,0 0 0 0 0,0-1 0 0 0,1 1 0 0 0,-1 0 0 0 0,0 0 0 0 0,0-1-1 0 0,0 1 1 0 0,1 0-11 0 0,-5-10 834 0 0,5 5-675 0 0,-1 5-155 0 0,0 0 1 0 0,0 0-1 0 0,1 0 0 0 0,-1 0 0 0 0,0 0 0 0 0,0 0 0 0 0,0-1 0 0 0,0 1 0 0 0,0 0 1 0 0,0 0-1 0 0,0 0 0 0 0,0 0 0 0 0,0 0 0 0 0,0 0 0 0 0,0-1 0 0 0,1 1 0 0 0,-1 0 1 0 0,0 0-1 0 0,0 0 0 0 0,0 0 0 0 0,0 0 0 0 0,0 0 0 0 0,0-1 0 0 0,0 1 0 0 0,0 0 1 0 0,0 0-1 0 0,0 0 0 0 0,0 0 0 0 0,-1 0 0 0 0,1-1 0 0 0,0 1 0 0 0,0 0 0 0 0,0 0 1 0 0,0 0-1 0 0,0 0 0 0 0,0 0 0 0 0,0 0 0 0 0,0 0 0 0 0,0-1 0 0 0,0 1 0 0 0,0 0-4 0 0,-3-4 114 0 0,0 0-1 0 0,1 0 0 0 0,-1-1 0 0 0,1 1 0 0 0,1-1 0 0 0,-1 0 0 0 0,0-2-113 0 0,-11-35 560 0 0,-2-7-184 0 0,6-5-146 0 0,2-6-230 0 0,-6-29 570 0 0,5-133 502 0 0,2 59-1281 0 0,4 113 346 0 0,-2-2-177 0 0,-3-5 40 0 0,-4-46 126 0 0,3 29-269 0 0,3 46 112 0 0,2-1-1 0 0,1-8 32 0 0,1 13 0 0 0,0 18 0 0 0,1 0 0 0 0,0-1 0 0 0,0 1 0 0 0,0 0 0 0 0,1 0 0 0 0,0-2 0 0 0,0 3 0 0 0,0-1 0 0 0,-1 1 0 0 0,0 0 0 0 0,0-1 0 0 0,0 1 0 0 0,-1 0 0 0 0,0-1 0 0 0,-1-3 0 0 0,1 3-13 0 0,0-1 0 0 0,0 1 1 0 0,1-1-1 0 0,0 1 0 0 0,0-5 13 0 0,4-15 0 0 0,-3 18 0 0 0,0-1 0 0 0,0 1 0 0 0,0 0 0 0 0,-1-1 0 0 0,0 1 0 0 0,-1 0 0 0 0,0-2 0 0 0,0 6 27 0 0,1 0 0 0 0,0 0-1 0 0,0 0 1 0 0,0 0 0 0 0,1 0 0 0 0,0-2-27 0 0,1-14 31 0 0,-2 18-41 0 0,0-1 18 0 0,0-1 1 0 0,0 1-1 0 0,0-1 0 0 0,-1 1 1 0 0,1 0-1 0 0,-1-1 1 0 0,0 1-1 0 0,1 0 0 0 0,-2-1 1 0 0,0-2-9 0 0,1-6 21 0 0,1 12-26 0 0,0-1 1 0 0,0 1 0 0 0,0-1-1 0 0,0 1 1 0 0,0-1 0 0 0,0 1-1 0 0,0-1 1 0 0,0 1 0 0 0,0-1-1 0 0,0 1 1 0 0,0-1 0 0 0,0 1 0 0 0,0-1-1 0 0,0 1 1 0 0,0-1 0 0 0,-1 1-1 0 0,1 0 1 0 0,0-1 0 0 0,0 1-1 0 0,0-1 1 0 0,-1 1 0 0 0,1 0 0 0 0,0-1-1 0 0,-1 1 1 0 0,1-1 0 0 0,0 1-1 0 0,-1 0 1 0 0,1 0 0 0 0,-1-1 4 0 0,-2-5-224 0 0,3 6 192 0 0,0 0 0 0 0,0 0 0 0 0,0 0 0 0 0,-1-1 0 0 0,1 1 0 0 0,0 0 0 0 0,0 0 0 0 0,0 0 0 0 0,0-1 0 0 0,0 1 0 0 0,0 0 1 0 0,0 0-1 0 0,0 0 0 0 0,-1-1 0 0 0,1 1 0 0 0,0 0 0 0 0,0 0 0 0 0,0 0 0 0 0,0 0 0 0 0,-1 0 0 0 0,1-1 0 0 0,0 1 0 0 0,0 0 0 0 0,0 0 1 0 0,-1 0-1 0 0,1 0 0 0 0,0 0 0 0 0,0 0 0 0 0,0 0 0 0 0,-1 0 0 0 0,1 0 0 0 0,0 0 0 0 0,0 0 0 0 0,-1 0 0 0 0,1 0 0 0 0,0 0 32 0 0,-8-15-4086 0 0,25 4 4009 0 0,-14 9 67 0 0,1 0 0 0 0,0 0 0 0 0,-1 0 0 0 0,1 0 0 0 0,0 1 0 0 0,0-1 0 0 0,1 1 1 0 0,-1 0-1 0 0,0 0 0 0 0,0 1 0 0 0,3-1 10 0 0,10 0-44 0 0,1 1 0 0 0,4 0 44 0 0,3 1 5 0 0,110-6 330 0 0,-67 1-272 0 0,0 3 0 0 0,6 4-63 0 0,-24 1 21 0 0,0-2 0 0 0,-1-2 1 0 0,1-2-1 0 0,5-3-21 0 0,-22 2 26 0 0,1 2 0 0 0,29 2-26 0 0,-9 0 1 0 0,45-1 73 0 0,-69 0-60 0 0,22 3-14 0 0,-8 0 11 0 0,62-1 42 0 0,61-7-53 0 0,-103 3 0 0 0,46 5 0 0 0,-1 1 11 0 0,-57-6 57 0 0,-29 1 44 0 0,0 1 1 0 0,0 0-1 0 0,0 2 0 0 0,3 1-112 0 0,46 6 731 0 0,-61-7-889 0 0,0 0 0 0 0,0 0 0 0 0,0-1 0 0 0,0-1 0 0 0,0 0 0 0 0,1 0-1 0 0,0-2 159 0 0,-3 1 17 0 0,-1 0-1 0 0,1 0 0 0 0,0 1 1 0 0,5 1-17 0 0,-13-1-83 0 0,-1 0-54 0 0,0 0-21 0 0,0 0-2 0 0,0 0-8 0 0,0 0-34 0 0,-2-16-1994 0 0,5 23 2265 0 0,0 1 0 0 0,0-1 0 0 0,-1 1 0 0 0,0-1 0 0 0,0 1 0 0 0,-1 0 0 0 0,0 0 1 0 0,-1 1-70 0 0,1 16 146 0 0,-3 23-146 0 0,0 0 180 0 0,0 8 409 0 0,-5 21-589 0 0,2-21-37 0 0,1 21 37 0 0,1 10 1851 0 0,-4 2-1851 0 0,1-23-262 0 0,1 87 568 0 0,-2 43 585 0 0,4-88-180 0 0,5-37 111 0 0,1-46-479 0 0,-2-20-261 0 0,-1-1-1 0 0,1 1 1 0 0,-1-1-1 0 0,0 0 1 0 0,0 1-1 0 0,-1 2-81 0 0,1 0 87 0 0,-1-1 0 0 0,1 0 0 0 0,0 1 0 0 0,0-1 0 0 0,1 2-87 0 0,0-2 10 0 0,0 0-1 0 0,-1 0 1 0 0,0 0 0 0 0,-1-1-1 0 0,0 6-9 0 0,0 9 784 0 0,2-3-691 0 0,-1-15-93 0 0,0 1 0 0 0,1-1 0 0 0,-1 0 0 0 0,1 1 0 0 0,-1-1 0 0 0,1 0 0 0 0,0 0 0 0 0,0 0 0 0 0,0 0 0 0 0,0 0 0 0 0,1 0 0 0 0,-1 0 0 0 0,1 2 0 0 0,11 21 0 0 0,-13-25-2 0 0,1 2-80 0 0,1 0-1 0 0,-1-1 0 0 0,0 1 1 0 0,0 0-1 0 0,0 0 0 0 0,0 0 0 0 0,0 0 1 0 0,0 0-1 0 0,0 0 0 0 0,-1 0 1 0 0,1 0-1 0 0,-1 0 0 0 0,0 0 0 0 0,1 1 83 0 0,-1-2-256 0 0,0-1 0 0 0,-9 17-3101 0 0,6-13-945 0 0,2-3-1190 0 0</inkml:trace>
  <inkml:trace contextRef="#ctx0" brushRef="#br1" timeOffset="-43288.06">7267 1637 3224 0 0,'12'0'2117'0'0,"-7"0"2275"0"0,93 3 375 0 0,50 8-2769 0 0,-90-6-1351 0 0,24 0 224 0 0,33 4-65 0 0,-27-3-114 0 0,-29-3-276 0 0,271 10 317 0 0,-89-4-557 0 0,-174-9-199 0 0,180 3 76 0 0,-202 3-2 0 0,-31-4-548 0 0,0 0-1 0 0,10-1 498 0 0,-3-1-4835 0 0,-5 0-1655 0 0</inkml:trace>
  <inkml:trace contextRef="#ctx0" brushRef="#br1" timeOffset="-41208.364">7782 703 2304 0 0,'1'-3'111'0'0,"0"-1"0"0"0,0 1 1 0 0,0-1-1 0 0,0 1 0 0 0,1 0 0 0 0,-1 0 0 0 0,1 0 0 0 0,0 0 1 0 0,0 0-1 0 0,1-1-111 0 0,11-21 3964 0 0,-9 12-2635 0 0,3-16 1396 0 0,-7 28-2602 0 0,-1-1 0 0 0,1 0 0 0 0,-1 1 0 0 0,1-1 0 0 0,0 1 0 0 0,0-1 0 0 0,0 1 0 0 0,0-1 0 0 0,0 1 0 0 0,0-1-123 0 0,8-14 6154 0 0,-9 18-6304 0 0,0 0 0 0 0,0 1 0 0 0,0-1-1 0 0,0 0 1 0 0,0 0 0 0 0,0 0 0 0 0,1 1 0 0 0,0 1 150 0 0,1 13 214 0 0,-2 79 498 0 0,0-44-384 0 0,0-43-100 0 0,0 0 0 0 0,1-1 0 0 0,0 1 0 0 0,2 8-228 0 0,1 13 142 0 0,-2-25-141 0 0,-1 1 1 0 0,1 0 0 0 0,0 0 0 0 0,0-1-1 0 0,1 1 1 0 0,-1-1 0 0 0,1 0 0 0 0,1 0 0 0 0,0 2-2 0 0,8 14 162 0 0,-8-18-143 0 0,-1 1-1 0 0,0-1 1 0 0,1 0-1 0 0,-1 0 1 0 0,1 0-1 0 0,0 0 1 0 0,0 0-1 0 0,0-1 0 0 0,1 1-18 0 0,0 0-58 0 0,-2-2-177 0 0,0 1 0 0 0,1-1-1 0 0,-1 0 1 0 0,0 0 0 0 0,0 0-1 0 0,1 0 1 0 0,-1-1 0 0 0,0 1-1 0 0,1-1 1 0 0,-1 0 0 0 0,1 0-1 0 0,-1 0 1 0 0,1-1 0 0 0,-1 1-1 0 0,0-1 1 0 0,2 0 235 0 0,9-1-1310 0 0</inkml:trace>
  <inkml:trace contextRef="#ctx0" brushRef="#br1" timeOffset="-40774.339">8315 675 13272 0 0,'-3'-6'1416'0'0,"2"5"-1399"0"0,1 0 0 0 0,-1 0 0 0 0,0 0 0 0 0,1 1 0 0 0,-1-1 0 0 0,0 0 1 0 0,0 1-1 0 0,0-1 0 0 0,1 0 0 0 0,-1 1 0 0 0,0-1 0 0 0,0 1 1 0 0,0-1-1 0 0,0 1 0 0 0,0 0 0 0 0,0-1 0 0 0,0 1 0 0 0,0 0 0 0 0,0 0 1 0 0,0 0-18 0 0,-2 0 77 0 0,0-1 0 0 0,0 2 1 0 0,0-1-1 0 0,0 0 0 0 0,0 0 1 0 0,0 1-1 0 0,0 0 0 0 0,0 0-77 0 0,-2 0 92 0 0,0 1-1 0 0,1 0 1 0 0,-1 0-1 0 0,0 0 1 0 0,1 1-1 0 0,-1 0 1 0 0,1 0-1 0 0,0 0 1 0 0,-1 1-92 0 0,-53 54 942 0 0,56-56-858 0 0,1 0 0 0 0,-1 0-1 0 0,1 1 1 0 0,-1-1-1 0 0,1 0 1 0 0,0 0 0 0 0,0 1-1 0 0,0-1 1 0 0,0 1-1 0 0,0-1 1 0 0,1 1 0 0 0,-1-1-84 0 0,-3 35 944 0 0,1-10-2229 0 0,3-24 1290 0 0,0-1 0 0 0,1 1 0 0 0,-1-1 0 0 0,1 1 0 0 0,-1-1 0 0 0,1 1 0 0 0,0-1 0 0 0,0 0 0 0 0,0 1-1 0 0,0-1 1 0 0,0 0 0 0 0,0 0 0 0 0,1 0 0 0 0,-1 0 0 0 0,1 0 0 0 0,0 0 0 0 0,-1 0 0 0 0,1 0 0 0 0,0-1 0 0 0,0 1 0 0 0,0-1 0 0 0,0 1 0 0 0,0-1 0 0 0,0 0-1 0 0,1 0 1 0 0,-1 0 0 0 0,0 0 0 0 0,1 0 0 0 0,-1 0 0 0 0,1-1-5 0 0,2 0 7 0 0,0 0-1 0 0,0-1 1 0 0,1 0-1 0 0,-1 0 1 0 0,0-1 0 0 0,-1 0-1 0 0,1 1 1 0 0,0-1-1 0 0,0-1 1 0 0,-1 1-1 0 0,1-1 1 0 0,-1 0-1 0 0,0 0 1 0 0,0 0 0 0 0,0 0-1 0 0,0-1 1 0 0,0 0-1 0 0,-1 0 1 0 0,0 0-1 0 0,0 0 1 0 0,0 0 0 0 0,0-1-1 0 0,0 1 1 0 0,-1-1-1 0 0,0 1 1 0 0,0-1-1 0 0,0-1-6 0 0,7-12-170 0 0,-8 16 144 0 0,1-1-1 0 0,-1 0 0 0 0,0 0 0 0 0,0 1 1 0 0,0-1-1 0 0,0 0 0 0 0,0-1 27 0 0,-1 3 3 0 0,1 0 0 0 0,-1 0 0 0 0,0 0-1 0 0,0 0 1 0 0,1 0 0 0 0,-1 0 0 0 0,0 0 0 0 0,1 0 0 0 0,-1 0-1 0 0,1 0 1 0 0,-1 0 0 0 0,1 1 0 0 0,0-1 0 0 0,-1 0 0 0 0,1 0-3 0 0,3-3 21 0 0,-4 3 48 0 0,0 1 1 0 0,0 0 16 0 0,6 6 234 0 0,27 39 684 0 0,-27-38-765 0 0,6 5 56 0 0,-9-9-288 0 0,1-1 1 0 0,0 1 0 0 0,0-1 0 0 0,0 0-1 0 0,1 0 1 0 0,-1-1 0 0 0,0 1-1 0 0,1-1 1 0 0,-1 0 0 0 0,1 0-1 0 0,2-1-7 0 0,0 0 27 0 0,-1 0-1 0 0,1-1 0 0 0,0 0 0 0 0,-1 0 0 0 0,1 0 0 0 0,2-2-26 0 0,-6 2-219 0 0,1-1 0 0 0,0 0 1 0 0,-1 0-1 0 0,1 0 0 0 0,-1 0 0 0 0,1 0 1 0 0,-1-1-1 0 0,0 1 0 0 0,0-1 0 0 0,1-1 219 0 0,4-4-4232 0 0,2 0-1806 0 0</inkml:trace>
  <inkml:trace contextRef="#ctx0" brushRef="#br1" timeOffset="-40126.934">8768 628 2760 0 0,'1'-3'-46'0'0,"1"0"-1"0"0,-1 0 1 0 0,1 0-1 0 0,0 1 1 0 0,0-1-1 0 0,0 1 1 0 0,1-2 46 0 0,12-8 1660 0 0,0 3 3455 0 0,-14 8-3073 0 0,-1 1-788 0 0,1-2 28 0 0,-1 2-1207 0 0,0 0 1 0 0,0 0-1 0 0,0 0 1 0 0,0 0-1 0 0,0-1 0 0 0,0 1 1 0 0,0 0-1 0 0,0 0 1 0 0,0 0-1 0 0,1-1 0 0 0,-1 1 1 0 0,0 0-1 0 0,0 0 1 0 0,0 0-1 0 0,0 0 0 0 0,0-1 1 0 0,0 1-1 0 0,0 0 1 0 0,0 0-1 0 0,0 0 0 0 0,0-1 1 0 0,0 1-1 0 0,0 0 0 0 0,-1 0 1 0 0,1 0-1 0 0,0 0 1 0 0,0-1-1 0 0,0 1 0 0 0,0 0 1 0 0,0 0-1 0 0,0 0 1 0 0,0 0-1 0 0,0-1 0 0 0,0 1 1 0 0,-1 0-1 0 0,1 0-75 0 0,0 0 53 0 0,-1 0 0 0 0,1-1 0 0 0,-1 1 0 0 0,1 0 0 0 0,-1 0 0 0 0,1 0 0 0 0,-1 0 0 0 0,1 0 0 0 0,-1 0 0 0 0,1 0 0 0 0,0 0 0 0 0,-1 0 0 0 0,1 0 0 0 0,-1 0 0 0 0,1 0 0 0 0,-1 0 0 0 0,1 0 0 0 0,-1 0 0 0 0,1 1 0 0 0,-1-1 0 0 0,1 0 0 0 0,-1 0 0 0 0,1 0 0 0 0,0 1 0 0 0,-1-1-53 0 0,-13 10 316 0 0,6-4-194 0 0,-12 7 229 0 0,-17 14-351 0 0,31-22 37 0 0,0 1-1 0 0,-1 0 1 0 0,2 0-1 0 0,-1 1 0 0 0,1-1 1 0 0,0 1-1 0 0,0 1-36 0 0,3-6 0 0 0,1 0 0 0 0,0 0 0 0 0,0 0 0 0 0,1 0 0 0 0,-1 0 0 0 0,0 1 0 0 0,1-1 0 0 0,-1 0 0 0 0,1 0 0 0 0,0 0 0 0 0,0 0 0 0 0,0 1 0 0 0,0-1 0 0 0,0 0 0 0 0,0 2 0 0 0,2 1 0 0 0,-1 0 0 0 0,1 0 0 0 0,0 1 0 0 0,0-1 0 0 0,3 3 0 0 0,-3-5 15 0 0,1 0-1 0 0,-1 0 0 0 0,1 0 1 0 0,0 0-1 0 0,1 0 0 0 0,-1 0 0 0 0,0-1 1 0 0,1 0-1 0 0,1 1-14 0 0,12 10 105 0 0,-10-8-47 0 0,-1 0-1 0 0,1 0 1 0 0,-1-1 0 0 0,1 0 0 0 0,6 3-58 0 0,-11-7 172 0 0,-2 0 29 0 0,0 0-1 0 0,0 0-20 0 0,0 0-77 0 0,-1 1-92 0 0,1-1 0 0 0,0 1 0 0 0,0-1 0 0 0,0 1-1 0 0,0 0 1 0 0,-1-1 0 0 0,1 1 0 0 0,0-1 0 0 0,-1 1 0 0 0,1-1 0 0 0,0 1 0 0 0,-1-1 0 0 0,1 1-1 0 0,-1-1 1 0 0,1 1 0 0 0,0-1 0 0 0,-1 1 0 0 0,1-1 0 0 0,-1 0 0 0 0,0 1 0 0 0,1-1-1 0 0,-1 0 1 0 0,1 1 0 0 0,-1-1 0 0 0,1 0 0 0 0,-1 0 0 0 0,0 0-11 0 0,-20 6 65 0 0,15-4-96 0 0,-5 0-796 0 0,0 0 1 0 0,0-1-1 0 0,-1-1 0 0 0,-7 0 827 0 0,12 0-1663 0 0</inkml:trace>
  <inkml:trace contextRef="#ctx0" brushRef="#br1" timeOffset="-39572.043">8889 764 3680 0 0,'0'0'284'0'0,"1"0"-187"0"0,5 0 1463 0 0,-1 0 0 0 0,1 1 0 0 0,-1 0 0 0 0,1 0 0 0 0,-1 0 0 0 0,1 1-1560 0 0,19 2 1633 0 0,-17-3-1370 0 0,-1-1 0 0 0,1 0 0 0 0,-1-1-1 0 0,1 0 1 0 0,-1 0 0 0 0,1-1 0 0 0,-1 0-1 0 0,1 0 1 0 0,-1-1 0 0 0,0 0 0 0 0,0 0-1 0 0,2-1-262 0 0,10-8 52 0 0,-13 9-7 0 0,0 0 0 0 0,0-1 0 0 0,-1 0 0 0 0,0 0 0 0 0,1 0 0 0 0,-2 0 0 0 0,1-1 0 0 0,2-3-45 0 0,-3 4 8 0 0,-3 3-8 0 0,0 0 0 0 0,0 0 1 0 0,0 0-1 0 0,0-1 0 0 0,0 1 0 0 0,0 0 1 0 0,0-1-1 0 0,-1 1 0 0 0,1-1 1 0 0,-1 1-1 0 0,1-1 0 0 0,-1 1 0 0 0,1-1 1 0 0,-1 0-1 0 0,0 1 0 0 0,1-1 0 0 0,-1-1 0 0 0,0 2 2 0 0,0 0-1 0 0,0 0 0 0 0,1-1 1 0 0,-1 1-1 0 0,0 0 0 0 0,1-1 1 0 0,-1 1-1 0 0,1 0 0 0 0,0 0 1 0 0,-1 0-1 0 0,1 0 0 0 0,0-1-1 0 0,0 1 6 0 0,0 0-1 0 0,-1 0 0 0 0,1 0 1 0 0,-1 1-1 0 0,1-1 0 0 0,-1 0 1 0 0,1 0-1 0 0,-1 0 0 0 0,0 0 1 0 0,0 0-1 0 0,1 0 0 0 0,-1 0 1 0 0,0 0-1 0 0,0 0 0 0 0,0 0 1 0 0,0 0-1 0 0,0 0 0 0 0,0-1-5 0 0,-1-25-72 0 0,1 27 67 0 0,-1-1 0 0 0,0 0-1 0 0,0 1 1 0 0,1-1 0 0 0,-1 1-1 0 0,0-1 1 0 0,0 1 0 0 0,0 0-1 0 0,0-1 1 0 0,0 1 0 0 0,0 0-1 0 0,0-1 6 0 0,0 1-2 0 0,0-1 0 0 0,0 1 0 0 0,0 0 0 0 0,0-1 0 0 0,0 1 0 0 0,0 0 0 0 0,0 0 0 0 0,0-1 0 0 0,0 1 0 0 0,0 0-1 0 0,0 0 1 0 0,0 0 0 0 0,0 0 0 0 0,0 1 0 0 0,0-1 0 0 0,0 0 0 0 0,0 0 0 0 0,0 1 0 0 0,0-1 0 0 0,0 0 0 0 0,0 1 0 0 0,0 0 2 0 0,-3 0-33 0 0,-1 1 15 0 0,-1 0 1 0 0,1 1-1 0 0,0 0 0 0 0,0 0 1 0 0,0 0-1 0 0,0 0 1 0 0,0 1-1 0 0,1-1 0 0 0,0 1 1 0 0,-4 5 17 0 0,3-4 21 0 0,1 0 1 0 0,-1 0-1 0 0,1 1 1 0 0,0 0-1 0 0,1 0 1 0 0,-1 0-1 0 0,1 0 1 0 0,0 1-1 0 0,1 0-21 0 0,1-5 8 0 0,0 0 0 0 0,1 0 0 0 0,-1 0 0 0 0,1 0 0 0 0,0 0 0 0 0,-1 0-1 0 0,1 1 1 0 0,0-1 0 0 0,0 0 0 0 0,1 0 0 0 0,-1 0 0 0 0,0 0 0 0 0,1 0 0 0 0,-1 0 0 0 0,1 0 0 0 0,-1 0 0 0 0,1 0-1 0 0,0 0 1 0 0,0 0 0 0 0,0-1 0 0 0,0 1 0 0 0,0 0 0 0 0,1 0 0 0 0,-1-1 0 0 0,0 1 0 0 0,1-1 0 0 0,-1 1 0 0 0,1-1-1 0 0,1 1-7 0 0,-1 0 26 0 0,0-1-1 0 0,1 0 1 0 0,-1 0-1 0 0,0 0 1 0 0,1 0-1 0 0,-1 0 1 0 0,1 0-1 0 0,-1-1 1 0 0,1 1-1 0 0,-1-1 1 0 0,1 0-1 0 0,-1 0 1 0 0,1 0-1 0 0,0 0 1 0 0,-1 0-1 0 0,1 0 1 0 0,-1-1-1 0 0,1 1-25 0 0,75-21 476 0 0,-44 11-187 0 0,4-4-515 0 0,-29 10 92 0 0,0 0 0 0 0,0 1 1 0 0,5-1 133 0 0,-10 3-27 0 0,-1 1 0 0 0,1-1 1 0 0,0 1-1 0 0,-1 0 0 0 0,1 0 0 0 0,0 0 1 0 0,-1 1-1 0 0,1-1 0 0 0,0 1 1 0 0,-1 0-1 0 0,2 0 27 0 0,-1 0-27 0 0,0 1 0 0 0,0-1 0 0 0,1 1 0 0 0,-1 0 0 0 0,0 0 0 0 0,-1 0 0 0 0,1 1 0 0 0,1 0 27 0 0,-3-1-1 0 0,0 0 1 0 0,-1 0-1 0 0,1 0 1 0 0,0 0-1 0 0,-1 0 1 0 0,1 1-1 0 0,-1-1 1 0 0,0 1-1 0 0,1-1 1 0 0,-1 1-1 0 0,0-1 1 0 0,-1 1-1 0 0,2 1 1 0 0,-2 2 0 0 0,2 6 858 0 0,-2-12-850 0 0,0 0 0 0 0,1 0 0 0 0,-1 0 0 0 0,0 0 0 0 0,0 0 0 0 0,0 0 0 0 0,0 0 0 0 0,0 0 0 0 0,1 0 0 0 0,-1 0-1 0 0,0 0 1 0 0,0 0 0 0 0,0 0 0 0 0,0 0 0 0 0,0 0 0 0 0,0 0 0 0 0,1 0 0 0 0,-1 0 0 0 0,0 0 0 0 0,0 0 0 0 0,0 0 0 0 0,0 0 0 0 0,0 0 0 0 0,1 0 0 0 0,-1 0 0 0 0,0 0 0 0 0,0 0 0 0 0,0 0-1 0 0,0 0 1 0 0,0 0 0 0 0,0 0 0 0 0,1-1 0 0 0,-1 1 0 0 0,0 0 0 0 0,0 0 0 0 0,0 0 0 0 0,0 0-8 0 0,8-11 129 0 0,-8 11-67 0 0,27-37-321 0 0,1 1 1 0 0,2 2-1 0 0,17-14 259 0 0,-29 29-359 0 0</inkml:trace>
  <inkml:trace contextRef="#ctx0" brushRef="#br1" timeOffset="-38714.412">9357 1673 3680 0 0,'0'0'167'0'0,"-2"-20"6126"0"0,2 15-5324 0 0,0 5-868 0 0,-1-1 0 0 0,1 1 0 0 0,0 0 0 0 0,0-1 0 0 0,0 1 0 0 0,0-1 0 0 0,0 1 0 0 0,0 0-1 0 0,0-1 1 0 0,0 1 0 0 0,0 0 0 0 0,0-1 0 0 0,1 1 0 0 0,-1-1 0 0 0,0 1 0 0 0,0 0 0 0 0,0-1-1 0 0,0 1 1 0 0,0 0 0 0 0,1-1 0 0 0,-1 1 0 0 0,0 0 0 0 0,0 0 0 0 0,1-1 0 0 0,-1 1 0 0 0,0 0-1 0 0,0 0 1 0 0,1-1 0 0 0,-1 1 0 0 0,0 0 0 0 0,1 0 0 0 0,-1 0 0 0 0,0-1 0 0 0,1 1 0 0 0,-1 0-1 0 0,0 0 1 0 0,1 0 0 0 0,-1 0 0 0 0,0 0 0 0 0,1 0 0 0 0,-1 0 0 0 0,1 0 0 0 0,-1 0 0 0 0,1 0-101 0 0,6-3 35 0 0,1 1 93 0 0,-1 1 1 0 0,1 0 0 0 0,0 1-1 0 0,-1 0 1 0 0,1 0 0 0 0,0 0-1 0 0,-1 1 1 0 0,5 1-129 0 0,8 0 354 0 0,13 3 44 0 0,-20-3-194 0 0,-1-1 0 0 0,11 1-204 0 0,11-1 278 0 0,15 4-278 0 0,-15-2 122 0 0,14-1-122 0 0,598-2 1138 0 0,-544-8-3160 0 0,-102 8 661 0 0</inkml:trace>
  <inkml:trace contextRef="#ctx0" brushRef="#br1" timeOffset="-38347.085">10240 1487 4608 0 0,'-2'-15'410'0'0,"0"10"7929"0"0,9 6-5744 0 0,1 1-2459 0 0,-1 1-1 0 0,1 1 0 0 0,-1 0 0 0 0,1 0-135 0 0,20 17 105 0 0,7 5 208 0 0,-1 1-1 0 0,16 18-312 0 0,-30-28 968 0 0,-16-14-840 0 0,0 0 0 0 0,0 1 0 0 0,-1-1 0 0 0,1 1 0 0 0,-1-1 0 0 0,0 1 0 0 0,0 0-1 0 0,0 0 1 0 0,0 1 0 0 0,-1-1 0 0 0,0 0-128 0 0,-1-2-27 0 0,-1-1 0 0 0,1 1-1 0 0,-1-1 1 0 0,0 1 0 0 0,0-1 0 0 0,1 1-1 0 0,-1-1 1 0 0,0 1 0 0 0,-1-1 0 0 0,1 1 0 0 0,0-1-1 0 0,0 1 1 0 0,-1-1 0 0 0,1 1 0 0 0,0-1-1 0 0,-1 1 1 0 0,0-1 0 0 0,1 0 0 0 0,-1 1-1 0 0,0-1 1 0 0,0 0 0 0 0,0 0 0 0 0,1 1 0 0 0,-1-1-1 0 0,0 0 1 0 0,-1 0 0 0 0,1 0 0 0 0,0 0-1 0 0,0 0 1 0 0,0 0 0 0 0,-1 0 27 0 0,-4 3 161 0 0,-1-1 0 0 0,1 0 0 0 0,0 0 0 0 0,-1 0 0 0 0,-5 1-161 0 0,-5 2 224 0 0,-8 3-32 0 0,-1-2 0 0 0,-1 0 0 0 0,-5 0-192 0 0,13-4 22 0 0,1 1-1 0 0,0 1 0 0 0,-12 5-21 0 0,8 6-13 0 0,14-15-64 0 0,7-1-54 0 0,1 0 2 0 0,0 0-862 0 0,1 0-3649 0 0,5 2-1562 0 0</inkml:trace>
  <inkml:trace contextRef="#ctx0" brushRef="#br1" timeOffset="-37928.834">10864 1254 8752 0 0,'0'0'398'0'0,"6"-6"140"0"0,1-6-79 0 0,-7 11-247 0 0,0 0 1 0 0,1 0 0 0 0,-1 0-1 0 0,0 1 1 0 0,0-1-1 0 0,1 0 1 0 0,-1 1-1 0 0,1-1 1 0 0,-1 0 0 0 0,1 1-1 0 0,-1-1 1 0 0,1 0-1 0 0,-1 1 1 0 0,1-1-1 0 0,0 1 1 0 0,-1-1 0 0 0,1 1-1 0 0,0-1 1 0 0,-1 1-1 0 0,1-1 1 0 0,0 1-1 0 0,-1 0 1 0 0,1 0-1 0 0,0-1 1 0 0,0 1 0 0 0,0 0-1 0 0,0 0-212 0 0,0 1 195 0 0,0 0-1 0 0,0 1 0 0 0,0-1 1 0 0,0 0-1 0 0,0 1 0 0 0,-1-1 1 0 0,1 1-1 0 0,0 0 0 0 0,-1-1 1 0 0,1 1-195 0 0,-1-1 104 0 0,2 4-54 0 0,-1-1 0 0 0,0 1-1 0 0,0 0 1 0 0,0 0 0 0 0,0 0 0 0 0,-1 0-1 0 0,1 0 1 0 0,-1 0 0 0 0,-1 0-1 0 0,0 4-49 0 0,-4 86 465 0 0,1-19 160 0 0,4-63-470 0 0,0-1 0 0 0,1 1-1 0 0,0-1 1 0 0,2 6-155 0 0,1 12 163 0 0,-2-20-42 0 0,0-1 0 0 0,0 0 0 0 0,1 0 0 0 0,0 0 0 0 0,1 0 0 0 0,-1-1 0 0 0,3 3-121 0 0,-3-7 85 0 0,-1 0 0 0 0,1 0 0 0 0,0-1 0 0 0,0 1 0 0 0,1-1 0 0 0,-1 0-1 0 0,1 0 1 0 0,0 0 0 0 0,0-1 0 0 0,0 1 0 0 0,0-1 0 0 0,0 0 0 0 0,0 0 0 0 0,0 0 0 0 0,1-1 0 0 0,-1 1 0 0 0,1-1 0 0 0,0 0-85 0 0,3 0 142 0 0,1 1 0 0 0,-1-1 1 0 0,1-1-1 0 0,0 0 0 0 0,-1 0 0 0 0,1-1 1 0 0,0 0-1 0 0,-1 0 0 0 0,2-1-142 0 0,17-3 197 0 0,-12 2 15 0 0,0 0 0 0 0,12-5-212 0 0,-24 7 4 0 0,1 0 0 0 0,-1-1 0 0 0,0 1 0 0 0,1-1 1 0 0,-1 0-1 0 0,0 0 0 0 0,0 0 0 0 0,0-1 0 0 0,0 1 0 0 0,0 0 1 0 0,-1-1-1 0 0,1 0 0 0 0,1-2-4 0 0,2-9-1296 0 0,-3 8 485 0 0</inkml:trace>
  <inkml:trace contextRef="#ctx0" brushRef="#br1" timeOffset="-37621.257">10811 1454 14832 0 0,'0'0'656'0'0,"0"0"136"0"0,0 0-633 0 0,9-5-159 0 0,0-1 0 0 0,2 0 0 0 0,4 1 160 0 0,1-1 0 0 0,6 4 0 0 0,-1-4 0 0 0,4-2 32 0 0,3 2 0 0 0,0 4 8 0 0,4-2 0 0 0,2 4-88 0 0,3 0-16 0 0,-2-2-8 0 0</inkml:trace>
  <inkml:trace contextRef="#ctx0" brushRef="#br0" timeOffset="-27470.829">172 1715 2760 0 0,'27'0'2089'0'0,"-26"0"-1494"0"0,19 0 790 0 0,-18 0-1355 0 0,-1 0 4 0 0,-1 1 0 0 0,1-1 0 0 0,0 0 0 0 0,0 0 0 0 0,-1 0 0 0 0,1 0 0 0 0,0-1 0 0 0,0 1 0 0 0,-1 0 0 0 0,1 0 0 0 0,0 0 0 0 0,-1 0 0 0 0,1-1 0 0 0,0 1 0 0 0,-1 0 0 0 0,1-1 0 0 0,0 1 0 0 0,-1-1 0 0 0,1 1 0 0 0,-1-1 0 0 0,2 0-34 0 0,-2 1 131 0 0,0 0-3 0 0,6-1 845 0 0,-3-3-996 0 0,-3 2-2757 0 0,-3-3 194 0 0</inkml:trace>
  <inkml:trace contextRef="#ctx0" brushRef="#br0" timeOffset="-22227.938">163 1670 2304 0 0,'-17'1'2832'0'0,"0"-1"1"0"0,-5 3-2833 0 0,0 2-297 0 0,18-3 582 0 0,-1-1 0 0 0,0 0 0 0 0,1 0 0 0 0,-1 0 1 0 0,0 0-1 0 0,1-1 0 0 0,-1 0 0 0 0,-1 0-285 0 0,5 0 256 0 0,1 0 7 0 0,-21 0 841 0 0,20 0-816 0 0,-5 0 591 0 0,4 0-105 0 0,8 0-469 0 0,28 6 38 0 0,12-4-230 0 0,-24-1-41 0 0,0-1-1 0 0,0 0 1 0 0,0-2-72 0 0,13-1 88 0 0,-1 2 0 0 0,3 2-88 0 0,-3-1 27 0 0,10-2 37 0 0,26-5-64 0 0,-26 2 64 0 0,25 2-64 0 0,-44 2 55 0 0,17-4-55 0 0,23 0 9 0 0,-49 4 13 0 0,0 0 0 0 0,-1-2 0 0 0,14-3-22 0 0,23-3-2 0 0,-43 8 1 0 0,0-1 1 0 0,0-1 0 0 0,8-2 0 0 0,7-3 11 0 0,13 1 44 0 0,-25 5-11 0 0,1 0-1 0 0,0-1 1 0 0,-1-1 0 0 0,8-2-44 0 0,-14 4 56 0 0,-4 1-53 0 0,-1 1-1 0 0,1-1 0 0 0,-1 1 0 0 0,0-1 0 0 0,1 0 0 0 0,-1 0 0 0 0,0 1 0 0 0,1-1 0 0 0,-1 0 0 0 0,0 0 1 0 0,0 0-3 0 0,5-4 16 0 0,0-1 0 0 0,0 0 0 0 0,-1 1 1 0 0,0-2-1 0 0,0 1 0 0 0,0 0 1 0 0,0-3-17 0 0,-2 5 24 0 0,3-24 104 0 0,-5 27-121 0 0,-1 0 0 0 0,1 0 0 0 0,-1-1 0 0 0,0 1 0 0 0,0 0 0 0 0,1-1 0 0 0,-1 1 0 0 0,0 0 0 0 0,0-1 0 0 0,0 1 0 0 0,0 0 0 0 0,-1 0 0 0 0,1-1 0 0 0,0 0-7 0 0,-1-13 20 0 0,1 14-19 0 0,1 0 0 0 0,-1 1 1 0 0,0-1-1 0 0,0 0 0 0 0,0 1 1 0 0,0-1-1 0 0,1 0 1 0 0,-1 0-1 0 0,0 1 0 0 0,0-1 1 0 0,0 0-1 0 0,-1 0 0 0 0,1 1 1 0 0,0-1-1 0 0,0 0 1 0 0,0 0-1 0 0,0 1 0 0 0,-1-1 1 0 0,1 0-1 0 0,-1 0-1 0 0,1-6 47 0 0,0 1-23 0 0,0-1-1 0 0,-1 1 0 0 0,0-1 1 0 0,0 1-1 0 0,-2-6-23 0 0,3 10 33 0 0,-2-8 72 0 0,-2-17 63 0 0,3 19-164 0 0,-1 0 1 0 0,1 0-1 0 0,-1 0 0 0 0,-1 0 1 0 0,0 1-1 0 0,0-1 1 0 0,0 1-1 0 0,-1 0 0 0 0,0 0 1 0 0,-1-3-5 0 0,0 1-12 0 0,1 0 0 0 0,0-1-1 0 0,0 1 1 0 0,1-1 0 0 0,0-3 12 0 0,-12-32 61 0 0,13 39-67 0 0,0 0 0 0 0,1 1 0 0 0,-1-1 1 0 0,1 0-1 0 0,0-2 6 0 0,1 6 3 0 0,-1-1-1 0 0,1 0 1 0 0,0 1 0 0 0,0-1 0 0 0,0 1 0 0 0,1-1 0 0 0,-1 1 0 0 0,1-1-1 0 0,-1 1 1 0 0,1-1 0 0 0,0 1 0 0 0,0 0 0 0 0,0-1 0 0 0,1 0-3 0 0,0-3-20 0 0,0 0 0 0 0,0 0 0 0 0,-1 0 0 0 0,1 0 0 0 0,-1 0 0 0 0,-1 0 0 0 0,1-1 20 0 0,0-32 132 0 0,-5 5-157 0 0,3 27 14 0 0,-1 0 1 0 0,2 1-1 0 0,-1-1 1 0 0,1 1-1 0 0,0-1 1 0 0,1 0 10 0 0,-1-9 6 0 0,0 14 1 0 0,0-1 0 0 0,0 1 0 0 0,0-1 1 0 0,1 0-1 0 0,-1 1 0 0 0,1-1 0 0 0,-1 1 1 0 0,1-1-8 0 0,0 0 0 0 0,-1 1 0 0 0,1 0 0 0 0,-1 0 0 0 0,0 0 0 0 0,0-1 0 0 0,1 1 0 0 0,-2 0 0 0 0,1 0 0 0 0,0-1 0 0 0,0 1 0 0 0,-1 0 0 0 0,1 0 0 0 0,0 0 0 0 0,0 0 0 0 0,0 0 0 0 0,0 0 0 0 0,1 0 0 0 0,-1 0 0 0 0,1 0 0 0 0,-1 0 0 0 0,1 0 0 0 0,2-26 53 0 0,-2 26-45 0 0,-1-1 0 0 0,1 1 0 0 0,-1 0-1 0 0,0-1 1 0 0,0 1 0 0 0,0-1 0 0 0,0 1 0 0 0,0 0 0 0 0,-1-2-8 0 0,1 2-1 0 0,0 0 0 0 0,0 0 1 0 0,-1 0-1 0 0,1-1 0 0 0,1 1 1 0 0,-1 0-1 0 0,0 0 0 0 0,0 0 1 0 0,1 0-1 0 0,0-1 1 0 0,0-12-57 0 0,-1 14 58 0 0,0 0-1 0 0,-1 0 0 0 0,1-1 0 0 0,0 1 1 0 0,0 0-1 0 0,1 0 0 0 0,-1-1 0 0 0,0 1 1 0 0,0 0-1 0 0,1 0 0 0 0,-1 0 0 0 0,0-1 1 0 0,1 1-1 0 0,8-36 0 0 0,-7 34 4 0 0,-1 0 1 0 0,0 0 0 0 0,-1-1 0 0 0,1 1-1 0 0,-1 0 1 0 0,1 0 0 0 0,-1 0 0 0 0,0-1-5 0 0,0 1-21 0 0,1-1 0 0 0,-1 1 0 0 0,1-1 1 0 0,-1 1-1 0 0,1 0 0 0 0,0-1 0 0 0,0 1 1 0 0,1-1 20 0 0,3-11 0 0 0,-4 13 0 0 0,-1 0 0 0 0,1 0 0 0 0,-1 0 0 0 0,1 0 0 0 0,0-1 0 0 0,0 2 0 0 0,0-1 0 0 0,0 0 0 0 0,1 0 0 0 0,-1 0 0 0 0,22-27 0 0 0,-6 11-38 0 0,1 1 1 0 0,5-3 37 0 0,-15 12-53 0 0,-4 5 53 0 0,0 0 0 0 0,0 0 0 0 0,0 0 0 0 0,1 0 0 0 0,-1 1 0 0 0,2-1 0 0 0,21-12 10 0 0,-19 10 19 0 0,27-12-58 0 0,-31 16 28 0 0,-1-1 0 0 0,0 1 0 0 0,1-1 0 0 0,-1 0 0 0 0,0 0 0 0 0,0 0 0 0 0,0 0-1 0 0,0 0 1 0 0,1-1 1 0 0,1-2 0 0 0,0-2 14 0 0,1 1 92 0 0,-5 6-99 0 0,0-1 0 0 0,1 1 0 0 0,-1-1 0 0 0,0 1 0 0 0,0-1 0 0 0,0 0 0 0 0,0 1 0 0 0,0-1 1 0 0,0 0-1 0 0,0 0 0 0 0,0 0 0 0 0,0 0-7 0 0,7-3 12 0 0,-6 3-13 0 0,-1 1 0 0 0,0 0 0 0 0,1-1 0 0 0,-1 1 0 0 0,0 0 0 0 0,1-1-1 0 0,-1 0 1 0 0,0 1 0 0 0,0-1 0 0 0,0 0 0 0 0,1 0 0 0 0,-1 1 0 0 0,0-1 0 0 0,0 0 0 0 0,0 0 1 0 0,2-2-29 0 0,1 1 0 0 0,0 0-1 0 0,0 0 1 0 0,0 0 0 0 0,0 0 0 0 0,0 1 0 0 0,3-1 29 0 0,20-10 155 0 0,-12 7-90 0 0,-13 4-65 0 0,0 1 0 0 0,0-1 0 0 0,0 1 0 0 0,0-1 0 0 0,0 0-1 0 0,0 0 1 0 0,0 0 0 0 0,0 0 0 0 0,0 0 0 0 0,-1 0 0 0 0,2-1 0 0 0,-1 1 0 0 0,-1 0 0 0 0,0 0 0 0 0,1 0 0 0 0,-1 0 0 0 0,1 1 0 0 0,-1-1-1 0 0,0 0 1 0 0,1 1 0 0 0,0 0 0 0 0,-1-1 0 0 0,1 1 1 0 0,15-6-1 0 0,-13 4 0 0 0,0 0 0 0 0,1 1 0 0 0,-1-1 0 0 0,1 1 0 0 0,-1 0 0 0 0,4 0 0 0 0,11-3 0 0 0,21-1 0 0 0,-11 2 0 0 0,-12 1 0 0 0,-12 1 0 0 0,-1 1 0 0 0,1-1 0 0 0,0 0 0 0 0,-1 0 0 0 0,1 0 0 0 0,-1 0 0 0 0,3-2 0 0 0,-4 2-3 0 0,1-1 0 0 0,0 1 0 0 0,0 1 0 0 0,0-1 0 0 0,0 1 0 0 0,0-1 0 0 0,4 1 3 0 0,14-2-83 0 0,27-7-189 0 0,-43 8 272 0 0,1 0 0 0 0,-1 0 0 0 0,1 1 0 0 0,-1 0 0 0 0,1 0 0 0 0,4 1 0 0 0,10 0 0 0 0,56-3-11 0 0,-31-4-47 0 0,-28 4 60 0 0,0 0 1 0 0,7 0-3 0 0,52-2 0 0 0,-5 0 0 0 0,-59 4 0 0 0,1-1 0 0 0,9-3 0 0 0,23-1 0 0 0,17-4 0 0 0,-43 8 0 0 0,0 0 0 0 0,7-2 0 0 0,7-1 0 0 0,1 1 0 0 0,17-1 0 0 0,95-2 74 0 0,-141 6-79 0 0,10 0 21 0 0,0 0 0 0 0,0-1 0 0 0,14-3-16 0 0,-21 2 2 0 0,1 1 1 0 0,0 1-1 0 0,0 0 1 0 0,0 0 0 0 0,2 1-3 0 0,14 0-74 0 0,11 0 50 0 0,0 2 0 0 0,14 3 24 0 0,-34-3 4 0 0,1 2 1 0 0,-1 0 0 0 0,7 3-5 0 0,40 9 66 0 0,-19-4-218 0 0,-12 1 152 0 0,11 6 0 0 0,-35-15 0 0 0,-9-4 0 0 0,1-1 0 0 0,-1 1 0 0 0,1-1 0 0 0,-1 1 0 0 0,1-1 0 0 0,-1 1 0 0 0,1-1 0 0 0,-1 0 0 0 0,1 1 0 0 0,-1-1 0 0 0,1 0 0 0 0,-1 1 0 0 0,1-1 0 0 0,0 0 0 0 0,-1 0 0 0 0,1 0 0 0 0,0 1 0 0 0,-1-1 0 0 0,1 0 0 0 0,0 0 0 0 0,-1 0 0 0 0,1 0 0 0 0,0 0 0 0 0,-1 0 0 0 0,1 0 0 0 0,0 0 0 0 0,-1 1 0 0 0,1-1 0 0 0,0 0 0 0 0,-1 0 0 0 0,1 1 0 0 0,0-1 0 0 0,-1 0 0 0 0,1 1 0 0 0,-1-1 0 0 0,1 1 0 0 0,0-1 0 0 0,-1 1 0 0 0,1-1 0 0 0,-1 1 0 0 0,0-1 0 0 0,1 1 0 0 0,40 27 0 0 0,-39-28 3 0 0,-1 2 0 0 0,0-1 0 0 0,1 0 0 0 0,-1 0 0 0 0,0 0 0 0 0,1 1 1 0 0,-1-1-1 0 0,0 0 0 0 0,0 1 0 0 0,0-1 0 0 0,0 1 0 0 0,0-1 0 0 0,0 1 0 0 0,-1 0 1 0 0,1-1-1 0 0,-1 1 0 0 0,1 0 0 0 0,-1 0 0 0 0,1-1 0 0 0,-1 1-3 0 0,2 7 2 0 0,16 26-2 0 0,-15-31 0 0 0,-1 0 0 0 0,0 0 0 0 0,0 0 0 0 0,0 0 0 0 0,1 5 0 0 0,-3-9 0 0 0,0 1 0 0 0,1 0 0 0 0,-1 0 0 0 0,0 0 0 0 0,1-1 0 0 0,-1 1 0 0 0,1 0 0 0 0,-1 0 0 0 0,1-1 0 0 0,0 1 0 0 0,-1 0 0 0 0,1-1 0 0 0,0 1 0 0 0,-1-1 0 0 0,1 1 0 0 0,0-1 0 0 0,0 1 0 0 0,-1-1 0 0 0,1 0 0 0 0,-1 1 0 0 0,1-1 0 0 0,-1 0 0 0 0,1 1 0 0 0,-1-1 0 0 0,0 1 0 0 0,1-1 0 0 0,-1 1 0 0 0,0-1 0 0 0,1 1 0 0 0,-1-1 0 0 0,0 1 0 0 0,1-1 0 0 0,-1 1 0 0 0,0 0 0 0 0,0-1 0 0 0,0 1 0 0 0,1-1 0 0 0,-1 1 0 0 0,0 0 0 0 0,0-1 0 0 0,0 1 0 0 0,0 0 0 0 0,0-1 0 0 0,0 1 0 0 0,0-1 0 0 0,-1 1 0 0 0,1 0 0 0 0,0-1 0 0 0,0 1 0 0 0,0 0 0 0 0,-1 0 0 0 0,1 1 0 0 0,0 0 0 0 0,0-1 0 0 0,0 1 0 0 0,0 0 0 0 0,1-1 0 0 0,-1 1 0 0 0,0 0 0 0 0,1-1 0 0 0,-1 1 0 0 0,1-1 0 0 0,0 1 0 0 0,-1-1 0 0 0,1 1 0 0 0,0-1 0 0 0,0 1 0 0 0,5 13 0 0 0,-5-12 13 0 0,0 0 1 0 0,1 0 0 0 0,-1 0 0 0 0,0-1 0 0 0,1 1-1 0 0,0 0 1 0 0,1 1-14 0 0,-1-2 9 0 0,-1 1 0 0 0,1-1 0 0 0,-1 0 0 0 0,1 0 0 0 0,-1 0-1 0 0,0 1 1 0 0,0-1 0 0 0,0 1 0 0 0,-1-1 0 0 0,1 1 0 0 0,0-1 0 0 0,-1 1 0 0 0,1 0-9 0 0,-1 1 14 0 0,1-1 0 0 0,-1 1 0 0 0,1 0 0 0 0,0-1 0 0 0,0 0 0 0 0,1 1 0 0 0,-1-1 0 0 0,2 2-14 0 0,2 6-106 0 0,1 11 300 0 0,-5-18-193 0 0,0 0 1 0 0,0 0 0 0 0,1 0-1 0 0,-1 0 1 0 0,1 0 0 0 0,0 0-1 0 0,0-1 1 0 0,1 2-2 0 0,-1-1-3 0 0,0 0 0 0 0,0 1 1 0 0,0-1-1 0 0,-1 0 0 0 0,1 0 0 0 0,-1 1 1 0 0,0-1-1 0 0,-1 0 0 0 0,1 2 3 0 0,8 28 40 0 0,-6-21-40 0 0,-3-13 0 0 0,0 1 0 0 0,-1-1 0 0 0,1 1 0 0 0,0-1 0 0 0,0 1 0 0 0,0 0 0 0 0,0-1 0 0 0,0 1 0 0 0,0-1 0 0 0,0 1 0 0 0,0-1 0 0 0,0 1 0 0 0,0-1 0 0 0,0 1 0 0 0,0-1 0 0 0,0 1 0 0 0,0 0 0 0 0,0-1 0 0 0,1 1 0 0 0,-1-1 0 0 0,0 1 0 0 0,0-1 0 0 0,6 17 0 0 0,-5-14 0 0 0,0 0 0 0 0,0 1 0 0 0,0-1 0 0 0,0 1 0 0 0,0 0 0 0 0,-1-1 0 0 0,0 1 0 0 0,1-1 0 0 0,-2 2 0 0 0,2 6 16 0 0,-1 0-51 0 0,-1 1 0 0 0,1-1 1 0 0,-2 5 34 0 0,0 23 53 0 0,1-27-15 0 0,-1 0 0 0 0,1 0 0 0 0,1 0 0 0 0,0-1 0 0 0,1 1 0 0 0,0 0 0 0 0,1 2-37 0 0,12 58 52 0 0,-12-64-11 0 0,0-3-38 0 0,0 1 0 0 0,-1-1 0 0 0,0 1 0 0 0,0 0 0 0 0,-1-1 0 0 0,1 1 0 0 0,-1-1 0 0 0,0 2-4 0 0,0-1-9 0 0,0-1-1 0 0,1 1 1 0 0,0 0-1 0 0,0-1 1 0 0,1 1-1 0 0,-1-1 0 0 0,1 0 1 0 0,2 4 9 0 0,-2-2 13 0 0,10 24 50 0 0,5 14-63 0 0,-10-20 0 0 0,4 8 0 0 0,21 27 0 0 0,-17-36 0 0 0,17 33 0 0 0,-7-19 128 0 0,-5-3-128 0 0,-19-33 0 0 0,0-1 0 0 0,-1 0 0 0 0,1 1 0 0 0,0-1 0 0 0,0 0 0 0 0,0 0 0 0 0,0 0 0 0 0,0 0 0 0 0,0 0 0 0 0,0 0 0 0 0,1 0 0 0 0,-1 0 0 0 0,1 0 0 0 0,9 6 0 0 0,27 14 0 0 0,-2-9 0 0 0,-12-6 0 0 0,-8-3 1 0 0,0 0-1 0 0,1-1 0 0 0,0-1 0 0 0,1-1 0 0 0,0 1-3 0 0,-1 0-1 0 0,0 1 0 0 0,10 2 4 0 0,-14-2-13 0 0,0 0-1 0 0,1-1 1 0 0,-1 0 0 0 0,5-1 13 0 0,-4 0-18 0 0,0 0 0 0 0,0 2 0 0 0,9 1 18 0 0,-8-1-34 0 0,0-1 0 0 0,0-1 0 0 0,-1 0 0 0 0,1 0 0 0 0,14-4 34 0 0,32 0-33 0 0,0 6 33 0 0,-29 0-63 0 0,29-3 63 0 0,-19-1-140 0 0,4 3 140 0 0,-6-1-116 0 0,9-2 116 0 0,-4 0-33 0 0,33-5-16 0 0,-43 4-327 0 0,1 1-1 0 0,1 2 377 0 0,128-5-240 0 0,-143 5 225 0 0,-18 1 15 0 0,0-1 1 0 0,0 0-1 0 0,0 0 0 0 0,0-1 0 0 0,0 1 1 0 0,1-1-1 0 0,5 0-12 0 0,0-1 1 0 0,0 2 0 0 0,0-1-1 0 0,5 2 12 0 0,30-3-18 0 0,8 1 18 0 0,-41-1 0 0 0,-5 1 0 0 0,-1 0 0 0 0,0 0 0 0 0,1 1 0 0 0,-1 0 0 0 0,1 0 0 0 0,7-1 28 0 0,1-1 1 0 0,-1-1 0 0 0,1 0 0 0 0,8-3-29 0 0,4-1 13 0 0,8-5 20 0 0,-27 9-26 0 0,0 0 1 0 0,0 0 0 0 0,0 1 0 0 0,6-1-8 0 0,-10 3 9 0 0,0-1 0 0 0,0 0 1 0 0,0-1-1 0 0,0 1 1 0 0,0-1-1 0 0,0 1 1 0 0,-1-1-1 0 0,1 0 1 0 0,0-1-1 0 0,-1 1 0 0 0,0-1 1 0 0,1 1-1 0 0,-1-1 1 0 0,1-2-10 0 0,30-22 6 0 0,-32 26 10 0 0,0-1 0 0 0,-1 0 0 0 0,1 0 0 0 0,0 0 0 0 0,-1 0 0 0 0,1 0 1 0 0,-1 0-1 0 0,0-1 0 0 0,0 1 0 0 0,0 0 0 0 0,0-1 0 0 0,0 0-16 0 0,0 0 17 0 0,1 0 1 0 0,-1 0-1 0 0,0 0 1 0 0,1 0-1 0 0,0 1 1 0 0,2-4-18 0 0,-4 6 0 0 0,0-1 1 0 0,1 0 0 0 0,-1 0 0 0 0,0 0 0 0 0,1 0 0 0 0,-1 0 0 0 0,0 0 0 0 0,0 0 0 0 0,0 0-1 0 0,0 0 1 0 0,0 0 0 0 0,0 0 0 0 0,0 1 0 0 0,0-2-1 0 0,1-8 0 0 0,1-9-13 0 0,3-6-38 0 0,-3 19 48 0 0,-1 0 1 0 0,1-1 0 0 0,-1 1 0 0 0,-1 0 0 0 0,1 0 0 0 0,-1-1 0 0 0,-1-5 2 0 0,1 1-39 0 0,4-41-43 0 0,1 20 82 0 0,-4 27-1 0 0,-1-1 0 0 0,1 0 1 0 0,1 0-1 0 0,-1 1 1 0 0,1-1-1 0 0,0 0 1 0 0,0 1 0 0 0,0-1-12 0 0,0 1 0 0 0,0-1 1 0 0,0 1-1 0 0,-1-1 0 0 0,0 0 1 0 0,0 0-1 0 0,-1 0 12 0 0,0-55-376 0 0,0 40 358 0 0,-1 5-1 0 0,2 0 0 0 0,0 0 1 0 0,1-6 18 0 0,-2 9 0 0 0,0 13 0 0 0,-1-1 0 0 0,1 0 0 0 0,0 0 0 0 0,0 0 0 0 0,0 0 0 0 0,0 0 0 0 0,0 0 0 0 0,0 0 0 0 0,0 0 0 0 0,0 0 0 0 0,1 0 0 0 0,-1 0 0 0 0,0 0 0 0 0,1 1 0 0 0,-1-1 0 0 0,2-6 0 0 0,0 1 0 0 0,0 0 0 0 0,0-1 0 0 0,-1 1 0 0 0,0-1 0 0 0,-1 1 0 0 0,1-1 0 0 0,-1 0 0 0 0,-1-5 0 0 0,0 3 0 0 0,1 0 0 0 0,1 0 0 0 0,0 0 0 0 0,0 0 0 0 0,1 0 0 0 0,-2-11 0 0 0,0 17 0 0 0,-1 1 0 0 0,1 0 0 0 0,0 0 0 0 0,0 0 0 0 0,0-1 0 0 0,0 1 0 0 0,1 0 0 0 0,-1 0 0 0 0,1-1 0 0 0,14-51-64 0 0,-13 36 64 0 0,-1 5 0 0 0,3-4 0 0 0,-4 15 0 0 0,1-1 0 0 0,-1 0 0 0 0,1 1 0 0 0,0-1 0 0 0,0 1 0 0 0,0-1 0 0 0,0 1 0 0 0,0-1 0 0 0,0 1 0 0 0,1 0 0 0 0,0-2 0 0 0,-1 2 0 0 0,0-1 0 0 0,0 0 0 0 0,0 1 0 0 0,0-1 0 0 0,0 0 0 0 0,0 0 0 0 0,-1 0 0 0 0,0 1 0 0 0,1-2 0 0 0,1-9 0 0 0,1 6 0 0 0,0 0 0 0 0,1 0 0 0 0,0 0 0 0 0,0 1 0 0 0,0 0 0 0 0,1 0 0 0 0,0 0 0 0 0,0 0 0 0 0,-4 5-2 0 0,0 0 0 0 0,-1 0 0 0 0,1 0 0 0 0,0 0 0 0 0,-1 0 0 0 0,1 0 1 0 0,-1-1-1 0 0,1 1 0 0 0,-1 0 0 0 0,0 0 0 0 0,1-1 2 0 0,-1 1-2 0 0,0 0-1 0 0,0 0 1 0 0,0 0 0 0 0,0 0 0 0 0,1 0-1 0 0,-1 0 1 0 0,0 0 0 0 0,1 1-1 0 0,-1-1 1 0 0,1 0 0 0 0,-1 0 0 0 0,1 0-1 0 0,-1 1 1 0 0,1-1 0 0 0,0 0-1 0 0,-1 1 1 0 0,1-1 0 0 0,0 0 0 0 0,0 1 2 0 0,12-13-52 0 0,-12 11 47 0 0,0 1 1 0 0,0 0-1 0 0,0 0 0 0 0,1-1 1 0 0,-1 1-1 0 0,0 0 0 0 0,0 0 0 0 0,1 0 1 0 0,-1 0-1 0 0,1 1 0 0 0,-1-1 1 0 0,1 0-1 0 0,-1 0 0 0 0,2 0 5 0 0,5-1-2 0 0,0-1 1 0 0,0 0-1 0 0,0-1 0 0 0,-1 0 0 0 0,1 0 1 0 0,1-3 1 0 0,-6 6-4 0 0,-1 0 0 0 0,1-1 0 0 0,-1 1 0 0 0,1 0 0 0 0,0 1 0 0 0,-1-1 0 0 0,1 0 4 0 0,11-3-26 0 0,45-12 16 0 0,0 0-55 0 0,-37 11-98 0 0,53-7-185 0 0,-36 4 351 0 0,-33 8-21 0 0,0-1 0 0 0,-1 0 0 0 0,1-1 1 0 0,0 1-1 0 0,-1-1 0 0 0,1 0 0 0 0,3-2 18 0 0,-6 2-38 0 0,0 1 0 0 0,0 0-1 0 0,0 0 1 0 0,0 1-1 0 0,0-1 1 0 0,0 1 0 0 0,3-1 38 0 0,-3 1-5 0 0,1 0 1 0 0,0-1-1 0 0,-1 0 0 0 0,1 0 1 0 0,-1 0-1 0 0,1 0 5 0 0,12-4 2 0 0,0 0 0 0 0,1 1 0 0 0,-1 1 0 0 0,1 0 0 0 0,10 1-2 0 0,8-2-20 0 0,24-1-192 0 0,-48 5 199 0 0,-1 1 62 0 0,-1-1 1 0 0,1-1 0 0 0,-1 0 0 0 0,1 0 0 0 0,7-3-50 0 0,0 1-59 0 0,0 0 0 0 0,0 1 0 0 0,0 1 0 0 0,17 1 59 0 0,-6-2-4 0 0,13 0 92 0 0,-15 2 9 0 0,19-2-97 0 0,9 0 35 0 0,95 2 213 0 0,-52 4-576 0 0,-13 0 408 0 0,-48-3-80 0 0,5 1-5 0 0,-38-2 8 0 0,1 0 0 0 0,-1 0 1 0 0,1 0-1 0 0,-1 1 0 0 0,1-1 0 0 0,-1 1 0 0 0,2 0-3 0 0,42 8 257 0 0,-18-8-497 0 0,-25-1 269 0 0,-1 0 0 0 0,1 0-1 0 0,0 0 1 0 0,0 0 0 0 0,-1 1-1 0 0,1-1 1 0 0,-1 1 0 0 0,1 0-1 0 0,-1 0 1 0 0,4 2-29 0 0,-3-2-30 0 0,0 1 1 0 0,0-1-1 0 0,0 0 0 0 0,0 0 0 0 0,0-1 1 0 0,1 1-1 0 0,-1-1 0 0 0,2 0 30 0 0,0 0-33 0 0,-1 0 0 0 0,1 1 1 0 0,0 0-1 0 0,4 1 33 0 0,1-1 0 0 0,-10-1 0 0 0,0 0 0 0 0,0 0 0 0 0,0 0 0 0 0,0 0 0 0 0,-1 0 0 0 0,1 0 0 0 0,0 0 0 0 0,0 0 0 0 0,0 0 0 0 0,0 0 0 0 0,0 1 0 0 0,-1-1 0 0 0,1 0 0 0 0,0 1 0 0 0,0-1 0 0 0,-1 1 0 0 0,1-1 0 0 0,0 1 0 0 0,2 0 28 0 0,-1 1 1 0 0,1-1 0 0 0,-1 0 0 0 0,1 0-1 0 0,0 0 1 0 0,-1-1 0 0 0,1 1 0 0 0,0 0-1 0 0,1-1-28 0 0,18 6 190 0 0,-2 2-196 0 0,-13-6-9 0 0,0 1 1 0 0,-1 0-1 0 0,1 0 1 0 0,-1 1 14 0 0,29 14 26 0 0,-6-5 441 0 0,-21-9-393 0 0,-5-2-52 0 0,1-1 0 0 0,-1 1 0 0 0,0-1-1 0 0,1 1 1 0 0,-1 0 0 0 0,2 2-22 0 0,-4-3-12 0 0,1 0 50 0 0,0 1 1 0 0,0-1-1 0 0,-1 0 1 0 0,1 1 0 0 0,0 0-1 0 0,-1-1 1 0 0,1 1-1 0 0,-1 0 1 0 0,0-1 0 0 0,1 2-39 0 0,-1 0 19 0 0,6 4 50 0 0,-4-4-29 0 0,0 11 45 0 0,-2-7-53 0 0,2-1-23 0 0,-2-5-9 0 0,0 1 0 0 0,0 0 0 0 0,-1 0 0 0 0,1 0 1 0 0,-1-1-1 0 0,1 1 0 0 0,-1 0 0 0 0,1 0 0 0 0,-1 0 0 0 0,0 0 0 0 0,0 0 1 0 0,0 0-1 0 0,0-1 0 0 0,0 0 0 0 0,-1-1 0 0 0,1 1 0 0 0,0 0 0 0 0,0 0 0 0 0,0 0 0 0 0,0 0 0 0 0,0 0 0 0 0,0-1 0 0 0,0 1 0 0 0,0 0 0 0 0,0 0 0 0 0,0 0 0 0 0,1 0 0 0 0,-1-1 0 0 0,0 1 0 0 0,0 0 0 0 0,1 0 0 0 0,-1-1 0 0 0,1 1 0 0 0,-1 0 0 0 0,1 0 0 0 0,2 6 0 0 0,-2 4-1 0 0,-1-8 7 0 0,0-1-1 0 0,0 1 0 0 0,0-1 1 0 0,1 1-1 0 0,-1-1 1 0 0,1 1-1 0 0,0-1 0 0 0,0 0 1 0 0,0 1-1 0 0,0-1-5 0 0,0 0 3 0 0,-1 0-1 0 0,1 1 1 0 0,0-1 0 0 0,-1 0-1 0 0,1 0 1 0 0,-1 1 0 0 0,0-1-1 0 0,0 2-2 0 0,0-2 6 0 0,0 0 0 0 0,1 1 0 0 0,-1-1 0 0 0,0 0 0 0 0,1 0 0 0 0,-1 0 0 0 0,1 0 0 0 0,0 0 0 0 0,0 1-6 0 0,5 16 20 0 0,-2-2 24 0 0,-4-15-45 0 0,1-1 1 0 0,-1 1 0 0 0,1 0 0 0 0,-1-1 0 0 0,0 1 0 0 0,0 0 0 0 0,0-1 0 0 0,1 1 0 0 0,-2 0 0 0 0,1-1 0 0 0,0 1 0 0 0,0 0 0 0 0,-1-1 0 0 0,1 1 0 0 0,0-1-1 0 0,-1 2 1 0 0,0-1 2 0 0,0 0-1 0 0,1 0 0 0 0,-1 0 0 0 0,1 1 0 0 0,0-1 1 0 0,-1 0-1 0 0,1 0 0 0 0,0 0 0 0 0,1 0 0 0 0,-1 2-1 0 0,1 17 50 0 0,-1-17-40 0 0,1 0-1 0 0,-1 1 1 0 0,0-1 0 0 0,1 0-1 0 0,0 0 1 0 0,0 0 0 0 0,0 1-10 0 0,2 4 0 0 0,0 1 0 0 0,-1-1 0 0 0,0 9 0 0 0,7 24 0 0 0,7 17 64 0 0,-13-43-24 0 0,0 0 1 0 0,-1 7-41 0 0,2 7 223 0 0,11 9-158 0 0,-1 8-74 0 0,-13-35 13 0 0,0-8 8 0 0,0-1 1 0 0,-1 1-1 0 0,0 0 1 0 0,0 0-1 0 0,0 0 1 0 0,0 0 0 0 0,-1 2-13 0 0,3 32 220 0 0,-2-33-220 0 0,0 0 0 0 0,0-1 0 0 0,1 1 0 0 0,-1-1 0 0 0,1 1 0 0 0,0-1 0 0 0,0 1 0 0 0,0-1 0 0 0,2 5 0 0 0,-1-4 0 0 0,0 1 0 0 0,0-1 0 0 0,-1 1 0 0 0,0 0 0 0 0,0 5 0 0 0,-1-7 0 0 0,1 0 0 0 0,-1-1 0 0 0,1 1 0 0 0,0 0 0 0 0,0-1 0 0 0,0 1 0 0 0,1-1 0 0 0,4 21 0 0 0,1 7 0 0 0,-6-27 1 0 0,1 1 0 0 0,1-1 1 0 0,-1 0-1 0 0,1 0 0 0 0,-1 0 1 0 0,1 0-1 0 0,0 0 0 0 0,2 0-1 0 0,41 52 171 0 0,-39-48-132 0 0,0-1-10 0 0,18 12 31 0 0,-22-18-52 0 0,8 9 58 0 0,2 4-66 0 0,-7-8 0 0 0,4-1 0 0 0,-1 0 0 0 0,3 4 0 0 0,-8-6 0 0 0,8 3 0 0 0,1-1 17 0 0,0 0 0 0 0,1-1 0 0 0,0 0 0 0 0,-1-1-1 0 0,7 0-16 0 0,59 8 190 0 0,-37-6 46 0 0,24 8-236 0 0,96 19 1388 0 0,85 4-1388 0 0,-69-16-5000 0 0,-150-18-785 0 0</inkml:trace>
  <inkml:trace contextRef="#ctx0" brushRef="#br1" timeOffset="55402.069">5953 983 5528 0 0,'0'0'249'0'0,"0"0"-1"0"0,0 0-109 0 0,0 0 111 0 0,5-3 225 0 0,-4 3 3442 0 0,-1 0-7803 0 0</inkml:trace>
  <inkml:trace contextRef="#ctx0" brushRef="#br0" timeOffset="60719.845">6006 2034 2760 0 0,'0'0'125'0'0,"0"-11"22"0"0,0 6 177 0 0,1 4 148 0 0,0 0-1 0 0,-1 0 1 0 0,1 0 0 0 0,0 0-1 0 0,0 0 1 0 0,0 0 0 0 0,0 0 0 0 0,-1 0-1 0 0,1 0 1 0 0,0 1 0 0 0,1-1 0 0 0,-1 0-1 0 0,0 1 1 0 0,0-1 0 0 0,0 0-1 0 0,1 1-471 0 0,4-4 1587 0 0,10-8-1109 0 0,-2 0 0 0 0,1 0 0 0 0,-2-2 0 0 0,0 0 0 0 0,4-5-478 0 0,-1 0 593 0 0,-12 15-440 0 0,0 0 0 0 0,0 0-1 0 0,-1-1 1 0 0,0 1 0 0 0,0-1 0 0 0,0 0 0 0 0,0 1 0 0 0,-1-1-1 0 0,0 0 1 0 0,0-1 0 0 0,1-1-153 0 0,2-11 279 0 0,-4 15-232 0 0,0 0 0 0 0,0-1 0 0 0,0 1 1 0 0,-1 0-1 0 0,1 0 0 0 0,-1-1 1 0 0,0 1-1 0 0,0 0 0 0 0,0-3-47 0 0,0 2 22 0 0,0 0 0 0 0,0 1 0 0 0,0-1 0 0 0,1 0 0 0 0,-1 1 0 0 0,1-1 0 0 0,1-2-22 0 0,3-19 43 0 0,-4-1-7 0 0,4-24-36 0 0,-2 25 28 0 0,0-24-28 0 0,-3 16 10 0 0,1-3 120 0 0,-5-31-130 0 0,2 47 15 0 0,-2 0 0 0 0,0 0 0 0 0,-2 1 0 0 0,-3-9-15 0 0,3 6-35 0 0,5 16 30 0 0,-1 1 0 0 0,1 0 1 0 0,-1 0-1 0 0,0-1 0 0 0,0 1 0 0 0,-1 0 5 0 0,-18-44 0 0 0,7 19-28 0 0,9 16-8 0 0,-14-33-17 0 0,18 46 51 0 0,0 0-1 0 0,0-1 0 0 0,0 1 1 0 0,0 0-1 0 0,0 0 1 0 0,0 0-1 0 0,0 0 1 0 0,-1 0-1 0 0,1 0 1 0 0,0 0-1 0 0,0 0 1 0 0,-1 0-1 0 0,1 0 0 0 0,-1 1 3 0 0,-23-10-130 0 0,12 4-37 0 0,4 3 44 0 0,1 0 1 0 0,-1 1 0 0 0,-7-2 122 0 0,0 0-23 0 0,14 4 23 0 0,0-1 0 0 0,-1 0 0 0 0,0 1 0 0 0,0-1 0 0 0,1 0 0 0 0,-1 0 0 0 0,0-1 0 0 0,1 1 0 0 0,-2-2 0 0 0,3 3 0 0 0,1-1 0 0 0,0 1 0 0 0,-1 0 0 0 0,1-1 0 0 0,-1 1 0 0 0,1 0 0 0 0,-1-1 0 0 0,1 1 0 0 0,-1 0 0 0 0,1-1 0 0 0,-1 1 0 0 0,1 0 0 0 0,-1 0 0 0 0,1 0 0 0 0,-1-1 0 0 0,0 1 0 0 0,1 0 0 0 0,-1 0 0 0 0,1 0 0 0 0,-1 0 0 0 0,1 0 0 0 0,-1 0 0 0 0,0 0 0 0 0,0 0 0 0 0,-1 1 0 0 0,-12-6 2 0 0,-18-4-76 0 0,30 10 74 0 0,-1-3 0 0 0,-10-6 0 0 0,10 7 0 0 0,-11-11 0 0 0,8 7 0 0 0,4 2 0 0 0,-2-5 0 0 0,4 8-14 0 0,-1-1 0 0 0,1 0 0 0 0,0 0-1 0 0,-1 0 1 0 0,1 1 0 0 0,0-1 0 0 0,0 0-1 0 0,0 0 1 0 0,0 0 0 0 0,0 0-1 0 0,0 0 1 0 0,0 1 0 0 0,0-1 0 0 0,0 0-1 0 0,0 0 1 0 0,0 0 0 0 0,0 0 0 0 0,1 0-1 0 0,-1 1 1 0 0,0-1 0 0 0,1 0 0 0 0,-1 0-1 0 0,1 0 1 0 0,-1 1 0 0 0,1-1-1 0 0,-1 0 1 0 0,1 1 0 0 0,-1-1 0 0 0,1 0-1 0 0,-1 1 1 0 0,1-1 0 0 0,0 1 0 0 0,0-1-1 0 0,-1 1 1 0 0,1-1 0 0 0,0 1-1 0 0,0-1 1 0 0,-1 1 0 0 0,2 0 14 0 0,1-3-363 0 0,8-3-2029 0 0,-6 4 616 0 0</inkml:trace>
  <inkml:trace contextRef="#ctx0" brushRef="#br0" timeOffset="61005.687">5990 924 7920 0 0,'0'0'362'0'0,"1"0"-11"0"0,1-2-164 0 0,-1 2 129 0 0,-1 0 78 0 0,0 0 20 0 0,-2 1-296 0 0,0-1 1 0 0,0 1 0 0 0,0 0-1 0 0,0 0 1 0 0,0 0-1 0 0,0 0 1 0 0,1 0 0 0 0,-1 1-1 0 0,-1 0-118 0 0,-9 6 414 0 0,-16 12 565 0 0,23-16-818 0 0,1 0 1 0 0,-1-1 0 0 0,0 0 0 0 0,0 0-1 0 0,0 0 1 0 0,0 0 0 0 0,-1-1-162 0 0,-46 21 432 0 0,4-2-280 0 0,28-11-22 0 0,18-9-38 0 0,1 0-13 0 0,0 1-1 0 0,0-1 0 0 0,0 1 1 0 0,0 0-1 0 0,0-1 0 0 0,0 1 1 0 0,1 0-1 0 0,-1 0-78 0 0,3 2 62 0 0,0 0 1 0 0,1-1-1 0 0,0 1 1 0 0,0-1-1 0 0,0 1 1 0 0,0-1-1 0 0,0 0 1 0 0,1 0-1 0 0,-1-1 1 0 0,1 1-1 0 0,2 0-62 0 0,16 15 325 0 0,1 0-142 0 0,-18-15-365 0 0,-1 1-1 0 0,1-1 1 0 0,-1 1 0 0 0,0 0-1 0 0,0 0 1 0 0,0 1 0 0 0,0 0 182 0 0,5 7-5344 0 0</inkml:trace>
  <inkml:trace contextRef="#ctx0" brushRef="#br0" timeOffset="61579.456">5623 2219 5064 0 0,'0'-3'41'0'0,"0"0"1"0"0,1 1-1 0 0,0-1 0 0 0,0 0 1 0 0,0 0-1 0 0,0 1 0 0 0,0-1 1 0 0,0 1-1 0 0,1-1 0 0 0,-1 1 1 0 0,1-1-1 0 0,1-1-41 0 0,-3 4 68 0 0,1-1 0 0 0,-1 0 0 0 0,0 1 1 0 0,1-1-1 0 0,-1 0 0 0 0,0 0 0 0 0,0 1 0 0 0,0-1 1 0 0,0 0-1 0 0,0 0 0 0 0,0 0 0 0 0,0 1 0 0 0,0-1 1 0 0,0 0-1 0 0,0 0 0 0 0,0 0 0 0 0,0 1 0 0 0,0-1 1 0 0,-1 0-1 0 0,1 0 0 0 0,0 1 0 0 0,-1-1 0 0 0,1 0 1 0 0,0 1-1 0 0,-1-1 0 0 0,1 0 0 0 0,-1 0-68 0 0,0 0 487 0 0,0 0 1 0 0,0-1-1 0 0,0 1 0 0 0,0 0 0 0 0,0 0 0 0 0,0 0 1 0 0,-1 0-1 0 0,1 0 0 0 0,0 0 0 0 0,-1 0 0 0 0,1 0 1 0 0,-1 0-488 0 0,1 1 673 0 0,-17 5 1158 0 0,12-4-1631 0 0,-1 1-1 0 0,1 0 1 0 0,0 0 0 0 0,0 0 0 0 0,0 1 0 0 0,0 0 0 0 0,0 0 0 0 0,1 0 0 0 0,-1 1 0 0 0,1 0 0 0 0,0 0 0 0 0,0 0 0 0 0,0 1 0 0 0,1 0 0 0 0,-1 0 0 0 0,1 0 0 0 0,0 1-200 0 0,-1 1 32 0 0,0 0-1 0 0,1 1 0 0 0,0-1 1 0 0,1 1-1 0 0,0 0 1 0 0,0 0-1 0 0,0 0 0 0 0,1 0 1 0 0,0 0-1 0 0,1 1 1 0 0,0-1-1 0 0,0 0 0 0 0,1 1-31 0 0,0-4 10 0 0,-1 0-1 0 0,2-1 1 0 0,-1 1-1 0 0,0 0 1 0 0,1 0-1 0 0,0-1 1 0 0,0 1-1 0 0,1-1 1 0 0,-1 1-1 0 0,1-1 1 0 0,0 1 0 0 0,0-1-1 0 0,0 0 1 0 0,1 0-1 0 0,-1 0 1 0 0,1 0-1 0 0,0 0 1 0 0,0-1-1 0 0,1 0 1 0 0,-1 1-1 0 0,1-1 1 0 0,-1 0-1 0 0,4 2-9 0 0,2 0 18 0 0,0 0 0 0 0,1 0 0 0 0,-1-1 0 0 0,1 0 0 0 0,0 0 0 0 0,0-1 0 0 0,0-1 0 0 0,0 1 0 0 0,1-2 0 0 0,-1 1 1 0 0,0-2-1 0 0,4 1-18 0 0,-6-2-596 0 0,0 1 1 0 0,0-1-1 0 0,0-1 1 0 0,-1 1 0 0 0,1-2-1 0 0,4 0 596 0 0,4-3-6062 0 0</inkml:trace>
  <inkml:trace contextRef="#ctx0" brushRef="#br0" timeOffset="61983.602">5825 2114 7368 0 0,'0'0'568'0'0,"0"-4"305"0"0,0 3 4443 0 0,1 8-5201 0 0,0-1 0 0 0,1 1 0 0 0,-1-1-1 0 0,1 0 1 0 0,2 5-115 0 0,4 15 573 0 0,-2 0-135 0 0,1-2-46 0 0,-2 0 0 0 0,0 1-1 0 0,-2 0 1 0 0,0 15-392 0 0,-3-26 136 0 0,0-1 1 0 0,1 1 0 0 0,1 0-1 0 0,1 3-136 0 0,-3-16 17 0 0,0-1-1 0 0,0 1 0 0 0,0-1 0 0 0,0 1 0 0 0,1-1 0 0 0,-1 1 0 0 0,0-1 0 0 0,0 1 0 0 0,0-1 0 0 0,1 1 0 0 0,-1-1 0 0 0,0 1 0 0 0,0-1 0 0 0,1 1 0 0 0,-1-1 0 0 0,1 0 0 0 0,-1 1 1 0 0,0-1-1 0 0,1 0 0 0 0,-1 1 0 0 0,1-1 0 0 0,-1 0 0 0 0,0 1 0 0 0,1-1 0 0 0,-1 0-16 0 0,1 0 6 0 0,0 0-1 0 0,-1 0 1 0 0,1 0 0 0 0,-1 0-1 0 0,1 0 1 0 0,-1-1-1 0 0,1 1 1 0 0,-1 0 0 0 0,1 0-1 0 0,-1 0 1 0 0,1-1 0 0 0,-1 1-1 0 0,1 0 1 0 0,-1 0 0 0 0,0-1-1 0 0,1 1 1 0 0,-1-1 0 0 0,1 1-1 0 0,-1 0-5 0 0,13-19-5 0 0,-6 7 5 0 0,-2 4-3 0 0,-1 0 0 0 0,1 0 0 0 0,1 0 0 0 0,2-2 3 0 0,-7 9-4 0 0,-1 0-1 0 0,1 0 1 0 0,0 0-1 0 0,0 0 1 0 0,-1 1-1 0 0,1-1 1 0 0,0 0-1 0 0,0 1 0 0 0,0-1 1 0 0,0 0-1 0 0,0 1 1 0 0,0-1-1 0 0,0 1 1 0 0,0 0-1 0 0,0-1 1 0 0,0 1-1 0 0,0 0 0 0 0,1 0 1 0 0,-1-1-1 0 0,0 1 1 0 0,0 0 4 0 0,2 0-34 0 0,-2 0 18 0 0,0 0 1 0 0,1 0-1 0 0,-1 0 0 0 0,0 1 0 0 0,0-1 0 0 0,1 0 1 0 0,-1 0-1 0 0,0 1 0 0 0,0-1 0 0 0,0 1 1 0 0,0-1-1 0 0,1 1 0 0 0,-1 0 0 0 0,0-1 1 0 0,0 1-1 0 0,0 0 0 0 0,0 0 16 0 0,13 11-15 0 0,-10-4 28 0 0,1 1 0 0 0,-1 0 0 0 0,-1 0 1 0 0,1 0-1 0 0,-1 0 0 0 0,-1 1-13 0 0,1 0 9 0 0,0 0 1 0 0,0 0 0 0 0,1-1 0 0 0,5 9-10 0 0,-9-17-54 0 0,10 7-4951 0 0,-1-4-565 0 0</inkml:trace>
  <inkml:trace contextRef="#ctx0" brushRef="#br0" timeOffset="62743.629">6362 2300 13072 0 0,'-19'0'1309'0'0,"15"1"-1282"0"0,0 1 0 0 0,0-1 0 0 0,0 0-1 0 0,1 1 1 0 0,-1 0 0 0 0,0 0 0 0 0,1 0 0 0 0,-1 1 0 0 0,-1 1-27 0 0,-31 28 542 0 0,18-15-185 0 0,15-15-282 0 0,1 1-1 0 0,-1 0 0 0 0,0 0 1 0 0,1 0-1 0 0,0 0 0 0 0,0 1 1 0 0,0-1-1 0 0,0 0 1 0 0,0 1-1 0 0,1 0 0 0 0,-1-1 1 0 0,1 1-1 0 0,0 0 0 0 0,0 2-74 0 0,-11 23 320 0 0,10-26-295 0 0,1 1 1 0 0,-1-1-1 0 0,0 1 0 0 0,1-1 0 0 0,0 1 1 0 0,0 0-1 0 0,0 0 0 0 0,1-1 0 0 0,-1 1 0 0 0,1 1-25 0 0,0-4 14 0 0,0 0 1 0 0,0 0-1 0 0,0 0 0 0 0,0 0 0 0 0,0 0 0 0 0,0 0 0 0 0,1 0 0 0 0,-1 0 0 0 0,0 0 0 0 0,1 0 0 0 0,-1 0 0 0 0,1 0 0 0 0,-1 0 0 0 0,1 0 0 0 0,0 0 0 0 0,-1 0 0 0 0,1 0 0 0 0,0 0 0 0 0,-1-1 0 0 0,1 1 0 0 0,0 0 0 0 0,0-1 0 0 0,0 1 0 0 0,0 0 0 0 0,0-1 0 0 0,0 1 0 0 0,0-1 0 0 0,0 0 0 0 0,0 1 0 0 0,0-1 0 0 0,0 0 0 0 0,0 1 0 0 0,0-1 0 0 0,0 0 0 0 0,0 0 0 0 0,0 0 0 0 0,0 0 0 0 0,1 0-14 0 0,2 0 52 0 0,-1 0 1 0 0,1 0-1 0 0,0-1 0 0 0,0 0 1 0 0,0 1-1 0 0,-1-1 0 0 0,1 0 1 0 0,0-1-1 0 0,-1 1 0 0 0,2-1-52 0 0,1-3 38 0 0,1 1-1 0 0,-1-1 1 0 0,0-1-1 0 0,0 1 0 0 0,0-1 1 0 0,-1 0-1 0 0,0 0 0 0 0,0 0 1 0 0,0-1-1 0 0,-1 0 0 0 0,0 0 1 0 0,0-1-38 0 0,21-31 34 0 0,-20 32-94 0 0,-1 0 0 0 0,0 0-1 0 0,0-1 1 0 0,0 0 0 0 0,1-6 60 0 0,-4 13-54 0 0,-1 1 21 0 0,0 0 129 0 0,0 0 57 0 0,-3 7 9 0 0,1 0 0 0 0,0 1 0 0 0,1-1 0 0 0,-1 0 0 0 0,1 1 0 0 0,1-1 0 0 0,-1 1 0 0 0,1 2-162 0 0,3 4 181 0 0,3 0-178 0 0,-6-13-3 0 0,0 0 0 0 0,0-1 0 0 0,0 1 0 0 0,0 0 0 0 0,1 0 0 0 0,-1 0 0 0 0,0-1 0 0 0,1 1 0 0 0,-1 0 0 0 0,0 0 0 0 0,1-1 0 0 0,-1 1 0 0 0,1 0 0 0 0,-1-1 0 0 0,1 1 0 0 0,-1-1 0 0 0,1 1 0 0 0,0 0 0 0 0,-1-1 0 0 0,3 2 0 0 0,-2-1-21 0 0,0 0-1 0 0,0 0 1 0 0,1 0-1 0 0,-1 0 1 0 0,1-1-1 0 0,-1 1 1 0 0,0 0 0 0 0,1-1-1 0 0,-1 1 1 0 0,1-1-1 0 0,0 1 1 0 0,-1-1-1 0 0,1 0 1 0 0,-1 1-1 0 0,1-1 1 0 0,0 0-1 0 0,-1 0 1 0 0,1 0-1 0 0,-1 0 1 0 0,1-1-1 0 0,0 1 1 0 0,-1 0-1 0 0,1-1 1 0 0,-1 1-1 0 0,1-1 1 0 0,-1 1-1 0 0,1-1 1 0 0,-1 0-1 0 0,1 0 1 0 0,-1 1-1 0 0,0-1 1 0 0,1 0-1 0 0,-1 0 1 0 0,0 0-1 0 0,1-1 22 0 0,4-5-804 0 0,1 0-1 0 0,-1-1 1 0 0,0 0-1 0 0,3-6 805 0 0,12-15-2909 0 0,-6 5 452 0 0,-13 20 2236 0 0,0 1-1 0 0,0-1 0 0 0,0 1 1 0 0,1-1-1 0 0,-1 1 1 0 0,1 0-1 0 0,0 0 0 0 0,0 0 222 0 0,-2 2 215 0 0,-1 1 310 0 0,2 1-210 0 0,0 0 0 0 0,0 1-1 0 0,0 0 1 0 0,0-1-1 0 0,0 1 1 0 0,-1 0-1 0 0,2 1-314 0 0,0 0 477 0 0,0 1-204 0 0,-1 0 0 0 0,1 0 0 0 0,-1 0 0 0 0,0 0-1 0 0,0 0 1 0 0,0 1 0 0 0,-1-1 0 0 0,0 1 0 0 0,1-1 0 0 0,-2 1 0 0 0,1 0 0 0 0,0-1 0 0 0,-1 1 0 0 0,0 2-273 0 0,3 14 861 0 0,-3-12-733 0 0,1 9 1047 0 0,3-15-637 0 0,2-9-347 0 0,14-35 65 0 0,-13 20-283 0 0,-7 20 10 0 0,0-1 0 0 0,1 0 0 0 0,-1 0 1 0 0,1 1-1 0 0,0-1 0 0 0,-1 0 0 0 0,1 1 0 0 0,0-1 0 0 0,0 0 0 0 0,0 1 0 0 0,0-1 1 0 0,0 1-1 0 0,1-1 17 0 0,25-31-444 0 0,-25 33 430 0 0,-1-1 1 0 0,0 1-1 0 0,1 0 1 0 0,-1 0-1 0 0,1-1 1 0 0,-1 1-1 0 0,0 0 1 0 0,1 0-1 0 0,-1 0 1 0 0,1 0-1 0 0,-1 1 0 0 0,0-1 1 0 0,1 0-1 0 0,-1 1 14 0 0,2 0 4 0 0,-1-1-1 0 0,0 2 0 0 0,1-1 1 0 0,-1 0-1 0 0,0 0 0 0 0,0 1 1 0 0,0-1-1 0 0,0 1 0 0 0,0 0 1 0 0,0-1-1 0 0,0 1 0 0 0,0 0 1 0 0,0 1-4 0 0,1 0 52 0 0,-1 0 0 0 0,1 1 0 0 0,-1 0 0 0 0,0-1 0 0 0,0 1 0 0 0,0 0 0 0 0,1 4-52 0 0,-1-3 60 0 0,0 0 0 0 0,0 1-1 0 0,0-2 1 0 0,1 1 0 0 0,-1 0-1 0 0,1 0 1 0 0,0-1 0 0 0,1 1-1 0 0,-1-1 1 0 0,1 0-1 0 0,0 0-59 0 0,9 11 92 0 0,-13-14-87 0 0,1 1 0 0 0,0-1 1 0 0,0 0-1 0 0,1 1 1 0 0,-1-1-1 0 0,0 0 1 0 0,0 0-1 0 0,1 0 1 0 0,-1 0-1 0 0,0 0 1 0 0,1 0-1 0 0,-1 0 1 0 0,1 0-1 0 0,-1 0 1 0 0,3 0-6 0 0,3 1-22 0 0,0 0 0 0 0,0 0 0 0 0,1 0 1 0 0,-1-1-1 0 0,1 0 0 0 0,-1-1 0 0 0,1 0 22 0 0,-3 0-463 0 0,0 0-1 0 0,-1-1 1 0 0,1 0-1 0 0,-1 0 1 0 0,1-1-1 0 0,-1 1 0 0 0,5-3 464 0 0,5-2-4158 0 0,3-1-1075 0 0</inkml:trace>
  <inkml:trace contextRef="#ctx0" brushRef="#br0" timeOffset="63222.143">7093 2200 11544 0 0,'-2'-1'62'0'0,"1"0"0"0"0,-1 0 0 0 0,0 1 0 0 0,1-1 0 0 0,-1 1 0 0 0,1 0 1 0 0,-1-1-1 0 0,0 1 0 0 0,1 0 0 0 0,-1 0 0 0 0,0 0 0 0 0,0 0 0 0 0,1 0 0 0 0,-1 1 1 0 0,0-1-1 0 0,1 0 0 0 0,-1 1 0 0 0,-1 0-62 0 0,-8 1 138 0 0,7-1 58 0 0,-1 1 0 0 0,0-1 1 0 0,1 1-1 0 0,-1 0 0 0 0,1 0 1 0 0,0 0-1 0 0,0 1 0 0 0,0-1 1 0 0,0 1-1 0 0,-1 0-196 0 0,-34 33 2249 0 0,38-35-2234 0 0,-10 10 387 0 0,4-5-289 0 0,1 1-1 0 0,-1-1 1 0 0,1 1 0 0 0,1 0-1 0 0,-1 1 1 0 0,1-1-1 0 0,0 1 1 0 0,1 1-113 0 0,-2 4 92 0 0,4-9-67 0 0,0-1 0 0 0,1 0-1 0 0,-1 1 1 0 0,1-1 0 0 0,0 1 0 0 0,0-1-1 0 0,0 1 1 0 0,0 0 0 0 0,1-1-1 0 0,0 1 1 0 0,-1 0 0 0 0,1-1-1 0 0,1 4-24 0 0,-1-6 15 0 0,0 0 0 0 0,0-1-1 0 0,0 1 1 0 0,1 0 0 0 0,-1 0 0 0 0,0-1-1 0 0,0 1 1 0 0,1 0 0 0 0,-1-1-1 0 0,0 1 1 0 0,1 0 0 0 0,-1-1-1 0 0,1 1 1 0 0,-1-1 0 0 0,1 1-1 0 0,-1-1 1 0 0,1 1 0 0 0,-1-1-1 0 0,1 1 1 0 0,0-1 0 0 0,-1 1-1 0 0,1-1 1 0 0,0 0 0 0 0,-1 1-1 0 0,1-1 1 0 0,0 0-15 0 0,1 1 47 0 0,-1-1 0 0 0,1 0 0 0 0,0 0 0 0 0,0 0 0 0 0,0 0 0 0 0,0 0-1 0 0,-1 0 1 0 0,1 0 0 0 0,0-1 0 0 0,0 1 0 0 0,0-1-47 0 0,5-1 73 0 0,-1 0 1 0 0,0-1-1 0 0,1 0 0 0 0,-1 0 0 0 0,3-3-73 0 0,-1 1 0 0 0,0 1 0 0 0,0 0 0 0 0,0 1 0 0 0,1 0 0 0 0,-1 0 0 0 0,1 0 0 0 0,4 1 0 0 0,-9 2-33 0 0,0 0 1 0 0,-1 0-1 0 0,1 1 0 0 0,0 0 0 0 0,0 0 0 0 0,0 0 0 0 0,-1 0 0 0 0,1 0 0 0 0,-1 1 0 0 0,1 0 0 0 0,-1-1 0 0 0,1 1 0 0 0,-1 1 1 0 0,0-1-1 0 0,0 0 0 0 0,2 3 33 0 0,0 0-20 0 0,0 1 0 0 0,0 0 0 0 0,0 1 0 0 0,-1-1 0 0 0,0 1 0 0 0,0-1 0 0 0,-1 1 0 0 0,2 6 20 0 0,2 9-5 0 0,-1-1-1 0 0,1 9 6 0 0,-5-21 1 0 0,10 33-1 0 0,-8-32 0 0 0,-1 1 0 0 0,0 0 0 0 0,-1-1 0 0 0,0 1 0 0 0,0 3 0 0 0,4 35 48 0 0,-3-31 80 0 0,-2-14-91 0 0,-1-1-1 0 0,0 1 0 0 0,-1 0 0 0 0,1-1 1 0 0,0 1-1 0 0,-1 0 0 0 0,0-1 0 0 0,0 3-36 0 0,-4 20 225 0 0,5-20-196 0 0,0 0 13 0 0,0 1 1 0 0,0 0-1 0 0,-1 0 0 0 0,0-1 0 0 0,0 3-42 0 0,0-6 28 0 0,0-1-1 0 0,0 1 1 0 0,0 0 0 0 0,-1-1 0 0 0,1 0 0 0 0,-1 1 0 0 0,1-1-1 0 0,-1 0 1 0 0,0 0 0 0 0,0 0 0 0 0,0 0 0 0 0,0 0 0 0 0,0 0-1 0 0,-2 1-27 0 0,1-1 57 0 0,0 0-1 0 0,0 0 0 0 0,-1-1 0 0 0,1 1 0 0 0,-1-1 1 0 0,1 0-1 0 0,-1 0 0 0 0,0 0 0 0 0,1 0 0 0 0,-1-1 1 0 0,0 1-1 0 0,0-1 0 0 0,1 0 0 0 0,-1 0 0 0 0,0-1 1 0 0,0 1-1 0 0,0-1 0 0 0,1 1 0 0 0,-1-1 0 0 0,1-1 1 0 0,-1 1-1 0 0,0 0 0 0 0,1-1 0 0 0,-2 0-56 0 0,-10-6 224 0 0,-1-1-1 0 0,1-1 1 0 0,1 0 0 0 0,-9-8-224 0 0,17 13 36 0 0,-7-5 4 0 0,1-1-1 0 0,0-1 0 0 0,1 0 1 0 0,0-1-1 0 0,1 0 0 0 0,-5-8-39 0 0,14 20-64 0 0,0-1 1 0 0,0 0-1 0 0,1 0 0 0 0,-1 0 0 0 0,0 0 0 0 0,1 0 0 0 0,-1 0 0 0 0,1 0 1 0 0,0 0-1 0 0,-1 0 0 0 0,1 0 0 0 0,0 0 0 0 0,0 0 0 0 0,1 0 0 0 0,-1 0 1 0 0,0-2 63 0 0,6-11-6253 0 0,0 5-580 0 0</inkml:trace>
  <inkml:trace contextRef="#ctx0" brushRef="#br0" timeOffset="63678.343">7211 2363 13104 0 0,'15'0'988'0'0,"-8"1"-913"0"0,0-1 1 0 0,0-1-1 0 0,1 1 1 0 0,-1-1-1 0 0,0-1 0 0 0,0 1 1 0 0,0-1-1 0 0,0 0 1 0 0,0-1-1 0 0,-1 1 1 0 0,1-2-1 0 0,-1 1 1 0 0,2-1-76 0 0,20-12 372 0 0,-20 11-298 0 0,1 1 0 0 0,-1-1 0 0 0,0-1 1 0 0,0 0-1 0 0,0 0 0 0 0,3-5-74 0 0,12-10 63 0 0,-14 13-39 0 0,0-1-1 0 0,7-9-23 0 0,-14 16 25 0 0,0 0 1 0 0,0-1 0 0 0,-1 1 0 0 0,1-1-1 0 0,-1 1 1 0 0,0-1 0 0 0,0 0-1 0 0,0 1 1 0 0,0-1 0 0 0,0 0-1 0 0,0 0 1 0 0,-1 0 0 0 0,0 0 0 0 0,1-1-26 0 0,-1 3 36 0 0,0 1 0 0 0,0-1 0 0 0,0 0 1 0 0,-1 0-1 0 0,1 0 0 0 0,0 0 1 0 0,0 0-1 0 0,-1 0 0 0 0,1 0 1 0 0,0 1-1 0 0,-1-1 0 0 0,1 0 1 0 0,-1 0-1 0 0,1 0 0 0 0,-1 1 0 0 0,1-1 1 0 0,-1 0-1 0 0,0 1 0 0 0,1-1 1 0 0,-1 0-1 0 0,0 1 0 0 0,0-1-36 0 0,-1 0 91 0 0,0 0 0 0 0,0 0 0 0 0,0 0 0 0 0,0 0 0 0 0,0 1-1 0 0,0-1 1 0 0,0 1 0 0 0,0 0 0 0 0,0-1 0 0 0,-1 1-91 0 0,-3 0 180 0 0,1 0 0 0 0,-1 0 1 0 0,0 1-1 0 0,1 0 0 0 0,-1 0 0 0 0,1 0 1 0 0,-5 2-181 0 0,0 1 127 0 0,1 1 1 0 0,-1 1 0 0 0,1 0-1 0 0,1 0 1 0 0,-1 0-1 0 0,1 1 1 0 0,1 1 0 0 0,-1-1-128 0 0,-10 9-19 0 0,13-11 26 0 0,0 1 0 0 0,-1-1 0 0 0,2 0-1 0 0,-1 1 1 0 0,1 0 0 0 0,-1 0 0 0 0,2 1-1 0 0,-1-1 1 0 0,1 1 0 0 0,0 0-1 0 0,0 0 1 0 0,1 0 0 0 0,0 0 0 0 0,0 0-1 0 0,1 0 1 0 0,0 1 0 0 0,0-1 0 0 0,0 1-1 0 0,1-1 1 0 0,1 7-7 0 0,0-11 7 0 0,-1-1 0 0 0,1 1 0 0 0,1 0 0 0 0,-1 0 0 0 0,0 0 0 0 0,1-1-1 0 0,-1 1 1 0 0,1-1 0 0 0,0 1 0 0 0,0-1 0 0 0,0 0 0 0 0,0 0 0 0 0,0 1 0 0 0,0-1 0 0 0,1-1 0 0 0,-1 1 0 0 0,2 1-7 0 0,7 3 11 0 0,0 1 0 0 0,-1-2 0 0 0,10 4-11 0 0,-10-5-483 0 0,0 0 1 0 0,0-1 0 0 0,1 0-1 0 0,-1-1 1 0 0,9 1 482 0 0,7-2-6597 0 0</inkml:trace>
  <inkml:trace contextRef="#ctx0" brushRef="#br0" timeOffset="65576.527">9136 2197 13472 0 0,'0'0'620'0'0,"0"0"-16"0"0,1 0-388 0 0,3-2-139 0 0,-2 2 195 0 0,-2 0-221 0 0,1 0 0 0 0,0 1 0 0 0,0-1 0 0 0,-1 1 0 0 0,1-1 0 0 0,0 0 0 0 0,0 1 0 0 0,-1-1 0 0 0,1 1 0 0 0,0 0 0 0 0,-1-1 0 0 0,1 1 0 0 0,-1-1 0 0 0,1 1 1 0 0,-1 0-1 0 0,1-1 0 0 0,-1 1 0 0 0,1 0 0 0 0,-1 0 0 0 0,0-1 0 0 0,0 1 0 0 0,1 0 0 0 0,-1 0 0 0 0,0 0-51 0 0,5 20 121 0 0,-3-10-33 0 0,-1-3 72 0 0,-1 1 0 0 0,1-1 0 0 0,-1 1 0 0 0,-1 0 0 0 0,1 0-160 0 0,-10 111 1099 0 0,6-77-818 0 0,1-8 145 0 0,-4 14-426 0 0,6-42 10 0 0,0 0 1 0 0,0 1-1 0 0,1-1 1 0 0,1 3-11 0 0,-1-3 48 0 0,0 0-1 0 0,0 1 1 0 0,-1-1 0 0 0,0 6-48 0 0,-3 15 886 0 0,4-11-3373 0 0,0-5-1546 0 0,0-16-1947 0 0</inkml:trace>
  <inkml:trace contextRef="#ctx0" brushRef="#br0" timeOffset="65843.121">9227 2203 8288 0 0,'3'-6'862'0'0,"-1"4"-725"0"0,-1 0 0 0 0,1 1 0 0 0,0-1-1 0 0,0 1 1 0 0,0 0 0 0 0,0-1-1 0 0,0 1 1 0 0,0 0 0 0 0,0 0 0 0 0,0 0-1 0 0,0 1 1 0 0,1-1 0 0 0,-1 0 0 0 0,0 1-1 0 0,0-1 1 0 0,1 1 0 0 0,-1 0-1 0 0,0 0 1 0 0,1 0 0 0 0,-1 0 0 0 0,0 0-1 0 0,1 0 1 0 0,-1 1 0 0 0,0-1-1 0 0,1 1 1 0 0,-1 0 0 0 0,0-1 0 0 0,2 2-137 0 0,1 0 278 0 0,1 1 0 0 0,0 0 0 0 0,-1 0-1 0 0,0 0 1 0 0,0 1 0 0 0,0 0 0 0 0,0 0 0 0 0,0 0 0 0 0,-1 0 0 0 0,3 3-278 0 0,-4-2 100 0 0,0-1 0 0 0,-1 0 0 0 0,1 1 0 0 0,-1-1 0 0 0,0 1 0 0 0,0 0 0 0 0,0 0 0 0 0,-1 0 0 0 0,0 0 0 0 0,0 0 1 0 0,0 0-1 0 0,0 0 0 0 0,-1 0 0 0 0,0 0 0 0 0,0 0 0 0 0,0 0 0 0 0,-1 0 0 0 0,0 1 0 0 0,0-1 0 0 0,0 0 0 0 0,0 0 0 0 0,-1-1 0 0 0,0 1 0 0 0,0 0 0 0 0,0-1 0 0 0,-1 1 0 0 0,1-1 0 0 0,-1 1 0 0 0,0-1 0 0 0,0 0 0 0 0,-1 0 0 0 0,1-1 0 0 0,-1 1 0 0 0,0-1 0 0 0,0 1 0 0 0,0-1 0 0 0,0-1 0 0 0,-1 1 0 0 0,1 0 0 0 0,-2-1-100 0 0,-8 4 141 0 0,0 0-1 0 0,0-1 1 0 0,0-1-1 0 0,0 0 1 0 0,-1-1-1 0 0,-2-1-140 0 0,7 0-21 0 0,-1-1-1 0 0,0-1 0 0 0,0 0 0 0 0,1-1 0 0 0,-1 1 0 0 0,0-2 0 0 0,1 0 0 0 0,-9-2 22 0 0,18 3-118 0 0,0 1-1 0 0,-1 0 0 0 0,1-1 1 0 0,0 1-1 0 0,0 0 0 0 0,0-1 0 0 0,0 0 1 0 0,-1 1-1 0 0,1-1 0 0 0,0 0 1 0 0,0 1-1 0 0,0-1 0 0 0,0 0 1 0 0,1 0-1 0 0,-1 0 0 0 0,0 0 0 0 0,0 0 1 0 0,0 0-1 0 0,1 0 0 0 0,-1 0 1 0 0,0 0-1 0 0,1 0 0 0 0,-1-1 1 0 0,1 1-1 0 0,0 0 0 0 0,-1 0 0 0 0,1 0 1 0 0,0-1-1 0 0,0 1 0 0 0,0 0 1 0 0,0 0-1 0 0,0-1 0 0 0,0 1 1 0 0,0 0-1 0 0,0-1 119 0 0,0-6-1553 0 0</inkml:trace>
  <inkml:trace contextRef="#ctx0" brushRef="#br0" timeOffset="66450.735">9492 2117 9672 0 0,'0'0'440'0'0,"0"0"-6"0"0,12 14 726 0 0,-9-10-774 0 0,0 1-1 0 0,0-1 1 0 0,0 1 0 0 0,-1-1-1 0 0,0 1 1 0 0,0 0-1 0 0,0 0 1 0 0,-1 0 0 0 0,1 0-1 0 0,-1 0 1 0 0,-1 0-1 0 0,1 0 1 0 0,-1 0 0 0 0,1 0-1 0 0,-2 3-385 0 0,-1 38 1580 0 0,2-38-1440 0 0,0-1-1 0 0,-1 1 1 0 0,1 0 0 0 0,-1 0 0 0 0,-1 0 0 0 0,1-1-1 0 0,-2 1 1 0 0,1-1 0 0 0,-1 1 0 0 0,0-1-1 0 0,-1 2-139 0 0,-6 12 272 0 0,9-18-238 0 0,-1 1 1 0 0,1-1-1 0 0,-1 1 0 0 0,0-1 0 0 0,0 0 0 0 0,0 1 0 0 0,0-1 0 0 0,-1 0 0 0 0,1 0 0 0 0,-1-1 0 0 0,-2 3-34 0 0,-4 3 93 0 0,-6 3 71 0 0,14-11-100 0 0,-14-12 368 0 0,14 10-420 0 0,1-1 0 0 0,0 1-1 0 0,0 0 1 0 0,0-1 0 0 0,1 1-1 0 0,-1 0 1 0 0,0-1 0 0 0,1 1 0 0 0,0 0-1 0 0,-1-1 1 0 0,1 1 0 0 0,1-2-12 0 0,2-8-141 0 0,0-3-29 0 0,2 0 0 0 0,0 1 0 0 0,0-1 0 0 0,2 1 0 0 0,0 0 0 0 0,0 1 0 0 0,1 0 0 0 0,1-1 170 0 0,-3 7-62 0 0,0-1 0 0 0,0 1 0 0 0,1 0-1 0 0,0 1 1 0 0,0 0 0 0 0,1 0-1 0 0,-1 0 1 0 0,1 1 0 0 0,0 1 0 0 0,1 0-1 0 0,5-2 63 0 0,10-3-50 0 0,0 2-1 0 0,0 1 0 0 0,0 2 0 0 0,1 0 51 0 0,-8 1 47 0 0,32-3-122 0 0,-50 6 161 0 0,0 0 8 0 0,-13 1 118 0 0,-2 3-165 0 0,0 1-1 0 0,0 0 0 0 0,0 1 0 0 0,1 1 0 0 0,-1 1 0 0 0,2 0 1 0 0,-1 0-1 0 0,1 2 0 0 0,1-1 0 0 0,0 2 0 0 0,-8 7-46 0 0,14-12 20 0 0,1 0-1 0 0,0 0 0 0 0,0 0 1 0 0,0 1-1 0 0,1-1 0 0 0,0 1 1 0 0,0 0-1 0 0,0 1 0 0 0,1-1 1 0 0,0 1-1 0 0,1-1 0 0 0,-1 4-19 0 0,3-10-4 0 0,0 1 0 0 0,-1 0-1 0 0,1 0 1 0 0,0-1 0 0 0,0 1 0 0 0,1 0-1 0 0,-1 0 1 0 0,0-1 0 0 0,1 1-1 0 0,-1 0 1 0 0,1-1 0 0 0,-1 1-1 0 0,1 0 1 0 0,0-1 0 0 0,0 1-1 0 0,-1-1 1 0 0,1 1 0 0 0,0-1 0 0 0,2 2 3 0 0,-1-1 13 0 0,0 0 0 0 0,1 0 0 0 0,-1 0 0 0 0,1 0 0 0 0,0 0 0 0 0,0 0 0 0 0,0-1 0 0 0,0 0 0 0 0,0 1 0 0 0,2 0-12 0 0,4 0 24 0 0,1 0-1 0 0,0 0 0 0 0,-1-1 0 0 0,1 0 0 0 0,0 0 0 0 0,0-1 0 0 0,1 0-23 0 0,11-2-1281 0 0,-1 0-1 0 0,1-2 0 0 0,17-4 1282 0 0,-18 2-6354 0 0</inkml:trace>
  <inkml:trace contextRef="#ctx0" brushRef="#br0" timeOffset="66724.147">10116 2134 14368 0 0,'-51'7'1562'0'0,"24"1"-1564"0"0,20-7 101 0 0,1 1 0 0 0,0-1 1 0 0,0 1-1 0 0,0 1 0 0 0,0-1 1 0 0,0 1-1 0 0,0 0 0 0 0,1 0 0 0 0,0 1 1 0 0,-2 0-100 0 0,-1 4 247 0 0,5-6-142 0 0,0 1 0 0 0,0-1 0 0 0,1 1 0 0 0,-1-1 0 0 0,1 1 0 0 0,0 0 0 0 0,-2 3-105 0 0,3-5 17 0 0,1 1 0 0 0,-1-1-1 0 0,1 1 1 0 0,0 0 0 0 0,-1-1 0 0 0,1 1 0 0 0,0-1 0 0 0,0 1-1 0 0,0 0 1 0 0,0-1 0 0 0,0 1 0 0 0,1-1 0 0 0,-1 1-1 0 0,0 0 1 0 0,1-1 0 0 0,-1 1 0 0 0,1-1 0 0 0,-1 1 0 0 0,1-1-1 0 0,0 1-16 0 0,2 3 26 0 0,0 0-1 0 0,0-1 0 0 0,0 1 1 0 0,0-1-1 0 0,1 0 0 0 0,0 0 1 0 0,0 0-1 0 0,0-1 0 0 0,0 1 0 0 0,1-1 1 0 0,2 2-26 0 0,8 6 99 0 0,0-1-81 0 0,-11-8-12 0 0,0 1 0 0 0,0 0 0 0 0,0-1 1 0 0,0 1-1 0 0,0 1 0 0 0,-1-1 0 0 0,1 1 1 0 0,-1-1-1 0 0,0 1 0 0 0,0 0 0 0 0,0 1-6 0 0,-2-3 22 0 0,-1-1 0 0 0,1 1-1 0 0,0 0 1 0 0,0-1-1 0 0,0 1 1 0 0,0-1 0 0 0,0 1-1 0 0,0-1 1 0 0,1 1-22 0 0,0 3 322 0 0,-7 4 20 0 0,4-7-269 0 0,-1 0 0 0 0,0-1 1 0 0,0 1-1 0 0,1-1 0 0 0,-1 1 0 0 0,0-1 0 0 0,-1 0 0 0 0,1 0 1 0 0,0 0-1 0 0,0 0 0 0 0,-1 0-73 0 0,-30 9 446 0 0,15-5-164 0 0,2-1-115 0 0,-1-1 1 0 0,0 0-1 0 0,-11 0-167 0 0,-21 3-279 0 0,46-6 148 0 0,0 0 0 0 0,0 1 0 0 0,-1-1 0 0 0,1 0 1 0 0,0 0-1 0 0,0-1 0 0 0,0 1 0 0 0,-2-1 131 0 0,-14-7-4202 0 0,11 3-1819 0 0</inkml:trace>
  <inkml:trace contextRef="#ctx0" brushRef="#br0" timeOffset="67078.124">10277 2103 7832 0 0,'0'0'602'0'0,"0"0"-176"0"0,0 0 727 0 0,0 0 355 0 0,0 0 76 0 0,0 0-49 0 0,0 0-269 0 0,-15 0 1947 0 0,8 2-3204 0 0,1 0-1 0 0,-1 0 0 0 0,1 1 0 0 0,0-1 0 0 0,0 2 0 0 0,0-1 0 0 0,0 0 1 0 0,1 1-1 0 0,-3 2-8 0 0,-28 17 725 0 0,35-21-703 0 0,0 0 0 0 0,0 1 1 0 0,1-1-1 0 0,-1 0 0 0 0,0 1 0 0 0,1-1 0 0 0,-1 1 1 0 0,1-1-1 0 0,0 1 0 0 0,0 0 0 0 0,0 1-22 0 0,0-3 8 0 0,1 3 5 0 0,1 0 1 0 0,-1 0-1 0 0,1 0 0 0 0,0 0 1 0 0,0 0-1 0 0,0 0 0 0 0,0-1 1 0 0,3 4-14 0 0,9 8 14 0 0,-3-4 47 0 0,-1 0 0 0 0,0 1 0 0 0,0 1 0 0 0,5 9-61 0 0,20 30 230 0 0,-35-51-192 0 0,0 0 0 0 0,1 0 1 0 0,-1 0-1 0 0,0 1 0 0 0,0-1 0 0 0,0 0 1 0 0,0 0-1 0 0,0 0 0 0 0,0 0 1 0 0,0 1-1 0 0,0-1 0 0 0,-1 0 0 0 0,1 0 1 0 0,0 0-1 0 0,-1 0 0 0 0,1 0 1 0 0,0 0-1 0 0,-1 0 0 0 0,0 0 1 0 0,1 0-1 0 0,-1 0 0 0 0,0 0 0 0 0,1 0 1 0 0,-1 0-1 0 0,0 0 0 0 0,0 0 1 0 0,0-1-1 0 0,1 1 0 0 0,-1 0 0 0 0,0 0 1 0 0,0-1-1 0 0,0 1 0 0 0,-1-1-38 0 0,-3 3 55 0 0,0 0-1 0 0,0 0 0 0 0,0-1 0 0 0,0 1 1 0 0,0-1-1 0 0,-3 0-54 0 0,0 0-29 0 0,0-1 0 0 0,-1 0 0 0 0,1 0-1 0 0,-1 0 1 0 0,-4-1 29 0 0,-8-3-6451 0 0,19 2-322 0 0</inkml:trace>
  <inkml:trace contextRef="#ctx0" brushRef="#br0" timeOffset="67861.054">10372 2153 14512 0 0,'0'0'662'0'0,"0"0"-11"0"0,-7 20-376 0 0,6-17-254 0 0,1 1 1 0 0,-1 0 0 0 0,1-1 0 0 0,-1 1 0 0 0,-1 0 0 0 0,0 2-22 0 0,-4 17 506 0 0,-5 9 882 0 0,10-24-1075 0 0,0 1-1 0 0,1-1 1 0 0,0 0 0 0 0,1 9-313 0 0,0-15 34 0 0,-1 0 0 0 0,1 1 0 0 0,-1-1 0 0 0,1 1 0 0 0,0-1 1 0 0,0 0-1 0 0,0 0 0 0 0,0 1 0 0 0,0-1 0 0 0,0 0 0 0 0,1 0 0 0 0,-1 0 0 0 0,1 0 0 0 0,-1-1 0 0 0,1 1 0 0 0,0 0 0 0 0,0 0 0 0 0,0-1 0 0 0,0 1-34 0 0,0-1 27 0 0,0-1-1 0 0,0 1 0 0 0,1 0 1 0 0,-1-1-1 0 0,0 1 0 0 0,0-1 1 0 0,1 1-1 0 0,-1-1 0 0 0,0 0 1 0 0,1 0-1 0 0,-1 0 0 0 0,0-1 1 0 0,1 1-1 0 0,1-1-26 0 0,1 0 53 0 0,0 0 1 0 0,-1 0-1 0 0,1-1 0 0 0,-1 1 0 0 0,1-1 0 0 0,2-2-53 0 0,5-3-18 0 0,-1-1 0 0 0,0 0 0 0 0,0-1-1 0 0,-1 0 1 0 0,0-1 0 0 0,-1 0-1 0 0,4-5 19 0 0,0-4-128 0 0,-12 15 105 0 0,1 1 0 0 0,0 0 0 0 0,0 0 1 0 0,0 0-1 0 0,0 0 0 0 0,0 0 1 0 0,1 0-1 0 0,-1 0 0 0 0,1 1 1 0 0,0-1-1 0 0,0 1 0 0 0,0 0 0 0 0,1-1 23 0 0,-3 3-88 0 0,-1 0 26 0 0,0 2 46 0 0,0-1-1 0 0,-1 1 1 0 0,1 0 0 0 0,-1-1 0 0 0,1 1 0 0 0,-1-1 0 0 0,1 1 0 0 0,-1-1-1 0 0,0 1 1 0 0,0-1 0 0 0,0 1 0 0 0,-1 0 16 0 0,1-1-10 0 0,0 1-1 0 0,0-1 1 0 0,0 1 0 0 0,0 0 0 0 0,0-1 0 0 0,1 1-1 0 0,-1 0 1 0 0,0-1 0 0 0,1 1 0 0 0,0 0 0 0 0,-1-1-1 0 0,1 1 1 0 0,0 0 10 0 0,-4 28 117 0 0,3-25-105 0 0,0 0 0 0 0,0 0 0 0 0,1 1 0 0 0,0-1 0 0 0,0 0 0 0 0,0 0 0 0 0,0 1-12 0 0,1 7 51 0 0,-1-12-47 0 0,0 0 0 0 0,0 1 1 0 0,0-1-1 0 0,0 0 1 0 0,0 0-1 0 0,0 0 1 0 0,0 1-1 0 0,1-1 1 0 0,-1 0-1 0 0,0 0 0 0 0,1 0 1 0 0,-1 0-1 0 0,1 1 1 0 0,-1-1-1 0 0,1 0 1 0 0,0 0-1 0 0,0 0 1 0 0,-1 0-1 0 0,2 0-4 0 0,2 3 14 0 0,-2-1 15 0 0,1 0 0 0 0,1 0 0 0 0,-1 0 0 0 0,0 0 0 0 0,1-1 0 0 0,3 2-29 0 0,-6-3 14 0 0,0-1 0 0 0,0 1 0 0 0,0-1 0 0 0,1 1 0 0 0,-1-1-1 0 0,0 0 1 0 0,1 0 0 0 0,-1 0 0 0 0,0 0 0 0 0,1 0 0 0 0,-1 0 0 0 0,0 0-1 0 0,0 0 1 0 0,1 0 0 0 0,-1-1 0 0 0,0 1 0 0 0,0 0 0 0 0,1-1 0 0 0,-1 1-1 0 0,0-1 1 0 0,0 1 0 0 0,0-1 0 0 0,0 0 0 0 0,1 0 0 0 0,-1 0-14 0 0,2-1 27 0 0,0-1 0 0 0,1 0 0 0 0,-1 0 1 0 0,0 0-1 0 0,-1 0 0 0 0,1 0 0 0 0,-1-1 1 0 0,1 1-1 0 0,-1-1 0 0 0,1-3-27 0 0,2-4-253 0 0,-1 0 0 0 0,-1 0 0 0 0,1-3 253 0 0,-1 3-297 0 0,0 0 0 0 0,1 1 1 0 0,0-1-1 0 0,1-1 297 0 0,-1 5 26 0 0,-3 3-27 0 0,1 1-1 0 0,0-1 0 0 0,0 1 1 0 0,1-1-1 0 0,-1 1 0 0 0,1 0 1 0 0,-1 0-1 0 0,1 0 0 0 0,2-1 2 0 0,-5 3-45 0 0,1 0 0 0 0,-1 1-1 0 0,1-1 1 0 0,0 0 0 0 0,-1 1-1 0 0,1-1 1 0 0,0 1 0 0 0,0-1 0 0 0,-1 1-1 0 0,1-1 1 0 0,0 1 0 0 0,0-1-1 0 0,0 1 1 0 0,0 0 0 0 0,0 0 0 0 0,-1-1-1 0 0,1 1 1 0 0,0 0 0 0 0,0 0 0 0 0,0 0-1 0 0,0 0 1 0 0,0 0 0 0 0,0 0-1 0 0,0 0 1 0 0,0 0 0 0 0,0 1 0 0 0,0-1-1 0 0,-1 0 1 0 0,1 0 0 0 0,0 1 0 0 0,0-1-1 0 0,0 1 1 0 0,0-1 0 0 0,-1 0-1 0 0,1 1 1 0 0,0 0 0 0 0,0-1 0 0 0,-1 1-1 0 0,1-1 1 0 0,0 1 0 0 0,-1 0-1 0 0,1 0 1 0 0,-1-1 0 0 0,1 1 0 0 0,-1 0-1 0 0,1 0 1 0 0,-1 0 45 0 0,4 5 54 0 0,-1 0 0 0 0,-1 1 0 0 0,1-1-1 0 0,-1 0 1 0 0,0 1 0 0 0,-1 0 0 0 0,1 2-54 0 0,2 8 146 0 0,1 5 116 0 0,-3-12-133 0 0,0 0-1 0 0,0-1 1 0 0,1 1-1 0 0,0-1 1 0 0,1 0 0 0 0,0 0-1 0 0,0 0 1 0 0,1-1-1 0 0,0 1 1 0 0,2 0-129 0 0,-6-8 50 0 0,0 1 94 0 0,1 0 0 0 0,-1 0 0 0 0,1 0 0 0 0,0-1 0 0 0,0 1 0 0 0,0-1 0 0 0,2 2-144 0 0,-3-3 21 0 0,-1 1 0 0 0,1-1 0 0 0,0 0-1 0 0,1 0 1 0 0,-1 1 0 0 0,0-1 0 0 0,0 0 0 0 0,0 0 0 0 0,0 0 0 0 0,0 0 0 0 0,0 0 0 0 0,0 0-1 0 0,0-1 1 0 0,0 1 0 0 0,0 0 0 0 0,0-1 0 0 0,0 1 0 0 0,0 0 0 0 0,0-1 0 0 0,0 1-21 0 0,4-4 51 0 0,1 1 0 0 0,-1-1 0 0 0,0 0-1 0 0,0-1 1 0 0,0 1 0 0 0,-1-1 0 0 0,1 0 0 0 0,-1 0 0 0 0,1-3-51 0 0,3-1-56 0 0,5-9-530 0 0,0-1 0 0 0,5-11 586 0 0,15-22-1337 0 0,-22 27 604 0 0,-2 3 238 0 0,-8 22 503 0 0,-1 0 1 0 0,0 0-1 0 0,1 0 0 0 0,-1-1 1 0 0,0 1-1 0 0,0 0 0 0 0,0 0 1 0 0,1-1-1 0 0,-1 1 0 0 0,0 0 0 0 0,0 0 1 0 0,0-1-1 0 0,0 1 0 0 0,1 0 1 0 0,-1-1-1 0 0,0 1 0 0 0,0 0 1 0 0,0 0-1 0 0,0-1 0 0 0,0 1 0 0 0,0 0 1 0 0,0-1-1 0 0,0 1 0 0 0,0 0 1 0 0,0-1-1 0 0,0 1 0 0 0,0 0 1 0 0,0-1-1 0 0,0 1 0 0 0,0 0 1 0 0,0-1-1 0 0,-1 1 0 0 0,1 0 0 0 0,0 0 1 0 0,0-1-1 0 0,0 1 0 0 0,0 0 1 0 0,0 0-1 0 0,-1-1 0 0 0,1 1 1 0 0,0 0-1 0 0,0 0 0 0 0,-1-1 0 0 0,1 1 1 0 0,0 0-1 0 0,0 0 0 0 0,-1 0 1 0 0,1 0-1 0 0,0-1 0 0 0,0 1 1 0 0,-1 0-1 0 0,1 0 0 0 0,0 0 0 0 0,-1 0 1 0 0,1 0-1 0 0,0 0 0 0 0,-1 0 1 0 0,1 0-1 0 0,-1 0-8 0 0,0 0 143 0 0,-1 0 0 0 0,1 0 0 0 0,-1 0 0 0 0,0 0 0 0 0,1 1 0 0 0,-1-1 0 0 0,1 0 0 0 0,-1 1 1 0 0,0-1-1 0 0,1 1 0 0 0,0 0 0 0 0,-1 0-143 0 0,-7 5 39 0 0,0 0 0 0 0,0 1 0 0 0,1 1 0 0 0,-1-1 0 0 0,2 2 0 0 0,-1-1 0 0 0,1 1 0 0 0,1 0 0 0 0,-1 0 0 0 0,1 0 0 0 0,1 1 0 0 0,0 0 0 0 0,1 0 0 0 0,-1 4-39 0 0,3-11 84 0 0,1 1-1 0 0,0 0 1 0 0,0 0-1 0 0,1 0 0 0 0,-1 0 1 0 0,1 0-1 0 0,0 0 0 0 0,0 0 1 0 0,0 0-1 0 0,1 0 0 0 0,-1 0 1 0 0,1 0-1 0 0,0-1 1 0 0,0 1-1 0 0,1 0 0 0 0,-1 0 1 0 0,1-1-1 0 0,-1 1 0 0 0,1 0 1 0 0,0-1-1 0 0,1 0 0 0 0,-1 0 1 0 0,1 1-1 0 0,-1-1 1 0 0,1-1-1 0 0,0 1 0 0 0,0 0 1 0 0,0-1-1 0 0,0 1 0 0 0,1-1 1 0 0,-1 0-1 0 0,0 0 0 0 0,1 0 1 0 0,0-1-1 0 0,-1 1 1 0 0,1-1-1 0 0,0 0 0 0 0,3 1-83 0 0,37 6 1031 0 0,24 1-1031 0 0,-32-6 129 0 0</inkml:trace>
  <inkml:trace contextRef="#ctx0" brushRef="#br0" timeOffset="64092.948">8013 2225 6912 0 0,'0'0'314'0'0,"0"0"-6"0"0,3 8-186 0 0,-3-3 787 0 0,0-1 0 0 0,0 0 0 0 0,0 1 0 0 0,0-1 0 0 0,-1 3-909 0 0,-1 19 3931 0 0,4-9-3308 0 0,1-1 1 0 0,1 0-1 0 0,0-1 1 0 0,1 1 0 0 0,1-1-1 0 0,0 0 1 0 0,4 6-624 0 0,-6-8 110 0 0,-4-12-100 0 0,1 0 1 0 0,-1 1-1 0 0,0-1 1 0 0,1 0-1 0 0,-1 0 1 0 0,1 0 0 0 0,-1 1-1 0 0,1-1 1 0 0,-1 0-1 0 0,1 0 1 0 0,0 0-1 0 0,-1 0 1 0 0,1 0-1 0 0,0 0 1 0 0,0-1-1 0 0,0 1 1 0 0,1 1-11 0 0,-2-2 69 0 0,0 0-163 0 0,0 0-674 0 0,0 0-320 0 0,0 0-66 0 0</inkml:trace>
  <inkml:trace contextRef="#ctx0" brushRef="#br0" timeOffset="64384.394">8093 2172 14224 0 0,'0'-4'322'0'0,"0"3"-232"0"0,0 0-1 0 0,0 0 0 0 0,-1 1 0 0 0,1-1 1 0 0,0 0-1 0 0,0 0 0 0 0,0 0 0 0 0,-1 0 0 0 0,1 1 1 0 0,-1-1-1 0 0,1 0 0 0 0,0 1 0 0 0,-1-1 1 0 0,0 0-90 0 0,3 3 313 0 0,12 16 191 0 0,1-9-4927 0 0,-3-5-815 0 0</inkml:trace>
  <inkml:trace contextRef="#ctx0" brushRef="#br0" timeOffset="64690.186">8309 2311 11024 0 0,'0'0'248'0'0,"1"2"34"0"0,-1 2-214 0 0,1-1 0 0 0,-1 1-1 0 0,0 0 1 0 0,0 0-1 0 0,0-1 1 0 0,-1 1-1 0 0,1 0 1 0 0,-1-1 0 0 0,0 1-1 0 0,0 0-67 0 0,-2 15 602 0 0,-5 10 1919 0 0,8-27-2339 0 0,-1-1 0 0 0,0 1 0 0 0,1-1 0 0 0,-1 1-1 0 0,0-1 1 0 0,0 1 0 0 0,0-1 0 0 0,0 0 0 0 0,0 0 0 0 0,0 1 0 0 0,0-1 0 0 0,0 0 0 0 0,-1 0 0 0 0,1 0 0 0 0,0 0-1 0 0,-1 0-181 0 0,1-1 419 0 0,1 0-90 0 0,0 0-38 0 0,-9-11 533 0 0,8 5-770 0 0,1-1-1 0 0,0 1 1 0 0,0-1 0 0 0,0 1-1 0 0,1-1 1 0 0,-1 1-1 0 0,2-1 1 0 0,-1 1 0 0 0,1-1-1 0 0,1-1-53 0 0,1-10-15 0 0,-2 13-6 0 0,0-1-1 0 0,1 1 1 0 0,0 0-1 0 0,0 0 1 0 0,0 0-1 0 0,0 0 1 0 0,1 0-1 0 0,2-1 22 0 0,20-21-140 0 0,-25 26 76 0 0,15 12-128 0 0,-10-1 183 0 0,1-1 0 0 0,-2 1 0 0 0,1 1 0 0 0,-1-1 0 0 0,-1 1 0 0 0,0 0-1 0 0,2 6 10 0 0,-3-5-56 0 0,-1 1 0 0 0,0-1 0 0 0,0 1 0 0 0,-1 0 0 0 0,-1-1 0 0 0,0 4 56 0 0,0-10-13 0 0,0-3 41 0 0,0 0 0 0 0,0 0 0 0 0,0 0 0 0 0,0 0 0 0 0,1 0 0 0 0,-1 0 0 0 0,2 2-28 0 0,-2-2-382 0 0,0-1 1 0 0,0 1-1 0 0,-1 0 0 0 0,1-1 1 0 0,-1 1-1 0 0,1-1 0 0 0,-1 1 382 0 0,1-3-1006 0 0</inkml:trace>
  <inkml:trace contextRef="#ctx0" brushRef="#br1" timeOffset="72711.813">7492 3279 10592 0 0,'0'0'818'0'0,"-1"-1"-532"0"0,-3 0-89 0 0,3 0 656 0 0,1 1 278 0 0,0 0 48 0 0,0 0-134 0 0,0 0-581 0 0,0 0-252 0 0,0 0-55 0 0,0 0 26 0 0,0 0 155 0 0,0 0 70 0 0,0 0 10 0 0,-1 1-340 0 0,1 0 1 0 0,-1-1-1 0 0,1 1 1 0 0,0-1-1 0 0,-1 1 1 0 0,1 0-1 0 0,0-1 1 0 0,0 1-1 0 0,-1 0 1 0 0,1 0-1 0 0,0-1 1 0 0,0 1-1 0 0,0 0 1 0 0,0-1-1 0 0,0 1 1 0 0,0 0-1 0 0,0 0 1 0 0,0-1-1 0 0,0 2-78 0 0,1 13 703 0 0,14 96 1395 0 0,-9-93-2009 0 0,-6-8-34 0 0,0-7-47 0 0,0 0-1 0 0,0-1 1 0 0,0 1 0 0 0,0-1 0 0 0,0 1 0 0 0,1 0 0 0 0,-1-1-1 0 0,1 1 1 0 0,0 1-8 0 0,4 16-498 0 0,-4-5-4086 0 0,-1-14-2001 0 0</inkml:trace>
  <inkml:trace contextRef="#ctx0" brushRef="#br1" timeOffset="73011.406">7264 3622 2760 0 0,'0'0'125'0'0,"0"0"321"0"0,15 0 5875 0 0,17 2-2361 0 0,-2 0-2899 0 0,86 6 3247 0 0,84-14-3047 0 0,-173 3-1229 0 0,-18 1-412 0 0,1 1 0 0 0,0 1 0 0 0,10 0 380 0 0,-2 0-4653 0 0,0 0-1572 0 0</inkml:trace>
  <inkml:trace contextRef="#ctx0" brushRef="#br1" timeOffset="73847.732">7195 4039 2304 0 0,'-1'27'8689'0'0,"-4"4"-5204"0"0,6-29-3298 0 0,-1-1 0 0 0,0 1 0 0 0,0 0 0 0 0,1-1 1 0 0,-1 1-1 0 0,0-1 0 0 0,1 1 0 0 0,0-1 0 0 0,-1 1 0 0 0,1 0-187 0 0,4 12 1034 0 0,8-4-264 0 0,-9-8-621 0 0,-1 2 5 0 0,1 1-1 0 0,0-1 1 0 0,0-1-1 0 0,0 1 1 0 0,1 0-1 0 0,0-1 1 0 0,-1 0 0 0 0,1 0-1 0 0,0-1 1 0 0,0 1-1 0 0,1-1 1 0 0,-1 0-1 0 0,0-1 1 0 0,1 1 0 0 0,-1-1-1 0 0,1 0 1 0 0,-1 0-154 0 0,24 4 636 0 0,-28-5-474 0 0,1 0-2 0 0,26-5 208 0 0,-26 4-272 0 0,11-13 54 0 0,-12 14-139 0 0,2-2-17 0 0,1-9 103 0 0,-4 4-47 0 0,0 1-1 0 0,0-1 0 0 0,0 1 0 0 0,-1-1 1 0 0,0 1-1 0 0,0-1 0 0 0,-1 1 1 0 0,0 0-1 0 0,-1-3-49 0 0,-2-7 48 0 0,2 5-117 0 0,1 0-1 0 0,0 0 0 0 0,0 0 1 0 0,1-1-1 0 0,1 1 70 0 0,0 7-27 0 0,0-1 0 0 0,0 1 0 0 0,1-1 0 0 0,0 1 0 0 0,0 0-1 0 0,0 0 1 0 0,0-1 0 0 0,1 1 0 0 0,-1 0 0 0 0,1 0 0 0 0,0 0 0 0 0,0 1-1 0 0,1-1 1 0 0,1-2 27 0 0,2-3-68 0 0,-4 6 52 0 0,-1 1 1 0 0,1 0-1 0 0,0 0 1 0 0,0-1-1 0 0,0 1 1 0 0,0 0-1 0 0,0 1 1 0 0,0-1-1 0 0,2-1 16 0 0,7-4-38 0 0,1 0-1 0 0,0 0 0 0 0,0 2 1 0 0,1-1-1 0 0,-1 2 0 0 0,1 0 1 0 0,0 0-1 0 0,10-1 39 0 0,-16 4 0 0 0,-5 1 2 0 0,0 0 0 0 0,0-1-1 0 0,0 1 1 0 0,1 0 0 0 0,-1 0-1 0 0,0 0 1 0 0,0 1 0 0 0,0-1 0 0 0,0 1-1 0 0,0-1 1 0 0,0 1 0 0 0,0-1 0 0 0,0 1-1 0 0,0 0 1 0 0,0 0 0 0 0,-1 0 0 0 0,1 0-1 0 0,0 0 1 0 0,0 1 0 0 0,0-1-2 0 0,-1 1 9 0 0,0-1 0 0 0,-1 0 0 0 0,1 1 0 0 0,0-1 0 0 0,0 1 1 0 0,-1-1-1 0 0,1 1 0 0 0,-1 0 0 0 0,1-1 0 0 0,-1 1 0 0 0,1 0 1 0 0,-1-1-1 0 0,0 1 0 0 0,0 0 0 0 0,0-1 0 0 0,0 1 0 0 0,0 0 0 0 0,-1-1 1 0 0,1 1-10 0 0,0 2 12 0 0,-1 5 11 0 0,0 0 0 0 0,0-1-1 0 0,-1 1 1 0 0,0-1-1 0 0,-1 0 1 0 0,0 0-1 0 0,0 1 1 0 0,-4 5-23 0 0,-10 30 103 0 0,14-34-78 0 0,1 0 1 0 0,0 1-1 0 0,0 0 0 0 0,2 0 0 0 0,-1-1 0 0 0,1 1-25 0 0,0-8 6 0 0,0-1-1 0 0,0 0 1 0 0,0 1 0 0 0,1-1-1 0 0,-1 0 1 0 0,0 0 0 0 0,1 0-1 0 0,-1 1 1 0 0,1-1 0 0 0,0 0-1 0 0,0 0 1 0 0,0 0 0 0 0,0 1-6 0 0,2 1 33 0 0,-2-1-28 0 0,1 0 1 0 0,1 0 0 0 0,-1 0 0 0 0,0 0-1 0 0,1-1 1 0 0,-1 1 0 0 0,1-1 0 0 0,0 0-1 0 0,0 1 1 0 0,0-1 0 0 0,0-1 0 0 0,0 1-1 0 0,1 0-5 0 0,33 17 144 0 0,-36-19-73 0 0,6 3 149 0 0,0 0-1448 0 0,-7-3 1166 0 0,0 0-1 0 0,0-1 1 0 0,0 1-1 0 0,0 0 1 0 0,0 0-1 0 0,0 0 1 0 0,0-1-1 0 0,0 1 1 0 0,0 0-1 0 0,0 0 1 0 0,0 0-1 0 0,0-1 0 0 0,0 1 1 0 0,0 0-1 0 0,0 0 1 0 0,0-1-1 0 0,0 1 1 0 0,0 0-1 0 0,0 0 1 0 0,0 0-1 0 0,0-1 1 0 0,0 1-1 0 0,0 0 1 0 0,-1 0-1 0 0,1 0 0 0 0,0 0 1 0 0,0-1-1 0 0,0 1 1 0 0,0 0-1 0 0,0 0 1 0 0,0 0-1 0 0,-1 0 1 0 0,1-1-1 0 0,0 1 1 0 0,0 0-1 0 0,0 0 1 0 0,-1 0-1 0 0,1 0 63 0 0,-6-10-1961 0 0,4 7-20 0 0</inkml:trace>
  <inkml:trace contextRef="#ctx0" brushRef="#br1" timeOffset="74592.696">8156 3415 7112 0 0,'0'0'324'0'0,"0"0"-4"0"0,0 0-88 0 0,0 0 401 0 0,-9-2 2418 0 0,6 2 1205 0 0,2 1-4119 0 0,0 0 1 0 0,0 0 0 0 0,0 0 0 0 0,1 0 0 0 0,-1 0-1 0 0,1 0 1 0 0,-1 0 0 0 0,1 1 0 0 0,-1-1 0 0 0,1 0 0 0 0,-1 0-1 0 0,1 0 1 0 0,0 0 0 0 0,0 1 0 0 0,0-1-138 0 0,0 1 60 0 0,0 0 0 0 0,1-1 0 0 0,0 1 0 0 0,-1 0 0 0 0,1 0 0 0 0,0-1 0 0 0,0 1 0 0 0,0-1 0 0 0,0 1 0 0 0,1 0-60 0 0,4 10 302 0 0,-5-10-251 0 0,0 0 0 0 0,0 0 1 0 0,1 0-1 0 0,-1 0 1 0 0,0 0-1 0 0,1 0 0 0 0,-1 0 1 0 0,1-1-1 0 0,0 1 1 0 0,-1-1-1 0 0,1 1-51 0 0,36 26 487 0 0,-4 0-290 0 0,-10-11-66 0 0,11 7 26 0 0,0-2 96 0 0,-34-22-244 0 0,0 1 0 0 0,0 0 0 0 0,0-1 1 0 0,0 1-1 0 0,0 0 0 0 0,0 0 0 0 0,0-1 0 0 0,-1 1 0 0 0,1 0 0 0 0,0 0 0 0 0,0 0 0 0 0,-1 0 0 0 0,1 0 0 0 0,-1 0 0 0 0,1 0 0 0 0,-1 0 0 0 0,1 0 0 0 0,-1 1 0 0 0,0-1 0 0 0,1 0 0 0 0,-1 0 0 0 0,0 0 0 0 0,0 0 0 0 0,0 1 0 0 0,0-1 0 0 0,0 1-9 0 0,0 0 28 0 0,-1 0-1 0 0,0 0 1 0 0,0 0-1 0 0,0-1 0 0 0,0 1 1 0 0,0 0-1 0 0,0-1 1 0 0,0 1-1 0 0,-1-1 0 0 0,1 1 1 0 0,0-1-1 0 0,-1 1 0 0 0,1-1 1 0 0,-3 1-28 0 0,-4 4 121 0 0,0-1 1 0 0,0 0-1 0 0,-1-1 0 0 0,0 0 1 0 0,0 0-1 0 0,-2 0-121 0 0,-79 26 107 0 0,72-25-54 0 0,10-2-26 0 0,-1 0 1 0 0,1 0-1 0 0,0 0 0 0 0,0 1-27 0 0,-29 10-52 0 0,5-2 14 0 0,31-11 410 0 0,0 0-1872 0 0,0-1-4469 0 0,1 0-539 0 0</inkml:trace>
  <inkml:trace contextRef="#ctx0" brushRef="#br1" timeOffset="74941.94">8484 3442 6912 0 0,'0'0'528'0'0,"-9"2"6753"0"0,6-2-7492 0 0,2 2 379 0 0,0-1 1 0 0,0 1-1 0 0,0-1 0 0 0,1 1 0 0 0,-1-1 0 0 0,0 1 0 0 0,1-1 1 0 0,-1 1-1 0 0,1 0 0 0 0,0-1 0 0 0,-1 1 0 0 0,1 0 1 0 0,0-1-1 0 0,0 1 0 0 0,0 0 0 0 0,0-1 0 0 0,0 1 0 0 0,1 0 1 0 0,-1-1-1 0 0,0 1 0 0 0,1 0 0 0 0,-1-1 0 0 0,1 1 1 0 0,0-1-1 0 0,0 1 0 0 0,-1-1 0 0 0,1 1 0 0 0,1 0-168 0 0,2 5 255 0 0,1 1 1 0 0,0-1-1 0 0,0 0 0 0 0,1 0 0 0 0,0 0-255 0 0,3 1 51 0 0,-1-1-1 0 0,1 1 0 0 0,1-1 1 0 0,0-1-1 0 0,6 4-50 0 0,5 2 12 0 0,-3 2 41 0 0,-14-11-33 0 0,-1 0 1 0 0,1-1-1 0 0,0 1 1 0 0,0-1-1 0 0,3 2-20 0 0,-4-3 11 0 0,1 1 0 0 0,0 0 0 0 0,-1 1 0 0 0,1-1 0 0 0,-1 1 0 0 0,1 0 0 0 0,-1-1 0 0 0,0 2 0 0 0,0-1 0 0 0,-1 0 0 0 0,2 2-11 0 0,-3-3 10 0 0,0-1 0 0 0,0 0 0 0 0,0 0 0 0 0,0 1 0 0 0,0-1 0 0 0,-1 0 0 0 0,1 1 0 0 0,-1-1 0 0 0,1 1 0 0 0,-1-1 0 0 0,0 1 0 0 0,1-1-1 0 0,-1 1 1 0 0,0-1 0 0 0,0 1 0 0 0,0 0 0 0 0,0-1 0 0 0,0 1 0 0 0,0-1 0 0 0,-1 1 0 0 0,1-1 0 0 0,0 1 0 0 0,-1-1 0 0 0,1 1 0 0 0,-1-1 0 0 0,0 0 0 0 0,1 1 0 0 0,-1-1-1 0 0,0 1 1 0 0,0-1 0 0 0,-1 1-10 0 0,-3 4 92 0 0,-1-1-1 0 0,0 0 0 0 0,0 0 0 0 0,0-1 0 0 0,0 1 1 0 0,-1-1-1 0 0,0-1 0 0 0,0 1 0 0 0,0-1 0 0 0,-4 1-91 0 0,-25 11 34 0 0,19-8-3 0 0,-1 0 0 0 0,-11 2-31 0 0,-13 6 4 0 0,-6 1-190 0 0,17-9-2960 0 0,21-6 1442 0 0</inkml:trace>
  <inkml:trace contextRef="#ctx0" brushRef="#br0" timeOffset="94246.551">1233 2971 9728 0 0,'0'0'446'0'0,"0"0"-10"0"0,0 0-221 0 0,0 0 102 0 0,0 0 71 0 0,0 0 18 0 0,0 0-339 0 0,-1 0 0 0 0,1 0 0 0 0,0-1 0 0 0,-1 1 0 0 0,1 0 0 0 0,-1 0 0 0 0,1 0 0 0 0,0 0 0 0 0,-1-1 0 0 0,1 1 0 0 0,0 0 0 0 0,-1-1 0 0 0,1 1 0 0 0,0 0 0 0 0,0 0 0 0 0,-1-1 0 0 0,1 1 0 0 0,0 0 1 0 0,0-1-1 0 0,0 1 0 0 0,-1-1-67 0 0,2 0 206 0 0,-1-1 1 0 0,1 1-1 0 0,0-1 1 0 0,-1 1-1 0 0,1-1 1 0 0,0 1-1 0 0,0 0 1 0 0,0-1-1 0 0,0 1 1 0 0,0 0-1 0 0,0 0 1 0 0,0 0-1 0 0,0 0 1 0 0,1 0-1 0 0,-1 0 1 0 0,0 0-1 0 0,1 0 1 0 0,-1 0-1 0 0,2 0-206 0 0,11-11 412 0 0,-12 10-386 0 0,0 0 0 0 0,0 1 0 0 0,1-1 0 0 0,-1 0 0 0 0,0 1-1 0 0,1-1 1 0 0,-1 1 0 0 0,1 0 0 0 0,0 0 0 0 0,-1 0 0 0 0,1 0-26 0 0,18-9 134 0 0,-16 7-92 0 0,0 0 0 0 0,0 0 1 0 0,1 1-1 0 0,-1-1 0 0 0,1 1 0 0 0,-1 1 0 0 0,1-1 0 0 0,4 0-41 0 0,4 0 106 0 0,-1 1 1 0 0,1 0 0 0 0,2 0-108 0 0,-11 2 33 0 0,0-1-1 0 0,0 1 1 0 0,0 0-1 0 0,0 0 1 0 0,-1 0-1 0 0,1 1 1 0 0,0-1 0 0 0,-1 1-1 0 0,1 0 1 0 0,-1 1-1 0 0,0-1 1 0 0,0 1-1 0 0,2 1-32 0 0,10 6 89 0 0,-15-9-73 0 0,1 0-1 0 0,-1 0 0 0 0,1 1 1 0 0,-1-1-1 0 0,0 1 0 0 0,0-1 1 0 0,1 1-1 0 0,-1-1 0 0 0,0 1 1 0 0,0 0-1 0 0,-1 0 0 0 0,1-1 1 0 0,0 1-1 0 0,0 0 0 0 0,-1 0 0 0 0,1 0 1 0 0,-1 0-1 0 0,0 0 0 0 0,1 1-15 0 0,5 19 253 0 0,-3-13-147 0 0,-3-8-92 0 0,0 0 0 0 0,0 1 0 0 0,0-1 0 0 0,1 0 0 0 0,-1 0-1 0 0,0 0 1 0 0,1 0 0 0 0,-1 0 0 0 0,1 0 0 0 0,-1 0 0 0 0,1 0 0 0 0,0 0 0 0 0,-1 0 0 0 0,1 0-1 0 0,0 0 1 0 0,0 0-14 0 0,7 5 62 0 0,-5-5-32 0 0,-1 0 0 0 0,0 1 0 0 0,0 0 0 0 0,0-1 1 0 0,0 1-1 0 0,0 0 0 0 0,0 0 0 0 0,0 1-30 0 0,1-1 28 0 0,0-1-1 0 0,-1 0 1 0 0,1 1-1 0 0,0-1 0 0 0,0 0 1 0 0,0 0-1 0 0,0-1 1 0 0,0 1-1 0 0,0-1 1 0 0,1 0-1 0 0,-1 1 1 0 0,1-1-28 0 0,-2 0 23 0 0,4 0 54 0 0,0 0-1 0 0,0-1 0 0 0,-1 1 1 0 0,1-1-1 0 0,0-1 0 0 0,-1 1 1 0 0,1-1-1 0 0,-1 0 0 0 0,1 0 0 0 0,-1 0 1 0 0,0-1-1 0 0,0 0 0 0 0,3-2-76 0 0,16-10 327 0 0,-20 13-316 0 0,0 0 1 0 0,0 0-1 0 0,0 0 1 0 0,-1-1 0 0 0,1 0-1 0 0,-1 0 1 0 0,1 0-1 0 0,-1 0 1 0 0,1-2-12 0 0,21-20 118 0 0,-19 20-83 0 0,-5 3-21 0 0,1-1-1 0 0,0 1 1 0 0,-1 0-1 0 0,0-1 0 0 0,0 1 1 0 0,1-1-1 0 0,-1 1 1 0 0,0-3-14 0 0,5-9 63 0 0,-3 10-57 0 0,-1 0 0 0 0,1 1 1 0 0,0-1-1 0 0,0 1 0 0 0,0-1 0 0 0,0 1 1 0 0,1 0-1 0 0,-1 0 0 0 0,2 0-6 0 0,-6-2-361 0 0,1 5 330 0 0,0 0 0 0 0,0 0 0 0 0,0 0 0 0 0,0 0 0 0 0,0 0 1 0 0,0-1-1 0 0,0 1 0 0 0,0 0 0 0 0,0 0 0 0 0,0 0 0 0 0,0 0 0 0 0,0 0 0 0 0,0 0 1 0 0,0 0-1 0 0,0 0 0 0 0,0 0 0 0 0,-1 0 0 0 0,1 0 0 0 0,0 0 0 0 0,0 0 1 0 0,0 0-1 0 0,0 0 0 0 0,0 0 0 0 0,0 0 0 0 0,0 0 0 0 0,0 0 0 0 0,0 0 1 0 0,0 0-1 0 0,0 0 0 0 0,0 0 0 0 0,0 0 0 0 0,0 0 0 0 0,0 0 0 0 0,0 0 1 0 0,0-1-1 0 0,0 1 0 0 0,0 0 0 0 0,0 0 0 0 0,0 0 0 0 0,0 0 0 0 0,0 0 31 0 0,-10 2-1504 0 0,-16 7-1537 0 0,-5 4-139 0 0,23-5 1458 0 0</inkml:trace>
  <inkml:trace contextRef="#ctx0" brushRef="#br0" timeOffset="94498.347">1610 2957 11664 0 0,'-45'0'1053'0'0,"43"0"-1028"0"0,0 1 0 0 0,0 0-1 0 0,0-1 1 0 0,0 1 0 0 0,0 0 0 0 0,0 0 0 0 0,0 0 0 0 0,1 0-1 0 0,-1 0-24 0 0,-5 3 128 0 0,3-3 65 0 0,2 0-25 0 0,0-1 0 0 0,0 1-1 0 0,1 0 1 0 0,-1 0 0 0 0,0-1-1 0 0,1 1 1 0 0,-1 0 0 0 0,1 0 0 0 0,-1 1-1 0 0,1-1 1 0 0,0 0 0 0 0,-1 0-1 0 0,1 1 1 0 0,0-1 0 0 0,-1 2-168 0 0,1-2 116 0 0,0 0-1 0 0,-1 1 1 0 0,1-1 0 0 0,0 0-1 0 0,0 0 1 0 0,-1 0 0 0 0,1 0 0 0 0,-1 0-1 0 0,1-1 1 0 0,-1 1 0 0 0,1 0-1 0 0,-1-1-115 0 0,1 0 49 0 0,0 1 0 0 0,1-1 0 0 0,-1 0 0 0 0,0 0 0 0 0,0 0 0 0 0,1 1 0 0 0,-1-1 0 0 0,0 0 0 0 0,0 1 0 0 0,1-1 0 0 0,-1 1 0 0 0,0-1 0 0 0,1 1-1 0 0,-1-1 1 0 0,1 1 0 0 0,-1 0 0 0 0,1-1 0 0 0,-1 1 0 0 0,1 0 0 0 0,-1-1 0 0 0,1 1 0 0 0,0 0 0 0 0,-1-1 0 0 0,1 1 0 0 0,0 0 0 0 0,-1 0 0 0 0,1-1 0 0 0,0 1-1 0 0,0 0 1 0 0,0 0 0 0 0,0 0 0 0 0,0-1 0 0 0,0 1 0 0 0,0 0 0 0 0,0 0-49 0 0,0 1 130 0 0,0 1 0 0 0,0-1 0 0 0,-1 0 0 0 0,1 1 0 0 0,0-1 0 0 0,-1 0 0 0 0,1 1 0 0 0,-1-1 0 0 0,0 0 0 0 0,0 0 0 0 0,0 0 0 0 0,-1 2-130 0 0,0-1 128 0 0,1 0-1 0 0,0-1 1 0 0,0 1 0 0 0,0 0 0 0 0,0 0 0 0 0,0 0 0 0 0,1 0 0 0 0,-1 4-128 0 0,5 25 854 0 0,-3-26-709 0 0,0-1-1 0 0,0 0 1 0 0,0 0-1 0 0,-1 0 1 0 0,0 1-1 0 0,0-1 1 0 0,0 0-1 0 0,-1 4-144 0 0,-1-4 111 0 0,2-3-90 0 0,-1-1 0 0 0,1 0 0 0 0,0 0-1 0 0,-1 0 1 0 0,1 0 0 0 0,0 0 0 0 0,0 0-1 0 0,-1 1 1 0 0,1-1 0 0 0,0 0 0 0 0,0 0-1 0 0,0 0 1 0 0,1 0 0 0 0,-1 1 0 0 0,0-1 0 0 0,0 0-1 0 0,1 0 1 0 0,-1 0 0 0 0,0 0 0 0 0,1 0-1 0 0,-1 0 1 0 0,1 0 0 0 0,-1 1 0 0 0,1-2 0 0 0,0 1-1 0 0,0 0 1 0 0,-1 0 0 0 0,1 0 0 0 0,0 0-21 0 0,1 1 15 0 0,-1 0 1 0 0,1 0 0 0 0,-1-1 0 0 0,0 1 0 0 0,0 0-1 0 0,0 0 1 0 0,0 0 0 0 0,0 0 0 0 0,1 2-16 0 0,-2-2 4 0 0,1 0 0 0 0,-1-1 1 0 0,1 1-1 0 0,0 0 0 0 0,0-1 0 0 0,0 1 1 0 0,0 0-1 0 0,0-1 0 0 0,0 0 0 0 0,0 1 1 0 0,0-1-1 0 0,0 0 0 0 0,1 1 0 0 0,-1-1 1 0 0,1 0-1 0 0,-1 0 0 0 0,1 0 0 0 0,0 0-4 0 0,7 4 16 0 0,2 1 41 0 0,-1-1 0 0 0,1 0-1 0 0,1-1 1 0 0,-1 0 0 0 0,4 0-57 0 0,-11-3-3 0 0,32 5-387 0 0,1-1 1 0 0,32 0 389 0 0,-17-5-3030 0 0,-23 0-4605 0 0</inkml:trace>
  <inkml:trace contextRef="#ctx0" brushRef="#br0" timeOffset="97499.032">2032 3143 1376 0 0,'19'4'107'0'0,"-19"-4"-90"0"0,0 0 0 0 0,0 0 0 0 0,0 0 0 0 0,0 0 0 0 0,0 0 1 0 0,0 0-1 0 0,0 0 0 0 0,0 0 0 0 0,0 0 0 0 0,0 0 0 0 0,0 0 1 0 0,0 0-1 0 0,0 0 0 0 0,1 0 0 0 0,-1 0 0 0 0,0 0-17 0 0,0 0 0 0 0,-1-1 1314 0 0,-2-2 1594 0 0,0 3 3099 0 0,-8 0-4473 0 0,11 0-774 0 0,0 0-28 0 0,0 0-118 0 0,-8 0 2863 0 0,6 1-3413 0 0,0-1-1 0 0,0 1 1 0 0,0-1-1 0 0,0 1 1 0 0,0 0-1 0 0,0 0 0 0 0,0 0 1 0 0,0 0-1 0 0,1 0 1 0 0,-1 1-1 0 0,0-1 1 0 0,1 0-1 0 0,-1 1 0 0 0,-1 1-63 0 0,2-1 38 0 0,-1-1 0 0 0,0 1 0 0 0,0 0 0 0 0,0-1 0 0 0,0 1 0 0 0,0-1 0 0 0,0 1 0 0 0,0-1 0 0 0,0 0 0 0 0,-1 0 0 0 0,1 0-38 0 0,-1 0 21 0 0,1 0 0 0 0,0 0 0 0 0,0 0 0 0 0,0 0-1 0 0,0 1 1 0 0,0-1 0 0 0,0 1 0 0 0,0-1-1 0 0,0 1 1 0 0,1 0 0 0 0,-1 0-21 0 0,-2 3 39 0 0,1 0 1 0 0,-1-1-1 0 0,0 1 0 0 0,0-1 1 0 0,-1 0-1 0 0,-1 1-39 0 0,3-2 34 0 0,1 0 0 0 0,-1 0 0 0 0,1 0 0 0 0,0 0 0 0 0,0 0 0 0 0,0 0 0 0 0,0 1 1 0 0,1-1-1 0 0,-1 1 0 0 0,1-1 0 0 0,0 1 0 0 0,0 0 0 0 0,0-1 0 0 0,0 1 0 0 0,1 0 0 0 0,0 0 0 0 0,-1-1 0 0 0,1 1 0 0 0,1 0 0 0 0,-1 0 0 0 0,0 0 0 0 0,2 3-34 0 0,0-1 64 0 0,-2-5-46 0 0,0 1 0 0 0,1-1 0 0 0,0 1 0 0 0,-1 0 0 0 0,1-1 0 0 0,0 0 0 0 0,-1 1-1 0 0,1-1 1 0 0,0 1 0 0 0,0-1 0 0 0,0 0 0 0 0,0 0 0 0 0,1 1 0 0 0,-1-1 0 0 0,0 0-1 0 0,0 0 1 0 0,1 0-18 0 0,9 10 180 0 0,-10-10-163 0 0,0 1 0 0 0,0-1 0 0 0,0 0 0 0 0,0 0 0 0 0,0 0-1 0 0,0 0 1 0 0,0 0 0 0 0,0 0 0 0 0,1 0 0 0 0,-1-1 0 0 0,0 1 0 0 0,1 0-1 0 0,-1-1 1 0 0,1 1-17 0 0,14 4 25 0 0,1-1 0 0 0,0-1 0 0 0,0-1 0 0 0,1 0 0 0 0,-1-1 0 0 0,0-1 0 0 0,5-1-25 0 0,4-1-127 0 0</inkml:trace>
  <inkml:trace contextRef="#ctx0" brushRef="#br1" timeOffset="104587.465">9121 3468 3224 0 0,'-25'-4'7069'0'0,"19"3"-1755"0"0,8-2-3009 0 0,11-4-2107 0 0,-8 4 5 0 0,55-30 307 0 0,-52 27-451 0 0,1 1 0 0 0,0 1-1 0 0,6-3-58 0 0,71-25 230 0 0,-74 30-172 0 0,3 3 40 0 0,-11-1-70 0 0,-1 1 0 0 0,0-1 0 0 0,0 1 0 0 0,0 0 0 0 0,0 0 0 0 0,0 1 0 0 0,-1-1 0 0 0,1 0 0 0 0,0 1 0 0 0,0 0 1 0 0,-1 0-1 0 0,1-1 0 0 0,-1 2 0 0 0,0-1 0 0 0,1 0 0 0 0,-1 0 0 0 0,0 1 0 0 0,0 0-28 0 0,6 4-119 0 0,-2-3 107 0 0,1 3 37 0 0,0-1-1 0 0,1-1 0 0 0,-1 1 0 0 0,1-1 0 0 0,5 2-24 0 0,-8-5 61 0 0,0 0 1 0 0,0 0-1 0 0,0 0 1 0 0,1-1-1 0 0,-1 0 0 0 0,0 0 1 0 0,1 0-1 0 0,-1-1 1 0 0,1 0-1 0 0,-1 0 0 0 0,1 0 1 0 0,1-1-62 0 0,25-9 202 0 0,-21 5-105 0 0,-12 1-77 0 0,1 4-18 0 0,0 0 0 0 0,0 0 0 0 0,-1 0-1 0 0,1 0 1 0 0,0 0 0 0 0,0 0 0 0 0,0 0 0 0 0,0 0 0 0 0,0 0-1 0 0,0 0 1 0 0,0 0 0 0 0,0 0 0 0 0,0 0 0 0 0,0 0 0 0 0,0 0-1 0 0,0-1 1 0 0,0 1 0 0 0,0 0 0 0 0,0 0 0 0 0,0 0-1 0 0,0 0 1 0 0,0 0 0 0 0,0 0 0 0 0,0 0 0 0 0,0 0 0 0 0,0 0-1 0 0,0 0 1 0 0,0 0 0 0 0,0 0 0 0 0,0 0 0 0 0,0 0 0 0 0,0 0-1 0 0,0-1 1 0 0,0 1 0 0 0,0 0 0 0 0,0 0 0 0 0,0 0-1 0 0,0 0 1 0 0,0 0 0 0 0,0 0 0 0 0,0 0 0 0 0,0 0 0 0 0,0 0-1 0 0,0 0 1 0 0,0 0 0 0 0,0 0 0 0 0,0 0 0 0 0,0 0 0 0 0,0 0-1 0 0,0 0 1 0 0,0 0 0 0 0,0-1 0 0 0,0 1 0 0 0,0 0-1 0 0,0 0 1 0 0,0 0 0 0 0,0 0 0 0 0,0 0 0 0 0,1 0 0 0 0,-1 0-1 0 0,0 0-1 0 0,1 0 23 0 0,8-6 70 0 0,-10 5-98 0 0,0 0-1 0 0,0 1 0 0 0,0-1 1 0 0,0 1-1 0 0,0-1 0 0 0,0 1 1 0 0,-1 0-1 0 0,1 0 0 0 0,0-1 1 0 0,0 1-1 0 0,0 0 0 0 0,-1 0 6 0 0,-9 1 0 0 0,0 1 0 0 0,1 0 0 0 0,-1 1 0 0 0,1 0 0 0 0,0 0 0 0 0,0 1 0 0 0,0 1 0 0 0,0 0 0 0 0,-2 1 0 0 0,-10 5 0 0 0,-17 13 0 0 0,16-9 0 0 0,13-8 0 0 0,0 0 0 0 0,0 1 0 0 0,1 0 0 0 0,-7 8 0 0 0,-7 7 0 0 0,15-15 77 0 0,1 1-1 0 0,1-1 0 0 0,0 1 0 0 0,0 1 1 0 0,0-1-1 0 0,1 1 0 0 0,1 0 1 0 0,0 0-1 0 0,0 0 0 0 0,1 1-76 0 0,0-2 108 0 0,2-5-70 0 0,1 1-1 0 0,1-1 1 0 0,-1 0 0 0 0,1 0-1 0 0,-1 0 1 0 0,1 1-1 0 0,1-1 1 0 0,-1 0 0 0 0,0 0-1 0 0,1 0-37 0 0,-1-3 17 0 0,0 3 17 0 0,1 0 0 0 0,0-1 0 0 0,0 1 0 0 0,0-1-1 0 0,1 1 1 0 0,-1-1 0 0 0,1 0 0 0 0,0 0 0 0 0,0 0-1 0 0,0 0 1 0 0,0 0 0 0 0,0-1 0 0 0,1 0 0 0 0,3 3-34 0 0,5 1 85 0 0,1 0 0 0 0,1 0 0 0 0,6 2-85 0 0,-19-8 2 0 0,6 1 51 0 0,-5-1-31 0 0,14 5-2502 0 0,-16-5 730 0 0</inkml:trace>
  <inkml:trace contextRef="#ctx0" brushRef="#br1" timeOffset="105092.872">9620 3794 4232 0 0,'6'0'32'0'0,"14"-4"427"0"0,-18 4-158 0 0,-2 0 92 0 0,0 0 14 0 0,0 0 39 0 0,0 0 162 0 0,7-5 2818 0 0,2 0-1832 0 0,-8 4 2282 0 0,-5-1-1784 0 0,1 1-2303 0 0,2 1 483 0 0,-6 0 115 0 0,5 0-348 0 0,0 0 0 0 0,-1 0-1 0 0,1 0 1 0 0,0 0 0 0 0,0 1 0 0 0,-1-1-1 0 0,1 1 1 0 0,0-1 0 0 0,0 1 0 0 0,0 0-1 0 0,0 0 1 0 0,0 0 0 0 0,0 0 0 0 0,0 0-1 0 0,-1 1-38 0 0,-43 18 496 0 0,38-15-344 0 0,0 1-1 0 0,1-1 1 0 0,0 1-1 0 0,0 1 1 0 0,0 0-152 0 0,-1 1 154 0 0,4-5-42 0 0,1 1 0 0 0,-1-1 0 0 0,1 1 0 0 0,0 0 0 0 0,0 0 0 0 0,-2 4-112 0 0,5-7 120 0 0,6 19 272 0 0,-5-19-361 0 0,0 1 0 0 0,1 0 1 0 0,-1 0-1 0 0,1 0 0 0 0,-1-1 0 0 0,1 1 0 0 0,0-1 0 0 0,0 0 0 0 0,0 1 0 0 0,0-1 0 0 0,0 0 0 0 0,0 0 0 0 0,0 0 0 0 0,0 0 0 0 0,0 0 0 0 0,0-1 0 0 0,1 1 0 0 0,-1-1 0 0 0,0 1 0 0 0,0-1 0 0 0,1 0 0 0 0,0 0-31 0 0,9 1 147 0 0,1-1 0 0 0,0-1 0 0 0,8-1-147 0 0,-10 1 70 0 0,22-4 55 0 0,0-1 0 0 0,9-4-125 0 0,-29 9-212 0 0,-9 1-3122 0 0,-4 0-3747 0 0</inkml:trace>
  <inkml:trace contextRef="#ctx0" brushRef="#br1" timeOffset="107107.008">7720 4956 5064 0 0,'0'0'389'0'0,"0"0"-116"0"0,0 0 442 0 0,0 0 224 0 0,0 0 42 0 0,0 0-62 0 0,0 0-301 0 0,0 0-128 0 0,0 0-30 0 0,0 0 2 0 0,0 0 29 0 0,0 0 12 0 0,3 7 934 0 0,-2-6-1326 0 0,-1 1 57 0 0,1 0 0 0 0,1 0 0 0 0,-1-1 0 0 0,0 1 0 0 0,0 0 1 0 0,1-1-1 0 0,-1 0 0 0 0,0 1 0 0 0,2 0-168 0 0,-2-1 363 0 0,0 0-294 0 0,0-1 1 0 0,0 1 0 0 0,0 0 0 0 0,0 0-1 0 0,1-1 1 0 0,-1 1 0 0 0,0-1 0 0 0,0 1 0 0 0,0-1-1 0 0,1 0 1 0 0,-1 1 0 0 0,0-1-70 0 0,3 1 169 0 0,4 3 10 0 0,0-1 1 0 0,0 0-1 0 0,1-1 0 0 0,-1 0 0 0 0,1 0 0 0 0,0 0 1 0 0,-1-2-1 0 0,1 1 0 0 0,0-1 0 0 0,0 0 1 0 0,-1-1-1 0 0,2 0-179 0 0,20-2 197 0 0,-28 3-120 0 0,9-4 171 0 0,-11 4-222 0 0,1-1-1 0 0,0 1 0 0 0,-1-1 0 0 0,1 1 0 0 0,0-1 0 0 0,-1 1 0 0 0,1-1 1 0 0,-1 0-1 0 0,1 1 0 0 0,-1-1 0 0 0,1 0 0 0 0,-1 1 0 0 0,0-1 1 0 0,1 0-1 0 0,-1 0 0 0 0,0 1 0 0 0,1-1 0 0 0,-1 0 0 0 0,0 0 0 0 0,0 0 1 0 0,0 1-1 0 0,0-1 0 0 0,0 0 0 0 0,0 0 0 0 0,0 0-25 0 0,0-1 29 0 0,0 0 1 0 0,-1-1-1 0 0,0 1 0 0 0,1 0 0 0 0,-1 0 0 0 0,0-1 0 0 0,0 1 1 0 0,0 0-1 0 0,-1-1-29 0 0,-4-6 31 0 0,0 1 0 0 0,-1 0 0 0 0,0 0 0 0 0,-1 0-31 0 0,2 1 10 0 0,0 0 0 0 0,1 0-1 0 0,0 0 1 0 0,0-1-1 0 0,1 0 1 0 0,0 1 0 0 0,0-2-1 0 0,1 1 1 0 0,0 0-1 0 0,1-1 1 0 0,-1 1 0 0 0,2-1-1 0 0,-1 0 1 0 0,1 0-1 0 0,0 1 1 0 0,1-1 0 0 0,0 0-1 0 0,1 0 1 0 0,0 0-1 0 0,1-7-9 0 0,0 12-3 0 0,-1 0-1 0 0,1 1 1 0 0,0-1-1 0 0,0 0 0 0 0,0 1 1 0 0,0-1-1 0 0,0 1 0 0 0,1 0 1 0 0,0 0-1 0 0,-1 0 1 0 0,1 0-1 0 0,0 0 0 0 0,1 1 1 0 0,-1-1-1 0 0,0 1 1 0 0,2-1 3 0 0,10-5-19 0 0,-1 1 0 0 0,1 0 0 0 0,9-2 19 0 0,-7 2 18 0 0,-9 4-45 0 0,-1 1 0 0 0,1 0 0 0 0,0 0 0 0 0,1 1 0 0 0,-1 0 0 0 0,0 0 0 0 0,3 1 27 0 0,10 0-64 0 0,0 1 0 0 0,6 2 64 0 0,-23-2-3 0 0,0-1 0 0 0,-1 1 0 0 0,1 0 0 0 0,-1 0 1 0 0,1 0-1 0 0,-1 1 0 0 0,0-1 0 0 0,1 1 0 0 0,-1-1 0 0 0,0 1 0 0 0,0 0 0 0 0,0 0 0 0 0,0 1 1 0 0,-1-1-1 0 0,1 1 0 0 0,0-1 0 0 0,-1 1 0 0 0,0 0 0 0 0,0 0 0 0 0,0 0 0 0 0,2 3 3 0 0,-3-4-14 0 0,0-1 14 0 0,-1-1 0 0 0,0 0 0 0 0,0 1 1 0 0,0-1-1 0 0,0 1 0 0 0,0-1 0 0 0,0 0 0 0 0,0 1 0 0 0,0-1 0 0 0,0 1 0 0 0,0-1 0 0 0,0 1 0 0 0,0-1 0 0 0,0 0 0 0 0,0 1 0 0 0,0-1 0 0 0,0 1 0 0 0,0-1 0 0 0,0 0 0 0 0,-1 1 0 0 0,1-1 0 0 0,-1 10-11 0 0,3-6-8 0 0,-1-3 17 0 0,-1 0 0 0 0,1 0 1 0 0,-1 0-1 0 0,0 0 1 0 0,1 1-1 0 0,-1-1 1 0 0,0 0-1 0 0,0 0 1 0 0,1 0-1 0 0,-1 1 0 0 0,0-1 1 0 0,0 0-1 0 0,0 0 1 0 0,0 0-1 0 0,-1 0 1 0 0,1 1-1 0 0,0-1 1 0 0,0 0-1 0 0,-1 0 0 0 0,1 0 1 0 0,-1 0-1 0 0,1 1 2 0 0,-7 16 48 0 0,5-13-43 0 0,0 0 0 0 0,0 0 0 0 0,0 0 0 0 0,-1-1-1 0 0,-1 4-4 0 0,2-5 0 0 0,0 2 0 0 0,0-1 0 0 0,1 0 0 0 0,-1 0 0 0 0,1 0 0 0 0,0 1 0 0 0,0 2 0 0 0,-5 16 11 0 0,0 2 63 0 0,5-21-67 0 0,0 1-1 0 0,0-1 0 0 0,0 1 0 0 0,0-1 0 0 0,-1 0 0 0 0,0 0 0 0 0,0 1-6 0 0,-1 3 0 0 0,-1 0 0 0 0,2 0 0 0 0,-1 0 0 0 0,1 1 0 0 0,0-1 0 0 0,0 4 0 0 0,0 15-5 0 0,1-23 23 0 0,1 0 1 0 0,-1 0-1 0 0,0 1 1 0 0,0-1-1 0 0,0 0 1 0 0,-1 3-19 0 0,-6 11 454 0 0,8-17-334 0 0,0-1 0 0 0,0 2 41 0 0,0-1-129 0 0,-1-1 0 0 0,1 1 0 0 0,0 0 0 0 0,-1 0 0 0 0,1-1-1 0 0,0 1 1 0 0,0 0 0 0 0,0 0 0 0 0,0-1 0 0 0,0 1 0 0 0,0 0 0 0 0,0 0 0 0 0,0 0 0 0 0,0-1 0 0 0,0 1 0 0 0,0 0 0 0 0,1 0 0 0 0,-1 0-32 0 0,11 7 192 0 0,-10-8-188 0 0,0 1-1 0 0,0-1 1 0 0,0 1-1 0 0,0-1 1 0 0,0 1-1 0 0,0-1 0 0 0,0 0 1 0 0,0 1-1 0 0,0-1 1 0 0,0 0-1 0 0,0 0 1 0 0,0 1-1 0 0,0-1 1 0 0,0 0-1 0 0,0 0 0 0 0,0 0 1 0 0,0-1-1 0 0,0 1 1 0 0,0 0-1 0 0,0 0 1 0 0,0 0-1 0 0,0-1 1 0 0,0 1-1 0 0,0-1 1 0 0,0 1-1 0 0,1-1-3 0 0,2-1 6 0 0,10-2-6 0 0,-10 2 2 0 0,0 1 0 0 0,-1 0 0 0 0,1 0-1 0 0,0 1 1 0 0,0-1 0 0 0,2 1-2 0 0,-5-1 5 0 0,0 1-1 0 0,0 0 1 0 0,0 0 0 0 0,1-1-1 0 0,-1 1 1 0 0,0-1 0 0 0,0 1 0 0 0,0-1-1 0 0,0 0 1 0 0,0 1 0 0 0,0-1-1 0 0,0 0-4 0 0,12-6-3 0 0,-8 6-480 0 0,-1 1-1 0 0,0-2 0 0 0,0 1 0 0 0,0 0 1 0 0,4-3 483 0 0,1-1-7133 0 0</inkml:trace>
  <inkml:trace contextRef="#ctx0" brushRef="#br1" timeOffset="108058.08">8814 4680 2304 0 0,'7'-5'2047'0'0,"-6"4"1824"0"0,-1 2 3380 0 0,-8 5-7092 0 0,0 0 0 0 0,-1 0 1 0 0,0-1-1 0 0,0 0 0 0 0,-1 0 0 0 0,1-1 1 0 0,-10 2-160 0 0,-20 11 243 0 0,-7 3 142 0 0,-42 11-385 0 0,51-19 142 0 0,26-8 9 0 0,1 1 1 0 0,0-1-1 0 0,0 2 0 0 0,0-1 0 0 0,1 1 1 0 0,0 1-1 0 0,-4 3-151 0 0,12-9 18 0 0,1-1-1 0 0,-1 1 1 0 0,1-1 0 0 0,-1 1 0 0 0,1 0-1 0 0,-1-1 1 0 0,1 1 0 0 0,0 0 0 0 0,-1-1-1 0 0,1 1 1 0 0,0 0 0 0 0,-1-1 0 0 0,1 1-1 0 0,0 0 1 0 0,0 0 0 0 0,0-1 0 0 0,0 1-1 0 0,0 0 1 0 0,0 0 0 0 0,0 0 0 0 0,0-1 0 0 0,0 1-1 0 0,0 0 1 0 0,0 0 0 0 0,0-1 0 0 0,0 1-1 0 0,1 0 1 0 0,-1 0 0 0 0,0-1 0 0 0,1 1-1 0 0,-1 0 1 0 0,0-1 0 0 0,1 1 0 0 0,-1 0-1 0 0,1-1 1 0 0,-1 1 0 0 0,1-1 0 0 0,-1 1-1 0 0,1-1 1 0 0,0 1-18 0 0,4 4 26 0 0,0 0-1 0 0,1-1 1 0 0,-1 0 0 0 0,5 3-26 0 0,-1-1 108 0 0,-1-1 53 0 0,1 0 0 0 0,-1 0 1 0 0,1-1-1 0 0,6 2-161 0 0,15 7 160 0 0,9 2 115 0 0,-29-11-156 0 0,0-1 0 0 0,0 1 0 0 0,1 1-119 0 0,-8-4 29 0 0,0 1 0 0 0,0-1-1 0 0,0 0 1 0 0,0 0 0 0 0,1-1-1 0 0,-1 1 1 0 0,0-1 0 0 0,1 1-29 0 0,13 2 120 0 0,-5 3 35 0 0,-12-5-155 0 0,1-1 1 0 0,-1 1-1 0 0,1-1 1 0 0,-1 1-1 0 0,1-1 0 0 0,-1 0 1 0 0,1 1-1 0 0,-1-1 1 0 0,1 0-1 0 0,0 1 1 0 0,-1-1-1 0 0,1 0 1 0 0,0 0-1 0 0,-1 1 0 0 0,1-1 1 0 0,-1 0-1 0 0,1 0 1 0 0,0 0-1 0 0,0 0 1 0 0,-1 0-1 0 0,1 0 1 0 0,0 0-1 0 0,-1 0 0 0 0,1 0 1 0 0,0-1-1 0 0,-1 1 1 0 0,1 0-1 0 0,0 0 1 0 0,-1 0-1 0 0,1-1 1 0 0,-1 1-1 0 0,1 0 0 0 0,14 2-633 0 0,-8 0-801 0 0,12-5-2049 0 0,-6-2 1691 0 0</inkml:trace>
  <inkml:trace contextRef="#ctx0" brushRef="#br1" timeOffset="108420.045">9339 4380 6448 0 0,'0'0'498'0'0,"0"0"-95"0"0,0 0 818 0 0,0 0 393 0 0,0 0 76 0 0,0 0-154 0 0,0 0-724 0 0,0 0-314 0 0,0 0-68 0 0,0 0-15 0 0,0 0-14 0 0,0 0-7 0 0,0 2-3 0 0,6 33 1243 0 0,-6-30-1487 0 0,0 0-1 0 0,1 0 1 0 0,-1 0 0 0 0,1 0-1 0 0,0 0 1 0 0,1 0-1 0 0,0-1 1 0 0,-1 1 0 0 0,1 0-1 0 0,1-1 1 0 0,-1 1-147 0 0,10 15 88 0 0,-1 1 1 0 0,-1 0-1 0 0,-1 0 0 0 0,3 11-88 0 0,-12-29-269 0 0,1-1 0 0 0,-1 1 0 0 0,1-1 0 0 0,-1 1 0 0 0,0 0 0 0 0,0-1 0 0 0,0 1 0 0 0,0 0 0 0 0,0-1 0 0 0,-1 1 0 0 0,0 0 269 0 0,1-1-98 0 0,0 9-1020 0 0</inkml:trace>
  <inkml:trace contextRef="#ctx0" brushRef="#br1" timeOffset="108694.739">9046 4818 9672 0 0,'0'0'748'0'0,"0"0"-342"0"0,0 0 401 0 0,3 5 1305 0 0,4-2-1801 0 0,0-1 1 0 0,0 1-1 0 0,0-1 1 0 0,0-1-1 0 0,0 0 1 0 0,0 0-1 0 0,0 0 1 0 0,5 0-312 0 0,58 0 1659 0 0,-23 0-418 0 0,1-1 0 0 0,27-6-1241 0 0,47-4 463 0 0,-32-4-177 0 0,-52 8-2092 0 0,-25 4-5131 0 0</inkml:trace>
  <inkml:trace contextRef="#ctx0" brushRef="#br1" timeOffset="109122.843">9183 5112 3680 0 0,'-1'0'63'0'0,"1"0"-1"0"0,-1-1 1 0 0,1 1 0 0 0,-1 0 0 0 0,1 0 0 0 0,-1-1-1 0 0,1 1 1 0 0,0 0 0 0 0,-1-1 0 0 0,1 1 0 0 0,-1 0-1 0 0,1-1 1 0 0,0 1 0 0 0,-1-1 0 0 0,1 1 0 0 0,0-1-1 0 0,-1 1 1 0 0,1-1 0 0 0,0 1 0 0 0,0-1 0 0 0,0 1-1 0 0,-1-1 1 0 0,1 1 0 0 0,0-1 0 0 0,0 0-63 0 0,-3-5 4984 0 0,7-4-1365 0 0,-2 4-3051 0 0,2 1-222 0 0,0 0 1 0 0,0 0-1 0 0,0 0 0 0 0,0 1 0 0 0,1 0 1 0 0,0 0-1 0 0,4-3-346 0 0,2 0 299 0 0,1-1 0 0 0,0 1 0 0 0,1 1-299 0 0,3-1 195 0 0,1 2 1 0 0,-1 0-1 0 0,8-1-195 0 0,-6 1 45 0 0,-9 4 74 0 0,0 0 0 0 0,0 0 0 0 0,0 0 0 0 0,0 1 0 0 0,3 1-119 0 0,8 0 271 0 0,-3 1-32 0 0,-16-1-209 0 0,1-1-1 0 0,-1 0 1 0 0,1 1-1 0 0,-1-1 1 0 0,1 0 0 0 0,-1 0-1 0 0,1 0 1 0 0,-1 0 0 0 0,1 0-1 0 0,-1 0 1 0 0,1 0 0 0 0,-1-1-1 0 0,2 1-29 0 0,-2-1 147 0 0,2 2-56 0 0,11 0-10 0 0,1 1 0 0 0,0-2 0 0 0,-1 0 0 0 0,1-1 0 0 0,-1 0 0 0 0,14-3-81 0 0,26-2 244 0 0,-46 4-234 0 0,0 1-1 0 0,-1-1 1 0 0,1 0-1 0 0,0 0 1 0 0,-1-1-1 0 0,1 0 1 0 0,2-3-10 0 0,29-9 69 0 0,-31 12-125 0 0,-7 3-67 0 0,-1 0 1 0 0,0-1-1 0 0,1 1 0 0 0,-1 0 0 0 0,0-1 0 0 0,1 1 0 0 0,-1-1 0 0 0,0 1 0 0 0,0 0 1 0 0,0-1-1 0 0,1 1 0 0 0,-1-1 0 0 0,0 1 0 0 0,0-1 0 0 0,0 1 0 0 0,0-1 0 0 0,0 1 0 0 0,0-1 1 0 0,0 1-1 0 0,0-1 0 0 0,0 1 0 0 0,0 0 0 0 0,0-1 0 0 0,0 1 0 0 0,0-1 0 0 0,0 1 0 0 0,0-1 1 0 0,-1 1-1 0 0,1-1 0 0 0,0 1 0 0 0,0 0 0 0 0,0-1 0 0 0,-1 1 0 0 0,1-1 0 0 0,0 1 1 0 0,-1 0 121 0 0,-4-2-1648 0 0,1 0-13 0 0</inkml:trace>
  <inkml:trace contextRef="#ctx0" brushRef="#br1" timeOffset="109405.633">9472 4964 3224 0 0,'-46'18'913'0'0,"15"-4"3367"0"0,7 2 391 0 0,23-14-4464 0 0,-1-1 0 0 0,1 0 0 0 0,0 0 1 0 0,-1 0-1 0 0,1 1 0 0 0,0-1 0 0 0,0 1 0 0 0,0-1 1 0 0,0 1-1 0 0,0-1 0 0 0,0 1 0 0 0,1 0 1 0 0,-1-1-1 0 0,0 2-207 0 0,-5 22 1170 0 0,4-21-956 0 0,1 1-1 0 0,0-1 0 0 0,0 1 1 0 0,0 0-1 0 0,0-1 0 0 0,1 1-213 0 0,0 1 208 0 0,-1-1-1 0 0,0 1 1 0 0,0-1-1 0 0,0 1 0 0 0,-1-1 1 0 0,0 1-208 0 0,0-2 90 0 0,1 0 0 0 0,0 0 0 0 0,0 1 0 0 0,0-1 1 0 0,0 1-1 0 0,1-1 0 0 0,-1 1 0 0 0,1-1 0 0 0,0 5-90 0 0,3 1 163 0 0,0 0 0 0 0,0 0-1 0 0,0 0 1 0 0,2 1-163 0 0,-4-8 53 0 0,8 1 193 0 0,0 3-10 0 0,-7-6-190 0 0,-1 0-1 0 0,1 0 1 0 0,-1 1-1 0 0,1-1 0 0 0,0 0 1 0 0,0-1-1 0 0,-1 1 1 0 0,3 1-46 0 0,8 0 33 0 0,0 1 0 0 0,-1-2 0 0 0,2 1 0 0 0,-1-2 0 0 0,0 1 1 0 0,0-2-1 0 0,0 0 0 0 0,4-1-33 0 0,42-1-2271 0 0,-50 3 1567 0 0</inkml:trace>
  <inkml:trace contextRef="#ctx0" brushRef="#br1" timeOffset="109758.114">9812 5268 14336 0 0,'0'0'330'0'0,"0"0"45"0"0,0 0 17 0 0,0 0-47 0 0,0 0-153 0 0,0 0 194 0 0,0 0 107 0 0,-3 2 515 0 0,-43 23 766 0 0,38-21-1462 0 0,1 1 0 0 0,0-1-1 0 0,0 1 1 0 0,0 1 0 0 0,1-1-1 0 0,-5 5-311 0 0,8-7 170 0 0,1-1-112 0 0,1-1-1 0 0,-1 1 1 0 0,1 0 0 0 0,0 0-1 0 0,0 0 1 0 0,-1 0-1 0 0,1 0 1 0 0,0 0-1 0 0,1 0 1 0 0,-1 0 0 0 0,0 0-1 0 0,0 3-57 0 0,1-5 20 0 0,0 1-1 0 0,0 0 1 0 0,0 0 0 0 0,0-1-1 0 0,0 1 1 0 0,0 0-1 0 0,0 0 1 0 0,0 0 0 0 0,0-1-1 0 0,0 1 1 0 0,0 0 0 0 0,0 0-1 0 0,1-1 1 0 0,-1 1-1 0 0,0 0 1 0 0,1-1 0 0 0,-1 1-1 0 0,1 0 1 0 0,-1-1 0 0 0,0 1-1 0 0,1 0 1 0 0,-1-1-1 0 0,1 1 1 0 0,0-1 0 0 0,-1 1-1 0 0,1-1 1 0 0,-1 1-1 0 0,1-1 1 0 0,0 1 0 0 0,-1-1-1 0 0,1 0 1 0 0,0 1 0 0 0,0-1-1 0 0,-1 0 1 0 0,1 0-1 0 0,0 0 1 0 0,0 1 0 0 0,-1-1-1 0 0,2 0-19 0 0,4 1 42 0 0,1 0 0 0 0,0 0 0 0 0,0-1-1 0 0,0 0 1 0 0,-1 0 0 0 0,4-1-42 0 0,87-7 583 0 0,-56 1-4479 0 0,-38 6-3473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33:09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28 11520 0 0,'3'-21'1393'0'0,"0"15"5772"0"0,-3 5-6998 0 0,0 9 121 0 0,-2 47 480 0 0,-3 0 0 0 0,-11 46-768 0 0,5-34-86 0 0,0 38 86 0 0,3-25 247 0 0,7-55-143 0 0,1-16-177 0 0,0 1-1 0 0,-1-1 0 0 0,0 1 0 0 0,-1 1 74 0 0,2-3-138 0 0,0-7-7857 0 0,5-6 2001 0 0</inkml:trace>
  <inkml:trace contextRef="#ctx0" brushRef="#br0" timeOffset="1001.389">56 107 11256 0 0,'-7'-2'1022'0'0,"1"0"-914"0"0,0 1 0 0 0,0 0 0 0 0,0 0 0 0 0,0 0-1 0 0,0 1-107 0 0,-7 1 4574 0 0,23 0-4308 0 0,0 0 0 0 0,0 0 0 0 0,0-1 0 0 0,1 0-1 0 0,-1-1 1 0 0,9-1-266 0 0,101-18 917 0 0,-58 10-849 0 0,-1-4 0 0 0,43-14-68 0 0,-87 23-8 0 0,1 2 0 0 0,-1 0 0 0 0,1 0 0 0 0,-1 2 0 0 0,1 0 0 0 0,-1 1 0 0 0,1 1 0 0 0,-1 1 0 0 0,10 2 8 0 0,-22-3-27 0 0,0 0 0 0 0,0 1 0 0 0,0-1 0 0 0,0 1 0 0 0,0 0 0 0 0,0 1 0 0 0,-1-1 0 0 0,1 1 0 0 0,-1 0 0 0 0,0 0 0 0 0,1 0 0 0 0,2 4 27 0 0,-4-5 9 0 0,-1 1-1 0 0,0 0 1 0 0,0 0 0 0 0,0 0-1 0 0,0 0 1 0 0,0 0 0 0 0,-1 1-1 0 0,0-1 1 0 0,1 0 0 0 0,-1 1-1 0 0,0-1 1 0 0,-1 1 0 0 0,1-1-1 0 0,0 1 1 0 0,-1 0-1 0 0,0-1 1 0 0,0 1 0 0 0,0-1-1 0 0,-1 2-8 0 0,0 8 132 0 0,-6 62 128 0 0,-11 48-260 0 0,11-89-4 0 0,-1 8 102 0 0,-3-1 0 0 0,-7 20-98 0 0,5-29 140 0 0,13-31-78 0 0,0-1 24 0 0,0 0 29 0 0,1-14-163 0 0,1 0 0 0 0,0 0 0 0 0,1 1-1 0 0,1-1 1 0 0,0 1 0 0 0,1 0 0 0 0,3-5 48 0 0,-2 3-31 0 0,-4 8 9 0 0,1 0 0 0 0,1 0 1 0 0,-1 0-1 0 0,1 1 0 0 0,0-1 0 0 0,1 1 0 0 0,-1 0 1 0 0,1 0-1 0 0,1 1 0 0 0,-1-1 0 0 0,1 1 0 0 0,-1 1 1 0 0,2-1-1 0 0,-1 1 0 0 0,0 0 0 0 0,1 0 0 0 0,1 0 22 0 0,-7 3 0 0 0,1 0 0 0 0,-1 1 0 0 0,1-1 0 0 0,-1 1 0 0 0,1-1 0 0 0,-1 1 0 0 0,1 0-1 0 0,0-1 1 0 0,-1 1 0 0 0,1 0 0 0 0,0 0 0 0 0,-1 0 0 0 0,1 0 0 0 0,-1 1 0 0 0,1-1 0 0 0,0 0-1 0 0,-1 1 1 0 0,1-1 0 0 0,-1 1 0 0 0,1-1 0 0 0,0 1 0 0 0,7 2-11 0 0,6 0-150 0 0,-13-2 157 0 0,-1-1 0 0 0,1 0 0 0 0,0 0 0 0 0,-1 1 0 0 0,1-1-1 0 0,-1 0 1 0 0,1 1 0 0 0,-1 0 0 0 0,1-1 0 0 0,-1 1 0 0 0,1 0 0 0 0,-1 0 0 0 0,0 0 0 0 0,1 0 0 0 0,-1 0 0 0 0,0 0 0 0 0,0 0 0 0 0,0 0 0 0 0,0 1-1 0 0,0-1 1 0 0,1 1 4 0 0,10 20 47 0 0,0 1 0 0 0,-1 1-1 0 0,3 15-46 0 0,-11-31 0 0 0,-1 1 0 0 0,0 0 0 0 0,-1 4 0 0 0,2 3 11 0 0,-2-11 20 0 0,1 20 139 0 0,-3-24-159 0 0,0 3-14 0 0,10 5 79 0 0,-7-7-71 0 0,1-1 0 0 0,0 1-1 0 0,0-1 1 0 0,0 0-1 0 0,0 0 1 0 0,-1 0-1 0 0,1-1 1 0 0,0 1 0 0 0,0-1-1 0 0,1 1 1 0 0,-1-1-1 0 0,0 0 1 0 0,0 0-1 0 0,2-1-4 0 0,20-8 25 0 0,0-2 0 0 0,7-4-25 0 0,-2 0 14 0 0,-21 10 3 0 0,0 0 1 0 0,0 0-1 0 0,-1-1 0 0 0,0-1 0 0 0,0 0 0 0 0,0 0 0 0 0,5-7-17 0 0,-3 2 17 0 0,-1 1 0 0 0,0-2 0 0 0,0 1-1 0 0,-2-1 1 0 0,1-1-17 0 0,-2 1 63 0 0,-1 0-1 0 0,3-11-62 0 0,5-15 79 0 0,-12 37-79 0 0,-1 0 0 0 0,1 0 0 0 0,-1 1 0 0 0,0-1 0 0 0,0 0 0 0 0,0 0 0 0 0,0 0 0 0 0,0 0 0 0 0,0 1 0 0 0,0-1 0 0 0,0 0 0 0 0,-1-1 0 0 0,1 2 0 0 0,-1 0 0 0 0,1 0 0 0 0,0 0 0 0 0,0 1 0 0 0,-1-1 0 0 0,1 0 0 0 0,0 0 0 0 0,-1 1 0 0 0,1-1 0 0 0,-1 0 0 0 0,1 0 0 0 0,-1 1 0 0 0,1-1 0 0 0,-1 1 0 0 0,1-1 0 0 0,-1 1 0 0 0,0-1 0 0 0,1 1 0 0 0,-1-1 0 0 0,0 1 0 0 0,0-1 0 0 0,1 1 0 0 0,-1 0 0 0 0,0-1 0 0 0,0 1 0 0 0,1 0 0 0 0,-1 0 0 0 0,0-1 0 0 0,0 1 0 0 0,0 0 0 0 0,-1 0-3 0 0,-1 0-1 0 0,1 0 0 0 0,-1 0 0 0 0,1 0 0 0 0,-1 0 0 0 0,1 0 0 0 0,-1 1 0 0 0,1 0 1 0 0,-1-1-1 0 0,1 1 0 0 0,-1 0 0 0 0,1 0 0 0 0,0 0 0 0 0,0 0 0 0 0,0 1 1 0 0,-1-1-1 0 0,1 0 0 0 0,0 1 0 0 0,-1 1 4 0 0,-2 2-9 0 0,0 0 1 0 0,0 0-1 0 0,0 0 0 0 0,0 1 1 0 0,1 0-1 0 0,0 0 0 0 0,1 0 1 0 0,-1 0-1 0 0,1 0 0 0 0,0 1 1 0 0,1 0-1 0 0,-1-1 0 0 0,1 1 1 0 0,1 0-1 0 0,-1 0 0 0 0,1 0 1 0 0,1 0-1 0 0,-1 1 0 0 0,1-1 1 0 0,0 0-1 0 0,1 0 0 0 0,0 1 9 0 0,-1-4 0 0 0,2 0 0 0 0,-1-1 0 0 0,0 1 0 0 0,1 0 0 0 0,0 0 0 0 0,0-1 0 0 0,0 1 0 0 0,0-1 0 0 0,2 2 0 0 0,24 28 0 0 0,-28-33 0 0 0,3 3 15 0 0,0 0 0 0 0,0-1-1 0 0,1 0 1 0 0,-1 1 0 0 0,0-1-1 0 0,1 0 1 0 0,0-1 0 0 0,-1 1-1 0 0,1-1 1 0 0,0 0 0 0 0,0 1 0 0 0,0-2-1 0 0,0 1 1 0 0,0 0 0 0 0,1-1-15 0 0,10 1 56 0 0,1-1 0 0 0,-1 0 0 0 0,7-2-56 0 0,-3 1 1 0 0,-8 0-111 0 0,0-1 1 0 0,0 0 0 0 0,8-2 109 0 0,2-2-2900 0 0,-12 3 260 0 0,10-3-3817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35:31.68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67 146 10016 0 0,'-37'-7'462'0'0,"36"7"-447"0"0,1 0 0 0 0,0 0-1 0 0,-1 0 1 0 0,1 0 0 0 0,0 0-1 0 0,-1 0 1 0 0,1 0 0 0 0,-1-1 0 0 0,1 1-1 0 0,0 0 1 0 0,-1 0 0 0 0,1 0-1 0 0,0 0 1 0 0,-1 0 0 0 0,1-1-1 0 0,0 1 1 0 0,-1 0 0 0 0,1 0-1 0 0,0 0 1 0 0,0-1 0 0 0,-1 1 0 0 0,1 0-1 0 0,0 0 1 0 0,0-1 0 0 0,-1 1-1 0 0,1 0 1 0 0,0-1 0 0 0,0 1-1 0 0,0 0 1 0 0,-1-1 0 0 0,1 1-1 0 0,0 0 1 0 0,0-1 0 0 0,0 1-1 0 0,0-1-14 0 0,-2-3 112 0 0,-8-5 1242 0 0,10 9-1299 0 0,0 0 1 0 0,0 0-1 0 0,-1-1 0 0 0,1 1 0 0 0,0 0 0 0 0,0 0 0 0 0,0 0 0 0 0,0 0 0 0 0,-1 0 0 0 0,1 0 0 0 0,0-1 0 0 0,0 1 0 0 0,0 0 0 0 0,-1 0 0 0 0,1 0 0 0 0,0 0 0 0 0,0 0 1 0 0,0 0-1 0 0,-1 0 0 0 0,1 0 0 0 0,0 0 0 0 0,0 0 0 0 0,-1 0 0 0 0,1 0 0 0 0,0 0 0 0 0,0 0 0 0 0,0 0 0 0 0,-1 0 0 0 0,1 0 0 0 0,0 0 0 0 0,0 0 0 0 0,0 1 0 0 0,-1-1 1 0 0,1 0-1 0 0,0 0 0 0 0,0 0 0 0 0,0 0 0 0 0,0 0 0 0 0,-1 0 0 0 0,1 1-55 0 0,6 11 1816 0 0,-7-10-1775 0 0,1 1 0 0 0,-1 0 0 0 0,1 0 0 0 0,0-1 0 0 0,0 1 0 0 0,0 0 1 0 0,0 0-1 0 0,0 0 0 0 0,0-1 0 0 0,1 1 0 0 0,0 0 0 0 0,-1-1 0 0 0,1 1 0 0 0,0 0 0 0 0,0-1 0 0 0,0 1 0 0 0,1 0-41 0 0,0-1 60 0 0,-1 1 0 0 0,1 0 0 0 0,-1 0 0 0 0,1 0 0 0 0,-1 0 0 0 0,0 0 0 0 0,0 0 0 0 0,-1 0 0 0 0,1 0 0 0 0,-1 0 0 0 0,1 1 0 0 0,-1-1 0 0 0,0 0 0 0 0,0 3-60 0 0,0-4 39 0 0,0 1 0 0 0,1-1-1 0 0,-1 1 1 0 0,1-1-1 0 0,0 0 1 0 0,-1 1 0 0 0,1-1-1 0 0,0 0 1 0 0,1 0-1 0 0,-1 0 1 0 0,0 0-1 0 0,1 1-38 0 0,-1-1 36 0 0,1 0-1 0 0,-1 0 0 0 0,0 1 0 0 0,1-1 0 0 0,-1 1 0 0 0,-1-1 1 0 0,1 1-1 0 0,0-1 0 0 0,0 1 0 0 0,-1 0-35 0 0,-1 26 323 0 0,0-24-282 0 0,1 0 1 0 0,-1 0-1 0 0,1 0 0 0 0,0 0 0 0 0,1 1 1 0 0,-1-1-42 0 0,1-1 17 0 0,0 1 0 0 0,0-1 1 0 0,-1 1-1 0 0,0 0 0 0 0,0-1 1 0 0,0 1-1 0 0,-1 0 0 0 0,1-1 1 0 0,-1 1-1 0 0,0-1 0 0 0,0 1 1 0 0,-1-1-1 0 0,1 1 0 0 0,-3 2-17 0 0,3 9 125 0 0,1-15-116 0 0,0 0-1 0 0,0 0 1 0 0,0 0 0 0 0,0 0-1 0 0,0 0 1 0 0,0 0 0 0 0,0 0-1 0 0,0 0 1 0 0,0-1 0 0 0,0 1-1 0 0,-1 0 1 0 0,1 0 0 0 0,0 0-1 0 0,-1 0 1 0 0,1 0 0 0 0,0 0-1 0 0,-1 0 1 0 0,1-1 0 0 0,-1 1-1 0 0,0 0 1 0 0,1 0-9 0 0,-5 1 14 0 0,4-2-10 0 0,1 1 0 0 0,-1-1 0 0 0,0 0 0 0 0,0 1 1 0 0,0-1-1 0 0,0 1 0 0 0,0-1 0 0 0,0 1 0 0 0,0 0 0 0 0,1-1 0 0 0,-1 1 0 0 0,0 0 0 0 0,1 0 0 0 0,-2 0-4 0 0,7 1 30 0 0,-3-1 66 0 0,-2-1 3 0 0,8-9 82 0 0,-7 9-168 0 0,0-1-1 0 0,0 0 0 0 0,0 0 0 0 0,-1 0 1 0 0,1 0-1 0 0,0 0 0 0 0,0 0 1 0 0,-1 0-1 0 0,1 0 0 0 0,0 0 0 0 0,-1 0 1 0 0,0 0-1 0 0,1-1 0 0 0,-1 1 1 0 0,1 0-1 0 0,-1 0 0 0 0,0-1 0 0 0,0 1 1 0 0,0 0-1 0 0,0 0 0 0 0,0-1 0 0 0,0 1 1 0 0,0 0-1 0 0,0 0 0 0 0,0 0 1 0 0,-1-2-13 0 0,1-1 28 0 0,0 2-21 0 0,0 1 0 0 0,0-1 0 0 0,0 1 0 0 0,1-1-1 0 0,-1 0 1 0 0,1 1 0 0 0,-1-1 0 0 0,1 1 0 0 0,0-1-1 0 0,-1 1 1 0 0,1 0 0 0 0,0-1 0 0 0,0 1 0 0 0,0 0-1 0 0,0-1 1 0 0,0 1 0 0 0,0 0 0 0 0,2-1-7 0 0,-2 1 1 0 0,1-1-1 0 0,-1 0 1 0 0,1 0 0 0 0,-1 1 0 0 0,0-1 0 0 0,0 0 0 0 0,1 0-1 0 0,-1 0 1 0 0,-1 0 0 0 0,2-2-1 0 0,3-18 45 0 0,-3 9-47 0 0,1 1-1 0 0,1 0 0 0 0,2-6 3 0 0,-3 12-21 0 0,-2 4 17 0 0,0 1-1 0 0,-1-1 1 0 0,1 1 0 0 0,-1-1 0 0 0,1 1 0 0 0,-1-1 0 0 0,1 1-1 0 0,-1-1 1 0 0,0 1 0 0 0,0-1 0 0 0,0 0 0 0 0,0 1 0 0 0,0-1-1 0 0,0-1 5 0 0,0 2 0 0 0,-1 0 0 0 0,1-1 0 0 0,0 1 0 0 0,0 0 0 0 0,-1 0 0 0 0,1-1 0 0 0,0 1 0 0 0,0 0 0 0 0,1 0 0 0 0,-1-1 0 0 0,0 1 0 0 0,0 0 0 0 0,1 0 0 0 0,-1 0 0 0 0,0-1 0 0 0,1 1 0 0 0,-1 0 0 0 0,1 0 0 0 0,-1 0 0 0 0,1 0 0 0 0,0 0 0 0 0,0 0 0 0 0,-1 0 0 0 0,1 0 0 0 0,0 0 0 0 0,0 0 0 0 0,0 0 0 0 0,0 1 0 0 0,0-1 0 0 0,0 0 0 0 0,0 1 0 0 0,0-1 0 0 0,0 0 0 0 0,1 1 0 0 0,4-4 0 0 0,1 0 0 0 0,-1 1 0 0 0,1 0 0 0 0,2 0 0 0 0,-7 2 0 0 0,0 0 0 0 0,1 0 0 0 0,-1 1 0 0 0,0-1 0 0 0,1 1 0 0 0,-1 0 0 0 0,1 0 0 0 0,-1-1 0 0 0,0 2 0 0 0,1-1 0 0 0,-1 0 0 0 0,1 0 0 0 0,-1 1 0 0 0,1 0 0 0 0,1 0-7 0 0,-2 0 24 0 0,1 0 0 0 0,0 0 0 0 0,0 0 0 0 0,0 0 0 0 0,0 1 0 0 0,-1-1 0 0 0,1 1 0 0 0,-1 0 0 0 0,1-1 0 0 0,-1 1 0 0 0,0 1 0 0 0,1-1 0 0 0,-1 0 0 0 0,0 0 0 0 0,1 3-17 0 0,0-1 54 0 0,1 1-1 0 0,-1 0 0 0 0,0 0 0 0 0,-1 0 0 0 0,1 0 1 0 0,-1 0-1 0 0,0 1 0 0 0,0-1 0 0 0,-1 1 0 0 0,2 4-53 0 0,-2 3 53 0 0,1-5-12 0 0,-1-1 0 0 0,-1 1-1 0 0,1 0 1 0 0,-1-1 0 0 0,-1 1 0 0 0,0 2-41 0 0,1 2 516 0 0,0-11-472 0 0,0 0-1 0 0,0 0 1 0 0,0 0 0 0 0,0 0-1 0 0,0 0 1 0 0,0 0-1 0 0,-1 0 1 0 0,1 0-1 0 0,0 0 1 0 0,0-1 0 0 0,-1 1-1 0 0,1 0 1 0 0,0 0-1 0 0,-1 0 1 0 0,1 0 0 0 0,-1-1-1 0 0,1 1 1 0 0,-1 0-1 0 0,1 0 1 0 0,-1-1 0 0 0,0 1-1 0 0,1-1 1 0 0,-1 1-1 0 0,0 0-43 0 0,-5 6 16 0 0,3-1-16 0 0,-1-5 0 0 0,4-1 0 0 0,0 0 0 0 0,1 0 0 0 0,-1 0 0 0 0,0 0 0 0 0,0 0 0 0 0,1-1 0 0 0,-1 1 0 0 0,0 0 0 0 0,0 0 0 0 0,0 0 0 0 0,1 0 0 0 0,-1 0 0 0 0,0-1 0 0 0,0 1 0 0 0,0 0 0 0 0,1 0 0 0 0,-1 0 0 0 0,0 0 0 0 0,0-1 0 0 0,0 1 0 0 0,0 0 0 0 0,0 0 0 0 0,0-1 0 0 0,1 1 0 0 0,-1 0 0 0 0,0 0 0 0 0,0-1 0 0 0,0 1 0 0 0,0 0 0 0 0,0 0 0 0 0,0-1 0 0 0,0 1 0 0 0,0 0 0 0 0,0 0 0 0 0,0-1 0 0 0,0 1 0 0 0,0 0 0 0 0,0 0 0 0 0,0-1 0 0 0,0 1 0 0 0,0 0 0 0 0,-1 0 0 0 0,1 0 0 0 0,0-1 0 0 0,0 1 0 0 0,0 0 0 0 0,0 0 0 0 0,0-1 0 0 0,-1 1 0 0 0,0-6 0 0 0,9-11 0 0 0,-6 14 0 0 0,0 1 0 0 0,0-1 0 0 0,-1 0 0 0 0,1 0 0 0 0,-1 0 0 0 0,1-2 0 0 0,0-7 0 0 0,0 6 0 0 0,-1 0 0 0 0,1 0 0 0 0,0 0 0 0 0,0 0 0 0 0,0 1 0 0 0,3-3 0 0 0,-5 7 0 0 0,1-1 0 0 0,-1 1 0 0 0,0 0 0 0 0,1 0 0 0 0,-1 0 0 0 0,0 0 0 0 0,0-1 0 0 0,1 1 0 0 0,-1 0 0 0 0,0 0 0 0 0,0 0 0 0 0,0-1 0 0 0,-1 1 0 0 0,1 0 0 0 0,0-1 0 0 0,0 1 0 0 0,-1 0 0 0 0,1 0 0 0 0,0 0 0 0 0,0 0 0 0 0,0 0 0 0 0,0 0 0 0 0,0 0 0 0 0,0 1 0 0 0,0-1 0 0 0,0 0 0 0 0,1 0 0 0 0,-1 0 0 0 0,0 0 0 0 0,0 0 0 0 0,1 0 0 0 0,-1 0 0 0 0,1 0 0 0 0,-1 0 0 0 0,1 1 0 0 0,-1-1 0 0 0,43-38-384 0 0,-25 28-33 0 0,-6 7 374 0 0,-7 7 45 0 0,-3-2-10 0 0,9 2-35 0 0,-2 3 20 0 0,-7-3 13 0 0,0 0 1 0 0,-1 1-1 0 0,1-1 0 0 0,-1 0 0 0 0,0 1 0 0 0,0 0 0 0 0,0-1 0 0 0,0 1 0 0 0,-1-1 0 0 0,1 1 0 0 0,-1 0 1 0 0,0 0-1 0 0,0-1 0 0 0,-1 1 0 0 0,1 0 0 0 0,-1-1 0 0 0,1 1 0 0 0,-1-1 0 0 0,-1 3 10 0 0,1-3 0 0 0,0-1 0 0 0,0 1 0 0 0,1 0 0 0 0,-1-1 0 0 0,1 1 0 0 0,0-1 0 0 0,0 1 0 0 0,0 2 0 0 0,0-2 0 0 0,0 0 0 0 0,0-1 0 0 0,-1 1 0 0 0,1 0 0 0 0,-1 0 0 0 0,1 0 0 0 0,-2 2 0 0 0,-2 8-7 0 0,0 0 0 0 0,1 0 0 0 0,1 1 0 0 0,0 3 7 0 0,-4 19-341 0 0,6-34 256 0 0,0 0 1 0 0,-1 0-1 0 0,1 0 1 0 0,0 0-1 0 0,0 0 1 0 0,0-1-1 0 0,0 1 1 0 0,1 0-1 0 0,-1 0 0 0 0,1 0 1 0 0,-1 0-1 0 0,1 0 1 0 0,-1 0-1 0 0,1 0 1 0 0,0-1-1 0 0,0 1 1 0 0,0 0-1 0 0,0-1 0 0 0,0 1 85 0 0,3 9-898 0 0,-2-6-800 0 0,-2-3-3471 0 0,8-2-321 0 0</inkml:trace>
  <inkml:trace contextRef="#ctx0" brushRef="#br0" timeOffset="387.713">523 274 5984 0 0,'6'-3'541'0'0,"-1"0"-110"0"0,-4 3 1317 0 0,-1 0 592 0 0,0 8 1681 0 0,0-5-3388 0 0,-1 3-44 0 0,-1 8 352 0 0,0-1 1 0 0,0 13-942 0 0,3-6 268 0 0,-1 1-1 0 0,2-1 1 0 0,2 9-268 0 0,-3-25 31 0 0,0-1 0 0 0,-1 1 0 0 0,2 0 0 0 0,-1 0 1 0 0,0 0-1 0 0,1-1 0 0 0,-1 1 0 0 0,1-1 0 0 0,0 1 0 0 0,1-1 0 0 0,-1 0 1 0 0,0 0-1 0 0,1 0 0 0 0,0 0 0 0 0,0 0 0 0 0,-1 0 0 0 0,2-1 1 0 0,-1 1-1 0 0,3 1-31 0 0,-4-4 31 0 0,-1 1 1 0 0,1 0-1 0 0,-1-1 0 0 0,1 1 1 0 0,0-1-1 0 0,-1 1 1 0 0,1-1-1 0 0,0 0 1 0 0,0 0-1 0 0,-1 0 1 0 0,1 0-1 0 0,0 0 0 0 0,0 0 1 0 0,-1 0-1 0 0,1 0 1 0 0,0-1-1 0 0,0 1 1 0 0,-1-1-1 0 0,1 1 1 0 0,-1-1-1 0 0,1 0 0 0 0,0 0 1 0 0,-1 1-1 0 0,1-1 1 0 0,-1 0-1 0 0,1-1-31 0 0,1 0 93 0 0,0 0 1 0 0,0-1-1 0 0,-1 1 0 0 0,1-1 0 0 0,0 0 0 0 0,-1 0 1 0 0,0 0-1 0 0,1 0 0 0 0,-1 0 0 0 0,-1 0 0 0 0,3-3-93 0 0,4-14-79 0 0,-5 16 86 0 0,-1 0-1 0 0,0 0 1 0 0,-1 0-1 0 0,1-1 1 0 0,-1 1-1 0 0,0 0 1 0 0,0-1-1 0 0,0 1 1 0 0,0-1-1 0 0,-1 1 1 0 0,0-1-1 0 0,0 0-6 0 0,-1-2 68 0 0,0 0 1 0 0,-1 0-1 0 0,0 1 0 0 0,0-1 0 0 0,-1 1 1 0 0,1-1-1 0 0,-1 1 0 0 0,-2-2-68 0 0,-2-7-7 0 0,5 12-10 0 0,1 1 1 0 0,-1-1-1 0 0,0 0 1 0 0,0 1 0 0 0,-1-1-1 0 0,1 1 1 0 0,0 0-1 0 0,-1-1 1 0 0,1 1 0 0 0,-1 1-1 0 0,0-1 1 0 0,0 0-1 0 0,-3-1 17 0 0,0 0 77 0 0,0 1 0 0 0,-1-1-1 0 0,1 1 1 0 0,-1 1 0 0 0,1-1-1 0 0,-2 1-76 0 0,-8-3-137 0 0,-3 0-4471 0 0,18 4 75 0 0,1 0-1068 0 0</inkml:trace>
  <inkml:trace contextRef="#ctx0" brushRef="#br0" timeOffset="663.691">837 4 11520 0 0,'0'0'886'0'0,"7"14"72"0"0,-7-9-596 0 0,0 0 0 0 0,0 0 0 0 0,0 0 0 0 0,-1 0 0 0 0,0 0 1 0 0,0 3-363 0 0,-3 16 613 0 0,-1 123 2900 0 0,4-120-2896 0 0,1 23 54 0 0,2-20-387 0 0,-2-17-241 0 0,1 0 1 0 0,1-1 0 0 0,0 1-1 0 0,0-1 1 0 0,4 11-44 0 0,0 1 50 0 0,-4-14-2415 0 0,-2-10 1186 0 0</inkml:trace>
  <inkml:trace contextRef="#ctx0" brushRef="#br0" timeOffset="1265.846">1035 298 6912 0 0,'0'0'528'0'0,"6"5"865"0"0,-3-4-832 0 0,0-1 0 0 0,0 1 1 0 0,0-1-1 0 0,0 1 0 0 0,0-1 0 0 0,0 0 0 0 0,0 0 0 0 0,0-1 1 0 0,1 1-1 0 0,-1-1 0 0 0,0 1 0 0 0,2-2-561 0 0,38-14 777 0 0,-32 12-31 0 0,0 0-634 0 0,0-1 0 0 0,-1-1 0 0 0,1 1 0 0 0,-1-2 0 0 0,0 1 0 0 0,-1-1 0 0 0,0-1 0 0 0,0 0 0 0 0,3-3-112 0 0,-10 8 116 0 0,-1 1-1 0 0,1-1 0 0 0,-1 0 1 0 0,1 0-1 0 0,-1 1 0 0 0,0-1 1 0 0,0 0-1 0 0,0 0 1 0 0,0 0-1 0 0,-1 0 0 0 0,1-1-115 0 0,-2 4 27 0 0,1-1 1 0 0,0 0-1 0 0,0 0 0 0 0,-1 1 0 0 0,1-1 0 0 0,0 0 0 0 0,-1 1 0 0 0,1-1 0 0 0,-1 0 0 0 0,1 1 0 0 0,-1-1 0 0 0,1 1 1 0 0,-1-1-1 0 0,0 1 0 0 0,1-1 0 0 0,-1 1 0 0 0,1-1 0 0 0,-1 1 0 0 0,0 0-27 0 0,-13-8 303 0 0,12 8-253 0 0,1-1-16 0 0,-1 1 0 0 0,0-1 0 0 0,1 1 0 0 0,-1 0-1 0 0,0 0 1 0 0,0-1 0 0 0,1 1 0 0 0,-1 0 0 0 0,0 1 0 0 0,0-1-1 0 0,1 0 1 0 0,-1 0 0 0 0,0 1 0 0 0,1-1 0 0 0,-2 2-34 0 0,-24 10 237 0 0,24-10-218 0 0,0 0-2 0 0,0 0-1 0 0,0 0 0 0 0,0 0 0 0 0,0 1 1 0 0,0-1-1 0 0,1 1 0 0 0,-1 0 0 0 0,1 0 1 0 0,0 0-1 0 0,0 0 0 0 0,0 0 0 0 0,0 0 1 0 0,1 1-1 0 0,-2 1-16 0 0,-1 8 24 0 0,0 0 0 0 0,0 0 0 0 0,0 6-24 0 0,0-1 24 0 0,3-14-14 0 0,1 0-1 0 0,-1 0 0 0 0,1 0 0 0 0,0 0 0 0 0,0 0 1 0 0,0 0-1 0 0,0 0 0 0 0,1 0 0 0 0,-1 0 1 0 0,1 0-1 0 0,0-1 0 0 0,1 1 0 0 0,-1 1-9 0 0,0-3 1 0 0,1 1-1 0 0,-1-1 1 0 0,0 0 0 0 0,1 1-1 0 0,-1-1 1 0 0,1 0-1 0 0,-1 0 1 0 0,1 0 0 0 0,0 0-1 0 0,0-1 1 0 0,0 1-1 0 0,0 0 1 0 0,0-1 0 0 0,0 1-1 0 0,0-1 1 0 0,1 0 0 0 0,-1 0-1 0 0,1 0 1 0 0,-1 0-1 0 0,1 0 0 0 0,9 2 0 0 0,1 0 0 0 0,-1-1 0 0 0,0-1 0 0 0,1 0 0 0 0,0 0 0 0 0,-1-1 0 0 0,1-1 0 0 0,9-1 0 0 0,-14-1-531 0 0,0 0 0 0 0,0 0-1 0 0,0 0 1 0 0,-1-1 0 0 0,1-1-1 0 0,-1 1 1 0 0,0-1 0 0 0,0-1 531 0 0,9-4-1557 0 0</inkml:trace>
  <inkml:trace contextRef="#ctx0" brushRef="#br0" timeOffset="2289.511">1496 126 13824 0 0,'0'0'629'0'0,"-10"12"238"0"0,-7 11-597 0 0,11-14 239 0 0,0-1 0 0 0,0 1 0 0 0,0 0 0 0 0,1 2-509 0 0,-12 18 663 0 0,13-22-482 0 0,0-1 0 0 0,0 1 1 0 0,0 0-1 0 0,-1 6-181 0 0,-2 6 245 0 0,5-13-187 0 0,-1 1 0 0 0,1 0 0 0 0,0-1 0 0 0,0 1 0 0 0,1 0 0 0 0,0 0 0 0 0,0 0 0 0 0,1 0 0 0 0,-1 0 0 0 0,2 0 0 0 0,-1 1-58 0 0,1-6 6 0 0,-1-1 0 0 0,1 1 0 0 0,-1 0 0 0 0,1 0 0 0 0,0-1 0 0 0,0 1 0 0 0,0-1 0 0 0,0 1 0 0 0,0-1 0 0 0,0 1 0 0 0,1-1 0 0 0,-1 1 0 0 0,0-1 0 0 0,1 0 0 0 0,-1 0 0 0 0,1 0 0 0 0,-1 0 0 0 0,1 0 0 0 0,-1 0 0 0 0,1 0 0 0 0,0 0 0 0 0,0-1 0 0 0,-1 1 0 0 0,1 0 0 0 0,0-1 0 0 0,0 0 0 0 0,0 1 0 0 0,0-1-6 0 0,2 0 69 0 0,0 1 1 0 0,1-1 0 0 0,-1 1-1 0 0,1-1 1 0 0,-1-1 0 0 0,1 1 0 0 0,-1-1-1 0 0,0 0 1 0 0,1 0 0 0 0,-1 0-1 0 0,2-1-69 0 0,15-5 93 0 0,-19 7-93 0 0,1-1 1 0 0,0 1-1 0 0,-1-1 0 0 0,1 0 0 0 0,-1 0 1 0 0,1 0-1 0 0,-1-1 0 0 0,0 1 0 0 0,0-1 0 0 0,1 1 1 0 0,-1-1-1 0 0,0 0 0 0 0,0 1 0 0 0,0-2 0 0 0,23-25 86 0 0,23-18-86 0 0,-9 9-375 0 0,-22 19-670 0 0,-19 19 1074 0 0,0 1 0 0 0,0 0 0 0 0,0-1 1 0 0,0 1-1 0 0,1 0 0 0 0,-1 0 0 0 0,0 0 0 0 0,1 0 0 0 0,0 0 1 0 0,-1 0-1 0 0,1 0 0 0 0,0 1 0 0 0,0-1 0 0 0,0 0 1 0 0,1 1-1 0 0,-1-1 0 0 0,0 0 0 0 0,1 1 0 0 0,0-1-29 0 0,-3 13-268 0 0,2-7 173 0 0,-1 0-1 0 0,1 1 1 0 0,1-1 0 0 0,-1 0-1 0 0,2 4 96 0 0,-1-9 55 0 0,1 1 0 0 0,0-1-1 0 0,0 1 1 0 0,0-1 0 0 0,0 0 0 0 0,0 0-1 0 0,1 0 1 0 0,-1 0 0 0 0,1 0 0 0 0,0 0-1 0 0,0 0 1 0 0,0 0 0 0 0,0-1 0 0 0,1 1-1 0 0,0 0-54 0 0,-2-3 19 0 0,0 1 0 0 0,0-1 0 0 0,0 1 0 0 0,0-1 0 0 0,0 0 0 0 0,1 0 0 0 0,-1 1 0 0 0,0-1 0 0 0,0 0-1 0 0,0 0 1 0 0,1 0 0 0 0,-1 0 0 0 0,0-1 0 0 0,0 1 0 0 0,0 0 0 0 0,0 0 0 0 0,1-1 0 0 0,-1 1 0 0 0,0-1-1 0 0,0 1 1 0 0,0-1 0 0 0,0 1 0 0 0,0-1 0 0 0,0 0 0 0 0,0 0-19 0 0,3-1 7 0 0,0 0 1 0 0,-1 0-1 0 0,1-1 0 0 0,-1 0 1 0 0,0 0-1 0 0,0 0 0 0 0,1 0-7 0 0,0-3 24 0 0,1 0 0 0 0,0 0 0 0 0,1 0 0 0 0,0 1 0 0 0,2-2-24 0 0,3-6 49 0 0,-10 10-40 0 0,1 1 0 0 0,-1 0 0 0 0,1 0-1 0 0,-1 0 1 0 0,1 1 0 0 0,0-1 0 0 0,0 0 0 0 0,0 1 0 0 0,0-1 0 0 0,0 1 0 0 0,0-1-1 0 0,0 1 1 0 0,3-1-9 0 0,-3 2 22 0 0,-1-1-1 0 0,1 1 0 0 0,0 0 0 0 0,0 0 0 0 0,0 0 0 0 0,-1 0 1 0 0,1 0-1 0 0,0 0 0 0 0,0 1 0 0 0,-1-1 0 0 0,1 1 1 0 0,0-1-1 0 0,-1 1 0 0 0,1-1 0 0 0,0 1 0 0 0,-1 0 0 0 0,1 0 1 0 0,0 1-22 0 0,15 5-334 0 0,-1 1 172 0 0,-14-7 172 0 0,1 1-1 0 0,0 0 0 0 0,0-1 0 0 0,0 0 1 0 0,0 1-1 0 0,0-1 0 0 0,0 0 1 0 0,0-1-1 0 0,0 1 0 0 0,1-1 0 0 0,1 1-9 0 0,0-1 23 0 0,0 0 0 0 0,0-1 0 0 0,0 1 0 0 0,0-1 0 0 0,-1 0 0 0 0,1-1 0 0 0,0 1 0 0 0,0-1 0 0 0,-1 0 0 0 0,1 0 0 0 0,-1-1 0 0 0,1 1 0 0 0,-1-1 0 0 0,0 0 0 0 0,0 0 0 0 0,0 0 0 0 0,-1 0 0 0 0,1-1 0 0 0,-1 0 0 0 0,3-3-23 0 0,-4 3 0 0 0,0 0 0 0 0,0 0 0 0 0,0 0 0 0 0,-1-1 0 0 0,0 1 0 0 0,0-1 0 0 0,0 0 0 0 0,1-1 0 0 0,-1 2 0 0 0,-1 0 0 0 0,0 1 0 0 0,0-1 0 0 0,0 0 0 0 0,0 1 0 0 0,-1-1 0 0 0,1 0 0 0 0,-1 1 0 0 0,0-1 0 0 0,0 0 0 0 0,-4-26 0 0 0,4 19 0 0 0,0 0 0 0 0,-1 0 0 0 0,0-3 0 0 0,-1 3 0 0 0,1 0 0 0 0,1 0 0 0 0,0-4 0 0 0,1 9 0 0 0,-1 0 0 0 0,0 0 0 0 0,0 0 0 0 0,-1 0 0 0 0,-1-4 0 0 0,2 6 0 0 0,-1 0 0 0 0,1-1 0 0 0,0 1 0 0 0,0-1 0 0 0,1 0 0 0 0,-1 1 0 0 0,1-1 0 0 0,0 1 0 0 0,1-3 0 0 0,-1 7-7 0 0,0 0 1 0 0,0 0-1 0 0,0 0 0 0 0,0 0 0 0 0,0-1 0 0 0,0 1 0 0 0,0 0 0 0 0,0 0 0 0 0,0 0 0 0 0,0 0 0 0 0,1-1 0 0 0,-1 1 0 0 0,0 0 1 0 0,0 0-1 0 0,0 0 0 0 0,0 0 0 0 0,1 0 0 0 0,-1 0 0 0 0,0-1 0 0 0,0 1 0 0 0,0 0 0 0 0,0 0 0 0 0,1 0 0 0 0,-1 0 0 0 0,0 0 1 0 0,0 0-1 0 0,0 0 0 0 0,1 0 0 0 0,-1 0 0 0 0,0 0 0 0 0,0 0 0 0 0,0 0 0 0 0,0 0 0 0 0,1 0 0 0 0,-1 0 0 0 0,0 0 0 0 0,0 0 1 0 0,0 0-1 0 0,1 0 0 0 0,-1 0 0 0 0,0 0 0 0 0,0 0 0 0 0,0 1 0 0 0,0-1 0 0 0,1 0 0 0 0,-1 0 0 0 0,0 0 0 0 0,0 0 0 0 0,0 0 1 0 0,0 0-1 0 0,0 1 0 0 0,1-1 0 0 0,-1 0 0 0 0,0 0 0 0 0,0 0 0 0 0,0 0 0 0 0,0 1 0 0 0,0-1 0 0 0,0 0 7 0 0,2 3-123 0 0,-1-1-1 0 0,0 1 1 0 0,0 0-1 0 0,0 0 1 0 0,0-1-1 0 0,0 1 0 0 0,0 0 1 0 0,-1 0-1 0 0,0 0 1 0 0,1 0-1 0 0,-1 0 1 0 0,0 0-1 0 0,-1 2 124 0 0,2 8 14 0 0,12 112 654 0 0,-1-50-1097 0 0,-10-64 552 0 0,-1 0 0 0 0,2 0-1 0 0,-1-1 1 0 0,2 1 0 0 0,3 9-123 0 0,5 14-715 0 0,-12-32 769 0 0,1-1 1 0 0,0 1-1 0 0,-1-1 0 0 0,1 1 1 0 0,0 0-1 0 0,0-1 1 0 0,0 0-1 0 0,0 1 0 0 0,0-1 1 0 0,0 0-1 0 0,0 1 1 0 0,0-1-1 0 0,0 0 0 0 0,1 0 1 0 0,-1 0-1 0 0,0 0 1 0 0,1 0-1 0 0,-1 0 0 0 0,2 0-54 0 0,-1 0 43 0 0,1 0-1 0 0,0 0 0 0 0,0-1 0 0 0,0 1 0 0 0,0-1 0 0 0,0 1 0 0 0,0-1 1 0 0,-1 0-1 0 0,1 0 0 0 0,0-1 0 0 0,1 1-42 0 0,2-1 32 0 0,1 0 0 0 0,-1-1 0 0 0,1 0 1 0 0,-1 0-1 0 0,0 0 0 0 0,0-1 0 0 0,0 0 0 0 0,0 0 0 0 0,-1-1 0 0 0,1 1-32 0 0,18-16 91 0 0,0-1 0 0 0,-2-1 0 0 0,0-1 0 0 0,10-15-91 0 0,-29 32 0 0 0,0 0 1 0 0,0 0-1 0 0,0-1 0 0 0,-1 1 0 0 0,0 0 0 0 0,0-1 0 0 0,0 0 0 0 0,-1 0 0 0 0,1 0 0 0 0,6-24-13 0 0,-7 24-45 0 0,-1 6 54 0 0,-1 0 0 0 0,0-1-1 0 0,0 1 1 0 0,1 0 0 0 0,-1 0 0 0 0,0 0 0 0 0,1 0 0 0 0,-1 0 0 0 0,0 0 0 0 0,0 0 0 0 0,1 0 0 0 0,-1 0 0 0 0,0 0 0 0 0,0 1 0 0 0,1-1 0 0 0,-1 0 0 0 0,0 0-1 0 0,1 1 1 0 0,-1-1 0 0 0,0 1 4 0 0,-2 1-21 0 0,-1 1-1 0 0,1 0 0 0 0,0 1 0 0 0,0-1 0 0 0,0 0 1 0 0,1 1-1 0 0,-1 0 0 0 0,1-1 0 0 0,0 1 0 0 0,0 0 1 0 0,0 0-1 0 0,0 1 22 0 0,-2 6-32 0 0,0 1 1 0 0,1 0-1 0 0,-2 8 32 0 0,4-14 2 0 0,0 1 0 0 0,0-1-1 0 0,1 0 1 0 0,0 1 0 0 0,0-1-1 0 0,1 0 1 0 0,0 1 0 0 0,0-1-1 0 0,0 0 1 0 0,1 0 0 0 0,0 0-1 0 0,0 0 1 0 0,0 0 0 0 0,1 0-1 0 0,0-1 1 0 0,2 3-2 0 0,-4-6 6 0 0,0 0 0 0 0,0-1-1 0 0,1 1 1 0 0,-1-1 0 0 0,0 1 0 0 0,1-1-1 0 0,0 0 1 0 0,-1 1 0 0 0,1-1 0 0 0,0 0-1 0 0,-1 0 1 0 0,1 0 0 0 0,0 0 0 0 0,0-1-1 0 0,0 1 1 0 0,0-1 0 0 0,1 1-6 0 0,1 0 16 0 0,-1-1-1 0 0,1 0 1 0 0,-1 0 0 0 0,1 0 0 0 0,-1 0-1 0 0,1-1 1 0 0,-1 1 0 0 0,0-1 0 0 0,1 0 0 0 0,0 0-16 0 0,4-2-180 0 0,0 0 0 0 0,-1-1 0 0 0,1 0 0 0 0,-1 0 0 0 0,1-1 0 0 0,-1 0 0 0 0,-1 0 0 0 0,2-1 180 0 0,5-5-4902 0 0,2 2-1650 0 0</inkml:trace>
  <inkml:trace contextRef="#ctx0" brushRef="#br0" timeOffset="2611.05">2688 132 17503 0 0,'-7'3'858'0'0,"1"0"-881"0"0,0 1 0 0 0,0 0 0 0 0,0 0 0 0 0,1 1 0 0 0,0 0 0 0 0,0-1 0 0 0,0 2 0 0 0,0-1 0 0 0,1 0 0 0 0,0 1 0 0 0,0 0 0 0 0,1 0 0 0 0,-1 0 0 0 0,-1 6 23 0 0,5-10 7 0 0,-1 1 0 0 0,1-1 0 0 0,-1 1 0 0 0,1 0 0 0 0,0-1 0 0 0,0 1 0 0 0,0 0 0 0 0,0-1 0 0 0,1 1 0 0 0,-1-1 0 0 0,1 1 0 0 0,0 0 0 0 0,-1-1 0 0 0,1 1 0 0 0,0-1 0 0 0,1 0 0 0 0,-1 1 0 0 0,0-1 0 0 0,1 0 0 0 0,-1 0 0 0 0,1 1 0 0 0,-1-1 0 0 0,1 0 0 0 0,0-1 0 0 0,0 1 0 0 0,0 0 0 0 0,0-1 0 0 0,2 2-7 0 0,8 5 82 0 0,0-1 1 0 0,0 0-1 0 0,1-1 0 0 0,0-1 1 0 0,1 1-83 0 0,7 2 90 0 0,-15-5-48 0 0,0-1 18 0 0,0 1 1 0 0,0 0-1 0 0,0 1 0 0 0,0-1 0 0 0,0 1 1 0 0,-1 0-1 0 0,1 1-60 0 0,-4-4 3 0 0,1 2 119 0 0,0-1 0 0 0,-1 1 1 0 0,1 0-1 0 0,0 0 0 0 0,-1 0 1 0 0,2 3-123 0 0,-4-6 35 0 0,1 1 0 0 0,-1 0 0 0 0,0-1 0 0 0,0 1 0 0 0,0-1 0 0 0,1 1 1 0 0,-1 0-1 0 0,0-1 0 0 0,0 1 0 0 0,0 0 0 0 0,0-1 0 0 0,0 1 0 0 0,0 0 0 0 0,0-1 0 0 0,0 1 0 0 0,0 0 1 0 0,0-1-1 0 0,-1 1 0 0 0,1-1 0 0 0,0 1 0 0 0,0 0 0 0 0,0-1 0 0 0,-1 1 0 0 0,1-1 0 0 0,0 1 1 0 0,-1 0-1 0 0,1-1 0 0 0,-1 1 0 0 0,1-1 0 0 0,-1 1 0 0 0,1-1 0 0 0,-1 0 0 0 0,1 1 0 0 0,-1-1 0 0 0,1 1 1 0 0,-1-1-1 0 0,1 0 0 0 0,-1 0 0 0 0,0 1 0 0 0,1-1 0 0 0,-1 0 0 0 0,0 0 0 0 0,0 1-35 0 0,-15 5 396 0 0,-1-1 0 0 0,0 0 0 0 0,-10 0-396 0 0,-32 10 228 0 0,47-11-607 0 0,-1-2-1 0 0,-11 3 380 0 0,-8-2-5578 0 0,4-3-1532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37:48.15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1274 0 6448 0 0,'15'5'482'0'0,"-8"-3"-423"0"0,0-2 0 0 0,0 1 0 0 0,0-1 1 0 0,4 0-60 0 0,-5 0 176 0 0,-1 0 0 0 0,1 0 0 0 0,0 0 0 0 0,-1 1 0 0 0,1 0 0 0 0,-1 0 1 0 0,0 0-1 0 0,2 1-176 0 0,12 5 454 0 0,1-1 1 0 0,5 0-455 0 0,-15-3 629 0 0,-6-3 46 0 0,0 2-486 0 0,2 2 49 0 0,-5-4-232 0 0,-1 0 1 0 0,0 1-1 0 0,0-1 1 0 0,1 0-1 0 0,-1 0 1 0 0,0 0-1 0 0,0 0 1 0 0,1 0-1 0 0,-1 1 1 0 0,0-1 0 0 0,0 0-1 0 0,0 0 1 0 0,1 0-1 0 0,-1 1 1 0 0,0-1-1 0 0,0 0 1 0 0,0 0-1 0 0,0 1 1 0 0,0-1-1 0 0,1 0 1 0 0,-1 0-1 0 0,0 1 1 0 0,0-1-1 0 0,0 0 1 0 0,0 0 0 0 0,0 1-1 0 0,0-1 1 0 0,0 0-1 0 0,0 1 1 0 0,0-1-1 0 0,0 0 1 0 0,0 0-1 0 0,0 1 1 0 0,0-1-1 0 0,0 0 1 0 0,0 0-1 0 0,0 1 1 0 0,-1-1-1 0 0,1 0 1 0 0,0 0 0 0 0,0 1-1 0 0,0-1 1 0 0,0 0-1 0 0,0 0 1 0 0,-1 1-1 0 0,1-1 1 0 0,0 0-1 0 0,0 0 1 0 0,0 0-1 0 0,-1 1 1 0 0,1-1-1 0 0,0 0 1 0 0,0 0-1 0 0,-1 0-6 0 0,1 2 594 0 0,-2-2-499 0 0,1 0 0 0 0,-1 0-1 0 0,1 1 1 0 0,0-1-1 0 0,-1 0 1 0 0,1 1 0 0 0,0 0-1 0 0,0-1 1 0 0,-1 1-1 0 0,1 0 1 0 0,0-1-95 0 0,-3 2 61 0 0,-25 8 364 0 0,-1-1 0 0 0,0-1 0 0 0,-1-2 0 0 0,0-1 0 0 0,-8-1-425 0 0,-39 7 381 0 0,12-1 3256 0 0,-65 1-3637 0 0,36-3 16 0 0,-41 10-16 0 0,116-15 0 0 0,0-2 0 0 0,-1-1 0 0 0,-29 3 0 0 0,-92 7 931 0 0,104-7-217 0 0,13-1-311 0 0,-24 5-403 0 0,5 0 0 0 0,-2-2 0 0 0,-8-2 0 0 0,-54 7 0 0 0,101-10 0 0 0,-1 1 0 0 0,1-1 0 0 0,0-1 0 0 0,-1 1 0 0 0,0-2 0 0 0,1 1 0 0 0,0 1 0 0 0,0-1 0 0 0,0 1 0 0 0,0 1 0 0 0,-1-1 0 0 0,3 0-103 0 0,1 0-1 0 0,-1 0 0 0 0,0-1 1 0 0,0 0-1 0 0,1 0 0 0 0,-1 0 1 0 0,0 0-1 0 0,-2-2 104 0 0,6 2-953 0 0,1 1-58 0 0,0 0-12 0 0</inkml:trace>
  <inkml:trace contextRef="#ctx0" brushRef="#br0" timeOffset="2332.175">151 513 11920 0 0,'0'0'266'0'0,"0"0"44"0"0,0 0 14 0 0,0 0-31 0 0,-4 14-182 0 0,-17 35 1412 0 0,3 1 0 0 0,-12 47-1523 0 0,21-67 2619 0 0,-9 24-2619 0 0,-3 7-794 0 0,20-51 847 0 0,1-9-38 0 0,0 0 1 0 0,1 1-1 0 0,-1-1 1 0 0,-1 0-1 0 0,1 1 1 0 0,0-1-1 0 0,0 0 0 0 0,0 1 1 0 0,-1-1-1 0 0,1 0 1 0 0,-1 1-1 0 0,1-1 1 0 0,-1 1-16 0 0,0-1 85 0 0,1-1-5 0 0,0 0 40 0 0,0 0 21 0 0,13-8 283 0 0,-9 3-360 0 0,0 0 0 0 0,0 0 0 0 0,-1 0 0 0 0,0-1 0 0 0,0 0 0 0 0,0 1 0 0 0,-1-1 0 0 0,0 0 0 0 0,1-3-64 0 0,2-11 65 0 0,-1 0-1 0 0,0-6-64 0 0,5-24 7 0 0,2-4-195 0 0,-6 28-397 0 0,7-25 585 0 0,-7 33-328 0 0,-1-1 0 0 0,1-9 328 0 0,4-20-343 0 0,2-7 267 0 0,-11 55 99 0 0,0-1 0 0 0,1 1 0 0 0,-1-1-1 0 0,0 1 1 0 0,0 0 0 0 0,0-1-1 0 0,0 1 1 0 0,1-1 0 0 0,-1 1 0 0 0,0 0-1 0 0,0-1 1 0 0,1 1 0 0 0,-1 0-1 0 0,0-1 1 0 0,1 1 0 0 0,-1 0-1 0 0,0-1 1 0 0,1 1 0 0 0,-1 0 0 0 0,0 0-1 0 0,1-1 1 0 0,-1 1 0 0 0,1 0-1 0 0,-1 0 1 0 0,0 0 0 0 0,1-1 0 0 0,-1 1-1 0 0,1 0 1 0 0,-1 0 0 0 0,1 0-1 0 0,-1 0 1 0 0,1 0 0 0 0,-1 0-23 0 0,1 0 9 0 0,1 1 0 0 0,-1-1 0 0 0,0 1 1 0 0,0-1-1 0 0,0 1 0 0 0,0 0 0 0 0,0-1 0 0 0,0 1 0 0 0,0 0 1 0 0,0 0-1 0 0,0 0 0 0 0,0-1 0 0 0,0 1-9 0 0,2 4-11 0 0,1-1-1 0 0,-1 0 1 0 0,0 1-1 0 0,0 0 1 0 0,0 0-1 0 0,-1 0 12 0 0,36 67 0 0 0,-22-41 122 0 0,2-1-1 0 0,0 0 0 0 0,3-1 1 0 0,15 18-122 0 0,-23-29 167 0 0,-1 1 0 0 0,-1 0 0 0 0,-1 1-1 0 0,0 1 1 0 0,0 3-167 0 0,-10-24 0 0 0,0 1 0 0 0,0-1 0 0 0,1 1 0 0 0,-1-1 0 0 0,0 1 0 0 0,0-1 0 0 0,0 1 0 0 0,0-1 0 0 0,0 1 0 0 0,0-1 0 0 0,0 1 0 0 0,0-1-1 0 0,0 1 1 0 0,0 0 0 0 0,0-1 0 0 0,0 1 0 0 0,0-1 0 0 0,0 1 0 0 0,0 0 0 0 0,-4 1-9 0 0,3-2 3 0 0,-9 11-1394 0 0,5-8-80 0 0</inkml:trace>
  <inkml:trace contextRef="#ctx0" brushRef="#br0" timeOffset="2579.323">98 715 10136 0 0,'4'-4'210'0'0,"-1"-1"0"0"0,2 1 0 0 0,-1 0 0 0 0,0 0 0 0 0,1 1 0 0 0,0-1 1 0 0,0 1-1 0 0,0 0 0 0 0,0 0 0 0 0,5-2-210 0 0,6-1 2150 0 0,0-1 0 0 0,12-7-2150 0 0,-14 6 697 0 0,0 1 0 0 0,1 0-1 0 0,8-1-696 0 0,-8 3 199 0 0,1 1 0 0 0,0 1 0 0 0,1 0 0 0 0,-1 1 0 0 0,0 1 0 0 0,1 1 0 0 0,-1 0 0 0 0,1 1 0 0 0,8 2-199 0 0,8 3-3565 0 0,-23-4-2648 0 0</inkml:trace>
  <inkml:trace contextRef="#ctx0" brushRef="#br0" timeOffset="3537.626">546 660 10592 0 0,'0'0'818'0'0,"1"1"-532"0"0,5 45 634 0 0,3 13 1378 0 0,-6-31-988 0 0,-3-6-347 0 0,1-11-474 0 0,-1 0-1 0 0,0 0 0 0 0,0 0 1 0 0,-3 7-489 0 0,2-11 87 0 0,0 1 1 0 0,1-1-1 0 0,-1 1 1 0 0,1-1 0 0 0,1 1-1 0 0,-1-1 1 0 0,1 0-1 0 0,0 1 1 0 0,1-1 0 0 0,1 3-88 0 0,-3-8 118 0 0,-5-42-1096 0 0,1 4-836 0 0,2 30 1658 0 0,1 1 0 0 0,0-1 0 0 0,0 0 0 0 0,0 0 0 0 0,1 0-1 0 0,0 0 1 0 0,0-4 156 0 0,1 8 79 0 0,-1-1 0 0 0,1 1 0 0 0,0-1 0 0 0,-1 1 0 0 0,1 0-1 0 0,1-1 1 0 0,-1 1 0 0 0,0 0 0 0 0,0 0 0 0 0,1-1 0 0 0,-1 1 0 0 0,1 0 0 0 0,0 1-1 0 0,0-2-78 0 0,7-9 828 0 0,-8 11-761 0 0,1 0 0 0 0,-1 1-1 0 0,0-1 1 0 0,0 0 0 0 0,1 1 0 0 0,-1-1-1 0 0,1 1 1 0 0,-1-1 0 0 0,0 1 0 0 0,2-1-67 0 0,4-1 105 0 0,30-12 190 0 0,-31 12-240 0 0,-2 1 16 0 0,-2 3-78 0 0,18-4-3 0 0,-11 0 10 0 0,-1-1 27 0 0,-7 3 105 0 0,-1 0 20 0 0,0 0-7 0 0,0 0-14 0 0,1 0-64 0 0,3 0-78 0 0,-3 0-90 0 0,16 3-106 0 0,-15-3 221 0 0,-1 1-1 0 0,1-1 1 0 0,-1 0-1 0 0,1 1 1 0 0,-1-1 0 0 0,0 0-1 0 0,1 0 1 0 0,-1 0 0 0 0,1 0-1 0 0,-1 0 1 0 0,1 0-1 0 0,-1-1 1 0 0,1 1 0 0 0,-1 0-1 0 0,0-1 1 0 0,1 1-1 0 0,-1-1 1 0 0,1 1 0 0 0,-1-1-14 0 0,17-3-176 0 0,-13 1 263 0 0,-2 2-76 0 0,0 0 1 0 0,0 0-1 0 0,-1 0 0 0 0,1-1 0 0 0,0 0 1 0 0,-1 1-1 0 0,0-1 0 0 0,1 0 1 0 0,-1 0-1 0 0,0-1 0 0 0,0 1 0 0 0,2-2-11 0 0,-3-1-17 0 0,-1 4-64 0 0,-16 4-31 0 0,14-3 109 0 0,1 0 0 0 0,-1 0 1 0 0,0 1-1 0 0,0-1 0 0 0,0 0 1 0 0,0 1-1 0 0,1-1 0 0 0,-1 1 1 0 0,0 0-1 0 0,1 0 0 0 0,-2 0 3 0 0,-33 18-1 0 0,4-2 14 0 0,-21 21 175 0 0,12-13-188 0 0,40-25 1 0 0,1 0-1 0 0,0 0 0 0 0,0 0 1 0 0,-1 1-1 0 0,1-1 0 0 0,0 0 1 0 0,0 0-1 0 0,0 0 0 0 0,0 0 1 0 0,-1 0-1 0 0,1 1 0 0 0,0-1 1 0 0,0 0-1 0 0,0 0 0 0 0,0 0 1 0 0,0 1-1 0 0,-1-1 0 0 0,1 0 0 0 0,0 0 1 0 0,0 0-1 0 0,0 1 0 0 0,0-1 1 0 0,0 0-1 0 0,0 0 0 0 0,0 0 1 0 0,0 1-1 0 0,0-1 0 0 0,0 0 1 0 0,0 0-1 0 0,0 1 0 0 0,0-1 1 0 0,0 0-1 0 0,0 0 0 0 0,0 0 1 0 0,0 1-1 0 0,0-1 0 0 0,0 0 1 0 0,0 0-1 0 0,0 1 0 0 0,1-1 1 0 0,-1 0-1 0 0,0 0 0 0 0,0 0 0 0 0,0 0 1 0 0,0 1-1 0 0,0-1 0 0 0,1 0 1 0 0,-1 0-1 0 0,0 0 0 0 0,8 5 35 0 0,-8-5-32 0 0,6 3-2 0 0,1 0 0 0 0,0 0 0 0 0,1-1 0 0 0,-1 0 0 0 0,0-1 0 0 0,0 1 0 0 0,1-1 0 0 0,-1-1 0 0 0,8 1-1 0 0,0 0 1 0 0,6-1 33 0 0,-17-1-12 0 0,0 1 0 0 0,0 0 0 0 0,0 0-1 0 0,0 1 1 0 0,0-1 0 0 0,0 1 0 0 0,0 0-1 0 0,2 0-21 0 0,28 7 72 0 0,-29-7-84 0 0,1 0-1 0 0,-1 0 0 0 0,1 0 1 0 0,-1 1-1 0 0,0 0 1 0 0,1 0-1 0 0,3 2 13 0 0,-3-1-288 0 0,1 0 0 0 0,-1-1 0 0 0,1 0-1 0 0,-1 0 1 0 0,1-1 0 0 0,-1 1-1 0 0,6-1 289 0 0,-10-1-267 0 0,5 0-928 0 0</inkml:trace>
  <inkml:trace contextRef="#ctx0" brushRef="#br0" timeOffset="3847.912">934 577 10592 0 0,'4'-2'483'0'0,"0"-1"0"0"0,0 2 0 0 0,0-1 0 0 0,1 0 0 0 0,-1 1 0 0 0,1 0 1 0 0,-1 0-1 0 0,1 0 0 0 0,-1 1 0 0 0,1 0 0 0 0,3 0-483 0 0,57 0 1351 0 0,48 11-361 0 0,-66-9-1875 0 0,-45-1-91 0 0,-2-1-44 0 0,0 0-10 0 0</inkml:trace>
  <inkml:trace contextRef="#ctx0" brushRef="#br0" timeOffset="4064.519">1036 397 6912 0 0,'0'0'314'0'0,"0"0"-6"0"0,0 0 16 0 0,0 0 803 0 0,0 0 374 0 0,0 0 71 0 0,0 0-145 0 0,6 6-231 0 0,20 43 706 0 0,-19-34-1202 0 0,-1 0-1 0 0,4 12-699 0 0,-4-10 361 0 0,1-1-1 0 0,4 9-360 0 0,-6-13 63 0 0,0 1 1 0 0,-1-1-1 0 0,0 1 0 0 0,-1 0 0 0 0,-1 1 0 0 0,0-1 0 0 0,0 13-63 0 0,-2-23-2 0 0,0 43-16 0 0,0-30 92 0 0,0-4-1401 0 0,1-4-2816 0 0,2-2-1754 0 0</inkml:trace>
  <inkml:trace contextRef="#ctx0" brushRef="#br0" timeOffset="5059.479">1542 361 5528 0 0,'0'0'422'0'0,"0"0"-63"0"0,0 0 764 0 0,0 0 365 0 0,0 0 72 0 0,0 0-152 0 0,0 2-674 0 0,-3 126 2132 0 0,2-42-1275 0 0,-5-19-608 0 0,5-25-795 0 0,-2 1 0 0 0,-3 8-188 0 0,5-39 213 0 0,1-16-176 0 0,-2-22-1003 0 0,-4 1-58 0 0,3 14 206 0 0,0 1 0 0 0,1-1 0 0 0,0 0 0 0 0,1 0 0 0 0,0-3 818 0 0,3-31-2621 0 0,-1 22 1083 0 0,-1 1 1 0 0,0-1 1537 0 0,-1 4 219 0 0,2 0 0 0 0,0-1-1 0 0,1 1 1 0 0,1 0 0 0 0,1 0 0 0 0,6-16-219 0 0,-9 30 292 0 0,0 1-1 0 0,1-1 1 0 0,0 1 0 0 0,-1 0-1 0 0,2-1 1 0 0,-1 1 0 0 0,0 0-1 0 0,1 1 1 0 0,0-1-1 0 0,0 0 1 0 0,0 1 0 0 0,0-1-1 0 0,1 1 1 0 0,-1 0 0 0 0,1 0-1 0 0,0 1 1 0 0,0-1 0 0 0,0 1-1 0 0,3-2-291 0 0,2 0 241 0 0,1 0 0 0 0,0 1 0 0 0,0 0-1 0 0,0 1 1 0 0,0 0 0 0 0,1 0 0 0 0,-1 1-1 0 0,1 0 1 0 0,-1 1 0 0 0,0 0 0 0 0,1 1-1 0 0,7 1-240 0 0,17 6 322 0 0,-25-7-216 0 0,1 1 0 0 0,-1 1 0 0 0,0-1 0 0 0,1 2 0 0 0,-1 0 0 0 0,-1 0 0 0 0,1 0 0 0 0,-1 1 0 0 0,6 4-106 0 0,-12-7 15 0 0,20 19 48 0 0,-22-20-53 0 0,0 0 1 0 0,0 1-1 0 0,0 0 1 0 0,0-1-1 0 0,0 1 1 0 0,0-1-1 0 0,0 1 1 0 0,-1 0-1 0 0,1 0 1 0 0,0-1-1 0 0,-1 1 1 0 0,0 0-1 0 0,1 0 1 0 0,-1 0-1 0 0,0 1-10 0 0,0-2 11 0 0,-1 0 0 0 0,1 0 0 0 0,0 0 1 0 0,-1 0-1 0 0,1 0 0 0 0,-1 0 0 0 0,1 1 0 0 0,-1-1 0 0 0,0 0 0 0 0,1-1 0 0 0,-1 1 0 0 0,0 0 0 0 0,0 0 1 0 0,0 0-1 0 0,0 0 0 0 0,1-1 0 0 0,-1 1 0 0 0,0 0 0 0 0,-1 0-11 0 0,-22 12 141 0 0,22-11-122 0 0,-56 23 168 0 0,0-1 0 0 0,-47 11-187 0 0,84-29-10 0 0,1 0-17 0 0,0 0 0 0 0,-4 4 27 0 0,5-6 0 0 0,17-4 0 0 0,0 0 0 0 0,0 1 0 0 0,0-1 0 0 0,0 0 0 0 0,0 1 0 0 0,0 0 0 0 0,0-1 0 0 0,1 1 0 0 0,-2 1 0 0 0,-2 2 0 0 0,5-4 0 0 0,0 1 0 0 0,0-1 0 0 0,-1 0 0 0 0,1 1 0 0 0,0-1 0 0 0,0 1 0 0 0,-1-1 0 0 0,1 1 0 0 0,0-1 0 0 0,0 1 0 0 0,0-1 0 0 0,0 0 0 0 0,0 1 0 0 0,0-1 0 0 0,0 1 0 0 0,0-1 0 0 0,0 1 0 0 0,0-1 0 0 0,0 1 0 0 0,0-1 0 0 0,0 1 0 0 0,0-1 0 0 0,0 1 0 0 0,1-1 0 0 0,-1 1 0 0 0,0-1 0 0 0,0 1 0 0 0,0-1 0 0 0,1 0 0 0 0,-1 1 0 0 0,0-1 0 0 0,1 1 0 0 0,-1-1 0 0 0,13 9 0 0 0,-11-8 0 0 0,34 20 542 0 0,16 5-542 0 0,-51-26 10 0 0,56 27 563 0 0,53 27-362 0 0,-89-43-136 0 0,-12-7-21 0 0,0 1 1 0 0,-1 0-1 0 0,8 6-54 0 0,-7-5 69 0 0,-7-5-53 0 0,-1 0 0 0 0,1 0-1 0 0,0 0 1 0 0,-1 0 0 0 0,1 0 0 0 0,0 1-1 0 0,-1-1 1 0 0,0 1 0 0 0,1-1-1 0 0,0 2-15 0 0,-2-2-101 0 0,6 4-1551 0 0,-5-4-5130 0 0</inkml:trace>
  <inkml:trace contextRef="#ctx0" brushRef="#br0" timeOffset="5757.545">2042 616 13272 0 0,'0'0'298'0'0,"0"0"46"0"0,0 0 23 0 0,0 0-43 0 0,1 0-213 0 0,0 1-55 0 0,0-1 0 0 0,0 1 0 0 0,0 0 1 0 0,0 0-1 0 0,0-1 0 0 0,0 1 1 0 0,0 0-1 0 0,0 0 0 0 0,0 0 1 0 0,0 0-1 0 0,-1 0 0 0 0,1 0 0 0 0,0 0 1 0 0,-1 0-1 0 0,1 0 0 0 0,0 0 1 0 0,-1 1-1 0 0,0-1 0 0 0,1 1-56 0 0,0 0 239 0 0,2 9 45 0 0,0 0 1 0 0,0 0 0 0 0,-2 0 0 0 0,1 0-1 0 0,-1 0 1 0 0,-1 0 0 0 0,0 0 0 0 0,0 0 0 0 0,-1 1-1 0 0,-2 7-284 0 0,-18 87 1136 0 0,18-88-1048 0 0,1 0 0 0 0,1 7-88 0 0,-2-14 25 0 0,2-10 4 0 0,1 1 1 0 0,-1 0 0 0 0,0 0 0 0 0,1 0 0 0 0,-1 0 0 0 0,1 0 0 0 0,0-1 0 0 0,0 1 0 0 0,0 0 0 0 0,0 2-30 0 0,-4-43 388 0 0,3 34-454 0 0,1 0 0 0 0,0 0 0 0 0,0 1 0 0 0,0-1-1 0 0,0 0 1 0 0,1 0 0 0 0,0 0 0 0 0,0 1 0 0 0,0-1-1 0 0,1 0 1 0 0,-1 1 0 0 0,1-1 0 0 0,0 1 0 0 0,0 0-1 0 0,1-1 1 0 0,-1 1 0 0 0,4-3 66 0 0,22-32-1100 0 0,-16 24 955 0 0,-10 11 123 0 0,1 1-1 0 0,-1 0 0 0 0,1 0 0 0 0,0 0 1 0 0,-1 1-1 0 0,1-1 0 0 0,1 0 23 0 0,14-11-122 0 0,-14 11 103 0 0,1-1 0 0 0,-1 1-1 0 0,1-1 1 0 0,0 1 0 0 0,0 1 0 0 0,0-1 0 0 0,0 1 0 0 0,0 0 0 0 0,0 0 0 0 0,1 0 19 0 0,68-14-171 0 0,-73 16 227 0 0,-1 0 23 0 0,0 0 7 0 0,0 0 2 0 0,0 0-2 0 0,0 0-12 0 0,0 0-2 0 0,0 0 0 0 0,-8 9 277 0 0,8-8-328 0 0,0-1 0 0 0,-1 1 0 0 0,0 0 0 0 0,1 0 0 0 0,-1 0 0 0 0,1-1 0 0 0,-1 1 0 0 0,0 0 0 0 0,1 0-1 0 0,-1-1 1 0 0,0 1 0 0 0,0 0-21 0 0,-62 24 194 0 0,8-3-140 0 0,47-18-47 0 0,4-3 11 0 0,1 1 0 0 0,0-1 0 0 0,0 1 0 0 0,0 0 0 0 0,0 0 0 0 0,0 0 0 0 0,0 1-1 0 0,0-1 1 0 0,1 0 0 0 0,-1 1 0 0 0,1 0-18 0 0,0-1 156 0 0,4-1 4 0 0,0 2-149 0 0,0 0 0 0 0,1-1-1 0 0,0 1 1 0 0,0-1-1 0 0,0 1 1 0 0,0-1-1 0 0,0 0 1 0 0,0 0-1 0 0,1 0 1 0 0,-1 0 0 0 0,1-1-1 0 0,-1 0 1 0 0,1 1-1 0 0,-1-1 1 0 0,1-1-1 0 0,0 1-10 0 0,16 5 215 0 0,48 14 97 0 0,-49-14-255 0 0,1-1 1 0 0,2 0-58 0 0,-9-2 6 0 0,1 0 0 0 0,-1 1-1 0 0,1 0 1 0 0,-1 1 0 0 0,6 4-6 0 0,-3 2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8:50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0 306 6448 0 0,'19'3'1850'0'0,"-18"-3"-542"0"0,-1 0 62 0 0,2-7 1663 0 0,-2 5-2919 0 0,-1 1 0 0 0,1-1 0 0 0,0 1 0 0 0,0 0 0 0 0,0-1 0 0 0,0 1 0 0 0,1-1 0 0 0,-1 1-1 0 0,0 0 1 0 0,0-1 0 0 0,1 1 0 0 0,-1 0 0 0 0,1-1 0 0 0,0 0-114 0 0,3-17 2038 0 0,-4 17-1827 0 0,1 0 0 0 0,-1 0 0 0 0,0 0-1 0 0,1 0 1 0 0,0 0 0 0 0,-1-1 0 0 0,1 2 0 0 0,1-3-211 0 0,3-14-43 0 0,-1-7 13 0 0,1-8 623 0 0,-4 2-180 0 0,-1 19-356 0 0,1 0 0 0 0,-2 0 0 0 0,1-1 0 0 0,-2 1 0 0 0,1 0 0 0 0,-2 0 0 0 0,0-2-57 0 0,1-2 71 0 0,2 14-52 0 0,0 1 0 0 0,0 0 1 0 0,0 0-1 0 0,0 0 1 0 0,0-1-1 0 0,0 1 0 0 0,-1 0 1 0 0,1 0-1 0 0,0 0 0 0 0,-1 0 1 0 0,1-1-1 0 0,-1 1 0 0 0,1 0-19 0 0,-1 0 86 0 0,1 1 22 0 0,0 0 10 0 0,0 0 2 0 0,0 0-9 0 0,0 2-34 0 0,6 56 7 0 0,-2-21-30 0 0,15 96 45 0 0,-9-70 116 0 0,0 29-215 0 0,-7-53 105 0 0,2 56 196 0 0,-9-74-216 0 0,4-20-32 0 0,0-1-27 0 0,0 0-169 0 0,0 0-93 0 0,7-6-6110 0 0,-1 1-498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37:49.02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100 432 10136 0 0,'-2'-5'208'0'0,"2"4"-164"0"0,0 0 1 0 0,0 0-1 0 0,0 1 1 0 0,-1-1-1 0 0,1 0 0 0 0,0 1 1 0 0,-1-1-1 0 0,1 0 1 0 0,0 1-1 0 0,-1-1 1 0 0,1 0-1 0 0,-1 1 0 0 0,1-1 1 0 0,-1 1-1 0 0,1-1 1 0 0,-1 1-1 0 0,0-1 1 0 0,0 1-45 0 0,1-1 1 0 0,0 1 0 0 0,0 0 0 0 0,0 0 0 0 0,0 0 0 0 0,-1 0 0 0 0,1 0 0 0 0,0-1 0 0 0,0 1 0 0 0,0 0 0 0 0,-1 0-1 0 0,1 0 1 0 0,0 0 0 0 0,0 0 0 0 0,0 0 0 0 0,-1 0 0 0 0,1 0 0 0 0,0 0 0 0 0,0 0 0 0 0,-1 0 0 0 0,1 0 0 0 0,0 0 0 0 0,0 0 0 0 0,-1 0 0 0 0,1 0 0 0 0,0 0 0 0 0,0 0 0 0 0,0 0 0 0 0,-1 0 0 0 0,1 0 0 0 0,0 0 0 0 0,0 0 0 0 0,0 0 0 0 0,-1 0 0 0 0,1 1 0 0 0,0-1 0 0 0,0 0 0 0 0,0 0 0 0 0,-1 0 0 0 0,1 0 0 0 0,0 0 0 0 0,0 1 0 0 0,0-1 0 0 0,0 0 0 0 0,0 0 0 0 0,-1 0 0 0 0,1 1 0 0 0,0-1 0 0 0,0 0 0 0 0,0 0 0 0 0,0 1 0 0 0,0-1 0 0 0,0 0 0 0 0,0 0 0 0 0,0 0 0 0 0,0 1-1 0 0,-5 7-6 0 0,-16 17 798 0 0,17-20-545 0 0,0-1 0 0 0,0 1 0 0 0,1 0 0 0 0,-1 0 0 0 0,1 0 0 0 0,0 0 0 0 0,0 0 0 0 0,1 1 1 0 0,0-1-248 0 0,-15 34 1120 0 0,12-29-1048 0 0,5-10 298 0 0,0 0 118 0 0,0 0 21 0 0,0 0 3 0 0,0 0 0 0 0,0 0 0 0 0,6-16 608 0 0,-1 0-1121 0 0,0-1-1 0 0,0 1 1 0 0,-2-1-1 0 0,2-14 2 0 0,6-30 78 0 0,-7 42 220 0 0,-1 7-61 0 0,-1 0 1 0 0,2 1-1 0 0,0-1 1 0 0,0 1-1 0 0,1 0 1 0 0,0 0-1 0 0,2-1-237 0 0,20-35 8 0 0,-3-1-1 0 0,8-23-7 0 0,-10 22 1 0 0,0 7-1 0 0,-18 36 0 0 0,2 5 0 0 0,-4 2 0 0 0,1 0 0 0 0,-1 0 0 0 0,0 0 0 0 0,0 1 0 0 0,0-1 0 0 0,0 1 0 0 0,0 0 0 0 0,0-1 0 0 0,0 1 0 0 0,-1 0 0 0 0,1 0 0 0 0,-1 0 0 0 0,1 0 0 0 0,-1 0 0 0 0,0 1 0 0 0,0-1 0 0 0,0 0 0 0 0,0 1 0 0 0,0-1 0 0 0,0 0 0 0 0,-1 1 0 0 0,1 0 0 0 0,2 10 0 0 0,0 0 0 0 0,0 1 0 0 0,-1 7 0 0 0,10 161 0 0 0,-10-161 0 0 0,7 47 0 0 0,-6-47 0 0 0,0 1 0 0 0,0 17 0 0 0,0 33 0 0 0,-3-63 0 0 0,-4-4-64 0 0,2-4-43 0 0,1 0 0 0 0,0-1-1 0 0,-1 0 1 0 0,1 1 0 0 0,0-1-1 0 0,-1 1 1 0 0,1-1 0 0 0,-1 0 0 0 0,1 0-1 0 0,0 0 1 0 0,-1 0 0 0 0,1 0-1 0 0,-1 0 1 0 0,1 0 0 0 0,-1-1-1 0 0,1 1 1 0 0,0 0 0 0 0,-1-1-1 0 0,1 1 1 0 0,0-1 0 0 0,-1 0-1 0 0,1 1 1 0 0,0-1 107 0 0,-4-2-743 0 0,1 1-1 0 0,0-1 1 0 0,0 0 0 0 0,0-1-1 0 0,-3-2 744 0 0,-3-5-1534 0 0</inkml:trace>
  <inkml:trace contextRef="#ctx0" brushRef="#br0" timeOffset="271.165">50 268 8288 0 0,'0'0'381'0'0,"0"0"-6"0"0,0-1-242 0 0,0 0-115 0 0,-1 1 0 0 0,1 0 0 0 0,0-1 0 0 0,0 1 0 0 0,0 0 0 0 0,0 0 1 0 0,-1-1-1 0 0,1 1 0 0 0,0 0 0 0 0,0-1 0 0 0,0 1 0 0 0,0-1 0 0 0,0 1 0 0 0,0 0 0 0 0,0-1 0 0 0,0 1 0 0 0,0 0 0 0 0,0-1 0 0 0,0 1 0 0 0,0 0 0 0 0,0-1 0 0 0,0 1 1 0 0,0 0-1 0 0,1-1 0 0 0,-1 1 0 0 0,0 0 0 0 0,0-1 0 0 0,0 1 0 0 0,0 0 0 0 0,1-1 0 0 0,-1 1 0 0 0,0 0 0 0 0,0 0 0 0 0,1-1 0 0 0,-1 1 0 0 0,0 0 0 0 0,0 0 0 0 0,1 0 1 0 0,-1-1-1 0 0,1 1-18 0 0,-1 0 150 0 0,2-2 213 0 0,-1 0 0 0 0,1 1 0 0 0,0-1 0 0 0,-1 1-1 0 0,1-1 1 0 0,0 1 0 0 0,0 0 0 0 0,0 0-1 0 0,0 0 1 0 0,0 0 0 0 0,0 0 0 0 0,1 0 0 0 0,-1 0-1 0 0,0 1 1 0 0,0-1 0 0 0,1 1 0 0 0,-1 0 0 0 0,0 0-1 0 0,2-1-362 0 0,9 1 125 0 0,0 0 0 0 0,0 1 0 0 0,2 1-125 0 0,2-1 33 0 0,5 1-33 0 0,-12-2 0 0 0,0 0 0 0 0,0 1 0 0 0,-1 1 0 0 0,1-1 0 0 0,6 3 0 0 0,-7-1 0 0 0,1-1 0 0 0,-1 0 0 0 0,1-1 0 0 0,7 0 0 0 0,5 1 0 0 0,42 1-1658 0 0,-52-3-235 0 0</inkml:trace>
  <inkml:trace contextRef="#ctx0" brushRef="#br0" timeOffset="710.182">568 191 10136 0 0,'0'0'230'0'0,"0"0"30"0"0,0 0 19 0 0,1 8 478 0 0,1 0-294 0 0,-2-6-359 0 0,1 0-1 0 0,-1 0 1 0 0,1 1-1 0 0,-1-1 1 0 0,0 0-1 0 0,0 0 1 0 0,0 0-1 0 0,0 0 1 0 0,0 0-1 0 0,0 0 1 0 0,-1 1-104 0 0,-1 33 146 0 0,2-26 166 0 0,-5 29 1128 0 0,5-31-1407 0 0,0-1 0 0 0,-1 1 0 0 0,0-1 0 0 0,0 1 1 0 0,-2 6-34 0 0,1-5 259 0 0,0 0 0 0 0,0 0 0 0 0,1 0 0 0 0,0 2-259 0 0,-4 25 846 0 0,1-14-679 0 0,3-16-167 0 0,0 0-1 0 0,0 0 1 0 0,-1 0 0 0 0,1 0-1 0 0,-3 4 1 0 0,-1 15 0 0 0,5-25 1 0 0,0 0 0 0 0,0 0-1 0 0,0 0 1 0 0,0 0-1 0 0,0 0 1 0 0,0 0 0 0 0,0 0-1 0 0,0 0 1 0 0,0 0-1 0 0,0 0 1 0 0,0 0-1 0 0,0 0 1 0 0,0 0 0 0 0,0 0-1 0 0,0 0 1 0 0,0 0-1 0 0,0 1 1 0 0,0-1-1 0 0,0 0 1 0 0,0 0 0 0 0,0 0-1 0 0,0 0 1 0 0,0 0-1 0 0,0 0 1 0 0,0 0-1 0 0,0 0 1 0 0,0 0 0 0 0,0 0-1 0 0,0 0 1 0 0,1 0-1 0 0,-1 0 1 0 0,0 0-1 0 0,0 0 1 0 0,0 0 0 0 0,0 0-1 0 0,0 0 1 0 0,0 0-1 0 0,0 0 1 0 0,0 0 0 0 0,0 0-1 0 0,0 0 1 0 0,0 0-1 0 0,0 0 1 0 0,0 0-1 0 0,0 0 1 0 0,0 0 0 0 0,0 0-1 0 0,0 0 1 0 0,1 0-1 0 0,-1 0 1 0 0,0 0-1 0 0,0 0 1 0 0,0 0 0 0 0,0 0-1 0 0,0 0 1 0 0,0 0-1 0 0,0 0 1 0 0,0 0-1 0 0,0 0 1 0 0,0 0-1 0 0,6-3 214 0 0,5-6 468 0 0,42-94-1557 0 0,-48 95 822 0 0,0 1 0 0 0,1 0 0 0 0,3-5 53 0 0,11-12-771 0 0,-7 8 398 0 0,0 1 1 0 0,1 0 0 0 0,14-10 372 0 0,-25 22 0 0 0,1 0 0 0 0,0 0 0 0 0,-1 1 0 0 0,1-1 0 0 0,0 1 0 0 0,0 0 0 0 0,0 1 0 0 0,1-1 0 0 0,-1 1 0 0 0,1-1 0 0 0,-5 2 7 0 0,0 0 1 0 0,0 0 0 0 0,1 0-1 0 0,-1 0 1 0 0,0-1 0 0 0,0 1-1 0 0,1 0 1 0 0,-1 0 0 0 0,0 0-1 0 0,0 0 1 0 0,1 0 0 0 0,-1 0-1 0 0,0 0 1 0 0,0 0 0 0 0,1 0-1 0 0,-1 0 1 0 0,0 0 0 0 0,0 0-1 0 0,1 0 1 0 0,-1 0 0 0 0,0 0-1 0 0,0 0 1 0 0,1 0 0 0 0,-1 1-1 0 0,0-1 1 0 0,0 0 0 0 0,1 0-1 0 0,-1 0 1 0 0,0 0 0 0 0,0 0-1 0 0,1 1 1 0 0,-1-1 0 0 0,0 0-1 0 0,0 0 1 0 0,0 0 0 0 0,0 1-1 0 0,1-1 1 0 0,-1 0 0 0 0,0 0-1 0 0,0 0 1 0 0,0 1 0 0 0,0-1-1 0 0,0 0 1 0 0,0 0 0 0 0,0 1-1 0 0,0-1 1 0 0,0 0 0 0 0,0 1-1 0 0,0-1 1 0 0,0 0 0 0 0,0 0-1 0 0,0 1 1 0 0,0-1-8 0 0,-3 11 410 0 0,2-11-350 0 0,-2 8 41 0 0,-1 0 0 0 0,0 0 1 0 0,-1-1-1 0 0,1 0 1 0 0,-1 0-1 0 0,-1 0 1 0 0,1 0-1 0 0,-1-1 1 0 0,-1 0-1 0 0,1 0 0 0 0,-7 4-101 0 0,7-5 0 0 0,0 0 0 0 0,0 0 0 0 0,0 1 0 0 0,1 0 0 0 0,-18 16 0 0 0,15-14 0 0 0,8-3 0 0 0,0-4 0 0 0,0 1 0 0 0,0 0 0 0 0,0 0 0 0 0,-1 1 0 0 0,2-1 0 0 0,-1 0 0 0 0,0 0 0 0 0,0 1 0 0 0,1-1 0 0 0,-1 0 0 0 0,1 0 0 0 0,0 0 0 0 0,-1 0 0 0 0,1 0 0 0 0,0 0 0 0 0,0 0 0 0 0,0 0 0 0 0,1 0 0 0 0,-1 0 0 0 0,0 0 0 0 0,1-1 0 0 0,-1 1 0 0 0,1-1 0 0 0,0 1 0 0 0,-1-1 0 0 0,3 2 0 0 0,5 3 0 0 0,1 0 0 0 0,0 0 0 0 0,1 0 0 0 0,6 1 0 0 0,-5-1 0 0 0,100 47-1157 0 0,-97-45-4629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34:10.439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8C3A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16312 930 6448 0 0,'17'55'498'0'0,"-17"-52"-479"0"0,1-1 0 0 0,0 0 0 0 0,-1 0 0 0 0,1 0 0 0 0,0 0 0 0 0,0 0 0 0 0,0 0 0 0 0,1-1 0 0 0,0 2-19 0 0,-2-3 4 0 0,0 0 0 0 0,0 0 0 0 0,0 0 0 0 0,0 0 0 0 0,0 0 1 0 0,1 0-1 0 0,-1 0 0 0 0,0 0 0 0 0,0 0 0 0 0,0 0 0 0 0,0 0 0 0 0,0 0 0 0 0,1 0 0 0 0,-1 0 0 0 0,0 0 0 0 0,0 0 0 0 0,0-1 0 0 0,0 1 0 0 0,0 0 0 0 0,0 0 1 0 0,0 0-1 0 0,1 0 0 0 0,-1 0 0 0 0,0 0 0 0 0,0 0 0 0 0,0 0 0 0 0,0-1 0 0 0,0 1 0 0 0,0 0 0 0 0,0 0 0 0 0,0 0 0 0 0,0 0 0 0 0,0 0 0 0 0,0 0 1 0 0,0-1-1 0 0,0 1 0 0 0,0 0 0 0 0,0 0 0 0 0,0 0-4 0 0,0 0 0 0 0,1-2 725 0 0,-1 2 246 0 0,0 0 42 0 0,0 0-60 0 0,0 0-287 0 0,8-13 894 0 0,-7 13-1439 0 0,-1-1 0 0 0,1 1 0 0 0,0-1 0 0 0,0 1 0 0 0,-1-1 0 0 0,1 1 0 0 0,0-1 0 0 0,0 1 0 0 0,0 0 0 0 0,-1-1 0 0 0,1 1 0 0 0,0 0 0 0 0,0 0 0 0 0,0 0 0 0 0,0 0 0 0 0,0 0 0 0 0,0 0 0 0 0,-1 0 0 0 0,1 0 0 0 0,0 0 0 0 0,0 0-121 0 0,31 0 297 0 0,-24 0-99 0 0,41-1 145 0 0,-43 2-304 0 0,0-1 0 0 0,0-1 0 0 0,0 1 0 0 0,0-1 0 0 0,2 0-39 0 0,20-2 117 0 0,96 5 403 0 0,-21-2-312 0 0,-21 0-254 0 0,-8-1-60 0 0,-41 7 233 0 0,-26-5-123 0 0,0 1 0 0 0,0-1 1 0 0,0 0-1 0 0,1-1 0 0 0,-1 1 0 0 0,0-1 0 0 0,0-1 0 0 0,7 0-4 0 0,30-2-152 0 0,-8 1 152 0 0,-36 2 0 0 0,0 0 0 0 0,0 0 0 0 0,0 0 0 0 0,0 0 0 0 0,1 0 0 0 0,-1 0 0 0 0,0 0 0 0 0,0 0 0 0 0,0 0 0 0 0,0 0 0 0 0,0 0 0 0 0,0 1 0 0 0,1-1 0 0 0,-1 0 0 0 0,0 0 0 0 0,0 0 0 0 0,0 0 0 0 0,0 0 0 0 0,0 0 0 0 0,1 0 0 0 0,-1-1 0 0 0,0 1 0 0 0,0 0 0 0 0,0 0 0 0 0,0 0 0 0 0,0 0 0 0 0,0 0 0 0 0,1 0 0 0 0,-1 0 0 0 0,0 0 0 0 0,0 0 0 0 0,0 0 0 0 0,0 0 0 0 0,0 0 0 0 0,0 0 0 0 0,0-1 0 0 0,0 1 0 0 0,1 0 0 0 0,-1 0 0 0 0,0 0 0 0 0,0 0 0 0 0,0 0 0 0 0,0 0 0 0 0,0 0 0 0 0,0-1 0 0 0,0 1 0 0 0,0 0 0 0 0,0 0 0 0 0,0 0 0 0 0,0 0 0 0 0,0 0 0 0 0,0-1 0 0 0,0 1 0 0 0,0 0 0 0 0,0 0 0 0 0,0 0 0 0 0,0 0 0 0 0,0 0 0 0 0,0 0 0 0 0,0-1 0 0 0,0 1 0 0 0,0 0 0 0 0,0 0 0 0 0,0 0 0 0 0,0 0 0 0 0,-9-5 0 0 0,6 4-6 0 0,5 1 44 0 0,-1 0-3 0 0,0 0-1 0 0,0 0 0 0 0,0 0 1 0 0,0 0-1 0 0,0 0 1 0 0,0 0-1 0 0,0 0 1 0 0,0 0-1 0 0,0 0 1 0 0,0-1-1 0 0,0 1 1 0 0,0 0-1 0 0,0-1 0 0 0,-1 1 1 0 0,1 0-1 0 0,0-1 1 0 0,0 1-1 0 0,0-1 1 0 0,0 1-1 0 0,-1-1 1 0 0,1 0-1 0 0,0 1 0 0 0,0-2-34 0 0,0-22 1055 0 0,0 19-1103 0 0,-1 4 96 0 0,1 0-44 0 0,1 0 1 0 0,0 0-1 0 0,-1-1 0 0 0,1 1 0 0 0,-1-1 1 0 0,0 1-1 0 0,0-1 0 0 0,1 0 0 0 0,-1 1 1 0 0,0-1-1 0 0,0 0 0 0 0,-1 0 0 0 0,1 0 1 0 0,0 0-5 0 0,1-1 5 0 0,-1 2-5 0 0,-1 0 0 0 0,1 0 0 0 0,0 0 0 0 0,-1 0 0 0 0,1 0 0 0 0,-1 0 0 0 0,1 0 0 0 0,-1 0 0 0 0,0 0 0 0 0,1-1 0 0 0,-1 1 0 0 0,0 0 0 0 0,0 0 0 0 0,0 0 0 0 0,0 0 0 0 0,0 0 0 0 0,0-1 0 0 0,0 1 0 0 0,0 0 0 0 0,0 0 0 0 0,-1-4 0 0 0,1 2 0 0 0,0 1-1 0 0,-1-1 1 0 0,0 1-1 0 0,1-1 1 0 0,-1 1-1 0 0,0-1 1 0 0,0 1-1 0 0,-1-1 1 0 0,2 1 5 0 0,-1 0 1 0 0,0 1-1 0 0,0-1 0 0 0,0 0 0 0 0,1 0 0 0 0,-1 0 0 0 0,1 1 0 0 0,0-1 0 0 0,-1 0 0 0 0,1 0 0 0 0,0 0 0 0 0,0 0 0 0 0,0 0 1 0 0,0 1-1 0 0,1-1 0 0 0,-1-1-5 0 0,2-2 154 0 0,-1 1-1 0 0,0 0 1 0 0,0-1 0 0 0,0 1 0 0 0,-1-1-1 0 0,0 1 1 0 0,0-1 0 0 0,0 0 0 0 0,0 1-1 0 0,-1-1 1 0 0,1 1 0 0 0,-2-4-154 0 0,0-6 33 0 0,1-1 1 0 0,0 1-1 0 0,1-1 0 0 0,1 1 0 0 0,1-3-33 0 0,-1-2-95 0 0,0 0-1 0 0,-2-8 96 0 0,1 13-5 0 0,1 1 1 0 0,0-1 0 0 0,1-7 4 0 0,0 12 30 0 0,-1-1 0 0 0,0 1 0 0 0,-1-1 1 0 0,0 1-1 0 0,0-1 0 0 0,-1 1 0 0 0,-1-2-30 0 0,0 0 8 0 0,0 1 0 0 0,1-1 0 0 0,0 1 0 0 0,1-1 0 0 0,0 1 0 0 0,1-1 0 0 0,0 1 0 0 0,1-7-8 0 0,-1 12 2 0 0,-1-1 0 0 0,0 0-1 0 0,0 0 1 0 0,-1 1-1 0 0,1-1 1 0 0,-1 0 0 0 0,-1 1-1 0 0,1-2-1 0 0,-3-9 51 0 0,0-40-7 0 0,3 45-14 0 0,1 0 0 0 0,0-1-1 0 0,1 1 1 0 0,0 0-1 0 0,2-5-29 0 0,-2 6-11 0 0,-1 9 5 0 0,0 0 1 0 0,0 0-1 0 0,0 0 0 0 0,1 0 1 0 0,-1 1-1 0 0,0-1 0 0 0,0 0 1 0 0,1 0-1 0 0,-1 0 0 0 0,0 0 0 0 0,1 1 1 0 0,-1-1-1 0 0,1 0 0 0 0,0 0 6 0 0,1-2 5 0 0,0-4-77 0 0,-1 6-7 0 0,6-4-76 0 0,0 1-565 0 0,0-1 1875 0 0,-8 3-4264 0 0,-7 2-5656 0 0,8 0 4853 0 0</inkml:trace>
  <inkml:trace contextRef="#ctx0" brushRef="#br0" timeOffset="1322.285">17107 18 6448 0 0,'0'0'498'0'0,"2"0"-327"0"0,4 0 100 0 0,-9-4-12 0 0,3 2 1182 0 0,13-1-417 0 0,-12 2-512 0 0,-1 1-31 0 0,0 0-128 0 0,0 0-53 0 0,0 0-10 0 0,0 0-10 0 0,0 0-35 0 0,1 1-18 0 0,23 4 221 0 0,-23-5-448 0 0,0 0 0 0 0,0 1 0 0 0,1-1 0 0 0,-1 0 0 0 0,0 0 0 0 0,0 0 0 0 0,0 0 0 0 0,0 0 0 0 0,0 0 0 0 0,1-1 0 0 0,-1 1 0 0 0,0 0 0 0 0,1-1 0 0 0,3 0 0 0 0,272 3 2300 0 0,-169-8-1173 0 0,-49 2-749 0 0,-39 4-138 0 0,21 2-240 0 0,6 0 884 0 0,-35-1-734 0 0,0 1 0 0 0,0 0 1 0 0,0 1-1 0 0,0 0 0 0 0,-1 0 0 0 0,1 1 1 0 0,-1 1-1 0 0,10 5-150 0 0,12 4 14 0 0,-32-13-358 0 0,-1-1-140 0 0,0 0-27 0 0,0 0 134 0 0,17 6 2278 0 0,-15-3-1930 0 0,0 0 1 0 0,0 0-1 0 0,0 0 1 0 0,0 0-1 0 0,0 1 0 0 0,-1-1 1 0 0,1 1-1 0 0,-1-1 0 0 0,0 1 1 0 0,0-1-1 0 0,-1 1 0 0 0,1-1 1 0 0,-1 3 28 0 0,2 12-535 0 0,-1 0 0 0 0,-2 5 535 0 0,1-9 175 0 0,-2 34-125 0 0,-3 0 0 0 0,-1 0-1 0 0,-3 1-49 0 0,-9 66 257 0 0,9-58-178 0 0,4-26 119 0 0,-1 22-198 0 0,1 93 685 0 0,1-29 149 0 0,3-110-756 0 0,1-6-68 0 0,0-1 0 0 0,0 1 0 0 0,0 0 0 0 0,0 0-1 0 0,0 0 1 0 0,-1 0 0 0 0,2-1 0 0 0,-1 1 0 0 0,0 0 0 0 0,0 0 0 0 0,0 0-1 0 0,0 0 1 0 0,0-1 0 0 0,1 1 0 0 0,-1 0 0 0 0,0 0 0 0 0,1 0 0 0 0,-1-1-1 0 0,0 1 1 0 0,1 0 0 0 0,0 0-10 0 0,0 0 151 0 0,-2-1-137 0 0,1 0 0 0 0,0 0 0 0 0,0 0 0 0 0,0 0 0 0 0,0 0 0 0 0,0 0 0 0 0,0 0 0 0 0,0 1 1 0 0,0-1-1 0 0,0 0 0 0 0,0 0 0 0 0,0 0 0 0 0,0 0 0 0 0,0 0 0 0 0,0 0 0 0 0,0 1 0 0 0,0-1 0 0 0,0 0 1 0 0,0 0-1 0 0,0 0 0 0 0,0 0 0 0 0,0 0 0 0 0,0 0 0 0 0,0 1 0 0 0,0-1 0 0 0,0 0 0 0 0,0 0 0 0 0,0 0 0 0 0,0 0 1 0 0,0 0-1 0 0,0 0 0 0 0,0 0 0 0 0,0 1 0 0 0,0-1 0 0 0,0 0 0 0 0,0 0 0 0 0,1 0 0 0 0,-1 0 0 0 0,0 0 1 0 0,0 0-1 0 0,0 0-14 0 0,0 0-37 0 0,0 0 1 0 0,0 1-1 0 0,1-1 1 0 0,-1 0-1 0 0,0 0 0 0 0,0 0 1 0 0,0 0-1 0 0,0 0 1 0 0,0 0-1 0 0,0 1 1 0 0,0-1-1 0 0,0 0 1 0 0,0 0-1 0 0,1 0 1 0 0,-1 0-1 0 0,0 1 1 0 0,0-1-1 0 0,0 0 1 0 0,0 0-1 0 0,0 0 1 0 0,0 0-1 0 0,0 1 1 0 0,0-1-1 0 0,0 0 1 0 0,0 0-1 0 0,0 0 1 0 0,0 0-1 0 0,0 1 0 0 0,-1-1 1 0 0,1 0-1 0 0,0 0 1 0 0,0 0-1 0 0,0 0 1 0 0,0 0-1 0 0,0 1 1 0 0,0-1-1 0 0,0 0 1 0 0,0 0-1 0 0,0 0 1 0 0,-1 0-1 0 0,1 0 1 0 0,0 1 36 0 0,-6 3-3612 0 0,5-3 3355 0 0,0-1 0 0 0,1 1 0 0 0,-1-1 0 0 0,0 1 0 0 0,0-1 0 0 0,0 1 0 0 0,1 0 0 0 0,-1 0 0 0 0,0-1 0 0 0,1 1 0 0 0,-1 0 0 0 0,0 0 0 0 0,1 0 1 0 0,-1 0-1 0 0,1 0 0 0 0,0-1 0 0 0,-1 1 0 0 0,1 0 0 0 0,0 0 0 0 0,-1 0 0 0 0,1 0 257 0 0,2 8-2517 0 0,-2-9 2692 0 0,0 1 0 0 0,1-1 0 0 0,-1 0 0 0 0,0 0 0 0 0,0 1 0 0 0,1-1 1 0 0,-1 0-1 0 0,0 0 0 0 0,0 1 0 0 0,1-1 0 0 0,-1 0 0 0 0,0 0 0 0 0,1 0 0 0 0,-1 0 1 0 0,0 0-1 0 0,1 0 0 0 0,-1 1 0 0 0,0-1 0 0 0,1 0 0 0 0,-1 0 0 0 0,0 0 0 0 0,1 0 1 0 0,-1 0-1 0 0,1 0 0 0 0,-1 0 0 0 0,0 0 0 0 0,1-1 0 0 0,-1 1 0 0 0,0 0 0 0 0,1 0 1 0 0,-1 0-1 0 0,0 0 0 0 0,0 0 0 0 0,1 0 0 0 0,-1-1 0 0 0,0 1 0 0 0,1 0 1 0 0,-1 0-1 0 0,0-1 0 0 0,0 1 0 0 0,1 0 0 0 0,-1 0 0 0 0,0-1-175 0 0,3-1 86 0 0,-1 0-1 0 0,1 0 1 0 0,-1 0 0 0 0,1 0-1 0 0,0 0 1 0 0,0 1-1 0 0,0-1 1 0 0,0 1-1 0 0,0 0 1 0 0,0 0 0 0 0,0 0-1 0 0,1 0 1 0 0,-1 0-1 0 0,0 1 1 0 0,0-1-1 0 0,1 1-85 0 0,10-2 0 0 0,-12 1 0 0 0,0 0 0 0 0,-1 1 0 0 0,1-1 0 0 0,0 1 0 0 0,0 0 0 0 0,0 0 0 0 0,0 0 0 0 0,0 0 0 0 0,0 0 0 0 0,6 0 223 0 0,0 0 0 0 0,0 0-1 0 0,8-1-222 0 0,-9 0 105 0 0,0 0 0 0 0,1 1 0 0 0,-1 0 0 0 0,0 1-1 0 0,5 0-104 0 0,5 1 131 0 0,0 0 0 0 0,1-2 0 0 0,-1 0-1 0 0,16-2-130 0 0,-13 1 49 0 0,-2 1-35 0 0,0 0 0 0 0,5 2-14 0 0,24 1 102 0 0,96-3 68 0 0,-117-3-158 0 0,-22 3-5 0 0,0-1 0 0 0,0 0-1 0 0,0 1 1 0 0,0 0 0 0 0,0 0-1 0 0,1 0 1 0 0,-1 0 0 0 0,0 1-1 0 0,2 0-6 0 0,-2 0 0 0 0,0-1 0 0 0,-1 1 0 0 0,1-1 0 0 0,0 0 0 0 0,0 0 0 0 0,-1 0 0 0 0,1 0 0 0 0,0-1 0 0 0,-1 1 0 0 0,2-1 0 0 0,-2 0 0 0 0,1 0 0 0 0,0 1 0 0 0,0-1 0 0 0,0 1 0 0 0,0 0 0 0 0,0 0 0 0 0,1 1 0 0 0,15 1 0 0 0,-18-2 0 0 0,-1 0 0 0 0,1 0 0 0 0,-1 0 0 0 0,1 1 0 0 0,-1-1 0 0 0,1 1 0 0 0,-1-1 0 0 0,1 1 0 0 0,-1-1 0 0 0,1 1 0 0 0,1 1 0 0 0,-1-1 0 0 0,1 0 0 0 0,0 0 0 0 0,-1-1 0 0 0,1 1 0 0 0,0 0 0 0 0,0-1 0 0 0,0 0 0 0 0,0 0 0 0 0,1 0 0 0 0,4 2 0 0 0,-7-1 0 0 0,1 0 0 0 0,0 0 0 0 0,-1-1 0 0 0,1 1 0 0 0,0-1 0 0 0,0 1 0 0 0,-1-1 0 0 0,1 1 0 0 0,0-1 0 0 0,0 0 0 0 0,0 0 0 0 0,-1 0 0 0 0,13-1 0 0 0,-13 1 0 0 0,0 0 0 0 0,0-1 0 0 0,0 1 0 0 0,0 0 0 0 0,0 0 0 0 0,0 0 0 0 0,0 0 0 0 0,0 0 0 0 0,0 0 0 0 0,0 1 0 0 0,0-1 0 0 0,0 0 0 0 0,0 0 0 0 0,0 1 0 0 0,1-1 0 0 0,3 1 0 0 0,0-1 0 0 0,0 1 0 0 0,1-1 0 0 0,-1-1 0 0 0,5 0 0 0 0,19-4 0 0 0,-16 3 0 0 0,-1 0 0 0 0,1 1 0 0 0,0 0 0 0 0,2-1 0 0 0,-13 2 0 0 0,0 0 0 0 0,1-1 0 0 0,-1 1 0 0 0,0 0 0 0 0,1 0 0 0 0,-1 0 0 0 0,0 1 0 0 0,1-1 0 0 0,5 1 0 0 0,0 0 0 0 0,0-1 0 0 0,0 0 0 0 0,0 0 0 0 0,0-1 0 0 0,0 0 0 0 0,7-1 0 0 0,-4 1 0 0 0,-10 1 0 0 0,-1 1 0 0 0,1-1 0 0 0,-1 0 0 0 0,1 0 0 0 0,-1 0 0 0 0,1 0 0 0 0,-1 0 0 0 0,1 0 0 0 0,-1 0 0 0 0,1 0 0 0 0,-1-1 0 0 0,1 1 0 0 0,-1 0 0 0 0,0 0 0 0 0,1 0 0 0 0,-1 0 0 0 0,1-1 0 0 0,-1 1 0 0 0,1 0 0 0 0,-1 0 0 0 0,1-1 0 0 0,-1 1 0 0 0,1-1 0 0 0,-1 0 0 0 0,14-1 0 0 0,-7 0 0 0 0,-2 1-874 0 0,-3 1-3663 0 0,-2 0-1531 0 0</inkml:trace>
  <inkml:trace contextRef="#ctx0" brushRef="#br0" timeOffset="2765.111">18829 908 2304 0 0,'0'0'101'0'0,"0"1"1"0"0,3 3 144 0 0,-3-3 922 0 0,0-1 400 0 0,0 0 80 0 0,0 0-108 0 0,0 0-515 0 0,0 0-227 0 0,0 0-44 0 0,0 0-70 0 0,1 0-653 0 0,-1 0 0 0 0,0 0 0 0 0,0 0 0 0 0,0 0-1 0 0,1 0 1 0 0,-1 0 0 0 0,0 0 0 0 0,0 0 0 0 0,1 0-1 0 0,-1 0 1 0 0,0 0 0 0 0,0 0 0 0 0,1 0 0 0 0,-1 0 0 0 0,0 0-1 0 0,0 0 1 0 0,1 0 0 0 0,-1 0 0 0 0,0 0 0 0 0,0-1-1 0 0,1 1 1 0 0,-1 0 0 0 0,0 0 0 0 0,0 0 0 0 0,0 0-1 0 0,1 0 1 0 0,-1-1 0 0 0,0 1 0 0 0,0 0 0 0 0,0 0 0 0 0,0 0-1 0 0,1 0 1 0 0,-1-1-31 0 0,8-5 1447 0 0,-8 5-825 0 0,2 0-355 0 0,-1-1 1 0 0,0 0 0 0 0,1 0 0 0 0,-1 0 0 0 0,0 0-1 0 0,-1 0 1 0 0,1 0 0 0 0,0 0-268 0 0,0-4 298 0 0,0 0-1 0 0,0 0 0 0 0,0 1 1 0 0,-1-1-1 0 0,0 0 1 0 0,0 0-1 0 0,0 0 1 0 0,-2-2-298 0 0,-10-50 164 0 0,7 40-253 0 0,1-1-1 0 0,0-5 90 0 0,-4-72 1904 0 0,4-37-1904 0 0,-5-30-9 0 0,2 131-31 0 0,1-34-88 0 0,3 46 129 0 0,0-43-189 0 0,3 62-288 0 0,0 1-850 0 0,0 0-3443 0 0,0 0-1475 0 0</inkml:trace>
  <inkml:trace contextRef="#ctx0" brushRef="#br0" timeOffset="3665.386">18754 79 8288 0 0,'0'0'381'0'0,"0"0"-6"0"0,0 0-171 0 0,0 0 176 0 0,13-6 1128 0 0,-13 6-1420 0 0,1-1 0 0 0,0 1 1 0 0,0 0-1 0 0,-1 0 1 0 0,1 0-1 0 0,0 0 0 0 0,0 0 1 0 0,-1 0-1 0 0,1 0 0 0 0,0 0 1 0 0,-1 0-1 0 0,1 0 1 0 0,0 0-1 0 0,0 0 0 0 0,-1 1 1 0 0,1-1-1 0 0,0 0 0 0 0,-1 0 1 0 0,1 1-1 0 0,0-1-88 0 0,0 1 21 0 0,-1-1-1 0 0,1 0 0 0 0,-1 1 1 0 0,1-1-1 0 0,-1 0 1 0 0,1 0-1 0 0,0 1 1 0 0,-1-1-1 0 0,1 0 0 0 0,-1 0 1 0 0,1 0-1 0 0,0 0 1 0 0,-1 0-1 0 0,1 0 1 0 0,-1 0-1 0 0,1 0 0 0 0,0 0 1 0 0,-1 0-1 0 0,1 0 1 0 0,-1-1-1 0 0,1 1 1 0 0,0 0-1 0 0,-1 0 0 0 0,1 0 1 0 0,-1-1-1 0 0,1 1 1 0 0,-1 0-1 0 0,1-1 1 0 0,-1 1-1 0 0,1 0 0 0 0,-1-1 1 0 0,1 1-21 0 0,2-3 118 0 0,0 0 1 0 0,0 1-1 0 0,0-1 0 0 0,1 1 1 0 0,-1 0-1 0 0,1 0 1 0 0,-1 0-1 0 0,1 0 0 0 0,0 1 1 0 0,0 0-1 0 0,0-1 0 0 0,0 1 1 0 0,0 1-1 0 0,3-1-118 0 0,11-1 117 0 0,-12 0-116 0 0,1 2 0 0 0,-1-1-1 0 0,1 1 1 0 0,-1 0 0 0 0,0 0 0 0 0,3 1-1 0 0,4 1 94 0 0,0-1 0 0 0,1 0 0 0 0,11-2-94 0 0,-13 0 215 0 0,-1 1 0 0 0,1 1 1 0 0,-1 0-1 0 0,0 0 0 0 0,7 2-215 0 0,9 3 556 0 0,0-1-1 0 0,0-2 1 0 0,10 0-556 0 0,83 0 1170 0 0,-108-3-1278 0 0,13 1 215 0 0,-22 0-223 0 0,1 0 1 0 0,-1-1-1 0 0,0 0 0 0 0,1 1 1 0 0,-1-1-1 0 0,1-1 0 0 0,-1 1 1 0 0,1 0-1 0 0,-1-1 0 0 0,0 0 0 0 0,1 0 1 0 0,-1 0-1 0 0,0 0 0 0 0,1 0 1 0 0,-1 0-1 0 0,0-1 0 0 0,0 0 0 0 0,2-1 116 0 0,1-1 1 0 0,0 0-1 0 0,0 1 1 0 0,0-1-1 0 0,1 1 1 0 0,-1 1-1 0 0,1-1 1 0 0,0 1-1 0 0,0 0 0 0 0,15 0 525 0 0,-20 2-518 0 0,-1 0 0 0 0,1 0-1 0 0,0 0 1 0 0,0-1 0 0 0,0 1-1 0 0,0 0 1 0 0,0-1 0 0 0,0 0 0 0 0,-1 1-1 0 0,1-1 1 0 0,0 0 0 0 0,0 0-1 0 0,0 0-6 0 0,0 0 1 0 0,0-1-1 0 0,0 1 0 0 0,0 0 0 0 0,1 0 0 0 0,-1 0 0 0 0,0 0 0 0 0,0 1 0 0 0,1-1 0 0 0,0 0 0 0 0,2 0 10 0 0,-4 1 43 0 0,40 2 89 0 0,-35-2-133 0 0,-3 0 0 0 0,0-1 1 0 0,0 1-1 0 0,0 0 0 0 0,0 0 1 0 0,0 1-1 0 0,0-1 0 0 0,0 1-9 0 0,3 1 0 0 0,21-1-14 0 0,-25-1-8 0 0,-2 0 205 0 0,0 0 97 0 0,0 0 21 0 0,0 0-37 0 0,0 2-250 0 0,1 1 0 0 0,-1 0 0 0 0,1 0 0 0 0,-1-1 0 0 0,1 1 0 0 0,0 0 0 0 0,1 1-14 0 0,-1-1-43 0 0,1-1-1 0 0,-2 1 0 0 0,1 0 0 0 0,0 0 0 0 0,0 0 0 0 0,-1-1 0 0 0,1 4 44 0 0,-2 6 45 0 0,0 0-1 0 0,-1 0 1 0 0,0 0 0 0 0,0 0-1 0 0,-2 0 1 0 0,0 3-45 0 0,-12 44-200 0 0,7-31 295 0 0,2 0-1 0 0,-1 12-94 0 0,3-13 193 0 0,-1-1 0 0 0,-9 24-193 0 0,8-26-78 0 0,0 1 0 0 0,2 0 0 0 0,0 0 0 0 0,2 3 78 0 0,-5 23 14 0 0,-1 28 349 0 0,-3 19 994 0 0,11-96-1332 0 0,1 0-1 0 0,-1 0 0 0 0,1 0 0 0 0,0 0 0 0 0,0 0 0 0 0,0 1 0 0 0,0-1 1 0 0,0 0-1 0 0,0 0 0 0 0,1 0-24 0 0,-1 5 6 0 0,1-5-6 0 0,-1 0 0 0 0,0 0 0 0 0,0 0 0 0 0,1 0 0 0 0,0 0 0 0 0,-1 0 0 0 0,1 0 0 0 0,0-1 0 0 0,0 1 0 0 0,1 2 0 0 0,1 1 0 0 0,0 0 0 0 0,2-2-64 0 0,-4-2-276 0 0,-1-1-148 0 0,0 0-37 0 0,0 0-71 0 0,0 0-260 0 0,0 0-116 0 0,0 0-20 0 0,0 0-146 0 0,0 0-590 0 0,2-10-2294 0 0,-2 8 1976 0 0</inkml:trace>
  <inkml:trace contextRef="#ctx0" brushRef="#br0" timeOffset="3925.481">19534 805 2760 0 0,'0'0'125'0'0,"0"0"290"0"0,0 0 1132 0 0,0 0 496 0 0,0 0 101 0 0,0 0-148 0 0,7 0 278 0 0,44 6 1181 0 0,87-11-1821 0 0,20-7-146 0 0,35 11 102 0 0,-101-6-1405 0 0,64-14-185 0 0,-125 16-13 0 0,39-6-2928 0 0,-60 8 1926 0 0</inkml:trace>
  <inkml:trace contextRef="#ctx0" brushRef="#br0" timeOffset="9321.639">18904 1640 11976 0 0,'-1'-10'846'0'0,"2"14"993"0"0,-1-1-1538 0 0,1 0 0 0 0,-1-1 0 0 0,0 1 0 0 0,0 0 0 0 0,0 0 0 0 0,0-1-1 0 0,-1 1-300 0 0,-3 24 998 0 0,4-21-847 0 0,-1 0 0 0 0,0 1 0 0 0,-1-1 1 0 0,1 0-1 0 0,-1 0-151 0 0,-27 83 2142 0 0,14-55-1531 0 0,-11 29-406 0 0,20-41-205 0 0,3-13 0 0 0,1-1 0 0 0,-1 1 0 0 0,0-1 0 0 0,-1 0 0 0 0,0 0 0 0 0,0 0 0 0 0,-1 0 0 0 0,-1 1 0 0 0,5-8 0 0 0,0 1 0 0 0,0-1 0 0 0,0 1 0 0 0,0-1 0 0 0,0 1 0 0 0,1-1 0 0 0,-1 1 0 0 0,0-1 0 0 0,1 1 0 0 0,0 0 0 0 0,-1-1 0 0 0,1 1 0 0 0,0 0 0 0 0,0 0 0 0 0,0-1 0 0 0,0 1 0 0 0,0 0 0 0 0,0-1 0 0 0,1 2 0 0 0,-1 19 0 0 0,-4-29 71 0 0,6-4 781 0 0,8-20-144 0 0,11-28-708 0 0,-7 23-1567 0 0,1-8 1567 0 0,-9 26-5 0 0,0 1-1 0 0,2-1 1 0 0,3-3 5 0 0,14-33 0 0 0,-21 43 0 0 0,0-1 0 0 0,0 1 0 0 0,1-1 0 0 0,1 1 0 0 0,0 0 0 0 0,1 0 0 0 0,1-2 0 0 0,1 3-393 0 0,-9 10 186 0 0,0 0 19 0 0,5 5 63 0 0,1 6-12 0 0,-1-1 0 0 0,-1 1 1 0 0,0-1-1 0 0,0 2 0 0 0,-1-1 0 0 0,0 0 0 0 0,-1 0 0 0 0,0 2 137 0 0,0 2-2 0 0,1-1 0 0 0,1 1 0 0 0,0-1 0 0 0,4 7 2 0 0,9 27 3 0 0,-10-23 158 0 0,-2-11 57 0 0,6 14 274 0 0,10 11-283 0 0,15 36-209 0 0,-36-74-40 0 0,1 1 1 0 0,-1-1-1 0 0,1 1 1 0 0,-1-1-1 0 0,0 1 0 0 0,0 0 1 0 0,1-1-1 0 0,-1 1 0 0 0,0 0 1 0 0,0-1-1 0 0,-1 1 1 0 0,1-1-1 0 0,0 1 0 0 0,0 0 1 0 0,-1-1-1 0 0,1 1 0 0 0,-1-1 1 0 0,0 2 39 0 0,0-2 101 0 0,-1 0 1 0 0,0 1 0 0 0,1-1-1 0 0,-1 0 1 0 0,0 0 0 0 0,1 0 0 0 0,-1 0-1 0 0,0 0 1 0 0,0 0 0 0 0,0-1-1 0 0,0 1 1 0 0,0-1 0 0 0,0 1-1 0 0,0-1 1 0 0,0 0-102 0 0,-34 1 43 0 0,23-1-21 0 0,-41 1 577 0 0,-22 5-599 0 0,67-5-155 0 0,0-1 0 0 0,0-1 1 0 0,-5 0 154 0 0,-15-1-63 0 0,23 2 51 0 0,-1 0-1 0 0,0 0 1 0 0,1-1 0 0 0,-1 0-1 0 0,1-1 1 0 0,-6-1 12 0 0,11 2-382 0 0,1 1-108 0 0,7 4-5607 0 0,2 4-147 0 0</inkml:trace>
  <inkml:trace contextRef="#ctx0" brushRef="#br0" timeOffset="9654.679">19338 1673 13824 0 0,'0'0'629'0'0,"0"0"-12"0"0,0 6-367 0 0,1 19-368 0 0,-1 4 1413 0 0,-1 1-1 0 0,-1 3-1294 0 0,-8 52 2560 0 0,9-57-2000 0 0,1-1 0 0 0,3 18-560 0 0,-2-41-8 0 0,0 1 0 0 0,0-1 0 0 0,1 0 0 0 0,-1 0 0 0 0,1 0-1 0 0,0 0 1 0 0,0 0 0 0 0,1 0 0 0 0,-1 0 8 0 0,9 15 1 0 0,-10-17 2 0 0,1 0 0 0 0,-1 0 0 0 0,1-1 0 0 0,-1 1 0 0 0,1 0 0 0 0,-1-1-1 0 0,1 1 1 0 0,0-1 0 0 0,0 0 0 0 0,0 1 0 0 0,0-1 0 0 0,0 0 0 0 0,0 0 0 0 0,0 0-1 0 0,0 0 1 0 0,0-1 0 0 0,1 1 0 0 0,-1-1 0 0 0,0 1-3 0 0,4 0 1 0 0,0 0 1 0 0,0 0 0 0 0,0-1-1 0 0,0 0 1 0 0,1 0-1 0 0,4-1-1 0 0,-8 1-16 0 0,0-2-1 0 0,0 1 1 0 0,0 0 0 0 0,0-1-1 0 0,0 1 1 0 0,0-1-1 0 0,0 0 1 0 0,1 0 16 0 0,5-6-5768 0 0,-2 2-916 0 0</inkml:trace>
  <inkml:trace contextRef="#ctx0" brushRef="#br0" timeOffset="9936.161">19207 1828 15664 0 0,'13'-5'1667'0'0,"-11"4"-1657"0"0,0 1-1 0 0,1 0 0 0 0,-1-1 1 0 0,1 1-1 0 0,-1 1 0 0 0,1-1 1 0 0,1 0-10 0 0,12 1 418 0 0,66-7 2118 0 0,236-27-2846 0 0,-265 30-6843 0 0</inkml:trace>
  <inkml:trace contextRef="#ctx0" brushRef="#br0" timeOffset="6004.47">17832 1326 6448 0 0,'-5'2'1022'0'0,"-4"1"5443"0"0,5-2-1120 0 0,8-1-6242 0 0,-3 0 1273 0 0,5 19 80 0 0,2 5-342 0 0,-4-16-15 0 0,-1 0 0 0 0,0 0 1 0 0,0 1-1 0 0,-1 0 0 0 0,-1-1 0 0 0,1 1 0 0 0,-1 8-99 0 0,6 71 547 0 0,-4-29-459 0 0,-4-57-75 0 0,1 0 0 0 0,0 0 1 0 0,-1 1-1 0 0,1-1 0 0 0,-1 0 0 0 0,0 0 0 0 0,1 0 1 0 0,-1 0-1 0 0,0 0 0 0 0,0 0 0 0 0,0 0 0 0 0,-1 0-13 0 0,1-1 18 0 0,0 0 0 0 0,0 1 0 0 0,0-1 0 0 0,1 0 0 0 0,-1 0 0 0 0,0 1 0 0 0,1-1-1 0 0,-1 0 1 0 0,1 1 0 0 0,0-1 0 0 0,-1 0 0 0 0,1 1 0 0 0,0-1 0 0 0,0 1 0 0 0,0-1-1 0 0,0 0 1 0 0,0 1 0 0 0,0-1 0 0 0,0 1 0 0 0,0-1 0 0 0,1 0 0 0 0,-1 1 0 0 0,0-1-1 0 0,1 0 1 0 0,0 1-18 0 0,1 3 12 0 0,-1 1-1 0 0,1 0 1 0 0,-1-1-1 0 0,1 5-11 0 0,-2-5-82 0 0,1 0 0 0 0,0-1-1 0 0,0 1 1 0 0,1 0 0 0 0,-1-1-1 0 0,3 4 83 0 0,-4-8-148 0 0,1 1-1 0 0,-1 0 1 0 0,1 0-1 0 0,-1 0 0 0 0,0 0 1 0 0,1 0-1 0 0,-1 0 1 0 0,0 0-1 0 0,0 0 0 0 0,0 0 1 0 0,1 0-1 0 0,-1 0 1 0 0,0 0-1 0 0,0 0 0 0 0,0 0 149 0 0,-1 2-3732 0 0,1-2-2650 0 0</inkml:trace>
  <inkml:trace contextRef="#ctx0" brushRef="#br0" timeOffset="7710.41">17925 1551 3680 0 0,'-21'1'239'0'0,"11"-2"1942"0"0,28-5-227 0 0,22-1 2088 0 0,-23 4-1831 0 0,-5 2-1334 0 0,5-2-323 0 0,-1 1 0 0 0,1 1 1 0 0,0 0-1 0 0,0 1 0 0 0,5 1-554 0 0,87-5 1562 0 0,-80 6-1524 0 0,-20-1-40 0 0,0 0 1 0 0,1-1-1 0 0,-1 0 0 0 0,1 0 1 0 0,-1-1-1 0 0,0 0 0 0 0,3-1 2 0 0,-3 0 104 0 0,0 1-1 0 0,0 0 0 0 0,-1 0 1 0 0,1 1-1 0 0,0 0 0 0 0,1 1-103 0 0,27-1-3722 0 0,-37 0 2337 0 0</inkml:trace>
  <inkml:trace contextRef="#ctx0" brushRef="#br0" timeOffset="8123.681">18090 1387 10136 0 0,'33'0'918'0'0,"-27"0"-2416"0"0,-1-2 5307 0 0,-11 5 2111 0 0,-58 32-5781 0 0,46-24-132 0 0,7-3-7 0 0,0-1 0 0 0,1 2 0 0 0,-4 3 0 0 0,7-6 0 0 0,-16 19-33 0 0,21-23 68 0 0,1 0-1 0 0,-1 0 1 0 0,1 0 0 0 0,0 0 0 0 0,0 0 0 0 0,-1 0 0 0 0,2 1 0 0 0,-1-1 0 0 0,0 0 0 0 0,0 0 0 0 0,1 1 0 0 0,-1 2-35 0 0,1-3 33 0 0,0 0 0 0 0,1 0 0 0 0,-1 0 0 0 0,1 0 0 0 0,-1 0 0 0 0,1 0 0 0 0,0 0-1 0 0,0 0 1 0 0,0 0 0 0 0,0 0 0 0 0,0 0 0 0 0,0-1 0 0 0,0 1 0 0 0,1 0 0 0 0,-1-1 0 0 0,0 1 0 0 0,1 0-33 0 0,5 4 22 0 0,0-1 0 0 0,0 1 0 0 0,5 2-22 0 0,1 1 98 0 0,12 8 96 0 0,-17-12-42 0 0,0 0-1 0 0,-1 1 1 0 0,1-1 0 0 0,5 8-152 0 0,10 8-387 0 0,-16-14 423 0 0,1-1 0 0 0,-1 2 0 0 0,3 4-36 0 0,12 11-458 0 0,-20-22-1302 0 0,6-1-5069 0 0</inkml:trace>
  <inkml:trace contextRef="#ctx0" brushRef="#br0" timeOffset="8521.433">18505 1470 8288 0 0,'0'-8'3025'0'0,"2"12"1915"0"0,1 2-5457 0 0,-2-5 1029 0 0,-1 8 511 0 0,-1 0-559 0 0,1-1 0 0 0,-1 1 0 0 0,-1 0 0 0 0,1-1 0 0 0,-1 1 0 0 0,-1-1 0 0 0,-2 6-464 0 0,-7 19 603 0 0,-3 7-462 0 0,-1-2 0 0 0,-1 0 0 0 0,-4 2-141 0 0,1-5-16 0 0,3-5 16 0 0,-1 0-1 0 0,-2-1 0 0 0,-2 0 1 0 0,18-23-29 0 0,1 0-1 0 0,-1 1 0 0 0,1-1 1 0 0,-2 7 29 0 0,-1 1-2140 0 0,6-13-2629 0 0,3 6-1475 0 0</inkml:trace>
  <inkml:trace contextRef="#ctx0" brushRef="#br0" timeOffset="5457.307">17011 1409 10136 0 0,'0'0'230'0'0,"0"0"30"0"0,0 0 19 0 0,-2-1-40 0 0,2 1-218 0 0,-1 0-20 0 0,1 0-1 0 0,0 0 1 0 0,-1 0 0 0 0,1 0 0 0 0,0-1-1 0 0,-1 1 1 0 0,1 0 0 0 0,0 0-1 0 0,0 0 1 0 0,-1 0 0 0 0,1-1-1 0 0,0 1 1 0 0,0 0 0 0 0,-1 0 0 0 0,1-1-1 0 0,0 1 1 0 0,0 0 0 0 0,0 0-1 0 0,-1-1 1 0 0,1 1 0 0 0,0 0-1 0 0,0-1 1 0 0,0 1 0 0 0,0 0 0 0 0,0-1-1 0 0,0 1 1 0 0,0 0 0 0 0,0-1-1 0 0,-1 1 1 0 0,1 0 0 0 0,0-1-1 0 0,0 1 1 0 0,1 0 0 0 0,-1-1 0 0 0,0 1-1 0 0,0 0 1 0 0,0-1 0 0 0,0 1-1 0 0,0-1 28 0 0,-1 1 1 0 0,1-1 0 0 0,-1 1-1 0 0,1-1 1 0 0,-1 1-1 0 0,1 0 1 0 0,-1-1 0 0 0,1 1-1 0 0,-1-1 1 0 0,1 1 0 0 0,-1 0-1 0 0,1-1 1 0 0,-1 1 0 0 0,0 0-1 0 0,1 0 1 0 0,-1 0 0 0 0,1-1-1 0 0,-1 1 1 0 0,0 0-1 0 0,1 0 1 0 0,-1 0 0 0 0,0 0-1 0 0,1 0-28 0 0,-6-2 468 0 0,10 1-114 0 0,0 2 507 0 0,-7 0-136 0 0,-4 2 39 0 0,8-2-757 0 0,-1-1 1 0 0,0 0 0 0 0,0 0-1 0 0,0 0 1 0 0,0 1 0 0 0,0-1-1 0 0,0 0 1 0 0,0 0-1 0 0,0 0 1 0 0,1 1 0 0 0,-1-1-1 0 0,0 0 1 0 0,0 0 0 0 0,0 0-1 0 0,0 0 1 0 0,1 0-1 0 0,-1 1 1 0 0,0-1 0 0 0,0 0-1 0 0,0 0 1 0 0,1 0 0 0 0,-1 0-1 0 0,0 0 1 0 0,0 0-1 0 0,1 0 1 0 0,-1 0 0 0 0,0 0-1 0 0,0 0 1 0 0,0 0 0 0 0,1 0-1 0 0,-1 0 1 0 0,0 0-1 0 0,0 0 1 0 0,1 0 0 0 0,-1 0-1 0 0,0 0 1 0 0,0 0 0 0 0,1 0-8 0 0,3 0 11 0 0,-3 0-5 0 0,1 0 0 0 0,-1 0 0 0 0,0 0 0 0 0,1 0 0 0 0,-1 0-1 0 0,0 0 1 0 0,1 1 0 0 0,-1-1 0 0 0,0 0 0 0 0,1 1 0 0 0,-1-1 0 0 0,0 1 0 0 0,0 0-6 0 0,1-1 370 0 0,-5 40 1747 0 0,-9 175-173 0 0,6-133-1705 0 0,4-49-430 0 0,1 0-1 0 0,2 1 0 0 0,2 6 192 0 0,-2-28-936 0 0,1 1 0 0 0,1-1-1 0 0,0 0 1 0 0,1 2 936 0 0,-4-13-1952 0 0,0-1-80 0 0,0 0-14 0 0</inkml:trace>
  <inkml:trace contextRef="#ctx0" brushRef="#br0" timeOffset="6604.257">16920 1690 6392 0 0,'0'0'290'0'0,"0"0"-3"0"0,13 0 1677 0 0,-23 0-1086 0 0,5 0 390 0 0,14 2-199 0 0,-4 0-871 0 0,-5-1 33 0 0,-10-1 556 0 0,8 0-247 0 0,3 0 5 0 0,5 0 869 0 0,-10-3-544 0 0,-8 1-396 0 0,1 0 0 0 0,-1 0 0 0 0,0 1 0 0 0,-6 0-474 0 0,-2 0 161 0 0,-36-4-26 0 0,26 2-17 0 0,0 1 0 0 0,0 1 1 0 0,0 2-1 0 0,-18 2-118 0 0,39-2-130 0 0,-42 3-509 0 0,49-4 368 0 0,2 0-17 0 0,0 0-7 0 0,0 0-101 0 0,0 0-418 0 0,6 2-1209 0 0,4-1 985 0 0</inkml:trace>
  <inkml:trace contextRef="#ctx0" brushRef="#br0" timeOffset="6953.974">16724 1607 8808 0 0,'0'0'400'0'0,"0"0"0"0"0,-2-1-256 0 0,-16-4-128 0 0,19 3 242 0 0,2 1 0 0 0,-1 0 1 0 0,0-1-1 0 0,0 1 0 0 0,0 0 0 0 0,0 0 1 0 0,1 1-1 0 0,-1-1 0 0 0,0 0 1 0 0,1 1-1 0 0,1-1-258 0 0,-3 1 601 0 0,-1 0-51 0 0,0 0-8 0 0,0 0-63 0 0,0 0-248 0 0,0 0-110 0 0,0 0-22 0 0,0 0 22 0 0,0 0 106 0 0,13 1 661 0 0,-7 3-790 0 0,1 0 1 0 0,-1-1 0 0 0,0 1 0 0 0,1-1 0 0 0,0-1 0 0 0,-1 1 0 0 0,1-1 0 0 0,0-1 0 0 0,4 1-99 0 0,18 6-7 0 0,12 5 7 0 0,-22-7-10 0 0,-16-5-23 0 0,1 0 0 0 0,0 0 0 0 0,0 1 0 0 0,-1-1 0 0 0,1 1 0 0 0,0 0 33 0 0,-4-2 0 0 0,0 1 0 0 0,0-1 0 0 0,1 0 0 0 0,-1 0 0 0 0,0 1 0 0 0,0-1 0 0 0,1 0 0 0 0,-1 0 0 0 0,0 1 0 0 0,0-1 0 0 0,0 0 0 0 0,0 1 0 0 0,0-1 0 0 0,0 0 0 0 0,1 1 0 0 0,-1-1 0 0 0,0 0 0 0 0,0 1 0 0 0,0-1 0 0 0,0 0 0 0 0,0 1 0 0 0,0-1 0 0 0,0 1 12 0 0,0-1 0 0 0,0 1 0 0 0,0-1 0 0 0,0 1 0 0 0,0-1 0 0 0,0 1 0 0 0,0-1 0 0 0,0 1 0 0 0,0-1 0 0 0,1 1 0 0 0,-1-1 0 0 0,0 1 0 0 0,0-1 0 0 0,1 0 0 0 0,-1 1 0 0 0,0-1 0 0 0,1 1 0 0 0,-1-1-12 0 0,6 5 18 0 0,-4-4-17 0 0,-1 0 1 0 0,1 1 0 0 0,-1-1-1 0 0,1 0 1 0 0,-1 1-1 0 0,1-1 1 0 0,-1 1-1 0 0,0 0 1 0 0,0-1-2 0 0,0 0 12 0 0,-1 0-1 0 0,0-1 1 0 0,0 1 0 0 0,0 0 0 0 0,0-1 0 0 0,0 1-1 0 0,0 0 1 0 0,0-1 0 0 0,0 1 0 0 0,0 0 0 0 0,0-1 0 0 0,0 1-1 0 0,0 0 1 0 0,0-1 0 0 0,-1 1 0 0 0,1 0 0 0 0,0-1-1 0 0,0 1 1 0 0,-1-1 0 0 0,1 1 0 0 0,0 0 0 0 0,-1-1-1 0 0,1 1 1 0 0,-1-1 0 0 0,1 1 0 0 0,0-1 0 0 0,-1 1 0 0 0,1-1-1 0 0,-1 0 1 0 0,0 1 0 0 0,1-1 0 0 0,-1 1-12 0 0,-9 13 349 0 0,9-12-306 0 0,0-1-1 0 0,0 1 1 0 0,0-1 0 0 0,0 1 0 0 0,0-1 0 0 0,0 1-1 0 0,0-1 1 0 0,0 0 0 0 0,-1 0 0 0 0,1 1 0 0 0,0-1-1 0 0,-1 0-42 0 0,-8 4 145 0 0,-19 11 260 0 0,22-13-370 0 0,0 1 1 0 0,0-1-1 0 0,0 0 0 0 0,0-1 1 0 0,0 0-1 0 0,0 0 1 0 0,-8 1-36 0 0,-24 7 2 0 0,-82 31-2 0 0,80-28-4250 0 0,37-12 2701 0 0</inkml:trace>
  <inkml:trace contextRef="#ctx0" brushRef="#br0" timeOffset="-56860.862">1 891 8320 0 0,'4'-9'1032'0'0,"-3"8"4902"0"0,-1 4-6090 0 0,0-2 229 0 0,0-1 0 0 0,0 1 0 0 0,0 0 1 0 0,0-1-1 0 0,0 1 0 0 0,0 0 0 0 0,0 0 0 0 0,0-1 1 0 0,0 1-1 0 0,0 0 0 0 0,1-1 0 0 0,-1 1 0 0 0,0 0 1 0 0,0-1-1 0 0,1 1 0 0 0,-1 0 0 0 0,0-1 1 0 0,1 1-1 0 0,-1-1 0 0 0,1 1 0 0 0,-1 0 0 0 0,1-1 1 0 0,-1 1-1 0 0,1-1 0 0 0,-1 1 0 0 0,1-1 0 0 0,-1 0 1 0 0,1 1-1 0 0,0-1-73 0 0,2 2 124 0 0,0-1 0 0 0,0 0 0 0 0,1 0 1 0 0,-1-1-1 0 0,0 1 0 0 0,0-1 0 0 0,0 1 0 0 0,1-1 1 0 0,-1 0-1 0 0,0 0 0 0 0,1 0 0 0 0,-1-1 0 0 0,0 1 1 0 0,0-1-1 0 0,0 0 0 0 0,4-1-124 0 0,8-3 68 0 0,0-1 0 0 0,13-7-68 0 0,-21 9 23 0 0,5-3 144 0 0,0 0-1 0 0,-1-1 1 0 0,0-1-1 0 0,0 1 1 0 0,7-10-167 0 0,-3 4 527 0 0,-13 12-515 0 0,0 0 0 0 0,0 0 0 0 0,-1-1 0 0 0,1 1-1 0 0,0-1 1 0 0,-1 1 0 0 0,0-1 0 0 0,0 1 0 0 0,0-1-1 0 0,0 0 1 0 0,0 1 0 0 0,0-1 0 0 0,-1 0 0 0 0,1-1-12 0 0,-1 3 5 0 0,0 0-1 0 0,0 0 1 0 0,0 0 0 0 0,0 0 0 0 0,0 0 0 0 0,0 0 0 0 0,0 0 0 0 0,0 0 0 0 0,0 0-1 0 0,0 0 1 0 0,-1 0 0 0 0,1 0 0 0 0,0 0 0 0 0,-1 0 0 0 0,1 1 0 0 0,-1-1-1 0 0,1 0 1 0 0,-1 0 0 0 0,1 0 0 0 0,-1 1 0 0 0,0-1 0 0 0,1 0 0 0 0,-1 0 0 0 0,0 1-1 0 0,0-1 1 0 0,1 1 0 0 0,-1-1 0 0 0,0 1 0 0 0,0-1 0 0 0,0 1 0 0 0,0-1 0 0 0,0 1-1 0 0,0 0 1 0 0,0-1 0 0 0,0 1 0 0 0,0 0 0 0 0,0 0 0 0 0,1 0 0 0 0,-1 0-1 0 0,0 0 1 0 0,0 0 0 0 0,0 0 0 0 0,-1 0-5 0 0,-3 1 11 0 0,0 0-1 0 0,0 0 0 0 0,0 1 1 0 0,0 0-1 0 0,0 0 1 0 0,1 0-1 0 0,-1 0 1 0 0,0 1-1 0 0,-2 2-10 0 0,0-1-102 0 0,1 0 71 0 0,0 1 1 0 0,0-1-1 0 0,0 1 0 0 0,0 0 1 0 0,1 0-1 0 0,0 1 0 0 0,0 0 1 0 0,1 0-1 0 0,0 0 0 0 0,0 0 1 0 0,0 1-1 0 0,1 0 0 0 0,-1-1 1 0 0,2 1-1 0 0,-2 5 31 0 0,2-7-1 0 0,1-1 1 0 0,0 1-1 0 0,0 0 0 0 0,0 0 0 0 0,0-1 0 0 0,1 1 1 0 0,0 0-1 0 0,0 0 0 0 0,0 0 0 0 0,1 0 1 0 0,0 0-1 0 0,0-1 0 0 0,0 1 0 0 0,1 2 1 0 0,3 8 0 0 0,-3-8 0 0 0,0-1 0 0 0,1 1 0 0 0,0-1 0 0 0,1 2 0 0 0,-3-6 8 0 0,0 0-1 0 0,0-1 0 0 0,0 1 0 0 0,0-1 1 0 0,0 1-1 0 0,0-1 0 0 0,0 0 0 0 0,1 0 1 0 0,0 1-8 0 0,6 0 50 0 0,-3-1-22 0 0,2 2 16 0 0,-6-2-39 0 0,0-1 0 0 0,0 1 0 0 0,0-1 0 0 0,0 1 0 0 0,0-1 0 0 0,0 1 0 0 0,0-1 0 0 0,0 0 0 0 0,0 0 0 0 0,0 1 0 0 0,0-1 0 0 0,0 0 0 0 0,0 0 0 0 0,0 0 0 0 0,0 0 0 0 0,0 0 0 0 0,0 0 0 0 0,1-1 0 0 0,-1 1-5 0 0,13-6 64 0 0,0-1-1 0 0,-1-1 1 0 0,0 0-1 0 0,-1-1 1 0 0,0 0-1 0 0,0-1-63 0 0,51-43 160 0 0,-37 28-160 0 0,26-19 0 0 0,-51 43-4 0 0,0 1-1 0 0,0-1 1 0 0,1 1 0 0 0,-1-1-1 0 0,0 1 1 0 0,0 0-1 0 0,1-1 1 0 0,-1 1-1 0 0,0 0 1 0 0,0 0-1 0 0,1 0 1 0 0,-1 0 0 0 0,0 0-1 0 0,1 0 1 0 0,-1 0-1 0 0,0 1 1 0 0,0-1-1 0 0,1 0 1 0 0,-1 1-1 0 0,0-1 1 0 0,0 1-1 0 0,0-1 1 0 0,1 1 0 0 0,-1 0-1 0 0,0-1 1 0 0,0 1-1 0 0,0 0 1 0 0,0 0 4 0 0,1 0-25 0 0,0 1 1 0 0,1 0 0 0 0,-1 0-1 0 0,0 0 1 0 0,-1 0 0 0 0,1 0-1 0 0,0 0 1 0 0,0 0-1 0 0,-1 0 1 0 0,0 1 0 0 0,1-1-1 0 0,-1 1 1 0 0,0-1 24 0 0,2 12-71 0 0,0-1-1 0 0,0 12 72 0 0,3 14 83 0 0,3-10 256 0 0,0 9-201 0 0,-5-14-348 0 0,-4-23 68 0 0,1 0 22 0 0,1 3 107 0 0,-1-3 77 0 0,-10-43 373 0 0,12 25-437 0 0,-3 15 0 0 0,1-1 0 0 0,-1 1 0 0 0,1 0 0 0 0,-1-1 0 0 0,0 1 0 0 0,0-1 0 0 0,0 1 0 0 0,0 0 0 0 0,0-1 0 0 0,-1 0 0 0 0,1 1 0 0 0,0-1 0 0 0,1 0 0 0 0,-1 0 0 0 0,0 1 0 0 0,1-1 0 0 0,-1 0 0 0 0,1 1 0 0 0,0-1 0 0 0,0 1 0 0 0,0-1 0 0 0,1-1 0 0 0,19-32 0 0 0,-10 19 0 0 0,-7 10 0 0 0,-2 3 0 0 0,-1 0 0 0 0,2 1 0 0 0,-1-1 0 0 0,0 1 0 0 0,1 0 0 0 0,-1 0 0 0 0,1-1 0 0 0,0 2 0 0 0,0-1 0 0 0,0 0 0 0 0,0 1 0 0 0,0-1 0 0 0,1 1 0 0 0,-1 0 0 0 0,1 0 0 0 0,0 0 0 0 0,0 1 0 0 0,-1-1 0 0 0,2 1 0 0 0,-3 0-6 0 0,0 1 0 0 0,0 0 0 0 0,0 0 0 0 0,-1-1 0 0 0,1 1 1 0 0,0 0-1 0 0,0 0 0 0 0,0 1 0 0 0,0-1 0 0 0,0 0 0 0 0,0 1 0 0 0,0-1 0 0 0,0 1 0 0 0,0-1 0 0 0,-1 1 0 0 0,1 0 0 0 0,0 0 0 0 0,0 0 0 0 0,-1 0 0 0 0,1 0 0 0 0,-1 0 0 0 0,1 1 0 0 0,-1-1 0 0 0,1 0 0 0 0,0 1 6 0 0,4 6 26 0 0,1 0 0 0 0,-1 0 0 0 0,-1 1 0 0 0,4 6-26 0 0,5 8-183 0 0,2 7 171 0 0,-16-30 12 0 0,0 1 0 0 0,1 0 0 0 0,-1 0 0 0 0,0-1 0 0 0,1 1 0 0 0,-1 0 0 0 0,0 0 0 0 0,1-1 0 0 0,-1 1 0 0 0,1 0 0 0 0,0-1 0 0 0,-1 1 0 0 0,1-1 0 0 0,-1 1 0 0 0,1-1 0 0 0,0 1 0 0 0,-1-1 0 0 0,1 1 0 0 0,0-1 0 0 0,0 1 0 0 0,3 1 0 0 0,-2 3 0 0 0,-2-4 0 0 0,0 0 0 0 0,0 0 0 0 0,1 0 0 0 0,-1 0 0 0 0,1 0 0 0 0,-1 0 0 0 0,1 0 0 0 0,-1 0 0 0 0,1-1 0 0 0,-1 1 0 0 0,1 0 0 0 0,0 0 0 0 0,-1-1 0 0 0,1 1 0 0 0,0 0 0 0 0,0-1 0 0 0,0 1 0 0 0,-1 0 0 0 0,1-1 0 0 0,0 0 0 0 0,0 1 0 0 0,0-1 0 0 0,0 1 0 0 0,0-1 0 0 0,0 0 0 0 0,0 0 0 0 0,0 1 0 0 0,0-1 0 0 0,6 2 28 0 0,0-1 0 0 0,-1 1-1 0 0,1-1 1 0 0,5 0-28 0 0,-10-1 5 0 0,0 0 1 0 0,0 0 0 0 0,0 0-1 0 0,-1 0 1 0 0,1 0-1 0 0,0-1 1 0 0,0 1-1 0 0,0 0 1 0 0,-1-1-1 0 0,1 0 1 0 0,0 1 0 0 0,0-1-1 0 0,-1 0 1 0 0,1 0-1 0 0,-1 0 1 0 0,1 0-1 0 0,-1 0 1 0 0,1 0-1 0 0,-1-1-5 0 0,6-4 0 0 0,-1 0 0 0 0,1 1 0 0 0,8-6 0 0 0,-9 7 0 0 0,0 0 0 0 0,-1 0 0 0 0,1-1 0 0 0,-1 0 0 0 0,0 0 0 0 0,0-1 0 0 0,21-23 0 0 0,-15 17 0 0 0,-9 11 0 0 0,0-1 0 0 0,0 0 0 0 0,-1 1 0 0 0,1-1 0 0 0,-1 0 0 0 0,1 0 0 0 0,-1 0 0 0 0,0 0 0 0 0,0 0 0 0 0,1 0 0 0 0,3-10 0 0 0,-4 11 0 0 0,0 0 0 0 0,-1 0 0 0 0,1 1 0 0 0,-1-1 0 0 0,1 0 0 0 0,-1 0 0 0 0,1 0 0 0 0,-1 1 0 0 0,0-1 0 0 0,1 0 0 0 0,-1 0 0 0 0,0 0 0 0 0,0 0 0 0 0,0 0 0 0 0,0 0 0 0 0,1 0 0 0 0,-1 1 0 0 0,0-1 0 0 0,-1 0 0 0 0,1 0 0 0 0,0 0 0 0 0,0 0 0 0 0,0 0 0 0 0,0 0 0 0 0,-1 0 0 0 0,1 0 0 0 0,0 1 0 0 0,-1-1 0 0 0,1 0 0 0 0,-1 0 0 0 0,1 0 0 0 0,-1 1 0 0 0,1-1 0 0 0,-1 0 0 0 0,0 1 0 0 0,1-1 0 0 0,-1 0 0 0 0,0 1 0 0 0,0-1 0 0 0,0 1 0 0 0,-4-4 0 0 0,-7-8 0 0 0,12 11 0 0 0,0 1 0 0 0,0-1 0 0 0,0 1 0 0 0,0-1 0 0 0,0 1 0 0 0,0-1 0 0 0,0 1 0 0 0,0-1 0 0 0,0 1 0 0 0,0-1 0 0 0,0 1 0 0 0,0-1 0 0 0,0 1 0 0 0,1-1 0 0 0,-1 1 0 0 0,0-1 0 0 0,0 1 0 0 0,1-1 0 0 0,-1 1 0 0 0,0-1 0 0 0,0 1 0 0 0,1-1 0 0 0,-1 1 0 0 0,1 0 0 0 0,-1-1 0 0 0,0 1 0 0 0,1 0 0 0 0,0-1 0 0 0,-1 1 0 0 0,1-1 0 0 0,-1 0 0 0 0,1 1 0 0 0,-1-1 0 0 0,0 0 0 0 0,1 1 0 0 0,-1-1 0 0 0,0 0 0 0 0,1 0 0 0 0,-1 1 0 0 0,0-1 0 0 0,0 0 0 0 0,0 0 0 0 0,0 0 0 0 0,1 1 0 0 0,-1-1 0 0 0,0 0 0 0 0,0 0 0 0 0,-1 0 0 0 0,1 1 0 0 0,0-1 0 0 0,0 0 0 0 0,0 0 0 0 0,-1 0 0 0 0,1 0 0 0 0,0 0 0 0 0,0 1 0 0 0,0-1 0 0 0,0 0 0 0 0,0 0 0 0 0,0 0 0 0 0,0 1 0 0 0,0-1 0 0 0,0 0 0 0 0,0 0 0 0 0,1 0 0 0 0,-1 1 0 0 0,0-1 0 0 0,0 0 0 0 0,1 0 0 0 0,-1 1 0 0 0,1-2 0 0 0,-2 2 0 0 0,1 0 0 0 0,-1-1 0 0 0,1 1 0 0 0,-1 0 0 0 0,1 0 0 0 0,-1 0 0 0 0,1-1 0 0 0,-1 1 0 0 0,1 0 0 0 0,-1 0 0 0 0,1 0 0 0 0,-1 0 0 0 0,1 0 0 0 0,-1 0 0 0 0,0 0 0 0 0,1 0 0 0 0,-12 1 0 0 0,3 3 0 0 0,6-2 9 0 0,-1 1-1 0 0,1-1 1 0 0,0 1 0 0 0,1 0-1 0 0,-1 0 1 0 0,0 0-1 0 0,1 1 1 0 0,0-1 0 0 0,0 0-1 0 0,0 1 1 0 0,0 0-1 0 0,0-1 1 0 0,1 1-1 0 0,0 0 1 0 0,-1 0 0 0 0,1 1-9 0 0,0 4 4 0 0,-1 0 0 0 0,1 1 1 0 0,1-1-1 0 0,0 1 1 0 0,0-1-1 0 0,1 5-4 0 0,0-11 9 0 0,0 0 1 0 0,-1 0-1 0 0,1 1 0 0 0,0-2 0 0 0,1 1 0 0 0,0 2-9 0 0,2 6-75 0 0,-3-10 75 0 0,-1 0-1 0 0,0 0 0 0 0,1 0 0 0 0,-1 0 0 0 0,1 0 1 0 0,-1 0-1 0 0,1 0 0 0 0,-1 0 0 0 0,1 0 1 0 0,0 0-1 0 0,-1 0 0 0 0,1 0 0 0 0,0-1 0 0 0,0 1 1 0 0,0 0-1 0 0,-1-1 0 0 0,1 1 0 0 0,0 0 1 0 0,0-1 0 0 0,2 2-2 0 0,-1-1 2 0 0,1 1 0 0 0,0-1 0 0 0,-1 1 0 0 0,1-1 0 0 0,0 0 0 0 0,0 0 0 0 0,0 0 0 0 0,0 0 0 0 0,-1-1 0 0 0,1 1 0 0 0,0-1 0 0 0,0 0-1 0 0,1 0 1 0 0,-1 0 0 0 0,0 0 0 0 0,2 0 0 0 0,0-1 2 0 0,1 0-1 0 0,-1 0 1 0 0,0-1-1 0 0,0 1 1 0 0,1-1-1 0 0,-1 0 0 0 0,-1 0 1 0 0,1-1-1 0 0,0 0-1 0 0,41-30 124 0 0,-35 26-141 0 0,-1-1 0 0 0,0-1 0 0 0,3-3 17 0 0,-4 3-32 0 0,0 0 1 0 0,1 1-1 0 0,7-5 32 0 0,-14 11-20 0 0,0 1-1 0 0,1-1 0 0 0,-1 0 1 0 0,0 1-1 0 0,0 0 0 0 0,1 0 1 0 0,-1 0-1 0 0,1 0 0 0 0,-1 1 1 0 0,1-1-1 0 0,-1 1 0 0 0,1 0 1 0 0,-1 0-1 0 0,1 0 0 0 0,0 0 21 0 0,-2 1-14 0 0,1-1 0 0 0,0 1 0 0 0,-1 0 0 0 0,1 0 1 0 0,-1 0-1 0 0,1 0 0 0 0,-1 0 0 0 0,0 1 0 0 0,1-1 0 0 0,-1 1 0 0 0,0-1 0 0 0,0 1 0 0 0,0 0 0 0 0,0 0 0 0 0,0 0 0 0 0,0 0 0 0 0,-1 0 0 0 0,1 0 0 0 0,0 2 14 0 0,3 6-74 0 0,-2-3 46 0 0,0 0 0 0 0,0-1 0 0 0,0 1 0 0 0,-1 0-1 0 0,0 0 1 0 0,0 2 28 0 0,0 0 149 0 0,0 1 0 0 0,1-1 0 0 0,3 5-149 0 0,5 21 253 0 0,-11-35-253 0 0,0 1 0 0 0,0-1 0 0 0,0 0 0 0 0,0 0 0 0 0,0 0 0 0 0,0 0 0 0 0,0 1 0 0 0,0-1 0 0 0,0 0 0 0 0,0 0 0 0 0,1 0 0 0 0,-1 0 0 0 0,0 1 0 0 0,0-1 0 0 0,0 0 0 0 0,0 0 0 0 0,0 0 0 0 0,0 0 0 0 0,1 0 0 0 0,-1 1 0 0 0,0-1 0 0 0,0 0 0 0 0,0 0 0 0 0,0 0 0 0 0,0 0 0 0 0,1 0 0 0 0,-1 0 0 0 0,0 0 0 0 0,0 0 0 0 0,0 0 0 0 0,1 0 0 0 0,-1 0 0 0 0,0 0 0 0 0,0 0 0 0 0,0 0 0 0 0,0 0 0 0 0,1 0 0 0 0,-1 0 0 0 0,0 0 0 0 0,0 0 0 0 0,0 0 0 0 0,1 0 0 0 0,-1 0 0 0 0,0 0 0 0 0,0 0 0 0 0,0 0 0 0 0,0 0 0 0 0,1 0 0 0 0,-1 0 0 0 0,0 0 0 0 0,0-1 0 0 0,0 1 0 0 0,0 0 0 0 0,0 0 0 0 0,1 0 0 0 0,-1 0 0 0 0,0 0 0 0 0,0-1 0 0 0,0 1 0 0 0,0 0 0 0 0,0 0 0 0 0,8-10 0 0 0,6-15 0 0 0,-5 7 0 0 0,1 1 0 0 0,1 0 0 0 0,0 0 0 0 0,1 2 0 0 0,1-1 0 0 0,4-3 0 0 0,70-47-1073 0 0,-74 55 708 0 0,1 0 1 0 0,10-6 364 0 0,4-3-198 0 0,-27 20 258 0 0,-3 4-40 0 0,-10 12-20 0 0,-19 20 395 0 0,22-25-285 0 0,0 0 1 0 0,1 0-1 0 0,0 1 0 0 0,1-1 1 0 0,1 2-1 0 0,-1 0-110 0 0,1 0-1 0 0,-2 3 16 0 0,1 1 0 0 0,-2 6-15 0 0,8-21 154 0 0,4 0 173 0 0,-2-1-311 0 0,-1-1-1 0 0,1 1 1 0 0,-1-1 0 0 0,0 0 0 0 0,1 1-1 0 0,-1-1 1 0 0,1 1 0 0 0,-1-1-1 0 0,1 0 1 0 0,0 0 0 0 0,-1 1-1 0 0,1-1 1 0 0,-1 0 0 0 0,1 0-1 0 0,-1 0 1 0 0,1 1 0 0 0,0-1 0 0 0,-1 0-1 0 0,1 0 1 0 0,-1 0 0 0 0,1 0-1 0 0,0 0-15 0 0,16-5 0 0 0,-14 4 0 0 0,-1 1 0 0 0,1-1 0 0 0,-1 1 0 0 0,0-1 0 0 0,1 0 0 0 0,-1 0 0 0 0,0 0 0 0 0,0 0 0 0 0,1-1 0 0 0,50-42 0 0 0,-44 38 0 0 0,15-5 0 0 0,-21 10-13 0 0,0-1 0 0 0,0 1 0 0 0,0 0 0 0 0,0 0-1 0 0,1 0 1 0 0,-1 0 0 0 0,0 1 0 0 0,0-1 0 0 0,1 1-1 0 0,-1 0 1 0 0,0 0 0 0 0,1 0 0 0 0,-1 0 0 0 0,0 1 0 0 0,1 0-1 0 0,-1-1 1 0 0,0 1 0 0 0,0 0 0 0 0,1 0 0 0 0,-1 1-1 0 0,0-1 1 0 0,0 1 0 0 0,-1-1 0 0 0,4 3 13 0 0,3 3 38 0 0,1 1 0 0 0,-1 0 0 0 0,0 1 0 0 0,-1 0 0 0 0,0 0 0 0 0,0 1-38 0 0,-6-7-31 0 0,0-1 0 0 0,-1 1 0 0 0,0-1-1 0 0,0 1 1 0 0,1-1 0 0 0,-1 1 0 0 0,-1 0-1 0 0,1-1 1 0 0,0 1 0 0 0,0 2 31 0 0,3 13-101 0 0,-1-11 151 0 0,0 0 0 0 0,0 1 0 0 0,-1 0-1 0 0,-1-1 1 0 0,1 1 0 0 0,-1 0 0 0 0,0 0 0 0 0,-1 0 0 0 0,0 0 0 0 0,0 5-50 0 0,-1-4 6 0 0,1-1-1 0 0,0 0 1 0 0,1 0 0 0 0,-1 1 0 0 0,2 1-6 0 0,-1-3-1 0 0,0 1 1 0 0,0-1 0 0 0,-1 1-1 0 0,0-1 1 0 0,0 1-1 0 0,-1 0 1 0 0,-4 15 0 0 0,3-16 0 0 0,1-1 0 0 0,-1 1 0 0 0,2 0 0 0 0,-1 0 0 0 0,1 0 0 0 0,0-1 0 0 0,0 2 0 0 0,1 1-1 0 0,0-4-9 0 0,0 0 1 0 0,-1 1 0 0 0,0-1-1 0 0,0 1 1 0 0,0-1 0 0 0,0 1 0 0 0,-1-1-1 0 0,0 1 1 0 0,-1 3 9 0 0,1-7-7 0 0,0 0 0 0 0,0 1 0 0 0,0 0 0 0 0,1-1 0 0 0,-1 1 0 0 0,1-1 0 0 0,-1 1 0 0 0,1 0 0 0 0,0-1 0 0 0,0 1 0 0 0,0 0 0 0 0,1-1 1 0 0,-1 1-1 0 0,1-1 0 0 0,-1 1 0 0 0,1 0 0 0 0,0-1 0 0 0,0 2 7 0 0,-1-4 5 0 0,1 1 0 0 0,-1-1 1 0 0,0 1-1 0 0,0-1 0 0 0,0 1 0 0 0,0-1 1 0 0,0 1-1 0 0,0-1 0 0 0,0 1 1 0 0,0-1-1 0 0,0 1 0 0 0,0-1 0 0 0,0 1 1 0 0,-1-1-1 0 0,1 1 0 0 0,0-1 1 0 0,0 1-1 0 0,0-1 0 0 0,-1 1 0 0 0,1-1 1 0 0,0 1-1 0 0,0-1 0 0 0,-1 1 1 0 0,1-1-1 0 0,-1 0 0 0 0,1 1 0 0 0,0-1 1 0 0,-1 1-1 0 0,1-1 0 0 0,-1 0 1 0 0,1 0-1 0 0,-1 1 0 0 0,1-1 1 0 0,-1 0-1 0 0,1 0 0 0 0,-1 1-5 0 0,-21 6 94 0 0,15-5-88 0 0,6-2 17 0 0,0 0 0 0 0,1 0 0 0 0,-1 1 0 0 0,1-1 0 0 0,-1 0 0 0 0,0 0 1 0 0,1 0-1 0 0,-1 0 0 0 0,1 1 0 0 0,-1-1 0 0 0,0 0 0 0 0,1 0 0 0 0,-1 0 0 0 0,0 0 0 0 0,1 0 0 0 0,-1-1 0 0 0,0 1 0 0 0,1 0 0 0 0,-1 0 0 0 0,1 0 0 0 0,-1-1 0 0 0,0 1 0 0 0,1 0 0 0 0,-1 0 0 0 0,1-1 0 0 0,-1 1 0 0 0,1-1 0 0 0,-1 1 0 0 0,1 0 0 0 0,-1-1 0 0 0,1 1 0 0 0,-1-1 0 0 0,1 1 0 0 0,0-1 0 0 0,-1 1 0 0 0,1-1 0 0 0,0 1 0 0 0,-1-1 0 0 0,1 0 0 0 0,0 1 0 0 0,0-1 0 0 0,0 1 0 0 0,0-1 0 0 0,-1 0 0 0 0,1 1 0 0 0,0-1 0 0 0,0 0 0 0 0,0 1 0 0 0,0-1 0 0 0,0 0 1 0 0,0 1-1 0 0,0-1-24 0 0,-2-9 615 0 0,-4 4-512 0 0,4 5-99 0 0,1 0 0 0 0,0-1 0 0 0,0 1 0 0 0,0 0 0 0 0,0 0 0 0 0,0-1 0 0 0,0 1 0 0 0,0 0 0 0 0,0-1 0 0 0,1 1 0 0 0,-1-1 0 0 0,0 1 0 0 0,1-1 0 0 0,-1 0 0 0 0,1 1 0 0 0,0-1 0 0 0,-1 1 0 0 0,1-1 0 0 0,0 0 0 0 0,0 1 0 0 0,0-1-3 0 0,0-1 0 0 0,0 0 0 0 0,0 1 0 0 0,0-1 0 0 0,-1 1 0 0 0,1-1 0 0 0,-1 1 0 0 0,1-1 0 0 0,-2-1 0 0 0,1 2 0 0 0,0-1 0 0 0,1 1 0 0 0,-1-1 0 0 0,1 1 0 0 0,-1-1 0 0 0,1 0 0 0 0,0 1 0 0 0,0-3 0 0 0,1-3 0 0 0,1 0 0 0 0,-1 1 0 0 0,2-1 0 0 0,0-3 0 0 0,0 4 0 0 0,-1-1 0 0 0,0 0 0 0 0,0 0 0 0 0,0-6 0 0 0,-1 6 0 0 0,1-1 0 0 0,0 0 0 0 0,1 1 0 0 0,-1-1 0 0 0,2 1 0 0 0,-1 0 0 0 0,6-8 0 0 0,-3 3 0 0 0,0 0 0 0 0,4-13 0 0 0,-3 7 0 0 0,1-1 0 0 0,1 2 0 0 0,3-4 0 0 0,1-4 0 0 0,-3 8 0 0 0,1 0 0 0 0,1 1 0 0 0,13-16 0 0 0,-22 29-3 0 0,-1 0 0 0 0,1 0 1 0 0,-1 0-1 0 0,0-1 0 0 0,0 1 0 0 0,1-4 3 0 0,-2 4-28 0 0,1-1 0 0 0,0 1-1 0 0,0 0 1 0 0,0 0 0 0 0,0 0 0 0 0,1 0 0 0 0,2-3 28 0 0,-1 2-26 0 0,1 1 1 0 0,-1-1-1 0 0,1 1 1 0 0,0 0-1 0 0,1 0 26 0 0,-4 3 5 0 0,-1 0 0 0 0,0 0 0 0 0,1 0 0 0 0,-1 1 1 0 0,1-1-1 0 0,-1 0 0 0 0,1 1 0 0 0,0-1 0 0 0,-1 1 0 0 0,1 0 0 0 0,-1 0 0 0 0,1 0 0 0 0,0 0 0 0 0,-1 0 0 0 0,1 0 0 0 0,0 0 0 0 0,-1 0 0 0 0,1 0 0 0 0,-1 1 0 0 0,1-1 0 0 0,0 1-5 0 0,-1-1 123 0 0,5 14-178 0 0,-5-11 3 0 0,0 1 0 0 0,0-1-1 0 0,-1 1 1 0 0,1-1 0 0 0,-1 0-1 0 0,0 1 1 0 0,0-1 0 0 0,0 1-1 0 0,-1-1 1 0 0,1 1-1 0 0,-1-1 1 0 0,0 2 52 0 0,-2 22-20 0 0,3-24 3 0 0,-1 0-1 0 0,1 0 1 0 0,0 0 0 0 0,-1 0-1 0 0,0 0 1 0 0,1 0-1 0 0,-1 0 1 0 0,-1 0 0 0 0,1 0-1 0 0,0-1 1 0 0,-1 1-1 0 0,1 0 1 0 0,-1-1-1 0 0,0 1 1 0 0,0 0 17 0 0,1-2-28 0 0,1 0-1 0 0,-1 0 1 0 0,1 1-1 0 0,-1-1 1 0 0,1 0-1 0 0,0 0 1 0 0,-1 0-1 0 0,1 0 1 0 0,0 1-1 0 0,0-1 1 0 0,0 0-1 0 0,0 0 1 0 0,0 0-1 0 0,0 1 1 0 0,1-1-1 0 0,-1 0 1 0 0,0 0-1 0 0,1 0 1 0 0,-1 1-1 0 0,0-1 1 0 0,1 0 28 0 0,0 0 5 0 0,-1 0 0 0 0,1 0 0 0 0,-1 0 0 0 0,0 0 0 0 0,0 0 0 0 0,1 0 0 0 0,-1 0 0 0 0,0 0 0 0 0,0 0 0 0 0,0 1 0 0 0,0-1 0 0 0,0 0 0 0 0,0 0 0 0 0,0 0 0 0 0,0 0 0 0 0,-1 0 0 0 0,1 0 0 0 0,0 0 0 0 0,-1 0 0 0 0,1 0 0 0 0,-1 0-5 0 0,1 0 44 0 0,0 0 0 0 0,0-1 1 0 0,0 1-1 0 0,0 0 0 0 0,0 0 0 0 0,0-1 1 0 0,1 1-1 0 0,-1 0 0 0 0,0-1 1 0 0,0 1-1 0 0,0 0 0 0 0,1-1 0 0 0,-1 1 1 0 0,0 0-1 0 0,1-1 0 0 0,-1 1 0 0 0,1-1 1 0 0,-1 1-1 0 0,1-1 0 0 0,-1 1-44 0 0,1 0 79 0 0,1 1-93 0 0,0 0 1 0 0,0 0-1 0 0,0 0 1 0 0,0 0-1 0 0,1 0 1 0 0,-1-1-1 0 0,1 1 1 0 0,-1-1-1 0 0,1 1 0 0 0,0-1 1 0 0,0 0-1 0 0,-1 0 1 0 0,1 0-1 0 0,0 0 1 0 0,0-1-1 0 0,0 1 1 0 0,0-1-1 0 0,0 0 1 0 0,0 0-1 0 0,0 0 1 0 0,0 0-1 0 0,2 0 14 0 0,-2-1 12 0 0,0 0 0 0 0,0 0 1 0 0,-1 0-1 0 0,1 0 0 0 0,0-1 0 0 0,-1 1 0 0 0,1-1 0 0 0,0 1-12 0 0,4-4 101 0 0,-3 3-34 0 0,-1 0 0 0 0,1-1 1 0 0,-1 0-1 0 0,0 1 1 0 0,0-1-1 0 0,0 0 0 0 0,0-1 1 0 0,0 1-1 0 0,-1 0 1 0 0,2-4-68 0 0,11-13 0 0 0,-11 17-3 0 0,-1-1 1 0 0,0 0-1 0 0,0 1 0 0 0,0-1 0 0 0,-1-1 0 0 0,1 1 1 0 0,-1 0-1 0 0,0 0 0 0 0,0-1 0 0 0,0-2 3 0 0,1 2-30 0 0,-1 0 0 0 0,1 1 0 0 0,0-1 0 0 0,0 0 0 0 0,0 1 0 0 0,0 0 0 0 0,1 0 0 0 0,0 0-1 0 0,0 0 1 0 0,0 1 0 0 0,0 0 0 0 0,1-1 30 0 0,-1 1 23 0 0,0 0 1 0 0,1-1-1 0 0,-1 1 0 0 0,-1-1 0 0 0,1 0 0 0 0,0-1 1 0 0,-1 1-1 0 0,0-1 0 0 0,0 1 0 0 0,0-1 0 0 0,-1 0 1 0 0,2-2-24 0 0,-3 2-38 0 0,1 1 0 0 0,0 0 1 0 0,0 0-1 0 0,0 0 0 0 0,0 1 1 0 0,1-1-1 0 0,-1 0 0 0 0,1 1 1 0 0,0 0-1 0 0,0 0 0 0 0,0-1 1 0 0,1 2-1 0 0,-1-1 1 0 0,1 0-1 0 0,0 1 0 0 0,-1 0 1 0 0,1-1-1 0 0,0 2 0 0 0,0-1 1 0 0,1 0-1 0 0,3 0 38 0 0,-7 2-28 0 0,1 0-1 0 0,-1 0 1 0 0,1 1 0 0 0,-1-1-1 0 0,1 0 1 0 0,-1 1 0 0 0,1 0-1 0 0,-1-1 1 0 0,1 1-1 0 0,-1 0 1 0 0,0 0 0 0 0,1-1-1 0 0,-1 1 1 0 0,0 0 0 0 0,0 0-1 0 0,0 0 1 0 0,0 1 0 0 0,0-1-1 0 0,0 0 1 0 0,0 0 0 0 0,0 1-1 0 0,0 0 29 0 0,3 3-80 0 0,-1 0-1 0 0,0 1 0 0 0,0-1 1 0 0,-1 1-1 0 0,1 1 81 0 0,7 29 0 0 0,-1 1 0 0 0,-2 1 0 0 0,0 13 0 0 0,4 19 0 0 0,-1-34 0 0 0,-8-28 0 0 0,1 1 0 0 0,-1-1 0 0 0,-1 1 0 0 0,1 4 0 0 0,-1 5 0 0 0,0 7 0 0 0,4 22 0 0 0,-4-38 0 0 0,0 0 0 0 0,-1 0 0 0 0,0 0 0 0 0,-1 0 0 0 0,0 0 0 0 0,0 0 0 0 0,-1 0 0 0 0,0-1 0 0 0,-1 1 0 0 0,0 17 0 0 0,3-23 0 0 0,0 1 0 0 0,0-1 0 0 0,-1 0 0 0 0,1 0 0 0 0,-1 0 0 0 0,1 0 0 0 0,-1 0 0 0 0,0 0 0 0 0,0-1 0 0 0,0 1 0 0 0,-1 0 0 0 0,1 0 0 0 0,-1-1 0 0 0,1 1 0 0 0,-2 0 0 0 0,-4 4 0 0 0,-8 8 0 0 0,15-14 28 0 0,-1 0-1 0 0,0 0 0 0 0,0 0 0 0 0,0 0 0 0 0,1 0 0 0 0,-1 0 1 0 0,0-1-1 0 0,0 1 0 0 0,0 0 0 0 0,0 0 0 0 0,-1-1 1 0 0,1 1-1 0 0,0-1 0 0 0,0 1 0 0 0,0-1 0 0 0,-1 1 1 0 0,1-1-1 0 0,0 0 0 0 0,0 1 0 0 0,-1-1 0 0 0,1 0 1 0 0,0 0-1 0 0,-2 0-27 0 0,0 0 220 0 0,1 1 286 0 0,-1-2-63 0 0,-10 0-307 0 0,8 1-133 0 0,0-1 0 0 0,-1 1 0 0 0,1-1 0 0 0,0 0 0 0 0,0 0 0 0 0,0 0-1 0 0,0-1 1 0 0,1 0 0 0 0,-1 0 0 0 0,-3-2-3 0 0,5 2 0 0 0,1 1 0 0 0,-1-1 0 0 0,0 1 0 0 0,0-1 0 0 0,0 1 0 0 0,-2-1 0 0 0,2 1 0 0 0,0 0 0 0 0,0 0 0 0 0,0 0 0 0 0,0-1 0 0 0,1 1 0 0 0,-1-1 0 0 0,0 0 0 0 0,0-1 0 0 0,0 1 3 0 0,0 0-1 0 0,0 0 1 0 0,-1 0-1 0 0,1 0 1 0 0,-1 1-1 0 0,-1-1-2 0 0,-16-10 24 0 0,20 11-84 0 0,0 1-1 0 0,0-1 1 0 0,0 0 0 0 0,1 0 0 0 0,-1 0 0 0 0,0 0 0 0 0,0 0 0 0 0,1 0 0 0 0,-1 0 0 0 0,0 0 0 0 0,1 0 0 0 0,-1 0 0 0 0,1 0 0 0 0,0 0 0 0 0,-1-1 0 0 0,1 1 0 0 0,0 0 0 0 0,0 0 60 0 0,-4-10-5426 0 0,-7 3-1889 0 0</inkml:trace>
  <inkml:trace contextRef="#ctx0" brushRef="#br0" timeOffset="-49094.088">9046 558 6912 0 0,'0'0'528'0'0,"2"-4"420"0"0,-2 1 3572 0 0,0 3-4392 0 0,0 0 1 0 0,0 0 0 0 0,-1-1 0 0 0,1 1 0 0 0,0 0 0 0 0,0 0 0 0 0,0-1 0 0 0,0 1 0 0 0,0 0-1 0 0,0 0 1 0 0,-1 0 0 0 0,1-1 0 0 0,0 1 0 0 0,0 0 0 0 0,0 0 0 0 0,-1 0 0 0 0,1 0 0 0 0,0-1 0 0 0,0 1-1 0 0,0 0 1 0 0,-1 0 0 0 0,1 0 0 0 0,0 0 0 0 0,0 0 0 0 0,-1 0 0 0 0,1 0 0 0 0,0 0 0 0 0,0 0-1 0 0,-1 0 1 0 0,1-1 0 0 0,0 1 0 0 0,0 1 0 0 0,-1-1-129 0 0,-10 4 1273 0 0,9-2-1156 0 0,-1 0 0 0 0,0 0 0 0 0,1 0-1 0 0,-1 0 1 0 0,1 1 0 0 0,0-1-1 0 0,0 1-116 0 0,-7 10 46 0 0,0 0 0 0 0,2 1 0 0 0,-1 0 0 0 0,-3 11-46 0 0,9-20 89 0 0,1 0 0 0 0,-1 0-1 0 0,1 0 1 0 0,0 0 0 0 0,0 0 0 0 0,1 0-1 0 0,-1 0 1 0 0,1 0 0 0 0,0 0 0 0 0,1 0 0 0 0,-1 0-1 0 0,1 0 1 0 0,0 0 0 0 0,0 0 0 0 0,0 0-1 0 0,3 4-88 0 0,-1 0 201 0 0,-2-8-229 0 0,-1 0 1 0 0,1 1 0 0 0,-1-1 0 0 0,1 0 0 0 0,0 1 0 0 0,-1-1 0 0 0,1 0-1 0 0,0 0 1 0 0,0 1 0 0 0,0-1 0 0 0,0 0 0 0 0,0 0 0 0 0,0 0-1 0 0,0 0 1 0 0,0 0 0 0 0,0 0 0 0 0,1 0 27 0 0,2 1-55 0 0,0 1 1 0 0,1-1-1 0 0,-1 0 0 0 0,0 0 0 0 0,1 0 1 0 0,0 0-1 0 0,2 0 55 0 0,-4-2 80 0 0,0 0 0 0 0,0 1 0 0 0,0-1 1 0 0,-1 0-1 0 0,1-1 0 0 0,0 1 0 0 0,0 0 0 0 0,0-1 0 0 0,0 1 0 0 0,-1-1 0 0 0,1 0 0 0 0,0 0 1 0 0,0 0-1 0 0,-1-1-80 0 0,30-10 146 0 0,-22 8-146 0 0,0 1 0 0 0,-1-2 0 0 0,6-2 0 0 0,-1-1 0 0 0,-10 7 0 0 0,0-1 0 0 0,0 0 0 0 0,-1-1 0 0 0,1 1 0 0 0,-1-1 0 0 0,1 0 0 0 0,-1 1 0 0 0,0-1 0 0 0,0-1 0 0 0,1 0 0 0 0,-2 1 0 0 0,-2 2 0 0 0,1 0 0 0 0,-1 0 0 0 0,1 0 0 0 0,0 0 0 0 0,-1 0 0 0 0,1 1 0 0 0,0-1 0 0 0,0 0 0 0 0,-1 0 0 0 0,1 0 0 0 0,0 1 0 0 0,0-1 0 0 0,0 1 0 0 0,0-1 0 0 0,0 1 0 0 0,0-1 0 0 0,0 1 0 0 0,0-1 0 0 0,0 1 0 0 0,0 0 0 0 0,0-1 0 0 0,0 1 0 0 0,0 0 0 0 0,0 0 0 0 0,0 0 0 0 0,1 0 0 0 0,-1 0 0 0 0,0 0 0 0 0,0 0 0 0 0,1 1 0 0 0,-1-1 0 0 0,1 1 0 0 0,-1-1 0 0 0,0 1 0 0 0,1 0 0 0 0,-1 0 0 0 0,0-1 0 0 0,1 1 0 0 0,-1 0 0 0 0,0 0 0 0 0,0 0 0 0 0,1 1 0 0 0,6 6 0 0 0,-7-8 0 0 0,0 1 0 0 0,0 0 0 0 0,0 0 0 0 0,0 0 0 0 0,0 0 0 0 0,0 1 0 0 0,0-1 0 0 0,-1 0 0 0 0,1 0 0 0 0,0 2 0 0 0,5 5 0 0 0,9-3 0 0 0,-5-3 0 0 0,-6 0 11 0 0,0-1-1 0 0,0 0 1 0 0,0 0-1 0 0,0-1 1 0 0,0 1-1 0 0,-1-1 1 0 0,1 0-1 0 0,0 0 1 0 0,0 0-1 0 0,0-1 1 0 0,0 1-1 0 0,0-1 1 0 0,0 0-1 0 0,0 0 1 0 0,0 0-1 0 0,2-2-10 0 0,1 0 99 0 0,-1 0 0 0 0,1-1-1 0 0,-1 0 1 0 0,0 0 0 0 0,0 0-1 0 0,0-1 1 0 0,-1 0 0 0 0,0 0-1 0 0,0-1 1 0 0,0 1 0 0 0,0-1-1 0 0,-1 0 1 0 0,0 0 0 0 0,0-1-1 0 0,0-1-98 0 0,4-8 60 0 0,-1 0 0 0 0,-1 0 0 0 0,0-1 0 0 0,-1 0 0 0 0,-1 0 0 0 0,1-7-60 0 0,-2-2-22 0 0,-3 25-105 0 0,0 1-77 0 0,0 0-20 0 0,0 0 55 0 0,0 0 257 0 0,0 0 116 0 0,0 0 20 0 0,-1 1-32 0 0,-1 3-187 0 0,0-1 0 0 0,1 0 0 0 0,-1 1 0 0 0,1 0 0 0 0,-1-1 0 0 0,1 4-5 0 0,-3 5-372 0 0,3-9 286 0 0,0 1-1 0 0,0 0 0 0 0,1 0 0 0 0,-1 0 1 0 0,1 0-1 0 0,0-1 0 0 0,0 1 0 0 0,1 0 0 0 0,-1 0 1 0 0,1 0-1 0 0,-1 0 0 0 0,1 0 0 0 0,1-1 1 0 0,-1 2 86 0 0,38 82 1582 0 0,-32-67-1640 0 0,0-1 47 0 0,0 1 0 0 0,-1-1 0 0 0,-1 1 0 0 0,0 10 11 0 0,-3-13 15 0 0,-2-1-1 0 0,0 1 1 0 0,-1 0 0 0 0,-1-1 0 0 0,-4 17-15 0 0,4-21 1 0 0,0 3 10 0 0,-1-1 0 0 0,0 0 0 0 0,-1-1-1 0 0,-3 8-10 0 0,5-16 3 0 0,0-1-1 0 0,-1 0 1 0 0,1 1-1 0 0,-1-1 0 0 0,0 0 1 0 0,0 0-1 0 0,0-1 1 0 0,-1 1-1 0 0,1-1 0 0 0,-1 1 1 0 0,0-1-1 0 0,0 0 0 0 0,0 0 1 0 0,0-1-1 0 0,-1 1-2 0 0,-7 2 0 0 0,1 0 0 0 0,0-1 0 0 0,-1 0 0 0 0,0-1 0 0 0,0-1 0 0 0,0 0 0 0 0,-2 0 0 0 0,9-2 81 0 0,0 1 0 0 0,0-2 0 0 0,0 1 0 0 0,0-1 0 0 0,0 1 0 0 0,0-1 0 0 0,1-1 0 0 0,-1 1 0 0 0,0-1 0 0 0,1 0 0 0 0,-5-2-81 0 0,8 4 4 0 0,0-1 1 0 0,1 1-1 0 0,-1-1 1 0 0,0 1-1 0 0,0-1 1 0 0,1 0-1 0 0,-1 1 0 0 0,1-1 1 0 0,-1 0-1 0 0,0 1 1 0 0,1-1-1 0 0,-1 0 1 0 0,1 0-1 0 0,0 0 1 0 0,-1 0-1 0 0,1 1 0 0 0,0-1 1 0 0,-1 0-1 0 0,1 0 1 0 0,0 0-1 0 0,0 0 1 0 0,0-1-5 0 0,3-20 37 0 0,1 6-47 0 0,-4 11-76 0 0,1 1-1 0 0,0-1 0 0 0,0 1 0 0 0,1-1 1 0 0,-1 1-1 0 0,1 0 0 0 0,0 0 1 0 0,0 0-1 0 0,1 0 0 0 0,-1-1 87 0 0,9-15-315 0 0,-9 14 204 0 0,1 1 1 0 0,1 0 0 0 0,-1 0 0 0 0,1 0 0 0 0,-1 1-1 0 0,1-1 1 0 0,4-3 110 0 0,34-27-2359 0 0,-35 29 1398 0 0,9-8-6068 0 0</inkml:trace>
  <inkml:trace contextRef="#ctx0" brushRef="#br0" timeOffset="-48700.198">9968 458 11976 0 0,'0'0'266'0'0,"0"0"44"0"0,0 0 15 0 0,0 0-26 0 0,-3-3-187 0 0,2 2 96 0 0,-1-1 1 0 0,1 1 0 0 0,-1 0 0 0 0,0 0-1 0 0,1 0 1 0 0,-1 0 0 0 0,0 0-1 0 0,0 0 1 0 0,0 0 0 0 0,1 1 0 0 0,-1-1-1 0 0,0 0 1 0 0,0 1 0 0 0,0 0 0 0 0,0-1-1 0 0,0 1 1 0 0,0 0 0 0 0,-2 0-209 0 0,0 1 47 0 0,1 0 1 0 0,-1 0 0 0 0,1 0-1 0 0,-1 1 1 0 0,1-1 0 0 0,-1 1-1 0 0,1 0 1 0 0,-3 1-48 0 0,-1 0 801 0 0,6-3-777 0 0,1 0 1 0 0,0 0-1 0 0,-1 0 1 0 0,1 0-1 0 0,0 1 1 0 0,-1-1 0 0 0,1 0-1 0 0,0 0 1 0 0,-1 0-1 0 0,1 0 1 0 0,0 1-1 0 0,0-1 1 0 0,-1 0-1 0 0,1 0 1 0 0,0 1-1 0 0,-1-1 1 0 0,1 0-1 0 0,0 0 1 0 0,0 1-1 0 0,0-1 1 0 0,-1 0-1 0 0,1 1 1 0 0,0-1-1 0 0,0 1-24 0 0,-19 20 608 0 0,11 3-278 0 0,1-1 0 0 0,1 1 0 0 0,1 0 0 0 0,-2 24-330 0 0,5-38 266 0 0,2-7-273 0 0,-1 0 1 0 0,0 0-1 0 0,1 0 0 0 0,0 0 1 0 0,0 0-1 0 0,0 0 0 0 0,0 0 1 0 0,0 0-1 0 0,1 0 0 0 0,-1 0 0 0 0,1 0 1 0 0,0 0-1 0 0,0-1 0 0 0,1 4 7 0 0,0-2 41 0 0,0-1 0 0 0,0 1-1 0 0,0-1 1 0 0,1 0-1 0 0,-1 0 1 0 0,1 0 0 0 0,-1 0-1 0 0,2 1-40 0 0,-3-3 16 0 0,1 1 0 0 0,-1-1 0 0 0,1 0 0 0 0,0 1 0 0 0,0-1 0 0 0,0 0 0 0 0,0 0 0 0 0,0 0 0 0 0,0 0 0 0 0,0 0 0 0 0,0-1 0 0 0,0 1-1 0 0,0-1 1 0 0,0 1 0 0 0,1-1-16 0 0,18 2 7 0 0,-18-1 107 0 0,1-1 1 0 0,-1 1-1 0 0,0-1 1 0 0,1 0-1 0 0,-1 0 1 0 0,1 0-1 0 0,-1-1 1 0 0,2 1-115 0 0,19-6 968 0 0,-15 4-936 0 0,1 0-1 0 0,-1-1 1 0 0,0 0 0 0 0,8-4-32 0 0,6-4-326 0 0,-8 4 375 0 0,0 0-1 0 0,-1-1 1 0 0,0 0-1 0 0,-1-1 1 0 0,1-1-1 0 0,3-5-48 0 0,-1 0 33 0 0</inkml:trace>
  <inkml:trace contextRef="#ctx0" brushRef="#br0" timeOffset="-48206.222">10271 522 23551 0 0,'3'-10'-3'0'0,"0"-1"0"0"0,-1 1 0 0 0,0 0-1 0 0,-1 0 1 0 0,0-1 0 0 0,-1-3 3 0 0,0-14-11 0 0,-5-19 11 0 0,4 34 4 0 0,1 12-11 0 0,0 0 1 0 0,0 0-1 0 0,0 0 1 0 0,-1 0 0 0 0,1 0-1 0 0,0 0 1 0 0,0 0-1 0 0,-1 0 1 0 0,1 1 0 0 0,-1-1-1 0 0,1 0 1 0 0,0 0-1 0 0,-1 0 1 0 0,0 0-1 0 0,1 1 1 0 0,-1-1 0 0 0,1 0-1 0 0,-1 0 1 0 0,0 1-1 0 0,0-1 1 0 0,1 1 0 0 0,-1-1-1 0 0,0 1 1 0 0,0-1-1 0 0,0 1 1 0 0,0-1 0 0 0,1 1-1 0 0,-1 0 1 0 0,0-1-1 0 0,0 1 1 0 0,0 0 0 0 0,0 0-1 0 0,0-1 1 0 0,-1 1 6 0 0,1 0 5 0 0,0 1 1 0 0,-1-1-1 0 0,1 0 1 0 0,0 0-1 0 0,-1 1 0 0 0,1-1 1 0 0,0 0-1 0 0,0 1 1 0 0,-1-1-1 0 0,1 1 1 0 0,0 0-1 0 0,0-1 1 0 0,0 1-1 0 0,0 0 1 0 0,0 0-1 0 0,0 0 1 0 0,0 0-1 0 0,0 0 1 0 0,0 0-1 0 0,0 0 1 0 0,1 0-1 0 0,-1 0 0 0 0,0 0 1 0 0,0 1-6 0 0,-9 21-47 0 0,0-1 0 0 0,2 1 0 0 0,0 0 0 0 0,2 1 0 0 0,0 0 0 0 0,2 0 0 0 0,1 0 0 0 0,1 1 0 0 0,0-1 0 0 0,2 1 0 0 0,1-1 0 0 0,1 1 0 0 0,4 17 47 0 0,-3-30 98 0 0,1-1-1 0 0,0 1 1 0 0,0-1-1 0 0,1 0 0 0 0,1 0 1 0 0,-1 0-1 0 0,7 8-97 0 0,-7-12-3 0 0,1 1-1 0 0,0-1 1 0 0,0-1 0 0 0,0 1-1 0 0,1-1 1 0 0,0 0-1 0 0,0 0 1 0 0,0-1 0 0 0,1 0-1 0 0,6 3 4 0 0,-9-6-31 0 0,0 0 0 0 0,0 0 0 0 0,1-1 0 0 0,-1 1 0 0 0,1-1 0 0 0,-1-1 0 0 0,1 1 0 0 0,0-1 0 0 0,-1 0 0 0 0,1 0 0 0 0,0-1 0 0 0,-1 1 0 0 0,1-1 0 0 0,-1 0 0 0 0,1-1-1 0 0,-1 1 1 0 0,0-1 0 0 0,1-1 31 0 0,3-1 44 0 0,0 0 0 0 0,-1-1 0 0 0,1 0 0 0 0,-1 0 1 0 0,0-1-1 0 0,0 0 0 0 0,0-1 0 0 0,-1 1 0 0 0,5-7-44 0 0,-6 6 29 0 0,0-1 0 0 0,0 1-1 0 0,-1-2 1 0 0,0 1 0 0 0,0 0 0 0 0,-1-1 0 0 0,2-4-29 0 0,-1 1-6 0 0,0-1 0 0 0,0 0-1 0 0,-2 0 1 0 0,1 0 0 0 0,-2-1-1 0 0,1 0 1 0 0,-2 1 0 0 0,0-4 6 0 0,-1 14-29 0 0,-1 1 0 0 0,1-1 0 0 0,-1 0 0 0 0,0 0 0 0 0,1 1 0 0 0,-1-1 0 0 0,-1 1 0 0 0,1-1 0 0 0,0 1 0 0 0,-1-1 0 0 0,1 1 0 0 0,-1-1 0 0 0,1 1 0 0 0,-1 0 0 0 0,0 0 0 0 0,-2-2 29 0 0,3 4 15 0 0,1 0-1 0 0,-1 0 1 0 0,1 0 0 0 0,-1 0 0 0 0,1 0 0 0 0,-1 0 0 0 0,1 1 0 0 0,-1-1 0 0 0,1 0-1 0 0,-1 0 1 0 0,1 0 0 0 0,-1 0 0 0 0,1 1 0 0 0,-1-1 0 0 0,1 0 0 0 0,-1 0 0 0 0,1 1-1 0 0,0-1 1 0 0,-1 0 0 0 0,1 1 0 0 0,-1-1 0 0 0,1 0 0 0 0,0 1 0 0 0,-1-1-15 0 0,-12 14 37 0 0,9-11-167 0 0,-2 4 28 0 0,1-1 1 0 0,0 1 0 0 0,0 0 0 0 0,0 0-1 0 0,1 0 1 0 0,0 1 0 0 0,0 0 0 0 0,1-1-1 0 0,0 1 1 0 0,0 0 0 0 0,1 1 0 0 0,0-1-1 0 0,1 0 1 0 0,-1 1 0 0 0,2-1 0 0 0,-1 1-1 0 0,1 4 102 0 0,3 0 0 0 0,0-7 79 0 0,0-1 1 0 0,0 1-1 0 0,0-1 0 0 0,1 0 0 0 0,-1 0 0 0 0,1-1 0 0 0,1 1 0 0 0,-1-1 0 0 0,0 0 0 0 0,1 0 1 0 0,0 0-1 0 0,0 0 0 0 0,0-1 0 0 0,1 0 0 0 0,-1 0 0 0 0,1-1 0 0 0,-1 1 0 0 0,1-1 0 0 0,0 0 1 0 0,0-1-1 0 0,0 0 0 0 0,0 1 0 0 0,0-2 0 0 0,2 1-79 0 0,11 1 14 0 0,1-1 0 0 0,-1 0 1 0 0,1-1-1 0 0,-1-2 0 0 0,1 0 0 0 0,-1-1-14 0 0,-17 3 0 0 0,2 0-70 0 0,0-1 1 0 0,0 0 0 0 0,-1 0 0 0 0,1 0 0 0 0,0 0 0 0 0,-1 0-1 0 0,1-1 1 0 0,-1 1 0 0 0,1-1 0 0 0,-1 0 0 0 0,0 0 0 0 0,2-2 69 0 0,4-4-959 0 0,1 2-52 0 0</inkml:trace>
  <inkml:trace contextRef="#ctx0" brushRef="#br0" timeOffset="-51006.317">7195 650 6912 0 0,'0'-2'40'0'0,"-1"1"1"0"0,1 0 0 0 0,-1 0-1 0 0,1 0 1 0 0,-1 0 0 0 0,1 0-1 0 0,-1 0 1 0 0,0 0 0 0 0,0 1-1 0 0,1-1 1 0 0,-1 0 0 0 0,0 0-1 0 0,0 0 1 0 0,0 1 0 0 0,0-1-1 0 0,0 0 1 0 0,0 1 0 0 0,-1-1-41 0 0,1 1 21 0 0,0-1-45 0 0,1-6 311 0 0,5 18 7362 0 0,5 11-3768 0 0,-7-17-3883 0 0,-1 1 0 0 0,0 0 1 0 0,0 0-1 0 0,0 0 1 0 0,-1 0-1 0 0,0 0 1 0 0,0 1-1 0 0,-1-1 1 0 0,0 0-1 0 0,0 1 2 0 0,0-2 60 0 0,-1 2 119 0 0,0 0 1 0 0,1 0-1 0 0,0 0 1 0 0,0-1-1 0 0,2 7-179 0 0,-2-11 47 0 0,0 1-1 0 0,0-1 0 0 0,0 0 0 0 0,0 1 1 0 0,0-1-1 0 0,0 0 0 0 0,-1 1 1 0 0,1-1-1 0 0,-1 1-46 0 0,1-2 21 0 0,-1 1 1 0 0,1 0 0 0 0,0 0-1 0 0,-1-1 1 0 0,1 1-1 0 0,0 0 1 0 0,0 0 0 0 0,0 0-1 0 0,0-1 1 0 0,1 1-1 0 0,-1 0 1 0 0,0 0-1 0 0,1-1 1 0 0,-1 1-22 0 0,5 9 102 0 0,-4-9-85 0 0,0 1 0 0 0,1-1-1 0 0,-1 1 1 0 0,-1-1 0 0 0,1 1 0 0 0,0 0 0 0 0,-1 0-1 0 0,1-1 1 0 0,-1 1 0 0 0,0 0 0 0 0,0 0 0 0 0,0 0 0 0 0,0-1-1 0 0,-1 3-16 0 0,0 2 12 0 0,0-1-1 0 0,0 1 1 0 0,1 0-1 0 0,-1-1 0 0 0,1 1 1 0 0,1-1-1 0 0,0 1 0 0 0,0-1 1 0 0,0 1-1 0 0,0-1 1 0 0,1 2-12 0 0,3 14 136 0 0,3 6 105 0 0,-5-21-138 0 0,-2-6-70 0 0,-1 0 0 0 0,1 0 0 0 0,0 0-1 0 0,-1 0 1 0 0,1 0 0 0 0,-1 0 0 0 0,0 0 0 0 0,1 0 0 0 0,-1 0 0 0 0,0 0 0 0 0,0 0-1 0 0,1 0 1 0 0,-1 0 0 0 0,0 0 0 0 0,0 0 0 0 0,0 1 0 0 0,0-1 0 0 0,0 0 0 0 0,-1 0-1 0 0,1 0 1 0 0,0 0 0 0 0,0 0 0 0 0,-1 0 0 0 0,1 0 0 0 0,-1 0 0 0 0,1 0 0 0 0,-1 0 0 0 0,1 0-1 0 0,-1 0 1 0 0,0 0-33 0 0,0 0 6 0 0,1 0 0 0 0,-1 1 0 0 0,1-1 0 0 0,-1 0 0 0 0,1 0 0 0 0,-1 1 0 0 0,1-1 0 0 0,0 0 0 0 0,0 1 0 0 0,-1-1 0 0 0,1 0 0 0 0,0 1 0 0 0,0-1 0 0 0,0 0 0 0 0,0 1 0 0 0,1-1 0 0 0,-1 0 0 0 0,0 1 0 0 0,1-1 0 0 0,-1 0-1 0 0,1 1-5 0 0,0 5-183 0 0,-1-6 159 0 0,0-1-1 0 0,0 1 1 0 0,0 0 0 0 0,0 0 0 0 0,-1-1 0 0 0,1 1 0 0 0,0 0 0 0 0,0-1 0 0 0,-1 1 0 0 0,1 0 0 0 0,0-1 0 0 0,-1 1 0 0 0,1 0-1 0 0,-1-1 1 0 0,1 1 0 0 0,-1 0 0 0 0,1-1 0 0 0,-1 1 0 0 0,1-1 0 0 0,-1 1 0 0 0,0-1 0 0 0,1 0 0 0 0,-1 1 0 0 0,0-1 0 0 0,1 1-1 0 0,-1-1 1 0 0,0 0 0 0 0,1 0 0 0 0,-1 1 0 0 0,0-1 0 0 0,0 0 0 0 0,1 0 0 0 0,-1 0 0 0 0,0 0 0 0 0,0 0 0 0 0,0 0 24 0 0,-4 1-171 0 0,4 0-29 0 0,-7 1-1857 0 0,9-4 1795 0 0,0 0 0 0 0,0 0 0 0 0,0 0 1 0 0,0 0-1 0 0,0 0 0 0 0,0 0 0 0 0,-1 0 0 0 0,1 0 0 0 0,-1-1 0 0 0,0 1 0 0 0,0 0 0 0 0,0 0 1 0 0,0-2 261 0 0,0-33-3384 0 0,-12-138-5570 0 0,12 172 8898 0 0,-1-1 0 0 0,0 1 1 0 0,0 0-1 0 0,0-1 0 0 0,0 1 1 0 0,0 0-1 0 0,-2-2 56 0 0,2 3 127 0 0,-1-1 0 0 0,1 0 0 0 0,0 0-1 0 0,0 1 1 0 0,0-1 0 0 0,1 0 0 0 0,-1 0 0 0 0,1 0 0 0 0,-1-2-127 0 0,3-9 661 0 0,0-6 519 0 0,-2 17-1058 0 0,-1 0 140 0 0,1-1 0 0 0,0 1-1 0 0,0-1 1 0 0,0 1 0 0 0,0 0 0 0 0,0-1-1 0 0,0 1 1 0 0,1 0 0 0 0,0-1-1 0 0,0 1 1 0 0,0 0 0 0 0,1-2-262 0 0,-2 3 139 0 0,1 1 0 0 0,0-1 0 0 0,-1 1 0 0 0,1-1 0 0 0,-1 1 0 0 0,0-1 0 0 0,1 0-1 0 0,-1 1 1 0 0,0-1 0 0 0,0 0 0 0 0,0 1 0 0 0,0-1 0 0 0,0 0 0 0 0,-1 1 0 0 0,1-1 0 0 0,0 1 0 0 0,-1-1 0 0 0,1 0 0 0 0,-1 1 0 0 0,0-2-139 0 0,-3-9 611 0 0,4 11-581 0 0,0 1 0 0 0,0-1-1 0 0,0 1 1 0 0,0-1 0 0 0,0 1-1 0 0,0-1 1 0 0,0 1 0 0 0,0 0-1 0 0,0-1 1 0 0,0 1 0 0 0,0-1-1 0 0,0 1 1 0 0,1-1 0 0 0,-1 1 0 0 0,0 0-1 0 0,0-1 1 0 0,1 1 0 0 0,-1 0-1 0 0,0-1 1 0 0,0 1 0 0 0,1 0-1 0 0,-1-1 1 0 0,0 1 0 0 0,1 0-1 0 0,-1-1 1 0 0,0 1 0 0 0,1 0-1 0 0,-1 0 1 0 0,1-1 0 0 0,-1 1-30 0 0,16-6 336 0 0,-8 3-115 0 0,-5 1-68 0 0,1 0 0 0 0,-1 0 0 0 0,1 1 0 0 0,0-1 0 0 0,-1 1 0 0 0,1 0 0 0 0,0 0 0 0 0,0 0 0 0 0,0 0 0 0 0,0 1 0 0 0,0 0 0 0 0,0 0 0 0 0,-1 0 0 0 0,1 0 0 0 0,0 0 0 0 0,0 1 0 0 0,0-1-1 0 0,2 2-152 0 0,7 2 183 0 0,-12-1-45 0 0,-2-1-31 0 0,3-1-35 0 0,0 1 0 0 0,-1 0 0 0 0,1 0 0 0 0,0-1 0 0 0,0 1-1 0 0,0-1 1 0 0,0 0 0 0 0,0 1 0 0 0,0-1 0 0 0,1 0 0 0 0,-1 0-1 0 0,0 0 1 0 0,0-1 0 0 0,1 1 0 0 0,0 0-72 0 0,14 5 353 0 0,-9 0-321 0 0,-1-1-1 0 0,1 1 1 0 0,-1 0-1 0 0,-1 1 1 0 0,1 0-1 0 0,1 2-31 0 0,4 4 162 0 0,-9-9-54 0 0,-1 0 0 0 0,1 0 0 0 0,-1 0 1 0 0,0 0-1 0 0,0 0 0 0 0,0 0 0 0 0,-1 0 1 0 0,1 1-1 0 0,-1-1 0 0 0,0 1 0 0 0,0 2-108 0 0,-1-6 27 0 0,0 0-1 0 0,0 0 0 0 0,0 0 0 0 0,-1 0 0 0 0,1 0 1 0 0,0 0-1 0 0,0 0 0 0 0,-1 0 0 0 0,1 0 0 0 0,-1-1 1 0 0,1 1-1 0 0,-1 0 0 0 0,1 0 0 0 0,-1 0 1 0 0,1 0-1 0 0,-1-1 0 0 0,0 1 0 0 0,0 0 0 0 0,1 0 1 0 0,-1-1-1 0 0,0 1 0 0 0,0-1 0 0 0,0 1 0 0 0,0-1 1 0 0,1 1-1 0 0,-2 0-26 0 0,-27 11 6 0 0,20-10-6 0 0,0 0 0 0 0,0 0 0 0 0,-8 0 0 0 0,-23 5 0 0 0,24-4-70 0 0,0 0-1 0 0,0-1 0 0 0,0-1 1 0 0,0-1-1 0 0,-14-2 71 0 0,-7 2-1372 0 0,35 0 1154 0 0,0 0 0 0 0,0-1 0 0 0,0 1 0 0 0,0 0-1 0 0,1-1 1 0 0,-1 1 0 0 0,0-1 0 0 0,0 1 0 0 0,1-1 0 0 0,-1 0 0 0 0,0 0-1 0 0,1 0 1 0 0,-1 0 0 0 0,1 0 0 0 0,-1 0 0 0 0,1 0 0 0 0,-1 0 0 0 0,1-1-1 0 0,0 1 1 0 0,0-1 0 0 0,0 1 0 0 0,0-1 0 0 0,0 1 0 0 0,0-1 0 0 0,0 1 0 0 0,0-1-1 0 0,0 0 1 0 0,0-1 218 0 0,0-8-1582 0 0</inkml:trace>
  <inkml:trace contextRef="#ctx0" brushRef="#br0" timeOffset="-50362.885">7535 821 7368 0 0,'2'1'333'0'0,"1"1"-158"0"0,1 0-1 0 0,-1 0 1 0 0,1-1-1 0 0,0 1 1 0 0,-1-1-1 0 0,1 0 0 0 0,0 0 1 0 0,0 0-1 0 0,0-1 1 0 0,0 1-1 0 0,-1-1 1 0 0,1 0-1 0 0,0 0 1 0 0,0-1-1 0 0,1 1-174 0 0,2-2 658 0 0,1 0-1 0 0,-1 0 0 0 0,1-1 0 0 0,-1 0 1 0 0,0 0-1 0 0,0-1 0 0 0,-1 1 0 0 0,2-2-657 0 0,7-4 446 0 0,-7 4-225 0 0,0-1 1 0 0,0 1-1 0 0,-1-2 0 0 0,0 1 1 0 0,1-2-222 0 0,12-11 272 0 0,-16 16-137 0 0,-1-1-1 0 0,1 0 1 0 0,-1 0 0 0 0,0 0 0 0 0,0 0 0 0 0,0-1 0 0 0,0 1 0 0 0,-1-1-1 0 0,1-2-134 0 0,-2 4 45 0 0,0 0-1 0 0,0 0 0 0 0,0 0 0 0 0,0 0 1 0 0,0 0-1 0 0,-1 0 0 0 0,0-1 0 0 0,1 1 1 0 0,-1 0-1 0 0,0 0 0 0 0,-1-1 0 0 0,1 1 1 0 0,-1 0-1 0 0,1 0 0 0 0,-1-2-44 0 0,-1-12 60 0 0,3 16-57 0 0,-1 0 1 0 0,0 0 0 0 0,0 0-1 0 0,0 0 1 0 0,0 0-1 0 0,0 0 1 0 0,0 0 0 0 0,0 0-1 0 0,0 0 1 0 0,0 0-1 0 0,-1 0 1 0 0,1 0 0 0 0,0 0-1 0 0,-1 1 1 0 0,1-1-1 0 0,-1 0 1 0 0,1 0 0 0 0,-1 0-1 0 0,1 0 1 0 0,-1 0-1 0 0,1 0 1 0 0,-1 1 0 0 0,0-1-1 0 0,1 0 1 0 0,-1 1-1 0 0,-1-1-3 0 0,0-1 11 0 0,0 1-1 0 0,-1 0 0 0 0,1 1 1 0 0,-1-1-1 0 0,1 0 0 0 0,-1 1 1 0 0,1-1-1 0 0,-1 1 0 0 0,1 0 1 0 0,-1 0-1 0 0,1 0 0 0 0,-1 0 1 0 0,1 0-1 0 0,-1 1 0 0 0,0-1 1 0 0,1 1-1 0 0,-2 0-10 0 0,-1 0 31 0 0,0 1 0 0 0,0 1 0 0 0,0-1 0 0 0,0 1 1 0 0,0 0-1 0 0,1 0 0 0 0,-4 2-31 0 0,5-2-41 0 0,0 0 1 0 0,1 0-1 0 0,-1 0 1 0 0,1 1-1 0 0,0-1 0 0 0,0 1 1 0 0,0-1-1 0 0,-1 4 41 0 0,-4 6-3 0 0,5-7 31 0 0,0 1 1 0 0,0-1-1 0 0,1 1 1 0 0,0 0-1 0 0,0-1 1 0 0,0 1-1 0 0,1 0 1 0 0,0 0-1 0 0,0 1-28 0 0,0-8-2 0 0,1 9-38 0 0,0 0 0 0 0,0 0 0 0 0,3 7 40 0 0,-1 3-80 0 0,-2-17 87 0 0,0 0 0 0 0,0 0 0 0 0,0 0 0 0 0,0 0 0 0 0,0 0 0 0 0,1 0 0 0 0,-1 0 0 0 0,0-1 0 0 0,1 1 0 0 0,0-1 0 0 0,-1 1-1 0 0,1-1 1 0 0,0 1 0 0 0,0-1 0 0 0,0 0 0 0 0,-1 0 0 0 0,1 0 0 0 0,0 0 0 0 0,1 0 0 0 0,-1 0 0 0 0,0-1 0 0 0,0 1 0 0 0,0-1 0 0 0,1 1-7 0 0,2 0-24 0 0,0 0 0 0 0,0 0 0 0 0,0 0 0 0 0,0-1 0 0 0,0 0 1 0 0,0 0-1 0 0,0 0 0 0 0,0 0 0 0 0,0-1 0 0 0,4-1 24 0 0,25-6 0 0 0,-23 6 0 0 0,0-1 0 0 0,0 0 0 0 0,1-1 0 0 0,-9 3 0 0 0,1-1 0 0 0,0 0 0 0 0,-1 0 0 0 0,1 0 0 0 0,-1 0 0 0 0,0-1 0 0 0,0 1 0 0 0,0-1 0 0 0,0 0 0 0 0,2-2 0 0 0,0-1 47 0 0,0 2-1 0 0,0-1 1 0 0,0 1-1 0 0,1-1 0 0 0,1 1-46 0 0,13-12 424 0 0,-18 14-391 0 0,1 1 1 0 0,-1-1-1 0 0,1 0 0 0 0,-1 1 0 0 0,1-1 0 0 0,-1 1 0 0 0,1 0 0 0 0,0-1 0 0 0,-1 1 0 0 0,1 1 1 0 0,0-1-1 0 0,0 0 0 0 0,0 1 0 0 0,0-1 0 0 0,0 1 0 0 0,0 0 0 0 0,1 0-33 0 0,-2 1-40 0 0,1-1-1 0 0,-1 1 1 0 0,0-1-1 0 0,0 1 1 0 0,0 0-1 0 0,0 0 1 0 0,0 0-1 0 0,0 0 1 0 0,0 0-1 0 0,0 1 1 0 0,0-1-1 0 0,0 0 1 0 0,0 1-1 0 0,-1 0 1 0 0,1-1-1 0 0,-1 1 1 0 0,1 0-1 0 0,-1 0 1 0 0,0 0-1 0 0,0 0 1 0 0,0 0-1 0 0,1 1 41 0 0,7 16-109 0 0,-1-1 0 0 0,-1 1-1 0 0,3 14 110 0 0,-1-11 760 0 0,-7-18 791 0 0,-7-14-430 0 0,3 4-1081 0 0,1 1 0 0 0,-1-1 0 0 0,1 1-1 0 0,0-1 1 0 0,1 0 0 0 0,-1 1 0 0 0,1-1-1 0 0,0 0 1 0 0,0 1 0 0 0,1-1 0 0 0,0 0-1 0 0,0 1 1 0 0,0-1 0 0 0,1 1 0 0 0,0-1-1 0 0,0 1 1 0 0,2-4-40 0 0,2-4-161 0 0,1 1 0 0 0,0 0-1 0 0,1 0 1 0 0,0 0 0 0 0,0 1-1 0 0,8-6 162 0 0,-7 8-317 0 0,1 2-1 0 0,0-1 0 0 0,0 2 0 0 0,0-1 1 0 0,1 1-1 0 0,0 1 0 0 0,0 0 0 0 0,7-2 318 0 0,3-2-1386 0 0,4 0-5401 0 0</inkml:trace>
  <inkml:trace contextRef="#ctx0" brushRef="#br0" timeOffset="-56125.561">3064 671 13304 0 0,'29'-4'605'0'0,"-29"4"-590"0"0,0-1 1 0 0,0 1-1 0 0,0 0 1 0 0,0 0-1 0 0,1 0 1 0 0,-1 0-1 0 0,0 0 1 0 0,0 0-1 0 0,0 0 1 0 0,0 0-1 0 0,0-1 1 0 0,0 1-1 0 0,0 0 0 0 0,0 0 1 0 0,0 0-1 0 0,0 0 1 0 0,0 0-1 0 0,0 0 1 0 0,0-1-1 0 0,0 1 1 0 0,0 0-1 0 0,0 0 1 0 0,0 0-1 0 0,0 0 1 0 0,0 0-1 0 0,0 0 1 0 0,0-1-1 0 0,0 1 1 0 0,0 0-1 0 0,0 0 0 0 0,0 0 1 0 0,0 0-1 0 0,0 0 1 0 0,0 0-1 0 0,0 0 1 0 0,0-1-1 0 0,0 1 1 0 0,-1 0-1 0 0,1 0 1 0 0,0 0-1 0 0,0 0 1 0 0,0 0-1 0 0,0 0 1 0 0,0 0-1 0 0,0 0 1 0 0,0 0-1 0 0,0 0 0 0 0,-1-1 1 0 0,1 1-1 0 0,0 0 1 0 0,0 0-1 0 0,0 0 1 0 0,0 0-1 0 0,0 0 1 0 0,0 0-1 0 0,-1 0 1 0 0,1 0-1 0 0,0 0-15 0 0,0 0 2 0 0,-1 0-1 0 0,1-1 1 0 0,-1 1 0 0 0,1 0-1 0 0,-1-1 1 0 0,1 1 0 0 0,-1 0-1 0 0,1 0 1 0 0,-1 0-1 0 0,1-1 1 0 0,-1 1 0 0 0,1 0-1 0 0,-1 0 1 0 0,0 0 0 0 0,1 0-1 0 0,-1 0 1 0 0,1 0 0 0 0,-1 0-2 0 0,-9 3 847 0 0,7-2-646 0 0,1 0 0 0 0,0 0 0 0 0,-1 0 1 0 0,1 0-1 0 0,0 0 0 0 0,0 0 0 0 0,0 0 0 0 0,0 1 0 0 0,0-1 0 0 0,0 1 0 0 0,0-1-201 0 0,-15 14 1071 0 0,9-8-912 0 0,1-1 0 0 0,0 1 0 0 0,0 0 0 0 0,1 0 0 0 0,-3 5-159 0 0,-7 11-193 0 0,10-15 277 0 0,0 0 0 0 0,0 1 0 0 0,1-1 0 0 0,1 1 0 0 0,0 0-1 0 0,-2 5-83 0 0,-3 7 168 0 0,8-19-196 0 0,0 0-1 0 0,0 0 0 0 0,0 0 1 0 0,1 0-1 0 0,-1 0 1 0 0,0 0-1 0 0,1 0 0 0 0,-1 0 1 0 0,1 0-1 0 0,0 0 1 0 0,-1 0-1 0 0,1 1 0 0 0,0-1 1 0 0,0 0-1 0 0,1 0 1 0 0,-1 0-1 0 0,0 0 1 0 0,1 0-1 0 0,-1 1 0 0 0,1-1 29 0 0,0 0 214 0 0,5 6 234 0 0,-5-7-433 0 0,0 0 0 0 0,0 0 0 0 0,0 0 0 0 0,0 0 1 0 0,0 0-1 0 0,0-1 0 0 0,1 1 0 0 0,-1 0 0 0 0,0 0 0 0 0,0-1 1 0 0,1 1-1 0 0,-1-1 0 0 0,0 1 0 0 0,1-1 0 0 0,-1 0 0 0 0,0 1 1 0 0,1-1-1 0 0,-1 0 0 0 0,1 0 0 0 0,-1 0 0 0 0,0 0 1 0 0,1 0-1 0 0,-1 0 0 0 0,0-1 0 0 0,1 1 0 0 0,-1 0 0 0 0,1-1 1 0 0,-1 1-1 0 0,0-1 0 0 0,0 1 0 0 0,1-1 0 0 0,-1 0 0 0 0,0 1 1 0 0,0-1-1 0 0,0 0 0 0 0,0 0 0 0 0,1 0 0 0 0,-1 0 0 0 0,-1 0 1 0 0,1 0-1 0 0,0 0 0 0 0,1-1-15 0 0,9-10 68 0 0,-6 7-23 0 0,-1 1-1 0 0,1-1 0 0 0,-1 0 0 0 0,-1 0 0 0 0,2-3-44 0 0,9-11 109 0 0,-11 15-92 0 0,0 0-1 0 0,0 0 1 0 0,0-1 0 0 0,0 1-1 0 0,0-3-16 0 0,-2 5 0 0 0,0-1 0 0 0,0 1 0 0 0,0 0 0 0 0,0-1 0 0 0,1 1 0 0 0,-1 0 0 0 0,1 0 0 0 0,0 0 0 0 0,-1 0 0 0 0,1 0 0 0 0,0 1 0 0 0,0-1 0 0 0,0 0 0 0 0,0 1 0 0 0,1 0 0 0 0,1-2 0 0 0,-2 1 0 0 0,-1 1 0 0 0,-1 1 0 0 0,0-1 0 0 0,0 1 0 0 0,1-1 0 0 0,-1 1 0 0 0,0-1 0 0 0,1 1 0 0 0,-1 0 0 0 0,0-1 0 0 0,1 1 0 0 0,-1-1 0 0 0,1 1 0 0 0,-1 0 0 0 0,0-1 0 0 0,1 1 0 0 0,-1 0 0 0 0,1 0 0 0 0,-1-1 0 0 0,1 1 0 0 0,-1 0 0 0 0,1 0 0 0 0,6-1 0 0 0,-6 1 0 0 0,0 1 0 0 0,1 0 0 0 0,-1 0 0 0 0,-1 0 0 0 0,1 0 0 0 0,0 0 0 0 0,0 1 0 0 0,0-1 0 0 0,-1 0 0 0 0,1 0 0 0 0,0 0 0 0 0,-1 1 0 0 0,1-1 0 0 0,-1 0 0 0 0,1 1 0 0 0,5 21 0 0 0,-5-19 0 0 0,1 5 0 0 0,1 1 0 0 0,0 0 0 0 0,1-1 0 0 0,0 0 0 0 0,0 0 0 0 0,1 0 0 0 0,0 0 0 0 0,3 3 0 0 0,-5-7 3 0 0,-1-2-1 0 0,1 1 1 0 0,-1-1-1 0 0,1 0 0 0 0,-1 0 1 0 0,1 0-1 0 0,0 0 1 0 0,0 0-1 0 0,1 0 1 0 0,-1-1-1 0 0,2 1-2 0 0,-4-2 31 0 0,1-1-1 0 0,-1 0 1 0 0,1 0 0 0 0,-1 0-1 0 0,1 0 1 0 0,-1 0 0 0 0,1 0-1 0 0,-1-1 1 0 0,0 1 0 0 0,1 0-1 0 0,-1-1 1 0 0,1 1 0 0 0,-1-1-1 0 0,0 0 1 0 0,1 1 0 0 0,-1-1-1 0 0,1 0-30 0 0,21-16-162 0 0,0-7-3673 0 0,12-16 3835 0 0,-25 26-1726 0 0</inkml:trace>
  <inkml:trace contextRef="#ctx0" brushRef="#br0" timeOffset="-55713.719">3426 409 5984 0 0,'4'25'2454'0'0,"-5"11"3560"0"0,-8 53-4756 0 0,9-79-1024 0 0,-1 0 1 0 0,2 0-1 0 0,-1 0 0 0 0,2 0 0 0 0,-1 0-234 0 0,3 21 261 0 0,-1-7-69 0 0,1 1 0 0 0,2 5-192 0 0,5 32 737 0 0,-6-35-399 0 0,-3-21-274 0 0,-1 1-1 0 0,0-1 1 0 0,0 1 0 0 0,-1-1 0 0 0,1 1-1 0 0,-2 2-63 0 0,3 30 229 0 0,-1-15-103 0 0,11-30-26 0 0,0-6 471 0 0,-1-1-1 0 0,0 0 1 0 0,6-11-571 0 0,18-21-233 0 0,-28 38 2 0 0,-5 4 157 0 0,0 1 0 0 0,0-1 0 0 0,0 1 0 0 0,1 0 0 0 0,-1 0 0 0 0,1 0 0 0 0,-1 0 0 0 0,1 0 0 0 0,1 0 74 0 0,0 0-57 0 0,1 1-1 0 0,0 0 0 0 0,0-1 1 0 0,0 2-1 0 0,1-1 1 0 0,-1 1-1 0 0,0 0 0 0 0,4 0 58 0 0,-4 1-7 0 0,1 0-1 0 0,-1 0 1 0 0,1 0-1 0 0,-1 1 1 0 0,0 0-1 0 0,0 0 1 0 0,0 1-1 0 0,0-1 1 0 0,0 1-1 0 0,0 0 1 0 0,0 1-1 0 0,-1-1 1 0 0,0 1-1 0 0,0 0 1 0 0,0 0-1 0 0,1 1 8 0 0,-3-3 2 0 0,-1 0 0 0 0,1 0-1 0 0,-1 1 1 0 0,0-1-1 0 0,0 0 1 0 0,0 1 0 0 0,0-1-1 0 0,0 1 1 0 0,0-1-1 0 0,0 1 1 0 0,-1-1-1 0 0,0 1 1 0 0,1 0 0 0 0,-1-1-1 0 0,0 1 1 0 0,0-1-1 0 0,0 1 1 0 0,-1 0 0 0 0,1-1-1 0 0,-1 1 1 0 0,1-1-1 0 0,-1 1 1 0 0,0-1 0 0 0,0 1-1 0 0,0-1 1 0 0,-1 3-2 0 0,-6 7 289 0 0,5-8-151 0 0,0 0 1 0 0,0 1-1 0 0,-1-1 0 0 0,1-1 0 0 0,-1 1 0 0 0,0 0 1 0 0,0-1-1 0 0,0 0 0 0 0,0 1-138 0 0,-24 15 323 0 0,17-10-226 0 0,-1-1 0 0 0,-10 6-97 0 0,19-13-143 0 0,0 1-1 0 0,0-1 1 0 0,0 1-1 0 0,0-1 1 0 0,0 0-1 0 0,-1 0 1 0 0,1-1-1 0 0,0 1 1 0 0,-1-1-1 0 0,1 0 1 0 0,0 1 0 0 0,-1-2-1 0 0,-2 1 144 0 0,-3-5-4832 0 0,2-7-1554 0 0</inkml:trace>
  <inkml:trace contextRef="#ctx0" brushRef="#br0" timeOffset="-55137.571">4238 685 7368 0 0,'0'0'333'0'0,"12"-10"134"0"0,-4 5-262 0 0,-6 4 860 0 0,1-5 3286 0 0,-3 6-4308 0 0,0 0 0 0 0,1 0 0 0 0,-1 0 0 0 0,0 0 0 0 0,0 0 0 0 0,0 0 0 0 0,0 0 0 0 0,0 0 0 0 0,0 0 0 0 0,1 0 0 0 0,-1 0 0 0 0,0 0 0 0 0,0 0 0 0 0,0 0 0 0 0,0-1 0 0 0,0 1 0 0 0,0 0 0 0 0,0 0 0 0 0,0 0 0 0 0,1 0 0 0 0,-1 0 1 0 0,0 0-1 0 0,0 0 0 0 0,0 0 0 0 0,0 0 0 0 0,0 0 0 0 0,0-1 0 0 0,0 1 0 0 0,0 0 0 0 0,0 0 0 0 0,0 0 0 0 0,0 0 0 0 0,0 0 0 0 0,0 0 0 0 0,0-1 0 0 0,0 1 0 0 0,0 0 0 0 0,0 0 0 0 0,0 0 0 0 0,0 0 0 0 0,0 0 0 0 0,0 0 0 0 0,0 0 0 0 0,0-1 0 0 0,0 1 0 0 0,0 0 0 0 0,0 0 0 0 0,0 0 0 0 0,0 0-43 0 0,-7-5 1131 0 0,4 3-950 0 0,1 1 0 0 0,0 0 0 0 0,-1 1 0 0 0,1-1-1 0 0,-1 0 1 0 0,1 1 0 0 0,-2-1-181 0 0,-1 2 167 0 0,1-1 0 0 0,0 1 0 0 0,-1 0 0 0 0,1 0 0 0 0,0 0 0 0 0,0 1-167 0 0,-13 2 110 0 0,12-3-108 0 0,1 1 0 0 0,-1-1 0 0 0,0 1 1 0 0,1 0-1 0 0,-1 1 0 0 0,1-1 0 0 0,-1 1 0 0 0,1-1 0 0 0,-3 4-2 0 0,-32 31-3 0 0,26-24 4 0 0,12-12 16 0 0,0 1 0 0 0,0-1-1 0 0,-1 1 1 0 0,1-1-1 0 0,0 1 1 0 0,0-1-1 0 0,1 1 1 0 0,-1-1-1 0 0,0 1 1 0 0,0 0-1 0 0,1 0 1 0 0,-1-1 0 0 0,1 1-1 0 0,-1 0 1 0 0,1 0-1 0 0,0 0 1 0 0,0-1-1 0 0,0 1 1 0 0,0 0-1 0 0,0 0 1 0 0,0 0 0 0 0,0 0-17 0 0,1 8 347 0 0,1-7-140 0 0,3 1-200 0 0,0 0-1 0 0,0 0 1 0 0,0 1 0 0 0,-1 0-1 0 0,1 0 1 0 0,0 2-7 0 0,-4-6 1 0 0,2 2 1 0 0,0 0-1 0 0,0-1 1 0 0,0 0-1 0 0,0 0 0 0 0,0 0 1 0 0,2 1-2 0 0,-3-2-12 0 0,0 0-1 0 0,0 0 1 0 0,0 0 0 0 0,0 1-1 0 0,0-1 1 0 0,0 0 0 0 0,-1 1-1 0 0,1 0 1 0 0,0-1 0 0 0,-1 1-1 0 0,1 0 1 0 0,-1 0 0 0 0,0-1-1 0 0,1 2 13 0 0,-2-2-22 0 0,1-1 0 0 0,-1 1 0 0 0,1-1 1 0 0,-1 1-1 0 0,1-1 0 0 0,-1 1 0 0 0,1-1 0 0 0,-1 0 0 0 0,1 1 0 0 0,0-1 0 0 0,-1 0 0 0 0,1 1 0 0 0,0-1 0 0 0,-1 0 0 0 0,1 0 0 0 0,0 0 0 0 0,-1 1 0 0 0,1-1 22 0 0,1 0-65 0 0,-1 0 63 0 0,0 1 0 0 0,0-1-1 0 0,0 0 1 0 0,0 1 0 0 0,0-1-1 0 0,0 1 1 0 0,-1-1-1 0 0,1 1 1 0 0,0 0 0 0 0,0-1-1 0 0,0 1 1 0 0,-1 0 0 0 0,1 0-1 0 0,0-1 1 0 0,-1 1-1 0 0,1 0 1 0 0,0 0 0 0 0,-1 1 2 0 0,1-2 22 0 0,-1 0 0 0 0,0 1 0 0 0,0-1 1 0 0,1 1-1 0 0,-1-1 0 0 0,0 0 0 0 0,0 1 1 0 0,1-1-1 0 0,-1 0 0 0 0,0 1 0 0 0,1-1 1 0 0,-1 0-1 0 0,0 0 0 0 0,1 1 0 0 0,-1-1 1 0 0,1 0-1 0 0,-1 0 0 0 0,0 0 0 0 0,1 0 1 0 0,-1 1-1 0 0,1-1-22 0 0,0 0 61 0 0,-1 0 1 0 0,1 0-1 0 0,-1 0 0 0 0,1 1 1 0 0,-1-1-1 0 0,1 0 0 0 0,-1 0 1 0 0,0 1-1 0 0,1-1 1 0 0,-1 0-1 0 0,1 1 0 0 0,-1-1 1 0 0,0 1-1 0 0,1-1 0 0 0,-1 0 1 0 0,0 1-1 0 0,1-1 1 0 0,-1 1-1 0 0,0-1 0 0 0,1 1-61 0 0,-1 0 1 0 0,0-1 0 0 0,1 1 0 0 0,-1 0 0 0 0,0 0 0 0 0,0 0 0 0 0,0-1 0 0 0,1 1 0 0 0,-1 0 0 0 0,0 0 0 0 0,0 0 0 0 0,0-1 0 0 0,0 1 0 0 0,0 0 0 0 0,-1 0-1 0 0,1 0 1 0 0,0 0 0 0 0,0-1 0 0 0,0 1 0 0 0,-1 0 0 0 0,1 0 0 0 0,0-1 0 0 0,-1 1 0 0 0,1 0 0 0 0,-1 0 0 0 0,0 0-1 0 0,0 0 3 0 0,-1 1 0 0 0,1-1 0 0 0,-1 0 0 0 0,0 1 0 0 0,0-1 1 0 0,1 0-1 0 0,-1 0 0 0 0,0 0 0 0 0,0 0 0 0 0,-2 0-3 0 0,-4 2 11 0 0,-1-1 1 0 0,0 0-1 0 0,0-1 0 0 0,-8 1-11 0 0,-2 0-284 0 0,0 1-1 0 0,0 0 0 0 0,0 2 0 0 0,1 0 0 0 0,-6 3 285 0 0,21-7-347 0 0,0 0-1 0 0,0-1 1 0 0,0 1-1 0 0,0-1 1 0 0,-1 0-1 0 0,1 0 1 0 0,0 0-1 0 0,0 0 1 0 0,0-1-1 0 0,0 1 1 0 0,0-1-1 0 0,0 0 1 0 0,0 0-1 0 0,-1 0 348 0 0,-5-2-1534 0 0</inkml:trace>
  <inkml:trace contextRef="#ctx0" brushRef="#br0" timeOffset="-54418.925">4562 703 11976 0 0,'0'0'266'0'0,"0"0"44"0"0,-2 0 15 0 0,-12-1 58 0 0,10 0-366 0 0,-1 1-1 0 0,0 0 0 0 0,0 0 1 0 0,1 0-1 0 0,-1 1 0 0 0,-2 0-16 0 0,-32 6 852 0 0,37-6-778 0 0,0-1 0 0 0,1 1 0 0 0,-1-1 0 0 0,0 1 0 0 0,1 0 0 0 0,-1-1 0 0 0,1 1 0 0 0,-1 0 0 0 0,1 0 0 0 0,0 0 0 0 0,-1 0 0 0 0,1 1 0 0 0,0-1 0 0 0,0 0 0 0 0,-1 1-74 0 0,-3 3 136 0 0,-9 5 46 0 0,7-5-16 0 0,0 1-1 0 0,0 0 0 0 0,1 0 1 0 0,-2 3-166 0 0,-4 3 378 0 0,10-11-299 0 0,0 1 1 0 0,0 1 0 0 0,0-1-1 0 0,0 0 1 0 0,0 0 0 0 0,1 1-1 0 0,-1-1 1 0 0,1 1-1 0 0,-1-1 1 0 0,0 3-80 0 0,-6 13 353 0 0,6-13-400 0 0,-1 0 0 0 0,1 0 0 0 0,0-1 0 0 0,1 1 0 0 0,-1 1 0 0 0,0 2 47 0 0,2-7 27 0 0,0 0 0 0 0,0 1 0 0 0,0-1 0 0 0,0 0-1 0 0,0 0 1 0 0,0 0 0 0 0,1 0 0 0 0,-1 1-1 0 0,0-1 1 0 0,0 0 0 0 0,1 0 0 0 0,-1 0 0 0 0,1 0-1 0 0,-1 0 1 0 0,1 0 0 0 0,0 0 0 0 0,-1 0-1 0 0,1 0 1 0 0,0 0 0 0 0,0 0 0 0 0,-1 0-1 0 0,1-1 1 0 0,0 1 0 0 0,0 0 0 0 0,0 0 0 0 0,0-1-1 0 0,0 1 1 0 0,0-1 0 0 0,0 1 0 0 0,0-1-1 0 0,1 1-26 0 0,8 3 314 0 0,-9-3-274 0 0,1 0 0 0 0,0 0 0 0 0,-1 0 0 0 0,1 0 0 0 0,0-1-1 0 0,0 1 1 0 0,0-1 0 0 0,0 1 0 0 0,0-1 0 0 0,0 0 0 0 0,-1 0 0 0 0,1 0 0 0 0,0 0-1 0 0,1 0-39 0 0,4-1 20 0 0,0 0-1 0 0,1 0 0 0 0,-1-1 1 0 0,0 1-1 0 0,0-2 0 0 0,0 1 1 0 0,-1-1-1 0 0,1 0 0 0 0,0-1-19 0 0,-3 2-1 0 0,0-1 0 0 0,0 0 0 0 0,0 0 0 0 0,-1 0 0 0 0,1-1 0 0 0,-1 1 0 0 0,1-1 0 0 0,-1 0 0 0 0,-1 0 0 0 0,1 0 0 0 0,0 0-1 0 0,-1-1 1 0 0,2-3 1 0 0,2-3 0 0 0,-5 9 0 0 0,0 1 0 0 0,0-1 0 0 0,0 0 0 0 0,0 1 0 0 0,0-1 0 0 0,0 0 0 0 0,-1 1 0 0 0,1-1 0 0 0,-1 0 0 0 0,1 0 0 0 0,-1 0 0 0 0,0 0 0 0 0,1 0 0 0 0,-1 1 0 0 0,0-1 0 0 0,0 0 0 0 0,-1-2 0 0 0,-1 0 0 0 0,1 3 0 0 0,1 1 0 0 0,0-1 0 0 0,-1 1 0 0 0,1-1 0 0 0,0 1 0 0 0,0-1 0 0 0,-1 1 0 0 0,1-1 0 0 0,0 1 0 0 0,0-1 0 0 0,0 1 0 0 0,0-1 0 0 0,0 1 0 0 0,-1-1 0 0 0,1 0 0 0 0,0 1 0 0 0,0-1 0 0 0,1 1 0 0 0,-1-1 0 0 0,0 1 0 0 0,0-1 0 0 0,0 1 0 0 0,0-1 0 0 0,0 0 0 0 0,0 1 0 0 0,1-1 0 0 0,-1 1 0 0 0,0-1 0 0 0,0 1 0 0 0,1 0 0 0 0,-1-1 0 0 0,0 1 0 0 0,1-1 0 0 0,-1 1 0 0 0,12-11 0 0 0,-1 1 0 0 0,1 1 0 0 0,4-2 0 0 0,-13 9-4 0 0,0 0 0 0 0,0 0 0 0 0,0 0-1 0 0,0 0 1 0 0,0 1 0 0 0,1 0 0 0 0,-1-1-1 0 0,1 1 1 0 0,-1 1 0 0 0,1-1 0 0 0,-1 0-1 0 0,1 1 1 0 0,-1 0 0 0 0,1-1 0 0 0,0 2-1 0 0,-1-1 1 0 0,1 0 0 0 0,-1 1 0 0 0,1-1-1 0 0,-1 1 1 0 0,1 0 0 0 0,-1 0 0 0 0,2 1 4 0 0,2 1 8 0 0,-1 1 0 0 0,0-1 0 0 0,-1 1 1 0 0,1 0-1 0 0,-1 1 0 0 0,0-1 1 0 0,0 1-1 0 0,0 0 0 0 0,0 1 0 0 0,-1-1 1 0 0,3 5-9 0 0,-2-1-82 0 0,-1-1 0 0 0,1 1 0 0 0,-2 0 0 0 0,1 0 0 0 0,1 8 82 0 0,10 24 399 0 0,-15-40-390 0 0,3 4 43 0 0,-1 0-1 0 0,0 0 1 0 0,0 0 0 0 0,0 1 0 0 0,-1-1-1 0 0,0 1 1 0 0,0-1 0 0 0,0 1 0 0 0,-1 3-52 0 0,0-9 50 0 0,0 1 1 0 0,0-1-1 0 0,0 1 1 0 0,0-1-1 0 0,0 0 1 0 0,0 1 0 0 0,0-1-1 0 0,0 1 1 0 0,0-1-1 0 0,0 0 1 0 0,0 1-1 0 0,-1-1 1 0 0,1 0-1 0 0,0 1 1 0 0,0-1-1 0 0,0 0 1 0 0,-1 1-1 0 0,1-1 1 0 0,0 0 0 0 0,0 1-1 0 0,-1-1 1 0 0,1 0-1 0 0,0 0 1 0 0,-1 1-1 0 0,1-1 1 0 0,0 0-1 0 0,-1 0 1 0 0,1 0-1 0 0,-1 1-50 0 0,-12-2 239 0 0,10 1-223 0 0,0-1 1 0 0,1 0-1 0 0,-1-1 1 0 0,0 1-1 0 0,0 0 1 0 0,1-1-1 0 0,-1 1 1 0 0,1-1-17 0 0,-1-1 111 0 0,0 1 1 0 0,1-1-1 0 0,0 0 0 0 0,-1 0 1 0 0,1 0-1 0 0,0 0 1 0 0,1-1-1 0 0,-1 1 0 0 0,1 0 1 0 0,-1-1-1 0 0,1 1 1 0 0,0-1-1 0 0,0 1 1 0 0,0-2-112 0 0,0-1 21 0 0,1 0 0 0 0,-1 0 0 0 0,1 0 0 0 0,1 0 0 0 0,-1 0 0 0 0,1 0 0 0 0,0 0 0 0 0,1-3-21 0 0,1-1-233 0 0,0-1 0 0 0,1 1 1 0 0,0 0-1 0 0,1 0 0 0 0,0 0 0 0 0,1 0 1 0 0,0 1-1 0 0,0 0 0 0 0,4-3 233 0 0,-4 6-250 0 0,0 0-1 0 0,0 0 1 0 0,0 1-1 0 0,1 0 1 0 0,0 0-1 0 0,6-3 251 0 0,-7 4-952 0 0,1 1-1 0 0,0 0 0 0 0,0 1 1 0 0,6-2 952 0 0,8-1-5973 0 0</inkml:trace>
  <inkml:trace contextRef="#ctx0" brushRef="#br0" timeOffset="-53702.788">5024 442 10136 0 0,'-18'-8'777'0'0,"10"7"479"0"0,8 5 616 0 0,7 6-643 0 0,-2-3-1077 0 0,0 1-1 0 0,-1-1 1 0 0,0 1 0 0 0,0 0-1 0 0,-1 0 1 0 0,0 0 0 0 0,0 0-1 0 0,-1 0 1 0 0,0 1 0 0 0,0 6-152 0 0,12 36 940 0 0,63 141 2617 0 0,-74-185-3316 0 0,0 11-87 0 0,-3-16-94 0 0,1-1 0 0 0,-1 1 0 0 0,0 0 0 0 0,0 0 0 0 0,1 0 0 0 0,0-1 0 0 0,-1 1 0 0 0,1 0 0 0 0,0 0 0 0 0,0 0-60 0 0,-1-2 151 0 0,0 0-70 0 0,0 0-6 0 0,1-5 23 0 0,-1 0 1 0 0,1 0-1 0 0,-1 0 0 0 0,0 0 0 0 0,-1 0 1 0 0,1 0-1 0 0,-1 1 0 0 0,-1-4-98 0 0,-1-22 147 0 0,2 20-147 0 0,2 0 0 0 0,0 0 0 0 0,0 0 0 0 0,1 0 0 0 0,0 0 0 0 0,0 0 0 0 0,1 0 0 0 0,1 1 0 0 0,-1-1 0 0 0,2 1 0 0 0,-1 0 0 0 0,2-1 0 0 0,-5 8-7 0 0,0 1-1 0 0,0 0 1 0 0,1-1-1 0 0,-1 1 0 0 0,0 0 1 0 0,1 0-1 0 0,-1 0 1 0 0,0 0-1 0 0,1 0 1 0 0,-1 0-1 0 0,1 0 0 0 0,0 1 1 0 0,-1-1-1 0 0,1 1 1 0 0,0-1-1 0 0,-1 1 1 0 0,1-1-1 0 0,0 1 0 0 0,-1 0 1 0 0,1 0-1 0 0,0 0 1 0 0,0 0-1 0 0,-1 0 1 0 0,1 0-1 0 0,0 0 0 0 0,0 1 1 0 0,-1-1-1 0 0,1 1 1 0 0,0-1 7 0 0,4 2-230 0 0,0 0 1 0 0,0 1-1 0 0,0-1 0 0 0,0 1 1 0 0,-1 0-1 0 0,1 1 1 0 0,0 0 229 0 0,-1 0 8 0 0,0 0 1 0 0,-1 1 0 0 0,0-1 0 0 0,0 1 0 0 0,0 0 0 0 0,-1 0-1 0 0,1 0 1 0 0,-1 1 0 0 0,0-1 0 0 0,-1 1 0 0 0,0-1-1 0 0,2 7-8 0 0,9 17 344 0 0,-12-25-330 0 0,0-1 1 0 0,0 1-1 0 0,0 0 1 0 0,0 0-1 0 0,-1-1 1 0 0,1 1-1 0 0,-1 0 0 0 0,0 0 1 0 0,0 0-1 0 0,0 0 1 0 0,-1-1-1 0 0,0 1 0 0 0,1 0 1 0 0,-1 0-1 0 0,-1-1 1 0 0,1 1-1 0 0,0 0 1 0 0,-1-1-1 0 0,0 0 0 0 0,0 1 1 0 0,0-1-1 0 0,0 0 1 0 0,0 0-1 0 0,-1 0 0 0 0,1 0 1 0 0,-1 0-1 0 0,-2 1-14 0 0,-2 2 100 0 0,0-1-19 0 0,0 1 0 0 0,0-1 0 0 0,-1 0 0 0 0,1-1 0 0 0,-1 0 0 0 0,0 0 0 0 0,-5 1-81 0 0,5-3 52 0 0,-4 3-13 0 0,-1-1 1 0 0,0-1-1 0 0,0 0 1 0 0,-1-1 0 0 0,1-1-1 0 0,-7 1-39 0 0,-9 1-60 0 0,27-3-260 0 0,-3-3-94 0 0,2 2-1328 0 0,2-1-3224 0 0,1 2-1915 0 0</inkml:trace>
  <inkml:trace contextRef="#ctx0" brushRef="#br0" timeOffset="-53050.937">5308 877 6912 0 0,'6'2'156'0'0,"0"-1"-1"0"0,0 1 1 0 0,0-1 0 0 0,1 0 0 0 0,-1-1-1 0 0,1 1-155 0 0,-5-1 988 0 0,-2 0 338 0 0,2-1 67 0 0,44-5 1961 0 0,-29 4-2764 0 0,-1 0 0 0 0,1-1 1 0 0,-1-1-1 0 0,0 0 0 0 0,0-1 1 0 0,12-6-591 0 0,-26 9 51 0 0,0 1 0 0 0,0 0 1 0 0,0-1-1 0 0,-1 0 0 0 0,1 1 0 0 0,0-1 1 0 0,-1 0-1 0 0,0 0 0 0 0,1 0 1 0 0,-1 0-1 0 0,0 0 0 0 0,0 0 0 0 0,0 0 1 0 0,0 0-1 0 0,0-1 0 0 0,-1 1 0 0 0,1 0 1 0 0,-1 0-1 0 0,1-1 0 0 0,-1-1-51 0 0,4-12 365 0 0,-4 14-344 0 0,1 1-1 0 0,-1 0 0 0 0,0 0 1 0 0,0 0-1 0 0,0 0 1 0 0,0 0-1 0 0,0 0 0 0 0,0-1 1 0 0,0 1-1 0 0,-1 0 0 0 0,1 0 1 0 0,0 0-1 0 0,0 0 0 0 0,-1 0 1 0 0,1 0-1 0 0,-1 0 0 0 0,1 0 1 0 0,-1 0-1 0 0,0 0 0 0 0,1 0 1 0 0,-1 0-1 0 0,0 0 1 0 0,0 0-21 0 0,-5-8 70 0 0,6 8-68 0 0,0 0 0 0 0,0 1 0 0 0,0-1 0 0 0,0 0 0 0 0,0 1 0 0 0,0-1 0 0 0,0 0 0 0 0,0 1 0 0 0,0-1 0 0 0,0 1 0 0 0,0-1 0 0 0,0 0 0 0 0,1 1 0 0 0,-1-1 0 0 0,0 1 0 0 0,0-1 0 0 0,1 0 0 0 0,-1 1 0 0 0,0-1 0 0 0,1 1 0 0 0,-1-1 0 0 0,1 1 0 0 0,-1-1 0 0 0,0 1 0 0 0,1-1 0 0 0,-1 1 0 0 0,1 0 0 0 0,-1-1 0 0 0,1 1 0 0 0,0 0 0 0 0,-1-1 0 0 0,1 1 0 0 0,-1 0 0 0 0,1 0 0 0 0,-1-1 0 0 0,1 1-2 0 0,0 0 3 0 0,-1 0 0 0 0,1 0 0 0 0,0 0 0 0 0,-1-1 0 0 0,1 1 0 0 0,-1 0 0 0 0,1-1 0 0 0,-1 1 0 0 0,1 0 0 0 0,-1-1 1 0 0,1 1-1 0 0,-1 0 0 0 0,0-1 0 0 0,1 1 0 0 0,-1-1 0 0 0,1 1 0 0 0,-1-1 0 0 0,0 1 0 0 0,1-1 0 0 0,-1 1 0 0 0,0-1 0 0 0,0 1 0 0 0,1-1 0 0 0,-1 1 0 0 0,0-1 0 0 0,0 0 0 0 0,0 1 0 0 0,0-1 0 0 0,0 1 0 0 0,0-1 0 0 0,0 0 0 0 0,0 1 0 0 0,0-1 0 0 0,0 1 0 0 0,0-1 0 0 0,0 0 0 0 0,0 0-3 0 0,-10-10 144 0 0,9 10-131 0 0,1 1-1 0 0,-1 0 1 0 0,0-1-1 0 0,1 1 1 0 0,-1-1-1 0 0,1 1 1 0 0,-1-1-1 0 0,1 1 1 0 0,-1-1-1 0 0,1 0 1 0 0,-1 1 0 0 0,1-1-1 0 0,-1 1 1 0 0,1-1-1 0 0,0 0 1 0 0,-1 0-1 0 0,1 1 1 0 0,0-1-1 0 0,0 0 1 0 0,0 1-1 0 0,-1-1 1 0 0,1 0-1 0 0,0 0 1 0 0,0 1-1 0 0,0-1 1 0 0,0 0-1 0 0,0 0 1 0 0,0 1 0 0 0,1-1-1 0 0,-1 0 1 0 0,0 0-1 0 0,0 1 1 0 0,0-1-1 0 0,1 0 1 0 0,-1 0-1 0 0,0 1 1 0 0,1-1-1 0 0,-1 1 1 0 0,1-1-1 0 0,0 0-12 0 0,-1 0 6 0 0,1 1-1 0 0,-1-1 1 0 0,0 1-1 0 0,1-1 0 0 0,-1 0 1 0 0,1 1-1 0 0,-1-1 1 0 0,0 0-1 0 0,1 1 0 0 0,-1-1 1 0 0,0 0-1 0 0,0 1 0 0 0,0-1 1 0 0,1 0-1 0 0,-1 0 1 0 0,0 1-1 0 0,0-1 0 0 0,0 0 1 0 0,0 1-1 0 0,0-1 1 0 0,0 0-1 0 0,-1 0 0 0 0,1 1 1 0 0,0-1-1 0 0,0 0 1 0 0,0 1-1 0 0,-1-1 0 0 0,1 0 1 0 0,0 1-1 0 0,-1-1 1 0 0,1 0-1 0 0,-1 1 0 0 0,1-1 1 0 0,0 1-1 0 0,-1-1 1 0 0,1 1-1 0 0,-1-1 0 0 0,0 1 1 0 0,1-1-1 0 0,-1 1 1 0 0,1-1-1 0 0,-1 1 0 0 0,0-1-5 0 0,0 2-23 0 0,1-1-1 0 0,-1 0 1 0 0,0 0-1 0 0,0 0 1 0 0,0 0-1 0 0,1 1 1 0 0,-1-1-1 0 0,0 0 1 0 0,0 1-1 0 0,1-1 1 0 0,-1 1-1 0 0,0-1 1 0 0,1 1-1 0 0,-1-1 1 0 0,1 1-1 0 0,-1-1 1 0 0,0 1-1 0 0,1-1 1 0 0,-1 1-1 0 0,1 0 1 0 0,-1 0 23 0 0,-16 19-1148 0 0,14-16 995 0 0,0 1 140 0 0,0 0-1 0 0,0 1 1 0 0,1 0 0 0 0,0-1 0 0 0,0 1 0 0 0,0 0 0 0 0,1 0 0 0 0,-1 0-1 0 0,1 0 1 0 0,1 1 0 0 0,-1-1 0 0 0,1 1 13 0 0,-3 23-8 0 0,3-26 8 0 0,0 0 0 0 0,0 0-1 0 0,0 0 1 0 0,0 0 0 0 0,1 0-1 0 0,0-1 1 0 0,-1 1 0 0 0,2 0-1 0 0,-1 0 1 0 0,2 3 0 0 0,4 19 46 0 0,-7-24-1 0 0,1 0 0 0 0,-1-1 0 0 0,1 1 0 0 0,-1 0-1 0 0,1 0 1 0 0,0-1 0 0 0,0 1 0 0 0,0 0 0 0 0,0-1 0 0 0,0 1 0 0 0,0-1 0 0 0,0 1 0 0 0,0-1-1 0 0,1 0 1 0 0,-1 1 0 0 0,1-1 0 0 0,-1 0 0 0 0,1 0 0 0 0,-1 0 0 0 0,1 0 0 0 0,-1 0-1 0 0,1 0 1 0 0,0-1 0 0 0,0 1 0 0 0,-1 0 0 0 0,1-1 0 0 0,0 0 0 0 0,0 1 0 0 0,0-1-1 0 0,0 0 1 0 0,-1 0 0 0 0,3 0-45 0 0,1 0 40 0 0,0 0 0 0 0,0 0 1 0 0,0-1-1 0 0,0 0 0 0 0,0 0 0 0 0,0 0 0 0 0,0-1 0 0 0,0 1 0 0 0,0-1 0 0 0,-1 0 0 0 0,1-1 0 0 0,1 0-40 0 0,7-7 0 0 0,-1 0 0 0 0,0-1 0 0 0,0 0 0 0 0,-1-1 0 0 0,0 0 0 0 0,6-10 0 0 0,25-28 0 0 0,-22 28-12 0 0,-13 14 53 0 0,1 0 0 0 0,-1 0-1 0 0,1 1 1 0 0,0 0 0 0 0,1 0-1 0 0,8-4-40 0 0,-12 8-9 0 0,1 0-1 0 0,0 0 1 0 0,0 0 0 0 0,0 1-1 0 0,0 0 1 0 0,2 0 9 0 0,-6 2-4 0 0,0-1 0 0 0,-1 1 0 0 0,1 0 0 0 0,0 0 0 0 0,0 0 0 0 0,-1 0 0 0 0,1 0 0 0 0,0 0 0 0 0,0 1 0 0 0,0-1 0 0 0,-1 0 0 0 0,1 1 0 0 0,0-1 0 0 0,-1 1 0 0 0,1 0 0 0 0,0 0 0 0 0,-1-1 0 0 0,1 1 0 0 0,-1 0 0 0 0,1 1 0 0 0,-1-1 0 0 0,0 0 0 0 0,1 0 0 0 0,0 1 4 0 0,1 3-41 0 0,0-1 0 0 0,1 1-1 0 0,-2 0 1 0 0,1 0 0 0 0,-1 0-1 0 0,1 0 1 0 0,-1 0-1 0 0,-1 1 1 0 0,2 3 41 0 0,0 7-47 0 0,-1 0 0 0 0,1 11 47 0 0,-2-13 124 0 0,0-6-77 0 0,0 0 1 0 0,1 0 0 0 0,1 0 0 0 0,-1 0 0 0 0,1 0-1 0 0,3 6-47 0 0,-6-14 0 0 0,0 0 0 0 0,0 0 0 0 0,0 0 0 0 0,1 0 0 0 0,-1 0 0 0 0,0 0 0 0 0,0 0 0 0 0,0 1 0 0 0,0-1 0 0 0,0 0 0 0 0,0 0 0 0 0,0 0 0 0 0,0 0 0 0 0,0 0 0 0 0,0 0 0 0 0,0 0 0 0 0,1 0 0 0 0,-1 0 0 0 0,0 0 0 0 0,0 0 0 0 0,0 0 0 0 0,0 0 0 0 0,0 0 0 0 0,0 0 0 0 0,0 1 0 0 0,0-1 0 0 0,1 0 0 0 0,-1 0 0 0 0,0 0 0 0 0,0 0 0 0 0,0 0 0 0 0,0 0 0 0 0,0 0 0 0 0,0 0 0 0 0,1-1 0 0 0,-1 1 0 0 0,0 0 0 0 0,0 0 0 0 0,0 0 0 0 0,0 0 0 0 0,0 0 0 0 0,0 0 0 0 0,0 0 0 0 0,0 0 0 0 0,1 0 0 0 0,-1 0 0 0 0,0 0 0 0 0,0 0 0 0 0,0 0 0 0 0,0 0 0 0 0,0-1 0 0 0,0 1 0 0 0,0 0 0 0 0,0 0 0 0 0,0 0 0 0 0,0 0 0 0 0,0 0 0 0 0,0 0 0 0 0,0 0 0 0 0,0 0 0 0 0,0-1 0 0 0,0 1 0 0 0,0 0 0 0 0,1 0 0 0 0,-1 0 0 0 0,0 0 0 0 0,3-8 23 0 0,-3 8-15 0 0,12-37 728 0 0,1-3 185 0 0,-11 35-980 0 0,8-16 96 0 0,0 0 0 0 0,2 0-1 0 0,4-6-36 0 0,-12 22-76 0 0,0 0 0 0 0,0 0 0 0 0,0 0 0 0 0,1 0-1 0 0,0 1 1 0 0,0-1 0 0 0,0 1 0 0 0,0 1-1 0 0,0-1 1 0 0,1 1 0 0 0,0-1 0 0 0,0 2 0 0 0,0-1-1 0 0,3 0 77 0 0,-5 2-158 0 0,0 0 0 0 0,0 0-1 0 0,1 1 1 0 0,-1 0-1 0 0,2 0 159 0 0,13-1-374 0 0,-3-2 68 0 0</inkml:trace>
  <inkml:trace contextRef="#ctx0" brushRef="#br0" timeOffset="-51923.515">6171 630 10680 0 0,'0'0'241'0'0,"0"0"38"0"0,0 0 11 0 0,0 0-28 0 0,0 0-92 0 0,0 0 241 0 0,0 0 124 0 0,0 0 29 0 0,0 0-7 0 0,-3-7 1867 0 0,-6 1-1736 0 0,7 4-599 0 0,1 1 0 0 0,-1-1-1 0 0,1 1 1 0 0,-1 0 0 0 0,0 0 0 0 0,1 0 0 0 0,-1 0 0 0 0,0 0 0 0 0,0 0-1 0 0,0 0 1 0 0,0 0 0 0 0,0 1 0 0 0,0-1 0 0 0,0 1 0 0 0,0-1 0 0 0,0 1 0 0 0,0 0-1 0 0,0 0 1 0 0,0 0 0 0 0,0 0 0 0 0,0 0 0 0 0,0 1 0 0 0,-2-1-89 0 0,-13 3 208 0 0,15-4-203 0 0,0 1 1 0 0,1 0 0 0 0,-1 0-1 0 0,0 1 1 0 0,0-1-1 0 0,1 0 1 0 0,-1 1 0 0 0,0-1-1 0 0,0 1 1 0 0,1-1 0 0 0,-1 1-1 0 0,1 0 1 0 0,-1 0-1 0 0,0 0-5 0 0,-8 7 272 0 0,0 0-1 0 0,1 1 0 0 0,0 0 1 0 0,-3 5-272 0 0,-17 16 322 0 0,24-24-282 0 0,-1 0 0 0 0,1 1-1 0 0,0-1 1 0 0,-3 8-40 0 0,-6 8 76 0 0,8-10-25 0 0,5-11-46 0 0,1 0 0 0 0,0 1 1 0 0,-1-1-1 0 0,1 0 0 0 0,-1 0 0 0 0,0 0 0 0 0,1 0 1 0 0,-1 0-1 0 0,0 0 0 0 0,0 0 0 0 0,0 0 0 0 0,0 0 1 0 0,0 0-6 0 0,0 0 12 0 0,-1 0 1 0 0,1 0 0 0 0,0 1-1 0 0,-1-1 1 0 0,1 0 0 0 0,0 0-1 0 0,0 1 1 0 0,0-1 0 0 0,0 0-1 0 0,0 1 1 0 0,0-1 0 0 0,1 1-1 0 0,-1 0 1 0 0,0-1 0 0 0,1 1-1 0 0,-1-1 1 0 0,1 1 0 0 0,-1 0-1 0 0,1 0 1 0 0,0-1 0 0 0,0 1-13 0 0,0 0 8 0 0,-1-2-7 0 0,1 1-1 0 0,0 0 0 0 0,0 0 0 0 0,-1-1 1 0 0,1 1-1 0 0,0 0 0 0 0,0 0 1 0 0,0 0-1 0 0,0-1 0 0 0,0 1 0 0 0,0 0 1 0 0,0 0-1 0 0,1-1 0 0 0,-1 1 1 0 0,0 0-1 0 0,0 0 0 0 0,0-1 0 0 0,1 1 1 0 0,-1 0-1 0 0,0-1 0 0 0,1 1 1 0 0,-1 0-1 0 0,1-1 0 0 0,-1 1 0 0 0,1 0 1 0 0,-1-1-1 0 0,1 1 0 0 0,-1-1 1 0 0,1 1-1 0 0,0-1 0 0 0,-1 1 0 0 0,1-1 1 0 0,-1 0-1 0 0,1 1 0 0 0,0-1 0 0 0,0 0 1 0 0,-1 1-1 0 0,1-1 0 0 0,1 0 0 0 0,4 3 1 0 0,7 4 70 0 0,1-1 0 0 0,-1 0-1 0 0,5-1-70 0 0,2 0-132 0 0,-13-6 105 0 0,-1-2 22 0 0,10 1 5 0 0,-2 1 0 0 0,-1-1 0 0 0,1-1 0 0 0,10-3 0 0 0,-16 3 154 0 0,1-1 0 0 0,-1 1-1 0 0,0-1 1 0 0,0-1 0 0 0,0 1-1 0 0,-1-1 1 0 0,0-1 0 0 0,0 1-1 0 0,0-1 1 0 0,0-1 0 0 0,-1 1-1 0 0,0-1 1 0 0,0-1-154 0 0,-1 1-15 0 0,-1 1 1 0 0,0-1-1 0 0,-1 0 0 0 0,1 0 1 0 0,-1 0-1 0 0,-1-1 0 0 0,1 1 0 0 0,-1-1 1 0 0,-1 1-1 0 0,1-1 0 0 0,-1 0 1 0 0,-1 0-1 0 0,1 1 0 0 0,-1-1 1 0 0,-1-4 14 0 0,-21-217 46 0 0,19 202-46 0 0,1 18 0 0 0,1 0 0 0 0,0 0 0 0 0,1-1 0 0 0,0 1 0 0 0,0-3 0 0 0,1 9-2 0 0,-1 0 1 0 0,-1 0-1 0 0,1 0 0 0 0,0 0 0 0 0,-1 0 0 0 0,1 0 1 0 0,-1 0-1 0 0,-1-2 2 0 0,-2-17 29 0 0,4 21-30 0 0,0 1-1 0 0,0 0 1 0 0,0-1 0 0 0,0 1-1 0 0,0-1 1 0 0,0 1 0 0 0,0 0-1 0 0,0-1 1 0 0,0 1 0 0 0,0-1-1 0 0,-1 1 1 0 0,1 0 0 0 0,0-1-1 0 0,0 1 1 0 0,0 0 0 0 0,0-1-1 0 0,-1 1 1 0 0,1 0 0 0 0,0-1-1 0 0,0 1 1 0 0,0 0 0 0 0,-1-1-1 0 0,1 1 1 0 0,0 0 0 0 0,-1 0-1 0 0,1-1 1 0 0,0 1 0 0 0,-1 0-1 0 0,1 0 1 0 0,-1-1 1 0 0,1 1 69 0 0,0 0-1 0 0,6 36-89 0 0,-4-29 4 0 0,0 1 1 0 0,-1 0-1 0 0,0 0 0 0 0,-1 3 17 0 0,0 205 60 0 0,-2-184-12 0 0,1-25-43 0 0,0 0 1 0 0,1 1 0 0 0,0-1 0 0 0,0 0-1 0 0,1 4-5 0 0,2 6 0 0 0,0 2 0 0 0,1 1 0 0 0,3 4 0 0 0,-2-6 5 0 0,-3-10 16 0 0,0 0-1 0 0,0-1 0 0 0,1 1 0 0 0,0-1 1 0 0,1 1-1 0 0,2 2-20 0 0,24 41-1239 0 0,-30-49-4226 0 0,-5 3-1813 0 0</inkml:trace>
  <inkml:trace contextRef="#ctx0" brushRef="#br0" timeOffset="-7472.248">11032 2181 10080 0 0,'0'0'462'0'0,"-1"0"-12"0"0,-9-1 1432 0 0,21 2-544 0 0,-6 0-1221 0 0,3 1 371 0 0,-1 0-1 0 0,-1 1 0 0 0,1 0 0 0 0,0 0 1 0 0,-1 0-1 0 0,5 4-487 0 0,1 1 452 0 0,12 9 404 0 0,-3 2-388 0 0,12 15 177 0 0,-10-10-19 0 0,-17-18-500 0 0,0-1-1 0 0,-1 1 0 0 0,0 0 0 0 0,0 1 0 0 0,1 3-125 0 0,14 27 257 0 0,-2 0-1 0 0,6 22-256 0 0,-20-46 164 0 0,0 1-1 0 0,-2 0 1 0 0,0 0 0 0 0,0-1-1 0 0,-1 1 1 0 0,-1 0-1 0 0,0 0 1 0 0,-1 0-1 0 0,-1 3-163 0 0,1-8 115 0 0,-1 0-1 0 0,-1 0 1 0 0,0 0-1 0 0,-2 5-114 0 0,-8 29-370 0 0,9-27 297 0 0,0 0-1 0 0,-1 0 1 0 0,0 0-1 0 0,-1-1 1 0 0,-1 1-1 0 0,-1-1 1 0 0,0-1-1 0 0,-4 6 74 0 0,-12 16 614 0 0,16-22-2743 0 0,-1 0-1 0 0,-9 11 2130 0 0,5-10-1727 0 0</inkml:trace>
  <inkml:trace contextRef="#ctx0" brushRef="#br0" timeOffset="-5430.382">11751 2141 11976 0 0,'2'0'111'0'0,"-1"0"-86"0"0,-1 0 0 0 0,0 0-1 0 0,1 0 1 0 0,-1 0 0 0 0,0 0-1 0 0,1 0 1 0 0,-1 0 0 0 0,0 0-1 0 0,1 0 1 0 0,-1 0 0 0 0,0 0-1 0 0,1 0 1 0 0,-1 0 0 0 0,0 0 0 0 0,1-1-1 0 0,-1 1 1 0 0,0 0 0 0 0,0 0-1 0 0,1 0 1 0 0,-1 0 0 0 0,0-1-1 0 0,0 1 1 0 0,1 0 0 0 0,-1 0-1 0 0,0-1 1 0 0,0 1 0 0 0,0 0-1 0 0,1 0 1 0 0,-1-1 0 0 0,0 1-1 0 0,0 0 1 0 0,0-1-25 0 0,2 0 299 0 0,4 0-198 0 0,-9 0-20 0 0,2 1 285 0 0,1 0 120 0 0,0 0 24 0 0,-1 1-437 0 0,1-1 0 0 0,-1 1 0 0 0,1-1 0 0 0,0 1 0 0 0,-1 0 0 0 0,1-1 1 0 0,0 1-1 0 0,-1-1 0 0 0,1 1 0 0 0,0 0 0 0 0,0-1 0 0 0,0 1 0 0 0,-1-1 1 0 0,1 1-1 0 0,0 0 0 0 0,0-1 0 0 0,0 1 0 0 0,0 0 0 0 0,0-1 0 0 0,0 1 0 0 0,0 0-72 0 0,3 3 239 0 0,-2-4-208 0 0,-1 1 1 0 0,1-1 0 0 0,-1 0-1 0 0,1 1 1 0 0,-1-1 0 0 0,1 1-1 0 0,-1-1 1 0 0,0 1 0 0 0,1-1-1 0 0,-1 1 1 0 0,0-1 0 0 0,0 1-1 0 0,1-1 1 0 0,-1 1 0 0 0,0-1-1 0 0,0 1 1 0 0,0 0-1 0 0,0-1 1 0 0,0 1 0 0 0,0-1-1 0 0,0 1 1 0 0,0 0 0 0 0,0-1-1 0 0,0 1-32 0 0,-3 5 269 0 0,3-5-233 0 0,-1-1 0 0 0,1 1 0 0 0,-1 0 0 0 0,1 0 0 0 0,0-1 0 0 0,-1 1 0 0 0,1 0 0 0 0,0 0 0 0 0,-1 0 0 0 0,1 0 0 0 0,0-1 0 0 0,0 1 0 0 0,0 0 0 0 0,0 0 0 0 0,0 0 0 0 0,0 0 0 0 0,0 0 0 0 0,0-1-1 0 0,0 1 1 0 0,1 0 0 0 0,-1 1-36 0 0,2 3 125 0 0,0 1-1 0 0,0 0 1 0 0,-1 0-1 0 0,1-1 1 0 0,-1 1-1 0 0,-1 0 1 0 0,1 0-1 0 0,-1 0 0 0 0,0 6-124 0 0,0-1 0 0 0,0 0 0 0 0,1 0 0 0 0,2 11 0 0 0,-1-13 0 0 0,-2-5 0 0 0,0 0 0 0 0,0 0-1 0 0,0 0 1 0 0,0 0 0 0 0,-1 0-1 0 0,0 0 1 0 0,0 0-1 0 0,0 1 1 0 0,0-1 6 0 0,0 0 0 0 0,0 0-1 0 0,1 1 1 0 0,0-1-1 0 0,-1 0 1 0 0,1 1-1 0 0,1-1-5 0 0,-1 1 25 0 0,1 2 54 0 0,0 1-1 0 0,0 0 0 0 0,-1 0 1 0 0,0 0-1 0 0,0 0 1 0 0,-1-1-1 0 0,0 1 0 0 0,-2 6-78 0 0,-1-3 56 0 0,1 0-1 0 0,0 1 0 0 0,1 0 0 0 0,0-1 1 0 0,1 1-1 0 0,0 0 0 0 0,1 10-55 0 0,0-18-18 0 0,0 0 1 0 0,-1 0-1 0 0,1 0 1 0 0,-1 0-1 0 0,0 0 1 0 0,0 0-1 0 0,0 0 1 0 0,-2 3 17 0 0,2-2-93 0 0,-1-1 0 0 0,1 1-1 0 0,0 0 1 0 0,0 0 0 0 0,0-1 0 0 0,0 6 93 0 0,-3 13-159 0 0,-1 2 704 0 0,5-24-512 0 0,0 0 1 0 0,0 0 0 0 0,0 0-1 0 0,1 0 1 0 0,-1 0 0 0 0,0 0-1 0 0,0 0 1 0 0,0 0 0 0 0,1 0-1 0 0,-1 0 1 0 0,0 0-1 0 0,1 0 1 0 0,-1 0 0 0 0,1 0-1 0 0,-1 0 1 0 0,1-1 0 0 0,0 1-1 0 0,-1 0 1 0 0,1 0 0 0 0,0-1-1 0 0,-1 1-33 0 0,1 0 195 0 0,-1-1-10 0 0,2 1-62 0 0,3 1-191 0 0,6 1-777 0 0,-11-3 817 0 0,1 0 0 0 0,-1 0 0 0 0,1 0 0 0 0,-1-1 0 0 0,1 1 0 0 0,-1 0 0 0 0,0-1 0 0 0,1 1 0 0 0,-1 0 0 0 0,0-1 0 0 0,1 1-1 0 0,-1-1 1 0 0,0 1 0 0 0,1-1 0 0 0,-1 1 0 0 0,0 0 0 0 0,0-1 0 0 0,0 1 0 0 0,1-1 0 0 0,-1 1 0 0 0,0-1 0 0 0,0 1 0 0 0,0-1 0 0 0,0 1-1 0 0,0-1 1 0 0,0 0 28 0 0,0 0-73 0 0,0 0-1 0 0,0-1 0 0 0,0 1 0 0 0,0 0 1 0 0,0 0-1 0 0,0-1 0 0 0,0 1 0 0 0,-1 0 1 0 0,1 0-1 0 0,0-1 0 0 0,-1 0 74 0 0,-2-13-1290 0 0,4 9 789 0 0,-1 4-20 0 0,1 0 0 0 0,-1-1 0 0 0,0 1 0 0 0,0 0 0 0 0,0 0 0 0 0,0 0 0 0 0,0 0-1 0 0,-1 0 1 0 0,1 0 0 0 0,-1 0 521 0 0,-8-13-5162 0 0</inkml:trace>
  <inkml:trace contextRef="#ctx0" brushRef="#br0" timeOffset="-5158.058">11720 2197 10136 0 0,'2'-2'-5'0'0,"0"1"47"0"0,-1 0 0 0 0,1 0 0 0 0,-1 0 1 0 0,0-1-1 0 0,1 1 0 0 0,-1 0 0 0 0,0 0 0 0 0,0-1 1 0 0,0 1-1 0 0,0-1 0 0 0,0 1 0 0 0,0-1 0 0 0,0 0 1 0 0,0 1-1 0 0,-1-1 0 0 0,1 0 0 0 0,-1 1 0 0 0,1-1 1 0 0,-1 0-1 0 0,1 0 0 0 0,-1 0 0 0 0,0 1 0 0 0,0-1 1 0 0,0-2-43 0 0,-1 0 29 0 0,0 3-28 0 0,1 0 0 0 0,-1-1 0 0 0,1 1 0 0 0,0 0 0 0 0,0-1 0 0 0,0 1 0 0 0,0 0 0 0 0,0-1 0 0 0,0 1 0 0 0,0 0 0 0 0,0-1 0 0 0,0 1 0 0 0,0 0 0 0 0,1 0 0 0 0,-1-1 0 0 0,0 1 0 0 0,1 0 0 0 0,-1 0 0 0 0,1-1-1 0 0,2-12 271 0 0,-3 13-235 0 0,-1 0 1 0 0,1 1 0 0 0,0-1 0 0 0,0 0-1 0 0,1 0 1 0 0,-1 0 0 0 0,0 0 0 0 0,0 0-1 0 0,0 0 1 0 0,1 0 0 0 0,-1 1 0 0 0,0-1-1 0 0,1 0 1 0 0,-1 0 0 0 0,1 0 0 0 0,-1 1-1 0 0,1-1 1 0 0,-1 0 0 0 0,1 0-37 0 0,5-4 252 0 0,0 1 1 0 0,1-1-1 0 0,-1 1 1 0 0,1 0-1 0 0,0 1 1 0 0,0-1-1 0 0,0 1 1 0 0,0 1-1 0 0,1 0 1 0 0,4-2-253 0 0,26-8 642 0 0,-30 10-441 0 0,0 0 0 0 0,1 1 0 0 0,-1 0 0 0 0,1 0 1 0 0,0 1-1 0 0,-1 0 0 0 0,1 1 0 0 0,-1-1 0 0 0,8 3-201 0 0,8 0 237 0 0,-5-1-30 0 0,0 2-1 0 0,-1 0 0 0 0,0 1 1 0 0,12 5-207 0 0,-26-9 39 0 0,0 0 1 0 0,0 1 0 0 0,0 0 0 0 0,0 0-1 0 0,-1 0 1 0 0,1 1 0 0 0,-1-1 0 0 0,0 1-1 0 0,1 0-39 0 0,-2-1 22 0 0,-1 0 0 0 0,0 0-1 0 0,1-1 1 0 0,-1 1 0 0 0,0 0 0 0 0,0 0-1 0 0,0 0 1 0 0,0 0 0 0 0,0 0-1 0 0,-1 0 1 0 0,1 1 0 0 0,-1-1 0 0 0,1 0-1 0 0,-1 0 1 0 0,0 0 0 0 0,0 0-1 0 0,0 1-21 0 0,3 9 109 0 0,-3-11-101 0 0,0 0 1 0 0,1 0-1 0 0,-1 0 0 0 0,0-1 0 0 0,0 1 0 0 0,1 0 0 0 0,-1 0 0 0 0,0 0 1 0 0,0 0-1 0 0,0 0 0 0 0,0 0 0 0 0,0 0 0 0 0,0-1 0 0 0,-1 1 0 0 0,1 0 1 0 0,0 0-1 0 0,0 0 0 0 0,-1 0 0 0 0,1 0 0 0 0,0-1 0 0 0,-1 1 0 0 0,1 0-8 0 0,-5 4 50 0 0,0 0 0 0 0,1-1 0 0 0,-1 1-1 0 0,-4 1-49 0 0,-6 6 88 0 0,3-3-55 0 0,0 0 0 0 0,-1-2 0 0 0,0 1 1 0 0,0-1-1 0 0,-1-1 0 0 0,-3 1-33 0 0,-41 20-156 0 0,41-18-118 0 0,0-1 0 0 0,-12 3 274 0 0,17-7-358 0 0,-1 1 0 0 0,1 1 0 0 0,0 0 0 0 0,0 0 0 0 0,0 1 0 0 0,1 1 358 0 0,-23 15-1425 0 0,19-10 705 0 0</inkml:trace>
  <inkml:trace contextRef="#ctx0" brushRef="#br0" timeOffset="-4276.622">12009 2660 7456 0 0,'15'-3'340'0'0,"-12"3"-6"0"0,-1-1-344 0 0,10-2 5922 0 0,13 2 50 0 0,-14 3-6323 0 0,-10-1 599 0 0,-1-1 2 0 0,5 1 57 0 0,-5-2-287 0 0,0 1-1 0 0,1 0 0 0 0,-1 0 0 0 0,0 0 0 0 0,1 0 0 0 0,-1 0 0 0 0,0 0 1 0 0,1 0-1 0 0,-1 0 0 0 0,0 0 0 0 0,0 0 0 0 0,1 0 0 0 0,-1 1 0 0 0,0-1 1 0 0,1 0-1 0 0,-1 0 0 0 0,0 0 0 0 0,1 0 0 0 0,-1 0 0 0 0,0 1 0 0 0,0-1 1 0 0,1 0-1 0 0,-1 0 0 0 0,0 0 0 0 0,0 1 0 0 0,0-1 0 0 0,1 0-9 0 0,0 9 120 0 0,-1-8-70 0 0,0 1 0 0 0,1 0 0 0 0,-1 0 0 0 0,0-1 0 0 0,0 1 0 0 0,0 0 0 0 0,0 0 0 0 0,-1-1 0 0 0,1 1 0 0 0,0 0 0 0 0,-1-1 0 0 0,1 1 0 0 0,-1 0-50 0 0,0 0 2 0 0,0 0 1 0 0,0 0 0 0 0,0 0 0 0 0,1 1 0 0 0,-1-1-1 0 0,1 0 1 0 0,-1 0 0 0 0,1 1 0 0 0,0-1 0 0 0,0 0-1 0 0,0 2-2 0 0,0-3 0 0 0,0 0 0 0 0,-1 1 0 0 0,1-1 0 0 0,0 0 0 0 0,-1 1 0 0 0,1-1 0 0 0,-1 0 0 0 0,1 0 0 0 0,-1 1 0 0 0,0-1 0 0 0,0 1 0 0 0,0-1 0 0 0,0 0 0 0 0,1 1 0 0 0,-1-1 0 0 0,0 1 0 0 0,1-1 0 0 0,-1 1 0 0 0,1-1 0 0 0,-1 1 0 0 0,1 0 0 0 0,0-1 0 0 0,-1 1 0 0 0,1 0 0 0 0,-2 20 0 0 0,1-19 0 0 0,1-1 0 0 0,0 1 0 0 0,-1 0 0 0 0,1 0 0 0 0,0 0 0 0 0,0 0 0 0 0,1 0 0 0 0,-1 0 0 0 0,0-1 0 0 0,1 1 0 0 0,0 2 0 0 0,0-4 0 0 0,-1 0 0 0 0,0 0 0 0 0,0 0 0 0 0,0 0 0 0 0,0 0 0 0 0,0 0 0 0 0,0 0 0 0 0,0 0 0 0 0,0 0 0 0 0,0 0 0 0 0,-1 0 0 0 0,1 0 0 0 0,0 0 0 0 0,-1 0 0 0 0,1 0 0 0 0,-1 0 0 0 0,0 1 0 0 0,-3 12 0 0 0,4-7 34 0 0,0-4-5 0 0,1-1-1 0 0,-1 1 0 0 0,0 0 0 0 0,-1 0 0 0 0,1-1 0 0 0,0 1 0 0 0,-1 0 0 0 0,0 0 1 0 0,0-1-1 0 0,1 1 0 0 0,-2-1 0 0 0,1 1 0 0 0,0-1 0 0 0,0 1 0 0 0,-1-1-28 0 0,-1 6 606 0 0,3-7-568 0 0,0 0 0 0 0,0-1 0 0 0,-1 1 0 0 0,1-1 0 0 0,0 1 0 0 0,0-1 0 0 0,0 1 0 0 0,-1-1 0 0 0,1 0 0 0 0,0 1 0 0 0,-1-1 0 0 0,1 1 0 0 0,0-1 0 0 0,-1 1 1 0 0,1-1-1 0 0,0 0 0 0 0,-1 1 0 0 0,1-1 0 0 0,-1 0 0 0 0,1 1 0 0 0,-1-1 0 0 0,1 0-38 0 0,-1 0 4 0 0,1 0 0 0 0,-1 0 1 0 0,1 1-1 0 0,-1-1 0 0 0,1 0 0 0 0,0 0 1 0 0,-1 0-1 0 0,1 1 0 0 0,-1-1 0 0 0,1 0 1 0 0,-1 1-1 0 0,1-1 0 0 0,0 0 0 0 0,-1 1 1 0 0,1-1-1 0 0,0 0 0 0 0,-1 1 0 0 0,1-1 0 0 0,0 1 1 0 0,-1-1-1 0 0,1 1 0 0 0,0-1 0 0 0,0 1 1 0 0,0-1-1 0 0,-1 1 0 0 0,1-1 0 0 0,0 1 1 0 0,0-1-1 0 0,0 1 0 0 0,0-1 0 0 0,0 1 1 0 0,0-1-1 0 0,0 1 0 0 0,0-1 0 0 0,0 1 1 0 0,0-1-1 0 0,0 1 0 0 0,1-1 0 0 0,-1 1-4 0 0,0-1-5 0 0,0 0-1 0 0,0 1 0 0 0,0-1 0 0 0,0 0 1 0 0,0 0-1 0 0,0 1 0 0 0,0-1 0 0 0,0 0 1 0 0,0 0-1 0 0,0 0 0 0 0,0 1 0 0 0,0-1 1 0 0,0 0-1 0 0,0 0 0 0 0,0 1 0 0 0,0-1 1 0 0,0 0-1 0 0,0 0 0 0 0,0 0 0 0 0,0 1 1 0 0,0-1-1 0 0,-1 0 0 0 0,1 0 0 0 0,0 0 1 0 0,0 1-1 0 0,0-1 0 0 0,0 0 0 0 0,0 0 1 0 0,-1 0-1 0 0,1 0 0 0 0,0 1 0 0 0,0-1 1 0 0,0 0-1 0 0,-1 0 6 0 0,1 0-11 0 0,0 0-1 0 0,0 0 1 0 0,0 0-1 0 0,0 0 1 0 0,0 0 0 0 0,-1 0-1 0 0,1 1 1 0 0,0-1 0 0 0,0 0-1 0 0,0 0 1 0 0,0 0-1 0 0,0 0 1 0 0,0 0 0 0 0,0 0-1 0 0,0 1 1 0 0,-1-1-1 0 0,1 0 1 0 0,0 0 0 0 0,0 0-1 0 0,0 0 1 0 0,0 0 0 0 0,0 1-1 0 0,0-1 1 0 0,0 0-1 0 0,0 0 1 0 0,0 0 0 0 0,0 0-1 0 0,0 1 1 0 0,0-1 0 0 0,0 0-1 0 0,0 0 1 0 0,0 0-1 0 0,0 0 1 0 0,0 0 0 0 0,0 1-1 0 0,1-1 1 0 0,-1 0 0 0 0,0 0-1 0 0,0 0 1 0 0,0 0-1 0 0,0 0 1 0 0,0 1 0 0 0,0-1-1 0 0,0 0 12 0 0,1 1 83 0 0,-1-1 100 0 0,7 5 189 0 0,-3-3-386 0 0,0-1-1 0 0,0 0 1 0 0,0 1 0 0 0,0-2 0 0 0,0 1 0 0 0,1 0 0 0 0,-1-1 14 0 0,26-7 45 0 0,-27 6-33 0 0,-1 1 0 0 0,0 0-1 0 0,0-1 1 0 0,0 1 0 0 0,0-1-1 0 0,0 0 1 0 0,0 0 0 0 0,0 0-1 0 0,0 0 1 0 0,1 0-12 0 0,5-2-5 0 0,17-1 5 0 0,-15 2 0 0 0,0 0 0 0 0,0 1 0 0 0,0 0 0 0 0,0 1 0 0 0,0 0 0 0 0,1 1 0 0 0,14 1-119 0 0,0 0 0 0 0,9-2 119 0 0,-17-1-804 0 0,-5 0-4622 0 0,-5-3-1889 0 0</inkml:trace>
  <inkml:trace contextRef="#ctx0" brushRef="#br0" timeOffset="-3449.707">12671 2238 13904 0 0,'4'0'128'0'0,"-3"-1"-43"0"0,0 1 1 0 0,0 0 0 0 0,0 0-1 0 0,0 0 1 0 0,0 0-1 0 0,0 0 1 0 0,0 0-1 0 0,0 0 1 0 0,1 1-1 0 0,-1-1 1 0 0,0 0-1 0 0,-1 1 1 0 0,1-1 0 0 0,0 0-1 0 0,0 1 1 0 0,0-1-1 0 0,0 1-85 0 0,0 0 47 0 0,0-1 1 0 0,-1 1-1 0 0,1-1 0 0 0,0 1 0 0 0,-1-1 0 0 0,1 1 0 0 0,-1-1 1 0 0,1 1-1 0 0,-1-1 0 0 0,1 1 0 0 0,-1 0 0 0 0,1-1 1 0 0,-1 1-1 0 0,0 0 0 0 0,1 0 0 0 0,-1-1 0 0 0,0 1 0 0 0,0 0 1 0 0,0 0-1 0 0,0-1 0 0 0,1 1 0 0 0,-1 0 0 0 0,0 0 1 0 0,0 0-1 0 0,0-1 0 0 0,0 1 0 0 0,-1 0 0 0 0,1 0 0 0 0,0-1 1 0 0,0 1-1 0 0,-1 1-47 0 0,0 0 149 0 0,0 0 0 0 0,-1 1 1 0 0,1-1-1 0 0,0 1 0 0 0,1-1 1 0 0,-1 1-1 0 0,0-1 0 0 0,1 1 1 0 0,-1 0-1 0 0,1-1 0 0 0,0 1 0 0 0,0 0 1 0 0,0-1-1 0 0,0 1 0 0 0,0 1-149 0 0,1 9 215 0 0,-6 48 167 0 0,5-59-324 0 0,0 0 0 0 0,-1 1 0 0 0,1-1 0 0 0,-1 0 0 0 0,1 1 0 0 0,-1-1 0 0 0,0 0 0 0 0,0 0 0 0 0,0 0 0 0 0,0 0 0 0 0,-1 0 0 0 0,1 0-58 0 0,-1 1 82 0 0,1 0-1 0 0,-1-1 1 0 0,1 1 0 0 0,0 0 0 0 0,0 0-1 0 0,-1 2-81 0 0,1 4 110 0 0,0-5-75 0 0,0 1 0 0 0,0-1-1 0 0,0 0 1 0 0,0 1-1 0 0,-1-1 1 0 0,0 0-1 0 0,0 0 1 0 0,-2 3-35 0 0,-1 2 22 0 0,0 0 1 0 0,1 0-1 0 0,0 0 0 0 0,-3 10-22 0 0,1-6 0 0 0,-5 2 0 0 0,11-15 4 0 0,1 0-1 0 0,-1-1 1 0 0,0 1-1 0 0,0 0 1 0 0,0 0-1 0 0,0 0 0 0 0,0 0 1 0 0,0 0-1 0 0,0 0 1 0 0,0 0-1 0 0,0 0 1 0 0,0 0-1 0 0,0 0 0 0 0,0 0 1 0 0,0 0-1 0 0,1 0 1 0 0,-1 0-1 0 0,0 0 1 0 0,0 0-1 0 0,0 0 1 0 0,0 0-1 0 0,0 0 0 0 0,0 0 1 0 0,0 0-1 0 0,0 0 1 0 0,0 0-1 0 0,0 0 1 0 0,1 0-1 0 0,-1 0 0 0 0,0 0 1 0 0,0 0-1 0 0,0 0 1 0 0,0 0-1 0 0,0 0 1 0 0,0 0-1 0 0,0 0 1 0 0,0 0-1 0 0,0 0 0 0 0,0 0 1 0 0,0 0-1 0 0,1 0 1 0 0,-1 0-1 0 0,0 0 1 0 0,0 0-1 0 0,0 0 0 0 0,0 0 1 0 0,0 0-1 0 0,0 1 1 0 0,0-1-1 0 0,0 0 1 0 0,0 0-1 0 0,0 0 1 0 0,0 0-1 0 0,0 0 0 0 0,0 0 1 0 0,0 0-1 0 0,0 0 1 0 0,0 0-1 0 0,0 0 1 0 0,0 1-1 0 0,0-1 0 0 0,0 0 1 0 0,0 0-1 0 0,0 0-3 0 0,1 0 15 0 0,-1-1 0 0 0,1 1-1 0 0,-1 0 1 0 0,1-1-1 0 0,-1 1 1 0 0,1-1 0 0 0,-1 1-1 0 0,0-1 1 0 0,1 1-1 0 0,-1 0 1 0 0,1-1 0 0 0,-1 0-1 0 0,0 1 1 0 0,0-1-1 0 0,1 1 1 0 0,-1-1 0 0 0,0 1-1 0 0,0-1 1 0 0,0 1-1 0 0,1-1-14 0 0,0-7 99 0 0,0 4-153 0 0,0 0 0 0 0,-1 0 0 0 0,0 0 0 0 0,1 0-1 0 0,-1 0 1 0 0,0 0 0 0 0,-1 0 0 0 0,1 0 0 0 0,-1-2 54 0 0,0 3-2 0 0,1 0-1 0 0,0 0 0 0 0,0 0 1 0 0,0 0-1 0 0,0 0 0 0 0,1-1 0 0 0,-1 1 1 0 0,1 0-1 0 0,0 0 0 0 0,0 0 1 0 0,1-2 2 0 0,-1 1 0 0 0,0 1 0 0 0,0-1 0 0 0,0 1 1 0 0,0-1-1 0 0,-1 0 0 0 0,0 1 0 0 0,1-3 0 0 0,-4-11 0 0 0,2 15 0 0 0,0-1 0 0 0,1 1 0 0 0,-1-1 0 0 0,1 0 0 0 0,0 1 0 0 0,0-1 0 0 0,0-2 0 0 0,12-37 0 0 0,-10 25-1 0 0,-2 11 0 0 0,1-1-1 0 0,0 1 1 0 0,0 0-1 0 0,0 0 1 0 0,1 0-1 0 0,0 0 1 0 0,0 0-1 0 0,0 0 1 0 0,2-2 1 0 0,29-53-266 0 0,-30 47 206 0 0,-3 13 71 0 0,0 0-1 0 0,1 1 1 0 0,-1-1-1 0 0,0 0 1 0 0,1 1-1 0 0,-1-1 1 0 0,1 0-1 0 0,-1 1 0 0 0,0-1 1 0 0,1 1-1 0 0,-1-1 1 0 0,1 0-1 0 0,0 1 1 0 0,-1-1-1 0 0,1 1 1 0 0,-1 0-1 0 0,1-1 1 0 0,0 1-1 0 0,-1-1 0 0 0,1 1 1 0 0,0 0-1 0 0,0 0 1 0 0,-1-1-1 0 0,1 1 1 0 0,0 0-11 0 0,0 0 0 0 0,-1 0 1 0 0,1 1-1 0 0,-1-1 0 0 0,1 0 1 0 0,-1 1-1 0 0,1-1 1 0 0,-1 0-1 0 0,1 1 1 0 0,-1-1-1 0 0,1 0 1 0 0,-1 1-1 0 0,0-1 1 0 0,1 1-1 0 0,-1-1 0 0 0,1 1 1 0 0,-1-1-1 0 0,0 1 1 0 0,0-1-1 0 0,1 1 1 0 0,-1-1-1 0 0,0 1 1 0 0,0 0-1 0 0,0-1 1 0 0,0 1-1 0 0,0-1 0 0 0,0 1 1 0 0,1-1-1 0 0,-1 1 1 0 0,-1 0-1 0 0,1-1 1 0 0,0 1-1 0 0,0 0 0 0 0,1 4 0 0 0,1-1 0 0 0,1-1 0 0 0,-1 1 0 0 0,1-1 0 0 0,0 0 0 0 0,0 0 0 0 0,0 0 0 0 0,3 1 0 0 0,-2-1 0 0 0,0 1 0 0 0,0-1 0 0 0,-1 1 0 0 0,1 0 0 0 0,-1 0 0 0 0,1 0 0 0 0,12 19-200 0 0,1-1 0 0 0,19 19 200 0 0,-31-34 82 0 0,1 0 0 0 0,-1 1 0 0 0,0 0-1 0 0,1 3-81 0 0,7 12 57 0 0,-5-12-57 0 0,-5-6 0 0 0,1 0 0 0 0,-1 0 0 0 0,0 0 0 0 0,-1 0 0 0 0,1 1 0 0 0,-1-1 0 0 0,2 6 0 0 0,5 11 0 0 0,-7-18 0 0 0,-1 0 0 0 0,1 0 0 0 0,-1-1 0 0 0,1 1 0 0 0,-1 0 0 0 0,0 1 0 0 0,5 14 6 0 0,-5-18-31 0 0,0 1 1 0 0,-1-1-1 0 0,1 1 0 0 0,-1 0 0 0 0,1-1 1 0 0,-1 1-1 0 0,1 0 0 0 0,-1 0 1 0 0,0-1-1 0 0,0 1 0 0 0,0 0 1 0 0,0 0-1 0 0,0-1 0 0 0,0 1 1 0 0,0 0-1 0 0,0 0 0 0 0,-1-1 1 0 0,0 2 24 0 0,0-1 24 0 0,0 0 0 0 0,0 0 1 0 0,0-1-1 0 0,0 1 0 0 0,0 0 1 0 0,0-1-1 0 0,-1 1 0 0 0,1-1 1 0 0,-1 1-1 0 0,1-1 0 0 0,-1 0 1 0 0,0 0-1 0 0,1 1 0 0 0,-1-1 1 0 0,0 0-1 0 0,0-1 1 0 0,0 1-1 0 0,0 0 0 0 0,0 0 1 0 0,0-1-25 0 0,-8 3 129 0 0,0-1 0 0 0,0 0 1 0 0,-5 0-130 0 0,11-1 9 0 0,-118 10 24 0 0,29-3 443 0 0,63-9-418 0 0,28 0-58 0 0,-1 1-1 0 0,0-1 1 0 0,0 1-1 0 0,0 0 1 0 0,0 0-1 0 0,0 0 1 0 0,0 1-1 0 0,0-1 1 0 0,0 1-1 0 0,-2 0 1 0 0,4-1 1 0 0,0 0 0 0 0,0 0-1 0 0,0 0 1 0 0,0 0 0 0 0,0 0 0 0 0,0 0-1 0 0,0 0 1 0 0,0 0 0 0 0,-1 0-1 0 0,1-1 1 0 0,0 1 0 0 0,0-1-1 0 0,-1 1 0 0 0,-8-3-214 0 0,9 3-14 0 0,1 0-11 0 0,0 0-102 0 0,-1 2-3012 0 0,5-5-252 0 0,-1-2-2639 0 0</inkml:trace>
  <inkml:trace contextRef="#ctx0" brushRef="#br0" timeOffset="-3030.389">13304 2045 11976 0 0,'0'0'546'0'0,"0"0"-10"0"0,-7-3-322 0 0,6 3-163 0 0,0 0 1 0 0,0 0 0 0 0,-1 0 0 0 0,1 0 0 0 0,0 0 0 0 0,-1 1 0 0 0,1-1 0 0 0,0 0 0 0 0,0 1 0 0 0,0-1-1 0 0,-1 1 1 0 0,1 0 0 0 0,0-1 0 0 0,0 1 0 0 0,0 0 0 0 0,0-1 0 0 0,0 1 0 0 0,0 0 0 0 0,0 0-1 0 0,0 0 1 0 0,0 0 0 0 0,1 0 0 0 0,-1 0 0 0 0,0 0 0 0 0,1 0 0 0 0,-1 1 0 0 0,0-1 0 0 0,1 0 0 0 0,0 0-1 0 0,-1 1-51 0 0,-3 7 643 0 0,0 0-1 0 0,1 1 0 0 0,-1 6-642 0 0,3-12 64 0 0,-14 46 694 0 0,3-7 2824 0 0,-8 41-3582 0 0,15-53 206 0 0,2-17-191 0 0,0 0 0 0 0,1 0 1 0 0,1 0-1 0 0,0 0 0 0 0,1 1 0 0 0,1-1 0 0 0,1 5-15 0 0,0-7 14 0 0,-1-2 79 0 0,1-1 1 0 0,0 0-1 0 0,3 7-93 0 0,-4-13 77 0 0,0 0 1 0 0,0-1 0 0 0,0 1-1 0 0,0 0 1 0 0,0 0-1 0 0,1-1 1 0 0,-1 1 0 0 0,1-1-1 0 0,0 1 1 0 0,0-1 0 0 0,0 0-1 0 0,0 0 1 0 0,0 0 0 0 0,0 0-1 0 0,1 0 1 0 0,-1 0-1 0 0,1-1 1 0 0,-1 1 0 0 0,1-1-1 0 0,0 0 1 0 0,0 1 0 0 0,2-1-78 0 0,-5 0 3 0 0,5 0 1 0 0,-1 0 1 0 0,1 1 0 0 0,-1 0-1 0 0,0 0 1 0 0,0 0-1 0 0,2 2-4 0 0,0-2 0 0 0,0 0 0 0 0,0 0 0 0 0,0-1 0 0 0,0 1 0 0 0,1-1 0 0 0,-1-1 0 0 0,6 1 0 0 0,6 1 0 0 0,-11-2 5 0 0,-1 0-1 0 0,1 0 0 0 0,-1 0 1 0 0,1-1-1 0 0,0 0 1 0 0,-1-1-1 0 0,1 1-4 0 0,-4 0-56 0 0,1 0-1 0 0,-1 0 1 0 0,0 0 0 0 0,0-1 0 0 0,1 1-1 0 0,-1-1 1 0 0,0 0 0 0 0,0 0 0 0 0,-1 0-1 0 0,1 0 1 0 0,0 0 0 0 0,-1-1 0 0 0,1 1-1 0 0,-1-1 1 0 0,0 0 0 0 0,0 0 0 0 0,0 1-1 0 0,0-1 1 0 0,0-1 0 0 0,-1 1 0 0 0,1 0-1 0 0,-1 0 1 0 0,0-1 0 0 0,0 1 0 0 0,0 0-1 0 0,0-3 57 0 0,-1 5-104 0 0,0 0 0 0 0,1 1 0 0 0,-1-1-1 0 0,0 0 1 0 0,0 0 0 0 0,0 0-1 0 0,0 1 1 0 0,0-1 0 0 0,-1 0 0 0 0,1 0-1 0 0,0 1 1 0 0,0-1 0 0 0,-1 0 0 0 0,1 0-1 0 0,0 1 1 0 0,0-1 0 0 0,-1 0 0 0 0,1 1-1 0 0,-1-1 1 0 0,1 0 0 0 0,-1 1 0 0 0,1-1-1 0 0,-1 0 1 0 0,1 1 0 0 0,-1-1-1 0 0,0 1 1 0 0,0-1 104 0 0,-2-2-451 0 0,-7-10-1235 0 0</inkml:trace>
  <inkml:trace contextRef="#ctx0" brushRef="#br0" timeOffset="-2816.401">13020 2291 15664 0 0,'0'0'356'0'0,"0"0"49"0"0,0 0 21 0 0,0 0-42 0 0,2 0-180 0 0,5-1 207 0 0,0 0-1 0 0,0 0 0 0 0,0 1 0 0 0,6 0-410 0 0,26-2 343 0 0,-18-1-343 0 0,1 2 0 0 0,19 1 0 0 0,24-2 0 0 0,23-4-174 0 0,-30 3-4995 0 0,-20 1-879 0 0</inkml:trace>
  <inkml:trace contextRef="#ctx0" brushRef="#br0" timeOffset="-9988.566">9317 2552 11976 0 0,'0'0'546'0'0,"0"0"-10"0"0,1 0-344 0 0,12 5-135 0 0,9 2 902 0 0,3-4 111 0 0,-12-1-490 0 0,1-1 0 0 0,-1 0-1 0 0,1 0 1 0 0,0-1 0 0 0,-1-1 0 0 0,8-2-580 0 0,-6 1 219 0 0,0 0-1 0 0,0 2 0 0 0,6-1-218 0 0,33-1 177 0 0,-27-3 88 0 0,-5 1-1509 0 0,-8 2-3330 0 0,-2 2-1488 0 0</inkml:trace>
  <inkml:trace contextRef="#ctx0" brushRef="#br0" timeOffset="-9270.092">10025 2233 9672 0 0,'0'0'748'0'0,"0"0"-363"0"0,0 0 310 0 0,3 13 1942 0 0,-3-2-2097 0 0,-1-1-1 0 0,-1 1 1 0 0,0 2-540 0 0,0-5 402 0 0,1 0 0 0 0,0 0 1 0 0,0 0-1 0 0,1 0 0 0 0,0 8-402 0 0,0-12 128 0 0,0-1-1 0 0,0 1 1 0 0,0-1-1 0 0,-1 1 1 0 0,1-1-1 0 0,-1 1 1 0 0,-1 1-128 0 0,-2 18 510 0 0,0 26-301 0 0,1-18 766 0 0,0 13-975 0 0,3 12 997 0 0,-1-24-1293 0 0,-1-9 271 0 0,-1-2 414 0 0,3-20-454 0 0,0-1-32 0 0,0 0 41 0 0,0 0 130 0 0,0 0 17 0 0,3-6-10 0 0,9-38-170 0 0,-1 8-258 0 0,12-30-762 0 0,-19 55 904 0 0,-1 0 1 0 0,0 0-1 0 0,0-5 205 0 0,-1 5-192 0 0,1-1-1 0 0,5-11 193 0 0,-1 4-222 0 0,2 0-1 0 0,0 0 1 0 0,1 1-1 0 0,1 0 1 0 0,0 1-1 0 0,3-1 223 0 0,-5 7-10 0 0,1 0 0 0 0,0 1 1 0 0,0 1-1 0 0,1 0 0 0 0,0 0 0 0 0,1 1 0 0 0,0 0 0 0 0,0 1 0 0 0,6-2 10 0 0,-14 8 87 0 0,0 0 0 0 0,0-1-1 0 0,0 2 1 0 0,0-1-1 0 0,0 0 1 0 0,0 1-1 0 0,0 0 1 0 0,0 0-1 0 0,0 0 1 0 0,0 0-1 0 0,0 1 1 0 0,0-1 0 0 0,0 1-1 0 0,0 0 1 0 0,0 0-1 0 0,0 1 1 0 0,0-1-1 0 0,0 1 1 0 0,-1 0-1 0 0,1 0 1 0 0,-1 0-1 0 0,2 1-86 0 0,-4-2 0 0 0,0 1 0 0 0,0-1 0 0 0,0 1 0 0 0,0-1 0 0 0,0 1 0 0 0,-1-1 0 0 0,1 1 0 0 0,0 0 0 0 0,-1-1 0 0 0,1 1 0 0 0,-1 0 0 0 0,0 0 0 0 0,0-1 0 0 0,1 1 0 0 0,-1 0 0 0 0,0 0 0 0 0,0 0 0 0 0,-1 2 0 0 0,1 0 0 0 0,0 0 0 0 0,-1 0 0 0 0,0 0 0 0 0,0 0 0 0 0,0 0 0 0 0,-1 1 0 0 0,-25 64 408 0 0,-11 26 952 0 0,24-62-1041 0 0,-2 11-319 0 0,9-24-19 0 0,-8 27 400 0 0,3-1 0 0 0,0 12-381 0 0,10-45 36 0 0,-14 72 360 0 0,-5 26 166 0 0,17-88-503 0 0,2-1 0 0 0,0 1 0 0 0,1 0 0 0 0,2 18-59 0 0,0-1-252 0 0,0-34 276 0 0,0 0-1 0 0,0-1 1 0 0,0 1-1 0 0,1 0 0 0 0,0-1 1 0 0,0 1-1 0 0,1-1 1 0 0,0 0-1 0 0,-1 0 1 0 0,2 0-1 0 0,-1 0 0 0 0,1 0 1 0 0,-1-1-1 0 0,5 5-23 0 0,-6-8-233 0 0,-1 1-1 0 0,1-1 1 0 0,0 0-1 0 0,-1 0 1 0 0,1 0-1 0 0,0 0 1 0 0,0 0-1 0 0,0-1 1 0 0,0 1-1 0 0,0 0 234 0 0,7 2-2171 0 0,-3 1 525 0 0</inkml:trace>
  <inkml:trace contextRef="#ctx0" brushRef="#br0" timeOffset="-8162.71">10502 2763 8696 0 0,'16'-4'657'0'0,"-16"4"-452"0"0,0-1-111 0 0,0 1-1 0 0,0-1 1 0 0,0 1-1 0 0,0-1 1 0 0,0 1-1 0 0,0 0 1 0 0,0-1-1 0 0,0 1 1 0 0,-1-1-1 0 0,1 1 1 0 0,0-1-1 0 0,0 1 1 0 0,0 0-1 0 0,-1-1 0 0 0,1 1 1 0 0,0 0-1 0 0,-1-1 1 0 0,1 1-1 0 0,0 0 1 0 0,-1-1-94 0 0,0 1 2928 0 0,3 5-2012 0 0,2 3-485 0 0,0 0 0 0 0,-1 1 0 0 0,1 0 0 0 0,-2-1 0 0 0,1 1 0 0 0,-1 0 0 0 0,0 3-431 0 0,-2-12 14 0 0,0 5 108 0 0,1-1 1 0 0,-1 0-1 0 0,-1 1 0 0 0,1-1 0 0 0,0 0 0 0 0,-1 0 0 0 0,0 1 0 0 0,0 0-122 0 0,-1 1 25 0 0,1-1 1 0 0,0 1-1 0 0,1-1 1 0 0,-1 1-1 0 0,1 0-25 0 0,2 38 0 0 0,-2 1 0 0 0,-3 5 0 0 0,-1-22-15 0 0,2-19 172 0 0,0 0 0 0 0,1 0 0 0 0,0 5-157 0 0,-3 22 1028 0 0,2-28-1037 0 0,1 0 0 0 0,0 0 1 0 0,0 7 8 0 0,-4-11-1376 0 0,73-143-682 0 0,-56 114 896 0 0,2 0-1 0 0,0 1 1 0 0,18-23 1162 0 0,-31 46-62 0 0,0-1-1 0 0,0 1 1 0 0,-1-1 0 0 0,1 0 0 0 0,0 0 0 0 0,0 0 0 0 0,-1 1 0 0 0,1-1 0 0 0,-1-1 62 0 0,0 2-3 0 0,1 0 1 0 0,-1-1 0 0 0,0 1-1 0 0,1 0 1 0 0,-1 0-1 0 0,0-1 1 0 0,1 1-1 0 0,0 0 1 0 0,-1 0-1 0 0,1 0 1 0 0,0 0-1 0 0,-1 0 1 0 0,1 0-1 0 0,0 0 1 0 0,0 0-1 0 0,0 0 1 0 0,0 0 0 0 0,0 0-1 0 0,0 1 1 0 0,1-2 2 0 0,-1 1 98 0 0,1 1 1 0 0,-1-1 0 0 0,1 0 0 0 0,-1 0 0 0 0,1 1 0 0 0,-1-1 0 0 0,1 0-1 0 0,-1 1 1 0 0,1 0 0 0 0,0-1 0 0 0,-1 1 0 0 0,1 0 0 0 0,0 0 0 0 0,0 0-99 0 0,-1 0 19 0 0,-1 0 0 0 0,1 0 1 0 0,-1 0-1 0 0,1 0 0 0 0,0 1 1 0 0,-1-1-1 0 0,1 0 0 0 0,-1 0 1 0 0,1 1-1 0 0,0-1 0 0 0,-1 0 1 0 0,1 1-1 0 0,-1-1 0 0 0,1 1 1 0 0,-1-1-1 0 0,1 1 0 0 0,-1-1 1 0 0,0 1-1 0 0,1-1 0 0 0,-1 1 1 0 0,0-1-1 0 0,1 1 0 0 0,-1-1 1 0 0,0 1-1 0 0,1 0 0 0 0,-1-1 1 0 0,0 1-1 0 0,0 0 1 0 0,0-1-1 0 0,0 1 0 0 0,0-1 1 0 0,0 1-1 0 0,0 0 0 0 0,0-1 1 0 0,0 1-1 0 0,0 0 0 0 0,0-1 1 0 0,0 1-20 0 0,0 0 57 0 0,-1 3 35 0 0,0 1 0 0 0,0-1 0 0 0,-1 1 1 0 0,1-1-1 0 0,-1 0 0 0 0,0 0 1 0 0,0 1-1 0 0,-1-2 0 0 0,1 1 0 0 0,-1 0 1 0 0,0 0-1 0 0,0-1 0 0 0,0 1 1 0 0,0-1-1 0 0,-1 0 0 0 0,0 0 1 0 0,1 0-1 0 0,-2-1-92 0 0,-53 32 266 0 0,34-25 795 0 0,12-5-371 0 0,11-4-708 0 0,1 1 1 0 0,-1-1-1 0 0,1 0 0 0 0,-1 0 1 0 0,1 0-1 0 0,-1 0 0 0 0,1 0 1 0 0,-1 1-1 0 0,1-1 0 0 0,0 0 1 0 0,-1 1-1 0 0,1-1 0 0 0,-1 0 1 0 0,1 1-1 0 0,0-1 0 0 0,-1 0 1 0 0,1 1-1 0 0,0-1 0 0 0,-1 0 1 0 0,1 1-1 0 0,0-1 0 0 0,-1 1 0 0 0,1-1 1 0 0,0 1-1 0 0,0-1 0 0 0,0 1 1 0 0,-1-1-1 0 0,1 1 0 0 0,0-1 1 0 0,0 1-1 0 0,0-1 0 0 0,0 1 1 0 0,0-1-1 0 0,0 1 0 0 0,0-1 1 0 0,0 1-1 0 0,0-1 0 0 0,0 1 1 0 0,1-1-1 0 0,-1 1 0 0 0,0-1 1 0 0,0 1-1 0 0,0-1 0 0 0,0 1 1 0 0,1-1-1 0 0,-1 1 0 0 0,0-1 0 0 0,1 1 1 0 0,-1-1-1 0 0,0 0 0 0 0,1 1 1 0 0,-1-1-1 0 0,1 1 18 0 0,3 3 89 0 0,0 0-1 0 0,0 0 1 0 0,1-1-1 0 0,0 1 1 0 0,0-1-89 0 0,4 4 55 0 0,-3-3 97 0 0,-1-1-1 0 0,0 1 0 0 0,1-1 0 0 0,3 1-151 0 0,10 5-105 0 0,47 22-147 0 0,-14-6 396 0 0,-47-24-272 0 0,-4-1-534 0 0,7 1-1157 0 0,-7 0 877 0 0</inkml:trace>
  <inkml:trace contextRef="#ctx0" brushRef="#br0" timeOffset="-10256.502">9067 2347 12552 0 0,'0'0'572'0'0,"0"0"-10"0"0,0 0-307 0 0,-3 14 1485 0 0,2-10-1467 0 0,0 0 0 0 0,1 0 0 0 0,-1 1 0 0 0,1-1 1 0 0,0 0-1 0 0,1 2-273 0 0,-2 18 543 0 0,-1 2 232 0 0,1 1 0 0 0,0 0-775 0 0,1-4 665 0 0,-1 1-1 0 0,-3 22-664 0 0,1-25 328 0 0,1 0 0 0 0,1 13-328 0 0,1-14 14 0 0,-1-1 0 0 0,0 0-1 0 0,-4 9-13 0 0,5-27-1 0 0,0 0-1 0 0,-1 0 0 0 0,1 0 0 0 0,0 0 1 0 0,0 0-1 0 0,0 1 0 0 0,0-1 0 0 0,0 0 1 0 0,0 0-1 0 0,0 0 0 0 0,0 0 0 0 0,0 0 1 0 0,1 1-1 0 0,-1-1 0 0 0,0 0 0 0 0,1 0 1 0 0,-1 0-1 0 0,1 0 0 0 0,-1 0 0 0 0,1 0 1 0 0,-1 0-1 0 0,1 0 0 0 0,0 0 0 0 0,0 0 2 0 0,6 3-6413 0 0,-2-1-35 0 0</inkml:trace>
  <inkml:trace contextRef="#ctx0" brushRef="#br0" timeOffset="-10572.398">8770 2236 8288 0 0,'0'0'638'0'0,"0"0"-340"0"0,0 0 103 0 0,0 0 88 0 0,0 0 21 0 0,0 0 2 0 0,-9-3 2289 0 0,2 6-2317 0 0,1 0-1 0 0,1 1 1 0 0,-1-1 0 0 0,0 1-1 0 0,1 0 1 0 0,0 1 0 0 0,0-1 0 0 0,-4 6-484 0 0,-2 1 484 0 0,1 2 1 0 0,1-1 0 0 0,-4 7-485 0 0,-4 12 485 0 0,2 0 0 0 0,1 1 1 0 0,1 1-1 0 0,-4 19-485 0 0,7-23 117 0 0,5-12 31 0 0,1 0-1 0 0,-1 10-147 0 0,0 3 105 0 0,3-19-41 0 0,2-1 0 0 0,-1 1 0 0 0,1 0-1 0 0,1 6-63 0 0,0 8 113 0 0,0-11-53 0 0,0-1 0 0 0,1 0 0 0 0,0 1 0 0 0,1-1-1 0 0,0 0 1 0 0,1 0 0 0 0,5 11-60 0 0,-3-14 160 0 0,-1-1 1 0 0,1 1-1 0 0,1-1 0 0 0,0 0 0 0 0,7 7-160 0 0,-2-2 106 0 0,-8-9-116 0 0,0 0 0 0 0,1-1 0 0 0,-1 0 0 0 0,1 0 0 0 0,0-1 0 0 0,0 1 0 0 0,0-1 0 0 0,0 0 0 0 0,0 0 0 0 0,1 0 0 0 0,3 0 10 0 0,-6-2-269 0 0,1 0 0 0 0,-1 0 0 0 0,1 0 0 0 0,-1-1 0 0 0,1 1-1 0 0,-1-1 1 0 0,1 0 0 0 0,0 0 0 0 0,-1 0 0 0 0,1-1 0 0 0,-1 1 0 0 0,1-1 0 0 0,-1 0 0 0 0,1 0 0 0 0,-1 0-1 0 0,1 0 1 0 0,-1-1 0 0 0,0 1 0 0 0,3-2 269 0 0,3-3-6654 0 0</inkml:trace>
  <inkml:trace contextRef="#ctx0" brushRef="#br0" timeOffset="-12133.378">7258 2599 6448 0 0,'-3'-2'153'0'0,"3"2"-121"0"0,-1-1 1 0 0,1 1-1 0 0,-1-1 0 0 0,1 1 0 0 0,-1-1 1 0 0,1 1-1 0 0,-1-1 0 0 0,1 0 0 0 0,-1 1 1 0 0,1-1-1 0 0,0 0 0 0 0,-1 1 0 0 0,1-1 1 0 0,0 0-1 0 0,0 1 0 0 0,-1-1-32 0 0,5-21 2868 0 0,-4 20-1852 0 0,0 2-27 0 0,0 0-11 0 0,0 0-2 0 0,5 0 1076 0 0,-5 0-2002 0 0,0 0-1 0 0,0 0 1 0 0,0 0 0 0 0,1 0 0 0 0,-1 0 0 0 0,0 0 0 0 0,0 0-1 0 0,1 0 1 0 0,-1 0 0 0 0,0 0 0 0 0,0 0 0 0 0,1 0-1 0 0,-1 0 1 0 0,0 0 0 0 0,0 0 0 0 0,0 0 0 0 0,1 0-1 0 0,-1 0 1 0 0,0 1 0 0 0,0-1 0 0 0,1 0 0 0 0,-1 0 0 0 0,0 0-1 0 0,0 0 1 0 0,0 1 0 0 0,0-1 0 0 0,0 0 0 0 0,1 0-1 0 0,-1 0 1 0 0,0 1 0 0 0,0-1 0 0 0,0 0 0 0 0,0 0-1 0 0,0 0 1 0 0,0 1 0 0 0,0-1 0 0 0,0 0 0 0 0,0 0 0 0 0,0 1-1 0 0,0-1 1 0 0,0 0-50 0 0,2 4 67 0 0,-1 1-1 0 0,0-1 0 0 0,0 0 1 0 0,-1 1-1 0 0,1-1 0 0 0,-1 1 1 0 0,0-1-1 0 0,0 0 1 0 0,-1 1-1 0 0,1-1 0 0 0,-1 0 1 0 0,0 2-67 0 0,-2 21 220 0 0,3 19-48 0 0,-3-1 0 0 0,-5 26-172 0 0,0-38 0 0 0,6-27 0 0 0,0 1 0 0 0,0-1 0 0 0,1 1 0 0 0,0 0 0 0 0,1 0 0 0 0,-1 0 0 0 0,1-1 0 0 0,0 1 0 0 0,1 3 0 0 0,2-1 118 0 0,-1-9 185 0 0,1-15 369 0 0,1-2-653 0 0,-1 5 185 0 0,-1 0 0 0 0,0 0 0 0 0,-1-1 0 0 0,0-3-204 0 0,0 2 56 0 0,0-1 0 0 0,4-12-56 0 0,3-14-252 0 0,-2 0 1 0 0,-1-6 251 0 0,4-31-9 0 0,-7 59 9 0 0,-2 13-2 0 0,1 0 0 0 0,0 0 0 0 0,0 1 1 0 0,1-1-1 0 0,-1 0 0 0 0,1 1 0 0 0,1-1 2 0 0,-3 5-10 0 0,0 1 8 0 0,0-1 0 0 0,0 1 0 0 0,0-1 0 0 0,0 1 0 0 0,0 0 0 0 0,0-1 0 0 0,0 1 0 0 0,0-1 0 0 0,0 1 0 0 0,0 0 0 0 0,1-1 0 0 0,-1 1 1 0 0,0 0-1 0 0,0-1 0 0 0,0 1 0 0 0,1 0 0 0 0,-1-1 0 0 0,0 1 0 0 0,0 0 0 0 0,1-1 0 0 0,-1 1 0 0 0,0 0 0 0 0,1 0 0 0 0,-1 0 0 0 0,0-1 0 0 0,1 1 0 0 0,-1 0 0 0 0,0 0 0 0 0,1 0 0 0 0,-1 0 0 0 0,1-1 0 0 0,-1 1 0 0 0,0 0 0 0 0,1 0 2 0 0,0 0-43 0 0,0 1 0 0 0,0-1 0 0 0,0 0 1 0 0,-1 1-1 0 0,1-1 0 0 0,0 1 0 0 0,0-1 0 0 0,0 1 1 0 0,0-1-1 0 0,-1 1 0 0 0,1-1 0 0 0,0 1 0 0 0,-1 0 1 0 0,2 0 42 0 0,-2-1-55 0 0,3 4 11 0 0,-1 0 0 0 0,1-1-1 0 0,-1 1 1 0 0,0 0-1 0 0,0 0 1 0 0,0 0-1 0 0,-1 0 1 0 0,1 1-1 0 0,0 2 45 0 0,6 14 288 0 0,15 29-213 0 0,3-1 0 0 0,2-2-1 0 0,4 3-74 0 0,-21-36-124 0 0,1-1-1 0 0,7 6 125 0 0,-8-8-181 0 0,-1 0 0 0 0,0 0 0 0 0,6 11 181 0 0,-6-11 1 0 0,-8-8 5 0 0,1 0 1 0 0,-1 0 0 0 0,1 1 0 0 0,-1-1 0 0 0,0 1-1 0 0,0-1 1 0 0,0 1 0 0 0,-1 0 0 0 0,1 2-7 0 0,-3-4 193 0 0,-1-1 1 0 0,1 1-1 0 0,-1-1 1 0 0,0 0-1 0 0,0 0 1 0 0,1 1-1 0 0,-1-1 1 0 0,0 0-1 0 0,-1 0-193 0 0,-9 3-2 0 0,0 0-1 0 0,-1-1 1 0 0,0 0-1 0 0,1-1 1 0 0,-1 0-1 0 0,0-1 1 0 0,-4 0 2 0 0,-37 4-178 0 0,7-2 215 0 0,34-3-23 0 0,0 1 1 0 0,1 0-1 0 0,-9 2-14 0 0,14-1-4 0 0,3-1-6 0 0,-1 0-1 0 0,0 0 1 0 0,0 0 0 0 0,0-1-1 0 0,-3 0 11 0 0,7 0-285 0 0,-3 0-22 0 0,0 0-1070 0 0,3 0-3255 0 0,1 0-1622 0 0</inkml:trace>
  <inkml:trace contextRef="#ctx0" brushRef="#br0" timeOffset="-11496.427">7719 2696 14600 0 0,'0'0'330'0'0,"0"0"45"0"0,-2-12 505 0 0,1 10-798 0 0,1-1 0 0 0,-1 0 0 0 0,1 1 0 0 0,0-1-1 0 0,0 0 1 0 0,0 1 0 0 0,0-1 0 0 0,1 1 0 0 0,-1-1 0 0 0,1 0 0 0 0,-1 1 0 0 0,1-1 0 0 0,0 1 0 0 0,0-1 0 0 0,0 1 0 0 0,0 0 0 0 0,0-1 0 0 0,1 1-1 0 0,-1 0 1 0 0,1 0 0 0 0,0 0 0 0 0,-1 0 0 0 0,1 0 0 0 0,0 0 0 0 0,0 0 0 0 0,0 1 0 0 0,0-1 0 0 0,1 1 0 0 0,1-1-82 0 0,2-3 44 0 0,1 2 0 0 0,1-1 0 0 0,-1 1 0 0 0,0 0 0 0 0,1 0 1 0 0,0 1-1 0 0,0 0 0 0 0,-1 1 0 0 0,1 0 0 0 0,0 0 0 0 0,0 0 0 0 0,0 1 1 0 0,0 0-1 0 0,0 1 0 0 0,0 0 0 0 0,0 0 0 0 0,0 1 0 0 0,0 0 0 0 0,1 0-44 0 0,-5 1 0 0 0,1 0 0 0 0,-1 1 0 0 0,0-1 0 0 0,0 1 0 0 0,0 0 0 0 0,0 0 0 0 0,0 0 0 0 0,-1 1 0 0 0,0-1 0 0 0,0 1 0 0 0,2 3 0 0 0,-4-6 0 0 0,0 1 0 0 0,-1-1 0 0 0,1 1 0 0 0,0 0 0 0 0,-1-1 0 0 0,0 1 0 0 0,1-1 0 0 0,-1 1 0 0 0,0 0 0 0 0,0-1 0 0 0,-1 1 0 0 0,1 0 0 0 0,0-1 0 0 0,-1 1 0 0 0,0-1 0 0 0,1 1 0 0 0,-1-1 0 0 0,0 1 0 0 0,0-1 0 0 0,-1 2 0 0 0,-4 6 0 0 0,0 0 0 0 0,-1 0 0 0 0,0-1 0 0 0,-2 2 0 0 0,3-4 0 0 0,-40 47 284 0 0,-7 8 564 0 0,52-61-786 0 0,1-1 14 0 0,0 0-8 0 0,1-2-62 0 0,-1 1 1 0 0,1 0 0 0 0,0-1 0 0 0,0 1 0 0 0,-1 0-1 0 0,1-1 1 0 0,0 1 0 0 0,0 0 0 0 0,0 0 0 0 0,0-1-1 0 0,0 1 1 0 0,1 0 0 0 0,-1 0 0 0 0,0 0-1 0 0,1 0-6 0 0,0-1 29 0 0,56-56 37 0 0,3 3 0 0 0,17-10-66 0 0,-40 33-71 0 0,-23 19 31 0 0,0 1-1 0 0,2 0 41 0 0,0-1 0 0 0,-9 7-3 0 0,-1 1 1 0 0,1 0-1 0 0,-1 0 1 0 0,7-2 2 0 0,-11 7-43 0 0,1 0 54 0 0,-13 14 455 0 0,-41 41-597 0 0,32-37 207 0 0,0 1-1 0 0,2 1 1 0 0,-12 19-76 0 0,21-29 57 0 0,2-1 1 0 0,-1 1-1 0 0,1 0 0 0 0,1 0 0 0 0,0 0 0 0 0,0 1 0 0 0,-1 9-57 0 0,5-19 3 0 0,-1 0 0 0 0,1 0 0 0 0,0 1 0 0 0,0-1 1 0 0,0 0-1 0 0,1 0 0 0 0,-1 0 0 0 0,0 0 0 0 0,0 0 0 0 0,0 0 0 0 0,1 0 0 0 0,-1 0 0 0 0,1 0 0 0 0,-1 0 0 0 0,1 0 0 0 0,-1 0 0 0 0,1 0 0 0 0,0 0 0 0 0,-1 0 0 0 0,1 0 0 0 0,0 0-3 0 0,1 1-20 0 0,0-1-1 0 0,0 1 0 0 0,0-1 1 0 0,1 1-1 0 0,-1-1 0 0 0,0 0 0 0 0,1 0 1 0 0,-1 0-1 0 0,2 0 21 0 0,3 1-16 0 0,-1-1 1 0 0,0 1-1 0 0,1-2 0 0 0,-1 1 1 0 0,0-1-1 0 0,1 0 0 0 0,4 0 16 0 0,49-3 29 0 0,-44 3-324 0 0,0-1-1 0 0,0 0 1 0 0,0-1 0 0 0,0-1-1 0 0,3-1 296 0 0,-4 1-512 0 0</inkml:trace>
  <inkml:trace contextRef="#ctx0" brushRef="#br0" timeOffset="-46240.485">1482 3270 5064 0 0,'0'0'389'0'0,"1"1"-250"0"0,1 0 67 0 0,-1 0 782 0 0,6-6 4366 0 0,20-24-1366 0 0,-14 18-2776 0 0,-12 10-1168 0 0,0 0 0 0 0,0 1 0 0 0,0-1 0 0 0,0 0 0 0 0,0 0-1 0 0,0 0 1 0 0,0 0 0 0 0,0 0 0 0 0,0 0 0 0 0,0 0 0 0 0,-1 0 0 0 0,1 0 0 0 0,0 0 0 0 0,-1 0 0 0 0,1-1 0 0 0,-1 1-1 0 0,0 0 1 0 0,1 0 0 0 0,-1-1 0 0 0,0 1 0 0 0,1-1-44 0 0,-1-1 85 0 0,1 0 0 0 0,0 0-1 0 0,0 1 1 0 0,0-1 0 0 0,0 0-1 0 0,1 1 1 0 0,-1-1 0 0 0,1 1 0 0 0,0-1-85 0 0,0 0 94 0 0,-1 1-1 0 0,1-1 1 0 0,0 0 0 0 0,-1 0 0 0 0,0 1 0 0 0,0-1 0 0 0,0 0-1 0 0,0 0-93 0 0,20-64 1344 0 0,-20 63-1288 0 0,0 0 0 0 0,-1 0 0 0 0,0 0-1 0 0,0 0 1 0 0,0 0 0 0 0,0-3-56 0 0,0 3 7 0 0,-1 0-1 0 0,1 0 1 0 0,1 0 0 0 0,-1 0-1 0 0,1-4-6 0 0,4-8 0 0 0,-3 12 0 0 0,-1 0 0 0 0,1-1 0 0 0,-1 1 0 0 0,0-1 0 0 0,0-1 0 0 0,-1-4 24 0 0,1 1 0 0 0,1-1-1 0 0,-1 1 1 0 0,2-1 0 0 0,-1 1 0 0 0,1 0-1 0 0,1 0 1 0 0,0 0 0 0 0,2-4-24 0 0,-1 4-18 0 0,-1 0 1 0 0,0-1 0 0 0,0 0-1 0 0,-1 0 1 0 0,2-6 17 0 0,-5 13-8 0 0,1 0 0 0 0,0 1 0 0 0,1-1 0 0 0,-1 0 1 0 0,0 1-1 0 0,1-1 0 0 0,0 1 0 0 0,-1-1 0 0 0,1 1 0 0 0,0 0 0 0 0,2-2 8 0 0,-2 2 0 0 0,0 0 0 0 0,0 0 0 0 0,0-1 0 0 0,-1 1 0 0 0,1 0 0 0 0,-1-1 0 0 0,1 1 0 0 0,-1-1 0 0 0,0 0 0 0 0,0 1 0 0 0,1-4 0 0 0,-2 4 1 0 0,1 0 1 0 0,0 1-1 0 0,-1-1 0 0 0,1 0 0 0 0,0 0 0 0 0,0 1 0 0 0,0-1 0 0 0,1 1 0 0 0,-1-1 0 0 0,0 1 0 0 0,0-1 0 0 0,1 1 1 0 0,-1-1-1 0 0,1 1-1 0 0,11-14 102 0 0,-13 15-102 0 0,0 0 1 0 0,0-1-1 0 0,1 1 0 0 0,-1 0 1 0 0,0-1-1 0 0,0 1 1 0 0,0 0-1 0 0,0 0 0 0 0,0-1 1 0 0,0 1-1 0 0,0 0 1 0 0,0-1-1 0 0,0 1 0 0 0,0 0 1 0 0,0-1-1 0 0,0 1 1 0 0,0 0-1 0 0,0-1 1 0 0,0 1-1 0 0,0 0 0 0 0,0 0 1 0 0,-1-1-1 0 0,1 1 1 0 0,0 0-1 0 0,0-1 0 0 0,0 1 1 0 0,0 0-1 0 0,-1 0 0 0 0,1-1 0 0 0,-1 0 0 0 0,1 0 0 0 0,-1 0 0 0 0,1 0 0 0 0,0 0 0 0 0,-1 0 0 0 0,1 0 0 0 0,0 0 0 0 0,0 0 0 0 0,0 1-1 0 0,0-1 1 0 0,0-1 0 0 0,0-2-40 0 0,1 4 39 0 0,-1 0-1 0 0,1 0 1 0 0,-1-1-1 0 0,1 1 0 0 0,0 0 1 0 0,-1 0-1 0 0,1 0 1 0 0,-1 0-1 0 0,1 1 0 0 0,-1-1 1 0 0,1 0-1 0 0,-1 0 1 0 0,1 0-1 0 0,0 0 0 0 0,-1 0 1 0 0,1 1-1 0 0,-1-1 1 0 0,1 0-1 0 0,-1 1 0 0 0,1-1 1 0 0,-1 0-1 0 0,0 1 1 0 0,1-1-1 0 0,-1 0 0 0 0,1 1 2 0 0,44 24 0 0 0,-43-24 0 0 0,-1-1 0 0 0,0 1 1 0 0,0 0-1 0 0,1 0 0 0 0,-1 0 0 0 0,0 0 0 0 0,0 0 0 0 0,0 0 0 0 0,0 0 0 0 0,0 0 0 0 0,0 1 0 0 0,0-1 0 0 0,-1 0 0 0 0,1 0 0 0 0,0 2 0 0 0,10 12-11 0 0,-7-11-2 0 0,0-2 9 0 0,-1 1 0 0 0,0 0 0 0 0,1 0 0 0 0,-1 1 0 0 0,-1-1 0 0 0,1 1 0 0 0,0-1 0 0 0,-1 1-1 0 0,0 0 1 0 0,2 3 4 0 0,0 1 0 0 0,0 0 0 0 0,1 1 0 0 0,0-2 0 0 0,0 1 0 0 0,3 2 0 0 0,-3-4 0 0 0,0 1 0 0 0,0-1 0 0 0,-1 1 0 0 0,0 0 0 0 0,0 1 0 0 0,2 5 0 0 0,-2 3 0 0 0,-3-12 0 0 0,0 0 0 0 0,0 0 0 0 0,0 0 0 0 0,0-1 0 0 0,1 1 0 0 0,1 2 0 0 0,2 3 0 0 0,0 0 0 0 0,0 1 0 0 0,-1-1 0 0 0,0 1 0 0 0,-1 0 0 0 0,0 0 0 0 0,0-1-10 0 0,1-1 0 0 0,0 1 0 0 0,0-1 0 0 0,1 0-1 0 0,0 0 1 0 0,6 6 10 0 0,-4-3-1 0 0,1 0-1 0 0,4 11 2 0 0,-6-8 0 0 0,-4-11 0 0 0,-1 0 0 0 0,0 1 0 0 0,1-1 0 0 0,0 0 0 0 0,0 0 0 0 0,0 0 0 0 0,2 2 0 0 0,8 6 0 0 0,-10-9 0 0 0,-1-1 0 0 0,1 0 0 0 0,-1 0 0 0 0,1 1 0 0 0,-1-1 0 0 0,1 1 0 0 0,-1-1 0 0 0,0 1 0 0 0,0 0 0 0 0,0 0 0 0 0,0-1 0 0 0,0 1 0 0 0,0 0 0 0 0,-1 0 0 0 0,1 0 0 0 0,0 0 0 0 0,-1 0 0 0 0,0 0 0 0 0,1 0 0 0 0,-1 0 0 0 0,0 1 0 0 0,1-1 0 0 0,-1 1 0 0 0,1 0 0 0 0,0-1 0 0 0,0 1 0 0 0,0-1 0 0 0,0 1 0 0 0,0-1 0 0 0,1 1 0 0 0,-1-1 0 0 0,1 0 0 0 0,-1 0 0 0 0,0 0 0 0 0,0 1 0 0 0,-1-1 0 0 0,1 0 0 0 0,0 0 0 0 0,-1 1 0 0 0,1-1 0 0 0,-1 1 0 0 0,0 0 0 0 0,1 7 0 0 0,1 9 0 0 0,-2-19 0 0 0,0 1 0 0 0,0 0 0 0 0,0-1 0 0 0,0 1 0 0 0,0-1 0 0 0,0 1 0 0 0,0 0 0 0 0,-1-1 0 0 0,1 1 0 0 0,0-1 0 0 0,0 1 0 0 0,0-1 0 0 0,-1 1 0 0 0,1-1 0 0 0,0 1 0 0 0,0-1 0 0 0,-1 1 0 0 0,1-1 0 0 0,-1 1 0 0 0,1-1 0 0 0,-1 1 0 0 0,-2 1 0 0 0,2-2 0 0 0,0 1 0 0 0,0-1 0 0 0,0 1 0 0 0,0-1 0 0 0,0 1 0 0 0,0-1 0 0 0,0 1 0 0 0,0 0 0 0 0,0 0 0 0 0,0-1 0 0 0,1 1 0 0 0,-1 0 0 0 0,0 0 0 0 0,0 0 0 0 0,1 0 0 0 0,-1 0 0 0 0,1 0 0 0 0,-1 0 0 0 0,1 0 0 0 0,-1 0 0 0 0,1 0 0 0 0,0 0 0 0 0,0 1 0 0 0,-1-1 0 0 0,0 0 0 0 0,1 0 0 0 0,-1 0 0 0 0,0-1 0 0 0,1 1 0 0 0,-1 0 0 0 0,0 0 0 0 0,0 0 0 0 0,0 0 0 0 0,0-1 0 0 0,0 1 0 0 0,0 0 0 0 0,0-1 0 0 0,0 1 0 0 0,0-1 0 0 0,0 1 0 0 0,-1-1 0 0 0,-12 10 0 0 0,13-9 0 0 0,0 0 0 0 0,0 0 0 0 0,0 0 0 0 0,0 0-1 0 0,0-1 1 0 0,0 1 0 0 0,0 0 0 0 0,-1 0 0 0 0,1-1 0 0 0,0 1-1 0 0,-1-1 1 0 0,1 1 0 0 0,0-1 0 0 0,-1 0 0 0 0,1 0-1 0 0,-1 1 1 0 0,-25-1 17 0 0,17-1 44 0 0,4 1 204 0 0,1 0 0 0 0,0-1 1 0 0,-1 0-1 0 0,-3-1-265 0 0,-8-2 328 0 0,-163-21-58 0 0,154 21-718 0 0,-22 1 448 0 0,33 3 120 0 0,-1-1 1 0 0,1-1 0 0 0,-1 0-1 0 0,1-1 1 0 0,0-1 0 0 0,-4-1-121 0 0,10 1 69 0 0,-1 1-1402 0 0,10 2 607 0 0,4 1 274 0 0,-2 0-214 0 0,20-1-2877 0 0,-15 2 2903 0 0,11 1-878 0 0</inkml:trace>
  <inkml:trace contextRef="#ctx0" brushRef="#br0" timeOffset="-45015.7">2216 2735 4144 0 0,'-24'-6'191'0'0,"24"5"-186"0"0,0 1 0 0 0,0 0 0 0 0,0 0 0 0 0,0 0 0 0 0,0-1 0 0 0,0 1 0 0 0,-1 0 0 0 0,1 0 1 0 0,0-1-1 0 0,0 1 0 0 0,0 0 0 0 0,0 0 0 0 0,0-1 0 0 0,0 1 0 0 0,0 0 0 0 0,0 0 0 0 0,0-1 1 0 0,0 1-1 0 0,0 0 0 0 0,0 0 0 0 0,0-1 0 0 0,0 1 0 0 0,0 0 0 0 0,0 0 0 0 0,1-1 0 0 0,-1 1 1 0 0,0 0-1 0 0,0 0 0 0 0,0-1 0 0 0,0 1 0 0 0,0 0 0 0 0,0 0 0 0 0,1 0 0 0 0,-1-1 0 0 0,0 1 1 0 0,0 0-1 0 0,1 0-5 0 0,0-4 28 0 0,-3-1 405 0 0,1 5-347 0 0,1 0 1 0 0,-1-1 0 0 0,1 1-1 0 0,0-1 1 0 0,-1 1 0 0 0,1 0 0 0 0,0-1-1 0 0,0 1 1 0 0,-1-1 0 0 0,1 1 0 0 0,0-1-1 0 0,0 1 1 0 0,0-1 0 0 0,0 1 0 0 0,-1-1-1 0 0,1 1 1 0 0,0-1 0 0 0,0 1 0 0 0,0-1-1 0 0,0 1 1 0 0,0-1 0 0 0,0 1 0 0 0,0-1-1 0 0,0 1 1 0 0,1-1 0 0 0,-1 1-87 0 0,0-1 90 0 0,0 1 1 0 0,0-1-1 0 0,1 1 1 0 0,-1 0-1 0 0,0-1 1 0 0,0 1-1 0 0,0 0 1 0 0,0-1-1 0 0,0 1 1 0 0,0-1-1 0 0,0 1 1 0 0,0-1-1 0 0,0 1 0 0 0,0 0 1 0 0,0-1-1 0 0,0 1 1 0 0,0-1-1 0 0,0 1 1 0 0,0 0-1 0 0,0-1 1 0 0,0 1-1 0 0,-1-1 1 0 0,1 1-1 0 0,0 0 1 0 0,0-1-1 0 0,0 1 1 0 0,-1 0-1 0 0,1-1 1 0 0,0 1-1 0 0,-1 0 1 0 0,1 0-1 0 0,0-1 1 0 0,0 1-1 0 0,-1 0 0 0 0,1 0 1 0 0,-1-1-1 0 0,1 1 1 0 0,0 0-1 0 0,-1 0 1 0 0,1 0-1 0 0,0 0 1 0 0,-1-1-1 0 0,1 1 1 0 0,-1 0-1 0 0,1 0 1 0 0,0 0-1 0 0,-1 0 1 0 0,1 0-1 0 0,-1 0 1 0 0,1 0-91 0 0,1-2 1031 0 0,-4 1 451 0 0,0 2 64 0 0,7 2-322 0 0,38 12 322 0 0,-42-15-1533 0 0,1 0 1 0 0,-1 0 0 0 0,1 0-1 0 0,-1 0 1 0 0,0 1 0 0 0,1-1-1 0 0,-1 0 1 0 0,1 0-1 0 0,-1 1 1 0 0,1-1 0 0 0,-1 0-1 0 0,0 1 1 0 0,1-1 0 0 0,-1 0-1 0 0,0 1 1 0 0,0-1 0 0 0,1 1-1 0 0,-1-1 1 0 0,0 0-1 0 0,0 1 1 0 0,1-1 0 0 0,-1 1-1 0 0,0-1 1 0 0,0 1 0 0 0,0-1-1 0 0,0 1 1 0 0,0-1-1 0 0,0 1 1 0 0,0-1 0 0 0,0 1-1 0 0,0-1 1 0 0,0 1-14 0 0,0 0 19 0 0,0-1 1 0 0,0 1-1 0 0,0 0 1 0 0,1-1-1 0 0,-1 1 0 0 0,0 0 1 0 0,0 0-1 0 0,0-1 1 0 0,1 1-1 0 0,-1 0 0 0 0,0-1 1 0 0,0 1-1 0 0,1-1 1 0 0,-1 1-1 0 0,1 0 0 0 0,-1-1-19 0 0,11 11 42 0 0,-9-10-45 0 0,-1 0 0 0 0,1 1 1 0 0,-1-1-1 0 0,1 1 0 0 0,-1-1 0 0 0,0 1 0 0 0,1-1 0 0 0,-1 1 1 0 0,0 0-1 0 0,0 0 0 0 0,0-1 0 0 0,0 1 0 0 0,-1 0 1 0 0,1 0-1 0 0,0 0 0 0 0,-1 0 0 0 0,1 0 0 0 0,-1 0 1 0 0,0 0-1 0 0,0 1 3 0 0,1 9 154 0 0,0 0 1 0 0,1 0-1 0 0,1 0 1 0 0,1 4-155 0 0,0 1-48 0 0,-3-11 6 0 0,1 0-1 0 0,0-1 0 0 0,1 1 0 0 0,-1-1 0 0 0,1 1 1 0 0,0-1 42 0 0,0 0 31 0 0,0-1 0 0 0,-1 1 0 0 0,0 0 0 0 0,0 0 0 0 0,0 1 0 0 0,0-1 0 0 0,-1 0 0 0 0,0 2-31 0 0,1-2 117 0 0,-1 0 0 0 0,1 0 0 0 0,-1 0 0 0 0,2-1 0 0 0,-1 1 0 0 0,0 0 0 0 0,1-1 0 0 0,0 0 0 0 0,0 1 0 0 0,0-1 0 0 0,2 1-117 0 0,-1 0 42 0 0,0 0 1 0 0,-1 0-1 0 0,1 0 1 0 0,-1 1-1 0 0,0-1 1 0 0,0 1-1 0 0,0 3-42 0 0,0 2 0 0 0,-2-8 0 0 0,-1 0 0 0 0,1 0 0 0 0,0 0 0 0 0,0 0 0 0 0,1 0 0 0 0,-1 0 0 0 0,1 0 0 0 0,-1 0 0 0 0,2 1 0 0 0,4 4 0 0 0,-5-6 0 0 0,0 0 0 0 0,0 0 0 0 0,0 0 0 0 0,-1 1 0 0 0,1-1 0 0 0,-1 0 0 0 0,1 1 0 0 0,-1-1 0 0 0,0 1 0 0 0,0-1 0 0 0,0 1 0 0 0,1 1 0 0 0,-2 10 0 0 0,0-12 0 0 0,0 0 0 0 0,0 0 0 0 0,0 0 0 0 0,0 0 0 0 0,1 0 0 0 0,-1 0 0 0 0,1 0 0 0 0,-1 0 0 0 0,1 0 0 0 0,-1 0 0 0 0,1-1 0 0 0,0 1 0 0 0,0 0 0 0 0,0 0 0 0 0,0-1 0 0 0,0 1 0 0 0,1 0 0 0 0,0 1 0 0 0,-1-1 0 0 0,1 1 0 0 0,-1 0 0 0 0,1 0 0 0 0,-1 0 0 0 0,0-1 0 0 0,0 1 0 0 0,-1 0 0 0 0,1 1 0 0 0,-1-1 0 0 0,1 0 0 0 0,-1 0 0 0 0,0 0 0 0 0,0 0 0 0 0,0 0 0 0 0,0 0 0 0 0,-1 0 0 0 0,0 3 0 0 0,4 10-4 0 0,-3-15 9 0 0,0 0 0 0 0,1 0 0 0 0,-1 0 0 0 0,0 0 1 0 0,1 1-1 0 0,-1-1 0 0 0,0 0 0 0 0,0 0 0 0 0,0 0 0 0 0,0 0 0 0 0,0 0 0 0 0,0 1 0 0 0,0-1 0 0 0,-1 0 0 0 0,1 1-5 0 0,-1-1 42 0 0,1 0-8 0 0,-1 0 0 0 0,1-1 0 0 0,-1 1 0 0 0,1 0 0 0 0,0-1 0 0 0,-1 1 0 0 0,1 0 0 0 0,0 0 0 0 0,0-1 0 0 0,0 1 0 0 0,-1 0 0 0 0,1 0 0 0 0,0-1 0 0 0,0 1 0 0 0,0 0 0 0 0,0 0 0 0 0,0-1 0 0 0,0 1 0 0 0,1 0 0 0 0,-1 0 0 0 0,0-1 0 0 0,0 1 0 0 0,0 0 0 0 0,1 0 0 0 0,-1-1 0 0 0,0 1 0 0 0,1 0 0 0 0,-1-1 0 0 0,1 1 0 0 0,-1 0 0 0 0,1-1 0 0 0,-1 1 0 0 0,1-1 0 0 0,-1 1 0 0 0,1-1 0 0 0,0 1 0 0 0,-1-1 0 0 0,1 1 0 0 0,0-1-34 0 0,2 2 140 0 0,3 10 249 0 0,-5-9-326 0 0,0-2-62 0 0,0 0 0 0 0,-1 0 0 0 0,1 0 0 0 0,0-1 0 0 0,0 1 0 0 0,0 0 0 0 0,0 0 0 0 0,0-1 0 0 0,0 1 1 0 0,0 0-1 0 0,0-1 0 0 0,0 1 0 0 0,1-1 0 0 0,-1 1 0 0 0,0-1 0 0 0,0 0 0 0 0,2 1-1 0 0,-2-1 0 0 0,-1 0 0 0 0,1 0-1 0 0,0 0 1 0 0,0 1 0 0 0,0-1 0 0 0,0 0 0 0 0,0 1 0 0 0,0-1 0 0 0,0 1 0 0 0,0-1 0 0 0,-1 1 0 0 0,1-1 0 0 0,0 1 0 0 0,0 0 0 0 0,-1-1 0 0 0,1 1 0 0 0,0 0-1 0 0,-1-1 1 0 0,1 1 0 0 0,0 1 0 0 0,-1-2-7 0 0,0 1 0 0 0,1 0-1 0 0,-1 0 1 0 0,0-1 0 0 0,1 1 0 0 0,-1-1-1 0 0,0 1 1 0 0,1 0 0 0 0,-1-1-1 0 0,1 1 1 0 0,-1-1 0 0 0,1 1 0 0 0,0-1-1 0 0,-1 1 1 0 0,1-1 0 0 0,-1 1 0 0 0,1-1-1 0 0,0 0 1 0 0,-1 1 0 0 0,1-1-1 0 0,0 0 1 0 0,-1 0 0 0 0,1 1 0 0 0,0-1-1 0 0,0 0 1 0 0,-1 0 0 0 0,1 0-1 0 0,0 0 1 0 0,-1 0 0 0 0,2 0 7 0 0,2 1-80 0 0,-2-1-102 0 0,-1-5 74 0 0,-2-1 312 0 0,1 5-189 0 0,0 1-1 0 0,-1 0 0 0 0,1-1 1 0 0,0 1-1 0 0,0-1 0 0 0,0 1 0 0 0,-1 0 1 0 0,1-1-1 0 0,0 1 0 0 0,0-1 1 0 0,0 1-1 0 0,0-1 0 0 0,0 1 1 0 0,0-1-1 0 0,0 1 0 0 0,0-1 0 0 0,0 1 1 0 0,0 0-1 0 0,0-1 0 0 0,0 1 1 0 0,0-1-1 0 0,0 1 0 0 0,0-1 1 0 0,0 1-1 0 0,0-1 0 0 0,1 1 1 0 0,-1 0-1 0 0,0-1 0 0 0,0 1 0 0 0,0-1 1 0 0,1 1-1 0 0,-1 0 0 0 0,0-1 1 0 0,1 1-1 0 0,-1 0 0 0 0,0-1 1 0 0,1 1-1 0 0,-1 0 0 0 0,1-1-14 0 0,-1 1 16 0 0,1 0-1 0 0,-1-1 1 0 0,0 1 0 0 0,1 0-1 0 0,-1-1 1 0 0,0 1 0 0 0,1 0-1 0 0,-1-1 1 0 0,0 1 0 0 0,1-1-1 0 0,-1 1 1 0 0,0 0 0 0 0,0-1-1 0 0,0 1 1 0 0,1-1-1 0 0,-1 1 1 0 0,0-1 0 0 0,0 1-1 0 0,0-1 1 0 0,0 1 0 0 0,0-1-1 0 0,0 1 1 0 0,0-1 0 0 0,0 0-16 0 0,-1-2 52 0 0,1 2-45 0 0,0 1-1 0 0,0-1 1 0 0,0 0-1 0 0,-1 0 1 0 0,1 1-1 0 0,0-1 1 0 0,0 0-1 0 0,0 1 0 0 0,0-1 1 0 0,0 0-1 0 0,0 0 1 0 0,1 1-1 0 0,-1-1 1 0 0,0 0-1 0 0,0 0 0 0 0,0 1 1 0 0,1-1-1 0 0,-1 0 1 0 0,0 1-1 0 0,1-1 1 0 0,-1 1-1 0 0,0-1 0 0 0,1 0 1 0 0,-1 1-1 0 0,1-1 1 0 0,-1 1-1 0 0,1-1 1 0 0,-1 1-1 0 0,1-1 0 0 0,0 1 1 0 0,-1 0-1 0 0,1-1-6 0 0,0 0 6 0 0,0 0-1 0 0,0 0 1 0 0,0 0-1 0 0,0 0 1 0 0,0-1-1 0 0,0 1 0 0 0,-1 0 1 0 0,1 0-1 0 0,0-1 1 0 0,-1 1-1 0 0,1 0 1 0 0,-1-1-1 0 0,1 1 1 0 0,-1 0-1 0 0,0-1 1 0 0,0 1-1 0 0,1-1 0 0 0,-1 1 1 0 0,0-1-1 0 0,0 1 1 0 0,-1-2-6 0 0,2-10 24 0 0,-1 12-22 0 0,1-1 1 0 0,-1 0-1 0 0,1 1 1 0 0,0-1-1 0 0,-1 0 0 0 0,1 1 1 0 0,0-1-1 0 0,0 1 1 0 0,0-1-1 0 0,0 1 0 0 0,0 0 1 0 0,0-1-1 0 0,1 1 1 0 0,-1 0-1 0 0,0 0-2 0 0,1 0 2 0 0,-1 0-1 0 0,0-1 0 0 0,0 1 1 0 0,1 0-1 0 0,-1-1 1 0 0,0 1-1 0 0,0-1 1 0 0,-1 1-1 0 0,1-1 0 0 0,0 1 1 0 0,0-1-1 0 0,0-1-1 0 0,-1-28 0 0 0,3 19 0 0 0,-1 6 0 0 0,0-1 0 0 0,-1 0 0 0 0,0 0 0 0 0,0 1 0 0 0,0-6 0 0 0,-1 5 3 0 0,0 1 6 0 0,0-1 0 0 0,0 1-1 0 0,1 0 1 0 0,-1 0 0 0 0,1-1 0 0 0,1 1-1 0 0,0-3-8 0 0,0 5 19 0 0,-1 0 1 0 0,1 0-1 0 0,-1 0 0 0 0,0 0 0 0 0,-1 0 0 0 0,1 0 0 0 0,-1 0 0 0 0,0-1 1 0 0,0 1-1 0 0,0 0 0 0 0,0 0 0 0 0,-1 0 0 0 0,0-1 0 0 0,0-1-19 0 0,0 3 37 0 0,1 0 1 0 0,0 0-1 0 0,0 0 0 0 0,0 1 0 0 0,1-1 0 0 0,-1 0 0 0 0,0 0 1 0 0,1 0-1 0 0,0 0 0 0 0,0 0 0 0 0,0 0 0 0 0,1-1-37 0 0,-1 0 40 0 0,1 0 0 0 0,-1 0-1 0 0,0 0 1 0 0,0 0 0 0 0,-1 0-1 0 0,1-4-39 0 0,-1 5 0 0 0,0 0 0 0 0,1 0 0 0 0,-1 0 0 0 0,1 0 0 0 0,-1 0 0 0 0,1 0 0 0 0,0 1 0 0 0,0-1 0 0 0,0 0 0 0 0,1 1 0 0 0,-1-1 0 0 0,0 1 0 0 0,1-1 0 0 0,0 1 0 0 0,-1-1 0 0 0,1 1 0 0 0,0 0 0 0 0,0 0 0 0 0,1-1 0 0 0,-2 3 0 0 0,-1-1 0 0 0,1 1 0 0 0,-1-1 0 0 0,0 1 0 0 0,0-1 0 0 0,1 1 0 0 0,-1-1 0 0 0,0 1 0 0 0,0-1 0 0 0,1 1 0 0 0,-1-1 0 0 0,0 1 0 0 0,0-1 0 0 0,0 0 0 0 0,0 1 0 0 0,0-1 0 0 0,0 1 0 0 0,0-1 0 0 0,0 0 0 0 0,0 1 0 0 0,-1-1 0 0 0,1 0 0 0 0,0 1 0 0 0,0 0 0 0 0,0 0 0 0 0,0-1 0 0 0,0 1 0 0 0,0 0 0 0 0,0-1 0 0 0,0 1 0 0 0,0 0 0 0 0,0-1 0 0 0,0 1 0 0 0,0 0 0 0 0,0-1 0 0 0,0 1 0 0 0,0 0 0 0 0,0-1 0 0 0,1 1 0 0 0,-1 0 0 0 0,0-1 0 0 0,0 1 0 0 0,0 0 0 0 0,0 0 0 0 0,0-1 0 0 0,1 1 0 0 0,-1 0 0 0 0,0 0 0 0 0,0-1 0 0 0,1 1 0 0 0,-1 0 0 0 0,0 0 0 0 0,0 0 0 0 0,1-1 0 0 0,-1 1 0 0 0,7-2 0 0 0,6-4 0 0 0,-13 3-29 0 0,11 11-1406 0 0,-10-6 1431 0 0,0-1-1 0 0,1 1 0 0 0,-1 0 1 0 0,0 0-1 0 0,0 0 0 0 0,0 0 1 0 0,0-1-1 0 0,-1 1 0 0 0,1 1 1 0 0,0-1-1 0 0,-1 0 0 0 0,0 0 1 0 0,1 0-1 0 0,-1 0 0 0 0,0 0 1 0 0,0 0-1 0 0,0 0 0 0 0,0 1 5 0 0,0 0 97 0 0,1 0-1 0 0,0 0 0 0 0,0 0 1 0 0,0 0-1 0 0,0 0 0 0 0,0 0 1 0 0,0 0-1 0 0,1 0 1 0 0,0-1-1 0 0,-1 1 0 0 0,1-1 1 0 0,0 1-1 0 0,2 1-96 0 0,11 19 15 0 0,-7-7-423 0 0,1 0-1 0 0,0 0 1 0 0,8 9 408 0 0,-15-22-34 0 0,0 1 0 0 0,0-1 0 0 0,-1 0 0 0 0,0 1 0 0 0,1-1 0 0 0,-1 1 0 0 0,0 2 34 0 0,0-2-33 0 0,0 0 0 0 0,0 1 0 0 0,1-1 0 0 0,0 0 0 0 0,1 3 33 0 0,4 5 33 0 0,-3-7 33 0 0,-1 1 0 0 0,0 0 0 0 0,0 0 0 0 0,0 0-1 0 0,-1 0 1 0 0,2 5-66 0 0,-3-4 27 0 0,1 0-1 0 0,0-1 0 0 0,0 1 0 0 0,1 0 1 0 0,0-1-1 0 0,0 0 0 0 0,1 1-26 0 0,-3-5 0 0 0,0 1-1 0 0,1-1 0 0 0,-1 1 1 0 0,0-1-1 0 0,0 1 0 0 0,0 0 1 0 0,-1 0-1 0 0,1-1 0 0 0,0 1 1 0 0,-1 0-1 0 0,0 0 0 0 0,0 0 1 0 0,0 0-1 0 0,0 2 1 0 0,0-4-1 0 0,1 4-11 0 0,0 0 0 0 0,1 0 0 0 0,0-1 0 0 0,0 1 0 0 0,0 0 1 0 0,0-1-1 0 0,1 0 0 0 0,0 1 0 0 0,0-1 0 0 0,1 1 12 0 0,-1-1 1 0 0,10 11-3 0 0,-11-13-30 0 0,1 0 0 0 0,-1 0 0 0 0,0 0 0 0 0,-1 1 0 0 0,1-1 0 0 0,0 0 0 0 0,0 3 32 0 0,-1-4-15 0 0,0 0 1 0 0,-1 0 0 0 0,1-1-1 0 0,0 1 1 0 0,0 0 0 0 0,0 0-1 0 0,0 0 1 0 0,0-1 0 0 0,-1 1-1 0 0,1 0 1 0 0,1-1 0 0 0,-1 1-1 0 0,0-1 1 0 0,0 0 0 0 0,0 1-1 0 0,0-1 1 0 0,0 0 0 0 0,0 1-1 0 0,0-1 1 0 0,2 0 14 0 0,7 3 4 0 0,-9-3 33 0 0,1 1 1 0 0,-1-1 0 0 0,1 0-1 0 0,-1 0 1 0 0,1 0-1 0 0,-1 0 1 0 0,1-1-1 0 0,-1 1 1 0 0,1 0-1 0 0,-1 0 1 0 0,1-1 0 0 0,-1 1-1 0 0,1-1 1 0 0,-1 0-1 0 0,0 1 1 0 0,1-1-1 0 0,-1 0 1 0 0,0 0-1 0 0,0 0 1 0 0,0 1-1 0 0,0-2 1 0 0,1 1 0 0 0,-1 0-1 0 0,0 0 1 0 0,-1 0-1 0 0,1 0 1 0 0,0 0-1 0 0,0-1 1 0 0,0 1-1 0 0,-1 0 1 0 0,1-2-38 0 0,10-19 498 0 0,-8 19-437 0 0,-2 0 0 0 0,1 0 0 0 0,0-1 0 0 0,-1 1 0 0 0,1 0 0 0 0,-1-3-61 0 0,13-32 347 0 0,-10 30-405 0 0,-1 0-1 0 0,0 0 1 0 0,-1 0-1 0 0,2-6 59 0 0,4-19 63 0 0,-5 22 161 0 0,0 0 1 0 0,-1 0-1 0 0,0-2-224 0 0,3-23 531 0 0,8-35-531 0 0,-7 42 168 0 0,41-168 37 0 0,-37 175-292 0 0,-8 20 107 0 0,-1-1 0 0 0,1 0 0 0 0,-1 1 0 0 0,0-1 1 0 0,0 0-1 0 0,0 0 0 0 0,0 1 0 0 0,0-1 0 0 0,-1 0 1 0 0,1 0-1 0 0,-1-1-20 0 0,6-51-207 0 0,-4 44 196 0 0,-1 8-6363 0 0,-1 3 4679 0 0</inkml:trace>
  <inkml:trace contextRef="#ctx0" brushRef="#br0" timeOffset="-43140.708">1513 1723 5064 0 0,'1'-12'433'0'0,"0"11"-353"0"0,-1-1 1 0 0,0 1 0 0 0,0-1-1 0 0,1 1 1 0 0,-1 0-1 0 0,0-1 1 0 0,0 1 0 0 0,-1-1-1 0 0,1 1 1 0 0,0 0-1 0 0,0-1 1 0 0,-1 1 0 0 0,1-1-1 0 0,-1 1 1 0 0,1 0-1 0 0,-2-2-80 0 0,-3-7 2090 0 0,5 9-1853 0 0,-1-1 1 0 0,0 0-1 0 0,0 1 1 0 0,0-1-1 0 0,1 1 0 0 0,-1-1 1 0 0,-1 1-1 0 0,1 0 1 0 0,0-1-1 0 0,0 1 0 0 0,0 0 1 0 0,-1 0-1 0 0,1 0-237 0 0,-5-3 170 0 0,1 1-1 0 0,0 0 0 0 0,-1 0 1 0 0,0 0-1 0 0,0 1 0 0 0,0 0 1 0 0,0 0-1 0 0,0 1 0 0 0,0 0 1 0 0,-2-1-170 0 0,-15 1 525 0 0,1 1 1 0 0,-1 1-1 0 0,1 1 1 0 0,-19 3-526 0 0,23-2 484 0 0,0 1-133 0 0,0 1 0 0 0,0 0 0 0 0,1 1 0 0 0,0 2 0 0 0,0-1 0 0 0,-3 4-351 0 0,-2 0 141 0 0,18-9-113 0 0,0 0-1 0 0,0 0 1 0 0,1 0 0 0 0,-1 1 0 0 0,1 0 0 0 0,0 0-1 0 0,0 0 1 0 0,0 0 0 0 0,0 0 0 0 0,0 1 0 0 0,1-1-1 0 0,-1 1 1 0 0,1 0 0 0 0,0-1 0 0 0,0 1 0 0 0,0 0-1 0 0,1 0 1 0 0,-1 4-28 0 0,0-3-29 0 0,1 0 0 0 0,0 0 0 0 0,1 1 0 0 0,-1-1 0 0 0,1 0 0 0 0,0 1 0 0 0,0-1 0 0 0,1 0 0 0 0,0 1 0 0 0,0-1 0 0 0,0 0 0 0 0,0 0 0 0 0,1 0 0 0 0,2 5 29 0 0,13 26-136 0 0,2-1 0 0 0,1 0 0 0 0,14 17 136 0 0,-23-37 230 0 0,2 3-173 0 0,0-2 0 0 0,4 5-57 0 0,23 23 53 0 0,35 35-42 0 0,6-6 43 0 0,-76-67-52 0 0,0-1 0 0 0,0 0 0 0 0,-1 1 0 0 0,0 0 0 0 0,0 1-2 0 0,16 20 54 0 0,-13-19-21 0 0,0 0 1 0 0,0 1 0 0 0,-1 0-1 0 0,4 9-33 0 0,1-2 62 0 0,-10-14-33 0 0,1 0 1 0 0,0 0-1 0 0,-1 0 0 0 0,0 0 1 0 0,1 0-1 0 0,-1 1 1 0 0,0-1-1 0 0,0 0 1 0 0,-1 1-1 0 0,1-1 1 0 0,0 1-1 0 0,-1-1 0 0 0,1 3-29 0 0,-1-2 9 0 0,1-1-1 0 0,-1 1 0 0 0,0-1 1 0 0,1 0-1 0 0,0 1 0 0 0,0-1 1 0 0,0 1-1 0 0,0-1 0 0 0,0 0 1 0 0,1 2-9 0 0,0-2-22 0 0,-1 0 1 0 0,0 1 0 0 0,0-1 0 0 0,0 0 0 0 0,0 1 0 0 0,-1-1 0 0 0,1 0 0 0 0,0 1 0 0 0,-1-1-1 0 0,0 3 22 0 0,1-4 5 0 0,0 10 42 0 0,0-11-45 0 0,-1 0 1 0 0,0 1 0 0 0,0-1-1 0 0,0 0 1 0 0,0 0-1 0 0,0 1 1 0 0,0-1 0 0 0,0 0-1 0 0,0 0 1 0 0,0 1-1 0 0,0-1 1 0 0,0 0 0 0 0,-1 0-1 0 0,1 1 1 0 0,0-1 0 0 0,0 0-1 0 0,0 0 1 0 0,0 0-1 0 0,0 1 1 0 0,0-1 0 0 0,0 0-1 0 0,-1 0 1 0 0,1 0-1 0 0,0 1 1 0 0,0-1 0 0 0,0 0-1 0 0,0 0 1 0 0,-1 0 0 0 0,1 0-1 0 0,0 0 1 0 0,0 1-1 0 0,-1-1 1 0 0,1 0 0 0 0,0 0-1 0 0,0 0 1 0 0,0 0-1 0 0,-1 0 1 0 0,1 0-3 0 0,-1 0 68 0 0,1 0 12 0 0,0 0 19 0 0,0 0 19 0 0,0 0-11 0 0,0 0-10 0 0,0 0-99 0 0,0 0-416 0 0,0 0-182 0 0,1-1 378 0 0,-1 0 0 0 0,1 0-1 0 0,-1-1 1 0 0,1 1-1 0 0,0 0 1 0 0,0 0 0 0 0,0 0-1 0 0,0 0 1 0 0,0 0-1 0 0,1 0 223 0 0,0-2-116 0 0,10-10-4858 0 0,-11 12 5 0 0</inkml:trace>
  <inkml:trace contextRef="#ctx0" brushRef="#br0" timeOffset="-42798.594">1660 2355 8320 0 0,'-1'0'73'0'0,"0"1"0"0"0,0-1 1 0 0,0 1-1 0 0,0-1 1 0 0,0 1-1 0 0,0 0 0 0 0,0-1 1 0 0,0 1-1 0 0,0 0 0 0 0,0 0 1 0 0,0 0-1 0 0,1 0 1 0 0,-1 0-1 0 0,0 0 0 0 0,1 0 1 0 0,-1 0-1 0 0,1 0 0 0 0,-1 0 1 0 0,1 0-1 0 0,-1 0 0 0 0,1 0 1 0 0,0 0-1 0 0,-1 0 1 0 0,1 0-1 0 0,0 1 0 0 0,0-1 1 0 0,0 0-1 0 0,0 0 0 0 0,0 0 1 0 0,0 1-1 0 0,0-1 1 0 0,1 0-1 0 0,-1 0 0 0 0,0 0 1 0 0,1 0-1 0 0,-1 1-73 0 0,0-2 58 0 0,0 1 1 0 0,0 0-1 0 0,1 0 0 0 0,-2-1 1 0 0,1 1-1 0 0,0 0 1 0 0,0 0-1 0 0,0-1 0 0 0,0 1 1 0 0,0 0-1 0 0,0-1 0 0 0,-1 1 1 0 0,1 0-1 0 0,0 0 0 0 0,-1-1 1 0 0,1 1-1 0 0,-1 0-58 0 0,0 2 405 0 0,6-4 53 0 0,-5 1-449 0 0,0 0 1 0 0,0 0-1 0 0,0 0 1 0 0,0 0 0 0 0,1 0-1 0 0,-1 0 1 0 0,0 0 0 0 0,0 0-1 0 0,0 0 1 0 0,0 1-1 0 0,0-1 1 0 0,0 0 0 0 0,1 0-1 0 0,-1 0 1 0 0,0 0 0 0 0,0 0-1 0 0,0 0 1 0 0,0 0-1 0 0,0 0 1 0 0,0 0 0 0 0,0 0-1 0 0,1 1 1 0 0,-1-1 0 0 0,0 0-1 0 0,0 0 1 0 0,0 0-1 0 0,0 0 1 0 0,0 0 0 0 0,0 0-1 0 0,0 0 1 0 0,0 1 0 0 0,0-1-1 0 0,0 0 1 0 0,0 0-1 0 0,0 0 1 0 0,0 0 0 0 0,0 0-1 0 0,0 1 1 0 0,0-1 0 0 0,0 0-1 0 0,0 0 1 0 0,0 0-1 0 0,0 0 1 0 0,0 0 0 0 0,0 1-10 0 0,0 11 48 0 0,0 3-57 0 0,7-3 144 0 0,-6-11-100 0 0,0 0 0 0 0,0 0 1 0 0,0 0-1 0 0,0 0 0 0 0,-1 0 0 0 0,1 0 0 0 0,-1 0 0 0 0,1 0 0 0 0,-1 0 0 0 0,1 1 0 0 0,-1-1 0 0 0,1 0 1 0 0,-1 1-36 0 0,0-1 18 0 0,0-1 0 0 0,1 1 1 0 0,-1 0-1 0 0,0 0 1 0 0,1 0-1 0 0,-1-1 1 0 0,1 1-1 0 0,-1 0 0 0 0,1 0 1 0 0,-1-1-1 0 0,1 1 1 0 0,0 0-1 0 0,-1-1 0 0 0,1 1 1 0 0,1 0-19 0 0,-2-1 7 0 0,1 1 1 0 0,-1-1 0 0 0,1 0-1 0 0,-1 1 1 0 0,1-1-1 0 0,-1 1 1 0 0,0-1-1 0 0,1 0 1 0 0,-1 1-1 0 0,1-1 1 0 0,-1 1-1 0 0,0 0 1 0 0,1-1 0 0 0,-1 1-1 0 0,0-1 1 0 0,0 1-1 0 0,0-1 1 0 0,1 1-1 0 0,-1 0 1 0 0,0-1-1 0 0,0 1 1 0 0,0 0-1 0 0,0-1 1 0 0,0 1-1 0 0,0-1 1 0 0,0 1 0 0 0,0 0-8 0 0,0-1 39 0 0,0 1 0 0 0,0 0 0 0 0,0 0 0 0 0,0-1 0 0 0,0 1 0 0 0,0 0 0 0 0,0-1 0 0 0,1 1 0 0 0,-1 0 0 0 0,0-1 0 0 0,0 1 0 0 0,1 0 0 0 0,-1-1 0 0 0,1 1 0 0 0,-1-1 0 0 0,0 1 0 0 0,1-1 0 0 0,-1 1 0 0 0,1-1 0 0 0,-1 1 0 0 0,1-1 0 0 0,-1 1 0 0 0,1-1 0 0 0,0 1 1 0 0,0-1-40 0 0,-2 0 51 0 0,0 0 0 0 0,1 0 0 0 0,-1 1 1 0 0,1-1-1 0 0,-1 0 0 0 0,1 0 0 0 0,-1 0 1 0 0,1 1-1 0 0,-1-1 0 0 0,0 0 0 0 0,1 0 1 0 0,0 1-1 0 0,-1-1 0 0 0,1 1 1 0 0,-1-1-1 0 0,1 0 0 0 0,-1 1 0 0 0,1-1 1 0 0,0 1-1 0 0,-1-1 0 0 0,1 1 0 0 0,0-1-51 0 0,-2 2 110 0 0,1 0-1 0 0,0-1 0 0 0,-1 0 1 0 0,1 1-1 0 0,-1-1 0 0 0,1 0 1 0 0,-1 0-1 0 0,0 1 0 0 0,-1-1-109 0 0,-29 13 684 0 0,0-2-1 0 0,-1-1 0 0 0,-1-1 0 0 0,1-2 0 0 0,-22 1-683 0 0,37-6 54 0 0,-1-1-1 0 0,1-1 0 0 0,-2-1-53 0 0,17 0-279 0 0,1 1-1 0 0,-1-2 1 0 0,1 1-1 0 0,-1 0 1 0 0,1 0-1 0 0,-1-1 1 0 0,1 1-1 0 0,-1-1 1 0 0,-1 0 279 0 0,-2-1-686 0 0,4 1-497 0 0</inkml:trace>
  <inkml:trace contextRef="#ctx0" brushRef="#br0" timeOffset="-40832.736">3803 2962 11256 0 0,'1'0'18'0'0,"-1"0"1"0"0,1 0-1 0 0,0 0 1 0 0,-1 0-1 0 0,1 0 1 0 0,-1 0 0 0 0,1 0-1 0 0,0-1 1 0 0,-1 1-1 0 0,1 0 1 0 0,-1-1-1 0 0,1 1 1 0 0,-1 0 0 0 0,1-1-1 0 0,-1 1 1 0 0,1 0-1 0 0,-1-1 1 0 0,0 1-1 0 0,1-1 1 0 0,-1 1-1 0 0,1-1 1 0 0,-1 1 0 0 0,0-1-1 0 0,1 0-18 0 0,-1 1 23 0 0,-1 0-1 0 0,1-1 1 0 0,0 1-1 0 0,0 0 1 0 0,0-1-1 0 0,-1 1 1 0 0,1 0 0 0 0,0-1-1 0 0,0 1 1 0 0,-1 0-1 0 0,1-1 1 0 0,0 1-1 0 0,-1 0 1 0 0,1 0-1 0 0,0-1 1 0 0,-1 1 0 0 0,1 0-1 0 0,0 0 1 0 0,-1 0-1 0 0,1-1 1 0 0,-1 1-1 0 0,1 0 1 0 0,0 0-1 0 0,-1 0 1 0 0,1 0-1 0 0,-1 0 1 0 0,1 0 0 0 0,0 0-1 0 0,-1 0 1 0 0,1 0-1 0 0,-1 0 1 0 0,1 0-1 0 0,0 0 1 0 0,-1 0-1 0 0,1 0 1 0 0,-1 1-23 0 0,1-1 155 0 0,0 0 34 0 0,0 0 10 0 0,0 0 21 0 0,0 0 82 0 0,0 0 33 0 0,0 0 8 0 0,0 0 45 0 0,0 0 186 0 0,0 0 88 0 0,2 0 11 0 0,184 0 736 0 0,-163-1-996 0 0,0-2-1 0 0,-1 0 0 0 0,3-1-412 0 0,-24 4 22 0 0,1-1-1 0 0,0 1 1 0 0,0 0-1 0 0,0 0 1 0 0,-1 0-1 0 0,1 0 1 0 0,0 0-1 0 0,0 1 1 0 0,0-1-22 0 0,1 1-7 0 0,1-1 0 0 0,-1 0 0 0 0,1 1 1 0 0,0-1-1 0 0,-1-1 0 0 0,1 1 0 0 0,-1 0 0 0 0,2-1 7 0 0,-1 0-368 0 0,9-1 6 0 0,-13 1 265 0 0,0 1-1 0 0,0 0 1 0 0,0 0-1 0 0,1 0 1 0 0,-1 0-1 0 0,0 0 1 0 0,0 0-1 0 0,0 0 1 0 0,1 0-1 0 0,-1 0 1 0 0,0 0 0 0 0,0 0-1 0 0,1 0 1 0 0,-1 0-1 0 0,0 0 1 0 0,0 0-1 0 0,0 1 1 0 0,1-1-1 0 0,-1 0 1 0 0,0 0-1 0 0,0 0 1 0 0,0 0 0 0 0,1 0-1 0 0,-1 0 1 0 0,0 0-1 0 0,0 1 1 0 0,0-1-1 0 0,0 0 1 0 0,0 0-1 0 0,1 0 1 0 0,-1 0-1 0 0,0 1 1 0 0,0-1 0 0 0,0 0-1 0 0,0 0 1 0 0,0 0-1 0 0,0 1 98 0 0,-2 7-5458 0 0</inkml:trace>
  <inkml:trace contextRef="#ctx0" brushRef="#br0" timeOffset="-40598.403">3869 3045 9760 0 0,'-13'0'882'0'0,"13"1"-862"0"0,0-1-1 0 0,0 0 0 0 0,0 0 0 0 0,-1 0 0 0 0,1 0 0 0 0,0 0 1 0 0,0 0-1 0 0,-1 1 0 0 0,1-1 0 0 0,0 0 0 0 0,0 0 1 0 0,0 0-1 0 0,0 0 0 0 0,-1 1 0 0 0,1-1 0 0 0,0 0 0 0 0,0 0 1 0 0,0 1-1 0 0,0-1 0 0 0,0 0 0 0 0,0 0 0 0 0,0 0 1 0 0,0 1-1 0 0,0-1 0 0 0,0 0 0 0 0,0 0 0 0 0,-1 1 0 0 0,1-1 1 0 0,0 0-1 0 0,1 0 0 0 0,-1 1 0 0 0,0-1 0 0 0,0 0-19 0 0,0 10 2034 0 0,0-8-1659 0 0,16 7 1230 0 0,-14-6-1389 0 0,1 0 0 0 0,0-1-1 0 0,1 1 1 0 0,-1-1 0 0 0,0 0 0 0 0,1 0 0 0 0,0 0 0 0 0,-1 0-1 0 0,1 0 1 0 0,0-1 0 0 0,0 0 0 0 0,0 0 0 0 0,0 0 0 0 0,0 0 0 0 0,0-1-1 0 0,0 1 1 0 0,0-1 0 0 0,0 0 0 0 0,0 0 0 0 0,0-1-216 0 0,12 0 194 0 0,0-1 1 0 0,0 0-1 0 0,0-1 0 0 0,5-2-194 0 0,64-18 320 0 0,-74 20-429 0 0,15-5-503 0 0,-25 8-355 0 0,-1 0-286 0 0,0 0-53 0 0</inkml:trace>
  <inkml:trace contextRef="#ctx0" brushRef="#br0" timeOffset="-19394.078">4833 2946 3224 0 0,'0'0'489'0'0,"0"0"846"0"0,0 0 370 0 0,0 0 78 0 0,0 0-183 0 0,0 0-806 0 0,0 0-350 0 0,3 9 294 0 0,-1 7 115 0 0,-1-1 1 0 0,-1 1 0 0 0,0 0 0 0 0,-1 5-854 0 0,-1 18 591 0 0,1-22-372 0 0,2 8 1 0 0,-2-3-155 0 0,-1-4 56 0 0,2-16-120 0 0,0 10 855 0 0,2-12 253 0 0,2-3-1179 0 0,-3 1 177 0 0,0 1-1 0 0,1-1 1 0 0,-1 1-1 0 0,0-1 1 0 0,0 1-1 0 0,0-1 1 0 0,0 0-1 0 0,0 1 1 0 0,-1-1-1 0 0,1 0 1 0 0,0 0-1 0 0,-1 0-106 0 0,4-7 273 0 0,0-3-15 0 0,0 1-1 0 0,0 0 1 0 0,-1-1 0 0 0,-1 0-1 0 0,0-2-257 0 0,4-15 305 0 0,0-8-226 0 0,1-11-79 0 0,2-16-119 0 0,0-30 119 0 0,-5 30 0 0 0,17-40 0 0 0,-21 92 44 0 0,0 11-30 0 0,0 0 1 0 0,0 0 0 0 0,0 1 0 0 0,0-1 0 0 0,0 0 0 0 0,0 0 0 0 0,0 0 0 0 0,0 0 0 0 0,0 1 0 0 0,1-1-1 0 0,-1 0 1 0 0,0 0 0 0 0,0 0 0 0 0,1 1 0 0 0,0-2-15 0 0,-1 2-100 0 0,0 0-11 0 0,4 8 115 0 0,9 12-126 0 0,-1 0 0 0 0,-1 1 0 0 0,0 0 0 0 0,-2 1 0 0 0,0 0 0 0 0,0 7 122 0 0,-2-12-2 0 0,0-1 0 0 0,7 12 2 0 0,-5-11 29 0 0,-1 0 0 0 0,-1 2-29 0 0,4 11 4 0 0,2-1 0 0 0,2 5-4 0 0,-9-24 50 0 0,-1 0-1 0 0,2 0 1 0 0,-1 0-1 0 0,1-1 0 0 0,1 0 1 0 0,0 0-1 0 0,4 3-49 0 0,-12-12 0 0 0,1 1 0 0 0,-1-1 0 0 0,1 0 0 0 0,-1 1 0 0 0,1-1 0 0 0,-1 0 0 0 0,1 1 0 0 0,0-1 0 0 0,-1 0 0 0 0,1 0 0 0 0,-1 1 0 0 0,1-1 0 0 0,0 0 0 0 0,-1 0 0 0 0,1 0 0 0 0,0 0 0 0 0,-1 0 0 0 0,1 0 0 0 0,0 0 0 0 0,-1 0 0 0 0,1 0 0 0 0,0 0 0 0 0,-1 0 0 0 0,1 0 0 0 0,0-1 0 0 0,-1 1 0 0 0,1 0 0 0 0,-1 0 0 0 0,1-1 0 0 0,0 1 0 0 0,-1 0 0 0 0,1-1 0 0 0,-1 1 0 0 0,13-15 0 0 0,-11 13 0 0 0,1-3 131 0 0,1 0-1 0 0,-1 0 0 0 0,1-1 0 0 0,-2 1 0 0 0,1-1 0 0 0,0 1 1 0 0,-1-1-1 0 0,0 0 0 0 0,-1 0 0 0 0,1 0 0 0 0,-1-3-130 0 0,6-26 612 0 0,0-5-616 0 0,-3 5 4 0 0,1 0 0 0 0,5-15 0 0 0,-7 35 0 0 0,1-3-4 0 0,-1 3-29 0 0,0 0 0 0 0,-1-1-1 0 0,0-14 34 0 0,0 13-76 0 0,0 0 0 0 0,1 1-1 0 0,1-1 1 0 0,0 1-1 0 0,1 0 1 0 0,5-10 76 0 0,1-4 18 0 0,-9 23-19 0 0,1 2 3 0 0,4 0-24 0 0,-7 5-7 0 0,1-1-1 0 0,-1 1 1 0 0,1 0-1 0 0,-1 0 1 0 0,0 0-1 0 0,1-1 1 0 0,-1 1 0 0 0,0 0-1 0 0,1 0 1 0 0,-1 0-1 0 0,1 0 1 0 0,-1 0 0 0 0,0 0-1 0 0,1 0 1 0 0,-1 0-1 0 0,1 0 1 0 0,-1 0-1 0 0,0 0 1 0 0,1 0 0 0 0,-1 0-1 0 0,1 1 1 0 0,-1-1-1 0 0,0 0 1 0 0,1 0 0 0 0,-1 0-1 0 0,0 0 1 0 0,1 1-1 0 0,-1-1 1 0 0,0 0 0 0 0,1 0-1 0 0,-1 1 1 0 0,0-1-1 0 0,0 0 1 0 0,1 1-1 0 0,-1-1 1 0 0,0 0 0 0 0,0 0-1 0 0,1 1 1 0 0,-1-1-1 0 0,0 1 1 0 0,0-1 0 0 0,0 0-1 0 0,0 1 1 0 0,0-1 29 0 0,8 20-6527 0 0,-4-4 10 0 0</inkml:trace>
  <inkml:trace contextRef="#ctx0" brushRef="#br0" timeOffset="-19016.36">5498 2957 14280 0 0,'-6'-3'242'0'0,"-9"0"813"0"0,16 5-848 0 0,-1-1 0 0 0,1 1 0 0 0,0 0 0 0 0,-1 0 0 0 0,1 0 0 0 0,-1 0 1 0 0,0 0-1 0 0,1 0 0 0 0,-1 0 0 0 0,0 0 0 0 0,0 0 0 0 0,0 0-207 0 0,-6 32 692 0 0,2-17-189 0 0,2-1-1 0 0,0 1 1 0 0,1 4-503 0 0,0-12 120 0 0,0 1 0 0 0,0-1 0 0 0,-1 0 0 0 0,0 0 0 0 0,0 0 0 0 0,-1-1 0 0 0,-3 7-120 0 0,5-12 16 0 0,0 0-1 0 0,1-1 1 0 0,-1 1 0 0 0,1 0 0 0 0,0 0-1 0 0,0 0 1 0 0,0 0 0 0 0,0 0 0 0 0,0 0-1 0 0,0 0 1 0 0,1-1 0 0 0,0 1-1 0 0,-1 0 1 0 0,1 0 0 0 0,0 0 0 0 0,0-1-1 0 0,1 1 1 0 0,-1 0 0 0 0,1-1-1 0 0,-1 0 1 0 0,1 1 0 0 0,0-1 0 0 0,-1 0-1 0 0,3 2-15 0 0,-1-3 53 0 0,0 0 0 0 0,0 0 0 0 0,0 0 0 0 0,0 0-1 0 0,1 0 1 0 0,-1-1 0 0 0,0 0 0 0 0,0 1 0 0 0,1-1-1 0 0,0 0-52 0 0,0-1-121 0 0,-1 0 1 0 0,1 0-1 0 0,0-1 0 0 0,-1 1 0 0 0,1-1 0 0 0,-1 1 0 0 0,0-1 1 0 0,1 0-1 0 0,-1-1 0 0 0,0 1 0 0 0,0 0 0 0 0,0-1 0 0 0,-1 0 1 0 0,1 1-1 0 0,-1-1 0 0 0,1 0 0 0 0,-1 0 0 0 0,0-1 0 0 0,1-1 121 0 0,0-5-1304 0 0</inkml:trace>
  <inkml:trace contextRef="#ctx0" brushRef="#br0" timeOffset="-18742.789">5449 2830 10592 0 0,'0'0'818'0'0,"0"0"-378"0"0,0 0 390 0 0,0 0 223 0 0,0 0 47 0 0,0 0-119 0 0,10 3-181 0 0,-10-2-727 0 0,1 0 0 0 0,0 0 0 0 0,-1 0 0 0 0,1 0-1 0 0,0 0 1 0 0,0-1 0 0 0,-1 1 0 0 0,1 0 0 0 0,0 0 0 0 0,0-1 0 0 0,0 1 0 0 0,0-1-1 0 0,0 1 1 0 0,0-1 0 0 0,0 1 0 0 0,0-1 0 0 0,0 0 0 0 0,0 1 0 0 0,0-1-1 0 0,1 0-72 0 0,-1 0 110 0 0,0 1-1 0 0,0-1 0 0 0,1 0 0 0 0,-1 1 1 0 0,0-1-1 0 0,0 1 0 0 0,0-1 0 0 0,0 1 1 0 0,0 0-1 0 0,0-1 0 0 0,0 1 0 0 0,0 0-109 0 0,1 0 905 0 0,-7-8-529 0 0,2 2-364 0 0,0 1-1 0 0,-1 0 0 0 0,1 0 0 0 0,-1 0 0 0 0,-4-3-11 0 0,8 6-12 0 0,0 1-1 0 0,0 0 0 0 0,0-1 1 0 0,0 1-1 0 0,0 0 0 0 0,0-1 0 0 0,0 1 1 0 0,0 0-1 0 0,0-1 0 0 0,0 1 1 0 0,0 0-1 0 0,0 0 0 0 0,0-1 0 0 0,0 1 1 0 0,0 0-1 0 0,0-1 0 0 0,0 1 1 0 0,0 0-1 0 0,1-1 0 0 0,-1 1 0 0 0,0 0 1 0 0,0 0-1 0 0,0-1 0 0 0,0 1 1 0 0,1 0-1 0 0,-1 0 0 0 0,0-1 0 0 0,0 1 13 0 0,1 0-122 0 0,-1 0-1 0 0,0-1 1 0 0,1 1-1 0 0,-1 0 1 0 0,0-1 0 0 0,0 1-1 0 0,0 0 1 0 0,1-1-1 0 0,-1 1 1 0 0,0 0-1 0 0,0-1 1 0 0,0 1-1 0 0,0-1 1 0 0,0 1-1 0 0,0 0 1 0 0,0-1-1 0 0,1 1 1 0 0,-1-1-1 0 0,0 1 1 0 0,0 0-1 0 0,-1-1 1 0 0,1 1-1 0 0,0-1 123 0 0,0 1-6378 0 0</inkml:trace>
  <inkml:trace contextRef="#ctx0" brushRef="#br0" timeOffset="-16701.956">6371 2566 6880 0 0,'0'0'157'0'0,"0"0"23"0"0,0 0 11 0 0,1-1-31 0 0,13-4-124 0 0,-2 3 349 0 0,-10 2 28 0 0,-2 0 17 0 0,0 0 23 0 0,0 0 90 0 0,0 0 38 0 0,0 0 10 0 0,2-4 2125 0 0,-2 4-2666 0 0,0 0 1 0 0,1 0-1 0 0,-1 0 0 0 0,0 0 1 0 0,0-1-1 0 0,0 1 1 0 0,0 0-1 0 0,1 0 0 0 0,-1 0 1 0 0,0 0-1 0 0,0-1 0 0 0,0 1 1 0 0,0 0-1 0 0,0 0 0 0 0,0 0 1 0 0,0-1-1 0 0,0 1 1 0 0,0 0-1 0 0,1 0 0 0 0,-1 0 1 0 0,0-1-1 0 0,0 1 0 0 0,0 0 1 0 0,0 0-1 0 0,0 0 1 0 0,0-1-1 0 0,0 1 0 0 0,0 0 1 0 0,-1 0-1 0 0,1-1 0 0 0,0 1 1 0 0,0 0-1 0 0,0 0 1 0 0,0 0-1 0 0,0-1 0 0 0,0 1 1 0 0,0 0-1 0 0,0 0 0 0 0,0 0 1 0 0,-1 0-1 0 0,1-1 1 0 0,0 1-51 0 0,-1-1 22 0 0,0-1 1 0 0,0 1 0 0 0,0 0-1 0 0,-1-1 1 0 0,1 1 0 0 0,0 0 0 0 0,-1 0-1 0 0,1 0 1 0 0,-1 0 0 0 0,1 0 0 0 0,-1 0-1 0 0,1 1 1 0 0,-1-1 0 0 0,0 0-1 0 0,1 1 1 0 0,-1-1 0 0 0,-1 1-23 0 0,-33-6 193 0 0,26 5-140 0 0,-19-3 48 0 0,-1-1 47 0 0,0 2 0 0 0,-8 1-148 0 0,4 1 96 0 0,23 0 4 0 0,0 1 0 0 0,0 0 1 0 0,0 1-1 0 0,0 0 0 0 0,0 0 1 0 0,0 1-1 0 0,0 1 0 0 0,-5 1-100 0 0,7 0 55 0 0,1 0 0 0 0,-1 0-1 0 0,1 0 1 0 0,0 1-1 0 0,0 1 1 0 0,0-1 0 0 0,1 1-1 0 0,-1 1 1 0 0,-2 3-55 0 0,-2 4-1 0 0,0 0 0 0 0,1 0 0 0 0,1 2 0 0 0,-4 8 1 0 0,11-19 0 0 0,1 0 0 0 0,0 1 0 0 0,0 0 0 0 0,0-1 0 0 0,1 1 0 0 0,0 2 0 0 0,-5 14 0 0 0,0 3 0 0 0,0 1 0 0 0,2 0 0 0 0,1 1 0 0 0,0 3 0 0 0,3-22-6 0 0,0 0 0 0 0,0 1 0 0 0,0-1-1 0 0,1 0 1 0 0,1 0 0 0 0,-1 0-1 0 0,1 0 1 0 0,0 0 0 0 0,1 0 0 0 0,0 0-1 0 0,0-1 1 0 0,1 1 0 0 0,0-1-1 0 0,2 3 7 0 0,-4-8 14 0 0,0 0-1 0 0,0 0 0 0 0,0 0 1 0 0,0-1-1 0 0,0 1 0 0 0,1-1 0 0 0,-1 1 1 0 0,1-1-1 0 0,-1 0 0 0 0,1 0 0 0 0,-1 0 1 0 0,1 0-1 0 0,0 0 0 0 0,0 0 1 0 0,-1-1-1 0 0,1 1 0 0 0,0-1 0 0 0,0 0 1 0 0,-1 0-1 0 0,1 0 0 0 0,0 0 1 0 0,0-1-1 0 0,0 1 0 0 0,-1-1 0 0 0,1 1 1 0 0,1-2-14 0 0,9-2 139 0 0,1 0 0 0 0,-1-2 0 0 0,-1 1 0 0 0,10-7-139 0 0,-15 9 58 0 0,1-2 44 0 0,0 1 0 0 0,0-2 0 0 0,-1 1 0 0 0,0-1 0 0 0,0 0-1 0 0,0 0 1 0 0,4-7-102 0 0,-7 9 47 0 0,0-1 0 0 0,0-1-1 0 0,-1 1 1 0 0,0 0 0 0 0,0-1-1 0 0,0 0 1 0 0,-1 1 0 0 0,0-1 0 0 0,0 0-1 0 0,0 0 1 0 0,-1-1 0 0 0,1 0-47 0 0,-2 3 26 0 0,0 0 0 0 0,0 0 0 0 0,0 0 0 0 0,-1 0 1 0 0,1 0-1 0 0,-1 0 0 0 0,0 0 0 0 0,0 0 0 0 0,0 0 0 0 0,-1 0 1 0 0,1 0-1 0 0,-1 1 0 0 0,0-1 0 0 0,0 0 0 0 0,0 1 0 0 0,-1 0 1 0 0,1-1-1 0 0,-1 1 0 0 0,0 0 0 0 0,0 1 0 0 0,0-1 0 0 0,0 0 1 0 0,0 1-1 0 0,-2-1-26 0 0,-6-3 64 0 0,0 0 1 0 0,0 1 0 0 0,-1 1 0 0 0,-4-2-65 0 0,11 5-66 0 0,0 0 0 0 0,1 0-1 0 0,-1 0 1 0 0,0 1 0 0 0,0 0 0 0 0,0-1 0 0 0,0 2 0 0 0,1-1-1 0 0,-1 1 1 0 0,0-1 0 0 0,0 1 0 0 0,-2 2 66 0 0,-5 5-1264 0 0,7 0-2881 0 0,2 4 2372 0 0</inkml:trace>
  <inkml:trace contextRef="#ctx0" brushRef="#br0" timeOffset="-16346.387">6321 2954 14832 0 0,'0'0'332'0'0,"0"0"-307"0"0,0 0 0 0 0,0 0 0 0 0,0 0 0 0 0,0 0 0 0 0,0 0 0 0 0,0 0 0 0 0,0 0 0 0 0,0 0 0 0 0,0 0 0 0 0,0 0 0 0 0,0 0 0 0 0,0 0 0 0 0,0 0 0 0 0,0 0 1 0 0,0 0-1 0 0,0 0 0 0 0,0 0 0 0 0,0 0 0 0 0,0 0 0 0 0,-1 0 0 0 0,1 0 0 0 0,0 0 0 0 0,0 0 0 0 0,0 0 0 0 0,0 0 0 0 0,0 0 0 0 0,0 0 0 0 0,0 0 0 0 0,0 0 1 0 0,0-1-1 0 0,0 1 0 0 0,0 0 0 0 0,0 0 0 0 0,0 0 0 0 0,0 0 0 0 0,0 0 0 0 0,0 0 0 0 0,0 0 0 0 0,0 0 0 0 0,0 0 0 0 0,0 0 0 0 0,0 0 0 0 0,0 0 0 0 0,0 0 0 0 0,0 0 1 0 0,0 0-1 0 0,0 0 0 0 0,0 0 0 0 0,1 0 0 0 0,-1 0 0 0 0,0 0 0 0 0,0 0 0 0 0,0 0 0 0 0,0-1 0 0 0,0 1-25 0 0,-2 7 208 0 0,0-1-1 0 0,0 1 0 0 0,1-1 1 0 0,0 1-1 0 0,0 0 1 0 0,0-1-1 0 0,1 1 1 0 0,0 0-1 0 0,1 0 1 0 0,-1-1-1 0 0,1 1 0 0 0,1 1-207 0 0,-1 9 188 0 0,-2-14-137 0 0,1 0 1 0 0,0-1 0 0 0,0 1-1 0 0,1-1 1 0 0,-1 1-1 0 0,0 0 1 0 0,1-1 0 0 0,0 1-1 0 0,0 0-51 0 0,14 33 974 0 0,-14-35-1090 0 0,-1 1 0 0 0,1-1 0 0 0,-1 0 1 0 0,1 0-1 0 0,0 0 0 0 0,0 0 0 0 0,-1 0 0 0 0,1-1 1 0 0,0 1-1 0 0,0 0 0 0 0,0 0 0 0 0,0 0 0 0 0,0-1 116 0 0,1 1-4753 0 0,-2-1-1453 0 0</inkml:trace>
  <inkml:trace contextRef="#ctx0" brushRef="#br0" timeOffset="-16059.373">6290 2732 11056 0 0,'-8'-2'505'0'0,"7"2"-9"0"0,0-1-317 0 0,-1 0 43 0 0,2 0 828 0 0,0 1 352 0 0,0 0 66 0 0,0 0-159 0 0,0 0-735 0 0,0 0-324 0 0,0 0-67 0 0,0 0-31 0 0,2 1-426 0 0,1 0 0 0 0,0 0 1 0 0,-1 0-1 0 0,1 0 0 0 0,-1 0 0 0 0,1 0 0 0 0,-1 1 0 0 0,2 0 274 0 0,0 1-3045 0 0,6 2-2805 0 0</inkml:trace>
  <inkml:trace contextRef="#ctx0" brushRef="#br0" timeOffset="-13610.798">6587 2946 6448 0 0,'-1'-1'32'0'0,"0"0"0"0"0,1-1 0 0 0,-1 1 1 0 0,1 0-1 0 0,0-1 0 0 0,-1 1 0 0 0,1 0 0 0 0,0-1 0 0 0,0 1 1 0 0,0-1-1 0 0,0 1 0 0 0,0 0 0 0 0,0-1 0 0 0,0 1 0 0 0,1-1-32 0 0,-1 2 3 0 0,0 0 0 0 0,0 0 0 0 0,0 0-1 0 0,0-1 1 0 0,0 1 0 0 0,0 0 0 0 0,0 0 0 0 0,0 0-1 0 0,0 0 1 0 0,0 0 0 0 0,1-1 0 0 0,-1 1-1 0 0,0 0 1 0 0,0 0 0 0 0,0 0 0 0 0,0 0-1 0 0,0-1 1 0 0,0 1 0 0 0,0 0 0 0 0,0 0-1 0 0,0 0 1 0 0,-1 0 0 0 0,1-1 0 0 0,0 1-1 0 0,0 0 1 0 0,0 0 0 0 0,0 0 0 0 0,0 0-1 0 0,0-1 1 0 0,0 1 0 0 0,0 0 0 0 0,0 0 0 0 0,0 0-1 0 0,-1 0 1 0 0,1 0 0 0 0,0 0 0 0 0,0 0-1 0 0,0-1 1 0 0,0 1 0 0 0,0 0 0 0 0,0 0-1 0 0,-1 0 1 0 0,1 0 0 0 0,0 0 0 0 0,0 0-1 0 0,0 0 1 0 0,0 0 0 0 0,-1 0 0 0 0,1 0-1 0 0,0 0 1 0 0,0 0 0 0 0,0 0 0 0 0,0 0-1 0 0,-1 0 1 0 0,1 0-3 0 0,0 0 2 0 0,0 0-1 0 0,-1 0 0 0 0,1 0 1 0 0,0 0-1 0 0,0 0 0 0 0,-1 0 1 0 0,1 0-1 0 0,0 0 0 0 0,0 0 1 0 0,0 0-1 0 0,-1-1 0 0 0,1 1 1 0 0,0 0-1 0 0,0 0 0 0 0,-1 0 1 0 0,1 0-1 0 0,0 0 0 0 0,0 0 1 0 0,0-1-1 0 0,0 1 0 0 0,-1 0 1 0 0,1 0-1 0 0,0 0 0 0 0,0 0 1 0 0,0-1-1 0 0,0 1 0 0 0,0 0 1 0 0,-1 0-2 0 0,2-6 142 0 0,0 5 293 0 0,1-1-1 0 0,-1 0 0 0 0,1 1 0 0 0,0-1 0 0 0,0 1 0 0 0,-1-1 0 0 0,1 1 0 0 0,0 0 1 0 0,0 0-1 0 0,1 0-434 0 0,-4-5 775 0 0,1 6 6075 0 0,4 17-6998 0 0,-3-14 169 0 0,0 1-1 0 0,0-1 0 0 0,0 1 0 0 0,0-1 0 0 0,-1 0 0 0 0,0 1 1 0 0,1-1-1 0 0,-1 1 0 0 0,0-1 0 0 0,-1 1 0 0 0,0 2-20 0 0,-1 16 125 0 0,2-18-126 0 0,0 0 0 0 0,0 0 0 0 0,-1 0 0 0 0,0 0 0 0 0,-1 3 1 0 0,1-2 0 0 0,1-1 0 0 0,-1 0 0 0 0,0 1 0 0 0,1-1 0 0 0,0 1 0 0 0,0-1 0 0 0,1 2 0 0 0,-1 16 0 0 0,-4 96 72 0 0,7-102-72 0 0,-3-8 30 0 0,0-6 128 0 0,0-2 80 0 0,0 0 18 0 0,0 0 5 0 0,0 0-5 0 0,0 0-7 0 0,0 0-1 0 0,0 0-61 0 0,13-6-639 0 0,-10 3 499 0 0,-1-1 0 0 0,1 1 1 0 0,0-1-1 0 0,-1 1 0 0 0,0-1 0 0 0,0 0 0 0 0,0 0 0 0 0,1-4-47 0 0,7-13-126 0 0,13-21-1766 0 0,9-27 1892 0 0,-15 46-634 0 0,-8 12 393 0 0,-29 29 384 0 0,14-13 25 0 0,0 0-1 0 0,0 0 1 0 0,1 1-1 0 0,-3 2-167 0 0,3-2 73 0 0,5-6-83 0 0,-1 1 0 0 0,1-1-1 0 0,0 0 1 0 0,-1 0 0 0 0,1 1-1 0 0,0-1 1 0 0,-1 0 0 0 0,1 1-1 0 0,0-1 1 0 0,0 1 0 0 0,-1-1-1 0 0,1 0 1 0 0,0 1 0 0 0,0-1 0 0 0,0 1-1 0 0,0-1 1 0 0,-1 0 0 0 0,1 1-1 0 0,0-1 1 0 0,0 1 0 0 0,0-1-1 0 0,0 1 1 0 0,0-1 0 0 0,0 0-1 0 0,0 1 1 0 0,0-1 0 0 0,0 1-1 0 0,0-1 1 0 0,0 1 0 0 0,1-1 0 0 0,-1 1-1 0 0,0-1 1 0 0,0 0 0 0 0,0 1-1 0 0,1-1 1 0 0,-1 0 0 0 0,0 1-1 0 0,0-1 1 0 0,1 1 0 0 0,-1-1-1 0 0,0 0 1 0 0,0 1 0 0 0,1-1 10 0 0,2 3 1 0 0,0 0 1 0 0,0 1 0 0 0,1-2 0 0 0,-1 1-1 0 0,1 0 1 0 0,-1-1 0 0 0,1 1-2 0 0,1 0 29 0 0,0 0 0 0 0,-1 0 0 0 0,0 1 0 0 0,4 3-29 0 0,-3-2 3 0 0,1-1 0 0 0,-1 1 0 0 0,1-1 0 0 0,1 0 0 0 0,2 1-3 0 0,15 11 189 0 0,-14-8-39 0 0,1-1 0 0 0,0 0 0 0 0,1 0 0 0 0,-1-1 0 0 0,2 0-150 0 0,-3-4 47 0 0,-9-2-141 0 0,1 1 1 0 0,0-1-1 0 0,-1 1 0 0 0,1-1 0 0 0,-1 1 0 0 0,0-1 1 0 0,1 1-1 0 0,-1 0 0 0 0,1 0 0 0 0,-1 0 0 0 0,0 0 0 0 0,0 0 1 0 0,0 0-1 0 0,1 0 94 0 0,-1 0-6653 0 0</inkml:trace>
  <inkml:trace contextRef="#ctx0" brushRef="#br1" timeOffset="55955.469">4818 3519 8752 0 0,'0'0'398'0'0,"0"0"-3"0"0,0 0-199 0 0,0 0 96 0 0,0 0 76 0 0,0 0 15 0 0,2-6 266 0 0,1 6 3080 0 0,-2 1-3704 0 0,1 1 0 0 0,-1 0 1 0 0,0-1-1 0 0,1 1 0 0 0,-1 0 0 0 0,0 0 0 0 0,0 0 0 0 0,0 0 1 0 0,-1 0-1 0 0,1 0 0 0 0,0 0 0 0 0,-1 0 0 0 0,1 1 0 0 0,-1-1 0 0 0,0 0 1 0 0,0 0-1 0 0,0 0 0 0 0,0 1 0 0 0,0-1 0 0 0,0 0 0 0 0,-1 1-25 0 0,1 3 183 0 0,0-1-85 0 0,-1 1 0 0 0,0-1 0 0 0,0 0-1 0 0,0 0 1 0 0,-1 0 0 0 0,1 0 0 0 0,-1 0 0 0 0,0-1 0 0 0,-1 1 0 0 0,1 0 0 0 0,-1-1 0 0 0,0 0 0 0 0,0 1 0 0 0,0-1 0 0 0,-3 2-98 0 0,-10 9 132 0 0,0 1 1 0 0,0-2 0 0 0,-5 2-133 0 0,0 1 569 0 0,-40 32-291 0 0,-3-2 1 0 0,-1-3 0 0 0,-3-3-1 0 0,-19 7-278 0 0,-59 17 0 0 0,41-21-1384 0 0,104-44 1000 0 0,-5 2 217 0 0,3-2-4147 0 0,3 0 2780 0 0</inkml:trace>
  <inkml:trace contextRef="#ctx0" brushRef="#br1" timeOffset="56428.076">4518 3600 3224 0 0,'-7'1'1932'0'0,"7"-1"-1729"0"0,0 0 0 0 0,-1 0 1 0 0,1 0-1 0 0,0 0 0 0 0,0 0 0 0 0,0 0 1 0 0,0 1-1 0 0,-1-1 0 0 0,1 0 0 0 0,0 0 1 0 0,0 0-1 0 0,0 0 0 0 0,0 0 0 0 0,-1 0 1 0 0,1 0-1 0 0,0 0 0 0 0,0 0 0 0 0,0 0 1 0 0,0 0-1 0 0,-1 0 0 0 0,1 0 0 0 0,0 0 0 0 0,0 0 1 0 0,0 0-1 0 0,-1 0 0 0 0,1 0 0 0 0,0 0 1 0 0,0 0-1 0 0,0 0 0 0 0,0 0 0 0 0,-1 0 1 0 0,1 0-1 0 0,0 0 0 0 0,0-1 0 0 0,0 1 1 0 0,0 0-1 0 0,-1 0 0 0 0,1 0 0 0 0,0 0-203 0 0,5-7 1683 0 0,13-9-1618 0 0,51-29 486 0 0,-26 17-548 0 0,-32 20 57 0 0,0 1 1 0 0,1 0 0 0 0,-1 1-1 0 0,4-1-60 0 0,-1 0 191 0 0,34-11 90 0 0,-44 17-229 0 0,1-1 0 0 0,-1 1 1 0 0,1 1-1 0 0,-1-1 0 0 0,1 1 0 0 0,-1-1 0 0 0,1 1 0 0 0,-1 0 0 0 0,3 1-52 0 0,-6-1 33 0 0,1 1 0 0 0,-1-1 0 0 0,0 1 0 0 0,0-1 0 0 0,0 1-1 0 0,-1 0 1 0 0,1-1 0 0 0,0 1 0 0 0,0 0 0 0 0,0-1-1 0 0,0 1 1 0 0,0 0 0 0 0,-1 0 0 0 0,1 0 0 0 0,0 0-1 0 0,-1 0 1 0 0,1 0 0 0 0,-1 0 0 0 0,1 0 0 0 0,-1 0-1 0 0,0 0 1 0 0,1 0-33 0 0,7 29 138 0 0,-6-17 274 0 0,17 75-624 0 0,-18-85 325 0 0,0 0 0 0 0,0 0 0 0 0,0 0 0 0 0,0 0 0 0 0,1-1-1 0 0,-1 1 1 0 0,1 0 0 0 0,1 1-113 0 0,3 4 51 0 0,-6-7 15 0 0,16 5-1384 0 0,-10-6 141 0 0</inkml:trace>
  <inkml:trace contextRef="#ctx0" brushRef="#br1" timeOffset="69532.647">2700 4515 6912 0 0,'-2'0'46'0'0,"-19"-11"443"0"0,21 10-484 0 0,-1 1 1 0 0,1 0 0 0 0,0-1 0 0 0,-1 1-1 0 0,1-1 1 0 0,-1 1 0 0 0,1-1 0 0 0,0 1-1 0 0,-1-1 1 0 0,1 1 0 0 0,0-1 0 0 0,0 1-1 0 0,0-1 1 0 0,-1 1 0 0 0,1-1 0 0 0,0 1-1 0 0,0-1 1 0 0,0 0 0 0 0,0 1 0 0 0,0-1-1 0 0,0 1 1 0 0,0-1 0 0 0,0 0 0 0 0,0 1-1 0 0,0-1 1 0 0,0 1 0 0 0,0-1 0 0 0,1 1-1 0 0,-1-1 1 0 0,0 1 0 0 0,0-1 0 0 0,0 0-1 0 0,1 1 1 0 0,-1-1 0 0 0,0 1-6 0 0,1-2 159 0 0,0-1 1 0 0,0 1-1 0 0,0 0 1 0 0,0-1-1 0 0,-1 1 1 0 0,1-1-1 0 0,-1 1 1 0 0,0-1-1 0 0,0 0-159 0 0,4-19 1283 0 0,-4 21-1186 0 0,0-1 0 0 0,0 0-1 0 0,1 1 1 0 0,-1-1 0 0 0,0 0 0 0 0,-1 1-1 0 0,1-1 1 0 0,0 0 0 0 0,-1 0-97 0 0,1 1 44 0 0,0 0 0 0 0,0 0 0 0 0,-1 0 0 0 0,1 0 1 0 0,0 1-1 0 0,0-1 0 0 0,0 0 0 0 0,0 0 0 0 0,0 0 1 0 0,0 0-1 0 0,0 0 0 0 0,0 0 0 0 0,1 0 1 0 0,-1 0-1 0 0,0 0 0 0 0,0 1 0 0 0,1-1 0 0 0,-1 0 1 0 0,1 0-1 0 0,-1 0 0 0 0,1 0-44 0 0,8-4 333 0 0,1-2 378 0 0,-10 6-672 0 0,0 1-1 0 0,0 0 1 0 0,-1-1 0 0 0,1 1 0 0 0,0-1 0 0 0,0 1-1 0 0,0-1 1 0 0,0 1 0 0 0,0 0 0 0 0,-1-1 0 0 0,1 1-1 0 0,0-1 1 0 0,0 1 0 0 0,-1 0 0 0 0,1-1 0 0 0,0 1-1 0 0,0 0 1 0 0,-1-1 0 0 0,1 1 0 0 0,-1 0 0 0 0,1 0-1 0 0,0-1 1 0 0,-1 1 0 0 0,1 0 0 0 0,0 0 0 0 0,-1-1-1 0 0,1 1 1 0 0,-1 0 0 0 0,1 0 0 0 0,-1 0 0 0 0,1 0-39 0 0,-11-4 1992 0 0,8 3-692 0 0,7 4-1205 0 0,-5-4-83 0 0,1 1-1 0 0,-1 0 0 0 0,1 0 0 0 0,-1 0 0 0 0,1 0 0 0 0,-1 0 0 0 0,0 1 0 0 0,1-1 0 0 0,-1 0 0 0 0,1 0 0 0 0,-1 0 0 0 0,1 0 0 0 0,-1 1 0 0 0,1-1 0 0 0,-1 0 0 0 0,1 0 0 0 0,-1 1 1 0 0,1-1-1 0 0,-1 0 0 0 0,1 1 0 0 0,-1-1 0 0 0,1 1 0 0 0,0-1 0 0 0,-1 0 0 0 0,1 1 0 0 0,-1-1 0 0 0,1 1 0 0 0,0-1 0 0 0,0 1 0 0 0,-1-1 0 0 0,1 1 0 0 0,0-1 0 0 0,0 1 0 0 0,0 0-11 0 0,3 5 0 0 0,-3-6 0 0 0,1 1 0 0 0,-1-1 0 0 0,0 1 0 0 0,1-1 0 0 0,-1 1 0 0 0,0-1 0 0 0,0 1 0 0 0,0-1 0 0 0,1 1 0 0 0,-1 0 0 0 0,0-1 0 0 0,0 1 0 0 0,0-1 0 0 0,0 1 0 0 0,0-1 0 0 0,0 1 0 0 0,0 0 0 0 0,0-1 0 0 0,0 1 0 0 0,0-1 0 0 0,0 1 0 0 0,0-1 0 0 0,-1 1 0 0 0,1-1 0 0 0,0 1 0 0 0,0-1 0 0 0,-1 1 0 0 0,1-1 0 0 0,0 1 0 0 0,0-1 0 0 0,-1 1 0 0 0,1-1 0 0 0,-1 1 0 0 0,1-1 0 0 0,0 0 0 0 0,-1 1 0 0 0,1-1 0 0 0,-1 1 1 0 0,1-1 0 0 0,-1 1-1 0 0,1 0 1 0 0,-1-1-1 0 0,1 1 1 0 0,0-1 0 0 0,-1 1-1 0 0,1 0 1 0 0,0-1-1 0 0,0 1 1 0 0,-1 0 0 0 0,1 0-1 0 0,0-1 1 0 0,0 1-1 0 0,0 0 1 0 0,0-1 0 0 0,0 1-1 0 0,0 0 1 0 0,0 0 0 0 0,0-1-1 0 0,0 1 1 0 0,1 0-1 0 0,-1-1 1 0 0,0 1 0 0 0,0 0-1 0 0,1 0 1 0 0,-1-1-1 0 0,0 1 1 0 0,1 0-1 0 0,1 1 7 0 0,0 1 0 0 0,0-1 0 0 0,0 1-1 0 0,1-1 1 0 0,-1 0 0 0 0,2 1-7 0 0,-3-3 1 0 0,1 1 1 0 0,-1 0-1 0 0,0 0 0 0 0,0 0 0 0 0,0-1 0 0 0,0 1 0 0 0,0 0 0 0 0,0 0 1 0 0,0 1-1 0 0,0-1 0 0 0,0 0 0 0 0,0 0 0 0 0,0 0 0 0 0,-1 1 0 0 0,1-1 1 0 0,0 0-1 0 0,-1 1 0 0 0,1-1 0 0 0,-1 0 0 0 0,0 1 0 0 0,1-1 0 0 0,-1 1-1 0 0,-4 6 29 0 0,3-7-28 0 0,1-1 0 0 0,-1 1 0 0 0,1 0 1 0 0,0-1-1 0 0,-1 1 0 0 0,1 0 1 0 0,-1-1-1 0 0,1 1 0 0 0,0 0 0 0 0,0 0 1 0 0,0 0-1 0 0,-1-1 0 0 0,1 1 0 0 0,0 0 1 0 0,0 0-1 0 0,0-1 0 0 0,0 1 1 0 0,0 0-1 0 0,0 0 0 0 0,0 0 0 0 0,1-1 1 0 0,-1 1-1 0 0,0 0 0 0 0,0 0 0 0 0,1 0-1 0 0,4 6 0 0 0,-4-7 0 0 0,-1 1 0 0 0,1 0 0 0 0,0 0 0 0 0,0 0 0 0 0,-1-1 0 0 0,1 1 0 0 0,-1 0 0 0 0,1 0 0 0 0,-1 0 0 0 0,1 0 0 0 0,-1 0 0 0 0,1 0 0 0 0,-1 0 0 0 0,0 1 0 0 0,0-1 0 0 0,1 0 0 0 0,-1 0 0 0 0,0 0 0 0 0,0 0 0 0 0,0 1 0 0 0,-3 5 2 0 0,2-6 0 0 0,1 0 1 0 0,-1-1 0 0 0,1 1 0 0 0,0 0-1 0 0,-1 0 1 0 0,1 0 0 0 0,0-1 0 0 0,0 1-1 0 0,0 0 1 0 0,-1 0 0 0 0,1 0-1 0 0,0 0 1 0 0,0 0 0 0 0,0 0 0 0 0,0-1-1 0 0,0 1 1 0 0,1 0 0 0 0,-1 0 0 0 0,0 0-1 0 0,0 0 1 0 0,0-1 0 0 0,1 1-1 0 0,-1 0-2 0 0,9 10 43 0 0,-8-10-33 0 0,0 1 0 0 0,0-1 0 0 0,0 0 0 0 0,0 1 0 0 0,0-1 0 0 0,0 1 0 0 0,0-1 0 0 0,0 1-1 0 0,-1-1 1 0 0,1 1 0 0 0,0 0-10 0 0,-1-1 4 0 0,0-1-1 0 0,-1 1 0 0 0,1 0 1 0 0,0 0-1 0 0,0 0 0 0 0,0 0 1 0 0,-1-1-1 0 0,1 1 0 0 0,0 0 1 0 0,-1 0-1 0 0,1-1 0 0 0,-1 1 1 0 0,1 0-1 0 0,-1 0 0 0 0,1-1 1 0 0,-1 1-1 0 0,1-1 0 0 0,-1 1 1 0 0,0 0-1 0 0,1-1 0 0 0,-1 1 1 0 0,0-1-1 0 0,1 0 0 0 0,-1 1 1 0 0,0-1-1 0 0,0 0 0 0 0,1 1 1 0 0,-2-1-4 0 0,-5 3 8 0 0,-8 5-5 0 0,15-7-3 0 0,0-1 0 0 0,-1 0 0 0 0,1 1 0 0 0,-1-1 0 0 0,1 1 0 0 0,0-1 0 0 0,-1 1 0 0 0,1-1 0 0 0,0 1 0 0 0,-1-1 0 0 0,1 1 0 0 0,0-1 0 0 0,0 1 0 0 0,0-1 0 0 0,-1 1 0 0 0,1-1 0 0 0,0 1 0 0 0,0 0 0 0 0,0-1 0 0 0,0 1-1 0 0,0-1 1 0 0,0 1 0 0 0,0-1 0 0 0,0 1 0 0 0,0 0 0 0 0,1 0 0 0 0,-2 5 0 0 0,0-6 1 0 0,1 0 0 0 0,0 1-1 0 0,-1-1 1 0 0,1 1-1 0 0,0-1 1 0 0,0 1-1 0 0,0-1 1 0 0,0 0 0 0 0,-1 1-1 0 0,1-1 1 0 0,0 1-1 0 0,0-1 1 0 0,0 1-1 0 0,0-1 1 0 0,0 1-1 0 0,0-1 1 0 0,0 1 0 0 0,0-1-1 0 0,0 1 1 0 0,0-1-1 0 0,0 0 1 0 0,1 1-1 0 0,-1-1 1 0 0,0 1 0 0 0,0-1-1 0 0,0 1 1 0 0,0-1-1 0 0,1 1 1 0 0,-1-1-1 0 0,0 0 1 0 0,1 1 0 0 0,-1-1-1 0 0,0 0 1 0 0,1 1-1 0 0,-1-1 1 0 0,0 0-1 0 0,1 1 1 0 0,-1-1 0 0 0,0 0-1 0 0,1 0 1 0 0,-1 1-1 0 0,1-1 1 0 0,-1 0-1 0 0,1 0 1 0 0,-1 0-1 0 0,1 0 1 0 0,-1 0 0 0 0,0 0-1 0 0,1 1 0 0 0,1 0 48 0 0,-7-1 27 0 0,9 1-57 0 0,0-2 84 0 0,-8-3-5 0 0,4 4-92 0 0,-1 0 0 0 0,1 0 0 0 0,0 0 1 0 0,0 0-1 0 0,0-1 0 0 0,0 1 0 0 0,0 0 0 0 0,-1 0 0 0 0,1-1 0 0 0,0 1 0 0 0,0 0 0 0 0,0 0 0 0 0,0-1 0 0 0,0 1 0 0 0,0 0 0 0 0,0 0 0 0 0,0-1 0 0 0,0 1 0 0 0,0 0 0 0 0,0 0 0 0 0,0-1 0 0 0,0 1 0 0 0,0 0 0 0 0,0 0 0 0 0,0-1 0 0 0,0 1 0 0 0,0 0 0 0 0,0 0 0 0 0,1-1 0 0 0,-1 1 0 0 0,0 0 0 0 0,0 0 0 0 0,0 0 0 0 0,0-1 0 0 0,1 1-5 0 0,1-11 142 0 0,-3 9-140 0 0,1-1 0 0 0,0 0 0 0 0,0 0 0 0 0,0 0-1 0 0,0 0 1 0 0,0 0 0 0 0,0 0 0 0 0,1 0 0 0 0,0 0 0 0 0,-1 0 0 0 0,2-1-2 0 0,-2 3 2 0 0,0 0 1 0 0,0 0-1 0 0,0 0 0 0 0,0 0 1 0 0,0 0-1 0 0,0 0 0 0 0,0 0 1 0 0,0 0-1 0 0,0 0 0 0 0,0 0 1 0 0,-1 0-1 0 0,1 0 0 0 0,0 0 1 0 0,-1 0-1 0 0,1 0 0 0 0,-1 0 0 0 0,1 1 1 0 0,-1-1-1 0 0,1 0 0 0 0,-1 0 1 0 0,0 0-1 0 0,1 1 0 0 0,-1-1-2 0 0,0 0 0 0 0,0 0 0 0 0,1 1 0 0 0,-1-1 0 0 0,1 0 0 0 0,-1 0 0 0 0,0 1 0 0 0,1-1 0 0 0,0 0 0 0 0,-1 0 0 0 0,1 0 0 0 0,-1 0 0 0 0,1 0 0 0 0,0 0 0 0 0,0 0 0 0 0,0 0 0 0 0,-1 0 0 0 0,1 0 0 0 0,0 1 0 0 0,0-1 0 0 0,0 0 0 0 0,1 0 0 0 0,-1 0 0 0 0,0 0 0 0 0,0 0 0 0 0,0 0 0 0 0,1-1 0 0 0,12-21 1 0 0,-9 19-21 0 0,-2 0 1 0 0,1-1 0 0 0,0 1-1 0 0,1-6 20 0 0,-2 6-27 0 0,0 0 0 0 0,0 0 0 0 0,1 0 0 0 0,0 0 0 0 0,-1 0 0 0 0,1 0 0 0 0,1 1 0 0 0,-1-1 0 0 0,0 1 0 0 0,1 0 0 0 0,0 0 0 0 0,2-2 27 0 0,11-9 93 0 0,-12 9-56 0 0,1 1 0 0 0,-1-1 0 0 0,1 1 0 0 0,6-4-37 0 0,-2-2 8 0 0,-9 10-5 0 0,-1-1-1 0 0,1 0 0 0 0,-1 1 0 0 0,0-1 1 0 0,1 1-1 0 0,-1-1 0 0 0,1 1 0 0 0,-1-1 0 0 0,1 1 1 0 0,0-1-1 0 0,-1 1 0 0 0,1 0 0 0 0,-1-1 1 0 0,1 1-1 0 0,0 0 0 0 0,-1-1 0 0 0,1 1 1 0 0,0 0-1 0 0,0 0 0 0 0,-1 0 0 0 0,1-1 1 0 0,0 1-1 0 0,-1 0 0 0 0,1 0 0 0 0,1 0-2 0 0,0 1-4 0 0,-2-1 1 0 0,0 0-1 0 0,1 0 1 0 0,-1 0 0 0 0,1 0-1 0 0,-1 0 1 0 0,1 0 0 0 0,-1 0-1 0 0,1 0 1 0 0,-1 0-1 0 0,1 0 1 0 0,-1 0 0 0 0,1 0-1 0 0,-1-1 1 0 0,0 1-1 0 0,1 0 1 0 0,-1 0 0 0 0,1 0-1 0 0,-1 0 1 0 0,0-1 0 0 0,1 1-1 0 0,-1 0 1 0 0,1-1 3 0 0,7 9-127 0 0,-7-8 127 0 0,-1 1-1 0 0,0-1 1 0 0,1 0 0 0 0,-1 1-1 0 0,0-1 1 0 0,0 1-1 0 0,0-1 1 0 0,0 0 0 0 0,1 1-1 0 0,-1-1 1 0 0,0 1 0 0 0,0-1-1 0 0,0 1 1 0 0,0-1 0 0 0,0 0-1 0 0,0 1 1 0 0,0-1-1 0 0,0 1 1 0 0,0-1 0 0 0,0 1-1 0 0,0-1 1 0 0,0 0 0 0 0,-1 1-1 0 0,1-1 1 0 0,0 1-1 0 0,0-1 1 0 0,0 1 0 0 0,0-1-1 0 0,-1 0 1 0 0,1 1 0 0 0,0-1 0 0 0,-1 1 0 0 0,1-1 0 0 0,0 0 0 0 0,0 1 0 0 0,-1-1 0 0 0,1 1 0 0 0,0-1 0 0 0,0 1 0 0 0,0-1 0 0 0,0 1 0 0 0,-1-1 0 0 0,1 0 0 0 0,0 1 0 0 0,0-1 0 0 0,0 1 0 0 0,0-1 0 0 0,0 1 0 0 0,0-1 0 0 0,0 1 0 0 0,1-1 0 0 0,-1 1 0 0 0,0-1 0 0 0,0 1 0 0 0,0-1 0 0 0,0 1 0 0 0,1-1 0 0 0,10 14 31 0 0,-10-13-32 0 0,1 1-1 0 0,-1-1 0 0 0,0 1 1 0 0,1-1-1 0 0,-1 1 1 0 0,0 0-1 0 0,0-1 1 0 0,0 1-1 0 0,0 0 1 0 0,0 0-1 0 0,0 0 1 0 0,-1 0-1 0 0,1 1 2 0 0,0 0-9 0 0,-1-1-1 0 0,1 1 1 0 0,0-1 0 0 0,0 0-1 0 0,0 1 1 0 0,0-1-1 0 0,1 0 1 0 0,-1 1 0 0 0,0-1-1 0 0,1 0 1 0 0,0 0-1 0 0,0 0 10 0 0,0 1 6 0 0,-1-3-6 0 0,-1 1 0 0 0,0-1 0 0 0,1 1 0 0 0,-1-1 0 0 0,0 1 0 0 0,1-1 0 0 0,-1 1 0 0 0,0 0 0 0 0,0-1 0 0 0,1 1 0 0 0,-1-1 0 0 0,0 1 0 0 0,0 0 0 0 0,0-1 0 0 0,0 1 0 0 0,0 0 0 0 0,0-1 0 0 0,0 1 0 0 0,0-1 0 0 0,0 1 0 0 0,0 0-1 0 0,0-1 1 0 0,0 1 0 0 0,-1 0 0 0 0,1-1 1 0 0,0 1 0 0 0,0 0 0 0 0,0 0-1 0 0,0 0 1 0 0,0-1 0 0 0,-1 1 0 0 0,2 0-1 0 0,-1 0 1 0 0,0-1 0 0 0,0 1-1 0 0,0 0 1 0 0,0 0 0 0 0,0 0 0 0 0,1-1-1 0 0,-1 1 1 0 0,0 0-1 0 0,2 3 12 0 0,0-1 0 0 0,0 1-1 0 0,-1 0 1 0 0,0 0 0 0 0,0 0-1 0 0,0 0 1 0 0,0 0 0 0 0,0 0 0 0 0,-1 0-1 0 0,0 4-11 0 0,1 3 0 0 0,-1 8 0 0 0,0-18 0 0 0,0 0 0 0 0,0 0 0 0 0,0 0 0 0 0,0 0 0 0 0,0 0-1 0 0,0 1 1 0 0,0-1 0 0 0,0 0 0 0 0,1 0 0 0 0,-1 0 0 0 0,0 0-1 0 0,1 0 1 0 0,-1 0 4 0 0,1 0 0 0 0,-1-1-1 0 0,0 1 1 0 0,0 0 0 0 0,1 0 0 0 0,-1 0-1 0 0,0 0 1 0 0,0 0 0 0 0,0 0-1 0 0,0 0 1 0 0,0 0 0 0 0,0-1-1 0 0,0 1 1 0 0,0 0 0 0 0,-1 0-4 0 0,2 5 21 0 0,2 2 22 0 0,-3-7-43 0 0,0 0 1 0 0,1 0-1 0 0,-1 0 1 0 0,0 0-1 0 0,1 0 0 0 0,-1 0 1 0 0,1 0-1 0 0,0 0 1 0 0,-1 0-1 0 0,1-1 1 0 0,0 1-1 0 0,0 0 1 0 0,-1 0-1 0 0,1 0 1 0 0,0-1-1 0 0,0 1 0 0 0,0 0 1 0 0,0-1-1 0 0,0 1 1 0 0,0-1-1 0 0,0 1 1 0 0,0-1-1 0 0,0 0 1 0 0,0 1-1 0 0,1-1 0 0 0,3 2 11 0 0,-2-1 37 0 0,0 0-39 0 0,0-1-1 0 0,0 0 0 0 0,-1-1 0 0 0,1 1 0 0 0,0 0 0 0 0,-1-1 1 0 0,1 0-1 0 0,0 1 0 0 0,0-2-8 0 0,1 1 13 0 0,10-8 75 0 0,-9 4-63 0 0,-1 3 14 0 0,-1-1-1 0 0,1 0 1 0 0,-1 0-1 0 0,0 0 1 0 0,0 0-1 0 0,0-1 1 0 0,-1 1-39 0 0,14-15 204 0 0,-13 15-204 0 0,0 0 0 0 0,0-1 1 0 0,-1 1-1 0 0,0-1 1 0 0,0 0-1 0 0,0 1 0 0 0,0-1 1 0 0,0 0-1 0 0,-1 0 0 0 0,1-2 0 0 0,6-13-186 0 0,-5 8 88 0 0,1 0 0 0 0,-2 0 0 0 0,1 0 0 0 0,-2-1 0 0 0,1 1 0 0 0,-2 0-1 0 0,1-12 99 0 0,-1 22-41 0 0,0 4 19 0 0,0 7 13 0 0,-1-7 9 0 0,0 0 0 0 0,0 0 0 0 0,1 1 0 0 0,0-1 0 0 0,-1 0 0 0 0,1 1 0 0 0,0-1 0 0 0,1 3 0 0 0,-1 19 0 0 0,-2-15 0 0 0,1 0 0 0 0,0 1 0 0 0,1-1 0 0 0,1 0 0 0 0,-1 1 0 0 0,3 6 0 0 0,-3-14 5 0 0,1 0-1 0 0,0 0 0 0 0,0-1 0 0 0,0 1 0 0 0,1-1 0 0 0,-1 1 0 0 0,1-1 1 0 0,-1 1-1 0 0,1-1 0 0 0,0 0 0 0 0,0 0 0 0 0,0 0 0 0 0,0 0 1 0 0,0 0-1 0 0,0 0 0 0 0,1-1 0 0 0,-1 1 0 0 0,3 0-4 0 0,-4-1 7 0 0,1 0 1 0 0,0-1-1 0 0,0 1 0 0 0,-1-1 0 0 0,1 0 0 0 0,0 0 1 0 0,0 0-1 0 0,0 0 0 0 0,-1 0 0 0 0,1 0 1 0 0,0 0-1 0 0,1-1-7 0 0,3 0 26 0 0,-1 1-13 0 0,-1-1 0 0 0,1 0 0 0 0,-1 0 0 0 0,0-1 0 0 0,1 1-1 0 0,-1-1 1 0 0,0 0 0 0 0,0 0 0 0 0,0-1 0 0 0,0 1-1 0 0,0-1 1 0 0,3-2-13 0 0,7-5 40 0 0,-8 5-20 0 0,1-1 0 0 0,-1 0 0 0 0,0 0 1 0 0,-1 0-1 0 0,0-1 0 0 0,0 0 0 0 0,0 0 1 0 0,-1 0-1 0 0,3-5-20 0 0,8-13-154 0 0,-10 17-260 0 0,-1 0 1 0 0,0-1-1 0 0,0 1 1 0 0,0-6 413 0 0,0 5-129 0 0,-1 0 0 0 0,1 1-1 0 0,2-4 130 0 0,-5 11-121 0 0,-1 1-30 0 0,0 0-1 0 0,0 0 42 0 0,0 0 171 0 0,0 0 71 0 0,0 0 17 0 0,-1 8 3 0 0,-1 1-81 0 0,1 1 0 0 0,0-1 0 0 0,0 1 0 0 0,1-1 0 0 0,1 1 0 0 0,-1 0-1 0 0,2 3-70 0 0,-1 7 122 0 0,-1-16-93 0 0,0 0-1 0 0,0-1 0 0 0,0 1 0 0 0,0 0 0 0 0,1 0 0 0 0,0-1 0 0 0,0 1 0 0 0,0 0 0 0 0,0-1 1 0 0,0 1-1 0 0,1 0 0 0 0,-1-1 0 0 0,1 0 0 0 0,0 1 0 0 0,0-1 0 0 0,0 0 0 0 0,1 0 0 0 0,-1 0 0 0 0,3 1-28 0 0,-3-2 22 0 0,0 0-1 0 0,0-1 1 0 0,0 0-1 0 0,0 1 1 0 0,0-1-1 0 0,0 0 0 0 0,1 0 1 0 0,-1 0-1 0 0,0-1 1 0 0,1 1-1 0 0,-1 0 0 0 0,0-1 1 0 0,1 0-1 0 0,-1 1 1 0 0,1-1-1 0 0,-1 0 0 0 0,1 0 1 0 0,-1 0-1 0 0,1-1 1 0 0,-1 1-1 0 0,0-1 1 0 0,1 1-1 0 0,-1-1 0 0 0,1 0 1 0 0,1-1-22 0 0,2 0-334 0 0,-1-1 1 0 0,1 0 0 0 0,-1-1-1 0 0,0 1 1 0 0,0-1-1 0 0,0 0 1 0 0,0 0 0 0 0,-1 0-1 0 0,3-4 334 0 0,-1-1-5854 0 0</inkml:trace>
  <inkml:trace contextRef="#ctx0" brushRef="#br1" timeOffset="70065.376">3532 4424 2760 0 0,'0'0'54'0'0,"0"0"1"0"0,1-1 0 0 0,-1 1-1 0 0,0 0 1 0 0,0-1-1 0 0,0 1 1 0 0,0 0-1 0 0,1 0 1 0 0,-1-1-1 0 0,0 1 1 0 0,0 0-1 0 0,0 0 1 0 0,1-1-1 0 0,-1 1 1 0 0,0 0 0 0 0,0 0-1 0 0,1 0 1 0 0,-1-1-1 0 0,0 1 1 0 0,1 0-1 0 0,-1 0 1 0 0,0 0-1 0 0,1 0 1 0 0,-1 0-1 0 0,1-1-54 0 0,2 8 4367 0 0,0 3-1797 0 0,15 45 35 0 0,-14-35-1822 0 0,-4-17-660 0 0,0 0 0 0 0,0-1 0 0 0,1 1 1 0 0,-1 0-1 0 0,1 0 0 0 0,-1-1 0 0 0,2 2-123 0 0,-1-2 81 0 0,0 0 0 0 0,0 0 1 0 0,-1 0-1 0 0,1 1 0 0 0,0-1 0 0 0,-1 0 0 0 0,1 1 0 0 0,-1-1 0 0 0,0 1 0 0 0,0-1 1 0 0,0 0-1 0 0,0 1 0 0 0,0-1-81 0 0,1 13 472 0 0,0-14-423 0 0,-1 1-1 0 0,1-1 1 0 0,-1 0 0 0 0,0 0-1 0 0,0 1 1 0 0,0-1-1 0 0,0 0 1 0 0,0 0-1 0 0,0 1 1 0 0,0-1 0 0 0,0 0-1 0 0,0 1 1 0 0,-1-1-49 0 0,0 2 110 0 0,1-2-87 0 0,-1-1-1 0 0,1 1 1 0 0,0-1 0 0 0,-1 1-1 0 0,1 0 1 0 0,0-1-1 0 0,0 1 1 0 0,0 0-1 0 0,0-1 1 0 0,-1 1 0 0 0,1 0-1 0 0,0-1 1 0 0,0 1-1 0 0,0 0 1 0 0,0-1 0 0 0,1 1-1 0 0,-1 0 1 0 0,0-1-1 0 0,0 1 1 0 0,0-1-1 0 0,0 1 1 0 0,1 0 0 0 0,-1-1-1 0 0,0 1 1 0 0,1-1-1 0 0,-1 1 1 0 0,0 0-1 0 0,1-1-22 0 0,0 1 91 0 0,-1-1 26 0 0,-4-14 162 0 0,4 12-283 0 0,-1 1 1 0 0,1-1-1 0 0,-1 0 1 0 0,1 1-1 0 0,-1-1 1 0 0,1 0-1 0 0,0 0 1 0 0,0 1-1 0 0,0-2 4 0 0,3-21-207 0 0,-3 18 75 0 0,0 1 0 0 0,1-1 0 0 0,0 1 0 0 0,0-1 0 0 0,2-3 132 0 0,-2 7-13 0 0,1-6-171 0 0,1 0 0 0 0,0 0 0 0 0,1 1 0 0 0,0-1 1 0 0,0 1-1 0 0,1-1 0 0 0,0 1 0 0 0,0 1 1 0 0,2-3 183 0 0,-5 7-20 0 0,0 0 1 0 0,0 0-1 0 0,0 0 1 0 0,1 0-1 0 0,-1 0 1 0 0,1 0 0 0 0,-1 1-1 0 0,1-1 1 0 0,-1 1-1 0 0,1 0 1 0 0,0 0 0 0 0,0 0-1 0 0,-1 0 1 0 0,1 0-1 0 0,0 0 1 0 0,0 1 0 0 0,0 0-1 0 0,0-1 20 0 0,-1 2 11 0 0,-1-1 0 0 0,0 1 0 0 0,0-1 0 0 0,1 1 1 0 0,-1 0-1 0 0,0 0 0 0 0,0-1 0 0 0,0 1 0 0 0,0 0 0 0 0,0 0 0 0 0,0 0 0 0 0,0 0 0 0 0,0 0 0 0 0,1 1-11 0 0,1 2 41 0 0,7 6 232 0 0,0 1 0 0 0,-1 0 0 0 0,5 8-273 0 0,-4-5 408 0 0,1-1 1 0 0,5 5-409 0 0,-1-1 379 0 0,-12-13-155 0 0,0 0 0 0 0,0 0-1 0 0,0-1 1 0 0,1 0-1 0 0,3 4-223 0 0,-6-7 215 0 0,-1 0-231 0 0,0 0-63 0 0,0 0 31 0 0,0-17 296 0 0,0 12-248 0 0,0 0 0 0 0,0-1 0 0 0,1 1 0 0 0,0 0 0 0 0,0-1 0 0 0,0 1 0 0 0,2-3 0 0 0,1-11 0 0 0,-1 10-5 0 0,0 0 0 0 0,0 0-1 0 0,1 1 1 0 0,0-1-1 0 0,1 1 1 0 0,4-7 5 0 0,7-14-873 0 0,-14 26 741 0 0,-2 2 120 0 0,0 1-1 0 0,1-1 1 0 0,-1 0 0 0 0,1 0-1 0 0,-1 1 1 0 0,1-1 0 0 0,0 0-1 0 0,-1 1 1 0 0,1-1 0 0 0,0 1-1 0 0,-1-1 1 0 0,1 1 0 0 0,0-1-1 0 0,0 1 1 0 0,-1-1-1 0 0,1 1 1 0 0,0 0 0 0 0,0-1-1 0 0,0 1 13 0 0,2 1-66 0 0,-1-1 0 0 0,0 1 0 0 0,0 0 0 0 0,0 0 0 0 0,0 0 0 0 0,0 0 0 0 0,0 0 0 0 0,0 1 66 0 0,2 2 116 0 0,-1 0 0 0 0,1 0 0 0 0,-1 1 0 0 0,0 0 0 0 0,-1-1 0 0 0,1 1 0 0 0,-1 0 0 0 0,1 4-116 0 0,2 3 162 0 0,5 6-23 0 0,-7-12-98 0 0,0 0 0 0 0,0 0 0 0 0,0 0 0 0 0,-1 0 0 0 0,0 1 0 0 0,0 2-41 0 0,7 10 165 0 0,-8-18-151 0 0,0 1 0 0 0,-1-1 0 0 0,1 1 0 0 0,0 0 0 0 0,0-1-1 0 0,-1 1 1 0 0,1 0 0 0 0,-1 0 0 0 0,1 0 0 0 0,-1 0-14 0 0,0-1-101 0 0,0-1 1 0 0,0 0-140 0 0,0 0-634 0 0,1-1-283 0 0,7-4-53 0 0</inkml:trace>
  <inkml:trace contextRef="#ctx0" brushRef="#br1" timeOffset="70537.832">4110 4166 5064 0 0,'0'0'389'0'0,"1"0"-250"0"0,3-3 194 0 0,-3 3 1315 0 0,5 4 5725 0 0,-5-1-7327 0 0,1-1-1 0 0,-1 1 1 0 0,1-1 0 0 0,0 0-1 0 0,0 0 1 0 0,0 0-1 0 0,0 0 1 0 0,0 0 0 0 0,1 1-46 0 0,-1-2 43 0 0,0 0 0 0 0,-1 0-1 0 0,1 1 1 0 0,-1-1 0 0 0,1 0 0 0 0,-1 1 0 0 0,0-1 0 0 0,0 1 0 0 0,1 0 0 0 0,-1-1 0 0 0,0 1 0 0 0,0 0 0 0 0,-1-1 0 0 0,1 1 0 0 0,0 0 0 0 0,-1 0 0 0 0,1 0 0 0 0,-1 0 0 0 0,1 0-1 0 0,-1 0-41 0 0,0 5 156 0 0,0 1-2 0 0,0 0 1 0 0,0 0 0 0 0,1 0 0 0 0,0 0-1 0 0,2 7-155 0 0,7 43 616 0 0,-3-35-521 0 0,3 22-95 0 0,5 3 205 0 0,-13-39 179 0 0,-2-7-327 0 0,1-1 0 0 0,-1 1 0 0 0,0 0 1 0 0,1-1-1 0 0,-1 1 0 0 0,0 0 0 0 0,0 0 0 0 0,0-1 0 0 0,0 1 0 0 0,-1 0 0 0 0,1 0-57 0 0,3-15 409 0 0,-2 8-419 0 0,0-1 0 0 0,0 0 0 0 0,1 0 0 0 0,0 1-1 0 0,0-1 1 0 0,0 0 0 0 0,1 1 0 0 0,0 0 0 0 0,2-3 10 0 0,-1 2-94 0 0,1 0 1 0 0,-1 1-1 0 0,2-1 0 0 0,-1 1 1 0 0,0 0-1 0 0,1 1 1 0 0,0-1-1 0 0,0 1 1 0 0,0 0-1 0 0,1 1 0 0 0,5-3 94 0 0,-10 5-24 0 0,0 1 0 0 0,0-1-1 0 0,0 1 1 0 0,0 0-1 0 0,0-1 1 0 0,0 1-1 0 0,1 0 1 0 0,-1 0 0 0 0,0 1-1 0 0,0-1 1 0 0,0 0-1 0 0,0 1 1 0 0,0-1 0 0 0,0 1-1 0 0,0 0 1 0 0,0-1-1 0 0,0 1 1 0 0,0 0-1 0 0,0 0 1 0 0,0 1 0 0 0,0-1-1 0 0,0 1 25 0 0,2 1 21 0 0,0 0 1 0 0,0 1-1 0 0,-1 0 0 0 0,1 0 1 0 0,-1 0-1 0 0,0 0 0 0 0,0 1 1 0 0,1 2-22 0 0,-2-2 102 0 0,-1 0 0 0 0,0-1 0 0 0,0 1 0 0 0,0 0 0 0 0,-1 0 0 0 0,1 0 0 0 0,-1 0 0 0 0,0 0 0 0 0,-1 0 0 0 0,1-1 0 0 0,-1 1 0 0 0,0 0-102 0 0,0-3 33 0 0,0 0 1 0 0,0 1-1 0 0,0-1 1 0 0,0 0-1 0 0,0 0 1 0 0,0 0-1 0 0,-1-1 1 0 0,1 1-1 0 0,-1 0 1 0 0,0 0-1 0 0,1-1 1 0 0,-1 1-1 0 0,0-1 1 0 0,0 0-1 0 0,0 1-33 0 0,-35 18 363 0 0,25-14-230 0 0,6-3-88 0 0,-18 9 312 0 0,-17 5-357 0 0,32-14 12 0 0,0 0 1 0 0,1-1-1 0 0,-1 0 0 0 0,0 0 1 0 0,0-1-1 0 0,0 0 0 0 0,-1-1-12 0 0,5 0-135 0 0,0 0 1 0 0,-1-1-1 0 0,1 0 0 0 0,0 0 0 0 0,0 0 0 0 0,-4-1 135 0 0,8 1-52 0 0,1 1 0 0 0,0 0 0 0 0,-1 0 0 0 0,1-1-1 0 0,0 1 1 0 0,0 0 0 0 0,0-1 0 0 0,-1 1 0 0 0,1 0 0 0 0,0-1 0 0 0,0 1 0 0 0,0 0-1 0 0,0-1 1 0 0,0 1 0 0 0,0-1 0 0 0,-1 1 0 0 0,1 0 0 0 0,0-1 0 0 0,0 1 0 0 0,0 0-1 0 0,0-1 1 0 0,0 1 0 0 0,1-1 0 0 0,-1 1 0 0 0,0 0 0 0 0,0-1 0 0 0,0 1-1 0 0,0 0 1 0 0,0-1 0 0 0,0 1 52 0 0,6-13-3261 0 0,0 7 1744 0 0</inkml:trace>
  <inkml:trace contextRef="#ctx0" brushRef="#br1" timeOffset="71166.583">4452 4474 10080 0 0,'0'0'462'0'0,"1"1"-12"0"0,3 2-182 0 0,0 1 1 0 0,0-1-1 0 0,1 0 1 0 0,-1-1-1 0 0,0 1 1 0 0,1-1-1 0 0,0 0 1 0 0,-1 0-1 0 0,3 0-268 0 0,-3-1 338 0 0,0 0 0 0 0,-1-1 0 0 0,1 0 0 0 0,-1 0 0 0 0,1 0 0 0 0,0 0 0 0 0,-1-1 0 0 0,1 1 0 0 0,0-1 0 0 0,-1 0 0 0 0,2-1-338 0 0,-1 1 120 0 0,0 0 0 0 0,0 0 0 0 0,-1-1 0 0 0,1 0 0 0 0,-1 0 0 0 0,1 0 0 0 0,-1 0 0 0 0,0 0 0 0 0,0 0 0 0 0,0-1 0 0 0,0 0 0 0 0,0 0 0 0 0,0 0 0 0 0,-1 0 0 0 0,2-2-120 0 0,-1 0 28 0 0,1 0 0 0 0,-1 0 0 0 0,0-1 0 0 0,-1 1 0 0 0,1-1 0 0 0,-1 0-1 0 0,0 0 1 0 0,-1 0 0 0 0,1 0 0 0 0,-1 0 0 0 0,0 0 0 0 0,-1-1 0 0 0,0 1 0 0 0,0-6-28 0 0,0 4 32 0 0,0 3-13 0 0,0 1 0 0 0,0 0 0 0 0,0 0 0 0 0,-1-1 0 0 0,1 1 0 0 0,-2-3-19 0 0,1 4 0 0 0,-2-4 61 0 0,2 7-61 0 0,0-1 0 0 0,-1 1 0 0 0,1-1 0 0 0,0 1 0 0 0,0-1 0 0 0,0 1 0 0 0,0 0 0 0 0,0 0 0 0 0,-1 0 1 0 0,1 0-1 0 0,0 0 0 0 0,0 0 0 0 0,-1 0 0 0 0,0 0-3 0 0,1 0 1 0 0,-1 1-1 0 0,0-1 0 0 0,0 1 1 0 0,1-1-1 0 0,-1 1 0 0 0,0 0 1 0 0,1-1-1 0 0,-1 1 1 0 0,1 0-1 0 0,-1 0 0 0 0,1 0 1 0 0,-1 0-1 0 0,1 1 1 0 0,0-1-1 0 0,-1 0 0 0 0,1 1 1 0 0,0-1-1 0 0,0 0 0 0 0,0 2 3 0 0,-5 5 91 0 0,1 0-1 0 0,0 1 0 0 0,-1 4-90 0 0,0 0 216 0 0,3-7-223 0 0,1-1 0 0 0,0 0 0 0 0,1 1 0 0 0,0 0 0 0 0,0-1 0 0 0,0 2 7 0 0,-4 14-238 0 0,4-15 248 0 0,0-1 0 0 0,0 1 1 0 0,1 0-1 0 0,0-1 0 0 0,0 1 0 0 0,0 0 0 0 0,1-1 0 0 0,-1 1 0 0 0,1 0 0 0 0,1-1 0 0 0,-1 1 0 0 0,1-1 0 0 0,0 1-10 0 0,-1-3-5 0 0,0 0-1 0 0,0-1 1 0 0,1 1 0 0 0,-1-1-1 0 0,0 1 1 0 0,1-1 0 0 0,-1 0-1 0 0,1 1 1 0 0,0-1 0 0 0,0 0-1 0 0,0 0 1 0 0,0 0 0 0 0,0-1-1 0 0,1 1 1 0 0,-1 0 0 0 0,0-1-1 0 0,1 0 1 0 0,-1 1 0 0 0,1-1-1 0 0,-1 0 1 0 0,1 0 0 0 0,0 0-1 0 0,-1-1 1 0 0,1 1 0 0 0,0-1-1 0 0,0 1 1 0 0,0-1 5 0 0,2 0 75 0 0,-1 0 1 0 0,0-1-1 0 0,0 0 0 0 0,0 1 1 0 0,1-1-1 0 0,-1-1 0 0 0,0 1 0 0 0,0 0 1 0 0,-1-1-1 0 0,1 0 0 0 0,0 0 1 0 0,0 0-1 0 0,3-3-75 0 0,2-3 42 0 0,1 0 1 0 0,-1-1-1 0 0,-1-1 1 0 0,1 0-43 0 0,-8 9 8 0 0,55-52 72 0 0,-51 48-51 0 0,0 1 0 0 0,0-1 0 0 0,0 1 0 0 0,0 0 0 0 0,1 0 0 0 0,4-1-29 0 0,-9 4-13 0 0,0 0 0 0 0,0 1 0 0 0,0-1 1 0 0,0 1-1 0 0,0-1 0 0 0,1 1 0 0 0,-1-1 0 0 0,0 1 0 0 0,0 0 0 0 0,1-1 0 0 0,-1 1 0 0 0,0 0 0 0 0,0 0 0 0 0,1 0 0 0 0,-1 0 0 0 0,0 0 0 0 0,1 0 0 0 0,-1 1 0 0 0,0-1 0 0 0,0 0 0 0 0,1 1 0 0 0,-1-1 0 0 0,0 1 0 0 0,0-1 0 0 0,0 1 1 0 0,0-1-1 0 0,0 1 0 0 0,1 0 0 0 0,-1 0 0 0 0,0-1 0 0 0,-1 1 0 0 0,1 0 0 0 0,0 0 0 0 0,0 0 0 0 0,0 0 0 0 0,0 0 0 0 0,0 1 13 0 0,0 1-15 0 0,0 0-1 0 0,0-1 0 0 0,0 1 1 0 0,-1 0-1 0 0,1 0 1 0 0,-1 0-1 0 0,0-1 1 0 0,0 4 15 0 0,4 18-43 0 0,1-8 11 0 0,-1 1 0 0 0,1 5 32 0 0,-2-12-2 0 0,0 4 806 0 0,-3-14-793 0 0,0 0 0 0 0,0 0 0 0 0,0 0 0 0 0,1-1 0 0 0,-1 1 0 0 0,0 0 0 0 0,0 0 0 0 0,0 0 0 0 0,0 0 0 0 0,0 0 0 0 0,0 0 0 0 0,0 0 0 0 0,0 0 0 0 0,1 0 0 0 0,-1 0 0 0 0,0 0 0 0 0,0 0 0 0 0,0 0 0 0 0,0 0 0 0 0,0 0 0 0 0,0 0 0 0 0,0 0 0 0 0,0 0 0 0 0,1 0 0 0 0,-1 0 0 0 0,0 0 0 0 0,0 0 0 0 0,0 0 0 0 0,0 0 0 0 0,0 0 0 0 0,0 1 0 0 0,0-1 0 0 0,0 0 0 0 0,1 0 0 0 0,-1 0 0 0 0,0 0 0 0 0,0 0 0 0 0,0 0 0 0 0,0 0 0 0 0,0 0 0 0 0,0 0 1 0 0,0 0-1 0 0,0 1 0 0 0,0-1 0 0 0,0 0 0 0 0,0 0 0 0 0,0 0 0 0 0,0 0 0 0 0,0 0 0 0 0,0 0 0 0 0,0 0 0 0 0,0 0 0 0 0,0 1-11 0 0,5-10 262 0 0,-2-1-94 0 0,0 0-1 0 0,1-1 0 0 0,1 1 0 0 0,0 1 0 0 0,0-1 1 0 0,1 1-1 0 0,0 0 0 0 0,1 0 0 0 0,1-1-167 0 0,21-32-86 0 0,-14 20-699 0 0,1 1 0 0 0,1 1 0 0 0,0 1 0 0 0,8-6 785 0 0,-9 11-1891 0 0,-3 5-4816 0 0</inkml:trace>
  <inkml:trace contextRef="#ctx0" brushRef="#br1" timeOffset="75208.855">5204 5039 8752 0 0,'-6'6'909'0'0,"1"-2"-463"0"0,1 0 0 0 0,-1 1-1 0 0,1 0 1 0 0,0-1 0 0 0,1 2 0 0 0,-1-1-1 0 0,1 0 1 0 0,0 1 0 0 0,1-1 0 0 0,-1 1-1 0 0,1 0 1 0 0,-1 5-446 0 0,1-4 275 0 0,0 0 0 0 0,0 0 0 0 0,1 0 0 0 0,0 0 0 0 0,1 1 0 0 0,0-1 0 0 0,0 0 0 0 0,0 1 0 0 0,1-1-1 0 0,1 6-274 0 0,-1-11 72 0 0,-1 0-1 0 0,1-1 1 0 0,-1 1-1 0 0,1-1 0 0 0,0 1 1 0 0,0-1-1 0 0,0 1 0 0 0,0-1 1 0 0,0 0-1 0 0,0 1 1 0 0,0-1-1 0 0,0 0 0 0 0,0 0 1 0 0,1 0-1 0 0,-1 0 0 0 0,0 0 1 0 0,1 0-1 0 0,-1 0 0 0 0,1 0 1 0 0,-1-1-1 0 0,1 1 1 0 0,-1 0-1 0 0,1-1 0 0 0,0 1 1 0 0,-1-1-1 0 0,1 0 0 0 0,0 1 1 0 0,-1-1-1 0 0,1 0 1 0 0,0 0-1 0 0,-1 0 0 0 0,2-1-71 0 0,3 1 130 0 0,-1-1-1 0 0,1 0 0 0 0,0 0 1 0 0,-1 0-1 0 0,0-1 0 0 0,1 0 1 0 0,-1 0-1 0 0,0 0 0 0 0,3-2-129 0 0,1-2 89 0 0,-1 1 0 0 0,0-1-1 0 0,0-1 1 0 0,0 1-1 0 0,-1-1 1 0 0,1-1-1 0 0,-2 1 1 0 0,6-8-89 0 0,-8 9 60 0 0,0 0 1 0 0,-1 0-1 0 0,1-1 0 0 0,-1 1 1 0 0,0-1-1 0 0,-1 0 1 0 0,0 1-1 0 0,0-1 0 0 0,0 0 1 0 0,-1 0-1 0 0,0 0 0 0 0,0 0 1 0 0,-1-1-61 0 0,0 6 20 0 0,0-1 0 0 0,0 0 1 0 0,0 0-1 0 0,-1 1 1 0 0,1-1-1 0 0,-1 0 0 0 0,1 1 1 0 0,-1-1-1 0 0,0 0 1 0 0,0 1-1 0 0,0-1 0 0 0,0 1 1 0 0,-1-1-1 0 0,1 1 0 0 0,-1 0 1 0 0,1 0-1 0 0,-1 0 1 0 0,0 0-1 0 0,0 0 0 0 0,0 0 1 0 0,0 0-1 0 0,0 0 1 0 0,0 1-1 0 0,-2-1-20 0 0,2 1 19 0 0,0 1 1 0 0,1-1-1 0 0,-1 1 1 0 0,0 0-1 0 0,0 0 1 0 0,0 0-1 0 0,0 0 0 0 0,1 0 1 0 0,-1 1-1 0 0,0-1 1 0 0,0 0-1 0 0,0 1 1 0 0,1 0-1 0 0,-2 0-19 0 0,2-1-43 0 0,0 1 0 0 0,0-1 0 0 0,1 1-1 0 0,-1-1 1 0 0,0 1 0 0 0,1 0 0 0 0,-1-1 0 0 0,1 1 0 0 0,-1 0 0 0 0,0-1-1 0 0,1 1 1 0 0,0 0 0 0 0,-1 0 0 0 0,1 0 0 0 0,-1-1 0 0 0,1 1 0 0 0,0 0-1 0 0,0 0 1 0 0,-1 0 0 0 0,1 0 0 0 0,0 0 0 0 0,0 0 0 0 0,0 0 0 0 0,0-1 0 0 0,0 1-1 0 0,0 0 1 0 0,0 0 0 0 0,0 0 0 0 0,1 0 0 0 0,-1 0 0 0 0,0 0 43 0 0,1 4-432 0 0,-1-4 419 0 0,0 1 0 0 0,0 0 0 0 0,0 0 0 0 0,0-1 0 0 0,1 1 0 0 0,-1 0 0 0 0,0 0 0 0 0,1-1 0 0 0,-1 1 0 0 0,1 0 0 0 0,0-1 0 0 0,0 1 0 0 0,-1 0 1 0 0,2 0 12 0 0,2 2 5 0 0,-1-1 0 0 0,1 1 0 0 0,0-1 0 0 0,0 0 0 0 0,2 1-5 0 0,-2-1-10 0 0,0-1 19 0 0,-1 0-1 0 0,0-1 1 0 0,0 1-1 0 0,1-1 1 0 0,-1 0 0 0 0,0 0-1 0 0,1 0 1 0 0,-1-1-1 0 0,1 1 1 0 0,-1-1-1 0 0,1 0 1 0 0,0 0-1 0 0,2 0-8 0 0,8-1 723 0 0,1-1-1 0 0,10-3-722 0 0,-20 4 238 0 0,0 0-296 0 0,1 0 0 0 0,-1-1 0 0 0,0 0 0 0 0,0 0 0 0 0,0 0 1 0 0,0-1-1 0 0,0 1 0 0 0,-1-1 0 0 0,1 0 0 0 0,-1-1 1 0 0,1 1-1 0 0,-1-2 58 0 0,2-1-6 0 0,-1 0 1 0 0,1 0-1 0 0,-1-1 1 0 0,-1 0-1 0 0,1 0 1 0 0,-1 0 0 0 0,2-6 5 0 0,3-11-104 0 0,-1-2 1 0 0,0 1-1 0 0,-2-1 1 0 0,1-14 103 0 0,-5 32-113 0 0,1-13-128 0 0,-1-1-1 0 0,-1 1 1 0 0,-1-9 241 0 0,0 30 0 0 0,0-1 0 0 0,0 0 0 0 0,0 1-1 0 0,0-1 1 0 0,0 0 0 0 0,0 1 0 0 0,0-1 0 0 0,0 0 0 0 0,0 1-1 0 0,-1-1 1 0 0,1 0 0 0 0,0 1 0 0 0,-1-1 0 0 0,1 1 0 0 0,0-1-1 0 0,-1 1 1 0 0,1-1 0 0 0,0 0 0 0 0,-1 1 0 0 0,1-1 0 0 0,-1 1-1 0 0,1 0 1 0 0,-1-1 0 0 0,0 1 0 0 0,1-1 0 0 0,-1 1 0 0 0,1 0-1 0 0,-1-1 1 0 0,0 1 0 0 0,1 0 0 0 0,-1 0 0 0 0,-2-1-10 0 0,0 1-1 0 0,-1-1 1 0 0,1 1 0 0 0,0 0-1 0 0,0 0 1 0 0,-2 0 10 0 0,-4 1 208 0 0,8-1-208 0 0,1 0 0 0 0,-1 0-1 0 0,0 1 1 0 0,1-1-1 0 0,-1 0 1 0 0,0 1-1 0 0,1-1 1 0 0,-1 1 0 0 0,1-1-1 0 0,-1 0 1 0 0,1 1-1 0 0,-1-1 1 0 0,1 1 0 0 0,-1 0-1 0 0,1-1 1 0 0,-1 1-1 0 0,1-1 1 0 0,-1 1 0 0 0,1 0-1 0 0,0-1 1 0 0,0 1-1 0 0,-1 0 1 0 0,1-1 0 0 0,0 1-1 0 0,0 0 1 0 0,0-1-1 0 0,0 1 1 0 0,-1 0-1 0 0,1-1 1 0 0,0 1 0 0 0,0 0-1 0 0,1 0 1 0 0,-7 14-161 0 0,3-4 85 0 0,3-11 76 0 0,0 1 0 0 0,0 0 1 0 0,0 0-1 0 0,0-1 0 0 0,0 1 0 0 0,0 0 0 0 0,0 0 0 0 0,-1-1 0 0 0,1 1 1 0 0,0 0-1 0 0,0-1 0 0 0,-1 1 0 0 0,1 0 0 0 0,-1-1 0 0 0,1 1 0 0 0,-1 1 8 0 0,0 0 0 0 0,0 0-1 0 0,1 0 1 0 0,-1 0 0 0 0,0 0-1 0 0,1 0 1 0 0,0 0-1 0 0,-1 0 1 0 0,1 0 0 0 0,0 1-1 0 0,0 0-7 0 0,-1 13 124 0 0,0-15-124 0 0,-2 3 0 0 0,4 8 0 0 0,8 45 282 0 0,-8-40 272 0 0,-1 0 0 0 0,0-1 0 0 0,-1 7-554 0 0,-1 19-32 0 0,-5 16 135 0 0,1 23-30 0 0,3 129-31 0 0,6-186 417 0 0,-2-21-370 0 0,0 0-1 0 0,-1-1 0 0 0,1 1 0 0 0,-1 0 1 0 0,0 0-1 0 0,0 0 0 0 0,0-1 0 0 0,0 1 1 0 0,0 0-1 0 0,-1 0 0 0 0,1 0 0 0 0,-1 1-88 0 0,0-3 224 0 0,2 6-152 0 0,0-1-580 0 0,-3-5-7058 0 0,-5-3 121 0 0</inkml:trace>
  <inkml:trace contextRef="#ctx0" brushRef="#br1" timeOffset="75479.151">5398 5184 5984 0 0,'12'-8'640'0'0,"-9"6"186"0"0,0 1 1 0 0,0-1-1 0 0,1 1 1 0 0,-1 0-1 0 0,0 1 1 0 0,0-1-1 0 0,1 1 0 0 0,-1-1 1 0 0,3 1-827 0 0,-2 0 531 0 0,23-6 1236 0 0,-20 4-1411 0 0,-1 1 0 0 0,1 0 0 0 0,0 0-1 0 0,4 0-355 0 0,57-7 1915 0 0,24 6-158 0 0,20-6-1757 0 0,-98 6 379 0 0,-1 0-4720 0 0,-13 2 2888 0 0</inkml:trace>
  <inkml:trace contextRef="#ctx0" brushRef="#br1" timeOffset="72720.747">2724 5317 11976 0 0,'4'-2'171'0'0,"0"0"0"0"0,0 0 0 0 0,0 0 0 0 0,0 0 0 0 0,-1-1 0 0 0,1 0 0 0 0,1-1-171 0 0,-4 3 69 0 0,-1 1 0 0 0,1-1 1 0 0,-1 0-1 0 0,1 1 1 0 0,-1-1-1 0 0,1 0 1 0 0,-1 0-1 0 0,1 0 0 0 0,-1 1 1 0 0,0-1-1 0 0,1 0 1 0 0,-1 0-1 0 0,0 0 1 0 0,0 0-1 0 0,0 1 1 0 0,1-1-1 0 0,-1 0 0 0 0,0 0 1 0 0,0 0-1 0 0,-1 0 1 0 0,1 0-1 0 0,0 0 1 0 0,0 1-1 0 0,0-1 0 0 0,0 0 1 0 0,-1 0-1 0 0,1 0 1 0 0,0 0-1 0 0,-1 1 1 0 0,1-1-1 0 0,-1 0 0 0 0,1 0 1 0 0,-1 1-1 0 0,1-1 1 0 0,-1 0-1 0 0,1 1 1 0 0,-1-1-1 0 0,0 1 1 0 0,1-1-1 0 0,-1 0 0 0 0,0 1 1 0 0,0-1-70 0 0,0 0 92 0 0,0 1-1 0 0,-1-1 1 0 0,1 0 0 0 0,0 0 0 0 0,0 1-1 0 0,-1-1 1 0 0,1 1 0 0 0,-1-1 0 0 0,1 1-1 0 0,-1-1 1 0 0,1 1 0 0 0,0 0 0 0 0,-1 0-1 0 0,1 0 1 0 0,-1 0 0 0 0,1 0 0 0 0,-1 0-1 0 0,1 0 1 0 0,-1 0 0 0 0,1 1 0 0 0,-1-1-1 0 0,1 0 1 0 0,0 1 0 0 0,-1 0 0 0 0,1-1-1 0 0,-1 1 1 0 0,1 0 0 0 0,0-1 0 0 0,0 1-1 0 0,-1 0-91 0 0,-3 3 252 0 0,-1 1 0 0 0,1-1-1 0 0,0 1 1 0 0,0 0 0 0 0,0 0-1 0 0,0 0-251 0 0,-3 4 298 0 0,0-1 0 0 0,-9 6-298 0 0,7-6 136 0 0,0 1-1 0 0,1-1 1 0 0,-2 4-136 0 0,9-9 42 0 0,0-1 0 0 0,0 1 1 0 0,0-1-1 0 0,1 1 0 0 0,-1 0 1 0 0,1 0-1 0 0,-1-1 0 0 0,1 1 1 0 0,0 0-1 0 0,0 0 0 0 0,1 0 1 0 0,-1 0-1 0 0,1 0 0 0 0,-1 0 1 0 0,1 1-43 0 0,0-2 1 0 0,0 0 1 0 0,0 0 0 0 0,0 1 0 0 0,0-1 0 0 0,-1 0 0 0 0,1 0-1 0 0,-1 0 1 0 0,1 0 0 0 0,-1 0 0 0 0,0 0 0 0 0,0 0 0 0 0,0-1-1 0 0,0 1 1 0 0,0 0 0 0 0,0 0 0 0 0,0-1 0 0 0,0 1 0 0 0,-1 0-1 0 0,0 0-1 0 0,-1 0 1 0 0,2 2-3 0 0,9 10 14 0 0,-4-5 31 0 0,-4-9-43 0 0,0 1 1 0 0,0-1-1 0 0,1 1 1 0 0,-1-1 0 0 0,0 1-1 0 0,1-1 1 0 0,-1 1-1 0 0,0-1 1 0 0,1 0 0 0 0,-1 1-1 0 0,1-1 1 0 0,-1 0 0 0 0,0 1-1 0 0,1-1 1 0 0,-1 0-1 0 0,1 0 1 0 0,-1 1 0 0 0,1-1-1 0 0,-1 0 1 0 0,1 0-1 0 0,-1 0 1 0 0,1 0-1 0 0,-1 2 11 0 0,4-2 42 0 0,-2 0-50 0 0,-1 0 2 0 0,1 0-1 0 0,-1 0 0 0 0,0 0 1 0 0,1 0-1 0 0,-1-1 0 0 0,0 1 1 0 0,1 0-1 0 0,-1-1 1 0 0,0 1-1 0 0,0 0 0 0 0,1-1 1 0 0,-1 0-1 0 0,0 1 1 0 0,0-1-1 0 0,0 0 0 0 0,0 0 1 0 0,0 1-1 0 0,0-1 0 0 0,0 0 1 0 0,0 0-1 0 0,0 0 1 0 0,0 0-1 0 0,0-1-4 0 0,0 0 7 0 0,1 0 0 0 0,0 0 0 0 0,0-1 0 0 0,0 1 0 0 0,0 0 0 0 0,0 0 0 0 0,0 1-1 0 0,0-1 1 0 0,1 0 0 0 0,-1 1 0 0 0,1 0 0 0 0,-1-1 0 0 0,1 1-7 0 0,1-1 15 0 0,-1 0 1 0 0,1 0-1 0 0,-1 0 0 0 0,0 0 1 0 0,0-1-1 0 0,0 0 0 0 0,0 0-15 0 0,13-20 116 0 0,-13 17-89 0 0,1 0 1 0 0,0 1 0 0 0,1-1 0 0 0,0 0-28 0 0,3-2 10 0 0,-5 6-4 0 0,0-1-1 0 0,-1 1 1 0 0,0 0 0 0 0,1-1-1 0 0,-1 0 1 0 0,0 1 0 0 0,0-1-1 0 0,0 0 1 0 0,-1 0 0 0 0,2-3-6 0 0,0-14 21 0 0,-3 16-16 0 0,0 1 1 0 0,0 0-1 0 0,1 0 0 0 0,-1 0 1 0 0,1 0-1 0 0,0 0 0 0 0,0 0 1 0 0,0 0-6 0 0,11-20 11 0 0,-7 14-9 0 0,-1 0 1 0 0,1 0-1 0 0,-2-1 1 0 0,3-8-3 0 0,10-27 53 0 0,-11 31-53 0 0,0 1 0 0 0,2-13 0 0 0,-6 22 11 0 0,-1 1 1 0 0,0-1-1 0 0,0 0 0 0 0,0 0 0 0 0,0 1 0 0 0,-1-1 0 0 0,0-3-11 0 0,0 3 38 0 0,0 0 0 0 0,1 1-1 0 0,0-1 1 0 0,0 0 0 0 0,0 0-1 0 0,0-3-37 0 0,2-2 74 0 0,-2 7-67 0 0,1 1 0 0 0,-1-1 0 0 0,0 0 0 0 0,1 1 0 0 0,-1-1 0 0 0,0 0 0 0 0,0 1 0 0 0,0-1 0 0 0,0 0 0 0 0,-1 1-1 0 0,1-1 1 0 0,0 0 0 0 0,-1 1 0 0 0,1-1 0 0 0,-1 1 0 0 0,1-1 0 0 0,-2-1-7 0 0,2 3 1 0 0,0-1 0 0 0,0 1 1 0 0,-1-1-1 0 0,1 0 0 0 0,0 1 0 0 0,0-1 0 0 0,0 0 0 0 0,0 1 0 0 0,0-1 0 0 0,0 0 0 0 0,0 0 0 0 0,0 1 0 0 0,0-1 1 0 0,0 0-1 0 0,0 1 0 0 0,0-1 0 0 0,0 0 0 0 0,1 1 0 0 0,-1-1 0 0 0,0 0 0 0 0,0 1 0 0 0,1-1-1 0 0,2-2 64 0 0,-2 6-32 0 0,-9 4-49 0 0,7-6 11 0 0,0 0-1 0 0,0-1 1 0 0,1 1 0 0 0,-1 0 0 0 0,0-1-1 0 0,0 1 1 0 0,0 0 0 0 0,1 0 0 0 0,-1 0-1 0 0,0 0 1 0 0,1 0 0 0 0,-1 0 0 0 0,1 0 0 0 0,-1 0-1 0 0,1 0 1 0 0,-1 0 0 0 0,1 0 0 0 0,0 0-1 0 0,-1 0 1 0 0,1 1 0 0 0,0-1 0 0 0,0 0 6 0 0,0 2-37 0 0,-1-1 0 0 0,1 1 0 0 0,-1-1 1 0 0,1 0-1 0 0,-1 1 0 0 0,0-1 0 0 0,0 0 1 0 0,0 1-1 0 0,0-1 0 0 0,-1 0 0 0 0,1 0 1 0 0,0 0-1 0 0,-1 0 0 0 0,0 0 0 0 0,0 0 37 0 0,1 0 21 0 0,-1 0 0 0 0,0 0 0 0 0,1 0 1 0 0,-1 0-1 0 0,1 1 0 0 0,0-1 0 0 0,-1 0 0 0 0,1 1 0 0 0,1-1 0 0 0,-1 1 0 0 0,0-1 0 0 0,0 3-21 0 0,1-1 68 0 0,0 1-1 0 0,1 0 1 0 0,-1-1-1 0 0,1 1 1 0 0,1 3-68 0 0,-1-3-42 0 0,0 0-1 0 0,0 0 1 0 0,0 0 0 0 0,-1-1-1 0 0,0 1 1 0 0,0 1 42 0 0,-12 86 123 0 0,12-91-109 0 0,-1 20 12 0 0,0-1 0 0 0,1 0 0 0 0,1 0 0 0 0,0 0 0 0 0,2 0 0 0 0,3 13-26 0 0,-5-31-33 0 0,0 2-35 0 0,0 0 1 0 0,0 0-1 0 0,0 0 0 0 0,1-1 0 0 0,-1 1 1 0 0,1 0-1 0 0,0-1 0 0 0,0 1 1 0 0,2 1 67 0 0,-2-3-2 0 0,0-1 1 0 0,-1 0 0 0 0,1 1 0 0 0,0-1 0 0 0,0 0 0 0 0,0 0-1 0 0,0 0 1 0 0,-1 0 0 0 0,2-1 0 0 0,-1 1 0 0 0,0 0 0 0 0,0-1-1 0 0,0 1 1 0 0,0-1 0 0 0,0 0 0 0 0,0 0 0 0 0,0 0 0 0 0,1 0-1 0 0,-1 0 1 0 0,0 0 0 0 0,0-1 0 0 0,0 1 0 0 0,0-1 0 0 0,1 0 1 0 0,12-3 79 0 0,0-1 0 0 0,-1-1 0 0 0,0-1 0 0 0,0 0 0 0 0,0-1 0 0 0,1-1-79 0 0,-14 8 0 0 0,7-5 6 0 0,1-1 0 0 0,-1 0 0 0 0,-1-1 0 0 0,1 1 0 0 0,-1-1 0 0 0,-1-1 0 0 0,1 1 0 0 0,2-8-6 0 0,-2 5-11 0 0,-2-1-1 0 0,1 1 0 0 0,-1-1 0 0 0,2-10 12 0 0,6-14 159 0 0,-12 33-144 0 0,0 0 1 0 0,0-1-1 0 0,0 1 0 0 0,0 0 0 0 0,-1-1 0 0 0,0-1-15 0 0,0 3 1 0 0,1-1-1 0 0,-1 0 1 0 0,0 1 0 0 0,1-1-1 0 0,0 0 1 0 0,0 1 0 0 0,-1-1-1 0 0,2-1 0 0 0,-1 3 14 0 0,0-1 0 0 0,0 0 0 0 0,-1 1 0 0 0,1-1 0 0 0,0 0 0 0 0,-1 0 0 0 0,1 0 0 0 0,-1 1 0 0 0,0-1 0 0 0,0 0 0 0 0,0 0 0 0 0,0 0 0 0 0,0 0 0 0 0,0 0 0 0 0,0 0 0 0 0,0 1 0 0 0,-1-1 0 0 0,1 0 0 0 0,-1 0 0 0 0,0-1-14 0 0,1 3 8 0 0,0-1 0 0 0,0 1-1 0 0,0 0 1 0 0,0-1-1 0 0,0 1 1 0 0,-1-1 0 0 0,1 1-1 0 0,0 0 1 0 0,0-1-1 0 0,0 1 1 0 0,-1 0 0 0 0,1-1-1 0 0,0 1 1 0 0,0 0 0 0 0,-1-1-1 0 0,1 1 1 0 0,0 0-1 0 0,-1 0 1 0 0,1-1 0 0 0,0 1-1 0 0,-1 0 1 0 0,1 0-1 0 0,0-1 1 0 0,-1 1 0 0 0,1 0-1 0 0,-1 0 1 0 0,1 0 0 0 0,0 0-1 0 0,-1 0 1 0 0,1 0-1 0 0,-1 0 1 0 0,1 0 0 0 0,0 0-1 0 0,-1 0-7 0 0,-1 0-6 0 0,1 0 0 0 0,-1 1 0 0 0,1-1 0 0 0,-1 1 0 0 0,1-1 0 0 0,-1 1 0 0 0,1 0 0 0 0,-1 0 0 0 0,1-1 0 0 0,-1 2 6 0 0,-3 1-67 0 0,1 1-1 0 0,-1 0 1 0 0,1 0 0 0 0,0 0 0 0 0,0 0 67 0 0,-5 10-129 0 0,1 0 1 0 0,0 0-1 0 0,-4 12 129 0 0,-8 15-133 0 0,18-37 148 0 0,0 1-1 0 0,1-1 1 0 0,-1 1-1 0 0,1-1 1 0 0,0 1-1 0 0,0 0 0 0 0,1-1 1 0 0,-1 1-1 0 0,1 0 1 0 0,0 0-1 0 0,1-1 1 0 0,-1 1-1 0 0,1 0 1 0 0,0 0-1 0 0,0-1 1 0 0,0 1-1 0 0,1-1 0 0 0,-1 1 1 0 0,1-1-1 0 0,0 1 1 0 0,0-1-1 0 0,1 0 1 0 0,-1 0-1 0 0,1 0 1 0 0,2 1-15 0 0,2 7-163 0 0,-6-10 148 0 0,0-1 0 0 0,-1 1 0 0 0,1-1 0 0 0,0 1 1 0 0,0-1-1 0 0,0 0 0 0 0,0 1 0 0 0,1-1 0 0 0,0 1 15 0 0,0-1-8 0 0,1 1-1 0 0,0-1 1 0 0,-1 0-1 0 0,1 0 0 0 0,0 0 1 0 0,0 0-1 0 0,-1 0 1 0 0,1-1-1 0 0,1 1 9 0 0,0 0 11 0 0,0-1 0 0 0,-1 0 0 0 0,1 0-1 0 0,0 0 1 0 0,0 0 0 0 0,-1-1 0 0 0,1 0-1 0 0,-1 1 1 0 0,1-1 0 0 0,0-1-1 0 0,-1 1 1 0 0,0 0 0 0 0,1-1 0 0 0,-1 0-1 0 0,0 1 1 0 0,0-1 0 0 0,0 0 0 0 0,0-1-1 0 0,0 1 1 0 0,0-1 0 0 0,0 1 0 0 0,-1-1-1 0 0,0 0 1 0 0,1 0-11 0 0,7-11 58 0 0,0 0-1 0 0,0-1 0 0 0,-2 0 1 0 0,5-11-58 0 0,-5 10 79 0 0,8-12-73 0 0,-10 17-114 0 0,0 0 0 0 0,0 0 0 0 0,-1 0 1 0 0,0-3 107 0 0,-2 2-85 0 0,-2 8 59 0 0,0 1-1 0 0,0-1 0 0 0,0 1 1 0 0,0-1-1 0 0,0 1 1 0 0,1 0-1 0 0,0-1 27 0 0,2 1-23 0 0,-3 3 18 0 0,-1 0-1 0 0,1 0 1 0 0,-1 0-1 0 0,0 0 1 0 0,1 0-1 0 0,-1 0 1 0 0,1 0-1 0 0,-1 0 1 0 0,0 0 0 0 0,1 0-1 0 0,-1 1 1 0 0,1-1-1 0 0,-1 0 1 0 0,0 0-1 0 0,1 0 1 0 0,-1 0-1 0 0,0 1 1 0 0,1-1-1 0 0,-1 0 1 0 0,0 0-1 0 0,1 1 1 0 0,-1-1-1 0 0,0 0 1 0 0,0 1-1 0 0,1-1 1 0 0,-1 0-1 0 0,0 1 1 0 0,0-1-1 0 0,1 1 1 0 0,-1-1 0 0 0,0 0-1 0 0,0 1 6 0 0,7 16-70 0 0,-5-11 27 0 0,4 7 14 0 0,-2 0-1 0 0,0 0 0 0 0,1 3 30 0 0,-2-2 5 0 0,8 20 41 0 0,0 0 0 0 0,3 0 0 0 0,11 21-46 0 0,-24-54 76 0 0,-1-1 4 0 0,-1-4 210 0 0,-2-27-312 0 0,1 1 0 0 0,2-23 22 0 0,0 32-169 0 0,1 14 7 0 0,0-1 0 0 0,0 0 0 0 0,0 1-1 0 0,1-1 1 0 0,0 1 0 0 0,1-1 162 0 0,0 1-123 0 0,-1 0-1 0 0,0 0 0 0 0,-1 0 1 0 0,1-1-1 0 0,-2 1 0 0 0,1-1 124 0 0,-1 7-72 0 0,0 1 0 0 0,12 1 31 0 0,-10 0 66 0 0,0-1 1 0 0,0 1-1 0 0,0 0 0 0 0,0 0 1 0 0,0 0-1 0 0,0 1 1 0 0,-1-1-1 0 0,1 0 0 0 0,-1 1 1 0 0,1-1-1 0 0,-1 1 0 0 0,1-1 1 0 0,-1 1-1 0 0,0 0 0 0 0,0 0 1 0 0,0 0-1 0 0,1 1-25 0 0,14 34-14 0 0,8 13 14 0 0,-10-24-4 0 0,-11-22 48 0 0,-1 0-1 0 0,1 1 1 0 0,-1-1 0 0 0,0 0-1 0 0,0 1 1 0 0,-1 0 0 0 0,1-1-1 0 0,-1 1 1 0 0,0 0-1 0 0,0 3-43 0 0,-1-7-19 0 0,1 0-1 0 0,-1-1 1 0 0,0 1 0 0 0,0-1-1 0 0,1 1 1 0 0,-1 0-1 0 0,0-1 1 0 0,1 1 0 0 0,-1-1-1 0 0,0 1 1 0 0,1-1-1 0 0,-1 1 1 0 0,1-1-1 0 0,-1 1 1 0 0,1-1 0 0 0,-1 1-1 0 0,1-1 1 0 0,0 0-1 0 0,-1 1 1 0 0,1-1-1 0 0,-1 0 1 0 0,1 1 0 0 0,0-1-1 0 0,-1 0 1 0 0,1 0-1 0 0,0 0 20 0 0,0 1-142 0 0,0-1-1 0 0,0 0 0 0 0,0 1 0 0 0,1-1 0 0 0,-1 0 0 0 0,0 0 0 0 0,0 0 1 0 0,0 0-1 0 0,0 0 0 0 0,0 0 0 0 0,0 0 0 0 0,1-1 0 0 0,-1 1 1 0 0,0 0-1 0 0,0 0 0 0 0,0-1 0 0 0,0 1 143 0 0,7-5-2027 0 0</inkml:trace>
  <inkml:trace contextRef="#ctx0" brushRef="#br1" timeOffset="73061.922">3779 5104 5984 0 0,'0'0'273'0'0,"0"-1"-5"0"0,0-3 185 0 0,0 3 1414 0 0,0 1 638 0 0,-2 2 2275 0 0,-5 4-3376 0 0,-4 1-537 0 0,8-6-745 0 0,0 1 0 0 0,0 0-1 0 0,0 0 1 0 0,0 0 0 0 0,0 1 0 0 0,0-1 0 0 0,0 1-1 0 0,0 0-121 0 0,-6 9 287 0 0,0-1-1 0 0,1 1 1 0 0,1 1-1 0 0,-1 2-286 0 0,6-12 13 0 0,1 0 0 0 0,-1 0 0 0 0,1-1 0 0 0,0 2 0 0 0,0-1 0 0 0,0 0 0 0 0,1 0 0 0 0,-1 0 0 0 0,1 0 0 0 0,0 0 0 0 0,0 0 0 0 0,0 1 0 0 0,0-1 0 0 0,0 0 0 0 0,1 0 0 0 0,-1 0 0 0 0,1 0 0 0 0,0 1 0 0 0,0-1 0 0 0,0 0 0 0 0,0-1 0 0 0,1 2-13 0 0,0-1-1 0 0,0 0 1 0 0,0 0-1 0 0,1 0 0 0 0,0 0 0 0 0,-1-1 0 0 0,1 1 0 0 0,0-1 0 0 0,0 0 0 0 0,1 1 0 0 0,-1-1 0 0 0,0-1 0 0 0,4 2 1 0 0,5 2 45 0 0,0-1-1 0 0,0 0 1 0 0,4 0-45 0 0,-4-1 222 0 0,1 0 0 0 0,10 5-222 0 0,-5 0-248 0 0,-12-2 148 0 0,-6-6 108 0 0,1 1-1 0 0,-1 0 1 0 0,0-1-1 0 0,0 1 1 0 0,1-1 0 0 0,-1 1-1 0 0,0-1 1 0 0,0 1-1 0 0,0 0 1 0 0,0-1 0 0 0,0 1-1 0 0,0 0 1 0 0,0-1-1 0 0,0 1 1 0 0,0-1 0 0 0,0 1-1 0 0,0 0 1 0 0,0-1-1 0 0,0 1 1 0 0,-1-1-1 0 0,1 1 1 0 0,0 0 0 0 0,0-1-1 0 0,-1 1 1 0 0,1-1-1 0 0,0 1 1 0 0,-1-1 0 0 0,1 1-1 0 0,-1-1 1 0 0,1 1-1 0 0,-1-1 1 0 0,1 0 0 0 0,0 1-1 0 0,-1-1 1 0 0,1 0-1 0 0,-2 1-7 0 0,-23 14 243 0 0,15-11-35 0 0,-8 6-93 0 0,0-1 1 0 0,-1-1-1 0 0,0-1 1 0 0,0-1-1 0 0,-1 0 1 0 0,1-1-1 0 0,-17 1-115 0 0,6-6-3173 0 0,29-1 1643 0 0,-1-3-5 0 0</inkml:trace>
  <inkml:trace contextRef="#ctx0" brushRef="#br1" timeOffset="73317.748">3947 5145 14280 0 0,'0'0'1102'0'0,"1"14"-550"0"0,0-8-131 0 0,-1-1-1 0 0,0 1 1 0 0,0 0-1 0 0,0-1 1 0 0,-1 1-1 0 0,0 0 1 0 0,0-1-1 0 0,0 1 1 0 0,-1-1-1 0 0,0 1 0 0 0,-2 4-420 0 0,1-1 467 0 0,0 0 0 0 0,1 0-1 0 0,-1 5-466 0 0,0 14 1222 0 0,2 0 0 0 0,1 5-1222 0 0,0-26 556 0 0,1-4-113 0 0,4 3-316 0 0,-4-5-234 0 0,-1-1-76 0 0,0 0-10 0 0,0 0-28 0 0,0 0-97 0 0,0 0-39 0 0,2-7-526 0 0,-1-15-1670 0 0,2 6 1086 0 0</inkml:trace>
  <inkml:trace contextRef="#ctx0" brushRef="#br1" timeOffset="74157.965">4037 4970 13880 0 0,'0'0'630'0'0,"0"0"-7"0"0,8 0-372 0 0,-2 1-19 0 0,-1 0 1 0 0,0 1 0 0 0,1 0 0 0 0,-1 0-1 0 0,0 0 1 0 0,0 1 0 0 0,0 0 0 0 0,0 0-1 0 0,-1 0 1 0 0,1 0 0 0 0,-1 1 0 0 0,0 0-233 0 0,22 18 1587 0 0,-17-15-1064 0 0,0 0 0 0 0,-1 1 1 0 0,0 0-1 0 0,0 1 0 0 0,-1 0 0 0 0,6 7-523 0 0,6 32 616 0 0,-18-45-526 0 0,0 0 0 0 0,0 0 0 0 0,0 0 0 0 0,0 0 0 0 0,0 0 0 0 0,-1 0 0 0 0,1 0 0 0 0,-1 0 0 0 0,0 1-90 0 0,2 12 630 0 0,-1-10-553 0 0,-1 0 0 0 0,0 0 0 0 0,0 1-1 0 0,0-1 1 0 0,-1 0 0 0 0,0 0 0 0 0,0 0-1 0 0,-1 0-76 0 0,-3 24-6 0 0,5-24 6 0 0,-2 0 1 0 0,1 0-1 0 0,-1 0 0 0 0,1 0 0 0 0,-2 0 1 0 0,1 0-1 0 0,-1 1 0 0 0,-9 22-22 0 0,9-22-36 0 0,0 0-1 0 0,0 0 1 0 0,-1-1-1 0 0,0 0 0 0 0,0 0 1 0 0,-4 5 58 0 0,-7 8-237 0 0,15-18 145 0 0,-1 0 1 0 0,0 0-1 0 0,0-1 0 0 0,0 1 0 0 0,1 0 0 0 0,-1-1 0 0 0,0 1 1 0 0,0-1-1 0 0,0 1 0 0 0,0-1 0 0 0,0 1 0 0 0,0-1 0 0 0,0 0 1 0 0,-1 1-1 0 0,1-1 0 0 0,0 0 0 0 0,0 0 0 0 0,0 0 0 0 0,0 0 1 0 0,0 0-1 0 0,0 0 0 0 0,0 0 0 0 0,0 0 0 0 0,0-1 0 0 0,-1 1 0 0 0,1 0 1 0 0,0 0-1 0 0,0-1 0 0 0,0 1 0 0 0,0-1 0 0 0,0 1 0 0 0,1-1 1 0 0,-1 0-1 0 0,0 1 0 0 0,0-1 0 0 0,0 0 0 0 0,0 1 0 0 0,1-1 1 0 0,-1 0-1 0 0,0 0 0 0 0,0 0 0 0 0,1 0 0 0 0,-1 0 0 0 0,1 0 1 0 0,-1 0-1 0 0,1 0 0 0 0,0 0 0 0 0,-1 0 0 0 0,1 0 0 0 0,0 0 92 0 0,-6-70-9644 0 0,6 60 8433 0 0,1-1 0 0 0,0 1-1 0 0,0-2 1212 0 0,2-5-1119 0 0,-2 11 821 0 0,0 0-1 0 0,0 1 0 0 0,1-1 0 0 0,-1 1 0 0 0,2 0 1 0 0,-1-1-1 0 0,1 1 0 0 0,1-3 299 0 0,-3 7 448 0 0,0 0 0 0 0,0 0 0 0 0,0 0 0 0 0,0 0 0 0 0,1 0 0 0 0,-1 1 0 0 0,0-1 0 0 0,1 0 0 0 0,0 0 0 0 0,-1 1 0 0 0,1-1 0 0 0,0 1 0 0 0,0 0 0 0 0,0-1 0 0 0,0 1 1 0 0,0 0-1 0 0,0 0 0 0 0,0 0 0 0 0,0 0 0 0 0,0 1 0 0 0,0-1 0 0 0,1 1 0 0 0,-1-1 0 0 0,0 1 0 0 0,3 0-448 0 0,18-2 1053 0 0,0 1 0 0 0,0 2 0 0 0,0 0 0 0 0,9 3-1053 0 0,-21-4 163 0 0,0 0 0 0 0,0 0 0 0 0,3-1-163 0 0,18-1 744 0 0,-23 2-540 0 0,1-1 1 0 0,0 1-1 0 0,-1-2 1 0 0,1 0-1 0 0,-1 0 0 0 0,7-2-204 0 0,-12 3 0 0 0,-1-1 0 0 0,1 1-1 0 0,-1-1 1 0 0,0 0 0 0 0,1 1 0 0 0,-1-1-1 0 0,0-1 1 0 0,0 1 0 0 0,0 0 0 0 0,-1-1-1 0 0,1 0 1 0 0,0 1 0 0 0,-1-1-1 0 0,0 0 1 0 0,0 0 0 0 0,0 0 0 0 0,0-1-1 0 0,1 0 1 0 0,-3-7 3 0 0,0 11 4 0 0,0 0 0 0 0,0-1 1 0 0,0 1-1 0 0,0 0 1 0 0,0 0-1 0 0,0 0 1 0 0,0-1-1 0 0,0 1 0 0 0,0 0 1 0 0,0 0-1 0 0,0-1 1 0 0,0 1-1 0 0,0 0 1 0 0,0 0-1 0 0,0 0 0 0 0,0-1 1 0 0,0 1-1 0 0,0 0 1 0 0,0 0-1 0 0,0 0 1 0 0,-1 0-1 0 0,1-1 0 0 0,0 1 1 0 0,0 0-1 0 0,0 0 1 0 0,0 0-1 0 0,0 0 1 0 0,-1 0-1 0 0,1-1 0 0 0,0 1 1 0 0,0 0-1 0 0,0 0 1 0 0,0 0-1 0 0,-1 0 1 0 0,1 0-1 0 0,0 0 0 0 0,0 0 1 0 0,0 0-1 0 0,-1 0-7 0 0,-1 1-15 0 0,0 0-1 0 0,1 1 0 0 0,-1-1 1 0 0,0 1-1 0 0,0-1 0 0 0,1 1 1 0 0,-1 0-1 0 0,1-1 0 0 0,0 1 0 0 0,-1 0 1 0 0,1 0-1 0 0,0 0 0 0 0,0 0 1 0 0,0 0-1 0 0,0 1 16 0 0,-1 4 7 0 0,1 0 0 0 0,-1 1 0 0 0,1-1-1 0 0,0 2-6 0 0,-2 16-12 0 0,2-21 12 0 0,0 0 0 0 0,1-1 0 0 0,0 1 0 0 0,0 0 0 0 0,0-1 0 0 0,0 1 0 0 0,0 0 0 0 0,1-1 0 0 0,-1 1 0 0 0,1-1 0 0 0,0 1 0 0 0,0-1 0 0 0,1 1 0 0 0,-1-1 0 0 0,1 0 0 0 0,0 1 0 0 0,-1-1 0 0 0,2 0 0 0 0,0 2 0 0 0,-2-4 0 0 0,0 1 0 0 0,1-1 0 0 0,-1 0 0 0 0,0 0 0 0 0,1 0 0 0 0,-1 0 0 0 0,0 0 0 0 0,1 0 0 0 0,0 0 0 0 0,-1 0 0 0 0,1 0 0 0 0,-1-1 0 0 0,1 1 0 0 0,0 0 0 0 0,-1-1 0 0 0,1 0 0 0 0,0 1 0 0 0,0-1 0 0 0,1 0 0 0 0,1 0 0 0 0,0 0 52 0 0,-1-1 0 0 0,1 1 0 0 0,-1-1 0 0 0,1 0 0 0 0,-1 0 0 0 0,1-1 0 0 0,-1 1 0 0 0,0-1 0 0 0,0 0 0 0 0,0 0 0 0 0,0 0 0 0 0,0 0 0 0 0,0 0 0 0 0,-1 0 0 0 0,1-1 0 0 0,-1 0 0 0 0,1 0-52 0 0,11-18 877 0 0,-10 15-960 0 0,0 1-1 0 0,-1-1 0 0 0,0 1 1 0 0,0-1-1 0 0,2-5 84 0 0,-2 3-101 0 0,0 1-1 0 0,1-1 1 0 0,0 1-1 0 0,0 0 1 0 0,1 1-1 0 0,0-1 1 0 0,0 1-1 0 0,1 0 1 0 0,-1 0-1 0 0,3-2 102 0 0,-7 8-8 0 0,-1 0-1 0 0,0-1 0 0 0,0 1 0 0 0,1 0 0 0 0,-1-1 1 0 0,0 1-1 0 0,1 0 0 0 0,-1 0 0 0 0,1-1 1 0 0,-1 1-1 0 0,0 0 0 0 0,1 0 0 0 0,-1-1 0 0 0,1 1 1 0 0,-1 0-1 0 0,1 0 0 0 0,-1 0 0 0 0,0 0 1 0 0,1 0-1 0 0,-1 0 0 0 0,1 0 0 0 0,-1 0 0 0 0,1 0 1 0 0,-1 0-1 0 0,1 0 0 0 0,-1 0 0 0 0,1 0 1 0 0,-1 0-1 0 0,1 0 0 0 0,-1 0 0 0 0,0 1 0 0 0,1-1 1 0 0,-1 0-1 0 0,1 0 0 0 0,-1 1 9 0 0,7 10 52 0 0,-6-8-77 0 0,3 9 25 0 0,0 0 0 0 0,0 1 0 0 0,-1 0 0 0 0,-1 0 0 0 0,0 0 0 0 0,-1 0 0 0 0,0 3 0 0 0,-1-11 0 0 0,5 84 486 0 0,-5-1-1 0 0,-5 34-485 0 0,3-99 185 0 0,-1 1 0 0 0,-2 8-185 0 0,3-24 65 0 0,0-1 1 0 0,0 1 0 0 0,-1-1 0 0 0,0 1 0 0 0,0-1-1 0 0,-1 0 1 0 0,1 0 0 0 0,-5 5-66 0 0,3-6 51 0 0,-1-1 0 0 0,1 0 0 0 0,-1-1 0 0 0,0 1 0 0 0,0-1 0 0 0,0 0 0 0 0,-7 2-51 0 0,-28 8 280 0 0,37-13-274 0 0,1 0-1 0 0,-1 0 0 0 0,1-1 1 0 0,-1 0-1 0 0,1 1 0 0 0,-1-1 0 0 0,0 0 1 0 0,1-1-6 0 0,-5 1-84 0 0,7 0-96 0 0,-7-8-1009 0 0,7 4 825 0 0,-2-9-1191 0 0,3 4-3673 0 0,3-4-1454 0 0</inkml:trace>
  <inkml:trace contextRef="#ctx0" brushRef="#br1" timeOffset="77085.032">2806 6110 6448 0 0,'0'-5'33'0'0,"1"3"13"0"0,-1 0 1 0 0,1-1 0 0 0,-1 1-1 0 0,0 0 1 0 0,0-1-1 0 0,0 1 1 0 0,-1 0 0 0 0,1 0-1 0 0,0-1 1 0 0,-1 1-1 0 0,0 0 1 0 0,1 0 0 0 0,-1-1-1 0 0,0 1-46 0 0,1 2 0 0 0,-1-1 0 0 0,1 1-1 0 0,0 0 1 0 0,0-1 0 0 0,0 1 0 0 0,0-1-1 0 0,0 1 1 0 0,0 0 0 0 0,-1-1 0 0 0,1 1-1 0 0,0 0 1 0 0,0-1 0 0 0,0 1 0 0 0,0-1-1 0 0,0 1 1 0 0,1 0 0 0 0,-1-1 0 0 0,0 1-1 0 0,0 0 1 0 0,0-1 0 0 0,0 1 0 0 0,0 0-1 0 0,0-1 1 0 0,1 1 0 0 0,-1 0 0 0 0,0-1-1 0 0,0 1 1 0 0,0 0 0 0 0,1-1 0 0 0,-1 1-1 0 0,0 0 1 0 0,0 0 0 0 0,1-1 0 0 0,-1 1 7 0 0,0 0-1 0 0,1 0 1 0 0,-1-1 0 0 0,0 1 0 0 0,0 0-1 0 0,0 0 1 0 0,1 0 0 0 0,-1-1 0 0 0,0 1-1 0 0,0 0 1 0 0,0-1 0 0 0,0 1 0 0 0,1 0-1 0 0,-1 0 1 0 0,0-1 0 0 0,0 1 0 0 0,0 0-1 0 0,0-1 1 0 0,0 1 0 0 0,0 0 0 0 0,0 0-1 0 0,0-1 1 0 0,0 1 0 0 0,0 0 0 0 0,0-1-1 0 0,0 1 1 0 0,0 0 0 0 0,0-1 0 0 0,0 1-1 0 0,-1 0 1 0 0,1 0 0 0 0,0-1 0 0 0,0 1-1 0 0,0 0 1 0 0,0-1-7 0 0,-1 0 35 0 0,-5-11 2640 0 0,6 11-2555 0 0,0 1 0 0 0,0-1 0 0 0,0 0 0 0 0,0 1 0 0 0,0-1 0 0 0,0 1 0 0 0,1-1 0 0 0,-1 1 0 0 0,0-1 0 0 0,0 1 0 0 0,1-1-1 0 0,-1 1 1 0 0,0-1 0 0 0,1 1 0 0 0,-1-1 0 0 0,0 1 0 0 0,1 0 0 0 0,-1-1 0 0 0,1 1 0 0 0,-1-1 0 0 0,0 1 0 0 0,1 0 0 0 0,-1-1 0 0 0,1 1 0 0 0,0 0-120 0 0,5-9 1266 0 0,-6 9-1231 0 0,0 0 1 0 0,0-1-1 0 0,0 1 0 0 0,0 0 1 0 0,0 0-1 0 0,0 0 0 0 0,0 0 1 0 0,0 0-1 0 0,0-1 0 0 0,0 1 1 0 0,0 0-1 0 0,0 0 0 0 0,0 0 1 0 0,0 0-1 0 0,0-1 0 0 0,0 1 0 0 0,0 0 1 0 0,0 0-1 0 0,0 0 0 0 0,0 0 1 0 0,0 0-1 0 0,0-1 0 0 0,0 1 1 0 0,0 0-1 0 0,0 0 0 0 0,0 0 1 0 0,0 0-1 0 0,-1 0 0 0 0,1 0 1 0 0,0-1-1 0 0,0 1 0 0 0,0 0 1 0 0,0 0-1 0 0,0 0 0 0 0,0 0 1 0 0,0 0-1 0 0,-1 0 0 0 0,1 0 1 0 0,0 0-1 0 0,0 0 0 0 0,0 0 1 0 0,0-1-1 0 0,0 1 0 0 0,0 0 1 0 0,-1 0-1 0 0,1 0 0 0 0,0 0 1 0 0,0 0-1 0 0,0 0 0 0 0,0 0 1 0 0,-1 0-1 0 0,1 0-35 0 0,7-2 1149 0 0,-18 2 43 0 0,-24 3 717 0 0,29-1-1768 0 0,-1 0-1 0 0,1 0 1 0 0,0 1-1 0 0,0 0 1 0 0,0 0-1 0 0,0 0 0 0 0,0 1 1 0 0,1 0-1 0 0,-2 1-140 0 0,3-2 49 0 0,-1-1 0 0 0,0 1 0 0 0,1-1 1 0 0,-1 1-1 0 0,0-1 0 0 0,-1 0-49 0 0,3-1 16 0 0,-1 0 0 0 0,1 0 0 0 0,0 1 0 0 0,-1-1 0 0 0,1 1 1 0 0,0 0-1 0 0,0 0 0 0 0,0 0 0 0 0,0 1 0 0 0,-2 2-16 0 0,-17 28 176 0 0,18-29-166 0 0,-1 1-1 0 0,1 0 1 0 0,1 0-1 0 0,-1 0 1 0 0,1 0-1 0 0,0 0 1 0 0,0 1-1 0 0,0 0 1 0 0,1-1-1 0 0,0 1 1 0 0,0 0-1 0 0,0 0 1 0 0,1 0-1 0 0,0 0 1 0 0,0 0-1 0 0,0 3-9 0 0,1-7 0 0 0,0 1 0 0 0,-1-1 0 0 0,1 0 0 0 0,-1 0 0 0 0,1 1 0 0 0,-1-1 0 0 0,0 0 0 0 0,0 0 0 0 0,0 0 0 0 0,-1 2 0 0 0,1-3 0 0 0,0 1 0 0 0,0-1 0 0 0,0 1 0 0 0,1-1 0 0 0,-1 1 0 0 0,0 0 0 0 0,1-1 0 0 0,0 1 0 0 0,-1 0 0 0 0,1-1 0 0 0,0 1 0 0 0,0 0 0 0 0,0 0 0 0 0,0-1 0 0 0,0 2 0 0 0,4 11 0 0 0,-3-13 0 0 0,-1 1 0 0 0,1 0 0 0 0,0 0 0 0 0,-1 0 0 0 0,0 0 0 0 0,1 0 0 0 0,-1 0 0 0 0,0 0 0 0 0,0 0 0 0 0,0 0 0 0 0,0 0 0 0 0,-1 0 0 0 0,1-1 0 0 0,0 0 0 0 0,0 0 0 0 0,0 0 0 0 0,0 0 0 0 0,0 0 0 0 0,0-1 0 0 0,0 1 0 0 0,1 0 0 0 0,-1 0 0 0 0,0 0 0 0 0,0 0 0 0 0,0-1 0 0 0,1 1 0 0 0,-1 0 0 0 0,1 0 0 0 0,-1 0 0 0 0,1-1 0 0 0,-1 1 0 0 0,1 0 0 0 0,-1-1 0 0 0,1 1 0 0 0,-1 0 0 0 0,1-1 0 0 0,9 5 0 0 0,-9-5 2 0 0,0 0-1 0 0,0 0 1 0 0,0 0-1 0 0,0 0 1 0 0,1 0-1 0 0,-1-1 1 0 0,0 1-1 0 0,0 0 0 0 0,0-1 1 0 0,0 1-1 0 0,0-1 1 0 0,0 1-1 0 0,0-1 1 0 0,0 1-1 0 0,-1-1 1 0 0,1 0-1 0 0,0 1 1 0 0,0-1-1 0 0,0 0 1 0 0,-1 0-1 0 0,1 0 1 0 0,0 0-1 0 0,0 0-1 0 0,11-11 41 0 0,-5 7-26 0 0,-2 2-3 0 0,0 0 1 0 0,0 0-1 0 0,0-1 0 0 0,-1 0 1 0 0,0 0-1 0 0,1 0 1 0 0,-2 0-1 0 0,1 0 0 0 0,0-1 1 0 0,2-4-13 0 0,-3 4 12 0 0,0 0 1 0 0,0 0-1 0 0,0 0 1 0 0,1 1 0 0 0,-1 0-1 0 0,1-1 1 0 0,0 1-1 0 0,1 0 1 0 0,3-2-13 0 0,-5 4 7 0 0,-3 1-7 0 0,1 1 1 0 0,0-1-1 0 0,0 0 1 0 0,0 1 0 0 0,0-1-1 0 0,0 0 1 0 0,-1 0-1 0 0,1 0 1 0 0,0 0 0 0 0,0 0-1 0 0,-1 0 1 0 0,1 0 0 0 0,-1 0-1 0 0,1 0 1 0 0,-1 0-1 0 0,0 0 1 0 0,1 0 0 0 0,-1 0-1 0 0,0 0 1 0 0,0 0-1 0 0,1 0 1 0 0,-1 0 0 0 0,0-1-1 0 0,0 1 1 0 0,0 0-1 0 0,-1-1 0 0 0,1-3 7 0 0,1 4-4 0 0,-1-1 0 0 0,0 1 0 0 0,0 0 0 0 0,1-1 0 0 0,-1 1 0 0 0,1-1 0 0 0,-1 1 1 0 0,1 0-1 0 0,0-1 0 0 0,-1 1 0 0 0,1 0 0 0 0,0 0 0 0 0,0 0 0 0 0,0 0 0 0 0,0 0 0 0 0,0 0 0 0 0,0 0 0 0 0,0 0 0 0 0,1-1-3 0 0,-1 1 3 0 0,0 1 0 0 0,1-1 1 0 0,-1 0-1 0 0,0 0 0 0 0,0 0 1 0 0,-1 0-1 0 0,1-1 0 0 0,0 1 0 0 0,0 0 1 0 0,0 0-1 0 0,-1-1 0 0 0,1 1 1 0 0,-1 0-1 0 0,1 0 0 0 0,-1-1 0 0 0,1 1 1 0 0,-1-1-1 0 0,0 1 0 0 0,1-1-3 0 0,-1 0 0 0 0,0 1 0 0 0,0 0 0 0 0,0 0 1 0 0,0 0-1 0 0,1-1 0 0 0,-1 1 0 0 0,1 0 0 0 0,-1 0 0 0 0,1 0 0 0 0,-1 0 0 0 0,1 0 0 0 0,0 0 0 0 0,-1 0 0 0 0,1 0 0 0 0,0 0 0 0 0,0 0 0 0 0,0 0 0 0 0,-1 0 1 0 0,1 1-1 0 0,1-1 0 0 0,-2 0-22 0 0,0 1 113 0 0,0 0 9 0 0,-4 11 391 0 0,1 2-177 0 0,0-2-351 0 0,0 0 0 0 0,1 0 0 0 0,1 0 0 0 0,-1 1 0 0 0,2-1 37 0 0,0-1-70 0 0,-1-3 103 0 0,1 1-1 0 0,0-1 1 0 0,1 0 0 0 0,0 1-1 0 0,0-1 1 0 0,0 0 0 0 0,1 0-1 0 0,0 0 1 0 0,3 6-33 0 0,-5-12-23 0 0,0 0 1 0 0,1-1-1 0 0,-1 1 0 0 0,1 0 1 0 0,-1-1-1 0 0,1 1 0 0 0,-1 0 1 0 0,1-1-1 0 0,0 1 0 0 0,-1-1 1 0 0,1 1-1 0 0,0-1 0 0 0,0 0 1 0 0,-1 1-1 0 0,1-1 0 0 0,0 0 1 0 0,0 1-1 0 0,-1-1 0 0 0,1 0 1 0 0,0 0-1 0 0,0 0 0 0 0,0 1 1 0 0,-1-1-1 0 0,1 0 0 0 0,0 0 1 0 0,0 0-1 0 0,0 0 0 0 0,-1-1 1 0 0,1 1-1 0 0,0 0 23 0 0,1 0-100 0 0,0-1 1 0 0,0 1-1 0 0,-1-1 1 0 0,1 0-1 0 0,0 1 1 0 0,-1-1-1 0 0,1 0 1 0 0,-1 0-1 0 0,1 0 0 0 0,-1 0 1 0 0,1 0-1 0 0,0-2 100 0 0,13-10-912 0 0,-12 11 681 0 0,-1 0 0 0 0,1 0 0 0 0,-1-1-1 0 0,1 1 1 0 0,-1-1 0 0 0,0 0 0 0 0,0 0-1 0 0,0 0 1 0 0,2-2 231 0 0,-1-5-711 0 0,-2 7-61 0 0,0 1-1 0 0,0-1 0 0 0,0 0 0 0 0,0 0 1 0 0,1 1-1 0 0,0-1 0 0 0,1-2 773 0 0,15-14-5606 0 0</inkml:trace>
  <inkml:trace contextRef="#ctx0" brushRef="#br1" timeOffset="77559.386">2945 5860 6448 0 0,'0'0'498'0'0,"2"0"-64"0"0,-1 0-43 0 0,0 0 0 0 0,0 0 1 0 0,-1 0-1 0 0,1 0 0 0 0,0 0 0 0 0,0 0 1 0 0,-1 0-1 0 0,1 0 0 0 0,0 1 0 0 0,-1-1 1 0 0,1 0-1 0 0,0 0 0 0 0,-1 1 1 0 0,1-1-1 0 0,-1 1 0 0 0,1-1 0 0 0,0 0 1 0 0,-1 1-1 0 0,1-1 0 0 0,-1 1 0 0 0,1-1 1 0 0,-1 1-1 0 0,1 0 0 0 0,-1-1 1 0 0,0 1-392 0 0,5 8-219 0 0,-4-6 321 0 0,3 4 134 0 0,-1 1 0 0 0,0 0 0 0 0,-1 0 0 0 0,0 0 0 0 0,0 0 0 0 0,0 6-236 0 0,6 19 481 0 0,-1-2-73 0 0,2 7 57 0 0,-7-31-398 0 0,0 0 0 0 0,0 0 0 0 0,-1 0 0 0 0,0 0 0 0 0,0 6-67 0 0,3 20 119 0 0,-2-28-116 0 0,-1 1 0 0 0,-1-1 1 0 0,1 1-1 0 0,-1-1 0 0 0,0 1 1 0 0,0-1-1 0 0,0 1 0 0 0,-1-1-3 0 0,-1 6 2 0 0,1-6 9 0 0,0 0 0 0 0,0-1 0 0 0,0 1 0 0 0,-1 0-1 0 0,1-1 1 0 0,-2 2-11 0 0,2-4-5 0 0,1-2 13 0 0,0 1 0 0 0,0-1 0 0 0,0 1 0 0 0,0-1 0 0 0,-1 0 1 0 0,1 1-1 0 0,0-1 0 0 0,0 1 0 0 0,0-1 0 0 0,-1 0 0 0 0,1 1 1 0 0,0-1-1 0 0,0 0 0 0 0,-1 1 0 0 0,1-1 0 0 0,0 0 0 0 0,-1 0 0 0 0,1 1 1 0 0,0-1-1 0 0,-1 0 0 0 0,1 0 0 0 0,0 1 0 0 0,-1-1 0 0 0,1 0 1 0 0,-1 0-1 0 0,1 0 0 0 0,0 0 0 0 0,-1 0 0 0 0,1 0 0 0 0,-1 0 0 0 0,1 0 1 0 0,0 0-1 0 0,-1 0 0 0 0,1 0 0 0 0,-1 0 0 0 0,1 0 0 0 0,-1 0 1 0 0,1 0-1 0 0,0 0 0 0 0,-1 0 0 0 0,1 0 0 0 0,-1 0 0 0 0,1-1 0 0 0,0 1 1 0 0,-1 0-9 0 0,1 0-13 0 0,-1 0 15 0 0,1 0-1 0 0,0 0 0 0 0,0 0 0 0 0,0 0 1 0 0,-1-1-1 0 0,1 1 0 0 0,0 0 1 0 0,0 0-1 0 0,0 0 0 0 0,-1 0 0 0 0,1 0 1 0 0,0 0-1 0 0,0-1 0 0 0,0 1 0 0 0,0 0 1 0 0,0 0-1 0 0,-1 0 0 0 0,1-1 1 0 0,0 1-1 0 0,0 0 0 0 0,0 0 0 0 0,0 0 1 0 0,0-1-1 0 0,0 1 0 0 0,0 0 0 0 0,0 0 1 0 0,0 0-1 0 0,0-1 0 0 0,0 1 1 0 0,0 0-1 0 0,0 0 0 0 0,0-1 0 0 0,0 1 1 0 0,0 0-1 0 0,0 0 0 0 0,0 0 0 0 0,0-1 1 0 0,0 1-2 0 0,3-9 22 0 0,-2 7-13 0 0,0-4 3 0 0,1 1 0 0 0,0-1 0 0 0,0 1 0 0 0,0 0 0 0 0,1 0-1 0 0,0-1 1 0 0,0 2 0 0 0,0-1 0 0 0,1 0-12 0 0,8-13-104 0 0,-9 13 55 0 0,0 0 1 0 0,0 0 0 0 0,1 1 0 0 0,2-4 48 0 0,-1 4-4 0 0,6-6-137 0 0,-1 0 0 0 0,1 0-1 0 0,1 1 1 0 0,8-4 141 0 0,-17 11-5 0 0,0 0 1 0 0,0 1-1 0 0,1-1 0 0 0,-1 1 0 0 0,1-1 1 0 0,-1 1-1 0 0,1 0 0 0 0,-1 1 1 0 0,1-1-1 0 0,-1 1 0 0 0,1-1 0 0 0,0 1 1 0 0,-1 0-1 0 0,1 0 0 0 0,-1 1 0 0 0,1-1 1 0 0,0 1-1 0 0,-1 0 0 0 0,1 0 0 0 0,-1 0 1 0 0,1 0 4 0 0,3 2-56 0 0,0 1 0 0 0,0-1 0 0 0,0 1 0 0 0,-1 0 0 0 0,1 1 0 0 0,-1 0 0 0 0,4 4 56 0 0,-8-7 15 0 0,0 0 0 0 0,0 1 0 0 0,0-1 0 0 0,0 1 0 0 0,0-1 0 0 0,-1 1 0 0 0,1 0 0 0 0,-1 0 0 0 0,0 0 0 0 0,0 0 0 0 0,0 0 1 0 0,0 0-1 0 0,0 0 0 0 0,-1 0 0 0 0,0 0 0 0 0,1 0 0 0 0,-1 0 0 0 0,0 0 0 0 0,0 0 0 0 0,-1 2-15 0 0,0 2 49 0 0,-1 0 0 0 0,0 1 0 0 0,-1-1 0 0 0,0-1 0 0 0,0 1 0 0 0,0 0 0 0 0,-1-1 0 0 0,0 1 0 0 0,0-1 0 0 0,0 0 0 0 0,-1 0 0 0 0,0-1 0 0 0,0 1 0 0 0,-1-1 0 0 0,1 0 0 0 0,-1-1 0 0 0,-3 2-49 0 0,1 0-55 0 0,0 0 0 0 0,-1-1 0 0 0,1-1 0 0 0,-1 1 0 0 0,-1-1 0 0 0,1-1 0 0 0,0 0-1 0 0,-1 0 1 0 0,1-1 0 0 0,-1 0 0 0 0,0-1 0 0 0,-8 1 55 0 0,15-2-196 0 0,0 0 0 0 0,1 0 0 0 0,-1 0 0 0 0,0-1 0 0 0,0 1 0 0 0,1-1 0 0 0,-1 0-1 0 0,-1 0 197 0 0,-5-4-5527 0 0,8 4-47 0 0</inkml:trace>
  <inkml:trace contextRef="#ctx0" brushRef="#br1" timeOffset="77907.635">3545 5941 6912 0 0,'0'-1'117'0'0,"0"1"1"0"0,0 0 0 0 0,0 0-1 0 0,0 0 1 0 0,0-1 0 0 0,0 1-1 0 0,0 0 1 0 0,0 0 0 0 0,0 0-1 0 0,0-1 1 0 0,0 1 0 0 0,0 0-1 0 0,-1 0 1 0 0,1 0 0 0 0,0 0-1 0 0,0-1 1 0 0,0 1 0 0 0,0 0-1 0 0,0 0 1 0 0,0 0 0 0 0,0 0-1 0 0,-1-1 1 0 0,1 1-1 0 0,0 0 1 0 0,0 0 0 0 0,0 0-1 0 0,0 0 1 0 0,-1 0 0 0 0,1 0-1 0 0,0 0 1 0 0,0 0 0 0 0,0 0-1 0 0,-1 0 1 0 0,1-1 0 0 0,0 1-1 0 0,0 0 1 0 0,0 0-118 0 0,-16 6 485 0 0,2 0 0 0 0,-1 1 1 0 0,1 0-1 0 0,0 1 0 0 0,0 1 0 0 0,1 0 0 0 0,0 1 0 0 0,1 1 1 0 0,-8 8-486 0 0,16-15 156 0 0,0 1 0 0 0,0 0 1 0 0,1 0-1 0 0,-1 1 1 0 0,1 0-157 0 0,-10 15 329 0 0,12-19-318 0 0,0-1-1 0 0,0 1 0 0 0,0 0 1 0 0,1 0-1 0 0,-1-1 0 0 0,1 1 0 0 0,-1 0 1 0 0,1 0-1 0 0,0 0 0 0 0,-1-1 0 0 0,1 1 1 0 0,0 0-1 0 0,0 0 0 0 0,1 0-10 0 0,-1 1 0 0 0,0-2 13 0 0,0-1 0 0 0,0 1 0 0 0,0 0 0 0 0,0-1 0 0 0,0 1 0 0 0,0 0 0 0 0,0-1 0 0 0,0 1 0 0 0,1 0 0 0 0,-1-1 0 0 0,0 1 0 0 0,0-1 0 0 0,1 1 0 0 0,-1 0 0 0 0,0-1 0 0 0,1 1 0 0 0,-1-1 0 0 0,1 1 0 0 0,-1-1 0 0 0,1 1 0 0 0,-1-1 0 0 0,1 1 0 0 0,-1-1 0 0 0,1 0 0 0 0,-1 1 0 0 0,1-1-1 0 0,-1 0 1 0 0,1 1 0 0 0,0-1 0 0 0,-1 0 0 0 0,1 0 0 0 0,0 0 0 0 0,-1 0-13 0 0,3 1 86 0 0,12 8 185 0 0,0-1 0 0 0,11 3-271 0 0,11 2 22 0 0,0-1-1 0 0,20 2-21 0 0,-56-14 23 0 0,0 0 0 0 0,0 1 1 0 0,0-1-1 0 0,0 0 0 0 0,0 0 0 0 0,0 1 0 0 0,0-1 1 0 0,0 1-1 0 0,0-1 0 0 0,0 1 0 0 0,-1-1 0 0 0,1 1 0 0 0,0 0 1 0 0,0-1-1 0 0,0 1 0 0 0,-1 0 0 0 0,1 0 0 0 0,0-1 1 0 0,-1 1-1 0 0,1 0 0 0 0,-1 0 0 0 0,1 0 0 0 0,-1 0 0 0 0,1 0 1 0 0,-1 0-1 0 0,0 0 0 0 0,1 0 0 0 0,-1 0 0 0 0,0 0 0 0 0,0 0 1 0 0,0 0-1 0 0,0 0 0 0 0,0 0 0 0 0,0 0 0 0 0,0 0 1 0 0,0 0-1 0 0,0 0 0 0 0,0 0 0 0 0,-1 0 0 0 0,1 0 0 0 0,0 0 1 0 0,-1 0-1 0 0,1 0 0 0 0,0 0 0 0 0,-1 0 0 0 0,1 0 1 0 0,-1-1-1 0 0,0 1 0 0 0,1 0 0 0 0,-1 0 0 0 0,0 0 0 0 0,0 0-23 0 0,-8 7 141 0 0,0 0-1 0 0,-1-1 0 0 0,0 0 0 0 0,0 0 1 0 0,0-1-1 0 0,-1 0 0 0 0,0-1 1 0 0,0 0-1 0 0,-1-1 0 0 0,-7 2-140 0 0,2 0 16 0 0,12-5-54 0 0,1 1 0 0 0,0-1 1 0 0,-1 0-1 0 0,0 0 0 0 0,1 0 0 0 0,-5 0 38 0 0,-18-1-1121 0 0,26-1-595 0 0,-2-4-4662 0 0</inkml:trace>
  <inkml:trace contextRef="#ctx0" brushRef="#br1" timeOffset="78493.727">3823 5994 10136 0 0,'-47'32'1096'0'0,"23"-11"-732"0"0,12-11 220 0 0,0 1 1 0 0,0-1-1 0 0,1 2 1 0 0,0 0-1 0 0,1 0 1 0 0,1 1-1 0 0,0 0 1 0 0,-3 6-586 0 0,10-15 104 0 0,0-1 0 0 0,0 0 0 0 0,1 1 0 0 0,-1-1 0 0 0,1 1-1 0 0,0 0 1 0 0,0 0 0 0 0,0-1 0 0 0,0 1 0 0 0,1 0 0 0 0,0 0-1 0 0,-1 0 1 0 0,1 0 0 0 0,1 0 0 0 0,-1-1 0 0 0,0 1-1 0 0,1 1-102 0 0,-1-4 21 0 0,1 0-11 0 0,-1 0 0 0 0,0 0 0 0 0,0 0 0 0 0,1 0 0 0 0,-1 0 0 0 0,0 0 0 0 0,1 0 0 0 0,-1 0 0 0 0,1 0 0 0 0,0-1 0 0 0,-1 1 0 0 0,1 0 0 0 0,-1 0 1 0 0,1 0-1 0 0,0-1 0 0 0,0 1 0 0 0,-1 0 0 0 0,1-1 0 0 0,0 1 0 0 0,0-1 0 0 0,0 1 0 0 0,0-1 0 0 0,0 1 0 0 0,0-1 0 0 0,0 0 0 0 0,0 1 0 0 0,1-1-10 0 0,2 0 41 0 0,0-1 0 0 0,0 1 0 0 0,0-1 0 0 0,0 0 0 0 0,0 0 0 0 0,0-1-1 0 0,0 1 1 0 0,-1-1 0 0 0,1 0 0 0 0,0 0 0 0 0,1-2-41 0 0,21-20 308 0 0,-21 18-271 0 0,1 0 1 0 0,-1-1-1 0 0,0 1 1 0 0,0-1-1 0 0,0-1 0 0 0,-1 1 1 0 0,-1 0-1 0 0,1-1 1 0 0,0-1-38 0 0,-3 5-7 0 0,5-8 7 0 0,-1 0 0 0 0,2 1 0 0 0,0 0 0 0 0,0 0 0 0 0,1 0 0 0 0,3-2 0 0 0,-7 8 0 0 0,0 1 0 0 0,1 0 0 0 0,-1 1 0 0 0,1-1 0 0 0,-1 1 0 0 0,1 0 0 0 0,0 0 0 0 0,0 1 0 0 0,1-1 0 0 0,-1 1 0 0 0,1 0 0 0 0,-1 1 0 0 0,1-1 0 0 0,-1 1 0 0 0,3 0 0 0 0,-4 1 0 0 0,1-1 0 0 0,-1 2 0 0 0,0-1 0 0 0,1 0 0 0 0,-1 1 0 0 0,0 0 0 0 0,1 0 0 0 0,-1 0 0 0 0,0 1 0 0 0,0-1 0 0 0,0 1 0 0 0,0 0 0 0 0,0 0 0 0 0,-1 0 0 0 0,1 1 0 0 0,0-1 0 0 0,-1 1 0 0 0,0 0 0 0 0,0 0 0 0 0,2 1 0 0 0,0 2 0 0 0,0 1 0 0 0,0-1 0 0 0,0 1 0 0 0,0 0 0 0 0,-1 0 0 0 0,0 0 0 0 0,-1 1 0 0 0,0-1 0 0 0,0 1 0 0 0,0 2 0 0 0,2 5 77 0 0,-4-13-22 0 0,0 0 1 0 0,0 0-1 0 0,-1 0 1 0 0,1 0-1 0 0,0 1 1 0 0,-1-1-1 0 0,0 0 1 0 0,1 0-1 0 0,-1 1 1 0 0,0-1-1 0 0,0 0 1 0 0,0 1-1 0 0,0-1 1 0 0,-1 0-1 0 0,1 0 1 0 0,-1 1-1 0 0,1-1 1 0 0,-1 0-1 0 0,0 0 1 0 0,0 0-1 0 0,0 0 1 0 0,0 0-1 0 0,0 0 1 0 0,0 0-1 0 0,-1 1-55 0 0,-15 15 338 0 0,16-18-348 0 0,1 1 0 0 0,-1-1-1 0 0,0 1 1 0 0,0-1 0 0 0,0 1-1 0 0,0-1 1 0 0,0 0 0 0 0,0 1-1 0 0,0-1 1 0 0,0 0 0 0 0,0 0-1 0 0,0 0 1 0 0,0 0 0 0 0,0 0-1 0 0,0 0 1 0 0,0 0 0 0 0,0 0-1 0 0,0 0 1 0 0,0-1 0 0 0,0 1-1 0 0,0 0 1 0 0,0-1 10 0 0,0 0 19 0 0,-1 1 0 0 0,1-1 0 0 0,0 0 0 0 0,0 0 0 0 0,0 0 0 0 0,0 0 0 0 0,0 0 0 0 0,0 0 0 0 0,0 0 1 0 0,1-1-1 0 0,-1 1 0 0 0,0 0 0 0 0,0 0 0 0 0,1-1 0 0 0,-1 1 0 0 0,1 0 0 0 0,0-1 0 0 0,-1 1 0 0 0,1-1 0 0 0,0 0-19 0 0,-1-1 15 0 0,0-1 1 0 0,1 0-1 0 0,0 1 1 0 0,0-1-1 0 0,0 0 0 0 0,0-2-15 0 0,2-12 2 0 0,-2 14-17 0 0,1 1 0 0 0,-1-1 0 0 0,1 0 0 0 0,0 0 0 0 0,0 1 1 0 0,0-1-1 0 0,1-2 15 0 0,6-13-957 0 0,1 0 0 0 0,1 1 1 0 0,1 0-1 0 0,12-16 957 0 0,-20 31-374 0 0,-1 1 1 0 0,1-1-1 0 0,-1 1 0 0 0,1 0 0 0 0,0-1 0 0 0,0 1 1 0 0,2-1 373 0 0,6-4-752 0 0,7-8-974 0 0</inkml:trace>
  <inkml:trace contextRef="#ctx0" brushRef="#br1" timeOffset="78956.817">4194 5796 3224 0 0,'0'0'143'0'0,"1"2"363"0"0,3 3 903 0 0,-3-4-771 0 0,1 0 0 0 0,-1 1 0 0 0,0-1 0 0 0,0 1 1 0 0,0 0-1 0 0,0-1 0 0 0,0 1 0 0 0,-1 0 0 0 0,1 0-638 0 0,2 6 1313 0 0,0-1 0 0 0,1 1-1 0 0,3 4-1312 0 0,-3-4 199 0 0,0-1 0 0 0,-1 1 0 0 0,0 0 1 0 0,0 0-200 0 0,9 25 1000 0 0,-9-25-707 0 0,0 1 1 0 0,-1-1 0 0 0,1 0-1 0 0,-1 1 1 0 0,-1-1 0 0 0,0 1-1 0 0,0 2-293 0 0,6 81 608 0 0,-7-88-605 0 0,0 5 7 0 0,1 1 0 0 0,0 0 0 0 0,0 0 0 0 0,3 8-10 0 0,-4-18 25 0 0,0 0 0 0 0,0 0 0 0 0,0 1 0 0 0,0-1 0 0 0,0 0 0 0 0,0 0 0 0 0,0 0 1 0 0,0 0-1 0 0,1 0 0 0 0,-1 0 0 0 0,0 1 0 0 0,0-1 0 0 0,0 0 0 0 0,0 0 0 0 0,0 0 0 0 0,1 0 0 0 0,-1 0 0 0 0,0 0 0 0 0,0 0 0 0 0,0 0 0 0 0,0 0 0 0 0,0 0 0 0 0,1 0 1 0 0,-1 0-1 0 0,0 0 0 0 0,0 0 0 0 0,0 0 0 0 0,0 0 0 0 0,1 0 0 0 0,-1 0 0 0 0,0 0 0 0 0,0 0 0 0 0,0 0 0 0 0,0 0 0 0 0,0 0 0 0 0,1 0 0 0 0,-1 0 0 0 0,0 0 0 0 0,0-1 0 0 0,0 1 1 0 0,0 0-1 0 0,0 0 0 0 0,1 0 0 0 0,-1 0 0 0 0,0 0 0 0 0,0 0 0 0 0,0 0 0 0 0,0-1 0 0 0,0 1-25 0 0,13-11 167 0 0,15-18-1049 0 0,-26 27 805 0 0,2-3-41 0 0,9-10-133 0 0,1 1-1 0 0,4-2 252 0 0,-14 11-162 0 0,1 2 0 0 0,0-1 0 0 0,1 1-1 0 0,-1 0 1 0 0,1 0 0 0 0,-1 0 0 0 0,1 0-1 0 0,6-1 163 0 0,8-3-556 0 0,-18 6 540 0 0,0 0 0 0 0,1 0 0 0 0,-1 0 1 0 0,1 0-1 0 0,-1 0 0 0 0,1 1 1 0 0,-1-1-1 0 0,1 1 0 0 0,-1-1 1 0 0,1 1-1 0 0,-1 0 0 0 0,1 0 1 0 0,0 1-1 0 0,-1-1 0 0 0,1 0 0 0 0,0 1 16 0 0,33 10 200 0 0,-26-5-200 0 0,-8-4 42 0 0,-1 0 0 0 0,1-1 0 0 0,-1 1-1 0 0,1 0 1 0 0,-1 0 0 0 0,0 0-1 0 0,0 0 1 0 0,1 0 0 0 0,-2 0-1 0 0,1 0 1 0 0,0 0 0 0 0,0 1-42 0 0,-1-1 66 0 0,0 0 0 0 0,0-1 1 0 0,0 1-1 0 0,0 0 1 0 0,-1 0-1 0 0,1-1 0 0 0,0 1 1 0 0,-1 0-1 0 0,1-1 1 0 0,-1 1-1 0 0,0 0 0 0 0,1-1 1 0 0,-1 1-1 0 0,0-1 1 0 0,0 1-1 0 0,-1 0-66 0 0,-2 5 202 0 0,-1 0 1 0 0,0-1-1 0 0,-1 0 0 0 0,1 0 0 0 0,-1 0 1 0 0,0 0-1 0 0,-4 2-202 0 0,-16 9 372 0 0,-1-1 1 0 0,0-2-1 0 0,-15 6-372 0 0,33-17-6 0 0,0 0-1 0 0,0 0 0 0 0,-5 0 7 0 0,-4 1-381 0 0,14-3 130 0 0,0-1-1 0 0,1 1 1 0 0,-1-1-1 0 0,0 1 1 0 0,0-1-1 0 0,1 0 1 0 0,-5-1 251 0 0,-4-2-3776 0 0,11 2 2354 0 0</inkml:trace>
  <inkml:trace contextRef="#ctx0" brushRef="#br1" timeOffset="79209.553">4718 5976 13824 0 0,'-2'7'1246'0'0,"-1"10"-693"0"0,-1 0-1 0 0,0 0 0 0 0,-1 0 0 0 0,-1 1-552 0 0,3-11 366 0 0,1 0 0 0 0,-1 0 0 0 0,2 0-1 0 0,-1 1 1 0 0,1-1 0 0 0,0 1-1 0 0,1 1-365 0 0,0-4 269 0 0,-1 0 87 0 0,2 0 0 0 0,-1 0 0 0 0,0 0-1 0 0,1 0 1 0 0,1 1-356 0 0,-2-3 71 0 0,1 0-1 0 0,-1-1 0 0 0,1 1 0 0 0,0 0 0 0 0,0-1 1 0 0,0 0-1 0 0,1 1 0 0 0,-1-1 0 0 0,1 1 0 0 0,-1-1 1 0 0,1 0-1 0 0,0 0 0 0 0,0 0 0 0 0,0 0 0 0 0,0 0 1 0 0,0-1-1 0 0,0 1 0 0 0,0 0 0 0 0,0-1 0 0 0,1 0 1 0 0,-1 1-1 0 0,1-1 0 0 0,2 1-70 0 0,-4-2-95 0 0,-1 0-50 0 0,0 0-14 0 0,0 0-195 0 0,0 0-820 0 0,-1-3-360 0 0,-3-10-70 0 0,3 9-18 0 0</inkml:trace>
  <inkml:trace contextRef="#ctx0" brushRef="#br1" timeOffset="79658.957">4796 5893 10136 0 0,'4'6'918'0'0,"8"7"-369"0"0,-1 0 0 0 0,0 0 0 0 0,-1 1 1 0 0,-1 0-1 0 0,3 6-549 0 0,18 34 1809 0 0,-14-26-35 0 0,10 25-1774 0 0,-23-47-215 0 0,2 10 1296 0 0,-5-15-1043 0 0,0 0 1 0 0,0-1 0 0 0,0 1 0 0 0,0-1-1 0 0,0 1 1 0 0,0-1 0 0 0,0 1-1 0 0,0 0 1 0 0,-1-1 0 0 0,1 1 0 0 0,0-1-1 0 0,0 1 1 0 0,-1-1 0 0 0,1 1-1 0 0,0-1 1 0 0,-1 1 0 0 0,1-1 0 0 0,0 1-1 0 0,-1-1 1 0 0,1 1 0 0 0,-1-1 0 0 0,1 0-1 0 0,-1 1 1 0 0,1-1 0 0 0,0 0-1 0 0,-1 1-38 0 0,-1-2 12 0 0,1 1-1 0 0,0-1 0 0 0,-1 1 1 0 0,1-1-1 0 0,0 0 0 0 0,0 1 0 0 0,-1-1 1 0 0,1 0-1 0 0,0 0 0 0 0,0 0 1 0 0,0 0-1 0 0,0 0 0 0 0,0-1-11 0 0,-3-1 3 0 0,0-2 1 0 0,1 1-1 0 0,0 0 0 0 0,0-1 1 0 0,0 1-1 0 0,0-1 0 0 0,1 0 0 0 0,0 0 1 0 0,0 0-1 0 0,0 0 0 0 0,1 0 1 0 0,-1 0-1 0 0,1-1 0 0 0,0 1 1 0 0,1-1-1 0 0,-1 1 0 0 0,1 0 0 0 0,0-1 1 0 0,1 1-1 0 0,-1-1 0 0 0,1 0-3 0 0,0 2-15 0 0,0 0-1 0 0,0-1 1 0 0,0 1-1 0 0,1 0 1 0 0,-1 0-1 0 0,1 0 0 0 0,1-1 16 0 0,-2 3-13 0 0,0 0 0 0 0,0 0 0 0 0,0 0 0 0 0,0 1-1 0 0,1-1 1 0 0,-1 0 0 0 0,1 1 0 0 0,-1-1 0 0 0,1 1 0 0 0,0 0-1 0 0,-1 0 1 0 0,1-1 0 0 0,0 1 0 0 0,0 0 0 0 0,0 0-1 0 0,0 1 14 0 0,0-1 8 0 0,0 0-1 0 0,1 1 0 0 0,-1-1 1 0 0,0 1-1 0 0,0 0 0 0 0,1 0 1 0 0,-1 0-1 0 0,0 0 0 0 0,0 0 1 0 0,1 0-1 0 0,-1 0 0 0 0,0 1 1 0 0,0-1-1 0 0,1 1 0 0 0,-1 0 1 0 0,0 0-1 0 0,2 1-7 0 0,3 1 66 0 0,-3-2-61 0 0,0 1 1 0 0,0-1-1 0 0,-1 1 0 0 0,1 0 0 0 0,-1 1 1 0 0,0-1-1 0 0,0 0 0 0 0,0 1 0 0 0,0 0 1 0 0,0 0-1 0 0,0 0 0 0 0,-1 0 0 0 0,1 0 1 0 0,-1 0-1 0 0,0 1 0 0 0,0-1 0 0 0,1 4-5 0 0,9 10-13 0 0,-11-16 48 0 0,1 1 1 0 0,-1 0-1 0 0,1 0 1 0 0,-1-1-1 0 0,0 1 1 0 0,0 0 0 0 0,0 0-1 0 0,0 0 1 0 0,0 1-1 0 0,0-1 1 0 0,-1 1-36 0 0,6 17 823 0 0,-5-16-706 0 0,1 0-1 0 0,-1 1 1 0 0,0-1 0 0 0,0 1 0 0 0,-1-1 0 0 0,1 2-117 0 0,-1-4 12 0 0,0 0 1 0 0,0 0 0 0 0,0-1-1 0 0,1 1 1 0 0,-1 0 0 0 0,1-1-1 0 0,0 1 1 0 0,-1 0 0 0 0,1-1-1 0 0,0 2-12 0 0,0-2 1 0 0,0 0 0 0 0,-1 0 0 0 0,1 0 0 0 0,-1 0 0 0 0,1 0 0 0 0,-1 0 0 0 0,0 1 0 0 0,1-1 0 0 0,-1 0 0 0 0,0 0 0 0 0,0 0 0 0 0,0 1 0 0 0,0-1 0 0 0,0 0 0 0 0,0 0 0 0 0,0 0 0 0 0,0 1 0 0 0,0-1 0 0 0,-1 0 0 0 0,1 1-1 0 0,-2 2 367 0 0,1-1-4535 0 0,7-8 2666 0 0</inkml:trace>
  <inkml:trace contextRef="#ctx0" brushRef="#br1" timeOffset="80088.462">5354 5903 13360 0 0,'0'0'1026'0'0,"0"1"-668"0"0,-2 4-240 0 0,0-1 1 0 0,1 1 0 0 0,-1-1-1 0 0,-1 0 1 0 0,1 0 0 0 0,-1 0-119 0 0,-10 21 1415 0 0,-6 16 610 0 0,-5 5-2025 0 0,-14 29 883 0 0,32-63-814 0 0,5-11-62 0 0,-1 1 0 0 0,1-1-1 0 0,0 1 1 0 0,1-1 0 0 0,-1 1 0 0 0,0 0-1 0 0,0-1 1 0 0,1 1 0 0 0,-1 0-1 0 0,1 0 1 0 0,-1-1 0 0 0,1 1-1 0 0,0 0 1 0 0,0 0 0 0 0,0 0-1 0 0,0 0 1 0 0,0-1 0 0 0,0 1-1 0 0,0 1-6 0 0,2 6-173 0 0,0 1-106 0 0,-2-10 284 0 0,1 1-1 0 0,-1-1 0 0 0,0 0 0 0 0,1 1 1 0 0,-1-1-1 0 0,1 0 0 0 0,-1 1 0 0 0,1-1 1 0 0,-1 0-1 0 0,1 0 0 0 0,-1 0 0 0 0,1 1 1 0 0,-1-1-1 0 0,1 0 0 0 0,-1 0 0 0 0,1 0 1 0 0,-1 0-1 0 0,1 0 0 0 0,-1 0 0 0 0,1 0 1 0 0,-1 0-1 0 0,1 0 0 0 0,-1 0 0 0 0,1 0 1 0 0,-1 0-1 0 0,1-1 0 0 0,-1 1 1 0 0,1 0-1 0 0,-1 0 0 0 0,1 0 0 0 0,-1-1 1 0 0,1 1-1 0 0,-1 0 0 0 0,0-1 0 0 0,1 1 1 0 0,0-1-5 0 0,-1 1 40 0 0,4-2 55 0 0,-1-1 1 0 0,0 1-1 0 0,1-1 1 0 0,-1 0 0 0 0,-1 1-1 0 0,1-1 1 0 0,0-1-1 0 0,-1 1 1 0 0,1 0-1 0 0,0-2-95 0 0,11-14 11 0 0,-11 15-3 0 0,0 0 0 0 0,-1 0-1 0 0,0-1 1 0 0,0 1 0 0 0,0-1-1 0 0,0 1 1 0 0,-1-1 0 0 0,1 0-8 0 0,11-27 52 0 0,0 9-94 0 0,-9 14-94 0 0,1 1-1 0 0,0 0 1 0 0,4-5 136 0 0,-7 11-74 0 0,5-10-399 0 0,-6 12 467 0 0,-1-1-1 0 0,0 1 0 0 0,0 0 0 0 0,0 0 1 0 0,0 0-1 0 0,1-1 0 0 0,-1 1 1 0 0,0 0-1 0 0,0 0 0 0 0,0 0 0 0 0,1 0 1 0 0,-1 0-1 0 0,0 0 0 0 0,0-1 0 0 0,0 1 1 0 0,1 0-1 0 0,-1 0 0 0 0,0 0 1 0 0,0 0-1 0 0,1 0 0 0 0,-1 0 0 0 0,0 0 1 0 0,0 0-1 0 0,1 0 0 0 0,-1 0 0 0 0,0 0 1 0 0,0 0-1 0 0,1 0 0 0 0,-1 0 1 0 0,0 0-1 0 0,0 0 0 0 0,1 0 0 0 0,-1 1 1 0 0,0-1-1 0 0,0 0 0 0 0,1 0 0 0 0,-1 0 1 0 0,0 0-1 0 0,0 0 0 0 0,0 0 1 0 0,0 1-1 0 0,1-1 0 0 0,-1 0 0 0 0,0 0 1 0 0,0 1 6 0 0,10 6 22 0 0,-8-4-15 0 0,1 1 0 0 0,0 0 0 0 0,-1 0 0 0 0,0 0-1 0 0,0 0 1 0 0,0 1 0 0 0,-1-1 0 0 0,1 2-7 0 0,8 18 235 0 0,-5-11-82 0 0,1 0 1 0 0,-2 1 0 0 0,0 0 0 0 0,0 0-1 0 0,0 14-153 0 0,3 7 158 0 0,-2-2-89 0 0,-3-22 18 0 0,-1 0 1 0 0,1-1-1 0 0,3 8-87 0 0,-1-4 195 0 0,-1 0-1 0 0,-1 0 1 0 0,0 1 0 0 0,-1-1-1 0 0,-1 12-194 0 0,0-20 90 0 0,-1 0 0 0 0,0 0 0 0 0,0 0 0 0 0,0-1-1 0 0,-1 1 1 0 0,0 0 0 0 0,-1 1-90 0 0,-4 16 251 0 0,5-20-197 0 0,1 0-1 0 0,-1 1 1 0 0,0-1-1 0 0,0 0 1 0 0,0 0 0 0 0,0 0-1 0 0,-1-1 1 0 0,1 1-1 0 0,-1 0 1 0 0,0-1-1 0 0,1 0 1 0 0,-1 1-1 0 0,0-1 1 0 0,0-1-1 0 0,-4 3-53 0 0,5-3 44 0 0,0 0-11 0 0,-1 0 0 0 0,1 0 0 0 0,-1 0 0 0 0,1-1 0 0 0,-1 1 0 0 0,1-1 0 0 0,-1 0 0 0 0,1 0 0 0 0,-1 0 0 0 0,1 0 0 0 0,-1 0-1 0 0,1 0 1 0 0,-1-1 0 0 0,0 1-33 0 0,-2-1 45 0 0,1 0 0 0 0,-1-1 0 0 0,1 1-1 0 0,-1-1 1 0 0,1 1 0 0 0,0-1 0 0 0,-1-1-45 0 0,-4-2 88 0 0,1-1 1 0 0,0-1 0 0 0,0 1-1 0 0,1-1 1 0 0,0 0 0 0 0,0-1-89 0 0,4 4-258 0 0,0 1 0 0 0,1-1 0 0 0,-1 0 0 0 0,1 1 1 0 0,0-1-1 0 0,0 0 0 0 0,0 0 0 0 0,0 0 0 0 0,1-1 1 0 0,0 1-1 0 0,-1 0 0 0 0,2-1 0 0 0,-1 1 0 0 0,0-4 258 0 0,3-3-7815 0 0</inkml:trace>
  <inkml:trace contextRef="#ctx0" brushRef="#br1" timeOffset="84675.517">6396 3511 5984 0 0,'0'0'464'0'0,"3"-6"-106"0"0,-4 1-1032 0 0,1 4 1329 0 0,0 0-1 0 0,0 0 1 0 0,0 0-1 0 0,0-1 1 0 0,1 1 0 0 0,-1 0-1 0 0,0 0 1 0 0,0 0-1 0 0,1 0 1 0 0,-1-1-1 0 0,0 1 1 0 0,1 0-1 0 0,-1 0 1 0 0,1 0-1 0 0,0 0-654 0 0,-1 0 585 0 0,0 1-10 0 0,12-5 1532 0 0,-10 5-2078 0 0,0-1 77 0 0,0 1-1 0 0,0-1 0 0 0,0 1 1 0 0,0 0-1 0 0,1 0 0 0 0,-1 0 1 0 0,0 0-1 0 0,0 1 0 0 0,0-1 0 0 0,0 0 1 0 0,0 1-1 0 0,0-1 0 0 0,1 2-105 0 0,5 1 136 0 0,0 1 0 0 0,-1 0 0 0 0,1 0 0 0 0,-1 1 0 0 0,0 0 0 0 0,0 1-136 0 0,63 50 102 0 0,-19-16 1174 0 0,19 22-1276 0 0,-45-38 409 0 0,-8-8-337 0 0,0 0 0 0 0,-2 1 1 0 0,0 0-1 0 0,11 17-72 0 0,-22-28-15 0 0,0 0-33 0 0,0 0 1 0 0,-1 0-1 0 0,1 0 0 0 0,-1 0 0 0 0,0 1 1 0 0,0-1-1 0 0,-1 1 0 0 0,0 0 1 0 0,0-1-1 0 0,-1 1 0 0 0,0 0 0 0 0,0 3 48 0 0,1 40 64 0 0,-1-28 1 0 0,0 1 0 0 0,-2-1 0 0 0,-1 7-65 0 0,1-2 157 0 0,1-26-93 0 0,0-1 0 0 0,0 0-117 0 0,0 0-495 0 0,0 0-223 0 0,0 0-42 0 0,0-1 576 0 0,-1 1 0 0 0,0-1 1 0 0,0 1-1 0 0,0-1 0 0 0,0 1 0 0 0,1-1 0 0 0,-1 1 0 0 0,0-1 0 0 0,1 0 1 0 0,-1 0-1 0 0,0 1 0 0 0,1-1 0 0 0,-1 0 0 0 0,1 0 0 0 0,-1 0 1 0 0,1 0-1 0 0,-1 1 0 0 0,1-1 0 0 0,0 0 0 0 0,-1 0 0 0 0,1-1 237 0 0,-2-3-722 0 0,-8-9-972 0 0</inkml:trace>
  <inkml:trace contextRef="#ctx0" brushRef="#br1" timeOffset="85200.307">6347 3653 10800 0 0,'0'0'241'0'0,"0"0"38"0"0,0 0 13 0 0,-3 14 80 0 0,2-6-63 0 0,0 0 0 0 0,1 0 0 0 0,0 0 0 0 0,1 0 1 0 0,0 0-1 0 0,0 0 0 0 0,0-1 0 0 0,1 1 0 0 0,0 0-309 0 0,1 4 796 0 0,3 5 690 0 0,-6-17-1408 0 0,0 0 0 0 0,1 0 0 0 0,-1 0 0 0 0,0 1 0 0 0,1-1 0 0 0,-1 0 1 0 0,0 0-1 0 0,1 0 0 0 0,-1 0 0 0 0,0 0 0 0 0,1 0 0 0 0,-1 0 0 0 0,0 0 0 0 0,1 0 0 0 0,-1 0 1 0 0,1 0-1 0 0,-1 0 0 0 0,0 0 0 0 0,1 0 0 0 0,-1 0 0 0 0,0 0 0 0 0,1 0 0 0 0,-1 0 0 0 0,0 0 1 0 0,1-1-1 0 0,-1 1 0 0 0,0 0 0 0 0,1 0 0 0 0,-1 0 0 0 0,0-1 0 0 0,0 1 0 0 0,1 0 0 0 0,-1 0 1 0 0,0-1-1 0 0,0 1 0 0 0,0 0 0 0 0,1 0 0 0 0,-1-1 0 0 0,0 1-78 0 0,2-3 93 0 0,0 0 1 0 0,0 1-1 0 0,0-1 0 0 0,-1 0 0 0 0,0 0 0 0 0,1 0 1 0 0,-1 0-1 0 0,0-1 0 0 0,0 1 0 0 0,0 0 1 0 0,-1 0-1 0 0,1-1 0 0 0,-1 1 0 0 0,0-3-93 0 0,1-5 16 0 0,-1 0 0 0 0,-1 0 0 0 0,-1-9-16 0 0,-1-16 60 0 0,1-1 1 0 0,2-17-61 0 0,0 23 7 0 0,3 3-7 0 0,-3 27 0 0 0,0 0 0 0 0,0 1 0 0 0,0-1 0 0 0,0 1 0 0 0,0-1 0 0 0,0 0 0 0 0,0 1 0 0 0,1-1 0 0 0,-1 1 0 0 0,0-1 0 0 0,0 1 0 0 0,0-1 0 0 0,1 1 0 0 0,-1-1 0 0 0,0 1 0 0 0,1-1 0 0 0,-1 1 0 0 0,0-1 0 0 0,1 1 0 0 0,-1-1 0 0 0,1 1 0 0 0,-1 0 0 0 0,1-1 0 0 0,-1 1 0 0 0,1-1 0 0 0,1 0 0 0 0,-1-1 0 0 0,1 1 0 0 0,-1-1 0 0 0,1 1 0 0 0,-1-1 0 0 0,1 1 0 0 0,-1-1 0 0 0,1 1 0 0 0,0 0 0 0 0,0 0 0 0 0,0 0 0 0 0,0 0 0 0 0,0 0 0 0 0,0 1 0 0 0,0-1 0 0 0,0 0 0 0 0,0 1 0 0 0,0-1 0 0 0,0 1 0 0 0,0 0 0 0 0,2 0 0 0 0,-1 0 0 0 0,1 1 0 0 0,-1-1 0 0 0,0 1 0 0 0,0 0 0 0 0,0-1 0 0 0,0 2 0 0 0,0-1 0 0 0,-1 0 0 0 0,1 0 0 0 0,0 1 0 0 0,0 0 0 0 0,-1-1 0 0 0,1 1 0 0 0,1 2 0 0 0,10 6-8 0 0,0 0 0 0 0,1 0 0 0 0,0-1 0 0 0,1-1 0 0 0,0-1 0 0 0,6 2 8 0 0,-10-6 0 0 0,0 0-1 0 0,1-1 0 0 0,-1-1 0 0 0,1 0 0 0 0,-1-1 0 0 0,1 0 1 0 0,7-1 0 0 0,14 0-67 0 0,24-2-1301 0 0,-39 0 856 0 0</inkml:trace>
  <inkml:trace contextRef="#ctx0" brushRef="#br1" timeOffset="94303.002">6908 4504 11808 0 0,'0'0'538'0'0,"-6"-15"204"0"0,4 2-721 0 0,1 11 87 0 0,1 0 1 0 0,0 0 0 0 0,0 0-1 0 0,-1 1 1 0 0,1-1-1 0 0,-1 0 1 0 0,0 0 0 0 0,1 1-1 0 0,-1-1 1 0 0,0 0 0 0 0,0 0-109 0 0,-1 0 511 0 0,-1-2 379 0 0,-1 0 1 0 0,1 0 0 0 0,-1 0-1 0 0,-4-3-890 0 0,7 6 79 0 0,0 0-1 0 0,-1 0 1 0 0,1 1 0 0 0,-1-1-1 0 0,1 0 1 0 0,-1 0-1 0 0,1 1 1 0 0,-1-1-1 0 0,1 1 1 0 0,-1 0-1 0 0,1-1 1 0 0,-1 1 0 0 0,0 0-1 0 0,1 0 1 0 0,-1 0-1 0 0,0 0 1 0 0,1 0-1 0 0,-2 1-78 0 0,-5 0 142 0 0,0 2-1 0 0,0-1 0 0 0,0 1 0 0 0,1 1 0 0 0,-1-1 0 0 0,1 1 1 0 0,-1 1-1 0 0,1-1 0 0 0,1 1 0 0 0,-1 0 0 0 0,-1 2-141 0 0,-13 13 75 0 0,1 1-1 0 0,-10 13-74 0 0,30-34 2 0 0,-2 2-2 0 0,-6 7 0 0 0,1 0 0 0 0,0 1 0 0 0,1-1 0 0 0,-1 2 0 0 0,6-9 0 0 0,-1 1 0 0 0,1 0 0 0 0,0 0 0 0 0,0 0 0 0 0,0 0 0 0 0,0 0 0 0 0,0 0 0 0 0,1 0 0 0 0,0 0 0 0 0,-1 0 0 0 0,1 0 0 0 0,0 0 0 0 0,0 0 0 0 0,1 0 0 0 0,-1 0 0 0 0,1 0 0 0 0,0 2 0 0 0,0 1 0 0 0,1-1-1 0 0,0 1 0 0 0,1-1 1 0 0,-1 0-1 0 0,1 0 0 0 0,0 0 1 0 0,0 0 0 0 0,-1-3 3 0 0,-1-1-1 0 0,0 1 1 0 0,1-1 0 0 0,-1 1 0 0 0,1-1 0 0 0,0 0 0 0 0,-1 0 0 0 0,1 0 0 0 0,0 0 0 0 0,0 0 0 0 0,-1 0-1 0 0,1 0 1 0 0,0 0 0 0 0,0-1 0 0 0,0 1 0 0 0,0-1 0 0 0,0 1 0 0 0,0-1 0 0 0,0 0 0 0 0,3 0-3 0 0,3 0 44 0 0,0-1 1 0 0,1-1-1 0 0,-1 1 1 0 0,0-2-1 0 0,0 1 1 0 0,0-1-1 0 0,0 0 1 0 0,0 0-1 0 0,-1-1 0 0 0,1 0 1 0 0,-1-1-1 0 0,0 1 1 0 0,0-1-1 0 0,1-3-44 0 0,2 1 26 0 0,-1-2 0 0 0,-1 1 0 0 0,0-1-1 0 0,0 0 1 0 0,-1-1 0 0 0,0 0 0 0 0,0 0 0 0 0,-1-1-1 0 0,4-8-25 0 0,-7 10 2 0 0,1 0 0 0 0,-1 0 0 0 0,-1 0 0 0 0,0 0 0 0 0,0 0 0 0 0,0-6-2 0 0,-2 14-1 0 0,-2-9 32 0 0,-1 2-10 0 0,3 10-32 0 0,0-1 1 0 0,0 0-1 0 0,0 0 1 0 0,0 0-1 0 0,0 0 0 0 0,0 0 1 0 0,0 0-1 0 0,0 1 1 0 0,-1-1-1 0 0,1 0 0 0 0,-1 1 11 0 0,-1 11-30 0 0,-1 19 31 0 0,2-24-14 0 0,0 0 0 0 0,1 0 0 0 0,0-1 0 0 0,0 1 0 0 0,1 4 13 0 0,1 1 0 0 0,-2-8 0 0 0,1 1 0 0 0,0-1 0 0 0,0 0 0 0 0,0 1 0 0 0,1-1 0 0 0,0 0 0 0 0,0 0 0 0 0,0 0 0 0 0,3 4 0 0 0,0-1-1 0 0,-2-4 1 0 0,-1 1 1 0 0,1-1-1 0 0,0 0 1 0 0,0 0-1 0 0,1 0 1 0 0,0 0-1 0 0,-3-3-1 0 0,0-1 1 0 0,0 1-1 0 0,0 0 0 0 0,0 0 1 0 0,0-1-1 0 0,0 1 0 0 0,0-1 0 0 0,1 1 1 0 0,-1-1-1 0 0,0 1 0 0 0,0-1 1 0 0,1 0-1 0 0,-1 0 0 0 0,0 0 1 0 0,0 1-1 0 0,1-1 0 0 0,-1 0 1 0 0,0-1-1 0 0,0 1 0 0 0,1 0 1 0 0,-1 0-1 0 0,0 0 0 0 0,0-1 1 0 0,1 1-1 0 0,-1-1 0 0 0,1 0 1 0 0,3-1-184 0 0,-1 0 0 0 0,1-1 0 0 0,0 0 0 0 0,-1 0 0 0 0,0 0 0 0 0,4-3 184 0 0,10-16-6334 0 0,-9 8-43 0 0</inkml:trace>
  <inkml:trace contextRef="#ctx0" brushRef="#br1" timeOffset="94743.55">7115 4332 7368 0 0,'1'-7'227'0'0,"-1"7"-197"0"0,1-1 1 0 0,-1 0-1 0 0,0 0 0 0 0,0 1 0 0 0,0-1 0 0 0,0 0 0 0 0,0 0 0 0 0,0 0 0 0 0,0 1 1 0 0,0-1-1 0 0,0 0 0 0 0,0 0 0 0 0,0 1 0 0 0,-1-1 0 0 0,1 0 0 0 0,0 0 0 0 0,0 1 1 0 0,-1-1-1 0 0,1 0-30 0 0,27 76 8455 0 0,-24-66-8324 0 0,1 0-1 0 0,0 0 1 0 0,1 0-1 0 0,0 0-130 0 0,0 0 160 0 0,0 0-1 0 0,-1 1 0 0 0,2 3-159 0 0,3 12 353 0 0,-5-17-131 0 0,-1 0 0 0 0,0 0 1 0 0,-1 0-1 0 0,0 1 0 0 0,0-1 0 0 0,0 6-222 0 0,0 13 58 0 0,-1-1 0 0 0,-2 0 0 0 0,-1 8-58 0 0,2-32 40 0 0,-1-1 0 0 0,1 0 0 0 0,0 0 0 0 0,-1 0 0 0 0,1 1-1 0 0,-1-1 1 0 0,0 0 0 0 0,1 0 0 0 0,-1 0 0 0 0,0 0 0 0 0,1 0-1 0 0,-1 0 1 0 0,0 0 0 0 0,0-1 0 0 0,0 1 0 0 0,0 0 0 0 0,0 0-1 0 0,0-1 1 0 0,0 1 0 0 0,0 0 0 0 0,0-1 0 0 0,0 1-1 0 0,0-1 1 0 0,-1 0 0 0 0,1 1 0 0 0,0-1 0 0 0,0 0 0 0 0,0 1-1 0 0,-1-1 1 0 0,1 0 0 0 0,0 0 0 0 0,0 0 0 0 0,-1 0 0 0 0,0-1-40 0 0,2 1 25 0 0,-2 0-6 0 0,1 0 0 0 0,0 0-1 0 0,-1 0 1 0 0,1 0 0 0 0,-1-1-1 0 0,1 1 1 0 0,0-1-1 0 0,-1 1 1 0 0,1-1 0 0 0,0 1-1 0 0,0-1 1 0 0,-1 0 0 0 0,1 0-1 0 0,0 1 1 0 0,0-1-1 0 0,0 0 1 0 0,0 0 0 0 0,0 0-1 0 0,0 0 1 0 0,0 0 0 0 0,0 0-1 0 0,1-1 1 0 0,-1 1-1 0 0,0 0 1 0 0,1 0 0 0 0,-1-1-1 0 0,0 1 1 0 0,1 0 0 0 0,0-1-1 0 0,-1 1 1 0 0,1 0 0 0 0,0-1-1 0 0,0 1 1 0 0,0-1-1 0 0,-1 1 1 0 0,2-2-19 0 0,-2-1-23 0 0,1-1 0 0 0,1 0 0 0 0,-1 0 0 0 0,1 1 0 0 0,0-1 0 0 0,0 0 0 0 0,0 1-1 0 0,0-1 1 0 0,1 1 0 0 0,1-3 23 0 0,-1 1-84 0 0,1 0 0 0 0,0 1 0 0 0,1-1 0 0 0,-1 1 0 0 0,1 0 0 0 0,0 0 0 0 0,1 0-1 0 0,-1 0 1 0 0,1 1 0 0 0,0 0 0 0 0,1-1 84 0 0,-1 2-141 0 0,27-16-518 0 0,-30 17 654 0 0,1 1 0 0 0,0 1-1 0 0,0-1 1 0 0,0 0-1 0 0,-1 1 1 0 0,1-1 0 0 0,0 1-1 0 0,0 0 1 0 0,0 0 0 0 0,0 0-1 0 0,2 0 6 0 0,1 1 0 0 0,1 0 0 0 0,-1 0 0 0 0,0 1-1 0 0,1 0 1 0 0,4 2 0 0 0,-9-3 1 0 0,0 0 0 0 0,0 0 0 0 0,0 0 0 0 0,0 0 0 0 0,-1 0 0 0 0,1 1 0 0 0,0-1 0 0 0,-1 1 0 0 0,1-1 0 0 0,-1 1 0 0 0,1 0 0 0 0,-1-1 1 0 0,0 1-1 0 0,0 0 0 0 0,1 0 0 0 0,-2 0 0 0 0,1 0 0 0 0,1 1-1 0 0,-2 0 33 0 0,1-1 0 0 0,0-1 0 0 0,0 1-1 0 0,1 0 1 0 0,-1 0 0 0 0,0 0 0 0 0,1 0 0 0 0,-1-1-33 0 0,0 0 32 0 0,0 1 0 0 0,0-1 0 0 0,0 0-1 0 0,0 0 1 0 0,0 1 0 0 0,0-1 0 0 0,0 0-1 0 0,-1 1 1 0 0,1-1 0 0 0,-1 1 0 0 0,1-1 0 0 0,-1 1-1 0 0,1-1 1 0 0,-1 1 0 0 0,0-1 0 0 0,0 2-32 0 0,0 0 25 0 0,0-1 0 0 0,0 1 0 0 0,0-1 0 0 0,0 0 0 0 0,-1 1 0 0 0,1-1 1 0 0,-1 0-1 0 0,0 0 0 0 0,1 1 0 0 0,-1-1 0 0 0,0 0 0 0 0,-1 0 0 0 0,1 0 0 0 0,0 0 1 0 0,-1 1-26 0 0,-1 0 48 0 0,-1 1 0 0 0,0-1 0 0 0,1 0 0 0 0,-1 0 0 0 0,0-1 0 0 0,0 1 0 0 0,-1 0-48 0 0,-7 4 104 0 0,-1-1 1 0 0,1 0-1 0 0,-1 0 0 0 0,-12 3-104 0 0,13-5-411 0 0,0-1-1 0 0,0-1 0 0 0,-1 0 1 0 0,1 0-1 0 0,-1-1 0 0 0,1-1 1 0 0,-1 0-1 0 0,-4-1 412 0 0,2-4-2541 0 0,11 3 1918 0 0,2 1-999 0 0</inkml:trace>
  <inkml:trace contextRef="#ctx0" brushRef="#br1" timeOffset="95132.184">7719 4419 6912 0 0,'0'0'528'0'0,"-2"-1"-88"0"0,-3 0 808 0 0,1 0 1 0 0,0 0 0 0 0,-1 1-1 0 0,1-1 1 0 0,-4 1-1249 0 0,-25 4 1666 0 0,22-2-1534 0 0,1 1 0 0 0,-1 1 0 0 0,1 0 0 0 0,0 0 0 0 0,-1 2-132 0 0,-7 2 270 0 0,14-6-185 0 0,-1-1 0 0 0,1 1 0 0 0,0 1 0 0 0,0-1 0 0 0,0 0 0 0 0,0 1 0 0 0,1 0 0 0 0,-1 0 0 0 0,1 0 0 0 0,0 1 0 0 0,-2 1-85 0 0,3-3 17 0 0,1-1 0 0 0,0 1 0 0 0,-1 0 0 0 0,1-1 0 0 0,0 1 0 0 0,0 0 0 0 0,0 0 0 0 0,0 0 0 0 0,0 0 0 0 0,0 0 0 0 0,1 0 0 0 0,-1 1 0 0 0,0-1 0 0 0,1 0 0 0 0,0 0 0 0 0,0 0 0 0 0,0 0 0 0 0,0 1 0 0 0,0-1 0 0 0,0 0 0 0 0,0 0 0 0 0,1 0 0 0 0,-1 0 0 0 0,1 1 0 0 0,-1-1 0 0 0,1 0 0 0 0,0 0 0 0 0,1 2-17 0 0,1 0-29 0 0,1 0-1 0 0,-1-1 1 0 0,1 1-1 0 0,0-1 1 0 0,0 1-1 0 0,0-1 0 0 0,1-1 1 0 0,-1 1-1 0 0,1 0 1 0 0,0-1-1 0 0,2 1 30 0 0,16 8 812 0 0,24 11 134 0 0,-11-7-486 0 0,-15-7-12 0 0,-19-7-288 0 0,-2 0-125 0 0,0 0-1 0 0,-1 0 0 0 0,1 0 1 0 0,0 0-1 0 0,-1 0 0 0 0,1 0 1 0 0,-1 0-1 0 0,1 0 1 0 0,-1-1-1 0 0,0 1 0 0 0,1 0 1 0 0,-1 0-1 0 0,0 0 0 0 0,0-1 1 0 0,1 1-1 0 0,-1 0 0 0 0,0 0 1 0 0,0-1-1 0 0,0 1 0 0 0,0-1 1 0 0,0 1-35 0 0,-23 8 107 0 0,15-6-112 0 0,-9 2 179 0 0,1-1 0 0 0,-1 0 0 0 0,-8 0-174 0 0,5 0 156 0 0,-1 0 0 0 0,0 2-156 0 0,10-3-674 0 0,0 0 0 0 0,0 0 0 0 0,-1-1 0 0 0,1-1 0 0 0,-9 1 674 0 0,13-3-4715 0 0,2-2-1409 0 0</inkml:trace>
  <inkml:trace contextRef="#ctx0" brushRef="#br1" timeOffset="95670.687">7888 4449 9216 0 0,'0'0'706'0'0,"0"0"-271"0"0,0 0-342 0 0,0 0 1 0 0,0 1-1 0 0,1-1 1 0 0,-1 0-1 0 0,0 0 1 0 0,0 1-1 0 0,0-1 1 0 0,0 0-1 0 0,0 1 0 0 0,0-1 1 0 0,0 0-1 0 0,-1 1 1 0 0,1-1-1 0 0,0 0 1 0 0,0 1-1 0 0,0-1 0 0 0,0 0 1 0 0,0 0-1 0 0,0 1 1 0 0,0-1-1 0 0,-1 0 1 0 0,1 1-1 0 0,0-1 0 0 0,0 0 1 0 0,-1 0-94 0 0,-15 15 2563 0 0,15-12-2547 0 0,-1-1 1 0 0,1 0 0 0 0,-1 1 0 0 0,1-1 0 0 0,-1 0-1 0 0,0 0 1 0 0,0 0 0 0 0,0 0 0 0 0,0 0 0 0 0,0 0-1 0 0,0-1 1 0 0,-1 1 0 0 0,1-1 0 0 0,0 0 0 0 0,-2 1-17 0 0,-5 4 299 0 0,0 0 0 0 0,0 0 0 0 0,1 1 0 0 0,0 0 0 0 0,-2 4-299 0 0,-22 17 476 0 0,29-26-459 0 0,0 1 0 0 0,1 0-1 0 0,-1 0 1 0 0,0-1 0 0 0,1 2-1 0 0,0-1 1 0 0,-1 0 0 0 0,1 0-1 0 0,-1 3-16 0 0,2-4 29 0 0,0 0 0 0 0,1 0-1 0 0,-1 0 1 0 0,0 0 0 0 0,1 0-1 0 0,0 0 1 0 0,-1 0 0 0 0,1 0-1 0 0,0 0 1 0 0,0 0 0 0 0,0 0-1 0 0,0 1 1 0 0,0-1 0 0 0,1 0-1 0 0,-1 0 1 0 0,0 0 0 0 0,1 1-29 0 0,12 22-64 0 0,-12-24 97 0 0,1 0 0 0 0,-1 1 1 0 0,1-1-1 0 0,-1 0 0 0 0,1 0 0 0 0,-1 0 1 0 0,1 0-1 0 0,0 0 0 0 0,-1-1 1 0 0,1 1-1 0 0,0 0 0 0 0,0-1 0 0 0,-1 1 1 0 0,1-1-1 0 0,0 0 0 0 0,0 1 0 0 0,0-1 1 0 0,0 0-1 0 0,0 0 0 0 0,0-1-33 0 0,2 1 79 0 0,-1 0-1 0 0,1 0 0 0 0,0-1 1 0 0,0 1-1 0 0,-1-1 0 0 0,1 0 1 0 0,0 0-1 0 0,-1-1 0 0 0,3 0-78 0 0,-4 0 0 0 0,-1 1 0 0 0,1-1 0 0 0,0 0 0 0 0,0 0 0 0 0,-1 0 0 0 0,1 0 0 0 0,-1 0 0 0 0,1-1 0 0 0,5-6 0 0 0,7-10-2 0 0,-12 16 8 0 0,0 0 0 0 0,0 0 0 0 0,1 0 0 0 0,-1 1-1 0 0,1-1 1 0 0,-1 0 0 0 0,2 0-6 0 0,0 0 79 0 0,0-1 1 0 0,-1 1-1 0 0,1-1 0 0 0,-1 0 0 0 0,0 0 1 0 0,0 0-1 0 0,0 0 0 0 0,-1-1 0 0 0,2-1-79 0 0,-3 3 21 0 0,1 1 0 0 0,0-1 0 0 0,0 0 0 0 0,0 1 0 0 0,1 0 0 0 0,-1-1 0 0 0,0 1 0 0 0,2 0-21 0 0,-2 0-63 0 0,1 0 1 0 0,-1-1 0 0 0,0 1-1 0 0,1 0 1 0 0,-1 0 0 0 0,-1-1 0 0 0,1 1-1 0 0,0-1 1 0 0,1-2 62 0 0,-2 3-16 0 0,0 0-1 0 0,0 1 1 0 0,1-1 0 0 0,-1 1-1 0 0,1-1 1 0 0,-1 1 0 0 0,1-1-1 0 0,-1 1 1 0 0,1 0 0 0 0,0 0-1 0 0,0 0 1 0 0,-1 0 0 0 0,1 0-1 0 0,0 0 1 0 0,0 0 0 0 0,2 0 16 0 0,14-7 24 0 0,-18 8-10 0 0,1-1 0 0 0,0 1 0 0 0,-1 0 1 0 0,1 0-1 0 0,0 0 0 0 0,0-1 0 0 0,-1 1 0 0 0,1 0 1 0 0,0 0-1 0 0,0 0 0 0 0,-1 0 0 0 0,1 0 1 0 0,0 0-1 0 0,0 1 0 0 0,0-1-14 0 0,2 0 41 0 0,9 2 55 0 0,3 19-128 0 0,-10-17 32 0 0,-2-1 0 0 0,0-1 0 0 0,0 1 0 0 0,-1-1 0 0 0,1 1 0 0 0,-1 0 0 0 0,1 0 0 0 0,-1 0 0 0 0,0 2 0 0 0,0-3 0 0 0,-1 0 0 0 0,1 0 0 0 0,-1 0 0 0 0,1-1 0 0 0,0 1 0 0 0,0 0 0 0 0,0-1 0 0 0,0 1 0 0 0,1 0 0 0 0,-1-1 0 0 0,0 0 0 0 0,0 0 0 0 0,-1 1 0 0 0,1-1 0 0 0,-1 0 0 0 0,1 1 0 0 0,-1-1 0 0 0,0 1 0 0 0,1-1 0 0 0,-1 1 0 0 0,0 0 0 0 0,0 0 0 0 0,0-1 0 0 0,0 1 0 0 0,-1 0 0 0 0,1 1 0 0 0,0-1-9 0 0,0 0 0 0 0,1 0 0 0 0,-1 1-1 0 0,0-1 1 0 0,1 0 0 0 0,0 0 0 0 0,-1 0-1 0 0,1-1 1 0 0,0 1 0 0 0,0 0 0 0 0,1 1 9 0 0,-1-2-14 0 0,0 0 0 0 0,-1 0 0 0 0,1 0 0 0 0,-1 1 0 0 0,1-1 0 0 0,-1 1 0 0 0,0-1 0 0 0,0 1 0 0 0,0-1 0 0 0,0 1 0 0 0,0 0 0 0 0,0-1 0 0 0,0 1 0 0 0,0 0 1 0 0,-1 0-1 0 0,1 0 0 0 0,0 0 0 0 0,-1 0 0 0 0,0 0 14 0 0,-1 3-12 0 0,1-5 13 0 0,0 1 1 0 0,0 0-1 0 0,0 0 0 0 0,-1 0 1 0 0,1 0-1 0 0,0-1 0 0 0,0 1 0 0 0,0 0 1 0 0,1 0-1 0 0,-1 0 0 0 0,0 0 0 0 0,0-1 1 0 0,0 1-1 0 0,1 0 0 0 0,-1 0 0 0 0,0 0 1 0 0,1-1-1 0 0,-1 1 0 0 0,0 0 1 0 0,1 0-1 0 0,-1-1 0 0 0,1 1 0 0 0,0-1 1 0 0,-1 1-1 0 0,1 0 0 0 0,-1-1 0 0 0,1 1 1 0 0,0-1-2 0 0,0 2 218 0 0,-1-2 92 0 0,0 0 18 0 0,-9 5 210 0 0,7-5-508 0 0,1 1 0 0 0,-1-1 0 0 0,1 0 0 0 0,0 1 0 0 0,-1-1 0 0 0,1 0 0 0 0,-1 0 0 0 0,1 0 0 0 0,-1 0-1 0 0,1 0 1 0 0,-1-1 0 0 0,0 1-30 0 0,2 0 5 0 0,-8-12 171 0 0,1 7-176 0 0,6 5 0 0 0,0-1 0 0 0,0 1 0 0 0,1 0 0 0 0,-1-1 0 0 0,0 1 0 0 0,1-1 0 0 0,-1 1 0 0 0,0 0 0 0 0,1-1 0 0 0,-1 0 0 0 0,0 1 0 0 0,1-1 0 0 0,-1 1 0 0 0,1-1 0 0 0,-1 0 0 0 0,1 1 0 0 0,0-1 0 0 0,-1 0 0 0 0,1 1 0 0 0,0-1 0 0 0,-1 0 0 0 0,1 0 0 0 0,0 1 0 0 0,0-1 0 0 0,-1 0 0 0 0,1 0 0 0 0,0 0 0 0 0,0 0 0 0 0,0 0 0 0 0,0 0 0 0 0,0 0 0 0 0,-1 0 0 0 0,1 0 0 0 0,0 0 0 0 0,-1 0 0 0 0,1 0 0 0 0,-1 0 0 0 0,1 0 0 0 0,-1 0 0 0 0,1 0 0 0 0,-1 1 0 0 0,1-1 0 0 0,-2 0 0 0 0,2 0 0 0 0,-1 1 0 0 0,1-1 0 0 0,-1 1 0 0 0,1-1 0 0 0,0 1 0 0 0,-1-1 0 0 0,1 1 0 0 0,0-1 0 0 0,-1 0 0 0 0,1 1 0 0 0,0-1 0 0 0,0 0 0 0 0,-1 1 0 0 0,1-1 0 0 0,0 1 0 0 0,0-1 0 0 0,0 0 0 0 0,0 1 0 0 0,0-1 0 0 0,0 0 0 0 0,0 1 0 0 0,0-1 0 0 0,0 0 0 0 0,0 1 0 0 0,0-1 0 0 0,0 0 0 0 0,1 1 0 0 0,-1-1 0 0 0,0 0 0 0 0,0 1 0 0 0,1-1 0 0 0,-1 1 0 0 0,0-1 0 0 0,1 1 0 0 0,-1-1 0 0 0,1 0 0 0 0,-1 1 0 0 0,1-1 0 0 0,1-1-7 0 0,0-1-1 0 0,-1 0 0 0 0,1-1 0 0 0,-1 1 0 0 0,1 0 1 0 0,-1 0-1 0 0,0 0 0 0 0,0-1 8 0 0,3-9-350 0 0,-3 10 223 0 0,1 0 0 0 0,0 0 1 0 0,0 1-1 0 0,0-1 0 0 0,0 1 0 0 0,0-1 0 0 0,0 1 0 0 0,1 0 0 0 0,0-1 127 0 0,15-16-1239 0 0,-16 17 934 0 0,0 0 0 0 0,0 0 0 0 0,0 0 0 0 0,0 0 0 0 0,1 0 0 0 0,-1 0 0 0 0,0 0 0 0 0,1 1 0 0 0,1-1 305 0 0,9-6-5861 0 0</inkml:trace>
  <inkml:trace contextRef="#ctx0" brushRef="#br1" timeOffset="96076.769">8368 4363 11200 0 0,'0'0'513'0'0,"0"0"-10"0"0,8 1-226 0 0,8 1 647 0 0,-15-2-380 0 0,1 1 11 0 0,-2-1-569 0 0,0 0 45 0 0,1 0 1 0 0,-1 0-1 0 0,0 0 1 0 0,0 0 0 0 0,1 0-1 0 0,-1 0 1 0 0,0 0-1 0 0,0 0 1 0 0,0 1 0 0 0,1-1-1 0 0,-1 0 1 0 0,0 0-1 0 0,0 0 1 0 0,0 0 0 0 0,0 0-1 0 0,1 0 1 0 0,-1 1-1 0 0,0-1 1 0 0,0 0 0 0 0,0 0-1 0 0,0 0 1 0 0,0 1-1 0 0,0-1 1 0 0,1 0 0 0 0,-1 0-1 0 0,0 0 1 0 0,0 1-1 0 0,0-1 1 0 0,0 0 0 0 0,0 0-1 0 0,0 0 1 0 0,0 1-1 0 0,0-1 1 0 0,0 0 0 0 0,0 0-1 0 0,0 1 1 0 0,0-1-1 0 0,0 0 1 0 0,0 0 0 0 0,0 0-1 0 0,0 1 1 0 0,0-1-1 0 0,-1 0 1 0 0,1 0 0 0 0,0 0-1 0 0,0 1 1 0 0,0-1-1 0 0,0 0 1 0 0,0 0 0 0 0,0 0-1 0 0,-1 0 1 0 0,1 1-1 0 0,0-1 1 0 0,0 0-1 0 0,0 0-30 0 0,0 1 45 0 0,0-1 1 0 0,0 0 0 0 0,0 1 0 0 0,0-1 0 0 0,0 0 0 0 0,0 1-1 0 0,0-1 1 0 0,0 0 0 0 0,0 1 0 0 0,0-1 0 0 0,0 0 0 0 0,0 1 0 0 0,0-1-1 0 0,1 0 1 0 0,-1 1 0 0 0,0-1 0 0 0,0 0 0 0 0,0 0 0 0 0,1 1 0 0 0,-1-1-1 0 0,0 0 1 0 0,0 0 0 0 0,1 1 0 0 0,-1-1 0 0 0,1 0-47 0 0,-1 1 79 0 0,1-1-1 0 0,-1 1 1 0 0,1-1 0 0 0,-1 1 0 0 0,1 0 0 0 0,-1-1-1 0 0,1 1 1 0 0,-1 0 0 0 0,0-1 0 0 0,1 1-1 0 0,-1 0 1 0 0,0-1 0 0 0,0 1 0 0 0,1 0 0 0 0,-1 0-1 0 0,0 0-78 0 0,-5 13 604 0 0,4-13-599 0 0,1 0 1 0 0,-1 0-1 0 0,1 0 0 0 0,-1 0 0 0 0,1 1 1 0 0,0-1-1 0 0,-1 0 0 0 0,1 0 1 0 0,0 0-1 0 0,0 1 0 0 0,0-1 1 0 0,0 0-1 0 0,0 0 0 0 0,0 0 0 0 0,0 1 1 0 0,0-1-1 0 0,0 0 0 0 0,1 0 1 0 0,-1 0-1 0 0,1 0 0 0 0,-1 1 1 0 0,0-1-1 0 0,1 0 0 0 0,0 0 1 0 0,-1 0-1 0 0,1 0 0 0 0,0 0 0 0 0,0 0-5 0 0,0 1 56 0 0,1 0-1 0 0,-1 0 1 0 0,0 0-1 0 0,0 0 0 0 0,0 0 1 0 0,0 0-1 0 0,-1 0 0 0 0,1 0 1 0 0,0 0-1 0 0,-1 1 1 0 0,0-1-1 0 0,1 0 0 0 0,-1 0 1 0 0,0 0-1 0 0,0 1 1 0 0,0-1-1 0 0,0 0 0 0 0,-1 0 1 0 0,1 0-1 0 0,0 1 0 0 0,-1-1 1 0 0,0 0-1 0 0,1 0 1 0 0,-1 0-1 0 0,0 0 0 0 0,-1 2-55 0 0,1-2 35 0 0,1-1-1 0 0,-1 1 0 0 0,1 0 0 0 0,0 0 1 0 0,0-1-1 0 0,0 1 0 0 0,0 0 1 0 0,0 0-1 0 0,0-1 0 0 0,0 1 0 0 0,0 0 1 0 0,1-1-1 0 0,-1 1 0 0 0,1 0 1 0 0,-1-1-1 0 0,1 1 0 0 0,0 0-34 0 0,0 0 3 0 0,0 0 0 0 0,0 1 0 0 0,-1-1-1 0 0,1 0 1 0 0,-1 0 0 0 0,0 1 0 0 0,1-1 0 0 0,-1 0-1 0 0,0 1-2 0 0,-2 8 0 0 0,2-9 0 0 0,0-1 0 0 0,-1 1 0 0 0,1 0 0 0 0,0 0 0 0 0,0-1 0 0 0,0 1 0 0 0,0 0 0 0 0,0 0 0 0 0,0 0 0 0 0,1-1 0 0 0,-1 1 0 0 0,1 0 0 0 0,0 1 0 0 0,3 7 0 0 0,-3-7 0 0 0,1-1 0 0 0,-1 1 0 0 0,0 0 0 0 0,0-1 0 0 0,0 1 0 0 0,-1 0 0 0 0,1 0 0 0 0,-1 0 0 0 0,1 0 0 0 0,-1 0 0 0 0,0-1 0 0 0,0 1 0 0 0,0 0 0 0 0,-1 0 0 0 0,1 0 0 0 0,0 0 28 0 0,0 0-1 0 0,0-1 0 0 0,0 1 1 0 0,0-1-1 0 0,1 1 1 0 0,-1 0-1 0 0,1-1 0 0 0,0 1 1 0 0,0-1-1 0 0,0 0 0 0 0,0 1 1 0 0,0-1-1 0 0,1 0 1 0 0,-1 1-28 0 0,9 18 416 0 0,-5-4-244 0 0,-1 0-1 0 0,0 0 0 0 0,-1 0 0 0 0,-1 1 0 0 0,-1 8-171 0 0,-1-24-112 0 0,0-1 113 0 0,0-1 0 0 0,0 0 0 0 0,0 1 0 0 0,0-1 0 0 0,0 0 0 0 0,0 1 0 0 0,-1-1 0 0 0,1 0 0 0 0,0 1 0 0 0,0-1 0 0 0,0 0 0 0 0,0 0 0 0 0,0 1 0 0 0,0-1-1 0 0,-1 0 1 0 0,1 0 0 0 0,0 1 0 0 0,0-1 0 0 0,0 0 0 0 0,-1 0 0 0 0,1 1 0 0 0,0-1 0 0 0,0 0 0 0 0,-1 0 0 0 0,1 0 0 0 0,0 1 0 0 0,0-1 0 0 0,-1 0 0 0 0,1 0 0 0 0,0 0 0 0 0,-1 0-1 0 0,1 0 1 0 0,0 0 0 0 0,0 0 0 0 0,-1 0 0 0 0,1 0 0 0 0,0 0 0 0 0,-1 0 0 0 0,1 0 0 0 0,0 0 0 0 0,-1 0 0 0 0,1 0 0 0 0,0 0 0 0 0,-1 0 0 0 0,1 0 0 0 0,0 0 0 0 0,-1 0 0 0 0,1 0 0 0 0,0 0-1 0 0,0-1 1 0 0,-1 1 0 0 0,1 0-1 0 0,-6-9-183 0 0,3 4 90 0 0,1 0-319 0 0,0 0 0 0 0,0 0 0 0 0,0 0 0 0 0,-1 0 0 0 0,0 0 0 0 0,0 1 0 0 0,0-1-1 0 0,-1 1 1 0 0,-2-3 412 0 0,4 6-158 0 0,-1-2-213 0 0,0 1 0 0 0,0-1 0 0 0,0 0 0 0 0,0 1 0 0 0,0-1 0 0 0,0-1 1 0 0,1 1-1 0 0,-1 0 0 0 0,1-1 0 0 0,0 1 0 0 0,0-1 0 0 0,1 0 0 0 0,-1 1 0 0 0,1-1 0 0 0,-1 0 1 0 0,1 0-1 0 0,0-2 371 0 0,0-14-1568 0 0,-2-1 0 0 0</inkml:trace>
  <inkml:trace contextRef="#ctx0" brushRef="#br1" timeOffset="96393.393">8430 4449 9216 0 0,'-1'-1'33'0'0,"1"1"-1"0"0,-1 0 1 0 0,0 0 0 0 0,1-1 0 0 0,-1 1 0 0 0,0-1-1 0 0,1 1 1 0 0,-1 0 0 0 0,1-1 0 0 0,-1 1 0 0 0,1-1-1 0 0,-1 0 1 0 0,1 1 0 0 0,-1-1 0 0 0,1 1 0 0 0,-1-1-33 0 0,8-5 495 0 0,6-3-435 0 0,-11 8 45 0 0,0 0 1 0 0,1 0-1 0 0,-1 0 1 0 0,1 0-1 0 0,-1 1 1 0 0,1-1 0 0 0,0 1-1 0 0,-1-1 1 0 0,1 1-1 0 0,-1 0 1 0 0,1 0-106 0 0,19-3 1152 0 0,-20 2-512 0 0,-1 1-551 0 0,0 0 1 0 0,0 1-1 0 0,0-1 1 0 0,0 0-1 0 0,0 1 1 0 0,1-1-1 0 0,-1 0 1 0 0,0 1-1 0 0,0 0 1 0 0,0-1-1 0 0,0 1 1 0 0,0 0-90 0 0,5 2 221 0 0,3 1 243 0 0,0 0 0 0 0,0 1 0 0 0,0 1 0 0 0,-1 0-1 0 0,1 0 1 0 0,1 2-464 0 0,-10-8 43 0 0,1 1 0 0 0,0 0-1 0 0,0-1 1 0 0,-1 1-1 0 0,1 0 1 0 0,0 0-1 0 0,-1 0 1 0 0,1 0-1 0 0,-1 0 1 0 0,1 0-1 0 0,-1 0 1 0 0,1 0-1 0 0,-1 0 1 0 0,0 0-1 0 0,0 0 1 0 0,1 0-1 0 0,-1 0 1 0 0,0 0-1 0 0,0 0 1 0 0,0 0-1 0 0,0 0 1 0 0,0 0-1 0 0,0 0 1 0 0,0 0 0 0 0,-1 1-43 0 0,1-1 54 0 0,0 0 0 0 0,0 1 0 0 0,0-1 1 0 0,0 0-1 0 0,0 0 0 0 0,0 1 0 0 0,0-1 1 0 0,0 0-1 0 0,0 0 0 0 0,1 0 1 0 0,-1 1-1 0 0,0-1 0 0 0,1 0 0 0 0,-1 0 1 0 0,1 0-55 0 0,2 5 184 0 0,-2-6-160 0 0,-1 1-1 0 0,1-1 0 0 0,-1 1 1 0 0,0-1-1 0 0,1 0 1 0 0,-1 1-1 0 0,0-1 0 0 0,1 1 1 0 0,-1-1-1 0 0,0 1 1 0 0,0-1-1 0 0,1 1 0 0 0,-1-1 1 0 0,0 1-1 0 0,0 0 1 0 0,0-1-1 0 0,0 1 0 0 0,0-1 1 0 0,0 1-1 0 0,0-1 0 0 0,0 1 1 0 0,0-1-1 0 0,0 1 1 0 0,0 0-1 0 0,0-1 0 0 0,0 1 1 0 0,0-1-1 0 0,-1 1 1 0 0,1-1-1 0 0,0 1 0 0 0,0-1 1 0 0,-1 1-1 0 0,1-1 1 0 0,0 1-1 0 0,-1-1 0 0 0,1 1 1 0 0,0-1-1 0 0,-1 0 1 0 0,1 1-1 0 0,-1-1 0 0 0,1 0 1 0 0,0 1-1 0 0,-1-1 0 0 0,1 0 1 0 0,-1 1-1 0 0,1-1 1 0 0,-1 0-1 0 0,0 0 0 0 0,1 0-23 0 0,-26 25 1007 0 0,22-21-810 0 0,0 1-1 0 0,-1-1 1 0 0,1 0-1 0 0,-1-1 1 0 0,1 1-1 0 0,-1-1 1 0 0,-4 2-197 0 0,-8 3-46 0 0,1-1 0 0 0,-1-1 0 0 0,0 0 0 0 0,0-1 0 0 0,0-1 0 0 0,-19 2 46 0 0,32-6-488 0 0,-1 0-1 0 0,1-1 1 0 0,-1 1 0 0 0,1-1-1 0 0,-1 0 1 0 0,1 0 0 0 0,-1-1-1 0 0,1 1 1 0 0,0-1-1 0 0,0 0 1 0 0,-1 0 488 0 0,-2-1-1534 0 0</inkml:trace>
  <inkml:trace contextRef="#ctx0" brushRef="#br1" timeOffset="96662.814">8717 4216 14976 0 0,'0'0'20'0'0,"-1"-1"0"0"0,1 1 0 0 0,0 0 0 0 0,-1 0 0 0 0,1 0 0 0 0,-1 0 0 0 0,1 0 0 0 0,0 0 0 0 0,-1 0 0 0 0,1 0 0 0 0,-1 0 0 0 0,1 0 0 0 0,-1 0 1 0 0,1 0-1 0 0,0 0 0 0 0,-1 0 0 0 0,1 0 0 0 0,-1 1 0 0 0,1-1 0 0 0,0 0 0 0 0,-1 0 0 0 0,1 0 0 0 0,0 1 0 0 0,-1-1 0 0 0,1 0 0 0 0,0 0 0 0 0,-1 1 0 0 0,1-1 1 0 0,0 0-1 0 0,0 1 0 0 0,-1-1 0 0 0,1 0 0 0 0,0 1 0 0 0,0-1 0 0 0,-1 0 0 0 0,1 1 0 0 0,0-1 0 0 0,0 1 0 0 0,0-1 0 0 0,0 0 0 0 0,0 1 0 0 0,0-1 1 0 0,0 1-1 0 0,0-1 0 0 0,0 0 0 0 0,0 1 0 0 0,0-1 0 0 0,0 1 0 0 0,0-1 0 0 0,0 1 0 0 0,0-1 0 0 0,0 0 0 0 0,0 1 0 0 0,0-1 0 0 0,1 1 0 0 0,-1-1 1 0 0,0 1-21 0 0,0-1 21 0 0,0 1 1 0 0,0-1-1 0 0,0 1 1 0 0,0-1 0 0 0,0 1-1 0 0,0 0 1 0 0,0-1-1 0 0,0 1 1 0 0,0-1 0 0 0,0 1-1 0 0,0-1 1 0 0,-1 1 0 0 0,1-1-1 0 0,0 1 1 0 0,0-1-1 0 0,-1 1 1 0 0,1-1 0 0 0,0 1-1 0 0,-1-1 1 0 0,1 1 0 0 0,0-1-1 0 0,-1 1-21 0 0,0-1 1 0 0,1 1 0 0 0,-1-1 0 0 0,1 1 0 0 0,0-1-1 0 0,-1 1 1 0 0,1 0 0 0 0,0-1 0 0 0,-1 1 0 0 0,1-1 0 0 0,0 1-1 0 0,0 0 1 0 0,-1-1 0 0 0,1 1 0 0 0,0-1 0 0 0,0 1 0 0 0,0 0 0 0 0,0-1-1 0 0,0 1 1 0 0,0 0 0 0 0,0-1 0 0 0,0 1 0 0 0,0 0 0 0 0,0-1 0 0 0,0 1-2 0 0,6 17-11 0 0,-4-16 71 0 0,-1 0 1 0 0,0 1 0 0 0,-1-1-1 0 0,1 1 1 0 0,0-1-1 0 0,-1 1 1 0 0,1-1 0 0 0,-1 1-1 0 0,0-1 1 0 0,0 1-1 0 0,0 0 1 0 0,0-1 0 0 0,0 1-1 0 0,-1-1 1 0 0,1 1-60 0 0,-1 3 163 0 0,0-1 0 0 0,0 0 0 0 0,1 0 1 0 0,0 0-1 0 0,0 1 0 0 0,1-1 0 0 0,-1 0 1 0 0,1 0-1 0 0,0 0 0 0 0,1 0 0 0 0,-1 0 1 0 0,1 0-1 0 0,0 0 0 0 0,0 0 0 0 0,1 0-163 0 0,10 33 920 0 0,-10-21-444 0 0,0 0 1 0 0,-1 14-477 0 0,0-4 236 0 0,-2-22-183 0 0,0 0 0 0 0,0 0 0 0 0,0 0 1 0 0,-1 0-1 0 0,0-1 0 0 0,0 1 0 0 0,0 0 0 0 0,-2 3-53 0 0,1 0 116 0 0,1-6-71 0 0,1-1 0 0 0,0 1 0 0 0,0 0 0 0 0,0 0 0 0 0,0 0 0 0 0,1 0 0 0 0,-1 0 0 0 0,0-1 0 0 0,1 1 0 0 0,-1 0 0 0 0,1 0-45 0 0,0-1 16 0 0,-1 0-1 0 0,0 0 1 0 0,1 0 0 0 0,-1 0 0 0 0,0 0 0 0 0,1 0 0 0 0,-1 0 0 0 0,0 0 0 0 0,0 0 0 0 0,0 0 0 0 0,0 1 0 0 0,0-1 0 0 0,0 0-1 0 0,0 0 1 0 0,0 0 0 0 0,0 0 0 0 0,-1 0 0 0 0,1 0 0 0 0,0 0 0 0 0,-1 0 0 0 0,1 0 0 0 0,-1 0 0 0 0,1 0 0 0 0,-1 0 0 0 0,1 0-1 0 0,-1 0 1 0 0,0 0 0 0 0,0 0-16 0 0,-4 2 0 0 0,-4 5-42 0 0,8-7-181 0 0,-7 1-913 0 0,12-3-1791 0 0,-15-6 1223 0 0</inkml:trace>
  <inkml:trace contextRef="#ctx0" brushRef="#br1" timeOffset="96893.723">8671 4446 5528 0 0,'8'-3'497'0'0,"15"-2"-394"0"0,6 1 1723 0 0,-17 3-491 0 0,-9 0-777 0 0,0 1 0 0 0,0 0 0 0 0,0 0 0 0 0,-1 0 0 0 0,1 1 0 0 0,0-1 0 0 0,2 1-558 0 0,4 0 373 0 0,29 6 1048 0 0,-26-5-660 0 0,-1 0 0 0 0,0 0-1 0 0,3-1-760 0 0,-6 1 840 0 0,-3 1-656 0 0,9 1 209 0 0,30 10 1599 0 0,-40-13-1827 0 0,-1 1-1 0 0,0-1 1 0 0,1 1 0 0 0,-1 0 0 0 0,0 0 0 0 0,0 1 0 0 0,0-1 0 0 0,0 0 0 0 0,-1 1 0 0 0,3 2-165 0 0,-4-2 83 0 0,1-1 0 0 0,-1 1 0 0 0,-1 0 0 0 0,1-1 1 0 0,0 1-1 0 0,-1-1 0 0 0,1 1 0 0 0,-1 0 0 0 0,0 0 0 0 0,0-1 1 0 0,0 1-1 0 0,0 1-83 0 0,0 1 136 0 0,-1 10 193 0 0,0 1 0 0 0,0-1 0 0 0,-2 0 0 0 0,-1 6-329 0 0,1-16 276 0 0,3-4-297 0 0,-1 0 1 0 0,1 0 0 0 0,-1 0 0 0 0,1-1-1 0 0,-1 1 1 0 0,1 0 0 0 0,0 0 0 0 0,0 0-1 0 0,-1 0 1 0 0,1 0 0 0 0,0 0-1 0 0,0 0 1 0 0,0 0 0 0 0,0 0 0 0 0,0 0-1 0 0,0 0 1 0 0,0 0 0 0 0,0 0 20 0 0,6-23-1681 0 0,-5 18 1357 0 0,0 1 0 0 0,0 0-1 0 0,-1 0 1 0 0,1-1 0 0 0,-1 1-1 0 0,1-2 325 0 0,1-18-4377 0 0,2 9-1933 0 0</inkml:trace>
  <inkml:trace contextRef="#ctx0" brushRef="#br1" timeOffset="97133.35">8971 4308 13472 0 0,'11'-4'1032'0'0,"8"-1"-492"0"0,-18 5-64 0 0,-1 0 160 0 0,0 0 31 0 0,0 0-64 0 0,0 0-290 0 0,0 0-121 0 0,3 12-22 0 0,-1-6-386 0 0,-1 1 1 0 0,0 0 0 0 0,0 0-1 0 0,0 4 216 0 0,-1 0-96 0 0</inkml:trace>
  <inkml:trace contextRef="#ctx0" brushRef="#br1" timeOffset="97909.475">9320 4382 6912 0 0,'0'0'314'0'0,"0"0"-6"0"0,0 0 87 0 0,-7 12 5189 0 0,-17 20-1894 0 0,-16 15-2283 0 0,7-8-875 0 0,11-19-286 0 0,18-17-203 0 0,0 1 0 0 0,0-1 0 0 0,0 1-1 0 0,-3 4-42 0 0,0 1 96 0 0,4-6-102 0 0,0 1-1 0 0,1-1 1 0 0,-1 1-1 0 0,1-1 1 0 0,0 1-1 0 0,-1 2 7 0 0,2-4-7 0 0,1 0-1 0 0,-1-1 0 0 0,1 1 1 0 0,-1 0-1 0 0,1 0 0 0 0,0 0 1 0 0,0 0-1 0 0,0 0 1 0 0,0 0-1 0 0,0-1 0 0 0,1 1 1 0 0,-1 0-1 0 0,0 0 0 0 0,1 0 1 0 0,-1 0-1 0 0,1-1 1 0 0,0 1-1 0 0,0 0 0 0 0,-1 0 8 0 0,2 0 0 0 0,0 0 0 0 0,0 0 0 0 0,0 0 0 0 0,0 0 0 0 0,0 0 0 0 0,0 0 0 0 0,0-1 0 0 0,1 1 0 0 0,-1-1 0 0 0,0 0 0 0 0,1 1 0 0 0,0-1 0 0 0,-1 0 0 0 0,1 0 0 0 0,0-1 0 0 0,-1 1 0 0 0,1 0 0 0 0,0-1 0 0 0,1 0 0 0 0,0 1 0 0 0,0 0 0 0 0,1-1 0 0 0,-1 0 0 0 0,1 0 0 0 0,-1 0 0 0 0,1-1 0 0 0,-1 1 0 0 0,0-1 0 0 0,1 0 0 0 0,-1 0 0 0 0,0 0 0 0 0,2-2 0 0 0,-1 1 93 0 0,-1-1 1 0 0,1 0-1 0 0,-1 0 0 0 0,0 0 0 0 0,1 0 0 0 0,-1-1 0 0 0,-1 1 0 0 0,1-1 0 0 0,-1 0 0 0 0,1 0 0 0 0,-1-1 0 0 0,0 1 0 0 0,-1-1 0 0 0,1 1 0 0 0,-1-2-93 0 0,7-15 89 0 0,-1-1-1 0 0,-1 0 0 0 0,-1 0 0 0 0,1-9-88 0 0,12-44-1398 0 0,-16 68 1305 0 0,-3 4 68 0 0,1 1 0 0 0,0-1 0 0 0,0 1 0 0 0,0-1 0 0 0,0 1 0 0 0,0 0 0 0 0,1-1 0 0 0,-1 1 0 0 0,1 0 0 0 0,0 0 0 0 0,-1 0 0 0 0,1 0 0 0 0,0 0 0 0 0,0 0 0 0 0,3-1 25 0 0,-5 2-77 0 0,0 1-77 0 0,10 17-304 0 0,-4-2 369 0 0,0 0 1 0 0,-2 0-1 0 0,2 9 89 0 0,-2-8 141 0 0,0 0-1 0 0,2 0 1 0 0,2 5-141 0 0,2 4 287 0 0,-8-19-245 0 0,0-1 0 0 0,0 1 1 0 0,0-1-1 0 0,1 0 0 0 0,0 0 1 0 0,0 0-1 0 0,0 0 0 0 0,1-1 1 0 0,1 2-43 0 0,-2-2 759 0 0,4 2 233 0 0,19-4-761 0 0,-4-4-231 0 0,-22 2 0 0 0,0 0 0 0 0,1-1 0 0 0,-1 1 0 0 0,0 0 0 0 0,1 0 0 0 0,-1 0 0 0 0,1 0 0 0 0,-1 0 0 0 0,0 0 0 0 0,1 0 0 0 0,-1 0 0 0 0,1 0 0 0 0,-1 0 0 0 0,0 0 0 0 0,1 0 0 0 0,-1 0 0 0 0,0 0 0 0 0,1 1 0 0 0,-1-1 0 0 0,1 0 0 0 0,-1 0 0 0 0,0 0 0 0 0,1 0 0 0 0,-1 1 0 0 0,0-1 0 0 0,0 0 0 0 0,1 0 0 0 0,-1 1 0 0 0,0-1 0 0 0,1 0 0 0 0,-1 1 0 0 0,0-1 0 0 0,0 0 0 0 0,0 1 0 0 0,1-1 0 0 0,-1 1 0 0 0,0-1 0 0 0,5 5 0 0 0,-3-3 0 0 0,-1-1 0 0 0,1 1 0 0 0,-1 0 0 0 0,0 0 0 0 0,0 0 0 0 0,0 0 0 0 0,0 0 0 0 0,0 0 0 0 0,0 0 0 0 0,-1 1 0 0 0,1-1 0 0 0,-1 0 0 0 0,1 0 0 0 0,-1 0 0 0 0,0 1 0 0 0,0-1 0 0 0,0 4 0 0 0,-1 0 0 0 0,0 0 0 0 0,0 0 0 0 0,0 0 0 0 0,-1 0 0 0 0,-2 12 0 0 0,-1 28 0 0 0,5-45 30 0 0,0 0 0 0 0,0-1 0 0 0,0 1-1 0 0,0-1 1 0 0,0 1 0 0 0,-1-1-1 0 0,1 1 1 0 0,0 0 0 0 0,0-1 0 0 0,0 1-1 0 0,-1-1 1 0 0,1 1 0 0 0,0-1-1 0 0,-1 1 1 0 0,1-1 0 0 0,0 0 0 0 0,-1 1-1 0 0,1-1 1 0 0,-1 1 0 0 0,1-1 0 0 0,0 0-1 0 0,-1 1-29 0 0,1-1 24 0 0,-1 0 0 0 0,1 0-1 0 0,0 0 1 0 0,-1 0-1 0 0,1 0 1 0 0,-1 0 0 0 0,1 0-1 0 0,0 0 1 0 0,-1 0 0 0 0,1-1-1 0 0,0 1 1 0 0,-1 0 0 0 0,1 0-1 0 0,0 0 1 0 0,-1 0 0 0 0,1-1-1 0 0,0 1 1 0 0,-1 0 0 0 0,1 0-1 0 0,0-1 1 0 0,-1 1 0 0 0,1 0-1 0 0,0 0-23 0 0,-11-17 634 0 0,10 11-608 0 0,0 0-1 0 0,0 0 1 0 0,1 0-1 0 0,0 0 1 0 0,0 0-1 0 0,1-1 1 0 0,0 1-1 0 0,0 0 1 0 0,0-1-26 0 0,2-4 1 0 0,0-1-1 0 0,1 1 1 0 0,0 0-1 0 0,3-3 0 0 0,-3 5-43 0 0,1 1-1 0 0,1 0 0 0 0,0 0 0 0 0,0 0 1 0 0,1 0-1 0 0,-1 1 0 0 0,2 0 0 0 0,-1 1 1 0 0,1-1-1 0 0,0 1 0 0 0,0 1 1 0 0,0 0-1 0 0,1 0 0 0 0,0 0 0 0 0,8-2 44 0 0,-10 5 20 0 0,0 0-1 0 0,0 0 1 0 0,0 0-1 0 0,5 0-19 0 0,-10 2 23 0 0,1-1 0 0 0,-1 1 0 0 0,1 0 0 0 0,-1 0 0 0 0,1 0 0 0 0,-1 1 0 0 0,0-1 0 0 0,1 1 0 0 0,-1-1 0 0 0,1 1 0 0 0,-1 0 0 0 0,0 0 0 0 0,0 0 0 0 0,1 0 0 0 0,-1 0 0 0 0,0 0-23 0 0,3 3-143 0 0,0-1 0 0 0,-1 1 0 0 0,1 0 1 0 0,-1 0-1 0 0,0 1 0 0 0,0-1 0 0 0,0 1 0 0 0,0 0 1 0 0,-1 0-1 0 0,0 0 0 0 0,0 0 0 0 0,1 5 143 0 0,3 7 300 0 0,-1 0-1 0 0,-1 1 0 0 0,-1 0 1 0 0,-1 0-1 0 0,0 0 0 0 0,-1 9-299 0 0,0 32-6718 0 0,-2-50-451 0 0</inkml:trace>
  <inkml:trace contextRef="#ctx0" brushRef="#br1" timeOffset="99051.732">7164 5104 7832 0 0,'0'0'356'0'0,"-8"-1"121"0"0,1 1-33 0 0,-1 0-1 0 0,0 1 1 0 0,0 0-1 0 0,1 0 1 0 0,-1 0-1 0 0,0 1 1 0 0,1 1-1 0 0,-1 0-443 0 0,-2-1 869 0 0,3 1-416 0 0,1 0 0 0 0,-1 1 0 0 0,1-1 0 0 0,-1 1 0 0 0,1 0 0 0 0,0 1 0 0 0,1-1 0 0 0,-1 1-1 0 0,0 1-452 0 0,-20 16 1137 0 0,21-17-825 0 0,0-1-1 0 0,1 0 0 0 0,-1 1 0 0 0,1 0 0 0 0,-3 5-311 0 0,-12 13 964 0 0,17-21-909 0 0,0 1-1 0 0,1 0 1 0 0,-1-1 0 0 0,0 1-1 0 0,1 0 1 0 0,0 0-1 0 0,-1 0 1 0 0,1 1-1 0 0,0-1 1 0 0,1 0 0 0 0,-1 0-1 0 0,0 1-54 0 0,0 2 108 0 0,0 1 0 0 0,1 0-1 0 0,0 0 1 0 0,0 0 0 0 0,0 1-108 0 0,1-4 43 0 0,-1 0 0 0 0,1 0 1 0 0,0 0-1 0 0,0 0 1 0 0,0 0-1 0 0,0 0 0 0 0,1 0 1 0 0,0 0-1 0 0,0-1 0 0 0,0 1 1 0 0,0-1-1 0 0,0 1 0 0 0,1-1 1 0 0,-1 0-1 0 0,1 0 1 0 0,0 0-1 0 0,0 0 0 0 0,0 0 1 0 0,0-1-1 0 0,1 0 0 0 0,-1 1 1 0 0,1-1-1 0 0,-1 0 1 0 0,1-1-1 0 0,0 1 0 0 0,0 0 1 0 0,0-1-1 0 0,0 0 0 0 0,0 0 1 0 0,0 0-1 0 0,0-1 1 0 0,0 0-1 0 0,0 1 0 0 0,3-1-43 0 0,4-1-22 0 0,1-1-1 0 0,0 0 0 0 0,-1 0 1 0 0,0-1-1 0 0,1-1 0 0 0,-1 1 1 0 0,0-2-1 0 0,-1 0 0 0 0,1 0 1 0 0,3-3 22 0 0,0-3-532 0 0,1 0 0 0 0,-1-1 0 0 0,-1 0 0 0 0,0-1 0 0 0,0 0 0 0 0,-2-2 0 0 0,1 0 532 0 0,-10 12-159 0 0,0 0 0 0 0,-1 0 1 0 0,1 0-1 0 0,-1 0 0 0 0,0 0 0 0 0,0 0 1 0 0,0-1-1 0 0,0 1 0 0 0,-1 0 0 0 0,1-3 159 0 0,5-20-916 0 0,-1 12 495 0 0,-1 1 0 0 0,-1-1-1 0 0,0 0 1 0 0,1-8 421 0 0,-4 19 40 0 0,0 0-36 0 0,0 3-1 0 0,0-1 0 0 0,1 0-1 0 0,-1 1 1 0 0,0-1 0 0 0,0 1 0 0 0,0-1 0 0 0,1 0 0 0 0,-1 1-1 0 0,0-1 1 0 0,1 1 0 0 0,-1-1 0 0 0,0 1 0 0 0,1-1 0 0 0,-1 1-1 0 0,1-1 1 0 0,-1 1 0 0 0,0-1 0 0 0,1 1 0 0 0,-1 0 0 0 0,1-1 0 0 0,0 1-3 0 0,-1 0 40 0 0,1 0 0 0 0,-1-1 0 0 0,1 1 0 0 0,-1 0 1 0 0,0 0-1 0 0,1 0 0 0 0,-1 0 0 0 0,1 0 1 0 0,-1 0-1 0 0,0 0 0 0 0,1 1 0 0 0,-1-1 0 0 0,1 0 1 0 0,-1 0-1 0 0,0 0 0 0 0,1 0 0 0 0,-1 0 1 0 0,0 1-1 0 0,1-1 0 0 0,-1 0 0 0 0,0 0 1 0 0,1 0-1 0 0,-1 1 0 0 0,0-1 0 0 0,1 0 0 0 0,-1 1 1 0 0,0-1-1 0 0,0 0-40 0 0,9 9 643 0 0,-8-9-581 0 0,2 5 208 0 0,0 0 0 0 0,1 0-1 0 0,-2 0 1 0 0,1 1 0 0 0,0-1-1 0 0,-1 1 1 0 0,0-1-270 0 0,6 15 220 0 0,-2-7-218 0 0,-1 1 0 0 0,0-1 0 0 0,-1 1 0 0 0,0 0 0 0 0,-1 0 0 0 0,0 7-2 0 0,1 4 155 0 0,-2-19-4 0 0,-1-1 1 0 0,0 1 0 0 0,0 0-1 0 0,-1-1 1 0 0,0 1-1 0 0,0 4-151 0 0,0 43 856 0 0,0-38-669 0 0,0-14 29 0 0,0-1 55 0 0,0 0 7 0 0,0 0-19 0 0,-7-3 41 0 0,5 2-278 0 0,0 0 0 0 0,0 0 1 0 0,0-1-1 0 0,1 1 0 0 0,-1-1 0 0 0,0 1 1 0 0,1-1-1 0 0,-1 1 0 0 0,1-1 0 0 0,-1 0 1 0 0,1 0-1 0 0,0 1 0 0 0,0-1 0 0 0,0 0 1 0 0,0 0-1 0 0,0 0 0 0 0,0-1 0 0 0,0 1 0 0 0,1 0 1 0 0,-1 0-1 0 0,1 0 0 0 0,0-1-22 0 0,-1-5 34 0 0,1-1-1 0 0,0 1 0 0 0,0-1 1 0 0,1 1-1 0 0,1-3-33 0 0,-1 1 28 0 0,0-6 0 0 0,0 8-58 0 0,0 1 0 0 0,0-1 0 0 0,1 0 0 0 0,1-3 30 0 0,-2 8-31 0 0,0 0 0 0 0,0 0-1 0 0,1 0 1 0 0,-1 1 0 0 0,1-1 0 0 0,0 0-1 0 0,0 1 1 0 0,0-1 0 0 0,0 1 0 0 0,1 0 0 0 0,-1 0-1 0 0,3-2 32 0 0,13-11-266 0 0,-13 11 71 0 0,-1-1 0 0 0,1 2 0 0 0,0-1 0 0 0,1 0 0 0 0,-1 1 0 0 0,1 0-1 0 0,-1 0 1 0 0,1 1 0 0 0,0 0 0 0 0,5-2 195 0 0,6 0-606 0 0,-1 1 1 0 0,1 1-1 0 0,0 0 1 0 0,0 1-1 0 0,1 1 1 0 0,0 0 605 0 0,38 3-3516 0 0,-49 14 3667 0 0,-7-15-95 0 0,0 0 0 0 0,1 0 0 0 0,-1 0 0 0 0,0 0 0 0 0,0-1 0 0 0,0 1 0 0 0,0 0 0 0 0,-1 0 0 0 0,1 0 0 0 0,0 0 1 0 0,-1 0-1 0 0,1 0 0 0 0,-1-1 0 0 0,0 1 0 0 0,0 1-56 0 0,-18 23 822 0 0,5-6-60 0 0,-1 2 140 0 0,9-11-144 0 0,-1-1 0 0 0,-4 10-758 0 0,10-16 63 0 0,-1-1 0 0 0,1 1 0 0 0,0-1 0 0 0,0 1 0 0 0,0 0 0 0 0,1-1 0 0 0,-1 1 0 0 0,1 0 0 0 0,0-1-1 0 0,0 1 1 0 0,0 2-63 0 0,1-4 4 0 0,0 1 0 0 0,0 0 0 0 0,0 0-1 0 0,1-1 1 0 0,-1 1 0 0 0,1 0 0 0 0,-1-1 0 0 0,1 0-1 0 0,0 1 1 0 0,0-1 0 0 0,0 0 0 0 0,0 0-1 0 0,0 0 1 0 0,1 0 0 0 0,-1 0 0 0 0,1-1-1 0 0,0 2-3 0 0,-2-2 28 0 0,1-1-1 0 0,-1 1 0 0 0,1 0 1 0 0,-1 0-1 0 0,1-1 1 0 0,-1 1-1 0 0,1 0 0 0 0,-1-1 1 0 0,1 0-1 0 0,-1 1 0 0 0,1-1 1 0 0,0 0-1 0 0,-1 0 0 0 0,1 0 1 0 0,0 0-1 0 0,-1 0 0 0 0,1 0 1 0 0,0 0-1 0 0,-1-1-27 0 0,6 0 403 0 0,2 1-242 0 0,0-1 0 0 0,-1-1 0 0 0,0 1 0 0 0,1-1 0 0 0,-1-1 0 0 0,0 1 0 0 0,0-2 0 0 0,3-1-161 0 0,-8 3 15 0 0,-1 1 0 0 0,0-1 0 0 0,0 0 0 0 0,0 0 0 0 0,0-1 0 0 0,0 1 0 0 0,-1 0 0 0 0,1-1 0 0 0,-1 1 0 0 0,0 0 0 0 0,1-1 0 0 0,-1 0 0 0 0,0 1 0 0 0,0-1 0 0 0,-1 0 0 0 0,1 0 0 0 0,0 1-15 0 0,0-5 10 0 0,1 0-1 0 0,-1 0 1 0 0,-1-1-1 0 0,1 1 1 0 0,-1 0-1 0 0,-1-5-9 0 0,0 6-43 0 0,0 0 1 0 0,-1 0-1 0 0,1 0 1 0 0,-2 1-1 0 0,1-1 1 0 0,-1 0-1 0 0,1 1 1 0 0,-2-1-1 0 0,1 1 0 0 0,0 0 1 0 0,-1 0-1 0 0,0 1 1 0 0,0-1-1 0 0,-1 1 1 0 0,1 0-1 0 0,-1 0 1 0 0,0 0-1 0 0,0 0 0 0 0,0 1 1 0 0,-1 0-1 0 0,1 0 1 0 0,-1 0-1 0 0,1 1 1 0 0,-3-1 42 0 0,-4 1-1676 0 0,0 0 0 0 0,-1 1 1 0 0,1 0-1 0 0,-8 1 1676 0 0,17 0-1790 0 0</inkml:trace>
  <inkml:trace contextRef="#ctx0" brushRef="#br1" timeOffset="99385.103">7919 5078 13128 0 0,'0'0'597'0'0,"-13"3"230"0"0,9-1-689 0 0,-1-1 1 0 0,0 1-1 0 0,1 0 1 0 0,-1 0-1 0 0,1 1 1 0 0,-1 0-1 0 0,1 0 1 0 0,0 0-1 0 0,0 0 1 0 0,0 0-1 0 0,1 1 1 0 0,-1-1-1 0 0,1 1 0 0 0,0 0 1 0 0,0 0-1 0 0,-1 2-138 0 0,-5 10 446 0 0,6-10-426 0 0,0-1 0 0 0,0 1 0 0 0,0 0 0 0 0,1-1 0 0 0,-1 7-20 0 0,2-11-4 0 0,1 1-1 0 0,0 0 0 0 0,-1 0 1 0 0,1-1-1 0 0,0 1 0 0 0,0 0 0 0 0,1 0 1 0 0,-1-1-1 0 0,0 1 0 0 0,0 0 1 0 0,1 0-1 0 0,-1-1 0 0 0,1 1 1 0 0,0 0-1 0 0,-1-1 0 0 0,1 1 1 0 0,0-1-1 0 0,0 1 0 0 0,0-1 1 0 0,0 1-1 0 0,0-1 0 0 0,1 1 5 0 0,-1-1 1 0 0,6 7 17 0 0,0-1-1 0 0,0 0 1 0 0,1 0 0 0 0,0 0 0 0 0,0-1 0 0 0,1 0-1 0 0,4 2-17 0 0,16 11 37 0 0,-24-14-30 0 0,1-1 0 0 0,-1-1 0 0 0,1 1-1 0 0,5 2-6 0 0,-3-3 0 0 0,-5-2 0 0 0,0 0 0 0 0,0 0 0 0 0,0 1 0 0 0,0 0 0 0 0,0-1 0 0 0,0 1 0 0 0,0 0 0 0 0,1 2 0 0 0,-4-4 26 0 0,0 0 0 0 0,1 0 0 0 0,-1 1-1 0 0,0-1 1 0 0,0 0 0 0 0,1 0 0 0 0,-1 0-1 0 0,0 1 1 0 0,0-1 0 0 0,0 0 0 0 0,0 0-1 0 0,1 1 1 0 0,-1-1 0 0 0,0 0 0 0 0,0 0-1 0 0,0 1 1 0 0,0-1 0 0 0,0 0-1 0 0,0 0 1 0 0,0 1 0 0 0,0-1 0 0 0,0 0-1 0 0,0 1 1 0 0,0-1 0 0 0,0 0 0 0 0,0 0-1 0 0,0 1 1 0 0,0-1 0 0 0,0 0 0 0 0,0 1-1 0 0,0-1 1 0 0,0 0 0 0 0,0 0 0 0 0,0 1-1 0 0,0-1 1 0 0,-1 0 0 0 0,1 0-1 0 0,0 1 1 0 0,0-1 0 0 0,0 0 0 0 0,-1 0-1 0 0,1 0 1 0 0,0 1 0 0 0,0-1 0 0 0,0 0-1 0 0,-1 0 1 0 0,1 0 0 0 0,0 0 0 0 0,0 1-1 0 0,-1-1 1 0 0,1 0 0 0 0,0 0 0 0 0,0 0-1 0 0,-1 0 1 0 0,1 0 0 0 0,0 0 0 0 0,-1 0-1 0 0,1 0 1 0 0,0 0 0 0 0,-1 0-26 0 0,-22 6 639 0 0,19-4-383 0 0,-2-1 23 0 0,-72 19 1172 0 0,62-17-2874 0 0,-1 0 0 0 0,0-1-1 0 0,-12-1 1424 0 0,20-1-1213 0 0,3-2-9 0 0</inkml:trace>
  <inkml:trace contextRef="#ctx0" brushRef="#br1" timeOffset="99750.94">8218 5131 14976 0 0,'-9'1'552'0'0,"0"-1"0"0"0,0 1 0 0 0,-5 2-552 0 0,-10 1 343 0 0,22-4-266 0 0,0 1-1 0 0,-1 0 0 0 0,1-1 1 0 0,0 1-1 0 0,0 0 0 0 0,-1 1 1 0 0,1-1-1 0 0,0 0 0 0 0,0 0 1 0 0,0 1-1 0 0,0-1 0 0 0,0 2-76 0 0,-23 24 1289 0 0,19-20-1174 0 0,5-5-132 0 0,-1 0 0 0 0,1 0 0 0 0,0 1-1 0 0,0-1 1 0 0,0 0 0 0 0,0 1-1 0 0,0-1 1 0 0,1 1 0 0 0,-1-1 0 0 0,1 1-1 0 0,0-1 1 0 0,-1 1 0 0 0,1-1-1 0 0,0 1 1 0 0,0-1 0 0 0,1 1-1 0 0,-1-1 1 0 0,1 1 0 0 0,-1-1 0 0 0,1 1-1 0 0,0-1 1 0 0,0 0 0 0 0,0 1-1 0 0,0-1 1 0 0,0 0 0 0 0,0 0 0 0 0,1 1-1 0 0,-1-1 1 0 0,1 0 0 0 0,-1 0-1 0 0,1 0 18 0 0,14 19 4 0 0,-14-17 40 0 0,0-1 0 0 0,1 1 0 0 0,-1-1 0 0 0,1 0 0 0 0,0 1 0 0 0,0-1-44 0 0,68 57 579 0 0,-70-59-490 0 0,-1-1 7 0 0,0 2-42 0 0,0-1 0 0 0,-1 1 0 0 0,1 0 0 0 0,-1 0 0 0 0,1-1 0 0 0,-1 1 0 0 0,0 0-1 0 0,0-1 1 0 0,1 1 0 0 0,-1 0 0 0 0,0-1 0 0 0,-1 0 0 0 0,1 1 0 0 0,0-1 0 0 0,0 0 0 0 0,-1 1-1 0 0,1-1 1 0 0,0 0 0 0 0,-1 0 0 0 0,0 0 0 0 0,1 0 0 0 0,-1 0 0 0 0,1 0 0 0 0,-1-1-1 0 0,0 1-53 0 0,-8 2 62 0 0,1 1-1 0 0,-1-2 0 0 0,0 0 1 0 0,-4 1-62 0 0,-2 0-101 0 0,-9 2-31 0 0</inkml:trace>
  <inkml:trace contextRef="#ctx0" brushRef="#br1" timeOffset="101418.927">7102 5814 5528 0 0,'0'0'422'0'0,"0"-1"-276"0"0,2-1 26 0 0,-2 1 636 0 0,0 1 273 0 0,0 0 51 0 0,0 0-96 0 0,0 0-447 0 0,-2-10 2217 0 0,2 10-3134 0 0</inkml:trace>
  <inkml:trace contextRef="#ctx0" brushRef="#br1" timeOffset="102034.915">8759 5139 4608 0 0,'0'0'208'0'0,"-1"-6"32"0"0,-4 2 35 0 0,4 3 1144 0 0,-8-2 5389 0 0,-3 3-4899 0 0,11 0-2176 0 0,-5 1 461 0 0,0 0 0 0 0,0 1 0 0 0,0 0 1 0 0,0 0-1 0 0,0 0 0 0 0,0 0 0 0 0,0 1 1 0 0,1 0-1 0 0,-1 0 0 0 0,1 1 0 0 0,0-1 1 0 0,-1 2-195 0 0,-8 4-41 0 0,9-5 182 0 0,0-1 0 0 0,0 1 0 0 0,1-1 0 0 0,-1 2 0 0 0,-1 1-141 0 0,4-4 75 0 0,1 0 0 0 0,0-1 0 0 0,-1 1-1 0 0,1 0 1 0 0,0 0 0 0 0,0 0 0 0 0,0 0-1 0 0,0 1 1 0 0,0-1 0 0 0,0 0 0 0 0,1 0-1 0 0,-1 0 1 0 0,1 1 0 0 0,-1-1 0 0 0,1 1-75 0 0,-1 9-75 0 0,1-11 68 0 0,0 1-1 0 0,0-1 1 0 0,0 1 0 0 0,0-1 0 0 0,0 1-1 0 0,0-1 1 0 0,0 0 0 0 0,0 1-1 0 0,0-1 1 0 0,1 1 0 0 0,-1-1 0 0 0,1 0-1 0 0,-1 1 1 0 0,1-1 0 0 0,0 1 7 0 0,3 5 37 0 0,1-1 0 0 0,0 0 0 0 0,0 0 0 0 0,0-1 0 0 0,1 0 1 0 0,0 1-1 0 0,0-2 0 0 0,0 1 0 0 0,1-1 0 0 0,0 0 0 0 0,-1-1 0 0 0,1 1 0 0 0,5 1-37 0 0,-6-3-16 0 0,0 0 0 0 0,-1 1 0 0 0,0 0 0 0 0,1 0 0 0 0,-1 0 0 0 0,0 1 0 0 0,-1 0 0 0 0,1 0 0 0 0,1 2 16 0 0,-5-6 43 0 0,-1 1 0 0 0,1-1 0 0 0,-1 0 0 0 0,1 1 0 0 0,-1-1 0 0 0,0 1 0 0 0,1-1 0 0 0,-1 1 0 0 0,0-1 0 0 0,1 1 0 0 0,-1-1 0 0 0,0 1 0 0 0,1-1 0 0 0,-1 1 0 0 0,0-1 0 0 0,0 1-1 0 0,0-1 1 0 0,0 1 0 0 0,0 0 0 0 0,1-1 0 0 0,-1 1 0 0 0,0-1 0 0 0,0 1 0 0 0,-1 0 0 0 0,1-1 0 0 0,0 1 0 0 0,0-1 0 0 0,0 1 0 0 0,0 0 0 0 0,0 0-43 0 0,-1 0 51 0 0,0 0 0 0 0,0 0 0 0 0,0 1 0 0 0,0-1 0 0 0,0 0 0 0 0,0 0 0 0 0,-1 0 1 0 0,1 0-1 0 0,0 0 0 0 0,0 0 0 0 0,-1-1 0 0 0,0 1-51 0 0,-4 3 20 0 0,-1-1-1 0 0,0-1 1 0 0,0 1 0 0 0,0-1-1 0 0,-2 0-19 0 0,-27 6 288 0 0,-25 11-288 0 0,-7 1-401 0 0,62-19-70 0 0,0 0-1 0 0,0 0 1 0 0,0-1-1 0 0,-5 0 472 0 0,8 0-499 0 0,1-2-3088 0 0,2 2-2183 0 0</inkml:trace>
  <inkml:trace contextRef="#ctx0" brushRef="#br1" timeOffset="102367.933">8761 5331 9008 0 0,'2'-1'413'0'0,"68"-15"1007"0"0,-62 14-400 0 0,0 0-1 0 0,-1-1 1 0 0,8-3-1020 0 0,-1 0 542 0 0,37-16 1441 0 0,-35 17-1713 0 0,-1-1 1 0 0,-1 0-1 0 0,1-1 0 0 0,-1-1 1 0 0,1-1-271 0 0,-6 4 174 0 0,-3 2-74 0 0,-2 1-26 0 0,0 0 0 0 0,0 0 0 0 0,0-1-1 0 0,0 0 1 0 0,0 0 0 0 0,-1 0 0 0 0,1 0 0 0 0,-1 0 0 0 0,0-1 0 0 0,3-3-74 0 0,11-12 173 0 0,-16 17-155 0 0,1 1 1 0 0,-1-1-1 0 0,1 1 0 0 0,-1-1 1 0 0,0 1-1 0 0,1-1 1 0 0,-1 0-1 0 0,0 0 1 0 0,0 1-1 0 0,0-1 1 0 0,0 0-1 0 0,0 0 0 0 0,-1 0 1 0 0,1 0-1 0 0,0-2-18 0 0,3-9 99 0 0,-1 4-90 0 0,-4 9 11 0 0,1-1 1 0 0,-1 0-1 0 0,1 1 0 0 0,-1-1 0 0 0,1 0 0 0 0,-1 1 0 0 0,1-1 1 0 0,-1 1-1 0 0,0-1 0 0 0,1 1 0 0 0,-1-1 0 0 0,1 1 0 0 0,-1 0 1 0 0,0-1-1 0 0,0 1 0 0 0,1 0 0 0 0,-1-1-20 0 0,-15 2 888 0 0,9 0-820 0 0,1 0-1 0 0,-1 0 1 0 0,0 1-1 0 0,0 1 1 0 0,1-1 0 0 0,-1 1-1 0 0,1 0 1 0 0,0 0-1 0 0,0 1 1 0 0,0-1 0 0 0,1 1-1 0 0,-1 1-67 0 0,-7 6-39 0 0,0 1-1 0 0,1 0 1 0 0,1 1-1 0 0,-4 6 40 0 0,7-8 13 0 0,1 1 0 0 0,0 0 0 0 0,1 0 0 0 0,1 1 0 0 0,0-1 0 0 0,0 1 0 0 0,1 1 0 0 0,1 0-13 0 0,2-11-9 0 0,1-1 0 0 0,-1 1 0 0 0,1 0 0 0 0,0-1 0 0 0,0 1 0 0 0,0 0 0 0 0,0 0 0 0 0,0 0 0 0 0,1-1 0 0 0,-1 1 0 0 0,1 0 0 0 0,0-1 0 0 0,-1 1 0 0 0,1-1 0 0 0,1 1 0 0 0,-1-1 0 0 0,0 1 0 0 0,1-1 0 0 0,-1 1 0 0 0,1-1 0 0 0,0 0 0 0 0,-1 0 0 0 0,1 0 0 0 0,0 0 0 0 0,0 0 0 0 0,1-1 0 0 0,-1 1 0 0 0,0 0 0 0 0,0-1 0 0 0,1 0 0 0 0,-1 0 0 0 0,2 1 9 0 0,5 0-124 0 0,0 0 0 0 0,0-1-1 0 0,0 0 1 0 0,1 0 0 0 0,0-1 124 0 0,28-4-3544 0 0,-20 1-2690 0 0</inkml:trace>
  <inkml:trace contextRef="#ctx0" brushRef="#br1" timeOffset="102687.391">9351 5128 8288 0 0,'7'1'650'0'0,"-10"1"-394"0"0,-16 4-133 0 0,-3 2 964 0 0,14-4-194 0 0,1 1 0 0 0,-1 0 1 0 0,1 0-1 0 0,-2 3-893 0 0,-11 7 1232 0 0,14-10-995 0 0,0 0 1 0 0,1 1-1 0 0,0-1 0 0 0,-1 2-237 0 0,-13 14 432 0 0,16-19-360 0 0,0 0-1 0 0,0 0 1 0 0,1 1 0 0 0,-1-1-1 0 0,0 1 1 0 0,1 0-1 0 0,0 0 1 0 0,0 0 0 0 0,0 0-1 0 0,0 0 1 0 0,0 0-1 0 0,1 0 1 0 0,-1 1 0 0 0,1-1-1 0 0,0 0 1 0 0,0 1-1 0 0,0 0-71 0 0,-2 10 512 0 0,2-13-456 0 0,1 0-1 0 0,-1 0 0 0 0,1 1 0 0 0,0-1 0 0 0,-1 0 1 0 0,1 0-1 0 0,0 1 0 0 0,0-1 0 0 0,0 0 1 0 0,0 1-1 0 0,0-1 0 0 0,0 0 0 0 0,0 0 0 0 0,0 1 1 0 0,1-1-1 0 0,-1 0 0 0 0,0 0-55 0 0,2 4 15 0 0,-1-1 0 0 0,1 0 0 0 0,0 1 0 0 0,1-1 0 0 0,-1 0 0 0 0,1-1 0 0 0,-1 1 0 0 0,1 0 0 0 0,0-1 0 0 0,1 0 0 0 0,-1 1-15 0 0,13 9 9 0 0,-14-11 94 0 0,-1 0-1 0 0,1 0 0 0 0,0 0 0 0 0,1-1 0 0 0,-1 1 1 0 0,0-1-1 0 0,0 1 0 0 0,1-1 0 0 0,-1 0 1 0 0,0 0-1 0 0,1 0 0 0 0,0 0 0 0 0,-1 0 0 0 0,3 0-102 0 0,1 0-88 0 0,0 0-1 0 0,1 0 1 0 0,-1 0-1 0 0,0-1 0 0 0,1 0 1 0 0,-1 0-1 0 0,1 0 1 0 0,-1-1-1 0 0,0 0 0 0 0,1 0 1 0 0,-1-1-1 0 0,0 0 1 0 0,0 0-1 0 0,0 0 1 0 0,0-1-1 0 0,0 0 0 0 0,-1 0 1 0 0,3-2 88 0 0,7-4-4769 0 0,3-1-1475 0 0</inkml:trace>
  <inkml:trace contextRef="#ctx0" brushRef="#br1" timeOffset="102956.9">9632 4981 15664 0 0,'0'0'356'0'0,"-5"8"475"0"0,4-6-798 0 0,1-1-1 0 0,0 1 0 0 0,0-1 0 0 0,0 0 0 0 0,0 1 0 0 0,0-1 0 0 0,0 1 0 0 0,0-1 0 0 0,1 1 0 0 0,-1-1 0 0 0,0 0 0 0 0,1 1 0 0 0,-1-1 1 0 0,1 0-1 0 0,-1 1 0 0 0,1-1 0 0 0,0 1-32 0 0,0 0-2 0 0,0 0 0 0 0,0 0 1 0 0,0 0-1 0 0,-1 0 0 0 0,1 0 1 0 0,-1 0-1 0 0,1 0 0 0 0,-1 2 2 0 0,-4 24 236 0 0,3-23-122 0 0,0-1-1 0 0,0 1 1 0 0,0-1 0 0 0,1 1 0 0 0,-1 0 0 0 0,1-1-1 0 0,1 1-113 0 0,-1 0 131 0 0,-1 0-1 0 0,1 0 0 0 0,0-1 1 0 0,-1 1-1 0 0,0 0 0 0 0,0-1 1 0 0,-1 1-1 0 0,0 0-130 0 0,1 0 138 0 0,-1-1 1 0 0,1 1-1 0 0,0 0 0 0 0,0-1 1 0 0,0 1-1 0 0,1 0 0 0 0,0 0 1 0 0,0 0-139 0 0,1 7 331 0 0,-1-1 1 0 0,0 1-1 0 0,-1 8-331 0 0,0-15 101 0 0,1 1-1 0 0,1-1 0 0 0,-1 0 0 0 0,1 0 0 0 0,1 3-100 0 0,-1-3 62 0 0,-1 0-1 0 0,1 0 1 0 0,-1 0-1 0 0,1 0 0 0 0,-2 4-61 0 0,2 18 317 0 0,-1-23-234 0 0,0 0-1 0 0,1 0 1 0 0,-2 0 0 0 0,1 0-1 0 0,0 0 1 0 0,-1 1-1 0 0,0-1 1 0 0,0 0-1 0 0,0 1-82 0 0,0-2-47 0 0,0 0-1 0 0,-1 0 0 0 0,1-1 0 0 0,-1 1 1 0 0,1-1-1 0 0,-1 1 0 0 0,0-1 1 0 0,0 0-1 0 0,-2 3 48 0 0,3-4-303 0 0,0 0-1 0 0,0 0 1 0 0,-1 0 0 0 0,1 0-1 0 0,0 0 1 0 0,-1 0 0 0 0,1-1-1 0 0,-1 1 1 0 0,1 0 0 0 0,-1-1-1 0 0,1 1 1 0 0,-1 0 303 0 0,-5-1-1231 0 0</inkml:trace>
  <inkml:trace contextRef="#ctx0" brushRef="#br1" timeOffset="103271.468">9491 5153 11976 0 0,'0'0'546'0'0,"0"0"-10"0"0,2 0-344 0 0,67-5 320 0 0,-48 3-44 0 0,0 0 0 0 0,0 1 0 0 0,20 2-468 0 0,-12 2 1261 0 0,-1-2-1 0 0,1-1 0 0 0,25-4-1260 0 0,-17-6 395 0 0,-29 10-320 0 0,1 5-61 0 0,-8-5-13 0 0,-1 0-1 0 0,1 0 0 0 0,-1 0 0 0 0,0 0 0 0 0,1 0 1 0 0,-1 0-1 0 0,0 0 0 0 0,1 1 0 0 0,-1-1 0 0 0,1 0 1 0 0,-1 0-1 0 0,0 1 0 0 0,0-1 0 0 0,1 0 0 0 0,-1 0 1 0 0,0 1-1 0 0,1-1 0 0 0,-1 0 0 0 0,0 1 0 0 0,0-1 1 0 0,1 0-1 0 0,-1 1 0 0 0,0-1 0 0 0,0 0 0 0 0,0 1 1 0 0,0-1-1 0 0,0 0 0 0 0,1 1 0 0 0,-1-1 0 0 0,0 1 1 0 0,0-1-1 0 0,0 0 0 0 0,0 1 0 0 0,0-1 0 0 0,0 1 1 0 0,0-1-1 0 0,0 0 0 0 0,0 1 0 0 0,-1-1 0 0 0,1 1 0 0 0,0-1 1 0 0,0 0-1 0 0,0 1 0 0 0,0-1 0 0 0,0 0 0 0 0,-1 1 1 0 0,1-1-1 0 0,0 0 0 0 0,0 1 0 0 0,-1-1 0 0 0,1 0 1 0 0,0 1-1 0 0,0-1 0 0 0,-1 0 0 0 0,1 0 0 0 0,-2 4 59 0 0,1-1 62 0 0,0-1 1 0 0,0 1 0 0 0,0 0 0 0 0,-1-1-1 0 0,1 1 1 0 0,0-1 0 0 0,-1 1-1 0 0,0-1 1 0 0,0 0 0 0 0,1 0 0 0 0,-1 0-1 0 0,-3 2-121 0 0,3-2 25 0 0,1-1 0 0 0,-1 1 0 0 0,0 0 0 0 0,0 0 0 0 0,1 0 0 0 0,-1 0-1 0 0,1 0 1 0 0,0 0 0 0 0,0 0 0 0 0,0 1 0 0 0,0-1 0 0 0,0 0 0 0 0,0 1 0 0 0,0-1-1 0 0,1 0 1 0 0,-1 1 0 0 0,1-1 0 0 0,0 1 0 0 0,-1 0-25 0 0,1 7 63 0 0,-1 1 0 0 0,-1-1 1 0 0,0 1-1 0 0,-1 0-63 0 0,1 0 429 0 0,0-1 0 0 0,0 0 0 0 0,1 0 0 0 0,0 1-429 0 0,1-10-2 0 0,0 0-1 0 0,0-1 1 0 0,0 1-1 0 0,0 0 1 0 0,0-1-1 0 0,0 1 1 0 0,0-1-1 0 0,0 1 1 0 0,0 0-1 0 0,1-1 1 0 0,-1 1 0 0 0,0 0-1 0 0,0-1 1 0 0,1 1-1 0 0,-1-1 1 0 0,0 1-1 0 0,0-1 1 0 0,1 1-1 0 0,-1-1 1 0 0,1 1-1 0 0,-1-1 1 0 0,1 1-1 0 0,-1-1 1 0 0,0 1-1 0 0,1-1 1 0 0,-1 0-1 0 0,1 1 1 0 0,0-1-1 0 0,-1 0 1 0 0,1 1-1 0 0,-1-1 1 0 0,1 0-1 0 0,0 0 1 0 0,-1 0-1 0 0,1 1 1 0 0,-1-1-1 0 0,1 0 1 0 0,0 0-1 0 0,-1 0 1 0 0,1 0 0 0 0,0 0-1 0 0,-1 0 3 0 0,12-6-6626 0 0,-5 0-535 0 0</inkml:trace>
  <inkml:trace contextRef="#ctx0" brushRef="#br1" timeOffset="103533.302">10028 5023 6448 0 0,'4'0'-733'0'0,"3"0"3859"0"0,-4 0 765 0 0,-7 0-1342 0 0,3 0-1640 0 0,1 0-462 0 0,0 0-95 0 0,0 0-60 0 0,0 0-163 0 0,0 0-82 0 0,4 9-1490 0 0,-2-4-4307 0 0</inkml:trace>
  <inkml:trace contextRef="#ctx0" brushRef="#br1" timeOffset="103955.714">10160 5062 8752 0 0,'0'0'673'0'0,"-2"0"-437"0"0,-2 2-67 0 0,1 0 1 0 0,0-1-1 0 0,-1 1 0 0 0,1 0 1 0 0,0 1-1 0 0,0-1 0 0 0,0 1 1 0 0,0-1-170 0 0,-11 10 1176 0 0,11-10-993 0 0,-12 8 470 0 0,0 0 1 0 0,1 2-1 0 0,0-1 1 0 0,1 2-1 0 0,0 0 1 0 0,-8 12-654 0 0,13-14 380 0 0,0 0 0 0 0,1 1 0 0 0,1 0 0 0 0,0 1-380 0 0,4-9 106 0 0,0 0 1 0 0,1 1-1 0 0,-1-1 1 0 0,1 0-1 0 0,0 1 0 0 0,0-1 1 0 0,1 1-1 0 0,-1-1 1 0 0,1 1-1 0 0,0 0 1 0 0,0-1-1 0 0,1 1 0 0 0,0 3-106 0 0,-1-7 21 0 0,1 0 0 0 0,-1 0-1 0 0,0 0 1 0 0,1 0 0 0 0,-1 0-1 0 0,1 0 1 0 0,-1 0 0 0 0,1 0-1 0 0,0 0 1 0 0,0 0 0 0 0,-1 0-1 0 0,1 0 1 0 0,0 0 0 0 0,0 0-1 0 0,0 0 1 0 0,0-1-1 0 0,0 1 1 0 0,0 0 0 0 0,0-1-1 0 0,0 1 1 0 0,0-1 0 0 0,0 1-1 0 0,0-1 1 0 0,0 0 0 0 0,0 1-1 0 0,0-1 1 0 0,1 0-21 0 0,0 0 86 0 0,1 1 0 0 0,0-1-1 0 0,-1 0 1 0 0,1 0 0 0 0,-1-1-1 0 0,1 1 1 0 0,-1 0 0 0 0,1-1 0 0 0,0 0-86 0 0,7-2 43 0 0,0 0-1 0 0,0-1 1 0 0,0 0 0 0 0,0-1 0 0 0,-1 0 0 0 0,1-1 0 0 0,-2 0-1 0 0,3-2-42 0 0,28-22 1 0 0,22-17-18 0 0,-55 41 21 0 0,14-12-411 0 0,15-9 407 0 0,-28 22-133 0 0,0 1 0 0 0,1-1 0 0 0,0 2-1 0 0,0-1 1 0 0,0 1 0 0 0,0 0-1 0 0,1 0 134 0 0,-7 3-1 0 0,0-1-1 0 0,-1 1 0 0 0,1 0 1 0 0,0-1-1 0 0,0 1 0 0 0,0 0 1 0 0,0 0-1 0 0,0 1 0 0 0,-1-1 1 0 0,1 0-1 0 0,0 1 0 0 0,0-1 1 0 0,0 1-1 0 0,-1-1 0 0 0,1 1 0 0 0,0 0 1 0 0,1 0 1 0 0,-1 1 8 0 0,1 0 0 0 0,0 0 1 0 0,-1 0-1 0 0,0 1 0 0 0,1-1 1 0 0,-1 0-1 0 0,0 1 0 0 0,0 0 1 0 0,1 2-9 0 0,2 3 133 0 0,0 1 1 0 0,-1 0-1 0 0,-1 1 0 0 0,1-1 1 0 0,-2 0-1 0 0,2 4-133 0 0,3 14 251 0 0,-4-19-163 0 0,-1 1 1 0 0,0-1 0 0 0,0 0-1 0 0,-1 0 1 0 0,0 1 0 0 0,-1-1-1 0 0,1 1 1 0 0,-2-1 0 0 0,1 1-1 0 0,-2 4-88 0 0,2-13 23 0 0,0 0-1 0 0,0 1 1 0 0,0-1-1 0 0,0 0 1 0 0,0 0-1 0 0,0 0 1 0 0,0 0-1 0 0,0 0 1 0 0,0 1-1 0 0,0-1 1 0 0,0 0-1 0 0,0 0 1 0 0,0 0-1 0 0,0 0 1 0 0,0 0-1 0 0,0 0 1 0 0,-1 0-1 0 0,1 1 1 0 0,0-1-1 0 0,0 0 1 0 0,0 0-1 0 0,0 0 1 0 0,0 0-1 0 0,0 0 0 0 0,0 0 1 0 0,0 0-1 0 0,-1 0 1 0 0,1 0-1 0 0,0 0 1 0 0,0 0-1 0 0,0 0 1 0 0,0 1-1 0 0,0-1 1 0 0,0 0-1 0 0,-1 0 1 0 0,1 0-1 0 0,0 0 1 0 0,0 0-1 0 0,0 0 1 0 0,0 0-1 0 0,0 0 1 0 0,-1 0-1 0 0,1-1 1 0 0,0 1-1 0 0,0 0 1 0 0,0 0-1 0 0,0 0 1 0 0,0 0-1 0 0,0 0 1 0 0,-1 0-23 0 0,-7-7 317 0 0,-7-13-55 0 0,13 16-352 0 0,0 0-1 0 0,1 0 1 0 0,-1 0-1 0 0,1 0 0 0 0,0 0 1 0 0,0 0-1 0 0,1 0 1 0 0,-1 0-1 0 0,1 0 0 0 0,0-1 1 0 0,0 1-1 0 0,0 0 1 0 0,1 0-1 0 0,0-2 91 0 0,0-1-46 0 0,1 1 1 0 0,0 0-1 0 0,0 0 0 0 0,0 1 0 0 0,1-1 1 0 0,0 0-1 0 0,0 1 0 0 0,0-1 0 0 0,2 0 46 0 0,1-4 0 0 0,8-10 0 0 0,-13 19 0 0 0,-1 0 0 0 0,1 1 0 0 0,-1-1 0 0 0,1 0 0 0 0,0 1 0 0 0,-1-1 0 0 0,1 1 0 0 0,0-1 0 0 0,-1 1 0 0 0,1 0 0 0 0,0-1 0 0 0,0 1 0 0 0,0-1 0 0 0,0 1 0 0 0,-1 0 0 0 0,1 0 0 0 0,0 0 0 0 0,0-1 0 0 0,0 1 0 0 0,0 0 0 0 0,0 0 0 0 0,0 0 0 0 0,0 0 0 0 0,24 4 0 0 0,-23-3 0 0 0,0 0 0 0 0,1 0 0 0 0,-1 0 0 0 0,0 0 0 0 0,0 1 0 0 0,0-1 0 0 0,0 1 0 0 0,0-1 0 0 0,0 1 0 0 0,-1 0 0 0 0,1-1 0 0 0,1 3 0 0 0,19 27 0 0 0,-12-17 0 0 0,2 2-76 0 0,-4-3-37 0 0,0-1 1 0 0,1-1-1 0 0,1 1 0 0 0,0-2 1 0 0,0 1-1 0 0,1-1 0 0 0,7 4 113 0 0,-12-9-1984 0 0,-6-5 961 0 0</inkml:trace>
  <inkml:trace contextRef="#ctx0" brushRef="#br1" timeOffset="105079.143">8240 3176 6448 0 0,'-8'-1'81'0'0,"2"1"294"0"0,17 6-18 0 0,-4 2 3113 0 0,-7-6-3374 0 0,1-1-1 0 0,-1 0 0 0 0,0 0 1 0 0,1 0-1 0 0,-1 0 0 0 0,0 0 0 0 0,0 1 1 0 0,0-1-1 0 0,0 0 0 0 0,0 0 1 0 0,0 0-1 0 0,0 0 0 0 0,0 1 1 0 0,-1-1-1 0 0,1 0 0 0 0,0 0 1 0 0,-1 0-96 0 0,2 0 49 0 0,-1 0 1 0 0,0-1 0 0 0,1 1 0 0 0,-1 0-1 0 0,0 0 1 0 0,1-1 0 0 0,-1 1-1 0 0,1 0 1 0 0,-1-1 0 0 0,1 1 0 0 0,0 0-1 0 0,-1-1 1 0 0,1 1 0 0 0,0-1-50 0 0,-1 0 8 0 0,8 10 410 0 0,-7-8-340 0 0,1 0 1 0 0,-1 0 0 0 0,1 0-1 0 0,0-1 1 0 0,0 1-1 0 0,-1 0 1 0 0,3 0-79 0 0,2 2 91 0 0,-4-3-34 0 0,0 1 0 0 0,1-1 0 0 0,-1 1 0 0 0,0 0 1 0 0,0-1-1 0 0,0 1 0 0 0,0 0 0 0 0,0 0 0 0 0,-1 0 0 0 0,1 1 1 0 0,0 0-58 0 0,-1-1 15 0 0,0-1 0 0 0,0 1 0 0 0,0-1 1 0 0,0 1-1 0 0,0-1 0 0 0,1 0 0 0 0,-1 1 1 0 0,0-1-1 0 0,1 0 0 0 0,-1 0 0 0 0,0 0 1 0 0,1 0-1 0 0,-1 0 0 0 0,2 0-15 0 0,25 9 218 0 0,2 1-105 0 0,-19-5-24 0 0,-1 0 1 0 0,1 1 0 0 0,-2 0-1 0 0,1 1 1 0 0,-1 0 0 0 0,0 0 0 0 0,3 5-90 0 0,-8-8 24 0 0,0 0 0 0 0,0-1 0 0 0,1 0 0 0 0,0 0 0 0 0,0 0 0 0 0,0 0 0 0 0,0-1 0 0 0,0 1 0 0 0,1-2 0 0 0,0 1-24 0 0,26 17-123 0 0,-18-12 5 0 0,0 0 0 0 0,0-2-1 0 0,1 1 1 0 0,14 3 118 0 0,-10-3 234 0 0,0-1 339 0 0,1 0 0 0 0,6-1-573 0 0,-9-1 113 0 0,-1 0 0 0 0,1 1 0 0 0,1 1-113 0 0,-7-2-11 0 0,-1-1 0 0 0,1 0-1 0 0,0-1 1 0 0,0 0-1 0 0,0-1 1 0 0,3 0 11 0 0,16 3 42 0 0,13 2 22 0 0,2 0-13 0 0,0 2-1 0 0,14 5-50 0 0,-16-5 74 0 0,-8-2-25 0 0,11 3 73 0 0,3-2-122 0 0,47 9 72 0 0,14 5 567 0 0,66 4-639 0 0,-11 0-391 0 0,-68-7 391 0 0,82 16 0 0 0,-150-27 24 0 0,7 0-205 0 0,0 2 1 0 0,0 2-1 0 0,3 3 181 0 0,51 19-28 0 0,-40-16 30 0 0,5 5-2 0 0,105 45-30 0 0,78 37 1276 0 0,-186-81-1026 0 0,40 13-220 0 0,-53-24 167 0 0,-4-2-5516 0 0,-18-4-528 0 0</inkml:trace>
  <inkml:trace contextRef="#ctx0" brushRef="#br1" timeOffset="106096.393">8302 3146 5064 0 0,'0'0'232'0'0,"-1"0"-14"0"0,-9 0 1825 0 0,16 2 41 0 0,-5-2-1968 0 0,1 0 773 0 0,-2 0-854 0 0,0 0-1 0 0,0 0 1 0 0,0 0-1 0 0,0 0 1 0 0,0 0 0 0 0,0 0-1 0 0,0 0 1 0 0,0 0-1 0 0,0 0 1 0 0,0 0-1 0 0,0-1 1 0 0,0 1-1 0 0,1 0 1 0 0,-1 0-1 0 0,0 0 1 0 0,0 0-1 0 0,0 0 1 0 0,0 0-1 0 0,0 0 1 0 0,0 0-1 0 0,0 0 1 0 0,0 0 0 0 0,0 0-1 0 0,0 0 1 0 0,0 0-1 0 0,0 0 1 0 0,0-1-1 0 0,0 1 1 0 0,0 0-1 0 0,0 0 1 0 0,0 0-1 0 0,0 0 1 0 0,0 0-1 0 0,0 0 1 0 0,0 0-1 0 0,-1 0 1 0 0,1 0-1 0 0,0 0 1 0 0,0 0 0 0 0,0 0-1 0 0,0 0 1 0 0,0 0-1 0 0,0-1 1 0 0,0 1-1 0 0,0 0 1 0 0,0 0-1 0 0,0 0 1 0 0,0 0-1 0 0,0 0 1 0 0,0 0-1 0 0,0 0 1 0 0,0 0-1 0 0,0 0 1 0 0,0 0 0 0 0,-1 0-1 0 0,1 0 1 0 0,0 0-1 0 0,0 0 1 0 0,0 0-1 0 0,0 0 1 0 0,0 0-1 0 0,0 0 1 0 0,0 0-1 0 0,0 0 1 0 0,0 0-1 0 0,0 0 1 0 0,0 0-1 0 0,0 0 1 0 0,-1 0-35 0 0,42-5 2707 0 0,-40 5-1885 0 0,-1 0 61 0 0,0 0 11 0 0,0 0-118 0 0,0 0-742 0 0,0 0 0 0 0,0-1 0 0 0,0 1 0 0 0,-1 0-1 0 0,1 0 1 0 0,0 0 0 0 0,0 0 0 0 0,0 0-1 0 0,-1-1 1 0 0,1 1 0 0 0,0 0 0 0 0,0 0-1 0 0,0 0 1 0 0,-1 0 0 0 0,1 0 0 0 0,0 0 0 0 0,0 0-1 0 0,-1 0 1 0 0,1 0 0 0 0,0 0 0 0 0,0 0-1 0 0,-1 0 1 0 0,1 0 0 0 0,0 0 0 0 0,0 0-1 0 0,0 0 1 0 0,-1 0 0 0 0,1 0 0 0 0,0 0 0 0 0,0 0-1 0 0,-1 0 1 0 0,1 1 0 0 0,0-1 0 0 0,0 0-1 0 0,0 0 1 0 0,-1 0 0 0 0,1 0 0 0 0,0 0 0 0 0,0 1-1 0 0,0-1 1 0 0,0 0 0 0 0,0 0 0 0 0,-1 0-1 0 0,1 1-33 0 0,-10 6 794 0 0,5-3-957 0 0,-5 0-291 0 0,10-4 403 0 0,0 0 174 0 0,0 0 65 0 0,0 0 17 0 0,0 0-45 0 0,0 0-201 0 0,3 0-88 0 0,36 4-70 0 0,-38-4 331 0 0,2 0 17 0 0,26 0-132 0 0,-12 1-131 0 0,0-1 0 0 0,1 0 0 0 0,-1-2-1 0 0,4 0 115 0 0,-4 1-12 0 0,-17 1 11 0 0,0 0 0 0 0,0 0 0 0 0,1 0 0 0 0,-1 0 0 0 0,0 0-1 0 0,0 0 1 0 0,0 0 0 0 0,0 0 0 0 0,0 0 0 0 0,0 1 0 0 0,1-1 0 0 0,-1 0-1 0 0,0 0 1 0 0,0 0 0 0 0,0 0 0 0 0,0 0 0 0 0,0 0 0 0 0,0 0 0 0 0,0 0-1 0 0,0 1 1 0 0,0-1 0 0 0,1 0 0 0 0,-1 0 0 0 0,0 0 0 0 0,0 0 0 0 0,0 0-1 0 0,0 0 1 0 0,0 1 0 0 0,0-1 0 0 0,0 0 0 0 0,0 0 0 0 0,0 0-1 0 0,0 0 1 0 0,0 0 0 0 0,0 0 0 0 0,0 1 0 0 0,0-1 0 0 0,0 0 0 0 0,0 0-1 0 0,0 0 1 0 0,0 0 0 0 0,0 0 0 0 0,0 1 0 0 0,0-1 0 0 0,0 0 0 0 0,-1 0-1 0 0,1 0 1 0 0,0 0 0 0 0,0 0 0 0 0,0 0 0 0 0,0 0 0 0 0,0 1 0 0 0,0-1-1 0 0,0 0 1 0 0,0 0 0 0 0,0 0 0 0 0,-1 0 1 0 0,-4 7 16 0 0,5-6-16 0 0,-4 2 35 0 0,-1 0 0 0 0,1 0 0 0 0,-1 0 1 0 0,0-1-1 0 0,1 1 0 0 0,-1-1 0 0 0,0 0 0 0 0,-4 0-35 0 0,-42 9 216 0 0,-2-5-181 0 0,-1-1-1 0 0,0-3 1 0 0,1-2-1 0 0,-1-3 0 0 0,-15-4-34 0 0,58 6 48 0 0,8 0-16 0 0,0 0 1 0 0,0 1 0 0 0,-1-1 0 0 0,1 1-1 0 0,0 0 1 0 0,0 0 0 0 0,0 0-1 0 0,0 0 1 0 0,0 1 0 0 0,0-1 0 0 0,0 1-1 0 0,-1 0-32 0 0,3 0-46 0 0,1-1-61 0 0,0 0-12 0 0,5 11 169 0 0,-5-7 9 0 0,0-2-60 0 0,0 1 0 0 0,0-1 1 0 0,1 1-1 0 0,-1 0 0 0 0,0-1 0 0 0,1 1 1 0 0,0-1-1 0 0,0 2 1 0 0,-1-3-17 0 0,1 1-1 0 0,-1-1 1 0 0,0 1 0 0 0,1 0-1 0 0,-1-1 1 0 0,0 1 0 0 0,0-1 0 0 0,0 1-1 0 0,-1-1 1 0 0,1 1 0 0 0,0 0-1 0 0,-1-1 1 0 0,1 1 17 0 0,-1 3 2 0 0,1-4-2 0 0,1 0 0 0 0,-1 1 0 0 0,0-1 0 0 0,1 0 0 0 0,0 1 0 0 0,-1-1 0 0 0,1 0 0 0 0,0 0 0 0 0,0 0 0 0 0,-1 0 0 0 0,1 0 0 0 0,0 0 0 0 0,0 0 0 0 0,0 0 0 0 0,0 0 0 0 0,0 0 0 0 0,1 0 0 0 0,-1-1 0 0 0,0 1 0 0 0,1 0 0 0 0,8 8 0 0 0,7 15 0 0 0,-14-19 0 0 0,1 1 0 0 0,-1-2 0 0 0,1 1 0 0 0,4 4 0 0 0,-4-4 0 0 0,1-1 0 0 0,-1 1 0 0 0,0 0 0 0 0,0 0 0 0 0,0 0 0 0 0,-1 1 0 0 0,0 0 0 0 0,10 14 0 0 0,-11-17 0 0 0,0-1 0 0 0,-1 1 0 0 0,1-1 0 0 0,-1 1 0 0 0,1 0 0 0 0,-1 0 0 0 0,0 0 0 0 0,0-1 0 0 0,0 1 0 0 0,0 0 0 0 0,-1 0 0 0 0,1 2 0 0 0,5 24 0 0 0,-4-26 0 0 0,-1 0 0 0 0,0 1 0 0 0,0-1 0 0 0,-1 1 0 0 0,1-1 0 0 0,-1 0 0 0 0,0 1 0 0 0,1-1 0 0 0,-2 1 0 0 0,1-1 0 0 0,0 1 0 0 0,-1-1 0 0 0,1 1 0 0 0,-2-1-110 0 0,1 0-1 0 0,1 0 0 0 0,-1 1 0 0 0,0-1 1 0 0,1 0-1 0 0,-1 1 0 0 0,1-1 0 0 0,0 1 0 0 0,0-1 1 0 0,1 0-1 0 0,-1 1 0 0 0,1-1 0 0 0,0 2 111 0 0,0 12-7199 0 0</inkml:trace>
  <inkml:trace contextRef="#ctx0" brushRef="#br1" timeOffset="107930.186">11369 4046 10448 0 0,'0'-13'1117'0'0,"-1"6"-2829"0"0,-1-1 5876 0 0,1 8 775 0 0,3 4-3224 0 0,1 5-1610 0 0,-1-1-1 0 0,1 1 0 0 0,-2 0 0 0 0,1 0 0 0 0,-1 0 0 0 0,0 4-104 0 0,-1 58 185 0 0,-1-36 13 0 0,1-27-239 0 0,0 30 249 0 0,5 35-208 0 0,-3-61 24 0 0,0 0 1 0 0,0 0-1 0 0,1 0 0 0 0,1-1 1 0 0,0 1-1 0 0,1-1 0 0 0,0 0 1 0 0,1 1-25 0 0,-4-9 57 0 0,-1-1 1 0 0,1 0 0 0 0,0 0-1 0 0,-1 0 1 0 0,1 0 0 0 0,0 0 0 0 0,0 0-1 0 0,0 0 1 0 0,1-1 0 0 0,-1 1-1 0 0,0-1 1 0 0,1 1 0 0 0,-1-1 0 0 0,1 0-1 0 0,-1 0 1 0 0,1 0 0 0 0,-1-1-1 0 0,1 1 1 0 0,0 0 0 0 0,-1-1-1 0 0,1 0 1 0 0,0 0 0 0 0,-1 1 0 0 0,1-2-1 0 0,1 1-57 0 0,13-2-106 0 0,-12 1 113 0 0,1 1 1 0 0,-1-1 0 0 0,0 0 0 0 0,1-1-1 0 0,-1 1 1 0 0,0-1 0 0 0,0 0-1 0 0,0 0 1 0 0,0-1 0 0 0,1 0-8 0 0,2-3 3 0 0,-1 0-1 0 0,1-1 1 0 0,-1 0-1 0 0,-1 0 1 0 0,1 0 0 0 0,-1-1-1 0 0,0 0 1 0 0,-1 0-1 0 0,0 0 1 0 0,0-1 0 0 0,-1 0-1 0 0,0 0 1 0 0,-1 0-1 0 0,1 0 1 0 0,-2 0 0 0 0,1-1-1 0 0,-2 1 1 0 0,1-1 0 0 0,-1 0-1 0 0,-1 0 1 0 0,1 1-1 0 0,-2-1 1 0 0,1-1-3 0 0,0 10-3 0 0,0 0 0 0 0,0 0 1 0 0,0-1-1 0 0,-1 1 0 0 0,1 0 0 0 0,0 0 1 0 0,0 0-1 0 0,-1-1 0 0 0,1 1 0 0 0,-1 0 1 0 0,1 0-1 0 0,-1 0 0 0 0,1 0 0 0 0,-1 0 0 0 0,0 0 1 0 0,1 0-1 0 0,-1 0 0 0 0,0 0 0 0 0,0 0 1 0 0,0 0-1 0 0,0 0 0 0 0,0 1 0 0 0,0-1 1 0 0,0 0-1 0 0,0 1 0 0 0,0-1 0 0 0,0 0 0 0 0,0 1 1 0 0,0-1 2 0 0,-2 1-17 0 0,1 0 0 0 0,0 0 0 0 0,0 1-1 0 0,0-1 1 0 0,0 0 0 0 0,-1 1 0 0 0,1-1 0 0 0,0 1 0 0 0,0 0 0 0 0,0-1 0 0 0,0 1 0 0 0,0 0 0 0 0,0 0 0 0 0,0 1 0 0 0,-1 0 17 0 0,-4 4 28 0 0,0 0 1 0 0,0 0-1 0 0,1 1 1 0 0,0 0-1 0 0,0 0 1 0 0,0 1-1 0 0,1-1 1 0 0,0 1-1 0 0,1 0 0 0 0,0 1 1 0 0,0-1-1 0 0,-2 9-28 0 0,4-11-44 0 0,0 1 0 0 0,1-1 0 0 0,-1 1-1 0 0,2-1 1 0 0,-1 1 0 0 0,1-1 0 0 0,0 1-1 0 0,0-1 1 0 0,0 1 0 0 0,1-1 0 0 0,0 1-1 0 0,1-1 1 0 0,0 0 0 0 0,-1 1 0 0 0,2-1 0 0 0,-1 0-1 0 0,2 3 45 0 0,3-2 0 0 0,-3-5 27 0 0,-1 1-1 0 0,1-1 0 0 0,0 0 0 0 0,-1 0 1 0 0,1 0-1 0 0,0 0 0 0 0,0-1 1 0 0,0 0-1 0 0,0 1 0 0 0,0-2 0 0 0,1 1 1 0 0,-1 0-1 0 0,0-1 0 0 0,0 0 1 0 0,1 0-1 0 0,-1 0 0 0 0,0 0 0 0 0,0-1 1 0 0,1 1-1 0 0,-1-1 0 0 0,1-1-26 0 0,8-3 78 0 0,-8 4-61 0 0,0-1 1 0 0,0 0 0 0 0,0-1 0 0 0,0 1 0 0 0,0-1-1 0 0,3-2-17 0 0,-2-1-2 0 0,1 0-1 0 0,-1 0 0 0 0,0 0 0 0 0,0 0 1 0 0,-1-1-1 0 0,0 0 0 0 0,1-2 3 0 0,8-14-33 0 0,6-17 33 0 0,5-8-12 0 0,-14 34 66 0 0,-11 14-58 0 0,0 0 1 0 0,1 0 0 0 0,-1 0-1 0 0,0 0 1 0 0,0-1-1 0 0,1 1 1 0 0,-1 0 0 0 0,0 0-1 0 0,0 0 1 0 0,1 0 0 0 0,-1 0-1 0 0,0 0 1 0 0,0 0 0 0 0,1 0-1 0 0,-1 0 1 0 0,0 0-1 0 0,0 0 1 0 0,1 0 0 0 0,-1 0-1 0 0,0 0 1 0 0,0 0 0 0 0,1 0-1 0 0,-1 0 1 0 0,0 0 0 0 0,0 1-1 0 0,1-1 1 0 0,-1 0 0 0 0,0 0-1 0 0,0 0 1 0 0,1 0-1 0 0,-1 0 1 0 0,0 1 0 0 0,0-1-1 0 0,0 0 1 0 0,1 0 0 0 0,-1 0-1 0 0,0 1 1 0 0,0-1 0 0 0,0 0-1 0 0,0 0 1 0 0,0 1-1 0 0,0-1 1 0 0,1 0 0 0 0,-1 0 3 0 0,6 14-238 0 0,-5-11 129 0 0,3 7 92 0 0,0-1-1 0 0,-1 1 1 0 0,0 1 0 0 0,0-1-1 0 0,1 9 18 0 0,2 12 526 0 0,-2-18-576 0 0,0-1 1 0 0,1 0 0 0 0,4 8 49 0 0,-9-19 157 0 0,0-1-205 0 0,0 0-89 0 0,0 0-21 0 0,0 0 36 0 0,8-14 348 0 0,-2 2-167 0 0,0-1 0 0 0,1 1 0 0 0,0 1 0 0 0,0-1-1 0 0,6-4-58 0 0,-4 3 18 0 0,-6 9-18 0 0,1 0 0 0 0,0 0 0 0 0,0 0 0 0 0,0 0 0 0 0,1 0 0 0 0,-1 1 0 0 0,1 0 0 0 0,0 0 0 0 0,0 0 0 0 0,4-1 0 0 0,-2 1 0 0 0,2-3 0 0 0,-6 4 0 0 0,0 1 0 0 0,0-1 0 0 0,0 1 0 0 0,0 0 0 0 0,0-1 0 0 0,0 1 0 0 0,3 0 0 0 0,8 1 0 0 0,-11 4 0 0 0,-3-3 0 0 0,8 6 0 0 0,-5-5 0 0 0,-1 0 0 0 0,0 0 0 0 0,0 1 0 0 0,1-1 0 0 0,-1 0 0 0 0,1 3 0 0 0,-2-3 1 0 0,1 0-1 0 0,-1-1 1 0 0,1 1-1 0 0,0 0 1 0 0,0-1-1 0 0,0 1 1 0 0,0-1-1 0 0,0 0 1 0 0,0 0 0 0 0,0 1-1 0 0,0-1-12 0 0,1 0 0 0 0,-1 1 0 0 0,0-1 0 0 0,0 1 1 0 0,1 0-1 0 0,-1 0 0 0 0,0 0 12 0 0,7 8-29 0 0,1-1 1 0 0,0 0-1 0 0,0-1 0 0 0,3 2 29 0 0,-7-6-1 0 0,-3-2-111 0 0,0 0 1 0 0,-1-1-1 0 0,1 1 0 0 0,0-1 1 0 0,0 0-1 0 0,0 0 0 0 0,0 0 0 0 0,0 0 1 0 0,0-1-1 0 0,0 1 0 0 0,0-1 1 0 0,0 0-1 0 0,0 1 0 0 0,0-1 1 0 0,0-1-1 0 0,0 1 0 0 0,0 0 1 0 0,0-1-1 0 0,0 0 0 0 0,0 0 0 0 0,0 1 1 0 0,0-2-1 0 0,0 1 0 0 0,0 0 1 0 0,-1-1-1 0 0,2 0 112 0 0,5-3-770 0 0,-1-1 0 0 0,0 0 0 0 0,0 0 0 0 0,0-1 0 0 0,0 0 0 0 0,-1 0 0 0 0,1-3 770 0 0,0 1-433 0 0,1-2 1 0 0,-2 1 0 0 0,0-1 0 0 0,3-5 432 0 0,-8 11 91 0 0,1-1 0 0 0,-1 1 0 0 0,0-1 0 0 0,0 0 0 0 0,-1 0 0 0 0,1 0 0 0 0,-1 0 0 0 0,-1 0 0 0 0,1 0 0 0 0,-1-1-91 0 0,0 7 58 0 0,0 0 0 0 0,0 0 0 0 0,0-1 0 0 0,0 1 0 0 0,0 0 1 0 0,0 0-1 0 0,0 0 0 0 0,0-1 0 0 0,0 1 0 0 0,0 0 0 0 0,0 0 0 0 0,0 0 0 0 0,0-1 0 0 0,0 1 1 0 0,0 0-1 0 0,-1 0 0 0 0,1 0 0 0 0,0-1 0 0 0,0 1 0 0 0,0 0 0 0 0,0 0 0 0 0,0 0 0 0 0,-1 0 1 0 0,1 0-1 0 0,0-1 0 0 0,0 1 0 0 0,0 0 0 0 0,0 0 0 0 0,-1 0 0 0 0,1 0 0 0 0,0 0 0 0 0,0 0 1 0 0,0 0-1 0 0,-1 0 0 0 0,1 0 0 0 0,0-1 0 0 0,0 1 0 0 0,0 0 0 0 0,-1 0 0 0 0,1 0-58 0 0,-12 4 2300 0 0,9-2-2014 0 0,-1 0 0 0 0,1 1 0 0 0,0-1-1 0 0,0 1 1 0 0,-3 2-286 0 0,3-1 31 0 0,0 1 1 0 0,-1 0-1 0 0,2 0 0 0 0,-1 0 0 0 0,0 0 1 0 0,1 1-1 0 0,0-1 0 0 0,1 1 0 0 0,-1-1 1 0 0,1 1-1 0 0,0 0 0 0 0,0 0 0 0 0,1-1 1 0 0,-1 1-1 0 0,1 0 0 0 0,1 0 0 0 0,-1 0 1 0 0,1-1-1 0 0,1 4-31 0 0,0 4 85 0 0,2 0-1 0 0,0 0 1 0 0,0-1 0 0 0,1 1-1 0 0,0-1 1 0 0,2 0 0 0 0,6 11-85 0 0,-6-13 36 0 0,0-1 0 0 0,8 9-36 0 0,12 14-6 0 0,-18-19 8 0 0,-6-9 2 0 0,0 0 0 0 0,-1-1-1 0 0,1 1 1 0 0,-1 1 0 0 0,0-1 0 0 0,0 0 0 0 0,0 1-1 0 0,-1-1-3 0 0,5 9 416 0 0,-5-12-158 0 0,-2 0-24 0 0,-1 3-110 0 0,1-2-65 0 0,-1-1-1 0 0,1 1 0 0 0,0-1 1 0 0,0 0-1 0 0,-1 1 0 0 0,1-1 1 0 0,-1 0-1 0 0,1 0 0 0 0,-1 0 1 0 0,1 0-1 0 0,-1 0 0 0 0,0 0 1 0 0,-1 1-59 0 0,-12 6 168 0 0,14-8-99 0 0,0 1-64 0 0,-1-1 0 0 0,1 1 0 0 0,0-1 0 0 0,0 1 0 0 0,-1 0-1 0 0,1 0 1 0 0,0 0 0 0 0,0-1 0 0 0,0 1 0 0 0,0 0 0 0 0,0 0 0 0 0,0 1 0 0 0,0-1-1 0 0,0 0 1 0 0,0 0 0 0 0,1 0 0 0 0,-1 1-5 0 0,-17 34-87 0 0,16-34 87 0 0,1 0 0 0 0,-1 0 0 0 0,1 0 0 0 0,0 0 0 0 0,0 1 0 0 0,0-1 0 0 0,0 1 0 0 0,0-1 0 0 0,-3 8 0 0 0,-5 5-2 0 0,7-12 3 0 0,1 0 1 0 0,-1 0-1 0 0,1 0 1 0 0,-1 0-1 0 0,0-1 0 0 0,0 1 1 0 0,0-1-1 0 0,0 1 1 0 0,-1-1-1 0 0,1 0 0 0 0,-1 0 1 0 0,0 1-1 0 0,1-2 1 0 0,-3 2-2 0 0,-13 7 82 0 0,14-8-69 0 0,1 0-1 0 0,0 0 1 0 0,-1 0 0 0 0,1 0 0 0 0,-1-1-1 0 0,0 0-12 0 0,1 0-136 0 0,-1 0 1 0 0,0 0-1 0 0,0 0 0 0 0,0 0 0 0 0,1-1 0 0 0,-1 0 1 0 0,-3 0 135 0 0,5 0-165 0 0,1 0-1 0 0,-1-1 1 0 0,0 1 0 0 0,1-1 0 0 0,-1 1 0 0 0,1-1 0 0 0,-1 0 0 0 0,1 0-1 0 0,-1 0 1 0 0,1 1 0 0 0,-1-1 0 0 0,1-1 0 0 0,0 1 0 0 0,0 0 0 0 0,-1 0 0 0 0,1 0-1 0 0,0-1 1 0 0,0 1 0 0 0,0 0 0 0 0,0-1 165 0 0,-2-6-7162 0 0</inkml:trace>
  <inkml:trace contextRef="#ctx0" brushRef="#br1" timeOffset="108196.475">12568 4064 15664 0 0,'-7'-2'1228'0'0,"5"5"-675"0"0,7 13-592 0 0,1 6 27 0 0,2 118 3137 0 0,-6-118-2887 0 0,2 4-5 0 0,0-1-1 0 0,2 1 1 0 0,5 14-233 0 0,16 51 312 0 0,-26-75-233 0 0,-1-15-163 0 0,-15 7-712 0 0,5-6-616 0 0,-2-4-415 0 0</inkml:trace>
  <inkml:trace contextRef="#ctx0" brushRef="#br1" timeOffset="108491.783">12346 4285 11976 0 0,'0'0'266'0'0,"8"-12"769"0"0,-8 10-905 0 0,1 0-1 0 0,1 0 1 0 0,-1 0-1 0 0,0 0 1 0 0,0 1 0 0 0,1-1-1 0 0,-1 0 1 0 0,1 1 0 0 0,-1-1-1 0 0,1 1 1 0 0,0-1 0 0 0,0 1-1 0 0,0 0 1 0 0,-1 0-1 0 0,1 0 1 0 0,0 0 0 0 0,0 0-1 0 0,1 0 1 0 0,-1 1 0 0 0,0-1-1 0 0,0 1 1 0 0,1-1-130 0 0,28-2 1235 0 0,-17 1-1220 0 0,1 0 1 0 0,-1 2-1 0 0,1 0-15 0 0,24 0 477 0 0,0-1 1 0 0,-1-2-1 0 0,0-2 0 0 0,12-3-477 0 0,-40 6-537 0 0,0-1-1 0 0,0 0 0 0 0,0 0 0 0 0,-1-1 0 0 0,8-4 538 0 0,-5 2-1022 0 0</inkml:trace>
  <inkml:trace contextRef="#ctx0" brushRef="#br1" timeOffset="108772.866">12852 3971 13824 0 0,'0'0'314'0'0,"0"7"428"0"0,-1 20-51 0 0,-4 21-691 0 0,1-19 1215 0 0,1 22-1215 0 0,2-9 801 0 0,1-11 116 0 0,0-1 0 0 0,4 27-917 0 0,-2-39 306 0 0,-1 0 0 0 0,-1 3-306 0 0,0-15 408 0 0,0-4-86 0 0,0-2-150 0 0,0 0-68 0 0,0 0-9 0 0,0 0-10 0 0,0 0-17 0 0,0 0-4 0 0,7-13 64 0 0,1-19-117 0 0,5 3 110 0 0,-11 24-121 0 0,0 0 0 0 0,0 0 1 0 0,1 0-1 0 0,-1 0 0 0 0,1 0 0 0 0,0 1 1 0 0,1-1-1 0 0,-1 1 0 0 0,1 0 1 0 0,-1 0-1 0 0,1 0 0 0 0,1 0-34 0 0,0 0 0 0 0,0 1 1 0 0,1 0-1 0 0,-1 0 0 0 0,1 0 0 0 0,-1 0 0 0 0,1 1 0 0 0,0 0 1 0 0,0 0-1 0 0,6-1 34 0 0,-10 3 6 0 0,1-1 0 0 0,0 1 0 0 0,-1 0 0 0 0,1 0 0 0 0,0 0 0 0 0,-1 0 0 0 0,1 0 0 0 0,-1 1 0 0 0,1-1 0 0 0,0 1 0 0 0,-1 0 0 0 0,1 0 0 0 0,-1 0 0 0 0,0 0 0 0 0,1 0 0 0 0,-1 0 0 0 0,0 1 0 0 0,0-1 0 0 0,1 1 0 0 0,-1-1 0 0 0,0 1 0 0 0,0 0 0 0 0,-1 0 0 0 0,1 0 0 0 0,0 0 0 0 0,-1 0 0 0 0,1 0-6 0 0,11 22-28 0 0,-1 1 0 0 0,0 0-1 0 0,-2 0 1 0 0,2 12 28 0 0,-2-9 45 0 0,-10-27-703 0 0,1 1 0 0 0,-1-1 0 0 0,1 1 0 0 0,0 0 0 0 0,0-1 1 0 0,0 0-1 0 0,0 1 0 0 0,0-1 0 0 0,1 2 658 0 0,4 0-6641 0 0</inkml:trace>
  <inkml:trace contextRef="#ctx0" brushRef="#br1" timeOffset="109461.717">13463 4155 11976 0 0,'15'-2'546'0'0,"-12"1"-10"0"0,-12 12 127 0 0,-27 81 3333 0 0,35-90-3899 0 0,0 1 0 0 0,0-1 1 0 0,0 1-1 0 0,1-1 0 0 0,-1 1 1 0 0,1 0-1 0 0,-1-1 0 0 0,1 1 1 0 0,0 0-1 0 0,0 0 0 0 0,1-1 1 0 0,-1 1-1 0 0,1-1 0 0 0,-1 1 1 0 0,1 0-1 0 0,0-1 0 0 0,-1 1 1 0 0,2 1-98 0 0,0 0 102 0 0,1 0 0 0 0,-1-1 0 0 0,0 0 0 0 0,1 1 0 0 0,0-1-1 0 0,-1 0 1 0 0,1 0 0 0 0,0 0 0 0 0,1-1 0 0 0,-1 1 0 0 0,4 1-102 0 0,-2-1 69 0 0,-1 0 1 0 0,1-1-1 0 0,0 0 0 0 0,0 0 0 0 0,1 0 0 0 0,-1-1 0 0 0,0 0 0 0 0,1 1 0 0 0,1-2-69 0 0,-4 1 18 0 0,0-1 0 0 0,1 0 0 0 0,-1 0 0 0 0,1 0 0 0 0,-1 0 0 0 0,0-1 0 0 0,1 0 0 0 0,-1 1 0 0 0,0-1 0 0 0,0 0-1 0 0,1-1 1 0 0,-1 1 0 0 0,0 0 0 0 0,0-1-18 0 0,0 0 0 0 0,0 0 0 0 0,0 0 0 0 0,-1-1 0 0 0,1 1 0 0 0,-1-1 0 0 0,0 1 0 0 0,0-1 0 0 0,0 0 0 0 0,0 0 0 0 0,0 0 0 0 0,-1 0 0 0 0,1 0 0 0 0,-1 0 0 0 0,1 0 0 0 0,-1 0 0 0 0,0-1 0 0 0,-1 1 0 0 0,1 0 0 0 0,-1-1 0 0 0,1 1 0 0 0,-1-3 0 0 0,0 2 0 0 0,0-1 0 0 0,0 0 0 0 0,-1 0 0 0 0,0 1 0 0 0,0-1 0 0 0,0 0 0 0 0,0 1 0 0 0,-1-1 0 0 0,0 1 0 0 0,1-1 0 0 0,-2 1 0 0 0,1 0 0 0 0,0 0 0 0 0,-1 0 0 0 0,0-1 0 0 0,-2-1 2 0 0,0 1-1 0 0,0-1 0 0 0,-1 1 1 0 0,1 0-1 0 0,-3-1-1 0 0,5 4-13 0 0,1 0 0 0 0,-1 1 0 0 0,0-1 1 0 0,0 1-1 0 0,0-1 0 0 0,0 1 0 0 0,0 0 0 0 0,0 1 1 0 0,0-1-1 0 0,0 0 0 0 0,-1 1 0 0 0,1 0 0 0 0,-2-1 13 0 0,-12 0-88 0 0,-9-2-95 0 0,25 3 192 0 0,0 0-1 0 0,0 0 0 0 0,0 0 1 0 0,0 0-1 0 0,0 0 0 0 0,0 0 1 0 0,0 1-1 0 0,0-1 0 0 0,0 0 1 0 0,1 1-1 0 0,-1-1 1 0 0,0 0-1 0 0,0 1 0 0 0,0-1 1 0 0,0 1-1 0 0,1-1 0 0 0,-1 1 1 0 0,0-1-1 0 0,0 1 0 0 0,0 0-8 0 0,1 0 130 0 0,0-1-45 0 0,0 0-205 0 0,15 10-549 0 0,-10-7 544 0 0,1 0 1 0 0,-1-1 0 0 0,1 0-1 0 0,-1 0 1 0 0,1 0-1 0 0,0-1 1 0 0,0 0 0 0 0,5 0 124 0 0,47 2-112 0 0,-58-3 113 0 0,19 0 155 0 0,-1-1-1 0 0,1 0 0 0 0,-1-1 0 0 0,8-3-155 0 0,-19 3-56 0 0,1 0 1 0 0,-1 0-1 0 0,0-1 0 0 0,0 0 0 0 0,0-1 1 0 0,0 1-1 0 0,-1-1 0 0 0,1-1 1 0 0,-1 1-1 0 0,0-1 0 0 0,5-5 56 0 0,6-7-380 0 0,0-2-1 0 0,-1 0 0 0 0,2-5 381 0 0,-12 15-114 0 0,0 0 0 0 0,-1 0 0 0 0,0-1-1 0 0,-1 0 1 0 0,0 0 0 0 0,0 0 0 0 0,-1 0-1 0 0,1-8 115 0 0,0 0 0 0 0,-2 13 0 0 0,-1 1 0 0 0,0 0 0 0 0,0 0 0 0 0,-1 0 0 0 0,1-1 0 0 0,-1 1 0 0 0,0 0 0 0 0,0 0 0 0 0,0-1 0 0 0,-1 0 0 0 0,1 5 0 0 0,0 0 0 0 0,0-1 0 0 0,0 1 0 0 0,0 0 0 0 0,-1 0 0 0 0,1 0 0 0 0,0-1 0 0 0,0 1 0 0 0,0 0 0 0 0,0 0 0 0 0,0 0 0 0 0,0 0 0 0 0,0 0 0 0 0,-1-1 0 0 0,1 1 0 0 0,0 0 0 0 0,0 0 0 0 0,0 0 0 0 0,0 0 0 0 0,-1 0 0 0 0,1 0 0 0 0,0 0 0 0 0,0 0 0 0 0,0-1 0 0 0,-1 1 0 0 0,1 0 0 0 0,0 0 0 0 0,0 0 0 0 0,0 0 0 0 0,0 0 0 0 0,-1 0 0 0 0,1 0 0 0 0,0 0 0 0 0,0 0 0 0 0,0 0 0 0 0,-1 0 0 0 0,1 0 0 0 0,0 1 0 0 0,0-1 0 0 0,0 0 0 0 0,-1 0 0 0 0,1 0 0 0 0,0 0 0 0 0,0 0 0 0 0,0 0 0 0 0,0 0 0 0 0,-1 0 0 0 0,1 1 0 0 0,0-1 0 0 0,0 0 0 0 0,0 0 0 0 0,0 0 0 0 0,0 0 0 0 0,0 0 0 0 0,-1 1 0 0 0,1-1 0 0 0,0 0 0 0 0,0 0 0 0 0,0 0 0 0 0,0 1 0 0 0,0-1 0 0 0,-5 6 99 0 0,0 1-1 0 0,1-1 0 0 0,-1 1 0 0 0,1 0 0 0 0,1 1 0 0 0,-1-1 0 0 0,1 1 0 0 0,1-1 0 0 0,-1 1 0 0 0,1 3-98 0 0,-3 11 318 0 0,2 0 1 0 0,0 0-1 0 0,2 4-318 0 0,0 23 0 0 0,3 1 0 0 0,6 36 0 0 0,-5-67 183 0 0,0 0 0 0 0,1-1 0 0 0,1 1 0 0 0,1-1 0 0 0,1 0 0 0 0,0 0 0 0 0,1-1 0 0 0,3 4-183 0 0,-11-21 0 0 0,3 6 64 0 0,-1-1-1 0 0,1 0 0 0 0,1 0 0 0 0,-1 0 1 0 0,1 0-1 0 0,0-1 0 0 0,0 1 0 0 0,0-1 1 0 0,3 2-64 0 0,-6-5-480 0 0,3 2 1233 0 0,-2-1-7062 0 0,-2-2-312 0 0</inkml:trace>
  <inkml:trace contextRef="#ctx0" brushRef="#br1" timeOffset="109780.822">13732 4257 6448 0 0,'3'6'498'0'0,"-3"-6"-488"0"0,0 1 0 0 0,0-1 0 0 0,1 1 0 0 0,-1-1 0 0 0,0 0 0 0 0,0 1 1 0 0,1-1-1 0 0,-1 1 0 0 0,0-1 0 0 0,1 0 0 0 0,-1 0 0 0 0,0 1 0 0 0,1-1 0 0 0,-1 0 0 0 0,1 1 0 0 0,-1-1 0 0 0,0 0 0 0 0,1 0 0 0 0,-1 0 0 0 0,1 0 0 0 0,-1 1 0 0 0,1-1 0 0 0,-1 0 0 0 0,1 0 0 0 0,-1 0 0 0 0,1 0 0 0 0,-1 0 0 0 0,0 0 0 0 0,1 0 0 0 0,-1 0 0 0 0,1 0 0 0 0,-1 0 0 0 0,1-1 0 0 0,-1 1-10 0 0,1 0 126 0 0,96 9 8665 0 0,-8-1-7644 0 0,7 4-1147 0 0,-45-7 160 0 0,-3 0-5079 0 0,-26 0-481 0 0</inkml:trace>
  <inkml:trace contextRef="#ctx0" brushRef="#br1" timeOffset="110175.018">11756 4954 10592 0 0,'-21'-14'1365'0'0,"21"14"-180"0"0,2 10 4452 0 0,-1-9-5626 0 0,-1 0-1 0 0,1 0 1 0 0,-1 1 0 0 0,0-1 0 0 0,1 0 0 0 0,-1 0-1 0 0,0 1 1 0 0,0-1 0 0 0,0 0 0 0 0,0 0 0 0 0,0 1-1 0 0,0-1 1 0 0,0 0 0 0 0,0 0 0 0 0,-1 2-11 0 0,1-2 34 0 0,0 1 0 0 0,0 0 0 0 0,0-1 0 0 0,0 1 0 0 0,0 0 0 0 0,0-1 0 0 0,1 1 0 0 0,-1 0 0 0 0,0-1 0 0 0,1 1 0 0 0,-1-1 0 0 0,1 1 0 0 0,0-1 0 0 0,0 1-34 0 0,4 14 368 0 0,-5-12-282 0 0,0 0-1 0 0,-1-1 1 0 0,1 1 0 0 0,-1-1 0 0 0,1 1 0 0 0,-1-1 0 0 0,0 0 0 0 0,-1 3-86 0 0,0-3 72 0 0,1 0 0 0 0,0 1 0 0 0,0-1 0 0 0,0 1-1 0 0,1 0 1 0 0,-1-1 0 0 0,1 4-72 0 0,1 3 222 0 0,1-1-1 0 0,0 1 1 0 0,2 4-222 0 0,5 29 1023 0 0,-9-22-620 0 0,0-16-362 0 0,0 0 1 0 0,1 0-1 0 0,-1 0 0 0 0,1 0 1 0 0,0 0-1 0 0,0 0 0 0 0,0 0 1 0 0,1 0-1 0 0,0 1-41 0 0,2 2 23 0 0,-1-4-16 0 0,-1 1 0 0 0,0 0 1 0 0,0 0-1 0 0,0 0 1 0 0,0 0-1 0 0,-1 0 0 0 0,0 1 1 0 0,0-1-1 0 0,0 5-7 0 0,3 10-1392 0 0,-14-26-1282 0 0,-6-8-3645 0 0,7 4 633 0 0</inkml:trace>
  <inkml:trace contextRef="#ctx0" brushRef="#br1" timeOffset="110841.657">11486 5072 5064 0 0,'0'0'389'0'0,"0"0"75"0"0,0 0 1240 0 0,6-2 2956 0 0,0 0-4124 0 0,0 1-1 0 0,1-1 1 0 0,-1 1 0 0 0,1 1 0 0 0,-1-1-1 0 0,1 1 1 0 0,-1 0 0 0 0,1 1 0 0 0,-1-1-1 0 0,1 1 1 0 0,4 2-536 0 0,32 3 307 0 0,-1-2-1 0 0,1-1 1 0 0,-1-3 0 0 0,10-2-307 0 0,17 1 30 0 0,-48 1-30 0 0,0-1 0 0 0,0-1 0 0 0,13-4 0 0 0,-31 6-65 0 0,-1-1 0 0 0,0 0 0 0 0,1 0-1 0 0,-1 0 1 0 0,0 0 0 0 0,0 0 0 0 0,1 0-1 0 0,-1-1 1 0 0,0 1 0 0 0,0-1 0 0 0,0 0-1 0 0,-1 1 1 0 0,1-1 0 0 0,0 0 0 0 0,0-1 65 0 0,-1 2-148 0 0,0 0 1 0 0,0-1 0 0 0,-1 1 0 0 0,1-1 0 0 0,0 1 0 0 0,-1-1 0 0 0,1 1 0 0 0,-1-1 0 0 0,0 0 0 0 0,1 1-1 0 0,-1-1 1 0 0,0 1 0 0 0,0-1 0 0 0,0 0 0 0 0,0 1 0 0 0,0-1 0 0 0,0 0 0 0 0,0 1 0 0 0,-1-1 0 0 0,1 1 0 0 0,-1-1-1 0 0,1 1 1 0 0,-1-1 0 0 0,0 0 147 0 0,-7-21-1306 0 0,7 19 1100 0 0,0 0 1 0 0,-1 1 0 0 0,1-1 0 0 0,-1 0 0 0 0,0 0 0 0 0,0 1-1 0 0,0-1 1 0 0,0 1 0 0 0,-1-1 205 0 0,-11-8-80 0 0,10 14 1372 0 0,1 8-169 0 0,-2 20 264 0 0,3-22-1120 0 0,0 0 0 0 0,1 0 0 0 0,0 0 0 0 0,0 1 0 0 0,1-1 0 0 0,0 0-1 0 0,1 1-266 0 0,3 24 658 0 0,-1-7-67 0 0,1 0 0 0 0,3 5-591 0 0,-6-22 114 0 0,1 0 0 0 0,-1-1-1 0 0,-1 1 1 0 0,0 0-1 0 0,0 0 1 0 0,-1 2-114 0 0,0 0 475 0 0,1 0 0 0 0,0 0 0 0 0,1 2-475 0 0,6 28 165 0 0,-4-36-93 0 0,-3-4 299 0 0,3-15 1069 0 0,0-2-1261 0 0,-3 15-180 0 0,1-1 0 0 0,-1 0 0 0 0,0 1-1 0 0,1-1 1 0 0,-1 0 0 0 0,1 1 0 0 0,-1-1 0 0 0,1 1 0 0 0,0-1 0 0 0,0 1-1 0 0,-1-1 1 0 0,2 1 1 0 0,1-4 0 0 0,0 1 0 0 0,0-1 0 0 0,0 0 0 0 0,-1 0 0 0 0,0 0 0 0 0,0 0 0 0 0,0 0 0 0 0,0 0-105 0 0,0 1 1 0 0,1-1-1 0 0,-1 1 0 0 0,1 0 0 0 0,0-1 0 0 0,0 1 0 0 0,0 1 1 0 0,0-1-1 0 0,1 0 0 0 0,-1 1 0 0 0,1-1 0 0 0,0 1 0 0 0,0 0 1 0 0,1 1-1 0 0,-1-1 0 0 0,0 1 0 0 0,1 0 0 0 0,0 0 0 0 0,1-1 105 0 0,-4 3 0 0 0,-1 0 0 0 0,1 0 0 0 0,-1 0 0 0 0,1 1 0 0 0,-1-1 0 0 0,1 0 0 0 0,-1 1 0 0 0,1-1 0 0 0,-1 1 0 0 0,1-1 0 0 0,-1 1 0 0 0,0 0 0 0 0,1-1 0 0 0,-1 1 0 0 0,0 0 0 0 0,0 0 0 0 0,1 0 0 0 0,21 21 0 0 0,-18-17 0 0 0,3 2 92 0 0,1 0-1 0 0,-1 0 0 0 0,2 0 0 0 0,-1-1 1 0 0,1-1-1 0 0,0 1 0 0 0,0-2 0 0 0,1 1 1 0 0,-1-1-1 0 0,1-1 0 0 0,0 0 1 0 0,0-1-1 0 0,0 0 0 0 0,0 0 0 0 0,0-1 1 0 0,1-1-1 0 0,-1 0 0 0 0,0 0 0 0 0,0-1 1 0 0,3-1-92 0 0,-10 1 5 0 0,-1 0 1 0 0,1-1 0 0 0,0 1 0 0 0,-1-1 0 0 0,1 0-1 0 0,-1 0 1 0 0,0 0 0 0 0,0 0 0 0 0,1 0-1 0 0,-1-1 1 0 0,-1 0 0 0 0,1 1 0 0 0,0-1 0 0 0,-1 0-1 0 0,1 0 1 0 0,-1-1 0 0 0,0 0-6 0 0,0 2 4 0 0,0-1 0 0 0,0-1 0 0 0,-1 1 0 0 0,0 0 0 0 0,1 0 0 0 0,-1 0 0 0 0,0-1 0 0 0,-1 1 0 0 0,1 0 0 0 0,0-1 0 0 0,-1 1 0 0 0,0-1 0 0 0,0 1 0 0 0,0-1 0 0 0,0 1 0 0 0,-1-1 0 0 0,1 1 0 0 0,-1 0 0 0 0,0-3-4 0 0,-1 2-59 0 0,0 0 0 0 0,0 0 0 0 0,0 0 1 0 0,0 0-1 0 0,0 1 0 0 0,-1-1 0 0 0,0 0 0 0 0,0 1 0 0 0,0 0 0 0 0,0 0 0 0 0,0 0 0 0 0,0 0 0 0 0,-1 0 0 0 0,0 0 0 0 0,-1 0 59 0 0,4 3 3 0 0,0-1-1 0 0,-1 1 1 0 0,1-1-1 0 0,0 1 1 0 0,0 0-1 0 0,0-1 1 0 0,-1 1-1 0 0,1 0 1 0 0,0 0-1 0 0,0 0 1 0 0,-1 0-1 0 0,1 0 1 0 0,0 0-1 0 0,0 1 1 0 0,-1-1-1 0 0,1 0 1 0 0,0 1-1 0 0,0-1 1 0 0,0 0-1 0 0,-1 1 1 0 0,1 0-1 0 0,0-1 1 0 0,0 1-1 0 0,0 0 1 0 0,0-1-1 0 0,0 1 1 0 0,0 0-1 0 0,0 0 1 0 0,1 0-1 0 0,-1 0 1 0 0,0 0-1 0 0,0 0 1 0 0,1 0-1 0 0,-1 0 1 0 0,0 0-1 0 0,1 0 1 0 0,-1 0-1 0 0,1 0 1 0 0,-1 1-1 0 0,1-1 1 0 0,0 0-1 0 0,-1 1-2 0 0,0 4-119 0 0,0 0-1 0 0,0-1 1 0 0,0 1-1 0 0,1 0 1 0 0,-1 0 0 0 0,1 0-1 0 0,1 0 1 0 0,0 2 119 0 0,0-2 16 0 0,1 0 0 0 0,-1 0 1 0 0,2-1-1 0 0,-1 1 0 0 0,0-1 1 0 0,1 0-1 0 0,0 1 0 0 0,1-1 1 0 0,-1 0-1 0 0,1-1 0 0 0,0 1 1 0 0,0-1-1 0 0,0 0 0 0 0,0 0 1 0 0,1 0-1 0 0,3 2-16 0 0,-1-1-26 0 0,2 1 1 0 0,-1-1-1 0 0,1-1 0 0 0,-1 1 1 0 0,1-2-1 0 0,0 1 1 0 0,1-1-1 0 0,-1-1 0 0 0,10 2 26 0 0,8 0-732 0 0,1-1-1 0 0,14-1 733 0 0,-18-2-639 0 0</inkml:trace>
  <inkml:trace contextRef="#ctx0" brushRef="#br1" timeOffset="115707.994">13304 4951 9216 0 0,'5'-8'74'0'0,"-2"4"36"0"0,-1 0 0 0 0,1-1-1 0 0,-1 1 1 0 0,0-1-1 0 0,0 1 1 0 0,-1-1 0 0 0,1 0-1 0 0,-1 1 1 0 0,0-1-1 0 0,0-3-109 0 0,-1 8 117 0 0,0-1 0 0 0,0 1 0 0 0,0-1 0 0 0,-1 1 0 0 0,1 0 0 0 0,0-1 0 0 0,0 1 0 0 0,-1-1 0 0 0,1 1 0 0 0,0-1 0 0 0,-1 1 0 0 0,1 0 0 0 0,0-1 0 0 0,-1 1 0 0 0,1 0 0 0 0,-1-1 0 0 0,1 1 0 0 0,0 0 0 0 0,-1 0 0 0 0,1-1 0 0 0,-1 1 0 0 0,1 0 0 0 0,-1 0 0 0 0,1 0 0 0 0,-1 0 0 0 0,1 0 0 0 0,-1-1-117 0 0,-4-1 1512 0 0,4 2-733 0 0,-2-6 1783 0 0,1 6-2491 0 0,1 0 0 0 0,0 0 0 0 0,-1 0 0 0 0,1 0-1 0 0,-1 0 1 0 0,1 0 0 0 0,0 0 0 0 0,-1 1 0 0 0,1-1 0 0 0,0 0-1 0 0,0 1 1 0 0,-1-1 0 0 0,1 1 0 0 0,-1-1-71 0 0,-19 11 513 0 0,2 0-142 0 0,13-8-218 0 0,1 0 0 0 0,0 0 0 0 0,0 0 0 0 0,0 1 0 0 0,0 0 0 0 0,1 0 0 0 0,-4 3-153 0 0,-12 15-180 0 0,1-2 55 0 0,1 1 1 0 0,1 1-1 0 0,-1 3 125 0 0,11-16 46 0 0,5-6-23 0 0,0 1 0 0 0,0-1 0 0 0,0 1 1 0 0,0-1-1 0 0,0 1 0 0 0,0 0 0 0 0,1 1-23 0 0,-2 4 41 0 0,1 0 0 0 0,0 1 0 0 0,1-1 0 0 0,0 9-41 0 0,1-15 10 0 0,0 1-1 0 0,1-1 1 0 0,-1 0-1 0 0,1 1 1 0 0,0-1-1 0 0,-1 0 1 0 0,2 0-1 0 0,-1 1 1 0 0,0-1-1 0 0,1 0 1 0 0,-1 0-1 0 0,1 0 1 0 0,0 0-1 0 0,0-1 1 0 0,1 2-10 0 0,0 0 18 0 0,1-1-1 0 0,0 0 1 0 0,0 0-1 0 0,0 0 1 0 0,0 0-1 0 0,0 0 1 0 0,1-1-1 0 0,-1 0 1 0 0,1 0-1 0 0,-1 0 1 0 0,1 0-1 0 0,0-1 1 0 0,0 0 0 0 0,0 0-1 0 0,0 0 1 0 0,0 0-1 0 0,0-1 1 0 0,0 0-1 0 0,1 0-17 0 0,8-1-9 0 0,-1 0 0 0 0,0-1-1 0 0,0 0 1 0 0,0-1 0 0 0,0-1-1 0 0,11-4 10 0 0,3-1 44 0 0,-15 6 384 0 0,1-2 0 0 0,-1 0 0 0 0,11-6-428 0 0,-10 4 337 0 0,-3 2-420 0 0,-1 0 0 0 0,0-1-1 0 0,1-1 84 0 0,-8 5-53 0 0,0 1-1 0 0,0-1 1 0 0,0 0-1 0 0,0 0 1 0 0,0 0-1 0 0,0-1 0 0 0,0 1 1 0 0,-1 0-1 0 0,1-1 1 0 0,-1 1-1 0 0,0-1 1 0 0,0 1-1 0 0,1-4 54 0 0,-1 4-5 0 0,-1 1 0 0 0,1-1 0 0 0,0 0-1 0 0,0 0 1 0 0,0 0 0 0 0,0 1 0 0 0,1-1 0 0 0,-1 1 0 0 0,0-1 0 0 0,1 1 0 0 0,-1-1 5 0 0,1 1-3 0 0,-1-1 0 0 0,0 1 0 0 0,1-1 1 0 0,-1 1-1 0 0,0-1 0 0 0,0 1 0 0 0,0-1 1 0 0,0 0-1 0 0,-1 1 0 0 0,1-1 0 0 0,0 0 1 0 0,-1 0-1 0 0,1-1 3 0 0,3-11-49 0 0,-1-7-6 0 0,-3 20 53 0 0,0 0 0 0 0,0 0 0 0 0,0 1 0 0 0,0-1 0 0 0,-1 0 1 0 0,1 0-1 0 0,0 0 0 0 0,-1 0 0 0 0,1 0 0 0 0,0 1 1 0 0,-1-1-1 0 0,1 0 0 0 0,-1 0 0 0 0,0 1 0 0 0,1-1 0 0 0,-1 0 1 0 0,0 1-1 0 0,1-1 0 0 0,-1 0 0 0 0,0 1 0 0 0,0-1 2 0 0,-1 0-8 0 0,1 0-1 0 0,-1 1 0 0 0,1-1 0 0 0,-1 1 0 0 0,0-1 1 0 0,0 1-1 0 0,1 0 0 0 0,-1-1 0 0 0,0 1 0 0 0,1 0 1 0 0,-1 0-1 0 0,0 0 0 0 0,0 0 0 0 0,1 0 1 0 0,-1 1-1 0 0,0-1 0 0 0,-1 1 9 0 0,-30 12-53 0 0,18-7 39 0 0,11-5 0 0 0,0 1-1 0 0,0 0 1 0 0,0 1-1 0 0,0-1 0 0 0,0 1 1 0 0,-2 1 14 0 0,5-4-4 0 0,1 1 0 0 0,-1-1 1 0 0,0 1-1 0 0,0-1 0 0 0,0 1 1 0 0,1 0-1 0 0,-1-1 1 0 0,0 1-1 0 0,1 0 0 0 0,-1-1 1 0 0,1 1-1 0 0,-1 0 0 0 0,1 0 1 0 0,-1 0-1 0 0,1 0 0 0 0,0-1 1 0 0,-1 1-1 0 0,1 0 0 0 0,0 0 1 0 0,0 0-1 0 0,-1 0 1 0 0,1 0-1 0 0,0 0 0 0 0,0 0 1 0 0,0 0-1 0 0,0 0 0 0 0,0 0 1 0 0,0-1-1 0 0,1 2 4 0 0,-1-1-2 0 0,0 0-1 0 0,1 1 1 0 0,-1-1-1 0 0,0 0 1 0 0,1 0 0 0 0,-1 0-1 0 0,0 0 1 0 0,0 0 0 0 0,0 0-1 0 0,0 1 1 0 0,0-1-1 0 0,0 0 1 0 0,-1 0 0 0 0,1 0-1 0 0,0 0 1 0 0,-1 0 0 0 0,1 0-1 0 0,0 0 1 0 0,-1 1 2 0 0,1-1-2 0 0,-1 0-1 0 0,1 0 1 0 0,-1 0 0 0 0,1 0 0 0 0,0 0 0 0 0,0 0 0 0 0,-1 1-1 0 0,1-1 1 0 0,0 0 0 0 0,0 0 0 0 0,0 0 0 0 0,0 0 0 0 0,0 1-1 0 0,1-1 1 0 0,-1 0 0 0 0,0 0 0 0 0,1 0 0 0 0,-1 0 0 0 0,0 0 0 0 0,1 0-1 0 0,0 1 3 0 0,10 14 0 0 0,-6-10 0 0 0,-1 0 0 0 0,0 0 0 0 0,0 0 0 0 0,2 6 0 0 0,-6-10 0 0 0,1-1 0 0 0,-1-1 0 0 0,0 0 0 0 0,0 1 0 0 0,0-1 0 0 0,0 0 0 0 0,0 1 0 0 0,1-1 0 0 0,-1 0 0 0 0,0 0 0 0 0,0 1 0 0 0,0-1 0 0 0,1 0 0 0 0,-1 1 0 0 0,0-1 0 0 0,1 0 0 0 0,-1 0 0 0 0,0 0 0 0 0,0 1 0 0 0,1-1 0 0 0,-1 0 0 0 0,1 0 0 0 0,12 9 0 0 0,-10-7 0 0 0,1-1 0 0 0,-1 1 0 0 0,1 0 0 0 0,0-1 0 0 0,-1 0 0 0 0,1 0 0 0 0,0 0 0 0 0,0-1 0 0 0,0 1 0 0 0,0-1 0 0 0,0 0 0 0 0,0 0-1 0 0,1 0 1 0 0,11-1 44 0 0,0-1-1 0 0,9-2-43 0 0,-8-1-7 0 0,-1 0 0 0 0,0-1 0 0 0,-1 0 0 0 0,1-1 0 0 0,-1-1 0 0 0,7-5 7 0 0,7-3 42 0 0,-26 14-7 0 0,0 0 0 0 0,0 0 1 0 0,-1 0-1 0 0,1-1 0 0 0,-1 1 0 0 0,1-1 1 0 0,-1 1-1 0 0,0-1 0 0 0,0 0 1 0 0,0 0-1 0 0,0 0 0 0 0,0 0 0 0 0,-1-1-35 0 0,5-8 60 0 0,-1 0 0 0 0,2-11-60 0 0,-6 21 0 0 0,-1 0 0 0 0,0-1 0 0 0,1 1 0 0 0,-1 0 0 0 0,0-1 0 0 0,0 1 0 0 0,0 0 0 0 0,-1-1 0 0 0,1 1 0 0 0,-1-2 0 0 0,0 1 0 0 0,1 0 0 0 0,-1 1 0 0 0,1-1 0 0 0,0 1 0 0 0,0-1 0 0 0,0 0 0 0 0,0 1 0 0 0,1-1 0 0 0,-1-1 0 0 0,3-5 0 0 0,0 1 0 0 0,1 0 0 0 0,3-6 0 0 0,9-22 0 0 0,-4-8-81 0 0,-8 27 28 0 0,1 0-1 0 0,5-12 54 0 0,-9 28-68 0 0,-1 1-42 0 0,0 0-4 0 0,-3-1 91 0 0,0 1-1 0 0,0 0 0 0 0,0-1 0 0 0,0 1 1 0 0,1 0-1 0 0,-1 1 0 0 0,0-1 0 0 0,0 0 0 0 0,-1 1 24 0 0,1 0-10 0 0,1-1 10 0 0,0 1 0 0 0,1-1 0 0 0,-1 1 0 0 0,1 0 0 0 0,0 0 0 0 0,-1 0 0 0 0,1 0 0 0 0,0 0 0 0 0,-1 0 0 0 0,1 0 0 0 0,0 0 0 0 0,0 0 0 0 0,0 1 0 0 0,0-1 0 0 0,0 0 0 0 0,0 1 0 0 0,0-1 0 0 0,1 1 0 0 0,-5 5 0 0 0,4-6-8 0 0,1 1 0 0 0,-1 0 0 0 0,1 0 0 0 0,-1-1 0 0 0,1 1 0 0 0,0 0 0 0 0,-1 0 0 0 0,1 0 0 0 0,0-1 1 0 0,1 1-1 0 0,-1 0 0 0 0,0 0 0 0 0,0-1 0 0 0,1 1 0 0 0,-1 0 0 0 0,1 0 0 0 0,-1-1 0 0 0,1 2 8 0 0,3 16-25 0 0,-4 2-27 0 0,0 6 133 0 0,0 0 0 0 0,4 19-81 0 0,-1-32 1 0 0,-2-9-37 0 0,0-1 1 0 0,0 1-1 0 0,-1 0 1 0 0,0-1-1 0 0,0 1 1 0 0,0 3 35 0 0,0-5-8 0 0,0 0 1 0 0,0 0-1 0 0,0 0 1 0 0,0 0-1 0 0,0 0 1 0 0,1-1 0 0 0,0 1-1 0 0,-1 0 1 0 0,1 0-1 0 0,0 0 1 0 0,1-1-1 0 0,-1 2 8 0 0,6 14 0 0 0,-8-5-1 0 0,0-12 5 0 0,1-1 0 0 0,0 1 1 0 0,-1-1-1 0 0,1 1 0 0 0,0 0 0 0 0,0-1 1 0 0,0 1-1 0 0,0-1 0 0 0,0 1 1 0 0,-1 0-1 0 0,1-1 0 0 0,0 1 0 0 0,0-1 1 0 0,0 1-1 0 0,1 0 0 0 0,-1-1 1 0 0,0 1-1 0 0,0-1 0 0 0,0 1 0 0 0,0-1 1 0 0,0 1-1 0 0,1 0 0 0 0,-1-1 1 0 0,0 1-1 0 0,1-1 0 0 0,-1 1 0 0 0,0-1 1 0 0,1 1-1 0 0,-1-1-4 0 0,3 2 31 0 0,-2 0-18 0 0,1-1 0 0 0,0 0 0 0 0,-1-1 0 0 0,1 1 1 0 0,0 0-1 0 0,0-1 0 0 0,0 1 0 0 0,0-1 0 0 0,0 1 0 0 0,0-1 0 0 0,0 0-13 0 0,2 1 1 0 0,0 0 1 0 0,0-1 0 0 0,0 0-1 0 0,0 0 1 0 0,0 0-1 0 0,0-1 1 0 0,0 1 0 0 0,0-1-1 0 0,0 0 1 0 0,0 0-1 0 0,3-1-1 0 0,2-1-5 0 0,-1-1-1 0 0,-1 1 0 0 0,1-1 0 0 0,6-5 6 0 0,-12 8-21 0 0,-1 0-1 0 0,1 0 1 0 0,-1-1 0 0 0,0 1-1 0 0,0 0 1 0 0,1-1-1 0 0,-1 1 1 0 0,0-1-1 0 0,0 0 1 0 0,0 1-1 0 0,-1-1 1 0 0,1 0 0 0 0,0 0-1 0 0,-1 1 1 0 0,1-1-1 0 0,-1 0 1 0 0,1 0-1 0 0,-1 0 1 0 0,0 0-1 0 0,0 0 1 0 0,0 1 0 0 0,0-1-1 0 0,0 0 1 0 0,0-2 21 0 0,-1 1-103 0 0,1-1-1 0 0,1 1 1 0 0,-1-1 0 0 0,0 1 0 0 0,1-1 0 0 0,0 1 0 0 0,0 0-1 0 0,1-4 104 0 0,13-23-806 0 0,-11 24 476 0 0,0-1 1 0 0,0 0 0 0 0,-1 1-1 0 0,0-1 1 0 0,0-1-1 0 0,-1 1 1 0 0,0 0-1 0 0,0 0 1 0 0,-1-1-1 0 0,0 1 1 0 0,0-8 329 0 0,-5-16-488 0 0,2 21 317 0 0,1 0 1 0 0,0 0-1 0 0,0-6 171 0 0,1 12 17 0 0,1 1 1 0 0,-1-1-1 0 0,1 1 0 0 0,-1 0 1 0 0,1-1-1 0 0,0 1 0 0 0,0 0 1 0 0,1 0-1 0 0,-1-1 0 0 0,1 1 1 0 0,-1 0-1 0 0,2-1-17 0 0,3-6 120 0 0,13-13 167 0 0,-14 20-213 0 0,-4 2 309 0 0,-1 1 113 0 0,2 2-368 0 0,0 0-1 0 0,-1 1 1 0 0,1-1 0 0 0,-1 0-1 0 0,0 1 1 0 0,0-1 0 0 0,0 1 0 0 0,0-1-1 0 0,0 1 1 0 0,0 1-128 0 0,0 3 78 0 0,0-1 0 0 0,-1 1 0 0 0,0 0 0 0 0,0 5-78 0 0,0 15 387 0 0,0-20-281 0 0,0-1 0 0 0,-1 1 0 0 0,1 0 1 0 0,-1-1-1 0 0,-1 1 0 0 0,1-1 0 0 0,-1 1-106 0 0,0-1 47 0 0,1-1 0 0 0,-1 0 0 0 0,1 1 0 0 0,1-1-1 0 0,-1 0 1 0 0,1 1 0 0 0,0-1 0 0 0,0 1 0 0 0,1-1 0 0 0,-1 1-47 0 0,14 34 682 0 0,-1-1 35 0 0,-12-35-675 0 0,-1-1 1 0 0,1 0-1 0 0,-1 1 1 0 0,0-1-1 0 0,0 1 0 0 0,0-1 1 0 0,0 0-1 0 0,-1 1 0 0 0,0-1 1 0 0,1 0-1 0 0,-2 2-42 0 0,2-3 11 0 0,-1 0 0 0 0,1 0 0 0 0,0 0 0 0 0,-1 0-1 0 0,1 0 1 0 0,0 0 0 0 0,0 0 0 0 0,1 0 0 0 0,-1 0 0 0 0,0 1 0 0 0,1-1 0 0 0,-1 0-1 0 0,1 0 1 0 0,-1 0 0 0 0,1 0 0 0 0,0-1 0 0 0,0 1 0 0 0,0 0 0 0 0,0 0 0 0 0,0 0-1 0 0,1-1 1 0 0,-1 1 0 0 0,1 0-11 0 0,1 1-95 0 0,0 0 0 0 0,-1-1-1 0 0,1 1 1 0 0,1-1 0 0 0,-1 1 0 0 0,0-1 0 0 0,1 0-1 0 0,-1-1 1 0 0,1 1 0 0 0,-1 0 0 0 0,4 0 95 0 0,-5-1-4949 0 0,-2-1-1735 0 0</inkml:trace>
  <inkml:trace contextRef="#ctx0" brushRef="#br1" timeOffset="116773.996">12084 1598 8144 0 0,'0'0'14'0'0,"0"0"1"0"0,0 0-1 0 0,0 0 0 0 0,0 0 1 0 0,0 0-1 0 0,0 0 1 0 0,0 0-1 0 0,-1 0 0 0 0,1 0 1 0 0,0 0-1 0 0,0-1 1 0 0,0 1-1 0 0,0 0 0 0 0,0 0 1 0 0,0 0-1 0 0,0 0 1 0 0,0 0-1 0 0,0 0 0 0 0,0 0 1 0 0,0 0-1 0 0,0-1 1 0 0,0 1-1 0 0,0 0 1 0 0,0 0-1 0 0,1 0 0 0 0,-1 0 1 0 0,0 0-1 0 0,0 0 1 0 0,0 0-1 0 0,0 0 0 0 0,0 0 1 0 0,0 0-1 0 0,0-1 1 0 0,0 1-1 0 0,0 0 0 0 0,0 0 1 0 0,0 0-1 0 0,0 0 1 0 0,0 0-1 0 0,0 0 0 0 0,1 0 1 0 0,-1 0-15 0 0,-12-5 790 0 0,11 4-792 0 0,0 1 180 0 0,1 0 0 0 0,-1 0 0 0 0,1 0 0 0 0,-1 0 0 0 0,1 0 0 0 0,-1-1 0 0 0,1 1-1 0 0,0 0 1 0 0,-1 0 0 0 0,1-1 0 0 0,-1 1 0 0 0,1 0 0 0 0,0 0 0 0 0,-1-1 0 0 0,1 1 0 0 0,0-1 0 0 0,-1 1 0 0 0,1 0 0 0 0,0-1 0 0 0,-1 1-1 0 0,1-1 1 0 0,0 1 0 0 0,0-1 0 0 0,0 1 0 0 0,-1 0 0 0 0,1-1 0 0 0,0 1 0 0 0,0-1 0 0 0,0 1 0 0 0,0-1 0 0 0,0 1 0 0 0,0-1 0 0 0,0 1-178 0 0,-3-10 775 0 0,7 9 37 0 0,-4 1-779 0 0,0 0 1 0 0,1 0-1 0 0,-1 0 0 0 0,0 0 0 0 0,1 0 0 0 0,-1 0 0 0 0,0 0 0 0 0,1-1 0 0 0,-1 1 0 0 0,0 0 0 0 0,1 0 0 0 0,-1 0 0 0 0,0 0 0 0 0,1 0 0 0 0,-1-1 1 0 0,0 1-1 0 0,1 0 0 0 0,-1 0 0 0 0,0-1 0 0 0,0 1 0 0 0,1 0 0 0 0,-1 0 0 0 0,0-1 0 0 0,0 1-33 0 0,-1-3 103 0 0,1-1-1 0 0,-1 1 0 0 0,1 0 1 0 0,-1 0-1 0 0,1 0 1 0 0,0-1-1 0 0,0 1 0 0 0,1 0 1 0 0,-1 0-1 0 0,1 0 1 0 0,-1 0-1 0 0,1-1 0 0 0,0 1 1 0 0,1-2-103 0 0,0 0 107 0 0,-1 0 1 0 0,0-1-1 0 0,0 1 0 0 0,0 0 1 0 0,0 0-1 0 0,-1 0 0 0 0,0-2-107 0 0,0 0 167 0 0,0-1 0 0 0,1 1 0 0 0,0-1-1 0 0,0 1 1 0 0,3-8-167 0 0,1-7 368 0 0,-3 16-273 0 0,0 0 0 0 0,0 0 0 0 0,0 0 0 0 0,1 0 0 0 0,0 1 0 0 0,0 0 0 0 0,1-1 0 0 0,-1 1-95 0 0,12-19 201 0 0,-9 14-162 0 0,1 0 1 0 0,0 1-1 0 0,0-1 0 0 0,1 1 1 0 0,7-6-40 0 0,-4 4 4 0 0,-1-1 0 0 0,4-5-4 0 0,-7 7-27 0 0,0 1-1 0 0,0 0 0 0 0,1 1 0 0 0,1 0 0 0 0,-1 0 1 0 0,7-4 27 0 0,-8 6-74 0 0,0-1 0 0 0,0 0 0 0 0,-1-1 1 0 0,0 1-1 0 0,0-1 0 0 0,-1-1 74 0 0,2-1-61 0 0,1 0 0 0 0,-1 0 0 0 0,6-5 61 0 0,23-16 0 0 0,-22 20 0 0 0,-1-1 0 0 0,-1 0 0 0 0,4-6 0 0 0,-8 10 0 0 0,0 1 0 0 0,0 0 0 0 0,0 0 0 0 0,1 0 0 0 0,7-3 0 0 0,23-18 0 0 0,-27 19 0 0 0,0 1 0 0 0,0 1 0 0 0,0 0 0 0 0,5-1 0 0 0,20-11 0 0 0,0 2 25 0 0,-28 14 111 0 0,0-2 0 0 0,0 1-1 0 0,4-3-135 0 0,7 1 130 0 0,-18 5-163 0 0,0 1 0 0 0,0-1 0 0 0,0 1 1 0 0,0-1-1 0 0,0 1 0 0 0,0-1 0 0 0,0 0 0 0 0,0 0 1 0 0,0 0-1 0 0,0 0 0 0 0,-1 0 0 0 0,1-1 33 0 0,-3-1-2901 0 0,7 1 1400 0 0,-5 1-16 0 0</inkml:trace>
  <inkml:trace contextRef="#ctx0" brushRef="#br1" timeOffset="117180.326">12327 1348 10136 0 0,'18'-2'464'0'0,"-14"2"-10"0"0,-5 1-294 0 0,1-1-156 0 0,0 0 0 0 0,0 0-1 0 0,0 0 1 0 0,0 0-1 0 0,0 0 1 0 0,0 0 0 0 0,0 0-1 0 0,0 1 1 0 0,0-1 0 0 0,0 0-1 0 0,0 0 1 0 0,0 0-1 0 0,-1 0 1 0 0,1 0 0 0 0,0 0-1 0 0,0 0 1 0 0,0 0 0 0 0,0 0-1 0 0,0 0 1 0 0,0 1-1 0 0,0-1 1 0 0,0 0 0 0 0,0 0-1 0 0,0 0 1 0 0,0 0 0 0 0,0 0-1 0 0,1 0 1 0 0,-1 0-1 0 0,0 0 1 0 0,0 0 0 0 0,0 0-1 0 0,0 1 1 0 0,0-1 0 0 0,0 0-1 0 0,0 0 1 0 0,0 0-1 0 0,0 0 1 0 0,0 0 0 0 0,0 0-1 0 0,0 0 1 0 0,0 0-1 0 0,0 0 1 0 0,0 0 0 0 0,0 0-1 0 0,1 0 1 0 0,-1 0 0 0 0,0 0-1 0 0,0 0 1 0 0,0 0-1 0 0,0 0 1 0 0,0 0 0 0 0,0 0-1 0 0,0 1 1 0 0,0-1 0 0 0,0 0-1 0 0,1 0 1 0 0,-1 0-4 0 0,6 1 602 0 0,-7-1-168 0 0,-4 0-219 0 0,2 1 95 0 0,0 0 0 0 0,0 0 0 0 0,0 0 1 0 0,0 1-1 0 0,0-1 0 0 0,0 1 0 0 0,0 0 1 0 0,1 0-1 0 0,-3 2-310 0 0,-1 0 744 0 0,-41 35 2434 0 0,45-38-3200 0 0,0 1-1 0 0,1 0 1 0 0,-1-1-1 0 0,0 1 1 0 0,1 0-1 0 0,-1 0 0 0 0,1 0 1 0 0,0 0-1 0 0,0 1 1 0 0,-1 0 22 0 0,1 0-39 0 0,-1 0 1 0 0,0 0 0 0 0,1 0-1 0 0,-1 0 1 0 0,0-1-1 0 0,-1 2 39 0 0,-8 6 55 0 0,7-6 31 0 0,-1 1-1 0 0,1-1 1 0 0,0 1-1 0 0,0 0 0 0 0,0 0 1 0 0,1 0-1 0 0,-1 1-85 0 0,-3 7 196 0 0,-1 0 0 0 0,-1-1 0 0 0,0 0 0 0 0,-4 5-196 0 0,10-14 37 0 0,1 0 0 0 0,0 0 0 0 0,0 0 0 0 0,0 1 0 0 0,-1 3-37 0 0,2-4 25 0 0,-1 1 1 0 0,1-1-1 0 0,-1 0 1 0 0,0 1-1 0 0,-3 2-25 0 0,-41 50 283 0 0,44-54-197 0 0,0 0 0 0 0,0 0 0 0 0,0-1 0 0 0,0 1 0 0 0,-1-1 0 0 0,1 1 0 0 0,-1-1 0 0 0,1 0 0 0 0,-1 0 0 0 0,1 0 0 0 0,-1 0 0 0 0,0-1-1 0 0,1 1 1 0 0,-1-1 0 0 0,0 1 0 0 0,1-1 0 0 0,-2 0-86 0 0,-1-14 756 0 0,4 11-594 0 0,-1-1 0 0 0,1 1 0 0 0,-1-1 0 0 0,1 0-1 0 0,0 0 1 0 0,0 0 0 0 0,1 1 0 0 0,-1-2-162 0 0,1 3 18 0 0,-1 0 0 0 0,0 1 0 0 0,1-1 0 0 0,-1 0-1 0 0,0 1 1 0 0,0-1 0 0 0,0 1 0 0 0,0-1 0 0 0,0 1 0 0 0,-1-2-18 0 0,0 2 11 0 0,1 0 1 0 0,0 0-1 0 0,0 0 1 0 0,0-1-1 0 0,1 1 0 0 0,-1 0 1 0 0,0-1-1 0 0,0 1 1 0 0,1-1-1 0 0,-1 1 0 0 0,1-1 1 0 0,-1 1-1 0 0,1-1 1 0 0,-1 0-12 0 0,2-7 14 0 0,-1 7-11 0 0,0 1-1 0 0,0 0 1 0 0,0 0-1 0 0,0 0 1 0 0,0 0-1 0 0,0 0 1 0 0,0 0-1 0 0,0 0 1 0 0,0 0-1 0 0,-1-1 1 0 0,1 1-1 0 0,0 0 1 0 0,-1 0-1 0 0,1 0 1 0 0,-1 0-1 0 0,1 0 1 0 0,-1 0-1 0 0,0 0 1 0 0,1 1-1 0 0,-1-1 1 0 0,0 0-1 0 0,0 0 1 0 0,0 0-3 0 0,-5-5 7 0 0,3 3 0 0 0,0 0-1 0 0,0 0 0 0 0,1 0 0 0 0,-1 0 1 0 0,1-1-1 0 0,0 1 0 0 0,0-1 0 0 0,0 1 1 0 0,0-3-7 0 0,1 4-1 0 0,1 0 1 0 0,-1 0 0 0 0,1 1 0 0 0,-1-1 0 0 0,0 0 0 0 0,1 1 0 0 0,-1-1 0 0 0,0 0 0 0 0,0 1 0 0 0,0-1-1 0 0,-1 1 1 0 0,1-1 0 0 0,0 1 0 0 0,0 0 0 0 0,-1-1 0 0 0,1 1 0 0 0,-1 0 0 0 0,1 0 0 0 0,-1 0 0 0 0,0 0-1 0 0,1 0 1 0 0,-1 1 0 0 0,0-1 0 0 0,2 1 0 0 0,-1-1 1 0 0,-1 0 1 0 0,1 0 0 0 0,0 0-1 0 0,0 0 1 0 0,0 0-1 0 0,0-1 1 0 0,1 1 0 0 0,-1 0-1 0 0,0 0 1 0 0,0-1-1 0 0,1 1 1 0 0,-1 0 0 0 0,1-1-1 0 0,-1 1-1 0 0,1-1-214 0 0,-1 1 1 0 0,1 0-1 0 0,0 0 0 0 0,-1 0 1 0 0,1 0-1 0 0,-1 0 0 0 0,0 0 1 0 0,1 0-1 0 0,-1 0 0 0 0,0 0 1 0 0,1 0-1 0 0,-1 1 0 0 0,0-1 1 0 0,0 0-1 0 0,0 0 0 0 0,0 1 0 0 0,0-1 1 0 0,0 0-1 0 0,0 1 0 0 0,0-1 1 0 0,0 1 213 0 0,1 0-7529 0 0</inkml:trace>
  <inkml:trace contextRef="#ctx0" brushRef="#br1" timeOffset="119290.629">12645 219 10136 0 0,'3'1'25'0'0,"2"-1"261"0"0,-5-2 172 0 0,-1 1-142 0 0,1 1 125 0 0,0 0 58 0 0,0 0 12 0 0,-8 2 359 0 0,7 0 2092 0 0,1-1-2915 0 0,0 0 1 0 0,1 0-1 0 0,-1 0 1 0 0,0 0 0 0 0,0 0-1 0 0,0 1 1 0 0,0-1 0 0 0,0 0-1 0 0,0 0 1 0 0,0 0 0 0 0,0 0-1 0 0,0 1-47 0 0,-1-1 19 0 0,1 0 0 0 0,0 0 0 0 0,0 0 0 0 0,0 0 0 0 0,0 0 0 0 0,0 0 0 0 0,0 0 0 0 0,0 0 0 0 0,0 0 0 0 0,1 0 0 0 0,-1 0 0 0 0,0 0 0 0 0,0 0 0 0 0,1-1 0 0 0,-1 1 0 0 0,1 0 0 0 0,-1 0-19 0 0,0 0 2 0 0,1-1 32 0 0,0 1 1 0 0,-1 0-1 0 0,1 0 1 0 0,-1-1 0 0 0,1 1-1 0 0,-1 0 1 0 0,1 0 0 0 0,-1 0-1 0 0,1 0 1 0 0,-1 0 0 0 0,0-1-1 0 0,0 1 1 0 0,1 0 0 0 0,-1 0-1 0 0,0 0 1 0 0,0 0 0 0 0,0 0-1 0 0,0 0 1 0 0,0 0 0 0 0,0 0-1 0 0,0 0 1 0 0,-1 0 0 0 0,1 0-1 0 0,0 0 1 0 0,0 0 0 0 0,-1-1-1 0 0,1 1 1 0 0,-1 0 0 0 0,1 0-1 0 0,-1 0-34 0 0,1 1 40 0 0,-1-1-1 0 0,1 1 0 0 0,0-1 1 0 0,-1 1-1 0 0,1 0 0 0 0,0-1 1 0 0,0 1-1 0 0,0 0 0 0 0,0-1 0 0 0,0 1 1 0 0,0 0-1 0 0,1-1 0 0 0,-1 1 1 0 0,1-1-1 0 0,-1 1 0 0 0,1 0-39 0 0,0 0 23 0 0,-1 0 1 0 0,1 0-1 0 0,-1 0 0 0 0,1 0 0 0 0,-1 0 0 0 0,0 0 0 0 0,0 0 1 0 0,0 0-1 0 0,0 0 0 0 0,0 0 0 0 0,0 0 0 0 0,0 0 1 0 0,-1 0-1 0 0,1 1-23 0 0,-1-1 1 0 0,0 1 1 0 0,0-1 0 0 0,0 1 0 0 0,1 0-1 0 0,-1-1 1 0 0,1 1 0 0 0,0 0 0 0 0,0-1-1 0 0,0 1 1 0 0,0 0 0 0 0,0-1 0 0 0,1 1-1 0 0,-1 0-1 0 0,0-2 0 0 0,0 0 0 0 0,0 0 0 0 0,0 0 0 0 0,0-1 0 0 0,0 1 0 0 0,0 0 0 0 0,0 0 0 0 0,0 0 0 0 0,0 0 0 0 0,-1-1 0 0 0,1 1 0 0 0,0 0 0 0 0,-1 0 0 0 0,1 0 0 0 0,-1-1 0 0 0,1 1 0 0 0,-1 0 0 0 0,1-1 0 0 0,-1 1 0 0 0,1 0 0 0 0,-2 0 0 0 0,2-1 0 0 0,-1 1 0 0 0,1-1 0 0 0,-1 1 0 0 0,1-1 0 0 0,-1 1 0 0 0,1-1 0 0 0,0 1 0 0 0,-1-1 0 0 0,1 1 0 0 0,0 0 0 0 0,-1-1 0 0 0,1 1 0 0 0,0 0 0 0 0,0 0 0 0 0,-1-1 0 0 0,1 1 0 0 0,0 0 0 0 0,0-1 0 0 0,0 1 0 0 0,0 0 0 0 0,0 0 0 0 0,0-1 0 0 0,0 1 0 0 0,0 0 0 0 0,0-1 0 0 0,1 1 0 0 0,-1 0 0 0 0,0 0 0 0 0,4 15 0 0 0,1-9 0 0 0,3 1 0 0 0,1 3-64 0 0,-9-11-272 0 0,1-9-1765 0 0,-2 4-4037 0 0</inkml:trace>
  <inkml:trace contextRef="#ctx0" brushRef="#br1" timeOffset="119612.47">12649 123 11976 0 0,'1'0'65'0'0,"0"1"1"0"0,0-1 0 0 0,0 0 0 0 0,1 1-1 0 0,-1-1 1 0 0,0 0 0 0 0,0 0 0 0 0,1 0 0 0 0,-1 0-1 0 0,0 0 1 0 0,0 0 0 0 0,0 0 0 0 0,1 0-1 0 0,-1 0 1 0 0,0-1 0 0 0,0 1 0 0 0,0 0 0 0 0,0-1-1 0 0,1 1 1 0 0,-1-1 0 0 0,0 1 0 0 0,0-1-66 0 0,5-3 298 0 0,-5 4 191 0 0,-1 0 21 0 0,2 0-68 0 0,13 6-274 0 0,-13-4-170 0 0,4 6 2 0 0,-7-5 0 0 0,1-3 0 0 0,-1 1-7 0 0,1-1 1 0 0,0 0 0 0 0,0 1 0 0 0,0-1 0 0 0,-1 0 0 0 0,1 1 0 0 0,0-1 0 0 0,0 1-1 0 0,0-1 1 0 0,0 0 0 0 0,0 1 0 0 0,-1-1 0 0 0,1 1 0 0 0,0-1 0 0 0,0 0 0 0 0,0 1-1 0 0,0-1 1 0 0,0 1 0 0 0,0-1 0 0 0,0 0 0 0 0,1 1 0 0 0,-1-1 0 0 0,0 1 0 0 0,0-1-1 0 0,0 0 1 0 0,0 1 0 0 0,0-1 0 0 0,1 0 0 0 0,-1 1 0 0 0,0-1 0 0 0,0 0 0 0 0,1 1 0 0 0,-1-1-1 0 0,0 0 1 0 0,0 1 0 0 0,1-1 0 0 0,-1 0 0 0 0,0 0 0 0 0,1 1 0 0 0,-1-1 0 0 0,0 0 6 0 0,2 1-769 0 0,4 5-4331 0 0</inkml:trace>
  <inkml:trace contextRef="#ctx0" brushRef="#br1" timeOffset="120063.231">12995 239 4608 0 0,'0'0'208'0'0,"-1"-16"32"0"0,-4-3 3433 0 0,5 18-1648 0 0,0 1-214 0 0,-5 0-1515 0 0,0 1 0 0 0,-1-1 0 0 0,1 1 0 0 0,0 0 1 0 0,0 0-1 0 0,0 1 0 0 0,0-1 0 0 0,0 1 0 0 0,1 0 0 0 0,-1 0 0 0 0,0 1 0 0 0,1 0 1 0 0,-1 0-297 0 0,4-3 40 0 0,-14 8 387 0 0,11-7-372 0 0,0 1-1 0 0,1 0 1 0 0,-1 0-1 0 0,1 0 1 0 0,-1 1-1 0 0,1-1 0 0 0,-1 1-54 0 0,-16 10 272 0 0,19-13-227 0 0,-1 1 1 0 0,0 0-1 0 0,0 0 1 0 0,1 0-1 0 0,-1 0 1 0 0,0 0 0 0 0,1 0-1 0 0,-1 0 1 0 0,1 0-1 0 0,0 1 1 0 0,-1-1-1 0 0,1 1 1 0 0,0-1-1 0 0,0 1 1 0 0,0-1-1 0 0,-1 1-45 0 0,1 2 95 0 0,-1-1-1 0 0,1 0 1 0 0,0 1-1 0 0,0-1 1 0 0,0 1-1 0 0,0 3-94 0 0,1-6 6 0 0,0 1 0 0 0,0-1 0 0 0,0 0 1 0 0,0 1-1 0 0,0-1 0 0 0,0 0 0 0 0,0 1 0 0 0,1-1 0 0 0,-1 0 0 0 0,1 1 1 0 0,-1-1-1 0 0,1 0 0 0 0,-1 0 0 0 0,1 0 0 0 0,0 1 0 0 0,-1-1 1 0 0,1 0-1 0 0,1 1-6 0 0,-2-2 2 0 0,0 0-1 0 0,1 0 1 0 0,-1 1 0 0 0,0-1 0 0 0,0 0 0 0 0,0 0-1 0 0,1 1 1 0 0,-1-1 0 0 0,0 0 0 0 0,0 1-1 0 0,0-1 1 0 0,0 0 0 0 0,0 1 0 0 0,1-1 0 0 0,-1 1-1 0 0,0-1 1 0 0,0 0 0 0 0,0 1 0 0 0,0-1 0 0 0,0 0-1 0 0,0 1 1 0 0,0-1 0 0 0,0 0 0 0 0,0 1 0 0 0,-1-1-1 0 0,1 1 1 0 0,0-1 0 0 0,0 1-2 0 0,0-1 4 0 0,0 0 0 0 0,0 1 1 0 0,-1-1-1 0 0,1 0 0 0 0,0 1 0 0 0,0-1 1 0 0,0 0-1 0 0,0 1 0 0 0,0-1 0 0 0,0 1 1 0 0,0-1-1 0 0,0 0 0 0 0,0 1 0 0 0,0-1 0 0 0,1 0 1 0 0,-1 1-1 0 0,0-1 0 0 0,0 1 0 0 0,0-1 1 0 0,0 0-1 0 0,0 1 0 0 0,1-1 0 0 0,-1 0 0 0 0,0 1 1 0 0,0-1-1 0 0,1 0 0 0 0,-1 0 0 0 0,0 1 1 0 0,0-1-1 0 0,1 0 0 0 0,-1 0-4 0 0,39 35 517 0 0,-36-32-526 0 0,1 0 0 0 0,0 0-1 0 0,0 0 1 0 0,0-1 0 0 0,0 0-1 0 0,1 0 1 0 0,-1 0 0 0 0,1 0-1 0 0,-1 0 1 0 0,1-1 0 0 0,-1 0-1 0 0,1 0 1 0 0,0 0 0 0 0,0-1-1 0 0,0 0 1 0 0,-1 0 0 0 0,1 0-1 0 0,0 0 10 0 0,15 4 0 0 0,-18-4 0 0 0,0 1 0 0 0,-1-1 0 0 0,1 1 0 0 0,0-1 0 0 0,0 0 0 0 0,0 1 0 0 0,-1-1 0 0 0,1 0 0 0 0,0 0 0 0 0,0 0 0 0 0,-1-1 0 0 0,1 1 0 0 0,0 0 0 0 0,0-1 0 0 0,-1 1 0 0 0,1-1 0 0 0,1 0 0 0 0,-1 0-37 0 0,0 0-1 0 0,0 1 1 0 0,0-1-1 0 0,0 0 1 0 0,0 1 0 0 0,0-1-1 0 0,0 1 1 0 0,0 0-1 0 0,1 0 38 0 0,-3-1-44 0 0,1 1 0 0 0,-1 0 1 0 0,1 0-1 0 0,-1 0 0 0 0,0 0 0 0 0,1-1 0 0 0,-1 1 0 0 0,1 0 0 0 0,-1-1 1 0 0,0 1-1 0 0,1 0 0 0 0,-1-1 0 0 0,1 1 0 0 0,-1 0 0 0 0,0-1 1 0 0,0 1-1 0 0,1-1 0 0 0,-1 1 0 0 0,0-1 44 0 0,4-3-466 0 0,-3 3 163 0 0,1 0-1 0 0,-1 0 1 0 0,0 0-1 0 0,0 0 1 0 0,0 0-1 0 0,0 0 1 0 0,0 0-1 0 0,0 0 1 0 0,0 0-1 0 0,0 0 0 0 0,0 0 1 0 0,0-1-1 0 0,-1 1 1 0 0,1 0-1 0 0,0-1 1 0 0,-1 1-1 0 0,1-1 1 0 0,-1 1-1 0 0,0-1 1 0 0,1 1-1 0 0,-1-2 304 0 0,3-9-1120 0 0,1-10-377 0 0,-4 20 1338 0 0,1-1 0 0 0,-1 1 0 0 0,1 0 1 0 0,0-1-1 0 0,-1 1 0 0 0,1 0 0 0 0,0 0 0 0 0,0-1 159 0 0,5-11 55 0 0,-6 13 131 0 0,0 0 1 0 0,1-1 0 0 0,-1 1 0 0 0,0 0-1 0 0,1 0 1 0 0,0 0 0 0 0,-1 0-1 0 0,1 0 1 0 0,0 0 0 0 0,-1 0-1 0 0,1 1 1 0 0,0-1 0 0 0,0 0 0 0 0,0 0-1 0 0,0 0 1 0 0,-1 1 0 0 0,1-1-1 0 0,0 1 1 0 0,1-1 0 0 0,-1 0 0 0 0,0 1-1 0 0,0 0 1 0 0,0-1 0 0 0,0 1-1 0 0,0 0 1 0 0,0-1 0 0 0,0 1-1 0 0,1 0 1 0 0,-1 0 0 0 0,0 0 0 0 0,0 0-1 0 0,1 0-186 0 0,-1 1 556 0 0,1 0-328 0 0,0 0-1 0 0,1 0 0 0 0,-1 1 1 0 0,0-1-1 0 0,0 1 0 0 0,-1-1 1 0 0,1 1-1 0 0,0 0 0 0 0,1 1-227 0 0,-3-2 44 0 0,2 2 244 0 0,1 0 1 0 0,-1 1 0 0 0,0-1-1 0 0,0 1 1 0 0,-1-1 0 0 0,1 3-289 0 0,4 6 611 0 0,-2-5-203 0 0,-2-3-311 0 0,0-1-1 0 0,0 1 1 0 0,0-1-1 0 0,-1 1 1 0 0,1 0-1 0 0,-1 0 0 0 0,0 0 1 0 0,0 0-1 0 0,0 3-96 0 0,0-2 250 0 0,0 0 0 0 0,0 0 0 0 0,1 0-1 0 0,0-1 1 0 0,-1 1 0 0 0,2 0-250 0 0,-1-1-159 0 0,3 4-614 0 0,-1-8-1641 0 0,1-13-424 0 0,-4 10 1288 0 0</inkml:trace>
  <inkml:trace contextRef="#ctx0" brushRef="#br1" timeOffset="120378.172">13163 186 10136 0 0,'0'0'224'0'0,"0"0"40"0"0,0 0 16 0 0,0 0 8 0 0,4-5-288 0 0,-4 5 0 0 0,0 0 0 0 0,0 0 0 0 0,0 0 0 0 0,0 0 0 0 0,3 3 0 0 0,3-1-2944 0 0,1 7-648 0 0</inkml:trace>
  <inkml:trace contextRef="#ctx0" brushRef="#br1" timeOffset="121045.154">13525 239 13848 0 0,'0'0'630'0'0,"6"-6"218"0"0,-6 6-847 0 0,0-1 1 0 0,0 1-1 0 0,1 0 0 0 0,-1 0 1 0 0,0-1-1 0 0,0 1 0 0 0,0 0 0 0 0,0-1 1 0 0,0 1-1 0 0,0 0 0 0 0,0-1 0 0 0,1 1 1 0 0,-1 0-1 0 0,0-1 0 0 0,0 1 0 0 0,0 0 1 0 0,0-1-1 0 0,-1 1 0 0 0,1 0 0 0 0,0-1 1 0 0,0 1-1 0 0,0 0 0 0 0,0 0 0 0 0,0-1 1 0 0,0 1-1 0 0,0 0 0 0 0,-1-1 1 0 0,1 1-1 0 0,0 0-1 0 0,-2-1 61 0 0,0 0 109 0 0,-1 1 0 0 0,1-1 0 0 0,-1 1 0 0 0,1-1 1 0 0,-1 1-1 0 0,0 0 0 0 0,1 0 0 0 0,-1 0 1 0 0,1 0-1 0 0,-1 0 0 0 0,0 0 0 0 0,1 1 0 0 0,-3 0-170 0 0,-4 0 282 0 0,1 1-135 0 0,0 0-1 0 0,0 1 0 0 0,1-1 1 0 0,-1 1-1 0 0,1 1 1 0 0,0 0-1 0 0,0 0 0 0 0,0 0 1 0 0,0 1-1 0 0,-3 2-146 0 0,-12 8 17 0 0,15-9-17 0 0,-1 0 0 0 0,1 0 0 0 0,0 1 0 0 0,1-1 0 0 0,-1 1 0 0 0,1 1 0 0 0,1-1 0 0 0,-1 1 0 0 0,1 0 0 0 0,1 1 0 0 0,-3 4 0 0 0,6-9 0 0 0,0 0 0 0 0,0 0 0 0 0,1 1 0 0 0,-1-1 0 0 0,1 0 0 0 0,0 0 0 0 0,0 0 0 0 0,0 0 0 0 0,1 0 0 0 0,0 4 0 0 0,4-1 0 0 0,-1-4 0 0 0,-1-1 0 0 0,1 1 0 0 0,0 0 0 0 0,0-1 0 0 0,0 0 0 0 0,1 0 0 0 0,-1 0 0 0 0,0-1 0 0 0,1 0 0 0 0,-1 1 0 0 0,1-1 0 0 0,0-1 0 0 0,-1 1 0 0 0,1-1 0 0 0,0 0 0 0 0,-1 0 0 0 0,1 0 0 0 0,0 0 0 0 0,-1-1 0 0 0,1 0 0 0 0,-1 0 0 0 0,4-1 0 0 0,7-2 40 0 0,-12 4 5 0 0,1-1-1 0 0,-1 0 1 0 0,0 0 0 0 0,0 0 0 0 0,1 0 0 0 0,-1 0 0 0 0,0-1 0 0 0,0 1 0 0 0,0-1-1 0 0,0 0-44 0 0,6-6 86 0 0,-4 5-85 0 0,0-1-1 0 0,0 1 1 0 0,0-2-1 0 0,-1 1 1 0 0,0 0-1 0 0,0-1 1 0 0,0 0-1 0 0,0 0 1 0 0,-1 0-1 0 0,3-5 0 0 0,1-6-153 0 0,-2 0 1 0 0,4-13 152 0 0,1-7 462 0 0,-3 11 518 0 0,2-17-980 0 0,-3 17 214 0 0,1-10-812 0 0,7-29-466 0 0,-10 45 1335 0 0,-4 16-254 0 0,0 1 0 0 0,1 0 0 0 0,-1-1 0 0 0,1 1-1 0 0,-1 0 1 0 0,1 0 0 0 0,0-1 0 0 0,0 1 0 0 0,0 0 0 0 0,0 0-1 0 0,1-1-16 0 0,-2 2-16 0 0,1 1-1 0 0,-1-1 0 0 0,1 1 0 0 0,-1-1 0 0 0,1 1 0 0 0,-1-1 0 0 0,0 0 1 0 0,1 1-1 0 0,-1-1 0 0 0,0 0 0 0 0,0 1 0 0 0,0-1 0 0 0,1 0 0 0 0,-1 1 1 0 0,0-1-1 0 0,0 0 0 0 0,0 1 0 0 0,0-1 0 0 0,0 0 17 0 0,-10-17-169 0 0,10 17 344 0 0,0 1 17 0 0,-8 5 918 0 0,5 3-1070 0 0,0-3-228 0 0,1 0 0 0 0,0 0-1 0 0,0 0 1 0 0,1 1 0 0 0,-1-1-1 0 0,1 1 1 0 0,0-1 0 0 0,0 4 188 0 0,1-1-52 0 0,-1-1 1 0 0,0 0-1 0 0,0 0 1 0 0,-2 7 51 0 0,-4 16 442 0 0,-1 9 671 0 0,5-28-1340 0 0,1-1 0 0 0,0 1 0 0 0,1-1 0 0 0,-1 10 227 0 0,2-10-304 0 0,0 3 203 0 0,0 0 0 0 0,1 0 0 0 0,2 5 101 0 0,-1-2 0 0 0,-2-12 0 0 0,1 1 0 0 0,0-1 0 0 0,0 0 0 0 0,0 1 0 0 0,0-1 0 0 0,0 0 0 0 0,1 0 0 0 0,0 0 0 0 0,0 0 0 0 0,0 0 0 0 0,0-1 0 0 0,1 1 0 0 0,-1 0 0 0 0,2 1 0 0 0,-1-3 25 0 0,-1 0-1 0 0,1 1 0 0 0,0-1 1 0 0,0 0-1 0 0,0 0 0 0 0,0 0 1 0 0,0-1-1 0 0,0 1 0 0 0,0-1 1 0 0,0 0-1 0 0,1 0 0 0 0,-1 0 1 0 0,3 1-25 0 0,5-1 293 0 0,-1 0 1 0 0,1-1-1 0 0,9 0-293 0 0,0 0-53 0 0,-10-1 97 0 0,0-1-1 0 0,1 0 1 0 0,-1 0-1 0 0,0-1 1 0 0,0 0-1 0 0,1-2-43 0 0,3 0 50 0 0,-8 3-19 0 0,0-1 0 0 0,0 0 0 0 0,0 0 0 0 0,0 0 0 0 0,-1-1 0 0 0,1 0 0 0 0,-1 0 0 0 0,0-1 0 0 0,-1 1 0 0 0,1-1 0 0 0,-1 0 0 0 0,0 0 0 0 0,0 0 0 0 0,0-1 0 0 0,1-3-31 0 0,-5 9 5 0 0,3-3-13 0 0,-1-1 1 0 0,1 1-1 0 0,-1-1 0 0 0,0 1 1 0 0,-1-1-1 0 0,1 1 0 0 0,0-1 1 0 0,-1 0-1 0 0,0 0 1 0 0,0 0-1 0 0,0 0 0 0 0,-1 0 1 0 0,1-3 7 0 0,0-9-62 0 0,-1 13 32 0 0,0-1 0 0 0,0 0 0 0 0,0 1-1 0 0,0-1 1 0 0,-1 0 0 0 0,0-3 30 0 0,0 5 1 0 0,1 1 0 0 0,-1-1 0 0 0,0 0-1 0 0,0 1 1 0 0,0-1 0 0 0,0 0 0 0 0,0 1 0 0 0,-1-1 0 0 0,1 1 0 0 0,0 0 0 0 0,-1-1 0 0 0,1 1 0 0 0,-1 0 0 0 0,1 0 0 0 0,-1 0 0 0 0,0 0-1 0 0,0 0-11 0 0,0 0 0 0 0,0 0 0 0 0,0 0 0 0 0,-1 0 0 0 0,1 0 1 0 0,0 1-1 0 0,0-1 0 0 0,-1 1 0 0 0,1-1 0 0 0,0 1 0 0 0,-1 0 0 0 0,1 0 0 0 0,-1 0 1 0 0,1 0-1 0 0,0 1 0 0 0,-1-1 0 0 0,1 1 0 0 0,0-1 0 0 0,0 1 0 0 0,-1 0 1 0 0,1 0-1 0 0,0 0 0 0 0,0 0 0 0 0,0 0 0 0 0,-1 1 11 0 0,-2 1-125 0 0,1 1 0 0 0,-1-1-1 0 0,1 1 1 0 0,0 0 0 0 0,1 0 0 0 0,-1 0-1 0 0,1 0 1 0 0,-1 1 0 0 0,1-1 0 0 0,-2 5 125 0 0,4-5-3 0 0,-1 0 1 0 0,1 0-1 0 0,0 0 1 0 0,0 0-1 0 0,1 0 0 0 0,-1 0 1 0 0,1 0-1 0 0,0 0 1 0 0,0 0-1 0 0,0 0 1 0 0,0 0-1 0 0,1 1 1 0 0,0-1-1 0 0,0 0 1 0 0,1 2 2 0 0,1 13-4 0 0,-2-17 4 0 0,0 0 0 0 0,-1 0 0 0 0,1 1 0 0 0,0-1 0 0 0,1 0 0 0 0,-1 0 0 0 0,0 0 0 0 0,1-1 0 0 0,-1 1 0 0 0,1 0 0 0 0,-1 0 0 0 0,2 0 0 0 0,7 10 0 0 0,-5-6 57 0 0,0-1 0 0 0,0 0 0 0 0,1-1-1 0 0,-1 0 1 0 0,1 0 0 0 0,0 0 0 0 0,0 0-1 0 0,0-1 1 0 0,1 1-57 0 0,-2-2-85 0 0,0 0-1 0 0,1-1 1 0 0,-1 1 0 0 0,0-1-1 0 0,2 0 86 0 0,10 3 128 0 0,-9-3 93 0 0,0 0 0 0 0,1 0-1 0 0,-1-1 1 0 0,0 0 0 0 0,1-1-1 0 0,2 0-220 0 0,-7 0-17 0 0,-1 0 0 0 0,0 0 1 0 0,1 0-1 0 0,-1-1 0 0 0,0 1 0 0 0,0-1 0 0 0,0 1 0 0 0,3-3 17 0 0,6-5-6412 0 0,-5 0 168 0 0</inkml:trace>
  <inkml:trace contextRef="#ctx0" brushRef="#br1" timeOffset="121814.609">13931 294 8288 0 0,'23'0'381'0'0,"-18"0"-6"0"0,0-1 308 0 0,-1 0 2576 0 0,4 1-2593 0 0,-6 0-122 0 0,-2 0-28 0 0,0 0-50 0 0,0 0-190 0 0,3 6 86 0 0,4 31 158 0 0,7 14 449 0 0,-12-42-932 0 0,9 19-36 0 0,-10-28 17 0 0,-1 1 0 0 0,0-1 0 0 0,0 0 0 0 0,1 1 0 0 0,-1-1-1 0 0,0 1 1 0 0,0-1 0 0 0,1 1 0 0 0,-1-1 0 0 0,0 1-1 0 0,0-1 1 0 0,0 1 0 0 0,0-1 0 0 0,0 1 0 0 0,0-1-1 0 0,0 1 1 0 0,0-1 0 0 0,0 1 0 0 0,0-1 0 0 0,0 1-1 0 0,0 0-17 0 0,-7-5 1159 0 0,5 2-1099 0 0,0 0 1 0 0,0 1 0 0 0,1-1 0 0 0,-1 0 0 0 0,1 0 0 0 0,-1 0 0 0 0,1 0 0 0 0,0 0-1 0 0,0 0-60 0 0,5-8 2 0 0,-4 10-7 0 0,0-1 0 0 0,1 1 0 0 0,-1-1 0 0 0,0 1 0 0 0,1-1 1 0 0,-1 1-1 0 0,0-1 0 0 0,1 1 0 0 0,-1-1 0 0 0,0 1 0 0 0,0-1 0 0 0,0 0 1 0 0,0 1-1 0 0,1-1 0 0 0,-1 1 0 0 0,0-1 0 0 0,0 0 0 0 0,0 1 1 0 0,0-1-1 0 0,-1 0 0 0 0,1 1 0 0 0,0-1 0 0 0,0 1 0 0 0,0-1 0 0 0,0 0 5 0 0,-1-1-59 0 0,1-1-1 0 0,0 0 0 0 0,-1 0 0 0 0,1 1 1 0 0,1-1-1 0 0,-1 0 0 0 0,0 0 0 0 0,1 1 1 0 0,-1-1-1 0 0,2-2 60 0 0,9-27-875 0 0,-1 14 521 0 0,-8 16 348 0 0,0-1-1 0 0,0 0 0 0 0,0 1 0 0 0,-1-1 1 0 0,0 0-1 0 0,1 0 0 0 0,-1 0 0 0 0,0-1 7 0 0,-1 3 0 0 0,0 0 0 0 0,1 0 0 0 0,-1-1 0 0 0,1 1 0 0 0,-1 0 0 0 0,1 0 0 0 0,-1 0 0 0 0,1 0 0 0 0,0 0 0 0 0,-1 0 0 0 0,1 0 0 0 0,0 0 0 0 0,0 0 0 0 0,0 0 0 0 0,0 0 0 0 0,-1 1 0 0 0,0-1 0 0 0,1 1 0 0 0,-1-1 0 0 0,1 1 0 0 0,-1-1 0 0 0,1 1 0 0 0,-1 0 0 0 0,1-1 0 0 0,0 1 0 0 0,-1 0 0 0 0,1 0 0 0 0,-1-1 0 0 0,1 1 0 0 0,0 0 0 0 0,-1 0 0 0 0,1 0 0 0 0,4 2 0 0 0,-4-1 0 0 0,1 0 0 0 0,0-1 0 0 0,0 1 0 0 0,0 0 0 0 0,-1 0 0 0 0,1 0 0 0 0,0 0 0 0 0,0 0 0 0 0,-1 1 0 0 0,1-1 0 0 0,-1 0 0 0 0,1 1 0 0 0,-1-1 0 0 0,2 2 0 0 0,1 2 0 0 0,-3-3 0 0 0,0-1 0 0 0,0 1 0 0 0,0-1 0 0 0,-1 1 0 0 0,1-1 0 0 0,0 1 0 0 0,-1 0 0 0 0,1-1 0 0 0,-1 1 0 0 0,1 0 0 0 0,-1 1 0 0 0,1-1 0 0 0,-1 0 0 0 0,1 0 0 0 0,-1 1 0 0 0,1-1 0 0 0,0 0 0 0 0,0 0 0 0 0,0 0 0 0 0,0 0 0 0 0,0 0 0 0 0,1 0 0 0 0,1 2 127 0 0,1 1 0 0 0,-1-1 0 0 0,0 0 0 0 0,-1 1 0 0 0,1 0 0 0 0,-1 0 0 0 0,0 0 0 0 0,1 2-127 0 0,8 12 583 0 0,-10-17-557 0 0,0 0 1 0 0,1 0-1 0 0,-1-1 1 0 0,0 1-1 0 0,0 0 1 0 0,0 0-1 0 0,-1 0 1 0 0,1 0-1 0 0,0 0 1 0 0,-1 0-1 0 0,1 1 1 0 0,-1-1-1 0 0,0 0 1 0 0,0 0-27 0 0,0 3 13 0 0,1-3-12 0 0,-1-1-1 0 0,0 1 1 0 0,0-1-1 0 0,0 0 1 0 0,0 1-1 0 0,0-1 1 0 0,-1 1-1 0 0,1-1 1 0 0,0 1-1 0 0,-1-1 1 0 0,1 0-1 0 0,-1 1 1 0 0,1-1-1 0 0,-1 1 1 0 0,0-1-1 0 0,0 0 1 0 0,1 0-1 0 0,-1 1 0 0 0,0-2-13 0 0,1 1 0 0 0,0-1 0 0 0,0 1 0 0 0,-1-1 0 0 0,1 0 0 0 0,0 1 0 0 0,-1-1 0 0 0,1 1 0 0 0,-1-1-1 0 0,1 0 1 0 0,0 1 0 0 0,-1-1 0 0 0,1 0 0 0 0,-1 1 0 0 0,1-1 0 0 0,-1 0 0 0 0,1 0 0 0 0,-1 0 0 0 0,1 1 0 0 0,-1-1-1 0 0,1 0 1 0 0,-1 0 0 0 0,1 0 0 0 0,-1 0 0 0 0,1 0 0 0 0,-1 0 0 0 0,0 0 0 0 0,1 0 0 0 0,-1 0 0 0 0,1 0 0 0 0,-1 0-1 0 0,1 0 1 0 0,-1 0 0 0 0,0-1 13 0 0,0 1-424 0 0,17-3-5109 0 0,-15 2-80 0 0</inkml:trace>
  <inkml:trace contextRef="#ctx0" brushRef="#br1" timeOffset="122305.383">14311 123 11976 0 0,'8'-4'382'0'0,"-8"4"-340"0"0,0-1 1 0 0,1 1-1 0 0,-1 0 1 0 0,0 0-1 0 0,1-1 0 0 0,-1 1 1 0 0,1 0-1 0 0,-1 0 0 0 0,0 0 1 0 0,1 0-1 0 0,-1 0 1 0 0,1 0-1 0 0,-1-1 0 0 0,0 1 1 0 0,1 0-1 0 0,-1 0 0 0 0,1 0 1 0 0,-1 0-1 0 0,1 0 1 0 0,-1 1-43 0 0,10 10 515 0 0,-8-7 33 0 0,-1-3-428 0 0,0 0 0 0 0,0 1 0 0 0,-1-1-1 0 0,1 0 1 0 0,0 1 0 0 0,0-1-1 0 0,-1 1 1 0 0,1-1 0 0 0,-1 1-1 0 0,0 0 1 0 0,1-1 0 0 0,-1 1-1 0 0,0-1 1 0 0,0 1 0 0 0,0 0-1 0 0,0-1 1 0 0,0 1 0 0 0,0 0-1 0 0,0-1-119 0 0,0 2 92 0 0,0 0 0 0 0,0 0-1 0 0,0 0 1 0 0,0 0 0 0 0,1 0-1 0 0,0 2-91 0 0,2 13 128 0 0,-6 8 46 0 0,2-22-44 0 0,0 0 0 0 0,1 0 0 0 0,-1 0 1 0 0,1 0-1 0 0,0 0 0 0 0,0 1 0 0 0,1 2-130 0 0,0-2 233 0 0,1 6-77 0 0,0-1 0 0 0,0 1 0 0 0,-1 0 0 0 0,-1 0 0 0 0,0-1 0 0 0,0 3-156 0 0,0-7 94 0 0,0 0 0 0 0,0-1 0 0 0,1 1 0 0 0,0-1 0 0 0,0 0-1 0 0,1 1 1 0 0,-1-1 0 0 0,1 0 0 0 0,0 0 0 0 0,0 0 0 0 0,1 0-1 0 0,0 0 1 0 0,0 0 0 0 0,0-1 0 0 0,0 1 0 0 0,2 0-94 0 0,3 3 158 0 0,-4-7-5807 0 0,-4-1-997 0 0</inkml:trace>
  <inkml:trace contextRef="#ctx0" brushRef="#br1" timeOffset="122600.787">14293 275 15840 0 0,'0'0'362'0'0,"2"-1"47"0"0,49-6 555 0 0,5 2-658 0 0,0 3-1 0 0,8 1-305 0 0,-50 1 255 0 0,13 2 410 0 0,25 3-665 0 0,10 2-347 0 0,-38-5-133 0 0</inkml:trace>
  <inkml:trace contextRef="#ctx0" brushRef="#br1" timeOffset="123770.889">13088 724 8752 0 0,'0'0'673'0'0,"0"0"-313"0"0,0 0 307 0 0,0 0 182 0 0,0 0 42 0 0,5 1 2423 0 0,-2 2-3083 0 0,0-1-1 0 0,0 1 0 0 0,0 0 1 0 0,-1 0-1 0 0,1 0 1 0 0,-1 0-1 0 0,0 0 1 0 0,1 0-1 0 0,-1 0 0 0 0,-1 1 1 0 0,1-1-1 0 0,0 1 1 0 0,-1 0-1 0 0,0-1 1 0 0,0 1-1 0 0,0 0 0 0 0,0 2-230 0 0,0 10 357 0 0,0 1-1 0 0,-2-1 0 0 0,0 0 1 0 0,-1 1-1 0 0,-1 5-356 0 0,0 0-12 0 0,0 0 0 0 0,2 6 12 0 0,-6 42 290 0 0,3-35-290 0 0,2-27 0 0 0,1 1 0 0 0,0 0 0 0 0,1 0 0 0 0,0-1 0 0 0,0 1 0 0 0,2 4 0 0 0,-2-9 1 0 0,1-1 0 0 0,0 1-1 0 0,-1-1 1 0 0,2 0 0 0 0,-1 1-1 0 0,0-1 1 0 0,1 0 0 0 0,0 3-1 0 0,-1-5-3 0 0,0 0 0 0 0,0 0 0 0 0,0 0 1 0 0,0-1-1 0 0,0 1 0 0 0,0 0 0 0 0,0 0 0 0 0,0-1 1 0 0,0 1-1 0 0,0 0 0 0 0,1-1 0 0 0,-1 1 1 0 0,0-1-1 0 0,0 1 0 0 0,1-1 0 0 0,-1 0 0 0 0,0 0 1 0 0,1 1-1 0 0,-1-1 0 0 0,0 0 0 0 0,1 0 1 0 0,-1 0-1 0 0,0-1 0 0 0,2 1 3 0 0,8-2-411 0 0,1 0 0 0 0,-1 0 0 0 0,1-1 0 0 0,-1-1 0 0 0,0 0 0 0 0,6-3 411 0 0,7-5-1174 0 0,0-1-1 0 0,4-4 1175 0 0,-14 7-763 0 0,0 0 0 0 0,-1 0-1 0 0,0-1 1 0 0,-1-1-1 0 0,0 0 1 0 0,-1-1-1 0 0,0 0 1 0 0,2-5 763 0 0,14-16-1134 0 0,-18 23 1127 0 0,0 0 0 0 0,-1 0-1 0 0,-1-1 1 0 0,2-2 7 0 0,-6 9 234 0 0,0 0 1 0 0,0 0-1 0 0,1 0 1 0 0,1-2-235 0 0,1 0 361 0 0,-6 7-266 0 0,0-1 0 0 0,1 1-1 0 0,-1-1 1 0 0,0 0 0 0 0,0 1 0 0 0,1-1 0 0 0,-1 0 0 0 0,0 1 0 0 0,0-1 0 0 0,0 0 0 0 0,0 1 0 0 0,0-1 0 0 0,0 0 0 0 0,0 1 0 0 0,0-1-1 0 0,0 0 1 0 0,0 0 0 0 0,0 1 0 0 0,0-1 0 0 0,-1 0-95 0 0,0-6 1558 0 0,-1 7-1060 0 0,0 0 0 0 0,0 0 0 0 0,0 0 1 0 0,0 0-1 0 0,0 0 0 0 0,0 0 0 0 0,0 0 1 0 0,0 1-1 0 0,0-1 0 0 0,-1 1-498 0 0,-23 18 337 0 0,17-13-256 0 0,0 1 0 0 0,1-1 0 0 0,0 2-1 0 0,0-1 1 0 0,1 1 0 0 0,-1 0-81 0 0,-10 12-13 0 0,12-13-49 0 0,0 1 0 0 0,1-1-1 0 0,0 1 1 0 0,0 1 0 0 0,1-1-1 0 0,-1 2 63 0 0,-2 5-10 0 0,5-10 29 0 0,-1 1 0 0 0,1 0 0 0 0,0 0-1 0 0,1 0 1 0 0,-1 0 0 0 0,1 1 0 0 0,0 0-19 0 0,1-4 82 0 0,0 0 1 0 0,-1 1 0 0 0,1-1 0 0 0,0 1-1 0 0,1-1 1 0 0,-1 0 0 0 0,1 1-1 0 0,-1-1 1 0 0,1 1 0 0 0,0-1 0 0 0,0 0-1 0 0,1 0 1 0 0,0 1-83 0 0,-1-3 36 0 0,0 0 0 0 0,0 0 0 0 0,0 0-1 0 0,0-1 1 0 0,0 1 0 0 0,0 0 0 0 0,1-1 0 0 0,-1 1 0 0 0,0-1 0 0 0,0 1 0 0 0,1-1-1 0 0,-1 0 1 0 0,0 0 0 0 0,1 1 0 0 0,-1-1 0 0 0,0 0 0 0 0,1 0 0 0 0,-1 0-1 0 0,0 0 1 0 0,1-1-36 0 0,28-3 28 0 0,-24 1-28 0 0,1 0 0 0 0,-1-1 0 0 0,0 0 0 0 0,0 1 0 0 0,-1-2 0 0 0,1 1 0 0 0,-1-1 0 0 0,0 0 0 0 0,2-2 0 0 0,2-1 0 0 0,-7 5 0 0 0,0 0 0 0 0,1 0 0 0 0,-2 0 0 0 0,1-1 0 0 0,0 1 0 0 0,-1 0 0 0 0,1-1 0 0 0,-1 1 0 0 0,0-1 0 0 0,0-2 0 0 0,10-21 0 0 0,0-3 0 0 0,-6 23 0 0 0,-5 7 0 0 0,0 0 0 0 0,0 0 0 0 0,1 0 0 0 0,-1 0 0 0 0,0 0 0 0 0,1 0 0 0 0,-1 0 0 0 0,0 0 0 0 0,0 0 0 0 0,1 0 0 0 0,-1 0 0 0 0,0 0 0 0 0,0 0 0 0 0,1 0 0 0 0,-1 0 0 0 0,0 0 0 0 0,0 0 0 0 0,1 0 0 0 0,-1 1 0 0 0,0-1 0 0 0,0 0 0 0 0,1 0 0 0 0,-1 0 0 0 0,0 0 0 0 0,0 1 0 0 0,0-1 0 0 0,2 4 0 0 0,-1 0 0 0 0,0 0 0 0 0,-1 1 0 0 0,1-1 0 0 0,-1 0 0 0 0,1 0 0 0 0,-2 4 0 0 0,1-7 0 0 0,0 8 0 0 0,0-1 0 0 0,0 0 0 0 0,1 1 0 0 0,0-1 0 0 0,0 0 0 0 0,1 0 0 0 0,0 0 0 0 0,0 0 0 0 0,2 4 0 0 0,-2-10 11 0 0,0 1-1 0 0,-1 0 0 0 0,1-1 0 0 0,0 1 0 0 0,0-1 1 0 0,0 0-1 0 0,1 0 0 0 0,-1 0 0 0 0,0 0 0 0 0,1 0 1 0 0,-1 0-1 0 0,1-1 0 0 0,0 1 0 0 0,0-1 0 0 0,-1 0 1 0 0,1 1-1 0 0,0-1 0 0 0,0-1 0 0 0,0 1 0 0 0,2 0-10 0 0,3 0-11 0 0,-1-1-1 0 0,0 0 1 0 0,0-1-1 0 0,0 0 0 0 0,0 0 1 0 0,0 0-1 0 0,0-1 1 0 0,0 0-1 0 0,0 0 0 0 0,2-2 12 0 0,-6 3-86 0 0,-1 0-1 0 0,1 0 1 0 0,-1-1-1 0 0,0 1 1 0 0,0-1-1 0 0,0 0 0 0 0,0 0 1 0 0,0 0-1 0 0,0 0 1 0 0,0 0-1 0 0,0 0 1 0 0,1-2 86 0 0,17-32-2786 0 0,-10 16 305 0 0,-2 4 947 0 0</inkml:trace>
  <inkml:trace contextRef="#ctx0" brushRef="#br1" timeOffset="124921.356">13803 839 10104 0 0,'0'0'464'0'0,"-1"0"-10"0"0,0 0-357 0 0,0 0 0 0 0,0 0-1 0 0,0 1 1 0 0,0-1 0 0 0,0 0 0 0 0,0 1-1 0 0,0-1 1 0 0,0 1 0 0 0,0-1-1 0 0,0 1 1 0 0,1 0 0 0 0,-1-1-1 0 0,0 1 1 0 0,0 0 0 0 0,0 0 0 0 0,1-1-1 0 0,-1 1 1 0 0,0 0 0 0 0,1 0-1 0 0,-1 0 1 0 0,1 0 0 0 0,-1 0 0 0 0,1 0-1 0 0,-1 0 1 0 0,1 0 0 0 0,0 0-1 0 0,-1 0 1 0 0,1 0 0 0 0,0 0-1 0 0,0 0 1 0 0,0 1 0 0 0,0-1 0 0 0,0 0-1 0 0,0 0-96 0 0,15 32 1462 0 0,-14-28-2003 0 0,-3 2 4218 0 0,3-8-1252 0 0,0 0-2540 0 0,-1 0 204 0 0,0 1 2 0 0,0 0-39 0 0,0 0-116 0 0,0 0 60 0 0,0 0-1 0 0,-1-1 1 0 0,1 1 0 0 0,0 0-1 0 0,-1 0 1 0 0,1 0-1 0 0,0 0 1 0 0,0-1 0 0 0,-1 1-1 0 0,1 0 1 0 0,0 0 0 0 0,0-1-1 0 0,0 1 1 0 0,-1 0 0 0 0,1 0-1 0 0,0-1 1 0 0,0 1 0 0 0,0 0-1 0 0,0-1 1 0 0,0 1-1 0 0,-1 0 1 0 0,1-1 0 0 0,0 1-1 0 0,0 0 1 0 0,0-1 0 0 0,0 1-1 0 0,0 0 1 0 0,0-1 0 0 0,0 1-1 0 0,0 0 1 0 0,0-1-1 0 0,0 1 5 0 0,2-10-3 0 0,4 5 227 0 0,-7 2-212 0 0,-5 4-12 0 0,4 0 0 0 0,0 0 0 0 0,0-1 0 0 0,0 1 0 0 0,0 0 0 0 0,0 0 0 0 0,0 0 0 0 0,0 0 0 0 0,0 0 0 0 0,0 0 0 0 0,1 1 0 0 0,-1-1 0 0 0,0 1 0 0 0,1-1 0 0 0,-19 16 0 0 0,18-15 0 0 0,-6 11 0 0 0,1 3 0 0 0,-5 16 0 0 0,10-27-10 0 0,9 9-110 0 0,-4-9 133 0 0,0-1 0 0 0,1 1-1 0 0,0-1 1 0 0,0-1 0 0 0,0 1 0 0 0,1 0 0 0 0,-1-1 0 0 0,1 0 0 0 0,0 0 0 0 0,0 0 0 0 0,0-1 0 0 0,4 2-13 0 0,17 10-81 0 0,15 14 92 0 0,-41-27-8 0 0,1-1-1 0 0,-1 1 1 0 0,1-1-1 0 0,-1 1 1 0 0,1-1-1 0 0,-1 1 1 0 0,1 0-1 0 0,-1-1 1 0 0,1 1-1 0 0,-1-1 1 0 0,0 1-1 0 0,0 0 1 0 0,1 0 0 0 0,-1-1-1 0 0,0 1 1 0 0,0 0-1 0 0,0-1 1 0 0,0 1-1 0 0,1 0 1 0 0,-1 0-1 0 0,0-1 1 0 0,0 1-1 0 0,-1 0 1 0 0,1 0-1 0 0,0-1 1 0 0,0 1 0 0 0,0 0-1 0 0,0 0 1 0 0,-1-1-1 0 0,1 1 1 0 0,0 0-1 0 0,-1-1 1 0 0,1 1-1 0 0,0 0 1 0 0,-1-1-1 0 0,1 1 1 0 0,-1-1-1 0 0,1 1 1 0 0,-1-1 0 0 0,1 1-1 0 0,-1-1 1 0 0,0 1-3 0 0,-2 1 1 0 0,0 1 0 0 0,0-1 0 0 0,-1 0 0 0 0,1 0 0 0 0,-1 0 0 0 0,1-1 0 0 0,-1 0 0 0 0,0 1 0 0 0,-1-1-1 0 0,-36 9 24 0 0,-24 0 152 0 0,36-6-399 0 0,11 1-629 0 0,15-3-211 0 0,12-2 930 0 0,0-1 127 0 0,38-5-212 0 0,-33 3 236 0 0,0 1-1 0 0,1 1 0 0 0,4 0-17 0 0,-4 0 28 0 0,0-1-1 0 0,15-2-27 0 0,-6-2-99 0 0,0-1-1 0 0,0-1 0 0 0,3-2 100 0 0,48-26 258 0 0,-63 28-173 0 0,-8 3-77 0 0,-1 2-8 0 0,0 0 1 0 0,0 0 0 0 0,0 0 0 0 0,-1 0-1 0 0,1-1 1 0 0,-1 1 0 0 0,0-1 0 0 0,0 0-1 0 0,0 0 1 0 0,0 1 0 0 0,-1-1 0 0 0,0 0-1 0 0,1-2 0 0 0,-1 2 0 0 0,0 1 0 0 0,0-1 0 0 0,0 0 0 0 0,0 1 0 0 0,1 0 0 0 0,0-2 0 0 0,-1 4 0 0 0,-1 0 0 0 0,1 0 0 0 0,-1 1 0 0 0,1-1 0 0 0,-1 0 0 0 0,0 0 0 0 0,1 0 0 0 0,-1 1 0 0 0,0-1 0 0 0,0 0 0 0 0,1 0 0 0 0,-1 0 0 0 0,0 0 0 0 0,0 1 0 0 0,0-1 0 0 0,0 0 0 0 0,0 0 0 0 0,0-1 0 0 0,0 2 0 0 0,0 0 0 0 0,-1 0 1 0 0,1-1-1 0 0,0 1 1 0 0,0 0-1 0 0,0-1 1 0 0,0 1-1 0 0,0 0 0 0 0,0-1 1 0 0,1 1-1 0 0,-1 0 1 0 0,0 0-1 0 0,0-1 1 0 0,0 1-1 0 0,0 0 0 0 0,0-1 1 0 0,0 1-1 0 0,0 0 1 0 0,1 0-1 0 0,-1-1 1 0 0,0 1-1 0 0,0 0 0 0 0,0 0 1 0 0,1-1-1 0 0,-1 1 1 0 0,0 0-1 0 0,0 0 0 0 0,1-1 4 0 0,-1 1 0 0 0,1 0 0 0 0,-1-1 0 0 0,0 1 1 0 0,1-1-1 0 0,-1 1 0 0 0,0-1 0 0 0,1 1 0 0 0,-1-1 0 0 0,0 0 0 0 0,0 1 0 0 0,1-1 0 0 0,-1 1 0 0 0,0-1 0 0 0,0 0 0 0 0,0 1 1 0 0,0-1-1 0 0,0 1 0 0 0,0-1 0 0 0,0 0 0 0 0,0 1 0 0 0,0-1 0 0 0,0 1 0 0 0,0-1 0 0 0,0 0 0 0 0,-1 1 0 0 0,1-1 0 0 0,0 1 1 0 0,0-1-1 0 0,-1 1 0 0 0,1-1-4 0 0,0 1-3 0 0,-1-1 0 0 0,1 1 0 0 0,-1 0 0 0 0,1 0 0 0 0,-1-1 0 0 0,1 1 0 0 0,-1 0 0 0 0,0 0 0 0 0,1 0 0 0 0,-1 0 0 0 0,1 0 0 0 0,-1 0 0 0 0,1 0 1 0 0,-1 0-1 0 0,1 0 0 0 0,-1 0 0 0 0,0 0 0 0 0,1 0 0 0 0,-1 0 0 0 0,1 0 0 0 0,-1 0 0 0 0,1 1 0 0 0,-1-1 0 0 0,1 0 0 0 0,-1 0 0 0 0,1 1 0 0 0,-1-1 0 0 0,0 1 3 0 0,1-1 1 0 0,-5 7-1 0 0,1 4-12 0 0,1-1-1 0 0,1 1 1 0 0,0 0-1 0 0,0 0 0 0 0,1 0 1 0 0,1 3 12 0 0,-2 5-5 0 0,2-11 5 0 0,0 0 0 0 0,1 0 0 0 0,0 0 0 0 0,0 0 0 0 0,2 7 0 0 0,2 14 0 0 0,2 1 0 0 0,-5-24 0 0 0,-1-1 0 0 0,0 1 0 0 0,0 0 0 0 0,0 0 0 0 0,0 1 0 0 0,-1-7 0 0 0,0 1 0 0 0,0-1 0 0 0,0 1 0 0 0,0 0 0 0 0,0-1 0 0 0,0 1 0 0 0,0-1 0 0 0,0 1 0 0 0,1 0 0 0 0,-1-1 0 0 0,0 1 0 0 0,0-1 0 0 0,1 1 0 0 0,-1-1 0 0 0,0 1 0 0 0,1-1 0 0 0,-1 1 0 0 0,1-1 0 0 0,0 2 0 0 0,2 3 0 0 0,-7 0 75 0 0,2-4 884 0 0,9-8-333 0 0,12-15 74 0 0,-15 15-647 0 0,2 0-1 0 0,-1 0 0 0 0,1 0 1 0 0,1 0-53 0 0,-6 5-28 0 0,1 0 0 0 0,-1 0 1 0 0,0 1-1 0 0,1-2 1 0 0,-1 1-1 0 0,0 0 0 0 0,0 0 1 0 0,0 0-1 0 0,-1 0 1 0 0,1-2 27 0 0,7-14-68 0 0,26-32 1354 0 0,-29 42-1210 0 0,0 0 0 0 0,1 0 0 0 0,0 0 0 0 0,1 1 0 0 0,-1-1 0 0 0,2 2 0 0 0,-1-1 0 0 0,3-1-76 0 0,3-6-32 0 0,-12 12-3 0 0,0 1 0 0 0,1-1 0 0 0,-1 1 0 0 0,0-1 0 0 0,1 1 1 0 0,-1 0-1 0 0,1-1 0 0 0,-1 1 0 0 0,1 0 0 0 0,0 0 0 0 0,-1 0 1 0 0,3-1 34 0 0,42-9-585 0 0,-16 4 451 0 0,-28 7-15 0 0,0-1 0 0 0,0 1 0 0 0,-1 0-1 0 0,1 0 1 0 0,0 1 0 0 0,0-1 0 0 0,0 0 0 0 0,-1 1 0 0 0,1-1 0 0 0,0 1-1 0 0,-1-1 1 0 0,1 1 0 0 0,0 0 0 0 0,-1-1 0 0 0,1 1 0 0 0,-1 0-1 0 0,1 0 1 0 0,-1 0 0 0 0,0 1 0 0 0,1-1 0 0 0,-1 0 0 0 0,0 0 149 0 0,3 8-6949 0 0</inkml:trace>
  <inkml:trace contextRef="#ctx0" brushRef="#br1" timeOffset="125533.437">13295 1443 5064 0 0,'0'0'7674'0'0,"4"8"-5081"0"0,1 12-2456 0 0,3-3 921 0 0,-7-15-901 0 0,0 0 0 0 0,0 1 0 0 0,1-1 0 0 0,-2 0-1 0 0,1 0 1 0 0,0 0 0 0 0,0 1 0 0 0,-1 0-157 0 0,3 12 1158 0 0,0 0 0 0 0,3 9-1158 0 0,-3-15 134 0 0,0 0 1 0 0,-1 0 0 0 0,0 0-1 0 0,-1 1 1 0 0,0-1 0 0 0,0 1-1 0 0,-1 6-134 0 0,-2 5-150 0 0,2-15 172 0 0,-1-1 0 0 0,1 1-1 0 0,-1 0 1 0 0,0 0 0 0 0,-1 0-1 0 0,1-1 1 0 0,-1 1 0 0 0,0-1-1 0 0,0 1 1 0 0,-3 3-22 0 0,4-8-64 0 0,1-1-1 0 0,0 1 1 0 0,-1-1-1 0 0,1 1 1 0 0,-1-1-1 0 0,1 0 1 0 0,-1 1-1 0 0,1-1 1 0 0,-1 0-1 0 0,1 1 1 0 0,-1-1-1 0 0,1 0 1 0 0,-1 1 0 0 0,0-1-1 0 0,1 0 1 0 0,-1 0-1 0 0,1 0 1 0 0,-1 1-1 0 0,0-1 1 0 0,1 0-1 0 0,-1 0 1 0 0,0 0-1 0 0,1 0 1 0 0,-1 0 0 0 0,1 0-1 0 0,-1 0 1 0 0,0-1-1 0 0,1 1 1 0 0,-1 0-1 0 0,0 0 65 0 0,0 0-296 0 0,1-1 0 0 0,-1 1 1 0 0,0 0-1 0 0,1-1 0 0 0,-1 1 0 0 0,0-1 0 0 0,1 1 0 0 0,-1-1 0 0 0,0 1 0 0 0,1-1 1 0 0,-1 1-1 0 0,1-1 0 0 0,-1 1 0 0 0,1-1 0 0 0,-1 0 0 0 0,1 1 296 0 0,-3-6-5454 0 0</inkml:trace>
  <inkml:trace contextRef="#ctx0" brushRef="#br1" timeOffset="125817.818">13333 1415 8288 0 0,'10'-4'889'0'0,"8"-6"-965"0"0,-13 7 341 0 0,0 0-1 0 0,0 1 1 0 0,0-1-1 0 0,1 1 0 0 0,-1 0 1 0 0,1 0-1 0 0,-1 1 1 0 0,1-1-1 0 0,4 1-264 0 0,0 0 337 0 0,-1 1 0 0 0,1 0 0 0 0,0 0 0 0 0,-1 1 0 0 0,1 1 0 0 0,-1-1 0 0 0,0 1 0 0 0,1 1 0 0 0,-1 0 0 0 0,0 0 0 0 0,0 2-337 0 0,-5-4 167 0 0,-1 1 0 0 0,-1 0 0 0 0,1 1 0 0 0,0-1 0 0 0,0 0 0 0 0,-1 1 1 0 0,0 0-1 0 0,1 0 0 0 0,-1-1 0 0 0,0 1 0 0 0,0 0 0 0 0,-1 1 0 0 0,1-1 1 0 0,0 0-1 0 0,-1 0 0 0 0,0 1 0 0 0,0-1 0 0 0,0 1 0 0 0,0-1 0 0 0,-1 1 1 0 0,1-1-1 0 0,-1 1 0 0 0,0-1 0 0 0,0 1 0 0 0,0 2-167 0 0,2 9 34 0 0,-2-13-34 0 0,1-1 0 0 0,-1 1 0 0 0,1 0 0 0 0,-1 0 0 0 0,0 1 0 0 0,0-1 0 0 0,0 0 0 0 0,0 0 0 0 0,0 0 0 0 0,0 0 0 0 0,-1 0-1 0 0,1 0 1 0 0,-1 1 0 0 0,-20 25-5 0 0,8-11 85 0 0,9-13 110 0 0,0 0-1 0 0,0 0 0 0 0,-1 0 1 0 0,1 0-1 0 0,-1-1 1 0 0,0 1-1 0 0,0-1 1 0 0,-4 2-190 0 0,-5 2 241 0 0,0-1-1 0 0,-11 3-240 0 0,10-4-7 0 0,0-1-1 0 0,0-1 1 0 0,-9 1 7 0 0,15-3-155 0 0,1 0 1 0 0,0-1-1 0 0,-1 0 1 0 0,1 0-1 0 0,-1-1 1 0 0,1 0-1 0 0,-4-1 155 0 0,11 2-72 0 0,0-1-1 0 0,0 1 1 0 0,0 0-1 0 0,0-1 1 0 0,0 0-1 0 0,-1 1 1 0 0,1-1-1 0 0,0 1 1 0 0,0-1-1 0 0,1 0 1 0 0,-1 0-1 0 0,0 0 1 0 0,0 0 72 0 0,0 1-151 0 0,1-1 1 0 0,0 1 0 0 0,0 0-1 0 0,-1-1 1 0 0,1 1 0 0 0,0 0 0 0 0,0-1-1 0 0,0 1 1 0 0,0 0 0 0 0,0-1-1 0 0,0 1 1 0 0,0-1 0 0 0,0 1 0 0 0,0 0-1 0 0,0-1 1 0 0,0 1 0 0 0,0 0-1 0 0,0-1 1 0 0,0 1 0 0 0,0-1 0 0 0,0 1-1 0 0,0 0 1 0 0,0-1 0 0 0,0 1 0 0 0,1-1 150 0 0,1-4-5796 0 0</inkml:trace>
  <inkml:trace contextRef="#ctx0" brushRef="#br1" timeOffset="126143.676">13800 1425 10592 0 0,'-2'2'818'0'0,"-26"18"-495"0"0,18-13-103 0 0,0 0 0 0 0,0 1-1 0 0,1 0 1 0 0,0 0 0 0 0,-3 5-220 0 0,8-9 198 0 0,0 1 0 0 0,-1-1 0 0 0,1-1 1 0 0,-5 4-199 0 0,5-4 162 0 0,1-1 1 0 0,0 1 0 0 0,-1 0 0 0 0,1 0 0 0 0,0 0 0 0 0,0 0-1 0 0,1 1 1 0 0,-1-1 0 0 0,1 1 0 0 0,-1 1-163 0 0,-8 12 763 0 0,10-15-638 0 0,-1-1-1 0 0,1 1 0 0 0,0 0 0 0 0,-1 1 1 0 0,1-1-1 0 0,0 0 0 0 0,0 0 0 0 0,0 0 1 0 0,0 1-1 0 0,1-1 0 0 0,-1 0 0 0 0,1 1 1 0 0,-1-1-1 0 0,1 1 0 0 0,0-1 1 0 0,0 0-1 0 0,0 2-124 0 0,1 6 151 0 0,-1-8-120 0 0,0-1 1 0 0,0 1 0 0 0,0 0-1 0 0,0-1 1 0 0,1 1-1 0 0,-1-1 1 0 0,1 1 0 0 0,-1 0-1 0 0,1-1 1 0 0,-1 1 0 0 0,1-1-1 0 0,0 1 1 0 0,0-1-1 0 0,0 0 1 0 0,0 1-32 0 0,1 1 108 0 0,-1-3-72 0 0,-1 0 0 0 0,1 1 0 0 0,0 0 0 0 0,-1-1-1 0 0,1 1 1 0 0,-1-1 0 0 0,1 1 0 0 0,-1 0-1 0 0,0-1 1 0 0,1 1 0 0 0,-1 0 0 0 0,0-1 0 0 0,1 1-1 0 0,-1 0-35 0 0,4 1 36 0 0,4-2 76 0 0,1 0-1 0 0,0-1 0 0 0,0 0 1 0 0,0 0-1 0 0,-1-1 0 0 0,1 0 0 0 0,-1-1 1 0 0,1 0-1 0 0,-1 0 0 0 0,0-1 1 0 0,0 0-1 0 0,0 0 0 0 0,-1 0 0 0 0,1-1 1 0 0,-1-1-1 0 0,0 1 0 0 0,3-4-111 0 0,-8 6 5 0 0,0 1 0 0 0,0 0-1 0 0,-1-1 1 0 0,1 1 0 0 0,0-1-1 0 0,-1 1 1 0 0,1-1 0 0 0,-1 0-1 0 0,0 0 1 0 0,0 0 0 0 0,0 1-1 0 0,-1-1 1 0 0,1 0 0 0 0,-1 0-1 0 0,1 0 1 0 0,-1 0 0 0 0,0 0-1 0 0,0 0 1 0 0,0 0 0 0 0,0 0-1 0 0,-1 0 1 0 0,1 0 0 0 0,-1 0-1 0 0,0 0 1 0 0,0 0 0 0 0,0 0-5 0 0,0-2 2 0 0,-1 0 1 0 0,0-1 0 0 0,0 1-1 0 0,0 1 1 0 0,0-1 0 0 0,-1 0-1 0 0,0 0 1 0 0,0 1 0 0 0,0 0-1 0 0,-1-1 1 0 0,1 1 0 0 0,-1 0-1 0 0,-2-1-2 0 0,-3-3 37 0 0,5 4-245 0 0,-1 0 1 0 0,1 0-1 0 0,-1 1 0 0 0,0 0 1 0 0,0 0-1 0 0,0 0 0 0 0,0 0 1 0 0,0 1-1 0 0,-1 0 0 0 0,-1 0 208 0 0,6 1-370 0 0,1 1-118 0 0,10 1-5048 0 0,2 0-77 0 0</inkml:trace>
  <inkml:trace contextRef="#ctx0" brushRef="#br1" timeOffset="126577.198">13981 1398 10136 0 0,'0'0'777'0'0,"-1"8"-474"0"0,-7 7 109 0 0,-2 7 632 0 0,9-19-859 0 0,0 1 1 0 0,-1 0 0 0 0,1-1 0 0 0,-1 1 0 0 0,0-1-1 0 0,-1 2-185 0 0,1-2 218 0 0,0 0 0 0 0,0 0 0 0 0,0 1 0 0 0,1-1 0 0 0,-1 1 0 0 0,1-1 0 0 0,0 1-218 0 0,-7 22 1055 0 0,5-19-684 0 0,1 1 0 0 0,0-1-1 0 0,0 0 1 0 0,1 2-371 0 0,0-6 104 0 0,1-1 0 0 0,0 0-1 0 0,0 1 1 0 0,0-1 0 0 0,1 0 0 0 0,-1 1 0 0 0,0-1 0 0 0,1 0-1 0 0,0 1 1 0 0,-1-1 0 0 0,1 0 0 0 0,0 0 0 0 0,0 0 0 0 0,0 1-1 0 0,1 0-103 0 0,-1-2 1 0 0,-1 0-1 0 0,1 0 1 0 0,-1 0-1 0 0,1 0 1 0 0,0 0-1 0 0,0-1 1 0 0,-1 1-1 0 0,1 0 1 0 0,0 0-1 0 0,0 0 1 0 0,0-1-1 0 0,0 1 1 0 0,0 0-1 0 0,0-1 1 0 0,0 1-1 0 0,0-1 1 0 0,0 1-1 0 0,0-1 1 0 0,0 0-1 0 0,0 1 1 0 0,0-1-1 0 0,1 0 1 0 0,-1 0-1 0 0,0 0 1 0 0,0 0-1 0 0,0 0 1 0 0,0 0-1 0 0,0 0 1 0 0,1 0-1 0 0,-1 0 1 0 0,0 0-1 0 0,0-1 1 0 0,0 1-1 0 0,0-1 1 0 0,0 1-1 0 0,1-1 0 0 0,0 0 0 0 0,0 0-1 0 0,0-1 1 0 0,0 1 0 0 0,-1 0 0 0 0,1-1 0 0 0,-1 1 0 0 0,1-1 0 0 0,-1 0 0 0 0,1 1 0 0 0,-1-1 0 0 0,0 0-1 0 0,0 0 1 0 0,0 1 0 0 0,0-1 0 0 0,-1 1 0 0 0,1 0 0 0 0,0 0 0 0 0,0 0 0 0 0,0 0 0 0 0,0 0 0 0 0,0 0 0 0 0,0 0 0 0 0,0 0 0 0 0,0 0 0 0 0,1 0 0 0 0,-1 1 0 0 0,0-1 0 0 0,1 0 0 0 0,-1 0 0 0 0,0 0 0 0 0,0-1 0 0 0,0 1 0 0 0,0 0 0 0 0,0 0 0 0 0,0-1 0 0 0,0 1 0 0 0,6-9 0 0 0,0 0 0 0 0,0 1 0 0 0,2-2 0 0 0,-1 1 0 0 0,0 1 0 0 0,6-11 0 0 0,-13 17 0 0 0,0 1 0 0 0,0 1 0 0 0,0-1 0 0 0,0 1 0 0 0,0 0 0 0 0,0 0 0 0 0,1-1 0 0 0,-1 1 0 0 0,0 0 0 0 0,1 0 0 0 0,-1 0 0 0 0,0 0 0 0 0,1 1 0 0 0,-1-1 0 0 0,1 0 0 0 0,-1 0 0 0 0,1 1 0 0 0,0-1 0 0 0,-1 1 0 0 0,1 0 0 0 0,0-1 0 0 0,6-1 0 0 0,-2 5 0 0 0,-5 2 0 0 0,1 3 0 0 0,3-3 0 0 0,-4-4 0 0 0,0 0 0 0 0,0 0 0 0 0,-1 0 0 0 0,1-1 0 0 0,0 1 0 0 0,-1 0 0 0 0,1 0 0 0 0,-1 0 0 0 0,1 0 0 0 0,-1 0 0 0 0,1 0 0 0 0,-1 0 0 0 0,1 0 0 0 0,-1 0 0 0 0,0 0 0 0 0,0 1 0 0 0,0-1 0 0 0,0 0 0 0 0,0 0 0 0 0,1 1 0 0 0,-1-1 0 0 0,0 1 0 0 0,0-1 0 0 0,1 1 0 0 0,-1 0 0 0 0,1-1 0 0 0,0 1 0 0 0,-1-1 0 0 0,1 1 0 0 0,0 0 0 0 0,0-1 0 0 0,0 1 0 0 0,0 0 0 0 0,0-1 0 0 0,0 1 0 0 0,-1 0 0 0 0,1 0 0 0 0,-1-1 0 0 0,1 1 0 0 0,-1 0 0 0 0,0 2 0 0 0,0 1 4 0 0,0-3-2 0 0,0 1 0 0 0,0-1 0 0 0,0 1 0 0 0,1-1 0 0 0,-1 1 0 0 0,1-1 0 0 0,-1 1 0 0 0,1-1 0 0 0,0 0 1 0 0,0 1-1 0 0,0-1 0 0 0,0 0 0 0 0,0 0 0 0 0,0 1 0 0 0,1-1 0 0 0,-1 0 0 0 0,3 1-2 0 0,-4-2 197 0 0,0-1 57 0 0,0-12 327 0 0,0-15-232 0 0,-1-1-1 0 0,-2-7-348 0 0,3 27-26 0 0,-1-1 0 0 0,1 1 0 0 0,1 0 0 0 0,-1-1 0 0 0,3-6 26 0 0,1-26-6683 0 0,-4 26 497 0 0</inkml:trace>
  <inkml:trace contextRef="#ctx0" brushRef="#br1" timeOffset="127172.144">14346 1520 13824 0 0,'0'0'17'0'0,"0"0"1"0"0,0 0-1 0 0,1 0 1 0 0,-1 0-1 0 0,0 0 1 0 0,0 0 0 0 0,0 0-1 0 0,0 0 1 0 0,0 0-1 0 0,0 0 1 0 0,1 0-1 0 0,-1 0 1 0 0,0 0 0 0 0,0 0-1 0 0,0 0 1 0 0,0 0-1 0 0,0 0 1 0 0,0 0-1 0 0,0 0 1 0 0,1 0-1 0 0,-1 0 1 0 0,0 1 0 0 0,0-1-1 0 0,0 0 1 0 0,0 0-1 0 0,0 0 1 0 0,0 0-1 0 0,0 0 1 0 0,0 0 0 0 0,0 0-1 0 0,0 0 1 0 0,1 0-1 0 0,-1 1 1 0 0,0-1-1 0 0,0 0 1 0 0,0 0 0 0 0,0 0-1 0 0,0 0 1 0 0,0 0-1 0 0,0 0 1 0 0,0 1-1 0 0,0-1 1 0 0,0 0-1 0 0,0 0 1 0 0,0 0 0 0 0,0 0-1 0 0,0 0 1 0 0,0 0-1 0 0,0 0 1 0 0,0 1-1 0 0,0-1 1 0 0,0 0 0 0 0,0 0-1 0 0,-1 0 1 0 0,1 0-1 0 0,0 0 1 0 0,0 0-1 0 0,0 0 1 0 0,0 1 0 0 0,0-1-1 0 0,0 0 1 0 0,0 0-1 0 0,0 0 1 0 0,0 0-1 0 0,0 0 1 0 0,-1 0-1 0 0,1 0 1 0 0,0 0-18 0 0,20 3 233 0 0,-10-3 404 0 0,1 0 1 0 0,-1 0-1 0 0,6-2-637 0 0,-5 0 1104 0 0,-6 1-893 0 0,0 0 0 0 0,0 0 0 0 0,0 0 0 0 0,0-1 0 0 0,1 0-211 0 0,-5 2-6 0 0,0-1-1 0 0,0 1 0 0 0,0-1 0 0 0,0 1 0 0 0,0-1 0 0 0,-1 1 0 0 0,1-1 0 0 0,0 0 0 0 0,0 0 0 0 0,0 1 0 0 0,-1-1 0 0 0,1 0 0 0 0,0 0 1 0 0,-1 0-1 0 0,1 0 0 0 0,-1 0 0 0 0,1 0 0 0 0,-1 0 0 0 0,0 0 0 0 0,1 0 0 0 0,-1 0 0 0 0,0 0 0 0 0,1 0 0 0 0,-1 0 0 0 0,0 0 0 0 0,0 0 0 0 0,0 0 7 0 0,0 0 8 0 0,0 0-1 0 0,0 0 0 0 0,0 0 1 0 0,0 0-1 0 0,0 0 1 0 0,0 0-1 0 0,0 0 0 0 0,0 0 1 0 0,1 0-1 0 0,-1 0 0 0 0,0 0 1 0 0,1 0-1 0 0,-1 0 0 0 0,0 0 1 0 0,1 0-1 0 0,-1 0 0 0 0,1 1 1 0 0,0-1-1 0 0,-1 0 0 0 0,1 0 1 0 0,0 1-1 0 0,-1-1 0 0 0,1 0 1 0 0,0 1-1 0 0,0-1 0 0 0,0 0 1 0 0,0 1-1 0 0,0-1-7 0 0,-1 1 1 0 0,1 0 2 0 0,-1-1 1 0 0,1 1-1 0 0,-1-1 0 0 0,1 1 0 0 0,-1-1 1 0 0,0 1-1 0 0,1-1 0 0 0,-1 1 0 0 0,0-1 1 0 0,1 0-1 0 0,-1 1 0 0 0,0-1 0 0 0,0 1 1 0 0,0-1-1 0 0,1 0 0 0 0,-1 1 0 0 0,0-1 1 0 0,0 0-1 0 0,0 1 0 0 0,0-1 0 0 0,0 0 1 0 0,0 1-1 0 0,0-1 0 0 0,0 0 0 0 0,0 1 1 0 0,-1-1-1 0 0,1 1 0 0 0,0-1-3 0 0,0 0 0 0 0,-1 0 0 0 0,1 0 0 0 0,0 0 0 0 0,0 0 0 0 0,0 0 0 0 0,0 0 0 0 0,0 0 0 0 0,0 1-1 0 0,0-1 1 0 0,0 0 0 0 0,0 0 0 0 0,1 0 0 0 0,-1 0 0 0 0,0 0 0 0 0,1 0 0 0 0,-1 0 0 0 0,0 1 0 0 0,1-1 0 0 0,-1 0 0 0 0,1 0 0 0 0,-1 1-1 0 0,1-1 1 0 0,0 0 0 0 0,1-1 0 0 0,-1 0 0 0 0,1 0 0 0 0,-1-1 0 0 0,0 1 0 0 0,0 0 0 0 0,0 0 0 0 0,0-1 0 0 0,0 1 0 0 0,0 0 0 0 0,0-1 0 0 0,-1 1 0 0 0,1-1 0 0 0,-1-1 0 0 0,4-16 0 0 0,-3 20 0 0 0,-1-1-1 0 0,0 0 0 0 0,0 0 0 0 0,0 0 0 0 0,0 0 0 0 0,0 0 0 0 0,0 0 1 0 0,0 0-1 0 0,0 0 0 0 0,0 0 0 0 0,0 0 0 0 0,0 1 0 0 0,-1-1 1 0 0,1 0-1 0 0,0 0 0 0 0,-1 0 0 0 0,1 0 0 0 0,-1 0 0 0 0,1 1 1 0 0,-1-1-1 0 0,1 0 0 0 0,-1 0 0 0 0,1 1 0 0 0,-1-1 0 0 0,0 0 0 0 0,1 1 1 0 0,-1-1-1 0 0,0 1 0 0 0,0-1 0 0 0,0 1 1 0 0,-10-14 461 0 0,10 13-405 0 0,0 1-1 0 0,0-1 1 0 0,0 0-1 0 0,0 1 1 0 0,1-1-1 0 0,-1 1 1 0 0,0-1-1 0 0,0 1 1 0 0,0-1-1 0 0,0 1 1 0 0,0-1-1 0 0,0 1 1 0 0,0 0-1 0 0,0 0 1 0 0,0-1-1 0 0,-1 1 1 0 0,1 0-1 0 0,0 0 1 0 0,0 0-1 0 0,0 0 1 0 0,0 0-1 0 0,0 1 1 0 0,-1-1-56 0 0,-2 0-152 0 0,1 1 1 0 0,-1 0 0 0 0,0-1 0 0 0,1 1 0 0 0,-1 1 0 0 0,1-1 0 0 0,-1 1 151 0 0,-7 3-377 0 0,6-3 416 0 0,0 1-1 0 0,0-1 1 0 0,0 1-1 0 0,1 0 1 0 0,0 0-1 0 0,-1 1 1 0 0,1-1-1 0 0,0 1 1 0 0,0 0-1 0 0,-2 3-38 0 0,3-1-26 0 0,0 0 0 0 0,0-1 0 0 0,0 2 0 0 0,1-1 0 0 0,0 0 0 0 0,0 0 0 0 0,1 1 0 0 0,-1-1 0 0 0,1 1 0 0 0,1-1 0 0 0,-1 1 0 0 0,1-1 0 0 0,0 1 0 0 0,1 0 0 0 0,0-1 0 0 0,0 1 0 0 0,0-1 0 0 0,1 0 0 0 0,0 1-1 0 0,0-1 1 0 0,0 0 0 0 0,1 0 0 0 0,2 4 26 0 0,-2-7 47 0 0,0 1 0 0 0,0-1-1 0 0,1 0 1 0 0,-1 0 0 0 0,1 0-1 0 0,-1-1 1 0 0,1 1 0 0 0,0-1-1 0 0,0 0 1 0 0,0 0 0 0 0,1 0-1 0 0,-1-1 1 0 0,0 1 0 0 0,1-1-1 0 0,-1 0 1 0 0,1 0 0 0 0,2-1-47 0 0,-5 0 280 0 0,9-5 53 0 0,8-3-205 0 0,-11 6-74 0 0,-1-1 1 0 0,-1 0 0 0 0,1 0-1 0 0,0 0 1 0 0,-1-1 0 0 0,5-3-55 0 0,-10 5 4 0 0,1 1 1 0 0,-1 0-1 0 0,1-1 1 0 0,-1 1-1 0 0,0-1 1 0 0,0 0-1 0 0,0 1 1 0 0,0-1-1 0 0,0 0 1 0 0,0 0-1 0 0,0 0 1 0 0,0 0-1 0 0,-1 0 1 0 0,1 1-1 0 0,-1-1 1 0 0,1 0-1 0 0,-1 0 1 0 0,0 0-1 0 0,0 0 1 0 0,0-1-1 0 0,0 1 1 0 0,0 0-1 0 0,0 0 1 0 0,-1 0-1 0 0,1 0 1 0 0,-1 1-1 0 0,0-3-4 0 0,0 2-26 0 0,1 1 0 0 0,-1-1 0 0 0,1 0 0 0 0,-1 0 0 0 0,1 0 0 0 0,0 0 0 0 0,-1 0 0 0 0,1 0 0 0 0,0 0 0 0 0,0 0 0 0 0,1 0 0 0 0,-1 0 0 0 0,0 0 0 0 0,1 0 0 0 0,-1 0 0 0 0,1 0 0 0 0,-1 0 0 0 0,1 0 0 0 0,0 0 0 0 0,0 0 0 0 0,0 1 0 0 0,0-1 0 0 0,0 0 0 0 0,0 1 0 0 0,1-1 0 0 0,-1 1 0 0 0,1-1 0 0 0,-1 1 0 0 0,1 0 0 0 0,-1-1 0 0 0,1 1 0 0 0,-1 0 0 0 0,1 0 0 0 0,2 0 26 0 0,6-5-186 0 0,1-1 0 0 0,-1 0 0 0 0,0 0 0 0 0,-1 0 0 0 0,0-2 0 0 0,2-1 186 0 0,-9 9-96 0 0,-1 0 0 0 0,1 0-1 0 0,0 0 1 0 0,0 0 0 0 0,-1 1-1 0 0,1-1 1 0 0,0 0 0 0 0,0 1-1 0 0,0 0 1 0 0,0-1 0 0 0,0 1-1 0 0,0 0 1 0 0,0 0 0 0 0,0 0-1 0 0,0 0 1 0 0,0 0-1 0 0,-1 1 1 0 0,1-1 0 0 0,1 1 96 0 0,-1 0 117 0 0,-1 0 218 0 0,6 7 69 0 0,-3-4-271 0 0,0 0 0 0 0,0 1 0 0 0,-1 0-1 0 0,0 0 1 0 0,0 0 0 0 0,1 2-133 0 0,8 13 124 0 0,-10-16-124 0 0,1-1 0 0 0,-1 0-1 0 0,-1 0 1 0 0,1 1 0 0 0,0-1-1 0 0,-1 1 1 0 0,0 0-1 0 0,1 3 1 0 0,-1-6 7 0 0,-1 1 0 0 0,1-1-1 0 0,-1 1 1 0 0,1-1-1 0 0,0 1 1 0 0,0-1-1 0 0,0 0 1 0 0,0 1 0 0 0,0-1-1 0 0,0 0 1 0 0,0 0-1 0 0,0 0 1 0 0,1 1-7 0 0,-1-1 18 0 0,0 0-1 0 0,0 0 1 0 0,0 0 0 0 0,0 0 0 0 0,0 0-1 0 0,0 0 1 0 0,0 0 0 0 0,0 1 0 0 0,-1-1 0 0 0,1 0-1 0 0,0 1 1 0 0,-1-1 0 0 0,1 0 0 0 0,-1 1-1 0 0,1-1-17 0 0,-1 3 74 0 0,0 0 0 0 0,1 0-1 0 0,0 0 1 0 0,0 0-1 0 0,0 0 1 0 0,1-1 0 0 0,-1 1-1 0 0,1-1 1 0 0,0 1-1 0 0,0 0-73 0 0,-1-3 23 0 0,-1 0-1 0 0,0 0 1 0 0,1 0-1 0 0,-1-1 1 0 0,0 1 0 0 0,0 0-1 0 0,1 0 1 0 0,-1 0-1 0 0,0 0 1 0 0,0 0-1 0 0,0-1 1 0 0,0 1-1 0 0,0 0 1 0 0,0 0-1 0 0,0 0 1 0 0,-1 0-1 0 0,1 0 1 0 0,0 0-1 0 0,0-1 1 0 0,-1 2-23 0 0,0 5 282 0 0,2-7-268 0 0,0 1 0 0 0,-1-1 1 0 0,1 1-1 0 0,-1-1 0 0 0,1 0 0 0 0,0 1 0 0 0,-1-1 1 0 0,1 0-1 0 0,0 0 0 0 0,-1 1 0 0 0,1-1 1 0 0,0 0-1 0 0,0 0 0 0 0,-1 0 0 0 0,1 0 0 0 0,0 0-14 0 0,1 1 63 0 0,12-5-6 0 0,-1-3-73 0 0</inkml:trace>
  <inkml:trace contextRef="#ctx0" brushRef="#br1" timeOffset="127633.153">13360 1451 11976 0 0,'0'0'266'0'0,"0"0"44"0"0,0 0 15 0 0,0 0-26 0 0,6-6-187 0 0,-3 2-42 0 0,-3 3 296 0 0,0 1 120 0 0,0 0 24 0 0,0 0 2 0 0,0 0 0 0 0,1 0-466 0 0,-1 0 0 0 0,0 0 1 0 0,0 0-1 0 0,0-1 1 0 0,0 1-1 0 0,0 0 1 0 0,0 0-1 0 0,1 0 1 0 0,-1 0-1 0 0,0-1 0 0 0,0 1 1 0 0,0 0-1 0 0,1 0 1 0 0,-1 0-1 0 0,0 0 1 0 0,0 0-1 0 0,0 0 1 0 0,1-1-1 0 0,-1 1 0 0 0,0 0 1 0 0,0 0-1 0 0,1 0 1 0 0,-1 0-1 0 0,0 0 1 0 0,0 0-1 0 0,0 0 1 0 0,1 0-1 0 0,-1 0 1 0 0,0 0-1 0 0,0 0 0 0 0,1 0 1 0 0,-1 0-1 0 0,0 0 1 0 0,0 0-1 0 0,1 1 1 0 0,-1-1-1 0 0,0 0 1 0 0,0 0-1 0 0,0 0 0 0 0,1 0 1 0 0,-1 0-1 0 0,0 0 1 0 0,0 1-1 0 0,0-1 1 0 0,0 0-47 0 0,10 4 733 0 0,-9-2-667 0 0,1 0-1 0 0,-1 0 0 0 0,0 0 1 0 0,1 0-1 0 0,-1 0 0 0 0,0 0 0 0 0,0 0 1 0 0,0 0-1 0 0,0 0 0 0 0,0 2-65 0 0,8 17 267 0 0,-7-20-198 0 0,-1 1 0 0 0,0-1 0 0 0,0 1 0 0 0,0 0-1 0 0,0-1 1 0 0,-1 1 0 0 0,1 0 0 0 0,0 0 0 0 0,-1-1-1 0 0,1 1 1 0 0,-1 0 0 0 0,0 0 0 0 0,0 0 0 0 0,1 0-1 0 0,-1 0 1 0 0,0 0 0 0 0,-1 0 0 0 0,1 0 0 0 0,0-1-1 0 0,-1 2-68 0 0,-4 60 608 0 0,-23 68-256 0 0,21-104-402 0 0,1 1 0 0 0,-1 24 50 0 0,5-41 264 0 0,0-1-1478 0 0,4-2-3445 0 0,0 1-2255 0 0</inkml:trace>
  <inkml:trace contextRef="#ctx0" brushRef="#br1" timeOffset="166366.482">13344 2935 10136 0 0,'0'0'230'0'0,"0"-6"309"0"0,-2 0-300 0 0,-1 0-191 0 0,2 0 44 0 0,1 4 377 0 0,0 2 132 0 0,0 0 21 0 0,0 0-28 0 0,0 0-123 0 0,0 0-58 0 0,0 0-11 0 0,0 0-16 0 0,0 0-54 0 0,0 0-20 0 0,10 14 371 0 0,-8-8-649 0 0,1 0 1 0 0,-1 0 0 0 0,-1 0-1 0 0,1 0 1 0 0,0 5-35 0 0,4 15 129 0 0,1-1-141 0 0,1 3 329 0 0,12 26-317 0 0,-16-44 12 0 0,1-1 0 0 0,0 0 0 0 0,0-1 0 0 0,1 1 0 0 0,0-1 1 0 0,1 0-1 0 0,4 4-12 0 0,-5-6-71 0 0,54 51 110 0 0,-50-49-20 0 0,1 0 0 0 0,0 0 0 0 0,0-1 0 0 0,0 0-1 0 0,4 0-18 0 0,-7-3-30 0 0,-1 1 0 0 0,1-1 0 0 0,5 6 30 0 0,-7-5 10 0 0,1-1-1 0 0,-1 0 1 0 0,1 0-1 0 0,7 3-9 0 0,63 20 634 0 0,-54-19 231 0 0,1-2 0 0 0,23 4-865 0 0,-22-6-104 0 0,1 0-762 0 0,21 0 866 0 0,15 3-322 0 0,10 2 506 0 0,39-1-184 0 0,-38-3 135 0 0,-10 0-46 0 0,44 3 111 0 0,73-4-200 0 0,-113-3 70 0 0,18 3-70 0 0,-15 0 120 0 0,5-3-120 0 0,24-4 79 0 0,97-2 84 0 0,-97 5-107 0 0,1-4 0 0 0,5-6-56 0 0,-9-5 112 0 0,-1-4 0 0 0,50-19-112 0 0,-37 3-124 0 0,-1-5 0 0 0,57-32 124 0 0,-119 52-1 0 0,6 1 1 0 0,-15 6 10 0 0,-1-1 0 0 0,26-16-10 0 0,-37 14 63 0 0,-1-1 1 0 0,-1-1-1 0 0,0-1 0 0 0,16-19-63 0 0,0 1-256 0 0,17-18 256 0 0,-33 32 0 0 0,1 0 0 0 0,1 2 0 0 0,6-4 0 0 0,19-11 80 0 0,19-20-80 0 0,-50 39 126 0 0,-1 0 1 0 0,0-1-1 0 0,-2-1 1 0 0,0 0-1 0 0,1-3-126 0 0,2-8 2 0 0,14-22 60 0 0,18-19 13 0 0,-7 15-51 0 0,23-13-167 0 0,-53 54-332 0 0,-8 9 756 0 0,0 0 0 0 0,1 0 0 0 0,5-5-281 0 0,30-28 876 0 0,-33 28-876 0 0,-7 10 0 0 0,0 0 0 0 0,-1 0 0 0 0,1-1 0 0 0,0 1 0 0 0,-1 0 0 0 0,1 0 0 0 0,0 1 0 0 0,0-1 0 0 0,0 0 0 0 0,0 0 0 0 0,0 0 0 0 0,0 0 0 0 0,0 1 0 0 0,1-1 0 0 0,1 1-22 0 0,-3 0-88 0 0,0 0-4 0 0,1-1 26 0 0,0 0 90 0 0,0 0 93 0 0,-1 1-3 0 0,0 0-11 0 0,0 0-31 0 0,0 0-130 0 0,0 0-59 0 0,0 0-12 0 0,-3 1 130 0 0,1 0-1 0 0,0 0 0 0 0,-1 0 1 0 0,1 0-1 0 0,0 0 0 0 0,0 1 1 0 0,0-1-1 0 0,0 1 1 0 0,0-1-1 0 0,-2 3 22 0 0,-1 0-26 0 0,-26 17-64 0 0,-9 4 90 0 0,-29 20 111 0 0,13-4 404 0 0,39-28-762 0 0,15-12 148 0 0,2-1 151 0 0,0 0 68 0 0,0 0 10 0 0,0 0-40 0 0,1-2-105 0 0,-1 0 0 0 0,0 0 0 0 0,1-1-1 0 0,0 1 1 0 0,0 0 0 0 0,-1 0 0 0 0,1 0 0 0 0,1 0-1 0 0,-1 0 1 0 0,0 0 0 0 0,0 1 0 0 0,1-1-1 0 0,-1 0 1 0 0,1 0 0 0 0,-1 1 0 0 0,1-1 15 0 0,31-25 104 0 0,-25 21-145 0 0,49-31 105 0 0,-51 33-46 0 0,0 0 0 0 0,0 1-1 0 0,1-1 1 0 0,0 1 0 0 0,0 1-1 0 0,2-1-17 0 0,20-9 30 0 0,-28 12-31 0 0,0-1-1 0 0,0 1 0 0 0,0-1 1 0 0,0 1-1 0 0,0 0 0 0 0,0-1 1 0 0,1 1-1 0 0,-1 0 0 0 0,0 0 1 0 0,0 0-1 0 0,0 0 0 0 0,0 0 1 0 0,0 0-1 0 0,1 0 0 0 0,-1 0 1 0 0,0 0-1 0 0,0 0 0 0 0,0 1 1 0 0,0-1-1 0 0,0 1 0 0 0,0-1 1 0 0,0 0-1 0 0,0 1 0 0 0,1 0 2 0 0,-1 0 2 0 0,1 0-1 0 0,-1 1 1 0 0,0-1-1 0 0,0 0 0 0 0,0 1 1 0 0,0-1-1 0 0,0 1 1 0 0,0-1-1 0 0,-1 1 1 0 0,1-1-1 0 0,0 1 0 0 0,-1-1 1 0 0,1 1-1 0 0,-1 0 1 0 0,0-1-1 0 0,1 3-1 0 0,1 3-2 0 0,1 1 0 0 0,0-1-1 0 0,0 0 1 0 0,1 0 0 0 0,0 0 0 0 0,0 0-1 0 0,1 0 1 0 0,-1-1 0 0 0,7 6 2 0 0,-7-6 4 0 0,1-1-1 0 0,0 0 1 0 0,0 0-1 0 0,0 0 1 0 0,1 0-1 0 0,0-1 1 0 0,0 0-1 0 0,0 0 1 0 0,0 0 0 0 0,0-1-1 0 0,1 0 1 0 0,0 0-1 0 0,0-1 1 0 0,-1 0-1 0 0,6 1-3 0 0,3 0-657 0 0,0-1-1 0 0,0 0 0 0 0,0-1 1 0 0,13-1 657 0 0,-10-2-6825 0 0</inkml:trace>
  <inkml:trace contextRef="#ctx0" brushRef="#br1" timeOffset="169867.723">11273 3254 3888 0 0,'-16'-6'168'0'0,"10"9"40"0"0,-6-3-208 0 0,5 0 0 0 0,7 0 0 0 0,-6 0 0 0 0,0-3 200 0 0,3 3 0 0 0,3 0 0 0 0,0 0 0 0 0</inkml:trace>
  <inkml:trace contextRef="#ctx0" brushRef="#br1" timeOffset="171174.434">10780 3395 8288 0 0,'0'0'190'0'0,"0"0"28"0"0,0 0 7 0 0,-5 0 6 0 0,-17 3 730 0 0,21-3-450 0 0,0 1-69 0 0,-4 2-220 0 0,4-2 164 0 0,1-1 102 0 0,0 0 22 0 0,0 0-68 0 0,1 1-434 0 0,-1 0-1 0 0,0 1 1 0 0,1-1-1 0 0,-1 0 1 0 0,0 0 0 0 0,1 1-1 0 0,0-1 1 0 0,-1 0-1 0 0,1 0 1 0 0,0 0-1 0 0,-1 0 1 0 0,1 0-1 0 0,0 0 1 0 0,0 0 0 0 0,0 0-1 0 0,0 0 1 0 0,0 0-1 0 0,0-1 1 0 0,0 1-1 0 0,0 0 1 0 0,1-1-8 0 0,22 11 7 0 0,-4-4 127 0 0,-14-4-31 0 0,0-1 0 0 0,0 0-1 0 0,0-1 1 0 0,0 0 0 0 0,4 1-103 0 0,70 9 792 0 0,-27-3-336 0 0,30 1-456 0 0,118-4 234 0 0,14 4-40 0 0,-78-2-142 0 0,120 2 12 0 0,-105 2-64 0 0,-55-2 38 0 0,-16-2-12 0 0,119 7-26 0 0,-88-1 0 0 0,18-9 30 0 0,91 4 4 0 0,115 0-34 0 0,-330-8 0 0 0,138 8-5 0 0,-60-1 63 0 0,-22-3-542 0 0,41 10 484 0 0,12-2 63 0 0,22 6 334 0 0,-41-6-498 0 0,-57-8-79 0 0,-16-1 64 0 0,20 4 116 0 0,109 20 370 0 0,-61-13-806 0 0,47 14 414 0 0,-88-17 22 0 0,-29-7 0 0 0,0 0 0 0 0,0 2 0 0 0,-1 1 0 0 0,0 0 0 0 0,13 8 0 0 0,13 7 448 0 0,31 11-448 0 0,-16-13 39 0 0,-36-12-211 0 0,0 1 1 0 0,19 10 171 0 0,-20-5-101 0 0,-19-10 96 0 0,1-1 0 0 0,-1 0 1 0 0,1 0-1 0 0,0 0 0 0 0,0-1 0 0 0,0 0 0 0 0,0 0 0 0 0,0 0 1 0 0,3-1 4 0 0,20 3 0 0 0,1 1 0 0 0,-1 1 0 0 0,-15-3 0 0 0,-1 1 0 0 0,0 1 0 0 0,5 3 0 0 0,51 21 0 0 0,41 9 0 0 0,-41-14 0 0 0,49 23 0 0 0,-54-18 106 0 0,-20-10 1649 0 0,28 18-1755 0 0,-29-12-295 0 0,-5-2 544 0 0,28 12-249 0 0,105 50 160 0 0,-74-35-160 0 0,-77-39 0 0 0,6 3 0 0 0,-19-12-155 0 0,-5-1-25 0 0,1 0 0 0 0,0 0 0 0 0,-1 0 1 0 0,1-1-1 0 0,0 1 0 0 0,0-1 0 0 0,-1 1 0 0 0,1-1 0 0 0,1 0 180 0 0,-4-2-1011 0 0,-3-7-11 0 0</inkml:trace>
  <inkml:trace contextRef="#ctx0" brushRef="#br1" timeOffset="172339.19">11092 3406 3224 0 0,'1'0'240'0'0,"0"0"-61"0"0,25-1 4293 0 0,-16-2-3509 0 0,0 1 1 0 0,1-1-1 0 0,-1 0 0 0 0,1-1-963 0 0,-10 3 240 0 0,-1 1-7 0 0,8-3 782 0 0,12-2-842 0 0,-12 2-246 0 0,1 1-1 0 0,-1 0 1 0 0,1 0 0 0 0,7 1 73 0 0,-10 0 0 0 0,-1-1 37 0 0,-4 1 160 0 0,-1 1 82 0 0,0 0 17 0 0,0 0-7 0 0,-24 11 546 0 0,-8-1-798 0 0,20-6-38 0 0,1 0 0 0 0,-1-1 1 0 0,-9 1 0 0 0,-68 10 0 0 0,-12 2 0 0 0,77-14-49 0 0,18-2 350 0 0,-1 0-1 0 0,0 1 1 0 0,1 0 0 0 0,-1 0-1 0 0,1 0 1 0 0,-1 1-1 0 0,-4 2-300 0 0,9-3 42 0 0,0 0-130 0 0,-11 0 1040 0 0,11-1-191 0 0,5 1-430 0 0,12 2-580 0 0,19 4-1194 0 0,-18-2 1399 0 0,1 0 1 0 0,-1 2-1 0 0,-1-1 1 0 0,1 2-1 0 0,2 2 44 0 0,56 36 330 0 0,-35-23-137 0 0,-38-23-223 0 0,-1 1-1 0 0,0-1 1 0 0,0 1-1 0 0,1-1 1 0 0,-1 0 0 0 0,0 1-1 0 0,0-1 1 0 0,0 1-1 0 0,1-1 1 0 0,-1 0-1 0 0,0 1 1 0 0,0-1 0 0 0,0 1-1 0 0,0-1 1 0 0,0 1-1 0 0,0-1 1 0 0,0 0-1 0 0,0 1 1 0 0,0-1 0 0 0,0 1 30 0 0,0 1-135 0 0,6 5-341 0 0,-1 0-3 0 0</inkml:trace>
  <inkml:trace contextRef="#ctx0" brushRef="#br1" timeOffset="173590.262">16758 4457 8952 0 0,'-2'-3'194'0'0,"5"-1"113"0"0,-2 3-281 0 0,-1 1-1 0 0,1-1 1 0 0,0 0 0 0 0,-1 1-1 0 0,1-1 1 0 0,0 0-1 0 0,-1 0 1 0 0,1 0-1 0 0,-1 1 1 0 0,0-1-1 0 0,1 0 1 0 0,-1 0 0 0 0,0 0-1 0 0,1 0 1 0 0,-1 0-1 0 0,0 0 1 0 0,0 0-26 0 0,4-13 64 0 0,-3 13-47 0 0,-1 0-1 0 0,0 0 1 0 0,1 0-1 0 0,-1 0 1 0 0,0 0 0 0 0,1 1-1 0 0,-1-1 1 0 0,0 0-1 0 0,0 0 1 0 0,0 0 0 0 0,0 0-1 0 0,0 0 1 0 0,0 0-1 0 0,0 0 1 0 0,0-1-17 0 0,0 2 27 0 0,0-1 1 0 0,0 1-1 0 0,0-1 1 0 0,0 0-1 0 0,0 1 0 0 0,0-1 1 0 0,0 1-1 0 0,0-1 0 0 0,1 1 1 0 0,-1-1-1 0 0,0 1 0 0 0,0-1 1 0 0,1 1-1 0 0,-1-1 1 0 0,0 1-1 0 0,1-1 0 0 0,-1 1 1 0 0,0 0-1 0 0,1-1 0 0 0,-1 1 1 0 0,1 0-1 0 0,-1-1 1 0 0,0 1-1 0 0,1 0 0 0 0,-1-1 1 0 0,1 1-1 0 0,0 0-27 0 0,-1 0 30 0 0,0 0 0 0 0,0 0 0 0 0,1 0 0 0 0,-1-1 0 0 0,0 1 0 0 0,1 0 0 0 0,-1 0 0 0 0,0 0 0 0 0,1 0 0 0 0,-1-1 0 0 0,0 1 0 0 0,0 0 0 0 0,1 0 0 0 0,-1 0 0 0 0,0-1 0 0 0,0 1-1 0 0,0 0 1 0 0,1 0 0 0 0,-1-1 0 0 0,0 1 0 0 0,0 0 0 0 0,0-1 0 0 0,0 1 0 0 0,0 0 0 0 0,1-1 0 0 0,-1 1 0 0 0,0 0 0 0 0,0 0 0 0 0,0-1 0 0 0,0 1 0 0 0,0 0 0 0 0,0-1 0 0 0,0 1 0 0 0,0 0 0 0 0,0-1 0 0 0,0 1 0 0 0,0 0 0 0 0,-1-1 0 0 0,1 1 0 0 0,0 0 0 0 0,0-1 0 0 0,0 1 0 0 0,0 0 0 0 0,0-1 0 0 0,0 1-1 0 0,-1 0 1 0 0,1 0 0 0 0,0-1 0 0 0,0 1 0 0 0,-1 0 0 0 0,1 0 0 0 0,0-1-30 0 0,-3 0 164 0 0,0-1-1 0 0,1 0 0 0 0,-1 1 1 0 0,0-1-1 0 0,0 1 0 0 0,0 0 1 0 0,0 0-1 0 0,-1 0 0 0 0,1 0 1 0 0,0 1-1 0 0,0-1 1 0 0,0 1-1 0 0,-1 0 0 0 0,1 0 1 0 0,0 0-1 0 0,-1 0 0 0 0,1 1 1 0 0,0-1-1 0 0,0 1 0 0 0,0 0 1 0 0,0 0-1 0 0,-1 0 0 0 0,0 0-163 0 0,-7 4 214 0 0,-1 0 0 0 0,1 0 0 0 0,0 1 0 0 0,0 0 0 0 0,-6 6-214 0 0,10-7 11 0 0,0 0 1 0 0,1 0 0 0 0,0 1-1 0 0,0 0 1 0 0,1 0-1 0 0,-1 0 1 0 0,2 1-1 0 0,-1 0 1 0 0,0 0 0 0 0,1 0-1 0 0,1 0 1 0 0,-1 1-1 0 0,1-1 1 0 0,0 1 0 0 0,1 0-1 0 0,0 1-11 0 0,0-3 24 0 0,1-1 1 0 0,0 1-1 0 0,0 0 0 0 0,1 0 1 0 0,0-1-1 0 0,0 3-24 0 0,0-6 10 0 0,0-1 0 0 0,0 1 0 0 0,1-1-1 0 0,-1 1 1 0 0,1-1 0 0 0,-1 1 0 0 0,1-1 0 0 0,-1 1-1 0 0,1-1 1 0 0,0 1 0 0 0,0-1 0 0 0,0 0 0 0 0,0 0 0 0 0,0 1-1 0 0,0-1 1 0 0,0 0 0 0 0,0 0 0 0 0,0 0 0 0 0,0 0 0 0 0,1 0-1 0 0,-1 0 1 0 0,0 0 0 0 0,1-1 0 0 0,-1 1 0 0 0,0 0-1 0 0,2-1-9 0 0,1 1 6 0 0,0 0-1 0 0,0 0 0 0 0,0-1 0 0 0,0 0 1 0 0,0 1-1 0 0,1-2 0 0 0,-1 1 0 0 0,0 0 1 0 0,0-1-1 0 0,0 0 0 0 0,0 0 0 0 0,0 0 1 0 0,0 0-1 0 0,0-1-5 0 0,15-6 688 0 0,-1 0 0 0 0,7-5-688 0 0,-10 5 62 0 0,-7 5-115 0 0,-1-1-1 0 0,1 0 1 0 0,-1 0-1 0 0,0-1 1 0 0,-1 0-1 0 0,1 0 0 0 0,-1 0 1 0 0,0-1-1 0 0,0 0 1 0 0,-1 0-1 0 0,2-2 54 0 0,-6 6 56 0 0,1 0-1 0 0,-1 0 1 0 0,1 0 0 0 0,0 0 0 0 0,0 1-1 0 0,0-1 1 0 0,1 0-56 0 0,0 0-14 0 0,-1 1-1 0 0,0-1 1 0 0,0 0-1 0 0,0 0 1 0 0,0 0 0 0 0,-1 0-1 0 0,1 0 1 0 0,1-2 14 0 0,-3 4-8 0 0,1-1 0 0 0,-1 1 0 0 0,1-1 0 0 0,-1 0 1 0 0,1 1-1 0 0,0-1 0 0 0,0 1 0 0 0,-1-1 0 0 0,1 1 0 0 0,0 0 1 0 0,0-1-1 0 0,-1 1 0 0 0,1 0 0 0 0,0-1 0 0 0,0 1 0 0 0,0 0 1 0 0,-1 0-1 0 0,1 0 0 0 0,0 0 0 0 0,0 0 0 0 0,0 0 1 0 0,0 0-1 0 0,-1 0 0 0 0,1 0 0 0 0,0 0 0 0 0,0 0 0 0 0,0 0 1 0 0,0 1-1 0 0,-1-1 0 0 0,1 0 0 0 0,0 1 0 0 0,0-1 0 0 0,-1 1 1 0 0,1-1-1 0 0,0 0 0 0 0,0 1 0 0 0,-1 0 0 0 0,1-1 0 0 0,0 1 8 0 0,1 0 0 0 0,0 1-1 0 0,-1-1 0 0 0,1 1 0 0 0,0 0 0 0 0,-1-1 1 0 0,1 1-1 0 0,-1 0 0 0 0,1 0 0 0 0,-1 0 0 0 0,0 0 1 0 0,0 0-1 0 0,0 0 0 0 0,0 0 0 0 0,0 0 0 0 0,0 1 1 0 0,0 3 10 0 0,-1 0-1 0 0,0 0 1 0 0,-1 1-1 0 0,1-1 1 0 0,-1 0-1 0 0,0 0 0 0 0,-1 0 1 0 0,1 0-1 0 0,-2 0-9 0 0,3-4 17 0 0,-2 19 96 0 0,2-19-100 0 0,0 0 1 0 0,0 1 0 0 0,0-1 0 0 0,0 1 0 0 0,0-1 0 0 0,-1 0-1 0 0,1 1 1 0 0,-1-1 0 0 0,0 1-14 0 0,0 0 4 0 0,-1 1-3 0 0,-1 1 0 0 0,2 0 0 0 0,-1 0 0 0 0,1 0 0 0 0,-1 0 0 0 0,2 0 0 0 0,-1 0 0 0 0,0 0 0 0 0,1 0-1 0 0,-2 19 0 0 0,1-22 4 0 0,0 1 1 0 0,1 0 0 0 0,0 0-1 0 0,-1 0 1 0 0,1 0 0 0 0,1-1-1 0 0,-1 1 1 0 0,0 0 0 0 0,1 0-1 0 0,-1 0 1 0 0,1-1 0 0 0,0 1-1 0 0,0 1-4 0 0,0-2 4 0 0,0 0 0 0 0,0 0-1 0 0,0 0 1 0 0,0 0 0 0 0,0 0-1 0 0,-1 0 1 0 0,1 0-1 0 0,-1 1 1 0 0,0-1 0 0 0,1 0-1 0 0,-1 1 1 0 0,0-1-1 0 0,0 0 1 0 0,0 0 0 0 0,-1 1-1 0 0,1-1 1 0 0,0 0 0 0 0,-1 0-1 0 0,0 1 1 0 0,1-1-1 0 0,-2 2-3 0 0,2-4-1 0 0,-1 1 2 0 0,1 0 0 0 0,-1-1-1 0 0,1 1 1 0 0,0 0 0 0 0,-1 0-1 0 0,1 0 1 0 0,0 0 0 0 0,0 0-1 0 0,-1-1 1 0 0,1 1-1 0 0,0 0 1 0 0,0 0 0 0 0,0 0-1 0 0,0 0 1 0 0,0 0 0 0 0,0 0-1 0 0,0 0 1 0 0,0 0 0 0 0,1 0-1 0 0,-1 0 1 0 0,0-1-1 0 0,1 1 1 0 0,-1 0 0 0 0,0 0-1 0 0,1 0 1 0 0,-1 0 0 0 0,1-1-1 0 0,-1 1 1 0 0,1 0 0 0 0,-1 0-1 0 0,1-1 1 0 0,0 1-1 0 0,-1 0 1 0 0,1-1 0 0 0,0 1-1 0 0,6-5-525 0 0,-6 3 426 0 0,2-2-14 0 0,-1 2-422 0 0,-1 0 0 0 0,1 0 0 0 0,-1 0 0 0 0,0 0 0 0 0,1 0 0 0 0,-1-1 0 0 0,0 1 0 0 0,0 0 0 0 0,0-1 0 0 0,0 1 535 0 0,3-8-5694 0 0</inkml:trace>
  <inkml:trace contextRef="#ctx0" brushRef="#br1" timeOffset="174006.969">17057 4310 10592 0 0,'0'0'818'0'0,"-9"3"-443"0"0,4 5-186 0 0,2 0 0 0 0,-1 0 0 0 0,1 0 0 0 0,0 0 0 0 0,1 1 0 0 0,-1-1 0 0 0,2 1 0 0 0,-1 6-189 0 0,-6 21 252 0 0,5-23 27 0 0,1 0 0 0 0,-1 0 0 0 0,2 0-1 0 0,0 5-278 0 0,1-13 117 0 0,0 1-1 0 0,0-1 0 0 0,1 1 1 0 0,-1-1-1 0 0,1 1 0 0 0,1-1 0 0 0,-1 1 1 0 0,1-1-1 0 0,0 0 0 0 0,0 0 1 0 0,2 4-117 0 0,-3-8 54 0 0,0 0 1 0 0,0 0 0 0 0,0 0 0 0 0,0 0 0 0 0,0 0-1 0 0,0 0 1 0 0,1-1 0 0 0,-1 1 0 0 0,0 0-1 0 0,0-1 1 0 0,1 1 0 0 0,-1 0 0 0 0,0-1 0 0 0,1 0-1 0 0,-1 1 1 0 0,1-1 0 0 0,-1 0 0 0 0,0 0 0 0 0,1 1-1 0 0,-1-1 1 0 0,1 0 0 0 0,-1-1 0 0 0,1 1 0 0 0,-1 0-1 0 0,1 0-54 0 0,1-1 9 0 0,1 1 0 0 0,0-1 0 0 0,-1 0-1 0 0,1 0 1 0 0,-1 0 0 0 0,1-1 0 0 0,-1 1-1 0 0,3-3-8 0 0,19-17 0 0 0,-11 8 0 0 0,-7 6 0 0 0,-1 0 0 0 0,1-1 0 0 0,-1 0 0 0 0,4-7 0 0 0,10-13 0 0 0,-16 21 1 0 0,-3 5 2 0 0,0 1 1 0 0,0-1-1 0 0,0 1 1 0 0,1-1-1 0 0,-1 1 1 0 0,0 0-1 0 0,1-1 1 0 0,-1 1-1 0 0,2-1-3 0 0,-2 1 166 0 0,8 23 440 0 0,-7 1-859 0 0,0 1 0 0 0,-2 0 0 0 0,0 3 253 0 0,0 5 27 0 0,0-30 25 0 0,0 0-1 0 0,0 1 1 0 0,1-1-1 0 0,-1 0 1 0 0,1 0-1 0 0,0 1 0 0 0,-1-1 1 0 0,1 0-1 0 0,0 0 1 0 0,0 0-1 0 0,0 0 1 0 0,1 0-1 0 0,-1 0 0 0 0,0-1 1 0 0,1 1-1 0 0,0 0 1 0 0,-1-1-1 0 0,1 1 1 0 0,0-1-1 0 0,0 1 0 0 0,-1-1 1 0 0,1 0-1 0 0,0 0 1 0 0,0 0-1 0 0,0 0 1 0 0,1 0-1 0 0,-1 0 0 0 0,0 0 1 0 0,0-1-52 0 0,5 2 36 0 0,-1 0 0 0 0,1-1 0 0 0,0 0 0 0 0,0 0 0 0 0,0 0 0 0 0,0-1 0 0 0,-1 0 0 0 0,1 0 0 0 0,1-1-36 0 0,3-2-71 0 0,0 1 0 0 0,0-2 0 0 0,0 1 0 0 0,-1-1 0 0 0,1-1 0 0 0,-1 0 0 0 0,0-1 0 0 0,9-6 71 0 0,19-17-5833 0 0,-24 15 283 0 0</inkml:trace>
  <inkml:trace contextRef="#ctx0" brushRef="#br1" timeOffset="174882.246">17691 4310 3680 0 0,'0'0'167'0'0,"-3"-13"26"0"0,3 12-51 0 0,-1 0 0 0 0,1 0 0 0 0,0 1 0 0 0,-1-1 0 0 0,1 0 0 0 0,-1 0 0 0 0,1 1 0 0 0,-1-1 0 0 0,0 0 0 0 0,1 1 0 0 0,-1-1 0 0 0,1 0 0 0 0,-1 1 0 0 0,0-1 0 0 0,0 1 0 0 0,1-1 0 0 0,-1 1 0 0 0,0-1 0 0 0,0 1 0 0 0,0 0 0 0 0,0 0 0 0 0,1-1 0 0 0,-1 1 0 0 0,0 0 0 0 0,0 0 0 0 0,0 0-1 0 0,0 0 1 0 0,0 0 0 0 0,0 0 0 0 0,1 0 0 0 0,-2 0-142 0 0,-4 0 1539 0 0,0 1 0 0 0,0 0 0 0 0,0 0-1 0 0,-3 1-1538 0 0,2 0 610 0 0,-1 0-466 0 0,1 0 0 0 0,0 0 0 0 0,-1 1 0 0 0,1 0 0 0 0,1 1 0 0 0,-1-1-1 0 0,0 1 1 0 0,1 1 0 0 0,0-1 0 0 0,0 1 0 0 0,0 1-144 0 0,-10 9 355 0 0,0 2 1 0 0,1 0-1 0 0,0 2-355 0 0,10-12 91 0 0,0 0 0 0 0,1 0 0 0 0,0 1 0 0 0,0-1 0 0 0,0 1 0 0 0,1-1-1 0 0,1 1 1 0 0,-1 0 0 0 0,0 5-91 0 0,2-10 30 0 0,1 0 0 0 0,-1 0 0 0 0,1 1 0 0 0,0-1 0 0 0,-1 0 0 0 0,1 0 0 0 0,1 0 0 0 0,-1 1 0 0 0,0-1 0 0 0,1 0 0 0 0,0 0 0 0 0,-1 0 0 0 0,1 0 0 0 0,0 0 0 0 0,1 0 0 0 0,-1 0 0 0 0,1 0 0 0 0,-1 0 0 0 0,1-1 0 0 0,0 1 0 0 0,0-1 0 0 0,0 1 0 0 0,0-1 0 0 0,0 0 0 0 0,3 3-30 0 0,-3-4 19 0 0,1 0-1 0 0,0 1 1 0 0,0-1-1 0 0,-1 0 0 0 0,1 0 1 0 0,0 0-1 0 0,0-1 1 0 0,0 1-1 0 0,0-1 0 0 0,0 1 1 0 0,0-1-1 0 0,0 0 1 0 0,0 0-1 0 0,0-1 0 0 0,0 1 1 0 0,0 0-1 0 0,0-1 1 0 0,0 0-1 0 0,0 0 1 0 0,-1 0-1 0 0,3-1-18 0 0,3-1 56 0 0,-1 0-1 0 0,1-1 1 0 0,-1 0-1 0 0,0-1 1 0 0,0 0 0 0 0,-1 0-1 0 0,2-2-55 0 0,1-1 39 0 0,-1-1 0 0 0,0-1-1 0 0,0 0 1 0 0,-1 0 0 0 0,-1 0-1 0 0,0-1 1 0 0,0 0 0 0 0,-1 0-1 0 0,1-4-38 0 0,-5 14 1 0 0,-1 0 0 0 0,0 0 0 0 0,0 0 0 0 0,1 0-1 0 0,-1 1 1 0 0,0-1 0 0 0,0 0 0 0 0,0 0 0 0 0,0 0-1 0 0,0 0 1 0 0,0 0 0 0 0,0 0 0 0 0,-1 0 0 0 0,1 0-1 0 0,0 0 0 0 0,-4 4-27 0 0,0 0 0 0 0,0 0-1 0 0,0 1 1 0 0,-2 3 27 0 0,1-1-9 0 0,0 1 0 0 0,1 0 0 0 0,-1 0-1 0 0,1 0 1 0 0,1 0 0 0 0,0 1 0 0 0,0-1 0 0 0,0 1 0 0 0,1 0-1 0 0,0 0 1 0 0,0 0 0 0 0,1 0 0 0 0,0 0 0 0 0,1 0 0 0 0,0 0-1 0 0,0 2 10 0 0,0-8 2 0 0,0 0 0 0 0,1 0 0 0 0,-1 0 0 0 0,1 0 0 0 0,-1 0 0 0 0,1-1 0 0 0,0 1 0 0 0,-1 0 0 0 0,1-1 0 0 0,0 1 0 0 0,0 0 0 0 0,0-1 0 0 0,0 1 0 0 0,1-1 0 0 0,-1 1 0 0 0,0-1 0 0 0,1 0 0 0 0,-1 0 0 0 0,1 1 0 0 0,-1-1 0 0 0,1 0 0 0 0,0 0 0 0 0,-1 0-2 0 0,2 0-1 0 0,-1-1 1 0 0,1 1-1 0 0,-1 0 1 0 0,0-1-1 0 0,1 1 1 0 0,-1-1-1 0 0,1 0 1 0 0,-1 0-1 0 0,1 0 1 0 0,-1 0-1 0 0,1 0 1 0 0,-1 0-1 0 0,1-1 1 0 0,-1 1-1 0 0,0-1 1 0 0,3-1 0 0 0,12-4-515 0 0,-1-1 1 0 0,0 0 0 0 0,9-7 514 0 0,-18 9-400 0 0,0 1 1 0 0,0-2 0 0 0,0 1 0 0 0,-1-1-1 0 0,0 0 1 0 0,0 0 0 0 0,0-1 0 0 0,1-2 399 0 0,-1 0-296 0 0,66-99-8052 0 0,-71 108 9042 0 0,-1 0 282 0 0,0 0 59 0 0,0 0-28 0 0,0 0-166 0 0,0 0-69 0 0,0 0-17 0 0,-3 11 410 0 0,0 14-524 0 0,2-1-1 0 0,1 0 1 0 0,0 1-1 0 0,4 13-640 0 0,3-7 1043 0 0,-5-25-765 0 0,0 1 0 0 0,-1-1 0 0 0,1 1 0 0 0,-1-1-1 0 0,-1 3-277 0 0,1-8 167 0 0,1 2-96 0 0,-1-2 117 0 0,-1-1 42 0 0,6-6 241 0 0,2-8-11 0 0,1 0 0 0 0,5-14-460 0 0,-7 12-214 0 0,1 1 0 0 0,8-11 214 0 0,-2 5-21 0 0,10-15-179 0 0,-22 33 160 0 0,1 0-1 0 0,-1 0 1 0 0,1 1 0 0 0,0-1 0 0 0,-1 1 0 0 0,1 0 0 0 0,0-1 0 0 0,1 1-1 0 0,2-1 41 0 0,-5 2-14 0 0,1 1 0 0 0,-1-1 0 0 0,0 1 0 0 0,1 0 0 0 0,-1-1 0 0 0,0 1 0 0 0,1 0 0 0 0,-1 0 0 0 0,0 0 0 0 0,1 0 0 0 0,-1 0 0 0 0,1 0 0 0 0,-1 0 0 0 0,0 0 0 0 0,1 1 0 0 0,-1-1 0 0 0,0 0 0 0 0,1 1 0 0 0,-1-1 1 0 0,0 1-1 0 0,0 0 0 0 0,1-1 0 0 0,-1 1 0 0 0,0 0 0 0 0,0 0 0 0 0,0 0 0 0 0,0 0 0 0 0,0 0 0 0 0,0 0 0 0 0,0 0 0 0 0,0 0 0 0 0,-1 0 0 0 0,1 0 0 0 0,0 0 0 0 0,0 0 0 0 0,-1 1 14 0 0,4 6-63 0 0,0 0 0 0 0,-1 1 1 0 0,0-1-1 0 0,0 1 0 0 0,0 3 63 0 0,0 1 77 0 0,2 5-74 0 0,-2 0 0 0 0,1 4-3 0 0,-2-6-30 0 0,1-1 1 0 0,0-1-1 0 0,1 1 0 0 0,1 0 1 0 0,2 3 29 0 0,-7-17-83 0 0,1-1 1 0 0,-1 0 0 0 0,1 0 0 0 0,-1 0-1 0 0,1 0 1 0 0,-1 0 0 0 0,1 0-1 0 0,-1 0 1 0 0,1 0 0 0 0,-1 0 0 0 0,1 0-1 0 0,-1 0 1 0 0,1 0 0 0 0,-1 0-1 0 0,0-1 1 0 0,1 1 0 0 0,-1 0 0 0 0,1 0-1 0 0,0-1 83 0 0,-1 1-146 0 0,9-3-866 0 0</inkml:trace>
  <inkml:trace contextRef="#ctx0" brushRef="#br1" timeOffset="175106.332">18395 4168 8288 0 0,'0'0'638'0'0,"-3"15"2796"0"0,-6 52 509 0 0,7-43-3715 0 0,1 1 1 0 0,1 0-1 0 0,1-1 0 0 0,2 1 1 0 0,3 12-229 0 0,-2-13 473 0 0,-2-9-266 0 0,1-1-1 0 0,0 1 1 0 0,1-1 0 0 0,0 0-1 0 0,1 0 1 0 0,1-1 0 0 0,2 4-207 0 0,-7-16-810 0 0,-1-1-3664 0 0,0 0-1575 0 0</inkml:trace>
  <inkml:trace contextRef="#ctx0" brushRef="#br1" timeOffset="175626.092">18196 4454 6912 0 0,'0'0'528'0'0,"-1"0"-342"0"0,-3-2 76 0 0,3 2 980 0 0,1 0 422 0 0,0 0 86 0 0,0 0-136 0 0,0 0-611 0 0,4-5 403 0 0,3 1-1291 0 0,0 2-1 0 0,1-1 0 0 0,0 1 1 0 0,-1 0-1 0 0,1 0 0 0 0,0 1 0 0 0,7 0-114 0 0,34-2 0 0 0,21-3 0 0 0,-32 2 0 0 0,-23 3 0 0 0,-1-1 0 0 0,1 0 0 0 0,-1-1 0 0 0,14-5 0 0 0,-19 5-134 0 0,0-1-1 0 0,0-1 0 0 0,0 0 1 0 0,-1 0-1 0 0,0 0 1 0 0,0-1-1 0 0,0-1 0 0 0,0 1 1 0 0,-1-1-1 0 0,-1 0 0 0 0,2-1 135 0 0,0-1-608 0 0,-9 12 351 0 0,-13 19 340 0 0,8-13 37 0 0,1 0 139 0 0,0 1 0 0 0,0 0 1 0 0,1 0-1 0 0,0 0 1 0 0,1 0-1 0 0,0 1 1 0 0,1-1-1 0 0,0 1 1 0 0,0-1-1 0 0,1 5-259 0 0,1-10 228 0 0,0 1-1 0 0,1 0 1 0 0,-1-1-1 0 0,1 1 1 0 0,0-1-1 0 0,1 1 1 0 0,1 3-228 0 0,-2-7 94 0 0,0 0 1 0 0,0 0 0 0 0,0 0 0 0 0,0 0 0 0 0,0 0-1 0 0,1 0 1 0 0,-1 0 0 0 0,1 0 0 0 0,-1-1-1 0 0,1 1 1 0 0,-1-1 0 0 0,1 1 0 0 0,0-1-1 0 0,0 1 1 0 0,0-1 0 0 0,0 0 0 0 0,0 0-1 0 0,0 0 1 0 0,0 0 0 0 0,1-1-95 0 0,4 2 12 0 0,-1-1 0 0 0,1 0-1 0 0,0 0 1 0 0,0-1 0 0 0,0 0 0 0 0,-1 0-1 0 0,1-1 1 0 0,0 0 0 0 0,0 0 0 0 0,-1 0-1 0 0,1-1 1 0 0,1 0-12 0 0,2-2 67 0 0,0 0-1 0 0,0 0 1 0 0,0-1 0 0 0,0 0 0 0 0,-1-1-1 0 0,0 0 1 0 0,3-2-67 0 0,-3 0 218 0 0,0-1 1 0 0,-1 0-1 0 0,0 0 0 0 0,0 0 1 0 0,-1-1-1 0 0,0 0 0 0 0,5-9-218 0 0,-3 1-478 0 0,0 0-1 0 0,-2-1 0 0 0,0 0 0 0 0,1-6 479 0 0,-7 21 592 0 0,-2 3-392 0 0,-5 8-532 0 0,-6 13-128 0 0,10-12 460 0 0,-1 0 0 0 0,1 0 0 0 0,0 0 0 0 0,1 1 0 0 0,0-1 0 0 0,1 0 0 0 0,-1 1 0 0 0,1-1 0 0 0,1 0 0 0 0,0 1 0 0 0,0-1 0 0 0,2 7 0 0 0,-1-11 0 0 0,-1 0 0 0 0,1 0 0 0 0,0 0 0 0 0,0-1 0 0 0,1 1 0 0 0,-1-1 0 0 0,1 1 0 0 0,-1-1 0 0 0,1 0 0 0 0,0 0 0 0 0,0 0 0 0 0,1 0 0 0 0,-1-1 0 0 0,1 0 0 0 0,-1 1 0 0 0,1-1 0 0 0,0 0 0 0 0,-1 0 0 0 0,1-1 0 0 0,0 1 0 0 0,0-1 0 0 0,1 0 0 0 0,-1 0 0 0 0,0 0 0 0 0,0-1 0 0 0,0 1 0 0 0,1-1 0 0 0,2 0 0 0 0,-4-1-201 0 0,1 0 0 0 0,0 0 0 0 0,0-1-1 0 0,0 1 1 0 0,-1-1 0 0 0,1 0 0 0 0,0 1 0 0 0,-1-2-1 0 0,0 1 1 0 0,1 0 0 0 0,-1-1 0 0 0,2-1 201 0 0,-1-4-1338 0 0</inkml:trace>
  <inkml:trace contextRef="#ctx0" brushRef="#br1" timeOffset="176182.316">19063 4269 11976 0 0,'0'0'266'0'0,"0"0"44"0"0,0 1 15 0 0,-1 27 537 0 0,-4 16-862 0 0,2-15 1333 0 0,0 19-1333 0 0,3 23 4231 0 0,1-72-4217 0 0,-1-1-1 0 0,1 1 0 0 0,-1 0 0 0 0,1-1 0 0 0,0 1 0 0 0,-1 0 0 0 0,1-1 1 0 0,0 1-1 0 0,0 0 0 0 0,0 0 0 0 0,1-1-13 0 0,4-6-1 0 0,1-7 78 0 0,-3 7-51 0 0,0 0 1 0 0,1 0-1 0 0,-1 0 0 0 0,1 1 0 0 0,1 0 1 0 0,-1 0-1 0 0,1 0 0 0 0,1 1-26 0 0,-2 1-184 0 0,1 0 1 0 0,-1 1-1 0 0,1-1 0 0 0,0 2 1 0 0,0-1-1 0 0,1 1 0 0 0,-1-1 1 0 0,1 2-1 0 0,-1-1 0 0 0,1 1 1 0 0,0 0-1 0 0,0 0 0 0 0,0 1 1 0 0,0 0-1 0 0,0 0 1 0 0,2 1 182 0 0,-5 0-137 0 0,-1 0 0 0 0,0 0-1 0 0,0 0 1 0 0,0 0 0 0 0,0 1-1 0 0,0-1 1 0 0,0 1-1 0 0,0 0 1 0 0,2 1 138 0 0,-3-1-8 0 0,0 0 0 0 0,0 1 1 0 0,-1-1-1 0 0,1 1 0 0 0,-1-1 0 0 0,1 1 0 0 0,-1-1 1 0 0,1 1-1 0 0,-1 0 0 0 0,0 0 0 0 0,0 0 0 0 0,0 0 1 0 0,0 0-1 0 0,0 0 8 0 0,2 7 218 0 0,0 0 0 0 0,-1 1 0 0 0,0-1 0 0 0,0 0 0 0 0,-1 1 0 0 0,-1-1 0 0 0,1 1 0 0 0,-2-1 0 0 0,1 2-218 0 0,2 43-28 0 0,-2-42 32 0 0,-1-11 238 0 0,1 1 0 0 0,0-1 1 0 0,0 1-1 0 0,0-1 0 0 0,0 0 0 0 0,0 1 0 0 0,0-1 0 0 0,0 1 1 0 0,1-1-1 0 0,-1 1-242 0 0,7-12 690 0 0,6-19 158 0 0,0 1-1592 0 0,11-18 744 0 0,-18 36-382 0 0,-2 2 359 0 0,1 0 0 0 0,0 0 0 0 0,0 0 0 0 0,0 1 0 0 0,1 0 0 0 0,1 0 0 0 0,-1 1 0 0 0,7-5 23 0 0,-11 9-4 0 0,1 0 1 0 0,-1 0-1 0 0,1 1 1 0 0,0-1-1 0 0,0 1 1 0 0,0 0-1 0 0,0 0 1 0 0,0 0-1 0 0,0 0 0 0 0,1 0 4 0 0,-3 1-4 0 0,0 0-1 0 0,0 0 0 0 0,1 0 0 0 0,-1 0 0 0 0,0 0 0 0 0,0 0 0 0 0,0 0 0 0 0,0 0 0 0 0,0 1 0 0 0,1-1 0 0 0,-1 1 0 0 0,0-1 0 0 0,0 1 0 0 0,0-1 1 0 0,0 1-1 0 0,0-1 0 0 0,0 1 0 0 0,0 0 0 0 0,-1-1 0 0 0,1 1 0 0 0,0 0 0 0 0,0 0 0 0 0,0 0 0 0 0,-1 0 0 0 0,1 0 0 0 0,0 0 0 0 0,-1 0 0 0 0,1 0 5 0 0,5 12-21 0 0,-1 1 0 0 0,0 1 0 0 0,0-1 0 0 0,-2 1 0 0 0,0-1 0 0 0,0 1 0 0 0,-1 5 21 0 0,3 12-211 0 0,-4-24 170 0 0,2 10-169 0 0,0 0 1 0 0,-1 13 209 0 0,-2-30-125 0 0,0 1 0 0 0,0-1 0 0 0,0 1 0 0 0,0 0 0 0 0,-1-1 1 0 0,1 1-1 0 0,0-1 0 0 0,-1 1 0 0 0,0-1 0 0 0,1 1 0 0 0,-1-1 0 0 0,0 1 1 0 0,0-1-1 0 0,1 0 0 0 0,-1 1 0 0 0,0-1 0 0 0,-1 0 125 0 0,-10 9-6138 0 0</inkml:trace>
  <inkml:trace contextRef="#ctx0" brushRef="#br1" timeOffset="176900.085">16654 5331 13416 0 0,'9'4'738'0'0,"-12"-2"17"0"0,-3 0-816 0 0,6-1 68 0 0,0 0 0 0 0,1 0 0 0 0,-1 0 0 0 0,0 0 0 0 0,1 0 0 0 0,-1 0 0 0 0,1-1 0 0 0,-1 1 0 0 0,1 0 0 0 0,-1 0 0 0 0,1-1 0 0 0,-1 1 0 0 0,1 0 0 0 0,0-1 0 0 0,0 1 0 0 0,-1 0 0 0 0,1-1 0 0 0,0 1 0 0 0,0 0-7 0 0,1 0 29 0 0,0 1 1 0 0,0-1-1 0 0,1 1 0 0 0,-1-1 0 0 0,0 0 0 0 0,0 0 1 0 0,1 0-1 0 0,-1 0 0 0 0,1 0 0 0 0,-1-1 1 0 0,1 1-1 0 0,-1-1 0 0 0,1 0 0 0 0,1 1-29 0 0,2-2 210 0 0,1 1 0 0 0,0-1-1 0 0,-1 0 1 0 0,1 0 0 0 0,-1-1 0 0 0,1 0-1 0 0,-1 0 1 0 0,0-1 0 0 0,5-2-210 0 0,6-5 725 0 0,-1 0-1 0 0,12-10-724 0 0,-19 14 84 0 0,-2 0 0 0 0,1-1 0 0 0,-1 0 0 0 0,0 0 0 0 0,0 0 0 0 0,-1-1 0 0 0,0 0 0 0 0,3-6-84 0 0,-6 8 0 0 0,-1 0 0 0 0,0 0 0 0 0,0 0 0 0 0,0 0 0 0 0,0 0 0 0 0,-1-1 0 0 0,0 1 0 0 0,-1 0 0 0 0,1-4 0 0 0,-1 8 0 0 0,0 1 0 0 0,-1 0 0 0 0,1 0 0 0 0,0 0 0 0 0,0 0 0 0 0,-1 0 0 0 0,1 0 0 0 0,-1 0 0 0 0,1 0 0 0 0,-1 0 0 0 0,1 0 0 0 0,-1 0 0 0 0,0 0 0 0 0,1 0 0 0 0,-1 0 0 0 0,0 1 0 0 0,0-1 0 0 0,1 0 0 0 0,-1 0 0 0 0,0 1 0 0 0,0-1 0 0 0,0 1 0 0 0,0-1 0 0 0,0 1 0 0 0,0-1 0 0 0,0 1 0 0 0,0-1 0 0 0,0 1 0 0 0,0 0 0 0 0,-1 0 0 0 0,1-1-1 0 0,0 1 1 0 0,0 0 0 0 0,0 0 0 0 0,0 0 0 0 0,-1 0 0 0 0,-2 0 2 0 0,-1 0 0 0 0,0 0-1 0 0,0 1 1 0 0,0-1 0 0 0,1 1-1 0 0,-1 0 1 0 0,0 1-1 0 0,0-1-1 0 0,-7 4 11 0 0,0 1 0 0 0,0 0 0 0 0,1 0 0 0 0,-1 1 0 0 0,2 1 0 0 0,-1 0 0 0 0,1 0 0 0 0,0 1-1 0 0,-4 5-10 0 0,8-8 4 0 0,1 0 0 0 0,0 1 0 0 0,0-1 0 0 0,1 1 0 0 0,-1 0 0 0 0,2 0 0 0 0,-1 0 0 0 0,1 1 0 0 0,0-1 0 0 0,0 1 0 0 0,1 0 0 0 0,0-1 0 0 0,1 1 0 0 0,-1 0 0 0 0,1 1 0 0 0,1-1-4 0 0,0-5 0 0 0,0 0 1 0 0,1-1-1 0 0,0 1 0 0 0,-1 0 1 0 0,1 0-1 0 0,0 0 1 0 0,0-1-1 0 0,0 1 0 0 0,1 0 1 0 0,-1-1-1 0 0,0 1 1 0 0,1-1-1 0 0,0 1 1 0 0,0-1-1 0 0,0 0 0 0 0,0 0 1 0 0,0 0-1 0 0,0 0 1 0 0,0 0-1 0 0,1 0 0 0 0,-1-1 1 0 0,1 1-1 0 0,8 5-26 0 0,1-1 1 0 0,-1-1 0 0 0,1 0-1 0 0,6 2 26 0 0,-14-6 31 0 0,2 1 76 0 0,-1-1 0 0 0,1 0 0 0 0,0-1 0 0 0,0 1 0 0 0,-1-1 0 0 0,1 0 0 0 0,0 0 0 0 0,1-1-107 0 0,12 0 246 0 0,0 1-153 0 0,-1-1 1 0 0,13-2-94 0 0,-25 2-197 0 0,1 0 0 0 0,-1-1 0 0 0,1 1 0 0 0,-1-2 0 0 0,0 1-1 0 0,0-1 1 0 0,0 0 0 0 0,0 0 0 0 0,2-3 197 0 0,11-6-4672 0 0,2 0-1498 0 0</inkml:trace>
  <inkml:trace contextRef="#ctx0" brushRef="#br1" timeOffset="177232.983">17288 4926 7832 0 0,'-4'-6'705'0'0,"2"5"-544"0"0,0-1 0 0 0,0 1 0 0 0,0-1 0 0 0,0 1 1 0 0,-1 0-1 0 0,1 0 0 0 0,0 0 0 0 0,-1 0 0 0 0,1 1 0 0 0,-1-1 0 0 0,1 1 0 0 0,-1-1 0 0 0,1 1 1 0 0,-1 0-1 0 0,1 0 0 0 0,-1 0 0 0 0,1 0 0 0 0,-1 0 0 0 0,1 1 0 0 0,-1-1 0 0 0,1 1 0 0 0,-1-1 1 0 0,1 1-1 0 0,-1 0 0 0 0,1 0 0 0 0,0 0 0 0 0,-1 1-161 0 0,-3 1 620 0 0,0 0 0 0 0,1 1-1 0 0,0-1 1 0 0,0 1 0 0 0,0 0 0 0 0,-1 1-620 0 0,-12 16-581 0 0,10-9 652 0 0,1 1 0 0 0,0 0 0 0 0,1 1 0 0 0,0-1 0 0 0,1 1 0 0 0,0 0 0 0 0,1 1 0 0 0,1-1 0 0 0,0 4-71 0 0,-1 10 410 0 0,2 0 1 0 0,0 0 0 0 0,2 0-1 0 0,2 11-410 0 0,5 25 1210 0 0,6 16-1210 0 0,-3-19-93 0 0,0 28 93 0 0,-10-82 131 0 0,0 0-1 0 0,0 0 0 0 0,0 0 0 0 0,-1 0 1 0 0,0 0-1 0 0,-1 0 0 0 0,1 0 0 0 0,-1 0 1 0 0,0 0-1 0 0,-1-1 0 0 0,0 1 0 0 0,-2 3-130 0 0,3-6-77 0 0,-1-1 0 0 0,1 1 0 0 0,-1-1 0 0 0,0 0 0 0 0,0 0 0 0 0,0 0 0 0 0,0 0-1 0 0,0-1 1 0 0,-1 1 0 0 0,1-1 0 0 0,-1 0 0 0 0,0 0 77 0 0,0 0-750 0 0,-1 0 1 0 0,1 0-1 0 0,-1-1 1 0 0,1 0-1 0 0,-1 0 1 0 0,0 0-1 0 0,-3 0 750 0 0,-7-1-6374 0 0</inkml:trace>
  <inkml:trace contextRef="#ctx0" brushRef="#br1" timeOffset="177456.105">16954 5323 11256 0 0,'-14'-5'143'0'0,"14"5"-138"0"0,0 0 0 0 0,0 0-1 0 0,0 0 1 0 0,0 0 0 0 0,0 0 0 0 0,0 0-1 0 0,0 0 1 0 0,0 0 0 0 0,0 0-1 0 0,0 0 1 0 0,0 0 0 0 0,0 0 0 0 0,0 0-1 0 0,0 0 1 0 0,-1-1 0 0 0,1 1 0 0 0,0 0-1 0 0,0 0 1 0 0,0 0 0 0 0,0 0 0 0 0,0 0-1 0 0,0 0 1 0 0,0 0 0 0 0,0 0 0 0 0,0 0-1 0 0,0 0 1 0 0,0 0 0 0 0,0 0 0 0 0,0 0-1 0 0,0 0 1 0 0,0 0 0 0 0,0-1-1 0 0,0 1 1 0 0,0 0 0 0 0,0 0 0 0 0,0 0-1 0 0,0 0 1 0 0,0 0 0 0 0,0 0 0 0 0,0 0-1 0 0,0 0 1 0 0,0 0 0 0 0,0 0 0 0 0,0 0-1 0 0,0 0 1 0 0,0 0 0 0 0,0 0 0 0 0,0-1-1 0 0,0 1 1 0 0,0 0 0 0 0,0 0 0 0 0,0 0-1 0 0,0 0 1 0 0,0 0 0 0 0,0 0-1 0 0,1 0 1 0 0,-1 0 0 0 0,0 0 0 0 0,0 0-1 0 0,0 0 1 0 0,0 0 0 0 0,0 0 0 0 0,0 0-1 0 0,0 0 1 0 0,0 0 0 0 0,0 0 0 0 0,0 0-5 0 0,23-4 701 0 0,2 1-623 0 0,0-2 299 0 0,1 1 1 0 0,-1 1 0 0 0,1 2 0 0 0,5 1-378 0 0,36-3 1193 0 0,-29 0-852 0 0,-4 1 133 0 0,-1-1-1 0 0,1-3-473 0 0,-24 5-118 0 0,-1-2 1 0 0,1 1-1 0 0,-1-1 0 0 0,0-1 1 0 0,0 0-1 0 0,0 0 0 0 0,0-1 1 0 0,-1 0-1 0 0,1-1 118 0 0,-3 2-376 0 0,-1 0 1 0 0,0-1-1 0 0,0 0 1 0 0,-1 0-1 0 0,0-1 1 0 0,3-4 375 0 0,-2 5-272 0 0,11-19-1040 0 0</inkml:trace>
  <inkml:trace contextRef="#ctx0" brushRef="#br1" timeOffset="177700.584">17457 4970 5528 0 0,'-2'0'211'0'0,"-1"0"0"0"0,1 1 0 0 0,0-1 0 0 0,0 1 0 0 0,0 0 0 0 0,0 0 0 0 0,0 0 0 0 0,0 0 0 0 0,0 0 0 0 0,0 0 0 0 0,1 0-1 0 0,-1 1 1 0 0,0-1 0 0 0,0 0 0 0 0,1 1 0 0 0,-1 0 0 0 0,1-1 0 0 0,0 1 0 0 0,-1 0-211 0 0,-4 7 1236 0 0,0 0 1 0 0,0 0-1 0 0,0 3-1236 0 0,4-9-295 0 0,-5 12 625 0 0,0-1 0 0 0,1 1 0 0 0,1 0 0 0 0,0 0 0 0 0,1 1-1 0 0,1 0 1 0 0,0-1 0 0 0,1 1 0 0 0,1 0 0 0 0,1 9-330 0 0,-1 8 1489 0 0,1 28 308 0 0,0-38-1869 0 0,0 0 0 0 0,-2 0-1 0 0,-4 18 74 0 0,-2 29 63 0 0,7-61 52 0 0,-1 0-1 0 0,0 0 0 0 0,0 0 0 0 0,-1 0 0 0 0,0-1 1 0 0,-1 1-1 0 0,0-1 0 0 0,0 0 0 0 0,0 0 1 0 0,-1 0-1 0 0,-1-1 0 0 0,-4 5-115 0 0,9-10 25 0 0,0-1 1 0 0,-1 1-1 0 0,1-1 1 0 0,-1 0-1 0 0,1 0 0 0 0,-1 0 1 0 0,0 0-1 0 0,1 0 0 0 0,-1 0 1 0 0,0 0-1 0 0,0 0 1 0 0,1-1-1 0 0,-1 1 0 0 0,0-1 1 0 0,0 1-1 0 0,0-1 1 0 0,0 0-1 0 0,0 0 0 0 0,0 0 1 0 0,0 0-1 0 0,0 0 0 0 0,0 0 1 0 0,0 0-26 0 0,-3-1-446 0 0,1 0-1 0 0,-1-1 1 0 0,1 1 0 0 0,-1-1 0 0 0,1 0 0 0 0,0 0 0 0 0,0-1-1 0 0,0 1 1 0 0,-3-3 446 0 0,-7-4-1782 0 0</inkml:trace>
  <inkml:trace contextRef="#ctx0" brushRef="#br1" timeOffset="178007.92">17122 5270 6912 0 0,'0'0'528'0'0,"-1"-1"-342"0"0,1 1-179 0 0,0 0 0 0 0,0 0-1 0 0,0 0 1 0 0,0 0 0 0 0,0 0-1 0 0,0 0 1 0 0,0 0-1 0 0,0 0 1 0 0,0 0 0 0 0,-1 0-1 0 0,1 0 1 0 0,0 0 0 0 0,0 0-1 0 0,0 0 1 0 0,0-1-1 0 0,0 1 1 0 0,0 0 0 0 0,0 0-1 0 0,0 0 1 0 0,0 0 0 0 0,0 0-1 0 0,0 0 1 0 0,0 0-1 0 0,0 0 1 0 0,0 0 0 0 0,0 0-1 0 0,0-1 1 0 0,0 1 0 0 0,0 0-1 0 0,-1 0 1 0 0,1 0 0 0 0,0 0-1 0 0,0 0 1 0 0,0 0-1 0 0,1 0 1 0 0,-1 0 0 0 0,0-1-1 0 0,0 1 1 0 0,0 0 0 0 0,0 0-1 0 0,0 0 1 0 0,0 0-1 0 0,0 0 1 0 0,0 0 0 0 0,0 0-1 0 0,0 0 1 0 0,0 0 0 0 0,0-1-1 0 0,0 1 1 0 0,0 0-1 0 0,0 0 1 0 0,0 0 0 0 0,0 0-1 0 0,0 0 1 0 0,1 0 0 0 0,-1 0-1 0 0,0 0 1 0 0,0 0-1 0 0,0 0 1 0 0,0 0 0 0 0,0 0-1 0 0,0 0 1 0 0,0 0-7 0 0,5-3 353 0 0,-5 3-345 0 0,5-2 391 0 0,0 1 0 0 0,0-1 0 0 0,0 1-1 0 0,0 0 1 0 0,6 0-399 0 0,13-2 910 0 0,-12 1-765 0 0,0 1 0 0 0,-1 0 0 0 0,1 1 0 0 0,4 1-145 0 0,20-1 592 0 0,145-6 2255 0 0,-174 6-2937 0 0,-1 0 1 0 0,1 0 0 0 0,-1-1-1 0 0,1 1 1 0 0,-1-1 0 0 0,0-1-1 0 0,1 1 1 0 0,-1-1 0 0 0,4-2 89 0 0,1-1-951 0 0,-10 5 756 0 0,1-1 1 0 0,-1 1 0 0 0,1-1-1 0 0,-1 0 1 0 0,0 0 0 0 0,1 1-1 0 0,-1-1 1 0 0,0 0 0 0 0,0 0-1 0 0,1 0 1 0 0,-1 0 0 0 0,0 0-1 0 0,0-1 1 0 0,0 1 0 0 0,0 0-1 0 0,-1 0 1 0 0,2-2 194 0 0,15-23-3869 0 0,-16 25 4486 0 0,-3 3-151 0 0,1 0 0 0 0,0 0 0 0 0,0 1 0 0 0,0-1 0 0 0,0 0 0 0 0,0 1 0 0 0,1-1 0 0 0,-1 2-466 0 0,-13 48 3453 0 0,11-33-2444 0 0,1-14-732 0 0,1 0 0 0 0,0-1 0 0 0,0 1 0 0 0,1 0 0 0 0,0 0 0 0 0,-1 0 0 0 0,2 0 0 0 0,-1 0 0 0 0,0 0 0 0 0,1 0 0 0 0,0-1-1 0 0,0 1 1 0 0,1 2-277 0 0,1 6 540 0 0,-2-10-527 0 0,-1-1-1 0 0,1 1 0 0 0,-1-1 1 0 0,1 1-1 0 0,0-1 0 0 0,0 0 1 0 0,0 1-1 0 0,0-1 0 0 0,0 0 1 0 0,0 1-1 0 0,1-1 0 0 0,0 0-12 0 0,-1-1 371 0 0,6-11 470 0 0,3-5-3962 0 0,-9 4-3361 0 0</inkml:trace>
  <inkml:trace contextRef="#ctx0" brushRef="#br1" timeOffset="178332.357">17607 5039 13072 0 0,'0'0'297'0'0,"0"0"39"0"0,0 0 19 0 0,0 0-34 0 0,9 17-118 0 0,1-5-28 0 0,-1 0 1 0 0,5 10-176 0 0,-1-1-4071 0 0,-9-13-593 0 0</inkml:trace>
  <inkml:trace contextRef="#ctx0" brushRef="#br1" timeOffset="178595.173">17925 5090 8752 0 0,'0'0'673'0'0,"-13"5"1203"0"0,-15 18 924 0 0,13-13-2336 0 0,1 2 1 0 0,0 0-1 0 0,0 1 1 0 0,1 0-1 0 0,1 0 1 0 0,0 2-1 0 0,1 0 1 0 0,-5 8-465 0 0,13-19 141 0 0,1 1 1 0 0,0-1-1 0 0,0 1 1 0 0,0 0-1 0 0,0 0 1 0 0,1 0-1 0 0,-1 0 1 0 0,1 0-1 0 0,1 0 1 0 0,-1 0-1 0 0,1 0 1 0 0,0 1-142 0 0,0-3 53 0 0,0 0-1 0 0,1 0 1 0 0,-1 0 0 0 0,1 0-1 0 0,0 0 1 0 0,0 0 0 0 0,0 0 0 0 0,0 0-1 0 0,1 0 1 0 0,-1 0 0 0 0,1-1 0 0 0,-1 1-1 0 0,1-1 1 0 0,0 1 0 0 0,0-1 0 0 0,0 1-1 0 0,1-1 1 0 0,-1 0 0 0 0,3 2-53 0 0,0-1 60 0 0,0 1 1 0 0,0-1-1 0 0,1 0 1 0 0,-1 0-1 0 0,1-1 0 0 0,0 1 1 0 0,0-1-1 0 0,0 0 1 0 0,0-1-1 0 0,0 0 1 0 0,0 0-1 0 0,0 0 1 0 0,0-1-1 0 0,1 1 1 0 0,-1-2-1 0 0,0 1 1 0 0,0-1-1 0 0,0 1 0 0 0,0-2 1 0 0,3 0-61 0 0,-3 0-218 0 0,-1 0 1 0 0,0 0-1 0 0,0 0 0 0 0,0-1 0 0 0,0 0 1 0 0,0 0-1 0 0,0 0 0 0 0,-1-1 1 0 0,0 1-1 0 0,1-1 0 0 0,-1 0 1 0 0,-1-1-1 0 0,1 1 0 0 0,2-4 218 0 0,0-3-1320 0 0,1 0 0 0 0,-1-1 0 0 0,-1 0 0 0 0,0 0 0 0 0,0-3 1320 0 0,4-8-1934 0 0</inkml:trace>
  <inkml:trace contextRef="#ctx0" brushRef="#br1" timeOffset="178892.945">18033 5157 6448 0 0,'0'0'498'0'0,"0"16"978"0"0,0 12 2965 0 0,-1-14-3662 0 0,0-1 0 0 0,2 0 1 0 0,0 0-1 0 0,0 0 0 0 0,2 3-779 0 0,3 28 1569 0 0,-5-35-1063 0 0,0 1-1 0 0,1-1 1 0 0,-1 0-1 0 0,2 0 0 0 0,2 7-505 0 0,2 3 599 0 0,-8-19-595 0 0,1 0-1 0 0,0 1 1 0 0,0-1-1 0 0,0 1 1 0 0,0-1-1 0 0,0 0 1 0 0,0 1-1 0 0,1-1 1 0 0,-1 1 0 0 0,0-1-1 0 0,0 0 1 0 0,0 1-1 0 0,0-1 1 0 0,0 0-1 0 0,1 1 1 0 0,-1-1-1 0 0,0 0 1 0 0,0 1 0 0 0,0-1-1 0 0,1 0 1 0 0,-1 1-1 0 0,0-1 1 0 0,1 0-1 0 0,-1 1 1 0 0,0-1-1 0 0,1 0 1 0 0,-1 0-1 0 0,0 0 1 0 0,1 1 0 0 0,-1-1-1 0 0,0 0 1 0 0,1 0-1 0 0,-1 0 1 0 0,0 0-1 0 0,1 0-3 0 0,-1 0 13 0 0,1 1 107 0 0,-1-1 0 0 0,0 0-32 0 0,0 0-134 0 0,0-14-6159 0 0,0 3-527 0 0</inkml:trace>
  <inkml:trace contextRef="#ctx0" brushRef="#br1" timeOffset="178893.945">18022 4942 4608 0 0,'0'0'200'0'0,"0"0"48"0"0,0 0-248 0 0,2-2 0 0 0,2-4 0 0 0,-4 6 0 0 0,0 0 1224 0 0,0 0 200 0 0,0 0 40 0 0,0 0 8 0 0,0 0-1184 0 0,0 0-224 0 0,0 0-64 0 0,0 0-4392 0 0</inkml:trace>
  <inkml:trace contextRef="#ctx0" brushRef="#br1" timeOffset="179723.636">18152 5222 8952 0 0,'0'0'117'0'0,"0"0"-1"0"0,0-1 1 0 0,0 1 0 0 0,0 0 0 0 0,0-1-1 0 0,1 1 1 0 0,-1 0 0 0 0,0 0 0 0 0,0-1 0 0 0,0 1-1 0 0,0 0 1 0 0,1 0 0 0 0,-1-1 0 0 0,0 1 0 0 0,0 0-1 0 0,0 0 1 0 0,1-1 0 0 0,-1 1 0 0 0,0 0-1 0 0,0 0 1 0 0,1 0 0 0 0,-1 0 0 0 0,0-1 0 0 0,0 1-1 0 0,1 0 1 0 0,-1 0 0 0 0,0 0 0 0 0,1 0 0 0 0,-1 0-1 0 0,0 0 1 0 0,1 0 0 0 0,-1 0 0 0 0,0 0-117 0 0,9 6 1562 0 0,-9-5-1497 0 0,1 0 0 0 0,-1 0 0 0 0,1-1 0 0 0,-1 1 1 0 0,1 0-1 0 0,-1-1 0 0 0,1 1 0 0 0,-1-1 0 0 0,1 1 0 0 0,0-1 1 0 0,-1 1-1 0 0,1-1 0 0 0,0 1 0 0 0,0-1 0 0 0,-1 0 0 0 0,1 1 1 0 0,0-1-1 0 0,0 0 0 0 0,-1 0 0 0 0,1 0 0 0 0,0 0 0 0 0,0 1 1 0 0,0-1-1 0 0,0 0 0 0 0,-1 0 0 0 0,1 0 0 0 0,0-1 0 0 0,0 1 1 0 0,0 0-1 0 0,-1 0 0 0 0,1 0 0 0 0,0-1 0 0 0,0 1 0 0 0,0 0-65 0 0,6-3 307 0 0,0 0-1 0 0,0 0 1 0 0,0 1-1 0 0,0 0 1 0 0,0 1-1 0 0,1 0 1 0 0,4 0-307 0 0,-3 0 171 0 0,-5 1-113 0 0,0 0 1 0 0,-1-1-1 0 0,1 1 1 0 0,0-1-1 0 0,-1 0 1 0 0,1 0-1 0 0,0 0 0 0 0,1-1-58 0 0,21-6 275 0 0,-23 7-256 0 0,1 1-1 0 0,-1-1 1 0 0,0 0 0 0 0,0 0-1 0 0,0 0 1 0 0,0 0 0 0 0,0 0-1 0 0,0-1 1 0 0,0 0 0 0 0,-1 1-1 0 0,1-1 1 0 0,0 0 0 0 0,0-1-19 0 0,9-9-203 0 0,1 0 0 0 0,6-4 203 0 0,-14 13 0 0 0,-3 1 0 0 0,-1 1 0 0 0,1 0 0 0 0,0 0 0 0 0,-1-1 0 0 0,1 1 0 0 0,-1-1 0 0 0,1 0 0 0 0,-1 1 0 0 0,0-1 0 0 0,1 0 0 0 0,-1 0 0 0 0,0 0 0 0 0,0 0 0 0 0,0 0 0 0 0,-1 0 0 0 0,1 0 0 0 0,0 0 0 0 0,-1 2 31 0 0,0-1 0 0 0,0 1-1 0 0,0 0 1 0 0,0 0-1 0 0,0-1 1 0 0,0 1 0 0 0,0 0-1 0 0,0-1 1 0 0,0 1-1 0 0,0 0 1 0 0,0 0 0 0 0,0-1-1 0 0,0 1 1 0 0,0 0-1 0 0,0-1 1 0 0,0 1 0 0 0,0 0-1 0 0,0 0 1 0 0,0-1-1 0 0,0 1 1 0 0,-1 0 0 0 0,1 0-1 0 0,0-1 1 0 0,0 1-1 0 0,0 0 1 0 0,0 0 0 0 0,-1 0-1 0 0,1-1 1 0 0,0 1-1 0 0,0 0 1 0 0,0 0 0 0 0,-1 0-31 0 0,-9-2 291 0 0,-11 7-160 0 0,11 0-59 0 0,1 0 0 0 0,0 1 0 0 0,0 0 1 0 0,0 0-1 0 0,1 1 0 0 0,-2 3-72 0 0,-22 17-364 0 0,22-20 387 0 0,1 1 0 0 0,1 0 0 0 0,-1 0 0 0 0,1 1 0 0 0,1 0 0 0 0,-1 0 0 0 0,2 1 0 0 0,-1 0 0 0 0,-2 8-23 0 0,8-17 3 0 0,0 0 0 0 0,0 0 0 0 0,1 1 1 0 0,-1-1-1 0 0,1 0 0 0 0,-1 1 0 0 0,1-1 1 0 0,0 0-1 0 0,-1 1 0 0 0,1-1 0 0 0,0 0 1 0 0,0 1-1 0 0,0-1 0 0 0,0 0 0 0 0,0 1 1 0 0,0-1-1 0 0,0 0 0 0 0,1 1 0 0 0,-1-1 1 0 0,0 0-1 0 0,1 1 0 0 0,-1-1 0 0 0,1 0 1 0 0,0 0-1 0 0,-1 1 0 0 0,1-1 0 0 0,0 0 1 0 0,-1 0-1 0 0,1 0 0 0 0,0 0 0 0 0,0 0 1 0 0,0 0-1 0 0,0 0 0 0 0,0 0 0 0 0,0 0 1 0 0,0-1-1 0 0,1 1 0 0 0,-1 0 0 0 0,0-1 1 0 0,0 1-1 0 0,1-1 0 0 0,-1 1 0 0 0,0-1-3 0 0,6 3 22 0 0,-1-1-1 0 0,1 0 0 0 0,0-1 0 0 0,0 0 0 0 0,0 0 1 0 0,0 0-1 0 0,5-1-21 0 0,-3 0 0 0 0,0 0-1 0 0,1-1 1 0 0,-1-1 0 0 0,-1 0 0 0 0,1 0 0 0 0,0 0 0 0 0,0-1-1 0 0,-1-1 1 0 0,1 1 0 0 0,-1-1 0 0 0,0-1 0 0 0,0 1 0 0 0,-1-2-1 0 0,2 0 1 0 0,9-10-94 0 0,0 0-1 0 0,-1-1 0 0 0,0-1 0 0 0,9-14 95 0 0,-22 26-198 0 0,1 0 41 0 0,0-1 0 0 0,0 1 0 0 0,0 1 0 0 0,1-1 0 0 0,0 1 1 0 0,0 0-1 0 0,0 0 0 0 0,1 0 0 0 0,2-1 157 0 0,-8 6-134 0 0,-1 0-27 0 0,0 0-6 0 0,0 0 11 0 0,-4 16-120 0 0,-7 16 554 0 0,1 1-1 0 0,1 0 0 0 0,0 11-277 0 0,8-40 2 0 0,-1 5 4 0 0,1 0-1 0 0,-1 1 1 0 0,2-1-1 0 0,-1 7-5 0 0,1-15 118 0 0,0-1 11 0 0,0 0-8 0 0,0 0 6 0 0,4-2-31 0 0,-1 1 0 0 0,0-1 0 0 0,0 0 0 0 0,0 0 0 0 0,0 0 0 0 0,0 0 0 0 0,0-1 0 0 0,-1 1 0 0 0,3-3-96 0 0,-5 5 0 0 0,17-20 97 0 0,1 1-1 0 0,1 0 0 0 0,12-8-96 0 0,-26 22 18 0 0,1 1 0 0 0,-1 0 0 0 0,1 1-1 0 0,0-1 1 0 0,0 1 0 0 0,0 0 0 0 0,0 1-1 0 0,0 0 1 0 0,0-1 0 0 0,1 2 0 0 0,-1-1-1 0 0,1 1 1 0 0,0 0 0 0 0,-1 1 0 0 0,1-1-1 0 0,7 2-17 0 0,-12-1-4 0 0,1 1 0 0 0,-1-1-1 0 0,1 1 1 0 0,-1 0-1 0 0,1 0 1 0 0,-1 0-1 0 0,0 0 1 0 0,0 1 0 0 0,1-1-1 0 0,-1 1 1 0 0,0-1-1 0 0,0 1 1 0 0,0 0 0 0 0,0-1-1 0 0,0 2 5 0 0,4 4-13 0 0,0 1-1 0 0,0 0 0 0 0,2 5 14 0 0,1 2-186 0 0,-5-9 341 0 0,2 4-137 0 0,1-1 0 0 0,0 0 0 0 0,1 1-18 0 0,-6-8-55 0 0,0 0-1 0 0,0 0 1 0 0,1 0-1 0 0,-1 0 0 0 0,1 0 1 0 0,-1-1-1 0 0,1 1 0 0 0,-1-1 1 0 0,1 0-1 0 0,0 1 1 0 0,-1-1-1 0 0,1 0 0 0 0,0-1 1 0 0,1 1 55 0 0,-2-1-271 0 0,-1 0 1 0 0,1 0 0 0 0,-1 0 0 0 0,1 0 0 0 0,-1 0-1 0 0,1-1 1 0 0,-1 1 0 0 0,1 0 0 0 0,-1-1-1 0 0,1 0 1 0 0,-1 1 0 0 0,1-1 0 0 0,-1 0-1 0 0,0 1 1 0 0,1-1 0 0 0,-1 0 0 0 0,1-1 270 0 0,0 0-278 0 0,10-6-1567 0 0</inkml:trace>
  <inkml:trace contextRef="#ctx0" brushRef="#br1" timeOffset="180283.242">19160 5011 13824 0 0,'0'0'314'0'0,"0"0"46"0"0,0 0 22 0 0,0 0-50 0 0,-3 6-208 0 0,-1-1 57 0 0,1-1 1 0 0,-1-1 0 0 0,0 1 0 0 0,0-1 0 0 0,-4 4-182 0 0,-9 6 490 0 0,-19 18-30 0 0,26-23-121 0 0,0 1 0 0 0,0 0 0 0 0,1 0 0 0 0,0 1 0 0 0,1 0 0 0 0,-3 4-339 0 0,-3 6 155 0 0,-10 16-135 0 0,23-34-21 0 0,0 0 1 0 0,0 1 0 0 0,0-1-1 0 0,0 1 1 0 0,0-1 0 0 0,0 1-1 0 0,1 0 1 0 0,-1-1 0 0 0,1 1-1 0 0,0 0 1 0 0,0-1 0 0 0,0 1-1 0 0,0 2 1 0 0,0-4 38 0 0,0 0-1 0 0,1 0 0 0 0,-1 0 0 0 0,0 0 0 0 0,0 0 1 0 0,1 0-1 0 0,-1 0 0 0 0,1 0 0 0 0,-1 0 0 0 0,1 0 0 0 0,-1 0 1 0 0,1 0-1 0 0,0 0 0 0 0,-1-1 0 0 0,1 1 0 0 0,0 0 1 0 0,0 0-1 0 0,-1-1 0 0 0,1 1 0 0 0,0 0 0 0 0,0-1 1 0 0,0 1-1 0 0,0-1 0 0 0,0 1 0 0 0,0-1 0 0 0,0 1 1 0 0,0-1-1 0 0,0 0 0 0 0,0 1 0 0 0,0-1 0 0 0,0 0 0 0 0,1 0-37 0 0,3 0 172 0 0,0 0 0 0 0,0 0 0 0 0,1-1 0 0 0,-1 0 0 0 0,0 0 0 0 0,2-1-172 0 0,12-2-150 0 0,-12 3 150 0 0,0-1 0 0 0,0 0 0 0 0,0-1 0 0 0,0 0 0 0 0,0 0 0 0 0,0 0 0 0 0,-1-1 0 0 0,5-3 0 0 0,-4 2 0 0 0,1 1 0 0 0,0-1 0 0 0,1 1 0 0 0,-1 1 0 0 0,8-3 0 0 0,10-1 0 0 0,0-1 0 0 0,11-5 0 0 0,-33 10 6 0 0,-3 3-2 0 0,0-1 0 0 0,0 1 0 0 0,0-1 0 0 0,0 1 0 0 0,1-1-1 0 0,-1 1 1 0 0,0 0 0 0 0,0-1 0 0 0,0 1 0 0 0,0 0 0 0 0,0 0-1 0 0,0 0 1 0 0,0 0 0 0 0,1 0 0 0 0,-1 0 0 0 0,0 0 0 0 0,0 0-1 0 0,0 1 1 0 0,0-1 0 0 0,0 0 0 0 0,0 1-4 0 0,0-1 0 0 0,0 0-1 0 0,-1 0 1 0 0,1 0-1 0 0,0 1 1 0 0,-1-1-1 0 0,1 0 1 0 0,-1 1-1 0 0,1-1 1 0 0,-1 0-1 0 0,1 1 1 0 0,-1-1-1 0 0,1 1 1 0 0,-1-1-1 0 0,1 1 1 0 0,-1-1-1 0 0,1 1 1 0 0,-1-1-1 0 0,0 1 1 0 0,1 0-1 0 0,-1-1 1 0 0,0 1-1 0 0,0-1 1 0 0,1 1-1 0 0,-1 0 1 0 0,0-1-1 0 0,0 1 1 0 0,0 0-1 0 0,0-1 1 0 0,0 1-1 0 0,0 0 1 0 0,0-1-1 0 0,0 1 1 0 0,0 0-1 0 0,0-1 1 0 0,0 1-1 0 0,0 0 1 0 0,-1-1-1 0 0,1 1 1 0 0,0 1 7 0 0,-3 34-143 0 0,1-29 134 0 0,2 0 1 0 0,-1-1-1 0 0,1 1 1 0 0,0 0-1 0 0,0 0 1 0 0,1-1-1 0 0,1 8 2 0 0,-2-13 1 0 0,1 0 0 0 0,-1 1 0 0 0,1-1 0 0 0,-1 0 0 0 0,1 0 0 0 0,0 1 0 0 0,0-1 0 0 0,-1 0 0 0 0,1 0 0 0 0,0 0 0 0 0,0 0 0 0 0,0 0 0 0 0,0 0 0 0 0,0 0 0 0 0,1 0-1 0 0,-1 0 1 0 0,0-1 0 0 0,0 1 0 0 0,0 0 0 0 0,1-1 0 0 0,-1 1 0 0 0,0-1 0 0 0,1 1 0 0 0,-1-1 0 0 0,1 0 0 0 0,-1 0 0 0 0,0 1 0 0 0,1-1 0 0 0,-1 0 0 0 0,1 0 0 0 0,-1 0 0 0 0,0-1 0 0 0,1 1-1 0 0,-1 0 1 0 0,1 0 0 0 0,0-1-1 0 0,4 0 35 0 0,1-1 1 0 0,-1 0-1 0 0,0 0 0 0 0,0-1 0 0 0,0 1 0 0 0,0-1 0 0 0,2-2-35 0 0,3-3 28 0 0,0-1 0 0 0,-1 0-1 0 0,0-1 1 0 0,-1 0-1 0 0,0 0 1 0 0,6-10-28 0 0,-6 8-52 0 0,0 1 1 0 0,1 0-1 0 0,0 0 1 0 0,0 1-1 0 0,1 1 0 0 0,1 0 52 0 0,-8 6 0 0 0,0 1 0 0 0,0 0 0 0 0,0 0 0 0 0,0 0 0 0 0,0 0 0 0 0,1 1 0 0 0,4-1 0 0 0,-9 1 0 0 0,1 1 0 0 0,-1 0 0 0 0,1 0 0 0 0,-1 0 0 0 0,1 0 0 0 0,-1 0 0 0 0,1 0 0 0 0,-1 0 0 0 0,1 0 0 0 0,0 1 0 0 0,-1-1 0 0 0,1 0 0 0 0,-1 0 0 0 0,1 0 0 0 0,-1 1 0 0 0,1-1 0 0 0,-1 0 0 0 0,1 0 0 0 0,-1 1 0 0 0,0-1 0 0 0,1 0 0 0 0,-1 1 0 0 0,1-1 0 0 0,-1 1 0 0 0,0-1 0 0 0,1 0 0 0 0,-1 1 0 0 0,0-1 0 0 0,1 1 0 0 0,-1-1 0 0 0,0 1 0 0 0,0-1 0 0 0,0 1 0 0 0,1-1 0 0 0,-1 1 0 0 0,0-1 0 0 0,0 1 0 0 0,0 0 0 0 0,1 1 0 0 0,1 2 13 0 0,0 1 1 0 0,0-1-1 0 0,-1 1 0 0 0,1-1 0 0 0,-1 1 0 0 0,0 0 0 0 0,0 0 0 0 0,-1-1 0 0 0,1 5-13 0 0,-4 46-15 0 0,1-27-78 0 0,-2 12 74 0 0,-9 40 19 0 0,-1 8 1 0 0,11-60 38 0 0,-2 1 0 0 0,-1-1-1 0 0,-1 0 1 0 0,-1 0 0 0 0,-6 10-39 0 0,13-35-7 0 0,-1 0 1 0 0,1 0 0 0 0,-1 0 0 0 0,0 0-1 0 0,0-1 1 0 0,0 1 0 0 0,0-1-1 0 0,-1 1 1 0 0,1-1 0 0 0,0 0-1 0 0,-1 0 1 0 0,0 0 0 0 0,1 0 0 0 0,-1 0-1 0 0,0-1 1 0 0,0 1 0 0 0,0-1-1 0 0,0 0 1 0 0,-1 0 0 0 0,1 0 0 0 0,0 0-1 0 0,0-1 1 0 0,0 1 0 0 0,-1-1-1 0 0,1 0 1 0 0,0 1 0 0 0,-1-2 0 0 0,1 1-1 0 0,0 0 1 0 0,-1-1 0 0 0,1 1-1 0 0,-1-1 7 0 0,-41-5 1029 0 0,35 6-1373 0 0,1-1 0 0 0,-1-1 1 0 0,0 1-1 0 0,0-2 0 0 0,-2 0 344 0 0,-4-4-1510 0 0</inkml:trace>
  <inkml:trace contextRef="#ctx0" brushRef="#br1" timeOffset="181390.208">16845 6096 8288 0 0,'-2'1'638'0'0,"-8"0"-443"0"0,7-1-80 0 0,0 1-1 0 0,0-1 0 0 0,0 1 1 0 0,-1 0-1 0 0,1-1 0 0 0,0 1 1 0 0,0 1-1 0 0,0-1 1 0 0,0 0-1 0 0,0 1 0 0 0,1-1 1 0 0,-1 1-1 0 0,0 0 0 0 0,-1 2-114 0 0,-4 14 1987 0 0,-4-8-1754 0 0,10-8-148 0 0,-1 1 0 0 0,0-1 0 0 0,1 0 0 0 0,0 1 1 0 0,-1-1-1 0 0,1 2-85 0 0,1-4 45 0 0,1 1 0 0 0,-1 0 1 0 0,1 0-1 0 0,0-1 0 0 0,-1 1 1 0 0,1 0-1 0 0,0 0 0 0 0,-1 0 1 0 0,1 0-1 0 0,0-1 0 0 0,0 1 1 0 0,0 0-1 0 0,0 0 0 0 0,0 0 1 0 0,0 0-1 0 0,0 0 0 0 0,0-1 1 0 0,0 1-1 0 0,1 0 0 0 0,-1 0 1 0 0,0 0-1 0 0,0 0 1 0 0,1-1-1 0 0,-1 1 0 0 0,1 0 1 0 0,-1 0-46 0 0,7 14 566 0 0,3 5-472 0 0,-9-19-77 0 0,-1-1 0 0 0,0 1 0 0 0,1-1 0 0 0,-1 1 1 0 0,0-1-1 0 0,0 1 0 0 0,0-1 0 0 0,1 1 0 0 0,-1-1 1 0 0,0 1-1 0 0,0-1 0 0 0,0 1 0 0 0,0-1 1 0 0,0 1-1 0 0,0 0 0 0 0,0-1 0 0 0,0 1 0 0 0,0-1 1 0 0,0 1-1 0 0,0-1 0 0 0,0 1 0 0 0,0-1 1 0 0,0 1-1 0 0,0-1 0 0 0,-1 1 0 0 0,1-1 0 0 0,0 1 1 0 0,-1 0-18 0 0,1-1 14 0 0,0 0 1 0 0,0 0-1 0 0,0 1 1 0 0,0-1-1 0 0,-1 0 1 0 0,1 0 0 0 0,0 1-1 0 0,0-1 1 0 0,0 0-1 0 0,0 1 1 0 0,0-1 0 0 0,0 0-1 0 0,0 0 1 0 0,0 1-1 0 0,0-1 1 0 0,0 0-1 0 0,0 1 1 0 0,0-1 0 0 0,0 0-1 0 0,0 1 1 0 0,0-1-1 0 0,0 0 1 0 0,0 0-1 0 0,0 1 1 0 0,0-1 0 0 0,0 0-1 0 0,1 0 1 0 0,-1 1-1 0 0,0-1 1 0 0,0 0 0 0 0,0 0-1 0 0,0 1 1 0 0,1-1-1 0 0,-1 0 1 0 0,0 0-1 0 0,0 1 1 0 0,1-1 0 0 0,-1 0-1 0 0,0 0-14 0 0,5 2 70 0 0,-1 0 0 0 0,1 0 0 0 0,-1 0 0 0 0,1-1 0 0 0,0 0 0 0 0,0 0 0 0 0,-1 0 0 0 0,1 0 0 0 0,0-1 0 0 0,0 0 0 0 0,0 0 0 0 0,0 0-1 0 0,0-1 1 0 0,4 0-70 0 0,-4 0 2 0 0,-1 0-1 0 0,1 0 1 0 0,-1 0-1 0 0,0-1 0 0 0,0 1 1 0 0,0-1-1 0 0,1 0 0 0 0,-1 0 1 0 0,-1 0-1 0 0,1-1 1 0 0,0 0-1 0 0,-1 1 0 0 0,1-1 1 0 0,-1-1-1 0 0,0 1 0 0 0,2-3-1 0 0,-3 3 121 0 0,-1 0 0 0 0,0 0 0 0 0,0 0 0 0 0,-1 0 0 0 0,1 0 0 0 0,0-1 0 0 0,-1 1 0 0 0,0 0 0 0 0,0 0 0 0 0,0-1 0 0 0,0 1 0 0 0,0 0 0 0 0,-1-3-121 0 0,0-19 73 0 0,1 16-298 0 0,1 0 1 0 0,1 0-1 0 0,0 0 1 0 0,0 0-1 0 0,1-1 225 0 0,-2 9 56 0 0,-1 0 0 0 0,1 0 0 0 0,-1 0 0 0 0,0 0 0 0 0,0 0 0 0 0,0 0 0 0 0,1-1 0 0 0,-1 1 0 0 0,0 0 0 0 0,0 0 0 0 0,0 0 0 0 0,-1 0 0 0 0,1 0 0 0 0,0 0 0 0 0,0 0 0 0 0,0 0-1 0 0,-1 0 1 0 0,1 0 0 0 0,-1 0 0 0 0,1 0 0 0 0,-1 0 0 0 0,0-1-56 0 0,0 1 18 0 0,0 0 0 0 0,0-1-1 0 0,-1 1 1 0 0,1 0 0 0 0,0 0-1 0 0,-1 0 1 0 0,1 0-1 0 0,-1 1 1 0 0,1-1 0 0 0,-1 0-1 0 0,1 1 1 0 0,-1-1 0 0 0,-1 0-18 0 0,-1 0 8 0 0,0 0 1 0 0,0 1 0 0 0,0-1 0 0 0,0 1-1 0 0,0 0 1 0 0,0 0 0 0 0,0 0 0 0 0,0 1-1 0 0,0-1 1 0 0,0 1 0 0 0,0 0-1 0 0,-1 1-8 0 0,-8 3 0 0 0,13-4 0 0 0,-1-1 0 0 0,0 0 0 0 0,1 0 0 0 0,-1 1 0 0 0,0-1 0 0 0,1 1 0 0 0,-1-1 0 0 0,0 1 0 0 0,1-1 0 0 0,-1 1 0 0 0,1-1 0 0 0,-1 1 0 0 0,1-1 0 0 0,-1 1 0 0 0,1-1 0 0 0,0 1 0 0 0,-1 0 0 0 0,1 0 0 0 0,1 5 0 0 0,-1-5 0 0 0,2 9 0 0 0,-3-7 0 0 0,1-1 0 0 0,1 1 0 0 0,-1-1 0 0 0,0 1 0 0 0,1-1 0 0 0,-1 1 0 0 0,1-1 0 0 0,0 1 0 0 0,0-1 0 0 0,0 0 0 0 0,0 1 0 0 0,0-1 0 0 0,0 0 0 0 0,1 0 0 0 0,-1 0 0 0 0,1 0 0 0 0,-1 0 0 0 0,1 0 0 0 0,0 0 0 0 0,0 0 0 0 0,4 1 7 0 0,1 0 0 0 0,-1 0 0 0 0,1 0 0 0 0,0-1-1 0 0,-1 0 1 0 0,1-1 0 0 0,0 1 0 0 0,0-1-1 0 0,1 0 1 0 0,-1-1 0 0 0,0 0 0 0 0,0 0-1 0 0,4-1-6 0 0,5-1 48 0 0,1 0 0 0 0,-1-2 0 0 0,1 0 0 0 0,-1-1 0 0 0,4-2-48 0 0,-7 1-70 0 0,-1 0-1 0 0,0-1 1 0 0,-1-1 0 0 0,9-6 70 0 0,-1 1-7 0 0,-14 8 7 0 0,0 1 0 0 0,0-1 0 0 0,0 1 0 0 0,-1-2 0 0 0,3-3 0 0 0,16-17 0 0 0,-19 24 8 0 0,-1 0 0 0 0,0-1 0 0 0,-1 0 0 0 0,1 1 0 0 0,0-1 0 0 0,-1 0 0 0 0,0 0 0 0 0,0-1 0 0 0,0 1 0 0 0,0 0 0 0 0,0-1 0 0 0,0 1 0 0 0,-1-1 0 0 0,0 0 0 0 0,0 1 0 0 0,0-1 0 0 0,1-3-8 0 0,5-18 264 0 0,-6 22-253 0 0,0 1 0 0 0,0-1-1 0 0,-1 1 1 0 0,1-1 0 0 0,0 1 0 0 0,-1-1 0 0 0,1 1-1 0 0,-1-1 1 0 0,0 0 0 0 0,0 1 0 0 0,0-1-1 0 0,0 0 1 0 0,-1 1 0 0 0,1-2-11 0 0,-2-2-105 0 0,1-1-1 0 0,0 1 1 0 0,0-1 0 0 0,1 0-1 0 0,0-1 106 0 0,0 7 0 0 0,0 0 0 0 0,0 1 0 0 0,-1-1 0 0 0,1 0 0 0 0,0 0 0 0 0,-1 1 0 0 0,1-1 0 0 0,0 1 0 0 0,-1-1 0 0 0,1 0 0 0 0,-1 1 0 0 0,1-1 0 0 0,-1 1 0 0 0,1-1 0 0 0,-1 1 0 0 0,1-1 0 0 0,-1 1 0 0 0,0-1 0 0 0,1 1 0 0 0,-1-1 0 0 0,0 1 0 0 0,0-1 0 0 0,1 1 0 0 0,0 0 0 0 0,-1 0 0 0 0,1 0 0 0 0,0 0 0 0 0,-1 0 0 0 0,1 0 0 0 0,0 0 0 0 0,-1 0 0 0 0,1 0 0 0 0,0 0 0 0 0,-1 0 0 0 0,1 0 0 0 0,0 0 0 0 0,-1 0 0 0 0,1 1 0 0 0,0-1 0 0 0,-1 0 0 0 0,1 0 0 0 0,0 0 0 0 0,0 0 0 0 0,-1 0 0 0 0,1 1 0 0 0,0-1 0 0 0,0 0 0 0 0,-1 0 0 0 0,1 1 0 0 0,0-1 0 0 0,0 0 0 0 0,-1 0 0 0 0,1 1 0 0 0,0-1 0 0 0,0 0 0 0 0,0 1 0 0 0,0-1 0 0 0,0 0 0 0 0,-1 1 0 0 0,1-1 0 0 0,-5 11 12 0 0,5-10-10 0 0,-8 19 50 0 0,0-1 1 0 0,-1 1 0 0 0,-2-1-1 0 0,-3 5-52 0 0,11-20-4 0 0,0 0 0 0 0,0 0 0 0 0,1 0 0 0 0,0 0 0 0 0,0 0 0 0 0,0 1 0 0 0,1-1 0 0 0,-1 0 0 0 0,1 1 0 0 0,0 0 0 0 0,0-1 0 0 0,0 1 0 0 0,1-1 0 0 0,0 1 0 0 0,0 0 0 0 0,0 0 0 0 0,0-1 0 0 0,2 5 4 0 0,-1-4-7 0 0,0 1-1 0 0,-1-1 1 0 0,1 0-1 0 0,-1 0 1 0 0,0 0-1 0 0,0 0 1 0 0,-1 0-1 0 0,1 0 0 0 0,-1 0 1 0 0,0 0-1 0 0,-1 0 1 0 0,-1 4 7 0 0,1-4-4 0 0,0 0 0 0 0,0 0-1 0 0,1 0 1 0 0,-1 0 0 0 0,1 0 0 0 0,0 1 0 0 0,0-1 0 0 0,1 0 0 0 0,0 1 0 0 0,0-1 0 0 0,0 0-1 0 0,0 1 1 0 0,2 3 4 0 0,6 24 0 0 0,-3-18 13 0 0,-2 0 0 0 0,0 0-1 0 0,0 0 1 0 0,-2 1 0 0 0,0-1-13 0 0,0 4 37 0 0,1 0 1 0 0,1 5-38 0 0,0-6-54 0 0,-1 1 1 0 0,-1 5 53 0 0,-2-17-1025 0 0,-5 0-3408 0 0,-2 1-1612 0 0</inkml:trace>
  <inkml:trace contextRef="#ctx0" brushRef="#br1" timeOffset="181587.423">17095 6229 11832 0 0,'22'-5'520'0'0,"-17"5"120"0"0,2-3-512 0 0,-1 3-128 0 0,-6 0 0 0 0,16-3 0 0 0,8 3 0 0 0,2 0 88 0 0,-11 0-88 0 0,7-3 80 0 0,9 1-80 0 0,-2 2 0 0 0,-11-4 0 0 0,8 2 0 0 0,1 0 0 0 0</inkml:trace>
  <inkml:trace contextRef="#ctx0" brushRef="#br1" timeOffset="182964.86">17693 6016 7976 0 0,'13'-8'594'0'0,"-1"-3"-354"0"0,-11 10-209 0 0,0-1 0 0 0,0 1 0 0 0,0 0 0 0 0,0 0 0 0 0,0 0 0 0 0,0 0 0 0 0,0 0 0 0 0,0 1 0 0 0,1-1 0 0 0,-1 0 0 0 0,0 1 0 0 0,0-1 0 0 0,1 0 0 0 0,-1 1 0 0 0,1 0 0 0 0,-1-1 0 0 0,1 1-31 0 0,11-1 555 0 0,5-1 721 0 0,-17 2-384 0 0,-1 0 106 0 0,-1 0-941 0 0,1 0-1 0 0,0 0 1 0 0,0 0-1 0 0,0 0 1 0 0,0 0-1 0 0,0 0 1 0 0,-1 0-1 0 0,1 0 1 0 0,0 1-1 0 0,0-1 1 0 0,0 0-1 0 0,0 0 0 0 0,0 0 1 0 0,0 0-1 0 0,0 0 1 0 0,0 0-1 0 0,-1 0 1 0 0,1 1-1 0 0,0-1 1 0 0,0 0-1 0 0,0 0 1 0 0,0 0-1 0 0,0 0 1 0 0,0 1-1 0 0,0-1 1 0 0,0 0-1 0 0,0 0 1 0 0,0 0-1 0 0,0 0 1 0 0,0 0-1 0 0,0 1 0 0 0,0-1 1 0 0,0 0-1 0 0,0 0 1 0 0,0 0-1 0 0,0 0 1 0 0,0 0-1 0 0,0 1 1 0 0,0-1-1 0 0,1 0 1 0 0,-1 0-1 0 0,0 0 1 0 0,0 0-1 0 0,0 0 1 0 0,0 1-1 0 0,0-1-56 0 0,2 8 587 0 0,-1-6-515 0 0,0 0 0 0 0,0 0 0 0 0,0 0 0 0 0,-1 0 0 0 0,1 0-1 0 0,-1 0 1 0 0,1 0 0 0 0,-1 0 0 0 0,0 1 0 0 0,0-1-1 0 0,0 0 1 0 0,0 0 0 0 0,0 0 0 0 0,0 1 0 0 0,0-1 0 0 0,-1 1-72 0 0,0 24-18 0 0,2-19 13 0 0,1 1-1 0 0,0 0 0 0 0,3 4 6 0 0,-4-8 121 0 0,1 0 1 0 0,0-1-1 0 0,-1 1 1 0 0,0 0-1 0 0,0 0 1 0 0,0 0-1 0 0,-1 0 1 0 0,0 0-1 0 0,0 0 1 0 0,0 0-1 0 0,0 0 0 0 0,-2 4-121 0 0,0-2 47 0 0,0-1-1 0 0,0 1 1 0 0,1 0-1 0 0,0-1 1 0 0,0 1 0 0 0,1 0-1 0 0,0 0 1 0 0,0 0-1 0 0,1 4-46 0 0,-2-9 489 0 0,-3-8-294 0 0,4 5-182 0 0,-1 0-1 0 0,0 0 0 0 0,1 0 0 0 0,0-1 1 0 0,-1 1-1 0 0,1 0 0 0 0,-1-1 1 0 0,1 1-1 0 0,0 0 0 0 0,0-1 0 0 0,0 1 1 0 0,0 0-1 0 0,0-1-12 0 0,1-2 4 0 0,1 1-1 0 0,0-1 1 0 0,0 0-1 0 0,0 1 1 0 0,0-1-1 0 0,1 1 1 0 0,-1 0-1 0 0,3-3-3 0 0,-2 3-13 0 0,0 0-1 0 0,-1 0 1 0 0,1-1-1 0 0,-1 1 1 0 0,0 0-1 0 0,0-1 1 0 0,0 0-1 0 0,-1 1 1 0 0,1-1-1 0 0,-1-1 14 0 0,0 1-28 0 0,0-3-22 0 0,0 1 0 0 0,0 0-1 0 0,1 0 1 0 0,0 0 0 0 0,0 0 0 0 0,0 0 0 0 0,1 0 0 0 0,0 0 0 0 0,0 1 0 0 0,1 0 0 0 0,-1-1 0 0 0,1 1-1 0 0,0 0 51 0 0,0 2-37 0 0,0-1-1 0 0,0 1 1 0 0,0 0-1 0 0,0 0 1 0 0,0 0-1 0 0,1 0 0 0 0,0 1 1 0 0,-1 0-1 0 0,4-1 38 0 0,-6 2-25 0 0,0 0 0 0 0,0 1-1 0 0,0-1 1 0 0,0 1 0 0 0,1 0 0 0 0,-1 0-1 0 0,0 0 1 0 0,0 0 0 0 0,0 0-1 0 0,0 0 1 0 0,0 0 0 0 0,1 1-1 0 0,-1-1 1 0 0,0 1 0 0 0,0-1 0 0 0,0 1-1 0 0,0 0 1 0 0,0 0 0 0 0,0 0-1 0 0,0 0 1 0 0,-1 0 0 0 0,1 1-1 0 0,0-1 1 0 0,0 1 25 0 0,8 7-492 0 0,2 1 631 0 0,-1 1 0 0 0,0 0-1 0 0,0 1 1 0 0,-1 1-139 0 0,-4-5 21 0 0,0 0 1 0 0,-1 1-1 0 0,-1-1 0 0 0,1 1 1 0 0,1 7-22 0 0,-4-11 49 0 0,0 0 0 0 0,-1 1 1 0 0,0-1-1 0 0,0 0 0 0 0,-1 1 1 0 0,1-1-1 0 0,-1 1 0 0 0,0-1 0 0 0,-1 1 1 0 0,0 4-50 0 0,1-7 48 0 0,0 0-27 0 0,-6 6 338 0 0,5-9-326 0 0,-1-1 0 0 0,1 1-1 0 0,0-1 1 0 0,-1 0 0 0 0,1 1 0 0 0,0-1 0 0 0,-1 0 0 0 0,1 0 0 0 0,0 0 0 0 0,-1-1-33 0 0,2 2 33 0 0,-2-3-20 0 0,0 0-1 0 0,1-1 1 0 0,0 1-1 0 0,-1 0 1 0 0,1-1 0 0 0,0 1-1 0 0,1-1 1 0 0,-1 1-1 0 0,1-1 1 0 0,-1 1-1 0 0,1-1 1 0 0,0 1-1 0 0,1-1 1 0 0,-1-1-13 0 0,0-1 16 0 0,1-3-63 0 0,0 0 0 0 0,0-1-1 0 0,1 1 1 0 0,1 0-1 0 0,-1 0 1 0 0,1 0-1 0 0,1 0 1 0 0,0 0 0 0 0,0 1-1 0 0,1-1 1 0 0,-1 1-1 0 0,2 1 1 0 0,-1-1-1 0 0,4-2 48 0 0,-8 8-12 0 0,1 0-1 0 0,0 1 0 0 0,0-1 0 0 0,0 1 0 0 0,0 0 0 0 0,0-1 1 0 0,0 1-1 0 0,0 0 0 0 0,0 0 0 0 0,0 0 0 0 0,1 1 1 0 0,-1-1-1 0 0,0 0 0 0 0,1 1 0 0 0,-1 0 0 0 0,0-1 0 0 0,1 1 1 0 0,-1 0-1 0 0,1 0 0 0 0,-1 0 0 0 0,0 1 0 0 0,1-1 0 0 0,-1 0 1 0 0,0 1-1 0 0,1 0 13 0 0,3 1-9 0 0,0 0 0 0 0,0 0 0 0 0,-1 1 1 0 0,1 0-1 0 0,-1 0 0 0 0,0 1 0 0 0,0-1 0 0 0,0 1 0 0 0,1 1 9 0 0,-3-2 0 0 0,0 1 0 0 0,0 0 0 0 0,-1 0 0 0 0,1-1 0 0 0,-1 1 0 0 0,0 1 0 0 0,0-1 0 0 0,0 1 0 0 0,7 14 0 0 0,7 17 61 0 0,-13-29-288 0 0,0 1-1 0 0,0-1 1 0 0,1 0-1 0 0,2 3 228 0 0,-1-2-989 0 0,-4-2-60 0 0</inkml:trace>
  <inkml:trace contextRef="#ctx0" brushRef="#br1" timeOffset="183255.092">18443 6013 11976 0 0,'0'0'546'0'0,"0"0"-10"0"0,-13 6-249 0 0,11-5-184 0 0,0 1 1 0 0,0-1-1 0 0,0 0 1 0 0,0 1-1 0 0,0 0 1 0 0,0-1-1 0 0,1 1 1 0 0,-1 0-1 0 0,1 0 1 0 0,-1 0-1 0 0,1 0 1 0 0,0 0-1 0 0,0 0 1 0 0,0 0 0 0 0,0 1-1 0 0,0-1 1 0 0,0 0-1 0 0,0 1 1 0 0,1 0-104 0 0,-5 12 19 0 0,4-14-20 0 0,0 1 1 0 0,1 0 0 0 0,-1 0 0 0 0,0 0-1 0 0,1-1 1 0 0,0 1 0 0 0,-1 0 0 0 0,1 0-1 0 0,0 0 1 0 0,0 0 0 0 0,0 0 0 0 0,0 0 0 0 0,0 0 0 0 0,1 0 12 0 0,-1-1 0 0 0,0 1 1 0 0,-1 0-1 0 0,1-1 0 0 0,0 1 1 0 0,0 0-1 0 0,-1-1 0 0 0,1 1 1 0 0,-1-1-1 0 0,1 1 0 0 0,-1-1 1 0 0,0 1-1 0 0,0-1 0 0 0,0 1-12 0 0,1-1 21 0 0,-1 0-1 0 0,0 1 0 0 0,0-1 0 0 0,1 0 0 0 0,-1 1 1 0 0,1-1-1 0 0,-1 1 0 0 0,1-1 0 0 0,0 1 1 0 0,-1-1-1 0 0,1 1 0 0 0,0-1 0 0 0,0 1 0 0 0,0-1 1 0 0,0 1-1 0 0,0-1 0 0 0,1 1 0 0 0,-1-1 1 0 0,0 1-1 0 0,1 0-20 0 0,5 7 261 0 0,-5-8-212 0 0,-1 0-1 0 0,1 1 1 0 0,0-1-1 0 0,0 0 1 0 0,-1 0-1 0 0,1 0 0 0 0,-1 0 1 0 0,1 1-1 0 0,-1-1 1 0 0,1 0-1 0 0,-1 1 0 0 0,0 0-48 0 0,0 0 204 0 0,16 8 196 0 0,-12-9-400 0 0,-1 0 0 0 0,0 0 0 0 0,0-1 0 0 0,1 1 0 0 0,-1-1 0 0 0,0 0 0 0 0,1 0 0 0 0,-3 0 0 0 0,1 0 0 0 0,-1 0 0 0 0,0-1 0 0 0,1 1 0 0 0,-1 0 0 0 0,0-1 0 0 0,1 1 0 0 0,-1-1 0 0 0,0 1 0 0 0,0-1 0 0 0,0 1 0 0 0,0-1 0 0 0,1 0 0 0 0,-1 0 0 0 0,0 1 0 0 0,0-1 0 0 0,0 0 0 0 0,0 0 0 0 0,0 0 0 0 0,0-1 0 0 0,0 1 0 0 0,0 0 0 0 0,0 0 0 0 0,0 0 0 0 0,1 0 0 0 0,-1 1 0 0 0,0-1 0 0 0,1 0 0 0 0,-1 0 0 0 0,1 1 0 0 0,-1-1 0 0 0,1 1 0 0 0,-1-1 0 0 0,1 1 0 0 0,-1 0 0 0 0,0-1 0 0 0,0 1 0 0 0,0-1 0 0 0,0 1 0 0 0,0-1 0 0 0,0 0 0 0 0,0 1 0 0 0,0-1 0 0 0,0 0 0 0 0,0 0 0 0 0,0 0 0 0 0,0 0 0 0 0,-1 0 0 0 0,1 0 0 0 0,0 0 0 0 0,-1 0 0 0 0,1 0 0 0 0,0-1 0 0 0,1-4 0 0 0,0 0 0 0 0,-1 0 0 0 0,0-1 0 0 0,0 1 0 0 0,0-1 0 0 0,-1 1 0 0 0,0-1 0 0 0,0 1 0 0 0,0-1 0 0 0,-1 1 0 0 0,0-1 0 0 0,0 1 0 0 0,-1 0 0 0 0,-1-4 0 0 0,-3-5 0 0 0,-1 0 0 0 0,0 0 0 0 0,-1 1 0 0 0,0 0 0 0 0,-4-3 0 0 0,5 7-452 0 0,6 10-327 0 0,1 0-4997 0 0</inkml:trace>
  <inkml:trace contextRef="#ctx0" brushRef="#br1" timeOffset="183523.996">18617 5755 7368 0 0,'0'0'568'0'0,"4"15"700"0"0,5 35 2957 0 0,-1-4-2293 0 0,8 21-1932 0 0,-4 5 3002 0 0,-10-58-2746 0 0,0 0-1 0 0,-2 0 1 0 0,0 0 0 0 0,-1 12-256 0 0,-1 11 13 0 0,4-12-13 0 0,-2-16 0 0 0,1 0 0 0 0,-1 0 0 0 0,-1-1 0 0 0,1 1 0 0 0,-2 5 0 0 0,0-9 48 0 0,1-4 194 0 0,1-1 54 0 0,0 0 6 0 0,0 0-79 0 0,0 0-342 0 0,0 0-147 0 0,0 0-29 0 0,2-1-181 0 0,1-2-143 0 0,0 1 1 0 0,0-1-1 0 0,-1 0 0 0 0,1 0 1 0 0,0 0-1 0 0,-1 0 1 0 0,2-3 618 0 0,6-7-1600 0 0</inkml:trace>
  <inkml:trace contextRef="#ctx0" brushRef="#br1" timeOffset="183986.929">18767 6055 2760 0 0,'0'0'417'0'0,"1"0"713"0"0,22 0 1588 0 0,-9 1-989 0 0,0-1 0 0 0,0-1 0 0 0,0 0 0 0 0,6-2-1729 0 0,22-4 1198 0 0,-34 7-995 0 0,0-1 1 0 0,0 0-1 0 0,0-1 0 0 0,-1 0 1 0 0,1 0-1 0 0,-1-1 0 0 0,1 0 1 0 0,-1 0-1 0 0,0 0 0 0 0,0-1 0 0 0,0 0-203 0 0,-3 1 10 0 0,0 0-1 0 0,0 0 1 0 0,0-1-1 0 0,0 1 1 0 0,-1-1-1 0 0,0 0 1 0 0,1 0-1 0 0,-1 0 1 0 0,0 0-1 0 0,-1 0 0 0 0,2-4-9 0 0,-3 7 58 0 0,0 0-1 0 0,-1-1 0 0 0,1 1 1 0 0,-1 0-1 0 0,1-1 0 0 0,-1 1 1 0 0,0 0-1 0 0,1-1 0 0 0,-1 1 0 0 0,0 0 1 0 0,0-1-1 0 0,0 1 0 0 0,0-2-57 0 0,0 2 44 0 0,-1 1 0 0 0,1-1-1 0 0,0 0 1 0 0,-1 0 0 0 0,1 1-1 0 0,-1-1 1 0 0,1 0 0 0 0,-1 1-1 0 0,1-1 1 0 0,-1 1 0 0 0,0-1-1 0 0,1 1 1 0 0,-1-1-1 0 0,1 1 1 0 0,-1-1 0 0 0,0 1-1 0 0,0-1 1 0 0,1 1 0 0 0,-1 0-1 0 0,0-1 1 0 0,0 1 0 0 0,1 0-1 0 0,-1 0 1 0 0,0 0 0 0 0,0-1-1 0 0,0 1-43 0 0,-3 0 5 0 0,0 0-1 0 0,0 0 0 0 0,0 0 1 0 0,0 0-1 0 0,0 1 1 0 0,0 0-1 0 0,1-1 0 0 0,-1 1 1 0 0,0 1-1 0 0,0-1 0 0 0,1 0 1 0 0,-1 1-1 0 0,1 0 0 0 0,-1 0 1 0 0,1 0-1 0 0,0 0 0 0 0,0 1 1 0 0,-3 1-5 0 0,-6 7-2 0 0,-1 1 0 0 0,2 0-1 0 0,-8 10 3 0 0,15-18 0 0 0,0 0 0 0 0,1 0 0 0 0,-1 1 0 0 0,1 0 0 0 0,0-1 0 0 0,1 1 0 0 0,-1 0 0 0 0,1 0 0 0 0,0 1 0 0 0,0-1 0 0 0,1 0 0 0 0,0 1 0 0 0,-1 0 0 0 0,1 3 0 0 0,0-7 0 0 0,1-1 0 0 0,-1 1 0 0 0,1 0 0 0 0,0 0 0 0 0,0 0 0 0 0,0-1 0 0 0,0 1 0 0 0,0 0 0 0 0,0 0 0 0 0,1 0 0 0 0,-1-1 0 0 0,0 1 0 0 0,1 0 0 0 0,0 0 0 0 0,0 1 0 0 0,0 0 29 0 0,1 0 0 0 0,-1-1 0 0 0,1 1-1 0 0,-1 0 1 0 0,1-1 0 0 0,0 1 0 0 0,0-1-1 0 0,1 1 1 0 0,-1-1 0 0 0,0 0 0 0 0,1 0 0 0 0,-1 0-1 0 0,1 0 1 0 0,0-1 0 0 0,-1 1 0 0 0,1-1-1 0 0,0 0 1 0 0,0 1 0 0 0,0-1 0 0 0,0-1-1 0 0,1 2-28 0 0,5 0 7 0 0,-1 1-1 0 0,1-1 1 0 0,-1-1-1 0 0,1 1 0 0 0,-1-1 1 0 0,1-1-1 0 0,0 0 1 0 0,2 0-7 0 0,13-2-740 0 0,0-1 1 0 0,5-3 739 0 0,-27 6-165 0 0,12-3-6486 0 0</inkml:trace>
  <inkml:trace contextRef="#ctx0" brushRef="#br1" timeOffset="185132.282">19388 5932 5984 0 0,'0'0'464'0'0,"0"0"-178"0"0,0 0 393 0 0,0 0 200 0 0,0 0 38 0 0,-13 3 2170 0 0,8 2-2746 0 0,0-1 1 0 0,0 1-1 0 0,0 0 1 0 0,0 0-1 0 0,1 1 1 0 0,0-1-1 0 0,0 2-341 0 0,-26 43 1508 0 0,26-42-1151 0 0,0-1-99 0 0,0 1-1 0 0,1 0 0 0 0,0 0 0 0 0,0 0 0 0 0,-1 5-257 0 0,4-11 34 0 0,-1 0 0 0 0,1-1-1 0 0,-1 1 1 0 0,1 0 0 0 0,0-1 0 0 0,0 1-1 0 0,0 0 1 0 0,0 0 0 0 0,0-1 0 0 0,0 1-1 0 0,0 0 1 0 0,1 0 0 0 0,-1-1 0 0 0,1 1 0 0 0,-1 0-1 0 0,1-1 1 0 0,-1 1 0 0 0,1-1 0 0 0,0 1-1 0 0,0-1 1 0 0,0 1 0 0 0,0-1 0 0 0,0 0-1 0 0,0 1 1 0 0,0-1 0 0 0,1 0 0 0 0,-1 0 0 0 0,0 0-1 0 0,1 0 1 0 0,0 1-34 0 0,1-1 50 0 0,-1 0 0 0 0,1 0 0 0 0,0-1 0 0 0,-1 1 0 0 0,1-1 0 0 0,-1 0 0 0 0,1 0 0 0 0,0 0 0 0 0,-1 0 0 0 0,1 0 0 0 0,0-1 0 0 0,-1 1 0 0 0,1-1 0 0 0,-1 1 0 0 0,1-1 0 0 0,1-1-50 0 0,7-2 68 0 0,0-1-1 0 0,10-5-67 0 0,-17 7-67 0 0,2 0 99 0 0,0-1 0 0 0,-1 0 0 0 0,1 0 0 0 0,-1-1-1 0 0,0 1 1 0 0,-1-1 0 0 0,1 0 0 0 0,-1-1 0 0 0,1-1-32 0 0,9-13 342 0 0,10-21-342 0 0,-9 14-212 0 0,-14 26 58 0 0,-1 1-12 0 0,0 0 6 0 0,-4 15 11 0 0,4-12 138 0 0,-3 7 9 0 0,1 0-1 0 0,0 1 0 0 0,1-1 1 0 0,0 1-1 0 0,0-1 0 0 0,1 1 1 0 0,1-1-1 0 0,0 1 0 0 0,1 2 3 0 0,-2-12 0 0 0,0 0 0 0 0,0-1 0 0 0,0 1 0 0 0,0 0 0 0 0,1-1 0 0 0,-1 1 0 0 0,0 0 0 0 0,0-1 0 0 0,1 1 0 0 0,-1-1 0 0 0,0 1 0 0 0,1 0 0 0 0,-1-1 0 0 0,1 1 0 0 0,-1-1 0 0 0,1 1 0 0 0,-1-1 0 0 0,1 1 0 0 0,-1-1 0 0 0,1 1 0 0 0,1 1 0 0 0,0-1 22 0 0,-1 1 1 0 0,1 0-1 0 0,0-1 0 0 0,-1 1 0 0 0,1-1 0 0 0,0 1 0 0 0,0-1 0 0 0,0 0 0 0 0,0 0 0 0 0,0 0 0 0 0,0 0 0 0 0,0 0 1 0 0,0 0-1 0 0,0-1 0 0 0,0 1 0 0 0,1-1 0 0 0,-1 1 0 0 0,0-1 0 0 0,0 0 0 0 0,1 0 0 0 0,-1 0 0 0 0,0 0 0 0 0,1 0 0 0 0,-1-1 1 0 0,0 1-1 0 0,0-1 0 0 0,0 1 0 0 0,1-1 0 0 0,0-1-22 0 0,9-2 143 0 0,-1-1 1 0 0,1-1 0 0 0,-1 0-1 0 0,-1-1 1 0 0,1 0-144 0 0,-1 1-47 0 0,33-29 191 0 0,-36 30-140 0 0,-5 3 1 0 0,0 1 0 0 0,0 0 0 0 0,0 0 0 0 0,0 0 0 0 0,0 0 0 0 0,0 0 0 0 0,0 0 0 0 0,0 0 0 0 0,1 0 0 0 0,-1 1 0 0 0,0 0 0 0 0,2-1-5 0 0,-3 1-6 0 0,1 0 0 0 0,-1 0 0 0 0,1-1 1 0 0,-1 2-1 0 0,0-1 0 0 0,1 0 0 0 0,-1 0 0 0 0,0 0 0 0 0,1 1 0 0 0,-1-1 0 0 0,0 0 0 0 0,1 1 0 0 0,-1-1 0 0 0,0 1 0 0 0,0 0 0 0 0,1-1 0 0 0,0 2 6 0 0,25 27-175 0 0,-17-20-115 0 0,-8-6 321 0 0,1-1 0 0 0,0 0 1 0 0,-1 0-1 0 0,1 0 1 0 0,0 0-1 0 0,0 0 0 0 0,0-1 1 0 0,0 1-1 0 0,1-1 1 0 0,-1 0-1 0 0,0 0 0 0 0,1 0 1 0 0,-1-1-1 0 0,0 1 1 0 0,1-1-1 0 0,-1 0 0 0 0,1 1 1 0 0,-1-2-1 0 0,1 1 0 0 0,-1 0 1 0 0,1-1-1 0 0,-1 1-31 0 0,5-2 40 0 0,-1 0-1 0 0,1-1 1 0 0,-1 0 0 0 0,0 0-1 0 0,0 0 1 0 0,0-1-1 0 0,-1 0 1 0 0,1 0-1 0 0,0-1-39 0 0,-2 1 0 0 0,0 0 0 0 0,0 0 0 0 0,-1-1 0 0 0,0 1 0 0 0,0-1 0 0 0,0 0 0 0 0,0 0 0 0 0,-1-1 0 0 0,0 1 0 0 0,0-1 0 0 0,2-5 0 0 0,3-9 0 0 0,0-1 0 0 0,-2 0 0 0 0,2-11 0 0 0,8-30 0 0 0,-4 22 78 0 0,-3-1-1 0 0,2-18-77 0 0,-6 40 9 0 0,-4 17-13 0 0,0-1 1 0 0,0 1-1 0 0,0-1 0 0 0,0 0 0 0 0,-1 1 1 0 0,1-1-1 0 0,-1 0 0 0 0,1 1 0 0 0,-1-1 1 0 0,0 0-1 0 0,0 0 0 0 0,-1 0 1 0 0,1 1-1 0 0,-1-1 0 0 0,1 0 0 0 0,-1 1 1 0 0,0-1-1 0 0,0 0 0 0 0,0 1 0 0 0,0-1 1 0 0,0 1 3 0 0,-15 13-54 0 0,11-5 54 0 0,1 0-1 0 0,-1 1 0 0 0,2-1 1 0 0,-1 1-1 0 0,1 0 1 0 0,0 0-1 0 0,0 1 1 0 0,-8 15-104 0 0,4-5 65 0 0,0 0 0 0 0,1 0 0 0 0,1 0 0 0 0,-2 12 39 0 0,-1 17-130 0 0,1 12 130 0 0,6-50 1 0 0,1 0 0 0 0,1-1 0 0 0,-1 1 0 0 0,1 0 0 0 0,1-1 0 0 0,-1 1 0 0 0,2 0 0 0 0,-1-1-1 0 0,1 0 1 0 0,0 0 0 0 0,1 0 0 0 0,0 0 0 0 0,0 0 0 0 0,1-1 0 0 0,3 6-1 0 0,-3-8 24 0 0,1 0 0 0 0,-1 0-1 0 0,1-1 1 0 0,0 0-1 0 0,0 0 1 0 0,0 0 0 0 0,1-1-1 0 0,-1 0 1 0 0,1 0-1 0 0,0-1-23 0 0,6 2 37 0 0,0-1 0 0 0,0 0-1 0 0,0-1 1 0 0,0-1 0 0 0,0 0-1 0 0,0 0 1 0 0,11-2-37 0 0,-11 1-43 0 0,-7-1 35 0 0,1 0 0 0 0,-1 0 0 0 0,1 0 0 0 0,-1-1 1 0 0,1 0-1 0 0,-1 0 0 0 0,0-1 0 0 0,0 1 0 0 0,0-2 0 0 0,0 1 1 0 0,0 0-1 0 0,-1-1 0 0 0,1 0 0 0 0,-1-1 0 0 0,0 1 0 0 0,-1-1 1 0 0,4-4 7 0 0,-3 4 81 0 0,-1 1 1 0 0,0-2 0 0 0,0 1 0 0 0,-1 0-1 0 0,0-1 1 0 0,0 1 0 0 0,0-1 0 0 0,-1 0-1 0 0,1 0 1 0 0,-1 0 0 0 0,-1-1 0 0 0,1 1-1 0 0,-1 0 1 0 0,0 0 0 0 0,-1-1 0 0 0,1 1 0 0 0,-1-1-1 0 0,-1-4-81 0 0,1 9 9 0 0,0 0 0 0 0,-1 1 0 0 0,1-1 0 0 0,-1 0 0 0 0,1 0 0 0 0,-1 1 0 0 0,1-1 0 0 0,-1 0 0 0 0,0 1-1 0 0,0-1 1 0 0,0 1 0 0 0,0-1 0 0 0,0 1 0 0 0,0-1 0 0 0,0 1 0 0 0,0 0 0 0 0,-1 0 0 0 0,1-1 0 0 0,-1 1 0 0 0,1 0 0 0 0,-1 0 0 0 0,1 0-1 0 0,-1 1 1 0 0,1-1 0 0 0,-1 0 0 0 0,0 0 0 0 0,1 1 0 0 0,-1-1 0 0 0,0 1 0 0 0,0 0 0 0 0,1-1 0 0 0,-1 1 0 0 0,0 0 0 0 0,0 0-1 0 0,0 0 1 0 0,1 0 0 0 0,-1 1 0 0 0,0-1 0 0 0,0 0 0 0 0,1 1 0 0 0,-1-1 0 0 0,-1 1-9 0 0,-4 2-156 0 0,-1 0 0 0 0,0 0 0 0 0,1 0 0 0 0,0 1 1 0 0,0 0-1 0 0,0 1 0 0 0,0-1 0 0 0,0 1 0 0 0,1 1 0 0 0,0-1 0 0 0,0 1 0 0 0,-1 2 156 0 0,1 0 13 0 0,-1 0-1 0 0,1 1 1 0 0,0-1-1 0 0,1 1 1 0 0,0 1-1 0 0,1-1 0 0 0,-1 1 1 0 0,2 0-1 0 0,-2 5-12 0 0,4-13 0 0 0,1 0 0 0 0,0-1 0 0 0,-1 1 0 0 0,1 0 0 0 0,0 0 0 0 0,0 0 0 0 0,0-1 0 0 0,0 1 0 0 0,0 0 0 0 0,1 0 0 0 0,-1 0 0 0 0,0-1 0 0 0,1 1 0 0 0,-1 0 0 0 0,1 0 0 0 0,0-1 0 0 0,0 1 0 0 0,0-1 0 0 0,0 1 0 0 0,0-1 0 0 0,0 1 0 0 0,0-1 0 0 0,0 1 0 0 0,0-1 0 0 0,1 0 0 0 0,-1 1 0 0 0,0-1 0 0 0,1 0 0 0 0,-1 0 0 0 0,1 0 0 0 0,0 0 0 0 0,6 3 0 0 0,1 0 0 0 0,0-1 0 0 0,-1 1 0 0 0,2-2 0 0 0,5 2 0 0 0,-1 0 0 0 0,6-1-239 0 0,0 0-1 0 0,0-1 1 0 0,0-1-1 0 0,1-1 1 0 0,-1 0-1 0 0,14-3 240 0 0,-6 0-7186 0 0</inkml:trace>
  <inkml:trace contextRef="#ctx0" brushRef="#br2" timeOffset="342267.311">8708 2219 1840 0 0,'0'0'83'0'0,"-4"5"10"0"0,-31 17 5437 0 0,34-22-4976 0 0,1 0-40 0 0,-2 5-739 0 0,2-5 411 0 0,0 0 0 0 0,0 1 1 0 0,0-1-1 0 0,0 0 0 0 0,-1 0 0 0 0,1 0 1 0 0,0 1-1 0 0,0-1 0 0 0,0 0 0 0 0,-1 0 1 0 0,1 0-1 0 0,0 0 0 0 0,0 0 1 0 0,-1 0-1 0 0,1 0 0 0 0,0 0 0 0 0,0 1 1 0 0,0-1-1 0 0,-1 0 0 0 0,1 0 0 0 0,0 0 1 0 0,-1 0-1 0 0,1 0 0 0 0,0 0 0 0 0,0 0 1 0 0,-1 0-1 0 0,1-1 0 0 0,0 1 0 0 0,0 0 1 0 0,0 0-1 0 0,-1 0 0 0 0,1 0 1 0 0,0 0-1 0 0,0 0 0 0 0,-1 0 0 0 0,1-1 1 0 0,0 1-1 0 0,0 0 0 0 0,0 0 0 0 0,-1 0-186 0 0,-1-5 776 0 0,-7-66 96 0 0,12 38-713 0 0,-5 8-48 0 0,2 18-75 0 0,0 0 0 0 0,-1 0 0 0 0,0 0 0 0 0,-2-5-36 0 0,2 6 37 0 0,1 0-1 0 0,-1 1 1 0 0,1-1 0 0 0,0 1 0 0 0,0-1-1 0 0,1-4-36 0 0,0-9 158 0 0,0 14-118 0 0,-1 0 0 0 0,1 0 0 0 0,0 0 0 0 0,0 0 0 0 0,1-1-40 0 0,3-16 24 0 0,-5 20-18 0 0,1 0 0 0 0,0 1 0 0 0,-1-1-1 0 0,1 1 1 0 0,0-1 0 0 0,0 0 0 0 0,-1 1 0 0 0,1 0-1 0 0,0-1 1 0 0,1 0-6 0 0,-1 1 9 0 0,0 0 0 0 0,0 0 0 0 0,0-1 0 0 0,0 1 1 0 0,-1 0-1 0 0,1 0 0 0 0,0-1 0 0 0,-1 1 0 0 0,1 0 0 0 0,-1-1 0 0 0,1 1 0 0 0,-1-1 0 0 0,0 1-9 0 0,1-1 18 0 0,-1 0-1 0 0,1 0 0 0 0,0 1 0 0 0,0-1 0 0 0,0 0 1 0 0,0 1-1 0 0,0-1 0 0 0,0 0 0 0 0,1 1-17 0 0,7-8 126 0 0,0 2 47 0 0,-9 6-150 0 0,1 0 1 0 0,0 1-1 0 0,-1-1 0 0 0,1 0 1 0 0,0 1-1 0 0,0-1 0 0 0,-1 1 1 0 0,1-1-1 0 0,0 1 1 0 0,0-1-1 0 0,0 1 0 0 0,0 0 1 0 0,0-1-24 0 0,6-3-114 0 0,-7 4 24 0 0,11-8 8 0 0,50-9 82 0 0,-46 12 4 0 0,1 0-1 0 0,0 2 1 0 0,6-1-4 0 0,13-4 197 0 0,-26 5-204 0 0,1 1 0 0 0,-1 0 0 0 0,6 0 7 0 0,9-1-158 0 0,18-5 158 0 0,2 0 3 0 0,-17 4-3 0 0,-1 0 0 0 0,-1 1 0 0 0,18 1 0 0 0,2 0 104 0 0,4-2-104 0 0,-3 0-78 0 0,5 2 78 0 0,173 0-207 0 0,-111-4 195 0 0,1 0 13 0 0,-29 5-1 0 0,5 0 0 0 0,19 5 0 0 0,2 0 0 0 0,-56-3 0 0 0,20 3 0 0 0,-38-1 31 0 0,0-3 0 0 0,8-1-31 0 0,11 0-62 0 0,-39 0 98 0 0,0 0 0 0 0,8-3-36 0 0,-11 1 11 0 0,0 2 1 0 0,0-1-1 0 0,0 2 1 0 0,5 0-12 0 0,61 0 60 0 0,-61-1 13 0 0,0-1 1 0 0,13-2-74 0 0,-8 0-186 0 0,-14 2 161 0 0,0-1 0 0 0,0 0 0 0 0,2-1 25 0 0,12-3 0 0 0,6 4 0 0 0,-4 1 0 0 0,-18 0 0 0 0,0 1 0 0 0,0 0 0 0 0,0 1 0 0 0,0-1 0 0 0,0 2 0 0 0,0-1 0 0 0,0 1 0 0 0,6 1 0 0 0,8 1 38 0 0,-6 0 14 0 0,9 3 166 0 0,-20-5-188 0 0,-1 0 1 0 0,0 0 0 0 0,0 0 0 0 0,0 0-1 0 0,0 0 1 0 0,0 1 0 0 0,0 0 0 0 0,-1 0-1 0 0,4 2-30 0 0,-4-1 26 0 0,0 0-1 0 0,0 1 1 0 0,0-1-1 0 0,0 1 1 0 0,-1 0 0 0 0,1 0-1 0 0,-1 0 1 0 0,0 0-1 0 0,0 0 1 0 0,-1 0-1 0 0,1 0 1 0 0,-1 1-1 0 0,0-1 1 0 0,0 1-1 0 0,0 0-25 0 0,1 12 418 0 0,-1 0-1 0 0,-1-1 0 0 0,-1 11-417 0 0,0-10 65 0 0,1-1-1 0 0,1 0 0 0 0,1 4-64 0 0,5 19 76 0 0,15 17-76 0 0,-16-44-647 0 0,-1-6-4593 0 0,-4-5-1480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0:15.2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283 276 12320 0 0,'-1'-1'97'0'0,"-1"1"0"0"0,1-1-1 0 0,-1 1 1 0 0,1-1 0 0 0,0 1 0 0 0,-1 0 0 0 0,1 0 0 0 0,-1-1 0 0 0,0 1 0 0 0,1 0 0 0 0,-1 1 0 0 0,1-1 0 0 0,-1 0 0 0 0,1 0 0 0 0,-1 1-97 0 0,-26 7-166 0 0,14-3 304 0 0,-4 1 85 0 0,0 1 0 0 0,1 1 0 0 0,-1 1-223 0 0,-3 2 333 0 0,17-9-265 0 0,1-1 1 0 0,0 1 0 0 0,0 0-1 0 0,0 0 1 0 0,0 0 0 0 0,1 0-1 0 0,-1 1 1 0 0,1-1 0 0 0,-1 1 0 0 0,1-1-1 0 0,0 1 1 0 0,0 0 0 0 0,-1 0-69 0 0,3-1 17 0 0,-1 0 1 0 0,0 0-1 0 0,0 0 1 0 0,1 0-1 0 0,-1 0 0 0 0,1 0 1 0 0,-1 0-1 0 0,1 0 1 0 0,0 1-1 0 0,0-1 1 0 0,0 0-1 0 0,0 0 1 0 0,0 0-1 0 0,0 0 1 0 0,1 0-1 0 0,-1 0 1 0 0,1 1-1 0 0,-1-1 1 0 0,1 0-1 0 0,0 0 1 0 0,0 0-18 0 0,2 3 34 0 0,0 0 0 0 0,0 0 0 0 0,0-1 0 0 0,0 0 0 0 0,1 1 1 0 0,0-1-1 0 0,-1 0 0 0 0,1-1 0 0 0,1 1 0 0 0,4 2-34 0 0,6 4 143 0 0,1 0 1 0 0,12 3-144 0 0,-10-4 251 0 0,17 11-251 0 0,-33-19 8 0 0,10 7 270 0 0,0 1-1 0 0,9 9-277 0 0,-19-16 105 0 0,1 0 0 0 0,-1 0 0 0 0,0 0 0 0 0,0 1 1 0 0,0-1-1 0 0,0 0 0 0 0,-1 1 0 0 0,1 0 0 0 0,-1-1 1 0 0,1 1-1 0 0,-1 0 0 0 0,0 0 0 0 0,0 0 0 0 0,0 0 1 0 0,0 0-1 0 0,0 3-105 0 0,-2-5 63 0 0,1 0-1 0 0,0 0 1 0 0,-1 1 0 0 0,1-1 0 0 0,0 0 0 0 0,-1 0-1 0 0,1 0 1 0 0,-1 0 0 0 0,0 0 0 0 0,1 0 0 0 0,-1 0-1 0 0,0 0 1 0 0,0 0 0 0 0,1 0 0 0 0,-1 0 0 0 0,0 0-1 0 0,0-1 1 0 0,0 1 0 0 0,0 0 0 0 0,0-1-1 0 0,0 1 1 0 0,0 0 0 0 0,-1-1 0 0 0,1 1-63 0 0,-30 9 1103 0 0,11-7-787 0 0,-1-1 0 0 0,0 0-1 0 0,1-2 1 0 0,-12 0-316 0 0,1-1 119 0 0,20 1-127 0 0,0 0 0 0 0,0 0 0 0 0,0-1 0 0 0,0-1 0 0 0,1 0 1 0 0,-1 0-1 0 0,0-1 0 0 0,1 0 0 0 0,-6-4 8 0 0,16 7-30 0 0,-1 0-1 0 0,1 0 1 0 0,-1 0 0 0 0,1 0 0 0 0,0 0-1 0 0,-1-1 1 0 0,1 1 0 0 0,-1 0 0 0 0,1 0-1 0 0,-1-1 1 0 0,1 1 0 0 0,0 0 0 0 0,-1 0-1 0 0,1-1 1 0 0,0 1 0 0 0,-1-1 0 0 0,1 1-1 0 0,0 0 1 0 0,0-1 0 0 0,-1 1 0 0 0,1-1-1 0 0,0 1 1 0 0,0 0 0 0 0,0-1 0 0 0,0 1-1 0 0,-1-1 1 0 0,1 1 0 0 0,0-1 0 0 0,0 1-1 0 0,0-1 1 0 0,0 1 0 0 0,0-1-1 0 0,0 1 1 0 0,0-1 0 0 0,0 1 0 0 0,0-1-1 0 0,0 1 1 0 0,1-1 0 0 0,-1 1 0 0 0,0 0-1 0 0,0-1 1 0 0,0 1 0 0 0,1-1 0 0 0,-1 1-1 0 0,0-1 1 0 0,0 1 0 0 0,1 0 0 0 0,-1-1 30 0 0,5-13-2619 0 0,-5-3 761 0 0,1 15 1650 0 0,-1 1 0 0 0,1-1 0 0 0,0 1-1 0 0,0-1 1 0 0,0 1 0 0 0,0-1 0 0 0,0 1 0 0 0,0 0 0 0 0,1-1 208 0 0,-2 2-4 0 0</inkml:trace>
  <inkml:trace contextRef="#ctx0" brushRef="#br0" timeOffset="296.898">517 334 16416 0 0,'0'0'751'0'0,"0"8"244"0"0,-6 8-966 0 0,5-13-2 0 0,-1 0-1 0 0,1 0 1 0 0,0 0-1 0 0,1 0 1 0 0,-1 0-1 0 0,0 2-26 0 0,-2 20 264 0 0,1-15 64 0 0,1 0 0 0 0,1 0 1 0 0,-1-1-1 0 0,1 1 0 0 0,1 1-328 0 0,-1 11 745 0 0,0-19-616 0 0,-1 1 1 0 0,1-1-1 0 0,0 1 0 0 0,1-1 0 0 0,-1 0 0 0 0,1 2-129 0 0,8 38 1296 0 0,6 26-352 0 0,-3-43-696 0 0,-11-24-184 0 0,1 0 71 0 0,-1-2-4863 0 0,-1 0-2542 0 0</inkml:trace>
  <inkml:trace contextRef="#ctx0" brushRef="#br0" timeOffset="550.311">504 312 9672 0 0,'-5'-8'874'0'0,"4"6"-840"0"0,0 1 0 0 0,0-1 0 0 0,0 0 0 0 0,0 0-1 0 0,0 0 1 0 0,0 0 0 0 0,0 0 0 0 0,1 1 0 0 0,-1-1 0 0 0,1-1-1 0 0,0 1-33 0 0,0 2 1030 0 0,0 0 350 0 0,0 0 69 0 0,0 0-169 0 0,0 0-766 0 0,0 0-334 0 0,0 0-69 0 0,2 0-131 0 0,1 0-1 0 0,0 1 1 0 0,-1 0 0 0 0,1-1-1 0 0,0 1 1 0 0,-1 0 0 0 0,3 1 20 0 0,8 6-4616 0 0,-3-3-584 0 0</inkml:trace>
  <inkml:trace contextRef="#ctx0" brushRef="#br0" timeOffset="855.315">914 320 10136 0 0,'-10'-3'1078'0'0,"2"4"-301"0"0,-1 0 1 0 0,0 0-1 0 0,1 1 0 0 0,-1 0 0 0 0,1 0 0 0 0,-4 2-777 0 0,-49 21 4002 0 0,54-22-4476 0 0,0 0 484 0 0,0 0 1 0 0,1 1 0 0 0,-1 0-1 0 0,1 0 1 0 0,0 0 0 0 0,0 1-1 0 0,-3 2-10 0 0,-9 7 434 0 0,14-11-268 0 0,-1 1-1 0 0,1-1 1 0 0,-1 1-1 0 0,1 0 1 0 0,-2 3-166 0 0,-8 10 262 0 0,4-5-59 0 0,2-1 0 0 0,-7 11-203 0 0,13-18 17 0 0,0 0 0 0 0,0 0 0 0 0,0 0 0 0 0,0 0 0 0 0,1 0 0 0 0,0 0 0 0 0,0 1 0 0 0,0-1 1 0 0,0 1-1 0 0,1-1 0 0 0,0 2-17 0 0,0-5 10 0 0,0 1 0 0 0,0-1 0 0 0,0 1 0 0 0,0-1-1 0 0,1 1 1 0 0,-1-1 0 0 0,0 1 0 0 0,1-1 0 0 0,0 1 0 0 0,-1-1 0 0 0,1 1 0 0 0,0-1 0 0 0,0 0 0 0 0,0 1 0 0 0,-1-1 0 0 0,1 0 0 0 0,1 0 0 0 0,-1 0 0 0 0,0 0 0 0 0,0 0 0 0 0,0 0 0 0 0,1 0 0 0 0,-1 0 0 0 0,0 0 0 0 0,1 0 0 0 0,-1-1 0 0 0,0 1-1 0 0,1-1 1 0 0,-1 1 0 0 0,1-1 0 0 0,-1 1 0 0 0,1-1 0 0 0,0 0 0 0 0,0 0-10 0 0,7 1 75 0 0,0 0-1 0 0,0-1 1 0 0,-1-1 0 0 0,1 1-1 0 0,4-2-74 0 0,-12 2 3 0 0,4-1 14 0 0,0 0 0 0 0,-1-1 0 0 0,1 0-1 0 0,-1 1 1 0 0,0-1 0 0 0,1-1-1 0 0,-1 1 1 0 0,3-3-17 0 0,-1 1-4 0 0,-1 1-1 0 0,1 0 1 0 0,0 0-1 0 0,2 0 5 0 0,41-16-60 0 0,-47 18 60 0 0,0 0 0 0 0,0 0 0 0 0,0 1 0 0 0,0-1 0 0 0,-1 1 0 0 0,1-1 0 0 0,0 1 0 0 0,0 0 0 0 0,0 0 0 0 0,0 0 0 0 0,0 0 0 0 0,0 0 0 0 0,0 0 0 0 0,0 0 0 0 0,0 1 0 0 0,0-1 0 0 0,0 1 0 0 0,0-1 0 0 0,0 1 0 0 0,0 0 0 0 0,0 0 0 0 0,-1 0 0 0 0,1 0 0 0 0,0 1 0 0 0,0-1 0 0 0,1 1 0 0 0,-1 1 0 0 0,0-1 0 0 0,-1 0 0 0 0,1 0 0 0 0,0 1 0 0 0,-1-1 0 0 0,1 1 0 0 0,-1-1 0 0 0,0 1 0 0 0,0 0 0 0 0,0 0 0 0 0,0-1 0 0 0,0 1 0 0 0,0 0 0 0 0,-1 1 0 0 0,4 14 46 0 0,-2-1 1 0 0,0 1-1 0 0,-1 0 0 0 0,-1 0 0 0 0,-1 0 0 0 0,0-1 0 0 0,-1 1 1 0 0,-3 9-47 0 0,-1-5 142 0 0,4-11-110 0 0,-1 0 0 0 0,0 0 0 0 0,-1 0 0 0 0,-1 0 0 0 0,0 0 0 0 0,-4 6-32 0 0,5-11-4 0 0,2-1 60 0 0,-2 0 1 0 0,1 0-1 0 0,0 0 1 0 0,-1-1 0 0 0,0 0-1 0 0,0 1 1 0 0,-1-1-1 0 0,0 0-56 0 0,-2 1 66 0 0,0 0 0 0 0,-1-1-1 0 0,1 0 1 0 0,-1 0 0 0 0,0-1 0 0 0,0 1-1 0 0,-2-1-65 0 0,7-2 21 0 0,-1 0 0 0 0,1-1-1 0 0,-1 1 1 0 0,1 0 0 0 0,-1-1-1 0 0,1 0 1 0 0,-1 0 0 0 0,0 0-1 0 0,1 0 1 0 0,-1-1 0 0 0,1 0-1 0 0,-1 1 1 0 0,1-1 0 0 0,-1 0-1 0 0,1-1 1 0 0,0 1 0 0 0,-1 0-1 0 0,0-2-20 0 0,2 2-68 0 0,0-1-1 0 0,0 1 0 0 0,0 0 0 0 0,1-1 1 0 0,-1 0-1 0 0,0 1 0 0 0,1-1 0 0 0,0 0 1 0 0,-1 0-1 0 0,1 0 0 0 0,0 0 0 0 0,0 0 1 0 0,0 0-1 0 0,0 0 0 0 0,0 0 0 0 0,0-1 69 0 0,0-2-295 0 0,0 0-1 0 0,1 1 1 0 0,0-1 0 0 0,-1 0-1 0 0,1 1 1 0 0,1-1-1 0 0,0-3 296 0 0,2-6-2032 0 0</inkml:trace>
  <inkml:trace contextRef="#ctx0" brushRef="#br0" timeOffset="1302.151">1073 314 11720 0 0,'0'0'532'0'0,"0"0"-4"0"0,1 8-316 0 0,3 2-75 0 0,-1 1 0 0 0,-1-1 1 0 0,2 7-138 0 0,0 5 349 0 0,1 4 554 0 0,3 12 569 0 0,-6-33-1270 0 0,-1 0 1 0 0,0 0 0 0 0,-1 0 0 0 0,0 0-1 0 0,1 0 1 0 0,-1 1-203 0 0,-1-2 129 0 0,1 1 0 0 0,1-1 0 0 0,-1 0-1 0 0,1 1 1 0 0,-1-1 0 0 0,1 0 0 0 0,2 4-129 0 0,-2-5 93 0 0,0 0-1 0 0,0 0 1 0 0,0 0 0 0 0,-1 0-1 0 0,1 0 1 0 0,-1 0 0 0 0,1 1-1 0 0,-1-1 1 0 0,0 0 0 0 0,0 0-1 0 0,-1 1 1 0 0,1-1 0 0 0,-1 0-1 0 0,0 2-92 0 0,1-4 160 0 0,0-1 0 0 0,0 0-13 0 0,0 0-56 0 0,-4-7 209 0 0,5-3-234 0 0,0 0 1 0 0,0 0 0 0 0,1 0-1 0 0,0 0 1 0 0,1 0-1 0 0,0 0 1 0 0,1 0-67 0 0,5-11-138 0 0,0 1 0 0 0,10-14 138 0 0,-15 27-61 0 0,1 1 0 0 0,-1-1 0 0 0,1 1 0 0 0,1 1 0 0 0,5-6 61 0 0,-8 8-19 0 0,1 0 1 0 0,0 0-1 0 0,-1 1 1 0 0,1-1-1 0 0,1 1 1 0 0,-1-1-1 0 0,0 1 1 0 0,0 0-1 0 0,1 1 1 0 0,0-1 18 0 0,-4 2-5 0 0,1 0 0 0 0,0-1 1 0 0,0 1-1 0 0,0 0 0 0 0,0 0 1 0 0,0 0-1 0 0,0 0 0 0 0,0 0 1 0 0,0 1-1 0 0,-1-1 1 0 0,1 1-1 0 0,0-1 0 0 0,0 1 1 0 0,0 0-1 0 0,-1-1 0 0 0,1 1 1 0 0,0 0-1 0 0,-1 0 0 0 0,1 0 1 0 0,-1 0-1 0 0,1 1 5 0 0,1 1 29 0 0,0 0 0 0 0,-1 0-1 0 0,1 0 1 0 0,-1 0 0 0 0,0 0 0 0 0,0 1-1 0 0,0-1 1 0 0,-1 1 0 0 0,2 2-29 0 0,0 5 133 0 0,0 1 1 0 0,0-1-1 0 0,-1 1 0 0 0,-1 0 1 0 0,0 0-1 0 0,0 0 0 0 0,-2 10-133 0 0,1-10 52 0 0,-1 14 91 0 0,0-19-121 0 0,1 0 0 0 0,-1 0 0 0 0,2 0-1 0 0,-1 0 1 0 0,1 0 0 0 0,0 0 0 0 0,0 0 0 0 0,1 2-22 0 0,-1-6 20 0 0,10 21-159 0 0,-10-23 19 0 0,0 0 0 0 0,0 0 1 0 0,0 0-1 0 0,1 0 0 0 0,-1 0 0 0 0,0 0 1 0 0,0 0-1 0 0,1-1 0 0 0,-1 1 0 0 0,0 0 1 0 0,1-1-1 0 0,-1 1 0 0 0,0-1 1 0 0,1 1-1 0 0,-1-1 0 0 0,1 0 120 0 0,8 3-1139 0 0</inkml:trace>
  <inkml:trace contextRef="#ctx0" brushRef="#br0" timeOffset="1977.493">1684 304 4608 0 0,'-1'-1'-18'0'0,"-1"0"0"0"0,1 0 0 0 0,-1 1 0 0 0,1-1 0 0 0,-1 1 0 0 0,1-1 1 0 0,-1 1-1 0 0,1 0 0 0 0,-1 0 0 0 0,1-1 0 0 0,-1 1 0 0 0,0 0 18 0 0,-1 1 457 0 0,1-1 1 0 0,-1 1-1 0 0,0-1 0 0 0,0 1 1 0 0,1 0-1 0 0,-1 0 0 0 0,1 0 0 0 0,-1 0 1 0 0,1 0-1 0 0,-2 2-457 0 0,-5 3 2092 0 0,0 1 0 0 0,0 0 0 0 0,1 1 0 0 0,-1 1-2092 0 0,6-5 169 0 0,-17 15 194 0 0,1 2 0 0 0,0 0 0 0 0,2 1 0 0 0,1 1 0 0 0,0 0 0 0 0,2 2-1 0 0,-5 12-362 0 0,17-32 25 0 0,0 0 0 0 0,0 0 1 0 0,1 1-1 0 0,0-1 0 0 0,0 1 0 0 0,0-1 0 0 0,1 1 0 0 0,0-1 0 0 0,0 6-25 0 0,0-10 15 0 0,0 1 0 0 0,1-1 0 0 0,-1 0 0 0 0,0 1 0 0 0,1-1 0 0 0,-1 0 1 0 0,1 0-1 0 0,-1 0 0 0 0,1 1 0 0 0,-1-1 0 0 0,1 0 0 0 0,0 0 0 0 0,0 0 0 0 0,-1 0 0 0 0,1 0 1 0 0,0 0-1 0 0,0 0 0 0 0,1 0-15 0 0,-1 0 22 0 0,0-1 1 0 0,1 1 0 0 0,-1-1-1 0 0,1 1 1 0 0,-1-1-1 0 0,1 0 1 0 0,-1 0 0 0 0,0 0-1 0 0,1 1 1 0 0,-1-1-1 0 0,1 0 1 0 0,-1-1 0 0 0,1 1-1 0 0,-1 0 1 0 0,1 0-1 0 0,-1-1 1 0 0,1 1 0 0 0,-1-1-1 0 0,0 1 1 0 0,1-1-23 0 0,6-3 13 0 0,0-1 1 0 0,0 0 0 0 0,0 0-1 0 0,-1 0 1 0 0,0-1 0 0 0,0 0-1 0 0,-1-1 1 0 0,1 0 0 0 0,4-7-14 0 0,22-21-307 0 0,-24 24 257 0 0,-8 9 42 0 0,0 1 0 0 0,0-1 0 0 0,1 1-1 0 0,-1-1 1 0 0,0 1 0 0 0,0-1 0 0 0,1 1 0 0 0,-1 0 0 0 0,1 0 0 0 0,-1 0-1 0 0,1 0 1 0 0,-1 0 0 0 0,1 0 0 0 0,0 0 0 0 0,0 0 8 0 0,-1 1-5 0 0,0-1 1 0 0,0 1 0 0 0,-1-1 0 0 0,1 1-1 0 0,0 0 1 0 0,0 0 0 0 0,0-1-1 0 0,0 1 1 0 0,0 0 0 0 0,0 0-1 0 0,0 0 1 0 0,0 0 0 0 0,0 0-1 0 0,0 0 1 0 0,-1 0 0 0 0,1 1 0 0 0,0-1-1 0 0,0 0 1 0 0,0 0 0 0 0,0 1-1 0 0,0-1 1 0 0,0 0 0 0 0,-1 1-1 0 0,1-1 1 0 0,0 1 0 0 0,0-1 0 0 0,-1 1-1 0 0,1 0 1 0 0,0-1 0 0 0,0 1-1 0 0,-1 0 1 0 0,1-1 0 0 0,-1 1-1 0 0,1 0 1 0 0,-1 0 0 0 0,1-1 0 0 0,-1 1 4 0 0,2 1 1 0 0,1 3 2 0 0,0 0 0 0 0,0 0 0 0 0,0 0-1 0 0,-1 0 1 0 0,2 4-3 0 0,9 18 154 0 0,-10-22-106 0 0,1 0-1 0 0,-1 0 1 0 0,1-1-1 0 0,0 1 1 0 0,1-1-1 0 0,-1 0 0 0 0,1 0 1 0 0,0 0-1 0 0,-1-1 1 0 0,7 4-48 0 0,-8-5 27 0 0,1-1 0 0 0,0 1 1 0 0,0-1-1 0 0,0 0 0 0 0,0 0 1 0 0,0-1-1 0 0,0 1 1 0 0,0-1-1 0 0,0 1 0 0 0,0-1 1 0 0,0-1-1 0 0,0 1 0 0 0,0 0 1 0 0,0-1-1 0 0,0 0 0 0 0,4-1-27 0 0,-1-1 45 0 0,1 1-1 0 0,-1-2 1 0 0,0 1-1 0 0,0-1 0 0 0,0 0 1 0 0,0 0-1 0 0,-1-1 1 0 0,0 0-1 0 0,0 0 0 0 0,0 0 1 0 0,0-1-1 0 0,-1 0 1 0 0,0 0-1 0 0,0-1 1 0 0,-1 1-1 0 0,3-5-44 0 0,1-3-119 0 0,-1-1-1 0 0,-1-1 1 0 0,0 1-1 0 0,0-1 1 0 0,-2 0-1 0 0,0-1 1 0 0,0-7 119 0 0,14-105-3820 0 0,-15 101 1494 0 0,-2 1-1 0 0,-1 0 0 0 0,-3-21 2327 0 0,1 10-1442 0 0,2 30 1473 0 0,0 1-1 0 0,0-1 1 0 0,-1 0-1 0 0,0 1 1 0 0,0-1-1 0 0,-1 1 1 0 0,0-1-1 0 0,0 1 1 0 0,-1 0-1 0 0,0 0 1 0 0,-2-4-31 0 0,5 10 102 0 0,0 1 0 0 0,-1-1 0 0 0,1 1 1 0 0,0-1-1 0 0,-1 1 0 0 0,1-1 0 0 0,0 1 0 0 0,-1-1 1 0 0,1 1-1 0 0,-1-1 0 0 0,1 1 0 0 0,-1-1 1 0 0,1 1-1 0 0,-1 0 0 0 0,0-1 0 0 0,1 1 0 0 0,-1 0 1 0 0,1 0-1 0 0,-1-1 0 0 0,0 1 0 0 0,1 0 1 0 0,-1 0-1 0 0,1 0 0 0 0,-1 0 0 0 0,0 0 0 0 0,1 0 1 0 0,-1 0-1 0 0,0 0 0 0 0,1 0 0 0 0,-1 0 0 0 0,0 0 1 0 0,1 0-1 0 0,-1 0 0 0 0,0 1 0 0 0,1-1 1 0 0,-1 0-1 0 0,1 0 0 0 0,-1 1 0 0 0,1-1 0 0 0,-1 0 1 0 0,0 1-1 0 0,1-1 0 0 0,-1 1 0 0 0,1-1 1 0 0,0 1-1 0 0,-1-1 0 0 0,1 1 0 0 0,-1-1 0 0 0,1 1 1 0 0,0-1-1 0 0,-1 1 0 0 0,1-1 0 0 0,0 1 1 0 0,-1 0-103 0 0,-1 2 180 0 0,0 1 0 0 0,0 0 0 0 0,0 0 0 0 0,0 0 0 0 0,0 0 0 0 0,1 0 0 0 0,-1 4-180 0 0,-3 23 399 0 0,1 0 1 0 0,2 0 0 0 0,1 1 0 0 0,1-1 0 0 0,2 0 0 0 0,5 26-400 0 0,-3-26 548 0 0,0 0 45 0 0,1 0 0 0 0,2 0 0 0 0,7 21-593 0 0,18 42 1301 0 0,-30-90-1235 0 0,0 1-1 0 0,1-1 0 0 0,0 0 0 0 0,0 0 1 0 0,0 0-1 0 0,0 0 0 0 0,3 2-65 0 0,-5-4-73 0 0,1-1 0 0 0,0 1-1 0 0,0 0 1 0 0,0-1-1 0 0,0 1 1 0 0,0-1 0 0 0,0 0-1 0 0,1 0 1 0 0,-1 0-1 0 0,0 0 1 0 0,1 0 0 0 0,-1 0-1 0 0,0-1 1 0 0,1 1-1 0 0,-1-1 1 0 0,1 1 73 0 0,-3-1-731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0:09.6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197 196 9216 0 0,'-2'-1'56'0'0,"1"0"1"0"0,-1 1 0 0 0,0-1 0 0 0,1 0-1 0 0,-1 1 1 0 0,1 0 0 0 0,-1-1-1 0 0,0 1 1 0 0,1 0 0 0 0,-1 0 0 0 0,0 0-1 0 0,1 0 1 0 0,-1 0 0 0 0,0 0-1 0 0,1 1 1 0 0,-1-1 0 0 0,0 0 0 0 0,0 1-57 0 0,-31 14 15 0 0,17-7 533 0 0,10-6-323 0 0,1 2 0 0 0,0-1 0 0 0,0 0 0 0 0,0 1 0 0 0,0 0 0 0 0,0 0 0 0 0,1 1 0 0 0,0-1 0 0 0,-4 6-225 0 0,1 0 79 0 0,-1 1 0 0 0,1 0 1 0 0,1 0-1 0 0,-2 5-79 0 0,2-3 351 0 0,1 0-1 0 0,0 0 0 0 0,-3 13-350 0 0,7-22 89 0 0,0 1-1 0 0,1-1 1 0 0,-1 1-1 0 0,1-1 1 0 0,0 1-1 0 0,0-1 0 0 0,0 1 1 0 0,1-1-1 0 0,0 1 1 0 0,0-1-1 0 0,0 1 1 0 0,0-1-1 0 0,1 0 1 0 0,0 1-89 0 0,-1 0 58 0 0,1-1 1 0 0,0 1 0 0 0,0-1 0 0 0,1 0 0 0 0,-1 0 0 0 0,1 0 0 0 0,0 0 0 0 0,0 0 0 0 0,0 0 0 0 0,0-1 0 0 0,1 1 0 0 0,0-1-1 0 0,-1 0 1 0 0,1 0 0 0 0,0-1 0 0 0,3 2-59 0 0,2 1 91 0 0,0 0-1 0 0,0-1 1 0 0,1 0-1 0 0,0-1 1 0 0,-1 0-1 0 0,1-1 1 0 0,0 1-1 0 0,0-2 1 0 0,1 0-1 0 0,-1 0 1 0 0,0-1-1 0 0,0 0 1 0 0,1 0-1 0 0,-1-1 1 0 0,0-1-1 0 0,0 0 1 0 0,6-2-91 0 0,-9 2 31 0 0,-1 0 0 0 0,0 0 0 0 0,0-1 0 0 0,1 0 0 0 0,-2 0 0 0 0,1 0 0 0 0,0-1 0 0 0,-1 0 0 0 0,1 0 0 0 0,-1 0 0 0 0,0-1 0 0 0,0 1 0 0 0,-1-1 0 0 0,3-4-31 0 0,-5 6 17 0 0,0 1 0 0 0,-1-1 0 0 0,1-1 0 0 0,0 1 0 0 0,-1 0 0 0 0,0 0 0 0 0,0-1 0 0 0,0 1 0 0 0,0 0 0 0 0,0-1 0 0 0,-1 1 0 0 0,1-1 0 0 0,-1 1 0 0 0,0-1 0 0 0,0 1 0 0 0,0-1 0 0 0,-1 1 0 0 0,1-1 0 0 0,-1 1 0 0 0,0-1 0 0 0,0 1 0 0 0,0 0 0 0 0,0-1 0 0 0,-1 1 0 0 0,1 0 0 0 0,-1 0 0 0 0,0 0 0 0 0,-1-1-17 0 0,-4-6 23 0 0,-1 1-1 0 0,0 0 0 0 0,-1 1 0 0 0,0-1 0 0 0,0 1 0 0 0,0 1 1 0 0,-1 0-1 0 0,-10-5-22 0 0,14 9-263 0 0,-7-4 305 0 0,-1 0 0 0 0,0 1 1 0 0,-6-1-43 0 0,-7 3-3628 0 0,27 4 1695 0 0</inkml:trace>
  <inkml:trace contextRef="#ctx0" brushRef="#br0" timeOffset="592.639">493 231 7832 0 0,'-2'-2'809'0'0,"2"-3"-560"0"0,0 4 925 0 0,0 1 395 0 0,0 0 79 0 0,0 0-204 0 0,0 0-916 0 0,0 1-513 0 0,0 0 0 0 0,0 0 1 0 0,0-1-1 0 0,1 1 0 0 0,-1 0 0 0 0,0 0 1 0 0,1-1-1 0 0,-1 1 0 0 0,1 0 0 0 0,-1-1 1 0 0,0 1-1 0 0,1-1 0 0 0,0 1 0 0 0,-1 0 1 0 0,1-1-16 0 0,0 1 14 0 0,0 0 0 0 0,-1 0 0 0 0,1-1 0 0 0,0 1 0 0 0,-1 0 0 0 0,1 0 0 0 0,0 0 0 0 0,-1 0 0 0 0,1 0 0 0 0,-1 0 0 0 0,0 0 0 0 0,1 0 0 0 0,-1 1-14 0 0,11 136 3408 0 0,-9-46-3987 0 0,-1-69 675 0 0,0-14-16 0 0,-1 1-1 0 0,0-1 0 0 0,-2 9-79 0 0,1-3 49 0 0,0-1 0 0 0,0 1 0 0 0,2 12-49 0 0,0-11 26 0 0,-1 1 0 0 0,-2 13-26 0 0,0-1 82 0 0,1-18-28 0 0,0 1 1 0 0,-1-1-1 0 0,-1 6-54 0 0,1-11-11 0 0,2-5-2 0 0,0 0 0 0 0,0 0 0 0 0,-1 1 0 0 0,1-1 0 0 0,0 0 0 0 0,-1 0-1 0 0,1 0 1 0 0,-1 0 0 0 0,0 1 0 0 0,1-1 0 0 0,-1 0 0 0 0,0 0 0 0 0,0 0 13 0 0,0 0-236 0 0,1-1-20 0 0,0-3-52 0 0,7-134-5194 0 0,-5 98 4747 0 0,-1 15 301 0 0,1 0 0 0 0,2-5 454 0 0,1-19-249 0 0,-5 37 260 0 0,1 0-1 0 0,1 0 1 0 0,0 0-1 0 0,0 0 1 0 0,2-4-11 0 0,1 1 345 0 0,-2 1-1 0 0,2-10-344 0 0,-4 21 74 0 0,0-1 0 0 0,0 1 0 0 0,0 0-1 0 0,0 0 1 0 0,0 0 0 0 0,0 0 0 0 0,1 0 0 0 0,-1 0-1 0 0,1 0 1 0 0,-1 1 0 0 0,1-1 0 0 0,0 0 0 0 0,0 1-1 0 0,1-2-73 0 0,30-17 799 0 0,-31 19-743 0 0,6-3 215 0 0,-1 0 0 0 0,1 0 0 0 0,0 1 0 0 0,9-2-271 0 0,-13 4 80 0 0,-1 0 0 0 0,1 0 0 0 0,0 1 0 0 0,-1 0 0 0 0,1-1 0 0 0,0 1 0 0 0,-1 1 0 0 0,1-1 0 0 0,0 1 0 0 0,0-1 0 0 0,-1 1 0 0 0,3 1-80 0 0,1 0 179 0 0,0 1 1 0 0,0 0-1 0 0,-1 0 0 0 0,0 0 1 0 0,1 1-1 0 0,-1 0 0 0 0,0 1-179 0 0,-4-4 58 0 0,-1 1 0 0 0,1 0 0 0 0,0-1 0 0 0,-1 1 0 0 0,1 0 0 0 0,-1 0 0 0 0,1 0 1 0 0,-1 1-1 0 0,0-1 0 0 0,0 0 0 0 0,0 0 0 0 0,0 1 0 0 0,0-1 0 0 0,-1 0 0 0 0,1 1 0 0 0,-1-1 0 0 0,1 1 0 0 0,-1-1 0 0 0,0 1 0 0 0,0-1 0 0 0,0 1 0 0 0,0 0-58 0 0,0-2 10 0 0,0 3 43 0 0,0 0-1 0 0,-1 0 1 0 0,1 0 0 0 0,-1 0-1 0 0,0 0 1 0 0,0 0-1 0 0,0-1 1 0 0,0 1-1 0 0,-1 0 1 0 0,0 0-1 0 0,1-1 1 0 0,-1 1 0 0 0,0-1-1 0 0,-1 0 1 0 0,1 0-53 0 0,-3 3 116 0 0,3-3-41 0 0,-1 1 1 0 0,0-1-1 0 0,0 0 1 0 0,0 0-1 0 0,-1 0 1 0 0,1 0-1 0 0,-1 0 0 0 0,1-1 1 0 0,-1 0-1 0 0,-4 2-75 0 0,-19 10 311 0 0,15-8-196 0 0,1-1 0 0 0,-1 1 0 0 0,-11 2-115 0 0,13-6-17 0 0,-2 2 74 0 0,0-1 0 0 0,-1-1 0 0 0,-11 1-57 0 0,20-3-51 0 0,0 0 0 0 0,1 0 1 0 0,-1 0-1 0 0,0 0 0 0 0,1-1 0 0 0,-1 0 0 0 0,0 0 0 0 0,1 0 0 0 0,-1 0 0 0 0,1 0 1 0 0,-1-1-1 0 0,1 1 0 0 0,0-1 0 0 0,0 0 0 0 0,-2-2 51 0 0,2 2-316 0 0,2 2 252 0 0,0-1 1 0 0,0 0-1 0 0,0 1 1 0 0,1-1 0 0 0,-1 1-1 0 0,0-1 1 0 0,1 0-1 0 0,-1 1 1 0 0,0-1-1 0 0,1 0 1 0 0,-1 0 0 0 0,1 0-1 0 0,-1 1 1 0 0,1-1-1 0 0,-1 0 1 0 0,1 0 63 0 0,2-13-5310 0 0,1 1-359 0 0</inkml:trace>
  <inkml:trace contextRef="#ctx0" brushRef="#br0" timeOffset="875.275">874 1 12896 0 0,'0'0'297'0'0,"0"0"39"0"0,0 0 16 0 0,2 9 67 0 0,-1 1-318 0 0,-1 0 1 0 0,-1 1 0 0 0,0-1 0 0 0,0 0 0 0 0,-2 5-102 0 0,-6 28 652 0 0,-4 26 648 0 0,7-25-661 0 0,0-9-162 0 0,3 0 1 0 0,0 17-478 0 0,2-18 123 0 0,1 28 84 0 0,2-45-116 0 0,-1 0 1 0 0,-1 1 0 0 0,-1-1 0 0 0,0 0-1 0 0,-3 11-91 0 0,4-28-105 0 0,0 1 0 0 0,0-1 0 0 0,0 0 0 0 0,0 1 0 0 0,0-1 0 0 0,-1 0 0 0 0,1 1 0 0 0,0-1 0 0 0,0 0 0 0 0,0 1 0 0 0,0-1-1 0 0,0 0 1 0 0,0 0 0 0 0,-1 1 0 0 0,1-1 0 0 0,0 0 0 0 0,0 1 0 0 0,0-1 0 0 0,-1 0 0 0 0,1 0 0 0 0,0 1 0 0 0,0-1 0 0 0,-1 0 0 0 0,1 0-1 0 0,0 0 1 0 0,-1 0 0 0 0,1 1 0 0 0,0-1 0 0 0,-1 0 0 0 0,1 0 0 0 0,0 0 0 0 0,0 0 0 0 0,-1 0 0 0 0,1 0 0 0 0,-1 0 0 0 0,1 0 0 0 0,0 0-1 0 0,-1 0 1 0 0,1 0 0 0 0,0 0 0 0 0,-1 0 0 0 0,1 0 0 0 0,0 0 0 0 0,-1 0 0 0 0,1 0 0 0 0,0 0 0 0 0,-1 0 0 0 0,1-1 0 0 0,0 1 0 0 0,0 0-1 0 0,-1 0 1 0 0,1 0 0 0 0,0 0 0 0 0,0-1 0 0 0,-1 1 0 0 0,1 0 0 0 0,0 0 0 0 0,-1-1 105 0 0,-2-3-5617 0 0</inkml:trace>
  <inkml:trace contextRef="#ctx0" brushRef="#br0" timeOffset="1201.997">725 334 7832 0 0,'0'0'602'0'0,"7"-2"789"0"0,38 1 2949 0 0,-34 2-4237 0 0,18 3 461 0 0,25 5-564 0 0,-39-6 250 0 0,-1-1 0 0 0,12-1-250 0 0,-4 1 260 0 0,53 4-242 0 0,-44-6-4096 0 0,-9 0-862 0 0</inkml:trace>
  <inkml:trace contextRef="#ctx0" brushRef="#br0" timeOffset="1476.226">1202 251 8752 0 0,'-9'1'245'0'0,"0"1"1"0"0,0 1 0 0 0,0-1-1 0 0,0 1 1 0 0,0 1-1 0 0,1 0 1 0 0,-2 0-246 0 0,-11 8 1324 0 0,1 1-1 0 0,-3 3-1323 0 0,18-13 200 0 0,1 0 0 0 0,0 1-1 0 0,1 0 1 0 0,-4 3-200 0 0,-6 8 516 0 0,8-10-259 0 0,0 1 1 0 0,0 0-1 0 0,0 1 1 0 0,1-1-1 0 0,0 1 0 0 0,1-1 1 0 0,-1 1-1 0 0,1 0 1 0 0,-2 6-258 0 0,2-2 209 0 0,0 0 1 0 0,1 0 0 0 0,0 0-1 0 0,0 0 1 0 0,1 0-1 0 0,1 5-209 0 0,0-13 33 0 0,0 0 0 0 0,0 0 0 0 0,1 0 1 0 0,-1-1-1 0 0,1 1 0 0 0,0 0 0 0 0,0 0 0 0 0,0 0 0 0 0,0-1 0 0 0,0 1 0 0 0,1 0 0 0 0,-1-1 0 0 0,1 0 0 0 0,-1 1 0 0 0,1-1 0 0 0,0 0 0 0 0,0 0 0 0 0,0 1 0 0 0,0-2 0 0 0,1 1 0 0 0,1 2-33 0 0,1-2 85 0 0,-1 1 1 0 0,0-1-1 0 0,1 0 1 0 0,0 0 0 0 0,-1 0-1 0 0,1-1 1 0 0,0 0-1 0 0,0 0 1 0 0,0 0-1 0 0,0 0 1 0 0,0-1-1 0 0,2 0-85 0 0,5 0 103 0 0,0-1 0 0 0,0 0-1 0 0,0-1 1 0 0,0-1 0 0 0,-1 1-1 0 0,1-2 1 0 0,-1 0 0 0 0,0 0-1 0 0,0-1 1 0 0,8-5-103 0 0,-12 6 26 0 0,1-1-1 0 0,-1 0 1 0 0,0-1 0 0 0,0 1-1 0 0,0-1 1 0 0,-1-1 0 0 0,0 1 0 0 0,0-1-1 0 0,-1 0 1 0 0,1 0 0 0 0,-2-1 0 0 0,1 1-1 0 0,-1-1 1 0 0,3-7-26 0 0,-6 11 3 0 0,1-1-1 0 0,-1 1 1 0 0,0-1 0 0 0,-1 1-1 0 0,1-1 1 0 0,-1 1 0 0 0,0-1-1 0 0,0 1 1 0 0,0-1-1 0 0,0 0 1 0 0,-1 1 0 0 0,0-1-1 0 0,0 1 1 0 0,0-1-3 0 0,0 2-50 0 0,0 0-1 0 0,-1 0 1 0 0,1 0-1 0 0,0 0 1 0 0,-1 1 0 0 0,0-1-1 0 0,0 0 1 0 0,0 1 0 0 0,0-1-1 0 0,0 1 1 0 0,0 0-1 0 0,-1-1 1 0 0,1 1 0 0 0,-1 0-1 0 0,1 1 1 0 0,-1-1 0 0 0,0 0-1 0 0,0 1 1 0 0,0-1-1 0 0,-1 1 51 0 0,-6-3-474 0 0,-8-3-4951 0 0,3 4-715 0 0</inkml:trace>
  <inkml:trace contextRef="#ctx0" brushRef="#br0" timeOffset="2380.004">1654 322 11664 0 0,'-2'-8'544'0'0,"-2"-6"151"0"0,4 14-693 0 0,0 0 1 0 0,0 0-1 0 0,-1-1 0 0 0,1 1 0 0 0,0 0 0 0 0,0 0 0 0 0,-1-1 0 0 0,1 1 0 0 0,0 0 0 0 0,0 0 0 0 0,-1 0 0 0 0,1-1 0 0 0,0 1 0 0 0,-1 0 0 0 0,1 0 0 0 0,0 0 0 0 0,-1 0 1 0 0,1 0-1 0 0,0 0 0 0 0,-1 0 0 0 0,1 0 0 0 0,0 0 0 0 0,-1 0 0 0 0,1 0 0 0 0,0 0 0 0 0,-1 0 0 0 0,1 0 0 0 0,0 0 0 0 0,-1 0 0 0 0,1 0 0 0 0,0 0 0 0 0,-1 0 0 0 0,1 0 1 0 0,0 0-1 0 0,-1 1-2 0 0,-7 1 317 0 0,-1 2 0 0 0,1-1 1 0 0,-1 1-1 0 0,1 0 1 0 0,1 1-1 0 0,-1 0 1 0 0,0 0-1 0 0,1 0 1 0 0,0 1-1 0 0,1 0 0 0 0,-1 1 1 0 0,0 1-318 0 0,-6 7 519 0 0,7-7-246 0 0,-1 0 1 0 0,1 0-1 0 0,0 1 1 0 0,1 0-1 0 0,-5 9-273 0 0,-5 15 581 0 0,10-24-407 0 0,0 0 0 0 0,1 0-1 0 0,0 0 1 0 0,1 0 0 0 0,0 1-1 0 0,1-1 1 0 0,0 1 0 0 0,0 0-1 0 0,0 5-173 0 0,2-10 56 0 0,1-1-1 0 0,-1 1 1 0 0,1 0 0 0 0,0-1-1 0 0,0 1 1 0 0,2 3-56 0 0,-3-8 13 0 0,0 0 0 0 0,0 1 0 0 0,0-1 0 0 0,0 0 0 0 0,0 1 0 0 0,1-1 0 0 0,-1 0 0 0 0,0 0 0 0 0,0 1-1 0 0,0-1 1 0 0,1 0 0 0 0,-1 0 0 0 0,0 0 0 0 0,0 1 0 0 0,1-1 0 0 0,-1 0 0 0 0,0 0 0 0 0,0 0 0 0 0,1 0 0 0 0,-1 1 0 0 0,0-1 0 0 0,1 0 0 0 0,-1 0-13 0 0,5 3 336 0 0,-4-3-322 0 0,-1 1 0 0 0,1-1 0 0 0,0 1 0 0 0,-1-1-1 0 0,1 1 1 0 0,-1-1 0 0 0,1 1 0 0 0,0-1 0 0 0,-1 1-1 0 0,1-1 1 0 0,0 0 0 0 0,0 0 0 0 0,-1 1 0 0 0,1-1 0 0 0,0 0-1 0 0,0 0 1 0 0,-1 0 0 0 0,1 0 0 0 0,1 0-14 0 0,0 0 23 0 0,12 1 30 0 0,-10-3-25 0 0,-3 0-4 0 0,9-2 27 0 0,-1 0 1 0 0,-1-1-1 0 0,1 0 1 0 0,0-1-1 0 0,-1 0 1 0 0,0 0-1 0 0,-1-1 1 0 0,0 0-1 0 0,0 0 0 0 0,0-1 1 0 0,-1 0-1 0 0,6-8-51 0 0,5-9 18 0 0,-1 0 0 0 0,-1-1 0 0 0,-2-1 0 0 0,6-16-18 0 0,-18 41 0 0 0,-1 0 0 0 0,1 0-1 0 0,-1 0 1 0 0,0-1 0 0 0,0 1 0 0 0,0 0-1 0 0,0 0 1 0 0,0 0 0 0 0,0-1 0 0 0,-1-2-70 0 0,2 18 70 0 0,0 0 0 0 0,3 11 0 0 0,-2-10 0 0 0,0-1 0 0 0,0 12 0 0 0,6 42 0 0 0,-8-65 0 0 0,0 0 0 0 0,1 1 0 0 0,-1-1 0 0 0,1 1 0 0 0,0-1 0 0 0,-1 0 0 0 0,1 1 0 0 0,0-1 0 0 0,0 0 0 0 0,2 2 0 0 0,2 7 16 0 0,-5-11-9 0 0,0 1 0 0 0,0 0 0 0 0,0 0 0 0 0,1-1 0 0 0,-1 1 0 0 0,0 0 0 0 0,0-1 0 0 0,1 1 0 0 0,-1-1 0 0 0,1 1 0 0 0,-1 0 0 0 0,0-1-1 0 0,1 1 1 0 0,-1-1 0 0 0,1 1 0 0 0,-1-1 0 0 0,1 1 0 0 0,-1-1 0 0 0,1 1-7 0 0,1 0 7 0 0,-1 0-103 0 0,-1-1-61 0 0,2 1-17 0 0,-2-1-294 0 0,8 6 725 0 0,0-6-6841 0 0,8-4 556 0 0</inkml:trace>
  <inkml:trace contextRef="#ctx0" brushRef="#br0" timeOffset="2665.766">1963 204 13072 0 0,'0'0'597'0'0,"0"0"-9"0"0,0 0-337 0 0,0 0-10 0 0,0 0 42 0 0,0 0 5 0 0,-6 6 345 0 0,-2 4-46 0 0,0 1 1 0 0,0 0-1 0 0,2 1 1 0 0,-4 5-588 0 0,-3 7 680 0 0,-19 43 674 0 0,29-61-1259 0 0,0 1 1 0 0,1-1-1 0 0,-1 1 1 0 0,1 0-1 0 0,1 0 1 0 0,-1 0-1 0 0,1 0 1 0 0,0 7-96 0 0,-5 28 690 0 0,5-37-625 0 0,1 1-1 0 0,-1-1 1 0 0,2 1-1 0 0,-1-1 1 0 0,0 0 0 0 0,1 1-1 0 0,0-1 1 0 0,1 0-1 0 0,-1 0 1 0 0,1 1-1 0 0,0-1 1 0 0,0 0-1 0 0,0 0 1 0 0,1-1-1 0 0,0 2-64 0 0,0-3 38 0 0,-1 0 1 0 0,1 0-1 0 0,0 0 0 0 0,0 0 0 0 0,0-1 0 0 0,0 1 0 0 0,0-1 0 0 0,0 0 0 0 0,1 0 1 0 0,-1 0-1 0 0,1 0 0 0 0,0-1 0 0 0,-1 0 0 0 0,1 1 0 0 0,0-1 0 0 0,0-1 0 0 0,0 1 1 0 0,3 0-39 0 0,1 0-561 0 0,1-1 0 0 0,-1 0 1 0 0,8 0 560 0 0,24-7-7032 0 0,-20 3 668 0 0</inkml:trace>
  <inkml:trace contextRef="#ctx0" brushRef="#br0" timeOffset="2983.409">2193 409 10136 0 0,'-1'0'287'0'0,"0"0"-1"0"0,-1 1 1 0 0,1-1 0 0 0,0 0 0 0 0,-1 1 0 0 0,1 0 0 0 0,0-1 0 0 0,-1 1 0 0 0,1-1-1 0 0,0 1 1 0 0,0 0 0 0 0,0 0 0 0 0,0 0 0 0 0,0 0 0 0 0,0 0 0 0 0,0 0-1 0 0,0 0 1 0 0,0 0 0 0 0,0 0 0 0 0,0 0 0 0 0,1 1 0 0 0,-1-1 0 0 0,0 0 0 0 0,1 1-287 0 0,-4 3 303 0 0,1 1 0 0 0,0 0-1 0 0,1 0 1 0 0,-1 0 0 0 0,1 2-303 0 0,-8 50 1496 0 0,9-51-1327 0 0,0-5-153 0 0,1-1 1 0 0,-1 0-1 0 0,1 1 1 0 0,0-1-1 0 0,-1 0 1 0 0,1 1-1 0 0,0-1 1 0 0,0 0-1 0 0,0 1 1 0 0,0-1-1 0 0,0 1 1 0 0,0-1 0 0 0,1 0-1 0 0,-1 1 1 0 0,0-1-1 0 0,1 0 1 0 0,-1 1-1 0 0,1-1 1 0 0,-1 0-1 0 0,1 0 1 0 0,0 1-1 0 0,-1-1 1 0 0,1 0-1 0 0,0 0 1 0 0,0 0-1 0 0,0 0 1 0 0,0 0-17 0 0,22 19 215 0 0,-21-18-182 0 0,2-1 0 0 0,-1 0 1 0 0,0 0-1 0 0,0 0 0 0 0,0 0 1 0 0,0-1-1 0 0,1 0 0 0 0,-1 1 0 0 0,0-1 1 0 0,0 0-1 0 0,1 0 0 0 0,-1-1 1 0 0,0 1-1 0 0,0-1 0 0 0,1 1 1 0 0,-1-1-1 0 0,0 0 0 0 0,0-1 0 0 0,0 1 1 0 0,0 0-1 0 0,0-1 0 0 0,0 1 1 0 0,-1-1-1 0 0,1 0 0 0 0,2-2-33 0 0,0 0 39 0 0,1-1 0 0 0,-1 1-1 0 0,0-1 1 0 0,0 0 0 0 0,0-1 0 0 0,-1 1-1 0 0,0-1 1 0 0,0 0 0 0 0,0 0 0 0 0,-1-1-1 0 0,2-2-38 0 0,-4 5 9 0 0,0 0-1 0 0,0 0 0 0 0,0 0 1 0 0,0-1-1 0 0,0 1 0 0 0,-1 0 0 0 0,0 0 1 0 0,0 0-1 0 0,0 0 0 0 0,0-1 1 0 0,-1 1-1 0 0,0 0 0 0 0,0 0 1 0 0,0 0-1 0 0,0 0 0 0 0,-1 0 0 0 0,1 0 1 0 0,-1 1-1 0 0,0-1 0 0 0,0 0 1 0 0,0 1-1 0 0,-1-1 0 0 0,1 1 1 0 0,-2-1-9 0 0,-1-2-19 0 0,0 1 0 0 0,0 0 0 0 0,-1 1 0 0 0,1-1 0 0 0,-1 1 0 0 0,0 0 0 0 0,0 1 0 0 0,-1-1 0 0 0,1 1 0 0 0,-1 0 0 0 0,0 1 1 0 0,0 0-1 0 0,-5-2 19 0 0,-14 4-920 0 0,24 0 533 0 0,2 0-12 0 0,0 0-54 0 0,0 0-224 0 0,0 0-99 0 0,1 1-1079 0 0,4 4-4231 0 0</inkml:trace>
  <inkml:trace contextRef="#ctx0" brushRef="#br0" timeOffset="3418.338">2418 322 7832 0 0,'0'-8'356'0'0,"0"6"-7"0"0,-2 8 163 0 0,1-2 3233 0 0,0 7-2898 0 0,-1 0 1 0 0,0 0-1 0 0,0 0 0 0 0,-1-1 0 0 0,-4 11-847 0 0,-7 30 1553 0 0,13-47-1417 0 0,0 2-4 0 0,-1 0 0 0 0,2 0-1 0 0,-1 0 1 0 0,0 0 0 0 0,1 0 0 0 0,0 0-1 0 0,1 0 1 0 0,-1 0 0 0 0,2 5-132 0 0,0-3 187 0 0,0 0 0 0 0,-1 0 0 0 0,0 8-187 0 0,-1-14 21 0 0,1-1 0 0 0,-1 0 0 0 0,1 0 0 0 0,-1 0 0 0 0,0 0 0 0 0,1 0-1 0 0,0 0 1 0 0,-1 0 0 0 0,1 0 0 0 0,0 0 0 0 0,-1 0 0 0 0,1 0 0 0 0,0-1 0 0 0,0 1 0 0 0,0 0 0 0 0,0 0 0 0 0,0-1 0 0 0,0 1-1 0 0,0-1 1 0 0,0 1 0 0 0,0-1 0 0 0,0 1 0 0 0,0-1 0 0 0,0 1 0 0 0,0-1 0 0 0,0 0 0 0 0,0 0 0 0 0,1 0 0 0 0,-1 1 0 0 0,0-1-1 0 0,0 0 1 0 0,1-1-21 0 0,0 1 31 0 0,-1 0 0 0 0,1 0 0 0 0,-1 0 0 0 0,1 0-1 0 0,-1-1 1 0 0,1 1 0 0 0,-1-1 0 0 0,1 1 0 0 0,-1-1-1 0 0,0 0 1 0 0,1 1 0 0 0,-1-1 0 0 0,0 0 0 0 0,1 0-1 0 0,-1 0 1 0 0,0 0 0 0 0,0 0-31 0 0,17-23 348 0 0,-2 3-364 0 0,-11 16-35 0 0,0-1 1 0 0,-1-1-1 0 0,0 1 0 0 0,0-1 0 0 0,1-2 51 0 0,11-18-238 0 0,-6 5 58 0 0,-9 19 152 0 0,0 0-1 0 0,0 0 0 0 0,0 0 0 0 0,1 0 0 0 0,-1 0 0 0 0,1 0 0 0 0,-1 1 0 0 0,1-1 0 0 0,0 1 0 0 0,2-3 29 0 0,-3 7 29 0 0,-1 0 1 0 0,0 0-1 0 0,0 0 0 0 0,0-1 1 0 0,0 1-1 0 0,0 0 0 0 0,-1 0 1 0 0,1 0-1 0 0,0 0 0 0 0,-1 0 1 0 0,0 0-1 0 0,1 0 0 0 0,-2 0-29 0 0,1 1 14 0 0,0-1-1 0 0,1 0 0 0 0,-1 1 0 0 0,0-1 1 0 0,1 1-1 0 0,-1-1 0 0 0,1 1 1 0 0,0-1-1 0 0,0 1 0 0 0,0-1 0 0 0,0 1 1 0 0,0-1-1 0 0,0 1 0 0 0,1 0 0 0 0,-1-1 1 0 0,1 0-1 0 0,0 1 0 0 0,-1-1 1 0 0,1 1-1 0 0,1-1 0 0 0,-1 0 0 0 0,1 2-13 0 0,5 9 74 0 0,-4-6-45 0 0,0-1 1 0 0,0 0 0 0 0,1-1-1 0 0,1 3-29 0 0,-1-3 7 0 0,-3-4 2 0 0,0 1-1 0 0,1 0 0 0 0,-1-1 1 0 0,0 1-1 0 0,1-1 1 0 0,-1 1-1 0 0,1-1 1 0 0,0 0-1 0 0,-1 0 1 0 0,1 0-1 0 0,0 0 1 0 0,0 0-1 0 0,0 0 1 0 0,0 0-9 0 0,4 1 34 0 0,0 0-1 0 0,0 0 1 0 0,-1-1 0 0 0,1 0 0 0 0,0 0 0 0 0,0-1 0 0 0,0 0 0 0 0,0 0 0 0 0,0 0 0 0 0,0-1-1 0 0,0 1 1 0 0,2-2-34 0 0,-3 1-152 0 0,1-1 1 0 0,0 0-1 0 0,0 0 0 0 0,-1-1 0 0 0,1 0 0 0 0,-1 0 0 0 0,0 0 1 0 0,0 0-1 0 0,2-3 152 0 0,5-2-1438 0 0</inkml:trace>
  <inkml:trace contextRef="#ctx0" brushRef="#br0" timeOffset="3731.297">2998 237 13824 0 0,'-13'6'796'0'0,"0"1"1"0"0,0 0-1 0 0,-11 9-796 0 0,3-2 1964 0 0,15-11-1505 0 0,-8 6 356 0 0,0 1 0 0 0,-3 3-815 0 0,15-11 85 0 0,-1 0-1 0 0,0 1 1 0 0,1-1-1 0 0,-1 1 1 0 0,1 0-1 0 0,0 0 1 0 0,0 0-1 0 0,0 0 1 0 0,0 0-1 0 0,0 0 1 0 0,1 0-1 0 0,0 0 1 0 0,-1 2-85 0 0,2-3-1 0 0,-1 1 0 0 0,1-1 0 0 0,0 0 0 0 0,0 0 0 0 0,0 1 0 0 0,0-1 0 0 0,1 0 0 0 0,-1 0 0 0 0,0 0-1 0 0,1 0 1 0 0,0 1 0 0 0,-1-1 0 0 0,1 0 0 0 0,0 0 0 0 0,0 0 0 0 0,0 0 0 0 0,0 0 0 0 0,1-1 0 0 0,-1 1 0 0 0,1 0 0 0 0,-1 0 0 0 0,1-1 0 0 0,-1 1 1 0 0,7 4 83 0 0,-1 0 0 0 0,1 0 0 0 0,1 0 0 0 0,6 3-83 0 0,12 8-142 0 0,-4-3 67 0 0,-19-12 66 0 0,-1-1 1 0 0,1 2-1 0 0,0-1 0 0 0,-1 0 1 0 0,0 1-1 0 0,0-1 0 0 0,1 1 1 0 0,-1 0-1 0 0,-1 0 0 0 0,1 0 1 0 0,0 1-1 0 0,-1-1 0 0 0,2 3 9 0 0,-4-5-5 0 0,0-1 0 0 0,0 0 0 0 0,0 0 0 0 0,0 1 0 0 0,0-1 0 0 0,0 0 0 0 0,0 0 0 0 0,0 1 0 0 0,0-1-1 0 0,0 0 1 0 0,0 0 0 0 0,0 1 0 0 0,0-1 0 0 0,0 0 0 0 0,-1 0 0 0 0,1 1 0 0 0,0-1 0 0 0,0 0 0 0 0,0 0 0 0 0,0 1 0 0 0,0-1-1 0 0,-1 0 1 0 0,1 0 0 0 0,0 0 0 0 0,0 0 0 0 0,0 1 0 0 0,-1-1 0 0 0,1 0 0 0 0,0 0 0 0 0,0 0 0 0 0,0 0 0 0 0,-1 0 0 0 0,1 0-1 0 0,0 1 1 0 0,0-1 0 0 0,-1 0 0 0 0,1 0 0 0 0,0 0 5 0 0,-12 4 110 0 0,11-4-49 0 0,-38 11 96 0 0,-1-1 1 0 0,0-2 0 0 0,-28 2-158 0 0,50-12-3161 0 0,13 2-3696 0 0</inkml:trace>
  <inkml:trace contextRef="#ctx0" brushRef="#br0" timeOffset="4057.912">3223 129 11520 0 0,'0'0'528'0'0,"7"6"170"0"0,-6-4-680 0 0,0 0 0 0 0,0 0-1 0 0,0 0 1 0 0,0 0 0 0 0,0 0-1 0 0,-1 0 1 0 0,1 0 0 0 0,-1 1-1 0 0,1-1 1 0 0,-1 2-18 0 0,3 10 742 0 0,-2-8-370 0 0,0 1 0 0 0,-1 0 0 0 0,0-1 0 0 0,0 1 0 0 0,-1 0 0 0 0,1-1 0 0 0,-2 1 0 0 0,1-1 0 0 0,-1 1 0 0 0,0 0-372 0 0,-1 8 186 0 0,-9 32 463 0 0,6-27 122 0 0,-3 21-771 0 0,1-10 311 0 0,6-25-255 0 0,0 2 0 0 0,1-1 1 0 0,-1 0-1 0 0,1 0 0 0 0,1 5-56 0 0,0 72 344 0 0,0-83-289 0 0,-6 2-828 0 0,1-2-4028 0 0,-3-1-1399 0 0</inkml:trace>
  <inkml:trace contextRef="#ctx0" brushRef="#br0" timeOffset="4348.976">3111 340 3224 0 0,'0'0'143'0'0,"4"-3"26"0"0,3 0 831 0 0,-1 2 0 0 0,1-1 0 0 0,0 1 1 0 0,0 0-1 0 0,0 0 0 0 0,0 1 0 0 0,0 0 0 0 0,0 0 0 0 0,0 1 1 0 0,1 0-1001 0 0,23 1 2588 0 0,-20-1-2045 0 0,0 0 0 0 0,0 1-1 0 0,0 1 1 0 0,0 0 0 0 0,5 2-543 0 0,4 1 551 0 0,6 6 596 0 0,-20-8-998 0 0,-6-4-133 0 0,0 0 0 0 0,1 1 0 0 0,-1-1 0 0 0,0 0 0 0 0,0 1 0 0 0,0-1 0 0 0,1 0 0 0 0,-1 1 0 0 0,0-1 0 0 0,0 0 0 0 0,0 1 0 0 0,0-1 0 0 0,0 1 0 0 0,0-1 0 0 0,1 0 0 0 0,-1 1-1 0 0,0-1 1 0 0,0 1 0 0 0,0-1 0 0 0,0 0 0 0 0,-1 1 0 0 0,1-1 0 0 0,0 1-16 0 0,0 0 55 0 0,1 0-29 0 0,-1 1 0 0 0,0-1 0 0 0,1 0 0 0 0,0 1 0 0 0,-1-1 0 0 0,1 0 0 0 0,0 0 0 0 0,-1 0 0 0 0,1 0 0 0 0,0 0 0 0 0,0 0 0 0 0,0 0 0 0 0,1 1-26 0 0,-2-1 13 0 0,0-1 0 0 0,0 1 0 0 0,0-1 0 0 0,0 1 0 0 0,0-1 0 0 0,0 1 0 0 0,0-1 0 0 0,-1 1-1 0 0,1-1 1 0 0,0 1 0 0 0,0-1 0 0 0,0 1 0 0 0,0-1 0 0 0,-1 1 0 0 0,1-1 0 0 0,0 1 0 0 0,-1-1 0 0 0,1 0 0 0 0,0 1-1 0 0,-1-1-12 0 0,1 1 28 0 0,-1 1-7 0 0,1-1 0 0 0,0 1 1 0 0,-1 0-1 0 0,1 0 0 0 0,0 0 1 0 0,0 0-1 0 0,0-1 0 0 0,0 1 0 0 0,0 0 1 0 0,1 0-1 0 0,-1 0 0 0 0,0 0 1 0 0,1-1-1 0 0,-1 1 0 0 0,1 0 1 0 0,0 0-22 0 0,0 0 34 0 0,0 1 0 0 0,-1-1 1 0 0,1 1-1 0 0,-1-1 1 0 0,1 1-1 0 0,-1-1 1 0 0,0 1-1 0 0,0-1 0 0 0,0 3-34 0 0,0-4 9 0 0,0 0 0 0 0,0-1-1 0 0,0 1 1 0 0,0 0 0 0 0,0 0-1 0 0,0 0 1 0 0,0-1-1 0 0,0 1 1 0 0,0 0 0 0 0,1 0-1 0 0,-1 0 1 0 0,0-1 0 0 0,1 1-1 0 0,-1 0 1 0 0,0-1 0 0 0,1 1-1 0 0,-1 0 1 0 0,1 0-1 0 0,-1-1 1 0 0,1 1 0 0 0,0-1-1 0 0,-1 1 1 0 0,1 0-9 0 0,-1-1 9 0 0,0 1 0 0 0,0 0 0 0 0,0-1 0 0 0,0 1 0 0 0,0 0 0 0 0,0-1 0 0 0,0 1 0 0 0,0 0 0 0 0,-1-1 0 0 0,1 1 0 0 0,0 0 0 0 0,0-1-1 0 0,-1 1 1 0 0,1-1 0 0 0,0 1 0 0 0,-1-1 0 0 0,1 1 0 0 0,-1 0-9 0 0,-2 8 83 0 0,5 7 55 0 0,-3-14-125 0 0,-6 6 36 0 0,4-6-6 0 0,-5 2-166 0 0,6-3-565 0 0,2-1-224 0 0,0-1-1259 0 0,3-4-4868 0 0</inkml:trace>
  <inkml:trace contextRef="#ctx0" brushRef="#br0" timeOffset="4684.335">3435 156 13880 0 0,'-34'-2'608'0'0,"34"2"136"0"0,3-3-592 0 0,1 3-152 0 0,1 0 0 0 0,-5 0 0 0 0,0 0 0 0 0,0 0 0 0 0,0 0 0 0 0,0 0 0 0 0,-9 3 0 0 0,9-3-72 0 0,13 6 72 0 0,-1-4-6144 0 0</inkml:trace>
  <inkml:trace contextRef="#ctx0" brushRef="#br0" timeOffset="4978.689">3794 215 14048 0 0,'0'0'322'0'0,"-2"1"45"0"0,0 0-296 0 0,0 0 0 0 0,0 0 1 0 0,0 1-1 0 0,1-1 0 0 0,-1 1 0 0 0,0-1 0 0 0,1 1 1 0 0,-1-1-1 0 0,1 1 0 0 0,0 0 0 0 0,-1 1-71 0 0,0-1 8 0 0,0 1 0 0 0,0-1 0 0 0,1 0 0 0 0,-2 0 0 0 0,1 1 0 0 0,0-2 0 0 0,0 1 0 0 0,-1 0 0 0 0,0 1-8 0 0,-19 9 456 0 0,1 1 1 0 0,-7 7-457 0 0,-15 9 762 0 0,38-26-607 0 0,0 1-1 0 0,1 0 0 0 0,0 0 1 0 0,-1 0-1 0 0,-1 3-154 0 0,-17 14 614 0 0,22-20-605 0 0,-5 3 67 0 0,0 0-1 0 0,0 0 0 0 0,0 1 0 0 0,1 0 0 0 0,-1 0 1 0 0,1 0-1 0 0,0 1 0 0 0,1-1 0 0 0,-1 1 0 0 0,1 0 1 0 0,0 1-1 0 0,-1 2-75 0 0,-3 5 119 0 0,7-13-107 0 0,0 0 0 0 0,0 0 0 0 0,0 0 0 0 0,0 0 0 0 0,0 0 0 0 0,0 0 0 0 0,1 0 0 0 0,-1 1 0 0 0,1-1 0 0 0,-1 0 0 0 0,1 1 0 0 0,-1-1 0 0 0,1 0 0 0 0,0 1-1 0 0,-1-1 1 0 0,1 1 0 0 0,0-1 0 0 0,0 2-12 0 0,3 3 54 0 0,-3-6-50 0 0,0 0-1 0 0,1 1 1 0 0,-1-1 0 0 0,0 1 0 0 0,0-1-1 0 0,1 0 1 0 0,-1 1 0 0 0,0-1-1 0 0,0 1 1 0 0,0-1 0 0 0,0 1-1 0 0,0-1 1 0 0,0 1 0 0 0,0-1 0 0 0,0 1-1 0 0,0-1 1 0 0,0 0 0 0 0,0 1-1 0 0,0-1 1 0 0,0 1 0 0 0,0-1-1 0 0,0 1 1 0 0,0-1 0 0 0,0 1 0 0 0,-1-1-1 0 0,1 1 1 0 0,0-1 0 0 0,0 0-1 0 0,0 1 1 0 0,-1-1 0 0 0,1 0-1 0 0,-1 1-3 0 0,-3 5 31 0 0,4-6-27 0 0,-1 0 0 0 0,1 1 0 0 0,-1-1 0 0 0,1 1 0 0 0,-1-1 0 0 0,1 1 0 0 0,-1-1 0 0 0,1 1 0 0 0,0-1 0 0 0,-1 1 0 0 0,1-1 0 0 0,0 1 0 0 0,0-1 0 0 0,-1 1 0 0 0,1-1 0 0 0,0 1 0 0 0,0 0 0 0 0,0-1 0 0 0,0 1 0 0 0,-1-1 0 0 0,1 1 0 0 0,0 0 0 0 0,0-1 1 0 0,0 1-1 0 0,0 0 0 0 0,1-1 0 0 0,-1 1 0 0 0,0-1 0 0 0,0 1 0 0 0,0 0 0 0 0,0-1 0 0 0,1 1 0 0 0,-1-1 0 0 0,0 1 0 0 0,1-1 0 0 0,-1 1 0 0 0,0-1 0 0 0,1 1 0 0 0,-1-1 0 0 0,0 1 0 0 0,1-1 0 0 0,-1 1 0 0 0,1-1 0 0 0,-1 0 0 0 0,1 1 0 0 0,-1-1 0 0 0,1 0 0 0 0,0 1-4 0 0,9 13 107 0 0,-9-12-75 0 0,0-1 0 0 0,0 1 0 0 0,0-1 0 0 0,0 1-1 0 0,0-1 1 0 0,0 1 0 0 0,1-1 0 0 0,-1 0 0 0 0,0 0 0 0 0,1 1 0 0 0,-1-1 0 0 0,1 0 0 0 0,-1 0-32 0 0,6 1 71 0 0,-1-1 0 0 0,0 1 0 0 0,0-1 1 0 0,1 0-1 0 0,-1 0 0 0 0,1-1 0 0 0,-1 0 1 0 0,0 0-1 0 0,1 0 0 0 0,2-2-71 0 0,18-2 272 0 0,24-7-272 0 0,-15 2-542 0 0,-12 1-1485 0 0,-20 6 1038 0 0,10-4-5718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0:20.3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361 348 6504 0 0,'0'0'298'0'0,"3"-7"108"0"0,-3 6-280 0 0,0-1 1 0 0,0 1 0 0 0,0-1 0 0 0,0 1-1 0 0,-1-1 1 0 0,1 1 0 0 0,-1-1 0 0 0,1 1-1 0 0,-1 0 1 0 0,1-1 0 0 0,-1 1-1 0 0,0 0 1 0 0,1 0 0 0 0,-1-1 0 0 0,0 1-1 0 0,0 0 1 0 0,0 0 0 0 0,0 0-1 0 0,0 0 1 0 0,0 0-127 0 0,-2-1 268 0 0,0 0 0 0 0,0 1-1 0 0,0-1 1 0 0,0 1 0 0 0,0-1 0 0 0,0 1 0 0 0,0 0-1 0 0,0 0 1 0 0,-1 0-268 0 0,-9-1 789 0 0,-1 0-1 0 0,1 1 0 0 0,-1 1 1 0 0,-2 0-789 0 0,11 0 102 0 0,-10 1 239 0 0,-1 0 0 0 0,1 2 0 0 0,-1 0 0 0 0,1 1 0 0 0,0 0 1 0 0,0 1-1 0 0,1 1 0 0 0,-1 0 0 0 0,-11 8-341 0 0,18-10 93 0 0,0 1 0 0 0,0 0 0 0 0,1 0 0 0 0,-1 1 0 0 0,2 0 0 0 0,-5 5-93 0 0,8-8 3 0 0,0 0-1 0 0,1 0 0 0 0,0 0 0 0 0,0 0 0 0 0,0 1 1 0 0,0-1-1 0 0,0 1 0 0 0,1-1 0 0 0,-1 1 0 0 0,1 0 0 0 0,0 0 1 0 0,0-1-1 0 0,0 1 0 0 0,1 0 0 0 0,-1 0 0 0 0,1 0-2 0 0,-1 3 1 0 0,1-6 0 0 0,0 1-1 0 0,0-1 1 0 0,0 1 0 0 0,0 0 0 0 0,0-1-1 0 0,0 1 1 0 0,1-1 0 0 0,-1 1 0 0 0,0 0 0 0 0,1-1-1 0 0,-1 1 1 0 0,1-1 0 0 0,0 1-1 0 0,-1-1 7 0 0,0 1-1 0 0,1 0 1 0 0,-1 0-1 0 0,1 0 1 0 0,0-1-1 0 0,0 1 1 0 0,-1 0-1 0 0,1-1 1 0 0,0 1-1 0 0,0-1 1 0 0,1 1-1 0 0,-1-1 1 0 0,0 0-1 0 0,0 1 1 0 0,1-1-1 0 0,-1 0 1 0 0,1 0-1 0 0,-1 0 1 0 0,1 0-1 0 0,-1 0 1 0 0,1 0-1 0 0,1 1-6 0 0,2 0 12 0 0,-1 0 35 0 0,0-1 1 0 0,1 1 0 0 0,-1-1-1 0 0,0 0 1 0 0,1 0 0 0 0,-1 0-1 0 0,1 0 1 0 0,-1-1 0 0 0,1 0 0 0 0,-1 0-1 0 0,1 0 1 0 0,-1-1 0 0 0,1 1-1 0 0,-1-1 1 0 0,0 0 0 0 0,1 0-1 0 0,-1-1 1 0 0,0 1 0 0 0,4-3-48 0 0,10-5 15 0 0,-1 0 0 0 0,-1-1-1 0 0,0-1 1 0 0,2-3-15 0 0,11-6 67 0 0,-18 12-33 0 0,-2 0 0 0 0,1 0 0 0 0,-1-1 0 0 0,0 0 0 0 0,-1 0 0 0 0,0-1 0 0 0,-1 0 1 0 0,1-2-35 0 0,6-11 46 0 0,-1 0-1 0 0,-1-1 1 0 0,2-7-46 0 0,-10 21-14 0 0,-1 0-1 0 0,0 0 0 0 0,-1 0 1 0 0,0 0-1 0 0,0 0 0 0 0,-1-1 1 0 0,0 1-1 0 0,-1 0 0 0 0,0-1 1 0 0,-1 1-1 0 0,0-1 0 0 0,0 1 1 0 0,-1 0-1 0 0,-1-2 15 0 0,0 2-25 0 0,1 0-1 0 0,-1 0 1 0 0,-1 0 0 0 0,0 1-1 0 0,0-1 1 0 0,-1 1 0 0 0,0 0-1 0 0,-3-3 26 0 0,6 8 11 0 0,1 3 46 0 0,-3 7 27 0 0,3-3-84 0 0,0-1 0 0 0,-1 1 0 0 0,1 0 0 0 0,0 0 0 0 0,1 0 0 0 0,-1 0 0 0 0,0 1 0 0 0,1-1 0 0 0,0 0 0 0 0,0 0 0 0 0,-1 37 0 0 0,2-25 0 0 0,0 28 0 0 0,-1-15 0 0 0,-1 20 0 0 0,1-38 36 0 0,0 0 0 0 0,0-1 0 0 0,1 1 0 0 0,0 0 0 0 0,1 0 0 0 0,2 9-36 0 0,-3-14 25 0 0,0-1-1 0 0,0 1 0 0 0,-1 0 1 0 0,0 0-1 0 0,0 3-24 0 0,1 15 78 0 0,5 12 355 0 0,1 0 0 0 0,2-1 0 0 0,6 11-433 0 0,-14-40 54 0 0,-3-5-61 0 0,3 0 4 0 0,11 12 151 0 0,-11-11-93 0 0,14-6-82 0 0,-13 3-228 0 0,0 1-1 0 0,-1 0 1 0 0,1-1 0 0 0,-1 1-1 0 0,0-1 1 0 0,1 1-1 0 0,-1-1 1 0 0,0 0 0 0 0,0 0-1 0 0,0 1 1 0 0,0-1 0 0 0,0 0-1 0 0,0 0 1 0 0,0 0 0 0 0,-1 0-1 0 0,1 0 1 0 0,-1 0-1 0 0,0 0 1 0 0,1-2 255 0 0,1-4-661 0 0,4-9-1248 0 0</inkml:trace>
  <inkml:trace contextRef="#ctx0" brushRef="#br0" timeOffset="526.553">535 322 6448 0 0,'0'0'498'0'0,"0"0"-164"0"0,0 0 527 0 0,0 0 267 0 0,8 6 1516 0 0,13 2-1760 0 0,-17-6-500 0 0,-1 0 0 0 0,1 0 1 0 0,0-1-1 0 0,0 0 0 0 0,0 0 1 0 0,0 0-1 0 0,0 0 0 0 0,0-1 1 0 0,3 1-385 0 0,17 0 1012 0 0,-17-1-958 0 0,1 1 0 0 0,-1-1 0 0 0,1 0 0 0 0,-1 0 0 0 0,0-1 0 0 0,1 0 0 0 0,-1-1 0 0 0,0 0 0 0 0,1 0-54 0 0,19-8 304 0 0,-17 6-257 0 0,0 1 0 0 0,0-2 0 0 0,7-4-47 0 0,-14 7 4 0 0,1-1 0 0 0,-1 1 1 0 0,0-1-1 0 0,1 0 0 0 0,-1 0 1 0 0,-1 0-1 0 0,1-1 0 0 0,0 1 1 0 0,-1-1-1 0 0,1 1 0 0 0,-1-2-4 0 0,9-22 137 0 0,-11 26-130 0 0,1 0-1 0 0,-1 0 1 0 0,0 0-1 0 0,0 0 0 0 0,0-1 1 0 0,1 1-1 0 0,-1 0 1 0 0,0 0-1 0 0,0 0 1 0 0,-1 0-1 0 0,1 0 0 0 0,0-1 1 0 0,0 1-1 0 0,0 0 1 0 0,-1 0-1 0 0,1 0 1 0 0,-1 0-1 0 0,1 0 0 0 0,0 0 1 0 0,-1 0-1 0 0,0 0 1 0 0,0-1-7 0 0,-1 0 30 0 0,-1 0 0 0 0,0-1 0 0 0,1 1 0 0 0,-1 0 0 0 0,0 1 0 0 0,0-1 0 0 0,0 0 0 0 0,0 1 0 0 0,0 0 0 0 0,-1 0 0 0 0,1 0 0 0 0,0 0 0 0 0,-1 0 1 0 0,1 0-1 0 0,0 1 0 0 0,-1 0 0 0 0,1 0 0 0 0,-1 0 0 0 0,1 0 0 0 0,-1 0 0 0 0,1 1 0 0 0,0-1 0 0 0,-1 1 0 0 0,0 0-30 0 0,-28 6 175 0 0,-10 2-70 0 0,39-8-91 0 0,0 0 0 0 0,0 1 0 0 0,1-1 0 0 0,-1 1 1 0 0,0-1-1 0 0,0 1 0 0 0,1 0 0 0 0,-1 0 0 0 0,1 0 0 0 0,0 0 0 0 0,0 0 0 0 0,-1 1-14 0 0,-7 8 119 0 0,9-9-97 0 0,-1-1 1 0 0,0 1 0 0 0,1-1-1 0 0,0 1 1 0 0,-1 0 0 0 0,1 0 0 0 0,0-1-1 0 0,0 1 1 0 0,0 0 0 0 0,0 0-1 0 0,0 1-22 0 0,-1 3 54 0 0,1 0 0 0 0,0 0 0 0 0,0 0 0 0 0,0 0 0 0 0,0 0 0 0 0,1 0 0 0 0,0 1-54 0 0,0-3 24 0 0,1-1 0 0 0,-1 0 0 0 0,1 0 0 0 0,0 0-1 0 0,0 0 1 0 0,0 0 0 0 0,0 0 0 0 0,1-1 0 0 0,-1 1 0 0 0,1 0 0 0 0,-1-1 0 0 0,1 1-1 0 0,0-1 1 0 0,2 3-24 0 0,0-1 40 0 0,0 0 1 0 0,0 0-1 0 0,1-1 0 0 0,-1 1 0 0 0,1-1 0 0 0,0 0 0 0 0,0 0 0 0 0,0-1 0 0 0,0 1 0 0 0,1-1 1 0 0,-1 0-1 0 0,0-1 0 0 0,5 2-40 0 0,4-2 101 0 0,-1 1-1 0 0,0-1 1 0 0,1-1 0 0 0,-1-1 0 0 0,3 0-101 0 0,3 0 159 0 0,-7 1-163 0 0,0-1 0 0 0,0-1 0 0 0,-1 1 0 0 0,1-2-1 0 0,1 0 5 0 0,24-3-2653 0 0,-27 6 1630 0 0</inkml:trace>
  <inkml:trace contextRef="#ctx0" brushRef="#br0" timeOffset="2193.844">1116 206 6912 0 0,'0'0'528'0'0,"-4"-1"-260"0"0,-2 1 44 0 0,0 0 0 0 0,1 1 1 0 0,-1-1-1 0 0,1 1 0 0 0,-1 0 0 0 0,1 0 1 0 0,0 1-1 0 0,-1 0 0 0 0,1 0 0 0 0,-2 1-312 0 0,-24 7 1818 0 0,24-8-1429 0 0,-1 1 1 0 0,1 0 0 0 0,0 0 0 0 0,0 1 0 0 0,0 0 0 0 0,1 0 0 0 0,-1 1-1 0 0,1-1 1 0 0,0 1 0 0 0,-4 5-390 0 0,8-8 76 0 0,0-1-1 0 0,0 2 1 0 0,0-1 0 0 0,0 0-1 0 0,0 0 1 0 0,1 0-1 0 0,-1 1 1 0 0,1-1 0 0 0,0 1-1 0 0,-1 0 1 0 0,1-1-1 0 0,0 1 1 0 0,0 0 0 0 0,1-1-1 0 0,-1 1 1 0 0,1 0-1 0 0,-1 0 1 0 0,1 0 0 0 0,0 0-1 0 0,0-1 1 0 0,0 1-1 0 0,0 0 1 0 0,1 0 0 0 0,-1 0-1 0 0,1 0 1 0 0,0-1-1 0 0,-1 1 1 0 0,1 0 0 0 0,1 0-1 0 0,-1-1 1 0 0,0 1-1 0 0,1-1 1 0 0,-1 1 0 0 0,1-1-1 0 0,-1 0 1 0 0,1 0-1 0 0,0 1-75 0 0,4 3 120 0 0,1 0-1 0 0,-1 0 1 0 0,1-1-1 0 0,0 0 0 0 0,0 0 1 0 0,1-1-1 0 0,-1 1 0 0 0,1-2 1 0 0,0 1-1 0 0,0-1 1 0 0,0 0-1 0 0,1-1 0 0 0,8 2-119 0 0,3-1 88 0 0,0 0 0 0 0,0-2 0 0 0,0 0 0 0 0,0-2 0 0 0,10-1-88 0 0,-24 2-537 0 0,0-1 0 0 0,0 0-1 0 0,1 0 1 0 0,-1-1 0 0 0,0 0-1 0 0,0 0 1 0 0,4-2 537 0 0,-1-2-6470 0 0</inkml:trace>
  <inkml:trace contextRef="#ctx0" brushRef="#br0" timeOffset="2789.05">1347 156 5064 0 0,'0'0'232'0'0,"3"8"32"0"0,27 65 8473 0 0,-13-34-8264 0 0,4 17 2279 0 0,-2 2-2752 0 0,-4-9 1000 0 0,-13-43-856 0 0,0 0 0 0 0,-1 1-1 0 0,0-1 1 0 0,0 1 0 0 0,-1 3-144 0 0,0-8 38 0 0,0 0 0 0 0,0 0 0 0 0,0 0 0 0 0,-1 0 0 0 0,1 0 0 0 0,-1 0 0 0 0,1 0 0 0 0,-1 0 0 0 0,0 1-38 0 0,1-2 14 0 0,-1 0 0 0 0,1-1-1 0 0,-1 1 1 0 0,1-1 0 0 0,0 1 0 0 0,-1-1 0 0 0,1 1-1 0 0,-1-1 1 0 0,0 1 0 0 0,1-1 0 0 0,-1 1-1 0 0,1-1 1 0 0,-1 0 0 0 0,0 1 0 0 0,1-1-1 0 0,-1 0 1 0 0,1 1 0 0 0,-1-1 0 0 0,0 0 0 0 0,0 0-1 0 0,1 0 1 0 0,-1 0 0 0 0,0 0 0 0 0,1 0-1 0 0,-1 0-13 0 0,-2 0 20 0 0,1 0-1 0 0,0 0 1 0 0,0-1-1 0 0,0 1 1 0 0,0-1-1 0 0,0 0 1 0 0,0 1-1 0 0,0-1 1 0 0,0 0-1 0 0,1 0 1 0 0,-1 0-1 0 0,0-1 1 0 0,0 1-1 0 0,1 0 1 0 0,-1-1-1 0 0,1 1 1 0 0,-1-1-1 0 0,1 1 0 0 0,0-1 1 0 0,-1 0-1 0 0,1 1 1 0 0,0-1-1 0 0,0 0 1 0 0,0 0-1 0 0,0-1-19 0 0,-1-2-47 0 0,0-1 0 0 0,0 1 0 0 0,0-1 0 0 0,1 1 0 0 0,0-1 0 0 0,0 0 0 0 0,0 1 0 0 0,1-6 47 0 0,-1 7-56 0 0,2-1-1 0 0,-1 0 1 0 0,0 1 0 0 0,1-1-1 0 0,0 1 1 0 0,0-1-1 0 0,0 1 1 0 0,1-1 0 0 0,-1 1-1 0 0,1 0 1 0 0,0 0-1 0 0,0-1 1 0 0,1 1 0 0 0,-1 1-1 0 0,1-1 1 0 0,0 0-1 0 0,0 1 1 0 0,0-1 0 0 0,0 1-1 0 0,1 0 1 0 0,-1 0 0 0 0,1 0-1 0 0,0 1 1 0 0,0-1 56 0 0,20-11-181 0 0,-19 11 162 0 0,0 0-1 0 0,0 0 1 0 0,0 0-1 0 0,0 1 0 0 0,1-1 1 0 0,-1 1-1 0 0,1 1 1 0 0,-1-1-1 0 0,1 1 1 0 0,2-1 19 0 0,26 0-61 0 0,0 2 1 0 0,0 0-1 0 0,19 5 61 0 0,-41-4 23 0 0,-1 0 0 0 0,0-1 0 0 0,1-1 0 0 0,-1 1 0 0 0,0-2 0 0 0,0 1-1 0 0,7-3-22 0 0,-17 3 6 0 0,1 1-1 0 0,-1 0 0 0 0,0-1 0 0 0,0 1 0 0 0,0-1 0 0 0,0 1 0 0 0,0-1 0 0 0,0 1 0 0 0,0-1 0 0 0,0 0 0 0 0,-1 1 0 0 0,1-1 0 0 0,0 0 0 0 0,0 0 0 0 0,0 0 0 0 0,-1 0 1 0 0,1 0-1 0 0,0 0-5 0 0,-1 0 7 0 0,0 0 1 0 0,1 0 0 0 0,-1 0 0 0 0,0 1 0 0 0,0-1 0 0 0,0 0 0 0 0,0 0 0 0 0,0 0-1 0 0,0 1 1 0 0,0-1 0 0 0,-1 0 0 0 0,1 0 0 0 0,0 0 0 0 0,0 1 0 0 0,-1-1-1 0 0,1 0 1 0 0,0 1 0 0 0,-1-1 0 0 0,1 0 0 0 0,0 0 0 0 0,-1 1 0 0 0,1-1 0 0 0,-1 1-1 0 0,0-1-7 0 0,-2-3 11 0 0,0 1 0 0 0,-1 0 0 0 0,0 0 0 0 0,1 0 0 0 0,-1 0 0 0 0,0 0 0 0 0,-1 1 0 0 0,1 0 0 0 0,0 0 0 0 0,-1 0 0 0 0,1 0 0 0 0,-1 1 0 0 0,0 0 0 0 0,1 0 0 0 0,-1 0 0 0 0,-3 0-11 0 0,-7 0-82 0 0,-1 0 0 0 0,0 1 0 0 0,1 1 0 0 0,-8 1 82 0 0,20-2 22 0 0,0 1 0 0 0,0 0 0 0 0,1 0 0 0 0,-1 0-1 0 0,0 0 1 0 0,1 0 0 0 0,-1 1 0 0 0,0-1-1 0 0,1 1 1 0 0,0-1 0 0 0,-1 1 0 0 0,1 0 0 0 0,0 0-1 0 0,0 0 1 0 0,0 1 0 0 0,0-1 0 0 0,0 0-1 0 0,0 1 1 0 0,1-1 0 0 0,-1 1 0 0 0,1-1-1 0 0,0 1 1 0 0,0 0 0 0 0,0 1-22 0 0,-1 1 71 0 0,0 0 0 0 0,0 0 0 0 0,1 1 0 0 0,0-1 1 0 0,0 1-1 0 0,1-1 0 0 0,-1 1 0 0 0,1-1 0 0 0,0 1 0 0 0,1 0 0 0 0,-1-1 0 0 0,2 3-71 0 0,0 1 50 0 0,1-1 0 0 0,0 0 0 0 0,0 0 0 0 0,1 0 0 0 0,0 0 0 0 0,0-1 0 0 0,1 0 0 0 0,1 2-50 0 0,-3-5 21 0 0,0 0-1 0 0,0-1 1 0 0,0 0-1 0 0,0 0 1 0 0,1 0-1 0 0,-1 0 1 0 0,1 0-1 0 0,0-1 1 0 0,0 1-1 0 0,0-1 1 0 0,0 0-1 0 0,0 0 1 0 0,0-1-1 0 0,1 1 1 0 0,-1-1-1 0 0,3 1-20 0 0,14 1-58 0 0,0-1-1 0 0,0-1 0 0 0,7-1 59 0 0,-17 0-734 0 0,0-1 0 0 0,-1-1 0 0 0,1 0 0 0 0,8-3 734 0 0,0-3-1151 0 0</inkml:trace>
  <inkml:trace contextRef="#ctx0" brushRef="#br0" timeOffset="3168.923">2054 145 10592 0 0,'-8'1'646'0'0,"-1"0"0"0"0,0 1 0 0 0,1 1 0 0 0,-1-1 0 0 0,1 1 0 0 0,-1 1 0 0 0,1-1 0 0 0,0 1 0 0 0,1 1-1 0 0,-6 3-645 0 0,5-2 311 0 0,0 0-1 0 0,0 1 0 0 0,1 0 0 0 0,0 0 1 0 0,0 0-1 0 0,-1 4-310 0 0,2-3 433 0 0,0 2 1 0 0,1-1 0 0 0,-1 3-434 0 0,-2 3 217 0 0,7-12-175 0 0,1 0 0 0 0,-1 0 0 0 0,0 0 0 0 0,1 0 0 0 0,0 0 0 0 0,0 0 0 0 0,0 0 0 0 0,0 0 0 0 0,0 1-1 0 0,1-1 1 0 0,-1 0 0 0 0,1 0 0 0 0,0-1 0 0 0,0 1 0 0 0,0 0 0 0 0,0 0 0 0 0,0 0 0 0 0,1-1 0 0 0,-1 1-1 0 0,1 0 1 0 0,1 1-42 0 0,13-1 198 0 0,-14-2-171 0 0,0-1 0 0 0,0 0 0 0 0,0 0 1 0 0,0 0-1 0 0,0 0 0 0 0,0 0 0 0 0,0-1 0 0 0,0 1 1 0 0,0-1-1 0 0,0 1 0 0 0,0-1 0 0 0,0 0 1 0 0,0 1-1 0 0,-1-1 0 0 0,1 0 0 0 0,0 0 0 0 0,0 0 1 0 0,-1-1-1 0 0,1 1 0 0 0,-1 0 0 0 0,1-1 1 0 0,-1 1-28 0 0,7-7-14 0 0,-2 1 0 0 0,1-1 0 0 0,-1-1 1 0 0,0 0 13 0 0,12-16 26 0 0,-17 24-62 0 0,0 0 0 0 0,0 0 0 0 0,0 0 0 0 0,1 0 0 0 0,-1 0 0 0 0,0 1 0 0 0,0-1 0 0 0,0 0 0 0 0,1 0 0 0 0,-1 1 0 0 0,0-1-1 0 0,1 1 37 0 0,-1-1 4 0 0,0 1-1 0 0,-1 0 0 0 0,1 0 0 0 0,-1 0 0 0 0,1 0 0 0 0,0 0 0 0 0,-1 0 0 0 0,1 0 0 0 0,0 0 0 0 0,-1 1 0 0 0,1-1 0 0 0,-1 0 0 0 0,1 0 1 0 0,-1 0-1 0 0,1 1 0 0 0,0-1 0 0 0,-1 0 0 0 0,1 1 0 0 0,-1-1-3 0 0,3 2 54 0 0,-1 0-1 0 0,-1 1 1 0 0,1-1 0 0 0,0 0 0 0 0,-1 1-1 0 0,1-1 1 0 0,-1 1 0 0 0,1 0 0 0 0,-1 0-54 0 0,4 7-118 0 0,12 19 286 0 0,4 7 184 0 0,-11-23-251 0 0,-7-8-68 0 0,0 0 1 0 0,1-1-1 0 0,-1 1 0 0 0,1-1 0 0 0,0 0 0 0 0,0 0 1 0 0,1-1-1 0 0,1 2-33 0 0,2 1 30 0 0,-6-5-17 0 0,0 1-1 0 0,1 0 0 0 0,-1-1 0 0 0,0 0 0 0 0,0 1 0 0 0,1-1 0 0 0,-1 0 0 0 0,0 0 1 0 0,1 0-1 0 0,0 0 0 0 0,-1-1 0 0 0,1 1 0 0 0,-1-1 0 0 0,1 1 0 0 0,0-1 1 0 0,-1 0-1 0 0,1 0 0 0 0,-1 0 0 0 0,1-1 0 0 0,0 1 0 0 0,-1 0 0 0 0,3-2-12 0 0,7-2-1806 0 0,0-1 0 0 0,-1 0 0 0 0,1-1 0 0 0,-1-1 0 0 0,9-6 1806 0 0,-5 4-6153 0 0</inkml:trace>
  <inkml:trace contextRef="#ctx0" brushRef="#br0" timeOffset="3471.137">2382 147 5528 0 0,'0'0'249'0'0,"-6"-2"91"0"0,-9-1 1074 0 0,14 4-760 0 0,-1-1 1 0 0,1 0 0 0 0,-1 1 0 0 0,1-1 0 0 0,0 1-1 0 0,-1 0 1 0 0,1-1 0 0 0,0 1 0 0 0,-1 0 0 0 0,1 0-655 0 0,-5 2 2271 0 0,5-2-2157 0 0,0 0 1 0 0,1-1-1 0 0,-1 1 0 0 0,0-1 0 0 0,0 1 1 0 0,0 0-1 0 0,1 0 0 0 0,-1-1 0 0 0,0 1 0 0 0,1 0 1 0 0,-1 0-1 0 0,0 0 0 0 0,1 0 0 0 0,0 0 1 0 0,-1 0-1 0 0,1 0 0 0 0,-1 0 0 0 0,1 0 0 0 0,0 0 1 0 0,0 0-1 0 0,-1 0 0 0 0,1 0-114 0 0,-1 26 347 0 0,2-20-126 0 0,-1-3-172 0 0,0 0-1 0 0,1 0 0 0 0,-1 0 0 0 0,1 0 0 0 0,0 0 0 0 0,0 0 1 0 0,1 0-1 0 0,-1-1 0 0 0,1 1 0 0 0,0 0 0 0 0,1 1-48 0 0,5 6 190 0 0,0 0 0 0 0,8 9-190 0 0,9 12 348 0 0,-21-26-235 0 0,1-1 0 0 0,0 1 0 0 0,0-1-1 0 0,4 3-112 0 0,-4-4 177 0 0,-1 0 0 0 0,1 1-1 0 0,-1 0 1 0 0,0 0-1 0 0,2 3-176 0 0,-4-5 120 0 0,-1-2-24 0 0,0 1 1 0 0,0-1 0 0 0,-1 0 0 0 0,1 0 0 0 0,0 1-1 0 0,-1-1 1 0 0,1 0 0 0 0,-1 1 0 0 0,0-1 0 0 0,1 2-97 0 0,-1-3 20 0 0,0 1 0 0 0,-1-1 1 0 0,1 1-1 0 0,0 0 1 0 0,0-1-1 0 0,-1 1 0 0 0,1-1 1 0 0,0 1-1 0 0,-1-1 0 0 0,1 1 1 0 0,0-1-1 0 0,-1 1 0 0 0,1-1 1 0 0,-1 1-1 0 0,1-1 1 0 0,-1 1-1 0 0,1-1 0 0 0,-1 0 1 0 0,1 1-1 0 0,-1-1 0 0 0,1 0 1 0 0,-1 0-1 0 0,0 1 0 0 0,1-1 1 0 0,-1 0-1 0 0,1 0 1 0 0,-1 0-21 0 0,-5 2 101 0 0,0-1 0 0 0,1 0 0 0 0,-1 0 0 0 0,0 0 1 0 0,0-1-1 0 0,-3 0-101 0 0,-21 2 123 0 0,17 1-227 0 0,0-1 0 0 0,1-1 0 0 0,-1 0-1 0 0,0-1 1 0 0,0 0 0 0 0,-4-1 104 0 0,17 1-455 0 0,-5-1 1062 0 0,3-1-6455 0 0,2-3-878 0 0</inkml:trace>
  <inkml:trace contextRef="#ctx0" brushRef="#br0" timeOffset="3858.069">2488 325 6448 0 0,'2'-1'93'0'0,"-1"0"1"0"0,1 1 0 0 0,0-1-1 0 0,-1 1 1 0 0,1 0 0 0 0,0 0-1 0 0,0-1 1 0 0,-1 1-1 0 0,1 0 1 0 0,0 0-94 0 0,28 8 5914 0 0,-25-7-4973 0 0,0 1 0 0 0,0-1 0 0 0,1 0-1 0 0,-1 0 1 0 0,5 0-941 0 0,4-1 725 0 0,-6 1-309 0 0,-1-1 0 0 0,1-1 0 0 0,0 1 0 0 0,6-2-416 0 0,-6 0 87 0 0,0 1-1 0 0,1-2 1 0 0,-1 1 0 0 0,-1-1-1 0 0,1 0 1 0 0,0-1-1 0 0,-1 1 1 0 0,0-1-1 0 0,0-1 1 0 0,0 0-1 0 0,3-2-86 0 0,6-5 71 0 0,-14 10-71 0 0,1 0 0 0 0,-1 0 1 0 0,1 0-1 0 0,-1 0 0 0 0,1 0 0 0 0,-1 0 0 0 0,0-1 0 0 0,0 1 0 0 0,1-3 0 0 0,24-39-320 0 0,-26 43 295 0 0,0-1 0 0 0,-1 1-1 0 0,1 0 1 0 0,-1-1 0 0 0,1 1-1 0 0,-1-1 1 0 0,1 1-1 0 0,-1-1 1 0 0,0 1 0 0 0,0-1-1 0 0,0 1 1 0 0,0-1 25 0 0,2-13-320 0 0,-1 15 313 0 0,-1-1 0 0 0,0 1 0 0 0,0-1 0 0 0,0 1 0 0 0,1-1 0 0 0,-1 1 0 0 0,0-1 0 0 0,0 1-1 0 0,0-1 1 0 0,0 1 0 0 0,0-1 0 0 0,0 1 0 0 0,0-1 0 0 0,0 1 0 0 0,0-1 0 0 0,-1 1 0 0 0,1-1 0 0 0,0 1-1 0 0,0-1 1 0 0,0 1 0 0 0,0-1 0 0 0,-1 1 0 0 0,1-1 0 0 0,0 1 0 0 0,-1 0 0 0 0,1-1 0 0 0,0 1 0 0 0,-1-1-1 0 0,1 1 1 0 0,0 0 0 0 0,-1-1 0 0 0,1 1 0 0 0,-1 0 0 0 0,1 0 0 0 0,0-1 0 0 0,-1 1 0 0 0,1 0 0 0 0,-1 0-1 0 0,1 0 1 0 0,-1-1 0 0 0,1 1 0 0 0,-1 0 0 0 0,1 0 0 0 0,-1 0 0 0 0,1 0 0 0 0,-1 0 0 0 0,1 0 0 0 0,-1 0 0 0 0,1 0-1 0 0,-1 0 8 0 0,-3 0 8 0 0,1 0-1 0 0,-1 0 0 0 0,0 0 1 0 0,1 1-1 0 0,-1-1 0 0 0,1 1 0 0 0,-4 1-7 0 0,1 0 24 0 0,-1 0-1 0 0,1 0 0 0 0,0 1 0 0 0,0 0 1 0 0,0 0-1 0 0,0 0 0 0 0,0 1 1 0 0,1 0-1 0 0,-1 0 0 0 0,1 1 0 0 0,-1 1-23 0 0,-17 16 12 0 0,16-16 42 0 0,1-1 0 0 0,0 1 0 0 0,1 1 0 0 0,-1-1 0 0 0,1 1 0 0 0,0 0 0 0 0,1 0 0 0 0,-1 1-54 0 0,3-3 38 0 0,1 0-1 0 0,-1 1 0 0 0,1-1 0 0 0,-1 0 0 0 0,1 1 1 0 0,1-1-1 0 0,-1 1 0 0 0,1 0 0 0 0,0-1 1 0 0,1 1-1 0 0,-1-1 0 0 0,1 1-37 0 0,-1-5 32 0 0,1 1-1 0 0,-1-1 1 0 0,1 1 0 0 0,-1-1 0 0 0,1 1-1 0 0,0-1 1 0 0,0 0 0 0 0,-1 1-1 0 0,1-1 1 0 0,0 0 0 0 0,0 0-1 0 0,1 1 1 0 0,-1-1 0 0 0,0 0-1 0 0,0 0 1 0 0,0 0 0 0 0,1 0 0 0 0,-1 0-1 0 0,0-1 1 0 0,1 1 0 0 0,-1 0-1 0 0,1-1 1 0 0,-1 1 0 0 0,1-1-32 0 0,6 3 63 0 0,-1-1 0 0 0,1 0 1 0 0,0-1-1 0 0,2 0-63 0 0,-10-1 5 0 0,10 1-9 0 0,-1-1 1 0 0,0 0-1 0 0,0 0 1 0 0,0-1 0 0 0,0 0-1 0 0,6-2 4 0 0,54-16-1219 0 0,-54 14 441 0 0,22-8-2259 0 0,-19 4 1471 0 0</inkml:trace>
  <inkml:trace contextRef="#ctx0" brushRef="#br0" timeOffset="4192.368">3141 106 14944 0 0,'-13'0'1597'0'0,"5"3"-1410"0"0,-1-1 0 0 0,1 2 1 0 0,-1-1-1 0 0,1 1 0 0 0,1 0 0 0 0,-1 1 0 0 0,0 0 1 0 0,1 0-1 0 0,0 1 0 0 0,0 0 0 0 0,1 0 1 0 0,0 0-1 0 0,0 1 0 0 0,0 0 0 0 0,1 0 0 0 0,0 0 1 0 0,0 1-1 0 0,1 0 0 0 0,-1 1-187 0 0,5-7 10 0 0,-1-1 1 0 0,0 1-1 0 0,1-1 0 0 0,0 1 1 0 0,-1-1-1 0 0,1 1 0 0 0,0 0 1 0 0,0-1-1 0 0,0 1 0 0 0,0 0 1 0 0,0-1-1 0 0,0 1 0 0 0,0-1 1 0 0,1 1-1 0 0,-1 0 0 0 0,0-1 1 0 0,1 1-1 0 0,0 1-10 0 0,1-1 2 0 0,-1 1 0 0 0,1-1 0 0 0,-1 1 0 0 0,1-1 1 0 0,0 0-1 0 0,0 1 0 0 0,1-1 0 0 0,-1 0 0 0 0,0 0 0 0 0,1 0-2 0 0,7 4 14 0 0,0 1 1 0 0,1-2-1 0 0,0 1 0 0 0,8 2-14 0 0,-15-7 27 0 0,17 9 108 0 0,8 3-44 0 0,-27-13-52 0 0,0 1 0 0 0,-1-1 0 0 0,1 1 0 0 0,0-1 0 0 0,0 1 0 0 0,0 0 0 0 0,-1 0 0 0 0,1 0 0 0 0,0 0 0 0 0,-1 0 0 0 0,1 0 0 0 0,-1 0-1 0 0,1 1 1 0 0,-1-1 0 0 0,2 2-39 0 0,-19 7 1216 0 0,14-9-1117 0 0,0 1-1 0 0,-1-1 1 0 0,0 0-1 0 0,1 0 1 0 0,-1 0-1 0 0,0 0 1 0 0,0 0-1 0 0,1 0 1 0 0,-1-1-1 0 0,0 1 1 0 0,-1-1-99 0 0,-3 1 220 0 0,3 0-270 0 0,-62 13 859 0 0,-15-2-809 0 0,17-8-4751 0 0,48-4-2544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0:26.6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82 198 11488 0 0,'0'0'528'0'0,"0"0"-16"0"0,-4-14 536 0 0,2 14-837 0 0,0 1 1 0 0,0-1 0 0 0,0 1 0 0 0,0-1-1 0 0,0 1 1 0 0,-1 0 0 0 0,1 0-1 0 0,0 0 1 0 0,0 0 0 0 0,1 0 0 0 0,-1 0-1 0 0,0 1 1 0 0,0-1 0 0 0,1 1 0 0 0,-1-1-1 0 0,0 1 1 0 0,0 0-212 0 0,-5 7 314 0 0,1-1 0 0 0,0 1 0 0 0,-1 1-314 0 0,4-5 161 0 0,1-1-97 0 0,0 1 1 0 0,0 0-1 0 0,0-1 0 0 0,1 1 1 0 0,0 0-1 0 0,0 0 0 0 0,0 0 0 0 0,0 0 1 0 0,1 0-1 0 0,0 0 0 0 0,0 0 1 0 0,0 0-1 0 0,1 4-64 0 0,2 11 247 0 0,1 0-1 0 0,4 13-246 0 0,-7-30 31 0 0,0 0-1 0 0,0 0 0 0 0,1 0 0 0 0,0 0 1 0 0,-1 0-1 0 0,1 0 0 0 0,0-1 0 0 0,0 1 1 0 0,0-1-1 0 0,1 1 0 0 0,-1-1 0 0 0,1 0 1 0 0,-1 0-1 0 0,1 0 0 0 0,0 0 0 0 0,0-1 1 0 0,-1 1-1 0 0,1-1 0 0 0,0 1 0 0 0,1-1 1 0 0,-1 0-1 0 0,0 0 0 0 0,0-1 0 0 0,0 1 0 0 0,1-1 1 0 0,-1 1-1 0 0,0-1 0 0 0,0 0 0 0 0,1 0 1 0 0,-1 0-1 0 0,0-1 0 0 0,0 1 0 0 0,1-1 1 0 0,-1 0-1 0 0,0 0 0 0 0,0 0 0 0 0,0 0 1 0 0,0 0-1 0 0,0-1 0 0 0,0 0 0 0 0,2-1-30 0 0,3-2-28 0 0,-1-1-1 0 0,1 0 1 0 0,-1 0-1 0 0,0-1 0 0 0,0 0 1 0 0,-1 0-1 0 0,0-1 1 0 0,-1 0-1 0 0,3-3 29 0 0,-8 8-43 0 0,0 2 33 0 0,1 1 0 0 0,-1-1-1 0 0,0 1 1 0 0,0-1 0 0 0,0 1-1 0 0,1-1 1 0 0,-1 1 0 0 0,0-1 0 0 0,1 0-1 0 0,-1 1 1 0 0,0 0 0 0 0,1-1 0 0 0,-1 1-1 0 0,1-1 1 0 0,-1 1 0 0 0,1-1-1 0 0,-1 1 1 0 0,1 0 0 0 0,-1-1 0 0 0,1 1-1 0 0,-1 0 11 0 0,1-1-80 0 0,-1 1-2 0 0,0 0-4 0 0,15 14-166 0 0,-8-4 229 0 0,5 6 55 0 0,-1-1 0 0 0,2 0 0 0 0,0 0 0 0 0,12 9-32 0 0,-21-20 30 0 0,1-1 0 0 0,-1 0 0 0 0,0 0 0 0 0,1 0 0 0 0,-1-1 0 0 0,1 0 0 0 0,0 1 0 0 0,0-2 0 0 0,0 1 0 0 0,0 0 0 0 0,0-1 0 0 0,0 0 0 0 0,1-1 0 0 0,-1 1 0 0 0,0-1 1 0 0,0 0-1 0 0,1 0 0 0 0,-1 0 0 0 0,0-1 0 0 0,1 0-30 0 0,6-1 112 0 0,-4 1-34 0 0,0-1 0 0 0,0 0 0 0 0,0 0 0 0 0,-1 0 0 0 0,1-1 0 0 0,1-1-78 0 0,-7 3 32 0 0,0 0 0 0 0,-1 0 0 0 0,1 0 0 0 0,0-1-1 0 0,-1 1 1 0 0,0 0 0 0 0,1-1 0 0 0,-1 1 0 0 0,0-1 0 0 0,1 1-1 0 0,-1-1 1 0 0,0 1 0 0 0,0-1 0 0 0,0 0 0 0 0,0 0 0 0 0,-1 1-1 0 0,1-1 1 0 0,0 0 0 0 0,-1 0 0 0 0,1 0 0 0 0,-1 0 0 0 0,0 0-1 0 0,0 0 1 0 0,0 0 0 0 0,0 0 0 0 0,0 0 0 0 0,0 0 0 0 0,0 0-32 0 0,-1-5 4 0 0,-1 0 1 0 0,1 1 0 0 0,-1-1-1 0 0,-1 1 1 0 0,1 0 0 0 0,-1-1-1 0 0,0 1 1 0 0,-1 0 0 0 0,1 1-1 0 0,-1-1 1 0 0,0 1 0 0 0,-5-5-5 0 0,-7-8-59 0 0,-1 2 1 0 0,-1 0 0 0 0,-2 0 58 0 0,-22-13-2755 0 0,40 28-1962 0 0,2 1-1485 0 0</inkml:trace>
  <inkml:trace contextRef="#ctx0" brushRef="#br0" timeOffset="276.624">629 200 13824 0 0,'0'0'629'0'0,"0"0"-12"0"0,0 17-245 0 0,-1-3 854 0 0,1 11 1359 0 0,2-10-1876 0 0,3 12 618 0 0,3-1-63 0 0,-5-15-765 0 0,1 1 0 0 0,0-1 0 0 0,1 0-499 0 0,8 28 331 0 0,-11-33-317 0 0,0 2-24 0 0,13 8 91 0 0,-15-15-117 0 0,0-1-364 0 0,0 0-164 0 0,0 0-967 0 0,0 0-3903 0 0,0 0-1675 0 0</inkml:trace>
  <inkml:trace contextRef="#ctx0" brushRef="#br0" timeOffset="542.113">706 48 13936 0 0,'0'-5'1261'0'0,"0"1"-977"0"0,0 4 43 0 0,0 0 66 0 0,4-5 1133 0 0,8 2-1136 0 0,0 5 379 0 0,-6-1-1549 0 0,-5-1-5598 0 0</inkml:trace>
  <inkml:trace contextRef="#ctx0" brushRef="#br0" timeOffset="791.943">885 45 11720 0 0,'0'0'532'0'0,"-1"8"186"0"0,0 6-696 0 0,2-11-15 0 0,-1-1-1 0 0,0 0 1 0 0,-1 1 0 0 0,1-1 0 0 0,0 1 0 0 0,-1-1-1 0 0,1 0 1 0 0,-1 1-7 0 0,-1 3 187 0 0,1-1 0 0 0,0 1 0 0 0,0 0 1 0 0,0 0-1 0 0,1-1 0 0 0,0 1 0 0 0,0 0 0 0 0,0 0 0 0 0,1 0 0 0 0,0 0 0 0 0,0-1 0 0 0,1 2-187 0 0,3 36 2566 0 0,4 40-832 0 0,-8-71-1562 0 0,0-1-1 0 0,0 1 1 0 0,4 9-172 0 0,1 16 539 0 0,-4-26-462 0 0,-1 0 0 0 0,0 1 1 0 0,-1-1-1 0 0,-1 0 0 0 0,0 7-77 0 0,0 7 135 0 0,-1-26-388 0 0,-1 0-747 0 0,2-1-3993 0 0,1-5-1423 0 0</inkml:trace>
  <inkml:trace contextRef="#ctx0" brushRef="#br0" timeOffset="1042.627">710 222 11312 0 0,'0'0'521'0'0,"0"0"-12"0"0,0 0-215 0 0,6 6 1066 0 0,10 5-443 0 0,1-1 1 0 0,0-1 0 0 0,0 0 0 0 0,1-2-1 0 0,0 0 1 0 0,7 2-918 0 0,-15-7 50 0 0,0 0-1 0 0,1 0 1 0 0,-1-1 0 0 0,0 0-1 0 0,1-1 1 0 0,-1 0-1 0 0,1 0 1 0 0,-1-1 0 0 0,0-1-1 0 0,1 0 1 0 0,-1 0-1 0 0,0-1 1 0 0,0 0 0 0 0,7-4-50 0 0,-14 6-288 0 0,-1-1 0 0 0,0 1 1 0 0,0 0-1 0 0,0-1 0 0 0,0 1 1 0 0,0-1-1 0 0,0 0 0 0 0,0 0 288 0 0,5-6-1400 0 0</inkml:trace>
  <inkml:trace contextRef="#ctx0" brushRef="#br0" timeOffset="1366.758">1087 1 12784 0 0,'0'0'586'0'0,"0"0"-15"0"0,6 14-344 0 0,-4-10-128 0 0,-1 1 1 0 0,0 0 0 0 0,0 0-1 0 0,0 0 1 0 0,0 3-100 0 0,2 12 388 0 0,21 88 2541 0 0,-7-26 1322 0 0,-2 19-4251 0 0,-18-65 903 0 0,0-46-299 0 0,3 9-581 0 0,-1 0 0 0 0,1 0-1 0 0,-1 0 1 0 0,1 0 0 0 0,0 0 0 0 0,0 0 0 0 0,-1 0 0 0 0,1 0 0 0 0,0 0 0 0 0,0 0 0 0 0,0 0 0 0 0,0 0 0 0 0,0 0-23 0 0,3-11-246 0 0,0 0-1 0 0,0 0 0 0 0,1 0 1 0 0,5-10 246 0 0,2-5-503 0 0,-10 24 475 0 0,0 0 0 0 0,1 1-1 0 0,-1-1 1 0 0,1 0 0 0 0,0 0 0 0 0,-1 1 0 0 0,1-1 0 0 0,0 1-1 0 0,1 0 1 0 0,-1 0 0 0 0,0-1 0 0 0,1 1 0 0 0,-1 1-1 0 0,1-1 1 0 0,0 0 28 0 0,9-1 0 0 0,-10 4 0 0 0,0 0 0 0 0,0-1 0 0 0,0 1 0 0 0,0-1 0 0 0,0 1-1 0 0,0 0 1 0 0,0 0 0 0 0,0 0 0 0 0,0 0 0 0 0,0 0-1 0 0,0 0 1 0 0,0 0 0 0 0,0 1 0 0 0,0-1-1 0 0,-1 1 1 0 0,1-1 0 0 0,-1 1 0 0 0,1 0 0 0 0,-1-1-1 0 0,0 1 1 0 0,0 0 0 0 0,1 0 0 0 0,-1 0-1 0 0,-1 0 1 0 0,2 2 0 0 0,2 6 21 0 0,1 0 0 0 0,-2 1 0 0 0,0-1 0 0 0,1 3-21 0 0,-4-11 14 0 0,1 1 0 0 0,0-1 1 0 0,0 1-1 0 0,1-1 0 0 0,-1 0 0 0 0,0 0 0 0 0,1 0 1 0 0,-1 0-1 0 0,2 1-14 0 0,-2-1 12 0 0,1 0 1 0 0,-1 0-1 0 0,1 0 1 0 0,-1 0-1 0 0,0 1 1 0 0,1-1-1 0 0,-1 0 1 0 0,0 2-13 0 0,8 19 75 0 0,-7-20-62 0 0,-1 0 1 0 0,1 0-1 0 0,-1 0 0 0 0,0 0 1 0 0,0 0-1 0 0,0 0 0 0 0,-1 0 0 0 0,1 0 1 0 0,-1 3-14 0 0,1-5 5 0 0,-1 0 1 0 0,0 0-1 0 0,0 1 1 0 0,1-1-1 0 0,-1 0 1 0 0,1 0-1 0 0,-1 0 1 0 0,1 0-1 0 0,0 0 1 0 0,-1 0-1 0 0,1 0 1 0 0,0 0-1 0 0,-1 0 1 0 0,1 0-1 0 0,0 0 1 0 0,0-1-1 0 0,0 1 1 0 0,0 0 0 0 0,0-1-1 0 0,0 1 1 0 0,0 0-1 0 0,0-1 1 0 0,1 1-6 0 0,11 2-6630 0 0,-4-3-304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1:26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280 152 13560 0 0,'-2'-24'996'0'0,"1"18"-898"0"0,0 1 1 0 0,1-1-1 0 0,0 1 0 0 0,0-1 1 0 0,0-3-99 0 0,3-25 2 0 0,-3 24 251 0 0,0 1 0 0 0,1-1 0 0 0,2-7-253 0 0,0 6 2852 0 0,-3 21-1304 0 0,0 8-1542 0 0,4 79 417 0 0,-2-75-329 0 0,0 5 141 0 0,6 26-235 0 0,4 29 80 0 0,-3-39 138 0 0,2 32-218 0 0,-3-16 94 0 0,-7-47-67 0 0,-1-9-21 0 0,0-1 1 0 0,0 1-1 0 0,0-1 1 0 0,1 1-1 0 0,-1 0 1 0 0,1-1 0 0 0,0 1-1 0 0,-1-1 1 0 0,1 1-1 0 0,0-1 1 0 0,1 2-7 0 0,1-2 349 0 0,-2 0-4990 0 0,-3-6-1653 0 0</inkml:trace>
  <inkml:trace contextRef="#ctx0" brushRef="#br0" timeOffset="1694.727">84 109 3680 0 0,'-2'-1'167'0'0,"-30"-8"26"0"0,12 4 1419 0 0,-3 0 985 0 0,16 5-492 0 0,12-2 1071 0 0,11 0-1277 0 0,-16 2-2130 0 0,166-13 867 0 0,-117 8-593 0 0,32-10-43 0 0,31-12 309 0 0,-55 19-391 0 0,-53 8 82 0 0,1-1 0 0 0,-1 1 0 0 0,0 0 0 0 0,1 1 0 0 0,-1-1 0 0 0,0 1 0 0 0,16 1 0 0 0,-19-2 2 0 0,0 0 0 0 0,1 0 1 0 0,-1 0-1 0 0,1 0 1 0 0,-1 0-1 0 0,1 1 1 0 0,-1-1-1 0 0,0 0 1 0 0,1 1-1 0 0,-1 0 0 0 0,0-1 1 0 0,1 1-1 0 0,-1-1 1 0 0,0 1-1 0 0,1 1-2 0 0,1-1 17 0 0,2 4 11 0 0,-1-1 43 0 0,0-1 0 0 0,-1 1-1 0 0,1 1 1 0 0,-1-1 0 0 0,0 0 0 0 0,-1 1 0 0 0,1 0 0 0 0,-1 0-1 0 0,0 0 1 0 0,0 0 0 0 0,0 0 0 0 0,-1 0 0 0 0,1 0 0 0 0,-1 0-1 0 0,0 4-70 0 0,0-1 94 0 0,0-2-12 0 0,0 0 0 0 0,-1 0-1 0 0,1-1 1 0 0,-1 1 0 0 0,0 0-1 0 0,-1 1-81 0 0,2 25 292 0 0,-1-27-241 0 0,1 1 0 0 0,-1-1 0 0 0,0 1 0 0 0,-1-1 0 0 0,1 1 0 0 0,-1 2-51 0 0,-1 3 94 0 0,0 0-1 0 0,1 1 1 0 0,1 7-94 0 0,-1-7 80 0 0,1 1 1 0 0,-2-1-1 0 0,0 2-80 0 0,0 1 102 0 0,1 0-1 0 0,0-1 0 0 0,0 5-101 0 0,1-3 99 0 0,-1 0 0 0 0,-1 8-99 0 0,2-9 46 0 0,0-13-43 0 0,1 0 0 0 0,-1 1 1 0 0,0-1-1 0 0,0 0 1 0 0,0 0-1 0 0,0 0 1 0 0,0 0-1 0 0,-1 0 1 0 0,1 0-1 0 0,-1 0 1 0 0,1 0-1 0 0,-1 0 0 0 0,-1 2-3 0 0,2-3 78 0 0,-2 1 104 0 0,1-1 187 0 0,-1-7-274 0 0,1 4-147 0 0,-1-3-19 0 0,1 1-1 0 0,0-1 1 0 0,0 0-1 0 0,0 0 1 0 0,0 1-1 0 0,1-1 0 0 0,0 0 1 0 0,0 0-1 0 0,0 0 1 0 0,0 0-1 0 0,1 1 1 0 0,0-3 71 0 0,4-11-521 0 0,0 1 1 0 0,5-13 520 0 0,3-7-214 0 0,-13 35 199 0 0,1 0-1 0 0,0 0 1 0 0,0 0-1 0 0,0 0 1 0 0,1 0-1 0 0,-1 0 1 0 0,0 0 0 0 0,1 1-1 0 0,-1-1 1 0 0,1 0-1 0 0,0 1 1 0 0,-1 0-1 0 0,1-1 1 0 0,0 1-1 0 0,0 0 1 0 0,0 0 0 0 0,0 0-1 0 0,0 0 1 0 0,0 0-1 0 0,0 0 1 0 0,0 1-1 0 0,0-1 1 0 0,1 0 15 0 0,3-1-28 0 0,-4 2 19 0 0,-1 1-1 0 0,0-1 1 0 0,1 1-1 0 0,-1-1 1 0 0,0 1-1 0 0,1-1 1 0 0,-1 1-1 0 0,0 0 1 0 0,0-1-1 0 0,0 1 1 0 0,0 0 0 0 0,0 0-1 0 0,0 0 1 0 0,0 0 9 0 0,1 1-28 0 0,5 3 23 0 0,-1 1-1 0 0,-1 0 1 0 0,1 0-1 0 0,-1 1 0 0 0,0 0 6 0 0,10 12 420 0 0,-12-15-228 0 0,-1-1 0 0 0,1 1 0 0 0,-1-1 0 0 0,-1 1-1 0 0,1 0 1 0 0,0 0 0 0 0,0 2-192 0 0,-1-1-81 0 0,1-1 0 0 0,0 0 1 0 0,0 0-1 0 0,0 0 0 0 0,2 2 81 0 0,7 15-764 0 0,-10-18 741 0 0,0 0 0 0 0,0 0 0 0 0,1-1 0 0 0,-1 1 0 0 0,1-1 0 0 0,0 1 0 0 0,0-1 0 0 0,0 1 0 0 0,0-1 23 0 0,1 1 13 0 0,-1-1-1 0 0,1 0 0 0 0,0 0 0 0 0,0 0 0 0 0,1 0 0 0 0,-1-1 0 0 0,0 1 0 0 0,1-1 0 0 0,-1 0 0 0 0,1 0 0 0 0,-1 0 0 0 0,1 0 0 0 0,-1-1 0 0 0,1 1 0 0 0,0-1 0 0 0,-1 0 0 0 0,1 0 0 0 0,0 0 0 0 0,-1-1 0 0 0,1 1 0 0 0,-1-1 1 0 0,1 0-1 0 0,-1 0 0 0 0,4-1-12 0 0,8-4 74 0 0,-1-1 1 0 0,0 0-1 0 0,-1 0 1 0 0,0-2 0 0 0,3-2-75 0 0,-5 4 1 0 0,4-4-7 0 0,0-1-1 0 0,-1 0 0 0 0,-1 0 1 0 0,0-1-1 0 0,-1-1 0 0 0,0 0 1 0 0,-1-1-1 0 0,0 0 0 0 0,-2-1 1 0 0,0 0-1 0 0,4-9 7 0 0,-12 22-8 0 0,0 0 1 0 0,0 1-1 0 0,0-1 0 0 0,0 0 1 0 0,0 0-1 0 0,-1 0 0 0 0,1 0 1 0 0,-1 0-1 0 0,0 0 0 0 0,0-1 8 0 0,0 3 1 0 0,0 1-1 0 0,0-1 1 0 0,0 1-1 0 0,0-1 1 0 0,0 1-1 0 0,0 0 0 0 0,-1-1 1 0 0,1 1-1 0 0,0-1 1 0 0,0 1-1 0 0,-1-1 1 0 0,1 1-1 0 0,0 0 1 0 0,-1-1-1 0 0,1 1 0 0 0,0 0 1 0 0,-1-1-1 0 0,1 1 1 0 0,0 0-1 0 0,-1-1 1 0 0,1 1-1 0 0,-1 0 1 0 0,0-1-1 0 0,0 1-1 0 0,0 0 1 0 0,-1 0 0 0 0,1-1-1 0 0,0 1 1 0 0,-1 0 0 0 0,1 0-1 0 0,0 0 1 0 0,-1 0 0 0 0,1 1-1 0 0,-1-1 1 0 0,1 0 0 0 0,0 1-1 0 0,-1-1 1 0 0,-4 2 30 0 0,0 0-1 0 0,0 1 0 0 0,0 0 0 0 0,1 0 0 0 0,-1 0 0 0 0,1 1 1 0 0,0-1-1 0 0,0 1 0 0 0,0 0 0 0 0,0 1 0 0 0,0-1 1 0 0,1 1-1 0 0,0 0 0 0 0,0 0 0 0 0,1 1 0 0 0,-1-1 0 0 0,1 2-29 0 0,2-6 16 0 0,-3 6 79 0 0,0-1 0 0 0,1 1 0 0 0,0-1 1 0 0,0 1-1 0 0,1 0 0 0 0,0 0 0 0 0,0 1 0 0 0,0-1 0 0 0,1 4-95 0 0,1-6 30 0 0,1-1-1 0 0,1 0 0 0 0,-1 1 0 0 0,1-1 0 0 0,-1 0 1 0 0,2 1-30 0 0,-1 0 11 0 0,0-2 2 0 0,0 0 0 0 0,0 0 1 0 0,0 0-1 0 0,0 0 0 0 0,1-1 0 0 0,-1 1 1 0 0,1-1-1 0 0,-1 1 0 0 0,1-1 0 0 0,0 0 0 0 0,0 0 1 0 0,0-1-1 0 0,0 1 0 0 0,0 0 0 0 0,1-1 0 0 0,-1 0 1 0 0,0 0-1 0 0,1 0 0 0 0,-1 0 0 0 0,1 0 0 0 0,2-1-13 0 0,12 4 0 0 0,-15-3 2 0 0,1 0-1 0 0,-1 0 0 0 0,0 0 1 0 0,0-1-1 0 0,1 0 0 0 0,-1 1 1 0 0,0-1-1 0 0,2-1-1 0 0,22 0 77 0 0,-5 0-1351 0 0,-7-2-3594 0 0,-4 0-1245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1:33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1 137 7368 0 0,'0'0'568'0'0,"0"0"-190"0"0,0 0 596 0 0,1 1 296 0 0,1 2-825 0 0,0 0 0 0 0,-1 0 0 0 0,1 1-1 0 0,-1-1 1 0 0,0 0 0 0 0,0 1 0 0 0,0 1-445 0 0,6 16 286 0 0,26 52 4840 0 0,6 25-5126 0 0,-36-92 115 0 0,0 11 249 0 0,3 5 112 0 0,-5-13-39 0 0,0-11 182 0 0,0 0-596 0 0,4-20 230 0 0,-5 18-231 0 0,1 1 0 0 0,-1-1 0 0 0,1 1-1 0 0,0-1 1 0 0,0 1 0 0 0,0 0 0 0 0,1-1 0 0 0,-1 1-1 0 0,2-2-21 0 0,-1 1 8 0 0,0-1-1 0 0,0 1 0 0 0,0-1 1 0 0,0 0-1 0 0,-1 0 0 0 0,0 0 1 0 0,0 1-1 0 0,0-1 0 0 0,-1 0-7 0 0,1-1-11 0 0,0 1-1 0 0,0-1 0 0 0,0 1 0 0 0,1-1 1 0 0,-1 1-1 0 0,1 0 0 0 0,2-3 12 0 0,5-7-104 0 0,0 1 0 0 0,0 0 0 0 0,5-4 104 0 0,-11 15-11 0 0,0 0 0 0 0,0-1 0 0 0,0 1-1 0 0,1 0 1 0 0,-1 1 0 0 0,1-1 0 0 0,-1 1 0 0 0,1-1-1 0 0,0 1 1 0 0,0 0 0 0 0,0 0 0 0 0,0 1 0 0 0,1-1 0 0 0,-1 1-1 0 0,0 0 12 0 0,-1 1 2 0 0,-1 0-1 0 0,1 0 0 0 0,-1 0 1 0 0,0 0-1 0 0,1 0 0 0 0,-1 1 1 0 0,0-1-1 0 0,1 1 0 0 0,-1 0 1 0 0,0-1-1 0 0,0 1 0 0 0,0 0 1 0 0,1 0-1 0 0,-1 1 0 0 0,0-1 1 0 0,0 0-1 0 0,-1 1 0 0 0,1-1 1 0 0,0 1-1 0 0,0-1 0 0 0,-1 1 1 0 0,1 0-1 0 0,-1 0 0 0 0,1 0 1 0 0,-1 0-1 0 0,0 0 0 0 0,1 1-1 0 0,3 7 189 0 0,0 1 0 0 0,0-1 0 0 0,-1 1 0 0 0,2 11-189 0 0,9 38 695 0 0,-10-38-354 0 0,1 0-1 0 0,0 0 0 0 0,2-1 0 0 0,0 0-340 0 0,-6-18 11 0 0,-1-1-1 0 0,1 0 1 0 0,-1 0 0 0 0,1 1-1 0 0,0-1 1 0 0,0 0-1 0 0,-1 0 1 0 0,2-1-1 0 0,-1 1 1 0 0,0 0 0 0 0,0-1-1 0 0,0 1 1 0 0,1-1-1 0 0,-1 0 1 0 0,1 1-1 0 0,-1-1 1 0 0,1 0-1 0 0,0-1 1 0 0,-1 1 0 0 0,1 0-1 0 0,0-1 1 0 0,2 1-11 0 0,0-1-27 0 0,-1 0-1 0 0,1 0 1 0 0,0 0 0 0 0,0 0-1 0 0,-1-1 1 0 0,1 0 0 0 0,0 0 0 0 0,-1 0-1 0 0,1-1 1 0 0,-1 1 0 0 0,1-1 0 0 0,1-1 27 0 0,0 0-563 0 0,-1-1 1 0 0,0 0 0 0 0,0 0 0 0 0,0 0 0 0 0,-1 0-1 0 0,0-1 1 0 0,1 0 0 0 0,-2 0 0 0 0,4-4 562 0 0,7-11-1782 0 0</inkml:trace>
  <inkml:trace contextRef="#ctx0" brushRef="#br0" timeOffset="266.03">441 1 16559 0 0,'0'0'760'0'0,"0"0"-21"0"0,10 11-520 0 0,-2-5-1190 0 0,-1 0-3143 0 0,-1-2-1558 0 0</inkml:trace>
  <inkml:trace contextRef="#ctx0" brushRef="#br0" timeOffset="575.913">856 99 10136 0 0,'1'-1'84'0'0,"-1"0"0"0"0,0 0 1 0 0,0 0-1 0 0,0 1 0 0 0,0-1 1 0 0,0 0-1 0 0,0 0 0 0 0,0 0 0 0 0,0 0 1 0 0,0 1-1 0 0,0-1 0 0 0,0 0 1 0 0,-1 0-85 0 0,1-1 63 0 0,-1 1 1 0 0,0 0 0 0 0,1-1-1 0 0,-1 1 1 0 0,0 0 0 0 0,0 0-1 0 0,0 0 1 0 0,0 0-1 0 0,0-1 1 0 0,0 1 0 0 0,0 1-1 0 0,-1-1 1 0 0,1 0 0 0 0,0 0-1 0 0,-1 0 1 0 0,1 1 0 0 0,0-1-1 0 0,-1 0 1 0 0,1 1 0 0 0,-1 0-1 0 0,0-1-63 0 0,0 1 227 0 0,-1 0 0 0 0,1 0 0 0 0,0 0-1 0 0,-1 0 1 0 0,1 0 0 0 0,0 1 0 0 0,0-1-1 0 0,-1 1 1 0 0,1 0 0 0 0,0-1 0 0 0,0 1-1 0 0,0 0 1 0 0,-1 1-227 0 0,-2 1 436 0 0,-1 0 0 0 0,1 1 0 0 0,0 0 0 0 0,1 0 0 0 0,-1 0 1 0 0,1 0-1 0 0,-1 1 0 0 0,1-1 0 0 0,1 1 0 0 0,-3 3-436 0 0,4-4 22 0 0,-1 1 0 0 0,1 0 0 0 0,0-1 0 0 0,0 1 0 0 0,1 0 0 0 0,-1 0 0 0 0,1 0 0 0 0,0 0 0 0 0,0 1 0 0 0,1 3-22 0 0,0-6 4 0 0,0 1 1 0 0,0-1-1 0 0,0 0 1 0 0,1 1-1 0 0,0-1 0 0 0,0 0 1 0 0,0 0-1 0 0,0 1 1 0 0,0-1-1 0 0,0 0 0 0 0,1 0 1 0 0,0 0-1 0 0,-1-1 1 0 0,1 1-1 0 0,0 0 0 0 0,3 2-4 0 0,4 5 52 0 0,2 0-1 0 0,-1 0 1 0 0,5 2-52 0 0,-15-12 1 0 0,9 6 83 0 0,-1 0 0 0 0,0 0 0 0 0,-1 1 0 0 0,0 0 0 0 0,0 0 0 0 0,0 1 0 0 0,3 5-84 0 0,-10-13 26 0 0,0 1-1 0 0,0 0 0 0 0,0-1 0 0 0,1 1 1 0 0,-1-1-1 0 0,0 1 0 0 0,0-1 1 0 0,0 1-1 0 0,0 0 0 0 0,0-1 0 0 0,0 1 1 0 0,0 0-1 0 0,0-1 0 0 0,-1 1 1 0 0,1-1-1 0 0,0 1 0 0 0,0-1 0 0 0,0 1 1 0 0,-1 0-1 0 0,1-1 0 0 0,0 1 0 0 0,-1-1 1 0 0,1 1-1 0 0,0-1 0 0 0,-1 1 1 0 0,1-1-1 0 0,0 0 0 0 0,-1 1 0 0 0,1-1 1 0 0,-1 1-1 0 0,1-1 0 0 0,-1 0 0 0 0,1 1 1 0 0,-1-1-1 0 0,1 0 0 0 0,-1 0 1 0 0,0 1-1 0 0,1-1 0 0 0,-1 0 0 0 0,0 0-25 0 0,-28 8 585 0 0,25-7-501 0 0,-24 6 263 0 0,13-4-288 0 0,0 1-1 0 0,0-2 1 0 0,0 0 0 0 0,-9-1-59 0 0,9 1-103 0 0,0 0-989 0 0,4-3-4957 0 0,2-2-808 0 0</inkml:trace>
  <inkml:trace contextRef="#ctx0" brushRef="#br0" timeOffset="970.573">1012 226 10136 0 0,'1'0'777'0'0,"0"1"-772"0"0,5 3 478 0 0,1 0 0 0 0,0 0 0 0 0,0 0 0 0 0,1-1 0 0 0,-1 0 0 0 0,8 2-483 0 0,3-1 1296 0 0,-14-2-1114 0 0,1-1-1 0 0,0 0 1 0 0,-1 0-1 0 0,1 0 1 0 0,0-1 0 0 0,0 0-1 0 0,-1 1 1 0 0,5-2-182 0 0,-4 0 91 0 0,0 0 0 0 0,0 0-1 0 0,0-1 1 0 0,1 0 0 0 0,-1 0 0 0 0,-1 0 0 0 0,1 0 0 0 0,0-1 0 0 0,-1 0 0 0 0,1 0-1 0 0,-1 0 1 0 0,0-1 0 0 0,0 1 0 0 0,0-1 0 0 0,0 0 0 0 0,-1 0 0 0 0,0-1 0 0 0,1 1 0 0 0,-2 0-1 0 0,1-1 1 0 0,0 0 0 0 0,-1 0 0 0 0,0 0 0 0 0,0 0 0 0 0,1-4-91 0 0,-3 5-69 0 0,0 0-1 0 0,0 0 1 0 0,0 0 0 0 0,0 0 0 0 0,0 0 0 0 0,-1 0 0 0 0,0 0-1 0 0,0 0 1 0 0,-1-2 69 0 0,-2-13-663 0 0,4 16 574 0 0,-1 0 0 0 0,0 0 0 0 0,0 0 0 0 0,0 0 0 0 0,0 0 0 0 0,0 0 0 0 0,0 0-1 0 0,-1 0 1 0 0,-1-1 89 0 0,3 3-23 0 0,-1-1 0 0 0,0 1-1 0 0,0 0 1 0 0,0 0 0 0 0,0 0 0 0 0,-1 0-1 0 0,1 0 1 0 0,0 0 0 0 0,0 0 0 0 0,0 1-1 0 0,-1-1 1 0 0,1 0 0 0 0,-1 1 0 0 0,1-1-1 0 0,0 1 1 0 0,-1-1 0 0 0,1 1 0 0 0,-1 0-1 0 0,1-1 1 0 0,-1 1 0 0 0,0 0 23 0 0,-3 1 24 0 0,1 0-1 0 0,-1-1 1 0 0,1 2 0 0 0,0-1 0 0 0,-1 0-1 0 0,1 1 1 0 0,0 0 0 0 0,0 0-1 0 0,0 0 1 0 0,0 1 0 0 0,0-1 0 0 0,1 1-1 0 0,-1 0 1 0 0,1 0 0 0 0,0 0 0 0 0,0 0-1 0 0,-2 2-23 0 0,-1 2 138 0 0,1 0 0 0 0,0 0 0 0 0,0 1 1 0 0,0-1-1 0 0,1 1 0 0 0,0 0 0 0 0,0 0 0 0 0,-1 7-138 0 0,-8 18 454 0 0,10-25-313 0 0,0 0-1 0 0,0 0 1 0 0,1 0 0 0 0,-1 1-1 0 0,2-1 1 0 0,-1 0-1 0 0,1 7-140 0 0,0-1 182 0 0,1-8-91 0 0,0-1 0 0 0,0 0 0 0 0,0 0 0 0 0,0 1 0 0 0,1-1 0 0 0,0 0 0 0 0,0 0-1 0 0,0 0 1 0 0,2 3-91 0 0,3 5 179 0 0,-5-9-85 0 0,1 1-1 0 0,0-1 0 0 0,0 0 0 0 0,0 0 0 0 0,0 0 0 0 0,1 0 0 0 0,-1-1 0 0 0,1 1 0 0 0,0-1 0 0 0,0 1 0 0 0,1-1 0 0 0,1 2-93 0 0,3-1 135 0 0,-3-1-47 0 0,0 0-1 0 0,0 0 0 0 0,1 0 1 0 0,-1-1-1 0 0,1 0 0 0 0,-1 0 0 0 0,1 0 1 0 0,0-1-1 0 0,0 0 0 0 0,4 0-87 0 0,-1 0-218 0 0,61 1 1059 0 0,-23-4-7217 0 0,-21-1-822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1:28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88 194 4144 0 0,'0'0'319'0'0,"-7"-12"3036"0"0,6 9 6917 0 0,3 7-10234 0 0,1 0 0 0 0,-1 1 0 0 0,0-1 0 0 0,0 1 0 0 0,-1-1-1 0 0,1 1 1 0 0,-1 0 0 0 0,1 4-38 0 0,1 1 165 0 0,10 56 644 0 0,-12-57-719 0 0,1-1 0 0 0,-1 1 0 0 0,-1 0 0 0 0,0 0 0 0 0,0 3-90 0 0,2 31 190 0 0,0-32-118 0 0,1 0-1 0 0,0 0 0 0 0,4 10-71 0 0,-5-15 26 0 0,-1 0 0 0 0,0 0 0 0 0,0 0 1 0 0,0 1-1 0 0,-1-1 0 0 0,0 6-26 0 0,2 16 13 0 0,-2-24-14 0 0,1-3-1 0 0,-1 1 1 0 0,0 0 0 0 0,0 0 0 0 0,0-1 0 0 0,0 1-1 0 0,0 0 1 0 0,0-1 0 0 0,0 1 0 0 0,0 0-1 0 0,-1-1 1 0 0,1 1 0 0 0,0 0 0 0 0,-1-1 0 0 0,0 1-1 0 0,1-1 1 0 0,-2 2 1 0 0,0 11-153 0 0,4-10-5472 0 0,-2-4-647 0 0</inkml:trace>
  <inkml:trace contextRef="#ctx0" brushRef="#br0" timeOffset="971.604">0 436 12552 0 0,'0'0'572'0'0,"0"0"-10"0"0,20 5-240 0 0,-7-1-269 0 0,1-1 1 0 0,0 0 0 0 0,1-1-1 0 0,-1 0 1 0 0,3-2-54 0 0,12 3 80 0 0,-18-3 2 0 0,1 0 1 0 0,0 0-1 0 0,0-1-82 0 0,21-1 123 0 0,-1 2 5 0 0,-1-2 1 0 0,14-2-129 0 0,-34 2 26 0 0,0 0 0 0 0,0 0 0 0 0,0-2 0 0 0,0 1 0 0 0,-1-1 0 0 0,1-1 0 0 0,-1 0 1 0 0,5-3-27 0 0,-3 0 92 0 0,-3 3 16 0 0,0 0 0 0 0,-1-1 0 0 0,1-1 1 0 0,3-4-109 0 0,-10 9-53 0 0,1 0 0 0 0,-1-1 0 0 0,0 1 0 0 0,-1-1 0 0 0,1 1 0 0 0,0-1 0 0 0,-1 0 0 0 0,0 0 0 0 0,1 0 0 0 0,-1 0 0 0 0,0 0 1 0 0,-1 0-1 0 0,1 0 0 0 0,0 0 0 0 0,-1 0 0 0 0,0 0 0 0 0,1-2 53 0 0,-1 3-43 0 0,0 0-1 0 0,-1 0 1 0 0,1 0 0 0 0,0 0 0 0 0,-1 0-1 0 0,1 0 1 0 0,-1 0 0 0 0,1 0 0 0 0,-1 1-1 0 0,0-1 1 0 0,0 0 0 0 0,0 0 0 0 0,0 0 0 0 0,0 1-1 0 0,0-1 1 0 0,0 1 0 0 0,0-1 0 0 0,-2 0 43 0 0,0-1-6 0 0,0 1 1 0 0,0 0 0 0 0,0 0 0 0 0,0 0 0 0 0,-1 1 0 0 0,1-1 0 0 0,-1 1 0 0 0,1 0 0 0 0,-1 0 0 0 0,0 0 5 0 0,0 0 102 0 0,0 0 0 0 0,-1 0 0 0 0,1 1 0 0 0,0 0 1 0 0,-1 0-1 0 0,1 0 0 0 0,0 0 0 0 0,-1 1 0 0 0,1-1 1 0 0,0 1-1 0 0,0 0 0 0 0,-1 1 0 0 0,1-1 0 0 0,0 1 1 0 0,-1 0-103 0 0,-3 2 253 0 0,0 1 1 0 0,1 0 0 0 0,-1 0 0 0 0,1 1 0 0 0,0-1-1 0 0,-6 8-253 0 0,10-10 95 0 0,1 1-1 0 0,-1-1 1 0 0,1 1-1 0 0,-1 0 1 0 0,1 0-1 0 0,1 0 1 0 0,-1 0-1 0 0,0 0 1 0 0,1 0-1 0 0,0 1 1 0 0,0-1-1 0 0,0 1 0 0 0,0 0-94 0 0,0 3 58 0 0,1 0-1 0 0,-1-1 0 0 0,1 1 1 0 0,1 0-1 0 0,-1 0 0 0 0,3 7-57 0 0,-2-8 34 0 0,2-1-1 0 0,-1 0 0 0 0,1 0 0 0 0,-1 0 0 0 0,2 0 0 0 0,-1-1 0 0 0,1 1 0 0 0,0-1 1 0 0,0 0-1 0 0,0 0 0 0 0,1 0 0 0 0,-1-1 0 0 0,1 1 0 0 0,0-1 0 0 0,1 0 0 0 0,-1-1 1 0 0,1 1-1 0 0,0-1 0 0 0,3 2-33 0 0,-3-3 36 0 0,-1-1 0 0 0,1 1 0 0 0,-1-1 0 0 0,1 0 0 0 0,-1 0 0 0 0,1 0 0 0 0,0-1 0 0 0,-1 0 0 0 0,1 0 0 0 0,0 0 0 0 0,0-1 0 0 0,-1 0 0 0 0,1 0 0 0 0,-1 0 0 0 0,1-1 0 0 0,-1 0 0 0 0,0 0 0 0 0,1 0 0 0 0,0-2-36 0 0,7-2-190 0 0,-1-1 0 0 0,0-1 0 0 0,0 0 0 0 0,0 0 0 0 0,-1-1 0 0 0,-1-1 0 0 0,3-3 190 0 0,-4 3-387 0 0,0 0 0 0 0,-1 0-1 0 0,-1-1 1 0 0,1-1-1 0 0,3-9 388 0 0,9-9-1676 0 0,-16 26 1225 0 0,-1 0 1 0 0,0-1-1 0 0,0 1 1 0 0,0-1-1 0 0,-1 1 0 0 0,0-1 1 0 0,0 0-1 0 0,0 0 0 0 0,0 0 1 0 0,0-4 450 0 0,4-4-418 0 0,-5 13 430 0 0,-1-1 1 0 0,1 0-1 0 0,-1 0 0 0 0,1 1 0 0 0,-1-1 0 0 0,0 0 0 0 0,1 0 0 0 0,-1 0 0 0 0,0 1 0 0 0,1-1 0 0 0,-1 0 0 0 0,0 0 1 0 0,0 0-1 0 0,0 0-12 0 0,0 0 437 0 0,0 1 38 0 0,5 1 864 0 0,-5-1-1240 0 0,1 0 0 0 0,-1 0 0 0 0,1 0 0 0 0,-1 0 0 0 0,0 0 0 0 0,1 1 0 0 0,-1-1 0 0 0,1 0 0 0 0,-1 0 0 0 0,0 0 0 0 0,1 1 0 0 0,-1-1 1 0 0,0 0-1 0 0,1 0 0 0 0,-1 1 0 0 0,0-1 0 0 0,0 0 0 0 0,1 1 0 0 0,-1-1 0 0 0,0 0 0 0 0,0 1 0 0 0,1-1 0 0 0,-1 1 0 0 0,0-1 0 0 0,0 0 0 0 0,0 1-99 0 0,1 1 61 0 0,0 0 1 0 0,0-1-1 0 0,0 1 0 0 0,-1 0 0 0 0,1 0 1 0 0,-1 0-1 0 0,1 0 0 0 0,-1 0 1 0 0,0 1-62 0 0,1-1 41 0 0,-1 0 0 0 0,0 0 0 0 0,1 0 0 0 0,-1 0 0 0 0,1 0 0 0 0,-1 0 0 0 0,1 0 1 0 0,0 0-1 0 0,0 0 0 0 0,0 0-41 0 0,3 4 90 0 0,-1 1-1 0 0,0 0 1 0 0,-1-1 0 0 0,1 1-1 0 0,-1 0 1 0 0,0 3-90 0 0,3 10 280 0 0,-4-15-187 0 0,0-1-1 0 0,0 1 0 0 0,-1 0 0 0 0,1-1 0 0 0,-1 5-92 0 0,-1-5 74 0 0,1-1 0 0 0,0 1 1 0 0,1 0-1 0 0,-1-1 0 0 0,1 1 0 0 0,0-1 0 0 0,0 1 0 0 0,0 0 0 0 0,1 2-74 0 0,13 24 479 0 0,-15-30-463 0 0,0 1 0 0 0,0-1 0 0 0,0 0 0 0 0,0 0-1 0 0,0 1 1 0 0,0-1 0 0 0,0 0 0 0 0,1 0 0 0 0,-1 1 0 0 0,0-1 0 0 0,0 0-1 0 0,0 0 1 0 0,0 1 0 0 0,1-1 0 0 0,-1 0 0 0 0,0 0 0 0 0,0 0 0 0 0,0 1-1 0 0,1-1 1 0 0,-1 0 0 0 0,0 0 0 0 0,0 0 0 0 0,1 0 0 0 0,-1 1 0 0 0,0-1-1 0 0,0 0 1 0 0,1 0 0 0 0,-1 0 0 0 0,0 0 0 0 0,1 0 0 0 0,-1 0 0 0 0,0 0 0 0 0,0 0-1 0 0,1 0 1 0 0,-1 0 0 0 0,0 0 0 0 0,1 0 0 0 0,-1 0 0 0 0,0 0 0 0 0,0 0-1 0 0,1 0 1 0 0,-1 0 0 0 0,0-1 0 0 0,1 1 0 0 0,-1 0 0 0 0,0 0 0 0 0,0 0-1 0 0,1 0 1 0 0,-1-1 0 0 0,0 1 0 0 0,0 0 0 0 0,0 0 0 0 0,1 0-16 0 0,9-12 464 0 0,-9 10-433 0 0,-1 0 1 0 0,1 0-1 0 0,-1 0 0 0 0,1 0 0 0 0,-1 0 0 0 0,0 0 0 0 0,0 0 0 0 0,0 0 0 0 0,0 1 0 0 0,-1-1 0 0 0,1-2-31 0 0,-1-15 88 0 0,7-50-423 0 0,-5 63 225 0 0,0 1 1 0 0,0-1-1 0 0,0 1 1 0 0,0-1-1 0 0,1 1 0 0 0,0 0 1 0 0,0-1-1 0 0,1 1 0 0 0,-1 0 1 0 0,1 0-1 0 0,0 1 0 0 0,0-1 1 0 0,2-2 109 0 0,-4 7-9 0 0,-1 0-1 0 0,0-1 1 0 0,1 1 0 0 0,-1 0-1 0 0,0-1 1 0 0,1 1 0 0 0,-1 0 0 0 0,1 0-1 0 0,-1-1 1 0 0,0 1 0 0 0,1 0 0 0 0,-1 0-1 0 0,1 0 1 0 0,-1 0 0 0 0,1-1 0 0 0,-1 1-1 0 0,1 0 1 0 0,-1 0 0 0 0,0 0 0 0 0,1 0-1 0 0,-1 0 1 0 0,1 0 0 0 0,-1 0-1 0 0,1 0 1 0 0,-1 0 0 0 0,1 0 0 0 0,-1 1-1 0 0,1-1 1 0 0,-1 0 0 0 0,0 0 0 0 0,1 0 9 0 0,1 2-17 0 0,0-1 0 0 0,0 0 0 0 0,0 0 0 0 0,0 1 0 0 0,-1-1 0 0 0,1 0 0 0 0,-1 1 0 0 0,1 0 17 0 0,2 3 24 0 0,0-1 0 0 0,-1 1 0 0 0,1 0 0 0 0,-1 0 0 0 0,0 0 0 0 0,-1 1-24 0 0,4 12 145 0 0,-5-13-80 0 0,1 0 1 0 0,-1 0-1 0 0,1-1 1 0 0,0 1-1 0 0,0-1 0 0 0,2 2-65 0 0,39 74 720 0 0,-25-52-296 0 0,-17-27-312 0 0,-1-1 0 0 0,0 0-1 0 0,0 0-6 0 0,0 0-1 0 0,0 0 0 0 0,7-20 280 0 0,-6 17-346 0 0,0-1 0 0 0,-1 1 0 0 0,1 0 0 0 0,-1-1 0 0 0,0 1 0 0 0,1-1 0 0 0,-1 1 0 0 0,-1 0 0 0 0,1-3-38 0 0,0 2 8 0 0,-1 1 1 0 0,2-1 0 0 0,-1 0 0 0 0,0 1 0 0 0,1-1-1 0 0,0 1 1 0 0,-1-1 0 0 0,2 0-9 0 0,2-24 12 0 0,-4 22-50 0 0,0-1 0 0 0,0 1 0 0 0,1-1 0 0 0,0 1 0 0 0,0 0 0 0 0,1-1 0 0 0,-1 1 0 0 0,1 0 0 0 0,0 0 0 0 0,1 0 0 0 0,0 0 0 0 0,0 1 0 0 0,3-6 38 0 0,-5 10-91 0 0,5-1-34 0 0,-6 2 120 0 0,1 0 1 0 0,-1 0-1 0 0,1 0 1 0 0,-1-1 0 0 0,1 1-1 0 0,-1 0 1 0 0,0 0 0 0 0,1 0-1 0 0,-1 0 1 0 0,1 0-1 0 0,-1 0 1 0 0,1 0 0 0 0,-1 0-1 0 0,1 0 1 0 0,-1 0 0 0 0,0 0-1 0 0,1 0 1 0 0,-1 1-1 0 0,1-1 1 0 0,-1 0 0 0 0,1 0 4 0 0,6 5-2 0 0,0 0 0 0 0,0 0 0 0 0,-1 0 0 0 0,1 1 0 0 0,-1 0 0 0 0,0 0 0 0 0,1 3 2 0 0,42 44 88 0 0,-22-27-61 0 0,-13-14 10 0 0,-10-9-127 0 0,1 0 0 0 0,-1 0-1 0 0,0 0 1 0 0,1-1-1 0 0,0 0 1 0 0,2 1 90 0 0,-1 0-1034 0 0,3 0-5789 0 0</inkml:trace>
  <inkml:trace contextRef="#ctx0" brushRef="#br0" timeOffset="1269.193">1311 214 12440 0 0,'-1'14'1221'0'0,"1"-13"-1206"0"0,-1 1 0 0 0,1 0 0 0 0,0 0 0 0 0,0 0 0 0 0,0 0 0 0 0,0 0 1 0 0,0 0-1 0 0,0-1 0 0 0,1 1 0 0 0,-1 0 0 0 0,1 0 0 0 0,0 1-15 0 0,10 28 1152 0 0,-1 0-1 0 0,0 8-1151 0 0,2 4 285 0 0,-6-16 840 0 0,0 1 0 0 0,0 22-1125 0 0,-2-19 406 0 0,-2-2-124 0 0,0-1-1 0 0,-2 0 1 0 0,-1 1 0 0 0,-2 3-282 0 0,3-23 39 0 0,0-6-41 0 0,-1 1 1 0 0,1-1-1 0 0,-1 0 0 0 0,1 1 0 0 0,-1-1 1 0 0,0 0-1 0 0,0 1 0 0 0,0-1 2 0 0,0-2-261 0 0,1-1-753 0 0,0 0-324 0 0,-3 0-63 0 0</inkml:trace>
  <inkml:trace contextRef="#ctx0" brushRef="#br0" timeOffset="1567.525">1367 273 7368 0 0,'0'-2'60'0'0,"0"1"0"0"0,1 0 0 0 0,-1 0 0 0 0,1 0 0 0 0,-1-1 0 0 0,1 1 0 0 0,-1 0 0 0 0,1 0 0 0 0,0 0 0 0 0,-1 0 0 0 0,1 0 0 0 0,0 0 0 0 0,0 0 0 0 0,0 0 0 0 0,0 1 0 0 0,0-1 0 0 0,0 0 0 0 0,0 0 0 0 0,0 1 0 0 0,0-1 0 0 0,0 1 0 0 0,1-1 0 0 0,-1 1 0 0 0,1-1-60 0 0,35-10 1896 0 0,-29 9-1460 0 0,0 1-150 0 0,1 1 1 0 0,-1-1 0 0 0,1 2 0 0 0,-1-1 0 0 0,0 1-1 0 0,1 1 1 0 0,-1 0 0 0 0,0 0 0 0 0,0 0-287 0 0,0 1 291 0 0,0 1 1 0 0,0 0 0 0 0,-1 0-1 0 0,1 0 1 0 0,-1 1-1 0 0,0 0 1 0 0,-1 1-1 0 0,1-1 1 0 0,-1 1 0 0 0,3 4-292 0 0,2 0 154 0 0,-9-7-72 0 0,0-1 0 0 0,0 1 0 0 0,0-1-1 0 0,0 1 1 0 0,-1-1 0 0 0,1 1-1 0 0,0 0 1 0 0,-1 0 0 0 0,0 0-1 0 0,0 0 1 0 0,0 0 0 0 0,0 0 0 0 0,-1 0-1 0 0,1 1 1 0 0,-1-1 0 0 0,1 0-1 0 0,-1 0 1 0 0,0 0 0 0 0,0 1-1 0 0,-1-1 1 0 0,1 0 0 0 0,-1 0-1 0 0,0 0 1 0 0,1 0 0 0 0,-1 1 0 0 0,-1-1-1 0 0,1 0 1 0 0,0-1 0 0 0,-1 1-1 0 0,1 0 1 0 0,-1 0 0 0 0,0-1-1 0 0,0 1-81 0 0,-13 11 145 0 0,1-1 0 0 0,-2 0-1 0 0,0-1 1 0 0,0-1-1 0 0,-1-1 1 0 0,-1 0 0 0 0,0-1-1 0 0,0-1 1 0 0,-8 2-145 0 0,18-7-114 0 0,0 0 0 0 0,-1-1 0 0 0,1-1 0 0 0,-1 1 1 0 0,1-1-1 0 0,-1-1 0 0 0,1 0 0 0 0,-1 0 0 0 0,0 0 1 0 0,1-1-1 0 0,-8-2 114 0 0,-2-5-1278 0 0,14 2-4435 0 0,4 2 295 0 0</inkml:trace>
  <inkml:trace contextRef="#ctx0" brushRef="#br0" timeOffset="2149.478">1673 502 10392 0 0,'11'1'283'0'0,"-1"0"-1"0"0,0 0 1 0 0,0-1 0 0 0,9-2-283 0 0,12 1 623 0 0,-25 0-253 0 0,0 0-1 0 0,1 0 1 0 0,-1-1-1 0 0,0 0 1 0 0,0 0-1 0 0,0 0 1 0 0,-1-1 0 0 0,1 0-1 0 0,0 0 1 0 0,2-2-370 0 0,16-8 1225 0 0,-21 11-1085 0 0,0 0 0 0 0,0 0 0 0 0,-1 0 0 0 0,1 0 0 0 0,0-1 0 0 0,-1 1 0 0 0,0-1 0 0 0,0 1 0 0 0,0-1 0 0 0,0 0 0 0 0,0 0 0 0 0,0 0 0 0 0,0-2-140 0 0,4-9-501 0 0,0 1-1 0 0,1-9 502 0 0,-5 16-226 0 0,1-2 219 0 0,0 0-1 0 0,-1 0 1 0 0,-1 0-1 0 0,1-1 1 0 0,-1 1-1 0 0,-1-2 8 0 0,0 6-11 0 0,0 1 0 0 0,0 0-1 0 0,0 0 1 0 0,-1 0 0 0 0,0 0-1 0 0,1 0 1 0 0,-1-1 0 0 0,0 1-1 0 0,-1 1 1 0 0,1-1 0 0 0,0 0-1 0 0,-1 0 1 0 0,0 0 0 0 0,1 1-1 0 0,-1-1 1 0 0,0 1 0 0 0,-2-2 11 0 0,3 2 52 0 0,0 1 0 0 0,0-1 0 0 0,-1 1-1 0 0,1 0 1 0 0,-1-1 0 0 0,1 1 0 0 0,0 0 0 0 0,-1 0 0 0 0,0 0 0 0 0,1 0 0 0 0,-1 1 0 0 0,0-1 0 0 0,1 0 0 0 0,-1 1-1 0 0,0-1 1 0 0,0 1 0 0 0,0-1 0 0 0,1 1 0 0 0,-1 0 0 0 0,0 0 0 0 0,0 0 0 0 0,0 0 0 0 0,0 0 0 0 0,1 0 0 0 0,-1 0 0 0 0,0 1-1 0 0,0-1 1 0 0,0 1 0 0 0,1-1 0 0 0,-1 1 0 0 0,-1 0-52 0 0,-2 2-71 0 0,1-1 0 0 0,-1 1-1 0 0,1 0 1 0 0,0 1 0 0 0,0-1 0 0 0,0 1-1 0 0,1-1 1 0 0,-1 1 0 0 0,1 0 0 0 0,0 1-1 0 0,0-1 1 0 0,0 0 0 0 0,0 1 0 0 0,1 0-1 0 0,-1 1 72 0 0,-2 7 83 0 0,1-1 0 0 0,1 1 0 0 0,0 0 0 0 0,0 0-1 0 0,1 7-82 0 0,1-15 10 0 0,1-1-1 0 0,0 1 1 0 0,1 0-1 0 0,-1-1 0 0 0,1 1 1 0 0,0-1-1 0 0,0 0 1 0 0,0 1-1 0 0,0-1 0 0 0,1 0 1 0 0,0 0-1 0 0,1 3-9 0 0,-1-4 24 0 0,-1-1-1 0 0,0 1 1 0 0,1-1 0 0 0,0 0-1 0 0,0 1 1 0 0,0-1 0 0 0,0 0-1 0 0,0 0 1 0 0,0 0-1 0 0,0 0 1 0 0,1-1 0 0 0,-1 1-1 0 0,0-1 1 0 0,1 1 0 0 0,0-1-1 0 0,-1 0 1 0 0,1 0-1 0 0,0 0 1 0 0,0 0 0 0 0,0 0-24 0 0,3-2 63 0 0,-1 0-1 0 0,1-1 1 0 0,-1 0 0 0 0,0 0 0 0 0,0 0 0 0 0,0-1 0 0 0,0 1-1 0 0,2-3-62 0 0,2-2-73 0 0,0 0 0 0 0,-1-1-1 0 0,0 0 1 0 0,0 0-1 0 0,-1-1 1 0 0,7-9 73 0 0,17-21-905 0 0,-20 28 223 0 0,0 0-1 0 0,10-7 683 0 0,-17 15-109 0 0,1 0-1 0 0,0 0 0 0 0,0 0 0 0 0,-1 1 0 0 0,2-1 0 0 0,-1 1 1 0 0,0 0-1 0 0,0 1 0 0 0,2-1 110 0 0,-4 1-10 0 0,0 1 0 0 0,0-1 0 0 0,0 1 1 0 0,0 0-1 0 0,0-1 0 0 0,0 1 0 0 0,0 1 0 0 0,0-1 0 0 0,1 0 1 0 0,-1 1-1 0 0,0-1 0 0 0,0 1 0 0 0,0 0 0 0 0,0 0 1 0 0,-1 1-1 0 0,1-1 0 0 0,0 0 0 0 0,0 1 0 0 0,-1 0 0 0 0,1-1 1 0 0,-1 1-1 0 0,3 2 10 0 0,-1 0 178 0 0,1 1 0 0 0,0-1 0 0 0,-1 1 1 0 0,0 0-1 0 0,0 1 0 0 0,0-1 0 0 0,-1 1 0 0 0,0-1 1 0 0,0 1-1 0 0,0 0 0 0 0,-1 0 0 0 0,0 1 0 0 0,0-1 1 0 0,0 0-1 0 0,-1 1 0 0 0,0-1 0 0 0,0 5-178 0 0,1-4 199 0 0,0 1 0 0 0,0-1 1 0 0,0 0-1 0 0,3 4-199 0 0,4 14 680 0 0,-8-39 1459 0 0,-2-10-1982 0 0,1 18-138 0 0,0 0 0 0 0,0-1-1 0 0,0 1 1 0 0,1 0 0 0 0,0 0 0 0 0,0 0-1 0 0,1 0 1 0 0,0 0-19 0 0,4-25-292 0 0,-5 26 138 0 0,0 0 0 0 0,1 0 1 0 0,-1 0-1 0 0,1 0 0 0 0,0 0 1 0 0,1 0-1 0 0,-1 0 0 0 0,1 1 1 0 0,0-1 153 0 0,7-13-1523 0 0,0 2-509 0 0</inkml:trace>
  <inkml:trace contextRef="#ctx0" brushRef="#br0" timeOffset="2521.484">2590 222 10880 0 0,'-22'12'671'0'0,"0"0"0"0"0,0 2 0 0 0,2 1 0 0 0,0 0 0 0 0,0 2 0 0 0,2 0 0 0 0,-9 11-671 0 0,18-19 480 0 0,1 1-1 0 0,1 0 1 0 0,0 1 0 0 0,0-1 0 0 0,1 1-1 0 0,1 1-479 0 0,-9 35 1040 0 0,13-45-1008 0 0,1-1-1 0 0,0 0 0 0 0,0 1 1 0 0,-1-1-1 0 0,1 1 0 0 0,0-1 1 0 0,0 0-1 0 0,0 1 0 0 0,0-1 0 0 0,1 1 1 0 0,-1 0-32 0 0,1 7 199 0 0,-1-8-77 0 0,0-1 6 0 0,0 0 6 0 0,0 0 2 0 0,0 0 14 0 0,5 0-58 0 0,-1-1 1 0 0,1 1 0 0 0,0-1 0 0 0,-1 0-1 0 0,1 0 1 0 0,-1 0 0 0 0,1-1 0 0 0,-1 1-1 0 0,0-1 1 0 0,1 0 0 0 0,-1 0 0 0 0,0-1-1 0 0,2-1-92 0 0,5-5 84 0 0,-1 0 0 0 0,0 0-1 0 0,-1-1 1 0 0,0-1-84 0 0,3-2-14 0 0,0 1 0 0 0,4-3 14 0 0,-11 11-59 0 0,4-4 16 0 0,0 1-1 0 0,1 0 0 0 0,3-2 44 0 0,-12 9-1 0 0,0-1 0 0 0,0 1 0 0 0,0-1-1 0 0,0 1 1 0 0,0 0 0 0 0,0 0 0 0 0,0 0-1 0 0,0-1 1 0 0,0 1 0 0 0,0 0-1 0 0,0 0 1 0 0,0 0 0 0 0,0 0 0 0 0,0 1-1 0 0,0-1 1 0 0,0 0 0 0 0,0 0 0 0 0,0 1-1 0 0,0-1 1 0 0,0 0 0 0 0,0 1 0 0 0,0-1-1 0 0,0 1 1 0 0,0 0 0 0 0,0-1 0 0 0,0 1-1 0 0,0 0 1 0 0,-1-1 0 0 0,1 1 1 0 0,3 3-36 0 0,-1-1-1 0 0,0 1 1 0 0,0 0 0 0 0,0 0 0 0 0,0 1 36 0 0,-2-5-7 0 0,50 87 79 0 0,-42-72-44 0 0,-9-13-24 0 0,2 1-1 0 0,-1-1 1 0 0,0 0 0 0 0,0 0-1 0 0,1 0 1 0 0,-1 0-1 0 0,1 0 1 0 0,-1 0 0 0 0,1-1-1 0 0,2 3-3 0 0,8 5-7 0 0,-11-7 15 0 0,1-1 1 0 0,-1 1-1 0 0,1-1 0 0 0,0 0 0 0 0,-1 0 1 0 0,1 0-1 0 0,0 0 0 0 0,0 0 0 0 0,0 0 1 0 0,0 0-1 0 0,1 0-8 0 0,1-1-24 0 0,-1 0 0 0 0,1 0 0 0 0,-1 0 1 0 0,0 0-1 0 0,1-1 0 0 0,-1 1 0 0 0,1-1 0 0 0,-1 0 0 0 0,0 0 1 0 0,0 0-1 0 0,2-1 24 0 0,9-4-1271 0 0,-1-1-472 0 0</inkml:trace>
  <inkml:trace contextRef="#ctx0" brushRef="#br0" timeOffset="2822.446">2793 1 10680 0 0,'0'1'489'0'0,"3"5"-377"0"0,-1 1 0 0 0,0-1-1 0 0,0 1 1 0 0,0-1 0 0 0,-1 1 0 0 0,0 3-112 0 0,8 24 192 0 0,-7-29-86 0 0,0 1-1 0 0,-1 0 0 0 0,0-1 0 0 0,0 1 0 0 0,0 0 1 0 0,0 3-106 0 0,8 113 3947 0 0,-8-91-3082 0 0,0-15-232 0 0,-1 1-1 0 0,-2 13-632 0 0,1-16 143 0 0,1 0 1 0 0,0 0 0 0 0,1 0 0 0 0,3 11-144 0 0,0 11 94 0 0,-2-21-68 0 0,-2-14-8 0 0,1 1 0 0 0,-1 0 0 0 0,0 0 0 0 0,1-1 0 0 0,-1 1 0 0 0,0 0 0 0 0,0 0 0 0 0,0-1 0 0 0,0 1 0 0 0,0 0 0 0 0,0 0 1 0 0,-1-1-1 0 0,1 1 0 0 0,-1 0 0 0 0,1 0 0 0 0,-1-1 0 0 0,0 1 0 0 0,1-1 0 0 0,-1 1 0 0 0,0 0 0 0 0,0-1-18 0 0,0-1-32 0 0,1 1-1 0 0,0-1 0 0 0,0 0 0 0 0,-1 0 0 0 0,1 1 0 0 0,0-1 1 0 0,0 0-1 0 0,0 1 0 0 0,-1-1 0 0 0,1 0 0 0 0,0 0 1 0 0,0 1-1 0 0,0-1 0 0 0,0 0 0 0 0,0 1 0 0 0,0-1 0 0 0,0 0 1 0 0,0 1-1 0 0,0-1 0 0 0,0 0 0 0 0,0 1 0 0 0,0-1 0 0 0,0 1 1 0 0,0-1-1 0 0,0 0 0 0 0,0 1 0 0 0,0-1 0 0 0,0 0 1 0 0,0 0-1 0 0,0 1 0 0 0,0-1 0 0 0,1 0 0 0 0,-1 1 0 0 0,0-1 33 0 0,1 1-1412 0 0</inkml:trace>
  <inkml:trace contextRef="#ctx0" brushRef="#br0" timeOffset="3288.107">2753 306 8752 0 0,'0'0'673'0'0,"14"0"214"0"0,48 2 1500 0 0,-11-1-2425 0 0,5-2 38 0 0,-44 0 54 0 0,-1-1-1 0 0,0-1 1 0 0,0 0 0 0 0,0 0 0 0 0,0-1-1 0 0,-1-1 1 0 0,3-1-54 0 0,-13 6 3 0 0,0 0 1 0 0,1 0 0 0 0,-1 0-1 0 0,0 0 1 0 0,0 0-1 0 0,1 0 1 0 0,-1 0-1 0 0,0 0 1 0 0,0-1-1 0 0,0 1 1 0 0,1 0-1 0 0,-1 0 1 0 0,0 0-1 0 0,0 0 1 0 0,0-1-1 0 0,1 1 1 0 0,-1 0-1 0 0,0 0 1 0 0,0 0-1 0 0,0-1 1 0 0,0 1 0 0 0,0 0-1 0 0,1 0 1 0 0,-1-1-1 0 0,0 1 1 0 0,0 0-1 0 0,0 0 1 0 0,0-1-1 0 0,0 1 1 0 0,0 0-1 0 0,0 0 1 0 0,0-1-1 0 0,0 1 1 0 0,0 0-1 0 0,0 0 1 0 0,0-1-4 0 0,0 1 8 0 0,0 0 1 0 0,0-1-1 0 0,0 1 0 0 0,0 0 1 0 0,0 0-1 0 0,0-1 0 0 0,0 1 1 0 0,0 0-1 0 0,0 0 0 0 0,0-1 1 0 0,0 1-1 0 0,0 0 0 0 0,0 0 1 0 0,0-1-1 0 0,0 1 0 0 0,1 0 1 0 0,-1 0-1 0 0,0-1 0 0 0,0 1 1 0 0,0 0-1 0 0,0 0 0 0 0,0 0 1 0 0,1-1-1 0 0,-1 1 0 0 0,0 0 1 0 0,0 0-1 0 0,0 0 0 0 0,1 0 1 0 0,-1 0-1 0 0,0-1 0 0 0,0 1-8 0 0,8-3 558 0 0,-13 8 1779 0 0,-8 10-833 0 0,11-11-1395 0 0,0 0 1 0 0,0 0-1 0 0,0 0 1 0 0,1 0 0 0 0,-1 0-1 0 0,1 1 1 0 0,0-1-1 0 0,1 0 1 0 0,-1 1-1 0 0,1-1 1 0 0,0 1-1 0 0,0 2-109 0 0,0-6 19 0 0,0 1-1 0 0,-1-1 0 0 0,1 1 0 0 0,-1-1 0 0 0,1 1 0 0 0,-1-1 0 0 0,1 0 1 0 0,-1 1-1 0 0,0-1 0 0 0,1 0 0 0 0,-1 0 0 0 0,0 1-18 0 0,0-2 11 0 0,0 1 0 0 0,1 0 0 0 0,-1 0 0 0 0,1-1 1 0 0,-1 1-1 0 0,1 0 0 0 0,-1 0 0 0 0,1 0 0 0 0,0-1 0 0 0,-1 1 0 0 0,1 0 0 0 0,0 0 0 0 0,0 0 0 0 0,0 0 0 0 0,0 0 0 0 0,0 0 0 0 0,0 0 0 0 0,0 0 0 0 0,0-1 0 0 0,0 1 0 0 0,0 0 0 0 0,0 0 0 0 0,0 0-11 0 0,3 4 55 0 0,-3-4-46 0 0,1-1 1 0 0,-1 1 0 0 0,0-1 0 0 0,0 1-1 0 0,1 0 1 0 0,-1-1 0 0 0,0 1 0 0 0,0-1-1 0 0,0 1 1 0 0,1-1 0 0 0,-1 1 0 0 0,0-1-1 0 0,0 1 1 0 0,0 0 0 0 0,0-1-1 0 0,0 1 1 0 0,0-1 0 0 0,0 1 0 0 0,0 0-1 0 0,-1-1 1 0 0,1 1 0 0 0,0-1 0 0 0,0 1-1 0 0,0-1 1 0 0,-1 1 0 0 0,1-1 0 0 0,0 1-1 0 0,0 0 1 0 0,-1-1 0 0 0,1 0 0 0 0,-1 1-1 0 0,1-1 1 0 0,0 1 0 0 0,-1-1 0 0 0,1 1-1 0 0,-1-1 1 0 0,1 0-10 0 0,0 1 5 0 0,-1-1 0 0 0,1 0 0 0 0,0 0 0 0 0,0 1 0 0 0,0-1 0 0 0,-1 0 0 0 0,1 1 0 0 0,0-1 0 0 0,0 0-1 0 0,0 0 1 0 0,0 1 0 0 0,0-1 0 0 0,0 0 0 0 0,0 1 0 0 0,0-1 0 0 0,0 0 0 0 0,0 1 0 0 0,0-1 0 0 0,0 0 0 0 0,0 1 0 0 0,0-1 0 0 0,0 0 0 0 0,0 1 0 0 0,0-1 0 0 0,0 0-1 0 0,0 1 1 0 0,0-1 0 0 0,1 0 0 0 0,-1 1 0 0 0,0-1 0 0 0,0 0 0 0 0,0 0 0 0 0,1 1-5 0 0,10 8 119 0 0,-1-1 80 0 0,-8-7-176 0 0,-1 0-1 0 0,1 0 1 0 0,0 0-1 0 0,0 0 1 0 0,0 0-1 0 0,-1 0 1 0 0,1 0 0 0 0,0-1-1 0 0,0 1 1 0 0,0-1-1 0 0,0 0 1 0 0,0 1-1 0 0,0-1 1 0 0,0 0-1 0 0,0 0 1 0 0,1 0-23 0 0,1 0 53 0 0,0 0 0 0 0,0 0 0 0 0,-1-1 0 0 0,1 1-1 0 0,0-1 1 0 0,-1 0 0 0 0,1 0 0 0 0,2-1-53 0 0,-3 1 24 0 0,-1 0-1 0 0,0 0 0 0 0,0 0 0 0 0,1 0 1 0 0,-1 1-1 0 0,1-1 0 0 0,-1 1 0 0 0,0 0 1 0 0,2 0-24 0 0,-2 0 20 0 0,1-1 1 0 0,-1 1-1 0 0,1 0 1 0 0,-1-1-1 0 0,1 1 1 0 0,-1-1 0 0 0,0 0-1 0 0,1 0 1 0 0,-1 0-1 0 0,0 0 1 0 0,0 0 0 0 0,0 0-1 0 0,0-1 1 0 0,1 1-21 0 0,3-4 14 0 0,-4 4-5 0 0,1-1 1 0 0,-1 0-1 0 0,1 1 0 0 0,-1-1 0 0 0,0 0 0 0 0,0-1 0 0 0,1 1 1 0 0,-1 0-1 0 0,-1-1 0 0 0,1 1 0 0 0,0-1 0 0 0,-1 1 0 0 0,1-1 1 0 0,-1 0-1 0 0,0 1 0 0 0,0-2-9 0 0,0 2-2 0 0,-1 0-1 0 0,0 1 1 0 0,1-1-1 0 0,-1 0 1 0 0,1 0 0 0 0,-1 0-1 0 0,1 1 1 0 0,0-1-1 0 0,0 0 1 0 0,-1 1 0 0 0,2-2 2 0 0,2-1-50 0 0,0 0 0 0 0,1 0 1 0 0,-1 1-1 0 0,1-1 0 0 0,0 1 50 0 0,-3 3-18 0 0,0-1 1 0 0,-1 0-1 0 0,1 1 0 0 0,0-1 0 0 0,0 1 0 0 0,0 0 0 0 0,-1-1 0 0 0,1 1 0 0 0,0 0 0 0 0,0 0 0 0 0,0 0 1 0 0,0 1-1 0 0,0-1 0 0 0,-1 0 0 0 0,1 1 0 0 0,0-1 0 0 0,0 1 18 0 0,1 0-24 0 0,7 3-56 0 0,-6-1 74 0 0,-1 0-1 0 0,0 1 1 0 0,0-1 0 0 0,0 1-1 0 0,-1 0 1 0 0,1 0-1 0 0,-1 0 1 0 0,0 0-1 0 0,0 0 1 0 0,-1 1-1 0 0,1-1 1 0 0,-1 0 0 0 0,0 1-1 0 0,1 2 7 0 0,-1-1-6 0 0,8 11 6 0 0,-8-15 0 0 0,0 0 0 0 0,0 0 0 0 0,0 0 0 0 0,0 0 0 0 0,0 0 0 0 0,0 0 0 0 0,0 0 0 0 0,-1 1 0 0 0,0-2 0 0 0,0 0 0 0 0,1 0 0 0 0,-1 0 0 0 0,0 1 0 0 0,0-1 0 0 0,0 0 0 0 0,1 0 0 0 0,-1 0 0 0 0,1 0 0 0 0,-1 0 0 0 0,1 0 0 0 0,-1 0 0 0 0,1 0 0 0 0,0 0 0 0 0,-1 0 0 0 0,1 0 0 0 0,1 1 0 0 0,3 0 0 0 0,0 1 0 0 0,0-1 0 0 0,0 0 0 0 0,0 0 0 0 0,1 0 0 0 0,0 0 0 0 0,-1-1-2 0 0,-2 0 2 0 0,0 0 0 0 0,-1 0 0 0 0,1-1-1 0 0,0 1 1 0 0,-1-1 0 0 0,1 0 0 0 0,0 1-1 0 0,0-2 1 0 0,-1 1 0 0 0,1 0 0 0 0,0 0-1 0 0,0-1 1 0 0,0 0 0 0 0,3 0-396 0 0,0-1-1 0 0,0 1 1 0 0,-1-1 0 0 0,5-3 396 0 0,6-3-1682 0 0</inkml:trace>
  <inkml:trace contextRef="#ctx0" brushRef="#br0" timeOffset="3802.821">3460 194 6912 0 0,'3'7'477'0'0,"-2"-5"-457"0"0,0-1 1 0 0,0 0-1 0 0,-1 1 1 0 0,1-1-1 0 0,-1 0 1 0 0,1 1-1 0 0,-1-1 1 0 0,1 1-1 0 0,-1-1 1 0 0,0 1-1 0 0,0-1 1 0 0,0 1-1 0 0,0 0 1 0 0,0-1-1 0 0,0 1 1 0 0,0-1-1 0 0,0 1 1 0 0,-1-1-1 0 0,1 2-20 0 0,-4 2 222 0 0,3-4-167 0 0,1-1-1 0 0,-1 1 0 0 0,1 0 0 0 0,-1-1 1 0 0,1 1-1 0 0,-1 0 0 0 0,1 0 0 0 0,0 0 0 0 0,-1 0 1 0 0,1-1-1 0 0,0 1 0 0 0,-1 0 0 0 0,1 0 0 0 0,0 0 1 0 0,0 0-1 0 0,0 0 0 0 0,0 0 0 0 0,0 0 0 0 0,0-1 1 0 0,0 1-1 0 0,0 0 0 0 0,0 0 0 0 0,1 0 1 0 0,-1 0-1 0 0,0 0-54 0 0,5 7 509 0 0,-4-7-434 0 0,-1 0 0 0 0,1 0 0 0 0,0 0-1 0 0,-1 0 1 0 0,1 0 0 0 0,0 0 0 0 0,-1 0 0 0 0,1 1-1 0 0,-1-1 1 0 0,0 0 0 0 0,1 0 0 0 0,-1 1 0 0 0,0-1 0 0 0,0 0-1 0 0,0 1 1 0 0,0-1 0 0 0,0 1-75 0 0,-2 7 212 0 0,2-6-182 0 0,-1-1 0 0 0,0 1 0 0 0,1 0 0 0 0,0-1 0 0 0,0 1 0 0 0,0 0 1 0 0,0 0-1 0 0,0-1 0 0 0,0 1 0 0 0,1 0 0 0 0,-1-1 0 0 0,1 1 0 0 0,0-1 0 0 0,-1 1 0 0 0,1-1 0 0 0,1 2-30 0 0,1 2 249 0 0,0 1 0 0 0,-1-1 0 0 0,0 0 0 0 0,0 1 0 0 0,-1-1 0 0 0,0 1 0 0 0,1 4-249 0 0,-2-8 190 0 0,1 1-1 0 0,0 0 1 0 0,0-1-1 0 0,0 1 1 0 0,1-1 0 0 0,-1 1-1 0 0,1-1 1 0 0,0 0 0 0 0,0 0-1 0 0,0 0 1 0 0,0 0-1 0 0,1 0 1 0 0,0 0-190 0 0,-3-2 20 0 0,1-1 27 0 0,-1 1-1 0 0,1 0 1 0 0,-1 0-1 0 0,1-1 0 0 0,-1 1 1 0 0,1 0-1 0 0,-1 0 1 0 0,0-1-1 0 0,1 1 1 0 0,-1 0-1 0 0,0 0 1 0 0,0 0-1 0 0,0 0 0 0 0,1 0 1 0 0,-1 0-1 0 0,0-1 1 0 0,0 1-1 0 0,0 0 1 0 0,-1 0-1 0 0,1 0 1 0 0,0 0-1 0 0,0 0 1 0 0,0-1-1 0 0,-1 1 0 0 0,1 0 1 0 0,0 0-1 0 0,-1 0-46 0 0,1 1 94 0 0,-1-2-69 0 0,1 1 0 0 0,0-1 0 0 0,0 1 0 0 0,0-1 0 0 0,0 1 0 0 0,0-1 0 0 0,0 1 0 0 0,0-1-1 0 0,0 1 1 0 0,0-1 0 0 0,0 1 0 0 0,0-1 0 0 0,0 1 0 0 0,0-1 0 0 0,0 0 0 0 0,1 1 0 0 0,-1-1 0 0 0,0 1 0 0 0,0-1 0 0 0,0 1 0 0 0,1-1-1 0 0,-1 0 1 0 0,0 1 0 0 0,1-1 0 0 0,-1 0 0 0 0,0 1 0 0 0,1-1 0 0 0,-1 0 0 0 0,0 1 0 0 0,1-1 0 0 0,-1 0 0 0 0,1 1 0 0 0,-1-1 0 0 0,0 0 0 0 0,1 0-1 0 0,-1 0-24 0 0,8 7 446 0 0,-7-6-148 0 0,-1-1-28 0 0,0 0-113 0 0,0 0-49 0 0,-15-1 91 0 0,-19-6 59 0 0,34 7-246 0 0,-1 0 0 0 0,1 0 0 0 0,-1-1 0 0 0,1 1-1 0 0,-1 0 1 0 0,1-1 0 0 0,-1 1 0 0 0,1 0 0 0 0,-1-1-1 0 0,1 1 1 0 0,0-1 0 0 0,-1 1 0 0 0,1 0 0 0 0,0-1-1 0 0,0 1 1 0 0,-1-1 0 0 0,1 1 0 0 0,0-1 0 0 0,0 0-12 0 0,-2-2 38 0 0,0 2-22 0 0,0-1-1 0 0,1 1 1 0 0,-1-1-1 0 0,0 0 1 0 0,1 0 0 0 0,-1 1-1 0 0,1-1 1 0 0,0 0-1 0 0,0 0 1 0 0,-1-1-16 0 0,2 1 8 0 0,0 0-1 0 0,0 1 1 0 0,0-1 0 0 0,0 0-1 0 0,0 0 1 0 0,0 1 0 0 0,0-1-1 0 0,1 0 1 0 0,-1 1-1 0 0,1-1 1 0 0,-1 0 0 0 0,1 1-1 0 0,-1-1 1 0 0,1 1 0 0 0,1-2-8 0 0,0-1 15 0 0,0-1-1 0 0,-1 1 1 0 0,1-1 0 0 0,-1 0 0 0 0,0 0 0 0 0,0 0 0 0 0,-1 0-15 0 0,1 3 5 0 0,0 0 0 0 0,-1 0 0 0 0,1-1 0 0 0,0 1 1 0 0,0 0-1 0 0,0 0 0 0 0,1 0 0 0 0,-1 0 0 0 0,0 1 0 0 0,1-1 1 0 0,-1 0-1 0 0,1 0 0 0 0,1-1-5 0 0,10-12-1 0 0,-12 12-8 0 0,1 0-1 0 0,-1 0 0 0 0,1 1 1 0 0,0-1-1 0 0,-1 1 1 0 0,1-1-1 0 0,0 1 0 0 0,0 0 1 0 0,1 0-1 0 0,-1 0 0 0 0,0 0 1 0 0,1 0-1 0 0,0 0 10 0 0,-1 0-23 0 0,11-7-22 0 0,0 1 0 0 0,1 0 0 0 0,0 1 0 0 0,0 1 0 0 0,0 0 0 0 0,1 1-1 0 0,-1 0 46 0 0,181-29-456 0 0,-174 30 450 0 0,-10 2 80 0 0,1 0 0 0 0,-1-1 0 0 0,11-5-74 0 0,-22 8 0 0 0,0 0 0 0 0,0 0 0 0 0,0 0 0 0 0,0 0 0 0 0,0 0 0 0 0,0 0 1 0 0,0 0-1 0 0,0 0 0 0 0,0 0 0 0 0,0-1 0 0 0,-1 1 0 0 0,1 0 0 0 0,0 0 0 0 0,0 0 0 0 0,0 0 0 0 0,0 0 0 0 0,0 0 0 0 0,0 0 0 0 0,0-1 0 0 0,0 1 0 0 0,0 0 0 0 0,0 0 0 0 0,0 0 0 0 0,0 0 0 0 0,0 0 0 0 0,0 0 0 0 0,0-1 0 0 0,0 1 0 0 0,0 0 0 0 0,0 0 0 0 0,0 0 0 0 0,0 0 0 0 0,0 0 0 0 0,0 0 0 0 0,0 0 0 0 0,0-1 0 0 0,1 1 0 0 0,-1 0 0 0 0,0 0 0 0 0,0 0 0 0 0,0 0 0 0 0,0 0 0 0 0,0 0 0 0 0,0 0 0 0 0,0 0 0 0 0,0 0 0 0 0,0 0 0 0 0,-7-4-15 0 0,4 3 13 0 0,1 1 1 0 0,0-1-1 0 0,-1 1 1 0 0,1 0 0 0 0,0 0-1 0 0,-1 0 1 0 0,1 0-1 0 0,0 0 1 0 0,-1 1-1 0 0,1-1 1 0 0,0 1 0 0 0,0-1-1 0 0,-1 1 1 0 0,0 1 1 0 0,-18 4 11 0 0,15-4-19 0 0,-1 0 0 0 0,0 0 0 0 0,1 1 0 0 0,0 0 0 0 0,-1 0 0 0 0,1 0-1 0 0,1 1 1 0 0,-6 3 8 0 0,8-4 1 0 0,0-1 0 0 0,0 0-1 0 0,0 0 1 0 0,0 0-1 0 0,0-1 1 0 0,-1 1-1 0 0,1-1 6 0 0,1 0 0 0 0,-1 0 0 0 0,1 0-1 0 0,-1 1 1 0 0,1-1 0 0 0,0 1 0 0 0,0-1 0 0 0,0 1 0 0 0,0 0 0 0 0,0 0 0 0 0,0 0 0 0 0,0 0-1 0 0,1 0-5 0 0,-1 1 15 0 0,0-1 0 0 0,0 0 0 0 0,-1 0 0 0 0,1 0-1 0 0,0 0 1 0 0,-1 0 0 0 0,1 0 0 0 0,-1-1 0 0 0,0 1 0 0 0,0-1-15 0 0,1 0 13 0 0,0 0 1 0 0,0 0-1 0 0,0 0 1 0 0,0 1-1 0 0,0-1 1 0 0,0 0-1 0 0,1 1 1 0 0,-1-1-1 0 0,0 1 1 0 0,1 0 0 0 0,-1-1-1 0 0,1 1 1 0 0,-1 0-1 0 0,1 0 1 0 0,0 0-1 0 0,0 0 1 0 0,0 0-1 0 0,-1 2-13 0 0,2-2 19 0 0,-1 0 0 0 0,0 0 0 0 0,1 1 0 0 0,-1-1 0 0 0,-1 0 0 0 0,1 0-1 0 0,0 0 1 0 0,0 0 0 0 0,-1-1 0 0 0,1 1 0 0 0,-1 0 0 0 0,1 0 0 0 0,-1-1-1 0 0,-2 2-18 0 0,4-2 7 0 0,-1 0 0 0 0,1-1 0 0 0,-1 1-1 0 0,1 0 1 0 0,-1 0 0 0 0,1 0-1 0 0,-1 0 1 0 0,1 0 0 0 0,0 0 0 0 0,-1 0-1 0 0,1 0 1 0 0,0 0 0 0 0,0 0 0 0 0,0 0-1 0 0,0 0 1 0 0,-1 0 0 0 0,2 0-1 0 0,-1 0 1 0 0,0 0 0 0 0,0 0 0 0 0,0 0-1 0 0,0 0 1 0 0,1 0 0 0 0,-1 0-1 0 0,0 0 1 0 0,1-1 0 0 0,-1 1-7 0 0,3 15 48 0 0,-3-15-40 0 0,0 1 0 0 0,0-1 0 0 0,1 1 0 0 0,-1-1 0 0 0,0 0 0 0 0,1 1-1 0 0,0-1 1 0 0,-1 1 0 0 0,1-1 0 0 0,-1 0 0 0 0,1 0 0 0 0,0 1 0 0 0,0-1 0 0 0,0 0 0 0 0,0 0 0 0 0,0 0 0 0 0,0 0 0 0 0,0 0 0 0 0,0 0-8 0 0,27 17 145 0 0,-14-10-55 0 0,-9-5-85 0 0,0-1-1 0 0,1 1 0 0 0,-1-1 0 0 0,1 0 0 0 0,0-1 1 0 0,3 1-5 0 0,18 6-107 0 0,-20-5-1286 0 0,0-1-1 0 0,0 0 0 0 0,0-1 1 0 0,6 1 1393 0 0,-11-2-360 0 0,28 5-6208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1:53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0 207 12896 0 0,'10'-10'1519'0'0,"-9"10"-1498"0"0,-1-1 0 0 0,0 1-1 0 0,1-1 1 0 0,-1 1 0 0 0,0-1 0 0 0,1 1 0 0 0,-1-1 0 0 0,1 1 0 0 0,-1-1-1 0 0,1 1 1 0 0,-1 0 0 0 0,1-1 0 0 0,-1 1 0 0 0,1 0 0 0 0,0 0 0 0 0,-1-1-1 0 0,1 1 1 0 0,-1 0 0 0 0,1 0 0 0 0,0 0 0 0 0,-1 0 0 0 0,1-1 0 0 0,0 1-1 0 0,-1 0 1 0 0,1 0 0 0 0,-1 0 0 0 0,1 0 0 0 0,0 1 0 0 0,-1-1 0 0 0,1 0-1 0 0,0 0 1 0 0,-1 0 0 0 0,1 0 0 0 0,-1 1 0 0 0,1-1-21 0 0,0 0 207 0 0,-1 0 15 0 0,0 0 64 0 0,0 0 30 0 0,0 0 3 0 0,-3 6 277 0 0,-2 2-304 0 0,5-6-240 0 0,0 0 27 0 0,0 1 0 0 0,0-1 0 0 0,0 1-1 0 0,-1-1 1 0 0,1 1 0 0 0,-1-1 0 0 0,1 1 0 0 0,-2 1-79 0 0,2-1 31 0 0,-1 0 1 0 0,1 0-1 0 0,0 0 1 0 0,0 0-1 0 0,0 0 0 0 0,1 0 1 0 0,-1 0-1 0 0,0 0 0 0 0,1 0 1 0 0,0 2-32 0 0,2 9 43 0 0,8 50 185 0 0,-10-61-198 0 0,-1 1 0 0 0,1 0 0 0 0,0-1 0 0 0,1 1 0 0 0,-1 0 0 0 0,1 0-30 0 0,-1-3 116 0 0,5 10 1482 0 0,-5-14-1525 0 0,0 1 0 0 0,0-1 1 0 0,0 0-1 0 0,-1 1 0 0 0,1-1 1 0 0,-1 0-1 0 0,0 0 0 0 0,0 1 1 0 0,0-2-74 0 0,2-17 226 0 0,2 2-81 0 0,-2 11-100 0 0,-1 0 0 0 0,1 0 0 0 0,4-8-45 0 0,0-3 82 0 0,0 0 0 0 0,3-18-82 0 0,-4 15 174 0 0,1 1 0 0 0,2-5-174 0 0,4-13 86 0 0,-10 31-83 0 0,0 0 0 0 0,0 0-1 0 0,1 0 1 0 0,0 0-1 0 0,0 1 1 0 0,1-1 0 0 0,0 1-1 0 0,0 0 1 0 0,4-4-3 0 0,-5 7-6 0 0,-3 3-23 0 0,5-3 10 0 0,-4 4 23 0 0,0-1-1 0 0,0 1 0 0 0,0 0 0 0 0,0 0 1 0 0,0 0-1 0 0,0 0 0 0 0,0 0 1 0 0,0 0-1 0 0,0 0 0 0 0,0 1 0 0 0,0-1 1 0 0,0 0-1 0 0,0 0 0 0 0,0 1 1 0 0,0-1-4 0 0,2 2-35 0 0,0 0 1 0 0,-1 0 0 0 0,1 0 0 0 0,-1 1-1 0 0,1-1 1 0 0,-1 1 0 0 0,0-1-1 0 0,0 1 1 0 0,2 2 34 0 0,6 7-53 0 0,0 1 53 0 0,0 1 0 0 0,0 0 0 0 0,5 10 0 0 0,-6-8 0 0 0,1-1 0 0 0,0 0 0 0 0,7 5 0 0 0,48 60-63 0 0,-47-58 62 0 0,5 9 13 0 0,-13-16 1 0 0,1-1 0 0 0,1 0 0 0 0,0 0 0 0 0,4 1-13 0 0,-7-7 3 0 0,-1 1 0 0 0,0 0 0 0 0,-1 0 0 0 0,0 0 0 0 0,3 7-3 0 0,-9-14 59 0 0,-1 9-45 0 0,0-11-10 0 0,0 1 1 0 0,-1 0-1 0 0,1-1 0 0 0,0 1 0 0 0,-1 0 0 0 0,1-1 0 0 0,0 1 1 0 0,-1 0-1 0 0,1-1 0 0 0,-1 1 0 0 0,1-1 0 0 0,-1 1 0 0 0,1-1 0 0 0,-1 1 1 0 0,1-1-1 0 0,-1 1 0 0 0,0-1 0 0 0,1 1 0 0 0,-1-1 0 0 0,1 0 0 0 0,-1 1 1 0 0,0-1-1 0 0,0 0 0 0 0,1 0 0 0 0,-1 1 0 0 0,0-1 0 0 0,1 0 0 0 0,-1 0 1 0 0,0 0-1 0 0,0 0-4 0 0,-1 0 19 0 0,-12 3 59 0 0,1-1 0 0 0,-1-1 0 0 0,1 0 0 0 0,-1-1-78 0 0,-15 1 119 0 0,-1-1 8 0 0,-1-1 0 0 0,0-1 1 0 0,-19-5-128 0 0,-41-2 179 0 0,49 5-139 0 0,2-1 0 0 0,-17-5-40 0 0,52 10-69 0 0,-9-1-465 0 0,9 1-5986 0 0,5 0-428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8:51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0 369 6912 0 0,'0'0'528'0'0,"10"6"2932"0"0,-6-2 6231 0 0,16 27-8040 0 0,-17-29-1595 0 0,3 9 97 0 0,-4-9-83 0 0,3 5-54 0 0,-6-4-19 0 0,1-3 4 0 0,-1 0 1 0 0,1 0-1 0 0,0 0 0 0 0,0 0 0 0 0,0 1 0 0 0,0-1 0 0 0,0 0 0 0 0,0 0 1 0 0,0 0-1 0 0,0 0 0 0 0,0 0 0 0 0,0 0 0 0 0,0 0 0 0 0,0 0 1 0 0,0 0-1 0 0,-1 0 0 0 0,1 1 0 0 0,0-1 0 0 0,0 0 0 0 0,0 0 1 0 0,0 0-1 0 0,0 0 0 0 0,0 0 0 0 0,0 0 0 0 0,0 0 0 0 0,0 0 1 0 0,0 1-1 0 0,0-1 0 0 0,0 0 0 0 0,0 0 0 0 0,0 0 0 0 0,0 0 0 0 0,1 0 1 0 0,-1 0-1 0 0,0 0 0 0 0,0 0 0 0 0,0 1 0 0 0,0-1 0 0 0,0 0 1 0 0,0 0-1 0 0,0 0 0 0 0,0 0 0 0 0,0 0 0 0 0,0 0 0 0 0,0 0 1 0 0,0 0-1 0 0,0 0-1 0 0,2 1 9 0 0,4 10 56 0 0,-5-10-65 0 0,-1-1-270 0 0,7 3-309 0 0,-3-3-5093 0 0,7-3 3890 0 0</inkml:trace>
  <inkml:trace contextRef="#ctx0" brushRef="#br0" timeOffset="712.743">234 47 8808 0 0,'2'0'400'0'0,"39"-5"583"0"0,-27 2 1815 0 0,-14 3-2757 0 0,0 0 1 0 0,0 0-1 0 0,1 0 1 0 0,-1 0-1 0 0,0 0 1 0 0,0 0-1 0 0,1 0 0 0 0,-1-1 1 0 0,0 1-1 0 0,0 0 1 0 0,0 0-1 0 0,1 0 1 0 0,-1 0-1 0 0,0-1 0 0 0,0 1 1 0 0,0 0-1 0 0,0 0 1 0 0,0 0-1 0 0,0-1 1 0 0,1 1-1 0 0,-1 0 0 0 0,0 0 1 0 0,0-1-1 0 0,0 1 1 0 0,0 0-1 0 0,0 0 1 0 0,0-1-1 0 0,0 1 0 0 0,0 0 1 0 0,0 0-1 0 0,0-1 1 0 0,0 1-1 0 0,0 0 1 0 0,0 0-1 0 0,0-1 0 0 0,0 1 1 0 0,0 0-1 0 0,0 0 1 0 0,0 0-1 0 0,-1-1 1 0 0,1 1-1 0 0,0 0 1 0 0,0 0-1 0 0,0-1-41 0 0,0-2 884 0 0,9-1-390 0 0,0 0-1 0 0,1 1 1 0 0,0 0 0 0 0,7-1-494 0 0,2 0 370 0 0,-15 3-255 0 0,1 0 1 0 0,-1 0 0 0 0,1 0 0 0 0,-1 1 0 0 0,0 0-1 0 0,4 0-115 0 0,-5 0 16 0 0,70 9 1016 0 0,-65-8-918 0 0,0 1-1 0 0,1 0 0 0 0,-1 1 0 0 0,0 0 0 0 0,0 0 0 0 0,0 1 0 0 0,3 2-113 0 0,32 29 234 0 0,-42-35-231 0 0,-1 1 0 0 0,1-1 1 0 0,0 0-1 0 0,-1 1 0 0 0,1-1 0 0 0,-1 1 1 0 0,1-1-1 0 0,-1 1 0 0 0,1-1 0 0 0,-1 1 1 0 0,0-1-1 0 0,1 1 0 0 0,-1 0 0 0 0,0-1 1 0 0,1 1-1 0 0,-1 0 0 0 0,0-1 1 0 0,0 1-1 0 0,1 0 0 0 0,-1-1 0 0 0,0 1 1 0 0,0 0-1 0 0,0-1 0 0 0,0 1 0 0 0,0 0 1 0 0,0-1-1 0 0,0 1 0 0 0,0 0 1 0 0,0-1-1 0 0,-1 2-3 0 0,1-1 10 0 0,0 0 1 0 0,0 1 0 0 0,0-1 0 0 0,0 1-1 0 0,0-1 1 0 0,0 1 0 0 0,0-1 0 0 0,0 1-1 0 0,0-1 1 0 0,1 1-11 0 0,6 17 75 0 0,-5-15-66 0 0,-1 0 0 0 0,1 0-1 0 0,-1 0 1 0 0,0 0 0 0 0,0 0 0 0 0,0 1 0 0 0,-1-1-1 0 0,1 1-8 0 0,-1 0 2 0 0,0 0-1 0 0,0 0 0 0 0,1-1 1 0 0,0 1-1 0 0,0 0 0 0 0,0-1 1 0 0,0 1-1 0 0,1 0 0 0 0,0 0-1 0 0,-1-3 8 0 0,0 0 0 0 0,-1 0 0 0 0,1 0 0 0 0,-1 0 0 0 0,0-1-1 0 0,1 1 1 0 0,-1 0 0 0 0,0 0 0 0 0,0 0 0 0 0,0 0 0 0 0,0 0 0 0 0,-1 0-1 0 0,1 0 1 0 0,0 0 0 0 0,-1 0 0 0 0,1 0 0 0 0,-1 0 0 0 0,0-1-1 0 0,0 1 1 0 0,0 0 0 0 0,0 0 0 0 0,0-1 0 0 0,0 1 0 0 0,0-1-1 0 0,0 1 1 0 0,-1-1-8 0 0,1 1 13 0 0,0 0-1 0 0,1 0 0 0 0,-1-1 0 0 0,0 1 0 0 0,0 0 0 0 0,1 0 0 0 0,-1 0 1 0 0,1 0-1 0 0,0 1-12 0 0,0-2 18 0 0,-1 1-1 0 0,1-1 1 0 0,0 1 0 0 0,-1-1 0 0 0,1 1-1 0 0,-1-1 1 0 0,1 0 0 0 0,-1 1 0 0 0,0-1 0 0 0,1 0-1 0 0,-1 1 1 0 0,0-1 0 0 0,0 0 0 0 0,0 0-1 0 0,-1 1-17 0 0,-17 14 182 0 0,11-9-136 0 0,-1 1 0 0 0,1-1 0 0 0,-3 5-46 0 0,8-8 0 0 0,-1 0 0 0 0,0-1 0 0 0,-1 1 0 0 0,1-1 0 0 0,0 0 0 0 0,-6 3 0 0 0,-19 14 0 0 0,28-18 0 0 0,-1-1 0 0 0,0 0 0 0 0,0 1 0 0 0,0-1 0 0 0,0 0 0 0 0,0 0 0 0 0,-1 0 0 0 0,0 0 0 0 0,-13 7 0 0 0,16-8 0 0 0,-1 0 0 0 0,1 1 0 0 0,0-1 0 0 0,0 0 0 0 0,0 1 0 0 0,0-1 0 0 0,0 1 0 0 0,0-1 0 0 0,0 0 0 0 0,0 1 0 0 0,0-1 0 0 0,0 0 0 0 0,0 1 0 0 0,0-1 0 0 0,0 0 0 0 0,1 1 0 0 0,-1-1 0 0 0,0 0 0 0 0,0 0 0 0 0,0 1 0 0 0,0-1 0 0 0,1 0 0 0 0,-1 1 0 0 0,0-1 0 0 0,0 0 0 0 0,0 0 0 0 0,1 1 0 0 0,-1-1 0 0 0,0 0 0 0 0,0 0 0 0 0,1 0 0 0 0,-1 1 0 0 0,0-1 0 0 0,1 0 0 0 0,-1 0 0 0 0,0 0 0 0 0,1 0 0 0 0,-1 0 0 0 0,1 1 0 0 0,25 3 0 0 0,-22-4 0 0 0,12 4 0 0 0,-1 3 0 0 0,1-4 0 0 0,-8-3 0 0 0,7 4 0 0 0,-14-3 0 0 0,1 1 0 0 0,2 0 0 0 0,0-1 0 0 0,0 0 0 0 0,1 0 0 0 0,-1 0 0 0 0,0-1 0 0 0,1 1 0 0 0,37 4 0 0 0,-34-4 10 0 0,81 17-316 0 0,-83-16 296 0 0,-1-1-1 0 0,1 0 1 0 0,-1-1-1 0 0,1 1 1 0 0,0-1-1 0 0,-1 0 1 0 0,1-1-1 0 0,1 1 11 0 0,9-1-92 0 0,-14 1 4 0 0,1 0-36 0 0,-2 0 123 0 0,7-1-369 0 0,-8 1 346 0 0,0 0 0 0 0,1-1 0 0 0,-1 1 0 0 0,0 0 0 0 0,0 0 0 0 0,0 0 0 0 0,0 0 0 0 0,0 0 0 0 0,0-1 0 0 0,0 1 0 0 0,0 0 0 0 0,0 0 0 0 0,0 0 0 0 0,0-1 0 0 0,0 1 0 0 0,0 0 0 0 0,0 0 0 0 0,0 0 0 0 0,0 0 0 0 0,0-1 0 0 0,0 1 0 0 0,0 0 0 0 0,0 0 0 0 0,0 0 0 0 0,0 0 0 0 0,0-1 0 0 0,0 1 0 0 0,0 0 0 0 0,0 0 0 0 0,0 0 0 0 0,0 0 0 0 0,-1-1 0 0 0,1 1 0 0 0,0 0 0 0 0,0 0 0 0 0,0 0 0 0 0,0 0-1 0 0,0 0 1 0 0,0 0 0 0 0,-1-1 0 0 0,1 1 0 0 0,0 0 0 0 0,0 0 0 0 0,0 0 0 0 0,0 0 0 0 0,-1 0 0 0 0,1 0 0 0 0,0 0 24 0 0,0 0-1358 0 0,0 0-348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1:54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8288 0 0,'0'0'638'0'0,"0"0"-236"0"0,0 0 540 0 0,3 12 2681 0 0,0 113-1271 0 0,-2-107-2020 0 0,1-1 0 0 0,1 1 0 0 0,1-1 0 0 0,5 16-332 0 0,0 2 345 0 0,16 46 608 0 0,-23-74-812 0 0,1 0-1 0 0,0 0 1 0 0,0 0-1 0 0,0 0 1 0 0,1 0-1 0 0,0-1 1 0 0,0 0-1 0 0,1 0 0 0 0,4 6-140 0 0,0-5 203 0 0,-8-5-154 0 0,1 0 0 0 0,0 0 1 0 0,0-1-1 0 0,-1 1 0 0 0,1-1 0 0 0,0 1 0 0 0,0-1 1 0 0,1 0-1 0 0,-1 0 0 0 0,0 0 0 0 0,0 0 0 0 0,0 0 0 0 0,1 0 1 0 0,-1-1-1 0 0,0 1 0 0 0,1-1 0 0 0,-1 1 0 0 0,2-1-49 0 0,-3 0 104 0 0,17-14 456 0 0,-14 9-502 0 0,0-1-1 0 0,-1 1 1 0 0,0 0-1 0 0,0-1 0 0 0,0 0 1 0 0,-1 1-1 0 0,1-1 0 0 0,-2 0 1 0 0,1-1-1 0 0,0 1-57 0 0,9-28 170 0 0,5-13-105 0 0,-13 34-45 0 0,1 1-1 0 0,1-1 0 0 0,0 1 0 0 0,1 0 1 0 0,0 0-1 0 0,1 1 0 0 0,2-4-19 0 0,4-9 0 0 0,-6 9 0 0 0,-3 12-10 0 0,1 6-44 0 0,-2 0 36 0 0,0 1-1 0 0,0-1 1 0 0,0 1-1 0 0,0 0 0 0 0,-1 0 1 0 0,0 0-1 0 0,1 0 1 0 0,-2 0-1 0 0,2 4 19 0 0,12 40-42 0 0,-15-46 39 0 0,13 46-57 0 0,12 31 60 0 0,5-9 0 0 0,-29-66 0 0 0,2 1 0 0 0,11 7 0 0 0,-13-10 0 0 0,0-1 19 0 0,0-1 0 0 0,-1 1-1 0 0,1-1 1 0 0,0 1-1 0 0,0-1 1 0 0,-1 0 0 0 0,1 1-1 0 0,0-1 1 0 0,0 0-1 0 0,0 0 1 0 0,-1 1 0 0 0,1-1-1 0 0,0 0 1 0 0,0 0 0 0 0,0 0-1 0 0,0 0 1 0 0,-1 0-1 0 0,1 0 1 0 0,0 0 0 0 0,0 0-1 0 0,0-1 1 0 0,0 1 0 0 0,-1 0-1 0 0,1 0 1 0 0,0-1-1 0 0,0 1 1 0 0,-1 0 0 0 0,1-1-1 0 0,0 1 1 0 0,0-1-1 0 0,-1 1 1 0 0,1-1 0 0 0,0 1-1 0 0,-1-1 1 0 0,1 0 0 0 0,-1 1-1 0 0,1-1 1 0 0,-1 0-1 0 0,1 1 1 0 0,-1-1 0 0 0,1 0-19 0 0,3-5 187 0 0,-1 0 0 0 0,1 0 0 0 0,-1 0 0 0 0,2-4-187 0 0,-5 9 22 0 0,15-37 273 0 0,-1 0 0 0 0,-3-1 0 0 0,0-4-295 0 0,-5 22 87 0 0,8-18-87 0 0,-5 18 15 0 0,-2-1 0 0 0,0-2-15 0 0,10-32 313 0 0,-1 5-1262 0 0,-9 16-5425 0 0,-4 14-1375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2:18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 7832 0 0,'0'0'602'0'0,"0"-1"-395"0"0,0 0 25 0 0,0 0-1 0 0,0 1 0 0 0,0-1 1 0 0,0 0-1 0 0,1 0 1 0 0,-1 0-1 0 0,0 0 1 0 0,0 0-1 0 0,1 0 1 0 0,-1 1-1 0 0,1-1 1 0 0,-1 0-1 0 0,1 0 1 0 0,-1 1-1 0 0,1-1 0 0 0,-1 0 1 0 0,1 1-1 0 0,0-1 1 0 0,-1 0-1 0 0,1 1 1 0 0,0-1-1 0 0,0 1 1 0 0,-1-1-1 0 0,1 1 1 0 0,0-1-1 0 0,0 1 1 0 0,0 0-1 0 0,0-1 0 0 0,-1 1 1 0 0,2 0-232 0 0,2-1 299 0 0,0 0 1 0 0,1 1-1 0 0,-1-1 1 0 0,0 1 0 0 0,3 0-300 0 0,-6 0 348 0 0,12 1 145 0 0,-9-1-447 0 0,0 0 0 0 0,-1 0 0 0 0,1 0 0 0 0,0 0 0 0 0,-1 0-1 0 0,2-1-45 0 0,26-1 142 0 0,-9 1-49 0 0,103-7 104 0 0,-49 8-122 0 0,-34 0 53 0 0,-42 0-474 0 0,6 0 708 0 0,-6 1-7895 0 0,-5 9 3096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2:18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 5064 0 0,'-10'3'877'0'0,"-9"2"-1107"0"0,8-5 9463 0 0,19 5-8042 0 0,3 1-856 0 0,19-1 347 0 0,-1 0-286 0 0,0-1 0 0 0,1-1 0 0 0,-1-2 1 0 0,1-1-397 0 0,86 2 309 0 0,-66-1-1493 0 0,36-3 1184 0 0,-64 2-6406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3:45.31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297 39 10136 0 0,'5'-3'100'0'0,"-2"1"24"0"0,0-1 0 0 0,0 1 0 0 0,-1 0 0 0 0,1-1 0 0 0,-1 1 0 0 0,0-1 0 0 0,0 1 0 0 0,0-1 0 0 0,0 0 0 0 0,1-2-124 0 0,-1 0 2126 0 0,-5 4 1990 0 0,-4 6-741 0 0,2-1-4454 0 0,-14 8 1415 0 0,16-10-328 0 0,0-1-1 0 0,1 0 1 0 0,-1 1-1 0 0,1 0 0 0 0,-1-1 1 0 0,1 1-1 0 0,0 0 1 0 0,0 0-1 0 0,0 1 1 0 0,0-1-1 0 0,0 0 0 0 0,-1 3-7 0 0,-7 13 38 0 0,6-13-29 0 0,1 1 1 0 0,0-1-1 0 0,0 1 1 0 0,0 0-1 0 0,1 0 0 0 0,0 0 1 0 0,0 0-1 0 0,0 0 1 0 0,1 1-1 0 0,0 2-9 0 0,1 5 12 0 0,1-9-12 0 0,-1-1 0 0 0,0 1 0 0 0,0-1 0 0 0,-1 0 0 0 0,1 3 0 0 0,-3 4 0 0 0,2-8 0 0 0,0 0 0 0 0,0 0 0 0 0,1 1 0 0 0,-1-1 0 0 0,1 0 0 0 0,0 0 0 0 0,0 0 0 0 0,0 0 0 0 0,0 3 0 0 0,4 10 1 0 0,-3-11 0 0 0,0 0 0 0 0,0 0 0 0 0,0 0 1 0 0,-1 0-1 0 0,0 0 0 0 0,0 0 0 0 0,0 1 0 0 0,0-1 0 0 0,-2 5-1 0 0,2-6 5 0 0,-1 0 1 0 0,1 0-1 0 0,0 0 1 0 0,0-1-1 0 0,0 1 0 0 0,0 0 1 0 0,1 0-1 0 0,0 0 1 0 0,0 0-1 0 0,1 2-5 0 0,-1-2 1 0 0,0 1 1 0 0,0 0-1 0 0,0-1 1 0 0,-1 1-1 0 0,0 0 1 0 0,1 0-1 0 0,-2 0-1 0 0,0 9 32 0 0,0-6-29 0 0,0 1 1 0 0,1-1 0 0 0,0 1-1 0 0,0-1 1 0 0,1 0-1 0 0,1 6-3 0 0,-2-11 5 0 0,0 0 0 0 0,1-1-1 0 0,-1 1 1 0 0,0 0-1 0 0,-1 0 1 0 0,1-1 0 0 0,-1 1-1 0 0,1 0 1 0 0,-1 1-5 0 0,0-2 7 0 0,0 0 1 0 0,1 0-1 0 0,-1 1 1 0 0,1-1-1 0 0,0 0 1 0 0,0 0-1 0 0,0 0 1 0 0,0 0-1 0 0,0 1 1 0 0,0-1-1 0 0,1 0 1 0 0,-1 0-1 0 0,1 2-7 0 0,0-3 3 0 0,-1 1 0 0 0,1-1-1 0 0,-1 0 1 0 0,0 0 0 0 0,1 1-1 0 0,-1-1 1 0 0,0 1 0 0 0,0-1 0 0 0,0 0-1 0 0,0 1 1 0 0,0-1-3 0 0,0 2-24 0 0,-1 0-1 0 0,0-1 1 0 0,0 1-1 0 0,0 0 1 0 0,-1-1 0 0 0,1 1-1 0 0,0-1 1 0 0,-2 2 24 0 0,2-3-934 0 0,1-1-338 0 0</inkml:trace>
  <inkml:trace contextRef="#ctx0" brushRef="#br0" timeOffset="978.428">0 316 4608 0 0,'24'-2'353'0'0,"-19"1"-231"0"0,-5 0-62 0 0,0 1 1 0 0,1-1-1 0 0,-1 1 1 0 0,0-1-1 0 0,0 1 1 0 0,0 0-1 0 0,0-1 1 0 0,1 1-1 0 0,-1-1 1 0 0,0 1-1 0 0,0-1 1 0 0,1 1-1 0 0,-1 0 1 0 0,0-1-1 0 0,1 1 1 0 0,-1 0-1 0 0,0-1 1 0 0,1 1-1 0 0,-1 0 1 0 0,1 0-1 0 0,-1-1 1 0 0,0 1-1 0 0,1 0 1 0 0,-1 0-1 0 0,1-1 1 0 0,-1 1-1 0 0,1 0 1 0 0,-1 0-1 0 0,1 0 1 0 0,-1 0-1 0 0,1 0 1 0 0,-1 0-61 0 0,1 0 298 0 0,8-3 2549 0 0,-1 1 1 0 0,1 0-1 0 0,7 0-2847 0 0,-1 1 601 0 0,0 0 1 0 0,0 1-1 0 0,1 1 1 0 0,-1 1-1 0 0,8 2-601 0 0,10 1 401 0 0,0-2 0 0 0,0-1 0 0 0,0-2 0 0 0,2-1-401 0 0,28-7 287 0 0,-58 7-263 0 0,1 0-1 0 0,0-1 1 0 0,-1 1 0 0 0,1-1 0 0 0,-1 0-1 0 0,1 0 1 0 0,-1-1 0 0 0,0 0 0 0 0,1 0-24 0 0,14-7 92 0 0,-19 9-97 0 0,0 1-1 0 0,0-1 0 0 0,0 1 1 0 0,0 0-1 0 0,0-1 0 0 0,0 1 1 0 0,0 0-1 0 0,0 0 0 0 0,1-1 1 0 0,-1 1-1 0 0,0 0 0 0 0,0 0 0 0 0,0 0 1 0 0,0 1-1 0 0,0-1 0 0 0,0 0 1 0 0,0 0-1 0 0,0 1 0 0 0,0-1 1 0 0,0 0-1 0 0,0 1 0 0 0,0-1 1 0 0,0 1-1 0 0,0-1 0 0 0,0 1 1 0 0,0 0-1 0 0,0-1 0 0 0,-1 1 1 0 0,1 0-1 0 0,0-1 0 0 0,0 1 1 0 0,-1 0-1 0 0,1 0 0 0 0,0 0 1 0 0,-1 0-1 0 0,1 0 0 0 0,-1 0 0 0 0,1 0 1 0 0,-1 0-1 0 0,1 0 6 0 0,1 5-22 0 0,0 0-1 0 0,-1-1 1 0 0,1 1-1 0 0,-1 0 1 0 0,0 0-1 0 0,-1 1 23 0 0,1-5-2 0 0,-1 7-13 0 0,0 0-1 0 0,0 0 0 0 0,-1 0 1 0 0,0 1-1 0 0,-1 2 16 0 0,1-4-1 0 0,0 0 1 0 0,0 0-1 0 0,0 1 0 0 0,1-1 0 0 0,0 0 0 0 0,1 0 0 0 0,0 1 1 0 0,1 13 80 0 0,-1-21 0 0 0,-1-1 11 0 0,-15-6 160 0 0,14 6-255 0 0,-1-1 1 0 0,1 1 0 0 0,0-1 0 0 0,0 0 0 0 0,0 0-1 0 0,0 1 1 0 0,0-1 0 0 0,0 0 0 0 0,0 0 0 0 0,1 0-1 0 0,-1 0 1 0 0,0 0 0 0 0,0 0 0 0 0,1 0 0 0 0,-1 0-1 0 0,0 0 1 0 0,1 0 0 0 0,-1 0 0 0 0,1-1 0 0 0,0 1-1 0 0,-1 0 4 0 0,1-1-27 0 0,0-1 0 0 0,0 1-1 0 0,0-1 1 0 0,0 1 0 0 0,0 0-1 0 0,0-1 1 0 0,0 1 0 0 0,1 0-1 0 0,-1-1 1 0 0,1 1 0 0 0,0-1 27 0 0,1-2-155 0 0,0 0-1 0 0,1 0 1 0 0,-1 0 0 0 0,1 0-1 0 0,0 0 1 0 0,0 1 0 0 0,1-1 0 0 0,0 1-1 0 0,3-4 156 0 0,6-3-54 0 0,0 0 0 0 0,1 1 0 0 0,0 1 0 0 0,0 0-1 0 0,1 1 1 0 0,1 0 0 0 0,-1 2 0 0 0,1-1-1 0 0,5 1 55 0 0,0-1-3 0 0,0 2 0 0 0,1 0 0 0 0,0 1 0 0 0,0 2-1 0 0,16-1 4 0 0,-31 3 43 0 0,1 0 0 0 0,-1-1-1 0 0,1 0 1 0 0,-1 0 0 0 0,0-1-1 0 0,1 0 1 0 0,2-2-43 0 0,-8 3 12 0 0,11 0 67 0 0,-12 1 3 0 0,-1 0 66 0 0,0-1-125 0 0,-1 1-1 0 0,1-1 0 0 0,0 1 1 0 0,-1-1-1 0 0,1 1 0 0 0,-1-1 0 0 0,1 1 1 0 0,-1 0-1 0 0,1-1 0 0 0,-1 1 0 0 0,1 0 1 0 0,-1-1-1 0 0,1 1 0 0 0,-1 0 1 0 0,1 0-1 0 0,-1-1 0 0 0,0 1 0 0 0,1 0 1 0 0,-1 0-1 0 0,1 0 0 0 0,-1 0 0 0 0,0 0 1 0 0,0 0-23 0 0,-15-2-90 0 0,-25 7-28 0 0,14-2 265 0 0,23-2-172 0 0,0 0-1 0 0,-1 0 1 0 0,1 0-1 0 0,0 1 1 0 0,0-1-1 0 0,0 1 1 0 0,0 0-1 0 0,1 0 1 0 0,-1 0 0 0 0,0 1 25 0 0,-5 4 110 0 0,0 0 1 0 0,0 0 0 0 0,-2 4-111 0 0,9-8-13 0 0,0-1 1 0 0,0 1 0 0 0,0 0-1 0 0,0-1 1 0 0,1 1 0 0 0,-1 0-1 0 0,1 0 1 0 0,0 0 0 0 0,0 1-1 0 0,0-1 1 0 0,0 0 0 0 0,1 0-1 0 0,-1 1 1 0 0,1-1 0 0 0,0 0-1 0 0,0 0 1 0 0,0 4 12 0 0,0-4 5 0 0,0-1-1 0 0,1 1 1 0 0,-1 0-1 0 0,1 0 1 0 0,0-1 0 0 0,-1 1-1 0 0,1 0 1 0 0,0-1-1 0 0,1 1 1 0 0,-1-1-1 0 0,0 1 1 0 0,1-1 0 0 0,0 0-1 0 0,-1 1 1 0 0,1-1-1 0 0,0 0 1 0 0,0 0 0 0 0,0 0-1 0 0,0 0 1 0 0,0-1-1 0 0,2 2-4 0 0,10 5 124 0 0,-9-5-83 0 0,0 0 0 0 0,0 0 0 0 0,1 0 0 0 0,-1-1 0 0 0,1 0 0 0 0,0 0 0 0 0,0 0 0 0 0,4 0-41 0 0,5 0 79 0 0,1-2-1 0 0,-1 0 1 0 0,0 0-1 0 0,14-4-78 0 0,0 2 54 0 0,-28 1-54 0 0,4 1 16 0 0,1 0 0 0 0,-1-1 0 0 0,0 1 0 0 0,0-1 0 0 0,0-1 0 0 0,0 1 0 0 0,0-1 0 0 0,0 0 0 0 0,0 0 0 0 0,0 0 0 0 0,0-1-16 0 0,28-16 115 0 0,-9 6 85 0 0,20-15-200 0 0,-37 23 25 0 0,-1 0 0 0 0,0-1 0 0 0,0 1 0 0 0,0-1 0 0 0,-1 0 0 0 0,1-1 0 0 0,-1 1 0 0 0,1-5-25 0 0,-4 8 8 0 0,0 0 0 0 0,-1 0 0 0 0,0 0 0 0 0,0 0 0 0 0,0 0 0 0 0,0 0 0 0 0,0-2-8 0 0,-1 4 0 0 0,0 0 0 0 0,1 0 0 0 0,-1 1 0 0 0,0-1 0 0 0,0 0 0 0 0,0 0 0 0 0,0 0 0 0 0,0 1 0 0 0,-1-1-1 0 0,1 0 1 0 0,0 0 0 0 0,0 0 0 0 0,0 1 0 0 0,-1-1 0 0 0,1 0 0 0 0,0 0 0 0 0,-1 1 0 0 0,1-1 0 0 0,-1 0 0 0 0,1 1 0 0 0,-1-1-1 0 0,1 0 1 0 0,-1 1 0 0 0,1-1 0 0 0,-1 1 0 0 0,0-1 0 0 0,1 1 0 0 0,-1-1 0 0 0,0 1 0 0 0,1-1 0 0 0,-1 1 0 0 0,0 0 0 0 0,0-1 0 0 0,1 1-1 0 0,-1 0 1 0 0,0 0 0 0 0,0-1 0 0 0,-3 2-10 0 0,-1-1 0 0 0,1 1 0 0 0,0 0 0 0 0,0 0 0 0 0,0 0 0 0 0,0 0 0 0 0,0 1 0 0 0,0 0 0 0 0,0 0 0 0 0,-1 0 10 0 0,-1 2-14 0 0,1 0-1 0 0,0 0 0 0 0,-1 1 1 0 0,1-1-1 0 0,1 1 0 0 0,-1 0 0 0 0,1 0 1 0 0,0 1 14 0 0,2-4 2 0 0,1 0 1 0 0,-1 1 0 0 0,1-1-1 0 0,-1 1 1 0 0,1 0-1 0 0,0-1 1 0 0,0 1 0 0 0,0 0-1 0 0,1 0 1 0 0,-1-1-1 0 0,1 1 1 0 0,-1 0 0 0 0,1 0-1 0 0,0 0 1 0 0,0 0-1 0 0,0 0 1 0 0,0-1 0 0 0,1 1-1 0 0,0 2-2 0 0,-1-3 19 0 0,1 1-1 0 0,-1-1 0 0 0,1 1 0 0 0,0-1 0 0 0,0 1 1 0 0,0-1-1 0 0,0 0 0 0 0,1 0 0 0 0,-1 1 1 0 0,1-1-1 0 0,-1 0 0 0 0,1 0 0 0 0,0 0 0 0 0,-1-1 1 0 0,1 1-1 0 0,0 0 0 0 0,0-1 0 0 0,2 2-18 0 0,4 2 63 0 0,-1-1 0 0 0,1 0 0 0 0,0 0 0 0 0,1-1 0 0 0,-1 0 0 0 0,1 0 0 0 0,-1-1 0 0 0,1 0 0 0 0,0 0 0 0 0,7 0-63 0 0,13-1-29 0 0,0-1-1 0 0,20-3 30 0 0,-24 2-163 0 0,9-4-1016 0 0,-11 1-4297 0 0,-5-2-1132 0 0</inkml:trace>
  <inkml:trace contextRef="#ctx0" brushRef="#br0" timeOffset="1429.318">1661 233 14768 0 0,'-22'0'1245'0'0,"7"-1"-886"0"0,0 2-1 0 0,0-1 1 0 0,0 2-1 0 0,-13 2-358 0 0,11 1 338 0 0,1 1-1 0 0,0 0 0 0 0,1 1 1 0 0,-1 1-1 0 0,1 0 0 0 0,1 1 1 0 0,-1 1-1 0 0,-2 3-337 0 0,11-9 40 0 0,1 0-1 0 0,-1 1 1 0 0,1 0 0 0 0,0 0-1 0 0,0 0 1 0 0,1 0-1 0 0,0 1 1 0 0,0 0 0 0 0,0 0-1 0 0,0 0 1 0 0,1 0-1 0 0,0 0 1 0 0,0 1 0 0 0,0 1-40 0 0,3-6 72 0 0,0-2-70 0 0,0 0 0 0 0,0 0 0 0 0,0 0 0 0 0,1 0-1 0 0,-1 0 1 0 0,0 0 0 0 0,0 0 0 0 0,0 0 0 0 0,0 0 0 0 0,0 0 0 0 0,0 0 0 0 0,0 0 0 0 0,0 0 0 0 0,0 0 0 0 0,0 0 0 0 0,1 1 0 0 0,-1-1 0 0 0,0 0 0 0 0,0 0 0 0 0,0 0 0 0 0,0 0 0 0 0,0 0 0 0 0,0 0 0 0 0,0 0 0 0 0,0 0 0 0 0,0 0 0 0 0,0 1-1 0 0,0-1 1 0 0,0 0 0 0 0,0 0 0 0 0,0 0 0 0 0,0 0 0 0 0,0 0 0 0 0,0 0 0 0 0,0 0 0 0 0,0 0 0 0 0,0 1 0 0 0,0-1 0 0 0,0 0 0 0 0,0 0 0 0 0,0 0 0 0 0,0 0 0 0 0,0 0 0 0 0,0 0 0 0 0,0 0 0 0 0,0 0 0 0 0,0 1 0 0 0,-1-1-2 0 0,1 0 0 0 0,0 1-1 0 0,0-1 1 0 0,0 1 0 0 0,0-1 0 0 0,0 1 0 0 0,0-1 0 0 0,0 1 0 0 0,0-1 0 0 0,0 1 0 0 0,0-1-1 0 0,0 1 1 0 0,0-1 0 0 0,0 1 0 0 0,0-1 0 0 0,0 1 0 0 0,0-1 0 0 0,0 1 0 0 0,1-1 0 0 0,-1 1 0 0 0,0-1-1 0 0,0 1 1 0 0,1-1 0 0 0,-1 0 0 0 0,0 1 0 0 0,1-1 0 0 0,-1 1 0 0 0,0-1 0 0 0,1 0 0 0 0,-1 1-1 0 0,1-1 1 0 0,-1 0 0 0 0,2 1 12 0 0,-1 0-1 0 0,0 0 1 0 0,1 0 0 0 0,-1 0-1 0 0,1 0 1 0 0,0-1-1 0 0,-1 1 1 0 0,1-1-1 0 0,-1 1 1 0 0,1-1-1 0 0,0 0 1 0 0,-1 1-1 0 0,1-1 1 0 0,0 0-1 0 0,0 0 1 0 0,-1 0 0 0 0,1-1-1 0 0,1 1-11 0 0,3-1 54 0 0,0 0 0 0 0,0 0 0 0 0,0 0 0 0 0,3-2-54 0 0,-2 0 9 0 0,-1-1 0 0 0,1 1 0 0 0,-1-1 0 0 0,0 0 0 0 0,0-1 0 0 0,-1 1-1 0 0,1-1 1 0 0,-1 0 0 0 0,0-1 0 0 0,0 1 0 0 0,-1-1 0 0 0,1 0 0 0 0,-1 0-1 0 0,-1 0 1 0 0,1-1 0 0 0,-1 1 0 0 0,1-4-9 0 0,7-15-291 0 0,-5 11 121 0 0,0-1 0 0 0,0 1-1 0 0,-2-1 1 0 0,1-4 170 0 0,6-21-483 0 0,-8 31 290 0 0,0 0 1 0 0,-1-1-1 0 0,0 0 1 0 0,0-8 192 0 0,4-14-282 0 0,-5 27 246 0 0,0 0 0 0 0,0 0 0 0 0,0 0 0 0 0,-1-1 0 0 0,1 1 0 0 0,-1 0 0 0 0,-1-2 36 0 0,1 6 8 0 0,0 1 0 0 0,0-1 0 0 0,0 0 0 0 0,-1 0 0 0 0,1 1-1 0 0,0-1 1 0 0,0 0 0 0 0,0 0 0 0 0,0 1 0 0 0,0-1 0 0 0,0 0 0 0 0,0 0-1 0 0,1 1 1 0 0,-1-1 0 0 0,0 0 0 0 0,0 1 0 0 0,0-1 0 0 0,1 0-1 0 0,-1 1 1 0 0,0-1 0 0 0,1 0 0 0 0,-1 1 0 0 0,1-1 0 0 0,-1 0 0 0 0,1 1-1 0 0,-1-1 1 0 0,1 1 0 0 0,-1-1 0 0 0,1 1 0 0 0,-1-1 0 0 0,1 1-1 0 0,0 0 1 0 0,-1-1 0 0 0,1 1-8 0 0,-1 0 18 0 0,0 0 1 0 0,0 0-1 0 0,0 0 0 0 0,0-1 1 0 0,0 1-1 0 0,0 0 1 0 0,0 0-1 0 0,0 0 0 0 0,0 0 1 0 0,0 0-1 0 0,0 0 0 0 0,0 0 1 0 0,0 0-1 0 0,0 0 0 0 0,0 0 1 0 0,0-1-1 0 0,0 1 0 0 0,0 0 1 0 0,0 0-1 0 0,0 0 0 0 0,0 0 1 0 0,0 0-1 0 0,0 0 0 0 0,0 0 1 0 0,0 0-1 0 0,0 0 0 0 0,0 0 1 0 0,0 0-1 0 0,0 0 1 0 0,0-1-1 0 0,-1 1 0 0 0,1 0 1 0 0,0 0-1 0 0,0 0 0 0 0,0 0 1 0 0,0 0-1 0 0,0 0 0 0 0,0 0 1 0 0,0 0-1 0 0,0 0 0 0 0,0 0 1 0 0,0 0-1 0 0,0 0 0 0 0,-1 0 1 0 0,1 0-1 0 0,0 0 0 0 0,0 0 1 0 0,0 0-1 0 0,0 0 0 0 0,0 0 1 0 0,0 0-1 0 0,0 0 0 0 0,0 0 1 0 0,0 0-1 0 0,0 0 1 0 0,-1 0-1 0 0,1 0 0 0 0,0 0 1 0 0,0 0-1 0 0,0 0 0 0 0,0 1 1 0 0,0-1-1 0 0,0 0 0 0 0,0 0 1 0 0,0 0-1 0 0,0 0 0 0 0,0 0-18 0 0,-3 7 26 0 0,0 1-1 0 0,0-1 1 0 0,1 1 0 0 0,0 0-1 0 0,1 0 1 0 0,0 0-1 0 0,0 5-25 0 0,-3 14 5 0 0,4-23-5 0 0,-1-1 0 0 0,1 1 0 0 0,1 0 0 0 0,-1 0 0 0 0,0 0-1 0 0,2 3 1 0 0,0 20 12 0 0,-2-11 41 0 0,1-1 1 0 0,0 0-1 0 0,1 1 0 0 0,1-1-53 0 0,3 27 176 0 0,-4-31-150 0 0,0-1 0 0 0,1 1-1 0 0,1-1 1 0 0,-1 1-1 0 0,2-1 1 0 0,-1 0-1 0 0,2 0-25 0 0,0 4 13 0 0,-5-13-29 0 0,0 1-1 0 0,0 0 1 0 0,1-1 0 0 0,-1 1-1 0 0,0-1 1 0 0,0 1-1 0 0,1-1 1 0 0,-1 0-1 0 0,1 0 1 0 0,-1 1-1 0 0,1-1 1 0 0,0 0-1 0 0,-1-1 1 0 0,1 1 0 0 0,0 0-1 0 0,0 0 1 0 0,-1-1-1 0 0,1 1 1 0 0,0-1-1 0 0,0 1 1 0 0,0-1-1 0 0,0 0 1 0 0,0 0 0 0 0,0 0-1 0 0,0 0 1 0 0,0 0 16 0 0,8-1-1064 0 0,0 0-1 0 0,0 0 1 0 0,0-1 0 0 0,6-2 1064 0 0,-5 1-1873 0 0,6-3-2015 0 0,-2-4-690 0 0</inkml:trace>
  <inkml:trace contextRef="#ctx0" brushRef="#br0" timeOffset="2146.164">1901 250 11600 0 0,'-6'-14'1264'0'0,"5"13"-1186"0"0,1 1 0 0 0,-1-1 0 0 0,1 0 0 0 0,-1 1 0 0 0,0-1 1 0 0,1 1-1 0 0,-1-1 0 0 0,0 1 0 0 0,1 0 0 0 0,-1-1 0 0 0,0 1 1 0 0,1-1-1 0 0,-1 1 0 0 0,0 0 0 0 0,0 0 0 0 0,0 0 0 0 0,1-1 1 0 0,-1 1-1 0 0,0 0 0 0 0,0 0 0 0 0,0 0-78 0 0,-2 0 645 0 0,-1 0-332 0 0,1-1 0 0 0,-1 1 0 0 0,1 1 1 0 0,0-1-1 0 0,-1 0 0 0 0,1 1 0 0 0,-1 0 0 0 0,1 0 0 0 0,0 0 0 0 0,0 0 0 0 0,-1 0 0 0 0,1 1 0 0 0,0-1 0 0 0,0 2-313 0 0,-6 2 159 0 0,0 0-1 0 0,1 1 1 0 0,0 0-1 0 0,-2 2-158 0 0,8-6 18 0 0,-11 9 129 0 0,1 2 0 0 0,-8 8-147 0 0,18-18 10 0 0,-1 0 0 0 0,0 1-1 0 0,1-1 1 0 0,0 1 0 0 0,0-1 0 0 0,0 1 0 0 0,0 0 0 0 0,1 0-1 0 0,0 0 1 0 0,-1 0 0 0 0,1 0 0 0 0,1 0 0 0 0,-1 0 0 0 0,0 1-10 0 0,1 0 72 0 0,1-4-67 0 0,-1-1 0 0 0,0 1 1 0 0,0-1-1 0 0,1 1 0 0 0,-1 0 1 0 0,0-1-1 0 0,1 0 1 0 0,-1 1-1 0 0,1-1 0 0 0,-1 1 1 0 0,1-1-1 0 0,-1 1 0 0 0,1-1 1 0 0,-1 0-1 0 0,1 1 0 0 0,-1-1 1 0 0,1 0-1 0 0,-1 0 0 0 0,1 1 1 0 0,0-1-1 0 0,-1 0 0 0 0,1 0 1 0 0,-1 0-1 0 0,1 0-5 0 0,16 3 97 0 0,-11-4-68 0 0,0-1-1 0 0,0 1 1 0 0,-1-1 0 0 0,1 0-1 0 0,0-1 1 0 0,-1 1 0 0 0,1-1-1 0 0,-1 0 1 0 0,0 0-1 0 0,0-1 1 0 0,5-3-29 0 0,3-6 56 0 0,1-1-1 0 0,-2 0 1 0 0,3-3-56 0 0,3-5 19 0 0,-12 16-35 0 0,0-1-1 0 0,0 1 0 0 0,1 0 0 0 0,0 1 0 0 0,1-1 1 0 0,-1 2-1 0 0,1-1 0 0 0,0 1 0 0 0,0 0 0 0 0,4-1 17 0 0,-11 4-8 0 0,0 1 0 0 0,1 0 0 0 0,-1-1 0 0 0,0 1 0 0 0,0 0-1 0 0,1 0 1 0 0,-1 0 0 0 0,0 0 0 0 0,1 0 0 0 0,-1 0 0 0 0,0 1 0 0 0,0-1-1 0 0,1 0 1 0 0,-1 1 0 0 0,0-1 0 0 0,0 1 0 0 0,1-1 0 0 0,-1 1 0 0 0,0-1-1 0 0,0 1 1 0 0,0 0 0 0 0,0 0 0 0 0,0-1 0 0 0,0 1 0 0 0,0 0-1 0 0,0 0 1 0 0,0 0 0 0 0,0 0 0 0 0,-1 0 0 0 0,1 0 0 0 0,0 0 0 0 0,-1 1-1 0 0,1-1 1 0 0,0 1 8 0 0,2 5-27 0 0,0 0-1 0 0,0 1 0 0 0,0-1 0 0 0,-1 1 1 0 0,0 0 27 0 0,-2-5-14 0 0,3 13-9 0 0,0 0 1 0 0,-1 0-1 0 0,-1 1 23 0 0,2 23 1 0 0,-3-36-1 0 0,2 12 14 0 0,0-10 55 0 0,-2-4 20 0 0,0-2-14 0 0,0 0-10 0 0,0 0 2 0 0,0 0 10 0 0,0 0 3 0 0,0 0 0 0 0,0 0 11 0 0,5-6 202 0 0,0-9-26 0 0,-4 12-296 0 0,0-1 1 0 0,1 0 0 0 0,-1 0-1 0 0,1 1 1 0 0,0-1-1 0 0,0 0 29 0 0,10-21-495 0 0,-11 21 354 0 0,1 0 0 0 0,0-1 0 0 0,0 1 1 0 0,0 0-1 0 0,0 1 0 0 0,1-1 0 0 0,1-2 141 0 0,-4 6-5 0 0,5-7-272 0 0,1 1-1 0 0,0-1 1 0 0,0 1-1 0 0,0 0 1 0 0,1 1-1 0 0,0-1 1 0 0,0 1-1 0 0,0 1 0 0 0,6-3 278 0 0,-12 6-15 0 0,0 1-1 0 0,0 0 0 0 0,0-1 1 0 0,0 1-1 0 0,1 0 0 0 0,-1 0 0 0 0,0 0 1 0 0,0 0-1 0 0,0 0 0 0 0,0 0 1 0 0,0 0-1 0 0,0 0 0 0 0,0 1 0 0 0,1-1 1 0 0,-1 0-1 0 0,0 1 0 0 0,0-1 1 0 0,0 0-1 0 0,0 1 0 0 0,0 0 0 0 0,0-1 1 0 0,0 1-1 0 0,-1-1 0 0 0,1 1 1 0 0,0 0-1 0 0,0 0 0 0 0,0 0 0 0 0,-1-1 1 0 0,1 1-1 0 0,0 0 0 0 0,-1 0 1 0 0,1 0-1 0 0,-1 0 0 0 0,1 0 0 0 0,0 1 16 0 0,2 5-1 0 0,0 0 1 0 0,-1 0-1 0 0,1 1 0 0 0,-1-1 0 0 0,-1 1 1 0 0,1 1 42 0 0,7 29 484 0 0,-7-24-279 0 0,1-1-1 0 0,0 0 1 0 0,5 10-247 0 0,-5-14 338 0 0,-1-5 610 0 0,3-13-496 0 0,2-3-649 0 0,2-1 0 0 0,-1 2 0 0 0,1-1 0 0 0,1 1 0 0 0,0 1 0 0 0,1 0-1 0 0,3-2 198 0 0,-12 10-30 0 0,1 0-1 0 0,-1 1 0 0 0,0-1 0 0 0,1 1 0 0 0,-1 0 0 0 0,1-1 1 0 0,-1 1-1 0 0,1 0 0 0 0,0 1 0 0 0,0-1 0 0 0,-1 0 0 0 0,1 1 1 0 0,0 0-1 0 0,0 0 0 0 0,-1-1 0 0 0,1 1 0 0 0,0 1 0 0 0,0-1 0 0 0,0 0 1 0 0,-1 1-1 0 0,1 0 0 0 0,0-1 0 0 0,1 2 31 0 0,-2-1 24 0 0,0 1-1 0 0,-1 0 0 0 0,1 0 1 0 0,0 0-1 0 0,-1 1 1 0 0,1-1-1 0 0,-1 0 0 0 0,0 0 1 0 0,1 2-24 0 0,1 1 2 0 0,-1-1 46 0 0,0 0 1 0 0,0 0-1 0 0,-1 0 0 0 0,1 0 0 0 0,-1 0 0 0 0,0 0 0 0 0,0 1-48 0 0,5 18 234 0 0,7 27-31 0 0,-11-36-108 0 0,-3-13-505 0 0,1 0 0 0 0,0 0 0 0 0,0 1 0 0 0,0-1 0 0 0,1 0 1 0 0,-1 0-1 0 0,0 0 0 0 0,0 1 0 0 0,0-1 0 0 0,1 0 0 0 0,-1 0 0 0 0,1 0 1 0 0,-1 0 409 0 0,6 5-6020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3:44.61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251 139 10568 0 0,'-12'-1'257'0'0,"0"1"0"0"0,0 1 0 0 0,0 0 0 0 0,0 1 0 0 0,0 0 0 0 0,0 1 0 0 0,0 0 0 0 0,-2 2-257 0 0,-12 4 474 0 0,22-8-341 0 0,0 0 0 0 0,-1 0-1 0 0,1 1 1 0 0,0 0 0 0 0,0-1 0 0 0,0 1 0 0 0,1 1 0 0 0,-1-1 0 0 0,0 1 0 0 0,1-1 0 0 0,-3 3-133 0 0,-13 11 699 0 0,-5 3-106 0 0,22-17-529 0 0,1-1 0 0 0,0 1 0 0 0,-1-1 0 0 0,1 1 0 0 0,0 0 0 0 0,0-1 0 0 0,0 1 0 0 0,0 0 0 0 0,0 0 0 0 0,1 0 0 0 0,-1 0 0 0 0,0 0 0 0 0,1 0-65 0 0,-4 15 507 0 0,3-16-471 0 0,0 0-1 0 0,1 0 0 0 0,-1 0 1 0 0,1 0-1 0 0,0 0 1 0 0,-1 0-1 0 0,1 1 0 0 0,0-1 1 0 0,0 0-1 0 0,0 0 0 0 0,0 0 1 0 0,0 1-1 0 0,0-1 0 0 0,0 0 1 0 0,0 0-1 0 0,0 1 0 0 0,0-1 1 0 0,1 0-1 0 0,-1 0 0 0 0,0 0 1 0 0,1 0-1 0 0,-1 0 0 0 0,1 1 1 0 0,0-1-1 0 0,-1 0 0 0 0,1 0 1 0 0,0 0-1 0 0,0-1 0 0 0,-1 1 1 0 0,1 0-1 0 0,0 0-34 0 0,8 7 339 0 0,-8-7-323 0 0,0 0 0 0 0,0 0 0 0 0,0 0 0 0 0,0 0 0 0 0,0 0 0 0 0,0 0 0 0 0,0-1 0 0 0,0 1 0 0 0,0 0-1 0 0,0-1 1 0 0,1 1 0 0 0,-1-1 0 0 0,0 0 0 0 0,0 1 0 0 0,1-1 0 0 0,-1 0 0 0 0,0 1 0 0 0,1-1 0 0 0,-1 0-1 0 0,1 0-15 0 0,-1 0 118 0 0,0 0-74 0 0,1 1 1 0 0,-1 0 0 0 0,0-1 0 0 0,1 1-1 0 0,-1-1 1 0 0,0 0 0 0 0,1 0 0 0 0,-1 1-1 0 0,1-1 1 0 0,-1 0 0 0 0,0 0 0 0 0,1 0-1 0 0,-1 0 1 0 0,2-1-45 0 0,0 1 88 0 0,6-1-83 0 0,-1 0 0 0 0,1 0 0 0 0,-1-1 0 0 0,0 0 0 0 0,1-1 0 0 0,2-1-5 0 0,-6 1 29 0 0,-1 0 0 0 0,0-1 1 0 0,0 1-1 0 0,0-1 0 0 0,0 0 1 0 0,0 0-1 0 0,-1 0 0 0 0,2-3-29 0 0,-4 5 0 0 0,0 1 0 0 0,-1-1 0 0 0,1 0 0 0 0,-1 1-1 0 0,1-1 1 0 0,-1 0 0 0 0,0 1 0 0 0,0-1-1 0 0,0 0 1 0 0,0 1 0 0 0,0-1 0 0 0,0 0 0 0 0,0 0 0 0 0,0-10-58 0 0,0 10 56 0 0,0 0 0 0 0,0 1 0 0 0,0-1 0 0 0,-1 0 0 0 0,1 1 0 0 0,0-1 0 0 0,-1 0 0 0 0,1 1-1 0 0,-1-1 1 0 0,1 1 0 0 0,-1-1 0 0 0,0 0 0 0 0,1 1 0 0 0,-1 0 0 0 0,0-1 0 0 0,0 1 0 0 0,0-1 0 0 0,-1 1 2 0 0,0-1-6 0 0,0-1 1 0 0,-1 1-1 0 0,1 0 1 0 0,-1 0-1 0 0,1 0 1 0 0,-1 0 0 0 0,0 0-1 0 0,0 0 1 0 0,-1 1 5 0 0,-5-2-46 0 0,14 6-98 0 0,81 5 72 0 0,-74-7 112 0 0,1-2 0 0 0,-1 1 0 0 0,1-2 0 0 0,-1 0 0 0 0,0 0 0 0 0,0-1 0 0 0,0 0 0 0 0,0-1 0 0 0,0-1 0 0 0,8-4-40 0 0,-14 6 0 0 0,1 0 0 0 0,-1-1 0 0 0,0 1 0 0 0,-1-1 0 0 0,1 0 0 0 0,-1-1 0 0 0,1 0 0 0 0,2-3 0 0 0,-2 1 24 0 0,-4 5-70 0 0,1-1 0 0 0,-1 0-1 0 0,0 1 1 0 0,0-1-1 0 0,0 0 1 0 0,0 0 0 0 0,0 0-1 0 0,-1 0 1 0 0,1 0-1 0 0,-1-1 1 0 0,0 1 0 0 0,0 0-1 0 0,0-1 1 0 0,0 1-1 0 0,0-4 47 0 0,2-9-267 0 0,0-3 106 0 0,-3 18 155 0 0,0 0 0 0 0,0 0 1 0 0,0 1-1 0 0,-1-1 0 0 0,1 0 1 0 0,0 0-1 0 0,-1 0 0 0 0,1 0 1 0 0,-1 0-1 0 0,1 1 0 0 0,-1-1 1 0 0,1 0-1 0 0,-1 1 0 0 0,1-1 1 0 0,-1 0-1 0 0,0 1 0 0 0,1-1 0 0 0,-1 0 1 0 0,0 1-1 0 0,0-1 0 0 0,0 1 6 0 0,-2-3-7 0 0,-1 1-1 0 0,0 0 0 0 0,1 0 0 0 0,-1 1 0 0 0,0-1 0 0 0,0 1 0 0 0,0-1 0 0 0,-2 1 8 0 0,3 1-10 0 0,1 0-1 0 0,0 0 0 0 0,-1 0 1 0 0,1 0-1 0 0,-1 0 0 0 0,1 1 1 0 0,0-1-1 0 0,-1 1 1 0 0,1-1-1 0 0,0 1 0 0 0,-1 0 1 0 0,1 0-1 0 0,0 0 0 0 0,0 0 1 0 0,-2 2 10 0 0,1-1 1 0 0,0 1 1 0 0,0-1-1 0 0,0 1 0 0 0,0 0 1 0 0,1 0-1 0 0,-1 0 1 0 0,1 0-1 0 0,0 0 0 0 0,0 1 1 0 0,0-1-1 0 0,0 0 1 0 0,1 1-1 0 0,-1 0 0 0 0,1-1 1 0 0,0 1-1 0 0,0 0 1 0 0,0 0-2 0 0,-2 13 32 0 0,1-1 1 0 0,0 1-1 0 0,1 10-32 0 0,0 5 1 0 0,1-25-1 0 0,0 1 0 0 0,1 0 0 0 0,0 0 0 0 0,1 0-1 0 0,-1-1 1 0 0,1 1 0 0 0,1 0 3 0 0,-2 0-1 0 0,1 0 1 0 0,-1 0 0 0 0,0 0-1 0 0,-1 0 1 0 0,0 2-3 0 0,0-3 18 0 0,0 0-1 0 0,0-1 0 0 0,1 1 1 0 0,0-1-1 0 0,0 1 1 0 0,0-1-1 0 0,1 1 1 0 0,1 2-18 0 0,-3-9 0 0 0,1 4 18 0 0,-1 0 0 0 0,1 1 0 0 0,-1-1 0 0 0,1 1 0 0 0,-2-1 0 0 0,1 0 0 0 0,0 2-18 0 0,-1-1 45 0 0,1-1 0 0 0,0 1-1 0 0,0 0 1 0 0,1 0-1 0 0,-1 2-44 0 0,7 16 172 0 0,-5-17-111 0 0,0 0 0 0 0,-1 0-1 0 0,1 1 1 0 0,-1 5-61 0 0,0-8 30 0 0,0 1-1 0 0,0 0 0 0 0,0 0 1 0 0,0 0-1 0 0,1 0 1 0 0,0-1-1 0 0,0 1 1 0 0,0-1-1 0 0,2 3-29 0 0,1 2 38 0 0,2 22 122 0 0,-6-31-175 0 0,-1 1 0 0 0,0-1 0 0 0,0 0 0 0 0,1 1 1 0 0,-1-1-1 0 0,0 1 0 0 0,0-1 0 0 0,1 1 0 0 0,-1-1 1 0 0,0 1-1 0 0,0-1 0 0 0,0 1 0 0 0,0-1 0 0 0,0 1 1 0 0,0-1-1 0 0,0 1 0 0 0,0-1 0 0 0,0 1 0 0 0,0-1 1 0 0,0 1-1 0 0,0-1 0 0 0,0 1 0 0 0,-1 0 0 0 0,1-1 0 0 0,0 1 15 0 0,-7 2-3174 0 0,5-3 1131 0 0,-5 1-4174 0 0</inkml:trace>
  <inkml:trace contextRef="#ctx0" brushRef="#br0" timeOffset="283.444">191 371 10136 0 0,'0'0'24'0'0,"0"0"1"0"0,-1 0 0 0 0,1 0 0 0 0,-1 0-1 0 0,1 0 1 0 0,-1 0 0 0 0,1 0 0 0 0,-1 0-1 0 0,1 0 1 0 0,0-1 0 0 0,-1 1 0 0 0,1 0-1 0 0,-1 0 1 0 0,1-1 0 0 0,0 1 0 0 0,-1 0-1 0 0,1 0 1 0 0,0-1 0 0 0,-1 1 0 0 0,1 0-1 0 0,0-1 1 0 0,-1 1 0 0 0,1-1 0 0 0,0 1-1 0 0,0 0 1 0 0,-1-1-25 0 0,12-3 475 0 0,5 0 864 0 0,-8 3-549 0 0,0-1-1 0 0,1 1 1 0 0,-1 0 0 0 0,0 1-1 0 0,0 0 1 0 0,1 0 0 0 0,2 1-790 0 0,13 0 380 0 0,119-7-168 0 0,-109 5-1118 0 0,-12 0-5437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3:42.51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297 225 11000 0 0,'0'0'498'0'0,"3"-13"196"0"0,-2 11-648 0 0,0 0 0 0 0,0 0 1 0 0,0 1-1 0 0,-1-1 0 0 0,1 0 1 0 0,-1 0-1 0 0,1 0 1 0 0,-1 1-1 0 0,0-2-46 0 0,0 2 457 0 0,0 1 21 0 0,0 0-4 0 0,0-2-60 0 0,0 1 1 0 0,-1-1-1 0 0,1 1 0 0 0,-1-1 0 0 0,0 1 0 0 0,1-1 1 0 0,-1 1-1 0 0,0-1 0 0 0,-1 0-414 0 0,-1 1 78 0 0,1 0 0 0 0,-1 0 1 0 0,0 0-1 0 0,0 1 0 0 0,0-1 0 0 0,0 1 0 0 0,0 0 0 0 0,0 0 1 0 0,0 0-1 0 0,0 0 0 0 0,0 1 0 0 0,0-1 0 0 0,0 1 0 0 0,0-1 0 0 0,0 1 1 0 0,0 0-1 0 0,0 1-78 0 0,-10 3-360 0 0,-1 1 1 0 0,1 1-1 0 0,0 1 360 0 0,1-2 307 0 0,-14 9-225 0 0,0 0 0 0 0,-10 10-82 0 0,26-17 42 0 0,0 0 0 0 0,1 0 0 0 0,1 1-1 0 0,-1 0 1 0 0,1 0 0 0 0,1 1-1 0 0,-3 4-41 0 0,3-5-1 0 0,6-7 9 0 0,-1 0 0 0 0,1 1 0 0 0,-1-1 0 0 0,1 0 0 0 0,0 0 0 0 0,0 0 0 0 0,0 1 1 0 0,0-1-1 0 0,0 1 0 0 0,0-1 0 0 0,1 0 0 0 0,-1 1 0 0 0,1-1 0 0 0,0 1 0 0 0,0 0 0 0 0,0 1-8 0 0,0-3 4 0 0,0-1 0 0 0,0 1-1 0 0,0-1 1 0 0,0 1 0 0 0,0-1-1 0 0,0 1 1 0 0,0-1-1 0 0,1 0 1 0 0,-1 1 0 0 0,0-1-1 0 0,0 1 1 0 0,1-1-1 0 0,-1 1 1 0 0,0-1 0 0 0,1 0-1 0 0,-1 1 1 0 0,0-1 0 0 0,1 1-4 0 0,0 0 9 0 0,0 0-3 0 0,0 0-1 0 0,-1 0 1 0 0,1 0-1 0 0,0 0 1 0 0,0 0-1 0 0,0 0 1 0 0,0 0 0 0 0,0-1-1 0 0,0 1 1 0 0,0 0-1 0 0,1-1 1 0 0,-1 1-1 0 0,0-1 1 0 0,0 1 0 0 0,1-1-1 0 0,-1 1 1 0 0,0-1-1 0 0,0 0 1 0 0,1 0-1 0 0,-1 1 1 0 0,1-1-6 0 0,2 0 14 0 0,1 1 2 0 0,0 0 1 0 0,-1-1-1 0 0,1 0 1 0 0,0 0-1 0 0,0 0 1 0 0,0-1 0 0 0,0 0-1 0 0,-1 1 1 0 0,1-2-1 0 0,3 0-16 0 0,7-3 64 0 0,1-1 0 0 0,5-4-64 0 0,-8 4 26 0 0,-1-1-1 0 0,0-1 1 0 0,0 0 0 0 0,-1 0 0 0 0,0-1-1 0 0,0 0 1 0 0,-1-1 0 0 0,0 0-1 0 0,-1-1 1 0 0,8-12-26 0 0,1-4 27 0 0,-1-1 0 0 0,-2-1 0 0 0,-1-1 0 0 0,0-5-27 0 0,-9 24 13 0 0,0 0 0 0 0,-2-1 0 0 0,1 1 0 0 0,-1-1-1 0 0,0-10-12 0 0,3 5-14 0 0,-5 14 55 0 0,0 0 0 0 0,0 0-1 0 0,0 0 1 0 0,0 0 0 0 0,-1 0 0 0 0,1 0-1 0 0,-1 0 1 0 0,1 0 0 0 0,-1 0 0 0 0,0-1-41 0 0,-1 4 14 0 0,1 0 0 0 0,-1 0 1 0 0,1 0-1 0 0,-1 0 1 0 0,1 0-1 0 0,-1 0 0 0 0,1 1 1 0 0,-1-1-1 0 0,1 0 0 0 0,-1 0 1 0 0,1 0-1 0 0,0 1 0 0 0,-1-1 1 0 0,1 0-1 0 0,-1 1 1 0 0,1-1-1 0 0,0 0 0 0 0,-1 1 1 0 0,1-1-1 0 0,0 1 0 0 0,0-1 1 0 0,-1 1-15 0 0,-36 109 338 0 0,33-98-304 0 0,1 1 0 0 0,0 0 0 0 0,1 0 0 0 0,0 1 0 0 0,1-1 0 0 0,0 0 0 0 0,1 9-34 0 0,0-11 23 0 0,1 0 0 0 0,0 0 1 0 0,1 0-1 0 0,1 6-23 0 0,-2-12 26 0 0,1 0 0 0 0,0 1 0 0 0,0-1 0 0 0,0-1 0 0 0,0 1 0 0 0,1 0 0 0 0,-1-1 0 0 0,1 1 0 0 0,1-1 0 0 0,0 2-26 0 0,-2-5 9 0 0,0 1 0 0 0,0 0 0 0 0,0-1-1 0 0,1 1 1 0 0,-1-1 0 0 0,0 0 0 0 0,1 1 0 0 0,-1-1 0 0 0,1 0 0 0 0,-1-1-1 0 0,1 1 1 0 0,0 0 0 0 0,-1-1 0 0 0,1 1 0 0 0,0-1 0 0 0,-1 0-1 0 0,1 0 1 0 0,0 0 0 0 0,0 0 0 0 0,1-1-9 0 0,8-1 38 0 0,-1 0 0 0 0,0-1 1 0 0,1 0-1 0 0,0-1-38 0 0,-9 3 5 0 0,5-2 6 0 0,5-1 1 0 0,0 0 0 0 0,-1-1 0 0 0,1-1-1 0 0,-1 0 1 0 0,-1 0 0 0 0,11-8-12 0 0,-20 13 6 0 0,0-1-1 0 0,0 1 0 0 0,0-1 1 0 0,0 0-1 0 0,0 0 0 0 0,0 0 1 0 0,0 0-1 0 0,-1 0 0 0 0,1 0 1 0 0,-1 0-1 0 0,0-1 0 0 0,1 1 1 0 0,-1 0-1 0 0,0-2-5 0 0,0 2 8 0 0,0 0 1 0 0,1 0-1 0 0,-1 1 1 0 0,0-1-1 0 0,1 0 1 0 0,-1 1-1 0 0,1-1 1 0 0,0 1-1 0 0,0-1-8 0 0,0 1 6 0 0,0-1 0 0 0,0 0 0 0 0,0 0 0 0 0,-1 0 0 0 0,1 0-1 0 0,0 0 1 0 0,0-1-6 0 0,14-33 76 0 0,-15 34-68 0 0,-1 0 0 0 0,1 0 0 0 0,-1 1 0 0 0,1-1 0 0 0,-1 0 0 0 0,0 0 0 0 0,1 0 0 0 0,-1 0 0 0 0,0 1 0 0 0,0-1 0 0 0,0 0 0 0 0,-1 0 0 0 0,1 0 0 0 0,0 0 0 0 0,-1 1 0 0 0,1-1 0 0 0,-1 0 0 0 0,0-1-8 0 0,-5-2 48 0 0,2 4-46 0 0,0 0-1 0 0,0 1 1 0 0,0-1 0 0 0,1 1-1 0 0,-1 0 1 0 0,0 0-1 0 0,0 0 1 0 0,0 1-1 0 0,0-1 1 0 0,0 1-1 0 0,1 0 1 0 0,-1 0 0 0 0,0 0-1 0 0,1 0 1 0 0,-2 1-2 0 0,1 0 9 0 0,-1 0 0 0 0,1 0 0 0 0,0 1 0 0 0,1-1 1 0 0,-1 1-1 0 0,0-1 0 0 0,1 1 0 0 0,-1 1 0 0 0,1-1 0 0 0,0 0 1 0 0,0 1-1 0 0,0-1 0 0 0,0 2-9 0 0,-4 6 8 0 0,2-2 5 0 0,-1 1-1 0 0,1-1 1 0 0,1 1-1 0 0,0 0 1 0 0,0 1-13 0 0,3-8 2 0 0,1 0 0 0 0,-1 0 0 0 0,1 0 0 0 0,-1 0 0 0 0,1 0 0 0 0,0 0 0 0 0,0 0 0 0 0,0 0 0 0 0,1 0 0 0 0,-1 0 0 0 0,1 0 0 0 0,0 0 0 0 0,0 0 0 0 0,0 0 0 0 0,0 0 0 0 0,0 0 0 0 0,0 0 0 0 0,1-1 0 0 0,1 2-2 0 0,-1 0-5 0 0,1-1-1 0 0,0 1 1 0 0,0-1-1 0 0,0 0 0 0 0,1 0 1 0 0,-1 0-1 0 0,1-1 1 0 0,0 1-1 0 0,0-1 1 0 0,0 0-1 0 0,0 0 0 0 0,0 0 1 0 0,0 0-1 0 0,0-1 1 0 0,1 0-1 0 0,-1 0 0 0 0,0 0 1 0 0,1 0-1 0 0,-1-1 1 0 0,1 0 5 0 0,13 1-49 0 0,0-1 1 0 0,0-1 0 0 0,0-1 0 0 0,7-2 48 0 0,-21 4-8 0 0,58-13-2336 0 0,-20 0-4694 0 0,-19 3 1453 0 0</inkml:trace>
  <inkml:trace contextRef="#ctx0" brushRef="#br0" timeOffset="1151.144">968 168 2304 0 0,'-8'-9'633'0'0,"6"8"174"0"0,1 0 1 0 0,-1 0-1 0 0,0 0 0 0 0,0 1 0 0 0,0-1 0 0 0,0 1 0 0 0,0-1 1 0 0,0 1-1 0 0,0 0 0 0 0,0-1 0 0 0,0 1 0 0 0,0 0 1 0 0,-2 0-808 0 0,0 1 584 0 0,0 0 1 0 0,0 0 0 0 0,0 0 0 0 0,0 0 0 0 0,0 0 0 0 0,0 1 0 0 0,0-1-585 0 0,-4 4 460 0 0,0-1 0 0 0,0 1 0 0 0,0 1 0 0 0,1 0 0 0 0,-7 6-460 0 0,6-5 220 0 0,1 1 0 0 0,0 0 0 0 0,1 0 0 0 0,-4 5-220 0 0,8-9 28 0 0,-1 0 0 0 0,1 0 0 0 0,0 0 0 0 0,0 0 0 0 0,1 1 0 0 0,-1-1 0 0 0,1 0 0 0 0,0 1 0 0 0,0-1 0 0 0,0 1 0 0 0,0 2-28 0 0,1-5 12 0 0,0-1 0 0 0,0 0 0 0 0,0 1 0 0 0,1-1 1 0 0,-1 1-1 0 0,0-1 0 0 0,1 0 0 0 0,-1 1 0 0 0,1-1 1 0 0,-1 0-1 0 0,1 1 0 0 0,-1-1 0 0 0,1 0 0 0 0,0 0 0 0 0,0 0 1 0 0,0 0-1 0 0,0 0 0 0 0,0 0 0 0 0,0 0 0 0 0,0 0 1 0 0,0 0-1 0 0,0 0 0 0 0,0 0 0 0 0,0 0 0 0 0,0-1 0 0 0,1 1 1 0 0,-1 0-1 0 0,0-1 0 0 0,1 1 0 0 0,-1-1 0 0 0,0 0 0 0 0,1 1 1 0 0,-1-1-1 0 0,2 0-12 0 0,-1 0 41 0 0,1 1 1 0 0,0-1 0 0 0,0 0-1 0 0,0 0 1 0 0,0-1-1 0 0,0 1 1 0 0,0-1-1 0 0,-1 1 1 0 0,1-1-1 0 0,0 0 1 0 0,0 0-1 0 0,-1 0 1 0 0,1 0-1 0 0,0-1 1 0 0,-1 1-42 0 0,7-5-76 0 0,-1 0 0 0 0,1 1 0 0 0,0 0 0 0 0,0 1-1 0 0,0 0 1 0 0,9-3 76 0 0,-14 6-14 0 0,0 0-1 0 0,0 0 0 0 0,0 0 1 0 0,1 1-1 0 0,-1-1 1 0 0,0 1-1 0 0,0 0 0 0 0,0 0 1 0 0,0 1-1 0 0,0-1 0 0 0,0 1 1 0 0,0 0-1 0 0,0 0 1 0 0,0 0-1 0 0,0 1 0 0 0,0-1 1 0 0,0 1-1 0 0,0 0 15 0 0,1 2-8 0 0,0 0 1 0 0,0 0-1 0 0,-1 1 0 0 0,1-1 0 0 0,-1 1 1 0 0,0 0-1 0 0,0 0 0 0 0,-1 0 1 0 0,1 1-1 0 0,-1-1 0 0 0,0 1 0 0 0,-1 0 1 0 0,0 0-1 0 0,1 0 0 0 0,-2 0 1 0 0,1 0-1 0 0,-1 0 0 0 0,0 1 0 0 0,0 1 8 0 0,2 23 0 0 0,-1-25 0 0 0,-1 0 0 0 0,-1 0 0 0 0,1 1 0 0 0,-1-1 0 0 0,-1 1 0 0 0,0 7-10 0 0,-1-1-1 0 0,0 1 0 0 0,-1-1 1 0 0,-1 1-1 0 0,0-1 0 0 0,-3 6 11 0 0,3-10 97 0 0,-1 0 1 0 0,1-1-1 0 0,-2 1 0 0 0,1-1 0 0 0,-1 0 0 0 0,-1-1 1 0 0,1 0-1 0 0,-1 0 0 0 0,-4 3-97 0 0,5-5 17 0 0,-1 0 0 0 0,1 0-1 0 0,-1 0 1 0 0,1-1 0 0 0,-6 2-17 0 0,10-5 10 0 0,0 0 1 0 0,0 0-1 0 0,1-1 0 0 0,-1 1 0 0 0,0-1 0 0 0,0 1 1 0 0,0-1-1 0 0,0 0 0 0 0,1 1 0 0 0,-1-1 0 0 0,0 0 1 0 0,0 0-1 0 0,0 0 0 0 0,0-1 0 0 0,0 1 0 0 0,0 0 1 0 0,0-1-1 0 0,1 1 0 0 0,-1-1 0 0 0,0 0 0 0 0,0 0 1 0 0,1 1-1 0 0,-1-1 0 0 0,0 0 0 0 0,1 0 0 0 0,-2-2-10 0 0,1 1-5 0 0,0-1-1 0 0,0 0 1 0 0,0 1-1 0 0,0-1 1 0 0,1 0-1 0 0,-1 0 1 0 0,1 0-1 0 0,0-1 1 0 0,0 1-1 0 0,0 0 1 0 0,0 0-1 0 0,1-1 1 0 0,-1 1-1 0 0,1 0 1 0 0,0-1-1 0 0,0 1 1 0 0,0 0-1 0 0,0-1 1 0 0,1-2 5 0 0,2-11-388 0 0,0 0 1 0 0,1 0-1 0 0,2-5 388 0 0,-4 16-138 0 0,4-14-499 0 0,2 1 0 0 0,0 0 1 0 0,0 0-1 0 0,2 0 0 0 0,1 1 0 0 0,0 1 0 0 0,1 0 1 0 0,8-8 636 0 0,-1 1-377 0 0,-14 16 363 0 0,0 1-1 0 0,1 0 1 0 0,0 0-1 0 0,1 0 1 0 0,0 1-1 0 0,0 0 1 0 0,0 0-1 0 0,0 1 1 0 0,1 0-1 0 0,4-2 15 0 0,8-3-148 0 0,-11 6 829 0 0,0-1-1 0 0,0 1 1 0 0,0 0-1 0 0,8-1-680 0 0,-15 5 30 0 0,0-1 0 0 0,0 1-1 0 0,0-1 1 0 0,0 1 0 0 0,0 0-1 0 0,0 0 1 0 0,0 0 0 0 0,0 0-1 0 0,0 0 1 0 0,0 1 0 0 0,1-1 0 0 0,-1 0-1 0 0,0 1 1 0 0,0 0 0 0 0,-1-1-1 0 0,1 1 1 0 0,0 0 0 0 0,0 0-1 0 0,0 0 1 0 0,0 0 0 0 0,-1 1-1 0 0,1-1 1 0 0,-1 0 0 0 0,2 1-30 0 0,1 3 79 0 0,0-1-1 0 0,0 1 1 0 0,0 0 0 0 0,0 0 0 0 0,-1 0 0 0 0,0 1 0 0 0,0-1 0 0 0,0 1-1 0 0,-1 0 1 0 0,0-1 0 0 0,0 1 0 0 0,0 0 0 0 0,-1 1 0 0 0,0-1-1 0 0,0 1-78 0 0,0 3 35 0 0,0-1-1 0 0,1 1 0 0 0,1 4-34 0 0,0 3-31 0 0,4 1 72 0 0,1-1 164 0 0,-7-14-120 0 0,-1 0-16 0 0,0-2-5 0 0,9-1 124 0 0,-6-2-160 0 0,0 0-1 0 0,0 0 0 0 0,0-1 0 0 0,0 1 0 0 0,0-1 1 0 0,-1 1-1 0 0,1-1 0 0 0,-1 0 0 0 0,1 0 1 0 0,-1 0-1 0 0,0 0 0 0 0,0-2-27 0 0,16-23 59 0 0,-5 7-145 0 0,12-16 86 0 0,-12 22 0 0 0,12-18 0 0 0,24-21 0 0 0,-44 49 6 0 0,-3 4-6 0 0,-1 1 0 0 0,0-1 0 0 0,0 0-1 0 0,0 0 1 0 0,0 0 0 0 0,0 0 0 0 0,0 0 0 0 0,0 0-1 0 0,0 0 1 0 0,0 0 0 0 0,0 0 0 0 0,-1-1-1 0 0,1 1 1 0 0,0 0 0 0 0,-1 0 0 0 0,1-1 0 0 0,-1 1-1 0 0,1-1 1 0 0,-1 1 0 0 0,0 0 0 0 0,0-1-1 0 0,0 1 1 0 0,1-1 0 0 0,-1 1 0 0 0,-1 0 0 0 0,1-1-1 0 0,0 0 1 0 0,0 1 0 0 0,-1 1 0 0 0,1 0 0 0 0,0-1 0 0 0,-1 1 0 0 0,1-1 0 0 0,0 1 0 0 0,-1 0 0 0 0,1-1 0 0 0,-1 1 0 0 0,1 0 0 0 0,-1 0 0 0 0,1-1 0 0 0,-1 1 0 0 0,1 0 0 0 0,-1 0 0 0 0,1 0 0 0 0,-1-1 0 0 0,1 1 0 0 0,-1 0 0 0 0,1 0 0 0 0,-1 0 0 0 0,1 0 0 0 0,-1 0 0 0 0,1 0 0 0 0,-1 0 0 0 0,1 0 0 0 0,-1 0 0 0 0,-1 0 0 0 0,0 0-3 0 0,-1 0-1 0 0,0 0 0 0 0,0 0 1 0 0,0 0-1 0 0,1 0 0 0 0,-1 1 1 0 0,0-1-1 0 0,1 1 0 0 0,-1 0 1 0 0,0 0-1 0 0,1 0 0 0 0,-1 0 1 0 0,1 0-1 0 0,-1 0 1 0 0,1 1-1 0 0,0-1 0 0 0,-1 1 4 0 0,-5 4-4 0 0,0 0-1 0 0,1 0 1 0 0,-1 1-1 0 0,-1 2 5 0 0,3-2-1 0 0,1-1 0 0 0,0 1 0 0 0,0 0-1 0 0,0 0 1 0 0,1 1 0 0 0,0-1-1 0 0,1 1 1 0 0,-1 0 0 0 0,1 3 1 0 0,2-8 5 0 0,0 0 1 0 0,0 0-1 0 0,0 0 1 0 0,1 0-1 0 0,-1 0 1 0 0,1 1-1 0 0,0-1 1 0 0,0 0 0 0 0,0 0-1 0 0,0 0 1 0 0,1 0-1 0 0,-1 0 1 0 0,1 0-1 0 0,0 0 1 0 0,0 0-1 0 0,0 0 1 0 0,0 0-1 0 0,0 0 1 0 0,1 0-1 0 0,-1 0 1 0 0,1-1-1 0 0,0 1 1 0 0,0-1-1 0 0,0 1 1 0 0,0-1-1 0 0,1 1-5 0 0,5 4 31 0 0,-6-5-15 0 0,0 0 0 0 0,0 0-1 0 0,0 0 1 0 0,0-1 0 0 0,1 1-1 0 0,-1-1 1 0 0,1 0 0 0 0,-1 1-1 0 0,1-1-15 0 0,6 2 41 0 0,0-1 1 0 0,1 1-1 0 0,-1-2 0 0 0,0 1 0 0 0,0-2 0 0 0,1 1 0 0 0,-1-1 0 0 0,1 0 0 0 0,4-2-41 0 0,1 0 45 0 0,-1 0 0 0 0,0-1 0 0 0,-1-1 0 0 0,1-1 0 0 0,-1 0 0 0 0,0 0-45 0 0,10-5 46 0 0,-12 6-27 0 0,0-1 1 0 0,0 0 0 0 0,-1 0 0 0 0,0-1 0 0 0,0 0 0 0 0,0-1-1 0 0,-1 0 1 0 0,5-5-20 0 0,2-4 63 0 0,-8 9-81 0 0,-1 0 0 0 0,-1-1-1 0 0,2-1 19 0 0,-6 7 8 0 0,0-1 1 0 0,-1 1-1 0 0,0-1 0 0 0,1 1 0 0 0,-1-1 1 0 0,0 1-1 0 0,0-1 0 0 0,0 0 0 0 0,-1 1 0 0 0,1-1 1 0 0,-1 0-1 0 0,1 0 0 0 0,-1-1-8 0 0,0 3 43 0 0,0 1-197 0 0,-22-6-590 0 0,18 7 743 0 0,-1-1-1 0 0,0 1 0 0 0,1 0 0 0 0,-1 0 0 0 0,1 0 0 0 0,0 0 1 0 0,-1 1-1 0 0,1 0 0 0 0,0 0 0 0 0,0 0 0 0 0,-2 1 2 0 0,-7 6-27 0 0,-1 1-1 0 0,-6 6 28 0 0,16-12-1 0 0,0-1-3 0 0,1 0 0 0 0,0 1 0 0 0,0-1 0 0 0,0 1 0 0 0,1 0 0 0 0,-2 3 4 0 0,2-5 9 0 0,1 0 0 0 0,0 1 0 0 0,0-1 0 0 0,0 1 0 0 0,0-1 0 0 0,0 1 0 0 0,1-1 0 0 0,-1 1 0 0 0,1-1-1 0 0,-1 1 1 0 0,1-1 0 0 0,0 1 0 0 0,0 1-9 0 0,2 11 0 0 0,-2-13 0 0 0,0 0 0 0 0,0 0 0 0 0,0 0 0 0 0,0 1 0 0 0,0-1 0 0 0,1 0 0 0 0,-1 0 0 0 0,1 0 0 0 0,0 0 0 0 0,0-1 0 0 0,-1 1 0 0 0,1 0 0 0 0,0 0 0 0 0,0 0 0 0 0,1-1 0 0 0,0 3 0 0 0,1-1-4 0 0,1 0 1 0 0,-1 0-1 0 0,1 0 0 0 0,-1 0 0 0 0,1 0 0 0 0,0-1 0 0 0,0 1 1 0 0,0-1-1 0 0,0 0 0 0 0,1-1 0 0 0,-1 1 0 0 0,0-1 0 0 0,1 1 0 0 0,-1-1 1 0 0,1-1-1 0 0,0 1 0 0 0,-1-1 0 0 0,4 1 4 0 0,19 1 401 0 0,-21-2-349 0 0,-1 1-1 0 0,1-1 1 0 0,0 0 0 0 0,0 0 0 0 0,-1 0 0 0 0,3-1-52 0 0,-8 1 0 0 0,13-2-924 0 0,1-1 0 0 0,0 0 1 0 0,-1-1-1 0 0,0-1 0 0 0,7-3 924 0 0,-5-1-1407 0 0</inkml:trace>
  <inkml:trace contextRef="#ctx0" brushRef="#br0" timeOffset="1419.009">2116 184 13128 0 0,'0'-1'52'0'0,"0"0"1"0"0,-1 0 0 0 0,1 0 0 0 0,0 0 0 0 0,-1 0 0 0 0,1 0 0 0 0,-1 0 0 0 0,0 0-1 0 0,1 0 1 0 0,-1 0 0 0 0,0 0 0 0 0,1 1 0 0 0,-1-1 0 0 0,0 0 0 0 0,0 0-1 0 0,0 1 1 0 0,0-1 0 0 0,1 1 0 0 0,-1-1 0 0 0,0 1 0 0 0,0-1 0 0 0,0 1 0 0 0,0-1-1 0 0,0 1 1 0 0,0 0 0 0 0,-1 0 0 0 0,1-1 0 0 0,0 1 0 0 0,0 0 0 0 0,0 0-1 0 0,0 0-52 0 0,-3 0 182 0 0,0-1-1 0 0,0 1 0 0 0,-1 0 1 0 0,1 0-1 0 0,0 0 0 0 0,0 1 1 0 0,0-1-1 0 0,-1 1-181 0 0,-1 1 223 0 0,1 0-1 0 0,-1 1 1 0 0,1-1 0 0 0,-1 1 0 0 0,1 0 0 0 0,0 0-1 0 0,0 1 1 0 0,0 0 0 0 0,1-1 0 0 0,-1 2-223 0 0,2-2 36 0 0,1-1 0 0 0,-1 1-1 0 0,1 0 1 0 0,0 0 0 0 0,0 0 0 0 0,0 0 0 0 0,0 0 0 0 0,1 1 0 0 0,-1-1 0 0 0,1 0 0 0 0,0 1 0 0 0,0-1 0 0 0,0 1 0 0 0,0 0 0 0 0,0-1 0 0 0,1 1-1 0 0,0 0-35 0 0,0-1 0 0 0,1 0 0 0 0,-1 0 0 0 0,1 0-1 0 0,0 0 1 0 0,0 0 0 0 0,0-1-1 0 0,1 1 1 0 0,-1 0 0 0 0,0-1-1 0 0,1 1 1 0 0,0-1 0 0 0,0 1 0 0 0,0-1 0 0 0,2 3 11 0 0,0 0 0 0 0,0-1 1 0 0,1 1-1 0 0,0-1 1 0 0,3 3-12 0 0,14 6 24 0 0,0-1 0 0 0,9 3-24 0 0,9 5 26 0 0,-40-20-14 0 0,1 0 0 0 0,-1 1 0 0 0,0-1-1 0 0,1 0 1 0 0,-1 0 0 0 0,0 0 0 0 0,1 0-1 0 0,-1 1 1 0 0,1-1 0 0 0,-1 0 0 0 0,0 0-1 0 0,0 0 1 0 0,1 1 0 0 0,-1-1 0 0 0,0 0-1 0 0,1 1 1 0 0,-1-1 0 0 0,0 0 0 0 0,0 1-1 0 0,0-1 1 0 0,1 0 0 0 0,-1 1 0 0 0,0-1-1 0 0,0 1 1 0 0,0-1 0 0 0,0 0 0 0 0,0 1-1 0 0,0-1 1 0 0,1 1 0 0 0,-1-1 0 0 0,0 0-1 0 0,0 1 1 0 0,0-1 0 0 0,-1 1-12 0 0,1-1 18 0 0,-1 1 1 0 0,1 0 0 0 0,-1-1-1 0 0,0 1 1 0 0,1 0-1 0 0,-1-1 1 0 0,0 1-1 0 0,0-1 1 0 0,0 1 0 0 0,1-1-1 0 0,-1 1 1 0 0,0-1-1 0 0,0 0 1 0 0,-1 1-19 0 0,-40 9 141 0 0,36-9-174 0 0,-47 9-1540 0 0,-37 1 1573 0 0,74-9-923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0:29.900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283 400 9528 0 0,'-15'-7'432'0'0,"13"5"-4"0"0,6-1-274 0 0,-8-1-42 0 0,3 4 376 0 0,1 0 156 0 0,-1-1-155 0 0,-1 0-1 0 0,1 1 1 0 0,-1-1-1 0 0,1 0 0 0 0,-1 1 1 0 0,1 0-1 0 0,-1-1 1 0 0,0 1-1 0 0,-1 0-488 0 0,2 1 100 0 0,0 0-1 0 0,0 0 1 0 0,-1 1-1 0 0,1-1 1 0 0,0 1-1 0 0,0-1 1 0 0,0 0-1 0 0,0 1 1 0 0,1 0-1 0 0,-1-1 0 0 0,0 1 1 0 0,1-1-1 0 0,-1 1 1 0 0,1 0-1 0 0,-1 0 1 0 0,1-1-1 0 0,0 1 1 0 0,0 0-1 0 0,0 0 1 0 0,0-1-1 0 0,0 1 1 0 0,0 0-1 0 0,0-1 1 0 0,1 1-1 0 0,-1 0 1 0 0,1 0-1 0 0,-1-1 1 0 0,1 1-1 0 0,-1 0 1 0 0,1-1-1 0 0,1 2-99 0 0,-2-2 23 0 0,1 0 0 0 0,-1 0 1 0 0,0 0-1 0 0,0 0 0 0 0,1 0 0 0 0,-1 0 0 0 0,0 1 1 0 0,0-1-1 0 0,0 0 0 0 0,0 0 0 0 0,0 0 0 0 0,-1 0-23 0 0,1 0 27 0 0,0 0-1 0 0,0 0 0 0 0,0 0 0 0 0,0 0 1 0 0,0 0-1 0 0,0 0 0 0 0,0 1 0 0 0,1-1 0 0 0,-1 0 1 0 0,0 0-1 0 0,0 0 0 0 0,1 0 0 0 0,-1 0 0 0 0,1 0-26 0 0,0 1 45 0 0,0 0 0 0 0,0 0 0 0 0,0 0 0 0 0,0 0-1 0 0,0 0 1 0 0,-1 0 0 0 0,1 0 0 0 0,-1 0 0 0 0,1 0 0 0 0,-1 0-1 0 0,0 0 1 0 0,0 0 0 0 0,0 1 0 0 0,0-1 0 0 0,0 0-1 0 0,0 0 1 0 0,-1 2-45 0 0,0 1 96 0 0,2 17 208 0 0,0-18-230 0 0,-1 0 0 0 0,0 0 0 0 0,0 0 0 0 0,0 0 0 0 0,-1 4-74 0 0,1-7 13 0 0,0 0 0 0 0,-1 1-1 0 0,1-1 1 0 0,0 0-1 0 0,0 0 1 0 0,0 1 0 0 0,0-1-1 0 0,0 0 1 0 0,0 0 0 0 0,0 1-1 0 0,0-1 1 0 0,1 0-1 0 0,-1 0 1 0 0,0 1 0 0 0,1-1-1 0 0,-1 0 1 0 0,1 0 0 0 0,-1 0-1 0 0,1 0 1 0 0,0 1-13 0 0,5 11 90 0 0,-4-5-57 0 0,-2-7-28 0 0,0-1 1 0 0,0 1-1 0 0,0 0 1 0 0,0 0 0 0 0,0-1-1 0 0,0 1 1 0 0,0 0-1 0 0,0 0 1 0 0,1-1-1 0 0,-1 1 1 0 0,0 0-1 0 0,0 0 1 0 0,1-1 0 0 0,-1 1-1 0 0,1-1 1 0 0,-1 1-1 0 0,1 0 1 0 0,-1-1-1 0 0,1 1 1 0 0,-1-1 0 0 0,1 1-1 0 0,-1-1 1 0 0,1 1-1 0 0,0-1 1 0 0,-1 1-1 0 0,1-1 1 0 0,0 0-1 0 0,-1 1 1 0 0,1-1 0 0 0,0 0-1 0 0,-1 0 1 0 0,2 1-6 0 0,-1-1 85 0 0,8 1-326 0 0,-7 2 883 0 0,-5-3-1764 0 0,-2-3-4414 0 0,5 2-1265 0 0</inkml:trace>
  <inkml:trace contextRef="#ctx0" brushRef="#br0" timeOffset="288.619">199 286 14336 0 0,'0'0'320'0'0,"0"0"64"0"0,0 0 8 0 0,0 0 8 0 0,-6-3-320 0 0,6 3-80 0 0,0 0 0 0 0,0 0 0 0 0,0 0-80 0 0,0 0-32 0 0,6 0-8 0 0,7 3 0 0 0,5 0-8 0 0,-7 3 0 0 0,-11-6 0 0 0,5 4-3912 0 0,5 2-792 0 0</inkml:trace>
  <inkml:trace contextRef="#ctx0" brushRef="#br0" timeOffset="601.391">496 361 7368 0 0,'-7'5'666'0'0,"6"-4"-660"0"0,0 0 0 0 0,1 0-1 0 0,-1 0 1 0 0,0 0 0 0 0,0-1-1 0 0,1 1 1 0 0,-1 0 0 0 0,0 0-1 0 0,1 0 1 0 0,-1 1 0 0 0,1-1-1 0 0,0 0 1 0 0,-1 0-1 0 0,1 0 1 0 0,0 0 0 0 0,-1 0-1 0 0,1 1 1 0 0,0-1 0 0 0,0 0-1 0 0,0 0 1 0 0,0 1-6 0 0,0 0 103 0 0,0 0 0 0 0,0 0-1 0 0,0 0 1 0 0,0-1 0 0 0,-1 1 0 0 0,1 0 0 0 0,-1 0-1 0 0,1 0 1 0 0,-1-1 0 0 0,0 2-103 0 0,0-1 223 0 0,0 0 0 0 0,1 0 0 0 0,-1 0 0 0 0,1 0 0 0 0,0 0 0 0 0,0 0 0 0 0,0 0 0 0 0,0 0 0 0 0,0 0 0 0 0,0 0-1 0 0,0 0 1 0 0,1 0 0 0 0,-1 0 0 0 0,1 0 0 0 0,0 1-223 0 0,2 12 1013 0 0,-2-11-705 0 0,0 0 1 0 0,0 1-1 0 0,1-1 0 0 0,-1 0 0 0 0,1 0 0 0 0,0 0 0 0 0,0 0 1 0 0,2 3-309 0 0,0-1 193 0 0,-3-4-116 0 0,-1-1 0 0 0,1 1 0 0 0,-1 0 0 0 0,1 0 0 0 0,-1-1 1 0 0,1 1-1 0 0,-1 0 0 0 0,0 0 0 0 0,0 0 0 0 0,0 0-77 0 0,0-1 56 0 0,0 1 0 0 0,0 0 1 0 0,0 0-1 0 0,0 0 0 0 0,1 0 0 0 0,-1-1 1 0 0,1 1-1 0 0,-1 0 0 0 0,1 0-56 0 0,-1-2 10 0 0,1 1 0 0 0,-1-1 0 0 0,0 0 0 0 0,0 0 0 0 0,0 1 0 0 0,1-1 0 0 0,-1 0 0 0 0,0 1 0 0 0,0-1 0 0 0,0 1 0 0 0,0-1 0 0 0,0 0 0 0 0,0 1 0 0 0,0-1 0 0 0,0 0 0 0 0,0 1 0 0 0,0-1 0 0 0,0 1 0 0 0,0-1 0 0 0,0 0 0 0 0,0 1 0 0 0,0-1 0 0 0,0 0 0 0 0,0 1 0 0 0,0-1 0 0 0,0 0 0 0 0,-1 1 0 0 0,1-1 0 0 0,0 0 0 0 0,0 1 0 0 0,0-1 0 0 0,-1 0 0 0 0,1 1 0 0 0,0-1 0 0 0,0 0 0 0 0,-1 0 0 0 0,1 1 0 0 0,0-1 0 0 0,-1 0 0 0 0,1 0 0 0 0,0 0 0 0 0,-1 1 0 0 0,1-1 0 0 0,0 0 0 0 0,-1 0 0 0 0,1 0 0 0 0,0 0 0 0 0,-1 0-10 0 0,0 1 91 0 0,1-1-19 0 0,-2 2 47 0 0,-2-5-16 0 0,-2-6-89 0 0,6 4-92 0 0,0 1 0 0 0,0-1 0 0 0,0 1 0 0 0,1-1 1 0 0,-1 1-1 0 0,1-1 0 0 0,0 1 0 0 0,1-1 0 0 0,-1 1 0 0 0,2-2 78 0 0,0-5-747 0 0,-2 7 524 0 0,1 0-1 0 0,-1 0 1 0 0,1 0-1 0 0,0 0 1 0 0,0 1-1 0 0,0-1 1 0 0,0 1-1 0 0,1-1 1 0 0,1-1 223 0 0,-3 3-149 0 0,1 0 0 0 0,-1 0 1 0 0,0 0-1 0 0,0 0 1 0 0,0 0-1 0 0,0 0 1 0 0,-1 0-1 0 0,1-1 149 0 0,0 1-88 0 0,-1 1 0 0 0,1-1 0 0 0,-1 0 0 0 0,1 1-1 0 0,0-1 1 0 0,0 1 0 0 0,-1-1 0 0 0,1 1 0 0 0,0 0 0 0 0,0-1-1 0 0,1 1 1 0 0,-1 0 0 0 0,0 0 0 0 0,1-1 88 0 0,1 0-143 0 0,-1 0 0 0 0,1 0 0 0 0,0 0 0 0 0,1 0 1 0 0,-1 1-1 0 0,3-2 143 0 0,-5 3 162 0 0,-1 0 213 0 0,1 1-269 0 0,-1 0 1 0 0,1 1-1 0 0,0-1 1 0 0,0 0-1 0 0,0 0 1 0 0,0 0-1 0 0,0 0 1 0 0,0 0-1 0 0,0 0 1 0 0,1 1-107 0 0,4 4 378 0 0,0 10 691 0 0,-6-14-953 0 0,1 0-1 0 0,-1 0 0 0 0,1 0 1 0 0,-1 0-1 0 0,1 0 0 0 0,0 0 0 0 0,0-1 1 0 0,0 1-1 0 0,0 0 0 0 0,1 0-115 0 0,-1-1 38 0 0,0 0-1 0 0,0 1 1 0 0,0 0 0 0 0,0-1-1 0 0,0 1 1 0 0,0-1 0 0 0,-1 1-1 0 0,1 0 1 0 0,-1 0-1 0 0,1-1 1 0 0,-1 1 0 0 0,1 0-1 0 0,-1 0 1 0 0,0 0 0 0 0,0-1-1 0 0,0 1 1 0 0,0 0 0 0 0,0 1-38 0 0,0-1 89 0 0,0 1 1 0 0,0 0 0 0 0,1-1-1 0 0,-1 1 1 0 0,1-1 0 0 0,0 1-1 0 0,0-1 1 0 0,0 1-90 0 0,0-1 120 0 0,0-1 0 0 0,0 1 1 0 0,-1 0-1 0 0,1 0 0 0 0,-1 0 0 0 0,1-1 0 0 0,-1 1 1 0 0,0 0-1 0 0,0 0 0 0 0,0 0 0 0 0,0 0 0 0 0,0 0 1 0 0,0 0-1 0 0,0-1 0 0 0,-1 1 0 0 0,1 0 1 0 0,-1 0-1 0 0,1 0-120 0 0,-2 12-164 0 0,2-12 81 0 0,0 0 1 0 0,0 0 0 0 0,0-1 0 0 0,0 1 0 0 0,-1 0 0 0 0,1-1 0 0 0,0 1-1 0 0,-1 0 1 0 0,1-1 0 0 0,-1 1 0 0 0,0 0 0 0 0,1-1 0 0 0,-1 1 82 0 0,-3 2-118 0 0,3-4 94 0 0,1 0 0 0 0,-1 1 0 0 0,1-1-1 0 0,0 0 1 0 0,-1 1 0 0 0,1-1 0 0 0,-1 1-1 0 0,1-1 1 0 0,0 0 0 0 0,0 1 0 0 0,-1-1 0 0 0,1 1-1 0 0,0-1 1 0 0,0 1 0 0 0,-1-1 0 0 0,1 1-1 0 0,0 0 1 0 0,0-1 0 0 0,0 1 0 0 0,0-1 0 0 0,0 1-1 0 0,0-1 1 0 0,0 1 0 0 0,0-1 0 0 0,0 1-1 0 0,0 0 1 0 0,0-1 0 0 0,0 1 0 0 0,0 0 24 0 0,0 1-4153 0 0,-5 3-1467 0 0</inkml:trace>
  <inkml:trace contextRef="#ctx0" brushRef="#br0" timeOffset="866.213">889 339 14280 0 0,'0'0'1102'0'0,"-2"0"-719"0"0,-2 1-212 0 0,1 1 0 0 0,-1-1 1 0 0,1 1-1 0 0,-1 0 0 0 0,1 0 0 0 0,0 0 1 0 0,0 0-1 0 0,0 0 0 0 0,0 1 1 0 0,0 0-1 0 0,-1 0-171 0 0,2-1 106 0 0,0 0 0 0 0,-1 0 0 0 0,1 0 0 0 0,-1 0 0 0 0,1-1 0 0 0,-1 1 0 0 0,0-1 0 0 0,0 0 0 0 0,0 0-106 0 0,1 0 42 0 0,0 0 1 0 0,-1-1-1 0 0,1 1 1 0 0,0 1-1 0 0,0-1 1 0 0,0 0 0 0 0,0 0-1 0 0,0 1 1 0 0,0-1-1 0 0,0 1 1 0 0,1-1-1 0 0,-1 1 1 0 0,0 0-1 0 0,1 0 1 0 0,0 0 0 0 0,-1 0-1 0 0,1 0 1 0 0,0 0-43 0 0,-10 19 502 0 0,8-15-327 0 0,0-1 0 0 0,0 1 0 0 0,1 0 0 0 0,0 0 0 0 0,-1 3-175 0 0,-3 7 156 0 0,6-14-132 0 0,-1-1 0 0 0,0 1-1 0 0,0 0 1 0 0,1-1-1 0 0,-1 1 1 0 0,1 0 0 0 0,0 0-1 0 0,0 0 1 0 0,-1 0 0 0 0,1-1-1 0 0,0 1 1 0 0,0 0-1 0 0,1 0 1 0 0,-1 0 0 0 0,1 1-24 0 0,-1-2 16 0 0,0 0 0 0 0,0 0 0 0 0,0 0 0 0 0,0 0 0 0 0,0 0 0 0 0,0 0 1 0 0,0 0-1 0 0,0 0 0 0 0,-1 0 0 0 0,1 0 0 0 0,0-1 0 0 0,0 1 0 0 0,-1 0 0 0 0,1 0 1 0 0,-1 0-1 0 0,1 0 0 0 0,-1 0-16 0 0,-3 10 154 0 0,10 8 60 0 0,-6-18-187 0 0,1 1-1 0 0,0 0 1 0 0,-1-1 0 0 0,1 1 0 0 0,-1 0 0 0 0,1 0 0 0 0,-1-1 0 0 0,0 1-1 0 0,0 0 1 0 0,0 1-27 0 0,0-2 8 0 0,0 0-3 0 0,0-1 1 0 0,0 1-1 0 0,-1 0 1 0 0,1-1-1 0 0,0 1 0 0 0,0 0 1 0 0,0-1-1 0 0,0 1 1 0 0,0 0-1 0 0,0-1 0 0 0,0 1 1 0 0,0 0-1 0 0,0-1 1 0 0,0 1-1 0 0,0 0 1 0 0,1-1-1 0 0,-1 1 0 0 0,0 0 1 0 0,0-1-1 0 0,1 1 1 0 0,-1-1-1 0 0,0 1 0 0 0,1 0 1 0 0,-1-1-1 0 0,1 1 1 0 0,-1-1-1 0 0,0 1 1 0 0,1-1-1 0 0,-1 1 0 0 0,1-1 1 0 0,0 0-1 0 0,-1 1 1 0 0,1-1-1 0 0,-1 1 0 0 0,1-1 1 0 0,0 0-1 0 0,0 1-5 0 0,-1-1 4 0 0,0 0-1 0 0,1 0 1 0 0,-1 0 0 0 0,0 1-1 0 0,0-1 1 0 0,1 0-1 0 0,-1 0 1 0 0,0 1-1 0 0,1-1 1 0 0,-1 0 0 0 0,0 0-1 0 0,0 1 1 0 0,0-1-1 0 0,1 0 1 0 0,-1 1 0 0 0,0-1-1 0 0,0 0 1 0 0,0 1-1 0 0,0-1 1 0 0,0 1-1 0 0,0-1 1 0 0,0 0 0 0 0,0 1-1 0 0,0-1 1 0 0,0 0-1 0 0,0 1 1 0 0,0-1-4 0 0,0 0 5 0 0,0 1 0 0 0,0-1 0 0 0,0 0 0 0 0,0 1 0 0 0,0-1 0 0 0,0 1-1 0 0,0-1 1 0 0,1 0 0 0 0,-1 0 0 0 0,0 1 0 0 0,0-1 0 0 0,0 0 0 0 0,0 1 0 0 0,0-1 0 0 0,1 0 0 0 0,-1 1 0 0 0,0-1 0 0 0,0 0 0 0 0,0 0 0 0 0,1 1 0 0 0,-1-1 0 0 0,0 0 0 0 0,0 0 0 0 0,1 1 0 0 0,-1-1-1 0 0,0 0 1 0 0,1 0 0 0 0,-1 0 0 0 0,0 0-5 0 0,11 4 61 0 0,-1 0-1 0 0,1-1 1 0 0,-1 0-1 0 0,1-1 1 0 0,0 0-1 0 0,0-1 0 0 0,0-1 1 0 0,0 1-1 0 0,2-2-60 0 0,-10 2-18 0 0,1-1 1 0 0,0-1-1 0 0,0 1 0 0 0,-1-1 0 0 0,1 1 0 0 0,-1-1 1 0 0,1 0-1 0 0,0 0 0 0 0,-1-1 0 0 0,0 1 0 0 0,1-1 1 0 0,-1 1-1 0 0,3-3 18 0 0,13-13-3167 0 0,-8 7 1605 0 0</inkml:trace>
  <inkml:trace contextRef="#ctx0" brushRef="#br0" timeOffset="1496.601">1117 295 8288 0 0,'-18'7'638'0'0,"17"-7"-588"0"0,1 1-1 0 0,0-1 1 0 0,0 1-1 0 0,-1-1 1 0 0,1 1-1 0 0,0 0 1 0 0,0-1-1 0 0,0 1 1 0 0,0 0-1 0 0,0-1 1 0 0,0 1-1 0 0,0-1 1 0 0,0 1-1 0 0,0 0 1 0 0,0-1-1 0 0,0 1 1 0 0,0 0-1 0 0,1 0-49 0 0,-1 2 643 0 0,0-2-360 0 0,-1 1 1 0 0,1 0 0 0 0,0 0 0 0 0,0-1-1 0 0,0 1 1 0 0,0 0 0 0 0,0 0 0 0 0,0-1-1 0 0,1 1 1 0 0,-1 0 0 0 0,1 0-1 0 0,-1-1 1 0 0,1 1 0 0 0,0-1 0 0 0,-1 1-1 0 0,2 1-283 0 0,2 6 242 0 0,-3-7-223 0 0,-1-1-1 0 0,0 1 1 0 0,1-1 0 0 0,-1 1-1 0 0,0-1 1 0 0,0 1 0 0 0,0-1-1 0 0,0 1 1 0 0,0-1 0 0 0,0 1 0 0 0,-1-1-19 0 0,1 1 22 0 0,0-1 1 0 0,0 1-1 0 0,0 0 1 0 0,0-1-1 0 0,0 1 1 0 0,0 0-1 0 0,0-1 1 0 0,0 1-1 0 0,1-1 1 0 0,-1 1-23 0 0,7 13 520 0 0,-5-12-402 0 0,-1-1-1 0 0,0 0 0 0 0,0 1 0 0 0,0-1 0 0 0,0 1 0 0 0,0 0 0 0 0,0-1 0 0 0,-1 1 1 0 0,1 0-1 0 0,-1-1 0 0 0,0 2-117 0 0,1 2 249 0 0,-1 0 0 0 0,1 0 0 0 0,0 0 0 0 0,1 0 0 0 0,-1 0 0 0 0,2 1-249 0 0,3 16 784 0 0,-6-21-723 0 0,1 0 0 0 0,-1 0-1 0 0,0 0 1 0 0,0 0 0 0 0,-1 0-1 0 0,1-1 1 0 0,0 1-1 0 0,-1 0 1 0 0,1 0 0 0 0,-1 1-61 0 0,0-1 39 0 0,1-1-1 0 0,-1 1 1 0 0,1 0 0 0 0,-1 0 0 0 0,1-1 0 0 0,0 1-1 0 0,0 0 1 0 0,0 0 0 0 0,0-1 0 0 0,0 1-1 0 0,0 0 1 0 0,0-1 0 0 0,1 2-39 0 0,4 10 222 0 0,-4-12-191 0 0,0 1 1 0 0,-1-1 0 0 0,1 0-1 0 0,-1 1 1 0 0,1-1 0 0 0,-1 1-1 0 0,1-1 1 0 0,-1 1 0 0 0,0 0-1 0 0,0-1 1 0 0,0 1 0 0 0,0-1-1 0 0,0 1 1 0 0,0-1 0 0 0,0 1-1 0 0,0 0 1 0 0,-1 0-32 0 0,1 1 46 0 0,0-1 1 0 0,0 0-1 0 0,0 0 1 0 0,0 0-1 0 0,0 0 1 0 0,0 0-1 0 0,1 0 1 0 0,-1 0-1 0 0,1 0 1 0 0,0 0-1 0 0,0 0 0 0 0,0 2-46 0 0,5 17 210 0 0,-6-21-203 0 0,0 1 0 0 0,0 0 1 0 0,0-1-1 0 0,1 1 1 0 0,-1-1-1 0 0,0 1 1 0 0,0 0-1 0 0,0-1 0 0 0,1 1 1 0 0,-1-1-1 0 0,0 1 1 0 0,0 0-1 0 0,1-1 1 0 0,-1 1-1 0 0,1-1 0 0 0,-1 1 1 0 0,0-1-1 0 0,1 1 1 0 0,-1-1-8 0 0,1 0 3 0 0,-1 0 1 0 0,0 0 0 0 0,0 1-1 0 0,0-1 1 0 0,0 0 0 0 0,1 0 0 0 0,-1 0-1 0 0,0 0 1 0 0,0 1 0 0 0,0-1-1 0 0,0 0 1 0 0,0 0 0 0 0,0 0 0 0 0,0 0-1 0 0,0 1 1 0 0,1-1 0 0 0,-1 0-1 0 0,0 0 1 0 0,0 1 0 0 0,0-1-1 0 0,0 0 1 0 0,0 0 0 0 0,0 0 0 0 0,0 1-1 0 0,0-1 1 0 0,0 0 0 0 0,0 0-1 0 0,0 0 1 0 0,0 1 0 0 0,0-1 0 0 0,-1 0-1 0 0,1 0 1 0 0,0 0 0 0 0,0 1-1 0 0,0-1 1 0 0,0 0 0 0 0,0 0-1 0 0,0 0 1 0 0,0 1 0 0 0,-1-1 0 0 0,1 0-1 0 0,0 0 1 0 0,0 0 0 0 0,0 0-1 0 0,0 0 1 0 0,-1 0 0 0 0,1 1 0 0 0,0-1-1 0 0,0 0-3 0 0,-1 1 76 0 0,1-1 16 0 0,0 0 4 0 0,-8-3 94 0 0,-16-5 85 0 0,23 7-285 0 0,0 0 0 0 0,0 1 0 0 0,0-1 0 0 0,0 0 0 0 0,0 0 0 0 0,0 0 0 0 0,0 0 0 0 0,0 1-1 0 0,1-1 1 0 0,-1 0 0 0 0,0-1 0 0 0,1 1 0 0 0,-1 0 0 0 0,0 0 0 0 0,1 0 0 0 0,-1 0 0 0 0,1 0 0 0 0,0-1 0 0 0,-1 0 10 0 0,0-3 10 0 0,0 0-1 0 0,0-1 1 0 0,0 1 0 0 0,1-1 0 0 0,0 1 0 0 0,0 0 0 0 0,1-1 0 0 0,-1 1 0 0 0,1-1 0 0 0,0 1-1 0 0,1 0 1 0 0,0-2-10 0 0,1-10-180 0 0,-3 14 149 0 0,0 1 0 0 0,1-1 0 0 0,-1 1-1 0 0,1-1 1 0 0,0 1 0 0 0,0-1 0 0 0,-1 1-1 0 0,2 0 1 0 0,-1-2 31 0 0,8-9-125 0 0,-5 8 36 0 0,0-1 0 0 0,-1 1 0 0 0,0-1 0 0 0,0 1-1 0 0,1-7 90 0 0,-3 10-25 0 0,1-1 0 0 0,-1 1 0 0 0,0 0 1 0 0,1-1-1 0 0,0 1 0 0 0,-1 0 0 0 0,1 0 0 0 0,0 0 0 0 0,0 0 0 0 0,0 0 0 0 0,2-1 25 0 0,10-11-118 0 0,-12 13 111 0 0,0-1-1 0 0,1 1 1 0 0,-1 0-1 0 0,0 0 1 0 0,0 0-1 0 0,0 0 1 0 0,1 1-1 0 0,-1-1 1 0 0,0 1-1 0 0,1-1 1 0 0,-1 1-1 0 0,0 0 1 0 0,1-1-1 0 0,-1 1 1 0 0,1 1 7 0 0,8-2-48 0 0,5-1 34 0 0,0 0-1 0 0,1 2 0 0 0,-1 0 1 0 0,1 1-1 0 0,-1 1 0 0 0,1 0 1 0 0,12 4 14 0 0,14 2-170 0 0,33 2 170 0 0,-69-8 0 0 0,-4-2 0 0 0,-1 0 0 0 0,1 0 0 0 0,-1 0 0 0 0,1 0 0 0 0,-1 0 0 0 0,1 0 0 0 0,-1-1 0 0 0,1 1 0 0 0,1-2 0 0 0,-2 2-2 0 0,0-1 0 0 0,0 1 0 0 0,1-1 0 0 0,-1 0 0 0 0,0 0 0 0 0,0 0 0 0 0,0 0 0 0 0,0-1 0 0 0,-1 1 0 0 0,1 0 0 0 0,0-1 0 0 0,0 1 0 0 0,-1-1 0 0 0,1 0 0 0 0,-1 1 0 0 0,0-1 0 0 0,1 0 0 0 0,-1 0 0 0 0,0 0 1 0 0,0 0-1 0 0,0 0 0 0 0,0 0 0 0 0,0-2 2 0 0,0 2-27 0 0,-1 0 1 0 0,1 1-1 0 0,-1-1 1 0 0,0 0-1 0 0,0 0 1 0 0,1 0-1 0 0,-1 0 1 0 0,0 0-1 0 0,-1 0 1 0 0,1 0 0 0 0,0 0-1 0 0,-1 0 1 0 0,1 1-1 0 0,-1-1 1 0 0,1 0-1 0 0,-1 0 1 0 0,0 0-1 0 0,0 1 1 0 0,0-1 0 0 0,0 0-1 0 0,0 1 1 0 0,0-1-1 0 0,0 1 1 0 0,0-1-1 0 0,-1 1 1 0 0,1-1-1 0 0,-1 1 27 0 0,-1-2-10 0 0,0 2 0 0 0,0-1 0 0 0,0 0 0 0 0,0 1 0 0 0,0-1-1 0 0,0 1 1 0 0,0 0 0 0 0,0 0 0 0 0,0 0 0 0 0,-1 0 0 0 0,1 1 0 0 0,0-1-1 0 0,-1 1 1 0 0,1 0 0 0 0,0 0 0 0 0,-1 0 0 0 0,1 0 0 0 0,0 1 0 0 0,-1-1-1 0 0,1 1 1 0 0,0 0 0 0 0,0 0 0 0 0,0 0 0 0 0,-1 0 0 0 0,0 2 10 0 0,-1-1 37 0 0,0 1 1 0 0,1 0 0 0 0,0 0 0 0 0,0 0 0 0 0,-1 1 0 0 0,2 0 0 0 0,-1-1-1 0 0,0 1 1 0 0,1 1 0 0 0,0-1 0 0 0,0 0 0 0 0,0 1 0 0 0,1 0 0 0 0,-1-1 0 0 0,1 1-1 0 0,0 1-37 0 0,1-4 22 0 0,1 0 0 0 0,-1 0 0 0 0,1 1 0 0 0,0-1 0 0 0,0 0 0 0 0,0 1 0 0 0,0 1-22 0 0,-2 17 134 0 0,1-18-122 0 0,0-1 7 0 0,0 0 0 0 0,1 1 0 0 0,-1-1 0 0 0,0 1 0 0 0,1-1 0 0 0,0 1 0 0 0,-1-1 0 0 0,1 1 0 0 0,0-1 0 0 0,0 1 0 0 0,1-1 0 0 0,-1 1 1 0 0,0-1-1 0 0,1 1 0 0 0,0 1-19 0 0,0-2 31 0 0,-1 1 1 0 0,1 0-1 0 0,-1-1 0 0 0,0 1 1 0 0,0 0-1 0 0,0-1 1 0 0,0 3-32 0 0,0-3 15 0 0,0 0-1 0 0,0 1 1 0 0,0-1 0 0 0,0 0 0 0 0,0 1-1 0 0,1-1 1 0 0,-1 0 0 0 0,1 0 0 0 0,-1 1 0 0 0,1-1-1 0 0,0 1-14 0 0,1 1 1 0 0,0 0 0 0 0,-1 0-1 0 0,1 0 1 0 0,1-1 0 0 0,-1 1 0 0 0,1-1-1 0 0,-1 1 1 0 0,1-1 0 0 0,0 0-1 0 0,0 0 1 0 0,1 0 0 0 0,-1 0-1 0 0,0 0 1 0 0,1-1 0 0 0,0 0 0 0 0,0 0-1 0 0,1 1 0 0 0,2 0 32 0 0,0-1 1 0 0,1 0-1 0 0,0 0 0 0 0,-1 0 0 0 0,1-1 0 0 0,0 0 0 0 0,0-1 0 0 0,-1 0 0 0 0,9 0-32 0 0,-4-2-498 0 0,0 0 0 0 0,1 0 0 0 0,-1-1 0 0 0,0-1 0 0 0,10-4 498 0 0,-1 0-1851 0 0</inkml:trace>
  <inkml:trace contextRef="#ctx0" brushRef="#br0" timeOffset="1901.216">1887 323 14480 0 0,'-6'0'1313'0'0,"1"1"-1266"0"0,-1 1 1 0 0,1 0-1 0 0,0 0 0 0 0,0 0 1 0 0,0 0-1 0 0,1 1 0 0 0,-1 0 0 0 0,1 0 1 0 0,-1 0-1 0 0,1 1 0 0 0,0 0-47 0 0,-13 11 985 0 0,-14 17-985 0 0,30-31 25 0 0,-12 15 548 0 0,1 0-1 0 0,0 0 0 0 0,1 1 0 0 0,1 0 1 0 0,-3 9-573 0 0,12-24 58 0 0,1 0 0 0 0,-1 0 0 0 0,0 0 0 0 0,1 0 1 0 0,0 0-1 0 0,-1 1 0 0 0,1-1 0 0 0,0 0 0 0 0,0 0 0 0 0,0 2-58 0 0,0 2 185 0 0,0-6-172 0 0,1 0-1 0 0,-1 1 1 0 0,0-1-1 0 0,0 1 0 0 0,0-1 1 0 0,0 0-1 0 0,1 1 1 0 0,-1-1-1 0 0,0 0 1 0 0,0 1-1 0 0,1-1 0 0 0,-1 0 1 0 0,0 1-1 0 0,1-1 1 0 0,-1 0-1 0 0,0 1 0 0 0,1-1 1 0 0,-1 0-1 0 0,0 0 1 0 0,1 0-1 0 0,-1 1 1 0 0,0-1-1 0 0,1 0 0 0 0,-1 0 1 0 0,1 0-1 0 0,-1 0 1 0 0,1 0-1 0 0,-1 0 0 0 0,1 0-12 0 0,11 2 240 0 0,-9-2-205 0 0,0-1-1 0 0,0 1 0 0 0,0-1 0 0 0,0 1 0 0 0,0-1 1 0 0,-1 0-1 0 0,1 0 0 0 0,0 0 0 0 0,-1 0 0 0 0,1-1 1 0 0,-1 1-1 0 0,1-1 0 0 0,0 0-34 0 0,5-5 71 0 0,0 1 1 0 0,-1-1-1 0 0,2-3-71 0 0,1 0 40 0 0,-3 2-23 0 0,0 0 0 0 0,-1 0 0 0 0,3-6-17 0 0,9-12-187 0 0,-9 8-264 0 0,-8 19 318 0 0,0 1 161 0 0,1 1 1 0 0,-1 0-1 0 0,0-1 0 0 0,0 1 1 0 0,0 0-1 0 0,0 0 1 0 0,-1 0-1 0 0,1 0 0 0 0,-1 0 1 0 0,0 0-1 0 0,0 0 0 0 0,0 0 1 0 0,0 0-1 0 0,0 0 0 0 0,-1-1 1 0 0,0 2-29 0 0,1-1 29 0 0,-1-1 1 0 0,1 1-1 0 0,0 0 1 0 0,0 0 0 0 0,0 0-1 0 0,0-1 1 0 0,1 1-1 0 0,-1 0 1 0 0,1 0-1 0 0,0 1-29 0 0,5 13 57 0 0,-5-12-56 0 0,0-1-1 0 0,0 0 1 0 0,1 0-1 0 0,0 0 1 0 0,0 0 0 0 0,0 0-1 0 0,0 0 1 0 0,1-1 0 0 0,-1 1-1 0 0,1-1 1 0 0,0 1-1 0 0,1-1 0 0 0,-2-1 10 0 0,0 0 0 0 0,1 0 0 0 0,-1-1 0 0 0,1 0 0 0 0,-1 1 0 0 0,1-1 0 0 0,-1 0 0 0 0,1 0 0 0 0,-1 0 0 0 0,1-1 0 0 0,0 1 0 0 0,0 0 0 0 0,-1-1 0 0 0,1 0 0 0 0,0 0 0 0 0,0 0 0 0 0,0 0 0 0 0,-1 0-1 0 0,1-1 1 0 0,0 1 0 0 0,0-1-10 0 0,2 0-419 0 0,-1 0-1 0 0,1-1 0 0 0,0 0 0 0 0,-1 0 1 0 0,0 0-1 0 0,1 0 0 0 0,-1-1 1 0 0,0 1-1 0 0,0-1 0 0 0,0 0 0 0 0,3-4 420 0 0,5-4-1599 0 0</inkml:trace>
  <inkml:trace contextRef="#ctx0" brushRef="#br0" timeOffset="2223.888">2099 305 11056 0 0,'-12'-1'1176'0'0,"9"1"-976"0"0,1 1 1 0 0,-1-1 0 0 0,1 1 0 0 0,-1 0 0 0 0,1 0-1 0 0,-1 0 1 0 0,1 1 0 0 0,0-1 0 0 0,-1 0 0 0 0,1 1 0 0 0,0 0-1 0 0,0-1 1 0 0,0 2-201 0 0,-2-1 257 0 0,1 1-1 0 0,0 0 1 0 0,1 0-1 0 0,-1 0 1 0 0,0 0-1 0 0,1 1 1 0 0,0-1-1 0 0,-1 2-256 0 0,2-3 62 0 0,1 1 0 0 0,-1-1-1 0 0,0 1 1 0 0,1-1 0 0 0,0 0 0 0 0,0 1 0 0 0,0-1-1 0 0,0 1 1 0 0,0-1 0 0 0,0 0 0 0 0,1 1-1 0 0,-1-1 1 0 0,1 1 0 0 0,-1-1 0 0 0,1 0-1 0 0,0 0 1 0 0,0 1 0 0 0,0-1 0 0 0,0 0-1 0 0,0 0 1 0 0,1 0 0 0 0,-1 0 0 0 0,2 1-62 0 0,4 6 142 0 0,0-1 1 0 0,1 0 0 0 0,1 0 0 0 0,3 2-143 0 0,-5-4 161 0 0,0 1-18 0 0,9 6 202 0 0,-1 0-1 0 0,6 1-344 0 0,-4 1 230 0 0,-14-13-188 0 0,-1 1 0 0 0,0-1-1 0 0,1 0 1 0 0,0 0 0 0 0,-1 0-1 0 0,3 1-41 0 0,-4-3 45 0 0,0 0-1 0 0,-1 0 0 0 0,1 0 1 0 0,0 1-1 0 0,-1-1 0 0 0,1 0 1 0 0,-1 1-1 0 0,1-1 0 0 0,0 1 1 0 0,-1-1-1 0 0,1 1 0 0 0,-1-1 1 0 0,1 1-1 0 0,-1-1 0 0 0,1 1 1 0 0,-1-1-1 0 0,0 1 0 0 0,1-1 1 0 0,-1 1-1 0 0,0 0 0 0 0,1-1 1 0 0,-1 1-1 0 0,0 0 0 0 0,0-1 1 0 0,0 1-1 0 0,0 0 0 0 0,1-1 1 0 0,-1 1-1 0 0,0 0 0 0 0,0 0 1 0 0,0-1-1 0 0,0 1 0 0 0,-1 0 1 0 0,1-1-1 0 0,0 1 0 0 0,0 0 1 0 0,0-1-1 0 0,0 1 0 0 0,-1 0 1 0 0,1-1-1 0 0,0 1-44 0 0,-1 1 46 0 0,-1-1 0 0 0,1 1 0 0 0,0-1 0 0 0,0 1 0 0 0,-1-1-1 0 0,1 0 1 0 0,0 0 0 0 0,-1 1 0 0 0,1-1 0 0 0,-1 0 0 0 0,0 0 0 0 0,1-1 0 0 0,-1 1 0 0 0,0 0-1 0 0,0 0 1 0 0,0-1-46 0 0,-11 4 41 0 0,-39 11-54 0 0,-44 7 13 0 0,72-21-4428 0 0,22-1 2676 0 0</inkml:trace>
  <inkml:trace contextRef="#ctx0" brushRef="#br0" timeOffset="2535.775">2300 392 10592 0 0,'0'0'488'0'0,"0"0"-12"0"0,0 0-66 0 0,2 8 2544 0 0,-2-5-2495 0 0,1 2 554 0 0,0 1 0 0 0,-1-1 0 0 0,0 1 1 0 0,0-1-1 0 0,-1 6-1013 0 0,1-8 196 0 0,0 0 1 0 0,0 0 0 0 0,0 0 0 0 0,1 0-1 0 0,-1 0 1 0 0,1 0 0 0 0,0 0 0 0 0,-1 0-1 0 0,2 0-196 0 0,2 12 808 0 0,-1 1-418 0 0,-1-1-1 0 0,-1 1 0 0 0,-1 0-389 0 0,1-13 35 0 0,-1 1-1 0 0,1-1 0 0 0,0 0 1 0 0,0 1-1 0 0,0-1 0 0 0,0 0 1 0 0,1 0-1 0 0,-1 0 1 0 0,2 2-35 0 0,0 2-107 0 0,-3-6-508 0 0,0-1-234 0 0,0 0-1383 0 0,0 0-5338 0 0</inkml:trace>
  <inkml:trace contextRef="#ctx0" brushRef="#br0" timeOffset="2929.837">2468 331 11256 0 0,'0'6'1022'0'0,"2"24"-21"0"0,2 1-1 0 0,1-1 1 0 0,1 0 0 0 0,7 18-1001 0 0,1 9 1973 0 0,-8-40-1650 0 0,-5-15-232 0 0,0 1 0 0 0,0-1-1 0 0,-1 1 1 0 0,1-1 0 0 0,0 1 0 0 0,-1 0 0 0 0,0-1-1 0 0,1 2-90 0 0,-1-3 224 0 0,0-1-12 0 0,0 0-50 0 0,0 0-24 0 0,0 0-2 0 0,0 0 3 0 0,0 0 10 0 0,0 0 3 0 0,-1 0-132 0 0,0 0 0 0 0,1 0 0 0 0,-1-1 0 0 0,1 1 0 0 0,-1 0 0 0 0,0 0 0 0 0,1-1 0 0 0,-1 1-1 0 0,1 0 1 0 0,-1-1 0 0 0,1 1 0 0 0,-1-1 0 0 0,1 1 0 0 0,-1-1 0 0 0,1 1 0 0 0,0-1 0 0 0,-1 1-1 0 0,1-1 1 0 0,0 1 0 0 0,-1-1 0 0 0,1 1 0 0 0,0-1-20 0 0,-7-14 98 0 0,6 11-50 0 0,-2-3-50 0 0,1-1 0 0 0,0 1 0 0 0,0-1 0 0 0,1 0 0 0 0,0 0 0 0 0,0 0 0 0 0,1 1 0 0 0,0-1 0 0 0,0 0-1 0 0,1 0 1 0 0,0 0 0 0 0,0 0 0 0 0,1 1 0 0 0,0-1 0 0 0,1 0 0 0 0,-1 1 0 0 0,1 0 0 0 0,1 0 0 0 0,-1 0 0 0 0,1 0 0 0 0,1 0-1 0 0,-1 1 1 0 0,4-5 2 0 0,8 0-160 0 0,-15 11 158 0 0,0-1-1 0 0,0 1 0 0 0,-1-1 0 0 0,1 1 1 0 0,0 0-1 0 0,0-1 0 0 0,0 1 0 0 0,0 0 1 0 0,0 0-1 0 0,0-1 0 0 0,0 1 0 0 0,0 0 0 0 0,0 0 1 0 0,1 0-1 0 0,-1 0 0 0 0,0 1 0 0 0,0-1 1 0 0,0 0-1 0 0,0 0 0 0 0,0 0 0 0 0,0 1 1 0 0,0-1-1 0 0,-1 1 0 0 0,1-1 0 0 0,0 1 1 0 0,0-1-1 0 0,0 1 0 0 0,0 0 3 0 0,3 1-19 0 0,-2-1 0 0 0,1 0 0 0 0,-1 0 0 0 0,1 1 0 0 0,-1 0 0 0 0,0-1 0 0 0,0 1 0 0 0,0 0-1 0 0,0 0 1 0 0,0 0 0 0 0,0 0 0 0 0,0 1 0 0 0,-1-1 0 0 0,2 2 19 0 0,1 4-9 0 0,0 0 1 0 0,-1 0-1 0 0,2 7 9 0 0,-2-6 1 0 0,0-1 0 0 0,0 0-1 0 0,4 5 0 0 0,-1 1 0 0 0,-5-11 2 0 0,0-1-1 0 0,0 1 0 0 0,1-1 0 0 0,-1 1 0 0 0,1-1 0 0 0,-1 1 1 0 0,1-1-1 0 0,0 0 0 0 0,1 2-1 0 0,4 2 29 0 0,-5-3-28 0 0,0-1 1 0 0,1 0-1 0 0,-1 0 0 0 0,0 0 1 0 0,1 0-1 0 0,0-1 1 0 0,-1 1-1 0 0,1-1 0 0 0,0 1 1 0 0,2 0-2 0 0,8 2-281 0 0,-7-2-281 0 0,-1-1-1 0 0,1 0 1 0 0,-1 1-1 0 0,1-2 0 0 0,3 1 563 0 0,3-1-1088 0 0</inkml:trace>
  <inkml:trace contextRef="#ctx0" brushRef="#br0" timeOffset="3373.4">2973 350 13416 0 0,'0'0'613'0'0,"-13"0"230"0"0,9 1-601 0 0,-1-1 1 0 0,1 1 0 0 0,-1 0 0 0 0,1 0-1 0 0,0 1 1 0 0,-1-1 0 0 0,1 1 0 0 0,0 0-1 0 0,0 0 1 0 0,0 0 0 0 0,0 1-243 0 0,-9 6 969 0 0,0 0-1 0 0,-6 7-968 0 0,6-4 130 0 0,0-1 1 0 0,2 2-1 0 0,-1 0 0 0 0,1 1-130 0 0,7-10 67 0 0,1 1 1 0 0,0 0 0 0 0,0 0-1 0 0,0 0 1 0 0,0 1 0 0 0,1-1-1 0 0,0 0 1 0 0,0 1 0 0 0,1 0-1 0 0,-1 0 1 0 0,1-1 0 0 0,1 1-1 0 0,-1 3-67 0 0,1-9 22 0 0,0 1-1 0 0,0 0 0 0 0,0-1 1 0 0,0 1-1 0 0,0 0 0 0 0,0-1 0 0 0,0 1 1 0 0,0 0-1 0 0,0 0 0 0 0,1-1 1 0 0,-1 1-1 0 0,0-1 0 0 0,1 1 0 0 0,-1 0 1 0 0,0-1-1 0 0,1 1 0 0 0,-1-1 1 0 0,0 1-1 0 0,1 0 0 0 0,-1-1 1 0 0,1 1-1 0 0,-1-1 0 0 0,1 0 0 0 0,0 1 1 0 0,-1-1-1 0 0,1 1 0 0 0,-1-1 1 0 0,1 0-1 0 0,0 1 0 0 0,-1-1 0 0 0,1 0 1 0 0,0 0-1 0 0,-1 0 0 0 0,1 0 1 0 0,0 1-22 0 0,2-2 95 0 0,3-1-95 0 0,0 1 0 0 0,0-1 0 0 0,0 0 0 0 0,-1 0 0 0 0,1 0 0 0 0,-1-1 0 0 0,0 0-1 0 0,0 0 1 0 0,0-1 0 0 0,4-2 0 0 0,-2 0-281 0 0,0 1 0 0 0,0-1 0 0 0,1 2 0 0 0,0-1 0 0 0,0 1 0 0 0,1 0 0 0 0,-1 0 0 0 0,1 1 0 0 0,8-2 281 0 0,-13 4-40 0 0,0 0-1 0 0,0 1 0 0 0,0-1 1 0 0,1 1-1 0 0,-1 0 0 0 0,0 0 0 0 0,1 0 1 0 0,-1 0-1 0 0,0 1 0 0 0,1-1 1 0 0,-1 1-1 0 0,0 0 0 0 0,0 1 0 0 0,0-1 1 0 0,0 1-1 0 0,0 0 0 0 0,0 0 1 0 0,0 0-1 0 0,-1 0 0 0 0,1 1 0 0 0,3 2 41 0 0,-2 2 20 0 0,1 0 0 0 0,-1 0 0 0 0,0 1 0 0 0,0 0 0 0 0,-1 0-1 0 0,0 0 1 0 0,0 1 0 0 0,-1-1 0 0 0,2 8-20 0 0,11 26 357 0 0,-4-13 535 0 0,6 25-892 0 0,5 10 754 0 0,-6-14 125 0 0,10 46-879 0 0,-11-37 274 0 0,24 64 172 0 0,-15-50-304 0 0,-19-55-111 0 0,-3-12-8 0 0,-1 0 0 0 0,0 0 0 0 0,0 1 0 0 0,-1-1 0 0 0,0 1-23 0 0,0-5 16 0 0,-1 0 0 0 0,0 0 0 0 0,0 0-1 0 0,0-1 1 0 0,0 1 0 0 0,-1 0 0 0 0,1 0-1 0 0,0 0 1 0 0,-1 0 0 0 0,0 0-1 0 0,1-1 1 0 0,-1 1 0 0 0,0 0 0 0 0,0 0-1 0 0,0-1 1 0 0,0 1 0 0 0,0-1 0 0 0,0 1-1 0 0,-1 0-15 0 0,1-1 23 0 0,0 0 0 0 0,0-1 1 0 0,0 1-1 0 0,0-1 0 0 0,0 1 0 0 0,0 0 0 0 0,0-1 0 0 0,-1 0 0 0 0,1 1 0 0 0,0-1 0 0 0,0 0 0 0 0,0 1 0 0 0,-1-1 1 0 0,1 0-1 0 0,0 0 0 0 0,0 0 0 0 0,-1 0-23 0 0,-24-3 245 0 0,20 2-161 0 0,-11-3 85 0 0,0 0 0 0 0,0-1-1 0 0,1-1 1 0 0,-9-5-169 0 0,-10-3 91 0 0,9 3-75 0 0,1-2 0 0 0,0 0 0 0 0,-4-5-16 0 0,-26-13-1325 0 0,34 19-812 0 0,2-2-5440 0 0</inkml:trace>
  <inkml:trace contextRef="#ctx0" brushRef="#br1" timeOffset="-356092.281">4328 115 12496 0 0,'0'0'552'0'0,"0"0"120"0"0,0 0-544 0 0,0 0-128 0 0,0 0 0 0 0,0 0 0 0 0,0 0 320 0 0,0 0 40 0 0,0 0 8 0 0,0 0 0 0 0,0 0-296 0 0,0 0-72 0 0,0 4 0 0 0,3 6-4080 0 0,0-6-832 0 0</inkml:trace>
  <inkml:trace contextRef="#ctx0" brushRef="#br0" timeOffset="9162.945">4268 436 3680 0 0,'0'0'284'0'0,"-9"-11"27"0"0,3 7 823 0 0,1-1 1 0 0,-1 1 0 0 0,0 0 0 0 0,0 1 0 0 0,0-1 0 0 0,0 1 0 0 0,-3-1-1135 0 0,3 2 305 0 0,0 0 0 0 0,0 1 0 0 0,0-1 0 0 0,0 1 0 0 0,0 0 0 0 0,0 1 0 0 0,-1-1 0 0 0,1 1 0 0 0,0 0 0 0 0,0 1 0 0 0,0 0 0 0 0,0 0 0 0 0,-3 0-305 0 0,-8 4 546 0 0,7-3-319 0 0,0 0 0 0 0,1 2 0 0 0,-1-1 0 0 0,1 1 0 0 0,0 0-227 0 0,-7 4 368 0 0,1 0-1 0 0,1 2 1 0 0,0-1 0 0 0,0 2-1 0 0,-9 9-367 0 0,19-15 50 0 0,0 0-1 0 0,0 0 1 0 0,1 0-1 0 0,-1 1 1 0 0,1 0-1 0 0,1 0 0 0 0,-1 0 1 0 0,0 1-50 0 0,2-2 25 0 0,-1-1 1 0 0,1 1 0 0 0,0 0-1 0 0,0-1 1 0 0,1 1 0 0 0,-1 0-1 0 0,1-1 1 0 0,0 1-1 0 0,0 0 1 0 0,1 0 0 0 0,0 2-26 0 0,-1-6 11 0 0,0 0 1 0 0,1 0 0 0 0,-1 0-1 0 0,0 0 1 0 0,1 0 0 0 0,-1 0-1 0 0,1 0 1 0 0,-1 0 0 0 0,1 0-1 0 0,-1 0 1 0 0,1-1 0 0 0,0 1 0 0 0,0 0-1 0 0,-1 0 1 0 0,1-1 0 0 0,0 1-1 0 0,0 0 1 0 0,0-1 0 0 0,0 1-1 0 0,-1-1 1 0 0,1 1 0 0 0,0-1-1 0 0,0 1 1 0 0,0-1 0 0 0,0 0-1 0 0,0 0 1 0 0,0 1 0 0 0,1-1-1 0 0,-1 0 1 0 0,0 0 0 0 0,0 0-1 0 0,0 0 1 0 0,0 0 0 0 0,0 0-1 0 0,1 0-11 0 0,4-1 72 0 0,0-1-1 0 0,0 1 0 0 0,-1-1 0 0 0,1 0 0 0 0,4-3-71 0 0,-3 3 46 0 0,2-3-13 0 0,0-1 1 0 0,0 1-1 0 0,-1-2 0 0 0,0 1 0 0 0,0-1 0 0 0,0 0 0 0 0,-1-1 0 0 0,6-7-33 0 0,22-21 83 0 0,-23 26-37 0 0,-1-1 0 0 0,-1-1-1 0 0,0 0 1 0 0,-1-1-1 0 0,8-12-45 0 0,-15 29 12 0 0,0 0-1 0 0,-1 0 1 0 0,1 1-1 0 0,-1-1 1 0 0,0 3-12 0 0,5 57 239 0 0,-2 1 0 0 0,-4 14-239 0 0,4 29 94 0 0,-4-97-66 0 0,2 0 0 0 0,-1 0 0 0 0,1-1 0 0 0,1 1 0 0 0,1 1-28 0 0,-1-2 27 0 0,0 1 1 0 0,-1-1-1 0 0,0 1 1 0 0,-1-1-1 0 0,0 3-27 0 0,0-8 29 0 0,1 10 75 0 0,-2-13-21 0 0,1-2-92 0 0,-1 0 0 0 0,1 0 1 0 0,-1 1-1 0 0,1-1 0 0 0,-1 0 0 0 0,1 0 0 0 0,-1 0 0 0 0,1 0 1 0 0,-1 0-1 0 0,1 0 0 0 0,-1 0 0 0 0,1 0 0 0 0,-1 0 1 0 0,1 0-1 0 0,-1 0 0 0 0,1 0 0 0 0,-1 0 0 0 0,1 0 1 0 0,-1-1-1 0 0,1 1 0 0 0,-1 0 0 0 0,1 0 0 0 0,0-1 9 0 0,1-1-194 0 0,-1 0 0 0 0,1 0 0 0 0,0-1 0 0 0,-1 1 0 0 0,1-1-1 0 0,-1 1 1 0 0,0-1 0 0 0,1 1 0 0 0,-1-1 0 0 0,-1 0 0 0 0,1 0-1 0 0,0 1 1 0 0,-1-1 0 0 0,1 0 0 0 0,-1-3 194 0 0,5-17-2760 0 0,3-5 710 0 0,1-1-19 0 0</inkml:trace>
  <inkml:trace contextRef="#ctx0" brushRef="#br0" timeOffset="10394.612">4343 323 13648 0 0,'0'0'306'0'0,"0"0"46"0"0,0 0 23 0 0,0 0-43 0 0,-6 3 316 0 0,-1 6 394 0 0,5-7-894 0 0,1 0 1 0 0,-1 1-1 0 0,1-1 0 0 0,0 0 0 0 0,-1 0 0 0 0,1 1 1 0 0,0-1-1 0 0,0 0 0 0 0,1 1 0 0 0,-1-1 1 0 0,0 1-1 0 0,1-1 0 0 0,-1 4-148 0 0,-1 14 529 0 0,1-17-470 0 0,0 0 1 0 0,1 1-1 0 0,-1-1 1 0 0,1 0-1 0 0,0 0 1 0 0,0 0-1 0 0,0 0 1 0 0,0 0 0 0 0,1 0-1 0 0,0 3-59 0 0,5 20 285 0 0,-5-19-203 0 0,0 0-1 0 0,1 0 0 0 0,0 0 1 0 0,0 0-1 0 0,1 0 0 0 0,1 1-81 0 0,-3-5 26 0 0,1 0-1 0 0,-1 0 1 0 0,1 0-1 0 0,0 0 1 0 0,0 0-1 0 0,0-1 1 0 0,0 1-1 0 0,1 0 1 0 0,-1-1-1 0 0,1 0 1 0 0,-1 0-1 0 0,1 0 1 0 0,0 0-1 0 0,0 0 1 0 0,0 0-1 0 0,0-1 1 0 0,1 2-26 0 0,-1-2 41 0 0,0 0 0 0 0,1 0 0 0 0,-1 0 0 0 0,0 0 1 0 0,0 0-1 0 0,0 0 0 0 0,1-1 0 0 0,-1 0 0 0 0,0 0 1 0 0,2 0-42 0 0,2-3 143 0 0,-4 1-116 0 0,2-1 13 0 0,0 0 0 0 0,-1-1 0 0 0,1 1 0 0 0,-1-1 0 0 0,1 0 0 0 0,-1 0 0 0 0,0 0 0 0 0,-1-1 0 0 0,1 0 0 0 0,0-1-40 0 0,9-8 78 0 0,-12 13-78 0 0,1-1 0 0 0,-1 1 1 0 0,0 0-1 0 0,0 0 0 0 0,0-1 0 0 0,0 1 0 0 0,0-1 0 0 0,0 1 0 0 0,0-1 0 0 0,0 1 1 0 0,0-1-1 0 0,-1 1 0 0 0,1-1 0 0 0,0 0 0 0 0,-1 1 0 0 0,0-1 0 0 0,1 0 0 0 0,-1 0 0 0 0,0 1 0 0 0,0-1 0 0 0,1 1 0 0 0,-1-1 0 0 0,1 1 0 0 0,-1-1 0 0 0,1 1 0 0 0,0-1 0 0 0,-1 1 0 0 0,1-1 0 0 0,0 1 0 0 0,0 0 0 0 0,0 0 0 0 0,0-1 0 0 0,1 1 0 0 0,-1-1 0 0 0,0 1 0 0 0,0 0 0 0 0,0 0 0 0 0,0-1 0 0 0,0 1 0 0 0,-1-1 0 0 0,1 1 0 0 0,0-1 0 0 0,-1 1 0 0 0,1-1 0 0 0,-2-3-12 0 0,0 4-46 0 0,8 21-8 0 0,-5-15 86 0 0,0 0-1 0 0,-1-1 0 0 0,1 1 1 0 0,-1 0-1 0 0,0 0 0 0 0,-1 1-19 0 0,1-3 18 0 0,0 2-2 0 0,1 0 0 0 0,0-1 0 0 0,0 1 0 0 0,0-1 0 0 0,0 1 0 0 0,1-1 0 0 0,-1 0 0 0 0,1 0 0 0 0,0 0 0 0 0,1 0 0 0 0,-1-1 0 0 0,1 1 0 0 0,-1-1 0 0 0,1 0 0 0 0,0 0 0 0 0,0 0-16 0 0,-1-1 16 0 0,0 0 0 0 0,0 0 0 0 0,0 0 0 0 0,0-1 0 0 0,0 1 1 0 0,0-1-1 0 0,0 0 0 0 0,0 0 0 0 0,1 0 0 0 0,-1 0 0 0 0,0 0 0 0 0,1-1 1 0 0,-1 1-1 0 0,1-1 0 0 0,-1 0 0 0 0,0 0 0 0 0,1-1 0 0 0,2 1-16 0 0,4-1-66 0 0,0-1 0 0 0,0 0 0 0 0,0 0 0 0 0,0-1 0 0 0,0-1 0 0 0,0 1 0 0 0,7-5 66 0 0,-7 2-242 0 0,0 1 0 0 0,0-2 0 0 0,0 1 0 0 0,-1-1 0 0 0,0-1 1 0 0,0 0-1 0 0,-1 0 0 0 0,0-1 0 0 0,-1 0 0 0 0,6-7 242 0 0,-8 9-486 0 0,0-1 0 0 0,0 1-1 0 0,-1-1 1 0 0,0-1 0 0 0,0 1 0 0 0,-1 0-1 0 0,0-1 1 0 0,0 0 0 0 0,-1 1 0 0 0,0-2 486 0 0,-1 8 71 0 0,-1 1 0 0 0,0-1 0 0 0,0 0 0 0 0,0 1 1 0 0,0-1-1 0 0,0 0 0 0 0,0 1 0 0 0,0-1 1 0 0,0 1-1 0 0,-1-1 0 0 0,1 0 0 0 0,-1 1 1 0 0,1-1-1 0 0,-1 1 0 0 0,0-1 0 0 0,1 1 0 0 0,-1-1 1 0 0,0 1-1 0 0,0 0 0 0 0,0-1 0 0 0,0 1 1 0 0,0 0-1 0 0,0 0 0 0 0,-1 0 0 0 0,1 0 1 0 0,0 0-1 0 0,-1 0 0 0 0,1 0 0 0 0,0 0 1 0 0,-1 0-1 0 0,1 1 0 0 0,-1-1 0 0 0,1 0 0 0 0,-1 1 1 0 0,1-1-1 0 0,-1 1 0 0 0,0 0 0 0 0,1 0 1 0 0,-1-1-1 0 0,0 1 0 0 0,1 0 0 0 0,-1 1 1 0 0,0-1-1 0 0,1 0 0 0 0,-1 0 0 0 0,1 1 0 0 0,-1-1-71 0 0,-3 2 198 0 0,0-1 1 0 0,0 1-1 0 0,0 0 0 0 0,1 1 0 0 0,-1-1 0 0 0,1 1 0 0 0,0 0 0 0 0,-1 0 0 0 0,1 1 0 0 0,0-1 0 0 0,1 1 0 0 0,-1 0 0 0 0,1 0 0 0 0,0 0 0 0 0,-2 2-198 0 0,-4 9 414 0 0,5-10-304 0 0,1 0-1 0 0,0 0 1 0 0,1 1 0 0 0,-1-1-1 0 0,1 1 1 0 0,0 0-110 0 0,-1 2 70 0 0,1-4-56 0 0,1 0 1 0 0,0 1 0 0 0,-1-1 0 0 0,1 1 0 0 0,1-1 0 0 0,-1 1 0 0 0,1-1 0 0 0,0 1-1 0 0,0-1 1 0 0,0 1 0 0 0,0-1 0 0 0,1 1 0 0 0,0-1 0 0 0,0 1 0 0 0,0-1 0 0 0,0 0-1 0 0,1 1 1 0 0,1 2-15 0 0,-2-6 80 0 0,12 5 27 0 0,-11-5-84 0 0,0-1 0 0 0,-1 0 0 0 0,1 0 0 0 0,0 0 0 0 0,0 0 0 0 0,-1 0-1 0 0,1 0 1 0 0,0 0 0 0 0,0-1 0 0 0,0 1 0 0 0,-1-1 0 0 0,1 1 0 0 0,0-1 0 0 0,-1 0 0 0 0,1 1 0 0 0,-1-1 0 0 0,1 0 0 0 0,-1 0 0 0 0,1 0 0 0 0,-1 0-1 0 0,1-1 1 0 0,-1 1 0 0 0,0 0 0 0 0,1-2-23 0 0,5-5 79 0 0,0 0-1 0 0,-1-1 0 0 0,6-9-78 0 0,-1 1-28 0 0,13-12-160 0 0,-23 28 130 0 0,-1 1-8 0 0,1 1 49 0 0,0 0-1 0 0,1 0 1 0 0,-1 0-1 0 0,0 0 0 0 0,0 0 1 0 0,0 0-1 0 0,0 1 1 0 0,0-1-1 0 0,-1 0 1 0 0,2 2 17 0 0,-2-3-1 0 0,3 6-30 0 0,0 0 0 0 0,0 0-1 0 0,-1 1 1 0 0,1 4 31 0 0,-2-6-1 0 0,1-1 0 0 0,-1 1 1 0 0,1-1-1 0 0,0 1 0 0 0,0-1 0 0 0,0 1 0 0 0,1-1 0 0 0,2 3 1 0 0,16 13 127 0 0,-20-19-117 0 0,1 0 0 0 0,-1 1-1 0 0,1-1 1 0 0,0 0 0 0 0,0 0 0 0 0,0 0 0 0 0,0 0-1 0 0,0 0 1 0 0,0-1 0 0 0,0 1 0 0 0,0-1 0 0 0,0 1-1 0 0,0-1 1 0 0,0 1 0 0 0,0-1 0 0 0,0 0 0 0 0,0 0-1 0 0,0 0 1 0 0,0 0 0 0 0,0-1 0 0 0,0 1 0 0 0,1-1-1 0 0,-1 1 1 0 0,0-1 0 0 0,0 0 0 0 0,0 1 0 0 0,-1-1-1 0 0,1 0 1 0 0,2-1-10 0 0,0-1-89 0 0,1 0 1 0 0,-1-1-1 0 0,1 1 0 0 0,-1-1 0 0 0,0 0 0 0 0,-1 0 0 0 0,1 0 1 0 0,-1-1-1 0 0,1 1 0 0 0,1-4 89 0 0,4-4-446 0 0,-8 11 377 0 0,0 0-1 0 0,0-1 1 0 0,0 1-1 0 0,0 0 1 0 0,0 0-1 0 0,0-1 1 0 0,-1 1-1 0 0,1 0 1 0 0,0-1 0 0 0,-1 1-1 0 0,1-1 1 0 0,-1 1-1 0 0,1-1 1 0 0,-1 1-1 0 0,0-1 70 0 0,2-17-876 0 0,-1 12 397 0 0,0-1 0 0 0,0 1-1 0 0,-1-1 1 0 0,0 0 0 0 0,-2-6 479 0 0,0 4-276 0 0,2 7 177 0 0,-1 0 0 0 0,0 0 0 0 0,1 0 0 0 0,0 0 0 0 0,-1-1 0 0 0,1 1 0 0 0,1 0 99 0 0,0-1-20 0 0,-1 4 101 0 0,0 0 38 0 0,0 0 169 0 0,0 0 80 0 0,0 0 14 0 0,1 1-278 0 0,-1 1 0 0 0,0 0-1 0 0,0-1 1 0 0,1 1 0 0 0,-1 0-1 0 0,1-1 1 0 0,0 1 0 0 0,-1-1-1 0 0,1 2-103 0 0,0-2 51 0 0,0 1 0 0 0,0 0 0 0 0,0-1-1 0 0,-1 1 1 0 0,1 0 0 0 0,-1 0-1 0 0,0 0 1 0 0,1 0 0 0 0,-1 1-51 0 0,0 2 155 0 0,1 0 0 0 0,0 1 1 0 0,1-1-1 0 0,-1 1 0 0 0,1-1 1 0 0,0 0-1 0 0,0 0 0 0 0,1 0 1 0 0,-1 0-1 0 0,2 1-155 0 0,4 8 409 0 0,-4-6-190 0 0,0-1 0 0 0,1 0-1 0 0,0 0 1 0 0,1 0 0 0 0,0-1-1 0 0,0 0 1 0 0,0 0 0 0 0,5 3-219 0 0,-11-8 25 0 0,1-1 0 0 0,0 1 1 0 0,0 0-1 0 0,0-1 1 0 0,0 1-1 0 0,0-1 1 0 0,0 1-1 0 0,0-1 0 0 0,-1 1 1 0 0,2-1-1 0 0,-1 0 1 0 0,0 1-1 0 0,0-1 0 0 0,0 0 1 0 0,0 0-1 0 0,0 0 1 0 0,0 0-1 0 0,0 0 1 0 0,0 0-1 0 0,0 0 0 0 0,0 0 1 0 0,0-1-1 0 0,0 1 1 0 0,0 0-1 0 0,0 0 0 0 0,0-1 1 0 0,0 1-1 0 0,0-1 1 0 0,0 1-1 0 0,0-1 1 0 0,0 1-1 0 0,0-1 0 0 0,-1 0 1 0 0,1 1-1 0 0,0-1 1 0 0,0 0-1 0 0,-1 0 0 0 0,1 0 1 0 0,0 1-1 0 0,0-2-25 0 0,1-1 48 0 0,0-1 1 0 0,1 0-1 0 0,-1 0 0 0 0,0 0 0 0 0,-1 0 1 0 0,1 0-1 0 0,-1 0 0 0 0,0-1 0 0 0,0-1-48 0 0,1-2-114 0 0,0 1 0 0 0,0 0 0 0 0,1-1 0 0 0,-1 1 0 0 0,2 0 0 0 0,-1 0 0 0 0,1 0 0 0 0,0 1 0 0 0,0-1 0 0 0,1 1 0 0 0,2-3 114 0 0,-7 9-12 0 0,1 0 1 0 0,-1-1 0 0 0,0 1 0 0 0,1-1 0 0 0,-1 1-1 0 0,1 0 1 0 0,-1 0 0 0 0,1-1 0 0 0,-1 1 0 0 0,1 0-1 0 0,-1 0 1 0 0,1 0 0 0 0,-1-1 0 0 0,1 1 0 0 0,-1 0-1 0 0,1 0 1 0 0,-1 0 0 0 0,1 0 0 0 0,-1 0 0 0 0,1 0-1 0 0,-1 0 1 0 0,1 0 0 0 0,-1 0 0 0 0,1 0 0 0 0,-1 0-1 0 0,1 1 1 0 0,-1-1 0 0 0,1 0 11 0 0,0 1-11 0 0,1 0 0 0 0,-1 0 1 0 0,1 0-1 0 0,-1 0 0 0 0,0 0 0 0 0,0 0 0 0 0,0 0 0 0 0,0 0 1 0 0,0 0-1 0 0,1 1 11 0 0,2 6 9 0 0,1-1-1 0 0,-1 1 1 0 0,2 4-9 0 0,-4-8-3 0 0,50 99 1334 0 0,-24-62-1310 0 0,-26-40 32 0 0,0-1-96 0 0,-1 0-1 0 0,1 0 1 0 0,0 1 0 0 0,-1-1-1 0 0,1 0 1 0 0,0-1-1 0 0,-1 1 1 0 0,1 0 0 0 0,0 0-1 0 0,0-1 1 0 0,-1 1-1 0 0,1-1 1 0 0,-1 1-1 0 0,1-1 1 0 0,0 0 0 0 0,-1 0-1 0 0,1 1 1 0 0,-1-1-1 0 0,0 0 1 0 0,1 0 0 0 0,-1-1-1 0 0,0 1 1 0 0,0 0-1 0 0,1 0 1 0 0,-1-1-1 0 0,0 1 1 0 0,0 0 0 0 0,-1-1-1 0 0,1 1 1 0 0,0-1-1 0 0,0 1 1 0 0,0-2 43 0 0,6-21-3759 0 0,-5 12-608 0 0,2-2-1981 0 0</inkml:trace>
  <inkml:trace contextRef="#ctx0" brushRef="#br0" timeOffset="10668.976">5469 208 6912 0 0,'0'0'314'0'0,"1"-1"-6"0"0,0-2 156 0 0,0 2 1390 0 0,6-1 5559 0 0,-7 4-7279 0 0,1 0 1 0 0,-1-1-1 0 0,1 1 0 0 0,-1-1 1 0 0,1 1-1 0 0,0-1 0 0 0,0 1 1 0 0,0-1-1 0 0,0 1 0 0 0,0-1 1 0 0,0 0-1 0 0,0 0 1 0 0,1 1-135 0 0,7 10 351 0 0,8 24 808 0 0,-14-28-859 0 0,1 1 0 0 0,0-1 0 0 0,3 5-300 0 0,27 49 1280 0 0,-31-55-1115 0 0,0 0-1 0 0,0 0 1 0 0,-1 0-1 0 0,1 6-164 0 0,3 7 269 0 0,11 44-25 0 0,-16-62-348 0 0,-1-2 8 0 0,0 0 6 0 0,0 0 2 0 0,-19 0-2785 0 0,6-1 1321 0 0,-3-1-15 0 0</inkml:trace>
  <inkml:trace contextRef="#ctx0" brushRef="#br0" timeOffset="11107.415">5288 378 16152 0 0,'0'0'365'0'0,"0"0"56"0"0,0 0 24 0 0,0 0-55 0 0,14 5-236 0 0,-8-4-43 0 0,0-1 0 0 0,0 0-1 0 0,0 0 1 0 0,4-1-111 0 0,17 1 496 0 0,-5 1 26 0 0,-1-1 0 0 0,0 0 0 0 0,4-2-522 0 0,5 0 103 0 0,-4 0-37 0 0,-1 0-1 0 0,1-2 0 0 0,-1 0 0 0 0,0-2 0 0 0,0-1 0 0 0,-1-1 0 0 0,24-11-65 0 0,-44 16-9 0 0,1 0 0 0 0,0-1 0 0 0,-1 0 1 0 0,0 0-1 0 0,0 0 0 0 0,0 0 0 0 0,0-1 9 0 0,3-3-98 0 0,-5 6 83 0 0,-1 0 0 0 0,0 0-1 0 0,0 0 1 0 0,0 0 0 0 0,0 0-1 0 0,0 0 1 0 0,0 0 0 0 0,0-2 15 0 0,-10 19 274 0 0,8-8-155 0 0,-4 17 383 0 0,2 1 0 0 0,1 3-502 0 0,2-20 85 0 0,0-1 0 0 0,0 0 0 0 0,1 0 1 0 0,0 0-1 0 0,0 1 0 0 0,1-1 0 0 0,0 0 0 0 0,0 0 1 0 0,2 4-86 0 0,-2-8 81 0 0,0 1 1 0 0,1-1-1 0 0,-1 0 1 0 0,0-1 0 0 0,1 1-1 0 0,0 0 1 0 0,-1-1-1 0 0,1 1 1 0 0,0-1 0 0 0,0 0-1 0 0,1 0 1 0 0,-1 0-1 0 0,0-1 1 0 0,1 1 0 0 0,-1-1-82 0 0,1 0 25 0 0,-1 0 1 0 0,0-1 0 0 0,0 0 0 0 0,0 0-1 0 0,1 0 1 0 0,-1 0 0 0 0,0 0-1 0 0,0-1 1 0 0,1 1 0 0 0,-1-1 0 0 0,0 0-1 0 0,0 0 1 0 0,0 0 0 0 0,1 0-26 0 0,4-3 71 0 0,-1-1 1 0 0,1 1 0 0 0,0-1-1 0 0,1-2-71 0 0,-7 5-40 0 0,0 0-1 0 0,0 0 0 0 0,0-1 1 0 0,0 1-1 0 0,0 0 0 0 0,-1-1 1 0 0,1 0-1 0 0,-1 1 0 0 0,1-1 1 0 0,-1 0-1 0 0,0 1 0 0 0,0-1 1 0 0,-1 0-1 0 0,1 0 41 0 0,7-44-930 0 0,-7 35 759 0 0,1-27-1195 0 0,-2 27 819 0 0,1 0 1 0 0,0 0-1 0 0,1-2 547 0 0,-2-4-185 0 0,0 17 256 0 0,0 1 66 0 0,0 0 20 0 0,8 16 259 0 0,13 40 614 0 0,-15-40-813 0 0,0 1 0 0 0,1-1-1 0 0,5 9-216 0 0,-6-15 2 0 0,-4-7 7 0 0,0 0 0 0 0,0 0 0 0 0,0 0 0 0 0,-1 0-1 0 0,1 0 1 0 0,-1 1 0 0 0,0 1-9 0 0,0-4 5 0 0,-1-1 1 0 0,0 1-1 0 0,0 0 0 0 0,1 0 0 0 0,-1-1 0 0 0,0 1 0 0 0,1 0 1 0 0,-1-1-1 0 0,1 1 0 0 0,-1 0 0 0 0,1-1 0 0 0,-1 1 0 0 0,1 0 0 0 0,0-1 1 0 0,-1 1-1 0 0,1-1 0 0 0,-1 1 0 0 0,1-1 0 0 0,0 0 0 0 0,0 1 1 0 0,-1-1-1 0 0,1 1-5 0 0,1-1 22 0 0,1 1 1 0 0,-1 0 0 0 0,0-1 0 0 0,1 0-1 0 0,-1 1 1 0 0,0-1 0 0 0,1 0 0 0 0,0 0-23 0 0,2 0-27 0 0,0-1 1 0 0,0 0-1 0 0,0 0 1 0 0,0 0 0 0 0,0 0-1 0 0,0-1 1 0 0,3-1 26 0 0,0-2-1463 0 0,0-1-3432 0 0,-2-2-2049 0 0</inkml:trace>
  <inkml:trace contextRef="#ctx0" brushRef="#br0" timeOffset="11681.038">6212 203 6912 0 0,'0'0'528'0'0,"6"5"-86"0"0,-3-1 232 0 0,1 0 1 0 0,-1-1-1 0 0,0 1 0 0 0,-1 0 0 0 0,1 1 0 0 0,-1-1 0 0 0,0 0 0 0 0,0 1 0 0 0,0-1 0 0 0,0 1-674 0 0,13 51 1926 0 0,-7-22-564 0 0,-7-30-1205 0 0,14 58 2030 0 0,-13-54-1802 0 0,-1 0 1 0 0,0 0-1 0 0,-1 0 1 0 0,0 0-1 0 0,0-1 0 0 0,-2 8-385 0 0,2-15 11 0 0,0 0-1 0 0,0 0 0 0 0,0 0 1 0 0,0 0-1 0 0,0 1 1 0 0,0-1-1 0 0,0 0 0 0 0,0 0 1 0 0,0 0-1 0 0,0 0 0 0 0,0 0 1 0 0,0 1-1 0 0,0-1 1 0 0,0 0-1 0 0,0 0 0 0 0,0 0 1 0 0,0 0-1 0 0,0 0 0 0 0,-1 0 1 0 0,1 0-1 0 0,0 1 1 0 0,0-1-1 0 0,0 0 0 0 0,0 0 1 0 0,0 0-1 0 0,0 0 0 0 0,-1 0 1 0 0,1 0-1 0 0,0 0 1 0 0,0 0-1 0 0,0 0 0 0 0,0 0 1 0 0,0 0-1 0 0,-1 0 1 0 0,1 0-1 0 0,0 0 0 0 0,0 0 1 0 0,0 0-1 0 0,0 0 0 0 0,0 0 1 0 0,-1 0-1 0 0,1 0 1 0 0,0 0-1 0 0,0 0-10 0 0,-8-5 340 0 0,-5-13 319 0 0,11 15-831 0 0,1-1 0 0 0,-1 0 0 0 0,1 0-1 0 0,0 0 1 0 0,0 0 0 0 0,1 0 0 0 0,-1 0 0 0 0,1 0-1 0 0,0 0 1 0 0,0 0 0 0 0,0 0 0 0 0,1 0-1 0 0,0 0 1 0 0,-1 0 0 0 0,1 0 0 0 0,2-4 172 0 0,-1 2-395 0 0,0 0 0 0 0,1 1 1 0 0,0-1-1 0 0,0 1 0 0 0,0-1 1 0 0,1 1-1 0 0,0 0 0 0 0,0 0 1 0 0,0 1-1 0 0,4-5 395 0 0,-5 7-233 0 0,-1 0-1 0 0,0 1 1 0 0,0-1 0 0 0,1 0 0 0 0,-1 1 0 0 0,1-1-1 0 0,0 1 1 0 0,-1 0 0 0 0,1 0 0 0 0,0 0 0 0 0,0 0 0 0 0,-1 1-1 0 0,1-1 1 0 0,0 1 0 0 0,0-1 233 0 0,0 1 60 0 0,0 1 0 0 0,-1-1 0 0 0,1 0 0 0 0,0 1 0 0 0,-1-1 0 0 0,1 1 0 0 0,-1 0 0 0 0,1 0 0 0 0,-1 0 0 0 0,0 0 0 0 0,1 0 0 0 0,-1 1 1 0 0,0-1-1 0 0,1 1-60 0 0,2 2 343 0 0,0 1 0 0 0,-1-1 1 0 0,1 1-1 0 0,-1 1 0 0 0,0-1 0 0 0,0 0 1 0 0,-1 1-1 0 0,1 0 0 0 0,-1 0 1 0 0,-1 0-1 0 0,1 0 0 0 0,0 3-343 0 0,33 84 2807 0 0,-34-88-1479 0 0,-5-12-1116 0 0,-5-15-573 0 0,7 18-84 0 0,0-1 0 0 0,1 0 0 0 0,0 1 1 0 0,0-1-1 0 0,0 0 0 0 0,1 0 0 0 0,-1 1 1 0 0,1-1-1 0 0,0 0 0 0 0,1 1 0 0 0,-1-1 1 0 0,1 1 444 0 0,5-21-2168 0 0,-5 20 1587 0 0,-1 1 1 0 0,2 0 0 0 0,-1-1 0 0 0,0 1 0 0 0,1 0 0 0 0,0 0-1 0 0,0 0 1 0 0,0 1 0 0 0,0-1 0 0 0,1 1 0 0 0,-1 0 0 0 0,1 0 0 0 0,0 0-1 0 0,0 0 1 0 0,0 1 0 0 0,1-1 580 0 0,-2 2 250 0 0,-1 0 0 0 0,1 0-1 0 0,-1 1 1 0 0,1-1 0 0 0,-1 1-1 0 0,1-1 1 0 0,0 1 0 0 0,-1 0-1 0 0,1 0 1 0 0,-1 0 0 0 0,1 0-1 0 0,0 1 1 0 0,-1-1 0 0 0,1 1-1 0 0,-1-1 1 0 0,1 1 0 0 0,-1 0-1 0 0,3 1-249 0 0,-2 0 639 0 0,1 0-1 0 0,0 0 0 0 0,-1 0 0 0 0,1 0 0 0 0,-1 1 1 0 0,0-1-1 0 0,0 1 0 0 0,0 0 0 0 0,0 0 0 0 0,0 0 0 0 0,1 2-638 0 0,10 15 995 0 0,-1-1-190 0 0,0 1 0 0 0,-1 0 0 0 0,-1 0 0 0 0,9 21-805 0 0,-7-12 495 0 0,-10-23-365 0 0,0 0 0 0 0,-1 0 0 0 0,1 1 0 0 0,-1-1 0 0 0,1 7-130 0 0,5 5-5747 0 0,-7-17 5184 0 0,-1 0-6542 0 0</inkml:trace>
  <inkml:trace contextRef="#ctx0" brushRef="#br0" timeOffset="29546.658">10906 277 11056 0 0,'0'0'488'0'0,"0"0"104"0"0,5-2-472 0 0,2-4-120 0 0,-4 4 0 0 0,-3 2 0 0 0,7 0 1664 0 0,2-3 320 0 0,-3 3 55 0 0,-6 0-6550 0 0,0 0-1313 0 0</inkml:trace>
  <inkml:trace contextRef="#ctx0" brushRef="#br0" timeOffset="25354.749">7429 400 9216 0 0,'0'0'421'0'0,"-2"-9"150"0"0,-1 5-370 0 0,3 3 842 0 0,0 1 353 0 0,0 0 68 0 0,0 0-179 0 0,0 0-785 0 0,0 0-349 0 0,0 0-73 0 0,0 0 30 0 0,0 0 179 0 0,0 0 81 0 0,0 0 14 0 0,25 0 425 0 0,20 0 734 0 0,12-3-1541 0 0,-44 2 22 0 0,1-1 0 0 0,0 0-1 0 0,-1-1 1 0 0,0-1 0 0 0,0 0 0 0 0,5-3-22 0 0,-14 5 14 0 0,-1 0 0 0 0,1 0 0 0 0,0 0 0 0 0,0-1 0 0 0,-1 0 0 0 0,0 1 0 0 0,1-1 0 0 0,1-3-14 0 0,-4 5 5 0 0,-1 1 0 0 0,1-1 0 0 0,0 0 0 0 0,-1 0 0 0 0,1 1 0 0 0,-1-1 0 0 0,1 0 0 0 0,-1 0 0 0 0,1 0 0 0 0,-1 0 0 0 0,0 1 0 0 0,1-1 0 0 0,-1 0 0 0 0,0 0 0 0 0,0 0 0 0 0,0 0 0 0 0,0 0 0 0 0,0 0 0 0 0,0 0 0 0 0,0 0 0 0 0,0 0 0 0 0,0 0 0 0 0,0 0 0 0 0,0 1 0 0 0,0-1 0 0 0,-1 0 0 0 0,1 0 0 0 0,0 0 0 0 0,-1 0 0 0 0,1 0 0 0 0,-1 0 0 0 0,1 1 0 0 0,-1-1 0 0 0,1 0 0 0 0,-1 0 0 0 0,1 1 0 0 0,-1-1 0 0 0,0 0 0 0 0,0 1 0 0 0,1-1 0 0 0,-1 1 0 0 0,0-1 0 0 0,0 0-5 0 0,-4-1 29 0 0,0-1 0 0 0,0 0 0 0 0,-1 1 0 0 0,1 0 0 0 0,-1 0 0 0 0,0 1 0 0 0,1-1 0 0 0,-1 1 0 0 0,0 0 0 0 0,0 1 0 0 0,1 0 0 0 0,-1 0 0 0 0,0 0 0 0 0,-3 1-29 0 0,-2 0 80 0 0,1 0-1 0 0,0 1 1 0 0,0 1-1 0 0,0 0 0 0 0,0 0 1 0 0,0 1-1 0 0,-6 3-79 0 0,7-2 92 0 0,0 0-1 0 0,0 0 1 0 0,0 0 0 0 0,1 1-1 0 0,0 1 1 0 0,0-1-1 0 0,1 1 1 0 0,-1 1-1 0 0,-1 2-91 0 0,7-7 10 0 0,1-1-1 0 0,-1 1 0 0 0,1 0 0 0 0,0 0 0 0 0,0-1 1 0 0,0 1-1 0 0,0 0 0 0 0,0 0 0 0 0,0 0 0 0 0,1 0 1 0 0,0 1-1 0 0,-1-1 0 0 0,1 0 0 0 0,1 0 0 0 0,-1 0 1 0 0,0 0-1 0 0,1 0 0 0 0,-1 0 0 0 0,1 0 1 0 0,0 0-1 0 0,0 0 0 0 0,0 0 0 0 0,0 0 0 0 0,0-1 1 0 0,1 1-1 0 0,0 0 0 0 0,-1-1 0 0 0,1 1 0 0 0,0-1 1 0 0,0 1-1 0 0,0-1 0 0 0,2 1-9 0 0,5 6 51 0 0,1 0 0 0 0,-1-1 0 0 0,2 0 0 0 0,-1-1 0 0 0,1 0 0 0 0,0 0 0 0 0,1-1 0 0 0,0-1 0 0 0,-1 0 0 0 0,2-1 0 0 0,5 2-51 0 0,-17-6-2 0 0,12 3 33 0 0,0-1 1 0 0,13 1-32 0 0,-21-3-209 0 0,-1 0 1 0 0,1 0-1 0 0,-1-1 1 0 0,0 1 0 0 0,1-1-1 0 0,-1 0 1 0 0,0 0 0 0 0,0 0-1 0 0,0-1 1 0 0,0 0-1 0 0,2-1 209 0 0,11-7-5111 0 0,4-2-1593 0 0</inkml:trace>
  <inkml:trace contextRef="#ctx0" brushRef="#br0" timeOffset="25677.604">7989 1 14600 0 0,'0'0'330'0'0,"-18"6"925"0"0,13-5-1234 0 0,0 1 0 0 0,1-1 0 0 0,-1 1 0 0 0,1 0 0 0 0,-1 1 0 0 0,1-1 0 0 0,0 1 0 0 0,-1 0 0 0 0,1 0 0 0 0,1 0 0 0 0,-4 3-21 0 0,0 1 207 0 0,1 1-1 0 0,0 0 1 0 0,0 1-1 0 0,1-1 1 0 0,-2 6-207 0 0,-2 4 302 0 0,0 0 1 0 0,2 1-1 0 0,0 1 1 0 0,2-1-1 0 0,0 1 1 0 0,1 2-303 0 0,-2 12 208 0 0,2 0-1 0 0,2 1 1 0 0,1 6-208 0 0,0 41 249 0 0,2 75 681 0 0,0-66-210 0 0,-2-50-488 0 0,0-25-160 0 0,0-1 1 0 0,-1 0-1 0 0,-4 10-72 0 0,-3 27 220 0 0,9-47-188 0 0,-1 0-1 0 0,0 0 0 0 0,-1 0 0 0 0,1 0 1 0 0,-1 0-1 0 0,0 0 0 0 0,0 0 1 0 0,0 0-1 0 0,-1-1 0 0 0,-2 3-31 0 0,4-5-49 0 0,0 0 0 0 0,0-1 0 0 0,0 0 0 0 0,0 1 0 0 0,-1-1 0 0 0,1 0 0 0 0,-1 0 0 0 0,1 0 0 0 0,-1 0 0 0 0,1 0 0 0 0,-1 0 0 0 0,1 0 0 0 0,-1 0 0 0 0,0-1 0 0 0,1 1 0 0 0,-1 0 0 0 0,0-1 0 0 0,0 0 0 0 0,0 1 0 0 0,1-1 0 0 0,-1 0 0 0 0,0 0 0 0 0,0 0 1 0 0,0 0-1 0 0,0 0 0 0 0,1-1 0 0 0,-1 1 0 0 0,0 0 0 0 0,0-1 0 0 0,0 1 0 0 0,1-1 0 0 0,-2-1 49 0 0,-6-3-914 0 0</inkml:trace>
  <inkml:trace contextRef="#ctx0" brushRef="#br0" timeOffset="25954.837">7574 488 9672 0 0,'1'-1'222'0'0,"1"-1"1"0"0,0 0 0 0 0,0 1 0 0 0,0-1 0 0 0,0 1-1 0 0,0 0 1 0 0,0-1 0 0 0,0 1 0 0 0,0 0-1 0 0,0 0 1 0 0,1 1 0 0 0,-1-1 0 0 0,0 0-1 0 0,1 1 1 0 0,-1 0 0 0 0,1-1 0 0 0,-1 1 0 0 0,2 0-223 0 0,4-1 919 0 0,95-7 2094 0 0,73 5-3013 0 0,-173 3 57 0 0,25-1-13 0 0,-1-1 0 0 0,0-2 0 0 0,11-3-44 0 0,-11 2-6275 0 0</inkml:trace>
  <inkml:trace contextRef="#ctx0" brushRef="#br0" timeOffset="26246">8241 139 14336 0 0,'-5'-2'137'0'0,"0"1"1"0"0,0 0 0 0 0,-1 0 0 0 0,1 0 0 0 0,0 1 0 0 0,-1 0 0 0 0,1 0 0 0 0,0 0 0 0 0,-1 0 0 0 0,1 1 0 0 0,0 0 0 0 0,0 0-1 0 0,0 1 1 0 0,-3 0-138 0 0,1 1 197 0 0,0 0 1 0 0,0 0-1 0 0,0 1 0 0 0,0 0 0 0 0,0 0 0 0 0,1 1 0 0 0,0 0 1 0 0,0 0-1 0 0,-2 2-197 0 0,1 0 174 0 0,0 1 0 0 0,1-1 0 0 0,0 1 0 0 0,0 0 0 0 0,1 1 0 0 0,0-1 0 0 0,0 1 0 0 0,1 0 0 0 0,0 1 0 0 0,1-1 0 0 0,0 1 0 0 0,0-1 0 0 0,1 1 0 0 0,1 0 0 0 0,-1 0 0 0 0,1 0 0 0 0,1 1-174 0 0,3 38 314 0 0,1 1 0 0 0,3-1 0 0 0,4 5-314 0 0,-1 3 338 0 0,-7-35-268 0 0,0-1-1 0 0,-2 1 0 0 0,0 0 1 0 0,-2 0-1 0 0,0-1 0 0 0,-1 2-69 0 0,1-14 49 0 0,1-7-30 0 0,-1 1 1 0 0,1-1 0 0 0,-1 0 0 0 0,1 1-1 0 0,-1-1 1 0 0,0 0 0 0 0,0 1-1 0 0,0-1 1 0 0,0 0 0 0 0,-1 2-20 0 0,1-4-59 0 0,0 1 1 0 0,0 0-1 0 0,0-1 1 0 0,0 1 0 0 0,1-1-1 0 0,-1 1 1 0 0,0-1 0 0 0,0 1-1 0 0,0-1 1 0 0,0 0-1 0 0,0 1 1 0 0,-1-1 0 0 0,1 0-1 0 0,0 0 1 0 0,0 0-1 0 0,0 0 1 0 0,0 0 0 0 0,0 0-1 0 0,0 0 1 0 0,0 0 0 0 0,0 0-1 0 0,0 0 1 0 0,0-1-1 0 0,0 1 59 0 0,-9-4-1588 0 0</inkml:trace>
  <inkml:trace contextRef="#ctx0" brushRef="#br0" timeOffset="26471.94">7923 392 14336 0 0,'0'0'330'0'0,"1"-1"45"0"0,4-1-261 0 0,0 1 0 0 0,0 0 0 0 0,0 0 0 0 0,0 1 0 0 0,0-1 0 0 0,0 1 0 0 0,1 0 0 0 0,0 0-114 0 0,45 7 101 0 0,-17-2 373 0 0,30 4 518 0 0,-39-5-970 0 0,0 0-1 0 0,25-1-21 0 0,-16-7-1638 0 0,-29 3 1431 0 0,18-3-751 0 0</inkml:trace>
  <inkml:trace contextRef="#ctx0" brushRef="#br0" timeOffset="26684.744">8388 317 4144 0 0,'0'0'319'0'0,"0"0"189"0"0,0 0 1573 0 0,0 0 707 0 0,1 3 2775 0 0,3 7-4404 0 0,4 44 2428 0 0,-5-45-3039 0 0,0 6 282 0 0,-3-13-731 0 0,1 1-1 0 0,-1-1 1 0 0,1 0-1 0 0,-1 1 0 0 0,1-1 1 0 0,0 0-1 0 0,0 0 1 0 0,0 0-1 0 0,0 1 1 0 0,1-1-99 0 0,-1 0 94 0 0,0 1 1 0 0,1-1-1 0 0,-1 1 1 0 0,0-1 0 0 0,-1 1-1 0 0,1 0 1 0 0,0 1-95 0 0,4 21 439 0 0,-3-19-318 0 0,-1-1-1 0 0,0 1 1 0 0,0-1-1 0 0,0 7-120 0 0,-2-10 0 0 0,1-1 0 0 0,0-1 0 0 0,0 1 0 0 0,0 0 0 0 0,0-1 0 0 0,0 1 0 0 0,0 0 0 0 0,0-1 0 0 0,0 1 0 0 0,0 0 0 0 0,0-1 0 0 0,0 1 0 0 0,1-1 0 0 0,-1 1 0 0 0,0 0 0 0 0,0-1 0 0 0,1 1 0 0 0,-1-1 0 0 0,0 1 0 0 0,1 0 0 0 0,-1 0 0 0 0,8 9-704 0 0,-8-10 644 0 0,0 0 1 0 0,0 0-1 0 0,0 0 1 0 0,0 0-1 0 0,1 0 0 0 0,-1 0 1 0 0,0 0-1 0 0,0 0 1 0 0,0 0-1 0 0,1 0 0 0 0,-1 0 1 0 0,0 0-1 0 0,0 0 1 0 0,0 0-1 0 0,1 0 0 0 0,-1 0 1 0 0,0 0-1 0 0,0 0 1 0 0,0 0-1 0 0,1 0 0 0 0,-1 0 1 0 0,0 0-1 0 0,0 0 1 0 0,0 0-1 0 0,0-1 0 0 0,1 1 1 0 0,-1 0-1 0 0,0 0 1 0 0,0 0-1 0 0,0 0 0 0 0,0-1 60 0 0,6-11-5533 0 0,-6 12 4847 0 0,1-2-5918 0 0</inkml:trace>
  <inkml:trace contextRef="#ctx0" brushRef="#br0" timeOffset="27129.544">8424 220 7368 0 0,'0'0'568'0'0,"0"-1"-374"0"0,-1-3 137 0 0,0 3 1272 0 0,-7-7 4888 0 0,5 9-5739 0 0,8 9 1152 0 0,3 2-3048 0 0,-8-11 444 0 0</inkml:trace>
  <inkml:trace contextRef="#ctx0" brushRef="#br0" timeOffset="27474.962">8684 230 12552 0 0,'-16'0'1337'0'0,"8"1"-1125"0"0,0 0-1 0 0,-1 1 1 0 0,2 0-1 0 0,-1 1 1 0 0,0-1 0 0 0,0 1-1 0 0,1 1 1 0 0,-1 0 0 0 0,1 0-1 0 0,0 0 1 0 0,1 1 0 0 0,-1 0-1 0 0,1 0 1 0 0,0 0-1 0 0,-5 6-211 0 0,5-4 407 0 0,1 0-1 0 0,0 0 0 0 0,0 0 0 0 0,1 1 0 0 0,0-1 0 0 0,0 2-406 0 0,3-6 79 0 0,0 0 0 0 0,0 0-1 0 0,0 0 1 0 0,0 0-1 0 0,0 0 1 0 0,1 1 0 0 0,0-1-1 0 0,-1 0 1 0 0,1 0-1 0 0,0 0 1 0 0,1 1 0 0 0,-1-1-1 0 0,0 0 1 0 0,1 0 0 0 0,0 0-1 0 0,0 0 1 0 0,0 0-1 0 0,0 0-78 0 0,2 4 81 0 0,-1-2 1 0 0,0 0 0 0 0,1 0 0 0 0,-1-1 0 0 0,1 1 0 0 0,0-1 1 0 0,3 4-83 0 0,-2-4 96 0 0,31 29 510 0 0,-32-31-577 0 0,0 1-1 0 0,1-1 1 0 0,0 0-1 0 0,-1 0 0 0 0,1 0 1 0 0,0 0-1 0 0,0 0 1 0 0,0-1-1 0 0,0 0 0 0 0,1 0-28 0 0,51 16 140 0 0,-45-16-106 0 0,-1 0-1 0 0,1 0 1 0 0,-1-1-1 0 0,1 0 1 0 0,-1-1-1 0 0,1 0 1 0 0,-1 0-1 0 0,2-2-33 0 0,-10 3-39 0 0,0-1-1 0 0,0 1 0 0 0,0-1 0 0 0,-1 0 0 0 0,1 0 1 0 0,0 1-1 0 0,-1-1 0 0 0,1 0 0 0 0,0-1 1 0 0,0 0 39 0 0,9-8-4450 0 0,-9 8 2596 0 0,7-6-5104 0 0</inkml:trace>
  <inkml:trace contextRef="#ctx0" brushRef="#br0" timeOffset="27749.461">8890 314 15232 0 0,'0'0'348'0'0,"0"0"49"0"0,2 8 385 0 0,7 40-227 0 0,-7-42-229 0 0,-1-1 0 0 0,1 1-1 0 0,-1-1 1 0 0,1 1 0 0 0,1 0-326 0 0,0-1 435 0 0,-1 1 1 0 0,0 0-1 0 0,0 0 1 0 0,-1 0 0 0 0,0 0-436 0 0,1 1 324 0 0,0 0 0 0 0,0 0 0 0 0,1 0 1 0 0,0-1-1 0 0,0 1 0 0 0,2 2-324 0 0,7 15 565 0 0,-9-20-377 0 0,-2-3-4568 0 0,2-5-2739 0 0</inkml:trace>
  <inkml:trace contextRef="#ctx0" brushRef="#br0" timeOffset="28057.7">8980 186 14224 0 0,'0'0'653'0'0,"0"0"-16"0"0,0 0-398 0 0,7 11-88 0 0,-3-1-151 0 0,1-2 0 0 0,0 1 0 0 0,3 2 0 0 0,-2-2 0 0 0,-4-6-10 0 0,0-1 1 0 0,0 1 0 0 0,1 0 0 0 0,-1-1 0 0 0,1 1 0 0 0,1 0 9 0 0,12 12-325 0 0,-10-4 81 0 0</inkml:trace>
  <inkml:trace contextRef="#ctx0" brushRef="#br0" timeOffset="28554.221">9326 330 4144 0 0,'2'0'319'0'0,"20"-7"-556"0"0,-15 4 1406 0 0,-1-1 1 0 0,1 1 0 0 0,-1-1-1 0 0,3-2-1169 0 0,-6 4 458 0 0,0 0 1 0 0,0 0-1 0 0,-1-1 0 0 0,1 1 0 0 0,0-1 0 0 0,-1 0 0 0 0,0 1 0 0 0,0-1 0 0 0,0 0 0 0 0,0-1 1 0 0,0 1-1 0 0,0 0 0 0 0,-1-1 0 0 0,1 1 0 0 0,-1 0 0 0 0,0-1-458 0 0,1-6 607 0 0,-1 10-574 0 0,-1-1-1 0 0,0 1 1 0 0,1-1-1 0 0,-1 0 1 0 0,0 1-1 0 0,0-1 0 0 0,1 0 1 0 0,-1 1-1 0 0,0-1 1 0 0,0 0-1 0 0,0 1 1 0 0,0-1-1 0 0,0 0 1 0 0,0 1-1 0 0,0-1 0 0 0,0 0 1 0 0,-1 0-1 0 0,1 1 1 0 0,0-1-1 0 0,0 1 1 0 0,0-1-1 0 0,-1 0 1 0 0,1 1-1 0 0,0-1 0 0 0,-1 0 1 0 0,1 1-1 0 0,0-1 1 0 0,-1 1-1 0 0,1-1 1 0 0,-1 1-1 0 0,1-1 0 0 0,-1 1 1 0 0,1-1-1 0 0,-1 1 1 0 0,1 0-1 0 0,-1-1 1 0 0,0 1-1 0 0,1 0-32 0 0,-4-3 64 0 0,0 1 0 0 0,0 1 0 0 0,0-1 0 0 0,0 0 0 0 0,0 1 0 0 0,0 0 0 0 0,-1 0 0 0 0,1 0 0 0 0,0 0 0 0 0,-1 1 0 0 0,1 0 0 0 0,0 0 0 0 0,-1 0-64 0 0,-2 1 110 0 0,0 0 0 0 0,-1 0 0 0 0,1 1-1 0 0,1 0 1 0 0,-1 0 0 0 0,0 0 0 0 0,-4 3-110 0 0,-7 5 244 0 0,0 0 0 0 0,1 2 1 0 0,1-1-1 0 0,0 2 1 0 0,-4 5-245 0 0,10-8 105 0 0,1 0 0 0 0,0 1 0 0 0,1 0 0 0 0,1 1 0 0 0,-1-1 0 0 0,2 2 0 0 0,-1-1 0 0 0,-1 7-105 0 0,8-18 19 0 0,-1 0 0 0 0,1-1 0 0 0,0 1 0 0 0,0 0-1 0 0,-1 0 1 0 0,1 0 0 0 0,0 0 0 0 0,0 0 0 0 0,0 0 0 0 0,0-1 0 0 0,0 1 0 0 0,0 0 0 0 0,0 0 0 0 0,0 0 0 0 0,0 0 0 0 0,1 0 0 0 0,-1 0 0 0 0,0 0 0 0 0,0-1 0 0 0,1 1 0 0 0,-1 0 0 0 0,1 0 0 0 0,-1 0-19 0 0,1 0 17 0 0,1 1 1 0 0,-1-1-1 0 0,0 1 0 0 0,1-1 1 0 0,-1 0-1 0 0,1 0 1 0 0,-1 1-1 0 0,1-1 0 0 0,-1 0 1 0 0,1-1-1 0 0,1 2-17 0 0,0-1 16 0 0,0 1-1 0 0,1-1 1 0 0,-1 0 0 0 0,1 0-1 0 0,-1 0 1 0 0,1-1-1 0 0,0 1 1 0 0,-1-1 0 0 0,1 0-1 0 0,-1 0 1 0 0,1 0-1 0 0,2-1-15 0 0,24-5 107 0 0,-20 4-88 0 0,1 0 0 0 0,-1 0 0 0 0,0-1 0 0 0,1-1 0 0 0,-1 1 0 0 0,-1-2 0 0 0,1 1 0 0 0,8-7-19 0 0,10-11-832 0 0,0-2 0 0 0,-2-1 0 0 0,3-4 832 0 0,-4 3-1364 0 0,-16 16 755 0 0,-6 7 373 0 0,-1 0 0 0 0,1 0 0 0 0,0 0 0 0 0,0 0 0 0 0,1 0 0 0 0,0 0 236 0 0,-3 3 9 0 0,-1 0 0 0 0,0 0 1 0 0,1 0-1 0 0,-1 0 0 0 0,1 0 1 0 0,-1 1-1 0 0,0-1 0 0 0,1 0 1 0 0,-1 0-1 0 0,0 0 0 0 0,1 1 1 0 0,-1-1-1 0 0,0 0 0 0 0,0 0 1 0 0,1 1-1 0 0,-1-1 0 0 0,0 0 1 0 0,0 1-1 0 0,1-1 0 0 0,-1 0 1 0 0,0 1-1 0 0,0-1 0 0 0,0 0 0 0 0,0 1 1 0 0,1-1-1 0 0,-1 1 0 0 0,0-1 1 0 0,0 0-1 0 0,0 1 0 0 0,0-1 1 0 0,0 1-1 0 0,0-1 0 0 0,0 0 1 0 0,0 1-10 0 0,3 15 437 0 0,1 3 142 0 0,1 8 305 0 0,-5-14-486 0 0,-1 0 51 0 0,2 0 0 0 0,0 0 0 0 0,1 5-449 0 0,2-5 385 0 0,-3-11-306 0 0,0 0-1 0 0,0 1 1 0 0,0-1 0 0 0,-1 0 0 0 0,1 0 0 0 0,-1 0-1 0 0,1 3-78 0 0,-2-5 24 0 0,1 1 0 0 0,0-1 0 0 0,0 1 0 0 0,0-1 0 0 0,0 1 0 0 0,0-1 0 0 0,0 1 0 0 0,0-1 0 0 0,0 1 0 0 0,1 0 0 0 0,-1-1 0 0 0,0 1 0 0 0,0-1 0 0 0,0 1 0 0 0,1-1 0 0 0,-1 1 0 0 0,0-1 0 0 0,0 1 0 0 0,1-1 0 0 0,-1 0 0 0 0,0 1 0 0 0,1-1 0 0 0,-1 1 0 0 0,1-1 0 0 0,-1 0 0 0 0,0 1 0 0 0,1-1 0 0 0,-1 0 0 0 0,1 0 0 0 0,-1 1 0 0 0,1-1 0 0 0,-1 0 0 0 0,1 0 0 0 0,-1 1 0 0 0,1-1 0 0 0,-1 0 0 0 0,1 0 0 0 0,-1 0 0 0 0,1 0 0 0 0,0 0 0 0 0,-1 0 0 0 0,1 0 0 0 0,-1 0 0 0 0,1 0 0 0 0,-1 0 0 0 0,1 0 0 0 0,-1-1 0 0 0,1 1 0 0 0,-1 0 0 0 0,1 0 0 0 0,0-1-24 0 0,1 1 40 0 0,0-1 0 0 0,0 0 0 0 0,0 0 0 0 0,0 0 0 0 0,0-1 0 0 0,0 1 0 0 0,0 0 0 0 0,0-1 0 0 0,0 1 0 0 0,0-1 0 0 0,0-1-40 0 0,36-55-472 0 0,-25 35-1601 0 0,17-21 2073 0 0,-23 35-403 0 0,0 1 0 0 0,0 0 0 0 0,0 1 0 0 0,1-1 0 0 0,7-4 403 0 0,-14 11 13 0 0,1 0 1 0 0,0 0-1 0 0,-1 0 0 0 0,1 0 0 0 0,0 0 0 0 0,0 0 0 0 0,0 0 0 0 0,0 1 0 0 0,-1-1 1 0 0,1 1-1 0 0,0-1 0 0 0,0 1 0 0 0,0 0 0 0 0,0-1 0 0 0,0 1 0 0 0,0 0 0 0 0,0 0 1 0 0,0 1-1 0 0,0-1 0 0 0,0 0 0 0 0,0 1 0 0 0,0-1 0 0 0,0 1 0 0 0,0 0 1 0 0,0 0-1 0 0,0-1 0 0 0,0 1 0 0 0,-1 0 0 0 0,1 0 0 0 0,0 1 0 0 0,-1-1 0 0 0,2 1-13 0 0,3 4 253 0 0,7 5 229 0 0,0 2 1 0 0,-1-1-1 0 0,1 4-482 0 0,14 15 720 0 0,-21-24-624 0 0,1 1 0 0 0,0-1 0 0 0,0 0 0 0 0,0-1 0 0 0,1 0 0 0 0,3 2-96 0 0,-8-6-54 0 0,0 0-1 0 0,0 0 0 0 0,0 0 0 0 0,0-1 1 0 0,0 0-1 0 0,0 0 0 0 0,1 0 0 0 0,-1 0 0 0 0,0 0 1 0 0,1 0-1 0 0,-1-1 0 0 0,1 0 0 0 0,-1 1 1 0 0,1-1-1 0 0,-1-1 0 0 0,0 1 0 0 0,1 0 1 0 0,0-1 54 0 0,2-1-573 0 0,0 1 1 0 0,0-1-1 0 0,0 0 0 0 0,0-1 1 0 0,-1 1-1 0 0,1-1 1 0 0,-1 0-1 0 0,0 0 1 0 0,2-2 572 0 0,9-8-1909 0 0</inkml:trace>
  <inkml:trace contextRef="#ctx0" brushRef="#br0" timeOffset="29234.473">10091 117 13824 0 0,'0'0'1061'0'0,"-2"1"-692"0"0,-15 9-161 0 0,11-7 77 0 0,0 0 0 0 0,1 0 0 0 0,-1 1 0 0 0,1 0 0 0 0,0 0 0 0 0,0 0 0 0 0,-3 4-285 0 0,-17 22 2838 0 0,-10 18-2838 0 0,27-36 365 0 0,0 1 1 0 0,1 0-1 0 0,1 0 1 0 0,0 0-1 0 0,-2 9-365 0 0,8-21 15 0 0,-1 1-1 0 0,1 0 1 0 0,-1 0 0 0 0,1-1-1 0 0,0 1 1 0 0,0 0-1 0 0,0-1 1 0 0,0 1 0 0 0,0 0-1 0 0,0 0 1 0 0,0-1 0 0 0,1 1-1 0 0,-1 0 1 0 0,0-1 0 0 0,1 1-1 0 0,0 0 1 0 0,-1-1-1 0 0,1 1 1 0 0,0-1 0 0 0,0 1-1 0 0,0-1 1 0 0,0 1 0 0 0,0-1-1 0 0,0 0 1 0 0,0 1 0 0 0,0-1-1 0 0,1 0 1 0 0,-1 0-1 0 0,0 0 1 0 0,1 0 0 0 0,-1 0-1 0 0,1 0 1 0 0,1 0-15 0 0,0 1 23 0 0,1 0-1 0 0,0-1 1 0 0,-1 0 0 0 0,1 0-1 0 0,0 0 1 0 0,0 0-1 0 0,0 0 1 0 0,0-1 0 0 0,0 0-1 0 0,0 0 1 0 0,0 0 0 0 0,0 0-1 0 0,0-1 1 0 0,1 0-23 0 0,11-3 3 0 0,0-2-1 0 0,-1 0 1 0 0,0 0 0 0 0,0-2-1 0 0,-1 0 1 0 0,1 0 0 0 0,-2-1-1 0 0,8-7-2 0 0,-2 3-115 0 0,18-14-339 0 0,-16 10 30 0 0,0 2-1 0 0,9-5 425 0 0,-9 6-222 0 0,-18 12 205 0 0,12-5-55 0 0,-13 7 1 0 0,-12 11-1 0 0,8-7 72 0 0,1-1 1 0 0,-1 0-1 0 0,0 1 0 0 0,1 0 0 0 0,-1 3 0 0 0,1-3 19 0 0,-1-1 0 0 0,1 1 0 0 0,-1-1 0 0 0,1 1 0 0 0,-1-1 0 0 0,0 1-19 0 0,-1 0 49 0 0,1 0-1 0 0,0 1 1 0 0,0 0 0 0 0,0-1-1 0 0,0 1 1 0 0,1 0 0 0 0,0 0-1 0 0,0 2-48 0 0,-1-2 76 0 0,1 1-1 0 0,0-1 0 0 0,-1 0 0 0 0,0 1 0 0 0,-2 3-75 0 0,3-8 13 0 0,0 1-1 0 0,1-1 0 0 0,-1 0 1 0 0,1 0-1 0 0,-1 1 0 0 0,1-1 1 0 0,-1 0-1 0 0,1 1 0 0 0,0-1 1 0 0,0 1-1 0 0,0-1 1 0 0,0 0-1 0 0,0 1 0 0 0,0-1 1 0 0,0 1-1 0 0,0-1 0 0 0,1 0 1 0 0,-1 1-1 0 0,0-1 0 0 0,1 0 1 0 0,-1 1-1 0 0,1-1 0 0 0,-1 0 1 0 0,1 0-1 0 0,0 1 0 0 0,0-1 1 0 0,-1 0-1 0 0,1 0 0 0 0,1 1-12 0 0,-1-1 7 0 0,1 0-1 0 0,-1 1 0 0 0,1-1 1 0 0,-1 0-1 0 0,1 0 1 0 0,0 0-1 0 0,0 0 0 0 0,-1 0 1 0 0,1-1-1 0 0,0 1 0 0 0,0 0 1 0 0,0-1-1 0 0,0 1 0 0 0,0-1 1 0 0,-1 0-1 0 0,1 0 1 0 0,0 0-1 0 0,0 0 0 0 0,0 0 1 0 0,1 0-7 0 0,5-2 55 0 0,0 0-1 0 0,0 0 1 0 0,0-1 0 0 0,-1 0 0 0 0,1 0 0 0 0,-1-1 0 0 0,2-1-55 0 0,48-33 118 0 0,-36 23-90 0 0,-5 3-126 0 0,33-20-324 0 0,-42 27 321 0 0,-6 3 85 0 0,0 1-1 0 0,1 0 1 0 0,0 0 0 0 0,-1 0-1 0 0,1 0 1 0 0,-1 0-1 0 0,1 1 1 0 0,0-1 0 0 0,0 0-1 0 0,-1 1 1 0 0,1-1-1 0 0,0 1 1 0 0,0 0 0 0 0,1 0 16 0 0,-2 0-31 0 0,0 1 0 0 0,1-1 0 0 0,-1 1 0 0 0,0 0 1 0 0,0 0-1 0 0,0 0 0 0 0,0 0 0 0 0,-1-1 1 0 0,1 1-1 0 0,0 0 0 0 0,0 1 0 0 0,-1-1 0 0 0,1 0 31 0 0,1 1-69 0 0,0 2 11 0 0,0 1 0 0 0,0 0 0 0 0,0 0-1 0 0,-1 0 1 0 0,0 0 0 0 0,1 0 0 0 0,-1 4 58 0 0,0-1-49 0 0,2 12 46 0 0,-1-1 0 0 0,-1 1 0 0 0,-1 0 0 0 0,-1 8 3 0 0,0 13 124 0 0,-11 192 1148 0 0,11-220-1218 0 0,-1 0 0 0 0,0 0 0 0 0,-1 0-1 0 0,0 0 1 0 0,-3 5-54 0 0,5-15 45 0 0,0 0 0 0 0,0 0-1 0 0,-1 1 1 0 0,1-1 0 0 0,-1 0 0 0 0,0-1-1 0 0,0 1 1 0 0,0 0 0 0 0,0 0-1 0 0,0-1 1 0 0,-1 1 0 0 0,1-1-1 0 0,-1 0 1 0 0,1 0 0 0 0,-1 0 0 0 0,0 0-1 0 0,0 0 1 0 0,0-1 0 0 0,0 1-1 0 0,0-1 1 0 0,0 0 0 0 0,0 0 0 0 0,-3 1-45 0 0,-8 0 244 0 0,8 0-192 0 0,-1-1-1 0 0,1 0 0 0 0,-1-1 1 0 0,1 1-1 0 0,-1-1 0 0 0,0-1 1 0 0,-4 0-52 0 0,-5-1 41 0 0,-19-7 163 0 0,33 8-210 0 0,0 1 0 0 0,-1-1 1 0 0,1-1-1 0 0,0 1 0 0 0,0 0 0 0 0,0-1 0 0 0,0 1 1 0 0,0-1-1 0 0,0 1 0 0 0,0-1 0 0 0,0 0 1 0 0,-1-1 5 0 0,-6-9-119 0 0,7 10-135 0 0,1 0 1 0 0,-1 0-1 0 0,0 0 0 0 0,1 0 1 0 0,-1 0-1 0 0,1 0 1 0 0,0-1-1 0 0,0 1 0 0 0,0 0 1 0 0,0-1-1 0 0,0 1 1 0 0,0-1-1 0 0,0 1 0 0 0,1-1 1 0 0,0 0-1 0 0,-1 1 1 0 0,1-1-1 0 0,0 1 0 0 0,0-3 254 0 0,3-12-7291 0 0</inkml:trace>
  <inkml:trace contextRef="#ctx0" brushRef="#br1" timeOffset="152620.531">242 2527 9904 0 0,'5'-13'984'0'0,"-5"13"-982"0"0,-1-1 1 0 0,1 0 0 0 0,-1 1 0 0 0,1-1 0 0 0,0 0-1 0 0,0 0 1 0 0,-1 1 0 0 0,1-1 0 0 0,0 0-1 0 0,0 0 1 0 0,0 1 0 0 0,0-1 0 0 0,0 0 0 0 0,0 0-1 0 0,0 0 1 0 0,0 1 0 0 0,0-1 0 0 0,0 0-1 0 0,1 0 1 0 0,-1 1 0 0 0,0-1 0 0 0,0 0-1 0 0,1 1 1 0 0,-1-1 0 0 0,0 0 0 0 0,1 0 0 0 0,-1 1-1 0 0,1-1 1 0 0,-1 1 0 0 0,1-1 0 0 0,-1 0-1 0 0,1 1 1 0 0,0-1 0 0 0,-1 1 0 0 0,1 0 0 0 0,-1-1-1 0 0,1 1-2 0 0,0-1 83 0 0,0 0-1 0 0,0-1 1 0 0,-1 1-1 0 0,1 0 0 0 0,0 0 1 0 0,-1 0-1 0 0,1 0 1 0 0,-1-1-1 0 0,1 1 0 0 0,-1 0 1 0 0,1-2-83 0 0,2-6 459 0 0,3-1 1338 0 0,-5 8-1443 0 0,0 0 1 0 0,0 0 0 0 0,1 1-1 0 0,-1-1 1 0 0,0 0 0 0 0,1 1-1 0 0,-1-1 1 0 0,1 1 0 0 0,0-1-355 0 0,0 1 1022 0 0,-4-9-176 0 0,-1 7-167 0 0,2 7 662 0 0,0 4-1383 0 0,1-7 45 0 0,0 0-1 0 0,0 0 0 0 0,0 0 0 0 0,0 0 0 0 0,1 0 1 0 0,-1 0-1 0 0,0 0 0 0 0,0 0 0 0 0,1 0 0 0 0,-1 0 1 0 0,0 0-1 0 0,1-1 0 0 0,-1 1 0 0 0,1 1-2 0 0,4 12 121 0 0,-4 12-45 0 0,0-17-63 0 0,-1 0-1 0 0,0 0 0 0 0,0 0 1 0 0,-2 5-13 0 0,1-3 43 0 0,0 0 0 0 0,1 0 0 0 0,0 0 0 0 0,1 4-43 0 0,-1 26 294 0 0,0 49 327 0 0,1-49 358 0 0,-3 19-979 0 0,2-53-58 0 0,0-1 0 0 0,0 1 0 0 0,1 0-1 0 0,0 3 59 0 0,2 20-311 0 0,-3-28 334 0 0,0 0 0 0 0,0 1 0 0 0,1-1 0 0 0,-1 0-1 0 0,0 0 1 0 0,1 0 0 0 0,0 0 0 0 0,-1 0 0 0 0,1 0-1 0 0,0 0 1 0 0,0 0-23 0 0,11 33 217 0 0,-11-34-406 0 0,-1-1-76 0 0,0 0-989 0 0,-1 1-4068 0 0,-4 1-1747 0 0</inkml:trace>
  <inkml:trace contextRef="#ctx0" brushRef="#br1" timeOffset="152956.343">1 3117 12320 0 0,'0'0'281'0'0,"0"0"40"0"0,0 0 21 0 0,0 0-45 0 0,1 0-197 0 0,8-2-54 0 0,-1 1 0 0 0,1 1 0 0 0,-1-1 0 0 0,1 1 0 0 0,-1 1 0 0 0,1-1 0 0 0,0 2-46 0 0,3-1 125 0 0,15 0 2159 0 0,19-1-2284 0 0,-23-1 1258 0 0,0 1-1 0 0,20 3-1257 0 0,-18-1-238 0 0,0-1 0 0 0,1-1-1 0 0,14-3 239 0 0,28 0 151 0 0,-46 3-119 0 0,0-1 0 0 0,11-3-32 0 0,-29 4 6 0 0,-1 0 0 0 0,0 0 0 0 0,1 0 0 0 0,-1 0 0 0 0,0 1 0 0 0,0-1 0 0 0,2 2-6 0 0,13 0-11 0 0,-17-2-170 0 0,-1 0-94 0 0,6 3-4927 0 0,-5-2-298 0 0</inkml:trace>
  <inkml:trace contextRef="#ctx0" brushRef="#br1" timeOffset="153410.115">120 3375 10592 0 0,'2'-5'233'0'0,"1"0"0"0"0,0 0 0 0 0,0 0 0 0 0,0 0 0 0 0,1 0 0 0 0,0 1 0 0 0,0-1 0 0 0,0 1 0 0 0,0 0 0 0 0,1 0 0 0 0,-1 1-1 0 0,1-1 1 0 0,3-1-233 0 0,3-1 628 0 0,0 0-1 0 0,1 1 0 0 0,0 0 1 0 0,0 1-1 0 0,12-3-627 0 0,-14 4 520 0 0,0 1 1 0 0,1 1 0 0 0,0 0-1 0 0,9 0-520 0 0,-16 1 16 0 0,0 0-1 0 0,0 0 1 0 0,0 1 0 0 0,0-1-1 0 0,0 1 1 0 0,-1 0 0 0 0,1 0-1 0 0,0 0 1 0 0,0 1 0 0 0,-1-1-1 0 0,1 1 1 0 0,-1 0-1 0 0,1 0 1 0 0,2 2-16 0 0,-4-2 27 0 0,-1-1 0 0 0,1 1 0 0 0,-1 0 0 0 0,1 0 0 0 0,-1 0 0 0 0,0 0 1 0 0,1 0-1 0 0,-1 1 0 0 0,0-1 0 0 0,-1 0 0 0 0,1 0 0 0 0,0 1 0 0 0,0-1 0 0 0,-1 1 0 0 0,0-1 0 0 0,1 0 0 0 0,-1 1 0 0 0,0-1 0 0 0,0 1 0 0 0,0-1 0 0 0,-1 1 0 0 0,1-1 0 0 0,-1 0 0 0 0,1 1 1 0 0,-1-1-1 0 0,0 0 0 0 0,0 1 0 0 0,0-1 0 0 0,-1 2-27 0 0,-2 4 74 0 0,0 0-1 0 0,-1-1 1 0 0,0 1 0 0 0,-1-1 0 0 0,1 0 0 0 0,-1 0-1 0 0,-4 2-73 0 0,-13 10 115 0 0,0-1 1 0 0,-1-1-1 0 0,-1-1 0 0 0,-1-1 0 0 0,0-2 0 0 0,-4 1-115 0 0,5-2 21 0 0,8-4 70 0 0,0 0 0 0 0,-14 10-91 0 0,31-18 7 0 0,0 0 1 0 0,0 0-1 0 0,0 0 1 0 0,-1 0 0 0 0,1 0-1 0 0,0 0 1 0 0,0 1 0 0 0,0-1-1 0 0,0 0 1 0 0,0 0-1 0 0,0 0 1 0 0,0 0 0 0 0,0 0-1 0 0,0 0 1 0 0,0 0-1 0 0,0 0 1 0 0,0 0 0 0 0,0 1-1 0 0,0-1 1 0 0,0 0-1 0 0,0 0 1 0 0,0 0 0 0 0,0 0-1 0 0,0 0 1 0 0,0 0-1 0 0,0 0 1 0 0,0 0 0 0 0,0 1-1 0 0,0-1 1 0 0,0 0-1 0 0,0 0 1 0 0,0 0 0 0 0,0 0-1 0 0,0 0 1 0 0,0 0-1 0 0,0 0 1 0 0,0 0 0 0 0,0 1-1 0 0,0-1 1 0 0,0 0-1 0 0,0 0 1 0 0,0 0 0 0 0,0 0-1 0 0,0 0-7 0 0,7 4 109 0 0,8 2 2 0 0,188 42 1049 0 0,-149-35-1138 0 0,-37-8-16 0 0,-1-1 1 0 0,1-1 0 0 0,0 0-1 0 0,17-1-6 0 0,-2 0-1532 0 0,-17-4-96 0 0</inkml:trace>
  <inkml:trace contextRef="#ctx0" brushRef="#br1" timeOffset="154323.972">1374 2604 8952 0 0,'-22'-33'968'0'0,"4"14"-621"0"0,8 11-86 0 0,6 4 2 0 0,0 1 1 0 0,-1 0-1 0 0,1 0 1 0 0,-1 1-1 0 0,-3-2-263 0 0,-12-8 1267 0 0,16 10-577 0 0,-1-1 1 0 0,1 1-1 0 0,-1 0 0 0 0,-4-2-690 0 0,-11-5 2506 0 0,17 8-2441 0 0,0 0 0 0 0,-1 0-1 0 0,1 0 1 0 0,0 0-1 0 0,0 1 1 0 0,-1 0 0 0 0,1-1-1 0 0,0 1 1 0 0,-1 0-1 0 0,1 0 1 0 0,0 1 0 0 0,-1-1-1 0 0,1 1 1 0 0,0 0-1 0 0,-1 0 1 0 0,1 0-1 0 0,0 0 1 0 0,-3 1-65 0 0,-9 8 441 0 0,12-8-379 0 0,0-1-1 0 0,1 1 0 0 0,-1 0 1 0 0,0 0-1 0 0,1 0 0 0 0,0 0 1 0 0,-1 0-1 0 0,1 0 0 0 0,-1 2-61 0 0,-5 7 90 0 0,0 0 0 0 0,1 0-1 0 0,0 1 1 0 0,1 0-1 0 0,0 0 1 0 0,1 1 0 0 0,0-1-1 0 0,1 1 1 0 0,1 0-1 0 0,0 2-89 0 0,1 1 40 0 0,-1 0 88 0 0,2 0 0 0 0,0 0 0 0 0,1 16-128 0 0,1-2 148 0 0,-1-17-56 0 0,0-1 0 0 0,1 0 0 0 0,1 1-92 0 0,3 18 138 0 0,9 43 334 0 0,-4-32-17 0 0,-2 0 0 0 0,1 24-455 0 0,-8-57 116 0 0,-1 1 0 0 0,-1 0-1 0 0,0 4-115 0 0,0-4 77 0 0,0-1-1 0 0,1 1 0 0 0,0 6-76 0 0,0 51 320 0 0,0-54-213 0 0,0-1 0 0 0,0 1 0 0 0,-2-1 0 0 0,0 5-107 0 0,-2 15 164 0 0,0-1 272 0 0,-1 0 0 0 0,-2 1-436 0 0,7-31 0 0 0,-4 20 0 0 0,1-15-10 0 0,1-3-61 0 0,1-2-78 0 0,-1 0-206 0 0,-4-5-209 0 0,-2-5-1028 0 0,2 4-843 0 0,0 2-5284 0 0</inkml:trace>
  <inkml:trace contextRef="#ctx0" brushRef="#br1" timeOffset="154658.376">840 3062 13880 0 0,'1'-7'1478'0'0,"0"4"-1390"0"0,0 1 0 0 0,1-1-1 0 0,0 1 1 0 0,-1-1 0 0 0,1 1-1 0 0,0 0 1 0 0,0 0 0 0 0,1-1-1 0 0,-1 2 1 0 0,0-1-1 0 0,1 0 1 0 0,-1 0 0 0 0,1 1-1 0 0,-1-1 1 0 0,1 1 0 0 0,2-1-88 0 0,21-7 1607 0 0,1 0 1 0 0,0 2-1 0 0,4 1-1607 0 0,-13 3 205 0 0,0 1-1 0 0,0 1 0 0 0,0 0 0 0 0,0 2 1 0 0,8 0-205 0 0,30 3-588 0 0,-28 1-102 0 0</inkml:trace>
  <inkml:trace contextRef="#ctx0" brushRef="#br1" timeOffset="159895.926">1718 2985 10336 0 0,'0'0'472'0'0,"0"0"-10"0"0,-1-1-295 0 0,-1-3-124 0 0,1 3 78 0 0,1 1 30 0 0,0 0 1 0 0,0 0-15 0 0,0 1-53 0 0,-3 5 65 0 0,3-5 247 0 0,-1 10 582 0 0,0 7 58 0 0,1-1 0 0 0,1 7-1036 0 0,0 9 716 0 0,-1-27-473 0 0,1 1 1 0 0,1-1 0 0 0,-1 0 0 0 0,1 0 0 0 0,1 3-244 0 0,-2-7 94 0 0,5 10 184 0 0,-4-6 1426 0 0,-2-6-1657 0 0,0-1 0 0 0,0 1 0 0 0,0 0 0 0 0,0 0 0 0 0,0-1 0 0 0,0 1 0 0 0,-1 0 0 0 0,1 0 0 0 0,0-1 0 0 0,0 1-1 0 0,0 0 1 0 0,0 0 0 0 0,0-1 0 0 0,0 1 0 0 0,0 0 0 0 0,0 0 0 0 0,0-1 0 0 0,0 1 0 0 0,0 0 0 0 0,1 0 0 0 0,-1-1 0 0 0,0 1 0 0 0,0 0 0 0 0,0 0-1 0 0,0-1 1 0 0,0 1-47 0 0,1-1 58 0 0,-1-1 0 0 0,0 1 0 0 0,0 0 0 0 0,1-1 0 0 0,-1 1 0 0 0,0 0 0 0 0,0 0 0 0 0,-1-1 0 0 0,1 1 0 0 0,0 0 0 0 0,0-1 0 0 0,0 1 0 0 0,-1 0 0 0 0,1 0 0 0 0,-1-1 0 0 0,0 0-58 0 0,-3-15 171 0 0,2-1-303 0 0,1 15 122 0 0,1 0-1 0 0,0 0 1 0 0,-1 0-1 0 0,1 0 1 0 0,0 0-1 0 0,1-3 11 0 0,-1 3 21 0 0,0 1 0 0 0,-1-1-1 0 0,1 0 1 0 0,0 0-1 0 0,-1 0 1 0 0,1 0 0 0 0,-1 0-1 0 0,-1-1-20 0 0,1 1 14 0 0,0-1-1 0 0,0 0 1 0 0,1 0-1 0 0,-1 0 0 0 0,1-3-13 0 0,-1-30-68 0 0,0 21 76 0 0,1 0-1 0 0,0 0 0 0 0,1 0 1 0 0,1 0-1 0 0,0 0 0 0 0,5-14-7 0 0,2-11 0 0 0,-9 39 0 0 0,1 0 0 0 0,-1 0 0 0 0,1 0 0 0 0,0 0 0 0 0,0 0 0 0 0,-1 0 0 0 0,1 0 0 0 0,2-1 0 0 0,-2 1 0 0 0,0 1 0 0 0,-1-1 0 0 0,1 1 0 0 0,0-1 0 0 0,0 0 0 0 0,-1 1 0 0 0,1-1 0 0 0,-1 0 0 0 0,1 1 0 0 0,-1-1 0 0 0,0 0 0 0 0,0-1 0 0 0,1 0 0 0 0,-1-1 0 0 0,1 0 0 0 0,0 1 0 0 0,0-1 0 0 0,0 1 0 0 0,0-1 0 0 0,1 1 0 0 0,0-2 0 0 0,0 0 0 0 0,1 1 0 0 0,-3 3 0 0 0,0 0 0 0 0,1 0 0 0 0,-1 0 0 0 0,1 0 0 0 0,-1 0 0 0 0,0 0 0 0 0,0 0 0 0 0,0 0 0 0 0,0 0 0 0 0,1 0 0 0 0,-1 0 0 0 0,-1 0 0 0 0,1 0 0 0 0,0-1 0 0 0,2-3 0 0 0,-1 3 0 0 0,8-5 0 0 0,-1 6 0 0 0,-6 1 0 0 0,0 1 0 0 0,0 0 0 0 0,0 0 0 0 0,0-1 0 0 0,0 1 0 0 0,0 1 0 0 0,-1-1 0 0 0,1 0 0 0 0,0 0 0 0 0,-1 1 0 0 0,1-1 0 0 0,-1 1 0 0 0,1-1 0 0 0,-1 1 0 0 0,0-1 0 0 0,0 1 0 0 0,0 0 0 0 0,1 1 0 0 0,4 5 0 0 0,0 0 0 0 0,0-1 0 0 0,5 4 0 0 0,-5-4-62 0 0,0 1 0 0 0,0-1-1 0 0,-1 1 1 0 0,0 0 0 0 0,0 0-1 0 0,-1 1 1 0 0,0-1 0 0 0,0 3 62 0 0,13 24-62 0 0,-9-13 62 0 0,-7-18 0 0 0,0 0 0 0 0,0-1 0 0 0,1 1 0 0 0,0 0 0 0 0,-1-1 0 0 0,2 2 0 0 0,15 25 0 0 0,-13-20 0 0 0,1-1 0 0 0,0 1 0 0 0,2 1 0 0 0,-7-10 0 0 0,0 0 0 0 0,0 1 0 0 0,0-1 0 0 0,-1 1 0 0 0,1-1 0 0 0,-1 0 0 0 0,1 1 0 0 0,-1-1 0 0 0,1 2 0 0 0,-1-1 0 0 0,1-1 0 0 0,-1 0 0 0 0,0 0 0 0 0,1 1 0 0 0,-1-1 0 0 0,1 0 0 0 0,0 0 0 0 0,-1 0 0 0 0,1 1 0 0 0,0-1 0 0 0,0 0 0 0 0,-1 0 0 0 0,2 0 0 0 0,15 28 0 0 0,-12-23 1 0 0,1 2 3 0 0,-5-8-2 0 0,-1 0 1 0 0,0 1 0 0 0,0-1-1 0 0,0 0 1 0 0,0 0-1 0 0,0 1 1 0 0,0-1 0 0 0,0 0-1 0 0,0 0 1 0 0,0 1 0 0 0,0-1-1 0 0,0 0 1 0 0,0 0-1 0 0,0 1 1 0 0,0-1 0 0 0,0 0-1 0 0,0 0 1 0 0,0 1-1 0 0,-1-1 1 0 0,1 0 0 0 0,0 0-1 0 0,0 1 1 0 0,0-1-1 0 0,0 0 1 0 0,0 0 0 0 0,-1 1-1 0 0,1-1 1 0 0,0 0 0 0 0,0 0-1 0 0,0 0 1 0 0,-1 0-1 0 0,1 1-2 0 0,1-1 24 0 0,0 1 1 0 0,0 0-1 0 0,0 0 0 0 0,0 0 0 0 0,0-1 0 0 0,0 1 0 0 0,0-1 0 0 0,0 1 0 0 0,0 0 0 0 0,0-1 0 0 0,0 0 0 0 0,1 1 0 0 0,-1-1 1 0 0,0 0-1 0 0,1 0-24 0 0,21 12 33 0 0,-20-11-52 0 0,0 0 0 0 0,-1-1 0 0 0,1 1-1 0 0,0 0 1 0 0,0-1 0 0 0,0 0 0 0 0,-1 1 0 0 0,3-1 19 0 0,15-14-36 0 0,1 1 110 0 0,-20 13-73 0 0,-1-1 0 0 0,1 1 0 0 0,-1 0 0 0 0,0 0-1 0 0,1 0 1 0 0,-1-1 0 0 0,0 1 0 0 0,1 0 0 0 0,-1 0-1 0 0,0-1 1 0 0,0 1 0 0 0,1 0 0 0 0,-1-1 0 0 0,0 1-1 0 0,0 0 1 0 0,1-1 0 0 0,-1 1 0 0 0,0 0 0 0 0,0-1 0 0 0,0 1-1 0 0,0 0 1 0 0,1-1 0 0 0,-1 1 0 0 0,0-1 0 0 0,0 1-1 0 0,0 0 1 0 0,0-1 0 0 0,0 1 0 0 0,0-1 0 0 0,0 1-1 0 0,0 0 1 0 0,0-1 0 0 0,0 1 0 0 0,-1-1 0 0 0,1 1-1 0 0,0 0 1 0 0,0-1 0 0 0,0 1 0 0 0,0-1 0 0 0,-1 1-1 0 0,1 0 1 0 0,0-1-1 0 0,0 1 5 0 0,-1-1-1 0 0,1 1 0 0 0,0 0 1 0 0,0-1-1 0 0,0 1 1 0 0,-1-1-1 0 0,1 1 0 0 0,0-1 1 0 0,0 1-1 0 0,0-1 1 0 0,0 1-1 0 0,0-1 0 0 0,0 1 1 0 0,0 0-1 0 0,0-1 1 0 0,0 1-1 0 0,0-1 0 0 0,0 1 1 0 0,0-1-5 0 0,0 1 1 0 0,1 0 1 0 0,-1-1 0 0 0,0 1 0 0 0,0 0-1 0 0,0-1 1 0 0,0 1 0 0 0,0 0 0 0 0,0-1-1 0 0,0 1 1 0 0,0 0 0 0 0,0-1 0 0 0,0 1-1 0 0,0 0 1 0 0,0-1 0 0 0,0 1 0 0 0,-1 0-1 0 0,1-1 1 0 0,0 1 0 0 0,0 0 0 0 0,0 0-1 0 0,0-1 1 0 0,0 1 0 0 0,-1 0-1 0 0,1 0 1 0 0,0-1 0 0 0,0 1 0 0 0,-1 0-1 0 0,1 0 1 0 0,0-1 0 0 0,0 1 0 0 0,-1 0-1 0 0,1 0 1 0 0,0 0 0 0 0,-1-1-2 0 0,1 1 1 0 0,-1 0-1 0 0,1-1 1 0 0,-1 1 0 0 0,0-1-1 0 0,1 0 1 0 0,-1 1 0 0 0,1-1 0 0 0,0 1-1 0 0,-1-1 1 0 0,1 0 0 0 0,-1 1-1 0 0,1-1 1 0 0,0 0 0 0 0,-1 0-1 0 0,1 1 1 0 0,0-1 0 0 0,0 0 0 0 0,0 0-1 0 0,0 1 1 0 0,-1-1 0 0 0,1 0-1 0 0,0 0 0 0 0,-4-6 11 0 0,4 7-10 0 0,0-1 1 0 0,-1 1-1 0 0,1-1 0 0 0,0 1 1 0 0,0-1-1 0 0,-1 1 1 0 0,1-1-1 0 0,0 1 0 0 0,0-1 1 0 0,0 1-1 0 0,0-1 0 0 0,0 1 1 0 0,0-1-1 0 0,0 1 0 0 0,0-1 1 0 0,0 0-1 0 0,0 1 1 0 0,0-1-1 0 0,0 1 0 0 0,0-1 1 0 0,0 1-1 0 0,0-1 0 0 0,0 1 1 0 0,1-1-1 0 0,-1 1 0 0 0,0-1 1 0 0,0 1-1 0 0,1-1 1 0 0,-1 1-1 0 0,0-1 0 0 0,1 1 1 0 0,-1 0-1 0 0,0-1 0 0 0,1 1 1 0 0,-1-1-1 0 0,1 1 0 0 0,-1 0 1 0 0,0-1-1 0 0,1 1-1 0 0,1-1 12 0 0,-2-7 36 0 0,-1 8-45 0 0,1 0-1 0 0,0-1 0 0 0,0 1 0 0 0,0 0 0 0 0,-1-1 1 0 0,1 1-1 0 0,0 0 0 0 0,0-1 0 0 0,0 1 0 0 0,0-1 1 0 0,0 1-1 0 0,0 0 0 0 0,0-1 0 0 0,0 1 0 0 0,0-1 1 0 0,0 1-1 0 0,0 0 0 0 0,0-1 0 0 0,0 1 0 0 0,0-1 1 0 0,0 1-1 0 0,0 0 0 0 0,0-1 0 0 0,1 1 0 0 0,-1 0 1 0 0,0-1-1 0 0,0 1 0 0 0,0-1 0 0 0,1 1 0 0 0,-1 0 1 0 0,0 0-1 0 0,0-1 0 0 0,1 1 0 0 0,-1 0 0 0 0,0-1-2 0 0,1 1 5 0 0,0-1-1 0 0,-1 0 0 0 0,1 1 0 0 0,-1-1 0 0 0,1 0 1 0 0,-1 1-1 0 0,1-1 0 0 0,-1 0 0 0 0,0 0 1 0 0,1 1-1 0 0,-1-1 0 0 0,0 0 0 0 0,0 0 1 0 0,0 0-1 0 0,1 0 0 0 0,-1 1 0 0 0,0-1 0 0 0,0 0 1 0 0,0 0-5 0 0,0-1 12 0 0,0 0 0 0 0,0 0 0 0 0,-1 0 0 0 0,1 0 0 0 0,0 0 0 0 0,-1 0 0 0 0,1 0 0 0 0,-1 0 0 0 0,0 0 0 0 0,0 0 0 0 0,0 0 0 0 0,0 0-1 0 0,0 1 1 0 0,0-1 0 0 0,0 0 0 0 0,-1 0-12 0 0,1 1 3 0 0,1 0 0 0 0,-1 1-1 0 0,0-1 1 0 0,1 0 0 0 0,-1 0-1 0 0,1 1 1 0 0,0-1-1 0 0,-1 0 1 0 0,1 0 0 0 0,-1 0-1 0 0,1 0 1 0 0,0 0-1 0 0,0 0 1 0 0,-1 0 0 0 0,1 0-1 0 0,0 1 1 0 0,0-1-1 0 0,0 0 1 0 0,0 0 0 0 0,0-1-3 0 0,1-1 15 0 0,-1 3-13 0 0,1-1 0 0 0,-1 0 1 0 0,0 0-1 0 0,0 0 0 0 0,0 0 0 0 0,0 0 0 0 0,1 0 0 0 0,-1 0 0 0 0,0 0 1 0 0,-1 0-1 0 0,1 0 0 0 0,0 1 0 0 0,0-1 0 0 0,0 0 0 0 0,0 0 0 0 0,-1 0 0 0 0,1 0 1 0 0,0 0-1 0 0,-1 0 0 0 0,1 1 0 0 0,-1-1 0 0 0,1 0 0 0 0,-1 0 0 0 0,1 0 0 0 0,-1 1 1 0 0,0-1-1 0 0,1 0 0 0 0,-1 1 0 0 0,0-1-2 0 0,0 0 3 0 0,1 0 0 0 0,-1 0 0 0 0,1 0 0 0 0,0-1 0 0 0,-1 1 0 0 0,1 0 0 0 0,0 0 0 0 0,0 0 1 0 0,-1 0-1 0 0,1 0 0 0 0,0-1 0 0 0,0 1 0 0 0,0 0 0 0 0,1 0 0 0 0,-1 0 0 0 0,0 0 0 0 0,0-1 0 0 0,1 1-3 0 0,-1-15-2 0 0,0 14 6 0 0,0 1 0 0 0,0-1 0 0 0,-1 1-1 0 0,1-1 1 0 0,0 0 0 0 0,1 1 0 0 0,-1-1-1 0 0,0 1 1 0 0,0-1 0 0 0,1 1 0 0 0,-1-1 0 0 0,1 0-1 0 0,-1 1 1 0 0,1 0 0 0 0,0-2-4 0 0,0 1 5 0 0,0 0 1 0 0,-1 1-1 0 0,1-1 1 0 0,0 0-1 0 0,-1 0 1 0 0,0 0 0 0 0,1 1-1 0 0,-1-1 1 0 0,0 0-1 0 0,0 0 1 0 0,0 0-6 0 0,0 0 1 0 0,-1-1-1 0 0,1 1 1 0 0,0-1 0 0 0,0 1 0 0 0,0 0 0 0 0,0-1 0 0 0,1 1 0 0 0,-1-1 0 0 0,1 1 0 0 0,-1 0-1 0 0,1-1 1 0 0,0 0-1 0 0,0 2 0 0 0,-1 0 0 0 0,0 0 0 0 0,0 0 0 0 0,1 0 0 0 0,-1 1 0 0 0,0-1 0 0 0,0 0 0 0 0,0 0 0 0 0,0 0 0 0 0,0 0 0 0 0,0 0 0 0 0,0 1 0 0 0,-1-1 0 0 0,1 0 0 0 0,0 0 0 0 0,0 0 0 0 0,-1 0 0 0 0,1 1 0 0 0,0-1 0 0 0,-1 0 0 0 0,1 0 0 0 0,-1 1 0 0 0,0-2 0 0 0,1 1 0 0 0,-1 0 0 0 0,0 0 0 0 0,0 0 0 0 0,1-1 0 0 0,-1 1 0 0 0,1 0 0 0 0,0-1 0 0 0,-1 1 0 0 0,1-1 0 0 0,0 1 0 0 0,0-1 0 0 0,0 0 4 0 0,0 0 0 0 0,0 0 0 0 0,0 0 0 0 0,0 0 0 0 0,-1 0 0 0 0,1 0 0 0 0,-1 0 0 0 0,1 0 0 0 0,-1 0 0 0 0,1 0 0 0 0,-1 0 0 0 0,0 0 0 0 0,0 1 0 0 0,0-1 0 0 0,0 0 0 0 0,0 0 0 0 0,0 1 0 0 0,-2-2-4 0 0,3 3 0 0 0,0 0 0 0 0,0 0 0 0 0,-1 0 0 0 0,1-1 0 0 0,0 1 0 0 0,0 0 0 0 0,0-1 0 0 0,-1 1 0 0 0,1 0 0 0 0,0-1 0 0 0,0 1 0 0 0,0 0 0 0 0,0-1 0 0 0,0 1 0 0 0,0 0 0 0 0,0-1 0 0 0,-1 1 0 0 0,1 0 0 0 0,0-1 0 0 0,0 1 0 0 0,0 0 0 0 0,0-1 0 0 0,1 1 0 0 0,-1 0 0 0 0,0-1 0 0 0,0 1 0 0 0,0 0 0 0 0,0-1 0 0 0,0 1 0 0 0,0 0 0 0 0,0-1 0 0 0,1 1 0 0 0,-1 0 0 0 0,0-1 0 0 0,0 1 0 0 0,0 0 0 0 0,0-1 0 0 0,1 1 0 0 0,-1 0 0 0 0,0-1 0 0 0,0 1 0 0 0,0 0 0 0 0,0 0 0 0 0,0-1 0 0 0,0 1 0 0 0,0 0 0 0 0,0-1 0 0 0,0 1 0 0 0,0 0 0 0 0,0-1 0 0 0,0 1 0 0 0,0 0 0 0 0,0-1 0 0 0,-1 1 0 0 0,1 0 0 0 0,0-1 0 0 0,0 1 0 0 0,0 0 0 0 0,0 0 0 0 0,-1-1 0 0 0,1 0 0 0 0,-1 0 0 0 0,0 1 0 0 0,1-1 0 0 0,-1 0 0 0 0,1 1 0 0 0,-1-1 0 0 0,1 0 0 0 0,-1 1 0 0 0,1-1 0 0 0,-1 0 0 0 0,1 0 0 0 0,0 0 0 0 0,-1 1 0 0 0,1-1 0 0 0,0 0 0 0 0,0 0 0 0 0,0 0 0 0 0,0 0 0 0 0,0 0 0 0 0,0 1 0 0 0,0-1 0 0 0,0 0 0 0 0,0 0 0 0 0,0 0 0 0 0,0 0 0 0 0,0 0 0 0 0,1 1 0 0 0,-1-1 0 0 0,0 0 0 0 0,1 0 0 0 0,-1 0 0 0 0,0 1 0 0 0,1-1 0 0 0,-1 0 0 0 0,1 1 0 0 0,-1-1 0 0 0,1 0 0 0 0,0-4 0 0 0,-2 4 0 0 0,1 1 0 0 0,0-1 0 0 0,0 1 0 0 0,0-1 0 0 0,0 1 0 0 0,0 0 0 0 0,0-1 0 0 0,0 1 0 0 0,0-1 0 0 0,0 1 0 0 0,0-1 0 0 0,0 1 0 0 0,0 0 0 0 0,0-1 0 0 0,0 1 0 0 0,0-1 0 0 0,1 1 0 0 0,-1-1 0 0 0,0 1 0 0 0,0 0 0 0 0,0-1 0 0 0,1 1 0 0 0,-1 0 0 0 0,0-1 0 0 0,1 1 0 0 0,3-4 0 0 0,-3 4 0 0 0,-1-1 0 0 0,1 1 0 0 0,-1 0 0 0 0,1 0 0 0 0,-1-1 0 0 0,0 1 0 0 0,1 0 0 0 0,-1-1 0 0 0,0 1 0 0 0,1 0 0 0 0,-1-1 0 0 0,0 1 0 0 0,1-1 0 0 0,-1 1 0 0 0,0-1 0 0 0,0 1 0 0 0,0 0 0 0 0,1-1 0 0 0,-1 1 0 0 0,0-1 0 0 0,0 1 0 0 0,0-1 0 0 0,0 1 0 0 0,0-1 0 0 0,0 0 0 0 0,-1 1 0 0 0,1-1 0 0 0,-1 1 0 0 0,1-1 0 0 0,-1 1 0 0 0,0-1 0 0 0,1 1 0 0 0,-1 0 0 0 0,0-1 0 0 0,1 1 0 0 0,-1 0 0 0 0,0-1 0 0 0,0 1 0 0 0,1 0 0 0 0,-1 0 0 0 0,-6-4 0 0 0,11 0-14 0 0,1 1-56 0 0,-4 2-27 0 0,-1 1-115 0 0,0 0-35 0 0,0 0-1 0 0,0 0-166 0 0,0 0-700 0 0,0 0-302 0 0,0 0-64 0 0</inkml:trace>
  <inkml:trace contextRef="#ctx0" brushRef="#br1" timeOffset="160809.922">2307 2651 4144 0 0,'0'0'70'0'0,"0"0"-1"0"0,0 0 1 0 0,0 0 0 0 0,0 0-1 0 0,0 0 1 0 0,0 0 0 0 0,0 0-1 0 0,0-1 1 0 0,1 1 0 0 0,-1 0-1 0 0,0 0 1 0 0,0 0 0 0 0,0 0-1 0 0,0 0 1 0 0,0 0 0 0 0,0 0-1 0 0,0-1 1 0 0,0 1 0 0 0,0 0-1 0 0,0 0 1 0 0,0 0 0 0 0,0 0 0 0 0,0 0-1 0 0,0-1 1 0 0,0 1 0 0 0,0 0-1 0 0,0 0 1 0 0,0 0 0 0 0,0 0-1 0 0,-1 0 1 0 0,1 0 0 0 0,0 0-1 0 0,0-1 1 0 0,0 1 0 0 0,0 0-1 0 0,0 0 1 0 0,0 0 0 0 0,0 0-1 0 0,0 0 1 0 0,0 0 0 0 0,0 0-1 0 0,-1 0 1 0 0,1 0 0 0 0,0 0-1 0 0,0-1 1 0 0,0 1 0 0 0,0 0-1 0 0,0 0 1 0 0,0 0 0 0 0,-1 0 0 0 0,1 0-1 0 0,0 0 1 0 0,0 0 0 0 0,0 0-1 0 0,0 0 1 0 0,0 0 0 0 0,0 0-1 0 0,-1 0 1 0 0,1 0 0 0 0,0 0-1 0 0,0 0 1 0 0,0 0-70 0 0,10-7 778 0 0,-9 6-327 0 0,0 1 160 0 0,-1 0-5 0 0,0 0-6 0 0,0 0-6 0 0,0 0-2 0 0,-8-2 2392 0 0,11 5-2856 0 0,15 12 363 0 0,-18-14-480 0 0,1 0 0 0 0,-1-1 1 0 0,1 1-1 0 0,-1-1 0 0 0,0 1 0 0 0,1 0 0 0 0,-1-1 1 0 0,0 1-1 0 0,1 0 0 0 0,-1 0 0 0 0,0-1 0 0 0,0 1 0 0 0,1 0 1 0 0,-1 0-1 0 0,0-1 0 0 0,0 1 0 0 0,0 0 0 0 0,0 0 1 0 0,0 0-1 0 0,0-1 0 0 0,0 1 0 0 0,0 0 0 0 0,-1 0 1 0 0,1 0-12 0 0,0 0 16 0 0,0 0 1 0 0,-1 0 0 0 0,1 0 0 0 0,0 0 0 0 0,0 0 0 0 0,0 0 0 0 0,0 0 0 0 0,0 0 0 0 0,0 0 0 0 0,0 0 0 0 0,0 0 0 0 0,1 0 0 0 0,-1 0 0 0 0,0 0 0 0 0,1-1 0 0 0,-1 1 0 0 0,1 1-17 0 0,-1-1 8 0 0,1 0 1 0 0,-1 0-1 0 0,0 0 0 0 0,1 0 1 0 0,-1 1-1 0 0,0-1 0 0 0,0 0 0 0 0,0 0 1 0 0,1 0-1 0 0,-1 1 0 0 0,0-1 0 0 0,-1 1-8 0 0,1-1 4 0 0,-1 0 0 0 0,1 0 0 0 0,0 1 0 0 0,0-1 0 0 0,-1 0 0 0 0,1 0 0 0 0,0 0 0 0 0,0 1 0 0 0,0-1 0 0 0,0 0 0 0 0,1 0 0 0 0,-1 1 0 0 0,0-1 0 0 0,0 0 0 0 0,1 0 0 0 0,-1 1-1 0 0,1-1 1 0 0,-1 0 0 0 0,1 0 0 0 0,-1 0 0 0 0,1 0 0 0 0,0 0-4 0 0,-1 0 14 0 0,0-1 0 0 0,1 1 0 0 0,-1-1 0 0 0,0 1 0 0 0,0 0 0 0 0,0-1 0 0 0,1 1-1 0 0,-1-1 1 0 0,0 1 0 0 0,0-1 0 0 0,0 1 0 0 0,0 0 0 0 0,0-1 0 0 0,0 1 0 0 0,0-1 0 0 0,0 1 0 0 0,0-1 0 0 0,0 1 0 0 0,-1 0-1 0 0,1-1 1 0 0,0 1 0 0 0,0-1 0 0 0,-1 1-14 0 0,1-1 31 0 0,0 1 0 0 0,0-1 0 0 0,0 1 0 0 0,-1 0 0 0 0,1-1 0 0 0,0 1 0 0 0,0-1 0 0 0,0 1 0 0 0,0 0 0 0 0,0-1 0 0 0,0 1 0 0 0,0-1 0 0 0,0 1 0 0 0,0 0-1 0 0,0-1 1 0 0,0 1 0 0 0,1-1 0 0 0,-1 1 0 0 0,0 0 0 0 0,0-1 0 0 0,1 1 0 0 0,-1-1 0 0 0,0 1-31 0 0,6 6 376 0 0,-6-6-328 0 0,1-1 0 0 0,0 1 0 0 0,0 0 0 0 0,0 0 0 0 0,-1 0 0 0 0,1 0 0 0 0,-1 0 0 0 0,1 0 0 0 0,-1 0 0 0 0,1 0 0 0 0,-1 1 0 0 0,0-1 0 0 0,1 0 0 0 0,-1 0 0 0 0,0 0 0 0 0,0 0 0 0 0,0 0-48 0 0,1 2-1 0 0,-1-1-1 0 0,0 0 1 0 0,1 0-1 0 0,-1 1 1 0 0,1-1-1 0 0,0 0 1 0 0,0 0 0 0 0,0 0-1 0 0,0 0 1 0 0,0 0-1 0 0,0 0 1 0 0,0 0-1 0 0,1 0 2 0 0,-1 0-105 0 0,1 1 0 0 0,-1-1 0 0 0,1 0 0 0 0,-1 1 0 0 0,0-1-1 0 0,0 1 1 0 0,0 0 0 0 0,0 1 105 0 0,-1-2-47 0 0,1 0 0 0 0,0-1 1 0 0,0 1-1 0 0,0 0 0 0 0,0 0 0 0 0,0 0 0 0 0,0-1 0 0 0,0 1 1 0 0,0 0 46 0 0,0-1-2 0 0,0 0 0 0 0,0 0 0 0 0,0 0 0 0 0,-1 0 0 0 0,1 0 0 0 0,0 0 1 0 0,-1 0-1 0 0,1 1 0 0 0,-1-1 0 0 0,1 0 0 0 0,-1 0 0 0 0,1 1 1 0 0,-1-1-1 0 0,0 0 0 0 0,0 1 0 0 0,0-1 0 0 0,0 0 0 0 0,0 1 2 0 0,0 1 16 0 0,-1 0-1 0 0,1 1 0 0 0,-1-1 0 0 0,1 0 0 0 0,0 0 1 0 0,0 1-1 0 0,1-1 0 0 0,-1 0 0 0 0,1 0 0 0 0,-1 1-15 0 0,0-4 5 0 0,0 1 0 0 0,1 0 0 0 0,-1-1 0 0 0,0 1 0 0 0,0 0-1 0 0,-1-1 1 0 0,1 1 0 0 0,0 0 0 0 0,0-1 0 0 0,0 1-1 0 0,0-1 1 0 0,0 1 0 0 0,-1 0 0 0 0,1-1 0 0 0,0 1 0 0 0,-1-1-1 0 0,1 1 1 0 0,0-1 0 0 0,-1 1 0 0 0,1-1 0 0 0,-1 1-5 0 0,1-1 2 0 0,0 1 0 0 0,-1-1 0 0 0,1 0 1 0 0,0 0-1 0 0,0 1 0 0 0,-1-1 1 0 0,1 0-1 0 0,0 1 0 0 0,0-1 0 0 0,0 1 1 0 0,0-1-1 0 0,-1 0 0 0 0,1 1 0 0 0,0-1 1 0 0,0 0-1 0 0,0 1 0 0 0,0-1 0 0 0,0 1 1 0 0,0-1-1 0 0,0 0 0 0 0,0 1 1 0 0,0-1-1 0 0,0 1 0 0 0,0-1 0 0 0,0 0 1 0 0,0 1-1 0 0,1-1 0 0 0,-1 0 0 0 0,0 1 1 0 0,0-1-1 0 0,0 1 0 0 0,0-1 1 0 0,1 0-1 0 0,-1 1 0 0 0,0-1 0 0 0,0 0 1 0 0,1 0-1 0 0,-1 1 0 0 0,0-1 0 0 0,1 0-2 0 0,-1 0 2 0 0,0 1 0 0 0,0-1-1 0 0,1 0 1 0 0,-1 0-1 0 0,0 0 1 0 0,0 0 0 0 0,0 0-1 0 0,0 0 1 0 0,0 1-1 0 0,1-1 1 0 0,-1 0 0 0 0,0 0-1 0 0,0 0 1 0 0,0 0-1 0 0,0 1 1 0 0,0-1 0 0 0,0 0-1 0 0,0 0 1 0 0,1 0-1 0 0,-1 1 1 0 0,0-1 0 0 0,0 0-1 0 0,0 0 1 0 0,0 0-1 0 0,0 1 1 0 0,0-1-1 0 0,0 0 1 0 0,0 0 0 0 0,0 1-1 0 0,0-1 1 0 0,0 0-1 0 0,0 0 1 0 0,-1 0 0 0 0,1 1-1 0 0,0-1-1 0 0,1 5 25 0 0,13 11 237 0 0,-8-11-197 0 0,-2-3-3 0 0,-2 0-61 0 0,5 5 74 0 0,-6-6 1 0 0,-1 0-8 0 0,-2 2 4 0 0,2-2 26 0 0,0-1 81 0 0,0 0 14 0 0,2 0-102 0 0,1-1-1 0 0,-1 1 1 0 0,1-1-1 0 0,-1 0 1 0 0,1 0-1 0 0,-1 0 1 0 0,0 0-1 0 0,1 0 1 0 0,-1 0-1 0 0,0-1 0 0 0,0 1 1 0 0,1-2-91 0 0,-1 2 43 0 0,-1 0 1 0 0,1 0 0 0 0,-1 0-1 0 0,0 0 1 0 0,1-1-1 0 0,-1 1 1 0 0,0 0-1 0 0,0-1 1 0 0,0 1-1 0 0,0-1 1 0 0,0 1-1 0 0,-1-1 1 0 0,1 0 0 0 0,0 1-1 0 0,-1-1 1 0 0,1 0-1 0 0,-1 1 1 0 0,1-1-44 0 0,-1 0 24 0 0,0 0 1 0 0,0 0-1 0 0,1 1 1 0 0,-1-1-1 0 0,1 0 1 0 0,-1 0-1 0 0,1 1 1 0 0,0-1 0 0 0,-1 0-1 0 0,1 1 1 0 0,1-2-25 0 0,-1 2 12 0 0,0-1 0 0 0,-1 1 1 0 0,1-1-1 0 0,0 1 0 0 0,0-1 0 0 0,-1 0 1 0 0,1 1-1 0 0,-1-1 0 0 0,0 0 1 0 0,1 1-1 0 0,-1-2-12 0 0,0 0 22 0 0,0 0-1 0 0,0 0 1 0 0,1 0 0 0 0,-1 0-1 0 0,1 0 1 0 0,0 0 0 0 0,0 0 0 0 0,0 0-1 0 0,0 0 1 0 0,1 0 0 0 0,-1 1-1 0 0,1-1 1 0 0,-1 0 0 0 0,1 1-1 0 0,1-1-21 0 0,-1-1 34 0 0,0 0 0 0 0,0 0 0 0 0,0 0 0 0 0,0 0-1 0 0,0 0 1 0 0,0-3-34 0 0,-1 4 25 0 0,0-1-1 0 0,1 0 1 0 0,-1 0 0 0 0,1 1-1 0 0,0-1 1 0 0,0 1 0 0 0,0 0-1 0 0,2-3-24 0 0,3-2 76 0 0,0-1 1 0 0,-1 0-1 0 0,4-7-76 0 0,5-9 155 0 0,-13 22-130 0 0,1-1 0 0 0,0 1-1 0 0,0 0 1 0 0,0 0 0 0 0,0 0-1 0 0,1 0-24 0 0,-1 1 27 0 0,0 0 0 0 0,0-1 0 0 0,-1 0 0 0 0,1 0 0 0 0,-1 0-1 0 0,1 0 1 0 0,1-3-27 0 0,-1 0 66 0 0,1-1-1 0 0,0 1 1 0 0,0 0 0 0 0,1 0-1 0 0,-1 1 1 0 0,6-6-66 0 0,-7 8 35 0 0,0 0 1 0 0,-1-1-1 0 0,1 1 1 0 0,-1 0-1 0 0,0-1 1 0 0,0 0-1 0 0,0 0 1 0 0,0 0-36 0 0,-1 0 28 0 0,1 0-1 0 0,0 0 1 0 0,1 0 0 0 0,-1 0 0 0 0,1 0-1 0 0,-1 1 1 0 0,2-1-28 0 0,39-35-384 0 0,-43 38 80 0 0,0 1-638 0 0,0 0-282 0 0,0 0-59 0 0,0 0-12 0 0</inkml:trace>
  <inkml:trace contextRef="#ctx0" brushRef="#br2" timeOffset="183955.119">1087 3747 4608 0 0,'0'0'353'0'0,"-3"-7"3916"0"0,2 7 1683 0 0,-1 28-5302 0 0,1-21-520 0 0,0-1 0 0 0,0 1 0 0 0,1 0-1 0 0,0 6-129 0 0,1-6 80 0 0,-1 0-1 0 0,-1-1 0 0 0,1 1 1 0 0,-1 1-80 0 0,-1 26 234 0 0,3 10 286 0 0,-3 42-520 0 0,1-70 119 0 0,0 0-1 0 0,-1 1 1 0 0,-1-1-1 0 0,-1 0 0 0 0,0 0 1 0 0,-1 0-1 0 0,-1-1 1 0 0,0 0-1 0 0,-1 0 0 0 0,-7 11-118 0 0,-6 5 241 0 0,5-7-9 0 0,-1-1-1 0 0,-16 18-231 0 0,27-36 24 0 0,0 1 7 0 0,-1 0 1 0 0,0 0 0 0 0,0 0-1 0 0,0-1 1 0 0,-4 2-32 0 0,-27 15 168 0 0,36-21-235 0 0,1-1-14 0 0,-2-2-414 0 0,1 1 440 0 0,1 1-1 0 0,0 0 0 0 0,0 0 0 0 0,0 0 0 0 0,-1 0 1 0 0,1 0-1 0 0,0 0 0 0 0,0 0 0 0 0,0 0 0 0 0,0 0 1 0 0,0 0-1 0 0,-1 0 0 0 0,1-1 0 0 0,0 1 0 0 0,0 0 1 0 0,0 0-1 0 0,0 0 0 0 0,0 0 0 0 0,0 0 0 0 0,-1-1 1 0 0,1 1-1 0 0,0 0 0 0 0,0 0 0 0 0,0 0 0 0 0,0 0 1 0 0,0-1-1 0 0,0 1 0 0 0,0 0 0 0 0,0 0 0 0 0,0 0 1 0 0,0 0-1 0 0,0-1 56 0 0,3-4-1225 0 0</inkml:trace>
  <inkml:trace contextRef="#ctx0" brushRef="#br2" timeOffset="184441.133">912 3985 11664 0 0,'-6'-1'1053'0'0,"3"2"-864"0"0,0-3-129 0 0,3 2 138 0 0,0 0 55 0 0,0 0 10 0 0,0 0 26 0 0,0 0 106 0 0,0 0 42 0 0,0 0 10 0 0,0 0-31 0 0,0 0-135 0 0,0 0-60 0 0,9-11 387 0 0,7-11-370 0 0,-1-1 1 0 0,-1 0-1 0 0,-2-1 0 0 0,6-15-238 0 0,-13 28 160 0 0,1 0 0 0 0,0 0 0 0 0,1 1 0 0 0,0 0 0 0 0,0 0 0 0 0,1 0 0 0 0,1 1-160 0 0,-8 8 206 0 0,-1 1 22 0 0,0 0 10 0 0,1 0-190 0 0,1 0 0 0 0,0 0 0 0 0,0 0 0 0 0,0 0 0 0 0,0 0 0 0 0,0 0 0 0 0,0 1 0 0 0,-1-1 0 0 0,1 1 0 0 0,2 0-48 0 0,-1 1-4 0 0,0 0-1 0 0,-1 1 0 0 0,1-1 0 0 0,0 1 0 0 0,-1 0 0 0 0,0 0 0 0 0,1 0 0 0 0,-1 0 0 0 0,0 0 0 0 0,1 3 5 0 0,12 16-31 0 0,11 11 235 0 0,-21-26-117 0 0,0 0-1 0 0,1 0 1 0 0,0 0-1 0 0,0-1 1 0 0,0 0-1 0 0,1 0 1 0 0,5 3-87 0 0,-4-4 57 0 0,3 2 53 0 0,-1-1-1 0 0,1 0 0 0 0,6 2-109 0 0,-15-7-115 0 0,0 0 1 0 0,0 0-1 0 0,0 1 0 0 0,-1-1 1 0 0,1 0-1 0 0,0 1 1 0 0,-1-1-1 0 0,1 1 0 0 0,-1 0 1 0 0,0-1-1 0 0,1 1 115 0 0,3 4-2264 0 0,0 1 963 0 0</inkml:trace>
  <inkml:trace contextRef="#ctx0" brushRef="#br2" timeOffset="186704.276">211 4562 10512 0 0,'0'-6'949'0'0,"0"6"-872"0"0,0-1 1 0 0,0 0-1 0 0,0 0 1 0 0,0 0-1 0 0,0 1 1 0 0,1-1-1 0 0,-1 0 1 0 0,0 0-1 0 0,0 1 0 0 0,1-1 1 0 0,-1 0-1 0 0,0 1 1 0 0,1-1-1 0 0,-1 0 1 0 0,1 1-1 0 0,-1-1 1 0 0,1 0-1 0 0,-1 1 0 0 0,1-1-77 0 0,1 0-14 0 0,-1 0 441 0 0,-1 1 12 0 0,0 0-5 0 0,0 0-22 0 0,0 0-10 0 0,0 0-2 0 0,-3 8 0 0 0,3-6-399 0 0,0 0 0 0 0,0 0 1 0 0,0 0-1 0 0,1 0 0 0 0,-1 1 1 0 0,0-1-1 0 0,1 0 1 0 0,0 0-1 0 0,-1 0 0 0 0,1-1 1 0 0,0 1-1 0 0,0 0 1 0 0,0 0-2 0 0,1 1 17 0 0,-1-1 1 0 0,0 1 0 0 0,0-1 0 0 0,0 1-1 0 0,0-1 1 0 0,-1 1 0 0 0,1 0 0 0 0,0 1-18 0 0,-1 4 74 0 0,1 1 1 0 0,0-1 0 0 0,2 8-75 0 0,-1-8 38 0 0,0 0-1 0 0,-1 0 1 0 0,0 7-38 0 0,0 7 96 0 0,1-1 0 0 0,3 14-96 0 0,-1-10 41 0 0,-3-24 6 0 0,-1-1-1 0 0,0 0 1 0 0,0 1-1 0 0,0-1 1 0 0,0 1 0 0 0,0-1-1 0 0,0 0 1 0 0,0 1-1 0 0,0-1 1 0 0,0 1 0 0 0,0-1-1 0 0,0 0 1 0 0,0 1-1 0 0,0-1 1 0 0,0 0-1 0 0,0 1 1 0 0,0-1 0 0 0,0 1-1 0 0,-1-1 1 0 0,1 0-1 0 0,0 1 1 0 0,0-1 0 0 0,0 0-1 0 0,-1 1 1 0 0,1-1-1 0 0,0 0 1 0 0,0 1-1 0 0,-1-1 1 0 0,1 0 0 0 0,0 0-47 0 0,-1 0 46 0 0,1 0 0 0 0,0 0 0 0 0,0-1 0 0 0,-1 1 0 0 0,1 0 1 0 0,0-1-1 0 0,0 1 0 0 0,-1 0 0 0 0,1-1 0 0 0,0 1 0 0 0,0-1 1 0 0,0 1-1 0 0,0 0 0 0 0,0-1 0 0 0,0 1 0 0 0,0-1 0 0 0,-1 1 1 0 0,1 0-1 0 0,0-1 0 0 0,0 1 0 0 0,0-1 0 0 0,1 1 1 0 0,-1 0-1 0 0,0-1 0 0 0,0 1 0 0 0,0-1 0 0 0,0 1 0 0 0,0 0 1 0 0,0-1-1 0 0,1 1-46 0 0,2-16-321 0 0,2 1-1 0 0,0 0 1 0 0,1 0 0 0 0,1-2 321 0 0,9-21 102 0 0,6-6-49 0 0,-21 42 32 0 0,0 1 0 0 0,0-1-1 0 0,0 1 1 0 0,0 0 0 0 0,0 0 0 0 0,0-1-1 0 0,0 1 1 0 0,0 0 0 0 0,1 0-1 0 0,-1 0 1 0 0,0 0 0 0 0,1 0-1 0 0,-1 1 1 0 0,1-1-85 0 0,4-2 68 0 0,0 1 1 0 0,0 0-1 0 0,0 0 0 0 0,3 0-68 0 0,-7 2-26 0 0,0 0 0 0 0,0 0 1 0 0,0 0-1 0 0,0 0 0 0 0,0 0 0 0 0,0 1 0 0 0,0-1 1 0 0,0 0-1 0 0,-1 1 0 0 0,1 0 0 0 0,0 0 0 0 0,0-1 0 0 0,0 1 1 0 0,-1 0-1 0 0,2 1 26 0 0,1 1-220 0 0,0-1 0 0 0,0 1 0 0 0,0 0 0 0 0,-1 1 0 0 0,1-1 0 0 0,0 2 220 0 0,2 4-54 0 0,0 0 0 0 0,-1 1 0 0 0,0 0 0 0 0,0 0 0 0 0,-1 0 0 0 0,0 0 0 0 0,-1 1 0 0 0,2 6 54 0 0,-1-1 136 0 0,1 0 0 0 0,1-1 0 0 0,2 4-136 0 0,-8-17 13 0 0,1-1-1 0 0,0 1 0 0 0,-1-1 1 0 0,1 0-1 0 0,0 0 0 0 0,0 1 0 0 0,0-1 1 0 0,0 0-1 0 0,0 0 0 0 0,0 0 0 0 0,0 0 1 0 0,1 0-1 0 0,-1 0 0 0 0,0 0 1 0 0,1-1-1 0 0,-1 1 0 0 0,0 0 0 0 0,1-1 1 0 0,-1 1-1 0 0,1-1 0 0 0,-1 1 0 0 0,1-1 1 0 0,-1 0-1 0 0,1 1 0 0 0,-1-1 0 0 0,1 0 1 0 0,-1 0-1 0 0,1 0 0 0 0,-1 0 1 0 0,1-1-1 0 0,-1 1 0 0 0,1 0 0 0 0,-1-1 1 0 0,1 1-1 0 0,-1 0 0 0 0,1-1 0 0 0,-1 0 1 0 0,1 0-13 0 0,3-1 48 0 0,-1-1 0 0 0,1 0 1 0 0,0 0-1 0 0,-1 0 0 0 0,0 0 1 0 0,1-1-1 0 0,-1 0 0 0 0,-1 0 1 0 0,4-4-49 0 0,0-2 33 0 0,-1-1 0 0 0,0 1 0 0 0,0-1 0 0 0,-1 0 0 0 0,-1-1 0 0 0,0 1 0 0 0,0-1 0 0 0,-1 0 0 0 0,-1 0 0 0 0,1-3-33 0 0,-3 9-14 0 0,-2 4-56 0 0,2 2 2 0 0,8 16 4 0 0,27 78 379 0 0,-33-90-294 0 0,0 0 0 0 0,0 0-1 0 0,0 0 1 0 0,1 0 0 0 0,-1-1 0 0 0,1 1 0 0 0,0-1-1 0 0,0 1 1 0 0,0-1 0 0 0,3 2-21 0 0,-5-4 5 0 0,1 1 14 0 0,0 0 0 0 0,0 0 0 0 0,1 0 0 0 0,-1 0 0 0 0,1 0 0 0 0,0 0 0 0 0,-1-1 0 0 0,1 1 0 0 0,0-1 0 0 0,0 0 0 0 0,0 0 0 0 0,0 0 0 0 0,0 0-1 0 0,0 0 1 0 0,0-1 0 0 0,0 1 0 0 0,0-1 0 0 0,1 0 0 0 0,-1 0-19 0 0,4 0 53 0 0,-1-1 1 0 0,0 1-1 0 0,1-1 0 0 0,-1-1 0 0 0,0 1 0 0 0,1-2-53 0 0,-4 2 19 0 0,0 0 1 0 0,0 0-1 0 0,0 0 1 0 0,0-1-1 0 0,0 1 0 0 0,-1-1 1 0 0,1 0-1 0 0,0 0 0 0 0,-1 0 1 0 0,0 0-1 0 0,1 0 1 0 0,-1 0-1 0 0,2-3-19 0 0,21-36-928 0 0,-16 22-4384 0 0,-2 5-794 0 0</inkml:trace>
  <inkml:trace contextRef="#ctx0" brushRef="#br2" timeOffset="186958.942">906 4576 3224 0 0,'0'0'143'0'0,"-3"13"26"0"0,2-10 86 0 0,0-2 228 0 0,0 1 0 0 0,0 0-1 0 0,1 0 1 0 0,-1 0 0 0 0,1 1 0 0 0,-1-1-1 0 0,1 0 1 0 0,0 0 0 0 0,0 2-483 0 0,3 6 128 0 0,-1-5-64 0 0</inkml:trace>
  <inkml:trace contextRef="#ctx0" brushRef="#br2" timeOffset="187298.331">818 4659 9152 0 0,'0'0'208'0'0,"0"0"33"0"0,0 0 14 0 0,1-1 192 0 0,-1 1 0 0 0,1-1-1 0 0,-1 0 1 0 0,1 1 0 0 0,-1-1 0 0 0,1 1 0 0 0,-1 0 0 0 0,1-1 0 0 0,0 1 0 0 0,-1-1 0 0 0,1 1 0 0 0,0 0 0 0 0,-1 0 0 0 0,1-1-1 0 0,0 1-446 0 0,2 6 196 0 0,4 10 456 0 0,-5-9-506 0 0,-1 0 0 0 0,1-1-1 0 0,0 1 1 0 0,3 5-146 0 0,-3-7 57 0 0,0 0 0 0 0,0 1 1 0 0,0-1-1 0 0,-1 1 1 0 0,0-1-1 0 0,0 1 0 0 0,0 2-57 0 0,0-4 23 0 0,-1-1 0 0 0,1 1 0 0 0,0-1 0 0 0,1 1-1 0 0,-1-1 1 0 0,0 0 0 0 0,1 0 0 0 0,0 0 0 0 0,0 0-1 0 0,0 0 1 0 0,2 3-23 0 0,2 0 53 0 0,-6-6-48 0 0,1 0-1 0 0,-1 1 0 0 0,0-1 1 0 0,1 0-1 0 0,-1 1 1 0 0,0-1-1 0 0,1 0 0 0 0,-1 1 1 0 0,0-1-1 0 0,1 0 0 0 0,-1 1 1 0 0,0-1-1 0 0,0 1 0 0 0,0-1 1 0 0,1 1-1 0 0,-1-1 0 0 0,0 1 1 0 0,0-1-1 0 0,0 1 0 0 0,0-1 1 0 0,0 1-1 0 0,0-1 1 0 0,0 1-1 0 0,0-1-4 0 0,7 8-34 0 0,-6-7-266 0 0,-1-1-115 0 0,0 0-1135 0 0,0 0-4431 0 0</inkml:trace>
  <inkml:trace contextRef="#ctx0" brushRef="#br2" timeOffset="187871.304">1006 4613 10880 0 0,'0'0'497'0'0,"0"0"-8"0"0,3 8-81 0 0,1 4 145 0 0,0 1-1 0 0,0-1 1 0 0,-1 1 0 0 0,-1 0-1 0 0,0 0 1 0 0,0 0-1 0 0,-2 6-552 0 0,10 61 1732 0 0,-10-84-1698 0 0,1 1-1 0 0,-1 0 1 0 0,1 0-1 0 0,0 0 1 0 0,0 0-1 0 0,0 0 1 0 0,1 0-1 0 0,-1 0 1 0 0,1 0-34 0 0,7-18-137 0 0,-7 13 72 0 0,0 0-1 0 0,1 0 0 0 0,0 0 0 0 0,0 1 0 0 0,1-1 0 0 0,0 1 0 0 0,0 0 0 0 0,1 0 0 0 0,3-3 66 0 0,-8 9-26 0 0,1 0 0 0 0,0 0 0 0 0,0 1 0 0 0,0-1 0 0 0,-1 0 0 0 0,1 0 0 0 0,0 1 1 0 0,0-1-1 0 0,0 0 0 0 0,0 1 0 0 0,0-1 0 0 0,0 1 0 0 0,0-1 0 0 0,0 1 0 0 0,1 0 0 0 0,-1-1 0 0 0,0 1 0 0 0,0 0 0 0 0,0 0 0 0 0,0 0 0 0 0,0 0 0 0 0,1 0 0 0 0,-1 0 0 0 0,0 0 0 0 0,0 0 0 0 0,0 0 0 0 0,0 1 1 0 0,0-1-1 0 0,0 0 0 0 0,1 1 0 0 0,-1-1 0 0 0,0 1 0 0 0,0-1 0 0 0,0 1 0 0 0,0 0 0 0 0,0-1 0 0 0,-1 1 0 0 0,1 0 0 0 0,0 0 0 0 0,0-1 0 0 0,0 2 26 0 0,0-2 69 0 0,0 2-1 0 0,1 1 134 0 0,0 0 0 0 0,0 1 0 0 0,0-1 0 0 0,0 1 0 0 0,-1-1 0 0 0,0 1-1 0 0,1-1 1 0 0,-1 1 0 0 0,0 0 0 0 0,-1 0 0 0 0,1 0 0 0 0,-1-1-1 0 0,0 3-201 0 0,1 7 328 0 0,0-11-268 0 0,-1 1 0 0 0,0-1 0 0 0,0 1 1 0 0,0-1-1 0 0,0 1 0 0 0,0-1 0 0 0,0 1 1 0 0,-1-1-1 0 0,1 1-60 0 0,-3 8-152 0 0,4-9 21 0 0,0-2 47 0 0,-1 1-365 0 0,0-1-30 0 0,0 0 91 0 0,7-6 545 0 0,-3-6-44 0 0,-4 10-109 0 0,1 0-1 0 0,0-1 1 0 0,-1 1-1 0 0,1 0 1 0 0,0 0-1 0 0,0 0 1 0 0,0 0-1 0 0,0 0 0 0 0,1 0-3 0 0,6-14-7 0 0,-8 15-7 0 0,1-1 0 0 0,-1 0 0 0 0,1 1-1 0 0,0-1 1 0 0,0 0 0 0 0,-1 1 0 0 0,1-1 0 0 0,1 1 0 0 0,-1-1-1 0 0,0 1 1 0 0,0 0 0 0 0,0-1 14 0 0,18-14-183 0 0,-13 10 148 0 0,0 0 0 0 0,0 1 0 0 0,1 0 0 0 0,0 0-1 0 0,7-4 36 0 0,-13 9 16 0 0,1-1 0 0 0,-1 1 0 0 0,1-1 0 0 0,-1 1-1 0 0,0 0 1 0 0,1 0 0 0 0,-1 0 0 0 0,1 0 0 0 0,-1 0 0 0 0,1 0-1 0 0,-1 0 1 0 0,1 0 0 0 0,-1 0 0 0 0,1 0 0 0 0,-1 1-1 0 0,1-1 1 0 0,-1 1 0 0 0,0-1 0 0 0,1 1 0 0 0,-1 0-1 0 0,0-1 1 0 0,1 1 0 0 0,-1 0 0 0 0,0 0 0 0 0,0 0 0 0 0,0 0-1 0 0,0 0 1 0 0,0 0 0 0 0,0 0 0 0 0,0 1-16 0 0,4 4 140 0 0,0 0 0 0 0,-1 1 0 0 0,0 0 1 0 0,0-1-1 0 0,0 3-140 0 0,0-1 112 0 0,11 29 141 0 0,-13-29-231 0 0,1 0 0 0 0,0 0 0 0 0,1-1-1 0 0,3 7-21 0 0,-6-11 17 0 0,5 8 26 0 0,1-7-1120 0 0,-1-2-150 0 0</inkml:trace>
  <inkml:trace contextRef="#ctx0" brushRef="#br2" timeOffset="188304.089">1452 4445 12672 0 0,'0'0'289'0'0,"0"0"40"0"0,0 9 325 0 0,1-1-606 0 0,0-1-1 0 0,1 0 1 0 0,0 0 0 0 0,0 0 0 0 0,0 0 0 0 0,1 0 0 0 0,0 0 0 0 0,3 4-48 0 0,9 26 642 0 0,-10-20-141 0 0,0 0 1 0 0,-1 0-1 0 0,-1 0 0 0 0,0 1 0 0 0,-1 12-501 0 0,1-6 146 0 0,-2-22-130 0 0,-1 1 1 0 0,1 0-1 0 0,-1-1 0 0 0,0 1 0 0 0,1 0 1 0 0,-1 0-1 0 0,-1 0 0 0 0,1-1 0 0 0,0 1 0 0 0,-1 1-16 0 0,1-3 75 0 0,0-1-4 0 0,0 0-1 0 0,0 0 2 0 0,0 0 0 0 0,0 0 3 0 0,0 0 10 0 0,0 0 3 0 0,1-4-26 0 0,1 0-1 0 0,-1 0 1 0 0,1 1-1 0 0,0-1 1 0 0,1 0-1 0 0,-1 1 0 0 0,2-3-61 0 0,0 0 53 0 0,1-1-106 0 0,0-1 1 0 0,1 2-1 0 0,0-1 1 0 0,0 1-1 0 0,0 0 0 0 0,1 0 1 0 0,1 0 52 0 0,-5 4-29 0 0,0-1 0 0 0,0 1 0 0 0,0 0 0 0 0,1 0 0 0 0,-1 1 0 0 0,1-1 0 0 0,0 1 0 0 0,-1 0 0 0 0,1 0 0 0 0,0 0 0 0 0,0 0 0 0 0,-1 0 0 0 0,1 1 0 0 0,0 0 0 0 0,0 0 0 0 0,2 0 29 0 0,-3 0 9 0 0,0 1 1 0 0,0-1-1 0 0,-1 1 0 0 0,1 0 1 0 0,0 0-1 0 0,0 0 0 0 0,-1 0 1 0 0,1 0-1 0 0,-1 0 0 0 0,1 1 1 0 0,-1-1-1 0 0,1 1 0 0 0,-1 0 1 0 0,0 0-1 0 0,0 0 0 0 0,0 0 1 0 0,0 0-1 0 0,0 0 0 0 0,0 1 1 0 0,-1-1-1 0 0,1 0 0 0 0,-1 1 1 0 0,0-1-1 0 0,1 1 0 0 0,-1 0 1 0 0,0-1-1 0 0,-1 1 0 0 0,1 0 1 0 0,0 0-1 0 0,-1 0 0 0 0,1 0 1 0 0,-1-1-1 0 0,0 1 0 0 0,0 1-9 0 0,-1 1 90 0 0,1 0 0 0 0,-1 0 0 0 0,0-1 0 0 0,0 1 0 0 0,0 0 0 0 0,0-1-1 0 0,-1 0 1 0 0,0 1 0 0 0,0-1 0 0 0,0 0 0 0 0,-1 0 0 0 0,1 0-1 0 0,-3 2-89 0 0,-6 6 133 0 0,-1-1 1 0 0,-1 0-1 0 0,0-1 0 0 0,0 0 0 0 0,-2 0-133 0 0,-33 25 102 0 0,43-31-611 0 0,-1 0 0 0 0,0-1 0 0 0,0 1 0 0 0,0-1 0 0 0,-3 1 509 0 0,7-4-6438 0 0</inkml:trace>
  <inkml:trace contextRef="#ctx0" brushRef="#br2" timeOffset="188924.347">1786 4784 10592 0 0,'0'0'488'0'0,"0"0"-12"0"0,1 0-307 0 0,2 0-25 0 0,0 1 0 0 0,0-1 0 0 0,0 0-1 0 0,-1 1 1 0 0,1 0 0 0 0,0 0 0 0 0,0 0 0 0 0,0 0 0 0 0,1 1-144 0 0,4 1 557 0 0,-5-2-339 0 0,-1-1 1 0 0,1 0-1 0 0,0 1 1 0 0,-1-1-1 0 0,1 0 0 0 0,-1 0 1 0 0,1 0-1 0 0,0-1 1 0 0,-1 1-1 0 0,1-1 0 0 0,-1 1 1 0 0,1-1-1 0 0,-1 0 1 0 0,2 0-219 0 0,33-19 976 0 0,-29 15-802 0 0,-4 2-141 0 0,0 0 1 0 0,-1 0 0 0 0,1 0-1 0 0,-1 0 1 0 0,0-1-1 0 0,0 1 1 0 0,0-1-1 0 0,-1 0 1 0 0,1 0 0 0 0,-1 0-1 0 0,0 0 1 0 0,0 0-1 0 0,0-1 1 0 0,1-3-34 0 0,4-10 67 0 0,-7 17-85 0 0,1-1 1 0 0,-1 1-1 0 0,0-1 0 0 0,0 0 0 0 0,0 1 0 0 0,0-1 1 0 0,0 1-1 0 0,0-1 0 0 0,0 0 0 0 0,-1 1 1 0 0,1-1-1 0 0,0 1 0 0 0,-1-1 0 0 0,0 1 0 0 0,1-1 1 0 0,-1 1-1 0 0,0-1 18 0 0,-14-23-581 0 0,12 22 541 0 0,0 1-1 0 0,0 0 0 0 0,0-1 1 0 0,0 1-1 0 0,-1 0 0 0 0,1 1 1 0 0,0-1-1 0 0,-3 0 41 0 0,3 2-11 0 0,1 0 1 0 0,-1 0-1 0 0,0 0 0 0 0,1 0 1 0 0,-1 0-1 0 0,1 1 0 0 0,-1-1 1 0 0,1 1-1 0 0,-1 0 0 0 0,1 0 1 0 0,-1 0-1 0 0,1 0 0 0 0,-2 1 11 0 0,-1 2 51 0 0,1 1 0 0 0,-1-1-1 0 0,1 1 1 0 0,0 0-1 0 0,0 0 1 0 0,1 0-1 0 0,-1 0 1 0 0,1 1-1 0 0,0 0 1 0 0,1-1-1 0 0,0 1 1 0 0,-1 0-1 0 0,2 0 1 0 0,-1 0-1 0 0,1 0 1 0 0,0 1-1 0 0,0-1 1 0 0,0 0-1 0 0,1 3-50 0 0,-1 6 1 0 0,1-12 0 0 0,0-1 0 0 0,-1 0-1 0 0,1 1 1 0 0,0-1 0 0 0,1 1 0 0 0,-1-1 0 0 0,0 0 0 0 0,1 1 0 0 0,-1-1-1 0 0,1 0 1 0 0,-1 1 0 0 0,2 0-1 0 0,2 5 37 0 0,-4-6-36 0 0,1-1 0 0 0,-1 1 1 0 0,1-1-1 0 0,0 0 0 0 0,-1 1 1 0 0,1-1-1 0 0,0 0 0 0 0,0 1 0 0 0,0-1 1 0 0,0 0-1 0 0,0 0 0 0 0,0 0 1 0 0,0 0-1 0 0,1 0 0 0 0,-1 0 1 0 0,0 0-1 0 0,1 0 0 0 0,-1 0 1 0 0,0-1-1 0 0,1 1 0 0 0,-1 0 1 0 0,1-1-1 0 0,-1 1 0 0 0,2-1-1 0 0,2 1 59 0 0,0 0 1 0 0,1 0-1 0 0,-1-1 0 0 0,0 1 1 0 0,1-1-1 0 0,-1-1 0 0 0,4 0-59 0 0,-5 1 10 0 0,0 0-3 0 0,-1-1 0 0 0,1 1-1 0 0,-1-1 1 0 0,1 0-1 0 0,-1 0 1 0 0,1 0-1 0 0,-1-1 1 0 0,0 1-1 0 0,1-1 1 0 0,-1 0-1 0 0,0 1 1 0 0,0-2 0 0 0,0 1-1 0 0,-1 0 1 0 0,1 0-1 0 0,0-1 1 0 0,-1 0-1 0 0,0 1 1 0 0,1-1-1 0 0,-1 0 1 0 0,0 0-1 0 0,0-2-6 0 0,17-23-645 0 0,-14 23 437 0 0,-2-1 0 0 0,1 1 0 0 0,0-1 0 0 0,-1 0 0 0 0,0-1 208 0 0,-2 5-46 0 0,0 0 0 0 0,0 1 0 0 0,1-1 0 0 0,-1 0-1 0 0,0 1 1 0 0,1-1 0 0 0,-1 1 0 0 0,1-1 0 0 0,-1 1 0 0 0,1-1 0 0 0,0 1-1 0 0,0 0 47 0 0,0-1-51 0 0,0 1-1 0 0,-1 0 0 0 0,1-1 1 0 0,0 1-1 0 0,-1-1 0 0 0,1 1 1 0 0,-1-1-1 0 0,1 0 0 0 0,-1 1 1 0 0,1-3 51 0 0,-1 3-21 0 0,0 0 0 0 0,0-1 0 0 0,0 1 0 0 0,0 0 0 0 0,0 0 0 0 0,1 0 0 0 0,-1 0 0 0 0,0 0 0 0 0,1 0 0 0 0,-1 0 0 0 0,1 0 0 0 0,-1 0 0 0 0,1 1 1 0 0,-1-1-1 0 0,1 0 0 0 0,0 1 0 0 0,-1 0 0 0 0,1-1 0 0 0,0 1 0 0 0,-1 0 0 0 0,1 0 0 0 0,0 0 0 0 0,-1 0 21 0 0,2 0-4 0 0,-1 0 1 0 0,0 0-1 0 0,0 0 0 0 0,0 0 0 0 0,0 0 1 0 0,1 1-1 0 0,-1-1 0 0 0,0 1 0 0 0,0 0 0 0 0,0-1 1 0 0,0 1-1 0 0,1 1 4 0 0,5 1 115 0 0,-7-3-75 0 0,0 0 0 0 0,0 1-1 0 0,1-1 1 0 0,-1 1 0 0 0,0 0 0 0 0,0-1 0 0 0,1 1 0 0 0,-1 0 0 0 0,0 0 0 0 0,0-1 0 0 0,0 1 0 0 0,0 0 0 0 0,0 0 0 0 0,0 0 0 0 0,0 0 0 0 0,0 0 0 0 0,-1 1 0 0 0,2 0-40 0 0,7 24 709 0 0,-8-22-598 0 0,0-1 0 0 0,0 1 1 0 0,0-1-1 0 0,1 0 1 0 0,-1 1-1 0 0,1-1 0 0 0,1 2-111 0 0,4 6 446 0 0,-7-11-432 0 0,0 0 0 0 0,0 1 0 0 0,0-1 0 0 0,0 0 0 0 0,0 1 0 0 0,0-1 0 0 0,0 0 0 0 0,0 1 0 0 0,0-1 1 0 0,0 0-1 0 0,0 1 0 0 0,0-1 0 0 0,-1 0 0 0 0,1 1 0 0 0,0-1 0 0 0,0 0 0 0 0,0 0 0 0 0,0 1 1 0 0,0-1-1 0 0,-1 0 0 0 0,1 0 0 0 0,0 1 0 0 0,0-1 0 0 0,-1 0 0 0 0,1 0 0 0 0,0 1 0 0 0,0-1 0 0 0,-1 0-14 0 0,2 2 204 0 0,1-1 0 0 0,-1 1 0 0 0,0-1 0 0 0,1 1 0 0 0,-1-1 0 0 0,1 1 0 0 0,0-1 0 0 0,-1 0 0 0 0,2 0-204 0 0,-2 0 143 0 0,-1-1 107 0 0,-2-2 50 0 0,6-1 15 0 0,-4 3-310 0 0,0 0 0 0 0,0 0-1 0 0,0 0 1 0 0,0 0-1 0 0,0 0 1 0 0,0 0 0 0 0,0 0-1 0 0,0 0 1 0 0,0 0-1 0 0,0 0 1 0 0,0 0 0 0 0,0 0-1 0 0,0 0 1 0 0,0 0-1 0 0,-1-1 1 0 0,1 1 0 0 0,0 0-1 0 0,0 0 1 0 0,0 0-1 0 0,0 0 1 0 0,0 0 0 0 0,0 0-1 0 0,0 0 1 0 0,0 0-1 0 0,0 0 1 0 0,0 0 0 0 0,0 0-1 0 0,0 0 1 0 0,0 0-1 0 0,0 0 1 0 0,0 0 0 0 0,0 0-1 0 0,0 0 1 0 0,0 0-1 0 0,0-1 1 0 0,0 1 0 0 0,0 0-1 0 0,0 0 1 0 0,0 0-1 0 0,0 0 1 0 0,0 0 0 0 0,0 0-1 0 0,0 0 1 0 0,0 0-1 0 0,0 0 1 0 0,0 0 0 0 0,0 0-1 0 0,0 0 1 0 0,0 0-1 0 0,0 0 1 0 0,0-1 0 0 0,0 1-1 0 0,0 0 1 0 0,0 0-1 0 0,0 0 1 0 0,0 0 0 0 0,0 0-1 0 0,0 0 1 0 0,0 0-1 0 0,0 0 1 0 0,0 0 0 0 0,0 0-1 0 0,1 0 1 0 0,-1 0-1 0 0,0 0 1 0 0,0 0 0 0 0,0 0-1 0 0,0 0 1 0 0,0 0-5 0 0,-2-2 48 0 0,0 0-1 0 0,0-1 1 0 0,0 1 0 0 0,0 0 0 0 0,1-1 0 0 0,-1 1 0 0 0,1-1 0 0 0,-1 1 0 0 0,1-1 0 0 0,0 0 0 0 0,0 0 0 0 0,0 1-1 0 0,1-1 1 0 0,-1 0 0 0 0,1-1-48 0 0,0 2 0 0 0,-1 1 0 0 0,1-1 0 0 0,0 1 0 0 0,0-1 0 0 0,-1 0 0 0 0,1 1 0 0 0,0-1 0 0 0,-1 1 0 0 0,0-1 0 0 0,1 1 0 0 0,-1-1 0 0 0,0 1 0 0 0,0 0 0 0 0,0-1 0 0 0,0 1 0 0 0,-1-2 0 0 0,-3-3 0 0 0,5 5 1 0 0,-1 1-1 0 0,1-1 0 0 0,0 1 0 0 0,-1-1 0 0 0,1 0 1 0 0,0 1-1 0 0,0-1 0 0 0,-1 0 0 0 0,1 1 0 0 0,0-1 1 0 0,0 0-1 0 0,0 1 0 0 0,0-1 0 0 0,0 0 0 0 0,0 1 1 0 0,0-1-1 0 0,0 0 0 0 0,0 1 0 0 0,0-1 0 0 0,0 0 1 0 0,1 1-1 0 0,-1-1 0 0 0,0 1 0 0 0,0-1 0 0 0,1 0 1 0 0,-1 1-1 0 0,0-1 0 0 0,1 1 0 0 0,-1-1 0 0 0,1 0 1 0 0,-1 1-1 0 0,1-1-5 0 0,-1 0 0 0 0,1 0 0 0 0,0 0 1 0 0,-1 0-1 0 0,0 0 0 0 0,1 0 1 0 0,-1 0-1 0 0,0 0 0 0 0,1 0 1 0 0,-1 0-1 0 0,0 0 0 0 0,0 0 1 0 0,0 0-1 0 0,0 0 0 0 0,0 0 5 0 0,-2-11-298 0 0,1 12 261 0 0,1-1 0 0 0,0 0 0 0 0,-1 0 0 0 0,1 0 0 0 0,0 1 0 0 0,0-1 0 0 0,0 0 0 0 0,-1 0 0 0 0,1 0 1 0 0,0 0-1 0 0,0 0 0 0 0,0 1 0 0 0,0-1 0 0 0,1 0 0 0 0,-1 0 0 0 0,0 0 0 0 0,0 0 0 0 0,0 1 0 0 0,1-1 0 0 0,-1 0 0 0 0,0 0 1 0 0,1 0-1 0 0,-1 1 0 0 0,1-1 0 0 0,-1 0 0 0 0,1 1 0 0 0,-1-1 0 0 0,1 0 0 0 0,0 1 0 0 0,-1-1 0 0 0,1 0 0 0 0,0 1 1 0 0,-1-1-1 0 0,1 1 0 0 0,0-1 37 0 0,19-10-1388 0 0,-19 6 630 0 0</inkml:trace>
  <inkml:trace contextRef="#ctx0" brushRef="#br2" timeOffset="189549.185">2537 4629 13216 0 0,'9'-5'964'0'0,"-17"4"-447"0"0,6 1-590 0 0,-7 1 275 0 0,6 2-73 0 0,3-1-20 0 0,-9 5 370 0 0,7-6-365 0 0,1 0 0 0 0,-1 0 0 0 0,0 1 0 0 0,1-1 0 0 0,-1 1 0 0 0,1-1 0 0 0,0 1 0 0 0,0-1 0 0 0,-1 1 0 0 0,1 0 0 0 0,0 0 0 0 0,0 0-114 0 0,-12 16 944 0 0,0 1-353 0 0,2-1-383 0 0,9-16-197 0 0,0 0 0 0 0,1 0-1 0 0,-1 0 1 0 0,1 0 0 0 0,0 0 0 0 0,0 0-1 0 0,-1 0 1 0 0,1 0 0 0 0,1 1 0 0 0,-1-1-1 0 0,0 0 1 0 0,1 1 0 0 0,-1-1 0 0 0,1 1-1 0 0,0-1 1 0 0,-1 0 0 0 0,1 3-11 0 0,0-4 0 0 0,1 0 1 0 0,-1-1 0 0 0,0 1-1 0 0,0 0 1 0 0,0-1-1 0 0,0 1 1 0 0,-1 0-1 0 0,1 0 1 0 0,0-1 0 0 0,0 1-1 0 0,0 0 1 0 0,-1-1-1 0 0,1 1 1 0 0,0-1 0 0 0,0 1-1 0 0,-1 0 1 0 0,1-1-1 0 0,-1 1 1 0 0,1-1-1 0 0,-1 1 0 0 0,1-1 0 0 0,0 1 0 0 0,0-1 0 0 0,-1 0 0 0 0,1 0 0 0 0,0 0 0 0 0,0 1 0 0 0,0-1 0 0 0,-1 0 0 0 0,1 0 0 0 0,0 1 0 0 0,0-1 0 0 0,0 0 0 0 0,0 1 0 0 0,0-1 0 0 0,0 0 0 0 0,0 0 0 0 0,0 1 0 0 0,0-1 0 0 0,0 0 0 0 0,0 1 0 0 0,0-1 0 0 0,0 0 0 0 0,0 0 0 0 0,0 1 0 0 0,0-1 0 0 0,0 0 0 0 0,0 1 0 0 0,0-1 0 0 0,0 0 0 0 0,0 0 0 0 0,0 1 0 0 0,0-1 0 0 0,1 0 0 0 0,-1 0 0 0 0,0 1 0 0 0,0-1 0 0 0,0 0 0 0 0,0 0 0 0 0,1 0 0 0 0,-1 1 0 0 0,0-1 0 0 0,0 0 0 0 0,1 0 0 0 0,-1 0 0 0 0,0 0 0 0 0,0 1 0 0 0,1-1 0 0 0,-1 0 0 0 0,0 0 0 0 0,0 0 0 0 0,1 0 0 0 0,-1 0 0 0 0,0 0 0 0 0,1 0 0 0 0,-1 0-1 0 0,0 0 1 0 0,1 0 0 0 0,6 7 39 0 0,-7-6-35 0 0,0-1 1 0 0,0 0-1 0 0,1 1 1 0 0,-1-1 0 0 0,0 1-1 0 0,1-1 1 0 0,-1 0 0 0 0,0 1-1 0 0,1-1 1 0 0,-1 0 0 0 0,1 1-1 0 0,-1-1 1 0 0,1 0-1 0 0,-1 0 1 0 0,0 1 0 0 0,1-1-1 0 0,-1 0 1 0 0,1 0 0 0 0,-1 0-1 0 0,1 0 1 0 0,-1 0 0 0 0,1 1-1 0 0,-1-1 1 0 0,1 0 0 0 0,-1 0-1 0 0,1 0 1 0 0,-1 0-1 0 0,1-1-4 0 0,8 0 67 0 0,1 0-1 0 0,-1-1 0 0 0,0 0 0 0 0,0-1 1 0 0,0 0-1 0 0,3-1-66 0 0,4-5 66 0 0,16-19 176 0 0,-30 26-220 0 0,0 0 1 0 0,0 0-1 0 0,-1-1 0 0 0,1 1 1 0 0,-1-1-1 0 0,1 1 0 0 0,-1-1 1 0 0,0 1-1 0 0,1-1 0 0 0,-1 0 1 0 0,-1 0-1 0 0,1 1 0 0 0,0-1-22 0 0,-1 0 2 0 0,1 1-1 0 0,-1-1 0 0 0,1 1 0 0 0,0-1 1 0 0,0 1-1 0 0,0-1 0 0 0,0 1 1 0 0,0 0-1 0 0,0 0 0 0 0,1-1 0 0 0,-1 1 1 0 0,1 0-1 0 0,-1 0 0 0 0,1 0 0 0 0,1 0-1 0 0,-2 0 1 0 0,0 1-1 0 0,0 1 0 0 0,-1-1 0 0 0,1 0 0 0 0,-1 0 0 0 0,1 0 0 0 0,-1 1 0 0 0,0-1 0 0 0,1 0 0 0 0,-1 0 0 0 0,0 0 0 0 0,1 0 0 0 0,-1 0 0 0 0,0 0 0 0 0,0 0 0 0 0,0 0 0 0 0,0 0 0 0 0,0 1 0 0 0,0-1 0 0 0,0-1 0 0 0,0 1 0 0 0,0 0 0 0 0,-1 0 0 0 0,1 1 0 0 0,0-1 0 0 0,1 0 0 0 0,-1 0 0 0 0,0 0 0 0 0,0 0 0 0 0,0 1 0 0 0,0-1 0 0 0,1 0 0 0 0,-1 0 0 0 0,0 0 0 0 0,1 1 0 0 0,-1-1 0 0 0,1 0 0 0 0,-1 0 0 0 0,1 1 0 0 0,4-6 0 0 0,-4 6 0 0 0,0-1 0 0 0,0 1 0 0 0,0-1 0 0 0,0 0 0 0 0,-1 1 0 0 0,1-1 0 0 0,0 0 0 0 0,-1 0 0 0 0,1 0 0 0 0,0 0 0 0 0,-1 0 0 0 0,1 0 0 0 0,-1 0 0 0 0,-1-5 0 0 0,-1 1 0 0 0,2 2 0 0 0,-8 3 0 0 0,-3 3 0 0 0,3 3 0 0 0,7-3 0 0 0,2-1 0 0 0,-7 10 0 0 0,2-8 8 0 0,4-3-16 0 0,-1-1 0 0 0,1 1 0 0 0,0-1 0 0 0,-1 0 0 0 0,1 1 1 0 0,0-1-1 0 0,-1 1 0 0 0,1 0 0 0 0,0-1 0 0 0,0 1 0 0 0,-1-1 1 0 0,1 1-1 0 0,0-1 0 0 0,0 1 0 0 0,0 0 0 0 0,0-1 0 0 0,0 1 0 0 0,0 0 1 0 0,0-1-1 0 0,0 1 0 0 0,0-1 0 0 0,0 1 8 0 0,1 0-5 0 0,0 1 0 0 0,0-1 0 0 0,0 0 0 0 0,1 1 0 0 0,-1-1 0 0 0,0 0 0 0 0,1 0 0 0 0,-1 0 0 0 0,1 0 0 0 0,-1-1 0 0 0,1 1-1 0 0,0 0 1 0 0,-1-1 0 0 0,2 1 5 0 0,3 1 10 0 0,0 0 0 0 0,1 0-1 0 0,-1-1 1 0 0,0 0-1 0 0,1 0 1 0 0,-1 0 0 0 0,1-1-1 0 0,-1 0 1 0 0,0 0 0 0 0,1-1-1 0 0,-1 0 1 0 0,1 0-1 0 0,2-1-9 0 0,11-4-56 0 0,0 0 0 0 0,-1-1-1 0 0,12-7 57 0 0,-26 11-124 0 0,0 0-1 0 0,0 0 0 0 0,0 0 0 0 0,0-1 0 0 0,0 0 1 0 0,-1 0-1 0 0,4-5 125 0 0,17-14-784 0 0,-22 21 696 0 0,0 0 0 0 0,-1-1 0 0 0,1 0 0 0 0,-1 1 0 0 0,1-1 0 0 0,-1 0-1 0 0,0 0 1 0 0,0 0 0 0 0,0-1 0 0 0,0 1 0 0 0,-1 0 0 0 0,0-1 0 0 0,1 1 0 0 0,-1-3 88 0 0,2 0-109 0 0,0 0-1 0 0,0 0 1 0 0,1 0 0 0 0,-1 0-1 0 0,4-2 110 0 0,-3 2-154 0 0,0 0 0 0 0,0 0 0 0 0,-1 0 0 0 0,0-1 0 0 0,2-4 154 0 0,5-20-1980 0 0,1-15 1980 0 0,-10 21-682 0 0,-1 23 655 0 0,0-1 0 0 0,0 0-1 0 0,0 0 1 0 0,0 1 0 0 0,0-1 0 0 0,1 0 0 0 0,0-2 27 0 0,-1 5 14 0 0,0-1 0 0 0,0 1 0 0 0,0 0 0 0 0,1-1 0 0 0,-1 1 0 0 0,0 0 0 0 0,0-1 0 0 0,0 1 0 0 0,0 0 0 0 0,0-1 0 0 0,0 1 0 0 0,0 0 0 0 0,0-1 0 0 0,0 1 0 0 0,0 0 0 0 0,0-1 0 0 0,-1 1 0 0 0,1 0 0 0 0,0-1 0 0 0,0 1 0 0 0,0 0 0 0 0,0-1 0 0 0,0 1 0 0 0,-1 0 0 0 0,1-1 0 0 0,0 1 0 0 0,0 0 0 0 0,-1 0 0 0 0,1-1 0 0 0,0 1 0 0 0,0 0 0 0 0,-1 0 0 0 0,1 0 0 0 0,0-1 0 0 0,0 1 0 0 0,-1 0 0 0 0,1 0 0 0 0,0 0 0 0 0,-1 0 0 0 0,1 0 0 0 0,0 0 0 0 0,-1-1 0 0 0,1 1 0 0 0,0 0 0 0 0,-1 0 0 0 0,1 0 0 0 0,0 0 0 0 0,-1 0 0 0 0,1 0 0 0 0,0 0 0 0 0,-1 1-14 0 0,0-1 99 0 0,0 0 0 0 0,-1 0 1 0 0,1 0-1 0 0,0 0 0 0 0,-1 0 1 0 0,1 1-1 0 0,0-1 0 0 0,0 1 1 0 0,-1-1-1 0 0,1 1 0 0 0,0-1 1 0 0,0 1-1 0 0,0 0-99 0 0,-11 8 767 0 0,10-8-734 0 0,0 1-1 0 0,0 0 1 0 0,0-1 0 0 0,0 1-1 0 0,0 0 1 0 0,0 0 0 0 0,0 0 0 0 0,0 0-1 0 0,1 0 1 0 0,-1 0 0 0 0,1 1-1 0 0,0-1 1 0 0,-1 0 0 0 0,1 1 0 0 0,0-1-1 0 0,1 1 1 0 0,-1 0 0 0 0,0-1-1 0 0,1 1 1 0 0,-1 0-33 0 0,1 1 14 0 0,-1 0-1 0 0,0 0 0 0 0,-1 0 1 0 0,1 0-1 0 0,0 0 1 0 0,-3 3-14 0 0,2-3 0 0 0,0 0 0 0 0,1 0 0 0 0,-1 0 0 0 0,1 0 0 0 0,0 0 1 0 0,0 2-1 0 0,-6 88 0 0 0,6-81 3 0 0,1 0 1 0 0,0 0 0 0 0,1 8-4 0 0,1-7 21 0 0,-2-1 0 0 0,0 0 0 0 0,-1 6-21 0 0,1-10 31 0 0,-1-1-1 0 0,2 1 1 0 0,-1-1-1 0 0,2 3-30 0 0,-1-4 39 0 0,-1 0 1 0 0,1 0-1 0 0,-1 0 0 0 0,-1 0 0 0 0,1 0 0 0 0,-2 6-39 0 0,0 0 116 0 0,0 1 0 0 0,0 0 0 0 0,1 0 0 0 0,2 9-116 0 0,-2-17 70 0 0,0 1 0 0 0,0 0-1 0 0,0-1 1 0 0,-2 4-70 0 0,-3 14-743 0 0,3-14-3268 0 0,-2 0-1409 0 0</inkml:trace>
  <inkml:trace contextRef="#ctx0" brushRef="#br2" timeOffset="189857.008">2762 4701 6912 0 0,'26'-8'714'0'0,"-5"2"2061"0"0,2 2 0 0 0,-1 0 0 0 0,0 2 0 0 0,17 0-2775 0 0,19-2 580 0 0,-33 3-226 0 0,0 1-1 0 0,1 2 1 0 0,-1 1 0 0 0,1 0-354 0 0,-1 1 81 0 0,31 4-356 0 0,-41-6 155 0 0</inkml:trace>
  <inkml:trace contextRef="#ctx0" brushRef="#br2" timeOffset="200860.597">2815 2266 2760 0 0,'-25'0'145'0'0,"-40"0"3255"0"0,53 1-2478 0 0,7 0-829 0 0,0-1-1 0 0,1 0 0 0 0,-1 0 1 0 0,0 0-1 0 0,0-1 0 0 0,-4 0-92 0 0,-43-2 363 0 0,51 3-254 0 0,-2 0-12 0 0,-15 0-30 0 0,-21 0 773 0 0,-18 3-840 0 0,43-2 163 0 0,1-1-1 0 0,-1 0 1 0 0,-8-2-163 0 0,7 0 99 0 0,0 2 0 0 0,1 0 0 0 0,-3 0-99 0 0,-61 5 582 0 0,-4-4-582 0 0,44 1 74 0 0,24-1-66 0 0,-29 1 27 0 0,-14 3-35 0 0,14-1 19 0 0,-13-1-19 0 0,42-2 0 0 0,1 1 0 0 0,-1 0 0 0 0,1 1 0 0 0,0 0 0 0 0,-1 2 0 0 0,-7 1 0 0 0,9-3 0 0 0,1 1 0 0 0,1 0 0 0 0,-1 1 0 0 0,1 0 0 0 0,-5 4 0 0 0,7-5 88 0 0,1 1 0 0 0,0 0 0 0 0,0 0 0 0 0,1 1 0 0 0,0-1 0 0 0,0 1 0 0 0,-3 5-88 0 0,-17 12 141 0 0,1 7-18 0 0,21-25-94 0 0,0 0 1 0 0,0-1 0 0 0,-1 1 0 0 0,-2 1-30 0 0,-11 12 54 0 0,-12 20 348 0 0,2 1 0 0 0,-7 16-402 0 0,30-48 64 0 0,4-5-42 0 0,0 0 0 0 0,-1 0 1 0 0,1 0-1 0 0,0 0 0 0 0,0 0 1 0 0,0 0-1 0 0,1 0 0 0 0,-1 0 0 0 0,0 0 1 0 0,1 1-23 0 0,-4 12 308 0 0,0 0 0 0 0,-4 10-308 0 0,-10 19 528 0 0,16-35-437 0 0,-1 0 1 0 0,0 0 0 0 0,-1 0-1 0 0,0 0 1 0 0,-2 3-92 0 0,0 9 212 0 0,3-6-74 0 0,-3 26 246 0 0,4-35-308 0 0,1 0 1 0 0,1 0 0 0 0,-1 0 0 0 0,1 6-77 0 0,-3 15 221 0 0,2-17-165 0 0,1-1 0 0 0,-1 1 1 0 0,1-1-1 0 0,1 4-56 0 0,0-3 96 0 0,-1-1-1 0 0,0 1 0 0 0,-2 7-94 0 0,2-14 38 0 0,0 0 0 0 0,0 0 0 0 0,0 0 1 0 0,0 0-1 0 0,0 0 0 0 0,1 0 1 0 0,0 0-1 0 0,-1 0 0 0 0,1 0 0 0 0,0 0 1 0 0,0 0-1 0 0,1 0 0 0 0,-1-1 1 0 0,1 1-1 0 0,0 0-39 0 0,-2-1 24 0 0,1 0-1 0 0,-1-1 1 0 0,1 1 0 0 0,-1 0 0 0 0,0 0 0 0 0,0 0-1 0 0,0 0 1 0 0,0 0 0 0 0,0 1-24 0 0,0 5 64 0 0,2 3 29 0 0,-2-7-61 0 0,1 1 1 0 0,0 0-1 0 0,0-1 1 0 0,1 1-1 0 0,-1-1 1 0 0,1 0-1 0 0,0 1 1 0 0,0-1-1 0 0,1 0 1 0 0,-1 0-33 0 0,0-1 12 0 0,0 0 0 0 0,-1-1 0 0 0,0 1 1 0 0,1 0-1 0 0,-1 0 0 0 0,0 0 0 0 0,0 2-12 0 0,-1-5 5 0 0,0 1-1 0 0,0 0 0 0 0,0-1 1 0 0,0 1-1 0 0,0 0 1 0 0,0-1-1 0 0,0 1 1 0 0,1-1-1 0 0,-1 1 0 0 0,0 0 1 0 0,0-1-1 0 0,1 1 1 0 0,-1-1-1 0 0,0 1 0 0 0,1-1 1 0 0,-1 1-1 0 0,1-1 1 0 0,-1 1-1 0 0,1-1 1 0 0,-1 1-1 0 0,1-1-4 0 0,1 2 14 0 0,2 6 29 0 0,1 0 0 0 0,0 0 0 0 0,0 0 0 0 0,1-1 0 0 0,0 0 0 0 0,0 0 0 0 0,0-1 0 0 0,1 0 0 0 0,0 0 0 0 0,2 1-43 0 0,69 42 199 0 0,-40-29-12 0 0,2-1-177 0 0,-32-14-10 0 0,1-1 0 0 0,0-1-1 0 0,0 1 1 0 0,0-2-1 0 0,0 1 1 0 0,7 0 0 0 0,27 9 66 0 0,-32-9-47 0 0,0 0-1 0 0,0-1 1 0 0,9 1-19 0 0,14 3 75 0 0,-24-4-59 0 0,-1 0 0 0 0,1-1 0 0 0,0 0 1 0 0,-1-1-1 0 0,8-1-16 0 0,15 1-4 0 0,23 0 8 0 0,15-1 59 0 0,17 5-63 0 0,-72-4 59 0 0,0 0 1 0 0,15-3-60 0 0,-10 1-10 0 0,36-4 10 0 0,-38 3 11 0 0,39-10 122 0 0,2-1-69 0 0,-10 2 0 0 0,-44 12-63 0 0,-3 0 0 0 0,0-1 0 0 0,0 1 0 0 0,0-1 0 0 0,0 1-1 0 0,1-1 1 0 0,-1 0 0 0 0,0 1 0 0 0,0-1 0 0 0,-1 0-1 0 0,1-1 1 0 0,0 1 0 0 0,1-1-1 0 0,43-30 214 0 0,-9 6 247 0 0,-8 2-671 0 0,1-1 109 0 0,-21 18 185 0 0,0 0 0 0 0,-1-1-1 0 0,0 1 1 0 0,3-5-84 0 0,3-3-14 0 0,-6 8 37 0 0,19-22-249 0 0,-25 27 192 0 0,-1 0 0 0 0,1-1 0 0 0,-1 1 0 0 0,0 0 0 0 0,1 0-1 0 0,-1-1 1 0 0,0 1 0 0 0,-1 0 0 0 0,1-1 0 0 0,0 1 0 0 0,-1-1 0 0 0,1 1 0 0 0,-1-2 34 0 0,0 1-11 0 0,0 0 1 0 0,0 0-1 0 0,1 0 0 0 0,-1 0 1 0 0,1 0-1 0 0,-1 0 1 0 0,1 0-1 0 0,0 0 1 0 0,0 0-1 0 0,0 1 0 0 0,1-1 1 0 0,-1 0-1 0 0,1 1 1 0 0,0-1 10 0 0,30-65-78 0 0,2 1 78 0 0,-34 66 0 0 0,1-1 0 0 0,-1 0 0 0 0,1 0 0 0 0,-1 1 0 0 0,0-1 0 0 0,0 0 0 0 0,1 0 0 0 0,-1 1 0 0 0,0-1 0 0 0,-1 0 0 0 0,1 0 0 0 0,0 1 0 0 0,0-17 0 0 0,4 5 0 0 0,-3 11 0 0 0,0 0 0 0 0,0-1 0 0 0,0 1 0 0 0,0-1 0 0 0,-1 1 0 0 0,1-1 0 0 0,-1 1 0 0 0,0-1 0 0 0,0 0 0 0 0,0 1 0 0 0,0-1 0 0 0,0 1 0 0 0,0-1 0 0 0,-1 1 0 0 0,1-1 0 0 0,-1 0 0 0 0,-1-2 0 0 0,1 0 0 0 0,0 0 0 0 0,0 0 0 0 0,0 0 0 0 0,0 0 0 0 0,1 0 0 0 0,0-2 0 0 0,0 5 0 0 0,0-1 0 0 0,-1 1 0 0 0,1 0 0 0 0,-1-1 0 0 0,0 1 0 0 0,1 0 0 0 0,-2-2 0 0 0,1 2 0 0 0,0 0 0 0 0,0 0 0 0 0,1 0 0 0 0,-1 0 0 0 0,1 0 0 0 0,-1 0 0 0 0,1-1 0 0 0,0 1 0 0 0,0 0 0 0 0,0-1 0 0 0,2-12 0 0 0,-1 11 0 0 0,0 0 0 0 0,0 1 0 0 0,-1-1 0 0 0,0 0 0 0 0,0 0 0 0 0,0-3 0 0 0,-4-53 0 0 0,4 57 0 0 0,-1 0 0 0 0,1 0 0 0 0,-1 0 0 0 0,1 0 0 0 0,-1 0 0 0 0,-1-2 0 0 0,1 2 0 0 0,1 1 0 0 0,-1 0 0 0 0,0 0 0 0 0,1 0 0 0 0,0-1 0 0 0,-1 1 0 0 0,1 0 0 0 0,0-1 0 0 0,0 0 0 0 0,1-1 0 0 0,-1 0 0 0 0,0 1 0 0 0,0-1 0 0 0,0 0 0 0 0,-1 1 0 0 0,1-1 0 0 0,-1 0 0 0 0,0 1 0 0 0,0-1 0 0 0,0 1 0 0 0,-1-3 0 0 0,-2-4 0 0 0,3 7 0 0 0,-2-8 0 0 0,-1-1 0 0 0,-1 1 0 0 0,0 0 0 0 0,0 1 0 0 0,-2-2 0 0 0,6 10 0 0 0,0-1 0 0 0,-1 1 0 0 0,1-1 0 0 0,0 0 0 0 0,0 0 0 0 0,1 1 0 0 0,-1-2 0 0 0,0 1 0 0 0,1 1 0 0 0,-1-1 0 0 0,0 1 0 0 0,0 0 0 0 0,0-1 0 0 0,0 1 0 0 0,0 0 0 0 0,0 0 0 0 0,-2-2 0 0 0,2 2 1 0 0,0 0-1 0 0,-1 0 0 0 0,1-1 0 0 0,0 1 1 0 0,1 0-1 0 0,-1-1 0 0 0,0 1 0 0 0,1-1 1 0 0,-1 1-1 0 0,1 0 0 0 0,0-1 0 0 0,0 1 5 0 0,-1 0 1 0 0,1 0-1 0 0,0 0 0 0 0,-1 0 0 0 0,1 0 0 0 0,-1 0 0 0 0,1 0 1 0 0,-1 1-1 0 0,0-1 0 0 0,0 0 0 0 0,0 0 0 0 0,0 1 0 0 0,0-1 1 0 0,0 0-1 0 0,0 1 0 0 0,-1-1 0 0 0,1 1-5 0 0,-6-4 30 0 0,5 4-27 0 0,0 0-1 0 0,1 0 0 0 0,-1-1 0 0 0,1 1 0 0 0,-1 0 0 0 0,1-1 0 0 0,0 1 0 0 0,-1-1 0 0 0,1 1 0 0 0,0-1 0 0 0,-1-1-2 0 0,1 1 0 0 0,-1 1 1 0 0,0-1-1 0 0,0 0 0 0 0,0 1 0 0 0,1-1 0 0 0,-1 1 0 0 0,-1 0 0 0 0,1 0 0 0 0,0 0 0 0 0,0 0 0 0 0,0 0 0 0 0,0 0 0 0 0,-3 0 0 0 0,-15-8-13 0 0,16 7 0 0 0,-1 0 0 0 0,1 0 0 0 0,-1 1 0 0 0,0 0-1 0 0,0-1 1 0 0,0 2 0 0 0,1-1 0 0 0,-1 1 0 0 0,0-1 13 0 0,-18-2-255 0 0,-10-5-1552 0 0,15 5-4352 0 0</inkml:trace>
  <inkml:trace contextRef="#ctx0" brushRef="#br2" timeOffset="201769.72">2824 2310 6648 0 0,'0'0'-20'0'0,"-1"1"111"0"0,0-1 0 0 0,0 1 0 0 0,0-1 0 0 0,0 1 1 0 0,0-1-1 0 0,0 0 0 0 0,0 1 0 0 0,0-1 0 0 0,0 0 0 0 0,0 0 0 0 0,0 0 0 0 0,0 0 0 0 0,0 0 0 0 0,0 0 0 0 0,-1 0-91 0 0,23-14 4082 0 0,-14 8-3752 0 0,0 0 0 0 0,1 1 1 0 0,0 0-1 0 0,5-2-330 0 0,-1-3 282 0 0,3-1 60 0 0,-9 8-283 0 0,0 1 28 0 0,-1-1-1 0 0,1 0 1 0 0,-1 0 0 0 0,1 0-1 0 0,-1 0 1 0 0,1-2-87 0 0,31-24 450 0 0,-21 16-193 0 0,0 0 1 0 0,4-5-258 0 0,-10 9 94 0 0,1 1-1 0 0,-1 0 1 0 0,9-4-94 0 0,15-11 111 0 0,-16 10-78 0 0,2 1 0 0 0,0 0 0 0 0,6-1-33 0 0,25-14 0 0 0,21-17 0 0 0,-21 12 0 0 0,1 2 0 0 0,1 3 0 0 0,4 1 0 0 0,-29 14-2 0 0,81-29-12 0 0,-26 12-103 0 0,68-22 18 0 0,-112 36 99 0 0,-27 10-5 0 0,1 0 0 0 0,-1 1 0 0 0,1 0 0 0 0,0 1 1 0 0,3 0 4 0 0,-9 3-1535 0 0,-7 0-3602 0 0</inkml:trace>
  <inkml:trace contextRef="#ctx0" brushRef="#br2" timeOffset="202253.219">2949 2016 9584 0 0,'5'0'147'0'0,"11"-4"822"0"0,-15 3-577 0 0,-1 1 126 0 0,0 0 24 0 0,0 0-6 0 0,0 0-34 0 0,0 0-12 0 0,0 0-2 0 0,0 0-46 0 0,0 1-426 0 0,0-1-1 0 0,0 0 1 0 0,1 0-1 0 0,-1 1 1 0 0,0-1-1 0 0,0 0 1 0 0,0 1-1 0 0,0-1 1 0 0,1 0-1 0 0,-1 0 1 0 0,0 1-1 0 0,0-1 1 0 0,0 0-1 0 0,0 1 1 0 0,0-1-1 0 0,0 0 1 0 0,0 1-1 0 0,0-1 1 0 0,0 0-1 0 0,0 0 1 0 0,0 1-1 0 0,0-1 1 0 0,0 0-1 0 0,0 1 1 0 0,-1-1-1 0 0,1 0 1 0 0,0 1-16 0 0,-1 1 43 0 0,-1 1-1 0 0,0 0 1 0 0,0 0 0 0 0,0-1-1 0 0,0 1 1 0 0,0-1 0 0 0,-2 2-43 0 0,-11 13 72 0 0,13-14-56 0 0,-1 1 0 0 0,0-1 0 0 0,0 1 1 0 0,0-1-1 0 0,-1 0 0 0 0,1 0 1 0 0,-1 0-1 0 0,0-1 0 0 0,-3 3-16 0 0,3-3 10 0 0,1 1-1 0 0,0 0 0 0 0,0 1 1 0 0,0-1-1 0 0,0 1 0 0 0,0-1 1 0 0,1 1-1 0 0,-1 0-9 0 0,-12 16 13 0 0,9-12 11 0 0,0 1-1 0 0,0-1 1 0 0,0 1-1 0 0,1 1 1 0 0,-2 6-24 0 0,6-16 1 0 0,1 1 0 0 0,0-1 1 0 0,0 0-1 0 0,0 1 0 0 0,0-1 1 0 0,0 0-1 0 0,0 1 1 0 0,0-1-1 0 0,0 0 0 0 0,0 1 1 0 0,0-1-1 0 0,0 0 1 0 0,0 1-1 0 0,0-1 0 0 0,0 1 1 0 0,0-1-1 0 0,0 0 1 0 0,0 1-1 0 0,0-1 0 0 0,0 0 1 0 0,1 1-1 0 0,-1-1 0 0 0,0 0 1 0 0,0 1-1 0 0,0-1 1 0 0,0 0-1 0 0,1 0 0 0 0,-1 1 1 0 0,0-1-1 0 0,1 0-1 0 0,2 8 231 0 0,-2-5-165 0 0,1-1 2 0 0,-1 1 1 0 0,1-1-1 0 0,-1 0 0 0 0,1 0 0 0 0,0 1 1 0 0,0-1-1 0 0,0 0 0 0 0,0-1 0 0 0,0 1 1 0 0,0 0-1 0 0,1-1 0 0 0,-1 1 0 0 0,1-1 0 0 0,-1 0 1 0 0,1 1-1 0 0,-1-1 0 0 0,1-1 0 0 0,1 2-68 0 0,9 3 617 0 0,1 0-304 0 0,-6-1-162 0 0,0 0 0 0 0,0-1-1 0 0,0-1 1 0 0,0 1 0 0 0,1-1 0 0 0,6 0-151 0 0,7 0 153 0 0,49 0 244 0 0,-47-3-62 0 0,-14 1-1451 0 0,-1-1-3513 0 0,-8 1-1512 0 0</inkml:trace>
  <inkml:trace contextRef="#ctx0" brushRef="#br2" timeOffset="206943.446">7791 1392 4144 0 0,'0'0'319'0'0,"0"0"13"0"0,0 0 834 0 0,0 0 385 0 0,0 0 75 0 0,0 0-106 0 0,0 0-522 0 0,0 0-228 0 0,0 0-46 0 0,5 14 723 0 0,0 10-824 0 0,-1-9-435 0 0,-1 0-1 0 0,-1 1 0 0 0,0-1 0 0 0,-1 9-187 0 0,0-3 222 0 0,-1 18 274 0 0,0-22-217 0 0,0-15-215 0 0,0 0 0 0 0,1 0 1 0 0,-1 0-1 0 0,0 0 0 0 0,-1 0 0 0 0,1 0 0 0 0,0 0 0 0 0,-1 0 0 0 0,1 0 0 0 0,-1 0 0 0 0,1 0 0 0 0,-1 1-64 0 0,0-3 211 0 0,1 0-56 0 0,-5 2 210 0 0,5-2-357 0 0,0 0 1 0 0,-1 0-1 0 0,1 0 1 0 0,0 0 0 0 0,0 0-1 0 0,0 0 1 0 0,-1 0-1 0 0,1 0 1 0 0,0 0 0 0 0,0 0-1 0 0,0 0 1 0 0,-1 0 0 0 0,1 0-1 0 0,0 0 1 0 0,0 0-1 0 0,-1 0 1 0 0,1 0 0 0 0,0 0-1 0 0,0 0 1 0 0,0 0-1 0 0,0 0 1 0 0,-1 0 0 0 0,1 0-1 0 0,0 0 1 0 0,0 0-1 0 0,0-1 1 0 0,-1 1 0 0 0,1 0-1 0 0,0 0 1 0 0,0 0-1 0 0,0 0 1 0 0,0 0 0 0 0,0-1-1 0 0,0 1 1 0 0,-1 0-1 0 0,1 0-8 0 0,-2-3 14 0 0,0 1 0 0 0,0-1 0 0 0,0 0 0 0 0,1 0 0 0 0,-1 0 0 0 0,1 0 0 0 0,-1 0 0 0 0,1 0 0 0 0,0 0 0 0 0,0 0 0 0 0,1 0 0 0 0,-1 0 0 0 0,1-1 0 0 0,-1 1 0 0 0,1 0 0 0 0,0-1 0 0 0,0 1 0 0 0,0 0 0 0 0,1 0 0 0 0,-1-1 0 0 0,1 0-14 0 0,1-6-116 0 0,1-1-1 0 0,0 1 1 0 0,0 0 0 0 0,1 0-1 0 0,4-9 117 0 0,-6 15-15 0 0,0 1 0 0 0,0 0-1 0 0,0 0 1 0 0,1 0 0 0 0,-1 1 0 0 0,1-1-1 0 0,0 0 1 0 0,0 1 0 0 0,-1 0-1 0 0,2 0 1 0 0,-1 0 0 0 0,0 0-1 0 0,0 0 1 0 0,1 0 0 0 0,-1 1-1 0 0,0 0 1 0 0,1-1 0 0 0,0 1-1 0 0,-1 1 1 0 0,1-1 0 0 0,0 1-1 0 0,3-1 16 0 0,-3 1-8 0 0,0 0 0 0 0,0 0 0 0 0,1 0 1 0 0,-1 0-1 0 0,0 1 0 0 0,0 0 0 0 0,0 0 0 0 0,0 0 0 0 0,0 0 0 0 0,0 1 0 0 0,0-1 0 0 0,0 1 0 0 0,0 0 0 0 0,0 0 0 0 0,-1 1 0 0 0,1-1 0 0 0,-1 1 0 0 0,0 0 0 0 0,3 2 8 0 0,2 4 25 0 0,-1 0-1 0 0,0 0 0 0 0,0 1 0 0 0,-1-1 1 0 0,-1 1-1 0 0,1 1 0 0 0,-1-1 0 0 0,-1 1 1 0 0,0 0-1 0 0,-1 0 0 0 0,0 1-24 0 0,-1-6 92 0 0,-2-3-13 0 0,1 0-1 0 0,0 0 1 0 0,-1-1-1 0 0,1 1 0 0 0,-1 0 1 0 0,0 0-1 0 0,0 0 0 0 0,0 0 1 0 0,0 0-1 0 0,-1-1 0 0 0,1 1 1 0 0,-1 0-1 0 0,0 0 0 0 0,0 2-78 0 0,0-4 162 0 0,1-1 4 0 0,0 0-10 0 0,0 0-49 0 0,-1-1-71 0 0,0 0 0 0 0,0 0 0 0 0,0 0-1 0 0,0-1 1 0 0,0 1 0 0 0,0 0 0 0 0,1-1 0 0 0,-1 1-1 0 0,0 0 1 0 0,1-1 0 0 0,-1 1 0 0 0,1-1 0 0 0,0 1 0 0 0,-1-1-1 0 0,1 0-35 0 0,0-6 10 0 0,1 0 0 0 0,-1 0-1 0 0,2 0 1 0 0,-1 1-1 0 0,1-1 1 0 0,0 0 0 0 0,1 1-1 0 0,0 0 1 0 0,0-1-1 0 0,4-5-9 0 0,-3 5 0 0 0,0 1 0 0 0,1 0 0 0 0,0 0 0 0 0,0 1 0 0 0,1 0 0 0 0,0 0 0 0 0,0 0 0 0 0,0 0 0 0 0,4-1 0 0 0,-9 6-4 0 0,0 0 0 0 0,0 1 0 0 0,1-1 0 0 0,-1 1 0 0 0,0 0 1 0 0,0-1-1 0 0,0 1 0 0 0,1 0 0 0 0,-1 0 0 0 0,0 0 0 0 0,1 0 0 0 0,-1 0 0 0 0,0 0 0 0 0,0 0 0 0 0,1 0 0 0 0,-1 0 0 0 0,0 1 0 0 0,1-1 0 0 0,-1 0 0 0 0,1 1 4 0 0,0 0-10 0 0,1 1 0 0 0,-1-1 0 0 0,0 1 0 0 0,0-1 1 0 0,0 1-1 0 0,0 0 0 0 0,0 0 0 0 0,0 0 0 0 0,0 0 0 0 0,0 0 10 0 0,2 5-6 0 0,1 0 0 0 0,-1 0-1 0 0,0 0 1 0 0,-1 0 0 0 0,0 1-1 0 0,1 2 7 0 0,3 13-183 0 0,-4-13 262 0 0,0 0 1 0 0,0 0 0 0 0,1 0 0 0 0,5 7-80 0 0,-8-14-181 0 0,1 0-1 0 0,0-1 1 0 0,0 1 0 0 0,0-1-1 0 0,0 0 1 0 0,0 1 0 0 0,0-1-1 0 0,1 0 1 0 0,-1 0 0 0 0,1 0 0 0 0,0-1-1 0 0,-1 1 1 0 0,1-1 0 0 0,0 1-1 0 0,0-1 1 0 0,0 0 0 0 0,0 0-1 0 0,1 0 182 0 0,14 3-1119 0 0</inkml:trace>
  <inkml:trace contextRef="#ctx0" brushRef="#br2" timeOffset="207750.748">8490 1423 14336 0 0,'-2'0'104'0'0,"-1"-1"0"0"0,0 1 1 0 0,1-1-1 0 0,-1 1 0 0 0,0 0 1 0 0,1 0-1 0 0,-1 0 0 0 0,0 0 1 0 0,1 1-1 0 0,-1-1 0 0 0,0 1 1 0 0,1-1-1 0 0,-1 1 0 0 0,1 0 1 0 0,-1 0-1 0 0,1 0 1 0 0,-1 0-1 0 0,1 1 0 0 0,0-1 1 0 0,-2 2-105 0 0,-2 1 168 0 0,-1 1 0 0 0,1 0 0 0 0,0 1 0 0 0,1 0 0 0 0,-1 0 0 0 0,-2 4-168 0 0,5-6 72 0 0,-1 0-1 0 0,1 1 1 0 0,1-1-1 0 0,-1 1 0 0 0,0 0 1 0 0,1-1-1 0 0,0 1 0 0 0,0 0 1 0 0,1 0-1 0 0,-1 1 1 0 0,1-1-1 0 0,0 0 0 0 0,1 0 1 0 0,-1 1-1 0 0,1-1 0 0 0,0 0 1 0 0,1 6-72 0 0,-1-4 62 0 0,1 1 1 0 0,1 0-1 0 0,-1 0 1 0 0,1-1-1 0 0,1 3-62 0 0,-2-8 12 0 0,0 0-1 0 0,-1 0 1 0 0,1 0-1 0 0,0-1 1 0 0,0 1-1 0 0,0 0 1 0 0,1 0 0 0 0,-1-1-1 0 0,0 1 1 0 0,1-1-1 0 0,-1 1 1 0 0,1-1 0 0 0,-1 0-1 0 0,1 0 1 0 0,-1 1-1 0 0,1-1 1 0 0,0 0-1 0 0,0 0 1 0 0,0-1 0 0 0,-1 1-1 0 0,1 0 1 0 0,0-1-1 0 0,1 1-11 0 0,2-1 41 0 0,0 0 0 0 0,0-1 0 0 0,1 1 0 0 0,-1-1 0 0 0,0 0 0 0 0,0 0 0 0 0,0-1 0 0 0,1 0-41 0 0,6-4 74 0 0,-9 3-74 0 0,-2 1 10 0 0,2-2-38 0 0,0 0 0 0 0,0 0-1 0 0,0 0 1 0 0,-1 0-1 0 0,1-1 1 0 0,-1 1 0 0 0,0-1-1 0 0,0 1 1 0 0,-1-1 0 0 0,0 0-1 0 0,1 0 1 0 0,-1 1-1 0 0,-1-1 1 0 0,1 0 0 0 0,-1 0-1 0 0,0 0 1 0 0,0 0 0 0 0,0 0-1 0 0,-1 0 1 0 0,0 0-1 0 0,0-3 29 0 0,-1 2-105 0 0,0-4-107 0 0,-1 0 0 0 0,0 0-1 0 0,-4-9 213 0 0,6 17-14 0 0,0-1 1 0 0,0 1-1 0 0,0 0 0 0 0,-1-1 0 0 0,1 1 1 0 0,-1 0-1 0 0,0 0 0 0 0,1 0 0 0 0,-1 0 1 0 0,0 1-1 0 0,0-1 0 0 0,0 0 0 0 0,-1 1 1 0 0,1-1-1 0 0,0 1 0 0 0,-1 0 0 0 0,-1-1 14 0 0,4 2 28 0 0,-1-1 0 0 0,0 1 0 0 0,0-1 0 0 0,0 1 0 0 0,0 0 0 0 0,1 0 0 0 0,-1-1 0 0 0,0 1-1 0 0,0 0 1 0 0,0 0 0 0 0,0 0 0 0 0,0 0 0 0 0,0 0 0 0 0,0 0 0 0 0,0 0 0 0 0,1 0 0 0 0,-1 0-1 0 0,0 1 1 0 0,0-1 0 0 0,0 0 0 0 0,0 0 0 0 0,0 1 0 0 0,1-1 0 0 0,-1 1-28 0 0,0-1 474 0 0,1 0-487 0 0,0 0 0 0 0,0 1-1 0 0,-1-1 1 0 0,1 0-1 0 0,0 0 1 0 0,0 0-1 0 0,0 0 1 0 0,0 0-1 0 0,-1 0 1 0 0,1 1-1 0 0,0-1 1 0 0,0 0 0 0 0,0 0-1 0 0,0 0 1 0 0,0 0-1 0 0,-1 1 1 0 0,1-1-1 0 0,0 0 1 0 0,0 0-1 0 0,0 0 1 0 0,0 1-1 0 0,0-1 1 0 0,0 0 0 0 0,0 0-1 0 0,0 1 1 0 0,0-1-1 0 0,0 0 1 0 0,0 0-1 0 0,0 0 1 0 0,0 1-1 0 0,0-1 1 0 0,0 0 0 0 0,0 0-1 0 0,0 0 1 0 0,0 1-1 0 0,0-1 1 0 0,0 0-1 0 0,1 0 1 0 0,-1 0-1 0 0,0 1 1 0 0,0-1-1 0 0,0 0 1 0 0,0 0 13 0 0,5 12-583 0 0,-2-10 582 0 0,-1 1 1 0 0,1-1-1 0 0,0 1 0 0 0,0-1 1 0 0,0 0-1 0 0,0 0 0 0 0,1 0 1 0 0,-1 0-1 0 0,0-1 0 0 0,1 1 0 0 0,-1-1 1 0 0,1 0-1 0 0,0 0 1 0 0,4 2 87 0 0,1-1 0 0 0,-1 0 0 0 0,1-1 0 0 0,-1 0-1 0 0,4 0-86 0 0,-2-2 72 0 0,0 0-1 0 0,0 0 0 0 0,0 0 0 0 0,0-2 0 0 0,0 1 0 0 0,-1-1 1 0 0,1 0-1 0 0,-1-1 0 0 0,0 0 0 0 0,0-1 0 0 0,-1 0 1 0 0,3-2-72 0 0,1-1 44 0 0,-1-1 1 0 0,0 0 0 0 0,0 0 0 0 0,-1-2 0 0 0,0 1 0 0 0,-1-1 0 0 0,0 0 0 0 0,2-5-45 0 0,-7 8 25 0 0,0 1 0 0 0,0-1 0 0 0,0 0 0 0 0,-1 0 1 0 0,-1 0-1 0 0,1 0 0 0 0,-1 0 0 0 0,-1-1 0 0 0,1-2-25 0 0,2-13-5 0 0,-3 18 8 0 0,0 0 0 0 0,0-1 0 0 0,0 1 0 0 0,-1-5-3 0 0,0 8-7 0 0,-1 1 1 0 0,1 0-1 0 0,0-1 0 0 0,-1 1 0 0 0,0 0 1 0 0,0-1-1 0 0,1 1 0 0 0,-1 0 0 0 0,-1 0 0 0 0,1 0 1 0 0,0 0-1 0 0,0 0 0 0 0,-1 0 0 0 0,-1-1 7 0 0,3 2 0 0 0,0 1-1 0 0,-1-1 1 0 0,1 1-1 0 0,0 0 1 0 0,-1-1-1 0 0,1 1 0 0 0,-1 0 1 0 0,1-1-1 0 0,-1 1 1 0 0,1 0-1 0 0,0 0 1 0 0,-1-1-1 0 0,1 1 1 0 0,-1 0-1 0 0,1 0 0 0 0,-1 0 1 0 0,0 0-1 0 0,1 0 1 0 0,-1-1-1 0 0,1 1 1 0 0,-1 0-1 0 0,1 0 1 0 0,-1 1-1 0 0,1-1 0 0 0,-1 0 1 0 0,1 0-1 0 0,-1 0 1 0 0,1 0-1 0 0,-1 0 1 0 0,0 1 4 0 0,-1 0 1 0 0,1 0-1 0 0,-1 0 0 0 0,1 0 1 0 0,0 0-1 0 0,0 0 0 0 0,-1 0 0 0 0,1 0 1 0 0,0 0-1 0 0,0 2-4 0 0,-5 5-40 0 0,0 1 1 0 0,1 1-1 0 0,-2 3 40 0 0,4-6-138 0 0,-3 7 118 0 0,1 0 1 0 0,0 0-1 0 0,2 1 0 0 0,-1-1 1 0 0,2 1-1 0 0,0 0 0 0 0,0 11 20 0 0,2-12-19 0 0,1-1-1 0 0,0 0 0 0 0,1 0 1 0 0,0 0-1 0 0,1 0 0 0 0,1 0 1 0 0,0 0-1 0 0,4 7 20 0 0,-6-15 19 0 0,1 1 0 0 0,0 0 0 0 0,0-1 0 0 0,1 0 0 0 0,-1 0 0 0 0,1 0 0 0 0,0 0 0 0 0,0-1 0 0 0,1 0 0 0 0,-1 1 0 0 0,1-1 0 0 0,0-1 0 0 0,0 1 0 0 0,1-1 0 0 0,-1 0-1 0 0,1 0 1 0 0,-1-1 0 0 0,3 1-19 0 0,5 1 84 0 0,-7-2-48 0 0,-1-1 0 0 0,0 1 0 0 0,0-1 0 0 0,1 0 0 0 0,-1-1 0 0 0,0 1 0 0 0,3-1-36 0 0,3-1 50 0 0,-1-1-1 0 0,1 0 1 0 0,-1 0-1 0 0,0-1 1 0 0,0 0-1 0 0,0-1 1 0 0,3-2-50 0 0,-7 3 31 0 0,-1 0 1 0 0,1 0-1 0 0,-1-1 0 0 0,0 1 1 0 0,0-1-1 0 0,-1-1 1 0 0,1 1-1 0 0,-1-1 0 0 0,0 1 1 0 0,0-1-1 0 0,0-1 1 0 0,-1 1-1 0 0,0-1-31 0 0,8-15 71 0 0,-2 0-1 0 0,2-9-70 0 0,-11 28-8 0 0,1 0-1 0 0,-1 0 1 0 0,1 0-1 0 0,-1 0 1 0 0,0-1-1 0 0,0 1 1 0 0,0 0 0 0 0,0 0-1 0 0,0 0 1 0 0,0 0-1 0 0,-1 0 1 0 0,1 0-1 0 0,-1-1 1 0 0,1 1-1 0 0,-1 0 1 0 0,0 0-1 0 0,0 0 1 0 0,0 1-1 0 0,-1-3 9 0 0,2 3-6 0 0,-1 0 0 0 0,0 0 0 0 0,0 1 0 0 0,1-1 0 0 0,-1 0 1 0 0,0 0-1 0 0,0 1 0 0 0,0-1 0 0 0,0 0 0 0 0,0 1 0 0 0,0-1 0 0 0,0 1 0 0 0,0-1 0 0 0,0 1 0 0 0,0-1 0 0 0,0 1 0 0 0,0 0 0 0 0,0-1 0 0 0,0 1 0 0 0,0 0 0 0 0,0 0 0 0 0,-1 0 0 0 0,1 0 0 0 0,0 0 0 0 0,0 0 1 0 0,0 0-1 0 0,0 1 0 0 0,0-1 0 0 0,0 0 0 0 0,-1 0 0 0 0,1 1 0 0 0,0-1 0 0 0,0 1 0 0 0,0-1 0 0 0,0 1 0 0 0,0 0 0 0 0,0 0 6 0 0,-1 0-7 0 0,-1 1 0 0 0,1 0 0 0 0,0 0-1 0 0,-1 0 1 0 0,1 1 0 0 0,0-1 0 0 0,1 0 0 0 0,-1 1 0 0 0,0-1-1 0 0,1 1 1 0 0,-1 0 0 0 0,1-1 0 0 0,0 1 0 0 0,0 0 0 0 0,0 0-1 0 0,0 0 1 0 0,0 0 0 0 0,1 0 0 0 0,-1 2 7 0 0,1 1 7 0 0,-1-1 0 0 0,1 0 0 0 0,1 1 0 0 0,-1-1 0 0 0,1 1 0 0 0,0-1 0 0 0,0 0-1 0 0,0 1 1 0 0,1-1 0 0 0,1 4-7 0 0,3 6 0 0 0,3 6 0 0 0,-2-9 0 0 0,-6-10 2 0 0,0 0-1 0 0,0 0 0 0 0,1 0 1 0 0,-1-1-1 0 0,0 1 0 0 0,1 0 1 0 0,-1-1-1 0 0,1 1 0 0 0,-1-1 1 0 0,2 1-2 0 0,-3-1 2 0 0,12 7 108 0 0,0 1 0 0 0,10 4-110 0 0,-17-10 36 0 0,1-1-1 0 0,-1 0 1 0 0,1 0-1 0 0,0 0 1 0 0,-1-1-1 0 0,1 1 1 0 0,0-2-1 0 0,2 1-35 0 0,1 0-212 0 0,-1 0 0 0 0,1-1-1 0 0,0 0 1 0 0,-1-1 0 0 0,1 0 0 0 0,-1 0-1 0 0,1-1 1 0 0,-1 0 0 0 0,7-3 212 0 0,0-1-6857 0 0</inkml:trace>
  <inkml:trace contextRef="#ctx0" brushRef="#br2" timeOffset="208778.495">9421 1298 10136 0 0,'0'0'777'0'0,"-2"1"-505"0"0,-7 3 747 0 0,1 1 0 0 0,-1-2 0 0 0,-7 3-1019 0 0,10-4 264 0 0,-1 0 0 0 0,0 1 0 0 0,1 0-1 0 0,0 0 1 0 0,0 0 0 0 0,0 1 0 0 0,0 0 0 0 0,0 0 0 0 0,-1 2-264 0 0,-19 17 1585 0 0,20-19-1449 0 0,1-1 0 0 0,1 2 0 0 0,-1-1-1 0 0,0 1 1 0 0,1-1 0 0 0,0 1 0 0 0,-3 5-136 0 0,3-3-292 0 0,0 0 154 0 0,0-1 1 0 0,0 1 0 0 0,1 0-1 0 0,-1 3 138 0 0,4-8 7 0 0,-1 1-1 0 0,0-1 1 0 0,1 0-1 0 0,0 1 1 0 0,-1-1-1 0 0,1 0 1 0 0,0 1-1 0 0,1-1 1 0 0,-1 0-1 0 0,0 1 1 0 0,0-1-1 0 0,1 0 1 0 0,0 1-1 0 0,-1-1 1 0 0,2 2-7 0 0,0 0 24 0 0,-1-1 1 0 0,1 0-1 0 0,1 0 1 0 0,-1 1 0 0 0,0-2-1 0 0,1 1 1 0 0,-1 0-1 0 0,1 0 1 0 0,0-1-1 0 0,0 1 1 0 0,0-1-1 0 0,0 0 1 0 0,0 0-1 0 0,1 0 1 0 0,-1 0 0 0 0,1-1-1 0 0,-1 0 1 0 0,1 1-1 0 0,-1-1 1 0 0,1 0-1 0 0,0-1 1 0 0,0 1-1 0 0,-1-1 1 0 0,4 1-25 0 0,9-1 80 0 0,0 0 1 0 0,0-1-1 0 0,-1 0 0 0 0,1-1 0 0 0,5-2-80 0 0,-15 2-16 0 0,0 1-1 0 0,0-1 1 0 0,0 0-1 0 0,0-1 1 0 0,0 1-1 0 0,0-1 0 0 0,-1 0 1 0 0,1-1-1 0 0,-1 1 1 0 0,0-1-1 0 0,0 0 0 0 0,0-1 1 0 0,-1 1-1 0 0,1-1 1 0 0,-1 0-1 0 0,3-5 17 0 0,3 0-71 0 0,-8 7 53 0 0,1 1 0 0 0,-1-1 0 0 0,0 0 0 0 0,0 1 0 0 0,0-1 0 0 0,0 0 0 0 0,0 0 0 0 0,0 0 0 0 0,0-2 18 0 0,-14 18-183 0 0,10-11 182 0 0,0-1-1 0 0,1 1 1 0 0,-1-1-1 0 0,1 1 1 0 0,-1-1-1 0 0,1 1 1 0 0,0 0-1 0 0,0 0 1 0 0,0 0-1 0 0,-1 1 2 0 0,-5 12 3 0 0,5-12 1 0 0,0 1 1 0 0,1 0 0 0 0,-1 0-1 0 0,1 0 1 0 0,0 0 0 0 0,0 0-1 0 0,0 0 1 0 0,0 0 0 0 0,1 1-1 0 0,-1-1 1 0 0,1 0 0 0 0,0 0-1 0 0,1 0 1 0 0,-1 1-1 0 0,1 1-4 0 0,0-5 2 0 0,-1 1-1 0 0,1-1 1 0 0,-1 0-1 0 0,1 1 1 0 0,0-1-1 0 0,0 0 0 0 0,-1 1 1 0 0,1-1-1 0 0,0 0 1 0 0,0 0-1 0 0,0 0 0 0 0,0 0 1 0 0,0 0-1 0 0,0 0 1 0 0,1 0-1 0 0,-1-1 1 0 0,0 1-1 0 0,0 0 0 0 0,1 0 1 0 0,-1-1-1 0 0,0 1 1 0 0,2-1-2 0 0,-1 1 25 0 0,1 0 1 0 0,0 0 0 0 0,0 0-1 0 0,0-1 1 0 0,-1 1 0 0 0,1-1-1 0 0,0 0 1 0 0,0 0 0 0 0,0 0-1 0 0,0 0-25 0 0,2-1-23 0 0,0-1-1 0 0,0 0 1 0 0,0 0-1 0 0,0 0 1 0 0,0 0 0 0 0,-1 0-1 0 0,0-1 1 0 0,1 0-1 0 0,-1 0 1 0 0,0 0-1 0 0,0-1 1 0 0,0 1-1 0 0,-1-1 1 0 0,1 0 23 0 0,9-12-903 0 0,-1 0 1 0 0,10-18 902 0 0,-10 16-602 0 0,-9 13 340 0 0,-3 4 113 0 0,1 1 135 0 0,0 0-1 0 0,0 1 1 0 0,0-1 0 0 0,0 0-1 0 0,-1 0 1 0 0,1 1 0 0 0,0-1 0 0 0,0 1-1 0 0,0-1 1 0 0,-1 1 0 0 0,1-1-1 0 0,0 1 1 0 0,-1-1 0 0 0,1 1 0 0 0,0 0-1 0 0,-1-1 1 0 0,1 1 0 0 0,-1 0 14 0 0,12 16 48 0 0,-6-7 74 0 0,-1-4 55 0 0,0 0 1 0 0,1-1-1 0 0,-1 1 0 0 0,1-1 0 0 0,0-1 1 0 0,0 1-1 0 0,1-1 0 0 0,-1 0 0 0 0,1 0 1 0 0,0-1-1 0 0,0 1 0 0 0,0-2 0 0 0,1 1 1 0 0,-1-1-1 0 0,5 1-177 0 0,-7-2 107 0 0,1-1 0 0 0,-1 1 0 0 0,1-1 0 0 0,-1 0 0 0 0,1-1 0 0 0,-1 1 0 0 0,0-1 0 0 0,1 0 0 0 0,-1 0 0 0 0,0-1-1 0 0,1 1 1 0 0,-1-1 0 0 0,0 0 0 0 0,0-1 0 0 0,-1 1 0 0 0,1-1 0 0 0,0 0 0 0 0,-1 0 0 0 0,0-1 0 0 0,1 1 0 0 0,-1-1 0 0 0,1-1-107 0 0,-1 0-12 0 0,0 0 0 0 0,0-1 0 0 0,-1 1-1 0 0,1-1 1 0 0,-1 0 0 0 0,0 0 0 0 0,-1 0 0 0 0,1 0 0 0 0,-1-2 12 0 0,4-14-1678 0 0,4-25 1678 0 0,3-13-3993 0 0,-3 22-4293 0 0,5-35 8286 0 0,-3-2 613 0 0,-12 74-473 0 0,0 0-1 0 0,0 0 1 0 0,0 1 0 0 0,0-1-1 0 0,0 0 1 0 0,-1 0 0 0 0,1 1-1 0 0,0-1 1 0 0,0 0 0 0 0,0 0-1 0 0,-1 1 1 0 0,1-1 0 0 0,0 0-1 0 0,-1 0-139 0 0,-2-7 3184 0 0,-9 18-1315 0 0,4 0-1739 0 0,1 0-1 0 0,0 1 1 0 0,1 0-1 0 0,0 1 1 0 0,1-1 0 0 0,0 1-1 0 0,1 0 1 0 0,0 0-1 0 0,1 1 1 0 0,0-1 0 0 0,1 0-1 0 0,1 1 1 0 0,0 0 0 0 0,0 2-130 0 0,1-4 128 0 0,1 0 1 0 0,0 0-1 0 0,0 0 1 0 0,1 0 0 0 0,0-1-1 0 0,3 8-128 0 0,-3-12 71 0 0,0-1 0 0 0,0 0 0 0 0,0 1 0 0 0,1-1 0 0 0,0 0 0 0 0,0 0 0 0 0,0 0 0 0 0,1 0-71 0 0,-2-2 39 0 0,1-1 0 0 0,-1 1 0 0 0,1-1 0 0 0,-1 0 0 0 0,1 0 0 0 0,0 0 0 0 0,-1-1 0 0 0,1 1 0 0 0,0 0 0 0 0,0-1 0 0 0,0 0 0 0 0,1 0 0 0 0,-1 0 0 0 0,0 0-1 0 0,1 0-38 0 0,7 1 188 0 0,0-1 0 0 0,0 0 0 0 0,8-1-188 0 0,-15 0 29 0 0,0 0-1 0 0,0 0 0 0 0,0-1 1 0 0,0 0-1 0 0,0 1 0 0 0,0-2 1 0 0,0 1-1 0 0,-1 0 0 0 0,1-1 1 0 0,0 0-1 0 0,-1 1 0 0 0,2-2-28 0 0,8-6 44 0 0,0 0 0 0 0,-1-2 0 0 0,0 1 0 0 0,0-1 0 0 0,-2-1 0 0 0,2-1-44 0 0,-9 9-12 0 0,1-1-1 0 0,-1 0 0 0 0,-1 0 0 0 0,1 0 1 0 0,-1 0-1 0 0,1 0 0 0 0,0-4 13 0 0,0 2-62 0 0,1-4-47 0 0,-4 10 105 0 0,0 1 1 0 0,0 0-1 0 0,0-1 1 0 0,0 1-1 0 0,-1 0 1 0 0,1-1-1 0 0,0 1 1 0 0,0 0-1 0 0,0-1 1 0 0,0 1-1 0 0,-1 0 1 0 0,1-1-1 0 0,0 1 1 0 0,0 0-1 0 0,-1 0 1 0 0,1-1-1 0 0,0 1 1 0 0,-1 0-1 0 0,1 0 1 0 0,0-1-1 0 0,-1 1 1 0 0,1 0-1 0 0,0 0 1 0 0,-1 0-1 0 0,1 0 1 0 0,0 0-1 0 0,-1-1 1 0 0,1 1-1 0 0,0 0 1 0 0,-1 0-1 0 0,1 0 1 0 0,0 0-1 0 0,-1 0 4 0 0,-1 0-2 0 0,0 0-1 0 0,0 0 0 0 0,-1 0 0 0 0,1 1 0 0 0,0-1 0 0 0,0 1 1 0 0,0-1-1 0 0,0 1 0 0 0,0 0 0 0 0,0-1 0 0 0,0 1 0 0 0,0 0 0 0 0,0 0 1 0 0,0 1-1 0 0,1-1 0 0 0,-1 0 0 0 0,0 0 0 0 0,1 1 0 0 0,-1-1 0 0 0,-1 3 3 0 0,-2 1-14 0 0,0 1 0 0 0,0 0 0 0 0,0 1 0 0 0,1-1-1 0 0,-2 3 15 0 0,5-5 8 0 0,-1-1-1 0 0,0 0 1 0 0,1 1-1 0 0,-1-1 0 0 0,1 1 1 0 0,0-1-1 0 0,0 1 0 0 0,0-1 1 0 0,1 1-1 0 0,-1 0 0 0 0,1-1 1 0 0,0 1-1 0 0,0 0 1 0 0,0 0-1 0 0,1-1 0 0 0,-1 1 1 0 0,1 0-1 0 0,0-1 0 0 0,0 1 1 0 0,0-1-1 0 0,0 1 1 0 0,1-1-1 0 0,-1 1 0 0 0,1-1 1 0 0,0 0-1 0 0,0 0 0 0 0,0 0 1 0 0,1 0-1 0 0,-1 0 0 0 0,1 0 1 0 0,-1-1-1 0 0,1 1 1 0 0,0-1-1 0 0,0 0 0 0 0,0 0 1 0 0,0 0-1 0 0,1 0 0 0 0,2 1-7 0 0,3 0 37 0 0,0 0-1 0 0,0 0 1 0 0,0-1-1 0 0,1-1 1 0 0,-1 0-1 0 0,1 0 1 0 0,-1 0-1 0 0,1-1 0 0 0,4-1-36 0 0,-1 1 51 0 0,-5 0-443 0 0,0-1 0 0 0,0 0 0 0 0,0 0 0 0 0,7-2 392 0 0,0-2-923 0 0</inkml:trace>
  <inkml:trace contextRef="#ctx0" brushRef="#br2" timeOffset="209112.483">10571 1270 4144 0 0,'0'-1'66'0'0,"-1"0"0"0"0,1 1 1 0 0,-1-1-1 0 0,1 0 0 0 0,-1 0 0 0 0,0 1 0 0 0,1-1 1 0 0,-1 0-1 0 0,0 1 0 0 0,0-1 0 0 0,0 1 1 0 0,1-1-1 0 0,-1 1 0 0 0,0-1 0 0 0,0 1 1 0 0,0 0-1 0 0,0-1 0 0 0,0 1 0 0 0,0 0 0 0 0,0 0 1 0 0,0 0-1 0 0,0 0 0 0 0,0 0 0 0 0,0 0 1 0 0,0 0-1 0 0,0 0-66 0 0,-28 4 7470 0 0,26-3-5949 0 0,2-1-1468 0 0,1 0 0 0 0,0 1 0 0 0,-1-1-1 0 0,1 0 1 0 0,0 1 0 0 0,-1-1 0 0 0,1 0 0 0 0,0 1 0 0 0,0-1 0 0 0,-1 1 0 0 0,1-1 0 0 0,0 0 0 0 0,0 1-1 0 0,0-1 1 0 0,-1 1 0 0 0,1-1 0 0 0,0 0 0 0 0,0 1 0 0 0,0-1 0 0 0,0 1-53 0 0,0 0 102 0 0,-5 7-6 0 0,4-7-72 0 0,0 0 0 0 0,0 0 0 0 0,0 0 0 0 0,1 1 0 0 0,-1-1 0 0 0,0 0-1 0 0,1 1 1 0 0,-1-1 0 0 0,1 1 0 0 0,-1-1 0 0 0,1 0 0 0 0,0 1 0 0 0,-1-1 0 0 0,1 1 0 0 0,0-1 0 0 0,0 1 0 0 0,0-1 0 0 0,0 1 0 0 0,1-1 0 0 0,-1 1-1 0 0,0-1-23 0 0,1 4 75 0 0,1-1-1 0 0,-1 0 1 0 0,1 1-1 0 0,0-1 1 0 0,0 0-1 0 0,0 0 1 0 0,0 0-1 0 0,1-1 1 0 0,-1 1-1 0 0,1 0 0 0 0,0-1 1 0 0,0 0-1 0 0,1 0 1 0 0,-1 0-1 0 0,1 0-74 0 0,7 8 681 0 0,9 7 217 0 0,18 13-898 0 0,-17-14-665 0 0,2-1 202 0 0,-14-9 531 0 0,-1-1 0 0 0,1 1 0 0 0,-1 0 0 0 0,3 5-68 0 0,4 3 193 0 0,-11-12-46 0 0,0 1 0 0 0,0 0 0 0 0,-1-1 0 0 0,1 2 0 0 0,-1-1 0 0 0,0 0 0 0 0,2 5-147 0 0,-4-9 23 0 0,-1 1-1 0 0,0 0 1 0 0,1 0-1 0 0,-1 0 1 0 0,0-1-1 0 0,0 1 1 0 0,0 0 0 0 0,0 0-1 0 0,0 0 1 0 0,0 0-1 0 0,0 0 1 0 0,0-1 0 0 0,0 1-1 0 0,0 0 1 0 0,0 0-1 0 0,-1 0 1 0 0,1 0 0 0 0,0-1-1 0 0,-1 1 1 0 0,1 0-23 0 0,-1 1 12 0 0,0-1 0 0 0,0 0-1 0 0,0 1 1 0 0,-1-1 0 0 0,1 0 0 0 0,0 0 0 0 0,-1 0 0 0 0,1 0 0 0 0,-1 0 0 0 0,1 0 0 0 0,-1 0-1 0 0,1 0 1 0 0,-3 0-12 0 0,-4 2-158 0 0,-1-1-1 0 0,1 0 1 0 0,-1 0-1 0 0,0-1 0 0 0,1 0 1 0 0,-3-1 158 0 0,-16 3-4567 0 0,-4 2-1774 0 0</inkml:trace>
  <inkml:trace contextRef="#ctx0" brushRef="#br2" timeOffset="205839.806">6818 1414 5064 0 0,'0'0'389'0'0,"-13"-4"-28"0"0,10 4 91 0 0,1 1 0 0 0,-1-1 0 0 0,1 1 0 0 0,-1 0 0 0 0,1 0-1 0 0,-1 0 1 0 0,1 1 0 0 0,0-1 0 0 0,-1 0 0 0 0,1 1 0 0 0,0 0-1 0 0,0-1 1 0 0,0 1 0 0 0,0 0 0 0 0,1 0 0 0 0,-1 0 0 0 0,0 0-1 0 0,0 1-451 0 0,-1 3 247 0 0,-1-1-1 0 0,1 0 0 0 0,-1 1 1 0 0,2-1-1 0 0,-1 1 0 0 0,0 0 1 0 0,1 2-247 0 0,1-3 80 0 0,0 0 0 0 0,0 0 0 0 0,1 0 0 0 0,0 0 0 0 0,0 0 0 0 0,0-1 0 0 0,0 1 0 0 0,1 0 0 0 0,0 0 0 0 0,0 0-1 0 0,0-1 1 0 0,2 4-80 0 0,2 5 200 0 0,-5-11-170 0 0,1-1 0 0 0,-1 0-1 0 0,1 1 1 0 0,-1-1 0 0 0,1 0 0 0 0,0 1-1 0 0,-1-1 1 0 0,1 0 0 0 0,0 0 0 0 0,0 1 0 0 0,0-1-1 0 0,0 0 1 0 0,1 0-30 0 0,-1 1 37 0 0,1 0-1 0 0,0-1 1 0 0,0 1-1 0 0,-1-1 1 0 0,1 0 0 0 0,0 1-1 0 0,0-1 1 0 0,1 0-1 0 0,-1 0 1 0 0,0-1 0 0 0,0 1-1 0 0,0 0 1 0 0,1-1-1 0 0,-1 1 1 0 0,0-1-1 0 0,1 0 1 0 0,-1 0 0 0 0,0 0-1 0 0,1 0 1 0 0,-1 0-1 0 0,0 0 1 0 0,1 0 0 0 0,-1-1-1 0 0,0 0 1 0 0,0 1-1 0 0,1-1 1 0 0,-1 0-1 0 0,0 0 1 0 0,0 0 0 0 0,0 0-1 0 0,0 0 1 0 0,2-2-37 0 0,1-1 29 0 0,-1 0 1 0 0,0 0-1 0 0,1 0 1 0 0,-1-1 0 0 0,-1 1-1 0 0,1-1 1 0 0,-1 0-1 0 0,0 0 1 0 0,0-1-1 0 0,0 1 1 0 0,-1-1-1 0 0,1-1-29 0 0,-1 2 4 0 0,-1 0 0 0 0,0 1 0 0 0,-1-1-1 0 0,1 0 1 0 0,-1 0 0 0 0,0 0-1 0 0,0 0 1 0 0,0 1 0 0 0,-1-1 0 0 0,0 0-1 0 0,0 0 1 0 0,0 1 0 0 0,0-1-1 0 0,-1 0 1 0 0,-1-1-4 0 0,-4-19-56 0 0,7 25 54 0 0,0-1-1 0 0,0 1 1 0 0,0-1-1 0 0,0 1 1 0 0,-1-1-1 0 0,1 1 1 0 0,0-1-1 0 0,0 1 1 0 0,-1 0-1 0 0,1-1 1 0 0,0 1-1 0 0,0-1 1 0 0,-1 1-1 0 0,1 0 0 0 0,-1-1 1 0 0,1 1-1 0 0,0 0 1 0 0,-1-1-1 0 0,1 1 1 0 0,-1 0-1 0 0,1-1 1 0 0,0 1-1 0 0,-1 0 1 0 0,1 0-1 0 0,-1 0 1 0 0,1-1-1 0 0,-1 1 1 0 0,1 0-1 0 0,-1 0 0 0 0,0 0 3 0 0,0 0-58 0 0,1 0-8 0 0,5 4-51 0 0,-1 1 94 0 0,-3-3 20 0 0,1 0 0 0 0,0 0 0 0 0,-1-1-1 0 0,1 1 1 0 0,0 0 0 0 0,0-1 0 0 0,0 1-1 0 0,0-1 1 0 0,1 0 0 0 0,-1 0 0 0 0,0 0-1 0 0,0 0 1 0 0,1 0 0 0 0,-1 0-1 0 0,1-1 1 0 0,-1 1 0 0 0,1-1 0 0 0,-1 1-1 0 0,1-1 1 0 0,0 0 3 0 0,7 0 1 0 0,1 0 1 0 0,-1 0-1 0 0,1-1 0 0 0,0 0-1 0 0,1-1-7 0 0,9 0-11 0 0,-1-2 0 0 0,0 0 0 0 0,2-2 18 0 0,-16 5-134 0 0,-1-1-1 0 0,1-1 0 0 0,-1 1 1 0 0,1-1-1 0 0,-1 0 1 0 0,0 0-1 0 0,0 0 1 0 0,0-1-1 0 0,-1 0 1 0 0,1 0-1 0 0,-1 0 0 0 0,3-4 135 0 0,-3 3-118 0 0,0-2-1 0 0,0 1 0 0 0,-1 0 0 0 0,0-1 0 0 0,0 1 0 0 0,-1-1 0 0 0,1 0 0 0 0,-1 0 0 0 0,-1 0 0 0 0,0 0 0 0 0,0-1 0 0 0,0 1 0 0 0,-1 0 0 0 0,0 0 0 0 0,0-1 0 0 0,0 1 0 0 0,-1 0 0 0 0,-1 0 0 0 0,1 0 0 0 0,-1 0 0 0 0,0 0 0 0 0,-3-6 119 0 0,4 11 92 0 0,1 2-57 0 0,-1 0 0 0 0,1 0-1 0 0,0-1 1 0 0,-1 1 0 0 0,1 0-1 0 0,-1 0 1 0 0,1 0 0 0 0,-1-1-1 0 0,1 1 1 0 0,-1 0 0 0 0,1 0 0 0 0,-1 0-1 0 0,0 0 1 0 0,1 0 0 0 0,-1 0-1 0 0,1 0 1 0 0,-1 0 0 0 0,1 0-1 0 0,-1 0 1 0 0,1 0 0 0 0,-1 1-1 0 0,1-1 1 0 0,-1 0 0 0 0,1 0 0 0 0,-1 0-1 0 0,1 1 1 0 0,-1-1 0 0 0,1 0-1 0 0,0 1 1 0 0,-1-1 0 0 0,1 0-1 0 0,-1 1 1 0 0,1-1 0 0 0,0 0 0 0 0,-1 1-1 0 0,1-1 1 0 0,0 1 0 0 0,0-1-1 0 0,-1 1 1 0 0,1-1 0 0 0,0 1-1 0 0,0-1 1 0 0,-1 1 0 0 0,1-1-35 0 0,-2 4 11 0 0,-2 2-18 0 0,1-1 1 0 0,0 1-1 0 0,0 0 1 0 0,1 0 0 0 0,-1 0-1 0 0,1 1 1 0 0,1-1 0 0 0,-1 0-1 0 0,1 1 1 0 0,0 2 6 0 0,-1 15 90 0 0,1 1-1 0 0,1 3-89 0 0,0-19 89 0 0,-1 45-69 0 0,1 47 58 0 0,14 128 619 0 0,-11-189-466 0 0,3 45 786 0 0,-6-84-1046 0 0,0 0-1 0 0,0-1 1 0 0,0 1-1 0 0,0 0 0 0 0,-1 0 1 0 0,1-1-1 0 0,0 1 0 0 0,0 0 1 0 0,0 0-1 0 0,-1-1 0 0 0,1 1 1 0 0,0 0-1 0 0,-1-1 1 0 0,1 1-1 0 0,-1-1 0 0 0,1 1 1 0 0,-1 0-1 0 0,1-1 30 0 0,-8 4-4464 0 0,2-4-1090 0 0</inkml:trace>
  <inkml:trace contextRef="#ctx0" brushRef="#br2" timeOffset="206145.261">6840 1645 11976 0 0,'0'0'922'0'0,"7"-3"-564"0"0,3 0-85 0 0,1 0 1 0 0,0 1-1 0 0,0 0 0 0 0,1 0 1 0 0,-1 1-1 0 0,0 1 1 0 0,5 0-274 0 0,21 1 1988 0 0,22 6-1988 0 0,7-2-250 0 0,4-2 250 0 0,-34-1-4162 0 0,-8-2-1312 0 0</inkml:trace>
  <inkml:trace contextRef="#ctx0" brushRef="#br2" timeOffset="203568.403">4469 1501 8176 0 0,'0'0'182'0'0,"0"0"29"0"0,0 0 13 0 0,16 3 7 0 0,-13-2-83 0 0,-1 1 0 0 0,1 0 0 0 0,0-1 0 0 0,0 1 0 0 0,-1 1 0 0 0,1-1 0 0 0,-1 0 0 0 0,0 1 0 0 0,1-1 0 0 0,-1 1 0 0 0,0-1 0 0 0,-1 1 0 0 0,3 3-148 0 0,4 6 524 0 0,-3-4-221 0 0,-1 0 1 0 0,0 0-1 0 0,0 0 1 0 0,-1 1 0 0 0,0-1-1 0 0,0 1 1 0 0,-1 0-1 0 0,0 0 1 0 0,-1 0 0 0 0,1 2-304 0 0,2 13 420 0 0,-3-12 177 0 0,-1-12-588 0 0,0 0-1 0 0,0 0 1 0 0,0 0 0 0 0,0 0-1 0 0,0 0 1 0 0,0 0 0 0 0,0 0-1 0 0,0 0 1 0 0,0 0 0 0 0,0 0-1 0 0,0 0 1 0 0,0 0 0 0 0,0-1-1 0 0,0 1 1 0 0,-1 0-1 0 0,1 0 1 0 0,0 0 0 0 0,0 0-1 0 0,0 0 1 0 0,0 0 0 0 0,0 0-1 0 0,0 0 1 0 0,0 0 0 0 0,0 0-1 0 0,0 0 1 0 0,0 0 0 0 0,0 0-1 0 0,0 0 1 0 0,0 0 0 0 0,0 0-1 0 0,0 0 1 0 0,0 0 0 0 0,0 0-1 0 0,0 0 1 0 0,-1 0 0 0 0,1 0-1 0 0,0 0 1 0 0,0 0-1 0 0,0 0 1 0 0,0 0 0 0 0,0 0-1 0 0,0 0 1 0 0,0 0 0 0 0,0 0-1 0 0,0 0 1 0 0,0 1 0 0 0,0-1-1 0 0,0 0 1 0 0,0 0 0 0 0,0 0-1 0 0,0 0 1 0 0,0 0 0 0 0,0 0-1 0 0,0 0 1 0 0,0 0 0 0 0,0 0-1 0 0,0 0 1 0 0,0 0 0 0 0,0 0-1 0 0,0 0 1 0 0,0 0-1 0 0,0 0 1 0 0,0 0 0 0 0,0 0-1 0 0,0 0 1 0 0,0 0 0 0 0,0 1-9 0 0,-1-3 28 0 0,0 0 0 0 0,1 1 1 0 0,-1-1-1 0 0,1 1 0 0 0,-1-1 1 0 0,1 0-1 0 0,0 1 0 0 0,0-1 1 0 0,0 0-1 0 0,0 1 0 0 0,0-1 1 0 0,0-1-29 0 0,3-11 29 0 0,0 0 0 0 0,1 1 0 0 0,0-1-1 0 0,1 1 1 0 0,5-9-29 0 0,-2 3-5 0 0,-5 12 5 0 0,0 1 0 0 0,1 0 1 0 0,0-1-1 0 0,4-3 0 0 0,10-18-16 0 0,-17 26 1 0 0,1 0 1 0 0,-1 0 0 0 0,1 0-1 0 0,-1 0 1 0 0,1 0 0 0 0,0 0-1 0 0,0 0 1 0 0,0 1 0 0 0,0-1-1 0 0,0 1 1 0 0,0-1 0 0 0,0 1-1 0 0,0 0 1 0 0,1 0 14 0 0,12-9-75 0 0,-15 10 79 0 0,1 0 0 0 0,-1-1-1 0 0,0 1 1 0 0,1 0 0 0 0,-1 0 0 0 0,1 0 0 0 0,-1 0 0 0 0,1 0 0 0 0,-1 0-1 0 0,1 0 1 0 0,-1 0 0 0 0,0 0 0 0 0,1 0 0 0 0,-1 0 0 0 0,1 0-1 0 0,-1 1 1 0 0,1-1 0 0 0,-1 0 0 0 0,0 0 0 0 0,1 0 0 0 0,-1 0 0 0 0,1 1-1 0 0,-1-1 1 0 0,0 0 0 0 0,1 1 0 0 0,-1-1 0 0 0,0 0 0 0 0,1 0 0 0 0,-1 1-1 0 0,0-1-3 0 0,10 12 196 0 0,-9-12-195 0 0,2 4 97 0 0,-1 0 0 0 0,0 0 0 0 0,1 0 0 0 0,-1 0 0 0 0,0 1 0 0 0,-1-1 0 0 0,1 0 1 0 0,-1 1-1 0 0,0-1 0 0 0,0 1 0 0 0,0 1-98 0 0,0 10 572 0 0,0 0 1 0 0,-2 11-573 0 0,1-13-363 0 0,0 1 0 0 0,2 14 363 0 0,2-1 359 0 0,-4-26-262 0 0,0-2-1 0 0,0 0-1 0 0,0 0-7 0 0,3 2 32 0 0,-3-2-117 0 0,0 0 1 0 0,0 1 0 0 0,0-1-1 0 0,0 0 1 0 0,0 0-1 0 0,0 0 1 0 0,1 0-1 0 0,-1 1 1 0 0,0-1 0 0 0,0 0-1 0 0,0 0 1 0 0,0 0-1 0 0,0 0 1 0 0,0 0-1 0 0,0 1 1 0 0,1-1 0 0 0,-1 0-1 0 0,0 0 1 0 0,0 0-1 0 0,0 0 1 0 0,0 0 0 0 0,1 0-1 0 0,-1 0 1 0 0,0 0-1 0 0,0 0 1 0 0,0 0-1 0 0,0 0 1 0 0,1 1 0 0 0,-1-1-1 0 0,0 0 1 0 0,0 0-1 0 0,0 0 1 0 0,1 0-1 0 0,-1 0-3 0 0,3-1 25 0 0,0 1 0 0 0,0 0 0 0 0,0-1 0 0 0,0 0 0 0 0,0 0 0 0 0,-1 1 0 0 0,1-2 0 0 0,0 1-1 0 0,0 0 1 0 0,-1 0 0 0 0,1-1 0 0 0,0 0 0 0 0,-1 1 0 0 0,0-1 0 0 0,1 0 0 0 0,-1 0 0 0 0,0-1-1 0 0,0 1 1 0 0,0 0 0 0 0,0-1 0 0 0,-1 1 0 0 0,1-1 0 0 0,-1 1 0 0 0,2-3-25 0 0,6-13 145 0 0,0 0 0 0 0,-2-1-1 0 0,2-7-144 0 0,2 5 88 0 0,-8 17-90 0 0,-1 0 0 0 0,1-1 0 0 0,-1 1-1 0 0,0-1 1 0 0,0 0 0 0 0,0-3 2 0 0,-2 9-42 0 0,0 1 0 0 0,0 0 0 0 0,0-1 0 0 0,0 1 0 0 0,0-1 0 0 0,1 1 0 0 0,-1-1 0 0 0,0 1 0 0 0,1-1 0 0 0,-1 1 42 0 0,1-1-15 0 0,0 1-1 0 0,-1 1 1 0 0,0-1 0 0 0,1 0 0 0 0,-1 0-1 0 0,0 0 1 0 0,0 0 0 0 0,0 0 0 0 0,0 1 15 0 0,0 2 41 0 0,0 1 0 0 0,1 0 0 0 0,-1-1 0 0 0,1 1 1 0 0,1-1-1 0 0,-1 0 0 0 0,1 1 0 0 0,0 0-41 0 0,2 7 31 0 0,-3-11-34 0 0,0 0 0 0 0,0 0 0 0 0,0 0 0 0 0,0 0 0 0 0,1 0 0 0 0,-1 0 0 0 0,0-1 0 0 0,1 1 0 0 0,0 0 0 0 0,-1-1 0 0 0,1 1 0 0 0,0-1 3 0 0,11 12-184 0 0,-11-11 194 0 0,0 0 1 0 0,0 0 0 0 0,0-1-1 0 0,1 1 1 0 0,-1-1 0 0 0,1 1-1 0 0,-1-1 1 0 0,1 0 0 0 0,-1 0-1 0 0,1 0 1 0 0,-1 0 0 0 0,1 0-1 0 0,0-1 1 0 0,0 1 0 0 0,-1-1-11 0 0,0 1-3 0 0,0-1-1 0 0,-1 0 1 0 0,1 1 0 0 0,0-1 0 0 0,-1 0 0 0 0,1 0 0 0 0,0 0-1 0 0,-1 0 1 0 0,1 0 0 0 0,-1 0 0 0 0,1-1 0 0 0,0 1 0 0 0,-1-1-1 0 0,1 1 1 0 0,0-1 3 0 0,7-1-47 0 0,-5 1 66 0 0,-1 0-1 0 0,1-1 1 0 0,0 1-1 0 0,0-1 1 0 0,0 1 0 0 0,-1-1-1 0 0,1 0 1 0 0,-1-1-1 0 0,1 1 1 0 0,-1-1 0 0 0,0 1-1 0 0,1-3-18 0 0,0 2 24 0 0,0-1 0 0 0,0 0 1 0 0,-1 0-1 0 0,1 0 0 0 0,-1-1 0 0 0,0 1 0 0 0,-1-1 0 0 0,1 0 0 0 0,0-1-24 0 0,4-29 89 0 0,-2 12-61 0 0,-5 17-28 0 0,-3 1-12 0 0,4 7 6 0 0,-1-1-1 0 0,0 1 1 0 0,1-1 0 0 0,-1 0-1 0 0,0 1 1 0 0,0-1-1 0 0,0 1 1 0 0,0-1-1 0 0,-1 0 1 0 0,1 2 6 0 0,-1 14 4 0 0,11 23-4 0 0,-9-35 0 0 0,0 0 0 0 0,1 0 0 0 0,0 0 0 0 0,0 0 0 0 0,0-1 0 0 0,0 1 0 0 0,1-1 0 0 0,0 1 0 0 0,0-1 0 0 0,0 0 0 0 0,0 0 0 0 0,1 0 0 0 0,0 0 0 0 0,-1-1 0 0 0,1 0 0 0 0,4 3 0 0 0,-7-5 0 0 0,1 0 0 0 0,0 0 0 0 0,0 0 0 0 0,-1 0 0 0 0,1-1 0 0 0,0 1 0 0 0,0 0 0 0 0,0-1 0 0 0,0 1 0 0 0,0-1 0 0 0,0 0 0 0 0,0 0 0 0 0,0 0 0 0 0,0 0 0 0 0,0 0 0 0 0,0 0 0 0 0,0 0 0 0 0,0-1 0 0 0,0 1 0 0 0,0-1 0 0 0,-1 1 0 0 0,2-1 0 0 0,8-2 0 0 0,-9 3-49 0 0,0-1-1 0 0,0 0 0 0 0,0 0 0 0 0,-1 0 1 0 0,1 0-1 0 0,0 0 0 0 0,0 0 0 0 0,-1 0 1 0 0,1 0-1 0 0,-1-1 0 0 0,1 1 1 0 0,-1-1-1 0 0,1 1 0 0 0,-1-1 0 0 0,0 1 1 0 0,1-3 49 0 0,4-4-1781 0 0,-2 3-4658 0 0</inkml:trace>
  <inkml:trace contextRef="#ctx0" brushRef="#br2" timeOffset="204122.79">5268 1506 2760 0 0,'0'0'473'0'0,"0"0"949"0"0,5 14 4057 0 0,-2-1-4328 0 0,0-1 0 0 0,1 0 0 0 0,4 9-1151 0 0,3 7 1582 0 0,-10-26-1476 0 0,0 0 0 0 0,-1 0 1 0 0,1 0-1 0 0,0 0 0 0 0,-1 1 1 0 0,0-1-1 0 0,1 0 0 0 0,-1 0 1 0 0,0 1-1 0 0,0-1 0 0 0,0 0 1 0 0,-1 0-1 0 0,1 0 0 0 0,0 1 0 0 0,-1-1-106 0 0,1-2 11 0 0,0 0-1 0 0,0 1 0 0 0,0-1 1 0 0,0 0-1 0 0,0 0 0 0 0,0 1 1 0 0,0-1-1 0 0,0 0 0 0 0,0 1 1 0 0,0-1-1 0 0,0 0 0 0 0,0 0 1 0 0,0 1-1 0 0,0-1 0 0 0,0 0 1 0 0,0 0-1 0 0,0 1 0 0 0,0-1 1 0 0,0 0-1 0 0,0 0 0 0 0,0 0 1 0 0,1 1-1 0 0,-1-1 0 0 0,0 0 1 0 0,0 0-1 0 0,0 1 0 0 0,0-1 1 0 0,1 0-11 0 0,-1 0 7 0 0,0 0-1 0 0,0 0 1 0 0,0 0 0 0 0,0 1 0 0 0,0-1 0 0 0,0 0 0 0 0,1 0 0 0 0,-1 0 0 0 0,0 0 0 0 0,0 0-1 0 0,0 1 1 0 0,0-1 0 0 0,0 0 0 0 0,0 0 0 0 0,0 0 0 0 0,0 1 0 0 0,0-1 0 0 0,0 0-1 0 0,0 0 1 0 0,0 0 0 0 0,0 0 0 0 0,0 1 0 0 0,0-1 0 0 0,0 0 0 0 0,0 0 0 0 0,0 0-1 0 0,0 1 1 0 0,0-1 0 0 0,0 0 0 0 0,0 0 0 0 0,0 0 0 0 0,0 0 0 0 0,0 1 0 0 0,-1-1-1 0 0,1 0 1 0 0,0 0 0 0 0,0 0 0 0 0,0 0-7 0 0,0 1 27 0 0,0-1 0 0 0,0 1 0 0 0,-1-1 0 0 0,1 1-1 0 0,0-1 1 0 0,0 0 0 0 0,-1 1 0 0 0,1-1 0 0 0,0 1 0 0 0,-1-1-1 0 0,1 0 1 0 0,0 1 0 0 0,-1-1 0 0 0,1 0 0 0 0,0 1 0 0 0,-1-1 0 0 0,1 0-1 0 0,-1 0 1 0 0,1 1 0 0 0,0-1 0 0 0,-1 0 0 0 0,1 0 0 0 0,-1 0-1 0 0,1 0 1 0 0,-1 0 0 0 0,1 0 0 0 0,-1 1 0 0 0,1-1 0 0 0,-1 0-1 0 0,1 0 1 0 0,-1 0 0 0 0,1 0 0 0 0,-1-1 0 0 0,1 1 0 0 0,-1 0-27 0 0,0-1 22 0 0,0 0 1 0 0,0-1 0 0 0,0 1-1 0 0,0 0 1 0 0,0-1 0 0 0,1 1 0 0 0,-1 0-1 0 0,0-1 1 0 0,1 1 0 0 0,-1-1-1 0 0,1 0-22 0 0,-2-1 11 0 0,2 0-1 0 0,-1-1 0 0 0,0 1 1 0 0,1 0-1 0 0,-1 0 0 0 0,1-1 1 0 0,0 1-1 0 0,0 0 0 0 0,0-1 1 0 0,0 1-1 0 0,1 0 0 0 0,0-4-10 0 0,1-6 4 0 0,-1 9-19 0 0,-1 1 0 0 0,1-1 0 0 0,0 0-1 0 0,0 0 1 0 0,0 0 0 0 0,1 1-1 0 0,-1-1 1 0 0,1 0 0 0 0,0 1-1 0 0,0-1 1 0 0,0 1 0 0 0,1 0 0 0 0,-1 0-1 0 0,1 0 1 0 0,-1 0 0 0 0,1 0-1 0 0,0 1 1 0 0,0-1 0 0 0,3-1 15 0 0,-2 3-49 0 0,0 0 1 0 0,0-1 0 0 0,1 2 0 0 0,-1-1-1 0 0,1 0 1 0 0,-1 1 0 0 0,0 0-1 0 0,1 0 1 0 0,1 0 48 0 0,-1 0-3 0 0,-3 0 2 0 0,-1 0 0 0 0,1 1 0 0 0,-1-1 0 0 0,1 0 0 0 0,-1 1-1 0 0,1-1 1 0 0,-1 1 0 0 0,1-1 0 0 0,-1 1 0 0 0,0 0 0 0 0,1 0-1 0 0,-1 0 1 0 0,0-1 0 0 0,0 1 0 0 0,1 0 0 0 0,-1 0 0 0 0,0 1 0 0 0,0-1-1 0 0,0 1 2 0 0,18 29-114 0 0,-3-6 242 0 0,-15-24-125 0 0,0 1-1 0 0,0-1 1 0 0,0 1-1 0 0,0-1 0 0 0,0 1 1 0 0,0 0-1 0 0,0-1 0 0 0,-1 1 1 0 0,1 0-1 0 0,0-1 1 0 0,-1 1-1 0 0,0 0 0 0 0,1 0 1 0 0,-1-1-1 0 0,0 1 0 0 0,0 0 1 0 0,0 0-1 0 0,0 0 1 0 0,0 0-1 0 0,0-1 0 0 0,-1 1 1 0 0,1 0-1 0 0,0 0 0 0 0,-1-1 1 0 0,0 1-1 0 0,1 0 0 0 0,-1 0-2 0 0,-2 5 14 0 0,2-6 56 0 0,1-1 32 0 0,0 0 8 0 0,-2-2-69 0 0,0 0 0 0 0,0-1 0 0 0,0 1 0 0 0,0-1 0 0 0,0 1 0 0 0,1-1 0 0 0,-1 0 0 0 0,0-2-41 0 0,1-8 111 0 0,0 11-109 0 0,1 0 1 0 0,0 0-1 0 0,-1 0 1 0 0,1 0 0 0 0,0 0-1 0 0,0 0 1 0 0,1 0-1 0 0,-1 0 1 0 0,0 0 0 0 0,1 0-1 0 0,-1 1 1 0 0,1-1-1 0 0,0-2-2 0 0,2-10 0 0 0,-3 13 0 0 0,0 0 0 0 0,0 0 0 0 0,0 0 0 0 0,0 0 0 0 0,0 1 0 0 0,0-1 0 0 0,0 0 0 0 0,0 0 0 0 0,1 0 0 0 0,-1 0 0 0 0,0 1 0 0 0,1-1 0 0 0,-1 0 0 0 0,0 0 0 0 0,1 1 0 0 0,-1-1 0 0 0,1 0 0 0 0,-1 1 0 0 0,1-1 0 0 0,-1 0 0 0 0,1 1 0 0 0,0-1 0 0 0,31-18 0 0 0,-31 18 0 0 0,0 1 0 0 0,0-1 0 0 0,0 1 0 0 0,0-1 0 0 0,0 1 0 0 0,0 0 0 0 0,0 0 0 0 0,0-1 0 0 0,1 1 0 0 0,-1 0 0 0 0,0 0 0 0 0,0 0 0 0 0,0 0 0 0 0,0 0 0 0 0,0 1 0 0 0,1-1 0 0 0,-1 0 0 0 0,0 0 0 0 0,0 1 0 0 0,0-1 0 0 0,0 1 0 0 0,0-1 0 0 0,0 1 0 0 0,0-1 0 0 0,0 1 0 0 0,0 0 0 0 0,0-1 0 0 0,0 1 0 0 0,0 0 0 0 0,0 0 0 0 0,3 2 0 0 0,4 2-1 0 0,0 1-1 0 0,-1 0 0 0 0,1 0 1 0 0,-1 1-1 0 0,-1 0 0 0 0,1 0 1 0 0,-1 1-1 0 0,2 4 2 0 0,-3-5-5 0 0,0 0 0 0 0,1 0 0 0 0,0 0 0 0 0,0-1 0 0 0,1 1 0 0 0,0-2 0 0 0,0 1 0 0 0,0-1 0 0 0,2 1 5 0 0,-8-6-105 0 0,0 1 1 0 0,0 0-1 0 0,0-1 1 0 0,1 1-1 0 0,-1-1 1 0 0,0 0-1 0 0,0 1 1 0 0,0-1-1 0 0,1 0 1 0 0,-1 0-1 0 0,0 0 1 0 0,0 0-1 0 0,1 0 1 0 0,-1 0-1 0 0,0 0 1 0 0,0 0-1 0 0,1 0 1 0 0,-1-1-1 0 0,0 1 1 0 0,0 0-1 0 0,0-1 1 0 0,0 1-1 0 0,1-1 1 0 0,-1 1-1 0 0,0-1 1 0 0,0 0-1 0 0,0 1 1 0 0,0-1-1 0 0,0 0 105 0 0,9-7-1150 0 0</inkml:trace>
  <inkml:trace contextRef="#ctx0" brushRef="#br2" timeOffset="204550.986">5723 1312 10136 0 0,'0'0'777'0'0,"1"0"-505"0"0,4 0-152 0 0,-4 0 9 0 0,1 0 0 0 0,0 0 0 0 0,-1 0-1 0 0,1 1 1 0 0,-1-1 0 0 0,1 1 0 0 0,-1-1 0 0 0,1 1 0 0 0,-1 0 0 0 0,1-1-1 0 0,-1 1 1 0 0,0 0 0 0 0,1 0 0 0 0,-1 0 0 0 0,0 0 0 0 0,0 0-1 0 0,0 0 1 0 0,0 1 0 0 0,0-1 0 0 0,0 0-129 0 0,4 5 129 0 0,-2 0-1 0 0,1 0 1 0 0,-1 1 0 0 0,1 0-129 0 0,3 7 619 0 0,0 1-234 0 0,-1 0 0 0 0,0 0 0 0 0,0 1 0 0 0,-2-1 0 0 0,0 1 0 0 0,-1 1 0 0 0,1 13-385 0 0,-5 3 223 0 0,-1-11-176 0 0,2-19-18 0 0,0-1 0 0 0,-1 1 0 0 0,1 0 0 0 0,-1 0 0 0 0,0 0-1 0 0,1 0 1 0 0,-1 0 0 0 0,-1-1 0 0 0,1 1 0 0 0,0 0 0 0 0,-1-1 0 0 0,1 1 0 0 0,-1-1 0 0 0,0 1-29 0 0,1-2 53 0 0,1-1 11 0 0,0 0 0 0 0,0 0 0 0 0,0 0 0 0 0,3-17 128 0 0,-2 12-201 0 0,0 1-1 0 0,0 0 0 0 0,0-1 0 0 0,1 1 0 0 0,0 0 0 0 0,0 0 0 0 0,0 0 0 0 0,1 0 0 0 0,-1 0 0 0 0,1 0 0 0 0,0 1 1 0 0,0-1-1 0 0,0 1 0 0 0,0 0 0 0 0,1 0 0 0 0,-1 0 0 0 0,1 0 0 0 0,0 1 0 0 0,0-1 0 0 0,0 1 0 0 0,0 0 1 0 0,0 0-1 0 0,1 1 0 0 0,-1-1 0 0 0,0 1 0 0 0,1 0 0 0 0,-1 0 0 0 0,5 0 10 0 0,-6 0-8 0 0,1 1 0 0 0,-1 0 0 0 0,0 0 0 0 0,1 0 0 0 0,-1 0-1 0 0,1 0 1 0 0,-1 1 0 0 0,0-1 0 0 0,1 1 0 0 0,-1 0 0 0 0,0 0 0 0 0,1 0 0 0 0,-1 1 0 0 0,0-1-1 0 0,0 1 1 0 0,0 0 0 0 0,0-1 0 0 0,-1 1 0 0 0,1 1 0 0 0,0-1 0 0 0,-1 0 0 0 0,1 1 0 0 0,-1-1-1 0 0,2 3 9 0 0,-3-3 4 0 0,1 0-1 0 0,-1 1 0 0 0,0-1 0 0 0,0 0 0 0 0,0 1 0 0 0,0-1 0 0 0,0 1 0 0 0,0-1 1 0 0,-1 1-1 0 0,1 0 0 0 0,-1-1 0 0 0,0 1 0 0 0,0-1 0 0 0,0 1 0 0 0,0 0-3 0 0,-1 1 49 0 0,0 1 1 0 0,0-1-1 0 0,0 0 0 0 0,0 1 0 0 0,-1-1 0 0 0,0 0 0 0 0,0 0 0 0 0,-1 2-49 0 0,-1 4 111 0 0,3-9-94 0 0,1 0 1 0 0,0 0-1 0 0,-1 1 0 0 0,1-1 0 0 0,-1 0 1 0 0,1 0-1 0 0,-1 0 0 0 0,0 0 0 0 0,1 0 1 0 0,-1 0-1 0 0,0 0 0 0 0,0 0 0 0 0,0 0 1 0 0,0-1-1 0 0,0 1 0 0 0,1 0 0 0 0,-2 0-17 0 0,-14 6 224 0 0,0 0 0 0 0,-1-1-1 0 0,-14 4-223 0 0,-11-1-474 0 0,39-9-53 0 0,0 1 0 0 0,1-1 1 0 0,-1 0-1 0 0,0 0 0 0 0,0-1 1 0 0,0 1-1 0 0,-2-1 527 0 0,-3-4-5873 0 0</inkml:trace>
  <inkml:trace contextRef="#ctx0" brushRef="#br2" timeOffset="205148.104">6014 1601 6912 0 0,'7'3'732'0'0,"38"22"1486"0"0,-42-24-1960 0 0,4 2 501 0 0,1 0 0 0 0,0 0 0 0 0,0-1 0 0 0,0 0 1 0 0,0 0-1 0 0,1 0 0 0 0,-1-2 0 0 0,0 1 0 0 0,1-1 0 0 0,7 0-759 0 0,-13-1 169 0 0,3 1 18 0 0,-1-1-1 0 0,1 0 1 0 0,-1-1 0 0 0,0 1-1 0 0,2-2-186 0 0,-6 3 13 0 0,1-1-1 0 0,-1 0 0 0 0,1 0 0 0 0,-1 0 1 0 0,1 0-1 0 0,-1 0 0 0 0,0 0 0 0 0,1 0 1 0 0,-1 0-1 0 0,0-1 0 0 0,0 1 0 0 0,0 0 1 0 0,0-1-1 0 0,0 1 0 0 0,0-1 0 0 0,0 1 1 0 0,-1-1-1 0 0,1 0 0 0 0,0 1-12 0 0,0-5 27 0 0,1 4-24 0 0,-1-1 0 0 0,-1 1 0 0 0,1-1 0 0 0,0 1 0 0 0,-1-1 0 0 0,1 0 0 0 0,-1 1 0 0 0,0-1-1 0 0,0 0 1 0 0,0 1 0 0 0,0-1 0 0 0,0 0 0 0 0,0 1 0 0 0,-1-1 0 0 0,1 0-3 0 0,-6-19-256 0 0,5 16 164 0 0,0 1-1 0 0,0 0 1 0 0,-1-1 0 0 0,1 1-1 0 0,-2-1 93 0 0,1 1-70 0 0,1 3 54 0 0,1 1 0 0 0,-1-1 0 0 0,0 1 1 0 0,1-1-1 0 0,-1 1 0 0 0,0 0 0 0 0,0 0 0 0 0,0-1 1 0 0,0 1-1 0 0,0 0 0 0 0,0 0 0 0 0,0 0 1 0 0,0 0-1 0 0,0 0 0 0 0,-1 0 0 0 0,1 0 1 0 0,0 0-1 0 0,-1 0 16 0 0,-8-4-60 0 0,9 5 59 0 0,0-1 0 0 0,1 1 0 0 0,-1-1 0 0 0,0 1 0 0 0,1 0 0 0 0,-1-1 0 0 0,0 1 0 0 0,0 0 0 0 0,0 0 0 0 0,1-1 0 0 0,-1 1 0 0 0,0 0 0 0 0,0 0 0 0 0,0 0 0 0 0,0 0 0 0 0,1 0 0 0 0,-1 0 0 0 0,0 0 0 0 0,0 0 0 0 0,0 1 0 0 0,1-1 0 0 0,-1 0 0 0 0,0 0 0 0 0,0 1 0 0 0,0-1 0 0 0,1 0 0 0 0,-1 1 0 0 0,0-1 0 0 0,1 1-1 0 0,-1-1 1 0 0,0 1 0 0 0,1-1 0 0 0,-1 1 1 0 0,-2 1-44 0 0,0 1 0 0 0,0-1 0 0 0,0 1 0 0 0,0-1 0 0 0,0 1 0 0 0,1 0 0 0 0,-1 0 0 0 0,1 0 0 0 0,0 1 0 0 0,0-1 0 0 0,0 0 0 0 0,0 2 44 0 0,-1 2-16 0 0,0 0 0 0 0,1 1 0 0 0,0-1 0 0 0,0 1 0 0 0,0 5 16 0 0,2-9 2 0 0,-1 0-1 0 0,1 0 0 0 0,0 0 0 0 0,0 0 0 0 0,1-1 1 0 0,-1 1-1 0 0,1 0 0 0 0,-1 0 0 0 0,1 0 0 0 0,0-1 1 0 0,1 1-1 0 0,-1 0 0 0 0,1-1 0 0 0,-1 1 0 0 0,1-1 1 0 0,0 0-1 0 0,1 1 0 0 0,-1-1 0 0 0,0 0 0 0 0,3 2-1 0 0,3 1 131 0 0,-6-4-101 0 0,-1 0 1 0 0,1-1 0 0 0,-1 0-1 0 0,1 1 1 0 0,0-1-1 0 0,0 0 1 0 0,-1 0 0 0 0,1 0-1 0 0,0 0 1 0 0,0 0 0 0 0,0 0-1 0 0,0 0 1 0 0,0-1-1 0 0,0 1 1 0 0,1-1 0 0 0,-1 1-1 0 0,0-1 1 0 0,0 0 0 0 0,0 0-1 0 0,0 0 1 0 0,0 0 0 0 0,1 0-1 0 0,-1-1 1 0 0,0 1-1 0 0,1-1-30 0 0,6-2 76 0 0,30-13 140 0 0,-37 14-206 0 0,1 1 1 0 0,0-1-1 0 0,-1 0 0 0 0,1 1 0 0 0,-1-1 0 0 0,0-1 0 0 0,0 1 0 0 0,0 0 0 0 0,0 0 1 0 0,0-1-1 0 0,0 1 0 0 0,0-2-10 0 0,2-3-107 0 0,0 1 0 0 0,1-1 0 0 0,-1 1 0 0 0,1 0 0 0 0,0 1 0 0 0,0-1 0 0 0,1 1 0 0 0,0 0 0 0 0,0 1 0 0 0,0-1 0 0 0,1 1 0 0 0,-1 0 0 0 0,1 1 0 0 0,0-1 0 0 0,0 1 0 0 0,3 0 107 0 0,-5 1-88 0 0,-1 1 24 0 0,0 0-1 0 0,0 0 1 0 0,0 0-1 0 0,0 0 0 0 0,1 0 1 0 0,2 1 64 0 0,-6 0-4 0 0,0 0 1 0 0,1 0 0 0 0,-1 1-1 0 0,1-1 1 0 0,-1 0 0 0 0,0 1-1 0 0,1-1 1 0 0,-1 1-1 0 0,0 0 1 0 0,0-1 0 0 0,1 1-1 0 0,-1 0 1 0 0,0 0 0 0 0,0 0-1 0 0,0 0 1 0 0,0 0-1 0 0,0 0 1 0 0,0 0 0 0 0,0 0-1 0 0,0 0 1 0 0,-1 0-1 0 0,1 0 5 0 0,4 7 75 0 0,0 0 0 0 0,-1 1 0 0 0,0-1 0 0 0,-1 1 0 0 0,3 7-76 0 0,-5-13 83 0 0,0 0 1 0 0,0 1-1 0 0,-1-1 0 0 0,1 0 0 0 0,-1 1 0 0 0,0-1 1 0 0,1 1-1 0 0,-1-1 0 0 0,-1 1 0 0 0,1-1 0 0 0,0 0 1 0 0,-1 1-1 0 0,0-1 0 0 0,0 0 0 0 0,0 1 0 0 0,-1 2-83 0 0,1-5 232 0 0,-1 2 84 0 0,2-3-303 0 0,0 0 0 0 0,-1 1 1 0 0,1-1-1 0 0,0 0 0 0 0,0 0 0 0 0,0 0 0 0 0,0 1 0 0 0,0-1 0 0 0,0 0 1 0 0,0 0-1 0 0,0 0 0 0 0,0 1 0 0 0,0-1 0 0 0,0 0 0 0 0,-1 0 1 0 0,1 0-1 0 0,0 0 0 0 0,0 1 0 0 0,0-1 0 0 0,0 0 0 0 0,0 0 0 0 0,-1 0 1 0 0,1 0-1 0 0,0 0 0 0 0,0 0 0 0 0,0 0 0 0 0,-1 1 0 0 0,1-1 1 0 0,0 0-1 0 0,0 0 0 0 0,0 0 0 0 0,-1 0 0 0 0,1 0 0 0 0,0 0 0 0 0,0 0-13 0 0,-2 0 34 0 0,0 0 0 0 0,0 0 0 0 0,1 0 0 0 0,-1 0 0 0 0,0 0 0 0 0,0 0 0 0 0,1-1 0 0 0,-1 1 0 0 0,0 0 0 0 0,0-1 0 0 0,1 0 0 0 0,-1 1 0 0 0,1-1 0 0 0,-1 0 0 0 0,0 0 0 0 0,1 0 0 0 0,-1 0 0 0 0,1 0 0 0 0,0 0 0 0 0,-1 0 0 0 0,1-1 0 0 0,0 1 0 0 0,0 0 0 0 0,0-1 0 0 0,0 1 0 0 0,0-1 0 0 0,0 1 0 0 0,0-2-34 0 0,-2-3 55 0 0,2 5-57 0 0,1 0 0 0 0,-1 0 0 0 0,1 1 1 0 0,-1-1-1 0 0,1 0 0 0 0,0 0 0 0 0,-1 0 0 0 0,1 0 0 0 0,0 0 0 0 0,0 0 0 0 0,0 0 0 0 0,0 0 0 0 0,0 0 0 0 0,0 0 0 0 0,0 0 0 0 0,0 0 0 0 0,0 0 0 0 0,0 0 0 0 0,0 0 0 0 0,1 0 0 0 0,-1 0 0 0 0,0 0 0 0 0,1 0 0 0 0,-1 0 0 0 0,1 0 0 0 0,-1 0 0 0 0,1 1 0 0 0,-1-1 2 0 0,20-44-2568 0 0,-11 34-3783 0 0</inkml:trace>
  <inkml:trace contextRef="#ctx0" brushRef="#br1" timeOffset="219628.757">3168 2598 12840 0 0,'-8'-3'161'0'0,"5"2"-24"0"0,0-1-1 0 0,0 1 1 0 0,0-1 0 0 0,0 1 0 0 0,0-1-1 0 0,1 0 1 0 0,-1 0 0 0 0,0-1 0 0 0,-1-1-137 0 0,-8-3 123 0 0,8 5 170 0 0,9-1-37 0 0,-5 1 448 0 0,-1-1 30 0 0,7 2-570 0 0,23 15 871 0 0,-26-13-997 0 0,1 1 1 0 0,-1-1-1 0 0,0 1 1 0 0,0 0-1 0 0,0-1 1 0 0,0 1-1 0 0,0 1 1 0 0,0-1-1 0 0,0 0 0 0 0,-1 1 1 0 0,1-1-1 0 0,-1 1 1 0 0,0 0-1 0 0,2 3-38 0 0,2 4 166 0 0,0 0 0 0 0,-2 0 0 0 0,5 12-166 0 0,5 10 262 0 0,-11-24-143 0 0,0 1-1 0 0,0-1 1 0 0,-1 0-1 0 0,1 7-118 0 0,-1-5 149 0 0,0-1 0 0 0,1 1-1 0 0,1 2-148 0 0,-2-4 50 0 0,0-1 1 0 0,0 1-1 0 0,-1 0 0 0 0,0-1 0 0 0,0 1 0 0 0,-1 0 0 0 0,0 1-50 0 0,1 2 36 0 0,-1-1 1 0 0,1 1-1 0 0,1 2-36 0 0,0-2 50 0 0,0 0-1 0 0,-1 0 0 0 0,-1 0-49 0 0,5 31 120 0 0,-4-35-94 0 0,1 0 0 0 0,-2 0 0 0 0,1 0-1 0 0,-1 0 1 0 0,0 0 0 0 0,0 0 0 0 0,0 0-1 0 0,-1 0 1 0 0,0-1 0 0 0,-1 3-26 0 0,-2 19 120 0 0,4-24-100 0 0,0 0 0 0 0,0 0 1 0 0,-1 0-1 0 0,0 0 0 0 0,1 0 1 0 0,-1 0-1 0 0,-1 0 0 0 0,1 0 0 0 0,-1 1-20 0 0,-3 4-3 0 0,4-6 49 0 0,-1-1 0 0 0,1 0 0 0 0,0 0 0 0 0,-1 1 0 0 0,1-1 0 0 0,-1 0 0 0 0,0 0 0 0 0,0 0-46 0 0,0-1 17 0 0,1-1 1 0 0,0 1-1 0 0,0 0 0 0 0,0-1 1 0 0,0 0-1 0 0,0 1 1 0 0,0-1-1 0 0,-1 0 0 0 0,1 1 1 0 0,0-1-1 0 0,0 0 0 0 0,-1 0 1 0 0,1 0-1 0 0,0 0 0 0 0,0 0 1 0 0,-1 0-1 0 0,1-1 1 0 0,0 1-1 0 0,0 0 0 0 0,-1-1-17 0 0,1 1 4 0 0,1 0 0 0 0,0 0 0 0 0,-1 0-1 0 0,1-1 1 0 0,-1 1 0 0 0,1 0-1 0 0,-1 0 1 0 0,1-1 0 0 0,0 1 0 0 0,-1 0-1 0 0,1 0 1 0 0,0-1 0 0 0,-1 1 0 0 0,1 0-1 0 0,0-1 1 0 0,0 1 0 0 0,-1-1-1 0 0,1 1 1 0 0,0 0 0 0 0,0-1 0 0 0,-1 1-1 0 0,1-1 1 0 0,0 1 0 0 0,0-1 0 0 0,0 1-1 0 0,0 0 1 0 0,0-1 0 0 0,0 1 0 0 0,0-1-1 0 0,0 1 1 0 0,0-1-4 0 0,-4-12 36 0 0,1 10-23 0 0,2 0 1 0 0,-1 0-1 0 0,0 0 0 0 0,0 0 0 0 0,1 0 0 0 0,0 0 0 0 0,0-1 0 0 0,0 1 0 0 0,0 0 0 0 0,0-1 0 0 0,1 0-13 0 0,-9-37-69 0 0,7 36 44 0 0,0-1 1 0 0,0 0 0 0 0,1 0 0 0 0,0 0 0 0 0,0 0-1 0 0,1 0 1 0 0,0-1 0 0 0,0 1 0 0 0,0 0-1 0 0,2-5 25 0 0,-1 6-25 0 0,-1-1 0 0 0,1 1 0 0 0,-1-1 0 0 0,0 1 0 0 0,-1-3 25 0 0,1 3-25 0 0,-1 0-1 0 0,1 0 1 0 0,1 1-1 0 0,-1-1 1 0 0,1 0-1 0 0,-1 1 0 0 0,2-4 26 0 0,0 2-18 0 0,0 0-1 0 0,0 1 0 0 0,0-1 0 0 0,1 0 1 0 0,0 1-1 0 0,0-1 0 0 0,0 1 1 0 0,1 0-1 0 0,-1 0 0 0 0,1 0 0 0 0,1 1 1 0 0,-1-1-1 0 0,1 1 0 0 0,-1 0 1 0 0,1 0-1 0 0,1 1 0 0 0,-1-1 0 0 0,0 1 1 0 0,1 0-1 0 0,-1 1 0 0 0,1-1 0 0 0,0 1 1 0 0,0 0-1 0 0,4 0 19 0 0,0 0-63 0 0,-6 1 48 0 0,0 0-1 0 0,0 0 0 0 0,1 0 1 0 0,-1 1-1 0 0,0 0 0 0 0,0 0 0 0 0,0 0 1 0 0,1 0-1 0 0,-1 1 16 0 0,-2-1-1 0 0,-1 0 1 0 0,0 0-1 0 0,0 0 0 0 0,1 1 1 0 0,-1-1-1 0 0,0 0 0 0 0,0 1 1 0 0,0-1-1 0 0,0 1 1 0 0,0-1-1 0 0,0 1 0 0 0,0-1 1 0 0,0 1-1 0 0,0 0 0 0 0,0 0 1 0 0,0 0 0 0 0,2 1-1 0 0,0 0 1 0 0,-1-1-1 0 0,1 1 1 0 0,-1 0-1 0 0,0 0 1 0 0,0 0-1 0 0,0 0 1 0 0,2 2 0 0 0,-3-3 3 0 0,0 0 0 0 0,-1 0 1 0 0,1 0-1 0 0,0 0 0 0 0,0 1 1 0 0,-1-1-1 0 0,1 0 1 0 0,-1 0-1 0 0,1 0 0 0 0,-1 1 1 0 0,0-1-1 0 0,1 0 0 0 0,-1 1 1 0 0,0-1-1 0 0,0 0 0 0 0,0 1 1 0 0,0 0-4 0 0,-2 15 15 0 0,2-14-3 0 0,0 0-1 0 0,0 0 1 0 0,-1 1-1 0 0,0-1 1 0 0,1 0-1 0 0,-1 0 0 0 0,0 0 1 0 0,0 0-1 0 0,-1 0 1 0 0,1 0-1 0 0,-1 0-11 0 0,-1 2 23 0 0,2-2-6 0 0,-1 0 0 0 0,0 0 1 0 0,0-1-1 0 0,0 1 0 0 0,0 0 1 0 0,0-1-1 0 0,-1 0 0 0 0,1 1 1 0 0,-1-1-1 0 0,1 0 0 0 0,-1 0 1 0 0,0 0-1 0 0,-1 0-17 0 0,-2 1 23 0 0,2-1-2 0 0,0 0 0 0 0,0 0 1 0 0,0 0-1 0 0,0-1 0 0 0,0 1 1 0 0,-1-1-1 0 0,1 0 0 0 0,0 0 1 0 0,-1-1-1 0 0,1 1 0 0 0,-1-1 1 0 0,1 0-1 0 0,0 0 0 0 0,-2 0-21 0 0,-16-1 76 0 0,48 12-12 0 0,-11-6-25 0 0,0 1-1 0 0,-1 1 0 0 0,4 3-38 0 0,4 1 29 0 0,11 11 36 0 0,-6-2-58 0 0,75 39-51 0 0,-92-50-1641 0 0,-4-3-3392 0 0,1-2-1420 0 0</inkml:trace>
  <inkml:trace contextRef="#ctx0" brushRef="#br1" timeOffset="220446.287">3969 2657 2304 0 0,'-1'-5'167'0'0,"2"2"282"0"0,-1 3 1706 0 0,1 0 1370 0 0,4-3-2235 0 0,-3 4 5373 0 0,-1 0-6542 0 0,1 0 0 0 0,-1 1 0 0 0,0-1 0 0 0,0 1-1 0 0,-1-1 1 0 0,1 1 0 0 0,0-1 0 0 0,0 1 0 0 0,-1-1 0 0 0,1 1 0 0 0,-1 0 0 0 0,1 0 0 0 0,-1-1 0 0 0,0 1 0 0 0,0 0 0 0 0,0 0-121 0 0,-3 31 1082 0 0,0-5-562 0 0,2-13-252 0 0,0 0-1 0 0,-4 13-267 0 0,-1 19 422 0 0,5-36-304 0 0,-1 0 0 0 0,0 0 0 0 0,-2 5-118 0 0,-6 29 285 0 0,10-38-263 0 0,-2 15 262 0 0,-1-1-1 0 0,-6 20-283 0 0,9-40 68 0 0,0-1-4 0 0,0 0 0 0 0,0 0 2 0 0,0 0 4 0 0,0 0 2 0 0,0 0 0 0 0,-1-1 0 0 0,0-1-55 0 0,0 0 0 0 0,0 0-1 0 0,0-1 1 0 0,0 1 0 0 0,1 0 0 0 0,-1 0-1 0 0,1 0 1 0 0,0-1 0 0 0,-1 1 0 0 0,1 0-1 0 0,0-1 1 0 0,0 1 0 0 0,0 0-1 0 0,1 0 1 0 0,-1-2-17 0 0,1-17 19 0 0,-3-7-216 0 0,1-1 1 0 0,1 1-1 0 0,3-5 197 0 0,4 2-162 0 0,-6 26 126 0 0,1 0 1 0 0,-1 0-1 0 0,0 0 0 0 0,0 0 1 0 0,0 0-1 0 0,-1-2 36 0 0,0-15-128 0 0,-1 10 58 0 0,1-1-1 0 0,1 0 1 0 0,0 0 0 0 0,0 1-1 0 0,4-10 71 0 0,-1-3-63 0 0,-3 20 51 0 0,0 0 0 0 0,0 0 0 0 0,0 0-1 0 0,0 1 1 0 0,3-5 12 0 0,-2-1-12 0 0,-2 9 12 0 0,0 0-1 0 0,0 0 1 0 0,0 0-1 0 0,0 0 1 0 0,0 0-1 0 0,0 0 1 0 0,1 0 0 0 0,-1 0-1 0 0,0 0 1 0 0,1 0-1 0 0,-1 0 1 0 0,1 0 0 0 0,-1 0-1 0 0,1 0 1 0 0,-1 1-1 0 0,1-1 1 0 0,0 0-1 0 0,-1 0 1 0 0,1 1 0 0 0,0-1-1 0 0,-1 0 1 0 0,1 1-1 0 0,0-1 1 0 0,0 1 0 0 0,0-1-1 0 0,0 1 1 0 0,0-1-1 0 0,0 1 1 0 0,0 0-11 0 0,0 0-1 0 0,0 0 1 0 0,0 0-1 0 0,0 0 0 0 0,0 0 1 0 0,0 1-1 0 0,0-1 1 0 0,0 0-1 0 0,-1 1 1 0 0,1-1-1 0 0,0 1 0 0 0,0-1 1 0 0,0 1-1 0 0,0-1 1 0 0,-1 1-1 0 0,1 0 1 0 0,0 0 11 0 0,0 0-13 0 0,20 17-17 0 0,-1 1 1 0 0,-1 0-1 0 0,0 2 0 0 0,9 14 30 0 0,-2-2 4 0 0,15 12-4 0 0,-3-4 187 0 0,7 13-187 0 0,-35-42 65 0 0,-5-7-14 0 0,-1 1 0 0 0,0-1 0 0 0,0 1 0 0 0,-1 0 0 0 0,1 3-51 0 0,-2-7 12 0 0,-1 1 1 0 0,0 0 0 0 0,-1 0-1 0 0,1 0 1 0 0,0-1-1 0 0,-1 1 1 0 0,0 0-1 0 0,1 0 1 0 0,-1 0 0 0 0,0 0-1 0 0,-1 0 1 0 0,1 0-1 0 0,0 0 1 0 0,-1 0-13 0 0,0-1 24 0 0,0-1-1 0 0,1 1 1 0 0,-1-1 0 0 0,0 1-1 0 0,0-1 1 0 0,0 1 0 0 0,-1-1-1 0 0,1 0 1 0 0,0 0 0 0 0,0 1-1 0 0,-1-1 1 0 0,1 0-1 0 0,-1 0 1 0 0,1 0 0 0 0,-1 0-1 0 0,1-1 1 0 0,-1 1 0 0 0,-1 0-24 0 0,-33 12 374 0 0,34-13-361 0 0,-19 5 52 0 0,0-1 0 0 0,-1-1 0 0 0,1-1-1 0 0,-1-1 1 0 0,0-1 0 0 0,0-1 0 0 0,-10-2-65 0 0,6 1 11 0 0,14 2 5 0 0,1-1 0 0 0,-1-1 0 0 0,1 0-1 0 0,-7-2-15 0 0,11 2-134 0 0,0 0-1 0 0,0 0 0 0 0,1-1 1 0 0,0 0-1 0 0,-1 0 0 0 0,0-1 135 0 0,7 3-116 0 0,0 1 0 0 0,0-1 0 0 0,0 1 0 0 0,0-1-1 0 0,0 0 1 0 0,0 1 0 0 0,0-1 0 0 0,0 1 0 0 0,0-1 0 0 0,0 0-1 0 0,0 1 1 0 0,1-1 0 0 0,-1 1 0 0 0,0-1 0 0 0,0 1 0 0 0,1-1-1 0 0,-1 1 1 0 0,0-1 0 0 0,1 1 0 0 0,-1-1 0 0 0,0 1 0 0 0,1-1-1 0 0,-1 1 1 0 0,1-1 116 0 0,0 1-196 0 0,5-9-1652 0 0</inkml:trace>
  <inkml:trace contextRef="#ctx0" brushRef="#br1" timeOffset="220848.096">4428 2546 9872 0 0,'0'0'222'0'0,"0"0"30"0"0,0 0 20 0 0,0 0 70 0 0,0 0 238 0 0,0 0 105 0 0,9 0 759 0 0,-5 1-1146 0 0,-1-1 0 0 0,1 1 0 0 0,-1 0 0 0 0,1 0 0 0 0,-1 0 0 0 0,0 0 0 0 0,0 0-1 0 0,1 1 1 0 0,-1 0 0 0 0,0-1 0 0 0,0 1 0 0 0,-1 0 0 0 0,1 0 0 0 0,0 1 0 0 0,-1-1 0 0 0,1 1 0 0 0,-1-1 0 0 0,0 1 0 0 0,0 0 0 0 0,0 0 0 0 0,0-1 0 0 0,1 4-298 0 0,3 4 225 0 0,-1 1 0 0 0,0 0 1 0 0,-1 0-1 0 0,0 0 0 0 0,0 0 0 0 0,-1 1-225 0 0,0 6 182 0 0,-1-1 0 0 0,-1 1 0 0 0,0-1-1 0 0,-2 8-181 0 0,1-6 44 0 0,-1 20 73 0 0,-4 16-117 0 0,2-36 34 0 0,2-12-14 0 0,0 0-1 0 0,0 0 1 0 0,0 0 0 0 0,1 0-1 0 0,1 6-19 0 0,-1-12 6 0 0,0 0-1 0 0,0 1 1 0 0,0-1-1 0 0,0 1 0 0 0,0-1 1 0 0,0 0-1 0 0,0 1 1 0 0,-1-1-1 0 0,1 1 1 0 0,0-1-1 0 0,-1 2-5 0 0,0-1-11 0 0,0 1 0 0 0,0-1-1 0 0,1 1 1 0 0,-1-1 0 0 0,1 1 0 0 0,0-1 0 0 0,0 4 11 0 0,0-5-235 0 0,0-1-1454 0 0,0 0-5740 0 0</inkml:trace>
  <inkml:trace contextRef="#ctx0" brushRef="#br1" timeOffset="221140.313">4235 2657 15464 0 0,'1'-6'2511'0'0,"4"5"-2216"0"0,0 0-1 0 0,1 1 1 0 0,-1-1-1 0 0,0 1 1 0 0,1 0-1 0 0,-1 1 1 0 0,3 0-295 0 0,15 0 748 0 0,88 5 1010 0 0,-86-6-1437 0 0,66 0 315 0 0,0-3-1 0 0,30-8-635 0 0,-37-1-985 0 0,-58 7-134 0 0</inkml:trace>
  <inkml:trace contextRef="#ctx0" brushRef="#br2" timeOffset="225462.172">3461 3392 5640 0 0,'0'0'257'0'0,"0"0"-2"0"0,3-6-151 0 0,0 2-20 0 0,-2 3 350 0 0,-1 1 146 0 0,0 0 27 0 0,0 0 29 0 0,0 0 91 0 0,0 0 38 0 0,0 0 10 0 0,0 0-45 0 0,0 0-190 0 0,0 0-85 0 0,0 0-20 0 0,0 0-35 0 0,0 8 70 0 0,3 13 38 0 0,3 20 320 0 0,-3-32-730 0 0,1-1 0 0 0,-1 1-1 0 0,2-1 1 0 0,-1 0-1 0 0,1 0 1 0 0,0-1 0 0 0,1 1-1 0 0,0-1 1 0 0,0 0 0 0 0,0-1-1 0 0,1 1 1 0 0,2 1-98 0 0,16 11 406 0 0,0 0 0 0 0,28 14-406 0 0,-22-15 267 0 0,1-2 0 0 0,0-2 0 0 0,2 0-1 0 0,-1-3 1 0 0,2 0 0 0 0,27 3-267 0 0,9-1 287 0 0,0-4 0 0 0,64 0-287 0 0,-81-8 56 0 0,70 5 125 0 0,-99-3-179 0 0,0-2 0 0 0,0-1 0 0 0,0-1 0 0 0,0-1-1 0 0,9-2-1 0 0,-6 1-1422 0 0,-18 1-5095 0 0</inkml:trace>
  <inkml:trace contextRef="#ctx0" brushRef="#br2" timeOffset="226050.026">3377 3686 9072 0 0,'0'0'200'0'0,"0"0"33"0"0,0 0 15 0 0,0 0 33 0 0,0 0 114 0 0,0 0 49 0 0,0 0 11 0 0,-6-12 4547 0 0,6 10-4921 0 0,1-1-1 0 0,-1 0 0 0 0,1 1 1 0 0,-1-1-1 0 0,1 1 0 0 0,0-1 1 0 0,1-1-81 0 0,5-18 290 0 0,-6 19-255 0 0,0-1-1 0 0,0 1 1 0 0,0 0-1 0 0,0 0 0 0 0,1 0 1 0 0,-1 0-1 0 0,1 0 0 0 0,0 0-34 0 0,10-22 241 0 0,-4-3 8 0 0,1 1 0 0 0,2 0 0 0 0,0 0 0 0 0,7-8-249 0 0,-17 33 36 0 0,0 0 0 0 0,1 0 0 0 0,-1 0 0 0 0,1 1 0 0 0,-1-1 0 0 0,1 0 0 0 0,0 1 0 0 0,0-1 0 0 0,0 1 0 0 0,0-1 0 0 0,0 1 0 0 0,0 0 0 0 0,0 0 0 0 0,0 0 0 0 0,0 0 0 0 0,1 0 0 0 0,-1 1 0 0 0,0-1 0 0 0,1 0 0 0 0,-1 1-36 0 0,1 0 0 0 0,0-1 0 0 0,0 1 0 0 0,0 0 0 0 0,0 0 0 0 0,0 0 0 0 0,0 1 0 0 0,0-1 0 0 0,-1 1 0 0 0,2 0 0 0 0,19 2 0 0 0,-9-2 13 0 0,0 1 0 0 0,-1 0-1 0 0,5 1-12 0 0,19 4 26 0 0,22 6 38 0 0,-50-11-108 0 0,-1 0 0 0 0,1 1-1 0 0,-1 0 1 0 0,2 1 44 0 0,3 1-119 0 0</inkml:trace>
  <inkml:trace contextRef="#ctx0" brushRef="#br2" timeOffset="227113.115">5019 3488 12032 0 0,'0'0'553'0'0,"0"0"-16"0"0,1-5-323 0 0,-2-2-156 0 0,1 6 244 0 0,0 1 91 0 0,0 0 14 0 0,0 0-5 0 0,0 0-22 0 0,-4 6 920 0 0,4 49-543 0 0,1-35-591 0 0,0-15-65 0 0,-1 1 1 0 0,0 0-1 0 0,0-1 0 0 0,-1 1 0 0 0,0 4-101 0 0,-1 3 88 0 0,1 0-1 0 0,0 0 0 0 0,0 0 0 0 0,2 9-87 0 0,0 4 203 0 0,0-15-144 0 0,-1-10-58 0 0,1 0-1 0 0,-1-1 1 0 0,0 1-1 0 0,0 0 1 0 0,0 0-1 0 0,1 0 1 0 0,-1 0-1 0 0,0 0 1 0 0,0 0-1 0 0,0-1 1 0 0,-1 1-1 0 0,1 0 1 0 0,0 0-1 0 0,0 0 1 0 0,0 0-1 0 0,-1 0 1 0 0,1-1-1 0 0,0 1 1 0 0,-1 0-1 0 0,1 0 1 0 0,0-1-1 0 0,-1 1 1 0 0,1 0-1 0 0,-1 0 1 0 0,0-1-1 0 0,0 1 0 0 0,-11 16 96 0 0,12-16-86 0 0,0-1-1 0 0,-1 0 1 0 0,1 1-1 0 0,-1-1 1 0 0,1 1-1 0 0,-1-1 0 0 0,0 0 1 0 0,1 0-1 0 0,-1 1 1 0 0,1-1-1 0 0,-1 0 1 0 0,0 0-1 0 0,1 0 1 0 0,-1 0-1 0 0,1 0 0 0 0,-1 1 1 0 0,0-1-1 0 0,1 0 1 0 0,-1-1-1 0 0,1 1 1 0 0,-1 0-1 0 0,0 0 0 0 0,1 0 1 0 0,-1 0-1 0 0,1 0 1 0 0,-1 0-1 0 0,0-1 1 0 0,1 1-1 0 0,-1 0 1 0 0,1-1-1 0 0,-1 1 0 0 0,1 0 1 0 0,-1-1-1 0 0,1 1 1 0 0,-1-1-1 0 0,1 1 1 0 0,-1 0-1 0 0,1-1 0 0 0,0 1 1 0 0,-1-1-10 0 0,0-1 28 0 0,-1 0 0 0 0,1 0 1 0 0,-1 0-1 0 0,1 0 0 0 0,0 0 0 0 0,0 0 1 0 0,0 0-1 0 0,0 0 0 0 0,0 0 0 0 0,0-1-28 0 0,0-8-10 0 0,0-1 0 0 0,1 1 0 0 0,0-1 0 0 0,0 1 0 0 0,2 0 0 0 0,0-4 10 0 0,-2 11-7 0 0,1 0-1 0 0,0 0 0 0 0,1 0 0 0 0,-1 1 1 0 0,1-1-1 0 0,1-2 8 0 0,-1 2-3 0 0,-1 1 1 0 0,1-1-1 0 0,-1 0 1 0 0,1 0-1 0 0,-1 0 1 0 0,-1 0-1 0 0,1-2 3 0 0,1-1-2 0 0,0-1-1 0 0,0 0 0 0 0,0 1 1 0 0,1 0-1 0 0,0-1 0 0 0,0 1 1 0 0,1 0-1 0 0,0 0 0 0 0,0 1 1 0 0,1-1-1 0 0,-1 1 0 0 0,1 0 1 0 0,1 0-1 0 0,-1 1 0 0 0,1 0 1 0 0,0 0-1 0 0,0 0 0 0 0,1 0 1 0 0,0 1-1 0 0,-1 0 0 0 0,1 1 1 0 0,0-1-1 0 0,1 1 0 0 0,-1 1 1 0 0,1-1-1 0 0,-1 1 0 0 0,1 1 1 0 0,0-1-1 0 0,-1 1 0 0 0,3 1 3 0 0,-3 0-7 0 0,1 0 1 0 0,-1 1-1 0 0,0 0 0 0 0,0 0 0 0 0,0 1 0 0 0,0 0 0 0 0,-1 0 0 0 0,1 1 0 0 0,0-1 0 0 0,-1 2 0 0 0,2 0 7 0 0,-3-1-3 0 0,-1-1-1 0 0,0 2 1 0 0,0-1-1 0 0,0 0 1 0 0,0 1-1 0 0,-1 0 1 0 0,1-1 0 0 0,-1 1-1 0 0,0 1 1 0 0,0-1-1 0 0,-1 0 1 0 0,1 1-1 0 0,-1 0 1 0 0,0-1-1 0 0,2 5 4 0 0,-4-6 1 0 0,1 1 0 0 0,-1-1 0 0 0,0 0-1 0 0,0 0 1 0 0,0 1 0 0 0,0-1 0 0 0,-1 0-1 0 0,1 0 1 0 0,-1 0 0 0 0,0 0 0 0 0,0 1-1 0 0,0-1 1 0 0,0 0 0 0 0,0-1 0 0 0,-1 1-1 0 0,1 0 1 0 0,-1 0 0 0 0,0 0 0 0 0,0-1-1 0 0,0 1 1 0 0,-1 1-1 0 0,-2 1 20 0 0,-1 1 0 0 0,1-1-1 0 0,-1 0 1 0 0,1 0 0 0 0,-1-1-1 0 0,-1 0 1 0 0,1 0 0 0 0,-7 3-20 0 0,-1-1 173 0 0,-1 0 1 0 0,-11 2-174 0 0,22-7 43 0 0,-1 1 0 0 0,0-1 0 0 0,0-1 0 0 0,0 1-1 0 0,0-1 1 0 0,0 0 0 0 0,0 0 0 0 0,0 0 0 0 0,0-1 0 0 0,-2 0-43 0 0,-3-4 10 0 0,10 4-14 0 0,0 1 0 0 0,0 0 0 0 0,0 0 0 0 0,0 0 0 0 0,-1 0 0 0 0,1 0-1 0 0,0-1 1 0 0,0 1 0 0 0,0 0 0 0 0,0 0 0 0 0,0 0 0 0 0,0-1 0 0 0,-1 1-1 0 0,1 0 1 0 0,0 0 0 0 0,0 0 0 0 0,0-1 0 0 0,0 1 0 0 0,0 0 0 0 0,0 0-1 0 0,0-1 1 0 0,0 1 0 0 0,0 0 0 0 0,0 0 0 0 0,0 0 0 0 0,0-1 0 0 0,0 1-1 0 0,0 0 1 0 0,0 0 0 0 0,0-1 0 0 0,0 1 0 0 0,1 0 0 0 0,-1 0 0 0 0,0 0-1 0 0,0-1 1 0 0,0 1 0 0 0,0 0 0 0 0,0 0 0 0 0,0 0 0 0 0,1 0 0 0 0,-1-1-1 0 0,0 1 1 0 0,0 0 0 0 0,0 0 0 0 0,1 0 4 0 0,4-5-230 0 0,0 2 163 0 0,0 0 0 0 0,0 0 1 0 0,0 0-1 0 0,0 0 0 0 0,0 1 0 0 0,1 0 0 0 0,-1 0 0 0 0,1 1 0 0 0,-1 0 0 0 0,1 0 0 0 0,0 0 0 0 0,-1 0 0 0 0,3 1 67 0 0,2 0-18 0 0,0 0 1 0 0,-1 1 0 0 0,1 1-1 0 0,-1-1 1 0 0,0 1 0 0 0,1 1-1 0 0,5 2 18 0 0,-12-4-9 0 0,34 15-40 0 0,-35-15 44 0 0,0 1 0 0 0,0-1 0 0 0,0 1 0 0 0,0-1 0 0 0,0 1 0 0 0,0 0 0 0 0,0 0 0 0 0,-1 0 0 0 0,1 0 0 0 0,-1 0 0 0 0,1 0 0 0 0,-1 0 0 0 0,0 0 0 0 0,1 1 5 0 0,2 8 0 0 0,-3-10 6 0 0,0 1 0 0 0,0-1 1 0 0,0 1-1 0 0,-1 0 0 0 0,1-1 0 0 0,-1 1 1 0 0,1 0-1 0 0,-1-1 0 0 0,0 1 1 0 0,0 0-1 0 0,1 0 0 0 0,-1-1 1 0 0,0 1-1 0 0,-1 0 0 0 0,1 0 1 0 0,0-1-1 0 0,0 1 0 0 0,-1 0 0 0 0,1-1 1 0 0,-1 2-7 0 0,-1 0 28 0 0,1 0 0 0 0,-1 1 1 0 0,0-1-1 0 0,0 0 0 0 0,0 0 1 0 0,0 0-1 0 0,-1 0 0 0 0,1-1 1 0 0,-1 1-1 0 0,0-1 0 0 0,0 1 1 0 0,0-1-1 0 0,0 0 0 0 0,0 0 0 0 0,0 0 1 0 0,-1-1-1 0 0,0 1-28 0 0,-11 5 97 0 0,-1-1-1 0 0,0-1 1 0 0,-5 1-97 0 0,4-1 39 0 0,11-3-34 0 0,0 0-1 0 0,0-1 0 0 0,0 1 1 0 0,-1-1-1 0 0,1 0 0 0 0,0-1 1 0 0,0 1-1 0 0,0-1 0 0 0,-1-1 1 0 0,1 1-1 0 0,0-1 0 0 0,0 0 1 0 0,0 0-1 0 0,0-1 0 0 0,0 0 1 0 0,-1 0-5 0 0,-6-4-606 0 0,3 1-5060 0 0,9 5-27 0 0</inkml:trace>
  <inkml:trace contextRef="#ctx0" brushRef="#br2" timeOffset="227453.321">5392 3661 6448 0 0,'0'0'498'0'0,"10"7"66"0"0,-7-4 2855 0 0,5 9-1488 0 0,-7-11-1806 0 0,0 0 0 0 0,0 0 1 0 0,-1 0-1 0 0,1 0 0 0 0,0 0 0 0 0,0 1 0 0 0,-1-1 0 0 0,1 0 0 0 0,-1 0 1 0 0,0 1-1 0 0,1-1 0 0 0,-1 0 0 0 0,0 1 0 0 0,1-1 0 0 0,-1 0 0 0 0,0 1 1 0 0,0-1-126 0 0,0 0 47 0 0,0 0 0 0 0,0 0 0 0 0,0 0 0 0 0,0 0 1 0 0,1 0-1 0 0,-1 0 0 0 0,0-1 0 0 0,1 1 1 0 0,-1 0-1 0 0,0 0 0 0 0,1 0 0 0 0,-1-1 0 0 0,1 1 1 0 0,0 0-1 0 0,-1 0 0 0 0,1-1-47 0 0,-1 1 29 0 0,1 0 0 0 0,-1-1 0 0 0,1 1 0 0 0,-1-1-1 0 0,1 1 1 0 0,-1 0 0 0 0,1-1 0 0 0,-1 1 0 0 0,0 0 0 0 0,0 0 0 0 0,1-1 0 0 0,-1 1-1 0 0,0 0 1 0 0,0 0 0 0 0,0-1 0 0 0,0 1 0 0 0,0 0 0 0 0,0 0 0 0 0,0 0-1 0 0,0-1 1 0 0,0 1 0 0 0,0 0-29 0 0,0 0 53 0 0,0 1 0 0 0,1-1 0 0 0,-1 0 0 0 0,0 0 0 0 0,1 1 0 0 0,-1-1 0 0 0,0 0 0 0 0,1 0 0 0 0,0 0 0 0 0,-1 1 0 0 0,1-1 0 0 0,0 0 0 0 0,-1 0 0 0 0,1 0 0 0 0,0 0 0 0 0,0 0 0 0 0,0-1 0 0 0,0 1 0 0 0,0 0 0 0 0,0 0 0 0 0,0 0 0 0 0,0-1 0 0 0,1 1-53 0 0,28 15 1870 0 0,-26-14-1976 0 0,0-1-1 0 0,0 0 0 0 0,0-1 0 0 0,0 1 0 0 0,0-1 0 0 0,0 1 0 0 0,0-1 0 0 0,2-1 107 0 0,36-2-350 0 0,-31 1 509 0 0,5 0-93 0 0,0-2 1 0 0,-1 0 0 0 0,1 0-1 0 0,-1-2 1 0 0,1 0 0 0 0,10-6-67 0 0,-24 10 16 0 0,0 1 0 0 0,1-1 1 0 0,-1 1-1 0 0,0-1 0 0 0,-1 1 0 0 0,1-1 1 0 0,0 0-1 0 0,0 0 0 0 0,-1 0 1 0 0,1 0-1 0 0,-1-1 0 0 0,1 0-16 0 0,-1 2 12 0 0,0 0-1 0 0,-1-1 1 0 0,1 1-1 0 0,0-1 1 0 0,-1 1-1 0 0,1-1 1 0 0,-1 1-1 0 0,0-1 1 0 0,1 1-1 0 0,-1-1 1 0 0,0 0-1 0 0,0 1 1 0 0,0-1-1 0 0,0 0 1 0 0,0 1-1 0 0,0-1 1 0 0,-1 1-1 0 0,1-2-11 0 0,-2 0 7 0 0,0-1 0 0 0,0 1 0 0 0,0 1-1 0 0,0-1 1 0 0,0 0 0 0 0,-1 0 0 0 0,1 1 0 0 0,-1 0-1 0 0,0-1 1 0 0,1 1 0 0 0,-1 0 0 0 0,0 0-1 0 0,-1 0 1 0 0,1 1 0 0 0,0-1 0 0 0,0 1-1 0 0,-1 0 1 0 0,-2-1-7 0 0,-11-2 3 0 0,1 0 0 0 0,-1 1-1 0 0,-9 0-2 0 0,8 1 34 0 0,-11-1-88 0 0,1 2-1 0 0,-1 1 0 0 0,-26 3 55 0 0,8-2-189 0 0,46-1 90 0 0,1 0 3 0 0,0 0-62 0 0,0 0-264 0 0,0 0-111 0 0,8 0-4809 0 0,6 0 6 0 0</inkml:trace>
  <inkml:trace contextRef="#ctx0" brushRef="#br2" timeOffset="227760.16">5829 3389 7368 0 0,'0'0'333'0'0,"0"0"0"0"0,0 0 18 0 0,-4 12 4162 0 0,-4 43-2037 0 0,6-34-1577 0 0,1 0-1 0 0,1 21-898 0 0,0-16 532 0 0,4 12 79 0 0,-3-31-512 0 0,0 0-1 0 0,0 0 0 0 0,-1 0 1 0 0,0 0-1 0 0,-1 6-98 0 0,1-9 37 0 0,0 0 1 0 0,1 0-1 0 0,-1-1 0 0 0,1 1 1 0 0,-1 0-1 0 0,1 0 0 0 0,0 0-37 0 0,1 4 26 0 0,-2-7-21 0 0,0 0 0 0 0,0-1 0 0 0,0 1 0 0 0,0 0 0 0 0,0-1 0 0 0,0 1 1 0 0,1 0-1 0 0,-1-1 0 0 0,0 1 0 0 0,0-1 0 0 0,0 1 0 0 0,1 0 0 0 0,-1-1 0 0 0,0 1 1 0 0,1-1-1 0 0,-1 1 0 0 0,0-1 0 0 0,1 1 0 0 0,-1-1 0 0 0,1 1 0 0 0,-1-1-5 0 0,10 11 109 0 0,-9-9-24 0 0,-1-2-49 0 0,0 0-133 0 0,0 0-853 0 0,0 0-3520 0 0,0 0-1507 0 0</inkml:trace>
  <inkml:trace contextRef="#ctx0" brushRef="#br2" timeOffset="228070.036">6026 3423 14224 0 0,'0'0'653'0'0,"0"0"-16"0"0,5 8-369 0 0,11 42 234 0 0,-11-34-74 0 0,-2 0 1 0 0,0 0-1 0 0,-1 1 1 0 0,0-1 0 0 0,-2 0-1 0 0,0 14-428 0 0,-1-8 338 0 0,0 0-1 0 0,-4 19-337 0 0,3-28 207 0 0,2-10-308 0 0,0-1 0 0 0,0 0 0 0 0,0 0 0 0 0,0 0 0 0 0,-1 0 0 0 0,1 1 0 0 0,-1-1 0 0 0,0 0 0 0 0,1 0 0 0 0,-1 0 101 0 0,-1-1-4561 0 0,-4 1-1525 0 0</inkml:trace>
  <inkml:trace contextRef="#ctx0" brushRef="#br2" timeOffset="228353.739">5873 3620 13040 0 0,'24'-9'730'0'0,"0"1"0"0"0,0 1 0 0 0,1 2 0 0 0,0 0 0 0 0,12 0-730 0 0,15 0-498 0 0,0-1 0 0 0,21-8 498 0 0,-72 14-246 0 0,1-1-222 0 0,0 1 0 0 0,-1 0 0 0 0,1-1 0 0 0,0 1 0 0 0,-1-1 0 0 0,1 1 0 0 0,0-1 0 0 0,-1 0 0 0 0,1 0 0 0 0,-1 1 0 0 0,1-1 0 0 0,-1 0 0 0 0,0-1 0 0 0,1 1 468 0 0,2-5-3880 0 0</inkml:trace>
  <inkml:trace contextRef="#ctx0" brushRef="#br2" timeOffset="228590.966">6285 3503 6448 0 0,'0'0'498'0'0,"18"3"5786"0"0,-14-2-5922 0 0,0-1 0 0 0,0 1-1 0 0,-1-1 1 0 0,1 0 0 0 0,0 0 0 0 0,0 0-1 0 0,2 0-361 0 0,25 1 1537 0 0,-22 0-1085 0 0,1 0-1 0 0,-1 0 0 0 0,1-1 0 0 0,2-1-451 0 0,-2 1 8 0 0,0 0-1 0 0,0 1 0 0 0,0 0 0 0 0,2 0-7 0 0,-4 2 72 0 0,-8-3-66 0 0,0 0 0 0 0,0 0 1 0 0,1 1-1 0 0,-1-1 1 0 0,0 0-1 0 0,0 0 0 0 0,0 1 1 0 0,0-1-1 0 0,1 0 0 0 0,-1 0 1 0 0,0 1-1 0 0,0-1 1 0 0,0 0-1 0 0,0 1 0 0 0,0-1 1 0 0,0 0-1 0 0,0 1 0 0 0,0-1 1 0 0,0 0-1 0 0,0 1 1 0 0,0-1-1 0 0,0 0 0 0 0,0 0 1 0 0,0 1-1 0 0,0-1 0 0 0,0 0 1 0 0,0 1-1 0 0,0-1 1 0 0,0 0-1 0 0,0 1 0 0 0,-1-1 1 0 0,1 0-1 0 0,0 0 0 0 0,0 1 1 0 0,0-1-1 0 0,-1 0 1 0 0,1 0-1 0 0,0 1 0 0 0,0-1 1 0 0,0 0-1 0 0,-1 0 0 0 0,1 0 1 0 0,0 1-7 0 0,-15 15 0 0 0,10-11 8 0 0,-4 7 36 0 0,2-3-41 0 0,0 0 1 0 0,-1-1-1 0 0,0 0 1 0 0,0 0-1 0 0,-1-1 0 0 0,-5 4-3 0 0,-62 39 0 0 0,33-15 419 0 0,43-35-416 0 0,0 0 1 0 0,-1 0-1 0 0,1 0 1 0 0,0 1-1 0 0,0-1 0 0 0,0 0 1 0 0,0 0-1 0 0,0 0 1 0 0,0 0-1 0 0,0 0 1 0 0,0 0-1 0 0,0 0 0 0 0,0 0 1 0 0,0 0-1 0 0,0 1 1 0 0,0-1-1 0 0,0 0 0 0 0,0 0 1 0 0,0 0-1 0 0,0 0 1 0 0,0 0-1 0 0,0 0 0 0 0,0 0 1 0 0,0 0-1 0 0,0 0 1 0 0,0 1-1 0 0,0-1 0 0 0,0 0 1 0 0,0 0-1 0 0,0 0 1 0 0,1 0-1 0 0,-1 0 0 0 0,0 0 1 0 0,0 0-1 0 0,0 0 1 0 0,0 0-1 0 0,0 0 0 0 0,0 0 1 0 0,0 0-1 0 0,0 1 1 0 0,0-1-1 0 0,0 0 0 0 0,0 0 1 0 0,1 0-1 0 0,-1 0 1 0 0,0 0-1 0 0,0 0 0 0 0,0 0 1 0 0,0 0-1 0 0,0 0 1 0 0,0 0-1 0 0,0 0 0 0 0,0 0 1 0 0,0 0-1 0 0,1 0 1 0 0,-1 0-1 0 0,0 0 1 0 0,0 0-5 0 0,12 3 61 0 0,13 2 96 0 0,16-3 308 0 0,32-3-464 0 0,-15-1-8 0 0,-13 0 405 0 0,-23 0-1392 0 0,1 1-4486 0 0,-12 1-871 0 0</inkml:trace>
  <inkml:trace contextRef="#ctx0" brushRef="#br2" timeOffset="231347.872">6678 3625 3680 0 0,'0'0'284'0'0,"0"0"-101"0"0,-3-16 3302 0 0,5 10-3031 0 0,-2 4-283 0 0,1 1 1 0 0,-1 0 0 0 0,0-1 0 0 0,1 1 0 0 0,-1 0 0 0 0,1 0-1 0 0,0 0 1 0 0,-1 0 0 0 0,1-1 0 0 0,0 1 0 0 0,0 0-172 0 0,17-17 2908 0 0,-17 17-2583 0 0,-1 1 10 0 0,0 0 1 0 0,0 0-16 0 0,0 0-67 0 0,0 0-28 0 0,0 0-7 0 0,0 0-18 0 0,0 0-68 0 0,19 23 285 0 0,-18-19-382 0 0,0-1 1 0 0,0 1-1 0 0,0 0 1 0 0,-1 0-1 0 0,1 0 0 0 0,-1 0 1 0 0,0-1-1 0 0,0 1 1 0 0,0 1-36 0 0,0 0 39 0 0,0 0 0 0 0,0-1 1 0 0,1 1-1 0 0,-1-1 0 0 0,1 1 1 0 0,1 2-40 0 0,0 1 18 0 0,0 0 0 0 0,0 0 0 0 0,-1 1 0 0 0,0 3-18 0 0,0-3 90 0 0,0-1 0 0 0,0 1 0 0 0,1 0-1 0 0,1 0-89 0 0,-2-3 49 0 0,-1-4-37 0 0,0-1-1 0 0,0 1 1 0 0,0-1-1 0 0,0 1 1 0 0,1-1 0 0 0,-1 1-1 0 0,0-1 1 0 0,1 1-1 0 0,0-1 1 0 0,-1 0-1 0 0,1 1-11 0 0,0-1 91 0 0,-1-1-22 0 0,0 0-5 0 0,0 0 0 0 0,0 0 0 0 0,0 0 0 0 0,0 0 24 0 0,12-16 787 0 0,-7 0-760 0 0,0 0 0 0 0,-1 1-1 0 0,-1-2 1 0 0,0-13-115 0 0,0 10 114 0 0,5-8 10 0 0,-2 9-136 0 0,-5 15-10 0 0,0 1 14 0 0,-1 1 0 0 0,1-1 0 0 0,0 0-1 0 0,0 0 1 0 0,0 0 0 0 0,0 0 0 0 0,1 1 0 0 0,-1-1 0 0 0,1 0-1 0 0,0 1 1 0 0,0-1 0 0 0,-1 1 0 0 0,1 0 0 0 0,1 0 0 0 0,-1 0-1 0 0,0 0 1 0 0,1 0 0 0 0,1-1 8 0 0,-2 2-81 0 0,-2 1 5 0 0,1 0 10 0 0,6 3 50 0 0,-1 0 0 0 0,0 0 0 0 0,0 1 0 0 0,0 0 16 0 0,0 2-6 0 0,1 0 0 0 0,-1 1-1 0 0,0-1 1 0 0,-1 1-1 0 0,1 1 1 0 0,-1-1 0 0 0,-1 1-1 0 0,0-1 1 0 0,0 1-1 0 0,2 5 7 0 0,-6-11 2 0 0,0-1-2 0 0,0 0 1 0 0,0-1-1 0 0,1 1 1 0 0,-1 0-1 0 0,0-1 1 0 0,0 1-1 0 0,0-1 1 0 0,0 1-1 0 0,1-1 1 0 0,-1 1-1 0 0,0 0 1 0 0,1-1-1 0 0,-1 1 1 0 0,0-1-1 0 0,1 0 1 0 0,-1 1-1 0 0,1-1 1 0 0,-1 1-1 0 0,1-1 1 0 0,-1 1-1 0 0,1-1 1 0 0,-1 0-1 0 0,1 1 1 0 0,-1-1-1 0 0,1 0 1 0 0,-1 0-1 0 0,1 1 0 0 0,0-1 69 0 0,-1 0-1 0 0,0 0-4 0 0,0 0 2 0 0,0 0 6 0 0,1-11 86 0 0,1 4-140 0 0,1-1-1 0 0,0 1 0 0 0,1 0 0 0 0,0 0 0 0 0,0 0 0 0 0,0 0 0 0 0,1 1 1 0 0,0-1-1 0 0,0 1 0 0 0,1 0-17 0 0,2-4-52 0 0,18-14 55 0 0,-11 11-79 0 0,-14 12 70 0 0,0 0 1 0 0,1 0-1 0 0,-1 0 1 0 0,0 0-1 0 0,1 1 0 0 0,-1-1 1 0 0,1 0-1 0 0,-1 1 0 0 0,1-1 1 0 0,-1 1-1 0 0,1-1 1 0 0,0 1-1 0 0,-1 0 0 0 0,1-1 1 0 0,-1 1-1 0 0,1 0 0 0 0,0 0 1 0 0,-1 0-1 0 0,1 0 0 0 0,0 1 1 0 0,-1-1-1 0 0,1 0 1 0 0,-1 1-1 0 0,1-1 0 0 0,-1 1 1 0 0,1-1-1 0 0,-1 1 0 0 0,1 0 1 0 0,-1 0-1 0 0,1 0 1 0 0,-1 0-1 0 0,0 0 0 0 0,1 0 1 0 0,-1 1 5 0 0,3 1-8 0 0,0 0 1 0 0,-1 1 0 0 0,1 0 0 0 0,-1 0 0 0 0,0 0-1 0 0,-1 0 1 0 0,1 0 0 0 0,-1 1 0 0 0,1-1 0 0 0,-1 1-1 0 0,0 0 8 0 0,0 1 0 0 0,0 0 0 0 0,-1 0 0 0 0,0 1 0 0 0,0-1 0 0 0,0 0 0 0 0,-1 1 0 0 0,1-1 0 0 0,-1 1 0 0 0,-1-1 0 0 0,0 0 0 0 0,1 1 0 0 0,-2-1 0 0 0,1 0 0 0 0,-1 0 0 0 0,0 1 0 0 0,-3 8 28 0 0,4-10-2701 0 0,1-5 1335 0 0</inkml:trace>
  <inkml:trace contextRef="#ctx0" brushRef="#br2" timeOffset="232173.346">7427 3486 12672 0 0,'0'0'578'0'0,"0"0"-14"0"0,-2 0-361 0 0,2-1-180 0 0,-1 1 0 0 0,0 0 0 0 0,0-1 0 0 0,0 1 0 0 0,0 0 0 0 0,0 0 0 0 0,0 0 0 0 0,0 0-1 0 0,0 0 1 0 0,0 0 0 0 0,0 0 0 0 0,0 0 0 0 0,1 0 0 0 0,-1 0 0 0 0,0 0 0 0 0,0 1 0 0 0,0-1 0 0 0,0 0 0 0 0,0 1 0 0 0,0-1 0 0 0,0 1-23 0 0,-2 1 126 0 0,-10 2 61 0 0,0 2 0 0 0,0-1 1 0 0,1 2-1 0 0,0 0 0 0 0,0 0 1 0 0,1 1-1 0 0,0 0 0 0 0,1 1 0 0 0,-2 1-187 0 0,-18 21 321 0 0,1 0-1 0 0,-5 10-320 0 0,32-38 42 0 0,1-1-1 0 0,-1 1 1 0 0,1-1-1 0 0,0 1 1 0 0,-1 0-1 0 0,1 0 1 0 0,1 0-1 0 0,-1-1 0 0 0,0 1 1 0 0,1 0-1 0 0,-1 0 1 0 0,1 0-1 0 0,0 3-41 0 0,22-4 428 0 0,-15-3-394 0 0,0 1 0 0 0,1-1-1 0 0,-1 0 1 0 0,0-1 0 0 0,0 0 0 0 0,0 0-1 0 0,0-1 1 0 0,0 0 0 0 0,0 0 0 0 0,-1 0-1 0 0,0-1 1 0 0,1 0 0 0 0,-1 0 0 0 0,-1 0-1 0 0,1-1 1 0 0,-1 0 0 0 0,1 0 0 0 0,-2-1-1 0 0,2-1-33 0 0,13-9 75 0 0,-15 14-75 0 0,-1-1-1 0 0,0 1 1 0 0,0-1-1 0 0,0 1 0 0 0,2-4 1 0 0,-3 4-5 0 0,-2 1 3 0 0,0 0-1 0 0,1 1 1 0 0,-1-1-1 0 0,1 1 1 0 0,-1-1-1 0 0,0 1 1 0 0,1-1-1 0 0,-1 1 1 0 0,1-1-1 0 0,0 1 1 0 0,-1-1-1 0 0,1 1 1 0 0,-1 0-1 0 0,1-1 1 0 0,0 1-1 0 0,-1 0 0 0 0,1 0 1 0 0,0-1-1 0 0,-1 1 1 0 0,1 0-1 0 0,0 0 1 0 0,-1 0-1 0 0,1 0 1 0 0,0 0-1 0 0,-1 0 1 0 0,2 0 2 0 0,0 1-11 0 0,-1 1 0 0 0,1 0 0 0 0,0 0 0 0 0,0 0 0 0 0,-1-1 0 0 0,1 2 0 0 0,-1-1 0 0 0,0 0 0 0 0,1 0-1 0 0,-1 0 1 0 0,0 1 0 0 0,0-1 11 0 0,-1-1 3 0 0,6 14-3 0 0,-2 2 0 0 0,-2-9 0 0 0,-2-7 1 0 0,1 0-1 0 0,-1 1 0 0 0,0-1 1 0 0,0 0-1 0 0,1 0 0 0 0,-1 1 1 0 0,1-1-1 0 0,-1 0 0 0 0,1 0 0 0 0,-1 0 1 0 0,1 1-1 0 0,0-1 0 0 0,-1 0 1 0 0,1 0-1 0 0,0 0 0 0 0,0 0 0 0 0,0 0 1 0 0,0-1-1 0 0,0 1 0 0 0,0 0 1 0 0,0 0-1 0 0,0-1 0 0 0,0 1 1 0 0,0 0-1 0 0,1-1 0 0 0,0 1 0 0 0,0 0 8 0 0,1-1 1 0 0,0 1-1 0 0,0-1 0 0 0,0 0 0 0 0,0 0 1 0 0,0 0-1 0 0,-1 0 0 0 0,3-1-8 0 0,-2 1 9 0 0,9-1 32 0 0,-8 1-19 0 0,0 0 0 0 0,-1-1 1 0 0,1 1-1 0 0,-1-1 1 0 0,1 1-1 0 0,-1-1 0 0 0,1 0 1 0 0,-1-1-1 0 0,1 1 1 0 0,-1 0-1 0 0,0-1 0 0 0,3-1-22 0 0,18-13 34 0 0,-19 13-94 0 0,0 0-1 0 0,0 0 0 0 0,-1-1 1 0 0,1 1-1 0 0,-1-1 0 0 0,0 0 1 0 0,0 0-1 0 0,0-1 0 0 0,0 1 61 0 0,40-65-1983 0 0,-44 68 1823 0 0,0 1 8 0 0,0 0 38 0 0,0 0 37 0 0,9 20-38 0 0,-8-11 194 0 0,-1 1 0 0 0,0-1-1 0 0,0 1 1 0 0,-1-1 0 0 0,-1 0-1 0 0,0 6-78 0 0,-2 10 265 0 0,4-11-74 0 0,0-13-156 0 0,0 1-1 0 0,1-1 1 0 0,-1 1 0 0 0,0-1 0 0 0,0 1 0 0 0,0 0 0 0 0,0-1 0 0 0,-1 1-1 0 0,1-1 1 0 0,0 1 0 0 0,-1-1 0 0 0,1 1 0 0 0,-1-1 0 0 0,1 0 0 0 0,-1 1-1 0 0,0 0-34 0 0,16-7 756 0 0,-2-5-695 0 0,-1 1-1 0 0,0-2 1 0 0,-1 0-1 0 0,1 0-60 0 0,2-3 27 0 0,0 0 0 0 0,8-4-27 0 0,-5 4-3 0 0,-12 10-6 0 0,-1 0 0 0 0,1 0 0 0 0,-1 1 0 0 0,1 0 0 0 0,0-1 0 0 0,0 2 0 0 0,0-1 0 0 0,1 1 0 0 0,3-2 9 0 0,0 1-65 0 0,-7 2 60 0 0,0 1 1 0 0,-1-1-1 0 0,1 1 1 0 0,0-1 0 0 0,0 1-1 0 0,0-1 1 0 0,-1 1-1 0 0,1 0 1 0 0,0 0-1 0 0,0 0 1 0 0,0 0 0 0 0,-1 0-1 0 0,1 1 1 0 0,0-1-1 0 0,1 1 5 0 0,-1-1-2 0 0,-1 1-1 0 0,0 0 1 0 0,1-1-1 0 0,-1 1 1 0 0,0 0-1 0 0,0 0 1 0 0,1 0-1 0 0,-1-1 1 0 0,0 1-1 0 0,0 0 1 0 0,0 1-1 0 0,0-1 1 0 0,0 0-1 0 0,0 0 1 0 0,0 0-1 0 0,-1 1 1 0 0,1-1-1 0 0,0 0 1 0 0,-1 1-1 0 0,1-1 1 0 0,-1 0-1 0 0,1 1 3 0 0,6 13-9 0 0,-3-9 39 0 0,-1-1-1 0 0,0 1 0 0 0,-1 1 1 0 0,2 4-30 0 0,2 3 10 0 0,-2 8-29 0 0,-2-5-343 0 0,-1-9-77 0 0,-1 0-29 0 0</inkml:trace>
  <inkml:trace contextRef="#ctx0" brushRef="#br2" timeOffset="233931.039">8584 3512 2760 0 0,'10'-14'1413'0'0,"-6"7"581"0"0,-3 5-1509 0 0,0 0 0 0 0,0 1 1 0 0,0-1-1 0 0,-1 0 0 0 0,1 1 0 0 0,0-1 1 0 0,-1 0-1 0 0,1 0 0 0 0,-1 0 1 0 0,0-1-486 0 0,4-6 1317 0 0,-3 9-1221 0 0,-1 0 0 0 0,0 0 0 0 0,0-1 0 0 0,0 1 0 0 0,0 0 1 0 0,1 0-1 0 0,-1 0 0 0 0,0-1 0 0 0,0 1 0 0 0,0 0 0 0 0,0 0 0 0 0,0 0 0 0 0,1-1 0 0 0,-1 1 0 0 0,0 0 0 0 0,0 0 0 0 0,0-1 0 0 0,0 1 0 0 0,0 0 0 0 0,0-1 0 0 0,0 1 1 0 0,0 0-1 0 0,0 0 0 0 0,0-1 0 0 0,0 1 0 0 0,0 0 0 0 0,0 0 0 0 0,0-1 0 0 0,0 1 0 0 0,-1 0 0 0 0,1 0 0 0 0,0-1 0 0 0,0 1 0 0 0,0 0 0 0 0,0 0 0 0 0,0 0 1 0 0,-1-1-1 0 0,1 1 0 0 0,0 0 0 0 0,0 0 0 0 0,0 0 0 0 0,0-1 0 0 0,-1 1 0 0 0,1 0 0 0 0,0 0 0 0 0,0 0 0 0 0,-1 0 0 0 0,1 0 0 0 0,0 0 0 0 0,0-1 0 0 0,-1 1 0 0 0,1 0 1 0 0,0 0-1 0 0,0 0 0 0 0,-1 0 0 0 0,1 0 0 0 0,0 0-96 0 0,-2 0 38 0 0,0-1 0 0 0,0 1 1 0 0,0 0-1 0 0,-1 0 0 0 0,1 0 1 0 0,0 0-1 0 0,0 0 0 0 0,0 1 1 0 0,0-1-1 0 0,0 1 0 0 0,0-1 1 0 0,0 1-1 0 0,0-1 0 0 0,0 1 1 0 0,1 0-1 0 0,-2 1-38 0 0,-31 17 193 0 0,21-10-127 0 0,-1 1 0 0 0,1 1 0 0 0,0 0 0 0 0,1 0 0 0 0,1 1 0 0 0,-3 4-66 0 0,4-2 12 0 0,0 0 0 0 0,1 1 0 0 0,1-1 0 0 0,0 2 0 0 0,1-1 0 0 0,-5 17-12 0 0,12-31 11 0 0,0 0-1 0 0,0 1 0 0 0,0-1 1 0 0,0 0-1 0 0,0 0 1 0 0,0 0-1 0 0,0 0 0 0 0,0 1 1 0 0,1-1-1 0 0,-1 0 0 0 0,1 0 1 0 0,-1 0-1 0 0,1 0 0 0 0,-1 0 1 0 0,1 0-1 0 0,-1 0 0 0 0,1 0 1 0 0,0 0-1 0 0,0 0 0 0 0,-1 0 1 0 0,1-1-1 0 0,0 1 1 0 0,0 0-1 0 0,0 0-10 0 0,24 17 23 0 0,-19-14 32 0 0,1-1 0 0 0,-1-1 0 0 0,0 1-1 0 0,1-1 1 0 0,0 0 0 0 0,-1-1-1 0 0,1 1 1 0 0,0-1 0 0 0,7 0-55 0 0,2-1-264 0 0,0 0 0 0 0,1-1 1 0 0,11-2 263 0 0,-7 0-650 0 0,-1 0-1 0 0,1-2 1 0 0,-1 0 0 0 0,0-2 0 0 0,-1 0 0 0 0,0-1 0 0 0,0-1 0 0 0,12-8 650 0 0,-5 3-815 0 0,-13 8 357 0 0,0-2 1 0 0,6-4 457 0 0,-16 10-43 0 0,0-1 1 0 0,0 1 0 0 0,0-1-1 0 0,0 0 1 0 0,0 0 0 0 0,-1 0-1 0 0,1 0 1 0 0,-1-1-1 0 0,0 1 1 0 0,0-1 0 0 0,1-1 42 0 0,-3 5 7 0 0,0-1 0 0 0,0 1 1 0 0,1-1-1 0 0,-1 1 0 0 0,0-1 1 0 0,0 1-1 0 0,0-1 0 0 0,0 0 1 0 0,0 1-1 0 0,0-1 0 0 0,0 1 1 0 0,0-1-1 0 0,0 1 0 0 0,0-1 1 0 0,0 1-1 0 0,0-1 0 0 0,0 1 1 0 0,-1-1-1 0 0,1 0 0 0 0,0 1 1 0 0,0-1-1 0 0,0 1 0 0 0,-1-1 1 0 0,1 1-1 0 0,0 0 0 0 0,-1-1 0 0 0,1 0-7 0 0,-1 0 50 0 0,-1 1 0 0 0,1-1 0 0 0,0 0-1 0 0,0 0 1 0 0,0 1 0 0 0,0-1-1 0 0,-1 1 1 0 0,1-1 0 0 0,0 1-1 0 0,-1-1 1 0 0,0 1-50 0 0,-2-1 136 0 0,0 1 0 0 0,1-1 0 0 0,-1 1 0 0 0,0 0 0 0 0,0 0 0 0 0,1 1 0 0 0,-1-1 0 0 0,0 1 0 0 0,0 0-136 0 0,-13 5 457 0 0,0 0 0 0 0,1 1 0 0 0,0 1 0 0 0,0 1 1 0 0,-9 7-458 0 0,16-10 100 0 0,1 0 1 0 0,0 1 0 0 0,1 0-1 0 0,0 0 1 0 0,0 1 0 0 0,0 0 0 0 0,1 0-1 0 0,0 1 1 0 0,1 0 0 0 0,-2 4-101 0 0,2-5 1 0 0,3-5 4 0 0,1-1 0 0 0,-1 1 0 0 0,1-1 0 0 0,0 1 1 0 0,0 0-1 0 0,0-1 0 0 0,0 1 0 0 0,0 0 0 0 0,0 1-5 0 0,1-2 2 0 0,1-1 0 0 0,-1 1 0 0 0,0-1 0 0 0,0 1 0 0 0,1-1 0 0 0,-1 0 0 0 0,0 1-1 0 0,1-1 1 0 0,0 0 0 0 0,-1 1 0 0 0,1-1 0 0 0,0 0 0 0 0,0 0 0 0 0,-1 1 0 0 0,1-1-1 0 0,0 0 1 0 0,0 0 0 0 0,0 0 0 0 0,0 0 0 0 0,1 0 0 0 0,-1 0 0 0 0,0-1 0 0 0,0 1 0 0 0,1 0-1 0 0,-1 0-1 0 0,1 0 37 0 0,1 0-1 0 0,-1-1 1 0 0,1 1-1 0 0,0 0 0 0 0,-1-1 1 0 0,1 1-1 0 0,-1-1 0 0 0,1 0 1 0 0,0 0-1 0 0,-1 0 1 0 0,1 0-1 0 0,0-1 0 0 0,-1 1 1 0 0,1-1-1 0 0,-1 1 0 0 0,1-1 1 0 0,-1 0-1 0 0,2-1-36 0 0,3 0 44 0 0,0-1-1 0 0,-1 0 1 0 0,1 0-1 0 0,-1-1 1 0 0,0 0-1 0 0,1-1-43 0 0,10-7 29 0 0,-11 8-1 0 0,-1-1 0 0 0,0 1 0 0 0,1-1 0 0 0,-1 1 0 0 0,-1-1 0 0 0,1-1-1 0 0,3-5-27 0 0,-2 4 20 0 0,0 0-1 0 0,0 1 0 0 0,1-1 1 0 0,0 1-1 0 0,0 1 0 0 0,3-2-19 0 0,21-19 66 0 0,-28 24-63 0 0,10-12-4 0 0,1 2-1 0 0,13-9 2 0 0,-23 18-12 0 0,0 0-1 0 0,0 1 1 0 0,1-1-1 0 0,-1 1 1 0 0,1 0-1 0 0,0 0 1 0 0,0 0-1 0 0,0 1 1 0 0,0 0-1 0 0,0 0 1 0 0,0 0-1 0 0,4 0 13 0 0,-7 1-4 0 0,0 0-1 0 0,0 1 0 0 0,0-1 1 0 0,0 0-1 0 0,0 1 0 0 0,0-1 1 0 0,0 1-1 0 0,0 0 0 0 0,0-1 0 0 0,0 1 1 0 0,-1 0-1 0 0,1 0 0 0 0,0 0 1 0 0,0 1-1 0 0,-1-1 0 0 0,1 0 0 0 0,-1 1 1 0 0,1-1-1 0 0,-1 0 0 0 0,0 1 1 0 0,1 0-1 0 0,-1-1 0 0 0,0 1 0 0 0,0 0 1 0 0,0 0-1 0 0,0 0 0 0 0,-1-1 1 0 0,1 1-1 0 0,0 0 0 0 0,-1 0 1 0 0,1 1 4 0 0,1 8 26 0 0,0 0 0 0 0,-1-1 0 0 0,0 1 0 0 0,-1 0 0 0 0,0 5-26 0 0,0-5 74 0 0,-1-3-4 0 0,0 1 1 0 0,0-1-1 0 0,0 1 0 0 0,-1-1 0 0 0,-1 0 1 0 0,1 0-1 0 0,-1 0 0 0 0,-1 0 0 0 0,1 0 1 0 0,-1-1-1 0 0,-1 1 0 0 0,1-1 0 0 0,-3 2-70 0 0,6-9 21 0 0,1 1 0 0 0,0-1 0 0 0,0 0-1 0 0,0 0 1 0 0,0 0 0 0 0,0 1 0 0 0,-1-1-1 0 0,1 0 1 0 0,0 0 0 0 0,0 0 0 0 0,0 0-1 0 0,0 1 1 0 0,-1-1 0 0 0,1 0 0 0 0,0 0-1 0 0,0 0 1 0 0,-1 0 0 0 0,1 0 0 0 0,0 0-1 0 0,0 0 1 0 0,0 0 0 0 0,-1 1 0 0 0,1-1-1 0 0,0 0 1 0 0,0 0 0 0 0,-1 0 0 0 0,1 0 0 0 0,0 0-1 0 0,0-1 1 0 0,-1 1 0 0 0,1 0 0 0 0,0 0-1 0 0,0 0 1 0 0,-1 0 0 0 0,1 0 0 0 0,0 0-1 0 0,0 0 1 0 0,-1 0-21 0 0,-5-11 137 0 0,5 9-129 0 0,0-1 0 0 0,1 0-1 0 0,-1 0 1 0 0,1 0 0 0 0,-1 0 0 0 0,1 0 0 0 0,0 0-1 0 0,0-1-7 0 0,4-10-1 0 0,0 1 0 0 0,1-1-1 0 0,0 1 1 0 0,1 0 0 0 0,1 0-1 0 0,0 1 1 0 0,0-1 0 0 0,3 0 1 0 0,10-19-215 0 0,-15 24 123 0 0,1 1 0 0 0,0 0 1 0 0,1 0-1 0 0,-1 0 0 0 0,2 0 0 0 0,-1 1 0 0 0,0 0 0 0 0,3 0 92 0 0,-8 5-18 0 0,0 0 0 0 0,0 0 0 0 0,1 0 0 0 0,-1 0-1 0 0,0 0 1 0 0,0 0 0 0 0,1 1 0 0 0,-1-1-1 0 0,0 1 1 0 0,1 0 0 0 0,-1 0 0 0 0,1 0 0 0 0,-1 0-1 0 0,0 0 1 0 0,1 0 0 0 0,-1 1 0 0 0,0-1-1 0 0,1 1 19 0 0,0 0-8 0 0,-1 0 0 0 0,1 0 0 0 0,-1 1 0 0 0,1-1 0 0 0,-1 1 0 0 0,0 0 0 0 0,0-1 0 0 0,0 1 0 0 0,0 0 0 0 0,0 0 0 0 0,0 1 0 0 0,0-1 0 0 0,-1 0 0 0 0,1 0 0 0 0,-1 1 0 0 0,1-1 0 0 0,-1 1 0 0 0,0 0 0 0 0,0-1 0 0 0,0 1 0 0 0,-1 0 0 0 0,1-1 0 0 0,0 1 0 0 0,-1 0 0 0 0,0 0 0 0 0,0 1 8 0 0,1 1-23 0 0,-1-1 0 0 0,1 0 0 0 0,0 1-1 0 0,0-1 1 0 0,0 0 0 0 0,1 0-1 0 0,1 3 24 0 0,-1-2 9 0 0,0-1-1 0 0,-1 1 0 0 0,1 0 0 0 0,-1 0 0 0 0,0 2-8 0 0,-1-5-18 0 0,1 0 0 0 0,-1 0 0 0 0,1 0 0 0 0,-1 0 1 0 0,1 0-1 0 0,0 0 0 0 0,-1-1 0 0 0,1 1 0 0 0,0 0 0 0 0,0 0 0 0 0,1-1 1 0 0,-1 1-1 0 0,1 1 18 0 0,4 3-158 0 0</inkml:trace>
  <inkml:trace contextRef="#ctx0" brushRef="#br2" timeOffset="234293.306">9483 3494 13448 0 0,'-5'-1'110'0'0,"1"0"0"0"0,-1 0 0 0 0,0 0 0 0 0,0 1 1 0 0,0 0-1 0 0,0 0 0 0 0,1 0 0 0 0,-1 1 0 0 0,0-1 1 0 0,0 1-1 0 0,1 0 0 0 0,-1 0 0 0 0,-4 2-110 0 0,-6 3 35 0 0,0 1-1 0 0,0 0 1 0 0,-6 4-35 0 0,17-8 45 0 0,0-1 0 0 0,0 1 0 0 0,1 0 1 0 0,-1 0-1 0 0,1 1 0 0 0,0-1 0 0 0,0 1 1 0 0,0-1-1 0 0,0 1 0 0 0,0 0 1 0 0,1 0-1 0 0,0 0 0 0 0,0 1 0 0 0,0-1 1 0 0,0 0-1 0 0,1 1 0 0 0,-1-1 0 0 0,1 1 1 0 0,1 0-1 0 0,-1-1 0 0 0,0 1 1 0 0,1 4-46 0 0,1 3 77 0 0,-2-10-67 0 0,1 0 0 0 0,0 0 1 0 0,1 0-1 0 0,-1 0 0 0 0,0 0 0 0 0,0 0 0 0 0,1 0 1 0 0,-1 0-1 0 0,1 0 0 0 0,0 0 0 0 0,0 0 1 0 0,-1 0-1 0 0,1-1 0 0 0,1 1 0 0 0,-1 1-10 0 0,14 16 67 0 0,-11-12 7 0 0,1-1 1 0 0,0 0 0 0 0,1 0-1 0 0,3 3-74 0 0,11 10 280 0 0,-5-6 136 0 0,1 0 0 0 0,6 5-416 0 0,-21-18 11 0 0,-1 0 0 0 0,0 0 0 0 0,0 0 0 0 0,0 0 0 0 0,1 0 0 0 0,-1 0 0 0 0,0 0 0 0 0,0 0 0 0 0,0 0 0 0 0,0 0 0 0 0,0 0 0 0 0,1 0 0 0 0,-1 1 0 0 0,0-1 0 0 0,0 0-1 0 0,0 0 1 0 0,0 0 0 0 0,0 0 0 0 0,1 0 0 0 0,-1 1 0 0 0,0-1 0 0 0,0 0 0 0 0,0 0 0 0 0,0 0 0 0 0,0 0 0 0 0,0 0 0 0 0,0 1 0 0 0,0-1 0 0 0,0 0 0 0 0,0 0 0 0 0,0 0 0 0 0,0 1-1 0 0,0-1 1 0 0,0 0 0 0 0,0 0 0 0 0,0 0 0 0 0,0 0 0 0 0,0 1 0 0 0,0-1 0 0 0,0 0 0 0 0,0 0 0 0 0,0 0 0 0 0,0 0 0 0 0,0 1 0 0 0,0-1 0 0 0,0 0 0 0 0,0 0 0 0 0,-1 0-1 0 0,1 0 1 0 0,0 0 0 0 0,0 1 0 0 0,0-1 0 0 0,0 0 0 0 0,0 0 0 0 0,0 0 0 0 0,-1 0 0 0 0,1 0 0 0 0,0 0 0 0 0,0 0 0 0 0,0 0 0 0 0,0 1 0 0 0,-1-1 0 0 0,1 0 0 0 0,0 0 0 0 0,0 0-1 0 0,0 0 1 0 0,0 0 0 0 0,-1 0 0 0 0,1 0-11 0 0,-12 2 197 0 0,-26 0-103 0 0,0-2 0 0 0,-7-1-94 0 0,-8-3-5559 0 0,34 3-149 0 0</inkml:trace>
  <inkml:trace contextRef="#ctx0" brushRef="#br2" timeOffset="234567.838">9589 3245 10592 0 0,'0'0'488'0'0,"0"0"-12"0"0,2 8-146 0 0,-1 5 884 0 0,0 0 0 0 0,0 0-1 0 0,-2 5-1213 0 0,-2 20 839 0 0,-4 11-839 0 0,-3 23 696 0 0,-8 106 880 0 0,17-172-1563 0 0,1 1 67 0 0,-1 1 1 0 0,0-1 0 0 0,0 0 0 0 0,-1 1-1 0 0,0-1 1 0 0,0 0 0 0 0,-1 0 0 0 0,-1 1-81 0 0,4-7-471 0 0,-1 2 1255 0 0,-1-1-6609 0 0,-4-2-104 0 0</inkml:trace>
  <inkml:trace contextRef="#ctx0" brushRef="#br2" timeOffset="235559.776">9485 3541 6912 0 0,'8'-2'714'0'0,"-2"0"-473"0"0,1 1-1 0 0,0 0 0 0 0,0 0 0 0 0,-1 1 0 0 0,1 0 0 0 0,3 0-240 0 0,14 0 1058 0 0,18-2 353 0 0,25 4-1411 0 0,-2 0 1030 0 0,-42-2-240 0 0,0-1 0 0 0,11-3-790 0 0,-23 2 1176 0 0,-14 2-405 0 0,-17 4-401 0 0,6-1-320 0 0,1 1-1 0 0,-1 1 0 0 0,1 0 1 0 0,0 1-1 0 0,0 1 0 0 0,-12 7-49 0 0,12-6 38 0 0,0 1 0 0 0,1 0-1 0 0,0 1 1 0 0,1 0 0 0 0,0 1-1 0 0,0 1 1 0 0,1-1 0 0 0,-3 7-38 0 0,3-7 18 0 0,-2 2 390 0 0,13-12-379 0 0,-1-1-1 0 0,0 1 1 0 0,1-1-1 0 0,-1 1 0 0 0,1-1 1 0 0,-1 1-1 0 0,1-1 0 0 0,-1 0 1 0 0,1 1-1 0 0,-1-1 1 0 0,1 0-1 0 0,0 1 0 0 0,-1-1 1 0 0,1 0-1 0 0,-1 0 0 0 0,1 1 1 0 0,0-1-1 0 0,-1 0 1 0 0,1 0-1 0 0,0 0 0 0 0,-1 0 1 0 0,1 0-1 0 0,-1 0 0 0 0,1 0 1 0 0,0 0-1 0 0,-1 0 1 0 0,1 0-1 0 0,0-1 0 0 0,-1 1-28 0 0,24-7 115 0 0,-15 3 15 0 0,5 0-73 0 0,0 0-1 0 0,-1-1 0 0 0,0-1 0 0 0,0 0 0 0 0,-1 0 0 0 0,0-2 1 0 0,0 1-1 0 0,4-5-56 0 0,16-12-189 0 0,24-12 189 0 0,-42 27-81 0 0,12-2-76 0 0,-24 10 146 0 0,-1 1 0 0 0,1-1 0 0 0,-1 1 0 0 0,1 0 0 0 0,-1-1 0 0 0,1 1 0 0 0,-1 0 0 0 0,1 0 0 0 0,-1 0 0 0 0,1 0 0 0 0,0 0 0 0 0,-1 1 0 0 0,1-1 0 0 0,-1 0 0 0 0,1 1 0 0 0,0 0 11 0 0,-1-1-10 0 0,0 1 0 0 0,0-1-1 0 0,-1 1 1 0 0,1 0 0 0 0,0 0 0 0 0,0-1-1 0 0,0 1 1 0 0,-1 0 0 0 0,1 0 0 0 0,-1 0-1 0 0,1 0 1 0 0,0 0 0 0 0,-1 0 0 0 0,0 0-1 0 0,1 0 1 0 0,-1 0 0 0 0,0 0 0 0 0,1 0-1 0 0,-1 0 1 0 0,0 0 0 0 0,0 0 0 0 0,0 0-1 0 0,0 1 1 0 0,0-1 10 0 0,1 7-58 0 0,0-2 55 0 0,1 0 0 0 0,-2 0 0 0 0,1 0 0 0 0,-1 4 3 0 0,2 17 15 0 0,-3-12 114 0 0,1-13-110 0 0,0-1 1 0 0,-1 0 0 0 0,1 0-1 0 0,0 1 1 0 0,0-1-1 0 0,0 0 1 0 0,0 0 0 0 0,0 1-1 0 0,0-1 1 0 0,0 0-1 0 0,0 0 1 0 0,1 1 0 0 0,-1-1-1 0 0,0 0 1 0 0,1 0-1 0 0,-1 1-19 0 0,1-1 104 0 0,-2 2 1026 0 0,4-6-740 0 0,17-34-262 0 0,-14 26-128 0 0,0 0 0 0 0,1 0 0 0 0,0 0 0 0 0,1 1 0 0 0,0 0 0 0 0,1 1 0 0 0,5-6 0 0 0,-12 14-9 0 0,-1 0-1 0 0,1 0 0 0 0,-1-1 0 0 0,1 1 0 0 0,-1 0 0 0 0,1 0 1 0 0,0 1-1 0 0,0-1 0 0 0,-1 0 0 0 0,1 0 0 0 0,0 1 1 0 0,0-1-1 0 0,0 1 0 0 0,0 0 0 0 0,0-1 0 0 0,0 1 0 0 0,0 0 1 0 0,0 0-1 0 0,0 0 0 0 0,0 1 0 0 0,-1-1 0 0 0,3 1 10 0 0,8 5 0 0 0,-11-2 0 0 0,-1-3 0 0 0,11 21-63 0 0,-9-19 5 0 0,1 1 0 0 0,-1 0 0 0 0,0 0 1 0 0,-1 0-1 0 0,1 0 0 0 0,-1 1 0 0 0,0-1 0 0 0,0 0 0 0 0,0 1 58 0 0,13 65 592 0 0,-14-67-569 0 0,1 0 0 0 0,0 0-1 0 0,-1 0 1 0 0,1 0 0 0 0,1 0 0 0 0,-1 0-1 0 0,0-1 1 0 0,1 1 0 0 0,-1 0-1 0 0,1-1 1 0 0,0 1 0 0 0,0-1-1 0 0,0 1 1 0 0,0-1 0 0 0,0 0 0 0 0,0 0-1 0 0,1 0 1 0 0,-1 0 0 0 0,1-1-1 0 0,-1 1 1 0 0,1 0 0 0 0,0-1-1 0 0,0 0 1 0 0,0 0 0 0 0,0 0 0 0 0,0 0-1 0 0,0 0 1 0 0,0 0 0 0 0,0-1-1 0 0,0 0 1 0 0,0 1 0 0 0,0-1-1 0 0,0 0 1 0 0,0-1 0 0 0,0 1-1 0 0,0 0 1 0 0,0-1 0 0 0,0 0 0 0 0,0 0-1 0 0,0 1 1 0 0,0-2 0 0 0,0 1-1 0 0,2-2-22 0 0,21-8 121 0 0,-18 8-119 0 0,0-1 0 0 0,0 1-1 0 0,0-2 1 0 0,4-2-2 0 0,-1-1 23 0 0,-1 2 19 0 0,0-1 0 0 0,-1 0 1 0 0,1-1-1 0 0,-1 0 0 0 0,-1-1 1 0 0,0 0-1 0 0,6-8-42 0 0,25-44-2 0 0,-4-1 0 0 0,-2-2 1 0 0,8-27 1 0 0,-22 48-118 0 0,-9 23 56 0 0,-1 0 0 0 0,0-1 0 0 0,3-16 62 0 0,-11 32-5 0 0,1-1-1 0 0,-1 1 0 0 0,-1-1 0 0 0,1 1 1 0 0,-1-1-1 0 0,0 1 0 0 0,0-1 0 0 0,0 0 1 0 0,-1 1-1 0 0,0-1 0 0 0,0 1 0 0 0,0-1 0 0 0,-1 1 1 0 0,0 0-1 0 0,0-1 0 0 0,0 1 0 0 0,-1 0 6 0 0,3 4-3 0 0,-1 0-1 0 0,1 0 0 0 0,-1-1 0 0 0,0 1 0 0 0,1 0 0 0 0,-1 0 0 0 0,0 0 1 0 0,0 0-1 0 0,0 0 0 0 0,0 0 0 0 0,0 0 0 0 0,0 0 0 0 0,0 1 1 0 0,0-1-1 0 0,0 0 0 0 0,-1 1 0 0 0,1-1 0 0 0,0 0 0 0 0,0 1 0 0 0,-1 0 1 0 0,1-1-1 0 0,0 1 0 0 0,-1 0 0 0 0,1-1 0 0 0,0 1 0 0 0,-1 0 1 0 0,1 0-1 0 0,0 0 0 0 0,-1 0 0 0 0,1 0 0 0 0,0 1 0 0 0,-1-1 0 0 0,1 0 1 0 0,0 1-1 0 0,-1-1 0 0 0,1 1 0 0 0,0-1 0 0 0,0 1 0 0 0,0-1 1 0 0,-1 1-1 0 0,1 0 0 0 0,0 0 0 0 0,0 0 0 0 0,0 0 4 0 0,-5 4-50 0 0,-1 0 1 0 0,2 1-1 0 0,-1 0 0 0 0,1 1 0 0 0,0-1 0 0 0,-4 7 50 0 0,2-3-34 0 0,1 1-1 0 0,0 1 0 0 0,1-1 0 0 0,0 1 1 0 0,-1 6 34 0 0,-5 19-84 0 0,1 7 84 0 0,6-29 5 0 0,1 4-1 0 0,1 1 0 0 0,0 0 0 0 0,2 0-1 0 0,0 0 1 0 0,1 0 0 0 0,1 0 0 0 0,1-1-1 0 0,0 1 1 0 0,2 0 0 0 0,0-1 0 0 0,5 9-4 0 0,-5-16 149 0 0,0-1 1 0 0,1-1 0 0 0,0 1-1 0 0,0-1 1 0 0,1 0 0 0 0,1 0-1 0 0,-1-1 1 0 0,5 4-150 0 0,9 7 601 0 0,1-1-1 0 0,23 15-600 0 0,-32-26 207 0 0,0 0 1 0 0,1-1-1 0 0,0-1 0 0 0,1 0 0 0 0,-1-1 0 0 0,15 3-207 0 0,-12-3 37 0 0,0-1 1 0 0,0 0-1 0 0,0-2 0 0 0,0 0 1 0 0,0 0-1 0 0,1-2 0 0 0,2 0-37 0 0,-15-1 18 0 0,0 0-1 0 0,0 0 1 0 0,0-1 0 0 0,0 0-1 0 0,0 0 1 0 0,0 0-18 0 0,-3 1-115 0 0,1 0 1 0 0,-1 0 0 0 0,0 0-1 0 0,0-1 1 0 0,0 1 0 0 0,0-1-1 0 0,0 1 1 0 0,0-1-1 0 0,0 0 1 0 0,-1 0 0 0 0,1 0-1 0 0,-1 0 1 0 0,1 0 114 0 0,-1 0-178 0 0,-1 1 0 0 0,1 0 1 0 0,-1 0-1 0 0,0-1 0 0 0,0 1 1 0 0,1 0-1 0 0,-1-1 0 0 0,0 1 0 0 0,0 0 1 0 0,0 0-1 0 0,0-1 0 0 0,-1 1 0 0 0,1 0 1 0 0,0 0-1 0 0,0-1 0 0 0,-1 1 178 0 0,-2-13-1471 0 0</inkml:trace>
  <inkml:trace contextRef="#ctx0" brushRef="#br2" timeOffset="235842.399">10341 3467 16991 0 0,'0'0'778'0'0,"4"-15"284"0"0,-4 14-1031 0 0,1 0-1 0 0,-1-1 1 0 0,1 1 0 0 0,0 0-1 0 0,-1 0 1 0 0,1 0-1 0 0,0 0 1 0 0,0 0-1 0 0,0 0 1 0 0,0 0-1 0 0,0 0 1 0 0,0 0-1 0 0,0 0 1 0 0,0 0-1 0 0,1 1 1 0 0,-1-1-1 0 0,0 0 1 0 0,0 1-1 0 0,1-1 1 0 0,-1 1 0 0 0,0-1-1 0 0,1 1 1 0 0,0 0-31 0 0,39-9 1055 0 0,-35 9-1019 0 0,145-17 1034 0 0,-97 12-1302 0 0,0 3 0 0 0,1 1 0 0 0,-1 4 0 0 0,4 2 232 0 0,-26-2-7399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4:49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47 561 3224 0 0,'0'0'603'0'0,"0"5"3831"0"0,-2 14 766 0 0,-8 11-3268 0 0,10-29-1565 0 0,0-1 11 0 0,0 0 46 0 0,0 0-369 0 0,0 0 0 0 0,-1 0 0 0 0,1 1 0 0 0,0-1 0 0 0,0 0 0 0 0,0 0-1 0 0,0 0 1 0 0,0 0 0 0 0,0 0 0 0 0,-1 0 0 0 0,1 1 0 0 0,0-1 0 0 0,0 0 0 0 0,0 0 0 0 0,0 0 0 0 0,0 0-1 0 0,0 0 1 0 0,0 1 0 0 0,0-1 0 0 0,0 0 0 0 0,0 0 0 0 0,0 0 0 0 0,0 0 0 0 0,0 1 0 0 0,0-1 0 0 0,0 0-1 0 0,0 0 1 0 0,0 0 0 0 0,0 0 0 0 0,0 1 0 0 0,0-1 0 0 0,0 0 0 0 0,0 0 0 0 0,0 0 0 0 0,0 0 0 0 0,0 0-1 0 0,0 1 1 0 0,1-1 0 0 0,-1 0 0 0 0,0 0 0 0 0,0 0-55 0 0,2 1 1867 0 0,1-8-1100 0 0,-2-7-206 0 0,0 10-518 0 0,-1-1-1 0 0,1 0 1 0 0,0 1-1 0 0,0-1 1 0 0,2-3-43 0 0,12-40 11 0 0,-2 5-12 0 0,8-24-2 0 0,-4 9 60 0 0,8-15-28 0 0,-10 24 141 0 0,3 2 1 0 0,11-22-171 0 0,-26 63 20 0 0,1 0 0 0 0,0 0-1 0 0,0 1 1 0 0,0-1 0 0 0,1 1-1 0 0,3-3-19 0 0,-5 5 8 0 0,1 0-1 0 0,-1 0 1 0 0,0 0-1 0 0,1 1 1 0 0,0 0-1 0 0,-1 0 0 0 0,1 0 1 0 0,0 0-1 0 0,0 0 1 0 0,0 1-1 0 0,2-1-7 0 0,-5 2 0 0 0,1 0 0 0 0,-1 0 0 0 0,1 0 0 0 0,-1 0 0 0 0,0 0 0 0 0,1 1 0 0 0,-1-1 0 0 0,0 0 0 0 0,1 1 0 0 0,-1-1 0 0 0,0 1 0 0 0,1 0 0 0 0,-1-1 0 0 0,0 1 0 0 0,0 0 0 0 0,0 0 0 0 0,0-1 0 0 0,0 1 0 0 0,0 0 0 0 0,0 0 0 0 0,0 0 0 0 0,0 0 0 0 0,0 1 0 0 0,0-1 0 0 0,0 0 0 0 0,4 7 0 0 0,0 0 0 0 0,-1 0 0 0 0,3 6 0 0 0,1 1 0 0 0,8 17 286 0 0,10 24-286 0 0,-12-24 224 0 0,16 27-224 0 0,9 11-564 0 0,-17-30 563 0 0,1-1 0 0 0,24 30 1 0 0,-37-57 0 0 0,-1 2 0 0 0,-1-1 0 0 0,6 14 0 0 0,-4 10 0 0 0,-10-37 11 0 0,2 4-31 0 0,-5 6 160 0 0,2-9-134 0 0,-1 1 0 0 0,1-1 0 0 0,0 0 0 0 0,-1 1 1 0 0,1-1-1 0 0,-1 0 0 0 0,1 0 0 0 0,-1 0 0 0 0,1 0 0 0 0,-1 0 0 0 0,0-1 0 0 0,0 1 1 0 0,1 0-1 0 0,-1-1 0 0 0,0 1 0 0 0,0-1 0 0 0,0 0-6 0 0,-36 4 93 0 0,36-3-93 0 0,-175 10 199 0 0,62-3 480 0 0,39-3-932 0 0,-46-4 253 0 0,77-1-178 0 0,44 0-117 0 0,2-7-550 0 0,-2 5-5299 0 0,1 2-866 0 0</inkml:trace>
  <inkml:trace contextRef="#ctx0" brushRef="#br0" timeOffset="2142.064">808 261 3680 0 0,'0'0'284'0'0,"-3"-15"2618"0"0,3 9-2387 0 0,0 1-1 0 0,0-1 0 0 0,1 1 1 0 0,-1 0-1 0 0,1-1 0 0 0,1 1 0 0 0,0-4-514 0 0,-1 9 45 0 0,-1-1 0 0 0,0 1-1 0 0,0-1 1 0 0,0 1-1 0 0,0-1 1 0 0,0 1 0 0 0,0-1-1 0 0,0 1 1 0 0,0-1-1 0 0,0 1 1 0 0,0-1 0 0 0,0 1-1 0 0,0-1 1 0 0,0 1 0 0 0,0 0-1 0 0,0-1 1 0 0,0 1-1 0 0,0-1 1 0 0,-1 1 0 0 0,1-1-1 0 0,0 1 1 0 0,0 0-1 0 0,-1-1-44 0 0,1 0 73 0 0,0 1-1 0 0,-1 0 0 0 0,1-1 0 0 0,0 1 0 0 0,0-1 0 0 0,0 1 0 0 0,-1-1 1 0 0,1 1-1 0 0,0 0 0 0 0,0-1 0 0 0,0 1 0 0 0,0-1 0 0 0,0 1 0 0 0,0-1 0 0 0,0 1 1 0 0,0-1-1 0 0,0 1 0 0 0,0-1 0 0 0,0 1 0 0 0,0-1 0 0 0,1 1 0 0 0,-1-1 1 0 0,0 1-73 0 0,3-12 1480 0 0,-3 11-992 0 0,0 1 0 0 0,0-4 255 0 0,0 3 1953 0 0,9 28-2418 0 0,-6-20-263 0 0,0 0 1 0 0,0 0 0 0 0,-1 0-1 0 0,0 0 1 0 0,1 8-16 0 0,3 10-4 0 0,2 7 1 0 0,-6-22 84 0 0,0-1-1 0 0,0 1 1 0 0,2-1-1 0 0,0 2-80 0 0,-3-8 32 0 0,0 0 0 0 0,1 1 0 0 0,-1-1 0 0 0,-1 0 0 0 0,1 1-1 0 0,0-1 1 0 0,-1 1 0 0 0,0-1 0 0 0,0 1 0 0 0,0-1 0 0 0,0 1 0 0 0,-1 1-32 0 0,1 3 28 0 0,1 0 0 0 0,0-1 0 0 0,0 0 0 0 0,1 1 0 0 0,-1-1 0 0 0,2 0 0 0 0,-1 1-28 0 0,5 15-2 0 0,-3-3 23 0 0,-1-9 29 0 0,0 0-1 0 0,-1 1 1 0 0,-1 0-1 0 0,0 2-49 0 0,-1-11 16 0 0,0-1 0 0 0,1 1 0 0 0,-1-1 0 0 0,1 1 1 0 0,0-1-1 0 0,0 0 0 0 0,0 1 0 0 0,0-1 0 0 0,1 2-16 0 0,-1-1 23 0 0,0-1 1 0 0,1 1-1 0 0,-1 0 1 0 0,-1 0-1 0 0,1-1 0 0 0,0 4-23 0 0,-1-6 10 0 0,1 2 13 0 0,-1 0 0 0 0,0 0-1 0 0,1 0 1 0 0,-1 0 0 0 0,1 0 0 0 0,-1 0 0 0 0,1 0-1 0 0,0-1 1 0 0,0 1 0 0 0,0 0 0 0 0,0 0-1 0 0,0-1 1 0 0,0 1 0 0 0,0-1 0 0 0,1 1 0 0 0,-1-1-1 0 0,0 1 1 0 0,1-1 0 0 0,-1 0 0 0 0,2 1-23 0 0,-3-2 22 0 0,1 1 0 0 0,0-1 0 0 0,-1 0 0 0 0,1 1 0 0 0,0-1 0 0 0,-1 0 0 0 0,1 0 0 0 0,0 0 0 0 0,0 1 0 0 0,-1-1 0 0 0,1 0 0 0 0,0 0 0 0 0,0 0 0 0 0,-1 0 0 0 0,1 0 0 0 0,0 0 0 0 0,-1 0 0 0 0,1-1 0 0 0,0 1 0 0 0,0 0 0 0 0,-1 0 0 0 0,1-1 0 0 0,0 1 0 0 0,-1 0 0 0 0,1-1 0 0 0,0 1 0 0 0,-1 0 0 0 0,1-1 0 0 0,-1 1 0 0 0,1-1 0 0 0,-1 1 0 0 0,1-1 0 0 0,-1 1 0 0 0,1-1-22 0 0,16-21 51 0 0,-16 21-46 0 0,3-7 83 0 0,0 0 1 0 0,-1-1 0 0 0,0 1-1 0 0,-1 0 1 0 0,2-9-89 0 0,1-1 69 0 0,-4 12-51 0 0,0 0 0 0 0,0 0 0 0 0,-1 0 0 0 0,0-4-18 0 0,0 3 24 0 0,0 1-1 0 0,1-1 1 0 0,0 1-1 0 0,1-5-23 0 0,10-36 68 0 0,-6 19-32 0 0,2 0 0 0 0,9-20-36 0 0,-9 26-47 0 0,-5 14 40 0 0,0 1 1 0 0,0-1-1 0 0,0 0 0 0 0,1 1 0 0 0,0 0 0 0 0,5-6 7 0 0,-9 13 0 0 0,1 1 0 0 0,-1-1 0 0 0,1 0 0 0 0,-1 1 0 0 0,1-1 0 0 0,-1 1 0 0 0,1-1 0 0 0,-1 1 0 0 0,0-1 0 0 0,1 1 0 0 0,-1-1 0 0 0,0 1 0 0 0,1-1 0 0 0,-1 1 0 0 0,0-1 0 0 0,0 1 0 0 0,1 0 0 0 0,-1-1 0 0 0,0 1 0 0 0,0 0 0 0 0,0-1 0 0 0,0 1 0 0 0,6 19 0 0 0,16 68-74 0 0,2 30 20 0 0,-21-106 54 0 0,1 0 0 0 0,0 0 0 0 0,1 0 0 0 0,0 0 0 0 0,0-1 0 0 0,1 0 0 0 0,7 8 0 0 0,15 14 0 0 0,-28-32 3 0 0,0-1 0 0 0,1 1-1 0 0,-1 0 1 0 0,1-1-1 0 0,-1 1 1 0 0,1 0-1 0 0,-1-1 1 0 0,1 1 0 0 0,0-1-1 0 0,-1 1 1 0 0,1-1-1 0 0,0 1 1 0 0,-1-1 0 0 0,1 0-1 0 0,0 1 1 0 0,0-1-1 0 0,-1 0 1 0 0,1 0 0 0 0,0 1-1 0 0,0-1 1 0 0,0 0-1 0 0,0 0-2 0 0,1 0 18 0 0,-1 1-9 0 0,0-1 1 0 0,0 0-1 0 0,0 0 1 0 0,0 0-1 0 0,0 0 0 0 0,0 0 1 0 0,0 0-1 0 0,0 0 1 0 0,0-1-1 0 0,0 1 0 0 0,0 0 1 0 0,0 0-1 0 0,0-1 1 0 0,0 1-1 0 0,0-1 1 0 0,0 1-1 0 0,0-1 0 0 0,-1 1 1 0 0,1-1-1 0 0,0 0 1 0 0,0 1-1 0 0,0-1 0 0 0,-1 0 1 0 0,1 1-1 0 0,0-2-9 0 0,13-18 342 0 0,-2-6-59 0 0,9-26-283 0 0,-16 35 159 0 0,-1 0 1 0 0,0-1-1 0 0,-1 0 0 0 0,-1 0 1 0 0,0 0-1 0 0,-2 0 0 0 0,0 0 1 0 0,-2-13-160 0 0,2 27 4 0 0,0 0 0 0 0,1 0 0 0 0,-1 0 0 0 0,1 0 1 0 0,0-1-1 0 0,0-1-4 0 0,3-14 72 0 0,-2 7 76 0 0,0 1-1 0 0,1 0 1 0 0,1-3-148 0 0,3-14 50 0 0,-6 23-74 0 0,-1 0 1 0 0,0 0-1 0 0,0 0 0 0 0,0 0 0 0 0,-1 0 1 0 0,0 0-1 0 0,0 0 0 0 0,-2-4 24 0 0,1 1 41 0 0,0 1 1 0 0,1 0-1 0 0,0 0 0 0 0,1-1-41 0 0,-1-71-2003 0 0,0 70 1814 0 0,0 1-6339 0 0,1 8-662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4:53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22 8432 0 0,'-6'-2'295'0'0,"0"0"0"0"0,0 0 0 0 0,0 0 0 0 0,-1 1 0 0 0,1 0 0 0 0,-5 0-295 0 0,10 1 470 0 0,1 0-341 0 0,0 0 0 0 0,0 1 0 0 0,1-1 0 0 0,-1 1 1 0 0,1-1-1 0 0,-1 0 0 0 0,0 1 0 0 0,1-1 0 0 0,-1 0 1 0 0,1 1-1 0 0,-1-1 0 0 0,1 0 0 0 0,-1 0 0 0 0,1 0 1 0 0,-1 1-1 0 0,1-1 0 0 0,-1 0 0 0 0,1 0 0 0 0,-1 0 0 0 0,1 0 1 0 0,-1 0-1 0 0,1 0 0 0 0,-1 0 0 0 0,1 0-129 0 0,28 2 1205 0 0,-3 0-776 0 0,-17-2 158 0 0,0 0 0 0 0,0 0 0 0 0,0-1 0 0 0,1-1-587 0 0,21-1 695 0 0,21-1 225 0 0,10 2-686 0 0,-22 1-271 0 0,6-3 37 0 0,-9 4-3 0 0,-29 1 120 0 0,1-1-1 0 0,0 0 1 0 0,5-1-117 0 0,-9 0 68 0 0,3 0-36 0 0,-1 1 1 0 0,0-1-1 0 0,1 1 0 0 0,-1 0 1 0 0,0 1-1 0 0,1 0 0 0 0,0 0-32 0 0,41 6 1106 0 0,-47-6-1369 0 0,-2-1-200 0 0,17-1-1573 0 0,-25 0 665 0 0,3 2-2796 0 0,4 0-1446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4:54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0 3224 0 0,'-23'4'240'0'0,"17"-2"2658"0"0,9-1-371 0 0,18-2 1121 0 0,7 1-2503 0 0,14 4 1187 0 0,-39-3-1954 0 0,9 2 175 0 0,29 1 3808 0 0,24-1-4361 0 0,-58-4 84 0 0,-6 0-78 0 0,1 1-1 0 0,0-1 1 0 0,-1 1 0 0 0,1 0 0 0 0,0 0 0 0 0,0-1 0 0 0,-1 1-1 0 0,1 0 1 0 0,0 1 0 0 0,-1-1 0 0 0,1 0 0 0 0,0 0 0 0 0,0 1-1 0 0,0-1-5 0 0,8 2 0 0 0,38-1 0 0 0,2-5 0 0 0,6 0 500 0 0,-54 4-525 0 0,-1 0 1 0 0,0 0-1 0 0,0 0 0 0 0,0-1 0 0 0,0 1 0 0 0,0 0 0 0 0,1-1 0 0 0,-1 1 0 0 0,0-1 0 0 0,0 1 0 0 0,1-1 25 0 0,8-3-139 0 0,-6 5 123 0 0,12-2 9 0 0,-15 0 7 0 0,0 1 0 0 0,1 0 0 0 0,-1 0 0 0 0,0 0 0 0 0,0 0 0 0 0,0 0 0 0 0,0 0 0 0 0,1 0 0 0 0,-1 0 0 0 0,0 0 0 0 0,0 0 0 0 0,0 1 0 0 0,0-1 0 0 0,0 1 0 0 0,1-1 0 0 0,21 7 0 0 0,-19-7 0 0 0,-22 0-642 0 0,17 0 492 0 0,-1-1 0 0 0,1 1 0 0 0,0 0 0 0 0,-1 0 0 0 0,1 0-1 0 0,0 0 1 0 0,-1 1 0 0 0,1-1 0 0 0,0 0 0 0 0,-1 0 0 0 0,1 1 0 0 0,0-1 0 0 0,0 1-1 0 0,-1 0 151 0 0,5 1-1520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8:50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11 334 14976 0 0,'-1'1'52'0'0,"1"-1"0"0"0,0 0 1 0 0,-1 1-1 0 0,1-1 1 0 0,0 0-1 0 0,-1 1 0 0 0,1-1 1 0 0,0 0-1 0 0,-1 1 1 0 0,1-1-1 0 0,0 1 1 0 0,0-1-1 0 0,-1 0 0 0 0,1 1 1 0 0,0-1-1 0 0,0 1 1 0 0,0-1-1 0 0,0 1 1 0 0,0-1-1 0 0,0 1 0 0 0,-1-1 1 0 0,1 1-1 0 0,0-1 1 0 0,0 1-1 0 0,1-1 0 0 0,-1 1 1 0 0,0-1-1 0 0,0 1 1 0 0,0-1-1 0 0,0 1 1 0 0,0-1-1 0 0,0 1 0 0 0,1-1 1 0 0,-1 0-1 0 0,0 1 1 0 0,0-1-1 0 0,1 1 0 0 0,-1-1-52 0 0,1 1 402 0 0,-8 9 910 0 0,7-10-1248 0 0,0 0-1 0 0,0 1 1 0 0,0-1 0 0 0,-1 0 0 0 0,1 1 0 0 0,0-1 0 0 0,0 1 0 0 0,0-1-1 0 0,0 0 1 0 0,0 1 0 0 0,0-1 0 0 0,0 0 0 0 0,0 1 0 0 0,0-1-1 0 0,0 0 1 0 0,0 1 0 0 0,0-1 0 0 0,0 1 0 0 0,0-1 0 0 0,0 0 0 0 0,0 1-1 0 0,0-1 1 0 0,0 0 0 0 0,1 1 0 0 0,-1-1 0 0 0,0 0 0 0 0,0 1-1 0 0,0-1 1 0 0,1 0 0 0 0,-1 1 0 0 0,0-1 0 0 0,0 0 0 0 0,1 0 0 0 0,-1 1-1 0 0,0-1 1 0 0,0 0 0 0 0,1 0 0 0 0,-1 0 0 0 0,0 1 0 0 0,1-1-64 0 0,13 10 180 0 0,-13-10-281 0 0,-1 0-56 0 0,9 2-5822 0 0,1 1-551 0 0</inkml:trace>
  <inkml:trace contextRef="#ctx0" brushRef="#br0" timeOffset="507.937">226 74 9216 0 0,'0'0'706'0'0,"0"0"-606"0"0,0 0 0 0 0,0 0 0 0 0,0 0 0 0 0,-1 0 0 0 0,1 0-1 0 0,0 0 1 0 0,0 0 0 0 0,0 0 0 0 0,-1 0 0 0 0,1 0 0 0 0,0 0 0 0 0,0 0-1 0 0,0 0 1 0 0,-1 0 0 0 0,1 0 0 0 0,0 0 0 0 0,0 0 0 0 0,-1 0 0 0 0,1 0-1 0 0,0 0 1 0 0,0 0 0 0 0,0-1 0 0 0,0 1 0 0 0,-1 0 0 0 0,1 0 0 0 0,0 0-1 0 0,0 0 1 0 0,0-1-100 0 0,3-20 3386 0 0,-2 18-3314 0 0,0 1 0 0 0,0 0-1 0 0,0 0 1 0 0,0 0 0 0 0,0 0 0 0 0,1 1-1 0 0,-1-1 1 0 0,1 0 0 0 0,0 0 0 0 0,-1 1-1 0 0,1-1 1 0 0,0 1 0 0 0,0 0 0 0 0,0-1-1 0 0,0 1 1 0 0,0 0 0 0 0,0 0 0 0 0,0 0-1 0 0,2 0-71 0 0,1-2 68 0 0,2 1 0 0 0,-1-1 0 0 0,0 1 0 0 0,0 0 0 0 0,1 1 0 0 0,-1-1 0 0 0,0 2 0 0 0,1-1 0 0 0,2 0-68 0 0,12 0 104 0 0,-16 1-61 0 0,0-1-1 0 0,-1 1 0 0 0,1 0 0 0 0,-1 0 0 0 0,1 1 0 0 0,0-1 1 0 0,-1 1-1 0 0,4 1-42 0 0,0 0 87 0 0,0 0 1 0 0,0 0 0 0 0,0-1-1 0 0,1 0-87 0 0,-2-1 103 0 0,-1 1 0 0 0,1 0-1 0 0,0 0 1 0 0,0 1 0 0 0,-1 0-1 0 0,3 1-102 0 0,-1 1 143 0 0,23 11 279 0 0,-29-14-400 0 0,-1 0 1 0 0,1 0-1 0 0,0 1 0 0 0,0-1 1 0 0,0 1-1 0 0,-1-1 0 0 0,1 1 0 0 0,-1 0 1 0 0,1 0-1 0 0,-1-1 0 0 0,0 1 0 0 0,1 2-22 0 0,6 12 122 0 0,-7-14-104 0 0,1 1 0 0 0,-1-1 0 0 0,0 1 0 0 0,0-1 0 0 0,0 1 0 0 0,0 0 0 0 0,0-1 0 0 0,-1 1 0 0 0,1 0 0 0 0,-1 0 0 0 0,0 2-18 0 0,0-1 25 0 0,0 1 0 0 0,-1-1 0 0 0,0 1 0 0 0,0-1-1 0 0,0 1 1 0 0,-1-1 0 0 0,1 0 0 0 0,-1 0-1 0 0,0 0 1 0 0,-1 0 0 0 0,1 0 0 0 0,0 0 0 0 0,-1 0-1 0 0,0-1 1 0 0,0 1 0 0 0,-3 2-25 0 0,-10 13-5 0 0,14-16 13 0 0,0-1 0 0 0,-1 1 0 0 0,0-1-1 0 0,1 0 1 0 0,-1 0 0 0 0,0 0 0 0 0,0 0-1 0 0,0 0 1 0 0,0-1 0 0 0,0 1 0 0 0,-1-1-1 0 0,1 0 1 0 0,0 0 0 0 0,-1 0-8 0 0,-1 0 58 0 0,1 1 0 0 0,0-1 0 0 0,0 1 0 0 0,0 0-1 0 0,0 0 1 0 0,-3 2-58 0 0,7-4 8 0 0,0 0-1 0 0,0 0 1 0 0,0 1-1 0 0,0-1 1 0 0,-1 0-1 0 0,1 0 1 0 0,0 0-1 0 0,0 0 1 0 0,0 0-1 0 0,0 1 1 0 0,0-1-1 0 0,-1 0 1 0 0,1 0-1 0 0,0 0 1 0 0,0 0-1 0 0,0 1 1 0 0,0-1-1 0 0,0 0 0 0 0,0 0 1 0 0,0 0-1 0 0,0 0 1 0 0,0 1-1 0 0,0-1 1 0 0,0 0-1 0 0,0 0 1 0 0,0 0-1 0 0,0 1 1 0 0,0-1-1 0 0,0 0 1 0 0,0 0-1 0 0,0 0 1 0 0,0 1-1 0 0,0-1 1 0 0,0 0-1 0 0,0 0 1 0 0,0 0-1 0 0,0 1 1 0 0,0-1-1 0 0,0 0 1 0 0,1 0-1 0 0,-1 0-7 0 0,1 3 129 0 0,-1-3-130 0 0,0 0-1 0 0,0 0 1 0 0,0 1-1 0 0,0-1 0 0 0,0 0 1 0 0,0 0-1 0 0,0 0 1 0 0,0 0-1 0 0,0 0 0 0 0,0 0 1 0 0,0 1-1 0 0,1-1 1 0 0,-1 0-1 0 0,0 0 1 0 0,0 0-1 0 0,0 0 0 0 0,0 0 1 0 0,0 0-1 0 0,0 0 1 0 0,1 0-1 0 0,-1 0 0 0 0,0 0 1 0 0,0 0-1 0 0,0 0 1 0 0,0 0-1 0 0,0 0 1 0 0,0 1-1 0 0,1-1 0 0 0,-1 0 1 0 0,0 0-1 0 0,0 0 1 0 0,0 0-1 0 0,0 0 0 0 0,0-1 1 0 0,1 1-1 0 0,-1 0 1 0 0,0 0-1 0 0,0 0 0 0 0,0 0 1 0 0,0 0-1 0 0,0 0 1 0 0,1 0-1 0 0,-1 0 1 0 0,0 0-1 0 0,0 0 0 0 0,0 0 2 0 0,11-4-254 0 0,-3 0-5 0 0,-1 4 185 0 0,1 0 0 0 0,0 0 1 0 0,0 1-1 0 0,-1 0 0 0 0,1 0 0 0 0,0 1 1 0 0,-1 0-1 0 0,7 2 74 0 0,3 2-8 0 0,1 1 0 0 0,-1 1 0 0 0,1 2 8 0 0,-13-7-2 0 0,0 0-1 0 0,0 1 0 0 0,-1 0 0 0 0,1 0 0 0 0,-1 0 0 0 0,0 0 0 0 0,0 0 0 0 0,-1 1 1 0 0,1 0-1 0 0,-1 0 0 0 0,0 0 0 0 0,0 0 0 0 0,-1 0 0 0 0,1 1 0 0 0,-1-1 0 0 0,0 1 1 0 0,-1-1-1 0 0,0 1 0 0 0,1 0 0 0 0,-1 5 3 0 0,-1-9 16 0 0,0 1-1 0 0,-1-1 1 0 0,1 0-1 0 0,-1 1 1 0 0,1-1 0 0 0,-1 0-1 0 0,0 1 1 0 0,0-1-1 0 0,0 0 1 0 0,0 0-1 0 0,-1 1 1 0 0,1-1 0 0 0,0 0-1 0 0,-1-1 1 0 0,1 1-1 0 0,-1 0 1 0 0,-1 0-16 0 0,-2 3 26 0 0,0 0 0 0 0,-1-1 1 0 0,1 0-1 0 0,-1-1 0 0 0,-4 3-26 0 0,5-4 67 0 0,0-1-1 0 0,-1 1 1 0 0,1-1-1 0 0,0 0 1 0 0,-1 0-1 0 0,1 0 1 0 0,-1-1-1 0 0,1 0 1 0 0,-1 0-1 0 0,-2-1-66 0 0,5 0 14 0 0,0 1-1 0 0,1-1 0 0 0,-1 0 1 0 0,0 0-1 0 0,1-1 0 0 0,-1 1 1 0 0,0 0-1 0 0,1-1 0 0 0,0 0 1 0 0,-1 1-1 0 0,0-2-13 0 0,-22-22-988 0 0,22 23 652 0 0,-2-7-1588 0 0,7 4 617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01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12152 0 0,'1'-1'80'0'0,"0"-1"1"0"0,-1 1-1 0 0,0-1 1 0 0,1 1-1 0 0,-1-1 1 0 0,0 0-1 0 0,0 1 1 0 0,0-1-1 0 0,0 0 1 0 0,0 1-1 0 0,0-3-80 0 0,0-11 443 0 0,1 3 1003 0 0,-1 3 1320 0 0,2 9-1679 0 0,1 4-619 0 0,2 7-415 0 0,0 0 0 0 0,-1-1 0 0 0,2 9-53 0 0,2 5 1 0 0,-1-3-1 0 0,0 0-1 0 0,-2 1 0 0 0,-1-1 0 0 0,-1 1 1 0 0,0 12 0 0 0,0 36 26 0 0,-3 5-26 0 0,-1-24 52 0 0,-1 19 1809 0 0,-1-43-2275 0 0,3-26 575 0 0,0-1 20 0 0,0-9 3 0 0,16-38-184 0 0,-8 29 0 0 0,10-23 0 0 0,3 0 0 0 0,18-27 0 0 0,-29 53 0 0 0,-3 3 0 0 0,1 0 0 0 0,0 1 0 0 0,1 0 0 0 0,0 1 0 0 0,1 0 0 0 0,8-7 0 0 0,-12 12 0 0 0,-2 1 0 0 0,1 1 0 0 0,-1 0 0 0 0,1 0 0 0 0,0 0 0 0 0,-1 0 0 0 0,1 1 0 0 0,1 0 0 0 0,-1 0 0 0 0,9-3 0 0 0,-10 3 0 0 0,-1 1 0 0 0,0 0 0 0 0,1 0 0 0 0,-1 0 0 0 0,1 0 0 0 0,0 0 0 0 0,-1 1 0 0 0,2 0 0 0 0,1 1 0 0 0,-3 6 0 0 0,-3-5 0 0 0,0 0 0 0 0,-1 0 0 0 0,1 0 0 0 0,0 0 0 0 0,-1 0 0 0 0,0 0 0 0 0,1-1 0 0 0,-1 1 0 0 0,0 0 0 0 0,0 0 0 0 0,0-1 0 0 0,0 1 0 0 0,0 0 0 0 0,-1-1 0 0 0,1 1 0 0 0,-1 0 0 0 0,-8 12 0 0 0,4-5 1 0 0,1-1-1 0 0,-1 1 0 0 0,-1-2 0 0 0,1 1 0 0 0,-1-1 1 0 0,-8 7-1 0 0,-10 6-15 0 0,-14 9 15 0 0,36-27-3 0 0,-19 12-71 0 0,16-11 73 0 0,-1 1 0 0 0,2 0 0 0 0,-1 1 0 0 0,0-1 0 0 0,1 1 0 0 0,-3 2 1 0 0,7-5 0 0 0,0-1 0 0 0,0 0 0 0 0,-1 1 0 0 0,1-1 0 0 0,0 0 0 0 0,0 1 0 0 0,0-1 0 0 0,0 1 0 0 0,1 0 0 0 0,-1-1 0 0 0,0 1 0 0 0,1-1 0 0 0,-1 1 0 0 0,1 0 0 0 0,-1 0 0 0 0,1-1 0 0 0,0 1 0 0 0,0 0 0 0 0,0 0 0 0 0,0 0 0 0 0,0-1 0 0 0,0 1 0 0 0,0 0 0 0 0,1 1 0 0 0,1 8-60 0 0,-2-10 64 0 0,0 0 0 0 0,0 1 0 0 0,1-1 0 0 0,-1 0 0 0 0,0 1 0 0 0,0-1 0 0 0,1 0 0 0 0,-1 0 0 0 0,1 0 0 0 0,0 1 0 0 0,-1-1 0 0 0,1 0 0 0 0,0 0 0 0 0,-1 0 0 0 0,1 0 0 0 0,0 0 0 0 0,0 0 0 0 0,0 0 0 0 0,0 0 0 0 0,0 0 0 0 0,0-1 0 0 0,0 1 0 0 0,0 0 0 0 0,0-1 0 0 0,1 1 0 0 0,-1-1 0 0 0,0 1-4 0 0,18 7 63 0 0,0 1-148 0 0,1 0-1 0 0,1-2 1 0 0,-1 0 0 0 0,12 1 85 0 0,47 14-18 0 0,-61-17 17 0 0,1 0-719 0 0,-5-4-4901 0 0,-7-1-732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02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134 109 11664 0 0,'0'0'530'0'0,"0"0"-7"0"0,0 0-270 0 0,0 0 99 0 0,0 8 535 0 0,-1 10-248 0 0,-1-1 0 0 0,0 0 0 0 0,-4 10-639 0 0,1-5 1437 0 0,0 19-1437 0 0,-8 45 1840 0 0,4-7-1820 0 0,8-74-17 0 0,0 0-1 0 0,-1 0 0 0 0,1 0 1 0 0,-1 0-1 0 0,-2 4-2 0 0,2-4 153 0 0,0-1 0 0 0,0 1 0 0 0,1 0 1 0 0,0-1-1 0 0,0 1 0 0 0,0 1-153 0 0,0-2 66 0 0,1 0-1 0 0,-1 1 1 0 0,0-1 0 0 0,0 0-1 0 0,0 0 1 0 0,-1 0 0 0 0,1 0-1 0 0,-1 1-65 0 0,1-4-164 0 0,1-1 252 0 0,0 0 111 0 0,0 0 22 0 0,0-3-194 0 0,-1 0 0 0 0,1 1 0 0 0,0-1 0 0 0,0 0 0 0 0,0 0 0 0 0,1 1 0 0 0,-1-1 0 0 0,1 0 0 0 0,-1 0 0 0 0,2-1-27 0 0,2-20 114 0 0,2-93-191 0 0,-5 68 66 0 0,4-26 11 0 0,11-2 0 0 0,-15 74 3 0 0,-1 0 0 0 0,1 0 0 0 0,0 0 0 0 0,0-1 0 0 0,0 1 0 0 0,0 0 0 0 0,1-2-3 0 0,-1 4-15 0 0,0-1 0 0 0,0 1-1 0 0,-1 0 1 0 0,1 0 0 0 0,0 0-1 0 0,0 0 1 0 0,0 0 0 0 0,0 0-1 0 0,0 0 1 0 0,0 0-1 0 0,1 0 1 0 0,-1 0 0 0 0,0 0-1 0 0,0 1 1 0 0,1-1 0 0 0,-1 0-1 0 0,1 0 16 0 0,-1 1-9 0 0,0 0-1 0 0,0 0 1 0 0,0 1-1 0 0,0-1 1 0 0,0 0-1 0 0,0 0 0 0 0,0 0 1 0 0,0 1-1 0 0,0-1 1 0 0,0 0-1 0 0,0 1 1 0 0,0-1-1 0 0,0 1 0 0 0,0-1 1 0 0,-1 1-1 0 0,1-1 1 0 0,0 1-1 0 0,0 0 1 0 0,-1-1-1 0 0,1 1 1 0 0,0 0-1 0 0,-1 0 10 0 0,14 17-40 0 0,55 93-164 0 0,-52-86 190 0 0,1-1 0 0 0,1 0 0 0 0,8 5 14 0 0,51 41 55 0 0,-66-60 26 0 0,-10-8-25 0 0,-1 0 0 0 0,1 0-1 0 0,0 0 1 0 0,-1 1 0 0 0,1-1 0 0 0,-1 0-1 0 0,1 2-55 0 0,10 13 146 0 0,12 3-160 0 0,-23-19-68 0 0,4 2-169 0 0,-3-3 232 0 0,-1 1 0 0 0,1 0 0 0 0,0-1 0 0 0,-1 1 1 0 0,1 0-1 0 0,-1 0 0 0 0,1 0 0 0 0,-1 0 0 0 0,1 1 19 0 0,-1-1 65 0 0,-1-1 57 0 0,-10 1 112 0 0,-34 6-182 0 0,-1-2 0 0 0,-19-1-52 0 0,22-2 8 0 0,-49 4 1432 0 0,16 0-2217 0 0,0 4 170 0 0,75-10 408 0 0,-14 2 541 0 0,6 3-3525 0 0,24-12-995 0 0,-1-4 2021 0 0</inkml:trace>
  <inkml:trace contextRef="#ctx0" brushRef="#br0" timeOffset="305.765">724 1 11976 0 0,'0'0'266'0'0,"-6"4"769"0"0,6-3-969 0 0,1 1 0 0 0,-1-1-1 0 0,1 0 1 0 0,-1 0 0 0 0,1 1 0 0 0,-1-1 0 0 0,0 0 0 0 0,0 1-1 0 0,0-1 1 0 0,0 0 0 0 0,0 1 0 0 0,0-1 0 0 0,0 0 0 0 0,0 1-1 0 0,-1-1 1 0 0,1 0 0 0 0,-1 1 0 0 0,1 0-66 0 0,-2 5 258 0 0,2-5-203 0 0,-1 0 1 0 0,1 0-1 0 0,-1 0 1 0 0,0 0-1 0 0,1 0 1 0 0,-1 0-1 0 0,0-1 1 0 0,0 1-1 0 0,0 0 1 0 0,0 0-1 0 0,0-1 1 0 0,-1 1-56 0 0,1-1 14 0 0,0 0 0 0 0,0 1-1 0 0,0-1 1 0 0,0 0 0 0 0,0 1 0 0 0,1-1 0 0 0,-1 1 0 0 0,0-1 0 0 0,1 0 0 0 0,-1 1 0 0 0,1 0-1 0 0,0-1 1 0 0,-1 1 0 0 0,1-1 0 0 0,0 1 0 0 0,0-1 0 0 0,0 1 0 0 0,0-1 0 0 0,0 1 0 0 0,0 0-14 0 0,3 27 287 0 0,-2-22-143 0 0,-1 0 0 0 0,1 0 0 0 0,1 0 0 0 0,1 5-144 0 0,-1-3 115 0 0,0 1-1 0 0,-1-1 0 0 0,0 1 0 0 0,0-1 0 0 0,-1 6-114 0 0,1-5 131 0 0,-1 0-1 0 0,1 0 0 0 0,0 0 1 0 0,1-1-1 0 0,1 3-130 0 0,-1-5 206 0 0,-1 1-1 0 0,0 0 0 0 0,0 0 1 0 0,-1 0-1 0 0,0 0 1 0 0,-1 6-206 0 0,1 27 286 0 0,1-31-246 0 0,-1 0 1 0 0,0 0 0 0 0,0-1-1 0 0,-1 2-40 0 0,2 7-1 0 0,-1-16 4 0 0,0 0 0 0 0,0 1 0 0 0,1-1-1 0 0,-1 0 1 0 0,0 0 0 0 0,-1 0 0 0 0,1 1-1 0 0,0-1 1 0 0,-1 0 0 0 0,1 0 0 0 0,-1 0-1 0 0,0 1-2 0 0,-1 1 30 0 0,1-3-7 0 0,1 0-1 0 0,-1 0 1 0 0,1 0 0 0 0,-1 0-1 0 0,0 0 1 0 0,1 1 0 0 0,0-1-1 0 0,-1 0 1 0 0,1 0 0 0 0,0 0-1 0 0,0 0 1 0 0,-1 0 0 0 0,1 1-1 0 0,0-1 1 0 0,0 0 0 0 0,0 0-1 0 0,0 0 1 0 0,1 0 0 0 0,-1 1-1 0 0,0-1 1 0 0,0 0-1 0 0,1 0 1 0 0,-1 0 0 0 0,1 0-1 0 0,-1 0 1 0 0,1 0 0 0 0,-1 0-1 0 0,1 0 1 0 0,-1 0 0 0 0,1 0-1 0 0,0 0 1 0 0,0 0 0 0 0,0 0-23 0 0,6 11 41 0 0,-5-8-343 0 0,-5-8-212 0 0,1 0 186 0 0,-1 1 1 0 0,1 0-1 0 0,-1 0 1 0 0,0 0-1 0 0,0 0 1 0 0,0 0-1 0 0,-3-1 328 0 0,-1-1-342 0 0,-14-11-609 0 0</inkml:trace>
  <inkml:trace contextRef="#ctx0" brushRef="#br0" timeOffset="662.055">291 79 8752 0 0,'0'0'673'0'0,"19"5"2094"0"0,58 4 1471 0 0,-43-8-3390 0 0,23 3 689 0 0,-42-3-894 0 0,1-1 0 0 0,-1 0 0 0 0,12-2-643 0 0,3 0 631 0 0,109-9 1535 0 0,2-14-2100 0 0,-78 20 125 0 0,58 2-191 0 0,-120 3-111 0 0,-1 0-19 0 0,0 0-78 0 0,0 0-31 0 0,0 0-988 0 0,0 0-4117 0 0,0 0-1763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4:58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76 103 12672 0 0,'0'0'578'0'0,"0"0"-14"0"0,0 0-286 0 0,0 0 127 0 0,0 0 91 0 0,0 0 16 0 0,0 0 0 0 0,0 0-28 0 0,0 0-18 0 0,0 0-2 0 0,9 3 432 0 0,7 12-375 0 0,-5-7-48 0 0,-10-6-405 0 0,0-1 1 0 0,-1 1 0 0 0,1-1 0 0 0,0 1-1 0 0,0 0 1 0 0,-1-1 0 0 0,1 1-1 0 0,-1 0 1 0 0,1-1 0 0 0,-1 2-69 0 0,3 7 97 0 0,0-3-35 0 0,0 0 0 0 0,0 1 0 0 0,0-1 0 0 0,-1 1 0 0 0,0-1 0 0 0,-1 1 0 0 0,0 0 0 0 0,0-1 0 0 0,-1 6-62 0 0,10 71 560 0 0,-1 4-304 0 0,-9-79-248 0 0,1-1-1 0 0,0 0 1 0 0,1 1-1 0 0,0-1 1 0 0,2 5-8 0 0,-3-11 564 0 0,0-1-1785 0 0,-1-1-4321 0 0,0 0-1048 0 0</inkml:trace>
  <inkml:trace contextRef="#ctx0" brushRef="#br0" timeOffset="308.507">1 563 9216 0 0,'0'0'421'0'0,"0"0"-12"0"0,2 1-130 0 0,2 0 233 0 0,1 1 1 0 0,0-1-1 0 0,0 0 1 0 0,-1 0-1 0 0,1 0 0 0 0,0-1 1 0 0,0 1-1 0 0,0-1 0 0 0,1 0-512 0 0,50-6 1323 0 0,-12 1-487 0 0,-1 0-618 0 0,-25 2 157 0 0,0 2 1 0 0,0 0-1 0 0,5 1-375 0 0,87 0 958 0 0,-95 0-1134 0 0,17 3-344 0 0,-14 3-2695 0 0,-12-3-2511 0 0</inkml:trace>
  <inkml:trace contextRef="#ctx0" brushRef="#br0" timeOffset="631.192">32 827 4144 0 0,'-7'0'371'0'0,"4"1"-342"0"0,-12 0 243 0 0,23 0 9221 0 0,0 0-9208 0 0,1 0-1 0 0,0-1 1 0 0,-1 0 0 0 0,3 0-285 0 0,-2 0 145 0 0,1 0-1 0 0,-1 0 1 0 0,0 1 0 0 0,1 1 0 0 0,-1-1 0 0 0,3 2-145 0 0,2 0 128 0 0,0 0 33 0 0,2 0 75 0 0,-1 0 1 0 0,1 1 0 0 0,3 2-237 0 0,-16-5 115 0 0,0 0 0 0 0,0 0 0 0 0,0 1 0 0 0,0-1 0 0 0,0 1 0 0 0,0 0 0 0 0,0 0 0 0 0,0 0 0 0 0,-1 0 0 0 0,1 0 0 0 0,-1 1 0 0 0,0-1 0 0 0,1 1 0 0 0,-1 0 0 0 0,0-1 0 0 0,0 1 0 0 0,0 2-115 0 0,-1-3 46 0 0,-1 0 0 0 0,0 0-1 0 0,0-1 1 0 0,0 1-1 0 0,0 0 1 0 0,0 0-1 0 0,0 0 1 0 0,0 0 0 0 0,-1-1-1 0 0,1 1 1 0 0,-1 0-1 0 0,1 0 1 0 0,-1 0-1 0 0,0-1 1 0 0,1 1 0 0 0,-1 0-1 0 0,0-1 1 0 0,0 1-1 0 0,0-1 1 0 0,-1 1-1 0 0,1-1 1 0 0,0 1-46 0 0,-6 6 57 0 0,0 0 0 0 0,-1-1 1 0 0,-1 2-58 0 0,8-8 25 0 0,-9 7 31 0 0,1-1 0 0 0,-1-1 0 0 0,-1 1 0 0 0,-4 1-56 0 0,-1 1 46 0 0,0-2 8 0 0,-9 7-31 0 0,23-13 20 0 0,-2 1-47 0 0,3-2-67 0 0,14 3-17 0 0,-4-3 32 0 0,1 0 1 0 0,-1-1-1 0 0,1 0 0 0 0,-1 0 0 0 0,0-1 1 0 0,0-1-1 0 0,3 0 56 0 0,17-5-358 0 0,63-14-2775 0 0,-69 16 1724 0 0</inkml:trace>
  <inkml:trace contextRef="#ctx0" brushRef="#br0" timeOffset="1025.874">1014 52 6912 0 0,'-3'-1'94'0'0,"0"0"0"0"0,-1-1 0 0 0,1 1 0 0 0,0-1 0 0 0,0 1-1 0 0,0-1 1 0 0,0 0 0 0 0,0 0 0 0 0,1 0 0 0 0,-1 0 0 0 0,0-1-94 0 0,-4-4 888 0 0,2 4-131 0 0,0 0 0 0 0,0 0 1 0 0,0 0-1 0 0,-1 0 0 0 0,1 1 0 0 0,-1 0 0 0 0,1 0 0 0 0,-1 1 1 0 0,1-1-758 0 0,3 2 103 0 0,1 0 0 0 0,-1 0 1 0 0,1 0-1 0 0,-1 0 0 0 0,1 0 1 0 0,-1 1-1 0 0,1-1 0 0 0,-1 0 1 0 0,1 1-1 0 0,-1-1 0 0 0,1 1 1 0 0,0 0-1 0 0,-1-1 0 0 0,1 1 1 0 0,0 0-1 0 0,-1 0 0 0 0,1 0 1 0 0,0-1-1 0 0,0 1 1 0 0,0 1-1 0 0,0-1 0 0 0,0 0 1 0 0,0 0-1 0 0,0 0 0 0 0,0 0 1 0 0,0 1-1 0 0,1-1 0 0 0,-1 0 1 0 0,1 1-1 0 0,-1-1 0 0 0,1 1 1 0 0,-1-1-1 0 0,1 1-103 0 0,-4 12 219 0 0,3-9-207 0 0,0-1-1 0 0,0 0 1 0 0,0 1 0 0 0,1-1 0 0 0,-1 0 0 0 0,1 1 0 0 0,0-1 0 0 0,0 1-1 0 0,1-1-11 0 0,6 46 0 0 0,4 41 0 0 0,-8-67-5 0 0,1 1 0 0 0,1 2 5 0 0,5 24 274 0 0,-3-8 173 0 0,-3-27-221 0 0,-2 1 0 0 0,1 10-226 0 0,2 45 259 0 0,-1-25 345 0 0,-3 0 0 0 0,-2 20-604 0 0,1-63-50 0 0,-1 9 105 0 0,0-1-1 0 0,0 0 1 0 0,-2 0 0 0 0,-2 10-55 0 0,4-19-111 0 0,-1 1 1 0 0,1-1-1 0 0,0 0 0 0 0,-1 0 1 0 0,0 0-1 0 0,0 0 0 0 0,0 0 1 0 0,0 0-1 0 0,0 0 0 0 0,-1-1 1 0 0,1 1-1 0 0,-1-1 0 0 0,0 0 1 0 0,0 0-1 0 0,0 0 0 0 0,0 0 1 0 0,0 0-1 0 0,-3 1 111 0 0,-3 2-4953 0 0,-3 1-1604 0 0</inkml:trace>
  <inkml:trace contextRef="#ctx0" brushRef="#br0" timeOffset="1287.335">674 590 6912 0 0,'0'0'314'0'0,"0"0"-6"0"0,1-1-198 0 0,5-3 485 0 0,0 1 1 0 0,1-1-1 0 0,-1 1 1 0 0,1 1-1 0 0,0-1 1 0 0,0 1 0 0 0,0 0-1 0 0,0 1 1 0 0,4-1-596 0 0,0 1 544 0 0,-1 0 0 0 0,0 1 0 0 0,3 0-544 0 0,-3 1 309 0 0,0-1 1 0 0,0-1-1 0 0,3 0-309 0 0,51-6 1716 0 0,14 2-1716 0 0,-31 3-934 0 0,0-3 0 0 0,-1-1 0 0 0,1-2 934 0 0,-16 0-934 0 0</inkml:trace>
  <inkml:trace contextRef="#ctx0" brushRef="#br0" timeOffset="2255.062">1411 618 6448 0 0,'0'0'498'0'0,"0"0"-188"0"0,0 0 424 0 0,0 0 217 0 0,0 0 45 0 0,0 0-3 0 0,0 0-53 0 0,1 1-20 0 0,0-1-752 0 0,-1 0 0 0 0,0 0-1 0 0,0 1 1 0 0,0-1 0 0 0,1 0-1 0 0,-1 0 1 0 0,0 0 0 0 0,0 0 0 0 0,1 0-1 0 0,-1 1 1 0 0,0-1 0 0 0,1 0-1 0 0,-1 0 1 0 0,0 0 0 0 0,0 0-1 0 0,1 0 1 0 0,-1 0 0 0 0,0 0 0 0 0,1 0-1 0 0,-1 0 1 0 0,0 0 0 0 0,0 0-1 0 0,1 0 1 0 0,-1-1 0 0 0,0 1-1 0 0,1 0 1 0 0,-1 0 0 0 0,0 0 0 0 0,0 0-1 0 0,1 0 1 0 0,-1 0 0 0 0,0-1-1 0 0,0 1 1 0 0,0 0 0 0 0,1 0-168 0 0,6-13 4133 0 0,-6 10-5024 0 0,1-5 1223 0 0,0 0 0 0 0,0 0-1 0 0,-1 0 1 0 0,0 0 0 0 0,0-7-332 0 0,1-6-42 0 0,2-40-24 0 0,-3 45 52 0 0,-1 12 16 0 0,1-1 0 0 0,-1 1 1 0 0,1-1-1 0 0,0 1 0 0 0,1-3-2 0 0,-1 1 12 0 0,0 1 1 0 0,0-1-1 0 0,0 0 0 0 0,-1 1 0 0 0,1-6-12 0 0,-1 6 10 0 0,0-1-1 0 0,0 1 0 0 0,1-1 1 0 0,0 1-1 0 0,0 0 0 0 0,1-3-9 0 0,10-26 0 0 0,-12 33 0 0 0,0 1 0 0 0,0-1 0 0 0,0 1 0 0 0,1-1 0 0 0,-1 0 0 0 0,0 1 0 0 0,0-1 0 0 0,0 1 0 0 0,1-1 0 0 0,-1 1 0 0 0,0-1 0 0 0,1 1 0 0 0,-1 0 0 0 0,0-1 0 0 0,1 1 0 0 0,-1-1 0 0 0,1 1 0 0 0,-1 0 0 0 0,0-1 0 0 0,1 1 0 0 0,-1 0 0 0 0,1-1 0 0 0,0 1 0 0 0,-1 0 0 0 0,1-1 0 0 0,-1 1 0 0 0,0 0 0 0 0,1-1 0 0 0,-1 1 0 0 0,0 0 0 0 0,0-1 0 0 0,1 1 0 0 0,-1-1 0 0 0,0 1 0 0 0,0 0 0 0 0,1-1 0 0 0,-1 1 0 0 0,0-1 0 0 0,0 1 0 0 0,0-1 0 0 0,0 1 0 0 0,0-1 0 0 0,0 1 0 0 0,0-1 0 0 0,0 1 0 0 0,0-1 0 0 0,0 1 0 0 0,0-1 0 0 0,0 1 0 0 0,0-1 0 0 0,1 1 0 0 0,-1 0 0 0 0,0-1 1 0 0,0 1-1 0 0,0-1 0 0 0,0 1 0 0 0,1 0 0 0 0,-1-1 0 0 0,0 1 0 0 0,1 0 0 0 0,-1-1 0 0 0,0 1 0 0 0,0 0 0 0 0,1 0 0 0 0,-1-1 0 0 0,0 1 0 0 0,1 0 0 0 0,-1 0 0 0 0,1-1 0 0 0,-1 1 0 0 0,0 0 0 0 0,1 0 1 0 0,-1 0-1 0 0,1 0 0 0 0,-1 0 0 0 0,1 0 0 0 0,-1 0 0 0 0,0-1 0 0 0,1 1 0 0 0,-1 0 0 0 0,1 1 0 0 0,-1-1 0 0 0,1 0 0 0 0,-1 0 0 0 0,0 0 0 0 0,1 0 0 0 0,-1 0 0 0 0,1 0 0 0 0,-1 0 0 0 0,13 7-68 0 0,-9-4 53 0 0,0 0 6 0 0,-1 0 0 0 0,0 0-1 0 0,1 0 1 0 0,-1 0-1 0 0,-1 0 1 0 0,1 1 0 0 0,1 1 9 0 0,89 145-174 0 0,-80-130 174 0 0,-8-10 22 0 0,1-1 0 0 0,0 0 0 0 0,4 3-22 0 0,35 42 214 0 0,-44-52-213 0 0,-1-1-1 0 0,1 0-1 0 0,-1 0 1 0 0,1 0-1 0 0,-1 0 1 0 0,0-1-1 0 0,1 1 1 0 0,-1 0-1 0 0,1 0 1 0 0,0-1-1 0 0,-1 1 1 0 0,1 0-1 0 0,0-1 0 0 0,-1 1 1 0 0,1 0-1 0 0,0-1 1 0 0,0 1-1 0 0,0-1 1 0 0,-1 0-1 0 0,1 1 1 0 0,0-1-1 0 0,0 1 1 0 0,0-1-1 0 0,0 0 1 0 0,0 0-1 0 0,0 0 1 0 0,0 0-1 0 0,0 1 1 0 0,0-2-5 0 0,0 1 0 0 0,0-1 0 0 0,0 1-1 0 0,0-1 1 0 0,0 0 0 0 0,0 1 0 0 0,0-1 0 0 0,0 0 0 0 0,0 0 0 0 0,0 0 0 0 0,0 0-1 0 0,-1 0 1 0 0,1 0 5 0 0,1-6 198 0 0,0 0-1 0 0,0 0 0 0 0,-1-1 1 0 0,0 1-1 0 0,-1 0 0 0 0,0-1 0 0 0,0 1 1 0 0,0 0-1 0 0,-1-1 0 0 0,-1-4-197 0 0,1 0-25 0 0,0 0-1 0 0,1-1 0 0 0,0-9 26 0 0,3-3 108 0 0,0-1 16 0 0,0-17-124 0 0,-3 28 0 0 0,1-25 0 0 0,1 10 1 0 0,-2 25-10 0 0,0 0 1 0 0,0 0 0 0 0,0 0 0 0 0,1 0 0 0 0,0 0-1 0 0,0 0 1 0 0,0 0 0 0 0,1 0 0 0 0,1-3 8 0 0,3-8-82 0 0,-6 13 17 0 0,1 1 0 0 0,0 0 1 0 0,0-1-1 0 0,0 1 0 0 0,0 0 0 0 0,0 0 0 0 0,0 0 0 0 0,0 0 1 0 0,2-2 64 0 0,-2 3-492 0 0,1-1 1 0 0,0 1 0 0 0,0-1 0 0 0,0 1 0 0 0,0 0 0 0 0,0 0 0 0 0,0 0 0 0 0,1-1 491 0 0,5-2-3015 0 0,-7 3 986 0 0</inkml:trace>
  <inkml:trace contextRef="#ctx0" brushRef="#br0" timeOffset="2671.061">1926 241 8288 0 0,'0'0'381'0'0,"0"0"-6"0"0,3 8-89 0 0,17 11 2066 0 0,-6-7-1073 0 0,13 22-26 0 0,-20-24-1018 0 0,0-1 0 0 0,1 1 1 0 0,0-1-236 0 0,0 0 381 0 0,0 1 1 0 0,-1 0 0 0 0,0 0 0 0 0,3 7-382 0 0,5 8 787 0 0,-12-19-718 0 0,0 0 0 0 0,0 0 1 0 0,-1 0-1 0 0,0 0 0 0 0,0 2-69 0 0,8 20 921 0 0,-7-21-890 0 0,0-2 1105 0 0,7-9 35 0 0,-9 3-1060 0 0,1 0-1 0 0,-1-1 0 0 0,0 1 1 0 0,1-1-1 0 0,-1 1 1 0 0,0-1-1 0 0,0 0 0 0 0,0 0 1 0 0,1-1-111 0 0,3-5 182 0 0,2-3-70 0 0,0 1 0 0 0,-1-1 0 0 0,0 0 0 0 0,-1-1 0 0 0,-1 1-1 0 0,1-1 1 0 0,-1-5-112 0 0,10-21 121 0 0,2-6 7 0 0,-8 19-80 0 0,2 1 0 0 0,0 1 0 0 0,1 0 0 0 0,11-15-48 0 0,-15 26-123 0 0,1-1-1 0 0,-2 0 1 0 0,0 0 0 0 0,0 0-1 0 0,-1-1 1 0 0,-1 0-1 0 0,3-13 124 0 0,-7 12-6486 0 0,-2 7-347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14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53 4608 0 0,'39'-2'353'0'0,"-39"2"-327"0"0,0 0 0 0 0,0 0 0 0 0,0 0 1 0 0,1 0-1 0 0,-1 0 0 0 0,0 0 0 0 0,0-1 0 0 0,0 1 0 0 0,0 0 0 0 0,1 0 0 0 0,-1 0 0 0 0,0 0 0 0 0,0 0 0 0 0,0 0 0 0 0,0-1 1 0 0,0 1-1 0 0,0 0 0 0 0,1 0 0 0 0,-1 0 0 0 0,0 0 0 0 0,0-1 0 0 0,0 1 0 0 0,0 0 0 0 0,0 0 0 0 0,0 0 0 0 0,0 0 0 0 0,0-1 1 0 0,0 1-1 0 0,0 0 0 0 0,0 0 0 0 0,0 0 0 0 0,0-1 0 0 0,0 1 0 0 0,0 0 0 0 0,0 0 0 0 0,0 0 0 0 0,0-1 0 0 0,0 1 0 0 0,0 0 1 0 0,0 0-1 0 0,0 0 0 0 0,0 0 0 0 0,-1-1 0 0 0,1 1 0 0 0,0 0 0 0 0,0 0 0 0 0,0 0 0 0 0,0 0 0 0 0,0 0 0 0 0,0-1 0 0 0,-1 1 1 0 0,1 0-27 0 0,-8-13 2886 0 0,5 8-2148 0 0,2 4-486 0 0,0 0 0 0 0,0 0 0 0 0,0-1 0 0 0,0 1 0 0 0,0 0 0 0 0,0 0 0 0 0,0 0 0 0 0,0 0-1 0 0,-1 0 1 0 0,1 1 0 0 0,0-1 0 0 0,0 0 0 0 0,-1 0 0 0 0,1 1 0 0 0,0-1 0 0 0,-1 1 0 0 0,1-1-1 0 0,-1 1 1 0 0,1 0 0 0 0,-1 0 0 0 0,1-1 0 0 0,-1 1-252 0 0,-34-2 1282 0 0,31 2-1058 0 0,0 0 1 0 0,0 1-1 0 0,0 0 0 0 0,-1 0 0 0 0,1 0 1 0 0,0 1-1 0 0,0 0 0 0 0,1 0 0 0 0,-4 2-224 0 0,-5 3 1024 0 0,-1 1-1 0 0,-5 5-1023 0 0,8-5 90 0 0,0 0-1 0 0,1 1 0 0 0,0 0 0 0 0,0 0 0 0 0,1 1 0 0 0,0 1 1 0 0,1-1-1 0 0,-4 7-89 0 0,9-10 8 0 0,-4 6 39 0 0,0 0 1 0 0,0 1 0 0 0,0 5-48 0 0,5-15-13 0 0,1 1 0 0 0,0-1 1 0 0,0 1-1 0 0,0 0 0 0 0,1-1 0 0 0,0 1 1 0 0,-1-1-1 0 0,2 1 0 0 0,-1 0 0 0 0,0-1 1 0 0,1 1-1 0 0,0-1 0 0 0,0 2 13 0 0,1 6-12 0 0,-2-12 12 0 0,0 0 0 0 0,0 0 0 0 0,-1 0 0 0 0,1 0 0 0 0,0 0 0 0 0,0 1 0 0 0,1-1 0 0 0,-1 0 0 0 0,0 0 1 0 0,0 0-1 0 0,0 0 0 0 0,0 1 0 0 0,0-1 0 0 0,0 0 0 0 0,0 0 0 0 0,0 0 0 0 0,0 0 0 0 0,0 0 0 0 0,0 1 0 0 0,0-1 0 0 0,0 0 0 0 0,1 0 0 0 0,-1 0 0 0 0,0 0 0 0 0,0 0 0 0 0,0 0 0 0 0,0 0 0 0 0,0 1 0 0 0,0-1 0 0 0,1 0 0 0 0,-1 0 0 0 0,0 0 0 0 0,0 0 0 0 0,0 0 0 0 0,0 0 0 0 0,1 0 0 0 0,-1 0 0 0 0,0 0 0 0 0,0 0 0 0 0,0 0 0 0 0,0 0 0 0 0,0 0 0 0 0,1 0 0 0 0,-1 0 0 0 0,0 0 0 0 0,0 0 0 0 0,0 0 0 0 0,0 0 0 0 0,1 0 0 0 0,-1 0 0 0 0,0 0 0 0 0,0 0 0 0 0,0 0 0 0 0,0-1 0 0 0,5 1 0 0 0,-4 0 0 0 0,0-1 0 0 0,0 1 0 0 0,0 0 0 0 0,1 0 0 0 0,-1 0 0 0 0,0 0 0 0 0,0 0 0 0 0,1 0 0 0 0,-1 0 0 0 0,0 1 0 0 0,0-1 0 0 0,0 0 0 0 0,0 1 0 0 0,1-1 0 0 0,0 1 0 0 0,0-1 0 0 0,0 0 0 0 0,0 0 0 0 0,0 0 0 0 0,0 0 0 0 0,0 0 0 0 0,0 0 0 0 0,0-1 0 0 0,0 1 0 0 0,0-1 0 0 0,-1 1 0 0 0,1-1 0 0 0,0 0 0 0 0,0 1 0 0 0,0-1 0 0 0,-1 0 0 0 0,1 0 0 0 0,-1 0 0 0 0,1-1 0 0 0,0 1 0 0 0,-1 0 0 0 0,0-1 0 0 0,1 1 0 0 0,-1-1 0 0 0,0 1 0 0 0,0-1 0 0 0,0 1 0 0 0,0-1 0 0 0,0 0 0 0 0,0 0 0 0 0,0 0 0 0 0,-1 1 0 0 0,0 0 0 0 0,1 0 0 0 0,-1 0 0 0 0,1 0 0 0 0,0 0 0 0 0,-1 0 0 0 0,1 0 0 0 0,0 0 0 0 0,-1 0 0 0 0,1 0 0 0 0,0 0 0 0 0,0 1 0 0 0,0-1 0 0 0,0 0 0 0 0,0 0 0 0 0,0 0 0 0 0,0 0 0 0 0,0 0 0 0 0,0 1 0 0 0,0-1 0 0 0,-1 0 0 0 0,1 0 0 0 0,0 0 0 0 0,-1 0 0 0 0,1 0 0 0 0,-1 0 0 0 0,1 0 0 0 0,0-1 0 0 0,-1 0 15 0 0,1-1 0 0 0,0 1 0 0 0,0 0 0 0 0,0 0 0 0 0,0 0-1 0 0,0-1 1 0 0,0 1 0 0 0,1 0 0 0 0,-1 0 0 0 0,1 1 0 0 0,-1-1-1 0 0,1 0 1 0 0,0 0 0 0 0,0 1 0 0 0,1-2-15 0 0,0 0 18 0 0,0 0 0 0 0,0 0 1 0 0,0 0-1 0 0,0-1 0 0 0,1-2-18 0 0,-2 3 0 0 0,0 0 0 0 0,0 0 0 0 0,0 1-1 0 0,0-1 1 0 0,1 1 0 0 0,-1-1 0 0 0,1 1 0 0 0,0 0-1 0 0,2-2 1 0 0,0 2 0 0 0,-3 2 0 0 0,-1 0 0 0 0,1-1 0 0 0,-1 1 0 0 0,0-1 0 0 0,1 1 0 0 0,-1-1 0 0 0,0 1 0 0 0,1-1 0 0 0,-1 0 0 0 0,0 0 0 0 0,0 0 0 0 0,0 1 0 0 0,1-2 0 0 0,0 0-10 0 0,0 1 0 0 0,1 0-1 0 0,-1 0 1 0 0,1 0 0 0 0,-1 0-1 0 0,1 0 1 0 0,-1 0 0 0 0,1 1-1 0 0,-1-1 1 0 0,3 1 10 0 0,1-1-49 0 0,-4 1-31 0 0,5 6 0 0 0,-4-3 80 0 0,-1 0 0 0 0,0 0 0 0 0,0 0 0 0 0,0 1 0 0 0,-1-1 0 0 0,1 1 0 0 0,-1 0 0 0 0,0-1 0 0 0,0 2 0 0 0,10 21 0 0 0,-9-22 17 0 0,-1 1-1 0 0,1-1 1 0 0,-1 0-1 0 0,0 1 0 0 0,0-1 1 0 0,0 1-1 0 0,-1 3-16 0 0,1-2 49 0 0,-1 0 1 0 0,2 0-1 0 0,-1 0 0 0 0,2 5-49 0 0,10 20 120 0 0,-6-16-120 0 0,-1 0 0 0 0,2 7 0 0 0,3 4-25 0 0,-9-23 10 0 0,-1 0 1 0 0,1 1-1 0 0,-1-1 0 0 0,1 0 1 0 0,-1 0-1 0 0,0 1 0 0 0,-1-1 1 0 0,1 1-1 0 0,0-1 0 0 0,-1 1 1 0 0,0-1-1 0 0,0 1 15 0 0,-1 7-55 0 0,0-5 34 0 0,1 0 0 0 0,0 0 0 0 0,0 0 0 0 0,0 0 0 0 0,0 0 0 0 0,1 0 0 0 0,0 0 0 0 0,1 1 21 0 0,-1-2 0 0 0,0 0 0 0 0,-1 0 0 0 0,1 0 0 0 0,-1 1 0 0 0,0-1 0 0 0,0 0 0 0 0,-1 0 0 0 0,1 0 0 0 0,-2 2 0 0 0,-12 45 0 0 0,13-51 25 0 0,0 1-1 0 0,0 0 0 0 0,0 0 0 0 0,-1-1 0 0 0,1 1 1 0 0,0-1-1 0 0,-1 1 0 0 0,1-1 0 0 0,-1 0 1 0 0,1 1-1 0 0,-1-1 0 0 0,1 0 0 0 0,-1 0 0 0 0,-1 1-24 0 0,-13 10 537 0 0,12-9-435 0 0,0 1-1 0 0,-1-1 0 0 0,1 0 0 0 0,-1 0 1 0 0,0 0-1 0 0,0 0 0 0 0,0-1 1 0 0,0 0-1 0 0,0 0 0 0 0,0 0 0 0 0,-1-1-101 0 0,-13 6 2 0 0,18-6-8 0 0,-1-1-1 0 0,0 1 0 0 0,1 0 1 0 0,-1-1-1 0 0,0 0 0 0 0,0 1 1 0 0,0-1-1 0 0,1 0 0 0 0,-1 0 1 0 0,-1 0 6 0 0,-30-9-146 0 0,11 5 197 0 0,19 3-41 0 0,0 1 1 0 0,0 0-1 0 0,0-1 1 0 0,1 0 0 0 0,-1 1-1 0 0,0-1 1 0 0,0-1-1 0 0,0 1 1 0 0,1 0 0 0 0,-1-1-1 0 0,0 1 1 0 0,1-1-1 0 0,-1 0 1 0 0,1 1 0 0 0,0-1-1 0 0,-1-1-10 0 0,-1-1 16 0 0,0 0 0 0 0,0 0 0 0 0,0 0 0 0 0,0 1 0 0 0,-5-3-16 0 0,7 5 12 0 0,-1-1 0 0 0,1 0 1 0 0,-1 1-1 0 0,1-1 0 0 0,-1 0 0 0 0,1 0 1 0 0,0-1-1 0 0,0 1 0 0 0,0 0 0 0 0,0-1 1 0 0,1 1-1 0 0,-1-1 0 0 0,1 1 0 0 0,-1-1 1 0 0,1 0-1 0 0,0 0 0 0 0,0-1-12 0 0,0 2 12 0 0,0-1 0 0 0,0 1 0 0 0,0-1 0 0 0,0 1 0 0 0,0 0 0 0 0,0 0 0 0 0,-1 0 0 0 0,0-2-12 0 0,1 3 2 0 0,0 0 0 0 0,0 0 0 0 0,0 0 1 0 0,0 0-1 0 0,1 0 0 0 0,-1-1 0 0 0,0 1 1 0 0,1 0-1 0 0,-1 0 0 0 0,1-1 0 0 0,0 1 1 0 0,-1 0-1 0 0,1-1 0 0 0,0 1 0 0 0,0 0 1 0 0,-1-1-1 0 0,1 1 0 0 0,0 0 0 0 0,1-1 1 0 0,-1 1-1 0 0,0 0 0 0 0,0-1 0 0 0,1 1 1 0 0,-1 0-1 0 0,0-1 0 0 0,1 1 0 0 0,0-1-2 0 0,10-20 14 0 0,5-9-109 0 0,-13 24 51 0 0,1 0 1 0 0,0 1-1 0 0,0 0 1 0 0,0-1-1 0 0,1 1 0 0 0,0 1 1 0 0,0-1-1 0 0,0 1 1 0 0,1 0-1 0 0,0 0 1 0 0,5-4 43 0 0,20-17-324 0 0,-16 14 79 0 0,0 0 1 0 0,8-5 244 0 0,-5 5-356 0 0,0-2 1 0 0,1-2 355 0 0,-3 3-567 0 0,1 0 1 0 0,16-9 566 0 0,-13 9-1111 0 0,17-14 1111 0 0,-25 17-85 0 0,1 1 0 0 0,12-6 85 0 0,-13 8-27 0 0,-1-1 0 0 0,0 0 1 0 0,6-4 26 0 0,-13 8-25 0 0,1 1-1 0 0,0 0 1 0 0,0 0 0 0 0,0 0 0 0 0,0 1 0 0 0,1-1 0 0 0,-1 1-1 0 0,2 0 26 0 0,-3 1-4 0 0,1 0 0 0 0,0-1 0 0 0,-1 0 0 0 0,1 0 0 0 0,-1-1 0 0 0,0 1 0 0 0,0-1 0 0 0,0 0 0 0 0,0 0 0 0 0,3-3 4 0 0,-5 4 45 0 0,0 1 0 0 0,0 0 0 0 0,1-1 0 0 0,-1 1 0 0 0,0 0 1 0 0,0 0-1 0 0,1 0 0 0 0,-1 0 0 0 0,0 1 0 0 0,1-1 0 0 0,-1 1 0 0 0,1-1 0 0 0,0 1-45 0 0,-1 0 329 0 0,-7 0-230 0 0,-1 1 0 0 0,1 0 0 0 0,0 1 0 0 0,0-1-1 0 0,0 1 1 0 0,0 0 0 0 0,1 0 0 0 0,-1 0 0 0 0,0 1 0 0 0,1 0 0 0 0,0 0-1 0 0,-1 0 1 0 0,0 1-99 0 0,2-1 29 0 0,-1 0 0 0 0,1-1-1 0 0,-1 0 1 0 0,1 1-1 0 0,-1-1 1 0 0,-4 1-29 0 0,5-2 0 0 0,1 0 0 0 0,-1 1-1 0 0,0-1 1 0 0,0 1 0 0 0,1-1-1 0 0,-1 1 1 0 0,1 0 0 0 0,0 0 0 0 0,-1 0-1 0 0,1 0 1 0 0,0 0 0 0 0,0 1 0 0 0,0-1-1 0 0,0 3 1 0 0,-15 17 0 0 0,14-19 1 0 0,1-1 0 0 0,0 1 0 0 0,-1 0 0 0 0,1 0 0 0 0,0 0 0 0 0,1 0 0 0 0,-1 0-1 0 0,1 1 1 0 0,-1-1 0 0 0,1 0 0 0 0,0 1 0 0 0,0 0-1 0 0,-1 5 25 0 0,2-4-21 0 0,-1 0 0 0 0,0 1 0 0 0,-1-1 0 0 0,1 0 0 0 0,-1 0 0 0 0,0 0 0 0 0,0 0-4 0 0,1-4-2 0 0,0 1 0 0 0,0-1-1 0 0,0 1 1 0 0,0-1 0 0 0,1 1 0 0 0,-1-1-1 0 0,1 1 1 0 0,-1-1 0 0 0,1 1-1 0 0,-1-1 1 0 0,1 1 0 0 0,0-1 0 0 0,0 1-1 0 0,0 0 1 0 0,0-1 0 0 0,0 1 0 0 0,0 0-1 0 0,0-1 1 0 0,1 1 0 0 0,-1-1-1 0 0,1 1 1 0 0,-1-1 0 0 0,1 1 0 0 0,-1-1-1 0 0,1 1 1 0 0,0-1 0 0 0,0 1-1 0 0,0-1 3 0 0,-1 0 0 0 0,0-1 0 0 0,1 1 0 0 0,-1 0 0 0 0,0-1 0 0 0,0 1 0 0 0,1 0 0 0 0,-1-1 0 0 0,0 1 0 0 0,0 0 0 0 0,0 0 0 0 0,0-1 0 0 0,0 1 0 0 0,0 0 0 0 0,0-1 0 0 0,0 1 0 0 0,0 0 0 0 0,-1-1 0 0 0,1 1 0 0 0,0 0 0 0 0,0-1 0 0 0,-1 1 0 0 0,1 0 0 0 0,0-1 0 0 0,-1 1 0 0 0,1 0 0 0 0,0-1 0 0 0,-1 1 0 0 0,1-1 0 0 0,-1 1 0 0 0,1-1 0 0 0,-1 1 0 0 0,1 0 0 0 0,-1-1 0 0 0,1 1 0 0 0,-1-1 0 0 0,1 1 0 0 0,0 0 0 0 0,0-1 0 0 0,-1 1 0 0 0,1 0 0 0 0,0-1 0 0 0,0 1 0 0 0,-1 0 0 0 0,1-1 0 0 0,0 1 0 0 0,0 0 0 0 0,0-1 0 0 0,0 1 0 0 0,0 0 0 0 0,0 0 0 0 0,0-1 0 0 0,1 1 0 0 0,-1 0 0 0 0,0-1 0 0 0,0 1 0 0 0,0 0 0 0 0,1-1 0 0 0,-1 1 0 0 0,0 0 0 0 0,1-1 0 0 0,-1 1 0 0 0,4 4 0 0 0,-4-5 0 0 0,1 1 0 0 0,0 0 0 0 0,-1 0 0 0 0,1-1 0 0 0,0 1 0 0 0,-1 0 0 0 0,1 0 0 0 0,-1 0 0 0 0,0 0 0 0 0,1 0 0 0 0,-1 0 0 0 0,0 0 0 0 0,1 0 0 0 0,-1 0 0 0 0,0 0 0 0 0,0-1 0 0 0,0 2 0 0 0,0-2 0 0 0,0 0 0 0 0,0 1 0 0 0,0-1 0 0 0,0 0 0 0 0,-1 1 0 0 0,1-1 0 0 0,0 1 0 0 0,0-1 0 0 0,0 0 0 0 0,0 1 0 0 0,0-1 0 0 0,0 0 0 0 0,0 1 0 0 0,0-1 0 0 0,0 1 0 0 0,1-1 0 0 0,-1 0 0 0 0,0 1 0 0 0,0-1 0 0 0,0 0 0 0 0,0 1 0 0 0,0-1 0 0 0,1 0 0 0 0,-1 1 0 0 0,0-1 0 0 0,12 4 0 0 0,-10-4 132 0 0,0 0 1 0 0,0-1-1 0 0,0 1 0 0 0,0 0 0 0 0,0-1 0 0 0,-1 0 0 0 0,1 1 0 0 0,0-1 0 0 0,0 0 0 0 0,-1 0 0 0 0,1 0 0 0 0,1-1-132 0 0,27-20-30 0 0,-6 4-326 0 0,-22 17 354 0 0,0 0 1 0 0,0 0-1 0 0,0 0 0 0 0,0-1 1 0 0,-1 1-1 0 0,1 0 0 0 0,0-1 1 0 0,-1 0-1 0 0,1 1 0 0 0,-1-1 0 0 0,0 0 1 0 0,1 0-1 0 0,-1 0 0 0 0,0 0 1 0 0,0 0-1 0 0,0 0 0 0 0,0 0 1 0 0,-1 0-1 0 0,1 0 0 0 0,0 0 1 0 0,-1 0-1 0 0,0-1 0 0 0,1 1 2 0 0,-1-1 13 0 0,1 0 0 0 0,0 1 0 0 0,0-1 0 0 0,0 1-1 0 0,0-1 1 0 0,1 1 0 0 0,-1-1 0 0 0,1 1 0 0 0,-1 0-1 0 0,1 0 1 0 0,0 0 0 0 0,1-1-13 0 0,-1 1 36 0 0,-1 0-1 0 0,1 0 1 0 0,0 0-1 0 0,-1-1 1 0 0,1 1-1 0 0,-1 0 1 0 0,1-1-1 0 0,-1 1 1 0 0,0-1 0 0 0,0 1-1 0 0,0-1 1 0 0,-1 0-1 0 0,1-1-35 0 0,8-16 130 0 0,-1 2-342 0 0,-7 17 197 0 0,-1 0 1 0 0,0 1 0 0 0,0-1 0 0 0,1 1 0 0 0,-1-1 0 0 0,0 0 0 0 0,0 1 0 0 0,0-1 0 0 0,0 0 0 0 0,0 1 0 0 0,0-1-1 0 0,0 0 1 0 0,0 1 0 0 0,0-1 0 0 0,0 0 0 0 0,-1 1 0 0 0,1-1 0 0 0,0 0 0 0 0,0 1 0 0 0,-1-1 0 0 0,1 0 14 0 0,-6-5-29 0 0,5 6 29 0 0,1 0 0 0 0,0-1 0 0 0,0 1 0 0 0,0 0 0 0 0,-1 0 0 0 0,1 0 0 0 0,0 0 0 0 0,0 0 0 0 0,0 0 0 0 0,-1-1 0 0 0,1 1 0 0 0,0 0 0 0 0,0 0 0 0 0,0 0 0 0 0,0-1 0 0 0,0 1 0 0 0,0 0 0 0 0,-1 0 0 0 0,1 0 0 0 0,0-1 0 0 0,0 1 0 0 0,0 0 0 0 0,0 0 0 0 0,0 0 0 0 0,0-1 0 0 0,0 1 0 0 0,0 0 0 0 0,0 0 0 0 0,0-1 0 0 0,0 1 0 0 0,0 0 0 0 0,0 0 0 0 0,0 0 0 0 0,0-1 0 0 0,0 1 0 0 0,0 0 0 0 0,0 0-1 0 0,1-1 1 0 0,-1 1 0 0 0,0 0 0 0 0,0 0 0 0 0,0 0 0 0 0,0-1 0 0 0,0 1 0 0 0,0 0 0 0 0,1 0 0 0 0,-1 0 0 0 0,0 0 0 0 0,0 0 0 0 0,0-1 0 0 0,0 1 0 0 0,1 0 0 0 0,-1 0 0 0 0,0 0 0 0 0,0 0 0 0 0,1 0 0 0 0,0-2 0 0 0,2 2 0 0 0,3 5 0 0 0,-5-5-3 0 0,0 0 1 0 0,0 1-1 0 0,0-1 0 0 0,0 1 0 0 0,0-1 0 0 0,-1 1 0 0 0,1 0 0 0 0,0-1 1 0 0,0 1-1 0 0,-1 0 0 0 0,1 0 0 0 0,-1-1 0 0 0,1 1 0 0 0,0 0 0 0 0,-1 0 1 0 0,0 0-1 0 0,1 0 0 0 0,-1 0 0 0 0,1-1 0 0 0,-1 1 0 0 0,0 0 0 0 0,0 0 1 0 0,1 0-1 0 0,-1 0 0 0 0,0 0 0 0 0,0 0 0 0 0,0 0 0 0 0,0 0 3 0 0,0 1 3 0 0,0-1-1 0 0,1 0 1 0 0,-1 0-1 0 0,0 0 1 0 0,1 0-1 0 0,-1 1 0 0 0,1-1 1 0 0,0 0-1 0 0,-1 0 1 0 0,1 0-1 0 0,0 0 1 0 0,-1 0-1 0 0,1-1 1 0 0,0 1-1 0 0,0 0 1 0 0,0 0-1 0 0,0 0-2 0 0,0-1 14 0 0,0 1 0 0 0,0-1 1 0 0,-1 1-1 0 0,1 0 0 0 0,0 0 0 0 0,-1-1 0 0 0,1 1 0 0 0,0 0 1 0 0,-1 0-1 0 0,1 0 0 0 0,-1-1 0 0 0,1 1 0 0 0,-1 0 1 0 0,0 0-1 0 0,1 0 0 0 0,-1 0 0 0 0,0 0 0 0 0,0 0 0 0 0,1 0 1 0 0,-1 0-1 0 0,0 0 0 0 0,0 0 0 0 0,0 0 0 0 0,0 0 1 0 0,0 0-1 0 0,0 0 0 0 0,-1 0 0 0 0,1 0 0 0 0,0 0 0 0 0,0 0 1 0 0,-1 0-15 0 0,1 1-3 0 0,0 0 0 0 0,0 0 0 0 0,0 0 0 0 0,0 0 0 0 0,0 0 0 0 0,0 0 0 0 0,0-1 0 0 0,1 1 0 0 0,-1 0 0 0 0,1 0 0 0 0,0 0 0 0 0,-1 0 0 0 0,2 0 3 0 0,3 15-276 0 0,-5-13 300 0 0,1-1 0 0 0,0 0 1 0 0,-1 0-1 0 0,2 1 0 0 0,-1-1 0 0 0,0 0 0 0 0,0 0 1 0 0,1 0-1 0 0,0 0 0 0 0,-1 0 0 0 0,1 0 0 0 0,0-1 1 0 0,2 2-25 0 0,-4-3 2 0 0,0-1 1 0 0,1 1-1 0 0,-1-1 0 0 0,0 1 1 0 0,1-1-1 0 0,-1 1 1 0 0,0-1-1 0 0,0 1 1 0 0,1-1-1 0 0,-1 1 0 0 0,0-1 1 0 0,0 1-1 0 0,0 0 1 0 0,0-1-1 0 0,0 1 1 0 0,0-1-1 0 0,0 1-2 0 0,0-1-16 0 0,0 1 1 0 0,0-1-1 0 0,0 0 1 0 0,0 1-1 0 0,0-1 0 0 0,0 0 1 0 0,0 1-1 0 0,1-1 0 0 0,-1 0 1 0 0,0 0-1 0 0,0 1 0 0 0,0-1 1 0 0,0 0-1 0 0,0 0 1 0 0,0 1-1 0 0,1-1 0 0 0,-1 0 1 0 0,0 0-1 0 0,0 1 0 0 0,0-1 1 0 0,1 0-1 0 0,-1 0 0 0 0,0 0 1 0 0,0 1-1 0 0,1-1 0 0 0,-1 0 1 0 0,0 0-1 0 0,1 0 1 0 0,-1 0-1 0 0,0 0 0 0 0,0 0 1 0 0,1 1-1 0 0,-1-1 0 0 0,0 0 1 0 0,1 0-1 0 0,-1 0 0 0 0,0 0 1 0 0,0 0-1 0 0,1 0 1 0 0,-1 0-1 0 0,0 0 0 0 0,1 0 1 0 0,-1-1-1 0 0,1 1 16 0 0,6 1-570 0 0,1-1 0 0 0,0 0 0 0 0,0 0 0 0 0,0-1-1 0 0,-1 0 1 0 0,1 0 0 0 0,0-1 0 0 0,-1 0 0 0 0,1-1 0 0 0,-1 1 0 0 0,0-1 0 0 0,0-1 0 0 0,0 1 0 0 0,0-1-1 0 0,-1-1 1 0 0,1 1 0 0 0,1-3 570 0 0,4-6-2165 0 0,5 1-2012 0 0</inkml:trace>
  <inkml:trace contextRef="#ctx0" brushRef="#br0" timeOffset="281.377">902 29 11976 0 0,'21'-10'546'0'0,"-21"10"-534"0"0,0 0 0 0 0,0 0 0 0 0,0 0 0 0 0,0 0 0 0 0,0 0-1 0 0,0 0 1 0 0,0 0 0 0 0,-1 0 0 0 0,1 0 0 0 0,0 0 0 0 0,0 0 0 0 0,0-1-1 0 0,0 1 1 0 0,0 0 0 0 0,0 0 0 0 0,0 0 0 0 0,0 0 0 0 0,0 0 0 0 0,0 0-1 0 0,0 0 1 0 0,0 0 0 0 0,0 0 0 0 0,0 0 0 0 0,0 0 0 0 0,0-1 0 0 0,0 1-1 0 0,0 0 1 0 0,0 0 0 0 0,0 0 0 0 0,0 0 0 0 0,0 0 0 0 0,0 0 0 0 0,0 0-1 0 0,0 0 1 0 0,0 0 0 0 0,0 0 0 0 0,0-1 0 0 0,0 1 0 0 0,0 0 0 0 0,0 0-1 0 0,0 0 1 0 0,0 0 0 0 0,0 0 0 0 0,0 0 0 0 0,0 0 0 0 0,0 0 0 0 0,0 0-1 0 0,0 0 1 0 0,0 0 0 0 0,0 0 0 0 0,1-1 0 0 0,-1 1 0 0 0,0 0 0 0 0,0 0-1 0 0,0 0 1 0 0,0 0 0 0 0,0 0 0 0 0,0 0 0 0 0,0 0-12 0 0,-11-9 238 0 0,11 8-115 0 0,0 1 0 0 0,0 0 1 0 0,-1-1-1 0 0,1 1 0 0 0,-1 0 1 0 0,1-1-1 0 0,0 1 1 0 0,-1 0-1 0 0,1-1 0 0 0,-1 1 1 0 0,1 0-1 0 0,0 0 1 0 0,-1-1-1 0 0,1 1 0 0 0,-1 0 1 0 0,1 0-1 0 0,-1 0 0 0 0,1 0 1 0 0,-1 0-1 0 0,1 0 1 0 0,-1 0-1 0 0,1 0 0 0 0,-1 0 1 0 0,1 0-1 0 0,-1 0 0 0 0,0 0-123 0 0,-1 0 430 0 0,0 0 782 0 0,2 1-1152 0 0,-1 0 0 0 0,0 0 0 0 0,1 0 0 0 0,-1 0 0 0 0,0 0-1 0 0,1-1 1 0 0,-1 1 0 0 0,0 0 0 0 0,0 0 0 0 0,0-1 0 0 0,0 1 0 0 0,0 0 0 0 0,0-1 0 0 0,-1 1-60 0 0,0 1 98 0 0,-1 0 12 0 0,1 0 0 0 0,0 1 0 0 0,-1-1 1 0 0,1 1-1 0 0,1 0 0 0 0,-3 2-110 0 0,-8 11 644 0 0,11-14-613 0 0,-1 0-1 0 0,1 0 1 0 0,0 0-1 0 0,-1 0 1 0 0,1 0-1 0 0,0 1 1 0 0,0-1 0 0 0,0 0-1 0 0,1 0 1 0 0,-1 1-1 0 0,0-1 1 0 0,1 1-1 0 0,0-1 1 0 0,-1 0-1 0 0,1 1 1 0 0,0-1-1 0 0,0 1 1 0 0,1 0-31 0 0,-2-2 1 0 0,1 0 0 0 0,0 0-1 0 0,0 0 1 0 0,-1 0 0 0 0,1 0 0 0 0,0 1 0 0 0,-1-1 0 0 0,1 0 0 0 0,-1 0 0 0 0,0 0 0 0 0,1 0 0 0 0,-1 0-1 0 0,0-1 0 0 0,1 1 1 0 0,-1 0-1 0 0,1-1 1 0 0,-1 1-1 0 0,1 0 0 0 0,0 0 1 0 0,-1-1-1 0 0,1 1 1 0 0,0 0-1 0 0,-1 0 1 0 0,1 0-1 0 0,0 0 1 0 0,0-1-1 0 0,0 1 0 0 0,0 0 1 0 0,0 0-1 0 0,0 0 1 0 0,0 0-1 0 0,0-1 1 0 0,0 1-1 0 0,0 0 1 0 0,0 0-1 0 0,1 0 0 0 0,4 11 40 0 0,5 13-27 0 0,-9-22-13 0 0,1 0 0 0 0,-1 0 0 0 0,1 0 0 0 0,-1 0 0 0 0,1 0 0 0 0,0-1 0 0 0,0 1 0 0 0,0 0 0 0 0,1-1 0 0 0,-1 0 0 0 0,1 1 0 0 0,-1-1 0 0 0,1 0 0 0 0,0 0 0 0 0,-1 0 0 0 0,2-1 0 0 0,0 2 0 0 0,1 1 0 0 0,-1-1 0 0 0,0 1 0 0 0,0 0 0 0 0,2 2 0 0 0,-5-4 3 0 0,1 0-1 0 0,-1 0 0 0 0,1 0 1 0 0,0-1-1 0 0,0 1 1 0 0,0-1-1 0 0,0 1 0 0 0,0-1 1 0 0,0 1-1 0 0,0-1 0 0 0,0 0 1 0 0,0 0-1 0 0,1 0 1 0 0,-1 0-1 0 0,0-1 0 0 0,1 1 1 0 0,-1-1-1 0 0,1 1-2 0 0,4 1 24 0 0,-5-1-9 0 0,1 0 1 0 0,-1 0-1 0 0,0 0 1 0 0,0 1-1 0 0,1-1 1 0 0,-1 1-1 0 0,0-1 0 0 0,-1 1 1 0 0,1 0-1 0 0,0 0 1 0 0,0 0-1 0 0,0 1-15 0 0,15 14 52 0 0,-15-16-52 0 0,13 10 0 0 0,-15-11 0 0 0,1 1 0 0 0,-1-1 0 0 0,1 1 0 0 0,-1-1 0 0 0,1 1 0 0 0,-1-1 0 0 0,0 1 0 0 0,1 0 0 0 0,-1-1 0 0 0,0 1 0 0 0,1-1 0 0 0,-1 1 0 0 0,0 0 0 0 0,0-1 0 0 0,0 1 0 0 0,0 0 0 0 0,0-1 0 0 0,0 1 0 0 0,1 0 0 0 0,-2 0 0 0 0,1-1 0 0 0,0 1 0 0 0,0 0 0 0 0,0 9-50 0 0,0-9 49 0 0,0-1 0 0 0,0 1 1 0 0,0-1-1 0 0,0 1 0 0 0,0-1 0 0 0,0 1 1 0 0,0-1-1 0 0,0 1 0 0 0,0-1 0 0 0,0 1 0 0 0,-1-1 1 0 0,1 1-1 0 0,0-1 0 0 0,0 1 0 0 0,0-1 0 0 0,-1 1 1 0 0,1-1-1 0 0,0 1 0 0 0,0-1 0 0 0,-1 0 1 0 0,1 1-1 0 0,-1-1 0 0 0,1 1 0 0 0,0-1 0 0 0,-1 0 1 0 0,1 0-1 0 0,-1 1 0 0 0,1-1 0 0 0,0 0 1 0 0,-1 0-1 0 0,1 1 0 0 0,-1-1 0 0 0,1 0 0 0 0,-1 0 1 0 0,1 0-1 0 0,-1 0 0 0 0,1 0 0 0 0,-1 1 1 0 0,-18 6-113 0 0,0 0-1 0 0,0-2 1 0 0,0 0-1 0 0,-1 0 1 0 0,-15 0 113 0 0,19-3-783 0 0,-10 1-6370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11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19 180 11056 0 0,'-3'0'1001'0'0,"-5"1"-822"0"0,8-1-157 0 0,0 0 0 0 0,-1-1 0 0 0,1 1 0 0 0,0 0-1 0 0,-1 1 1 0 0,1-1 0 0 0,0 0 0 0 0,0 0 0 0 0,-1 0 0 0 0,1 0 0 0 0,0 0 0 0 0,-1 0 0 0 0,1 0 0 0 0,0 0 0 0 0,0 0 0 0 0,-1 1 0 0 0,1-1 0 0 0,0 0 0 0 0,0 0 0 0 0,-1 0 0 0 0,1 1 0 0 0,0-1 0 0 0,0 0 0 0 0,0 0 0 0 0,-1 0 0 0 0,1 1 0 0 0,0-1 0 0 0,0 0 0 0 0,0 1 0 0 0,0-1 0 0 0,0 0 0 0 0,-1 0 0 0 0,1 1 0 0 0,0-1 0 0 0,0 0 0 0 0,0 1 0 0 0,0-1 0 0 0,0 0 0 0 0,0 0 0 0 0,0 1 0 0 0,0-1-1 0 0,0 0 1 0 0,0 1 0 0 0,0-1 0 0 0,0 0 0 0 0,0 1 0 0 0,1-1 0 0 0,-1 0 0 0 0,0 0 0 0 0,0 1-22 0 0,1 17 1909 0 0,1 1 1 0 0,0-1-1 0 0,2 1-1909 0 0,3 36 1793 0 0,-6-49-1712 0 0,1-1 0 0 0,-1 0 0 0 0,1 0 0 0 0,-1 0 0 0 0,2 0 0 0 0,-1 0 0 0 0,0 0 0 0 0,3 3-81 0 0,-1-2-7 0 0,-1 0 1 0 0,0 0 0 0 0,0 1 0 0 0,-1-1-1 0 0,1 4 7 0 0,2 12 222 0 0,1 0-1 0 0,8 19-221 0 0,-14-40 488 0 0,0-1 21 0 0,0 0-202 0 0,0 0-862 0 0,3-8-2610 0 0,0 0-3997 0 0</inkml:trace>
  <inkml:trace contextRef="#ctx0" brushRef="#br0" timeOffset="276.575">67 78 13472 0 0,'-13'-6'600'0'0,"13"6"120"0"0,0 0-576 0 0,0 0-144 0 0,0 0 0 0 0,0 0 0 0 0,0 0 104 0 0,0 0-8 0 0,0 0 0 0 0,0 6 0 0 0,0-1-96 0 0,0 0 0 0 0,0 1 0 0 0,3-1 0 0 0,1 4 0 0 0,-2-1 0 0 0,5 1 0 0 0,-1 5-6120 0 0</inkml:trace>
  <inkml:trace contextRef="#ctx0" brushRef="#br0" timeOffset="909.488">422 222 10592 0 0,'0'0'488'0'0,"0"0"-12"0"0,-7 0-288 0 0,-5 1 353 0 0,0 0 0 0 0,1 1 1 0 0,-1 0-1 0 0,0 1 0 0 0,0 0 1 0 0,1 1-1 0 0,0 1 0 0 0,0 0 0 0 0,0 0 1 0 0,0 1-1 0 0,1 0 0 0 0,0 1 1 0 0,0 0-1 0 0,-7 7-541 0 0,10-7 254 0 0,1 1 0 0 0,-1-1 0 0 0,2 1 0 0 0,-1 0 0 0 0,1 1 0 0 0,0-1 0 0 0,1 1 0 0 0,-1 2-254 0 0,2-4 33 0 0,0 1 1 0 0,1-1-1 0 0,-1 1 0 0 0,1-1 0 0 0,0 9-33 0 0,1-13 16 0 0,1 0 0 0 0,0 0 0 0 0,0 0-1 0 0,0-1 1 0 0,1 1 0 0 0,-1 0 0 0 0,1 0 0 0 0,0 0-1 0 0,-1-1 1 0 0,1 1 0 0 0,0 0 0 0 0,0-1 0 0 0,1 1-1 0 0,-1-1 1 0 0,1 1 0 0 0,-1-1 0 0 0,2 2-16 0 0,9 17 118 0 0,-12-19-115 0 0,1 0 0 0 0,0 0 0 0 0,0 0 0 0 0,-1 0 0 0 0,1-1 0 0 0,0 1 0 0 0,0 0 0 0 0,1-1 0 0 0,-1 1 0 0 0,0-1 0 0 0,0 1 0 0 0,1-1 0 0 0,-1 1 0 0 0,1-1 0 0 0,-1 0 0 0 0,1 0 0 0 0,0 0 0 0 0,-1 0 0 0 0,1 0 0 0 0,0 0 0 0 0,1 0-3 0 0,2 0 15 0 0,0 0 1 0 0,0 0-1 0 0,0 0 0 0 0,0 0 1 0 0,1-1-1 0 0,-1 0 0 0 0,1 0-15 0 0,-3-1 16 0 0,0 1-1 0 0,0-1 1 0 0,0 0 0 0 0,0 0-1 0 0,0 0 1 0 0,0 0-1 0 0,0-1 1 0 0,-1 1-1 0 0,1-1 1 0 0,-1 0-1 0 0,1 1 1 0 0,-1-1-1 0 0,2-2-15 0 0,1 0 79 0 0,0-1-1 0 0,-1 0 1 0 0,1 0-1 0 0,-1 0 1 0 0,0-1-1 0 0,-1 0 1 0 0,1 1-1 0 0,-1-1 1 0 0,0-1-1 0 0,-1 1 1 0 0,0 0-1 0 0,1-1 1 0 0,-2 1-1 0 0,1-1 1 0 0,-1 1-1 0 0,0-6-78 0 0,4-74-801 0 0,-2 59 564 0 0,-2 1 1 0 0,-1 0-1 0 0,-1-1 1 0 0,-1 1-1 0 0,-4-16 237 0 0,3 26-20 0 0,1 6-24 0 0,0 0 0 0 0,1 0 0 0 0,0-6 44 0 0,1 15 1 0 0,0 0-1 0 0,0 1 1 0 0,0-1-1 0 0,0 1 1 0 0,0-1 0 0 0,0 1-1 0 0,0-1 1 0 0,0 1-1 0 0,0-1 1 0 0,0 1-1 0 0,-1-1 1 0 0,1 1-1 0 0,0-1 1 0 0,0 1-1 0 0,-1-1 1 0 0,1 1-1 0 0,0-1 1 0 0,-1 1-1 0 0,1-1 1 0 0,0 1 0 0 0,-1 0-1 0 0,1-1 1 0 0,-1 1-1 0 0,1-1 1 0 0,-1 1-1 0 0,-1 8 66 0 0,2-3-66 0 0,1 0 0 0 0,0 0 0 0 0,0-1 0 0 0,1 1 0 0 0,-1 0 0 0 0,2 3 0 0 0,5 13 0 0 0,25 84 0 0 0,-20-68 0 0 0,-1 1 0 0 0,-2 1 0 0 0,0 6 0 0 0,-9-39 0 0 0,0 1 0 0 0,0-1 0 0 0,1 0 0 0 0,0 1 0 0 0,0-1 0 0 0,1 0 0 0 0,0 0 0 0 0,1 1 0 0 0,5 17 375 0 0,-8-20-198 0 0,0 0-1 0 0,0 0 0 0 0,0-1 0 0 0,1 1 0 0 0,-1-1 0 0 0,2 1-176 0 0,-2-2 2 0 0,0 0 0 0 0,1 0-1 0 0,-1 0 1 0 0,1 0-1 0 0,-1 0 1 0 0,1 0 0 0 0,0-1-1 0 0,0 1 1 0 0,0-1-1 0 0,0 1 1 0 0,0-1 0 0 0,0 0-1 0 0,0 0 1 0 0,0 0-2 0 0,-1 0 67 0 0,-1-1 86 0 0,3-1 20 0 0,7-3-97 0 0,-8 4-72 0 0,-1 0 0 0 0,1-1 1 0 0,-1 1-1 0 0,1-1 1 0 0,-1 1-1 0 0,0-1 0 0 0,1 0 1 0 0,-1 0-1 0 0,0 1 0 0 0,1-1 1 0 0,-1 0-1 0 0,0 0 1 0 0,0 0-1 0 0,0 0 0 0 0,0-1 1 0 0,0 1-1 0 0,0 0 0 0 0,0 0 1 0 0,0-1-1 0 0,0 1 1 0 0,-1 0-1 0 0,1-1 0 0 0,0 0-4 0 0,17-44 0 0 0,-8 23 0 0 0,5-18 0 0 0,13-68 0 0 0,-27 104-1 0 0,0 0 0 0 0,-1 0 0 0 0,0 0 0 0 0,0 0-1 0 0,0 0 1 0 0,0 0 0 0 0,-1 0 0 0 0,0 0 0 0 0,0-1 1 0 0,0 4-54 0 0,1 2-10 0 0,-12 12 0 0 0,8-8 71 0 0,0 1-1 0 0,0 0 1 0 0,0 0-1 0 0,1 0 1 0 0,-1 0-1 0 0,1 0 1 0 0,1 1-1 0 0,-1-1 0 0 0,1 1 1 0 0,0 0-1 0 0,0 0 1 0 0,1 0-1 0 0,-1 0-6 0 0,-1 12 28 0 0,1-1 0 0 0,1 1 0 0 0,0 15-28 0 0,1-28 0 0 0,0 1 0 0 0,1-1 0 0 0,-1 0 0 0 0,1 0 0 0 0,0 1 0 0 0,1 0 0 0 0,-2-4 0 0 0,1 0 0 0 0,0 0 0 0 0,0 0 0 0 0,0 0 0 0 0,0-1 0 0 0,0 1 0 0 0,0 0 0 0 0,1-1 0 0 0,-1 1 0 0 0,0 0 0 0 0,1-1 0 0 0,0 0 0 0 0,-1 1 0 0 0,1-1 0 0 0,0 0 0 0 0,1 1 0 0 0,2 0-280 0 0,1 1 0 0 0,-1-1 0 0 0,1 0-1 0 0,-1-1 1 0 0,1 1 0 0 0,0-1 0 0 0,0 0-1 0 0,0-1 1 0 0,-1 0 0 0 0,1 1 0 0 0,0-2-1 0 0,0 1 1 0 0,6-2 280 0 0,2 0-907 0 0,1-2 0 0 0,-1 0 0 0 0,0 0 0 0 0,0-2 0 0 0,4-1 907 0 0,15-9-1791 0 0,-1-5-7 0 0</inkml:trace>
  <inkml:trace contextRef="#ctx0" brushRef="#br0" timeOffset="1499.592">968 174 15320 0 0,'-4'2'156'0'0,"0"-1"0"0"0,0 0 0 0 0,0 1 0 0 0,0 0 0 0 0,1-1 0 0 0,-1 2 0 0 0,0-1 0 0 0,1 0 0 0 0,-1 1 0 0 0,1-1 0 0 0,-2 3-156 0 0,-5 3-37 0 0,0 1 525 0 0,0-1-1 0 0,1 1 1 0 0,0 1-1 0 0,1 0 1 0 0,0 0-1 0 0,0 1-487 0 0,-2 2 419 0 0,-7 7 397 0 0,14-16-776 0 0,-1-1 1 0 0,1 0-1 0 0,1 1 1 0 0,-1 0-1 0 0,0-1 1 0 0,1 1-1 0 0,0 0 1 0 0,0 0-1 0 0,0 0 1 0 0,0 1-1 0 0,1-1 1 0 0,-1 2-41 0 0,-1 4 24 0 0,2-8-31 0 0,0 1-1 0 0,0 0 0 0 0,0-1 1 0 0,1 1-1 0 0,-1 0 0 0 0,1 0 1 0 0,-1 1 7 0 0,1-3-2 0 0,0 0 0 0 0,1 0 0 0 0,-1 0 1 0 0,0 0-1 0 0,0 0 0 0 0,1 1 0 0 0,-1-1 1 0 0,0 0-1 0 0,1 0 0 0 0,-1 0 0 0 0,1 0 1 0 0,0-1-1 0 0,-1 1 0 0 0,1 0 0 0 0,0 0 1 0 0,-1 0-1 0 0,1 0 0 0 0,0 0 0 0 0,0-1 1 0 0,0 1-1 0 0,0 0 0 0 0,0-1 0 0 0,0 1 2 0 0,1 0 17 0 0,-1 0-1 0 0,1 0 0 0 0,0-1 0 0 0,0 1 1 0 0,-1 0-1 0 0,1-1 0 0 0,0 0 0 0 0,0 1 1 0 0,0-1-1 0 0,0 0 0 0 0,0 0 0 0 0,-1 0 1 0 0,1 0-1 0 0,0 0 0 0 0,0 0 0 0 0,0-1 1 0 0,0 1-1 0 0,0-1 0 0 0,-1 1 0 0 0,1-1 1 0 0,0 0-1 0 0,0 1 0 0 0,-1-1 1 0 0,1 0-1 0 0,-1 0 0 0 0,1 0 0 0 0,-1 0 1 0 0,1-1-1 0 0,-1 1 0 0 0,1 0 0 0 0,-1-1-16 0 0,3-2 56 0 0,0-1 0 0 0,0 1 0 0 0,-1-1 0 0 0,0 0 0 0 0,0 0 0 0 0,0 0 0 0 0,0 0 0 0 0,-1 0 0 0 0,2-4-56 0 0,-2 3-10 0 0,0 0-1 0 0,1-1 1 0 0,0 1-1 0 0,0 0 1 0 0,1 1-1 0 0,0-1 11 0 0,-2 3-7 0 0,0 0 0 0 0,1 0 0 0 0,-1 1 0 0 0,1-1 0 0 0,-1 1 0 0 0,1 0 0 0 0,0 0 0 0 0,0 0 0 0 0,0 0 1 0 0,0 0-1 0 0,0 1 0 0 0,2-1 7 0 0,-4 1-37 0 0,0 1 0 0 0,0 0-1 0 0,1 0 1 0 0,-1 0 0 0 0,0 0 0 0 0,1 0 0 0 0,-1 0 0 0 0,0 0 0 0 0,1 0 0 0 0,-1 0 0 0 0,0 1 0 0 0,0-1 0 0 0,1 0 0 0 0,-1 1 0 0 0,0-1 0 0 0,0 1 0 0 0,0 0-1 0 0,1-1 1 0 0,-1 1 0 0 0,0 0 0 0 0,0 0 37 0 0,24 23-131 0 0,-17-15 155 0 0,-2-3 8 0 0,-1 1-1 0 0,0 0 0 0 0,0 0 0 0 0,-1 0 0 0 0,0 1 0 0 0,-1 0 1 0 0,3 6-32 0 0,-3-7-15 0 0,-1 0 1 0 0,1-1-1 0 0,0 0 1 0 0,1 1 0 0 0,-1-1-1 0 0,1 0 1 0 0,0-1-1 0 0,1 1 1 0 0,0-1-1 0 0,-1 0 1 0 0,2 0 0 0 0,-1 0 14 0 0,-1-2 51 0 0,-1-1 1 0 0,0 0-1 0 0,1 0 1 0 0,0 0-1 0 0,-1 0 1 0 0,1 0 0 0 0,0-1-1 0 0,0 1 1 0 0,0-1-1 0 0,0 0 1 0 0,0 0-1 0 0,0-1 1 0 0,0 1-1 0 0,0-1 1 0 0,0 0 0 0 0,0 0-1 0 0,0-1 1 0 0,1 1-1 0 0,-1-1 1 0 0,0 1-1 0 0,3-3-51 0 0,3 1 96 0 0,-1-1-1 0 0,0 0 1 0 0,-1-1-1 0 0,1 0 1 0 0,-1 0-1 0 0,1-1 1 0 0,2-2-96 0 0,-8 5-6 0 0,0-1 0 0 0,0 1-1 0 0,0 0 1 0 0,-1-1 0 0 0,1 1 0 0 0,-1-1 0 0 0,0 0 0 0 0,1 0 0 0 0,-1 0 0 0 0,-1 0-1 0 0,1 0 1 0 0,0 0 0 0 0,-1-1 0 0 0,0 1 0 0 0,1-1 0 0 0,-1 1 0 0 0,-1 0 0 0 0,1-1 0 0 0,0 0-1 0 0,-1 1 1 0 0,0-1 6 0 0,2-37-143 0 0,-1 21-71 0 0,0 1-1 0 0,-2-2 215 0 0,0-25-555 0 0,1 28 62 0 0,0-1 0 0 0,-4-14 493 0 0,1 8-500 0 0,-1 0-508 0 0,-5-18 1008 0 0,7 36-17 0 0,0-1 0 0 0,-1 0 0 0 0,0 1 0 0 0,0 0 0 0 0,-1 0 0 0 0,0 0 0 0 0,-3-4 17 0 0,7 11 10 0 0,-1-1 0 0 0,1 1 0 0 0,-1-1 0 0 0,1 0 0 0 0,-1 1 0 0 0,1 0 0 0 0,-1-1 0 0 0,1 1 0 0 0,-1-1 0 0 0,1 1 0 0 0,-1 0 0 0 0,0-1 0 0 0,1 1 0 0 0,-1 0 0 0 0,0-1 0 0 0,1 1 0 0 0,-1 0 0 0 0,0 0 0 0 0,1 0 0 0 0,-1 0 0 0 0,0 0 0 0 0,1 0 0 0 0,-1 0 0 0 0,0 0 0 0 0,1 0 0 0 0,-1 0-1 0 0,0 0 1 0 0,0 0-10 0 0,-1 1 99 0 0,0 0 0 0 0,1 0-1 0 0,-1 0 1 0 0,0 0 0 0 0,0 0-1 0 0,1 0 1 0 0,-1 0 0 0 0,0 0-1 0 0,1 1 1 0 0,-2 0-99 0 0,0 2 61 0 0,0 0-1 0 0,0 0 1 0 0,0 0-1 0 0,0 0 1 0 0,0 0 0 0 0,1 0-1 0 0,0 1 1 0 0,-2 4-61 0 0,3 0-42 0 0,-1 1 1 0 0,2-1-1 0 0,-1 0 1 0 0,2 1-1 0 0,0 4 42 0 0,-1 9 140 0 0,1-2-5 0 0,1-1 0 0 0,2 9-135 0 0,3 25-193 0 0,5 56 328 0 0,-11-101-115 0 0,1 0 1 0 0,0 0-1 0 0,0 0 0 0 0,0 0 1 0 0,3 3-21 0 0,-2-2-2 0 0,0 0 1 0 0,0-1 0 0 0,-1 1 0 0 0,0 1 1 0 0,-1-4 0 0 0,1-1 0 0 0,-1 1 0 0 0,1-1 0 0 0,1 1 0 0 0,-1-1 0 0 0,1 0 0 0 0,0 0 0 0 0,1 0 0 0 0,-1-1 0 0 0,2 2 0 0 0,-4-6 35 0 0,-1-1 0 0 0,1 1 0 0 0,0 0-1 0 0,0 0 1 0 0,0 0 0 0 0,-1 0-1 0 0,1-1 1 0 0,0 1 0 0 0,0 0 0 0 0,0-1-1 0 0,0 1 1 0 0,0 0 0 0 0,0-1 0 0 0,1 0-1 0 0,-1 1 1 0 0,0-1 0 0 0,0 0 0 0 0,0 1-1 0 0,0-1 1 0 0,1 0 0 0 0,-1 0-1 0 0,0 0 1 0 0,0 0 0 0 0,1 0-35 0 0,2-1 60 0 0,-1 1-1 0 0,1-1 1 0 0,0 0 0 0 0,-1 0 0 0 0,1-1-1 0 0,3 0-59 0 0,-7 1-59 0 0,0 1 0 0 0,1 0 0 0 0,-1 0-1 0 0,1 0 1 0 0,-1-1 0 0 0,0 1-1 0 0,1 0 1 0 0,-1-1 0 0 0,0 1 0 0 0,1 0-1 0 0,-1-1 1 0 0,0 1 0 0 0,1 0 0 0 0,-1-1-1 0 0,0 1 1 0 0,0-1 0 0 0,1 1 0 0 0,-1 0-1 0 0,0-1 1 0 0,0 1 0 0 0,0-1-1 0 0,0 1 1 0 0,0-1 0 0 0,0 1 0 0 0,1-1-1 0 0,-1 1 1 0 0,0-1 59 0 0,0-2-337 0 0,3-5-686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10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264 131 6448 0 0,'0'0'141'0'0,"2"-14"358"0"0,-2 13-496 0 0,0-1 1 0 0,0 1 0 0 0,1-1-1 0 0,-1 1 1 0 0,0 0 0 0 0,1-1-1 0 0,-1 1 1 0 0,1 0-1 0 0,0-1 1 0 0,-1 1 0 0 0,1 0-4 0 0,0 0-1 0 0,0-1 0 0 0,-1 1 1 0 0,1-1-1 0 0,-1 1 0 0 0,1-1 0 0 0,-1 1 1 0 0,1-1-1 0 0,-1 1 0 0 0,0-1 1 0 0,0 1-1 0 0,0-1 1 0 0,1 0 63 0 0,-1 1 0 0 0,0-1 0 0 0,1 0 0 0 0,-1 1 0 0 0,1-1 0 0 0,0 0 0 0 0,0 1 1 0 0,-1-1-1 0 0,1 1 0 0 0,0 0 0 0 0,0-1 0 0 0,0 1 0 0 0,0 0 0 0 0,1-1-63 0 0,20-20 1611 0 0,-8 9-888 0 0,-4 3 411 0 0,-8 9-976 0 0,-1 0-1 0 0,1 0 1 0 0,-1-1-1 0 0,1 1 0 0 0,-1-1 1 0 0,0 1-1 0 0,0-1 0 0 0,0 1 1 0 0,1-1-158 0 0,-2 1 584 0 0,0 1-11 0 0,0 0-44 0 0,0 0-17 0 0,0 0-6 0 0,0 0-2 0 0,0 0-1 0 0,0 0 1 0 0,-6 1 458 0 0,-1 0-867 0 0,1 1 0 0 0,0 0 0 0 0,-1 0 0 0 0,1 0 1 0 0,0 1-1 0 0,1 0 0 0 0,-1 0 0 0 0,0 1 0 0 0,1 0 0 0 0,0 0 1 0 0,0 0-1 0 0,0 0 0 0 0,0 1 0 0 0,1 0 0 0 0,0 0 1 0 0,0 0-1 0 0,0 0 0 0 0,0 1 0 0 0,1-1 0 0 0,0 1 0 0 0,-1 2-95 0 0,0 4 104 0 0,-1 0 0 0 0,2 0 0 0 0,0 1 1 0 0,0 0-1 0 0,1-1 0 0 0,1 1 0 0 0,0 0 0 0 0,1 0 0 0 0,0 2-104 0 0,3 18 70 0 0,1 1-1 0 0,8 28-69 0 0,3 20 460 0 0,2 53-460 0 0,-16-122 113 0 0,-1 1-1 0 0,0-1 1 0 0,-2 10-113 0 0,1-17 39 0 0,0 1-1 0 0,0-1 1 0 0,-1 1 0 0 0,0-1 0 0 0,0 1 0 0 0,0-1 0 0 0,-1 0-1 0 0,-1 1-38 0 0,4-6 54 0 0,0-1-69 0 0,0 1 0 0 0,0-1 1 0 0,0 0-1 0 0,0 0 1 0 0,0 1-1 0 0,0-1 0 0 0,0 0 1 0 0,0 0-1 0 0,0 1 1 0 0,0-1-1 0 0,0 0 0 0 0,-1 0 1 0 0,1 0-1 0 0,0 1 1 0 0,0-1-1 0 0,0 0 0 0 0,0 0 1 0 0,0 0-1 0 0,0 1 1 0 0,-1-1-1 0 0,1 0 0 0 0,0 0 1 0 0,0 0-1 0 0,0 0 1 0 0,-1 1-1 0 0,1-1 0 0 0,0 0 1 0 0,0 0-1 0 0,0 0 1 0 0,-1 0-1 0 0,1 0 0 0 0,0 0 1 0 0,0 0-1 0 0,-1 1 15 0 0,-8-4-843 0 0,-8-7-503 0 0,13 5 434 0 0,0 0 0 0 0,0 0 0 0 0,0 0 0 0 0,0 0 0 0 0,1-1-1 0 0,-2-2 913 0 0,-4-7-1110 0 0,-7-8-970 0 0</inkml:trace>
  <inkml:trace contextRef="#ctx0" brushRef="#br0" timeOffset="685.534">33 444 8432 0 0,'-15'-12'388'0'0,"12"9"-11"0"0,-7-11-116 0 0,10 12-137 0 0,-1 1-1 0 0,0-1 0 0 0,1 1 0 0 0,-1 0 0 0 0,1-1 0 0 0,0 1 0 0 0,-1-1 0 0 0,1 1 0 0 0,0-1 1 0 0,0 1-1 0 0,0-1 0 0 0,0 1 0 0 0,0-1 0 0 0,0 1 0 0 0,0-1 0 0 0,1 1 0 0 0,-1-1 1 0 0,1 1-1 0 0,-1-1 0 0 0,1 1 0 0 0,-1-1 0 0 0,1 1 0 0 0,0 0 0 0 0,-1-1 0 0 0,1 1 1 0 0,0 0-1 0 0,0 0 0 0 0,0 0 0 0 0,0 0 0 0 0,0 0 0 0 0,1 0 0 0 0,-1-1-123 0 0,2 1 144 0 0,0 0-1 0 0,0-1 1 0 0,0 1-1 0 0,0 1 1 0 0,1-1-1 0 0,-1 0 1 0 0,0 1-1 0 0,0-1 1 0 0,0 1-1 0 0,1 0 1 0 0,-1 0-1 0 0,1 0-143 0 0,13 0 117 0 0,-4-1-43 0 0,-1 0-1 0 0,0 2 1 0 0,0 0 0 0 0,1 0 0 0 0,-1 1 0 0 0,1 0-74 0 0,30 10 426 0 0,-28-7-202 0 0,0-1 0 0 0,0-1 0 0 0,0 0 0 0 0,1-1 0 0 0,9 0-224 0 0,-11-2-125 0 0,6 0 58 0 0,-1 0 0 0 0,1-1-1 0 0,-1-1 1 0 0,0-1 0 0 0,5-2 67 0 0,20-3 93 0 0,-35 7-21 0 0,1 0 0 0 0,-1-1-1 0 0,0 0 1 0 0,0-1 0 0 0,0 0 0 0 0,0 0-1 0 0,0-1 1 0 0,0 0 0 0 0,-1 0-1 0 0,6-5-71 0 0,-32 13 1455 0 0,-7 6-2184 0 0,18-7 797 0 0,0-1 0 0 0,1 1 0 0 0,-1 1 0 0 0,1-1 0 0 0,0 1 0 0 0,-1 1-68 0 0,-14 10 791 0 0,12-8-934 0 0,0-1-1 0 0,1 1 0 0 0,-1 1 1 0 0,1 0-1 0 0,1 0 1 0 0,-1 0-1 0 0,1 1 0 0 0,-1 4 144 0 0,5-7 51 0 0,0 1 0 0 0,1 0 0 0 0,1 0 0 0 0,-1 0 0 0 0,1 0 0 0 0,0 1-1 0 0,0-1 1 0 0,1 0 0 0 0,0 0 0 0 0,1 3-51 0 0,-1-7 7 0 0,0-3 0 0 0,0 1 0 0 0,0-1 0 0 0,0 1 0 0 0,0-1 0 0 0,0 1 0 0 0,0-1 0 0 0,0 1 0 0 0,0-1 0 0 0,0 1 0 0 0,1 0 0 0 0,-1-1 0 0 0,0 1 0 0 0,0-1 0 0 0,1 0 0 0 0,-1 1 0 0 0,0-1 0 0 0,1 1 0 0 0,-1-1 0 0 0,0 1 0 0 0,1-1 0 0 0,-1 0 0 0 0,1 1 0 0 0,-1-1 0 0 0,0 0 0 0 0,1 1 0 0 0,-1-1 0 0 0,1 0 0 0 0,-1 0 0 0 0,1 1 0 0 0,-1-1 0 0 0,1 0 0 0 0,0 0 0 0 0,0 0-7 0 0,19 0 313 0 0,-17 0-337 0 0,-1-1 28 0 0,1 1 0 0 0,0-1-1 0 0,0 0 1 0 0,-1 0-1 0 0,1 0 1 0 0,-1 0 0 0 0,1-1-1 0 0,-1 1 1 0 0,0-1 0 0 0,1 1-1 0 0,-1-1 1 0 0,0 0-1 0 0,1-1-3 0 0,26-31 40 0 0,-21 24-51 0 0,7-10 113 0 0,-7 9-116 0 0,0 1 1 0 0,0 0-1 0 0,1 0 1 0 0,1 1-1 0 0,0 0 0 0 0,10-7 14 0 0,-15 12-3 0 0,4-2 2 0 0,1 0 0 0 0,-1 1 0 0 0,1-1 0 0 0,0 2 0 0 0,0 0 0 0 0,0 0-1 0 0,1 0 1 0 0,5 0 1 0 0,-11 3 0 0 0,0 0 0 0 0,0 0 0 0 0,0 1 0 0 0,1 0 0 0 0,-1 0 0 0 0,0 0 0 0 0,1 0 0 0 0,-3 1 0 0 0,-1 0 0 0 0,1-1 0 0 0,-1 1 0 0 0,0 0 0 0 0,1 0 0 0 0,-1 1 0 0 0,0-1 0 0 0,0 0 0 0 0,0 1 0 0 0,0-1 0 0 0,0 1 0 0 0,0 0 0 0 0,0 0 0 0 0,-1-1 0 0 0,2 3 0 0 0,-1-2-7 0 0,6 7 74 0 0,-2-1 0 0 0,1 1 0 0 0,-1 1 1 0 0,3 4-68 0 0,-5-5 19 0 0,0-1 0 0 0,0 1 0 0 0,0-1 0 0 0,-1 1 0 0 0,-1 0 0 0 0,0 1 1 0 0,0-1-1 0 0,-1 0 0 0 0,1 6-19 0 0,-2-15-4 0 0,0 0 1 0 0,0 0-1 0 0,0 0 1 0 0,0 0-1 0 0,0 0 1 0 0,0 1-1 0 0,0-1 1 0 0,0 0-1 0 0,0 0 1 0 0,0 0-1 0 0,0 0 1 0 0,0 0-1 0 0,0 1 1 0 0,0-1-1 0 0,0 0 1 0 0,0 0-1 0 0,0 0 1 0 0,-1 0-1 0 0,1 0 1 0 0,0 1-1 0 0,0-1 1 0 0,0 0-1 0 0,0 0 1 0 0,0 0-1 0 0,0 0 1 0 0,0 0-1 0 0,0 0 1 0 0,-1 0-1 0 0,1 0 0 0 0,0 1 1 0 0,0-1-1 0 0,0 0 1 0 0,0 0-1 0 0,0 0 1 0 0,0 0-1 0 0,-1 0 1 0 0,1 0-1 0 0,0 0 1 0 0,0 0-1 0 0,0 0 1 0 0,0 0-1 0 0,0 0 1 0 0,-1 0-1 0 0,1 0 1 0 0,0 0-1 0 0,0 0 1 0 0,0 0-1 0 0,0 0 1 0 0,0 0-1 0 0,-1 0 1 0 0,1 0-1 0 0,0 0 1 0 0,0 0-1 0 0,0 0 1 0 0,0 0-1 0 0,0-1 1 0 0,-1 1-1 0 0,1 0 1 0 0,0 0-1 0 0,0 0 1 0 0,0 0 3 0 0,-7-6 655 0 0,3-3-576 0 0,0 0-1 0 0,1 0 1 0 0,0-1 0 0 0,0 1-1 0 0,1 0 1 0 0,0-1 0 0 0,1 0-1 0 0,0 1 1 0 0,1-1 0 0 0,0 0-1 0 0,0 0 1 0 0,1 1 0 0 0,0-1-1 0 0,2-3-78 0 0,-1 1 2 0 0,0 0 0 0 0,1 1-1 0 0,1 0 1 0 0,0 0-1 0 0,0 0 1 0 0,6-9-2 0 0,-7 14-75 0 0,2-1 0 0 0,-1 1 1 0 0,1 0-1 0 0,0 0 0 0 0,0 0 0 0 0,0 0 0 0 0,1 1 0 0 0,0 0 1 0 0,0 0-1 0 0,5-2 75 0 0,-6 4-528 0 0,0 0 0 0 0,0 0 1 0 0,0 0-1 0 0,0 1 1 0 0,1 0-1 0 0,-1 0 0 0 0,3 0 528 0 0,7-3-1375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24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14832 0 0,'24'13'1983'0'0,"-23"-12"-1791"0"0,12 1 490 0 0,4 2-249 0 0,1-1 1 0 0,-1 0 0 0 0,1-2-1 0 0,2 0-433 0 0,31 1-6 0 0,-22-1 264 0 0,22-2-258 0 0,-19 0 935 0 0,29 3-935 0 0,-5 0-532 0 0,-55-2-593 0 0,-1 2-3524 0 0,0 4-1511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24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12728 0 0,'0'0'580'0'0,"0"0"-11"0"0,0 0-320 0 0,0 0 5 0 0,7 3 342 0 0,1 1-216 0 0,1-1 1 0 0,-1 0-1 0 0,1 0 1 0 0,0-1-1 0 0,0 0 1 0 0,0 0-1 0 0,0-1 1 0 0,2-1-381 0 0,19 1 1933 0 0,25-3-1933 0 0,0 0 818 0 0,-3 0 327 0 0,20-4-1145 0 0,-8 0-795 0 0,2 3-4785 0 0,-46 3-1089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26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9 521 8288 0 0,'-7'3'133'0'0,"7"-3"-130"0"0,0 0 0 0 0,-1 0 1 0 0,1 0-1 0 0,0 0 0 0 0,0 0 0 0 0,0 0 0 0 0,0 0 0 0 0,0 0 0 0 0,0 0 0 0 0,0 0 0 0 0,0 0 1 0 0,0 0-1 0 0,0 0 0 0 0,0 0 0 0 0,0 0 0 0 0,0 0 0 0 0,0 0 0 0 0,0 0 0 0 0,0 0 0 0 0,0 0 1 0 0,0 1-1 0 0,0-1 0 0 0,0 0 0 0 0,0 0 0 0 0,0 0 0 0 0,0 0 0 0 0,0 0 0 0 0,0 0 0 0 0,0 0 1 0 0,0 0-1 0 0,0 0 0 0 0,0 0 0 0 0,0 0 0 0 0,0 0 0 0 0,0 0 0 0 0,0 0 0 0 0,0 0 0 0 0,0 1 1 0 0,0-1-1 0 0,0 0 0 0 0,0 0 0 0 0,0 0 0 0 0,0 0 0 0 0,0 0 0 0 0,0 0 0 0 0,0 0 0 0 0,0 0 1 0 0,0 0-1 0 0,0 0 0 0 0,0 0 0 0 0,0 0 0 0 0,0 0 0 0 0,0 0 0 0 0,0 0 0 0 0,0 0 0 0 0,0 0 1 0 0,0 0-1 0 0,0 0 0 0 0,0 0-3 0 0,12 3 659 0 0,-9-3-197 0 0,-3 0 136 0 0,0 0 30 0 0,0 2-403 0 0,0-1 1 0 0,0 0-1 0 0,0 0 1 0 0,0 0-1 0 0,0 0 1 0 0,-1 1-1 0 0,1-1 1 0 0,0 0-1 0 0,-1 0 1 0 0,1 0 0 0 0,0 0-1 0 0,-1 0 1 0 0,0 1-226 0 0,-2 0 117 0 0,2-1-35 0 0,1-1 1 0 0,0 0-1 0 0,-1 0 1 0 0,1 0 0 0 0,0 0-1 0 0,-1 1 1 0 0,1-1-1 0 0,0 0 1 0 0,0 0-1 0 0,-1 1 1 0 0,1-1-1 0 0,0 0 1 0 0,0 0-1 0 0,0 1 1 0 0,-1-1-1 0 0,1 0 1 0 0,0 1-1 0 0,0-1 1 0 0,0 0-1 0 0,0 1 1 0 0,0-1-1 0 0,-1 0 1 0 0,1 1-1 0 0,0-1 1 0 0,0 0-1 0 0,0 1 1 0 0,0-1-83 0 0,0 1 377 0 0,0-1-8 0 0,1 1-51 0 0,0 11 16 0 0,-2-11-278 0 0,1-1-1 0 0,0 1 1 0 0,0-1 0 0 0,0 1 0 0 0,0-1 0 0 0,0 0 0 0 0,0 1 0 0 0,0-1-1 0 0,0 1 1 0 0,0-1 0 0 0,0 1 0 0 0,1-1 0 0 0,-1 1 0 0 0,0-1 0 0 0,0 1-1 0 0,0-1 1 0 0,0 1 0 0 0,1-1 0 0 0,-1 1 0 0 0,0-1 0 0 0,0 0 0 0 0,1 1 0 0 0,-1-1-1 0 0,0 0 1 0 0,1 1 0 0 0,-1-1 0 0 0,1 0 0 0 0,-1 1 0 0 0,0-1 0 0 0,1 0-1 0 0,-1 0 1 0 0,1 1 0 0 0,-1-1-56 0 0,2 1 320 0 0,-2-1 89 0 0,0 0 9 0 0,1 0-369 0 0,0 0 1 0 0,0 0 0 0 0,1-1-1 0 0,-1 1 1 0 0,0 0 0 0 0,0 0-1 0 0,0-1 1 0 0,1 1-1 0 0,-1-1 1 0 0,0 1 0 0 0,0-1-1 0 0,0 1 1 0 0,0-1 0 0 0,0 0-1 0 0,0 0 1 0 0,0 1 0 0 0,0-1-1 0 0,0 0 1 0 0,0 0-1 0 0,0 0 1 0 0,-1 0 0 0 0,1 0-1 0 0,0 0 1 0 0,-1 0-50 0 0,3-4 295 0 0,-1 1-1 0 0,0-1 1 0 0,-1 0 0 0 0,1 1 0 0 0,0-4-295 0 0,1-4 197 0 0,-2 8-197 0 0,-1 0 0 0 0,1 0 0 0 0,-1-1 0 0 0,0 1 0 0 0,0 0 0 0 0,0 0 0 0 0,1-17 0 0 0,-1 12 0 0 0,1 0 0 0 0,-2-1 0 0 0,1 1 0 0 0,-2-6 0 0 0,0 6 0 0 0,1 1 0 0 0,1 0 0 0 0,0-1 0 0 0,0 1 0 0 0,1-1 0 0 0,0-2 0 0 0,15-80 0 0 0,-7 24 0 0 0,-4 17 91 0 0,-6 32 19 0 0,1 16-109 0 0,-1 0 0 0 0,1 0 1 0 0,0 0-1 0 0,0 0 0 0 0,-1-1 0 0 0,2 1 1 0 0,-1 0-1 0 0,0-1-1 0 0,2 0-64 0 0,1 3 8 0 0,7 7 48 0 0,-8-7 8 0 0,-1 1 0 0 0,1 0 0 0 0,-1 0 0 0 0,1 0 0 0 0,-1-1-1 0 0,0 1 1 0 0,1 0 0 0 0,-1 1 0 0 0,0-1 0 0 0,0 0 0 0 0,0 0 0 0 0,0 0-1 0 0,0 1 1 0 0,0-1 0 0 0,0 0 0 0 0,-1 1 0 0 0,1-1 0 0 0,0 1 0 0 0,0 0-1 0 0,9 12-60 0 0,-8-13 57 0 0,-1 1 1 0 0,1 0 0 0 0,-1-1-1 0 0,0 1 1 0 0,0 0 0 0 0,0 0 0 0 0,0 0-1 0 0,1 0 4 0 0,1 6 1 0 0,1-1-1 0 0,0 0 0 0 0,5 6 0 0 0,8 14-11 0 0,18 52 50 0 0,-24-53-65 0 0,-3-4-11 0 0,3 6 7 0 0,8 24 30 0 0,-5-24 17 0 0,-1-1 46 0 0,10 12-63 0 0,-5-7 0 0 0,-8-11 0 0 0,-3-15 0 0 0,2-1 0 0 0,-8-4 0 0 0,-1-1 0 0 0,1 0 0 0 0,0 1 0 0 0,-1-1 0 0 0,1 0 0 0 0,0 0 0 0 0,-1 0 0 0 0,1 0 0 0 0,0 0 0 0 0,-1 1 0 0 0,1-1 0 0 0,0 0 0 0 0,-1-1 0 0 0,1 1 0 0 0,0 0 0 0 0,0 0 0 0 0,2-4 0 0 0,-2 4 0 0 0,1-2-1 0 0,0 0-1 0 0,0 0 1 0 0,0 0-1 0 0,0 0 1 0 0,0 0-1 0 0,0 0 1 0 0,-1-1-1 0 0,1 1 1 0 0,-1-1-1 0 0,0 1 1 0 0,1-1-1 0 0,-1 1 1 0 0,0-1 0 0 0,0-1 1 0 0,2-7 87 0 0,-1 0 0 0 0,0 0 0 0 0,-1-2-87 0 0,6-27 1231 0 0,-6 35-1112 0 0,0 0 0 0 0,0 0 0 0 0,-1 0 0 0 0,0 0 0 0 0,0-3-119 0 0,0 3 2 0 0,0 1 0 0 0,0-1 0 0 0,1 0 1 0 0,-1 1-1 0 0,1-1 0 0 0,1-3-2 0 0,1-3-64 0 0,0 1 0 0 0,-1-1 0 0 0,-1 0-1 0 0,0 0 1 0 0,0-4 64 0 0,3-28-159 0 0,-1 27 174 0 0,10-45 125 0 0,-4 12-51 0 0,-5 40-59 0 0,-3 6-21 0 0,0 0-1 0 0,0 1 1 0 0,0-1-1 0 0,0 0 1 0 0,0 0 0 0 0,-1 0-1 0 0,1 0 1 0 0,-1 0 0 0 0,0 1-1 0 0,0-1 1 0 0,0 0 0 0 0,0 0-1 0 0,0 0 1 0 0,-1-2-9 0 0,1 3 2 0 0,-1 0 0 0 0,1 0 0 0 0,0 0 0 0 0,0 0 0 0 0,0 0 0 0 0,0 0 0 0 0,0 0 0 0 0,1 0 0 0 0,-1 0 0 0 0,0 0 0 0 0,1 0 0 0 0,0 0 0 0 0,-1 0 0 0 0,1 0 0 0 0,0 0 0 0 0,0 0 0 0 0,0 1 0 0 0,0-1 0 0 0,1 0 0 0 0,-1 0-2 0 0,1-1 2 0 0,0 0 0 0 0,0 0 0 0 0,-1 0 0 0 0,1 0 0 0 0,-1-1-1 0 0,0 1 1 0 0,0-2-2 0 0,8-15 64 0 0,-9 17-64 0 0,0 3 0 0 0,-1-1-1 0 0,1 1 1 0 0,0 0-1 0 0,0-1 1 0 0,0 1-1 0 0,0 0 1 0 0,0-1-1 0 0,1 1 1 0 0,-1 0-1 0 0,0-1 1 0 0,0 1-1 0 0,0 0 1 0 0,0-1-1 0 0,0 1 1 0 0,0 0-1 0 0,0 0 1 0 0,1-1-1 0 0,-1 1 1 0 0,0 0-1 0 0,0-1 1 0 0,0 1-1 0 0,1 0 1 0 0,-1 0-1 0 0,0-1 1 0 0,0 1-1 0 0,1 0 1 0 0,-1 0 0 0 0,2-4-536 0 0,3-3-873 0 0,2 10-3079 0 0,-5-1-2585 0 0</inkml:trace>
  <inkml:trace contextRef="#ctx0" brushRef="#br0" timeOffset="1100.768">684 127 7344 0 0,'0'0'332'0'0,"-1"-1"-4"0"0,1 1-325 0 0,0 0 1 0 0,0-1 0 0 0,-1 1 0 0 0,1 0-1 0 0,0 0 1 0 0,0-1 0 0 0,0 1-1 0 0,0 0 1 0 0,0 0 0 0 0,0-1-1 0 0,0 1 1 0 0,0 0 0 0 0,0-1-1 0 0,0 1 1 0 0,0 0 0 0 0,0 0-1 0 0,0-1 1 0 0,0 1 0 0 0,0 0 0 0 0,0-1-1 0 0,0 1 1 0 0,0 0 0 0 0,0 0-1 0 0,0-1 1 0 0,0 1 0 0 0,0 0-1 0 0,1 0 1 0 0,-1-1 0 0 0,0 1-1 0 0,0 0 1 0 0,0 0 0 0 0,1-1 0 0 0,-1 1-1 0 0,0 0 1 0 0,0 0 0 0 0,1 0-4 0 0,-1-1-1 0 0,3-12 1051 0 0,2-4 793 0 0,3-1 1078 0 0,-7 17-2117 0 0,-1 1 18 0 0,0 0-82 0 0,4-8 2351 0 0,-2 13-2978 0 0,0-1-1 0 0,0 1 0 0 0,1-1 0 0 0,0 0 0 0 0,1 2-112 0 0,10 15-123 0 0,-12-16 84 0 0,0-1 1 0 0,-1 1-1 0 0,1-1 1 0 0,-1 1-1 0 0,0 0 1 0 0,0 3 38 0 0,5 14 345 0 0,-3 14-443 0 0,-1-29 37 0 0,0-1 0 0 0,-1 0 0 0 0,0 1 0 0 0,-1-1 0 0 0,1 0 0 0 0,-1 1 61 0 0,0-3 0 0 0,1 0 0 0 0,0-1 0 0 0,-1 1 0 0 0,1 0 0 0 0,1 0 0 0 0,-1-1 0 0 0,0 1 0 0 0,1-1 0 0 0,0 1 79 0 0,0 0-1 0 0,-1 1 1 0 0,0-1 0 0 0,1 0 0 0 0,-1 2-79 0 0,11 78 1237 0 0,-8-63-1297 0 0,-3-16 135 0 0,1-1 0 0 0,-2 0 0 0 0,1 0 0 0 0,0 1 0 0 0,-1 2-75 0 0,3 9 22 0 0,1 5-228 0 0,-4-21 204 0 0,0 1 0 0 0,0-1 1 0 0,0 0-1 0 0,0 0 0 0 0,0 0 1 0 0,0 0-1 0 0,0 0 1 0 0,0 0-1 0 0,1 0 0 0 0,-1 0 1 0 0,0 0-1 0 0,0 0 0 0 0,0 1 1 0 0,0-1-1 0 0,0 0 0 0 0,0 0 1 0 0,0 0-1 0 0,0 0 0 0 0,0 0 1 0 0,0 0-1 0 0,0 1 1 0 0,0-1-1 0 0,0 0 0 0 0,0 0 1 0 0,0 0-1 0 0,0 0 0 0 0,0 0 1 0 0,0 0-1 0 0,0 1 0 0 0,0-1 1 0 0,0 0-1 0 0,0 0 0 0 0,0 0 1 0 0,0 0-1 0 0,0 0 0 0 0,0 0 1 0 0,0 1-1 0 0,0-1 1 0 0,0 0-1 0 0,0 0 0 0 0,0 0 1 0 0,-1 0-1 0 0,1 0 0 0 0,0 0 1 0 0,0 0-1 0 0,0 0 0 0 0,0 0 1 0 0,0 1-1 0 0,0-1 0 0 0,0 0 1 0 0,0 0-1 0 0,-1 0 1 0 0,1 0-1 0 0,0 0 0 0 0,0 0 1 0 0,0 0-1 0 0,0 0 2 0 0,0 0 3 0 0,-1 0 0 0 0,1 0 0 0 0,0 0-1 0 0,0 0 1 0 0,0 0 0 0 0,0 0 0 0 0,0 0 0 0 0,-1 0 0 0 0,1 0 0 0 0,0 0 0 0 0,0 1 0 0 0,0-1-1 0 0,0 0 1 0 0,0 0 0 0 0,0 0 0 0 0,-1 0 0 0 0,1 0 0 0 0,0 0 0 0 0,0 0 0 0 0,0 0-1 0 0,0 1 1 0 0,0-1 0 0 0,0 0 0 0 0,0 0 0 0 0,0 0 0 0 0,0 0 0 0 0,0 0 0 0 0,0 1-1 0 0,-1-1 1 0 0,1 0 0 0 0,0 0 0 0 0,0 0 0 0 0,0 0 0 0 0,0 0 0 0 0,0 1 0 0 0,0-1 0 0 0,0 0-1 0 0,0 0 1 0 0,0 0 0 0 0,1 0-3 0 0,6 26 201 0 0,-3-19-201 0 0,2-2 0 0 0,-4-4 9 0 0,-1-1 0 0 0,1 1 0 0 0,0-1 0 0 0,-1 0 0 0 0,1 0 0 0 0,0 0 0 0 0,-1 0 0 0 0,1 0 0 0 0,0 0 0 0 0,-1 0 0 0 0,1 0 1 0 0,0 0-1 0 0,-1-1 0 0 0,1 1 0 0 0,-1-1 0 0 0,1 1 0 0 0,0-1 0 0 0,-1 0 0 0 0,1 0 0 0 0,-1 1 0 0 0,0-1 0 0 0,1-1-9 0 0,1 0 122 0 0,0-1 0 0 0,0 0 1 0 0,0 0-1 0 0,0 0 1 0 0,-1 0-1 0 0,1 0 0 0 0,-1-1 1 0 0,1-1-123 0 0,13-25 419 0 0,0 0 0 0 0,4-18-419 0 0,-13 21 0 0 0,-7 23 0 0 0,1 0 0 0 0,0 0 0 0 0,0 0 0 0 0,0 0 0 0 0,0 0 0 0 0,1 0 0 0 0,1-3 0 0 0,6-8 0 0 0,-1-1 0 0 0,-1 0 0 0 0,3-9 0 0 0,-6 15 10 0 0,1 1-1 0 0,0-1 0 0 0,1 1 0 0 0,-1 0 1 0 0,5-4-10 0 0,14-26 329 0 0,3-4 30 0 0,-18 30-354 0 0,0-1-1 0 0,5-12-4 0 0,-12 22 0 0 0,0 0 0 0 0,0 0 0 0 0,0 0 0 0 0,0 0 0 0 0,1 1 0 0 0,0-1 0 0 0,-1 1 0 0 0,3-2 0 0 0,-5 5 0 0 0,0 0 0 0 0,1-1 0 0 0,-1 1 0 0 0,0 0 0 0 0,1 0 0 0 0,-1-1 0 0 0,0 1 0 0 0,0 0 0 0 0,1-1 0 0 0,-1 1 0 0 0,0 0 0 0 0,0-1 0 0 0,1 1 0 0 0,-1 0 0 0 0,0-1 0 0 0,0 1 0 0 0,0-1 0 0 0,0 1 0 0 0,0 0 0 0 0,0-1 0 0 0,0 1 0 0 0,1-1 0 0 0,-1 1 0 0 0,0 0 0 0 0,-1-1 0 0 0,1 1 0 0 0,0-1 0 0 0,0 1 0 0 0,0 0 0 0 0,0-1 0 0 0,-3-4 0 0 0,6 3-18 0 0,-2 1-85 0 0,-1 1-58 0 0,0 0-21 0 0,0 0-74 0 0,0 0-302 0 0,-2 16-6870 0 0,2-8 735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23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172 483 6448 0 0,'-10'-16'696'0'0,"10"14"-516"0"0,-1 1 0 0 0,-1 0 1 0 0,1-1-1 0 0,0 1 0 0 0,0 0 1 0 0,0 0-1 0 0,-1 0 0 0 0,1 0 1 0 0,0 0-1 0 0,-2-1-180 0 0,2 2 177 0 0,0-1 0 0 0,0 1 1 0 0,0-1-1 0 0,0 0 0 0 0,0 1 1 0 0,0-1-1 0 0,1 0 0 0 0,-1 1 1 0 0,0-1-1 0 0,0 0 0 0 0,1 0 0 0 0,-1 0 1 0 0,0 0-1 0 0,1 0 0 0 0,-1 0 1 0 0,1 0-1 0 0,-1 0 0 0 0,1 0-177 0 0,0 0 1664 0 0,-5-8 2256 0 0,8 19-27 0 0,8 33-3671 0 0,-3 28-547 0 0,4 38 1038 0 0,-11-90-643 0 0,0-7-56 0 0,0-1-1 0 0,-1 12-13 0 0,-1-15 20 0 0,2 1 0 0 0,-1 0-1 0 0,1-1 1 0 0,1 5-20 0 0,0-5 15 0 0,-1-1 1 0 0,0 1-1 0 0,-1-1 0 0 0,0 0 0 0 0,0 1 1 0 0,-1 4-16 0 0,-8 69 21 0 0,13-28 86 0 0,-4-51-104 0 0,0-1-1 0 0,0 1 1 0 0,-1 0 0 0 0,1 0 0 0 0,-1 0 0 0 0,1-1 0 0 0,-1 1 0 0 0,0 0 0 0 0,0 0-3 0 0,0 0 5 0 0,0 0 0 0 0,0-1 1 0 0,0 1-1 0 0,1 0 1 0 0,-1 0-1 0 0,1 0 0 0 0,-1 0 1 0 0,1 0-1 0 0,0 1-5 0 0,0-1 0 0 0,-1 0 0 0 0,1 0 0 0 0,0 0 0 0 0,-1 0-1 0 0,1 0 1 0 0,-1-1 0 0 0,1 1 0 0 0,-1 0 0 0 0,0 0 0 0 0,0 0 0 0 0,-2 3-16 0 0,3-3-77 0 0,0-2-46 0 0,0 0-12 0 0,0 0-50 0 0,0 0-207 0 0,0 0-88 0 0,-1 0 397 0 0,0 0 0 0 0,0 0 0 0 0,1 0-1 0 0,-1 0 1 0 0,0 0 0 0 0,1 0 0 0 0,-1 0 0 0 0,0 0 0 0 0,0 0 0 0 0,1 0-1 0 0,-1-1 1 0 0,0 1 0 0 0,1 0 0 0 0,-1 0 0 0 0,0-1 0 0 0,1 1 0 0 0,-1 0-1 0 0,0-1 1 0 0,1 1 0 0 0,-1-1 0 0 0,1 1 0 0 0,-1-1 0 0 0,0 1 99 0 0,1-2-157 0 0,0 1 1 0 0,0 0-1 0 0,-1-1 1 0 0,1 1-1 0 0,0 0 1 0 0,0-1-1 0 0,0 1 1 0 0,1 0-1 0 0,-1-1 1 0 0,0 1 0 0 0,1-1 156 0 0,-1-1-219 0 0,1-10-1567 0 0</inkml:trace>
  <inkml:trace contextRef="#ctx0" brushRef="#br0" timeOffset="284.636">122 475 5984 0 0,'8'-15'472'0'0,"-6"12"50"0"0,0 0-1 0 0,0-1 1 0 0,0 1-1 0 0,-1-1 1 0 0,1 0-1 0 0,0-2-521 0 0,-2 4 327 0 0,1 0 1 0 0,0 1-1 0 0,0-1 0 0 0,0 0 1 0 0,0 0-1 0 0,1 1 0 0 0,-1-1 1 0 0,0 1-1 0 0,1-1 0 0 0,-1 1 0 0 0,1-1 1 0 0,-1 1-1 0 0,1 0 0 0 0,0 0 1 0 0,0 0-1 0 0,-1 0 0 0 0,1 0 1 0 0,0 0-1 0 0,0 0-327 0 0,6-2 477 0 0,-1 0 0 0 0,1 0 0 0 0,0 0-1 0 0,3 1-476 0 0,-4 1 129 0 0,0 0-1 0 0,0 0 1 0 0,1 1-1 0 0,-1 0 1 0 0,0 1-1 0 0,0 0 0 0 0,1 0 1 0 0,-1 0-1 0 0,0 1 1 0 0,0 0-1 0 0,0 1 0 0 0,5 2-128 0 0,-2-1 21 0 0,0 2 0 0 0,0-1 0 0 0,0 1 0 0 0,0 1 0 0 0,-1 0 0 0 0,0 0 0 0 0,5 6-21 0 0,-10-8 83 0 0,0-1-1 0 0,0 2 0 0 0,-1-1 1 0 0,1 0-1 0 0,-1 1 0 0 0,-1-1 0 0 0,1 1 1 0 0,-1 0-1 0 0,0 0 0 0 0,0 0 1 0 0,0 0-1 0 0,-1 2-82 0 0,0-5 85 0 0,-1 0 0 0 0,0 1 0 0 0,1-1 1 0 0,-1 0-1 0 0,-1 1 0 0 0,1-1 0 0 0,0 0 0 0 0,-1 1 1 0 0,0-1-1 0 0,-1 3-85 0 0,2-4 11 0 0,-1 0 0 0 0,0 0 1 0 0,0 0-1 0 0,0 0 0 0 0,-1-1 1 0 0,1 1-1 0 0,0 0 0 0 0,-1-1 1 0 0,1 1-1 0 0,-1-1 0 0 0,1 1 1 0 0,-1-1-1 0 0,0 0 0 0 0,1 0 1 0 0,-1 0-1 0 0,0 0 0 0 0,-2 1-11 0 0,-32 16 117 0 0,27-13-99 0 0,1 0 0 0 0,-1-1 0 0 0,-1 0 0 0 0,1 0 0 0 0,0-1-1 0 0,-7 1-17 0 0,-9-1-13 0 0,1-1 0 0 0,0-1-1 0 0,0-1 1 0 0,-1-2 0 0 0,1 0-1 0 0,-22-5 14 0 0,33 4 31 0 0,1 0-1 0 0,-1 0 0 0 0,-4-3-30 0 0,13 4-10 0 0,-1 0-1 0 0,1 1 1 0 0,0-2-1 0 0,1 1 0 0 0,-1 0 1 0 0,0-1-1 0 0,1 0 1 0 0,-1 1-1 0 0,1-2 1 0 0,0 1-1 0 0,-1-1 11 0 0,4 3-93 0 0,0 0 0 0 0,0 0 0 0 0,1 1 0 0 0,-1-1 0 0 0,0 0 0 0 0,1 1 0 0 0,-1-1 1 0 0,1 0-1 0 0,-1 0 0 0 0,1 1 0 0 0,-1-1 0 0 0,1 1 0 0 0,-1-1 0 0 0,1 0 0 0 0,-1 1 0 0 0,1-1 93 0 0,1 0-384 0 0,4-6-1038 0 0,0 1-60 0 0</inkml:trace>
  <inkml:trace contextRef="#ctx0" brushRef="#br0" timeOffset="862.916">567 115 11976 0 0,'0'0'546'0'0,"0"0"-10"0"0,0-2-270 0 0,0 1 131 0 0,0 1 92 0 0,0 0 21 0 0,0 0-14 0 0,0 0-68 0 0,0 0-32 0 0,1 9 350 0 0,8 26-209 0 0,1 0 0 0 0,2 0 1 0 0,1-1-1 0 0,18 31-537 0 0,12 33 1008 0 0,-17-24 375 0 0,13 63-1383 0 0,-37-129 35 0 0,1 1 0 0 0,0-1 0 0 0,0 1 0 0 0,0-1 0 0 0,1 0 0 0 0,0 0 0 0 0,1-1 0 0 0,0 1 0 0 0,3 4-35 0 0,-7-11 168 0 0,-1-1 6 0 0,1-1-126 0 0,0 1 0 0 0,0 0 0 0 0,0 0 0 0 0,0-1 0 0 0,0 1 0 0 0,0-1 1 0 0,0 1-1 0 0,-1-1 0 0 0,1 1 0 0 0,0-1 0 0 0,0 1 0 0 0,-1-1 0 0 0,1 0 0 0 0,0 1 0 0 0,0-1 0 0 0,-1 0 0 0 0,1 0 0 0 0,-1 1 0 0 0,1-1 0 0 0,-1 0 0 0 0,1 0 0 0 0,-1 0 0 0 0,1-1-48 0 0,8-23 272 0 0,-8 20-225 0 0,13-46 1629 0 0,3-32-1676 0 0,-7 30 158 0 0,19-132-144 0 0,-18 137-14 0 0,-5 28 0 0 0,-2-1 0 0 0,0 1 0 0 0,-1-8 0 0 0,-2 22 0 0 0,0-1 0 0 0,1 0 0 0 0,-1 0 0 0 0,2 0 0 0 0,3-22 0 0 0,-4 22-2 0 0,-1 1 0 0 0,1 0 0 0 0,0 0 0 0 0,0 0 0 0 0,3-5 2 0 0,-3 7 19 0 0,1-1 1 0 0,-2 0-1 0 0,1 0 1 0 0,0 0-1 0 0,-1 0 1 0 0,0 0-1 0 0,0 0 1 0 0,0-3-20 0 0,-1 7 178 0 0,0 1-245 0 0,0-1-1 0 0,-1 1 1 0 0,1 0 0 0 0,0-1 0 0 0,0 1 0 0 0,0-1 0 0 0,0 1 0 0 0,0 0 0 0 0,0-1 0 0 0,0 1-1 0 0,0 0 1 0 0,0-1 0 0 0,0 1 0 0 0,0 0 0 0 0,0-1 0 0 0,1 1 0 0 0,-1 0 0 0 0,0-1-1 0 0,0 1 1 0 0,0 0 0 0 0,0-1 0 0 0,1 1 0 0 0,-1 0 0 0 0,0-1 0 0 0,0 1 0 0 0,0 0 0 0 0,1 0-1 0 0,-1-1 1 0 0,0 1 0 0 0,1 0 0 0 0,-1 0 0 0 0,0 0 0 0 0,1-1 0 0 0,-1 1 0 0 0,0 0 0 0 0,1 0-1 0 0,-1 0 1 0 0,0 0 0 0 0,1 0 0 0 0,-1-1 0 0 0,0 1 0 0 0,1 0 0 0 0,-1 0 0 0 0,0 0-1 0 0,1 0 1 0 0,-1 0 0 0 0,0 0 0 0 0,1 0 0 0 0,-1 1 0 0 0,1-1 0 0 0,-1 0 0 0 0,0 0 0 0 0,1 0-1 0 0,-1 0 1 0 0,0 0 67 0 0,15 3-3161 0 0,-9 0 1538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8:54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0 417 5496 0 0,'4'0'73'0'0,"0"0"1"0"0,0-1 0 0 0,0 1-1 0 0,0-1 1 0 0,0 0 0 0 0,0 0-1 0 0,0 0 1 0 0,3-2-74 0 0,8-7 77 0 0,-13 3 176 0 0,-2 4-70 0 0,1 1 48 0 0,-1-1-1 0 0,0 1 1 0 0,1 0-1 0 0,-1-1 1 0 0,-1 1-1 0 0,1-1 0 0 0,0 1 1 0 0,0 0-1 0 0,-1-1 1 0 0,1 1-1 0 0,-1 0 1 0 0,0-1-1 0 0,0 0-230 0 0,-3-10 2307 0 0,0 5-988 0 0,4 8-1185 0 0,-1-1 0 0 0,1 1 0 0 0,-1-1 0 0 0,1 1 0 0 0,0-1 0 0 0,-1 1 0 0 0,1-1 0 0 0,0 1 1 0 0,-1-1-1 0 0,1 0 0 0 0,0 1 0 0 0,0-1 0 0 0,0 0 0 0 0,0 1 0 0 0,-1-1 0 0 0,1 0 0 0 0,0 1 0 0 0,0-1 1 0 0,0 0-135 0 0,0-15 2738 0 0,0 16-2697 0 0,0 0 0 0 0,0 0 0 0 0,0 0 0 0 0,0 0 1 0 0,0 0-1 0 0,0 0 0 0 0,0 0 0 0 0,0 0 0 0 0,0 0 0 0 0,0 0 0 0 0,0 0 0 0 0,0-1 0 0 0,0 1 0 0 0,0 0 0 0 0,0 0 1 0 0,0 0-1 0 0,0 0 0 0 0,0 0 0 0 0,0 0 0 0 0,0 0 0 0 0,0 0 0 0 0,0 0 0 0 0,0 0 0 0 0,0 0 0 0 0,1 0 0 0 0,-1 0 1 0 0,0 0-1 0 0,0 0 0 0 0,0 0 0 0 0,0 0 0 0 0,0 0 0 0 0,0 0 0 0 0,0 0 0 0 0,0 0 0 0 0,0 0 0 0 0,0 0 0 0 0,0 0 1 0 0,0 0-1 0 0,0 0 0 0 0,0 0 0 0 0,0 0 0 0 0,0 0 0 0 0,0 0 0 0 0,0 0 0 0 0,0 0 0 0 0,1 0 0 0 0,-1 0 0 0 0,0 0 1 0 0,0 0-1 0 0,0 0 0 0 0,0 0 0 0 0,0 0 0 0 0,0 0 0 0 0,0 0 0 0 0,0 1 0 0 0,0-1 0 0 0,0 0 0 0 0,0 0 0 0 0,0 0 1 0 0,0 0-1 0 0,0 0 0 0 0,0 0 0 0 0,0 0 0 0 0,0 0 0 0 0,0 0 0 0 0,0 0 0 0 0,0 0 0 0 0,0 0 0 0 0,0 0-41 0 0,3 7 448 0 0,2 5-710 0 0,17 57 269 0 0,-11-41 120 0 0,3 22-127 0 0,0 11 78 0 0,-2 0 1 0 0,-1 28-79 0 0,-9-68 40 0 0,3 37 91 0 0,3 4-131 0 0,-3-46-44 0 0,-5-13-52 0 0,-1-8-2 0 0,-6-26-1625 0 0,1 0-1 0 0,2 0 0 0 0,0-11 1724 0 0,1 8-1346 0 0,1 3-1771 0 0,1-15 3117 0 0,0-18-2717 0 0,-2-10 566 0 0,3 59 2987 0 0,1 0-1 0 0,0 0 1 0 0,4-13-836 0 0,-4 24 226 0 0,0 0 1 0 0,0 0 0 0 0,1 0-1 0 0,-1 0 1 0 0,1 1 0 0 0,0-1-1 0 0,0 0 1 0 0,0 1 0 0 0,1-1-1 0 0,-1 1 1 0 0,1 0 0 0 0,0-1-1 0 0,0 1 1 0 0,0 1 0 0 0,0-1-1 0 0,1 0 1 0 0,-1 1 0 0 0,1 0-1 0 0,-1 0 1 0 0,1 0 0 0 0,0 0-1 0 0,0 0 1 0 0,0 1 0 0 0,0 0-1 0 0,1-1-226 0 0,0 1 151 0 0,0 0 0 0 0,0 0-1 0 0,1 1 1 0 0,-1-1 0 0 0,0 1 0 0 0,0 0-1 0 0,0 1 1 0 0,0-1 0 0 0,0 1-1 0 0,5 1-150 0 0,6 3 310 0 0,1 0 0 0 0,8 5-310 0 0,-21-9 68 0 0,-1 1 1 0 0,0 0 0 0 0,1 0-1 0 0,-1 0 1 0 0,0 0 0 0 0,0 1-1 0 0,0-1 1 0 0,-1 1-1 0 0,1 0 1 0 0,0 0 0 0 0,-1 0-1 0 0,0 0 1 0 0,0 0 0 0 0,0 0-1 0 0,0 1 1 0 0,0-1 0 0 0,-1 1-1 0 0,1-1 1 0 0,-1 1-1 0 0,0 0 1 0 0,0-1 0 0 0,-1 1-1 0 0,1 0 1 0 0,-1 0 0 0 0,1 0-1 0 0,-1-1 1 0 0,0 1 0 0 0,-1 0-1 0 0,1 0 1 0 0,-1 0-1 0 0,0-1 1 0 0,0 1 0 0 0,0 0-1 0 0,0-1 1 0 0,0 1 0 0 0,-1-1-1 0 0,0 1 1 0 0,1-1-1 0 0,-1 0 1 0 0,-1 1 0 0 0,1-1-1 0 0,-1 1-68 0 0,-4 3 52 0 0,-1-1 0 0 0,1 0 0 0 0,-1 0 0 0 0,-1 0 0 0 0,1-1 0 0 0,-1 0 0 0 0,0-1-1 0 0,0 0 1 0 0,0 0 0 0 0,0-1 0 0 0,-1 0 0 0 0,0-1 0 0 0,1 0 0 0 0,-4 0-52 0 0,-8 1-15 0 0,0-2 1 0 0,-1 0 0 0 0,1-2 0 0 0,0 0 0 0 0,0-1 0 0 0,-5-2 14 0 0,-2-6-794 0 0,27 10 472 0 0,-4-6-758 0 0,5 5 641 0 0,-1 0 1 0 0,1 0-1 0 0,0-1 1 0 0,0 1-1 0 0,0 0 0 0 0,0 0 1 0 0,0 0-1 0 0,0 0 1 0 0,0 0-1 0 0,0-1 1 0 0,0 1-1 0 0,1 0 1 0 0,-1 0 438 0 0,5-8-5680 0 0</inkml:trace>
  <inkml:trace contextRef="#ctx0" brushRef="#br0" timeOffset="592.037">397 10 6912 0 0,'3'-3'343'0'0,"4"-2"-258"0"0,-2 4 4744 0 0,4 23-2184 0 0,-4-1-2142 0 0,-4-17-366 0 0,0 1-1 0 0,1 0 1 0 0,-1-1-1 0 0,1 1 1 0 0,2 4-137 0 0,12 25 1001 0 0,-1 0 1 0 0,-2 2 0 0 0,3 12-1002 0 0,-1-1 1145 0 0,12 23-1145 0 0,-21-57 29 0 0,-1 1 0 0 0,-1-1 0 0 0,0 1 0 0 0,-1 0 0 0 0,0 6-29 0 0,-2-16 26 0 0,-1-1-1 0 0,0 0 1 0 0,0 0-1 0 0,0 1 0 0 0,-1-1 1 0 0,1 0-1 0 0,-1 0 1 0 0,0 0-1 0 0,0 0 0 0 0,0 1 1 0 0,0-1-1 0 0,0-1 1 0 0,-1 1-1 0 0,0 0 1 0 0,1 0-1 0 0,-1 0 0 0 0,-1 0-25 0 0,3-3 4 0 0,0 0-1 0 0,0 1 1 0 0,0-1-1 0 0,0 0 0 0 0,-1 0 1 0 0,1 1-1 0 0,0-1 1 0 0,0 0-1 0 0,0 0 1 0 0,-1 0-1 0 0,1 1 0 0 0,0-1 1 0 0,0 0-1 0 0,-1 0 1 0 0,1 0-1 0 0,0 0 1 0 0,-1 0-1 0 0,1 0 0 0 0,0 1 1 0 0,0-1-1 0 0,-1 0 1 0 0,1 0-1 0 0,0 0 0 0 0,-1 0 1 0 0,1 0-1 0 0,0 0 1 0 0,-1 0-1 0 0,1 0 1 0 0,0 0-1 0 0,-1 0-3 0 0,-4-1 69 0 0,4 1 14 0 0,-2-3 70 0 0,2 2-139 0 0,0 0 0 0 0,0 0 0 0 0,0 0 0 0 0,0 0 0 0 0,1 0 0 0 0,-1 0 0 0 0,0 0 1 0 0,0 0-1 0 0,1 0 0 0 0,-1 0 0 0 0,0-1-14 0 0,1-13 50 0 0,-1 10-46 0 0,1 1 1 0 0,0-1-1 0 0,0 1 0 0 0,0-1 1 0 0,1 1-1 0 0,0 0 0 0 0,0-1 1 0 0,0 1-1 0 0,0 0 0 0 0,1-2-4 0 0,0 2 2 0 0,1-5-46 0 0,1 0 1 0 0,0 1-1 0 0,1 0 1 0 0,0 0-1 0 0,3-4 44 0 0,3-3-79 0 0,-4 5 36 0 0,0 1 0 0 0,0 0 0 0 0,1 0 0 0 0,0 0 0 0 0,1 1 0 0 0,0 1 0 0 0,6-5 43 0 0,-9 9-18 0 0,-1 0 0 0 0,0 0 0 0 0,1 0-1 0 0,0 1 1 0 0,-1 0 0 0 0,1 0 0 0 0,0 1 0 0 0,0-1-1 0 0,3 1 19 0 0,-7 1 0 0 0,0 0 0 0 0,0 0 0 0 0,0 1 0 0 0,0-1 0 0 0,0 1 0 0 0,0-1 0 0 0,0 1 0 0 0,0 0 0 0 0,0-1 0 0 0,0 1 0 0 0,-1 0 0 0 0,1 0 0 0 0,0 0 0 0 0,-1 1 0 0 0,3 0 0 0 0,-1 1 0 0 0,0 0 0 0 0,1 0 0 0 0,-1 0 0 0 0,0 1 0 0 0,0-1 0 0 0,2 4 0 0 0,-3-3 10 0 0,0 1-1 0 0,0-1 0 0 0,0 1 0 0 0,-1-1 0 0 0,1 1 1 0 0,-1 0-1 0 0,0 0 0 0 0,0 0 0 0 0,-1-1 0 0 0,1 5-9 0 0,-2 7 51 0 0,0 0 0 0 0,-2 11-51 0 0,-1 22 97 0 0,-1-8 7 0 0,3-36-95 0 0,1 0 1 0 0,0 1 0 0 0,0-1 0 0 0,1 1 0 0 0,0-1 0 0 0,0 1 0 0 0,0-1-1 0 0,0 0 1 0 0,1 1 0 0 0,0-1 0 0 0,1 2-10 0 0,-2-6-40 0 0,1-1-1 0 0,-1 1 1 0 0,1-1 0 0 0,0 1-1 0 0,-1-1 1 0 0,1 1 0 0 0,0-1-1 0 0,-1 0 1 0 0,1 0-1 0 0,0 1 1 0 0,-1-1 0 0 0,1 0-1 0 0,0 0 1 0 0,0 0 0 0 0,-1 0-1 0 0,1 0 1 0 0,0 0 0 0 0,0 0-1 0 0,-1 0 1 0 0,1 0 0 0 0,0 0 40 0 0,16-2-1577 0 0,-6-1 66 0 0,-1-1-64 0 0</inkml:trace>
  <inkml:trace contextRef="#ctx0" brushRef="#br0" timeOffset="927.021">1026 295 10680 0 0,'0'0'489'0'0,"0"0"-8"0"0,-9 9 1079 0 0,6-8-1363 0 0,0 1 0 0 0,0 0 0 0 0,0 0 0 0 0,0 0 0 0 0,0 0 0 0 0,0 0 0 0 0,1 1 0 0 0,-1 0 0 0 0,1-1 0 0 0,0 1 0 0 0,0 0 0 0 0,0 0 0 0 0,0 0 0 0 0,0 0 0 0 0,0 0 0 0 0,1 1 0 0 0,0-1-1 0 0,-1 3-196 0 0,-9 16 604 0 0,9-17-522 0 0,-1-1 0 0 0,1 1 0 0 0,0 0-1 0 0,0 0 1 0 0,1 0 0 0 0,0 0 0 0 0,0 0 0 0 0,0 1 0 0 0,0-1 0 0 0,0 5-82 0 0,1-2 20 0 0,0-6-17 0 0,0 0 1 0 0,0 0-1 0 0,0 0 0 0 0,0 0 0 0 0,1 0 1 0 0,-1 0-1 0 0,0 1 0 0 0,1-1 1 0 0,-1 0-1 0 0,1 0 0 0 0,0 0 0 0 0,0 0 1 0 0,0 0-1 0 0,0-1 0 0 0,0 1 0 0 0,0 0 1 0 0,1 0-1 0 0,-1-1 0 0 0,0 1 1 0 0,1 0-1 0 0,-1-1 0 0 0,1 0 0 0 0,0 1 1 0 0,0-1-4 0 0,0 1 10 0 0,-1 0 0 0 0,1 0 0 0 0,0-1 0 0 0,0 1 0 0 0,1-1 0 0 0,-1 1 0 0 0,0-1 0 0 0,0 0 0 0 0,1 1 1 0 0,-1-1-1 0 0,1 0 0 0 0,-1-1 0 0 0,1 1 0 0 0,-1 0 0 0 0,1-1 0 0 0,-1 0 0 0 0,1 1 0 0 0,0-1 0 0 0,-1 0 0 0 0,1 0 0 0 0,-1-1 0 0 0,1 1 0 0 0,0 0 1 0 0,-1-1-1 0 0,1 0 0 0 0,-1 1 0 0 0,1-1-10 0 0,3-1 29 0 0,0 1 0 0 0,1-1 0 0 0,-1 0 1 0 0,0-1-1 0 0,0 1 0 0 0,0-1 0 0 0,-1 0 1 0 0,1-1-1 0 0,-1 1 0 0 0,1-1 0 0 0,-1-1 1 0 0,0 1-1 0 0,-1 0 0 0 0,3-4-29 0 0,-4 5 26 0 0,0-1 0 0 0,0 1 0 0 0,-1-1 1 0 0,0 0-1 0 0,0 0 0 0 0,0 0 0 0 0,0 0 0 0 0,0 0 0 0 0,-1 0 0 0 0,0 0 0 0 0,0 0 0 0 0,0-2-26 0 0,0 2 39 0 0,0 1-1 0 0,-1-1 0 0 0,0 1 1 0 0,0-1-1 0 0,0 1 1 0 0,-1-1-1 0 0,1 1 0 0 0,-1 0 1 0 0,1-1-1 0 0,-1 1 0 0 0,0-1 1 0 0,-1 1-1 0 0,1 0 0 0 0,0 0 1 0 0,-1 0-1 0 0,-1-2-38 0 0,0 0 19 0 0,-1 1 0 0 0,1 0-1 0 0,-1 0 1 0 0,1 1-1 0 0,-1-1 1 0 0,0 1 0 0 0,-1 0-1 0 0,1 0 1 0 0,0 0 0 0 0,-5-1-19 0 0,2 0 10 0 0,-1 1-1 0 0,0 0 1 0 0,0 0 0 0 0,-1 1 0 0 0,1 0 0 0 0,0 0 0 0 0,-1 1-1 0 0,1 0 1 0 0,-1 1 0 0 0,0 0 0 0 0,1 0 0 0 0,-1 1-1 0 0,-6 1-9 0 0,-40 8-124 0 0,53-10-137 0 0,2 0-58 0 0,-2 1-200 0 0,1 0 415 0 0,1-1 1 0 0,-1 0-1 0 0,0 1 1 0 0,0-1-1 0 0,0 0 0 0 0,1 0 1 0 0,-1 1-1 0 0,0-1 1 0 0,0 0-1 0 0,0 0 1 0 0,0 0-1 0 0,0 0 1 0 0,1 0-1 0 0,-2 0 104 0 0,2 0-703 0 0</inkml:trace>
  <inkml:trace contextRef="#ctx0" brushRef="#br0" timeOffset="1238.26">1260 51 9216 0 0,'-5'3'949'0'0,"4"-3"-877"0"0,1 1-1 0 0,-1-1 1 0 0,1 0 0 0 0,-1 1-1 0 0,1-1 1 0 0,-1 1-1 0 0,1 0 1 0 0,0-1 0 0 0,-1 1-1 0 0,1-1 1 0 0,0 1-1 0 0,-1-1 1 0 0,1 1 0 0 0,0 0-1 0 0,0-1 1 0 0,0 1 0 0 0,-1 0-1 0 0,1-1 1 0 0,0 1-1 0 0,0 0 1 0 0,0-1 0 0 0,0 1-72 0 0,0 1 271 0 0,-1 7 483 0 0,1 0 1 0 0,0 0-1 0 0,0 0 0 0 0,2 7-754 0 0,0 17 801 0 0,0-1 207 0 0,1 0-1 0 0,1 0 0 0 0,5 12-1007 0 0,-1 1 698 0 0,-1-17-1 0 0,0 0 1 0 0,11 24-698 0 0,-16-47 104 0 0,9 40 281 0 0,-11-45-461 0 0,0 0-53 0 0,0 0-21 0 0,0 0-166 0 0,0 0-689 0 0,0 0-304 0 0,0 0-61 0 0</inkml:trace>
  <inkml:trace contextRef="#ctx0" brushRef="#br0" timeOffset="1563.877">1161 318 9672 0 0,'16'-6'1048'0'0,"4"0"-303"0"0,0 1 0 0 0,1 1 0 0 0,-1 1-1 0 0,1 0 1 0 0,15 2-745 0 0,1-2 528 0 0,5 2-296 0 0,-27 2-166 0 0,0-2 0 0 0,12-1-66 0 0,60-6 192 0 0,-53 2-4396 0 0,-21 3-656 0 0</inkml:trace>
  <inkml:trace contextRef="#ctx0" brushRef="#br0" timeOffset="1810.533">1657 253 2760 0 0,'-5'1'248'0'0,"-1"0"1461"0"0,-1 2 0 0 0,1-1-1 0 0,0 1 1 0 0,-1 0 0 0 0,1 0 0 0 0,-4 3-1709 0 0,-8 10 1248 0 0,9-8-723 0 0,2 1 1 0 0,-1 0 0 0 0,1 0-1 0 0,-1 3-525 0 0,5-8 87 0 0,1 0 0 0 0,0 0 0 0 0,0 0 0 0 0,0 1 0 0 0,0-1 0 0 0,1 0 0 0 0,0 1 0 0 0,0 0 0 0 0,0-1 0 0 0,0 1-1 0 0,1 4-86 0 0,0-5-73 0 0,0 3 134 0 0,0 0 0 0 0,0-1 0 0 0,1 1 0 0 0,0-1 0 0 0,1 6-61 0 0,-1-10 23 0 0,-1 0 1 0 0,1 0-1 0 0,0 0 1 0 0,0 0-1 0 0,0 0 1 0 0,0-1-1 0 0,0 1 1 0 0,0-1-1 0 0,1 1 1 0 0,-1 0-1 0 0,1-1 1 0 0,-1 0-1 0 0,1 1 1 0 0,-1-1-1 0 0,1 0 1 0 0,0 0-1 0 0,-1 0 1 0 0,1 0-1 0 0,0 0 1 0 0,2 0-24 0 0,-2 0 8 0 0,1 1 22 0 0,1-1 0 0 0,-1 1 0 0 0,0-1 0 0 0,1 0 0 0 0,-1 0 0 0 0,1-1-1 0 0,-1 1 1 0 0,1-1 0 0 0,-1 0 0 0 0,1 0 0 0 0,-1 0 0 0 0,1 0 0 0 0,-1 0-1 0 0,3-1-29 0 0,2-1 61 0 0,0 0 1 0 0,0-1-1 0 0,-1 1 0 0 0,1-1 0 0 0,-1-1 0 0 0,0 0 0 0 0,0 0 0 0 0,0 0 0 0 0,0 0 0 0 0,-1-1 0 0 0,1-1-61 0 0,-4 3 39 0 0,1-1-1 0 0,-1 1 1 0 0,0-1 0 0 0,0 0-1 0 0,0 0 1 0 0,0 0-1 0 0,-1-1 1 0 0,1 1 0 0 0,-1-1-1 0 0,0 1 1 0 0,-1-1-1 0 0,1 0 1 0 0,-1 1 0 0 0,0-1-1 0 0,0 0 1 0 0,0 0-1 0 0,-1 0 1 0 0,0-2-39 0 0,0 5 8 0 0,1-2 11 0 0,-1 0 0 0 0,0 1 1 0 0,0-1-1 0 0,0 0 0 0 0,-1 1 1 0 0,0-1-1 0 0,1 0 1 0 0,-1 1-1 0 0,0-1 0 0 0,-1 1 1 0 0,1-1-1 0 0,-1 1 0 0 0,1 0 1 0 0,-3-3-20 0 0,0 0 21 0 0,0 1 0 0 0,0-1 0 0 0,-1 1 0 0 0,0 0 1 0 0,0 1-1 0 0,0-1 0 0 0,-2 0-21 0 0,4 3 5 0 0,-1 0 1 0 0,1 0-1 0 0,-1 0 1 0 0,1 0-1 0 0,-1 0 1 0 0,0 1-1 0 0,0 0 0 0 0,0 0 1 0 0,0 0-1 0 0,0 0 1 0 0,0 1-1 0 0,0-1 0 0 0,0 1-5 0 0,-20-1-12 0 0,17 1-81 0 0,-1 0 0 0 0,1 0 0 0 0,0 0 0 0 0,0 0 0 0 0,0 1 0 0 0,-1 1-1 0 0,-1 0 94 0 0,-18 4-1510 0 0,21-5 833 0 0,1 0 0 0 0,-1 0 1 0 0,1 1-1 0 0,-5 1 677 0 0,-4 7-1438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28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27 9272 0 0,'0'0'422'0'0,"-4"-19"328"0"0,-3 12 2841 0 0,7 7-3528 0 0,0 0 1 0 0,0 0 0 0 0,0 0-1 0 0,0 0 1 0 0,0 0-1 0 0,0 0 1 0 0,0 0 0 0 0,0 0-1 0 0,0 0 1 0 0,1 0-1 0 0,-1 1 1 0 0,0-1-1 0 0,0 0 1 0 0,0 0 0 0 0,0 0-1 0 0,0 0 1 0 0,0 0-1 0 0,0 0 1 0 0,0 0 0 0 0,0 1-1 0 0,0-1 1 0 0,0 0-1 0 0,0 0 1 0 0,0 0 0 0 0,0 0-1 0 0,0 0 1 0 0,0 0-1 0 0,0 0 1 0 0,0 0 0 0 0,0 1-1 0 0,0-1 1 0 0,0 0-1 0 0,0 0 1 0 0,0 0-1 0 0,-1 0 1 0 0,1 0 0 0 0,0 0-1 0 0,0 0 1 0 0,0 0-1 0 0,0 1 1 0 0,0-1 0 0 0,0 0-1 0 0,0 0 1 0 0,0 0-1 0 0,0 0 1 0 0,0 0 0 0 0,0 0-1 0 0,-1 0 1 0 0,1 0-1 0 0,0 0 1 0 0,0 0 0 0 0,0 0-1 0 0,0 0 1 0 0,0 0-1 0 0,0 0 1 0 0,0 0 0 0 0,-1 0-1 0 0,1 0 1 0 0,0 0-1 0 0,0 0 1 0 0,0 0-1 0 0,0 0 1 0 0,0 0 0 0 0,0 0-1 0 0,0 0 1 0 0,-1 0-1 0 0,1 0-63 0 0,33 83 1128 0 0,-20-44-932 0 0,-8-26-215 0 0,0 0-1 0 0,-1 0 1 0 0,-1 0-1 0 0,0 1 1 0 0,-1-1-1 0 0,0 6 20 0 0,-1 2 87 0 0,1 3-69 0 0,-1 0 1 0 0,-1 0-1 0 0,-2 0 0 0 0,-3 19-18 0 0,-1-13-251 0 0,4-15 508 0 0,-1 0 1 0 0,0 0-1 0 0,-2-1 1 0 0,1 1 0 0 0,-2-1-1 0 0,0 0 1 0 0,0-1-1 0 0,-4 5-257 0 0,9-17 0 0 0,0 1-1 0 0,-1-1 1 0 0,1 1-1 0 0,0-1 0 0 0,-1 0 1 0 0,0 0-1 0 0,1 0 1 0 0,-1 0-1 0 0,0 0 0 0 0,1 0 1 0 0,-1 0-1 0 0,0 0 1 0 0,0-1-1 0 0,0 1 0 0 0,0-1 1 0 0,1 1-1 0 0,-1-1 1 0 0,0 0-1 0 0,0 0 0 0 0,-1 0 1 0 0,1 0 7 0 0,1 0-1 0 0,-1 0 0 0 0,0 0 0 0 0,1 0 0 0 0,-1 0 1 0 0,1-1-1 0 0,-1 1 0 0 0,1 0 0 0 0,-1-1 1 0 0,1 1-1 0 0,-1-1 0 0 0,1 0 0 0 0,-1 0 0 0 0,1 1 1 0 0,0-1-1 0 0,-1 0 0 0 0,1 0 0 0 0,0 0 1 0 0,0 0-1 0 0,0 0 0 0 0,0-1 0 0 0,0 1 0 0 0,0 0 1 0 0,0-1-7 0 0,0 0 38 0 0,1-1 1 0 0,0 1-1 0 0,0-1 0 0 0,0 1 1 0 0,0 0-1 0 0,1-1 1 0 0,-1 1-1 0 0,1 0 0 0 0,-1-1 1 0 0,2 0-39 0 0,1-11-48 0 0,-3 10 13 0 0,1 0 1 0 0,0 0-1 0 0,0 0 1 0 0,0 0 0 0 0,0 0-1 0 0,1 0 1 0 0,0 0-1 0 0,0 1 1 0 0,0-1-1 0 0,0 1 1 0 0,2-3 34 0 0,4-5-15 0 0,2 1 0 0 0,7-8 15 0 0,9-9-1 0 0,-14 12 1 0 0,2 0 0 0 0,-1 1 0 0 0,2 0 0 0 0,0 1 0 0 0,1 0 0 0 0,0 2 0 0 0,1 0 0 0 0,0 0 0 0 0,14-5 0 0 0,-25 14 0 0 0,-1 0 0 0 0,1 0 0 0 0,-1 0 0 0 0,1 1 0 0 0,0 0 0 0 0,0 0 0 0 0,0 0 0 0 0,-1 1 0 0 0,1 0 0 0 0,0 0 0 0 0,0 0 0 0 0,2 1 0 0 0,-8-1 0 0 0,1 0 0 0 0,-1 0 0 0 0,1 0 0 0 0,-1 0 0 0 0,1 0 0 0 0,-1 0 0 0 0,1 0 0 0 0,-1 0 0 0 0,1 0 0 0 0,-1 1 0 0 0,1-1 0 0 0,-1 0 0 0 0,1 0 0 0 0,-1 0 0 0 0,0 1 0 0 0,1-1 0 0 0,-1 0 0 0 0,1 0 0 0 0,-1 1 0 0 0,0-1 0 0 0,1 0 0 0 0,-1 1 0 0 0,0-1 0 0 0,1 1 0 0 0,-1-1 0 0 0,0 0 0 0 0,1 1 0 0 0,-1-1 0 0 0,0 1 0 0 0,1 0 0 0 0,-1 0 0 0 0,1 0 0 0 0,0 0 0 0 0,0 0 0 0 0,-1 1 0 0 0,1-1 0 0 0,-1 0 0 0 0,1 0 0 0 0,-1 0 0 0 0,0 1 0 0 0,1-1 0 0 0,-1 0 0 0 0,0 0 0 0 0,0 1 0 0 0,0-1 0 0 0,0 0 0 0 0,0 0 0 0 0,0 1 0 0 0,0-1 0 0 0,0 0 0 0 0,0 1 0 0 0,-1-1 0 0 0,1 0 0 0 0,0 0 0 0 0,-1 0 0 0 0,1 1 0 0 0,-1-1 0 0 0,0 0 0 0 0,1 0 0 0 0,-1 0 0 0 0,0 0 0 0 0,0 0 0 0 0,-2 4 0 0 0,0 0 0 0 0,-1 0 0 0 0,1-1 0 0 0,-1 1 0 0 0,-3 2 0 0 0,-4 1 97 0 0,0 0-1 0 0,-1-1 1 0 0,0 0-1 0 0,-10 5-96 0 0,7-5 59 0 0,0 1 0 0 0,-9 7-59 0 0,24-15 0 0 0,-1 0 0 0 0,1 1 0 0 0,-1-1 0 0 0,1 0 0 0 0,-1 0 0 0 0,1 1 0 0 0,-1-1 0 0 0,1 0 0 0 0,0 1 0 0 0,-1-1 0 0 0,1 1-1 0 0,-1-1 1 0 0,1 1 0 0 0,0-1 0 0 0,0 0 0 0 0,-1 1 0 0 0,1-1 0 0 0,0 1 0 0 0,0-1 0 0 0,-1 1 0 0 0,1-1 0 0 0,0 1 0 0 0,0 0 0 0 0,0-1-1 0 0,0 1 1 0 0,0-1 0 0 0,0 1 0 0 0,0-1 0 0 0,0 1 0 0 0,0-1 0 0 0,0 1 0 0 0,0-1 0 0 0,0 1 0 0 0,0 0 0 0 0,0-1 0 0 0,0 1 0 0 0,1-1 0 0 0,-1 1-1 0 0,0-1 1 0 0,0 1 0 0 0,1-1 0 0 0,-1 1 0 0 0,0-1 0 0 0,1 0 0 0 0,-1 1 0 0 0,0-1 0 0 0,1 1 0 0 0,-1-1 0 0 0,1 0 0 0 0,-1 1 0 0 0,1-1-1 0 0,-1 0 1 0 0,1 0 0 0 0,-1 1 0 0 0,1-1 0 0 0,-1 0 0 0 0,1 0 0 0 0,-1 0 0 0 0,1 1 0 0 0,1 0-8 0 0,125 101 76 0 0,-49-41 398 0 0,-64-50-239 0 0,0-1 1 0 0,4 2-228 0 0,24 16 479 0 0,-20-17-311 0 0,-14-8-1099 0 0,-7-2-590 0 0,-2-2-1011 0 0,-11-2 1508 0 0</inkml:trace>
  <inkml:trace contextRef="#ctx0" brushRef="#br0" timeOffset="274.54">762 99 4608 0 0,'-1'12'488'0'0,"0"-8"-74"0"0,0 1-1 0 0,0 0 1 0 0,0-1 0 0 0,0 1-1 0 0,1 0 1 0 0,-1 0 0 0 0,1 0-1 0 0,1 0-413 0 0,3 42 4714 0 0,-3-35-4203 0 0,3 47 1974 0 0,-3-31-305 0 0,4 21-2180 0 0,-3-34 344 0 0,-2-9-245 0 0,1 1 0 0 0,0-1-1 0 0,0 0 1 0 0,1 1 0 0 0,0-1-1 0 0,0 0 1 0 0,0 0 0 0 0,1 0-1 0 0,0-1 1 0 0,2 3-99 0 0,-4-4 94 0 0,1-1 0 0 0,0 0-1 0 0,-1 1 1 0 0,1-1 0 0 0,-1 1 0 0 0,0-1 0 0 0,0 4-94 0 0,4 11 98 0 0,-5-18-106 0 0,6 19 368 0 0,-6-10-740 0 0,0-9 319 0 0,0 0 0 0 0,0 0-1 0 0,0 1 1 0 0,0-1-1 0 0,0 0 1 0 0,0 0-1 0 0,0 0 1 0 0,0 0 0 0 0,0 0-1 0 0,0 0 1 0 0,0 0-1 0 0,0 1 1 0 0,-1-1-1 0 0,1 0 1 0 0,0 0-1 0 0,0 0 1 0 0,0 0 0 0 0,0 0-1 0 0,0 0 1 0 0,0 0-1 0 0,0 0 1 0 0,0 0-1 0 0,-1 0 1 0 0,1 0 0 0 0,0 0-1 0 0,0 0 1 0 0,0 0-1 0 0,0 0 1 0 0,0 0-1 0 0,0 0 1 0 0,-1 0-1 0 0,1 0 1 0 0,0 0 0 0 0,0 0-1 0 0,0 0 1 0 0,0 0-1 0 0,0 0 1 0 0,0 0-1 0 0,-1 0 1 0 0,1 0-1 0 0,0 0 1 0 0,0 0 0 0 0,0 0-1 0 0,0 0 62 0 0,-14-5-1973 0 0,1-1-3824 0 0</inkml:trace>
  <inkml:trace contextRef="#ctx0" brushRef="#br0" timeOffset="542.203">361 160 7832 0 0,'0'0'356'0'0,"8"-2"121"0"0,33-5 5101 0 0,-24 4-4043 0 0,0 1 0 0 0,0 1-1 0 0,7 0-1534 0 0,38-3 1900 0 0,1-2 0 0 0,-1-3 0 0 0,21-7-1900 0 0,-30 6 911 0 0,11 1-880 0 0,20 1-31 0 0,-67 7 68 0 0,10-3-223 0 0,-19 3-181 0 0,0 0 1 0 0,0 0 0 0 0,1 1-1 0 0,-1 0 1 0 0,0 0 0 0 0,2 1 335 0 0,-6 0-2523 0 0,-3 0-5176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53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96 5984 0 0,'0'0'464'0'0,"3"-14"378"0"0,2-4 1420 0 0,-4 17-1685 0 0,-1 1-69 0 0,0 0-17 0 0,0 0 31 0 0,0 0 146 0 0,0-4 502 0 0,0 4 2189 0 0,1 3-3298 0 0,0 0 0 0 0,0 1 0 0 0,0-1-1 0 0,-1 0 1 0 0,0 0 0 0 0,1 0-1 0 0,-1 0 1 0 0,0 1 0 0 0,-1-1-1 0 0,1 0 1 0 0,-1 1-61 0 0,-9 40 408 0 0,2-12-186 0 0,2-4 16 0 0,-2 0 1 0 0,0 0-239 0 0,-12 43 156 0 0,13-44-93 0 0,-1 0 0 0 0,-1-1 1 0 0,-2 1-64 0 0,0-2 86 0 0,2 0 0 0 0,1 1 0 0 0,0 5-86 0 0,8-24 53 0 0,0-5 14 0 0,0-2 13 0 0,0 0 8 0 0,5-17 67 0 0,-3 12-186 0 0,-1 0 0 0 0,0 0 0 0 0,1 0 0 0 0,-2 0-1 0 0,1 0 1 0 0,0-2 31 0 0,-1-2-2 0 0,1 1 0 0 0,1-1-1 0 0,-1 1 1 0 0,2-1 0 0 0,0 0 2 0 0,5-29 0 0 0,-3 13 0 0 0,0 1 0 0 0,2 1 0 0 0,0-1 0 0 0,5-5 0 0 0,2-11 0 0 0,32-82 0 0 0,-40 108 0 0 0,-3 6 0 0 0,0 1 0 0 0,0 1 0 0 0,0-1 0 0 0,5-5 0 0 0,1-1 0 0 0,-6 8 0 0 0,0 0 0 0 0,0 0 0 0 0,1 1 0 0 0,0-1 0 0 0,0 1 0 0 0,0 0 0 0 0,0 0 0 0 0,1 0 0 0 0,-1 1 0 0 0,1 0 0 0 0,0 0 0 0 0,0 0 0 0 0,-4 2 0 0 0,0 1 0 0 0,0 0 0 0 0,0 0 0 0 0,0 0 0 0 0,0 0 0 0 0,0-1 0 0 0,0 1 0 0 0,0 0 0 0 0,0 1 0 0 0,0-1 0 0 0,0 0 0 0 0,0 0 0 0 0,0 0 0 0 0,0 1 0 0 0,0-1 0 0 0,0 0 0 0 0,0 1 0 0 0,0-1 0 0 0,-1 1 0 0 0,1-1 0 0 0,0 1 0 0 0,0-1 0 0 0,0 1 0 0 0,-1-1 0 0 0,1 1 0 0 0,0 0 0 0 0,0 0 0 0 0,1 1 0 0 0,-1-1 0 0 0,0 0 0 0 0,0 0 0 0 0,1 0 0 0 0,-1 0 0 0 0,0 0 0 0 0,0 0 0 0 0,0 1 0 0 0,-1-1 0 0 0,1 0 0 0 0,0 1 0 0 0,0 0 0 0 0,10 13 0 0 0,-5-8 0 0 0,0 0 0 0 0,-1 0 0 0 0,1 0 0 0 0,-2 0 0 0 0,4 7 0 0 0,13 17 0 0 0,-18-26 0 0 0,0 1 0 0 0,0-1 0 0 0,0 1 0 0 0,1 5 0 0 0,11 18 0 0 0,-6-14 0 0 0,-1 1 0 0 0,-1 0 0 0 0,0 1 0 0 0,2 9 0 0 0,-3 6 0 0 0,-5-26 0 0 0,0 0 0 0 0,0 0 0 0 0,0 0 0 0 0,2 3 0 0 0,2 18 0 0 0,-5-25 0 0 0,0 1 0 0 0,1 0 0 0 0,-1-1 0 0 0,0 1 0 0 0,1 0 0 0 0,0-1 0 0 0,0 1 0 0 0,0-1 0 0 0,0 1 0 0 0,0-1 0 0 0,0 1 0 0 0,1-1 0 0 0,-1 0 0 0 0,2 2 0 0 0,1 1 0 0 0,-3-5 0 0 0,0 1 0 0 0,-1-1 0 0 0,1 1 0 0 0,0-1 0 0 0,-1 1 0 0 0,1-1 0 0 0,-1 1 0 0 0,1-1 0 0 0,-1 1 0 0 0,1 0 0 0 0,-1-1 0 0 0,0 1 0 0 0,1 0 0 0 0,-1-1 0 0 0,0 1 0 0 0,1 0 0 0 0,-1 0 0 0 0,0-1 0 0 0,0 1 0 0 0,0 0 0 0 0,0 0 0 0 0,0 0 0 0 0,0-1 0 0 0,0 1 0 0 0,0 0 0 0 0,0 0 0 0 0,0-1 0 0 0,0 1 0 0 0,0 0 0 0 0,-1 0 0 0 0,1 0 0 0 0,0-1 0 0 0,0 1 0 0 0,-1 0 0 0 0,1-1 0 0 0,-1 1 0 0 0,1 0 0 0 0,-1 0 0 0 0,1 0 0 0 0,-1 0 0 0 0,1 0 0 0 0,0 0 0 0 0,0 0 0 0 0,-1-1 0 0 0,1 1 0 0 0,0 0 0 0 0,0 0 0 0 0,0 0 0 0 0,0 0 0 0 0,0 0 0 0 0,0 0 0 0 0,0 0 0 0 0,0 0 0 0 0,1 0 0 0 0,-1 0 0 0 0,0 0 0 0 0,0 0 0 0 0,0-1 0 0 0,0 1 0 0 0,0 0 0 0 0,0 0 0 0 0,0 0 0 0 0,0 0 0 0 0,0 0 0 0 0,0 0 0 0 0,0-1 0 0 0,-1 1 0 0 0,1 0 0 0 0,0 0 0 0 0,-1 0 0 0 0,1-1 0 0 0,0 1 0 0 0,-1 0 0 0 0,1 0 0 0 0,-1-1 0 0 0,1 1 0 0 0,-1 0 0 0 0,0-1 0 0 0,-2 4 0 0 0,-1 0 0 0 0,0-1 0 0 0,0 0 0 0 0,-1 0 0 0 0,1 0 0 0 0,-1-1 0 0 0,1 1 0 0 0,-1-1 0 0 0,0 0 0 0 0,0 0 0 0 0,0-1 0 0 0,0 0 0 0 0,-1 1 0 0 0,-14 1 0 0 0,1-1 0 0 0,-1 0 0 0 0,0-2 0 0 0,-1 1 0 0 0,1 1 0 0 0,-8 1 0 0 0,-63 10 872 0 0,27-5 240 0 0,29-6-1094 0 0,26-2-18 0 0,1 0-1 0 0,0 1 1 0 0,0 0-1 0 0,-5 2 1 0 0,-15 0 0 0 0,22-1-64 0 0,4-1-273 0 0,2-1-138 0 0,0 0-851 0 0,2-1-3443 0 0,3-2-1475 0 0</inkml:trace>
  <inkml:trace contextRef="#ctx0" brushRef="#br0" timeOffset="953.078">644 149 7832 0 0,'23'0'602'0'0,"-19"0"-259"0"0,-4 0 382 0 0,0 0 209 0 0,-13 6 1618 0 0,13-6-2538 0 0,0 0 0 0 0,1 0 1 0 0,-1 0-1 0 0,0 0 0 0 0,0 0 1 0 0,0 1-1 0 0,1-1 0 0 0,-1 0 1 0 0,0 0-1 0 0,0 0 0 0 0,0 0 1 0 0,0 0-1 0 0,1 0 0 0 0,-1 0 1 0 0,0 0-1 0 0,0 0 0 0 0,0 1 1 0 0,0-1-1 0 0,0 0 0 0 0,1 0 1 0 0,-1 0-1 0 0,0 0 0 0 0,0 1 0 0 0,0-1 1 0 0,0 0-1 0 0,0 0 0 0 0,0 0 1 0 0,0 0-1 0 0,0 1 0 0 0,0-1 1 0 0,0 0-1 0 0,0 0 0 0 0,1 0 1 0 0,-1 1-1 0 0,0-1 0 0 0,0 0 1 0 0,0 0-1 0 0,0 0 0 0 0,-1 1 1 0 0,1-1-1 0 0,0 0 0 0 0,0 0 1 0 0,0 0-1 0 0,0 1 0 0 0,0-1 1 0 0,0 0-1 0 0,0 0 0 0 0,0 0 1 0 0,0 0-1 0 0,0 1 0 0 0,0-1-14 0 0,-1 0 21 0 0,1 1-1 0 0,0-1 0 0 0,0 1 1 0 0,0 0-1 0 0,-1-1 0 0 0,1 1 1 0 0,0-1-1 0 0,0 1 0 0 0,0-1 0 0 0,0 1 1 0 0,0 0-1 0 0,0-1 0 0 0,0 1 1 0 0,1-1-1 0 0,-1 1 0 0 0,0 0 1 0 0,0-1-1 0 0,0 1 0 0 0,1-1 1 0 0,-1 1-1 0 0,0-1 0 0 0,0 1 0 0 0,1-1 1 0 0,-1 1-1 0 0,0-1 0 0 0,1 1 1 0 0,-1-1-1 0 0,1 0 0 0 0,-1 1 1 0 0,1-1-21 0 0,0 2 69 0 0,1-1 0 0 0,-1 0 0 0 0,0 0 0 0 0,1 1 0 0 0,-1-1 0 0 0,0 1 0 0 0,0-1 0 0 0,0 1 0 0 0,0 0 0 0 0,0-1 0 0 0,0 1 0 0 0,0 0 0 0 0,-1 0 0 0 0,1 0 0 0 0,-1-1 0 0 0,1 2-69 0 0,-1-1 36 0 0,0-1 0 0 0,0 0 0 0 0,0 0 0 0 0,0 1 1 0 0,1-1-1 0 0,-1 0 0 0 0,0 0 0 0 0,1 0 0 0 0,-1 1 1 0 0,1-1-1 0 0,-1 0 0 0 0,1 0 0 0 0,0 0 1 0 0,0 0-1 0 0,-1 0 0 0 0,1 0 0 0 0,0 0 0 0 0,0 0 1 0 0,0 0-1 0 0,0 0 0 0 0,0-1 0 0 0,0 1 0 0 0,0 0 1 0 0,0-1-1 0 0,0 1 0 0 0,1 0-36 0 0,7 5 84 0 0,-8-6-73 0 0,-1 1-1 0 0,1 0 1 0 0,0-1-1 0 0,-1 1 1 0 0,1 0 0 0 0,0-1-1 0 0,-1 1 1 0 0,1 0 0 0 0,-1 0-1 0 0,1 0 1 0 0,-1 0 0 0 0,1-1-1 0 0,-1 1 1 0 0,0 0 0 0 0,1 0-1 0 0,-1 0 1 0 0,0 0 0 0 0,0 0-1 0 0,0 0 1 0 0,0 0 0 0 0,0 0-1 0 0,0 0 1 0 0,0 0 0 0 0,0 0-1 0 0,0 0 1 0 0,0 0 0 0 0,0 0-1 0 0,-1 0-10 0 0,1 0 18 0 0,0 1-1 0 0,0 0 1 0 0,-1-1 0 0 0,1 1-1 0 0,0 0 1 0 0,1-1-1 0 0,-1 1 1 0 0,0 0-1 0 0,0-1 1 0 0,1 1 0 0 0,-1-1-1 0 0,1 2-17 0 0,2 3 39 0 0,0 0 0 0 0,-1 0 1 0 0,0 1-1 0 0,0-1 0 0 0,0 1 0 0 0,-1-1 0 0 0,0 1 0 0 0,-1-1 0 0 0,1 1 1 0 0,-1-1-1 0 0,0 4-39 0 0,-1-4 45 0 0,1-2 0 0 0,-1-1-1 0 0,1 1 0 0 0,0 0 0 0 0,0 0 1 0 0,0 0-1 0 0,1-1 0 0 0,0 1 1 0 0,-1 0-1 0 0,2 1-44 0 0,1 3 85 0 0,-2-5-59 0 0,0-1 0 0 0,0 0 1 0 0,0 1-1 0 0,0-1 0 0 0,-1 0 0 0 0,1 1 1 0 0,-1-1-1 0 0,0 1 0 0 0,1 0 0 0 0,-1-1 1 0 0,0 1-1 0 0,0-1 0 0 0,-1 1 0 0 0,1-1 0 0 0,-1 2-26 0 0,-5 9 98 0 0,5-11-86 0 0,0-1 1 0 0,0 1-1 0 0,0 0 1 0 0,1 0-1 0 0,-1 0 0 0 0,0-1 1 0 0,1 1-1 0 0,-1 0 1 0 0,1 0-1 0 0,0 0 0 0 0,-1 0 1 0 0,1 0-1 0 0,0 0 1 0 0,0 0-1 0 0,0 0 0 0 0,1 0-12 0 0,8 24 134 0 0,-8-23-109 0 0,1 1-1 0 0,-1-1 0 0 0,1 1 0 0 0,-1-1 0 0 0,0 1 0 0 0,-1 0 0 0 0,1 0 0 0 0,-1 0 0 0 0,1 0 0 0 0,-1 1-24 0 0,-3 13 99 0 0,3-15-77 0 0,-1 1 0 0 0,0-1 1 0 0,1 1-1 0 0,0-1 0 0 0,0 1 1 0 0,0-1-1 0 0,0 1 0 0 0,1-1 0 0 0,-1 1 1 0 0,1-1-1 0 0,0 2-22 0 0,1 0 25 0 0,0-2-2 0 0,-1-1 1 0 0,0 0-1 0 0,0 1 0 0 0,-1-1 0 0 0,1 1 0 0 0,0-1 0 0 0,-1 1 1 0 0,1 0-1 0 0,-1-1 0 0 0,0 1 0 0 0,0-1 0 0 0,0 1 0 0 0,0 0 1 0 0,-1-1-1 0 0,1 1 0 0 0,-1-1 0 0 0,1 1 0 0 0,-1-1 0 0 0,0 2-23 0 0,0-3 9 0 0,1 1-1 0 0,0-1 0 0 0,0 0 0 0 0,0 1 0 0 0,0-1 1 0 0,0 1-1 0 0,0-1 0 0 0,0 0 0 0 0,0 1 0 0 0,1-1 1 0 0,-1 1-1 0 0,0-1 0 0 0,1 0 0 0 0,-1 1 0 0 0,1-1 1 0 0,0 0-1 0 0,-1 0 0 0 0,1 0 0 0 0,0 1-8 0 0,0 0 0 0 0,0-1 1 0 0,0 0-1 0 0,-1 0 0 0 0,1 1 1 0 0,-1-1-1 0 0,1 0 0 0 0,-1 1 0 0 0,1-1 1 0 0,-1 1-1 0 0,0-1 0 0 0,0 0 1 0 0,1 1-1 0 0,-1-1 0 0 0,0 1 0 0 0,-1 0 0 0 0,-5 14 0 0 0,5-14 0 0 0,0 0 0 0 0,0-1 0 0 0,0 1 0 0 0,0 0 0 0 0,0 0 0 0 0,1-1 0 0 0,-1 1 0 0 0,1 0 0 0 0,-1 0 0 0 0,1 0 0 0 0,0 0 0 0 0,0 0 0 0 0,0 1 0 0 0,0-2 2 0 0,0 0 1 0 0,1 0-1 0 0,-1 0 0 0 0,0 0 0 0 0,0 1 0 0 0,0-1 0 0 0,0 0 0 0 0,0 0 0 0 0,0 0 0 0 0,0 1 0 0 0,0-1 0 0 0,0 0 0 0 0,-1 0 0 0 0,1 0 1 0 0,0 0-1 0 0,-1 0 0 0 0,1 0 0 0 0,-1 0 0 0 0,1 0 0 0 0,-1 1 0 0 0,1-2 0 0 0,-1 1 0 0 0,0 0 0 0 0,0 0 0 0 0,1 0 0 0 0,-1 0 0 0 0,0 0 1 0 0,0-1-1 0 0,0 1 0 0 0,0 0 0 0 0,0-1 0 0 0,0 1 0 0 0,0 0 0 0 0,-1-1-2 0 0,2 0 2 0 0,0 1 0 0 0,-1-1 0 0 0,1 0 0 0 0,0 0 0 0 0,0 1 0 0 0,-1-1 0 0 0,1 0 0 0 0,0 1 0 0 0,0-1 0 0 0,-1 0 0 0 0,1 1 0 0 0,0-1 0 0 0,0 0-1 0 0,0 1 1 0 0,0-1 0 0 0,0 1 0 0 0,-1-1 0 0 0,1 0 0 0 0,0 1 0 0 0,0-1 0 0 0,0 0 0 0 0,0 1 0 0 0,0-1 0 0 0,0 1 0 0 0,0-1 0 0 0,0 0 0 0 0,1 1 0 0 0,-1-1 0 0 0,0 1 0 0 0,0-1 0 0 0,0 0 0 0 0,0 1 0 0 0,1-1-2 0 0,-1 0 2 0 0,0 1 0 0 0,0-1 0 0 0,0 0 0 0 0,0 0 1 0 0,0 0-1 0 0,0 0 0 0 0,0 1 0 0 0,0-1 0 0 0,0 0 0 0 0,0 0 1 0 0,1 0-1 0 0,-1 1 0 0 0,0-1 0 0 0,0 0 0 0 0,0 0 1 0 0,0 0-1 0 0,0 1 0 0 0,0-1 0 0 0,0 0 0 0 0,-1 0 0 0 0,1 0 1 0 0,0 1-1 0 0,0-1 0 0 0,0 0 0 0 0,0 0 0 0 0,0 0 1 0 0,0 0-1 0 0,0 1 0 0 0,0-1 0 0 0,0 0 0 0 0,0 0 0 0 0,-1 0 1 0 0,1 0-1 0 0,0 0 0 0 0,0 1 0 0 0,0-1 0 0 0,0 0-2 0 0,-10-1-26 0 0,9-3-127 0 0,1-1 0 0 0,-1 0 0 0 0,1 0-1 0 0,0 1 1 0 0,1-5 153 0 0,-1 7-45 0 0,0 0 0 0 0,1 0 0 0 0,0 1 0 0 0,-1-1 0 0 0,1 0-1 0 0,0 0 1 0 0,0 1 0 0 0,0-1 0 0 0,0 0 0 0 0,0 1-1 0 0,1-1 46 0 0,-1 1-60 0 0,0-1-1 0 0,0 1 1 0 0,0 0-1 0 0,0-1 1 0 0,0 1-1 0 0,-1 0 1 0 0,1-1-1 0 0,0 1 1 0 0,-1-1-1 0 0,1 1 1 0 0,-1-1-1 0 0,1 1 0 0 0,-1-1 1 0 0,0 0-1 0 0,0 1 1 0 0,0-1-1 0 0,0 1 1 0 0,0-2 60 0 0,-2-9-384 0 0,1 10 301 0 0,0-1 0 0 0,0 1 1 0 0,1 0-1 0 0,0-1 0 0 0,-1 1 1 0 0,1-1-1 0 0,0 1 0 0 0,0-1 1 0 0,0 1-1 0 0,0 0 0 0 0,1-1 1 0 0,-1 0 82 0 0,8-16-491 0 0,-7 18 438 0 0,1-1 1 0 0,-1 0-1 0 0,-1 0 1 0 0,1 0-1 0 0,0 0 1 0 0,0 0-1 0 0,-1 0 1 0 0,1 0-1 0 0,-1 0 1 0 0,0 0-1 0 0,0 0 1 0 0,1-1-1 0 0,-1 1 1 0 0,-1 0-1 0 0,1 0 1 0 0,0 0-1 0 0,0 0 1 0 0,-1 0-1 0 0,1 0 1 0 0,-1-2 52 0 0,-1-1-99 0 0,-1-2-48 0 0,0-1 1 0 0,1 0-1 0 0,0 0 1 0 0,0 0-1 0 0,1-1 1 0 0,0 1-1 0 0,0 0 1 0 0,1-4 146 0 0,2-2-207 0 0,-1 11 160 0 0,0 1 0 0 0,-1-1 1 0 0,1 0-1 0 0,-1 1 1 0 0,0-1-1 0 0,0 1 0 0 0,0-1 1 0 0,0 0-1 0 0,0 1 0 0 0,-1-1 1 0 0,1 1-1 0 0,-2-3 47 0 0,-5-12-272 0 0,5 14 200 0 0,0 0 0 0 0,0 0 0 0 0,1-1-1 0 0,0 1 1 0 0,0-1 0 0 0,0 1-1 0 0,0-1 1 0 0,0 1 0 0 0,0-2 72 0 0,4-15-417 0 0,-2 17 359 0 0,-1 0 0 0 0,1 0 0 0 0,-1 0 0 0 0,0 0 0 0 0,1 0 0 0 0,-1 0 1 0 0,-1 0-1 0 0,1-1 58 0 0,-6-17-63 0 0,5 17 93 0 0,0 0 0 0 0,0 0 1 0 0,0 0-1 0 0,0 0 0 0 0,1 0 0 0 0,-1 0 1 0 0,1 0-1 0 0,0 0 0 0 0,1 0 1 0 0,-1-1-31 0 0,1-33 1022 0 0,-1 23-164 0 0,0 14-823 0 0,0 0 0 0 0,0 0 0 0 0,1 0 0 0 0,-1-1 0 0 0,0 1 0 0 0,1 0 0 0 0,-1 0 0 0 0,1 0 0 0 0,-1 0 0 0 0,1 1 0 0 0,-1-1 0 0 0,1 0 0 0 0,0 0 0 0 0,0 0 0 0 0,-1 0 0 0 0,1 1 0 0 0,0-1 1 0 0,0 0-1 0 0,0 0 0 0 0,0 1 0 0 0,0-1 0 0 0,0 1 0 0 0,-1-1 0 0 0,2 1-35 0 0,-1-1 23 0 0,0 1 0 0 0,0-1 0 0 0,0 1 0 0 0,-1-1 0 0 0,1 1 0 0 0,0-1-1 0 0,0 0 1 0 0,0 1 0 0 0,-1-1 0 0 0,1 0 0 0 0,0 0 0 0 0,0 1 0 0 0,-1-1 0 0 0,1 0 0 0 0,-1 0 0 0 0,1 0 0 0 0,-1 0 0 0 0,1 0 0 0 0,-1 0 0 0 0,0 0 0 0 0,1 0 0 0 0,-1 0 0 0 0,0 0 0 0 0,0 0-23 0 0,0 0 25 0 0,1 0 1 0 0,-1 0-1 0 0,1 0 1 0 0,-1 1-1 0 0,0-1 1 0 0,1 0-1 0 0,0 0 1 0 0,-1 1-1 0 0,1-1 1 0 0,-1 0-1 0 0,1 1 1 0 0,0-1-1 0 0,0 0 1 0 0,-1 1-1 0 0,1-1 1 0 0,0 1-1 0 0,0-1 1 0 0,0 1-1 0 0,-1 0 1 0 0,2-1-26 0 0,8-7 306 0 0,-9 8-259 0 0,0-1 0 0 0,0 0 0 0 0,0 0 0 0 0,0 0 0 0 0,0 1 0 0 0,0-1 0 0 0,0 1 0 0 0,0-1 1 0 0,0 1-1 0 0,0-1 0 0 0,0 1 0 0 0,0-1 0 0 0,0 1 0 0 0,0 0 0 0 0,0 0 0 0 0,1-1 0 0 0,-1 1 1 0 0,0 0-48 0 0,24-1 346 0 0,-21 1-325 0 0,5 0 28 0 0,1 0 0 0 0,0 1 0 0 0,0 0 0 0 0,-1 1 0 0 0,1-1 0 0 0,9 4-49 0 0,0 3 215 0 0,1 0-1 0 0,17 11-214 0 0,-31-16 53 0 0,2 0 39 0 0,-6-2-62 0 0,-1-1 0 0 0,1 1 0 0 0,0-1 0 0 0,-1 1 0 0 0,1 0 0 0 0,0-1 0 0 0,-1 1 0 0 0,1 0 0 0 0,-1 0 0 0 0,0 0 0 0 0,1 1 0 0 0,-1-1 0 0 0,0 0 0 0 0,0 0 0 0 0,1 1 0 0 0,-1-1 0 0 0,0 0 0 0 0,0 1-30 0 0,2 8 236 0 0,-2-9-196 0 0,0 1 0 0 0,0-1-1 0 0,-1 1 1 0 0,1-1 0 0 0,-1 0-1 0 0,1 1 1 0 0,-1-1-1 0 0,0 1 1 0 0,1-1 0 0 0,-1 1-1 0 0,0-1 1 0 0,0 1 0 0 0,0-1-1 0 0,0 1 1 0 0,0-1 0 0 0,0 1-1 0 0,0-1 1 0 0,-1 1 0 0 0,1-1-1 0 0,-1 1 1 0 0,1-1-1 0 0,-1 1 1 0 0,1-1 0 0 0,-1 0-1 0 0,0 1 1 0 0,0 0-40 0 0,-1 0 84 0 0,0 0 0 0 0,0 0-1 0 0,0 1 1 0 0,0-1 0 0 0,1 1-1 0 0,-1-1 1 0 0,1 1 0 0 0,-1 0 0 0 0,1 0-1 0 0,-1 2-83 0 0,2-4 27 0 0,-1 0 0 0 0,0 0 0 0 0,0 1-1 0 0,0-1 1 0 0,0 0 0 0 0,0 0-1 0 0,0 0 1 0 0,0-1 0 0 0,0 1 0 0 0,0 0-1 0 0,-1 0 1 0 0,1-1 0 0 0,0 1 0 0 0,-1 0-1 0 0,1-1 1 0 0,0 1 0 0 0,-2-1-27 0 0,-2 2 81 0 0,-22 14 383 0 0,22-13-357 0 0,-1 1 0 0 0,0-1 0 0 0,0 0 0 0 0,-5 2-107 0 0,-17 4 134 0 0,-1-1 0 0 0,0-1 0 0 0,-14 1-134 0 0,-55 1-483 0 0,57-7-5298 0 0,14-1-944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56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34 12440 0 0,'-13'0'849'0'0,"11"0"-442"0"0,8 0-335 0 0,11 0 514 0 0,-15 0 48 0 0,-2 0 26 0 0,2 0-87 0 0,17 3-371 0 0,-15-4-187 0 0,-2 1-9 0 0,-1-1-1 0 0,0 1 0 0 0,1-1 0 0 0,-1 1 0 0 0,1 0 0 0 0,-1 0 0 0 0,0-1 0 0 0,1 1 0 0 0,-1 0 0 0 0,1 0 0 0 0,-1 0 0 0 0,2 1-5 0 0,4-2 118 0 0,0 1-1 0 0,-1-1 0 0 0,1 0 0 0 0,2-1-117 0 0,9-2 167 0 0,-11 4-117 0 0,1-1-1 0 0,-1 0 0 0 0,0-1 0 0 0,5-1-49 0 0,1 0 6 0 0,35-3 21 0 0,0 2-1 0 0,39 3-26 0 0,-82 1 2 0 0,19-3 60 0 0,-22 2-208 0 0,-2 1-885 0 0,0 0-385 0 0,-2 2-78 0 0,-7 10-10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5:56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25 6448 0 0,'-5'0'585'0'0,"-3"0"-269"0"0,6 0 815 0 0,32 1 3123 0 0,18 3-2080 0 0,-10-1-1297 0 0,4-1 405 0 0,0-2 0 0 0,1-1 0 0 0,19-5-1282 0 0,-11-5 495 0 0,135-5-1144 0 0,-171 16-4066 0 0,1 2-1631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02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10 500 8120 0 0,'0'0'366'0'0,"0"0"1"0"0,-9 9 4785 0 0,11-10-2051 0 0,1-4-4059 0 0,0 0 1371 0 0,-1 0 1 0 0,1 0 0 0 0,-1 0 0 0 0,-1-1 0 0 0,1 0-414 0 0,8-21 556 0 0,2 5 198 0 0,-8 15-633 0 0,0 0 0 0 0,0-1 0 0 0,-1 1 0 0 0,0-1 0 0 0,0 0 0 0 0,1-7-121 0 0,11-94 10 0 0,-15 95-9 0 0,0 10 4 0 0,0 1 0 0 0,0 0 0 0 0,0 0 0 0 0,1-1 0 0 0,-1 1-1 0 0,1 0 1 0 0,-1 0 0 0 0,1 0 0 0 0,0 0 0 0 0,0 0 0 0 0,1 0 0 0 0,-1 0-1 0 0,1-1-4 0 0,2-3 0 0 0,2 1 0 0 0,-5 5 0 0 0,0 0 0 0 0,0 0 0 0 0,0 1 0 0 0,-1-1 0 0 0,2 1 0 0 0,-1-1 0 0 0,0 1 0 0 0,0-1 0 0 0,0 1 0 0 0,0-1 0 0 0,0 1 0 0 0,0 0 0 0 0,1 0 0 0 0,6 3 0 0 0,-6-2 0 0 0,8 3-10 0 0,-1 0 0 0 0,1 1 0 0 0,-1 0 0 0 0,0 1 0 0 0,-1 0 0 0 0,0 0-1 0 0,1 1 1 0 0,2 3 10 0 0,13 15-368 0 0,19 25 368 0 0,-25-28-247 0 0,-1 6 97 0 0,-3-4 156 0 0,-1-7-6 0 0,-4-3 0 0 0,-8-14 9 0 0,-1 0-1 0 0,0 1 0 0 0,0-1 1 0 0,0 0-1 0 0,0 1 0 0 0,1-1 1 0 0,-1 0-1 0 0,0 1 0 0 0,0-1 1 0 0,0 0-1 0 0,1 0 0 0 0,-1 1 1 0 0,0-1-1 0 0,1 0 0 0 0,-1 0 1 0 0,0 0-1 0 0,0 1 0 0 0,1-1 1 0 0,-1 0-1 0 0,0 0 0 0 0,1 0 1 0 0,-1 0-1 0 0,0 0 0 0 0,1 0 1 0 0,-1 0-1 0 0,1 0 0 0 0,-1 0 1 0 0,0 0-1 0 0,1 0 0 0 0,-1 0 1 0 0,0 0-1 0 0,1 0 0 0 0,-1 0 1 0 0,0 0-1 0 0,1 0 0 0 0,-1 0 1 0 0,0 0-1 0 0,1 0 0 0 0,-1-1 1 0 0,0 1-1 0 0,1 0 0 0 0,-1 0 1 0 0,0 0-1 0 0,0-1 0 0 0,1 1 1 0 0,-1 0-1 0 0,0 0 0 0 0,1-1-8 0 0,0 0 169 0 0,1-1 1 0 0,0 0-1 0 0,-1 1 0 0 0,1-1 0 0 0,-1 0 0 0 0,1 0 0 0 0,-1 0 0 0 0,0 0 0 0 0,0 0 0 0 0,0 0 0 0 0,0 0 0 0 0,0 0 0 0 0,0-1-169 0 0,1-1 237 0 0,-1-1-1 0 0,0 1 0 0 0,0-1 1 0 0,0 1-1 0 0,0-1 0 0 0,-1-2-236 0 0,1-17 17 0 0,0 13-17 0 0,-1-1 0 0 0,0 1-1 0 0,-1 0 1 0 0,-1-14-82 0 0,2 0 0 0 0,1-6 82 0 0,-1-7-89 0 0,1 8 178 0 0,0 18-32 0 0,0 0 1 0 0,-2 0-1 0 0,0-7-57 0 0,-1-5-1610 0 0,0 1-1 0 0,2-8 1611 0 0,7 39-2860 0 0,-1 0 1390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03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3 5984 0 0,'15'0'273'0'0,"-12"0"-5"0"0,-2-1-172 0 0,3 0 85 0 0,-3 1 703 0 0,-1 0 300 0 0,0 0 58 0 0,0 0-68 0 0,0 0-307 0 0,0 0-135 0 0,0 0-27 0 0,0 0-33 0 0,0 0-108 0 0,0 0-48 0 0,-1 0-454 0 0,1 0 0 0 0,-1 0 0 0 0,1 0 0 0 0,-1 1 0 0 0,1-1 0 0 0,-1 0 0 0 0,1 1-1 0 0,-1-1 1 0 0,1 1 0 0 0,-1-1 0 0 0,1 0 0 0 0,-1 1 0 0 0,1-1 0 0 0,-1 1 0 0 0,1-1 0 0 0,0 1 0 0 0,-1 0-1 0 0,1-1 1 0 0,0 1 0 0 0,0-1 0 0 0,-1 1 0 0 0,1-1 0 0 0,0 1 0 0 0,0 0 0 0 0,0-1 0 0 0,0 1-62 0 0,-5 21 367 0 0,5-17-279 0 0,-4 25 555 0 0,1 0 0 0 0,3 27-643 0 0,-2 8 328 0 0,-2-3 145 0 0,-4 0 0 0 0,-2-1 1 0 0,-12 40-474 0 0,13-80 862 0 0,9-20-1116 0 0,9 15 495 0 0,-3-21-261 0 0,-5 5 11 0 0,-1 0-1 0 0,1-1 1 0 0,-1 1-1 0 0,1-1 1 0 0,0 1-1 0 0,-1 0 1 0 0,1-1-1 0 0,-1 0 0 0 0,0 1 1 0 0,1-1-1 0 0,-1 1 1 0 0,1-1-1 0 0,-1 0 1 0 0,0 1-1 0 0,1-1 1 0 0,-1 1-1 0 0,0-1 0 0 0,0 0 1 0 0,0 0-1 0 0,1 0 10 0 0,2-12 10 0 0,1-1 1 0 0,1 1-1 0 0,0 0 0 0 0,1 0 0 0 0,4-6-10 0 0,-2 2-89 0 0,34-58-500 0 0,-16 31 176 0 0,-21 35 356 0 0,1 0 0 0 0,0 1 0 0 0,1 0-1 0 0,-1 0 1 0 0,2 0 0 0 0,-1 1 0 0 0,1 0 0 0 0,0 0-1 0 0,0 1 1 0 0,1 0 0 0 0,0 0 0 0 0,0 1-1 0 0,2-1 58 0 0,-7 5-10 0 0,-1 0-1 0 0,1-1 0 0 0,0 1 1 0 0,0 1-1 0 0,-1-1 0 0 0,1 1 11 0 0,-2-1-6 0 0,0 1 0 0 0,-1 0 0 0 0,1 0 0 0 0,-1 0 0 0 0,1 0 0 0 0,-1 0 0 0 0,1 0 0 0 0,-1 1 0 0 0,1-1 0 0 0,-1 0 0 0 0,1 1 0 0 0,-1-1 0 0 0,1 1 0 0 0,-1 0 0 0 0,1-1 0 0 0,-1 1 6 0 0,0 0-2 0 0,0 0-1 0 0,0 0 1 0 0,-1 1-1 0 0,1-1 1 0 0,0 0-1 0 0,-1 0 0 0 0,1 0 1 0 0,-1 0-1 0 0,0 1 1 0 0,1-1-1 0 0,-1 0 0 0 0,0 1 1 0 0,0-1-1 0 0,0 0 1 0 0,0 0-1 0 0,0 1 1 0 0,0-1-1 0 0,0 0 0 0 0,0 1 1 0 0,0-1-1 0 0,-1 0 1 0 0,1 0-1 0 0,0 1 1 0 0,-1-1-1 0 0,1 0 0 0 0,-1 0 1 0 0,0 1 2 0 0,-1 2 1 0 0,1 0-1 0 0,-1-1 1 0 0,-1 1 0 0 0,1-1 0 0 0,0 1 0 0 0,-1-1-1 0 0,-3 3 0 0 0,-3 3 29 0 0,-1-2 0 0 0,-1 1 0 0 0,1-1 0 0 0,-1-1 0 0 0,0 0 0 0 0,-1-1 0 0 0,0 0 0 0 0,-11 3-29 0 0,-24 8 64 0 0,46-16-58 0 0,-1 1-1 0 0,1 0 1 0 0,-1-1-1 0 0,1 1 1 0 0,0 0-1 0 0,-1 0 0 0 0,1-1 1 0 0,0 1-1 0 0,-1 0 1 0 0,1 1-6 0 0,1-2 0 0 0,-1 1 0 0 0,1-1 1 0 0,0 0-1 0 0,0 1 0 0 0,-1-1 1 0 0,1 1-1 0 0,0-1 0 0 0,0 0 1 0 0,0 1-1 0 0,0-1 0 0 0,0 1 1 0 0,-1-1-1 0 0,1 1 0 0 0,0-1 0 0 0,0 0 1 0 0,0 1-1 0 0,0-1 0 0 0,0 1 1 0 0,0-1-1 0 0,1 1 0 0 0,-1-1 1 0 0,0 1-1 0 0,0-1 0 0 0,0 0 1 0 0,0 1-1 0 0,0-1 0 0 0,1 1 0 0 0,-1-1 1 0 0,0 0-1 0 0,0 1 0 0 0,1-1 0 0 0,4 7-9 0 0,1-1 0 0 0,0 0-1 0 0,0 0 1 0 0,0-1 0 0 0,1 0-1 0 0,-1 0 1 0 0,1 0 0 0 0,1-1-1 0 0,1 1 10 0 0,22 14 84 0 0,15 7-84 0 0,-17-10 0 0 0,46 23 0 0 0,-72-37 0 0 0,5 4 0 0 0,4 4 0 0 0,3 1-133 0 0,-9-10-1523 0 0,-5-1 645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05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11976 0 0,'0'0'266'0'0,"0"0"44"0"0,0 0 15 0 0,0 0-26 0 0,7-3-187 0 0,28-2-112 0 0,-12 2 0 0 0,96-14 3374 0 0,-102 15-3009 0 0,1 1 1 0 0,0 0-1 0 0,2 1-365 0 0,19-1 532 0 0,-12 1-363 0 0,0 0-1 0 0,0 2 1 0 0,-1 1 0 0 0,22 6-169 0 0,-46-9-247 0 0,-1 0 0 0 0,1 1 0 0 0,-1-1 1 0 0,1 1-1 0 0,-1 0 0 0 0,0-1 0 0 0,1 1 0 0 0,-1 0 0 0 0,2 1 247 0 0,-2-1-6095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05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13248 0 0,'0'0'604'0'0,"0"0"-14"0"0,10 0-352 0 0,36-1 56 0 0,22 1 1392 0 0,0 2 0 0 0,8 5-1686 0 0,-52-5 889 0 0,1-2-1 0 0,22-1-888 0 0,1 0 495 0 0,-4-5-255 0 0,-22 7 67 0 0,-4 1-1205 0 0,-6-5-4797 0 0,-11 3-573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04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39 10136 0 0,'-10'75'5485'0'0,"2"-26"-4275"0"0,-11 59 1490 0 0,-13 35-2700 0 0,11-63-12 0 0,20-73 40 0 0,1-6 127 0 0,-1-11-261 0 0,0-1-1 0 0,0 1 1 0 0,2-1-1 0 0,-1 1 1 0 0,1-1-1 0 0,0 1 1 0 0,2-5 106 0 0,0-5-407 0 0,10-58-4169 0 0,9-22 4576 0 0,-10 49-1168 0 0,-3-21 1908 0 0,-9 71-694 0 0,0 1 0 0 0,0-1 1 0 0,0 1-1 0 0,0-1 0 0 0,0 1 0 0 0,1-1 0 0 0,-1 1 0 0 0,0-1 0 0 0,0 1 0 0 0,1-1 0 0 0,-1 1 0 0 0,0 0 0 0 0,1-1 1 0 0,-1 1-1 0 0,0 0 0 0 0,1-1 0 0 0,-1 1 0 0 0,0 0 0 0 0,1-1 0 0 0,-1 1 0 0 0,1 0 0 0 0,-1-1 0 0 0,1 1 0 0 0,-1 0 1 0 0,0 0-1 0 0,1 0 0 0 0,-1 0 0 0 0,1-1 0 0 0,-1 1 0 0 0,1 0 0 0 0,-1 0 0 0 0,1 0 0 0 0,-1 0 0 0 0,1 0 0 0 0,-1 0 1 0 0,1 0-1 0 0,-1 0 0 0 0,1 1 0 0 0,-1-1 0 0 0,1 0 0 0 0,-1 0 0 0 0,1 0 0 0 0,-1 0 0 0 0,1 1 0 0 0,-1-1 0 0 0,1 0 1 0 0,-1 0-1 0 0,1 1 0 0 0,-1-1-46 0 0,24 17 117 0 0,-22-15-33 0 0,6 6 7 0 0,1 1 0 0 0,-1 0 0 0 0,4 7-91 0 0,6 7 64 0 0,6 7 165 0 0,-2 1 0 0 0,11 20-229 0 0,13 21 540 0 0,35 35 154 0 0,-72-98-540 0 0,1 3 80 0 0,-10-10-94 0 0,1-2-107 0 0,0 0 0 0 0,-1 0 0 0 0,1 1-1 0 0,-1-1 1 0 0,1 0 0 0 0,-1 1 0 0 0,1-1-1 0 0,-1 0 1 0 0,1 1 0 0 0,-1-1 0 0 0,1 1-1 0 0,-1-1 1 0 0,0 1 0 0 0,1-1-1 0 0,-1 1 1 0 0,0-1 0 0 0,1 1 0 0 0,-1 0-1 0 0,0-1-32 0 0,0 0 7 0 0,0 1-1 0 0,1-1 0 0 0,-1 0 0 0 0,0 0 0 0 0,0 1 0 0 0,0-1 0 0 0,0 0 0 0 0,0 0 0 0 0,0 1 0 0 0,1-1 0 0 0,-1 0 0 0 0,0 1 0 0 0,0-1 1 0 0,0 0-1 0 0,0 0 0 0 0,0 1 0 0 0,0-1 0 0 0,0 0 0 0 0,0 1 0 0 0,0-1 0 0 0,-1 0 0 0 0,1 0 0 0 0,0 1 0 0 0,0-1 0 0 0,0 0 0 0 0,0 0 0 0 0,0 1 1 0 0,0-1-1 0 0,-1 0 0 0 0,1 0 0 0 0,0 1 0 0 0,0-1 0 0 0,0 0 0 0 0,0 0 0 0 0,-1 1 0 0 0,1-1 0 0 0,0 0 0 0 0,0 0 0 0 0,-1 0 0 0 0,1 0 1 0 0,0 0-1 0 0,0 1 0 0 0,-1-1 0 0 0,1 0-6 0 0,-17 3 222 0 0,1-1 0 0 0,-1 0 0 0 0,1-1 0 0 0,-16-2-222 0 0,-16 2 746 0 0,31-1-907 0 0,0-1 0 0 0,-7-1 161 0 0,10 1-423 0 0,0 0 0 0 0,0 0-1 0 0,-8 2 424 0 0,12-1 77 0 0,0 0-1 0 0,-1 0 0 0 0,1-1 1 0 0,-8-2-77 0 0,-25-2 236 0 0,42 5-491 0 0,0 0 36 0 0,-3 0-699 0 0,3 0-3621 0 0,1 0-1535 0 0</inkml:trace>
  <inkml:trace contextRef="#ctx0" brushRef="#br0" timeOffset="354.575">603 36 9848 0 0,'0'0'448'0'0,"0"0"-7"0"0,-10 16 623 0 0,9-14-915 0 0,1-1 0 0 0,-1 1 0 0 0,1 0 0 0 0,0-1 1 0 0,-1 1-1 0 0,1 0 0 0 0,0 0 0 0 0,0-1 0 0 0,0 1 0 0 0,0 0 0 0 0,0-1 0 0 0,1 2-149 0 0,0 3 204 0 0,0 0 0 0 0,0 0-1 0 0,-1 0 1 0 0,0 0 0 0 0,0 3-204 0 0,-1-2 119 0 0,2 0 1 0 0,-1 0 0 0 0,1 0 0 0 0,0 1-120 0 0,1 3 280 0 0,-1-1 0 0 0,0 1 0 0 0,0-1 0 0 0,-1 1-1 0 0,0-1 1 0 0,-1 5-280 0 0,1-9 224 0 0,0 1 0 0 0,0-1 0 0 0,1 1-1 0 0,0-1 1 0 0,1 4-224 0 0,2 25 929 0 0,0 95-217 0 0,-2-33 808 0 0,2-88-1141 0 0,-4-8-379 0 0,1-1 0 0 0,-1 1 0 0 0,0-1 0 0 0,1 1-1 0 0,-1-1 1 0 0,0 1 0 0 0,1-1 0 0 0,-1 1 0 0 0,0-1-1 0 0,0 1 1 0 0,0 0 0 0 0,0-1 0 0 0,1 1 0 0 0,-1 0 0 0 0,0-1-1 0 0,0 1 1 0 0,0-1 0 0 0,0 1 0 0 0,0 0 0 0 0,-1-1 0 0 0,1 1-1 0 0,0-1 1 0 0,0 1 0 0 0,0 0 0 0 0,0-1 0 0 0,-1 1 0 0 0,1-1-1 0 0,0 1 1 0 0,-1-1 0 0 0,1 1 0 0 0,0-1 0 0 0,-1 1 0 0 0,1 0-130 0 0,-1-2-86 0 0,-1 1 0 0 0,1-1 0 0 0,0 1 0 0 0,0-1 0 0 0,0 0 0 0 0,0 0 0 0 0,0 1 0 0 0,1-1 0 0 0,-1 0 0 0 0,0 0 0 0 0,0 0 0 0 0,0 0 0 0 0,1 0 0 0 0,-1 0 0 0 0,1 0 0 0 0,-1 0 0 0 0,0 0 0 0 0,1-1 216 0 0,-3-4-3057 0 0,-6-4-3121 0 0</inkml:trace>
  <inkml:trace contextRef="#ctx0" brushRef="#br0" timeOffset="642.999">327 50 6912 0 0,'0'0'314'0'0,"0"0"-6"0"0,0 0-2 0 0,17-8 4827 0 0,2 2-4262 0 0,1 1-1 0 0,0 1 1 0 0,1 1 0 0 0,-1 0-1 0 0,19 1-870 0 0,-13 0 112 0 0,48 0 1247 0 0,-35 2-661 0 0,19-4-698 0 0,-22 1 125 0 0,9 2-125 0 0,31-2 67 0 0,-45 2-85 0 0,-11 1-80 0 0,2 0-1295 0 0,-6 0-2691 0 0,-3-2-1978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09.3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32 184 5984 0 0,'0'-1'464'0'0,"0"-1"-442"0"0,-1 0 1 0 0,1 1 0 0 0,0-1-1 0 0,0 0 1 0 0,-1 1-1 0 0,1-1 1 0 0,-1 1-1 0 0,1-1 1 0 0,-1 0-1 0 0,0 1 1 0 0,1-1 0 0 0,-1 1-1 0 0,0 0 1 0 0,0-1-1 0 0,0 1 1 0 0,-1-1-23 0 0,-6-9 1973 0 0,7 9-1642 0 0,0-1-1 0 0,0 1 0 0 0,1 0 0 0 0,-1-1 1 0 0,0 1-1 0 0,1-1 0 0 0,0 1 0 0 0,-1-1-330 0 0,-2-13 660 0 0,2 14-532 0 0,1 0 0 0 0,-1 0 0 0 0,1 0 1 0 0,-1 0-1 0 0,1 0 0 0 0,0 0 1 0 0,0 0-1 0 0,0 0 0 0 0,0 0 1 0 0,0 0-1 0 0,1 0 0 0 0,-1 0 0 0 0,0 1 1 0 0,1-1-1 0 0,0 0 0 0 0,-1 0 1 0 0,1 0-1 0 0,0 0 0 0 0,0 1 0 0 0,0-1 1 0 0,0 0-1 0 0,0 1 0 0 0,1-2-128 0 0,1-1 246 0 0,1 0 0 0 0,0 0 0 0 0,0 0 1 0 0,0 0-1 0 0,1 1 0 0 0,-1-1 0 0 0,3 0-246 0 0,2-2 322 0 0,-5 3-242 0 0,0 0 0 0 0,-1 1 0 0 0,1 0 0 0 0,0 0 0 0 0,0 0 0 0 0,0 0 0 0 0,0 1 0 0 0,1 0 0 0 0,-1 0 0 0 0,0 0 0 0 0,3 0-80 0 0,14-1-55 0 0,0 1-1 0 0,1 1 0 0 0,2 2 56 0 0,-16-2 67 0 0,-1 1-1 0 0,1 1 0 0 0,0-1 1 0 0,-1 2-1 0 0,1-1 0 0 0,-1 1 1 0 0,0 0-1 0 0,0 0 0 0 0,0 1 0 0 0,1 0-66 0 0,-3-1 10 0 0,-1 1-1 0 0,0-1 0 0 0,-1 1 0 0 0,1-1 0 0 0,0 1 0 0 0,-1 0 0 0 0,0 0 1 0 0,0 1-1 0 0,0-1 0 0 0,-1 1 0 0 0,1-1 0 0 0,1 5-9 0 0,-3-5 3 0 0,0-1 0 0 0,0 0 1 0 0,0 1-1 0 0,-1-1 0 0 0,1 0 0 0 0,-1 1 1 0 0,1-1-1 0 0,-1 1 0 0 0,0-1 0 0 0,0 0 0 0 0,-1 1 1 0 0,1-1-1 0 0,-1 1 0 0 0,0-1 0 0 0,0 0 0 0 0,0 1 1 0 0,0-1-1 0 0,0 0 0 0 0,-2 2-3 0 0,-3 6 27 0 0,-1-2 0 0 0,0 1 0 0 0,-1-1-1 0 0,1 0 1 0 0,-2-1 0 0 0,1 0 0 0 0,-1 0 0 0 0,-1-1-1 0 0,1 0 1 0 0,-1 0 0 0 0,0-1 0 0 0,-1-1 0 0 0,1 0-1 0 0,-1 0 1 0 0,0-1 0 0 0,0 0 0 0 0,-1-1 0 0 0,-2 0-27 0 0,-22 7-43 0 0,23-6 91 0 0,0-1-1 0 0,0 0 1 0 0,-1-1-1 0 0,1 0 0 0 0,-3-1-47 0 0,16-1 1 0 0,0 0 0 0 0,0 0 0 0 0,0 0-1 0 0,0 0 1 0 0,1 0 0 0 0,-1 0 0 0 0,0 1-1 0 0,0-1 1 0 0,0 0 0 0 0,0 0 0 0 0,0 0-1 0 0,0 0 1 0 0,0 0 0 0 0,0 0-1 0 0,0 0 1 0 0,0 0 0 0 0,0 0 0 0 0,0 0-1 0 0,0 0 1 0 0,0 0 0 0 0,0 0 0 0 0,0 0-1 0 0,0 0 1 0 0,0 0 0 0 0,0 0 0 0 0,0 1-1 0 0,0-1 1 0 0,0 0 0 0 0,0 0-1 0 0,0 0 1 0 0,0 0 0 0 0,0 0 0 0 0,0 0-1 0 0,0 0 1 0 0,0 0 0 0 0,0 0 0 0 0,0 0-1 0 0,0 0 1 0 0,0 0 0 0 0,0 0 0 0 0,0 0-1 0 0,0 0 1 0 0,0 0 0 0 0,0 0 0 0 0,0 0-1 0 0,-1 0 1 0 0,1 1 0 0 0,0-1-1 0 0,0 0 1 0 0,0 0 0 0 0,0 0 0 0 0,0 0-1 0 0,0 0 1 0 0,0 0 0 0 0,0 0 0 0 0,0 0-1 0 0,0 0 1 0 0,0 0 0 0 0,0 0 0 0 0,0 0-1 0 0,0 0 1 0 0,0 0 0 0 0,0 0-1 0 0,8 5-113 0 0,12 5-158 0 0,70 12 510 0 0,-41-10-54 0 0,0-1 0 0 0,18 0-185 0 0,-15-11-248 0 0,-40-5-2858 0 0,-4 2 1901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18:58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5 206 13248 0 0,'0'0'298'0'0,"0"0"46"0"0,0 0 22 0 0,0 8 62 0 0,2 25-19 0 0,-1-26 4 0 0,0-1-1 0 0,0 1 1 0 0,-1 0 0 0 0,0-1 0 0 0,0 1-1 0 0,-1 0 1 0 0,0-1 0 0 0,0 1-1 0 0,-2 4-412 0 0,2-5 157 0 0,0-1 0 0 0,0 1 0 0 0,1-1 0 0 0,0 1-1 0 0,0 0 1 0 0,0-1 0 0 0,1 1 0 0 0,-1-1 0 0 0,2 1-1 0 0,0 3-156 0 0,2 11 354 0 0,9 28 388 0 0,-13-46-740 0 0,1 0 0 0 0,-1 0-1 0 0,1 0 1 0 0,0-1-1 0 0,0 1 1 0 0,0 0 0 0 0,0 0-1 0 0,0-1 1 0 0,0 1 0 0 0,1-1-1 0 0,-1 1 1 0 0,1-1-1 0 0,-1 1 1 0 0,1-1 0 0 0,-1 0-1 0 0,1 0 1 0 0,-1 0 0 0 0,1 0-1 0 0,0 0 1 0 0,0 0-1 0 0,0 0 1 0 0,0 0 0 0 0,-1-1-1 0 0,1 1 1 0 0,0-1 0 0 0,0 0-1 0 0,0 1 1 0 0,0-1-1 0 0,0 0 1 0 0,0 0 0 0 0,0 0-1 0 0,0 0 1 0 0,0-1 0 0 0,0 1-1 0 0,0 0 1 0 0,0-1-1 0 0,0 0 1 0 0,0 1 0 0 0,0-1-1 0 0,0 0 1 0 0,-1 0 0 0 0,1 0-1 0 0,0 0 1 0 0,-1 0-1 0 0,1 0 1 0 0,0-1-2 0 0,11-7-49 0 0,-9 6 167 0 0,1 0 0 0 0,-2 0 0 0 0,1 0 0 0 0,0 0-1 0 0,0 0 1 0 0,-1-1 0 0 0,0 0 0 0 0,0 1 0 0 0,0-1 0 0 0,0 0-1 0 0,0-1 1 0 0,-1 1-118 0 0,37-98-550 0 0,-38 100 588 0 0,0-1 0 0 0,-1 1 0 0 0,1-1 1 0 0,-1 1-1 0 0,0 0 0 0 0,0-1 0 0 0,0 1 1 0 0,0-3-39 0 0,-2-5 122 0 0,3 16-76 0 0,0 0 1 0 0,0 0 0 0 0,0 0 0 0 0,1 0-1 0 0,0 0 1 0 0,0 0 0 0 0,1 0 0 0 0,0 1-47 0 0,6 15 311 0 0,-6-18-337 0 0,-1 0 1 0 0,1 0-1 0 0,0-1 0 0 0,0 1 1 0 0,0 0-1 0 0,0-1 0 0 0,1 0 1 0 0,0 0-1 0 0,-1 0 0 0 0,1 0 1 0 0,0-1-1 0 0,0 1 0 0 0,1-1 1 0 0,-1 0-1 0 0,0 0 0 0 0,3 0 26 0 0,-5-1-13 0 0,1 0 1 0 0,0-1-1 0 0,0 1 0 0 0,-1 0 0 0 0,1-1 0 0 0,0 0 0 0 0,0 0 1 0 0,0 0-1 0 0,-1 0 0 0 0,1 0 0 0 0,2-1 13 0 0,4 0-96 0 0,-6 1-215 0 0,0 0-1 0 0,-1-1 1 0 0,1 1-1 0 0,-1-1 1 0 0,1 0-1 0 0,-1 0 1 0 0,2 0 311 0 0,3-1-4801 0 0,-5 1-2020 0 0</inkml:trace>
  <inkml:trace contextRef="#ctx0" brushRef="#br0" timeOffset="387.994">703 137 8752 0 0,'-12'-4'147'0'0,"10"3"-66"0"0,-1 0 0 0 0,0 0-1 0 0,0 0 1 0 0,0 0 0 0 0,0 1 0 0 0,0 0-1 0 0,0-1 1 0 0,-1 1-81 0 0,-35 6 4484 0 0,32-4-380 0 0,-4 5-3336 0 0,7-4-547 0 0,-2 1-227 0 0,1 0 0 0 0,-1 1-1 0 0,1 0 1 0 0,-1 0 0 0 0,1 0-1 0 0,1 0 1 0 0,-1 1 0 0 0,-2 4 6 0 0,-4 4 342 0 0,-8 2-157 0 0,18-16-182 0 0,1 0 0 0 0,0 1 0 0 0,0-1 0 0 0,-1 0-1 0 0,1 1 1 0 0,0-1 0 0 0,0 0 0 0 0,0 1-1 0 0,0-1 1 0 0,-1 1 0 0 0,1-1 0 0 0,0 0 0 0 0,0 1-1 0 0,0-1 1 0 0,0 1 0 0 0,0-1 0 0 0,0 0-1 0 0,0 1 1 0 0,0-1 0 0 0,0 0 0 0 0,0 1 0 0 0,0-1-1 0 0,1 1 1 0 0,-1-1 0 0 0,0 0 0 0 0,0 1-1 0 0,0-1 1 0 0,0 0 0 0 0,0 1 0 0 0,1-1 0 0 0,-1 0-1 0 0,0 1 1 0 0,1-1-3 0 0,11 16-6 0 0,-4-5 8 0 0,4 7 45 0 0,3 6-30 0 0,-14-22-17 0 0,-1-1 0 0 0,1 0 0 0 0,0 0 0 0 0,1 1 0 0 0,-1-1 0 0 0,0 0 0 0 0,0 0 0 0 0,0 0 0 0 0,1 0 0 0 0,-1-1 0 0 0,0 1 0 0 0,1 0 0 0 0,-1 0 0 0 0,1-1 0 0 0,9 7 0 0 0,-1 2 0 0 0,-11-6 0 0 0,1-1 0 0 0,2 0-9 0 0,1 0 0 0 0,0 0 0 0 0,0-1 0 0 0,0 1 0 0 0,0-1 0 0 0,0 1 0 0 0,0-1 0 0 0,0 0 0 0 0,0 0 0 0 0,0-1 0 0 0,2 1 9 0 0,5 2-37 0 0,32 11-107 0 0,-42-14 144 0 0,0 0 0 0 0,1 0 0 0 0,-1 0 0 0 0,1 0 0 0 0,-1 0 0 0 0,0 1 0 0 0,1-1 0 0 0,-1 0 0 0 0,1 0 0 0 0,-1 0 0 0 0,0 0 0 0 0,1 1 0 0 0,-1-1 0 0 0,0 0 0 0 0,1 0 0 0 0,-1 1 0 0 0,0-1 0 0 0,1 0 0 0 0,-1 1 0 0 0,0-1 0 0 0,0 0 0 0 0,1 1 0 0 0,-1-1 0 0 0,0 0 0 0 0,0 1 0 0 0,0-1 0 0 0,1 1 0 0 0,-1-1 0 0 0,0 0 0 0 0,0 1 0 0 0,0-1 0 0 0,0 1 0 0 0,0-1 0 0 0,0 1 0 0 0,0-1 0 0 0,0 0 0 0 0,0 1 0 0 0,0-1 0 0 0,0 1 0 0 0,0-1 0 0 0,0 1 0 0 0,-1-1 0 0 0,1 0 0 0 0,0 1 0 0 0,0-1 0 0 0,0 0 0 0 0,0 1 0 0 0,-1-1 0 0 0,-10 10 0 0 0,11-10 0 0 0,-7 5 38 0 0,5-4 158 0 0,2-1-177 0 0,0 0 0 0 0,0 0 0 0 0,1 0 0 0 0,-1 0 1 0 0,0 0-1 0 0,0 0 0 0 0,0 0 0 0 0,0 0 0 0 0,0 0 1 0 0,1 0-1 0 0,-1 0 0 0 0,0 0 0 0 0,0 0 0 0 0,0 0 0 0 0,0 0 1 0 0,0 0-1 0 0,1 1 0 0 0,-1-1 0 0 0,0 0 0 0 0,0 0 1 0 0,0 0-1 0 0,0 0 0 0 0,0 0 0 0 0,0 0 0 0 0,0 0 0 0 0,1 0 1 0 0,-1 1-1 0 0,0-1 0 0 0,0 0 0 0 0,0 0 0 0 0,0 0 1 0 0,0 0-1 0 0,0 0 0 0 0,0 0 0 0 0,0 1 0 0 0,0-1 0 0 0,0 0 1 0 0,0 0-1 0 0,0 0 0 0 0,0 0 0 0 0,0 0 0 0 0,0 1 1 0 0,0-1-1 0 0,0 0-19 0 0,-2 1 49 0 0,1 1 0 0 0,-1-1 0 0 0,0 0 0 0 0,0 0 0 0 0,0 1 0 0 0,-1-2 0 0 0,1 1 0 0 0,0 0 0 0 0,0 0 0 0 0,0-1 0 0 0,-2 1-49 0 0,-33 10 359 0 0,28-8-121 0 0,1-1-1 0 0,-1 0 0 0 0,1 0 1 0 0,-1-1-1 0 0,0 0 0 0 0,0-1 1 0 0,-1 0-238 0 0,7 0-293 0 0,0 0 0 0 0,1-1-1 0 0,-1 1 1 0 0,0-1 0 0 0,1 0 0 0 0,-1 0 0 0 0,0 0 293 0 0,-3-2-938 0 0,6 3 886 0 0,-1 0 0 0 0,1 0 0 0 0,0 0 0 0 0,0 0 0 0 0,-1 0 0 0 0,1 0 0 0 0,0 0 0 0 0,0 0 0 0 0,-1 0-1 0 0,1 0 1 0 0,0 0 0 0 0,0-1 0 0 0,0 1 0 0 0,-1 0 0 0 0,1 0 0 0 0,0 0 0 0 0,0 0 0 0 0,0-1 0 0 0,-1 1 0 0 0,1 0-1 0 0,0 0 1 0 0,0 0 0 0 0,0-1 0 0 0,0 1 0 0 0,0 0 0 0 0,0 0 0 0 0,-1-1 0 0 0,1 1 0 0 0,0 0 0 0 0,0 0-1 0 0,0-1 1 0 0,0 1 0 0 0,0 0 0 0 0,0 0 0 0 0,0-1 0 0 0,0 1 0 0 0,0 0 0 0 0,0 0 0 0 0,0-1 0 0 0,0 1 0 0 0,0 0-1 0 0,1 0 1 0 0,-1-1 0 0 0,0 1 0 0 0,0 0 0 0 0,0 0 0 0 0,0-1 0 0 0,0 1 0 0 0,0 0 0 0 0,1 0 0 0 0,-1 0-1 0 0,0-1 1 0 0,0 1 0 0 0,0 0 0 0 0,1 0 52 0 0,0-3-465 0 0,2-6-1244 0 0</inkml:trace>
  <inkml:trace contextRef="#ctx0" brushRef="#br0" timeOffset="775.57">947 1 12816 0 0,'5'1'99'0'0,"-1"-1"469"0"0,-7 1 16 0 0,-2-1-474 0 0,0 2-87 0 0,6-1-3 0 0,-1-1 0 0 0,0 0 1 0 0,0 0-1 0 0,0 1 1 0 0,0-1-1 0 0,0 0 1 0 0,0 1-1 0 0,0-1 1 0 0,0 0-1 0 0,0 0 1 0 0,-1 1-1 0 0,1-1 1 0 0,0 0-1 0 0,0 0 1 0 0,0 1-1 0 0,0-1 0 0 0,0 0 1 0 0,0 0-1 0 0,0 1 1 0 0,-1-1-1 0 0,1 0 1 0 0,0 0-1 0 0,0 0 1 0 0,0 1-1 0 0,-1-1 1 0 0,1 0-1 0 0,0 0 1 0 0,0 0-1 0 0,-1 0 0 0 0,1 1 1 0 0,0-1-1 0 0,0 0 1 0 0,-1 0-1 0 0,1 0 1 0 0,0 0-1 0 0,0 0 1 0 0,-1 0-1 0 0,1 0 1 0 0,0 0-21 0 0,-1 0 32 0 0,1 0 1 0 0,0 0 0 0 0,-1 1-1 0 0,1-1 1 0 0,0 0 0 0 0,-1 0-1 0 0,1 0 1 0 0,-1 0 0 0 0,1 1-1 0 0,0-1 1 0 0,-1 0-1 0 0,1 0 1 0 0,0 0 0 0 0,0 1-1 0 0,-1-1 1 0 0,1 0 0 0 0,0 1-1 0 0,0-1 1 0 0,-1 0 0 0 0,1 1-1 0 0,0-1 1 0 0,0 0 0 0 0,0 1-1 0 0,-1-1 1 0 0,1 0 0 0 0,0 1-1 0 0,0-1 1 0 0,0 0-1 0 0,0 1 1 0 0,0-1 0 0 0,0 1-1 0 0,0-1 1 0 0,0 0 0 0 0,0 1-1 0 0,0-1 1 0 0,0 1 0 0 0,0-1-1 0 0,0 0 1 0 0,0 1 0 0 0,0-1-1 0 0,0 0 1 0 0,1 1 0 0 0,-1-1-1 0 0,0 1 1 0 0,0-1 0 0 0,0 0-1 0 0,1 1 1 0 0,-1-1-33 0 0,6 11 703 0 0,-9-2 65 0 0,0-4-581 0 0,3-4-152 0 0,0 0 0 0 0,0 0-1 0 0,0 0 1 0 0,0 0 0 0 0,0 0-1 0 0,0 0 1 0 0,1 0-1 0 0,-1 0 1 0 0,0 0 0 0 0,0-1-1 0 0,1 1 1 0 0,-1 0-1 0 0,1 0 1 0 0,-1 0 0 0 0,1 0-1 0 0,-1 0 1 0 0,1-1-1 0 0,-1 1 1 0 0,1 0 0 0 0,0 0-1 0 0,-1-1 1 0 0,1 1 0 0 0,0 0-35 0 0,0 0 23 0 0,0 0 1 0 0,1 1-1 0 0,-1-1 1 0 0,0 1 0 0 0,0 0-1 0 0,0-1 1 0 0,-1 1 0 0 0,1 0-1 0 0,0 0 1 0 0,-1-1-1 0 0,1 2-23 0 0,1 8 380 0 0,0 1 0 0 0,0-1 0 0 0,2 2-380 0 0,-1-4 396 0 0,-1 1 0 0 0,0-1 0 0 0,-1 1 0 0 0,0-1 0 0 0,0 3-396 0 0,-2 36 1041 0 0,0-21-1080 0 0,1 0 1 0 0,2 10 38 0 0,-2-25 27 0 0,0 0-1 0 0,0 0 0 0 0,-1 0 1 0 0,0 0-1 0 0,-3 10-26 0 0,3-4 0 0 0,1-18-22 0 0,0 1 0 0 0,0 0 0 0 0,-1 0 0 0 0,1 0 0 0 0,0 0-1 0 0,0 0 1 0 0,-1 0 0 0 0,1 0 0 0 0,0 0 0 0 0,-1 0 0 0 0,1-1 0 0 0,-1 1-1 0 0,1 0 1 0 0,-1 0 0 0 0,1 0 0 0 0,-1-1 0 0 0,0 1 0 0 0,1 0-1 0 0,-1-1 1 0 0,0 1 0 0 0,0-1 0 0 0,0 1 0 0 0,1-1 0 0 0,-1 1 0 0 0,0-1-1 0 0,0 1 1 0 0,0-1 0 0 0,0 0 0 0 0,0 1 22 0 0,0-1-287 0 0,0 0 0 0 0,0 0 0 0 0,0 0 0 0 0,0 0 0 0 0,0 0-1 0 0,0-1 1 0 0,0 1 0 0 0,0 0 0 0 0,0 0 0 0 0,0-1 0 0 0,0 1 0 0 0,0 0 0 0 0,0-1 0 0 0,0 1 0 0 0,0-1-1 0 0,0 0 288 0 0,-5-1-6819 0 0</inkml:trace>
  <inkml:trace contextRef="#ctx0" brushRef="#br0" timeOffset="1097.349">753 228 6448 0 0,'2'-1'297'0'0,"32"-7"172"0"0,75-14 2891 0 0,-54 8-2749 0 0,-45 14-1832 0 0,-10 0-2383 0 0</inkml:trace>
  <inkml:trace contextRef="#ctx0" brushRef="#br0" timeOffset="1406.108">1016 169 10136 0 0,'26'0'490'0'0,"-24"0"-211"0"0,0 0-40 0 0,16-2 804 0 0,-10 3-84 0 0,-8-1-950 0 0,0 0 1 0 0,0 0-1 0 0,0 0 1 0 0,1 0-1 0 0,-1 0 0 0 0,0 0 1 0 0,0 0-1 0 0,0 1 1 0 0,0-1-1 0 0,0 0 1 0 0,0 0-1 0 0,0 0 1 0 0,0 0-1 0 0,0 0 1 0 0,0 0-1 0 0,0 0 1 0 0,0 0-1 0 0,0 1 1 0 0,0-1-1 0 0,0 0 1 0 0,0 0-1 0 0,0 0 1 0 0,0 0-1 0 0,0 0 1 0 0,0 0-1 0 0,0 0 1 0 0,0 0-1 0 0,0 1 1 0 0,0-1-1 0 0,0 0 1 0 0,-1 0-1 0 0,1 0 1 0 0,0 0-1 0 0,0 0 0 0 0,0 0 1 0 0,0 0-1 0 0,0 0 1 0 0,0 0-1 0 0,0 0 1 0 0,0 1-1 0 0,0-1 1 0 0,0 0-1 0 0,0 0 1 0 0,-1 0-1 0 0,1 0 1 0 0,0 0-1 0 0,0 0 1 0 0,0 0-1 0 0,0 0 1 0 0,0 0-1 0 0,0 0 1 0 0,0 0-1 0 0,0 0 1 0 0,-1 0-1 0 0,1 0 1 0 0,0 0-1 0 0,0 0 1 0 0,0 0-10 0 0,25-5 3359 0 0,-23 5-3200 0 0,0 0-31 0 0,0-1-111 0 0,16 2-9 0 0,9 6-8 0 0,26-9 156 0 0,-52 2-108 0 0,4-2-52 0 0,-4 1-70 0 0,-1 1 34 0 0,0 0 118 0 0,0 0 13 0 0,-74 5-562 0 0,47-6 361 0 0,10-1-298 0 0,-1 1-1 0 0,1 1 1 0 0,-17 2 408 0 0,23 0-266 0 0,-12 2 426 0 0,0-2 0 0 0,-14 1-160 0 0,36-3-22 0 0,0 0 1 0 0,0 0-1 0 0,-1 0 0 0 0,1 0 0 0 0,0 0 0 0 0,0 1 1 0 0,0-1-1 0 0,-1 0 0 0 0,1 1 0 0 0,0-1 0 0 0,0 1 0 0 0,0-1 1 0 0,0 1-1 0 0,-1 0 22 0 0,1 0 204 0 0,1-1 20 0 0,0 0-21 0 0,23-6-47 0 0,1 5-449 0 0,36 2 403 0 0,-31 1 69 0 0,0-2 0 0 0,-1-1 0 0 0,14-3-179 0 0,-32 3 152 0 0,-6 0-80 0 0,0 1-1 0 0,0-1 1 0 0,0 1-1 0 0,0 0 1 0 0,0 0-1 0 0,1 1-71 0 0,-4-1-361 0 0,3 0-164 0 0,-1 0-3536 0 0,5 0-1239 0 0</inkml:trace>
  <inkml:trace contextRef="#ctx0" brushRef="#br0" timeOffset="1721.686">1371 141 13824 0 0,'0'0'314'0'0,"0"16"872"0"0,-1 8-525 0 0,-1 0 0 0 0,-1 4-661 0 0,1-19 178 0 0,0 3 562 0 0,1 0 1 0 0,-1 11-741 0 0,-1 51 2806 0 0,3-73-2535 0 0,0-1-203 0 0,0 0-196 0 0,0 0-61 0 0,0 0-17 0 0,0 0-106 0 0,0 0-437 0 0,0 0-195 0 0,0 0-43 0 0</inkml:trace>
  <inkml:trace contextRef="#ctx0" brushRef="#br0" timeOffset="2020.132">1365 11 10592 0 0,'0'0'818'0'0,"0"0"-402"0"0,0 0 290 0 0,0 0 182 0 0,0 0 37 0 0,0 0-120 0 0,0 0-553 0 0,0 0-257 0 0,0 0 52 0 0,16 4-731 0 0,-9 0-2907 0 0,1 0-1210 0 0</inkml:trace>
  <inkml:trace contextRef="#ctx0" brushRef="#br0" timeOffset="2338.155">1777 159 4608 0 0,'-6'1'135'0'0,"-15"0"481"0"0,14 7 5304 0 0,4-5-4587 0 0,-4 3-366 0 0,-1-1 0 0 0,0 0 0 0 0,-6 2-967 0 0,-18 12 1021 0 0,26-15-793 0 0,-2 1 0 0 0,1-2-1 0 0,0 1 1 0 0,-2 0-228 0 0,3-2 160 0 0,1 0 1 0 0,-1 1-1 0 0,1 0 0 0 0,0 0 1 0 0,0 1-1 0 0,0-1 0 0 0,-3 4-160 0 0,3-3 169 0 0,0 0-1 0 0,0 0 0 0 0,-1 0 1 0 0,-5 3-169 0 0,6-4 113 0 0,0 0 0 0 0,0 0 1 0 0,0 1-1 0 0,-4 4-113 0 0,8-7 13 0 0,0 0-1 0 0,0 0 1 0 0,0 0-1 0 0,1 0 1 0 0,-1 1-1 0 0,0-1 0 0 0,1 0 1 0 0,-1 0-1 0 0,1 1 1 0 0,-1-1-1 0 0,1 1 1 0 0,0-1-1 0 0,-1 2-12 0 0,1-2-20 0 0,0 0 0 0 0,0 1 1 0 0,-1-1-1 0 0,1 0 0 0 0,-1 1 0 0 0,1-1 0 0 0,-1 0 0 0 0,1 0 0 0 0,-1 1 0 0 0,0-1 0 0 0,1 0 0 0 0,-2 1 20 0 0,2-1 9 0 0,-1-1-1 0 0,1 1 1 0 0,0 0 0 0 0,-1 0 0 0 0,1-1 0 0 0,0 1 0 0 0,0 0 0 0 0,-1 0 0 0 0,1-1 0 0 0,0 1-1 0 0,0 0 1 0 0,0 0 0 0 0,0 0 0 0 0,0 0 0 0 0,0-1 0 0 0,0 1 0 0 0,0 0 0 0 0,1 0 0 0 0,-1 0-1 0 0,0-1 1 0 0,0 1 0 0 0,1 0 0 0 0,-1 0 0 0 0,0-1 0 0 0,1 1 0 0 0,-1 0 0 0 0,1-1-1 0 0,-1 1 1 0 0,1 0 0 0 0,-1-1 0 0 0,1 1 0 0 0,0 0-9 0 0,25 24 860 0 0,-19-18-735 0 0,-3-4-69 0 0,-1 0-1 0 0,1-1 1 0 0,0 1-1 0 0,0-1 1 0 0,0 1-1 0 0,0-1 1 0 0,2 0-56 0 0,6 3 207 0 0,1-1 0 0 0,11 2-207 0 0,-6-2 79 0 0,1-1 1 0 0,-1 0-1 0 0,13 0-79 0 0,-25-4 104 0 0,0 0-1 0 0,0 0 1 0 0,0 0-1 0 0,0 0 1 0 0,0-1-1 0 0,0 0 1 0 0,0 0-1 0 0,0-1 1 0 0,0 0-104 0 0,18-7-884 0 0,-23 10 434 0 0,0-1 0 0 0,0 1 0 0 0,0-1 0 0 0,0 0-1 0 0,-1 1 1 0 0,1-1 0 0 0,0 0 0 0 0,0 1 0 0 0,0-1 0 0 0,-1 0-1 0 0,1 0 1 0 0,0 1 0 0 0,-1-1 0 0 0,1-1 450 0 0,3-4-6737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11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1820 1 6848 0 0,'0'0'314'0'0,"0"0"-6"0"0,0 0-198 0 0,0 3-42 0 0,0-3 220 0 0,0 0 90 0 0,0 0 20 0 0,0 0 16 0 0,-10 10 1084 0 0,0-5-558 0 0,0-1 1 0 0,0-1-1 0 0,-1 1 1 0 0,0-2-1 0 0,-5 1-940 0 0,7-1-36 0 0,-8 2 542 0 0,6-2-281 0 0,1 0-1 0 0,0 1 1 0 0,0 0-1 0 0,-2 1-224 0 0,6-2 89 0 0,0 0 0 0 0,-1-1 0 0 0,1 1 0 0 0,0-2-1 0 0,-1 1 1 0 0,1-1 0 0 0,-1 0 0 0 0,-1 0-89 0 0,-29 1 402 0 0,-14 2 201 0 0,37-3-372 0 0,0 1 0 0 0,0 0 0 0 0,0 1-231 0 0,-60 8 265 0 0,-28-2-265 0 0,-7 1 270 0 0,40-4 1205 0 0,-38-4-1475 0 0,-30 1 318 0 0,-4 3-502 0 0,125-4 228 0 0,-1-1 44 0 0,1 1 0 0 0,-12 3-88 0 0,3-1 3 0 0,1-1-1 0 0,-1 0 0 0 0,0-2 1 0 0,0-1-1 0 0,0-2-2 0 0,-47 0 0 0 0,-20 0 0 0 0,-25-7 0 0 0,60 4 0 0 0,25 5 0 0 0,-18 1 0 0 0,14 1 14 0 0,-2-1-84 0 0,44 13-1046 0 0,5-4-3785 0 0,-9-8 3736 0 0,4 3-4972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10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19 7312 0 0,'0'0'332'0'0,"0"0"-4"0"0,0-1-210 0 0,0-3 2 0 0,0 3 77 0 0,0 1 0 0 0,0-1-1 0 0,1 0 1 0 0,-1 0 0 0 0,1 1-1 0 0,-1-1 1 0 0,0 0 0 0 0,1 1-1 0 0,0-1 1 0 0,-1 0 0 0 0,1 1-1 0 0,-1-1 1 0 0,1 1-1 0 0,0-1 1 0 0,-1 1 0 0 0,2-1-197 0 0,0-1 5456 0 0,-1 18-5253 0 0,-1 17 76 0 0,-2-11-119 0 0,2-17-106 0 0,0 0-1 0 0,-1 0 0 0 0,1 0 1 0 0,-1 1-1 0 0,0-1 0 0 0,-1 0-53 0 0,-25 78-29 0 0,6-15 1706 0 0,-9 11-1677 0 0,-4 12-480 0 0,9-43 670 0 0,22-42-138 0 0,3-3-38 0 0,-1-1-1 0 0,0 0 1 0 0,0 0-1 0 0,0 0 1 0 0,-1 0-1 0 0,1 0 1 0 0,0 0-1 0 0,-1 0 1 0 0,1 0-1 0 0,-1-1 1 0 0,0 1-1 0 0,-1 1-13 0 0,2-3 48 0 0,-2 0-36 0 0,3-2 16 0 0,0-16 434 0 0,-1-4-382 0 0,2 1 1 0 0,0 0 0 0 0,1-1-1 0 0,4-10-80 0 0,6-45-582 0 0,-8 51 750 0 0,0-1 0 0 0,7-18-168 0 0,-5 26-96 0 0,0 1 1 0 0,2 0-1 0 0,0 0 1 0 0,1 1-1 0 0,10-16 96 0 0,-16 27-1 0 0,5-10 4 0 0,-8 16-4 0 0,0 0 1 0 0,1-1-1 0 0,-1 1 1 0 0,0-1-1 0 0,1 1 1 0 0,-1 0-1 0 0,0-1 0 0 0,1 1 1 0 0,-1 0-1 0 0,1-1 1 0 0,-1 1-1 0 0,1 0 1 0 0,-1 0-1 0 0,1-1 1 0 0,-1 1-1 0 0,1 0 1 0 0,-1 0-1 0 0,1 0 1 0 0,-1 0-1 0 0,1 0 1 0 0,-1 0-1 0 0,1-1 0 0 0,-1 1 1 0 0,1 0-1 0 0,-1 1 1 0 0,1-1-1 0 0,-1 0 1 0 0,1 0-1 0 0,-1 0 1 0 0,1 0 0 0 0,7 4-16 0 0,-1-1 1 0 0,0 1 0 0 0,0 1-1 0 0,0-1 1 0 0,0 1 0 0 0,-1 1-1 0 0,0-1 1 0 0,0 1 0 0 0,0 0-1 0 0,3 5 16 0 0,12 13-21 0 0,5 7-67 0 0,15 24 16 0 0,-27-36 74 0 0,0 0 0 0 0,-1 0-1 0 0,8 18-1 0 0,0 2-7 0 0,-14-26 79 0 0,1 1 0 0 0,-2 0 0 0 0,0 1-1 0 0,1 3-71 0 0,-6-16 0 0 0,-1 0-1 0 0,1-1 0 0 0,-1 1 0 0 0,0 0 1 0 0,0-1-1 0 0,0 1 0 0 0,0 0 0 0 0,0-1 1 0 0,0 1-1 0 0,0 0 0 0 0,0-1 0 0 0,-1 1 1 0 0,1 0-1 0 0,-1-1 0 0 0,1 1 0 0 0,-1-1 0 0 0,0 1 1 0 0,1-1-1 0 0,-1 1 0 0 0,0-1 0 0 0,0 1 1 0 0,0-1-1 0 0,0 0 0 0 0,0 0 0 0 0,0 1 1 0 0,-1-1-1 0 0,1 0 0 0 0,0 0 0 0 0,-1 0 1 0 0,1 0-1 0 0,0 0 0 0 0,-1-1 0 0 0,1 1 1 0 0,-1 0-1 0 0,0-1 0 0 0,1 1 0 0 0,-1-1 0 0 0,1 1 1 0 0,-1-1-1 0 0,0 0 0 0 0,1 0 0 0 0,-3 0 1 0 0,-55-2 689 0 0,-22-5-689 0 0,-10-1-519 0 0,41 3 1045 0 0,18 2-146 0 0,-13 1-380 0 0,17-2 583 0 0,27 4-1047 0 0,1 0-43 0 0,0 0-5 0 0,0 0 0 0 0,0 0 0 0 0,0 0-728 0 0,0 0-3058 0 0,0 0-1315 0 0</inkml:trace>
  <inkml:trace contextRef="#ctx0" brushRef="#br0" timeOffset="807.438">529 13 8432 0 0,'0'0'388'0'0,"1"0"-11"0"0,5 0-304 0 0,-5 0 1 0 0,-1 0 0 0 0,1 0 0 0 0,0 0 0 0 0,0 0 0 0 0,0 0 0 0 0,0 0 0 0 0,0 0 0 0 0,0 0 0 0 0,0 0 0 0 0,0 0 0 0 0,0 0 0 0 0,-1 1 0 0 0,1-1 0 0 0,0 0 0 0 0,1 1-74 0 0,-1 0 116 0 0,0 0 285 0 0,-1-1-28 0 0,0 0-11 0 0,0 0-2 0 0,13 8 470 0 0,-9-4-625 0 0,-2 0-1 0 0,1 1 0 0 0,0-1 0 0 0,-1 1 1 0 0,0-1-1 0 0,0 1 0 0 0,0 0 0 0 0,0 0 1 0 0,-1 1-205 0 0,7 13 409 0 0,-8-17-393 0 0,1 0-1 0 0,-1 0 0 0 0,0-1 0 0 0,0 1 1 0 0,1 0-1 0 0,-1 0 0 0 0,0-1 1 0 0,0 1-1 0 0,-1 0 0 0 0,1 0 1 0 0,0 0-1 0 0,0-1 0 0 0,-1 1 1 0 0,0 0-16 0 0,-1 19 181 0 0,24 73-111 0 0,-16-37 279 0 0,-4-28 39 0 0,1 0 0 0 0,2 0 0 0 0,1 0 0 0 0,3 3-388 0 0,-9-30 63 0 0,1 0 1 0 0,0 0-1 0 0,0 0 0 0 0,0 0 1 0 0,1-1-1 0 0,-1 1 1 0 0,0 0-1 0 0,1 0 0 0 0,-1-1 1 0 0,1 1-1 0 0,-1-1 1 0 0,1 1-1 0 0,0-1 0 0 0,-1 0 1 0 0,1 0-1 0 0,0 0 0 0 0,0 0 1 0 0,0 0-1 0 0,0 0 1 0 0,0 0-1 0 0,0 0 0 0 0,2-1-63 0 0,-3 1 120 0 0,-1-1 32 0 0,15-5 384 0 0,-14 5-463 0 0,1-1 0 0 0,0 0 0 0 0,0 0 0 0 0,-1 0 0 0 0,1 0-1 0 0,-1 0 1 0 0,1 0 0 0 0,-1 0 0 0 0,1-1 0 0 0,-1 1-1 0 0,0 0 1 0 0,0-1 0 0 0,1 1 0 0 0,-1-1 0 0 0,0 1 0 0 0,0-1-1 0 0,-1 0 1 0 0,1 0 0 0 0,0 1 0 0 0,-1-1 0 0 0,1 0 0 0 0,-1 0-1 0 0,1 0 1 0 0,-1 1 0 0 0,0-1 0 0 0,1-2-73 0 0,-1 1-54 0 0,9-28 54 0 0,3-13 0 0 0,-3 10 0 0 0,-6 26 0 0 0,-1 0 0 0 0,0-1 0 0 0,0 1 0 0 0,-1-4 0 0 0,2-11 0 0 0,1 1 0 0 0,2-6 0 0 0,-1 6 0 0 0,-1 0 0 0 0,-1-8 0 0 0,-1 15 0 0 0,0 0 0 0 0,0 0 0 0 0,2-1 0 0 0,-2 11 0 0 0,-2 5 0 0 0,0 0 0 0 0,1-1 0 0 0,-1 1 0 0 0,0 0 0 0 0,1 0 0 0 0,-1 0 0 0 0,0 0 0 0 0,1 0 0 0 0,-1-1 0 0 0,0 1 0 0 0,1 0 0 0 0,-1 0 0 0 0,0 0 0 0 0,1 0 0 0 0,-1 0 0 0 0,0 0 0 0 0,1 0 0 0 0,-1 0 0 0 0,1 0 0 0 0,-1 1 0 0 0,0-1 0 0 0,1 0 0 0 0,-1 0 0 0 0,0 0 0 0 0,1 0 0 0 0,-1 0 0 0 0,0 1 0 0 0,0-1 0 0 0,1 0 0 0 0,-1 0 0 0 0,0 0 0 0 0,1 1 0 0 0,-1-1 0 0 0,0 0 0 0 0,0 0 0 0 0,0 1 0 0 0,1-1 0 0 0,-1 0 0 0 0,2 2 0 0 0,-1 0 0 0 0,1 0 0 0 0,-1 0 0 0 0,1 0 0 0 0,-1 1 0 0 0,0-1 0 0 0,0 0 0 0 0,0 0 0 0 0,0 1 0 0 0,1 1 0 0 0,6 30-81 0 0,-5-19-12 0 0,6 17 38 0 0,-5-17 112 0 0,0-1 1 0 0,-1 1-1 0 0,0 0 0 0 0,-1 4-57 0 0,0-6 0 0 0,0-1 0 0 0,0 0 0 0 0,4 11 0 0 0,4 20 0 0 0,-7-28 0 0 0,1 0 0 0 0,0 0 0 0 0,1-1 0 0 0,4 7 0 0 0,8 12-119 0 0,-16-31 122 0 0,1 0 1 0 0,-1 1-1 0 0,1-1 0 0 0,0-1 0 0 0,0 1 0 0 0,0 0 0 0 0,0 0 0 0 0,0-1 1 0 0,0 1-1 0 0,0-1 0 0 0,0 1 0 0 0,1-1-3 0 0,-2-1 6 0 0,0 0 1 0 0,1 0-1 0 0,-1-1 0 0 0,0 1 1 0 0,0 0-1 0 0,0-1 0 0 0,1 1 0 0 0,-1 0 1 0 0,0-1-1 0 0,0 0 0 0 0,0 1 1 0 0,1-1-7 0 0,-2 0 5 0 0,3-1-5 0 0,-1 0 0 0 0,0 0 0 0 0,0 0 0 0 0,0-1 0 0 0,0 1 0 0 0,-1-1 0 0 0,1 1 0 0 0,-1-1 0 0 0,1 0-1 0 0,-1 1 1 0 0,0-1 0 0 0,0 0 0 0 0,1-2 0 0 0,6-15 23 0 0,-5 14 52 0 0,0-1 0 0 0,-1 1 0 0 0,0-1 0 0 0,0 1 0 0 0,-1-1 0 0 0,1-6-75 0 0,5-20 142 0 0,-2 11-96 0 0,0-1-1 0 0,-2 0 1 0 0,0 0 0 0 0,-2-3-46 0 0,1-3 34 0 0,3-12 670 0 0,-3 25-711 0 0,0 0-1 0 0,-1 1 1 0 0,0-1-1 0 0,-1 0 1 0 0,-1 0-1 0 0,-1 1 1 0 0,0-3 7 0 0,2 18-7 0 0,0-1 0 0 0,-1 0 0 0 0,1 1-1 0 0,0-1 1 0 0,0 0 0 0 0,0 0 0 0 0,0 1 0 0 0,0-1 0 0 0,0 0 0 0 0,1 1 0 0 0,-1-1-1 0 0,0 0 1 0 0,0 1 0 0 0,0-1 0 0 0,1 0 0 0 0,-1 0 7 0 0,0 1-34 0 0,0 0 1 0 0,0 0-1 0 0,1 0 0 0 0,-1 0 1 0 0,0-1-1 0 0,0 1 0 0 0,0 0 1 0 0,0 0-1 0 0,0 0 0 0 0,1 0 1 0 0,-1 0-1 0 0,0 0 0 0 0,0 0 1 0 0,0 0-1 0 0,0 0 0 0 0,1 0 1 0 0,-1 0-1 0 0,0 0 0 0 0,0 0 1 0 0,0 0-1 0 0,0 0 1 0 0,1 0-1 0 0,-1 0 0 0 0,0 0 1 0 0,0 0-1 0 0,0 0 0 0 0,0 0 1 0 0,0 0-1 0 0,1 0 0 0 0,-1 1 1 0 0,0-1-1 0 0,0 0 0 0 0,0 0 1 0 0,0 0-1 0 0,0 0 0 0 0,0 0 1 0 0,1 0-1 0 0,-1 0 0 0 0,0 1 1 0 0,0-1-1 0 0,0 0 0 0 0,0 0 1 0 0,0 0-1 0 0,0 0 0 0 0,0 0 1 0 0,0 1-1 0 0,0-1 1 0 0,0 0-1 0 0,0 0 0 0 0,0 0 1 0 0,0 0-1 0 0,0 1 0 0 0,0-1 1 0 0,0 0-1 0 0,0 0 0 0 0,0 0 1 0 0,0 0-1 0 0,0 0 0 0 0,0 1 1 0 0,0-1 33 0 0,3 7-785 0 0,1 7-4609 0 0,-6-2-920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13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556 64 6448 0 0,'0'0'297'0'0,"-1"0"-9"0"0,-3-3-33 0 0,3 2 230 0 0,1-1 0 0 0,-1 1 0 0 0,1-1 0 0 0,0 0 0 0 0,0 1 0 0 0,0-1 0 0 0,0 0 0 0 0,0 1 0 0 0,0-1 0 0 0,0 0-485 0 0,0-2 1027 0 0,-1 1-670 0 0,0 0 0 0 0,-1 0 0 0 0,1 1 0 0 0,-1-1 0 0 0,0 0-1 0 0,0 1 1 0 0,1 0 0 0 0,-2-1 0 0 0,1 1 0 0 0,-2-2-357 0 0,1 1 239 0 0,0 2-34 0 0,1 0 1 0 0,-1 0 0 0 0,0 1-1 0 0,0-1 1 0 0,0 0-1 0 0,0 1 1 0 0,0 0 0 0 0,0 0-1 0 0,0 0 1 0 0,-1 0-206 0 0,3 0 10 0 0,-4 0 48 0 0,-1 1-1 0 0,0 0 0 0 0,1 0 0 0 0,-1 1 0 0 0,1-1 0 0 0,-1 2-57 0 0,-2-1 4 0 0,2 1 13 0 0,0 0-1 0 0,1 1 0 0 0,0 0 1 0 0,0 0-1 0 0,0 0 1 0 0,0 0-1 0 0,-1 2-16 0 0,0 1 2 0 0,3-4-2 0 0,0 0 0 0 0,0 0 0 0 0,1 1 0 0 0,0-1 0 0 0,-1 1 0 0 0,1 0 0 0 0,1 0 0 0 0,-1-1 0 0 0,0 2 0 0 0,-11 37 0 0 0,11-32 0 0 0,0 2-2 0 0,0 1 0 0 0,1-1-1 0 0,0 1 1 0 0,1-1-1 0 0,1 1 1 0 0,1 6 2 0 0,-1 3-52 0 0,3 6 44 0 0,0-1 0 0 0,2 0 0 0 0,1 0 0 0 0,4 8 8 0 0,8 35-46 0 0,-11-39 46 0 0,-4-21 0 0 0,-1 0 0 0 0,-1-1 0 0 0,0 1 0 0 0,0 0 0 0 0,-1 1 0 0 0,0-1 0 0 0,-1 0 0 0 0,-1 6 0 0 0,-6 62 67 0 0,7-76-46 0 0,0 0 1 0 0,-1 0-1 0 0,1 0 0 0 0,-1 1 0 0 0,0-1 1 0 0,0 0-1 0 0,0 0 0 0 0,0 0 1 0 0,0 0-1 0 0,0 0 0 0 0,0 0 0 0 0,0-1 1 0 0,-1 1-1 0 0,1 0 0 0 0,-1-1 1 0 0,0 1-1 0 0,1-1 0 0 0,-1 1 0 0 0,0-1 1 0 0,-1 1-22 0 0,-3 1-225 0 0,1-1 1 0 0,-1 1 0 0 0,1-1 0 0 0,-1 0-1 0 0,0-1 1 0 0,-5 2 224 0 0,-3-2-867 0 0</inkml:trace>
  <inkml:trace contextRef="#ctx0" brushRef="#br0" timeOffset="298.585">1 396 10592 0 0,'0'0'818'0'0,"6"-2"-500"0"0,11 1 116 0 0,0 1 0 0 0,0 0 0 0 0,0 1 0 0 0,13 2-434 0 0,38 2 1120 0 0,100 1 1473 0 0,38-6-3588 0 0,-194 0-4811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45.3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164 124 15664 0 0,'-8'1'152'0'0,"-1"0"1"0"0,1 0 0 0 0,-1 0 0 0 0,1 1-1 0 0,0 1 1 0 0,0 0 0 0 0,0 0 0 0 0,0 0-1 0 0,0 1 1 0 0,1 0 0 0 0,-1 0 0 0 0,-1 2-153 0 0,-22 27 496 0 0,29-31-478 0 0,0 0 0 0 0,-1 1 0 0 0,1-1 0 0 0,0 0 0 0 0,0 1 1 0 0,1-1-1 0 0,-1 1 0 0 0,1-1 0 0 0,-1 1 0 0 0,1 0 0 0 0,0 0 0 0 0,0 0 0 0 0,0 0 1 0 0,0 0-1 0 0,0 0 0 0 0,1 0 0 0 0,-1 0 0 0 0,1 0 0 0 0,0 0 0 0 0,0 0 0 0 0,0 0 1 0 0,0 0-1 0 0,1 0 0 0 0,-1 0 0 0 0,1 0 0 0 0,0 0 0 0 0,0 0 0 0 0,0 1-18 0 0,1 2 6 0 0,1 0 0 0 0,0-1 0 0 0,0 1 0 0 0,0-1 0 0 0,1 1 0 0 0,-1-1 0 0 0,1 0 0 0 0,1 0 0 0 0,-1-1 0 0 0,0 1 0 0 0,1-1 0 0 0,0 0 0 0 0,3 1-6 0 0,18 13 53 0 0,4 2 371 0 0,27 13-424 0 0,-45-27 207 0 0,22 13-72 0 0,-27-13-163 0 0,-7-4 48 0 0,0 0-12 0 0,0-1-8 0 0,0 0 1 0 0,0-1 0 0 0,0 1-1 0 0,0 0 1 0 0,0 0 0 0 0,0-1 0 0 0,0 1-1 0 0,0 0 1 0 0,0 0 0 0 0,-1-1-1 0 0,1 1 1 0 0,0 0 0 0 0,0 0-1 0 0,-1-1 1 0 0,1 1 0 0 0,-1 0-1 0 0,1-1 1 0 0,0 1 0 0 0,-1-1-1 0 0,1 1 1 0 0,-1 0 0 0 0,0-1-1 0 0,1 1 1 0 0,-1-1 0 0 0,1 1 0 0 0,-1-1-1 0 0,0 0 1 0 0,1 1 0 0 0,-1-1-1 0 0,0 0 1 0 0,1 1 0 0 0,-1-1-1 0 0,0 0 1 0 0,0 0 0 0 0,0 1-1 0 0,-1 0 25 0 0,-2 0 67 0 0,-1 1 0 0 0,1-1 0 0 0,0 1 0 0 0,-1-1 0 0 0,1 0 0 0 0,-1-1 0 0 0,1 1 0 0 0,-5-1-92 0 0,-36-2 201 0 0,40 1-417 0 0,0 0 0 0 0,0-1 0 0 0,0 1 0 0 0,0-1 1 0 0,-1-1 215 0 0,3 2-834 0 0,-5-4-5812 0 0</inkml:trace>
  <inkml:trace contextRef="#ctx0" brushRef="#br0" timeOffset="635.457">371 196 9216 0 0,'-16'0'421'0'0,"13"0"-12"0"0,2 0-263 0 0,-1 1-56 0 0,1-1 1 0 0,-1 1-1 0 0,1 0 0 0 0,-1 0 1 0 0,1 0-1 0 0,0 0 1 0 0,0 0-1 0 0,-1 0 1 0 0,1 0-1 0 0,0 0 1 0 0,0 0-1 0 0,0 0 0 0 0,0 1 1 0 0,0-1-1 0 0,1 0 1 0 0,-1 1-1 0 0,0-1 1 0 0,1 1-1 0 0,-1 0-90 0 0,-1 4 595 0 0,0 0-1 0 0,1 1 1 0 0,0-1 0 0 0,0 4-595 0 0,1-4 241 0 0,-1-1 0 0 0,0 1 0 0 0,0-1 0 0 0,0 0 0 0 0,-1 1 1 0 0,0-1-242 0 0,2-2 102 0 0,-1-1 1 0 0,0 1 0 0 0,1-1 0 0 0,0 0 0 0 0,-1 1 0 0 0,1-1 0 0 0,0 1 0 0 0,0-1 0 0 0,1 1 0 0 0,-1-1 0 0 0,0 0 0 0 0,1 2-103 0 0,1 20 490 0 0,-3-15-341 0 0,1 0 0 0 0,1-1 0 0 0,-1 1 0 0 0,2 0 0 0 0,0 3-149 0 0,-1-2 369 0 0,0-8-338 0 0,-1 1 0 0 0,0-1 0 0 0,0 0 0 0 0,0 1 0 0 0,-1-1 0 0 0,1 0 0 0 0,-1 0 0 0 0,1 1 0 0 0,-1-1 0 0 0,1 0 0 0 0,-1 0 0 0 0,0 0 0 0 0,0 1 0 0 0,0-1 0 0 0,-1 0 0 0 0,1-1 0 0 0,0 1-1 0 0,-1 0 1 0 0,-1 1-31 0 0,3-2 59 0 0,0-1 8 0 0,0 0 3 0 0,-2-9 2 0 0,2 4-46 0 0,0 0 0 0 0,0-1 0 0 0,1 1-1 0 0,0-1 1 0 0,0 1 0 0 0,0 0 0 0 0,1 0-1 0 0,-1-1 1 0 0,1 1 0 0 0,0 0-1 0 0,1 1 1 0 0,0-3-26 0 0,0 2-4 0 0,0-1 0 0 0,-1 1-1 0 0,1-1 1 0 0,-1 0 0 0 0,-1 0 0 0 0,1 0 0 0 0,-1 0-1 0 0,0 0 1 0 0,-1 0 4 0 0,0 1-32 0 0,0 0-1 0 0,1 0 1 0 0,-1 1-1 0 0,1-1 1 0 0,0 0-1 0 0,0 1 0 0 0,1-1 1 0 0,-1 0-1 0 0,1 1 1 0 0,0 0-1 0 0,0-1 1 0 0,1 1-1 0 0,1-2 33 0 0,-1 1 6 0 0,0 1 0 0 0,0-1 0 0 0,0 1-1 0 0,1 0 1 0 0,0 0 0 0 0,0 0-1 0 0,0 0 1 0 0,0 1 0 0 0,1-1-1 0 0,-1 1 1 0 0,4-2-6 0 0,-5 4-15 0 0,-1 0 0 0 0,1 0-1 0 0,0 0 1 0 0,-1 0 0 0 0,1 0-1 0 0,0 1 1 0 0,-1-1 0 0 0,1 1 0 0 0,0-1-1 0 0,0 1 1 0 0,0 0 0 0 0,-1 0 0 0 0,1 0-1 0 0,0 1 1 0 0,0-1 0 0 0,-1 1-1 0 0,1-1 1 0 0,0 1 0 0 0,-1 0 0 0 0,1 0-1 0 0,0 0 1 0 0,0 1 15 0 0,16 7 272 0 0,-17-8-263 0 0,1 0 1 0 0,-1 0-1 0 0,0 0 0 0 0,1 1 0 0 0,-1-1 0 0 0,0 0 0 0 0,0 1 0 0 0,0 0 1 0 0,0-1-1 0 0,0 1 0 0 0,0 0 0 0 0,-1 0 0 0 0,1 0 0 0 0,-1 0 0 0 0,1 0-9 0 0,7 11 0 0 0,-7-11 0 0 0,0 0 0 0 0,0 1 0 0 0,0-1 0 0 0,0 1 0 0 0,0 0 0 0 0,-1-1 0 0 0,1 1 0 0 0,-1 0 0 0 0,0 0 0 0 0,0 0 0 0 0,0 0 0 0 0,0 3 0 0 0,-1 8-22 0 0,1 24 983 0 0,-2-25-327 0 0,0-12-610 0 0,1 0 1 0 0,0 0-1 0 0,0 1 0 0 0,-1-1 0 0 0,1 0 0 0 0,0 0 0 0 0,0 0 1 0 0,0 0-1 0 0,0 0 0 0 0,0 0 0 0 0,0 0 0 0 0,0 0 0 0 0,1 0 0 0 0,-1 0 1 0 0,0 0-1 0 0,1 0 0 0 0,-1 0 0 0 0,0 0 0 0 0,1 0 0 0 0,0 0-24 0 0,1 5 0 0 0,-8-1 72 0 0,4-4 299 0 0,2-1 117 0 0,0 0 21 0 0,0-1-515 0 0,-1-1 0 0 0,1 1 0 0 0,0 0 0 0 0,-1 0 0 0 0,1-1 0 0 0,-1 1 0 0 0,1 0 0 0 0,-1 0 0 0 0,0 0 0 0 0,0 0 0 0 0,1 0-1 0 0,-1 0 1 0 0,0 0 0 0 0,0 0 0 0 0,0 0 0 0 0,0 0 0 0 0,0 0 0 0 0,0 1 0 0 0,0-1 0 0 0,0 0 0 0 0,-1 1 6 0 0,2-1-10 0 0,-1 1 0 0 0,0-1 0 0 0,0 1 0 0 0,0-1 0 0 0,0 1 0 0 0,1-1 0 0 0,-1 1 0 0 0,0-1 1 0 0,1 0-1 0 0,-1 1 0 0 0,0-1 0 0 0,1 0 0 0 0,-1 1 0 0 0,1-1 0 0 0,-1 0 0 0 0,1 0 0 0 0,-1 0 0 0 0,1 0 0 0 0,0 1 0 0 0,-1-1 0 0 0,1 0 1 0 0,0 0-1 0 0,0 0 0 0 0,0 0 0 0 0,0 0 0 0 0,0 0 0 0 0,0 0 0 0 0,0 0 10 0 0,18-45 591 0 0,-9 30-1255 0 0,-1 4-76 0 0,-7 12 738 0 0,-1-1 0 0 0,1 1 0 0 0,-1-1 0 0 0,1 1 0 0 0,0-1 0 0 0,0 1 0 0 0,-1 0 0 0 0,1-1 0 0 0,0 1 0 0 0,-1 0 0 0 0,1 0 0 0 0,0-1 0 0 0,0 1 0 0 0,0 0 0 0 0,-1 0 0 0 0,1 0 0 0 0,0 0 0 0 0,0 0 0 0 0,0 0 0 0 0,-1 0 0 0 0,1 0 0 0 0,0 0 0 0 0,0 1 0 0 0,-1-1 0 0 0,1 0 2 0 0,5 4 36 0 0,0 1 1 0 0,0-1-1 0 0,0 1 0 0 0,-1 0 0 0 0,0 1 0 0 0,1 1-36 0 0,-4-5-15 0 0,0 0 1 0 0,-1 0-1 0 0,1 1 0 0 0,-1-1 0 0 0,1 0 0 0 0,-1 1 1 0 0,0-1-1 0 0,0 1 0 0 0,0 0 0 0 0,0-1 0 0 0,0 1 1 0 0,-1 0-1 0 0,1-1 0 0 0,-1 1 0 0 0,0 0 1 0 0,0 0-1 0 0,0 1 15 0 0,0-2-10 0 0,0 1 1 0 0,0 0-1 0 0,1 0 0 0 0,-1-1 1 0 0,1 1-1 0 0,-1-1 1 0 0,1 1-1 0 0,0-1 1 0 0,0 1-1 0 0,1 1 10 0 0,12 24 6 0 0,4-5-6 0 0,-15-21 0 0 0,-1 1 0 0 0,0 0 0 0 0,0-1 0 0 0,1 1 0 0 0,-2 0 0 0 0,1 0 0 0 0,0 0 0 0 0,-1 0 0 0 0,1 2 0 0 0,0-3-117 0 0,-1 0-1 0 0,0 0 0 0 0,0 0 0 0 0,0 0 1 0 0,1-1-1 0 0,-1 1 0 0 0,1 0 0 0 0,0-1 1 0 0,-1 1-1 0 0,1-1 0 0 0,0 0 0 0 0,0 1 1 0 0,0-1-1 0 0,0 0 0 0 0,0 0 0 0 0,0 0 1 0 0,0-1-1 0 0,0 1 0 0 0,0 0 0 0 0,0-1 1 0 0,1 1-1 0 0,-1-1 0 0 0,0 0 1 0 0,0 0-1 0 0,1 0 0 0 0,-1 0 0 0 0,0 0 1 0 0,0 0-1 0 0,3-1 118 0 0,0-3-1600 0 0,-4-3-57 0 0</inkml:trace>
  <inkml:trace contextRef="#ctx0" brushRef="#br0" timeOffset="1012.636">904 160 13824 0 0,'-21'14'799'0'0,"1"2"0"0"0,0 0 0 0 0,-11 12-799 0 0,29-24 124 0 0,-1 1 1 0 0,1-1-1 0 0,0 0 1 0 0,0 1-1 0 0,1-1 0 0 0,-1 1 1 0 0,1-1-1 0 0,0 1 1 0 0,0-1-1 0 0,1 4-124 0 0,-3 7-2 0 0,0-6 273 0 0,0 0-1 0 0,0 0 1 0 0,0 0-1 0 0,-1-1 0 0 0,-1 1-270 0 0,5-8 27 0 0,0 0 0 0 0,-1 0-1 0 0,1 0 1 0 0,0-1 0 0 0,0 1-1 0 0,0 0 1 0 0,0 0 0 0 0,0 0-1 0 0,0 0 1 0 0,0 0-1 0 0,0 0 1 0 0,0 0 0 0 0,1-1-1 0 0,-1 1 1 0 0,0 0 0 0 0,0 0-1 0 0,1 0 1 0 0,-1 0-27 0 0,1-1-8 0 0,-1 0 0 0 0,0 1 0 0 0,0-1 0 0 0,0 0 0 0 0,1 1 0 0 0,-1-1 0 0 0,0 0 0 0 0,0 1 0 0 0,0-1 0 0 0,0 1 0 0 0,0-1 0 0 0,0 0 0 0 0,0 1 0 0 0,0-1 0 0 0,0 1 0 0 0,0-1 0 0 0,0 0 0 0 0,0 1 0 0 0,0-1 0 0 0,0 1 0 0 0,0-1 0 0 0,0 0 0 0 0,0 1 0 0 0,0-1 0 0 0,0 1 0 0 0,-1-1 0 0 0,1 0 0 0 0,0 1 0 0 0,0-1 0 0 0,-1 0 0 0 0,1 1 0 0 0,0-1 0 0 0,0 0 0 0 0,-1 1 0 0 0,1-1 0 0 0,0 0 8 0 0,-2 1-118 0 0,2-1 162 0 0,0 0 30 0 0,0 0 1 0 0,0 0 10 0 0,24-17 179 0 0,-11 5-264 0 0,1 1 0 0 0,4-2 0 0 0,17-12 0 0 0,-34 23 0 0 0,0 1 0 0 0,0 0 0 0 0,0 1 0 0 0,0-1 0 0 0,0 0 0 0 0,0 0 0 0 0,1 0 0 0 0,-1 1 0 0 0,0-1 0 0 0,0 0 0 0 0,1 1 0 0 0,-1 0 0 0 0,0-1 0 0 0,1 1 0 0 0,-1-1 0 0 0,0 1 0 0 0,1 0 0 0 0,-1 0 0 0 0,0 0 0 0 0,1 0 0 0 0,-1 0 0 0 0,1 0 0 0 0,-1 0 0 0 0,0 1 0 0 0,2-1 0 0 0,-3 0 0 0 0,1 0 0 0 0,-1 0 0 0 0,1 0 0 0 0,-1 0 0 0 0,0 1 0 0 0,1-1 0 0 0,-1 0 0 0 0,1 0 0 0 0,-1 0 0 0 0,1 0 0 0 0,-1 0 0 0 0,0 1 0 0 0,1-1 0 0 0,-1 0 0 0 0,0 0 0 0 0,1 1 0 0 0,-1-1 0 0 0,0 0 0 0 0,1 0 0 0 0,-1 1 0 0 0,0-1 0 0 0,0 0 0 0 0,1 1 0 0 0,-1-1 0 0 0,0 1 0 0 0,0-1 0 0 0,1 0 0 0 0,-1 1 0 0 0,0-1 0 0 0,0 1 0 0 0,0-1 0 0 0,0 0 0 0 0,0 1 0 0 0,0-1 0 0 0,0 1 0 0 0,0 0 0 0 0,11 24 841 0 0,-2 1-1 0 0,0 2-840 0 0,12 32 359 0 0,-15-44-359 0 0,-2-11 0 0 0,7 0 0 0 0,-7-7 0 0 0,-4 2 0 0 0,3-2-25 0 0,0 1 0 0 0,0-1 0 0 0,0 1 0 0 0,0-1 0 0 0,0 0 0 0 0,0 0 0 0 0,-1 0 0 0 0,1 0 0 0 0,-1-1 0 0 0,3-2 25 0 0,2-1-274 0 0,2-6-1115 0 0,-3-1-450 0 0</inkml:trace>
  <inkml:trace contextRef="#ctx0" brushRef="#br0" timeOffset="1501.055">1144 4 13536 0 0,'-7'-4'458'0'0,"12"8"345"0"0,12 11 128 0 0,-14-10-676 0 0,-1 0 0 0 0,0 1 0 0 0,0-1 0 0 0,-1 1 1 0 0,0-1-1 0 0,0 1 0 0 0,0 0 0 0 0,0-1 1 0 0,-1 1-1 0 0,0 1-255 0 0,0 1 215 0 0,1 0 1 0 0,0 0 0 0 0,0 0-1 0 0,2 5-215 0 0,3 9 996 0 0,-2 0-1 0 0,1 10-995 0 0,7 31 1778 0 0,0-14-1650 0 0,5 44-128 0 0,-12-44 434 0 0,-7-44-436 0 0,2-4-171 0 0,0-1-88 0 0,0 0-25 0 0,0 0 231 0 0,1 0-1 0 0,-1-1 1 0 0,0 1 0 0 0,1 0-1 0 0,-1 0 1 0 0,1 0-1 0 0,-1-1 1 0 0,0 1-1 0 0,1 0 1 0 0,-1-1 0 0 0,1 1-1 0 0,-1 0 1 0 0,0-1-1 0 0,0 1 1 0 0,1-1-1 0 0,-1 1 1 0 0,0 0 0 0 0,0-1-1 0 0,1 1 1 0 0,-1-1-1 0 0,0 1 1 0 0,0-1-1 0 0,0 0 56 0 0,5-13-860 0 0,-5 11 611 0 0,3-7-254 0 0,0 2 42 0 0,-1 0 0 0 0,0 0 0 0 0,-1-1 0 0 0,0 1 0 0 0,0-7 461 0 0,0-2-1058 0 0,1-1 0 0 0,0 1 0 0 0,5-13 1058 0 0,3-25-2416 0 0,1-15-1469 0 0,3 0 3885 0 0,-11 56 341 0 0,5-18 2263 0 0,-7 31-1312 0 0,-1 1-68 0 0,0 0-328 0 0,0 0-140 0 0,9 12 1125 0 0,-7-5-1642 0 0,0 0-1 0 0,0 0 0 0 0,-1 0 1 0 0,0 0-1 0 0,0 0 0 0 0,0 0 1 0 0,-1 6-239 0 0,1 2 324 0 0,0 20 213 0 0,-2-1 1 0 0,-2 8-538 0 0,1-12 279 0 0,1 1 0 0 0,1-1 0 0 0,2 6-279 0 0,2-12-25 0 0,1 12 110 0 0,-5-35-87 0 0,0-1-256 0 0,0 0-128 0 0,0 0-29 0 0,16-8-2677 0 0,-4-11-2765 0 0,-3 11 1064 0 0</inkml:trace>
  <inkml:trace contextRef="#ctx0" brushRef="#br0" timeOffset="2049.926">1472 298 10136 0 0,'1'-2'72'0'0,"1"0"1"0"0,-1 1 0 0 0,1-1 0 0 0,0 0-1 0 0,0 1 1 0 0,0-1 0 0 0,0 1-1 0 0,0 0 1 0 0,0-1 0 0 0,0 1-1 0 0,0 0 1 0 0,0 0 0 0 0,1 0 0 0 0,-1 1-1 0 0,0-1 1 0 0,1 1 0 0 0,1-1-73 0 0,108-15 6411 0 0,-101 14-6080 0 0,0-1-1 0 0,-1 0 0 0 0,1 0 0 0 0,-1-1 1 0 0,0-1-1 0 0,7-4-330 0 0,-12 7 118 0 0,-1-1 0 0 0,0 0 0 0 0,0 0 0 0 0,0-1 0 0 0,0 1 0 0 0,0-1 0 0 0,1-2-118 0 0,-4 4 63 0 0,1 0 0 0 0,-1 0 0 0 0,1 0 0 0 0,-1-1 0 0 0,0 1-1 0 0,0 0 1 0 0,0-1 0 0 0,0 1 0 0 0,0-1 0 0 0,-1 0 0 0 0,1 1 0 0 0,-1-1-1 0 0,0 1 1 0 0,1-2-63 0 0,-1 1 0 0 0,-3-10-16 0 0,2 12 15 0 0,0 0-1 0 0,1 0 1 0 0,-1 0-1 0 0,0 0 1 0 0,1 0-1 0 0,-1 0 0 0 0,0 0 1 0 0,0 0-1 0 0,0 0 1 0 0,0 0-1 0 0,0 1 1 0 0,0-1-1 0 0,0 0 0 0 0,0 1 1 0 0,0-1-1 0 0,0 1 1 0 0,-1-1-1 0 0,1 1 1 0 0,0-1-1 0 0,0 1 0 0 0,0 0 1 0 0,-1 0-1 0 0,1 0 1 0 0,0 0-1 0 0,0-1 1 0 0,-1 2-1 0 0,0-1 2 0 0,-2 0 4 0 0,0 0 0 0 0,0 1-1 0 0,0-1 1 0 0,0 1 0 0 0,0 0 0 0 0,0 0-1 0 0,-2 1-3 0 0,1 1 0 0 0,-3 0 0 0 0,0 0 0 0 0,0 1 0 0 0,0 0 0 0 0,0 0 0 0 0,1 1 0 0 0,0 0 0 0 0,0 0 0 0 0,-4 4 0 0 0,5-4 0 0 0,0 1 0 0 0,1 1 0 0 0,0-1 0 0 0,0 1 0 0 0,0 0 0 0 0,1 0 0 0 0,0 0 0 0 0,0 0 0 0 0,0 1 0 0 0,1 0 0 0 0,1 0 0 0 0,-1 0 0 0 0,0 6 0 0 0,1-4 48 0 0,0 0 0 0 0,1 0 0 0 0,0 0 1 0 0,1 0-1 0 0,0 3-48 0 0,0-11-7 0 0,0 1 0 0 0,0-1 0 0 0,1 1 0 0 0,-1-1 0 0 0,1 1 0 0 0,0-1 0 0 0,0 1 0 0 0,0-1 0 0 0,0 0 0 0 0,0 1 0 0 0,0-1 0 0 0,0 0 0 0 0,1 0 0 0 0,-1 0 0 0 0,1 0 0 0 0,0 0 0 0 0,0 0 0 0 0,-1 0 0 0 0,1-1 0 0 0,0 1 0 0 0,0-1 0 0 0,1 1 0 0 0,0 0 7 0 0,2 0 0 0 0,-1 0 0 0 0,1-1 0 0 0,0 1 0 0 0,-1-1 0 0 0,1 0 0 0 0,0 0 0 0 0,0-1 0 0 0,-1 0 0 0 0,1 1 0 0 0,0-1 0 0 0,0-1 0 0 0,0 1 0 0 0,0-1 0 0 0,-1 0 0 0 0,1 0 0 0 0,0 0 0 0 0,-1-1 0 0 0,1 1 0 0 0,-1-1 0 0 0,1 0 0 0 0,3-3 0 0 0,3-2 0 0 0,-1 1 0 0 0,0-2 0 0 0,-1 0 0 0 0,0 0 0 0 0,0 0 0 0 0,0-1 0 0 0,-1-1 0 0 0,1-1 0 0 0,6-8-626 0 0,1 1-1 0 0,1 0 0 0 0,6-4 627 0 0,-19 19-45 0 0,0-1 0 0 0,1 1 0 0 0,-1 0 0 0 0,1 0 0 0 0,0 0 0 0 0,4-1 45 0 0,-7 4-4 0 0,-1-1 0 0 0,0 1-1 0 0,0-1 1 0 0,0 1 0 0 0,0 0 0 0 0,1-1 0 0 0,-1 1-1 0 0,0 0 1 0 0,0 0 0 0 0,1 0 0 0 0,-1 0-1 0 0,0 0 1 0 0,0 0 0 0 0,1 0 0 0 0,-1 1 0 0 0,0-1-1 0 0,0 0 1 0 0,0 1 0 0 0,1-1 0 0 0,-1 0-1 0 0,0 1 1 0 0,0 0 0 0 0,0-1 0 0 0,0 1 0 0 0,0 0-1 0 0,0-1 1 0 0,0 1 0 0 0,0 0 0 0 0,0 0 0 0 0,0 0-1 0 0,-1 0 1 0 0,2 1 4 0 0,1 5 20 0 0,0 0 0 0 0,0 0 0 0 0,0 1 0 0 0,-1-1-1 0 0,0 1 1 0 0,0 0 0 0 0,-1-1 0 0 0,0 1 0 0 0,0 0 0 0 0,-1 8-20 0 0,5 33-2 0 0,-2-21-17 0 0,-3-23 95 0 0,0 0 0 0 0,0 0 0 0 0,1 0 0 0 0,0-1 0 0 0,0 1-1 0 0,2 4-75 0 0,-3-8 487 0 0,0-1 22 0 0,0 0-66 0 0,0 0-256 0 0,0 0 21 0 0,0-20 529 0 0,2 7-689 0 0,0-1 0 0 0,0 1 0 0 0,1 0 1 0 0,1 0-1 0 0,0 0 0 0 0,1 0 0 0 0,1-1-48 0 0,0-2-25 0 0,-2 7-140 0 0,0 0 1 0 0,1 0-1 0 0,0 0 0 0 0,1 1 0 0 0,0 0 1 0 0,0 0-1 0 0,0 0 0 0 0,4-2 165 0 0,-5 5-253 0 0,1-1-1 0 0,0 1 0 0 0,0 0 1 0 0,1 1-1 0 0,-1 0 0 0 0,1 0 1 0 0,0 0-1 0 0,0 1 0 0 0,0 0 1 0 0,1 0-1 0 0,-1 1 254 0 0,11-3-1161 0 0,8-4-712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13.919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0 111 12176 0 0,'0'0'273'0'0,"0"0"40"0"0,0 0 23 0 0,0 0-34 0 0,0 0-158 0 0,19 15 1326 0 0,-18-14-1409 0 0,1 1 1 0 0,-1-1-1 0 0,1 1 0 0 0,-1 0 0 0 0,1-1 1 0 0,-1 1-1 0 0,0 0 0 0 0,0 0 0 0 0,1 2-61 0 0,6 9 539 0 0,3 0-152 0 0,-1 1 0 0 0,-1 0 1 0 0,0 0-1 0 0,-1 0 1 0 0,-1 1-1 0 0,0 1 0 0 0,3 12-387 0 0,1-1 563 0 0,4 18-518 0 0,3 11-63 0 0,-12-40 277 0 0,-1-1 0 0 0,-1 1 0 0 0,0 1 0 0 0,0 3-259 0 0,-3-11 98 0 0,1 1 0 0 0,0-1 0 0 0,1 0 0 0 0,0 0 0 0 0,0 0 0 0 0,1 0 0 0 0,1 1-98 0 0,-2 3 2 0 0,-3-12 15 0 0,0 1-1 0 0,1-1 1 0 0,-1 1 0 0 0,0-1 0 0 0,1 1 0 0 0,-1-1 0 0 0,1 1 0 0 0,0-1-1 0 0,-1 1 1 0 0,1-1 0 0 0,0 0 0 0 0,0 1 0 0 0,0-1 0 0 0,0 0 0 0 0,0 0-1 0 0,0 1 1 0 0,1-1-17 0 0,-1 0 8 0 0,-1-1-1 0 0,1 1 1 0 0,0-1-1 0 0,-1 1 1 0 0,1-1 0 0 0,0 0-1 0 0,0 1 1 0 0,-1-1-1 0 0,1 0 1 0 0,0 1-1 0 0,0-1 1 0 0,-1 0-1 0 0,1 0 1 0 0,0 0-1 0 0,0 0 1 0 0,0 0-1 0 0,0 0 1 0 0,-1 0-1 0 0,1 0 1 0 0,0 0-1 0 0,0 0 1 0 0,0 0 0 0 0,-1-1-1 0 0,1 1 1 0 0,0 0-1 0 0,0-1 1 0 0,-1 1-1 0 0,1 0 1 0 0,0-1-1 0 0,-1 1 1 0 0,1-1-1 0 0,0 1 1 0 0,-1-1-1 0 0,1 1 1 0 0,0-1-1 0 0,-1 0-7 0 0,3-1 181 0 0,-1 0 0 0 0,0 0 0 0 0,0-1 0 0 0,0 1 0 0 0,0-1 0 0 0,0 1 0 0 0,1-3-181 0 0,5-13 391 0 0,-1 0 1 0 0,-1 0-1 0 0,1-4-391 0 0,18-47 172 0 0,-15 33-84 0 0,6-10-88 0 0,1-7 36 0 0,23-54-813 0 0,-35 94 760 0 0,0 1 1 0 0,1 0-1 0 0,5-9 17 0 0,-6 13 20 0 0,-1 0 0 0 0,0-1 0 0 0,0 1 0 0 0,-1-1 0 0 0,0 0 0 0 0,0 0 1 0 0,-1 0-1 0 0,0-2-20 0 0,-1 9 47 0 0,-1 0 1 0 0,1-1-1 0 0,0 1 1 0 0,0 0-1 0 0,0 0 1 0 0,0 0-1 0 0,0-1 1 0 0,0 1-1 0 0,1 0 1 0 0,-1 1-1 0 0,1-1 1 0 0,1-1-48 0 0,8-13-265 0 0,-11 15 286 0 0,6-7-1589 0 0,2 3-3704 0 0,4 2-2139 0 0</inkml:trace>
  <inkml:trace contextRef="#ctx0" brushRef="#br1" timeOffset="24931.279">593 525 7056 0 0,'26'-4'322'0'0,"-26"3"-305"0"0,0 1 0 0 0,0-1 0 0 0,1 1-1 0 0,-1 0 1 0 0,0-1 0 0 0,0 1 0 0 0,0 0-1 0 0,0-1 1 0 0,0 1 0 0 0,0 0-1 0 0,0-1 1 0 0,0 1 0 0 0,-1-1 0 0 0,1 1-1 0 0,0 0 1 0 0,0-1 0 0 0,0 1 0 0 0,0 0-1 0 0,0-1 1 0 0,0 1 0 0 0,-1 0-1 0 0,1-1 1 0 0,0 1 0 0 0,0 0 0 0 0,-1 0-1 0 0,1-1 1 0 0,0 1 0 0 0,0 0-17 0 0,-9-11 1501 0 0,7 10-971 0 0,0 0-1 0 0,0 0 1 0 0,0 1 0 0 0,1-1 0 0 0,-1 1 0 0 0,0-1-1 0 0,0 1 1 0 0,0-1 0 0 0,0 1 0 0 0,0 0 0 0 0,-1 0-530 0 0,3 0 656 0 0,0 0-102 0 0,-2 7 872 0 0,2-6-1366 0 0,0 0-1 0 0,-1 0 0 0 0,1 0 1 0 0,0 0-1 0 0,0-1 0 0 0,0 1 1 0 0,0 0-1 0 0,0 0 0 0 0,0 0 1 0 0,0 0-1 0 0,0 0 0 0 0,0 0 0 0 0,0 0-59 0 0,1 3 99 0 0,1 1-1 0 0,-1-1 0 0 0,1 0 1 0 0,0 0-1 0 0,0 0 0 0 0,0 0 0 0 0,0-1 1 0 0,1 1-1 0 0,0 0 0 0 0,0-1 1 0 0,0 0-1 0 0,0 0 0 0 0,0 0 0 0 0,1 1-98 0 0,38 43 516 0 0,6-8 484 0 0,45 28-1000 0 0,-78-58-20 0 0,-5-2 135 0 0,1-2 0 0 0,0 1 0 0 0,0-2 0 0 0,0 1 0 0 0,5 0-115 0 0,23 9 881 0 0,-16-6-871 0 0,0-1 0 0 0,19 4-10 0 0,6 1-420 0 0,90 24 423 0 0,-92-25 22 0 0,112 25-1405 0 0,-156-36 667 0 0,-2 0-784 0 0,0 0-3239 0 0,0 0-1389 0 0</inkml:trace>
  <inkml:trace contextRef="#ctx0" brushRef="#br1" timeOffset="25638.683">702 500 5984 0 0,'0'0'273'0'0,"10"-14"102"0"0,1-11 3685 0 0,-11 25-3338 0 0,0 0-8 0 0,6-8 1136 0 0,-6 6 3018 0 0,-8 4-4742 0 0,1-1 1 0 0,-1 1-1 0 0,-7-1-126 0 0,-24 6 190 0 0,34-6-170 0 0,0 0 0 0 0,-1 0 0 0 0,1-1-1 0 0,0 0 1 0 0,0 0 0 0 0,0 0 0 0 0,-2 0-20 0 0,0-1 14 0 0,1 1 0 0 0,-1 0 0 0 0,1 0 0 0 0,-3 1-14 0 0,3 0 31 0 0,3 0-22 0 0,0-1 0 0 0,0 0 0 0 0,0 0 1 0 0,0 0-1 0 0,0 0 0 0 0,0-1 0 0 0,0 1 0 0 0,0-1 0 0 0,-2 0-9 0 0,-2 0-2 0 0,6 0-6 0 0,1 1 0 0 0,0 0 0 0 0,-1 0 0 0 0,1 0 0 0 0,-1 0 0 0 0,1 0 0 0 0,-1 0-1 0 0,1 0 1 0 0,-1 0 0 0 0,1 0 0 0 0,-1 0 0 0 0,1 0 0 0 0,-1 0 0 0 0,1 0 0 0 0,-1 1 0 0 0,1-1 0 0 0,0 0 0 0 0,-1 0 0 0 0,1 0 0 0 0,-1 1 0 0 0,1-1 8 0 0,-1 1-4 0 0,0-1 0 0 0,0 1 0 0 0,0-1-1 0 0,0 1 1 0 0,0-1 0 0 0,0 0 0 0 0,-1 0 0 0 0,1 1 0 0 0,0-1 0 0 0,0 0-1 0 0,0 0 1 0 0,0 0 0 0 0,-1 0 4 0 0,1 0 143 0 0,1 0-131 0 0,0 0 1 0 0,0 1 0 0 0,0-1-1 0 0,0 0 1 0 0,0 0 0 0 0,0 0-1 0 0,0 0 1 0 0,0 1 0 0 0,0-1-1 0 0,-1 0 1 0 0,1 0 0 0 0,0 0-1 0 0,0 0 1 0 0,0 1 0 0 0,0-1-1 0 0,0 0 1 0 0,0 0 0 0 0,-1 0-1 0 0,1 0 1 0 0,0 0 0 0 0,0 0-1 0 0,0 0 1 0 0,0 1 0 0 0,-1-1-1 0 0,1 0 1 0 0,0 0 0 0 0,0 0-1 0 0,0 0 1 0 0,0 0 0 0 0,-1 0-1 0 0,1 0 1 0 0,0 0 0 0 0,0 0-13 0 0,-1 0 10 0 0,1 0 1 0 0,-1 0 0 0 0,1 1 0 0 0,-1-1-1 0 0,1 0 1 0 0,-1 0 0 0 0,1 1-1 0 0,-1-1 1 0 0,1 0 0 0 0,-1 1-1 0 0,1-1 1 0 0,-1 0 0 0 0,1 1-1 0 0,0-1 1 0 0,-1 1 0 0 0,1-1-1 0 0,0 1 1 0 0,-1-1 0 0 0,1 1 0 0 0,0-1-1 0 0,-1 1 1 0 0,1-1 0 0 0,0 1-1 0 0,0-1 1 0 0,0 1 0 0 0,0-1-1 0 0,0 1 1 0 0,-1-1 0 0 0,1 2-11 0 0,-4 38 254 0 0,4-36-222 0 0,-1-1 0 0 0,1 0 0 0 0,0 0 0 0 0,0 1 0 0 0,0-1-1 0 0,1 0 1 0 0,-1 2-32 0 0,1-1 53 0 0,0 0 0 0 0,-1 0 0 0 0,0 0 0 0 0,0 1 0 0 0,-1 3-53 0 0,0-2 37 0 0,1 0 0 0 0,-1 1 0 0 0,1-1 0 0 0,0 0-1 0 0,1 1 1 0 0,-1-1 0 0 0,1 0 0 0 0,1 0 0 0 0,-1 1-1 0 0,1-1-36 0 0,-1-2 0 0 0,0 0 0 0 0,0 0 0 0 0,0 1 0 0 0,-1-1 0 0 0,0 0 0 0 0,0 1 0 0 0,0-1 0 0 0,0 3 0 0 0,-1-3 0 0 0,1 1 0 0 0,0 0 0 0 0,0 0 0 0 0,1-1 0 0 0,-1 1 0 0 0,1 0 0 0 0,1 4 0 0 0,3 9 1 0 0,-5-15 11 0 0,1 0 0 0 0,0 0 0 0 0,0 0 0 0 0,0 0 0 0 0,0 0 0 0 0,0 0 0 0 0,0 0 0 0 0,1 0 1 0 0,0-1-1 0 0,1 3-12 0 0,4 5 204 0 0,-5-8-186 0 0,-1 0 0 0 0,1 0-1 0 0,-1 0 1 0 0,1 0 0 0 0,0 0 0 0 0,-1 0 0 0 0,1-1 0 0 0,0 1-1 0 0,0-1 1 0 0,0 1 0 0 0,1-1 0 0 0,-1 0 0 0 0,1 1-18 0 0,8 4-83 0 0,-10-5 47 0 0,-1 0 1 0 0,1-1-1 0 0,0 1 1 0 0,0 0-1 0 0,0-1 1 0 0,0 1-1 0 0,0-1 1 0 0,0 1-1 0 0,0-1 1 0 0,0 0-1 0 0,0 1 1 0 0,0-1-1 0 0,0 0 1 0 0,0 0-1 0 0,0 0 1 0 0,0 0-1 0 0,0 0 36 0 0,6 0-1108 0 0,2 0-335 0 0</inkml:trace>
  <inkml:trace contextRef="#ctx0" brushRef="#br1" timeOffset="30274.868">1778 541 3680 0 0,'0'0'284'0'0,"0"0"-187"0"0,0-1-84 0 0,0 1-1 0 0,0 0 1 0 0,0 0 0 0 0,0-1-1 0 0,0 1 1 0 0,0 0 0 0 0,0 0-1 0 0,0 0 1 0 0,0-1-1 0 0,0 1 1 0 0,0 0 0 0 0,0 0-1 0 0,1-1 1 0 0,-1 1-1 0 0,0 0 1 0 0,0 0 0 0 0,0 0-1 0 0,0-1 1 0 0,0 1 0 0 0,0 0-1 0 0,0 0 1 0 0,1 0-1 0 0,-1 0 1 0 0,0-1 0 0 0,0 1-1 0 0,0 0 1 0 0,0 0 0 0 0,1 0-1 0 0,-1 0 1 0 0,0 0-1 0 0,0-1 1 0 0,0 1 0 0 0,1 0-1 0 0,-1 0 1 0 0,0 0-1 0 0,0 0 1 0 0,0 0 0 0 0,1 0-1 0 0,-1 0 1 0 0,0 0 0 0 0,0 0-1 0 0,1 0 1 0 0,-1 0-13 0 0,5-2 5709 0 0,-5 2-5538 0 0,1-1-1 0 0,0 0 0 0 0,0 1 1 0 0,0-1-1 0 0,0 1 1 0 0,0-1-1 0 0,0 1 1 0 0,0-1-1 0 0,0 1 1 0 0,0 0-1 0 0,0-1 1 0 0,0 1-1 0 0,1 0 1 0 0,-1 0-1 0 0,0 0 1 0 0,0 0-1 0 0,0 0 1 0 0,0 0-1 0 0,0 0 1 0 0,0 0-1 0 0,0 1 1 0 0,0-1-1 0 0,1 0-170 0 0,-1 1 332 0 0,-1-1-282 0 0,1 1 0 0 0,-1 0-1 0 0,0-1 1 0 0,0 1 0 0 0,0 0-1 0 0,1-1 1 0 0,-1 1 0 0 0,0 0-1 0 0,0-1 1 0 0,1 1 0 0 0,-1-1-1 0 0,1 1 1 0 0,-1-1-1 0 0,1 1 1 0 0,-1-1 0 0 0,1 1-50 0 0,0 0 23 0 0,-1-1 0 0 0,1 1 0 0 0,-1-1 0 0 0,1 1 0 0 0,-1-1 0 0 0,1 1 0 0 0,-1 0 0 0 0,0-1 0 0 0,1 1 0 0 0,-1 0 0 0 0,0-1 0 0 0,0 1 0 0 0,1 0 0 0 0,-1-1 0 0 0,0 1 0 0 0,0 0 0 0 0,0 0-23 0 0,0 11 325 0 0,0-4-145 0 0,0 1-1 0 0,0-1 1 0 0,1 0 0 0 0,-1 0 0 0 0,2 0 0 0 0,-1-1-1 0 0,2 3-179 0 0,-2-6-1 0 0,0 0-1 0 0,0 0 1 0 0,0 0-1 0 0,-1 1 1 0 0,0-1-1 0 0,0 2 2 0 0,3 21 365 0 0,-2-21-220 0 0,0 0 0 0 0,0 0-1 0 0,-1 0 1 0 0,1 0-1 0 0,-1 0 1 0 0,0 0 0 0 0,-1 0-1 0 0,0 0 1 0 0,0 4-145 0 0,0-4 50 0 0,1 0 0 0 0,0 1 0 0 0,1-1 0 0 0,-1 1 0 0 0,1-1 0 0 0,0 0 0 0 0,1 0 0 0 0,1 4-50 0 0,-1-2 6 0 0,0 0-1 0 0,-1 1 1 0 0,1-1-1 0 0,-1 7-5 0 0,-1-12-15 0 0,0 1 0 0 0,0-1 0 0 0,-1 1 0 0 0,1-1 0 0 0,-1 1 0 0 0,1-1 0 0 0,-1 0 0 0 0,0 1-1 0 0,-2 1 16 0 0,0 10-54 0 0,3-14 63 0 0,0 0-1 0 0,0 0 0 0 0,0 0 1 0 0,0 0-1 0 0,0 0 0 0 0,0 0 1 0 0,-1 0-1 0 0,1 0 1 0 0,0 0-1 0 0,-1 0 0 0 0,1 0 1 0 0,-1 0-1 0 0,1 0 0 0 0,-1 0 1 0 0,1 0-1 0 0,-1-1 0 0 0,0 2-8 0 0,0-1-45 0 0,-3 4-2003 0 0,-4-2 838 0 0</inkml:trace>
  <inkml:trace contextRef="#ctx0" brushRef="#br1" timeOffset="30560.157">1638 672 5528 0 0,'0'0'249'0'0,"0"0"-1"0"0,12-3 1340 0 0,-9 2-1129 0 0,0 1 0 0 0,-1-1 0 0 0,1 1 0 0 0,-1-1 0 0 0,1 1 0 0 0,0 0 0 0 0,-1 0 0 0 0,1 0 0 0 0,0 0 0 0 0,0 0 0 0 0,-1 1 0 0 0,1-1 0 0 0,2 2-459 0 0,18 1 460 0 0,9-1 106 0 0,-22-1-339 0 0,-1 0 1 0 0,1-1-1 0 0,8 0-227 0 0,5-2 0 0 0,-14 2 0 0 0,1-1 0 0 0,-1 0 0 0 0,0 0 0 0 0,0-1 0 0 0,2-1 0 0 0,-6 1-45 0 0,0 1-472 0 0,-1 0-1 0 0,1-1 1 0 0,-1 0-1 0 0,0 0 1 0 0,1 0 0 0 0,-1 0-1 0 0,0-1 1 0 0,3-2 517 0 0,2-3-4760 0 0</inkml:trace>
  <inkml:trace contextRef="#ctx0" brushRef="#br1" timeOffset="31071.916">1974 453 9272 0 0,'10'1'360'0'0,"-10"4"49"0"0,0 6-178 0 0,0-9-202 0 0,0-1 1 0 0,0 0 0 0 0,0 0 0 0 0,0 0 0 0 0,0 1-1 0 0,0-1 1 0 0,0 0 0 0 0,-1 0 0 0 0,1 0 0 0 0,0 0-1 0 0,-1 0 1 0 0,0 1-30 0 0,-2 12 485 0 0,3-9-274 0 0,1 0 0 0 0,0 0 0 0 0,0 0 0 0 0,0 0-1 0 0,0 0 1 0 0,2 3-211 0 0,-1-3 230 0 0,-1 0 0 0 0,1 0 0 0 0,-1 1 0 0 0,0-1 1 0 0,-1 0-1 0 0,1 4-230 0 0,0-1 194 0 0,-1-1-1 0 0,2 1 1 0 0,-1 0 0 0 0,1 0 0 0 0,2 3-194 0 0,4 25 357 0 0,-2 52 1324 0 0,-3-15-274 0 0,-5-51-1080 0 0,1-19-296 0 0,1-1 1 0 0,0 1-1 0 0,-1 0 0 0 0,1 0 1 0 0,0 0-1 0 0,0-1 1 0 0,0 1-1 0 0,1 0 0 0 0,-1 2-31 0 0,1-5 3 0 0,1 12 146 0 0,-2-12-143 0 0,0 0 1 0 0,0 1-1 0 0,0-1 0 0 0,0 0 1 0 0,0 1-1 0 0,0-1 1 0 0,0 0-1 0 0,0 1 1 0 0,0-1-1 0 0,0 0 0 0 0,0 0 1 0 0,0 1-1 0 0,0-1 1 0 0,-1 0-1 0 0,1 0 1 0 0,0 1-1 0 0,0-1 0 0 0,0 0 1 0 0,0 0-1 0 0,-1 1 1 0 0,1-1-1 0 0,0 0 0 0 0,0 0 1 0 0,-1 0-1 0 0,1 1 1 0 0,0-1-1 0 0,0 0 1 0 0,-1 0-1 0 0,1 0 0 0 0,0 0-6 0 0,-1 1 78 0 0,-2-1 24 0 0,-4-2 12 0 0,7-24-104 0 0,0 23-9 0 0,0 0-1 0 0,0-1 0 0 0,0 1 0 0 0,0 0 0 0 0,0-1 0 0 0,1 1 1 0 0,0 0-1 0 0,0-2 0 0 0,0 2-3 0 0,0-1 1 0 0,-1 1-1 0 0,1-1 1 0 0,-1 0-1 0 0,0 0 1 0 0,0 1-1 0 0,0-3 3 0 0,0 5-13 0 0,-1 0 0 0 0,1 0 0 0 0,0-1 0 0 0,0 1 0 0 0,0 0 0 0 0,0-1 0 0 0,1 1-1 0 0,-1 0 1 0 0,0-1 0 0 0,0 1 0 0 0,1 0 0 0 0,-1 0 0 0 0,1-1 0 0 0,-1 1 0 0 0,1 0-1 0 0,0 0 1 0 0,-1 0 0 0 0,1 0 0 0 0,0 0 0 0 0,0-1 13 0 0,4-5-98 0 0,-4 5 74 0 0,0-3-43 0 0,-1-4 14 0 0,0 9 57 0 0,0-1-1 0 0,0 1 0 0 0,0 0 0 0 0,0-1 1 0 0,0 1-1 0 0,0 0 0 0 0,0-1 0 0 0,0 1 1 0 0,0-1-1 0 0,1 1 0 0 0,-1 0 0 0 0,0-1 1 0 0,0 1-1 0 0,0 0 0 0 0,0-1 0 0 0,1 1 1 0 0,-1 0-1 0 0,0-1 0 0 0,0 1 0 0 0,1 0 0 0 0,-1 0 1 0 0,0-1-1 0 0,1 1 0 0 0,-1 0 0 0 0,0 0 1 0 0,1 0-1 0 0,-1-1 0 0 0,0 1 0 0 0,1 0-3 0 0,12 0-546 0 0,16 8-259 0 0,-26-6 1006 0 0,0-1-65 0 0,-1 1 0 0 0,1-1 0 0 0,-1 1 0 0 0,1 0 0 0 0,-1 0 0 0 0,0 0 0 0 0,0 0 0 0 0,0 0-1 0 0,0 1 1 0 0,1 0-136 0 0,6 8 193 0 0,-5-6-190 0 0,0 0 0 0 0,0 0 0 0 0,-1 1 0 0 0,1-1-1 0 0,-1 1 1 0 0,1 2-3 0 0,13 24-1 0 0,-8-19 1 0 0,-8-10 0 0 0,1 0 0 0 0,0-1 0 0 0,-1 1 0 0 0,1 0 0 0 0,0-1 0 0 0,0 0 0 0 0,0 0 0 0 0,1 1 0 0 0,-1-1 0 0 0,1 0 0 0 0,-1-1 14 0 0,-1 0-1 0 0,1 0 0 0 0,-1 0 0 0 0,0 0 0 0 0,1 1 1 0 0,-1-1-1 0 0,0 0 0 0 0,0 1 0 0 0,0-1 1 0 0,0 1-1 0 0,1 0-13 0 0,-2-1 13 0 0,1-1 1 0 0,-1 0 0 0 0,1 1-1 0 0,0-1 1 0 0,-1 1 0 0 0,1-1-1 0 0,-1 0 1 0 0,1 1 0 0 0,0-1-1 0 0,0 0 1 0 0,-1 0-1 0 0,1 0 1 0 0,0 1 0 0 0,-1-1-1 0 0,1 0 1 0 0,0 0 0 0 0,0 0-1 0 0,-1 0 1 0 0,1 0-14 0 0,1 0 43 0 0,12 4 97 0 0,-12-2-178 0 0,1-1 0 0 0,-1 0 0 0 0,1-1 0 0 0,0 1 0 0 0,-1 0 0 0 0,1-1 0 0 0,0 1-1 0 0,0-1 1 0 0,-1 0 0 0 0,1 0 0 0 0,0 0 0 0 0,0 0 38 0 0,4-2 95 0 0,-1 1 0 0 0,1-1 1 0 0,-1 0-1 0 0,0 0 0 0 0,1-1 0 0 0,-1 0 0 0 0,0 0 0 0 0,0-1 1 0 0,-1 1-1 0 0,1-1 0 0 0,-1 0 0 0 0,0-1 0 0 0,0 1 0 0 0,0-1 1 0 0,-1 0-1 0 0,4-5-95 0 0,10-11 79 0 0,-14 17-56 0 0,0-1-1 0 0,0 1 0 0 0,0-1 1 0 0,0 0-1 0 0,-1-1 0 0 0,2-2-22 0 0,-1-2 30 0 0,0 4-13 0 0,-2-1 1 0 0,1 1 0 0 0,-1 0-1 0 0,0-1 1 0 0,0 1 0 0 0,-1-1-1 0 0,1-2-17 0 0,4-49 12 0 0,-6 57-12 0 0,0 1 0 0 0,0 0 0 0 0,0-1 0 0 0,0 1 0 0 0,0 0 0 0 0,0-1 0 0 0,0 1 0 0 0,0 0 0 0 0,0-1 0 0 0,-1 1 0 0 0,1-1 0 0 0,0 1 0 0 0,0 0 0 0 0,0-1 0 0 0,0 1 0 0 0,-1 0 0 0 0,1 0 0 0 0,0-1 0 0 0,0 1 0 0 0,-1 0 0 0 0,1 0 0 0 0,0-1 0 0 0,-1 1 0 0 0,1 0 0 0 0,0 0 0 0 0,-1 0 0 0 0,1-1 0 0 0,0 1 0 0 0,-1 0 0 0 0,1 0 0 0 0,0 0 0 0 0,-1 0 0 0 0,1 0 0 0 0,0 0 0 0 0,-1 0 0 0 0,0 0 0 0 0,-9 1 0 0 0,10-1 0 0 0,-2 0 0 0 0,-1 1 0 0 0,0 0 0 0 0,0 0 0 0 0,1 0 0 0 0,-1 0 0 0 0,1 1 0 0 0,-1-1 0 0 0,1 1 0 0 0,-1-1 0 0 0,1 1 0 0 0,0 0 0 0 0,0 0 0 0 0,0 0 0 0 0,0 0 0 0 0,0 1 0 0 0,-11 9 0 0 0,10-10 0 0 0,-1 1 0 0 0,1 0 0 0 0,0 0 0 0 0,0 0 0 0 0,1 0 0 0 0,-1 0 0 0 0,1 0 0 0 0,-1 1 0 0 0,1-1 0 0 0,0 1 0 0 0,0 0 0 0 0,1-1 0 0 0,-1 1 0 0 0,0 1 0 0 0,-15 42 0 0 0,16-45 0 0 0,0 0 0 0 0,1 0 0 0 0,-1 0 0 0 0,1 1 0 0 0,0-1 0 0 0,0 0 0 0 0,-1 0 0 0 0,1 1 0 0 0,1-1 0 0 0,-1 0 0 0 0,0 0 0 0 0,0 1 0 0 0,1-1 0 0 0,0 0 0 0 0,-1 0 0 0 0,1 0 0 0 0,0 0 0 0 0,0 0 0 0 0,0 0 0 0 0,0 0 0 0 0,0 0 0 0 0,1 0 0 0 0,-1 0 0 0 0,0 0 0 0 0,2 0 0 0 0,3 5 0 0 0,1-1 0 0 0,0 0 0 0 0,0-1 0 0 0,0 0 0 0 0,5 3 0 0 0,-5-5 0 0 0,-1 0 0 0 0,1-1 0 0 0,0 1 0 0 0,1-1 0 0 0,-1-1 0 0 0,0 1 0 0 0,0-1 0 0 0,1-1 0 0 0,6 1 0 0 0,-4-1 0 0 0,4 0-476 0 0,0 0-1 0 0,0-1 0 0 0,-1-1 0 0 0,1 0 1 0 0,0-1-1 0 0,-1-1 0 0 0,7-2 477 0 0,4 0-1215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53.8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15 13824 0 0,'-1'0'53'0'0,"1"0"0"0"0,0-1 1 0 0,-1 1-1 0 0,1 0 0 0 0,0 0 1 0 0,0-1-1 0 0,-1 1 1 0 0,1 0-1 0 0,0 0 0 0 0,0-1 1 0 0,0 1-1 0 0,-1 0 1 0 0,1-1-1 0 0,0 1 0 0 0,0 0 1 0 0,0-1-1 0 0,0 1 0 0 0,0 0 1 0 0,0-1-1 0 0,0 1 1 0 0,0-1-1 0 0,0 1 0 0 0,0 0 1 0 0,0-1-1 0 0,0 1 1 0 0,0-1-54 0 0,6-1 112 0 0,-5 2-82 0 0,-1 0 1 0 0,0 0 0 0 0,0-1 0 0 0,0 1 0 0 0,1 0 0 0 0,-1 0 0 0 0,0 0 0 0 0,0-1 0 0 0,1 1 0 0 0,-1 0 0 0 0,0 0 0 0 0,0 0 0 0 0,1 0 0 0 0,-1-1 0 0 0,0 1 0 0 0,0 0 0 0 0,1 0 0 0 0,-1 0 0 0 0,0 0 0 0 0,1 0 0 0 0,-1 0 0 0 0,0 0 0 0 0,1 0 0 0 0,-1 0 0 0 0,0 0 0 0 0,1 0-1 0 0,-1 0 1 0 0,0 0 0 0 0,0 0 0 0 0,1 0 0 0 0,-1 0 0 0 0,0 0 0 0 0,1 1-31 0 0,4 9 1442 0 0,-4-7-1279 0 0,-1-1 1 0 0,0 1-1 0 0,0 0 1 0 0,0-1-1 0 0,0 1 1 0 0,0 0-1 0 0,0 0 1 0 0,-1-1-1 0 0,0 3-163 0 0,-2 3 114 0 0,2-5-108 0 0,-1 1 1 0 0,1-1-1 0 0,0 1 1 0 0,0-1-1 0 0,1 1 1 0 0,-1-1-1 0 0,1 1 0 0 0,-1 1-6 0 0,-3 23 303 0 0,3-25-199 0 0,1 0-1 0 0,-1 1 0 0 0,0-1 1 0 0,1 0-1 0 0,0 1 0 0 0,0-1 1 0 0,0 1-1 0 0,0-1 1 0 0,1 0-1 0 0,-1 1 0 0 0,1 0-103 0 0,2 6 102 0 0,-1-1-1 0 0,-1 1 0 0 0,1 0 1 0 0,-2 0-1 0 0,1 0 0 0 0,-1 1-101 0 0,0-7 30 0 0,1 1-1 0 0,-1 0 0 0 0,1-1 0 0 0,0 1 1 0 0,1 1-30 0 0,-1-3 67 0 0,0 1 0 0 0,0 0 1 0 0,0-1-1 0 0,-1 1 0 0 0,1 0 0 0 0,-1 0 1 0 0,0-1-1 0 0,0 1 0 0 0,-1 3-67 0 0,0-2 115 0 0,0 1 0 0 0,1-1 0 0 0,0 1 0 0 0,0-1 0 0 0,0 1 0 0 0,0-1 0 0 0,1 1 0 0 0,0-1-1 0 0,0 1 1 0 0,1-1 0 0 0,-1 1-115 0 0,0-5 0 0 0,0 0 0 0 0,1 0 0 0 0,-1 0 0 0 0,0 0 0 0 0,0 0 0 0 0,0-1 0 0 0,0 1 0 0 0,1 0 0 0 0,-1-1 0 0 0,0 1 0 0 0,1-1 0 0 0,-1 1 0 0 0,1-1 0 0 0,-1 1 0 0 0,3-2 3 0 0,1 1 0 0 0,-1-1-1 0 0,0 0 1 0 0,1 0 0 0 0,-1 0 0 0 0,0-1-1 0 0,0 0 1 0 0,0 1 0 0 0,0-2-1 0 0,0 1-2 0 0,3-2-101 0 0,0-1-1 0 0,0 0 0 0 0,-1 0 0 0 0,6-6 102 0 0,2-7-687 0 0,-12 15 583 0 0,0 0 0 0 0,1 0 0 0 0,-1 0 0 0 0,0 0 0 0 0,1 0 1 0 0,0 1-1 0 0,0-1 104 0 0,2-2-67 0 0,-2 4 60 0 0,0-1 1 0 0,0 0-1 0 0,-1 0 1 0 0,1-1-1 0 0,-1 1 0 0 0,0 0 1 0 0,1-1-1 0 0,-1 0 1 0 0,0 1-1 0 0,-1-1 1 0 0,1 0-1 0 0,0 0 0 0 0,-1 0 1 0 0,0 0-1 0 0,1-2 7 0 0,-1 2 0 0 0,0 1 0 0 0,0-1 0 0 0,0 0 0 0 0,1 1 0 0 0,-1-1 0 0 0,1 1 0 0 0,-1 0 0 0 0,1 0 0 0 0,2-2 0 0 0,8-13 0 0 0,-11 14 0 0 0,-1 2 0 0 0,0 1 0 0 0,0-1 0 0 0,0 1 0 0 0,0 0 0 0 0,0-1 0 0 0,0 1 0 0 0,-1-1 0 0 0,1 1 0 0 0,0 0 0 0 0,0-1 0 0 0,-1 1 0 0 0,1 0 0 0 0,0-1 0 0 0,0 1 0 0 0,-1 0 0 0 0,1-1 0 0 0,0 1 0 0 0,-1 0 0 0 0,1 0 0 0 0,0-1 0 0 0,-1 1 0 0 0,1 0 0 0 0,-1 0 0 0 0,1 0 0 0 0,0 0 0 0 0,-1-1 0 0 0,0 1 0 0 0,0 0 0 0 0,0 0 0 0 0,1 0 0 0 0,-1 0 0 0 0,0 0 0 0 0,0 0 0 0 0,0 0 0 0 0,0 0 0 0 0,1 0 0 0 0,-1 0 0 0 0,0 0 0 0 0,0 1 0 0 0,0-1 0 0 0,1 0 0 0 0,-1 1 0 0 0,0-1 0 0 0,0 0 0 0 0,1 1 0 0 0,-1-1 0 0 0,0 1 0 0 0,1-1 0 0 0,-1 1 0 0 0,1-1 0 0 0,-1 1 0 0 0,0 0 0 0 0,1-1 0 0 0,-1 1 0 0 0,1 0 0 0 0,0-1 0 0 0,-1 1 0 0 0,1 0 0 0 0,-1 0 0 0 0,-12 25 0 0 0,12-25 0 0 0,-3 16 82 0 0,4-14-48 0 0,0-1 0 0 0,-1 0 0 0 0,1 0 1 0 0,-1 1-1 0 0,0-1 0 0 0,0 0 0 0 0,1 0 0 0 0,-2 1-34 0 0,-3 6 157 0 0,1 0-1 0 0,0 1 1 0 0,-2 8-157 0 0,-9 22 77 0 0,14-37-76 0 0,0 0 0 0 0,0 0 1 0 0,0 0-1 0 0,0 1 0 0 0,0-1 1 0 0,1 0-1 0 0,0 0 0 0 0,0 3-1 0 0,-3 13 0 0 0,5-12-11 0 0,13-1 158 0 0,-14-6-136 0 0,1 0 1 0 0,-1 0-1 0 0,1-1 0 0 0,-1 1 0 0 0,1-1 0 0 0,-1 1 0 0 0,0-1 0 0 0,1 0 0 0 0,-1 1 0 0 0,0-1 0 0 0,0 0 1 0 0,0 0-1 0 0,1 0 0 0 0,-1 0 0 0 0,0 0-11 0 0,5-4 17 0 0,-4 5-7 0 0,-1 0-6 0 0,0-1 0 0 0,0 1 0 0 0,0 0 0 0 0,0 0 0 0 0,0-1 1 0 0,0 1-1 0 0,0 0 0 0 0,-1-1 0 0 0,1 1 0 0 0,0-1 1 0 0,0 1-1 0 0,0-1 0 0 0,-1 0 0 0 0,1 1 0 0 0,0-1 1 0 0,-1 0-1 0 0,1 1 0 0 0,0-1 0 0 0,-1 0 0 0 0,1 0 0 0 0,-1 0 1 0 0,1 1-1 0 0,-1-1 0 0 0,0 0 0 0 0,1 0 0 0 0,-1 0 1 0 0,0 0-1 0 0,1 0 0 0 0,-1 0 0 0 0,0 0 0 0 0,0 0 1 0 0,0 0-1 0 0,0 0 0 0 0,0 0 0 0 0,0 0 0 0 0,0 0-4 0 0,0-2 23 0 0,1-1 1 0 0,-1 1-1 0 0,1 0 0 0 0,0 0 0 0 0,0 0 0 0 0,1 0 0 0 0,-1 0 1 0 0,1 0-1 0 0,-1-1-23 0 0,10-21 247 0 0,8-44-407 0 0,-17 64 176 0 0,-2 4 60 0 0,0 1 0 0 0,16 8 68 0 0,-16-8-144 0 0,1 0 0 0 0,-1 0 0 0 0,1 1 0 0 0,-1-1 0 0 0,1 0 0 0 0,-1 0 0 0 0,0 1 0 0 0,1-1 0 0 0,-1 0 0 0 0,0 1 0 0 0,1-1 0 0 0,-1 0 0 0 0,0 1 0 0 0,1-1 0 0 0,-1 0 0 0 0,0 1 0 0 0,0-1 0 0 0,1 1 0 0 0,-1-1 0 0 0,0 1 0 0 0,0-1 0 0 0,0 0 0 0 0,0 1 0 0 0,1-1 0 0 0,-1 1 0 0 0,0-1 0 0 0,0 1 1 0 0,0-1-1 0 0,0 1 0 0 0,0-1 0 0 0,0 1 0 0 0,-1 1-17 0 0,2 0-11 0 0,0 1 0 0 0,0-1 0 0 0,-1 0 0 0 0,1 1 0 0 0,-1-1 0 0 0,0 1 0 0 0,0-1-1 0 0,1 1 1 0 0,-2-1 0 0 0,1 0 0 0 0,0 1 0 0 0,-1 0 28 0 0,1 3-10 0 0,1-1 1 0 0,-1 0-1 0 0,1 0 1 0 0,0 0-1 0 0,0 0 0 0 0,0 0 1 0 0,1 0-1 0 0,-1 0 1 0 0,1-1-1 0 0,1 3 10 0 0,-1-5 37 0 0,0 0 0 0 0,0 0 1 0 0,1 0-1 0 0,-1 0 0 0 0,0 0 0 0 0,1 0 0 0 0,-1-1 1 0 0,1 1-1 0 0,-1-1 0 0 0,1 1 0 0 0,2 0-37 0 0,4 2 24 0 0,0-1-24 0 0,-2-4-16 0 0,-1 0-1 0 0,1 0 0 0 0,-1 0 1 0 0,1-1-1 0 0,-1 0 1 0 0,1 0-1 0 0,-1 0 0 0 0,0-1 1 0 0,0 0-1 0 0,0-1 1 0 0,-1 1-1 0 0,1-1 0 0 0,3-3 17 0 0,-7 5 20 0 0,0 0 0 0 0,0 0 1 0 0,0 0-1 0 0,0 0 0 0 0,-1 0 0 0 0,1-1 0 0 0,-1 1 0 0 0,1-1 0 0 0,0-1-20 0 0,-1 1-18 0 0,1 0 0 0 0,0 0 0 0 0,0 0 0 0 0,0 0 1 0 0,0 0-1 0 0,2-1 18 0 0,9-10-276 0 0,-10 10 232 0 0,1 1 0 0 0,-1-1 0 0 0,0 1 0 0 0,1 0-1 0 0,0 0 1 0 0,-1 0 0 0 0,1 1 0 0 0,0-1 0 0 0,1 1 0 0 0,-1 0-1 0 0,0 0 45 0 0,8-2 22 0 0,-7 2-119 0 0,0 0 1 0 0,0 1-1 0 0,0-1 0 0 0,1 1 0 0 0,-1 0 0 0 0,1 1 97 0 0,-4 0-29 0 0,0 0 0 0 0,0 0 1 0 0,0 0-1 0 0,1 1 0 0 0,-1-1 0 0 0,0 1 1 0 0,0-1-1 0 0,0 1 0 0 0,0 0 0 0 0,0 0 1 0 0,0 0-1 0 0,0 0 0 0 0,-1 0 1 0 0,1 0-1 0 0,0 0 0 0 0,0 1 0 0 0,0 0 29 0 0,12 9 0 0 0,-12-10 0 0 0,0 0 0 0 0,0 0 0 0 0,-1 0 0 0 0,1 0 0 0 0,0 0 0 0 0,-1 1 0 0 0,1-1 0 0 0,-1 1 0 0 0,0-1 0 0 0,1 1 0 0 0,-1-1 0 0 0,0 1 0 0 0,0 0 0 0 0,0 0 0 0 0,0-1 0 0 0,0 1 0 0 0,-1 0 0 0 0,1 0 0 0 0,-1 0 0 0 0,1 1 0 0 0,0 2 0 0 0,1 0 0 0 0,-1-1 0 0 0,1 1 0 0 0,0 0 0 0 0,0-1 0 0 0,1 3 0 0 0,-1-5 0 0 0,0 1 0 0 0,-1 0 0 0 0,1 0 0 0 0,-1 0 0 0 0,0 0 0 0 0,0 0 0 0 0,0 0 0 0 0,-1 1 0 0 0,1-1 0 0 0,-1 0 0 0 0,1 0 0 0 0,-1 1 0 0 0,0-1 0 0 0,0 1 0 0 0,-1-2 32 0 0,1-1 0 0 0,0 1 0 0 0,0-1-1 0 0,0 1 1 0 0,0-1 0 0 0,0 1 0 0 0,1-1 0 0 0,-1 1-1 0 0,0-1 1 0 0,1 1 0 0 0,-1-1 0 0 0,1 1-1 0 0,0-1 1 0 0,-1 0 0 0 0,1 1 0 0 0,0-1 0 0 0,0 0-1 0 0,-1 0 1 0 0,1 0 0 0 0,0 1 0 0 0,1-1-1 0 0,-1 0 1 0 0,0 0 0 0 0,0 0-32 0 0,0 0 53 0 0,0-3-40 0 0,1 1-1 0 0,0-1 1 0 0,-1 1-1 0 0,1 0 1 0 0,0-1-1 0 0,-1 1 1 0 0,1 0-1 0 0,0 0 1 0 0,2 0-13 0 0,-3 0-3 0 0,0 1-2 0 0,-1 0 0 0 0,1-1 1 0 0,-1 1-1 0 0,1 0 0 0 0,-1-1 0 0 0,0 1 1 0 0,1 0-1 0 0,-1-1 0 0 0,1 1 1 0 0,-1 0-1 0 0,0-1 0 0 0,0 1 0 0 0,1-1 1 0 0,-1 1-1 0 0,0-1 0 0 0,0 1 1 0 0,1-1-1 0 0,-1 1 0 0 0,0-1 0 0 0,0 1 1 0 0,0-1-1 0 0,0 1 0 0 0,0-1 1 0 0,0 1-1 0 0,0-1 0 0 0,0 1 0 0 0,0-1 1 0 0,0 1-1 0 0,0-1 0 0 0,0 1 1 0 0,0-1-1 0 0,0 1 0 0 0,-1-1 5 0 0,1 0-15 0 0,0 0-1 0 0,0 0 0 0 0,0 0 1 0 0,0 0-1 0 0,0 0 1 0 0,0 0-1 0 0,0 0 0 0 0,0 0 1 0 0,0 0-1 0 0,0 0 1 0 0,0 0-1 0 0,1-1 16 0 0,0-1-139 0 0,1 0-1 0 0,0 0 1 0 0,0 0-1 0 0,0 1 1 0 0,0-1-1 0 0,1 0 140 0 0,3-4-316 0 0,3-7-362 0 0</inkml:trace>
  <inkml:trace contextRef="#ctx0" brushRef="#br0" timeOffset="859.852">947 107 3680 0 0,'0'0'284'0'0,"1"0"-187"0"0,5-3 282 0 0,-4 3 1533 0 0,-4 0-1053 0 0,-3 2 4108 0 0,5-1-1069 0 0,3 7-1897 0 0,-3-7-1922 0 0,0 0-1 0 0,0 0 1 0 0,0 0 0 0 0,-1 0 0 0 0,1 0-1 0 0,0 0 1 0 0,-1 0 0 0 0,1 0 0 0 0,-1 0-1 0 0,1 0 1 0 0,-1 0 0 0 0,1-1 0 0 0,-1 1-1 0 0,0 0 1 0 0,0 0 0 0 0,1-1 0 0 0,-1 1-1 0 0,0 0-78 0 0,-18 12-170 0 0,9-7 311 0 0,-2 3 48 0 0,7-6-57 0 0,1-1 0 0 0,0 1 0 0 0,0 0 0 0 0,0 1 0 0 0,1-1 0 0 0,-1 1 0 0 0,1-1 0 0 0,0 1 0 0 0,0 0 0 0 0,0 0 0 0 0,0 1 0 0 0,0-1-132 0 0,-8 16 138 0 0,-3 8-35 0 0,13-26-98 0 0,0 1-1 0 0,-1-1 1 0 0,1 0-1 0 0,-1 0 1 0 0,1 0-1 0 0,-1 0 1 0 0,0 0-1 0 0,1 0 1 0 0,-2 1-5 0 0,1-2 2 0 0,0 1 0 0 0,1-1 0 0 0,-1 1 1 0 0,1-1-1 0 0,0 1 0 0 0,-1 0 0 0 0,1 0 1 0 0,0-1-1 0 0,0 1 0 0 0,0 0 1 0 0,0 0-1 0 0,1 0 0 0 0,-1 0 0 0 0,0 1-2 0 0,-3 9 0 0 0,-2 5 0 0 0,5-17 0 0 0,1 1 0 0 0,0-1 0 0 0,0 1 0 0 0,0-1 0 0 0,0 1 0 0 0,0-1 0 0 0,0 1 0 0 0,0-1 0 0 0,0 1 0 0 0,0-1 0 0 0,0 1 0 0 0,0-1 0 0 0,0 1 0 0 0,0 0 0 0 0,0-1 0 0 0,1 1 0 0 0,-1-1 0 0 0,0 0 0 0 0,0 1 0 0 0,1-1 0 0 0,-1 1 0 0 0,0-1 0 0 0,0 1 0 0 0,1-1 0 0 0,19 12 0 0 0,17 8 0 0 0,5 3 0 0 0,-26-14 0 0 0,1 0 0 0 0,4 5 0 0 0,-20-13 0 0 0,-1 0 0 0 0,1-1 0 0 0,0 1 0 0 0,-1 0 0 0 0,1 0 0 0 0,-1-1 0 0 0,1 1 0 0 0,-1 0 0 0 0,1 0 0 0 0,-1 0 0 0 0,1 0 0 0 0,-1 0 0 0 0,0 0 0 0 0,1 0 0 0 0,-1 0 0 0 0,0 0 0 0 0,0 0 0 0 0,0 0 0 0 0,0 0 0 0 0,0 0 0 0 0,0 0-1 0 0,0 0 1 0 0,0 0 0 0 0,0 0 0 0 0,-1 0 0 0 0,1 1 2 0 0,0 0-1 0 0,0 0 0 0 0,0-1 1 0 0,0 1-1 0 0,0 0 0 0 0,0 0 0 0 0,1-1 1 0 0,-1 1-1 0 0,0 0-1 0 0,3 3 26 0 0,-1-1-1 0 0,0 1 1 0 0,1-1-1 0 0,0 1 1 0 0,2 1-26 0 0,-2-2 13 0 0,0 0 0 0 0,-1-1-1 0 0,1 1 1 0 0,-1 0 0 0 0,0 0 0 0 0,0 2-13 0 0,-1-4 8 0 0,-1 0-1 0 0,1 0 1 0 0,-1 0-1 0 0,0 0 1 0 0,0 0-1 0 0,0 0 1 0 0,0 0-1 0 0,0-1 1 0 0,0 1-1 0 0,0 0 1 0 0,-1 0-1 0 0,1 0 1 0 0,-1 0-1 0 0,1 0 1 0 0,-1-1-1 0 0,0 1 1 0 0,0 0-1 0 0,0 0-7 0 0,-1 2 32 0 0,0-1 0 0 0,-1 1 0 0 0,1-1 0 0 0,-1 0 0 0 0,0 0 0 0 0,0 0 0 0 0,0 0 0 0 0,-1 0-1 0 0,1-1 1 0 0,-1 0 0 0 0,-2 2-32 0 0,-3 1 138 0 0,0-1-1 0 0,-1 0 0 0 0,1 0 0 0 0,-3 0-137 0 0,8-3 64 0 0,0 0-1 0 0,0-1 1 0 0,0 1 0 0 0,0-1 0 0 0,0 0-1 0 0,0 0 1 0 0,0 0 0 0 0,0-1 0 0 0,0 1-1 0 0,0-1-63 0 0,1 0 3 0 0,1 1 0 0 0,0-1 0 0 0,0 1 0 0 0,-1-1-1 0 0,1 0 1 0 0,0 0 0 0 0,0 0 0 0 0,0 0 0 0 0,0-1 0 0 0,0 1-1 0 0,0 0 1 0 0,0-1 0 0 0,0 0 0 0 0,1 1 0 0 0,-1-1-1 0 0,1 0 1 0 0,-2-1-3 0 0,3 2 0 0 0,0 0 0 0 0,-1 1 0 0 0,1-1 0 0 0,0 0 0 0 0,0 0 0 0 0,-1 0 0 0 0,1 1 0 0 0,0-1 0 0 0,0 0 0 0 0,0 0 0 0 0,0 0 0 0 0,0 0 0 0 0,0 1 0 0 0,0-1 0 0 0,1-1 0 0 0,-1-9 0 0 0,-1 9 0 0 0,0 1-1 0 0,1 0 1 0 0,-1-1-1 0 0,1 1 1 0 0,0-1-1 0 0,-1 1 1 0 0,1-1-1 0 0,0 1 1 0 0,0-1-1 0 0,0 1 1 0 0,0-1-1 0 0,0 1 1 0 0,0-1-1 0 0,0 1 1 0 0,1-1-1 0 0,-1 1 1 0 0,0-1-1 0 0,1 1 1 0 0,-1-1-1 0 0,1 1 0 0 0,0-1 1 0 0,-1 1-1 0 0,1 0 1 0 0,0 0-1 0 0,0-1 1 0 0,0 1 0 0 0,13-22-8 0 0,2 0 0 0 0,0 1 1 0 0,1 1-1 0 0,1 0 0 0 0,1 2 0 0 0,12-10 8 0 0,-8 10-316 0 0,2 1-1 0 0,0 2 0 0 0,1 0 1 0 0,1 2-1 0 0,0 0 0 0 0,29-8 317 0 0,-28 11 34 0 0,-1 0 0 0 0,1-2 0 0 0,10-7-34 0 0,-38 19 89 0 0,1 1-99 0 0,-1-1-1 0 0,-1 1 1 0 0,1-1 0 0 0,0 1 0 0 0,0-1-1 0 0,0 0 1 0 0,0 1 0 0 0,0-1-1 0 0,0 1 1 0 0,-1-1 0 0 0,1 1-1 0 0,0-1 1 0 0,0 1 0 0 0,-1-1 0 0 0,1 1-1 0 0,0 0 1 0 0,-1-1 0 0 0,1 0 10 0 0,-7 4-2 0 0,0-1-1 0 0,1 1 1 0 0,0 0 0 0 0,-1 1 0 0 0,1 0 0 0 0,1 0 0 0 0,-1 0 0 0 0,0 1 2 0 0,-19 13 147 0 0,-10 10 346 0 0,18-13-555 0 0,16-13 44 0 0,-1-1 0 0 0,1 1 0 0 0,0 0 0 0 0,0 0 0 0 0,-1 0 0 0 0,1-1 0 0 0,0 1 0 0 0,1 1 0 0 0,-1-1 0 0 0,0 0 0 0 0,1 0 0 0 0,-1 0 0 0 0,1 0 1 0 0,-1 0-1 0 0,1 0 0 0 0,0 1 0 0 0,0-1 0 0 0,0 0 0 0 0,0 0 0 0 0,1 0 0 0 0,-1 1 0 0 0,1 0 18 0 0,0 5 92 0 0,1 0 0 0 0,1 0 0 0 0,-1 0 0 0 0,1-1 0 0 0,3 7-92 0 0,-5-13 3 0 0,6 8-11 0 0,13 2 67 0 0,-2-8-46 0 0,-12-3-4 0 0,11 1 52 0 0,-13-3-58 0 0,0 0 9 0 0,20-3 60 0 0,-21 5-63 0 0,0 0 1 0 0,0-1-1 0 0,1 1 1 0 0,-1-1-1 0 0,0 0 1 0 0,0 1-1 0 0,0-2 1 0 0,0 1-1 0 0,0 0 1 0 0,0-1-1 0 0,0 1 1 0 0,-1-1-1 0 0,1 0 1 0 0,0 0-1 0 0,-1 0 1 0 0,0 0-1 0 0,1 0 1 0 0,-1-1-10 0 0,0 1 6 0 0,0 0 0 0 0,0 0-1 0 0,0 0 1 0 0,0 1 0 0 0,1-1 0 0 0,-1 0 0 0 0,0 1 0 0 0,1 0-1 0 0,-1-1 1 0 0,3 0-6 0 0,16-9 19 0 0,16-22 2 0 0,-27 23-194 0 0,1 1 0 0 0,0 0 0 0 0,1 0 1 0 0,0 1-1 0 0,0 1 0 0 0,5-2 173 0 0,-8 4-19 0 0,0 1 13 0 0,1 0-1 0 0,-1 0 1 0 0,1 1-1 0 0,-1 0 1 0 0,7 0 6 0 0,-14 2 0 0 0,0 1 0 0 0,1 0 0 0 0,-1 0 0 0 0,0 0 1 0 0,1 0-1 0 0,-1 0 0 0 0,0 0 0 0 0,0 1 0 0 0,1-1 0 0 0,-1 1 0 0 0,0-1 0 0 0,0 1 1 0 0,1 0-1 0 0,-1 0 0 0 0,0 0 0 0 0,0 0 0 0 0,0 0 0 0 0,0 1 0 0 0,0-1 1 0 0,-1 0-1 0 0,1 1 0 0 0,0 0 0 0 0,-1-1 0 0 0,1 1 0 0 0,-1 0 0 0 0,1 1 0 0 0,1 2 0 0 0,0 1 0 0 0,0-1 0 0 0,-1 1 0 0 0,0 0 0 0 0,0 0 0 0 0,-1 0 0 0 0,2 5 0 0 0,3 42 0 0 0,-6-52 0 0 0,-1 18 6 0 0,1-15 29 0 0,-1-1-1 0 0,1 0 0 0 0,0 0 0 0 0,0 1 1 0 0,0-1-1 0 0,0 0 0 0 0,1 0 0 0 0,-1 1 0 0 0,1-1 1 0 0,0 0-1 0 0,0 0 0 0 0,0 0 0 0 0,0 0 1 0 0,2 2-35 0 0,-3-4 88 0 0,0-1-7 0 0,0 0-8 0 0,0 0-1 0 0,0 0 12 0 0,0 0 51 0 0,0-2 22 0 0,0-7-2 0 0,0 4-70 0 0,0-1 0 0 0,0 1 0 0 0,0-1 0 0 0,1 1-1 0 0,0 0 1 0 0,1-5-85 0 0,4-6-6 0 0,0 0-1 0 0,1 0 1 0 0,1 1-1 0 0,0 0 1 0 0,1 1-1 0 0,1 0 1 0 0,0 0-1 0 0,1 1 0 0 0,0 0 1 0 0,1 1 6 0 0,-6 6 18 0 0,1-2-479 0 0,2 0 0 0 0,-1 1-1 0 0,1 0 1 0 0,3-2 461 0 0,-12 9-108 0 0,1 0 0 0 0,0-1 0 0 0,0 1-1 0 0,-1 0 1 0 0,1 0 0 0 0,0-1 0 0 0,0 1-1 0 0,0 0 1 0 0,-1 0 0 0 0,1 0 0 0 0,0 0-1 0 0,0 0 1 0 0,0 0 0 0 0,0 0 108 0 0,9-1-1562 0 0,-4-2 451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52.0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197 35 10592 0 0,'1'-1'818'0'0,"1"0"-787"0"0,-1 0-1 0 0,0 0 1 0 0,1 0-1 0 0,-1-1 1 0 0,0 1-1 0 0,0-1 1 0 0,0 1-1 0 0,0-1 1 0 0,1-1-31 0 0,9-12 3135 0 0,-8 11-2237 0 0,-2 4 1887 0 0,2 8-2590 0 0,-1-1 0 0 0,0 1 0 0 0,0 0 0 0 0,-1 0 0 0 0,0 5-195 0 0,-1-13 0 0 0,4 67 1517 0 0,4 35-1033 0 0,-8-94-484 0 0,0 0 0 0 0,0 0 0 0 0,0 0 0 0 0,-1 4 0 0 0,0-4 0 0 0,0-1 0 0 0,1 1 0 0 0,0 0 0 0 0,1 6 0 0 0,0-7 17 0 0,0-1 0 0 0,0 1 0 0 0,-1 0 0 0 0,0 0 1 0 0,0 0-1 0 0,-1 0 0 0 0,0-1 0 0 0,0 1 0 0 0,-2 6-17 0 0,-1 17 540 0 0,0-4-1145 0 0,-4-11-5255 0 0,8-14-896 0 0</inkml:trace>
  <inkml:trace contextRef="#ctx0" brushRef="#br0" timeOffset="270.891">1 199 10592 0 0,'7'-3'382'0'0,"0"1"-1"0"0,1 0 1 0 0,-1 0 0 0 0,1 1 0 0 0,4 0-382 0 0,91 2 3162 0 0,1 0-2767 0 0,-94-1-552 0 0,-1 0 0 0 0,1 0 1 0 0,0-1-1 0 0,-1-1 0 0 0,1 0 0 0 0,-1 0 0 0 0,1 0 0 0 0,-1-1 0 0 0,0-1 0 0 0,0 0 0 0 0,0 0 1 0 0,1-2 156 0 0,0 0-1104 0 0</inkml:trace>
  <inkml:trace contextRef="#ctx0" brushRef="#br0" timeOffset="735.124">500 35 5984 0 0,'0'0'464'0'0,"0"0"-66"0"0,6 9 4294 0 0,-2 5-3853 0 0,0 1 1 0 0,-1 0-1 0 0,-1 0 0 0 0,0 0 0 0 0,-1 0 0 0 0,-1 0 1 0 0,0 10-840 0 0,0-23 72 0 0,-2 33 873 0 0,-2 0 1 0 0,-6 25-946 0 0,10-56 14 0 0,-2 6 197 0 0,0 0-1 0 0,-1 0 0 0 0,0-1 1 0 0,-1 1-1 0 0,0-1 1 0 0,0 0-1 0 0,-2 2-210 0 0,6-10 13 0 0,0-1 0 0 0,-1 0 0 0 0,1 1 0 0 0,0-1 0 0 0,0 0 0 0 0,0 1-1 0 0,-1-1 1 0 0,1 1 0 0 0,0-1 0 0 0,0 0 0 0 0,-1 1 0 0 0,1-1 0 0 0,0 0 0 0 0,-1 0-1 0 0,1 1 1 0 0,0-1 0 0 0,-1 0 0 0 0,1 0 0 0 0,0 1 0 0 0,-1-1 0 0 0,1 0 0 0 0,-1 0-13 0 0,0-7 181 0 0,6-17-62 0 0,-1 15-119 0 0,-3 5 0 0 0,0 0 0 0 0,1 0 0 0 0,0 0 0 0 0,0 0 0 0 0,0 1 0 0 0,0-1 0 0 0,1 0 0 0 0,-1 1 0 0 0,1 0 0 0 0,0 0 0 0 0,1-1 0 0 0,7-4 0 0 0,-7 4 0 0 0,0 0 0 0 0,1 1 0 0 0,-1 0 0 0 0,1 0 0 0 0,0 1 0 0 0,0-1 0 0 0,2 0 0 0 0,-1 2-9 0 0,0-1-1 0 0,0 1 1 0 0,0 0 0 0 0,0 0-1 0 0,0 1 1 0 0,0-1-1 0 0,0 2 1 0 0,0-1-1 0 0,0 0 1 0 0,0 1 0 0 0,0 0-1 0 0,0 1 1 0 0,1 0 9 0 0,-3 0 25 0 0,-1-1 1 0 0,1 1 0 0 0,-1 0 0 0 0,0 1 0 0 0,0-1-1 0 0,1 1-25 0 0,12 9 0 0 0,-7-6-1 0 0,0 0-1 0 0,0 0 0 0 0,-1 1 1 0 0,4 5 1 0 0,-6-6 16 0 0,1 0 1 0 0,-1-1-1 0 0,1 0 1 0 0,0 0 0 0 0,0 0-1 0 0,0-1 1 0 0,8 3-17 0 0,-13-6 19 0 0,1 0 0 0 0,-1-1-1 0 0,1 0 1 0 0,-1 1 0 0 0,1-1 0 0 0,-1 0 0 0 0,1 0 0 0 0,0 0 0 0 0,-1-1 0 0 0,1 1 0 0 0,-1-1 0 0 0,1 1 0 0 0,-1-1 0 0 0,0 0 0 0 0,1 0 0 0 0,1 0-19 0 0,-1-1-7 0 0,0 0 0 0 0,1 0 0 0 0,-1 0 0 0 0,0 0 0 0 0,0 0 0 0 0,0-1 0 0 0,0 0 0 0 0,0 1 0 0 0,-1-1 0 0 0,2-1 7 0 0,-2 0 77 0 0,0 0 1 0 0,-1 1-1 0 0,1-1 0 0 0,-1 0 1 0 0,0 0-1 0 0,1-1 0 0 0,-2 1 1 0 0,1 0-1 0 0,-1 0 0 0 0,1 0 1 0 0,-1 0-1 0 0,0-1 0 0 0,-1 0-77 0 0,1-2-162 0 0,0 0 0 0 0,-1 0 0 0 0,0 0 0 0 0,-1 1 0 0 0,0-1 0 0 0,0 0 0 0 0,-2-3 162 0 0,-12-20-166 0 0,12 26 166 0 0,4 4 0 0 0,0-1 0 0 0,-1 1 0 0 0,1 0 0 0 0,0 0 0 0 0,0 0 0 0 0,-1 0 0 0 0,1-1 0 0 0,0 1 0 0 0,0 0 0 0 0,-1 0 0 0 0,1 0 0 0 0,0 0 0 0 0,-1 0 0 0 0,1 0 0 0 0,0 0 0 0 0,-1 0 0 0 0,1 0 0 0 0,0 0 0 0 0,-1 0 0 0 0,1 0 0 0 0,0 0 0 0 0,-1 0 0 0 0,1 0 0 0 0,0 0 0 0 0,-1 0 0 0 0,1 0 0 0 0,0 0 0 0 0,0 0 0 0 0,-1 0 0 0 0,1 0 0 0 0,0 1 0 0 0,-1-1 0 0 0,1 0 0 0 0,0 0 0 0 0,0 0 0 0 0,-1 1 0 0 0,1-1 0 0 0,0 0 0 0 0,0 0 0 0 0,0 1 0 0 0,-1-1 0 0 0,1 0 0 0 0,0 0 0 0 0,0 1 0 0 0,0-1 0 0 0,0 0 0 0 0,0 1 0 0 0,-1-1 0 0 0,1 0 0 0 0,-2 2 0 0 0,0 0 0 0 0,1 0 0 0 0,-1 1 0 0 0,0-1 0 0 0,1 0 0 0 0,-1 1 0 0 0,1-1 0 0 0,0 1 0 0 0,0 0 0 0 0,0-1 0 0 0,0 1 0 0 0,0 0 0 0 0,0 0 0 0 0,1-1 0 0 0,-1 1 0 0 0,1 1 0 0 0,0 0 0 0 0,0 0 0 0 0,0 0 0 0 0,0 0 0 0 0,1 0 0 0 0,0 0 0 0 0,-1 0 0 0 0,1 0 0 0 0,1 0 0 0 0,-1 0 0 0 0,0 0 0 0 0,1 0 0 0 0,6 17 0 0 0,-7-18 0 0 0,0-1 0 0 0,0 0 0 0 0,0 1 0 0 0,0-1 0 0 0,0 0 0 0 0,1 0 0 0 0,0 0 0 0 0,-1 0 0 0 0,1 0 0 0 0,0-1 0 0 0,0 1 0 0 0,0 0 0 0 0,0-1 0 0 0,0 1 0 0 0,0-1 0 0 0,0 0 0 0 0,1 1 0 0 0,6 2 0 0 0,-1 0 0 0 0,1-1 0 0 0,8 3 0 0 0,-2-2-119 0 0,0 0-1 0 0,1-1 1 0 0,13 1 119 0 0,5-3-5588 0 0,-12-1-1105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51.1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182 263 2760 0 0,'-10'0'477'0'0,"7"0"963"0"0,3 0 420 0 0,5-6 3573 0 0,-5 6-5305 0 0,0-1-1 0 0,1 1 1 0 0,-1-1 0 0 0,0 1 0 0 0,0-1 0 0 0,0 1 0 0 0,0-1 0 0 0,1 1 0 0 0,-1-1 0 0 0,0 1 0 0 0,0-1 0 0 0,0 1-1 0 0,0-1 1 0 0,0 1 0 0 0,0-1 0 0 0,0 0 0 0 0,0 1 0 0 0,-1-1 0 0 0,1 1 0 0 0,0-1 0 0 0,0 1 0 0 0,0-1 0 0 0,-1 0-128 0 0,-1 0 228 0 0,0 0 0 0 0,-1 0 0 0 0,1 0 0 0 0,-1 1 1 0 0,1-1-1 0 0,-1 0 0 0 0,1 1 0 0 0,-1 0 1 0 0,1 0-1 0 0,-1-1 0 0 0,1 2 0 0 0,-1-1 1 0 0,1 0-1 0 0,-1 0 0 0 0,1 1 0 0 0,-1-1 1 0 0,1 1-1 0 0,-2 0-228 0 0,-2 1 86 0 0,1 1 0 0 0,0-1 0 0 0,0 1 0 0 0,0-1 0 0 0,0 1-1 0 0,1 1 1 0 0,-1-1 0 0 0,1 1-86 0 0,-6 5 35 0 0,0 0 0 0 0,1 0-1 0 0,0 1 1 0 0,0 1 0 0 0,-3 6-35 0 0,9-12-12 0 0,0 0 1 0 0,0 0-1 0 0,1 0 0 0 0,0 0 1 0 0,0 0-1 0 0,0 1 0 0 0,1-1 1 0 0,-1 1-1 0 0,1-1 1 0 0,1 1-1 0 0,-1 0 0 0 0,1-1 1 0 0,0 1-1 0 0,0 3 12 0 0,1-5 65 0 0,0 0 1 0 0,0 0-1 0 0,1-1 0 0 0,-1 1 1 0 0,1 0-1 0 0,-1-1 0 0 0,1 0 1 0 0,0 1-1 0 0,0-1 0 0 0,1 0 1 0 0,-1 0-1 0 0,1 0 0 0 0,-1 0 1 0 0,1-1-1 0 0,0 1 0 0 0,2 0-65 0 0,3 4 110 0 0,2 0 0 0 0,-1-1-1 0 0,1 0 1 0 0,0-1-1 0 0,0 0-109 0 0,-4-3 62 0 0,-1 0 0 0 0,1 0 0 0 0,-1-1-1 0 0,1 1 1 0 0,0-1 0 0 0,0 0 0 0 0,-1-1 0 0 0,1 1-1 0 0,0-1 1 0 0,0-1 0 0 0,0 1 0 0 0,-1-1-1 0 0,1 0 1 0 0,0 0 0 0 0,0 0 0 0 0,-1-1 0 0 0,1 0-1 0 0,-1 0 1 0 0,0-1 0 0 0,1 1 0 0 0,-1-1-1 0 0,0 0 1 0 0,-1 0 0 0 0,4-4-62 0 0,0 2 22 0 0,-1-1-1 0 0,0-1 1 0 0,0 1 0 0 0,0-1-1 0 0,-1 0 1 0 0,0-1 0 0 0,0 1 0 0 0,-1-1-1 0 0,0 0 1 0 0,-1-1 0 0 0,2-1-22 0 0,9-40-170 0 0,-14 49 157 0 0,-1 1-1 0 0,0-1 0 0 0,0 0 0 0 0,0 0 0 0 0,0 0 1 0 0,0 1-1 0 0,-1-1 0 0 0,1 0 0 0 0,0 0 1 0 0,0 1-1 0 0,0-1 0 0 0,-1 0 0 0 0,1 0 0 0 0,0 1 1 0 0,-1-1-1 0 0,1 0 14 0 0,-3-6-28 0 0,3 7 28 0 0,0-1 0 0 0,0 1 0 0 0,0 0 0 0 0,-1-1 0 0 0,1 1 0 0 0,0 0 0 0 0,0-1 0 0 0,0 1 0 0 0,0 0 0 0 0,0-1 0 0 0,0 1 0 0 0,-1 0 0 0 0,1-1 0 0 0,0 1 0 0 0,0 0 0 0 0,-1 0 0 0 0,1-1 0 0 0,0 1 0 0 0,0 0 0 0 0,-1 0 0 0 0,1-1 0 0 0,0 1 0 0 0,0 0 0 0 0,-1 0 0 0 0,1 0 0 0 0,0 0 0 0 0,-1-1 0 0 0,1 1 0 0 0,0 0 0 0 0,-1 0 0 0 0,1 0 0 0 0,-1 0 0 0 0,1 0 0 0 0,0 0 0 0 0,-1 0 0 0 0,1 0 0 0 0,0 0 0 0 0,-1 0 0 0 0,1 0 0 0 0,-1 0-11 0 0,0 0 0 0 0,-1-1-1 0 0,1 1 1 0 0,0 0 0 0 0,-1 0 0 0 0,1 0-1 0 0,0 1 1 0 0,0-1 0 0 0,-1 0 0 0 0,1 0-1 0 0,0 1 1 0 0,0-1 0 0 0,-1 0-1 0 0,1 1 1 0 0,0-1 0 0 0,0 1 0 0 0,0 0-1 0 0,0-1 1 0 0,0 1 0 0 0,0 0 0 0 0,0 0-1 0 0,0 0 1 0 0,0 0 0 0 0,0 0-1 0 0,0 0 1 0 0,0 0 0 0 0,0 0 0 0 0,1 0-1 0 0,-1 0 1 0 0,1 0 11 0 0,-5 6-120 0 0,1 1-1 0 0,0 0 1 0 0,0-1 0 0 0,0 2 120 0 0,3-5-29 0 0,-1 1 15 0 0,0 0-1 0 0,1 0 0 0 0,0 1 0 0 0,0-1 1 0 0,0 0-1 0 0,0 1 0 0 0,1-1 1 0 0,0 1-1 0 0,0-1 0 0 0,1 0 0 0 0,0 1 1 0 0,-1-1-1 0 0,2 0 0 0 0,-1 1 1 0 0,1-1-1 0 0,-1 0 0 0 0,2 1 15 0 0,-2-2 9 0 0,1-1 0 0 0,0 1 0 0 0,0-1 0 0 0,0 0 0 0 0,0 1 0 0 0,1-1 0 0 0,-1 0 0 0 0,1 0 0 0 0,0-1 0 0 0,-1 1 0 0 0,2 0 0 0 0,-1-1 0 0 0,0 0 1 0 0,0 0-1 0 0,1 0 0 0 0,-1 0 0 0 0,1 0 0 0 0,-1-1 0 0 0,1 0 0 0 0,0 1 0 0 0,-1-1 0 0 0,1-1 0 0 0,3 2-9 0 0,3-2 174 0 0,0 0 1 0 0,0 0 0 0 0,0-1 0 0 0,-1 0 0 0 0,1-1-1 0 0,-1 0 1 0 0,1-1 0 0 0,-1 0 0 0 0,4-1-175 0 0,0-2 31 0 0,0 0 1 0 0,0 0-1 0 0,0-1 1 0 0,-1-1 0 0 0,0 0-1 0 0,2-3-31 0 0,0-3-66 0 0,0-1 1 0 0,0-1-1 0 0,-2 0 0 0 0,0-1 0 0 0,-1 0 0 0 0,6-13 66 0 0,-5 12-123 0 0,5-14-280 0 0,-2 0-1 0 0,0-1 1 0 0,5-23 403 0 0,-16 45-144 0 0,2-7 132 0 0,-1 0 0 0 0,-1 0 0 0 0,0-1 0 0 0,-1-3 12 0 0,-3 16 0 0 0,0-1 0 0 0,0 0 0 0 0,-1 0 0 0 0,0 0 0 0 0,0 0 0 0 0,-1 0 0 0 0,1 1 0 0 0,-1-1 0 0 0,1 7 0 0 0,1-1 0 0 0,0 1 0 0 0,0 0 0 0 0,-1 0 0 0 0,1 0 0 0 0,0 0 0 0 0,0-1 0 0 0,-1 1 0 0 0,1 0 0 0 0,0 0 0 0 0,0 0 0 0 0,-1 0 0 0 0,1 0 0 0 0,0 0 0 0 0,-1-1 0 0 0,1 1 0 0 0,0 0 0 0 0,0 0 0 0 0,-1 0 0 0 0,1 0 0 0 0,0 0 0 0 0,-1 0 0 0 0,1 0 0 0 0,0 1 0 0 0,-1-1 0 0 0,1 0 0 0 0,0 0 0 0 0,0 0 0 0 0,-1 0 0 0 0,1 0 0 0 0,0 0 0 0 0,-1 0 0 0 0,1 1 0 0 0,0-1 0 0 0,0 0 0 0 0,-1 0 0 0 0,1 0 0 0 0,0 1 0 0 0,0-1 0 0 0,0 0 0 0 0,-1 0 0 0 0,1 1 0 0 0,-11 8 0 0 0,9-6-15 0 0,0 0-1 0 0,0 0 1 0 0,0 0-1 0 0,0 0 0 0 0,0 1 1 0 0,1-1-1 0 0,-1 1 16 0 0,-5 10-65 0 0,0-2 55 0 0,1 1 0 0 0,1 0 0 0 0,0 1 0 0 0,-3 11 10 0 0,-11 58 78 0 0,13-57-252 0 0,2-6 199 0 0,1 0 1 0 0,0 1-1 0 0,2-1 1 0 0,0 0-1 0 0,1 1 1 0 0,2-1-1 0 0,0 1 1 0 0,1 1-26 0 0,-2-18-27 0 0,0 0 0 0 0,0 0 0 0 0,1 0 0 0 0,0 0 0 0 0,-1-1 0 0 0,1 1 1 0 0,0-1-1 0 0,1 1 0 0 0,0 0 27 0 0,-2-3 5 0 0,0 1 1 0 0,0-1-1 0 0,1 0 1 0 0,-1 1-1 0 0,1-1 1 0 0,-1 0-1 0 0,1 0 1 0 0,0 0-1 0 0,-1 0 1 0 0,1 0-1 0 0,0 0 1 0 0,0 0-1 0 0,-1 0 1 0 0,1-1-1 0 0,0 1 1 0 0,0-1-1 0 0,0 1 1 0 0,0-1-1 0 0,1 0-5 0 0,3 0 8 0 0,0-1 0 0 0,-1 0 0 0 0,1 0 0 0 0,0-1-1 0 0,-1 0 1 0 0,1 1 0 0 0,-1-2 0 0 0,1 1 0 0 0,-1-1 0 0 0,0 0-1 0 0,0 0 1 0 0,0 0 0 0 0,0-1 0 0 0,2-2-8 0 0,5-5 22 0 0,0 0 0 0 0,-1-1 1 0 0,0 0-1 0 0,6-10-22 0 0,98-135 1 0 0,-108 146-203 0 0,-1 0-1 0 0,0 0 1 0 0,-1-1-1 0 0,0 1 1 0 0,0-1-1 0 0,-1 0 1 0 0,-1 0-1 0 0,0-1 203 0 0,-3 11 17 0 0,0 1 0 0 0,0-1 0 0 0,1 1 0 0 0,-1 0 0 0 0,-1-1 0 0 0,1 1-1 0 0,0-1 1 0 0,0 1 0 0 0,0-1 0 0 0,-1 1 0 0 0,1 0 0 0 0,-1-1-17 0 0,-4-2 951 0 0,-3 10-763 0 0,2 1-176 0 0,1 0 1 0 0,0 0 0 0 0,0 1-1 0 0,1-1 1 0 0,0 1-1 0 0,1 0 1 0 0,-1 1 0 0 0,2-1-1 0 0,-1 1 1 0 0,1-1-1 0 0,0 6-12 0 0,-1 3 16 0 0,1 0 0 0 0,1 1 0 0 0,0-1 0 0 0,2 1 0 0 0,0 5-16 0 0,0-19-2 0 0,0-1 0 0 0,0 1-1 0 0,0 0 1 0 0,0 0 0 0 0,1-1 0 0 0,-1 1-1 0 0,2 0 3 0 0,4 14-78 0 0,-4-12 65 0 0,-1-1 1 0 0,1 0 0 0 0,0 1 0 0 0,0-1-1 0 0,1 0 1 0 0,0 0 0 0 0,-1-1 0 0 0,2 1-1 0 0,-1-1 13 0 0,9 8 95 0 0,-1-1-1 0 0,11 6-94 0 0,-14-12 0 0 0,-1 0 0 0 0,1-1 0 0 0,0 0 0 0 0,1 0 0 0 0,-1-1 0 0 0,0-1 0 0 0,1 1 0 0 0,0-2 0 0 0,-1 1 0 0 0,2-1 0 0 0,12-4-557 0 0,-8 0-4777 0 0,-4 1-1342 0 0</inkml:trace>
  <inkml:trace contextRef="#ctx0" brushRef="#br0" timeOffset="340.203">1289 452 4608 0 0,'15'0'448'0'0,"-13"0"-326"0"0,0 0-1 0 0,0 0 1 0 0,0 1 0 0 0,-1-1-1 0 0,1 0 1 0 0,0 0 0 0 0,0 1-1 0 0,-1-1 1 0 0,1 1 0 0 0,0 0-1 0 0,-1-1 1 0 0,1 1 0 0 0,-1 0-1 0 0,1 0 1 0 0,0 1-122 0 0,-1-1 332 0 0,0 0-1 0 0,0 1 0 0 0,0-1 1 0 0,0 0-1 0 0,0 1 1 0 0,0-1-1 0 0,0 1 1 0 0,-1-1-1 0 0,1 1 0 0 0,-1-1 1 0 0,1 1-1 0 0,-1 0 1 0 0,0-1-1 0 0,0 1 1 0 0,1 0-1 0 0,-1-1 1 0 0,0 1-1 0 0,0 0 0 0 0,-1-1 1 0 0,1 1-1 0 0,0 0-331 0 0,-1 4 1398 0 0,0 0 1 0 0,-1 0-1 0 0,1-1 0 0 0,-1 1 0 0 0,-3 5-1398 0 0,-5 9 1881 0 0,1-8-1802 0 0,-1 0 0 0 0,0 0 0 0 0,-1-1 1 0 0,0 0-1 0 0,-7 4-79 0 0,-12 12-6208 0 0,14-11-1053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49.2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45 8288 0 0,'2'-3'129'0'0,"1"0"0"0"0,0 0 0 0 0,0 0 0 0 0,0 0 0 0 0,1 1 1 0 0,-1-1-1 0 0,2 0-129 0 0,-5 3 38 0 0,1 0 1 0 0,-1 0 0 0 0,0 0 0 0 0,1 0 0 0 0,-1 0-1 0 0,0-1 1 0 0,0 1 0 0 0,1 0 0 0 0,-1 0-1 0 0,0 0 1 0 0,0-1 0 0 0,1 1 0 0 0,-1 0-1 0 0,0 0 1 0 0,0-1 0 0 0,0 1 0 0 0,1 0-1 0 0,-1-1 1 0 0,0 1 0 0 0,0 0 0 0 0,0 0-1 0 0,0-1 1 0 0,0 1 0 0 0,0 0 0 0 0,0-1-1 0 0,0 1 1 0 0,0-1-39 0 0,0 1 62 0 0,1 0 0 0 0,-1-1 0 0 0,0 1 0 0 0,0 0 0 0 0,0-1 0 0 0,0 1-1 0 0,0-1 1 0 0,1 1 0 0 0,-1 0 0 0 0,0-1 0 0 0,0 1 0 0 0,1 0 0 0 0,-1-1 0 0 0,0 1 0 0 0,0 0-1 0 0,1 0 1 0 0,-1-1 0 0 0,0 1 0 0 0,1 0 0 0 0,-1 0 0 0 0,0-1 0 0 0,1 1 0 0 0,-1 0 0 0 0,0 0-1 0 0,1 0 1 0 0,-1 0 0 0 0,1 0 0 0 0,-1-1 0 0 0,0 1-62 0 0,6-5 2016 0 0,-5 5-1942 0 0,-1 0 0 0 0,0 0 0 0 0,0 0 0 0 0,0 0 0 0 0,0-1-1 0 0,0 1 1 0 0,0 0 0 0 0,1 0 0 0 0,-1 0 0 0 0,0 0 0 0 0,0 0-1 0 0,0 0 1 0 0,0 0 0 0 0,1 0 0 0 0,-1 0 0 0 0,0-1 0 0 0,0 1-1 0 0,0 0 1 0 0,0 0 0 0 0,1 0 0 0 0,-1 0 0 0 0,0 0 0 0 0,0 0 0 0 0,0 0-1 0 0,0 0 1 0 0,1 0 0 0 0,-1 0 0 0 0,0 0 0 0 0,0 0 0 0 0,0 1-1 0 0,1-1 1 0 0,-1 0 0 0 0,0 0 0 0 0,0 0 0 0 0,0 0 0 0 0,0 0-1 0 0,0 0 1 0 0,1 0 0 0 0,-1 0 0 0 0,0 0 0 0 0,0 1 0 0 0,0-1 0 0 0,0 0-1 0 0,0 0 1 0 0,0 0 0 0 0,1 0 0 0 0,-1 1 0 0 0,0-1 0 0 0,0 0-1 0 0,0 0 1 0 0,0 0 0 0 0,0 0 0 0 0,0 1 0 0 0,0-1-74 0 0,3 3 147 0 0,1 1 0 0 0,-1 0 0 0 0,0 0 0 0 0,-1 0 0 0 0,1 0 0 0 0,-1 0 0 0 0,1 1 0 0 0,-1-1 0 0 0,-1 1 0 0 0,1-1 0 0 0,-1 1 0 0 0,1 0 0 0 0,-1 1-147 0 0,3 16 469 0 0,-2-1 0 0 0,1 12-469 0 0,-1-6 213 0 0,7 29-64 0 0,-5-34-53 0 0,-1 0-1 0 0,0 21-95 0 0,-6-22 0 0 0,2-19 0 0 0,0-1-1 0 0,1 1 1 0 0,0-1-1 0 0,-1 1 1 0 0,1-1-1 0 0,0 1 1 0 0,0 0-1 0 0,0-1 1 0 0,0 1-1 0 0,0 0 1 0 0,0-1-1 0 0,0 1 1 0 0,0-1-1 0 0,1 1 1 0 0,-1 0-1 0 0,1-1 1 0 0,-1 1-1 0 0,1-1 1 0 0,0 1-1 0 0,0-1 1 0 0,0 1 0 0 0,-1-1-4 0 0,1-1 1 0 0,-1 1 0 0 0,1-1-1 0 0,-1 1 1 0 0,0-1 0 0 0,1 1-1 0 0,-1-1 1 0 0,0 1 0 0 0,0-1-1 0 0,1 1 1 0 0,-1 0 0 0 0,0-1-1 0 0,0 1 1 0 0,0-1 0 0 0,0 1-1 0 0,0 0 1 0 0,0-1 0 0 0,0 1 0 0 0,0 0-1 0 0,0-1 1 0 0,0 1 3 0 0,-8 3-257 0 0,7-4 223 0 0,1 0 0 0 0,-1 0 0 0 0,1 0-1 0 0,-1 0 1 0 0,0 1 0 0 0,1-1 0 0 0,-1 0 0 0 0,1 0-1 0 0,-1 1 1 0 0,0-1 0 0 0,1 0 0 0 0,-1 1 0 0 0,1-1 0 0 0,-1 0-1 0 0,1 1 1 0 0,-1-1 0 0 0,1 1 0 0 0,0-1 0 0 0,-1 1-1 0 0,1-1 1 0 0,-1 1 0 0 0,1-1 34 0 0,0 4-1252 0 0,-4-5 786 0 0,-10-2-891 0 0,14 3 1248 0 0,-1 0 0 0 0,1 0 0 0 0,-1 0 0 0 0,1 0 0 0 0,0 0 0 0 0,-1 0 0 0 0,1-1 0 0 0,0 1 0 0 0,-1 0 0 0 0,1 0 0 0 0,0 0 0 0 0,-1-1-1 0 0,1 1 1 0 0,0 0 0 0 0,0-1 0 0 0,-1 1 0 0 0,1 0 0 0 0,0-1 0 0 0,0 1 0 0 0,-1 0 0 0 0,1-1 0 0 0,0 1 0 0 0,0 0 0 0 0,0-1 0 0 0,0 1 0 0 0,0 0 0 0 0,0-1 0 0 0,-1 1 109 0 0,1-1-118 0 0,0 1 1 0 0,0-1-1 0 0,0 1 0 0 0,0-1 0 0 0,0 1 0 0 0,0-1 0 0 0,0 1 1 0 0,0-1-1 0 0,0 1 0 0 0,-1 0 0 0 0,1-1 0 0 0,0 1 0 0 0,0-1 1 0 0,-1 1-1 0 0,1 0 0 0 0,0-1 0 0 0,-1 1 0 0 0,1-1 0 0 0,0 1 1 0 0,-1 0-1 0 0,1 0 0 0 0,0-1 0 0 0,-1 1 0 0 0,1 0 0 0 0,-1-1 118 0 0,-13-3-1405 0 0,13 4 1294 0 0,0 0 1 0 0,0 0 0 0 0,-1 0 0 0 0,1-1 0 0 0,0 1 0 0 0,0 0-1 0 0,0-1 1 0 0,0 1 0 0 0,0 0 0 0 0,0-1 0 0 0,0 1 0 0 0,0-1-1 0 0,0 0 1 0 0,0 1 0 0 0,1-1 0 0 0,-1 0 0 0 0,0 0 0 0 0,0 1-1 0 0,0-1 1 0 0,1 0 0 0 0,-1 0 110 0 0,0-1-94 0 0,1 0-1 0 0,-1 0 0 0 0,0 0 1 0 0,0 0-1 0 0,0 0 1 0 0,0 0-1 0 0,0 0 0 0 0,0 1 1 0 0,0-1-1 0 0,0 1 1 0 0,-1-1-1 0 0,1 1 0 0 0,-1-1 1 0 0,1 1-1 0 0,-1 0 1 0 0,0-1-1 0 0,1 1 0 0 0,-1 0 1 0 0,-2-1 94 0 0,1 1 59 0 0,0-1 0 0 0,0 0 0 0 0,-1 0 1 0 0,1 0-1 0 0,0 0 0 0 0,1 0 0 0 0,-1-1 0 0 0,0 1 0 0 0,1-1 1 0 0,-1 0-1 0 0,1 0 0 0 0,0 0 0 0 0,-2-3-59 0 0,3 5 162 0 0,0-1-1 0 0,-1 0 1 0 0,1 1-1 0 0,0 0 0 0 0,-1-1 1 0 0,1 1-1 0 0,-1 0 1 0 0,1 0-1 0 0,-1 0 1 0 0,0 0-162 0 0,0 0 249 0 0,1 0 0 0 0,-1-1 0 0 0,0 1 0 0 0,1 0 0 0 0,-1 0 0 0 0,1-1 0 0 0,0 1 0 0 0,-2-2-249 0 0,2 0 367 0 0,-3-3 2745 0 0,9 3-294 0 0,5 0-2862 0 0,-1 1 577 0 0,1-1-1 0 0,0 2 1 0 0,0 0 0 0 0,1 0-533 0 0,12-2 411 0 0,9 0 324 0 0,13 0-735 0 0,11-1 107 0 0,-51 3-308 0 0,0 1 0 0 0,0-2 0 0 0,0 1 0 0 0,0 0 0 0 0,0-1 0 0 0,-1 0 0 0 0,1 0 0 0 0,0 0 0 0 0,-1-1 0 0 0,3-1 201 0 0,0-4-1915 0 0</inkml:trace>
  <inkml:trace contextRef="#ctx0" brushRef="#br0" timeOffset="588.121">336 50 4144 0 0,'0'0'319'0'0,"12"12"7323"0"0,-7 1-6666 0 0,-2-1 0 0 0,1 1-1 0 0,-2-1 1 0 0,1 2-976 0 0,8 36 1338 0 0,-9-43-1327 0 0,-1-1 1 0 0,0 1-1 0 0,0-1 0 0 0,-1 1 0 0 0,0 5-11 0 0,0-5 181 0 0,0-1 0 0 0,1 1 0 0 0,0 0-1 0 0,0-1 1 0 0,1 5-181 0 0,0-7 137 0 0,-1 0 0 0 0,0 0-1 0 0,0 0 1 0 0,0 0 0 0 0,-1 1 0 0 0,1-1 0 0 0,-1 0-1 0 0,0 0 1 0 0,0 1 0 0 0,-1 2-137 0 0,0 15 473 0 0,1-19-403 0 0,0 0-1 0 0,0 0 1 0 0,0 0 0 0 0,0 1-1 0 0,-1-1 1 0 0,0 0-1 0 0,1 0 1 0 0,-1 0 0 0 0,0 0-1 0 0,0-1-69 0 0,-17 27 590 0 0,18-29-589 0 0,0 0-1 0 0,-1 1 1 0 0,1-1 0 0 0,0 1 0 0 0,0-1 0 0 0,-1 0-1 0 0,1 1 1 0 0,0-1 0 0 0,-1 1 0 0 0,1-1 0 0 0,0 0 0 0 0,-1 1-1 0 0,1-1 1 0 0,-1 0 0 0 0,1 0 0 0 0,0 1 0 0 0,-1-1-1 0 0,1 0 1 0 0,-1 0 0 0 0,1 0 0 0 0,-1 0 0 0 0,1 1 0 0 0,-1-1-1 0 0,1 0 1 0 0,-1 0 0 0 0,1 0 0 0 0,-1 0 0 0 0,1 0 0 0 0,-1 0-1 0 0,1 0 1 0 0,-1 0 0 0 0,1-1 0 0 0,-1 1 0 0 0,1 0-1 0 0,-1 0 1 0 0,1 0 0 0 0,0 0 0 0 0,-1-1 0 0 0,1 1 0 0 0,-1 0-1 0 0,1 0 1 0 0,0-1 0 0 0,-1 1 0 0 0,1 0 0 0 0,-1-1 0 0 0,1 1-1 0 0,-1-1 18 0 0,0-1 0 0 0,0 1 1 0 0,1 0-1 0 0,-1 0 0 0 0,0 0 1 0 0,1-1-1 0 0,-1 1 0 0 0,1 0 1 0 0,-1 0-1 0 0,1-2-18 0 0,-4-24 147 0 0,3 23-187 0 0,0 1 0 0 0,1-1 0 0 0,-1 0 0 0 0,1 1 0 0 0,0-1 0 0 0,0 0 0 0 0,0 1 0 0 0,0-2 40 0 0,1 2-68 0 0,0 1 1 0 0,-1-1 0 0 0,1 1-1 0 0,0-1 1 0 0,0 1 0 0 0,1-1-1 0 0,-1 1 1 0 0,1 0 0 0 0,-1-1-1 0 0,1 1 1 0 0,-1 0 0 0 0,1 0-1 0 0,0 0 1 0 0,0 0 0 0 0,0 1-1 0 0,0-1 1 0 0,1 0 0 0 0,-1 1-1 0 0,0 0 1 0 0,1-1 67 0 0,-1 1-76 0 0,1-1 0 0 0,-1 1 1 0 0,0 0-1 0 0,0-1 0 0 0,1 1 0 0 0,-1 0 0 0 0,1 1 0 0 0,1-2 76 0 0,7 2 0 0 0,-1 3 0 0 0,18 7 0 0 0,-26-10 0 0 0,-1 1 0 0 0,0-1 0 0 0,0 1 0 0 0,0 0 0 0 0,1 0 0 0 0,-1-1 0 0 0,0 1 0 0 0,0 0 0 0 0,0 0 0 0 0,0 0 0 0 0,-1 0 0 0 0,1 0 0 0 0,0 0 0 0 0,0 0 0 0 0,0 0 0 0 0,-1 0 0 0 0,1 1 0 0 0,-1-1 0 0 0,1 1 0 0 0,0 0 0 0 0,0 0 0 0 0,0 0 0 0 0,0 0 0 0 0,0 0 0 0 0,0 0 0 0 0,1 0 0 0 0,-1-1 0 0 0,0 1 0 0 0,1 0 0 0 0,0-1 0 0 0,-1 1 0 0 0,1-1 0 0 0,0 0 0 0 0,0 1 0 0 0,0-1 0 0 0,1 1 0 0 0,-1 0 0 0 0,0-1 0 0 0,0 1 0 0 0,0 0 0 0 0,-1 0 0 0 0,1 1 0 0 0,0-1 0 0 0,-1 0 0 0 0,1 1 0 0 0,-1-1 0 0 0,0 0 0 0 0,1 0 0 0 0,-1 0 0 0 0,1 0 0 0 0,-1 0 0 0 0,1-1 0 0 0,0 1 0 0 0,0-1 0 0 0,0 1 0 0 0,0-1 0 0 0,0 0 0 0 0,0 1 0 0 0,0-1 0 0 0,0 0 0 0 0,0 0 0 0 0,0 0 0 0 0,-1 1 0 0 0,1-1 0 0 0,0 1 0 0 0,-1-1 0 0 0,1 1 0 0 0,-1 0 0 0 0,1-1 0 0 0,-1 1 0 0 0,0 0 0 0 0,0 0 0 0 0,0 0 0 0 0,0 1 0 0 0,0-1 1 0 0,0 0 0 0 0,0 0 0 0 0,0 0 0 0 0,1 0-1 0 0,-1 0 1 0 0,0 0 0 0 0,1-1 0 0 0,-1 1 0 0 0,1-1-1 0 0,0 1 1 0 0,-1-1 0 0 0,1 1 0 0 0,0-1 0 0 0,0 0-1 0 0,1 1 0 0 0,32 13 268 0 0,-15-8 148 0 0,-16-6-373 0 0,-1 0 0 0 0,1 0-1 0 0,0 0 1 0 0,0 0-1 0 0,0-1 1 0 0,-1 1-1 0 0,1-1 1 0 0,0 0 0 0 0,0 0-1 0 0,0 0 1 0 0,0-1-1 0 0,0 1 1 0 0,-1-1-1 0 0,1 0 1 0 0,0 0 0 0 0,-1-1-1 0 0,1 1 1 0 0,0-1-1 0 0,-1 1 1 0 0,0-1-1 0 0,1 0 1 0 0,-1-1 0 0 0,0 1-1 0 0,0 0 1 0 0,1-2-43 0 0,0 0-36 0 0,0 0-1 0 0,0 0 1 0 0,-1 0 0 0 0,0 0-1 0 0,1 0 1 0 0,-1-1 0 0 0,-1 0 0 0 0,1 1-1 0 0,-1-1 1 0 0,0 0 0 0 0,0 0 0 0 0,0-1-1 0 0,-1 1 1 0 0,0 0 0 0 0,0-1 0 0 0,0 1-1 0 0,0-5 37 0 0,3-20-448 0 0,0-11-176 0 0,-4 39 598 0 0,0 0 0 0 0,0 0 0 0 0,0 0 0 0 0,0 0 0 0 0,-1 0-1 0 0,1 0 1 0 0,-1 0 0 0 0,0 0 0 0 0,1 0 0 0 0,-1 0 0 0 0,0 0 0 0 0,0 0 0 0 0,0 0 0 0 0,0 0-1 0 0,-2-1 27 0 0,-2-4-72 0 0,-6-5 53 0 0,11 11 20 0 0,-1 1-1 0 0,1 0 1 0 0,-1-1 0 0 0,1 1-1 0 0,-1 0 1 0 0,0 0 0 0 0,1 0-1 0 0,-1 0 1 0 0,1 0 0 0 0,-1 0-1 0 0,1-1 1 0 0,-1 1 0 0 0,1 0-1 0 0,-1 0 1 0 0,1 1 0 0 0,-1-1-1 0 0,0 0 1 0 0,1 0 0 0 0,-1 0-1 0 0,1 0 1 0 0,-1 0 0 0 0,1 1-1 0 0,-1-1 1 0 0,1 0 0 0 0,-1 0-1 0 0,1 1 1 0 0,-1-1-1 0 0,0 2 14 0 0,-1 0 1 0 0,1 0-1 0 0,0 0 0 0 0,-1 1 0 0 0,1-1 0 0 0,1 0 1 0 0,-1 0-1 0 0,0 1 0 0 0,0-1 0 0 0,1 1 1 0 0,-1-1-1 0 0,1 1 0 0 0,0-1 0 0 0,0 0 0 0 0,0 2-14 0 0,-1 23 59 0 0,0-20-59 0 0,1 1 0 0 0,0-1 0 0 0,0 1 1 0 0,1-1-1 0 0,0 0 0 0 0,0 1 0 0 0,1-1 0 0 0,0 2 0 0 0,1 1 0 0 0,1-1 0 0 0,0 1 0 0 0,1-1 0 0 0,0 0 0 0 0,4 6 0 0 0,-6-11 0 0 0,0 1 0 0 0,1-1 0 0 0,0 0 0 0 0,0 0 0 0 0,0-1 0 0 0,0 1 0 0 0,0-1 0 0 0,1 0 0 0 0,-1 0 0 0 0,1 0 0 0 0,2 0 0 0 0,5 2 0 0 0,-1-1 0 0 0,1 0 0 0 0,-1-1 0 0 0,1-1 0 0 0,0 0 0 0 0,0 0 0 0 0,0-1 0 0 0,0 0 0 0 0,0-1 0 0 0,1-1 0 0 0,-1 0 0 0 0,8-2 0 0 0,1-3 0 0 0,-2-5 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08T08:46:56.3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251 28 2304 0 0,'0'0'101'0'0,"10"-17"1449"0"0,14 7 6373 0 0,-24 10-7826 0 0,0 0 1 0 0,0 0-1 0 0,0 0 0 0 0,0 0 0 0 0,0 0 0 0 0,0 0 0 0 0,0 0 0 0 0,-1 0 0 0 0,1 0 0 0 0,0 0 1 0 0,0 0-1 0 0,0 0 0 0 0,0 0 0 0 0,0 0 0 0 0,0 0 0 0 0,0 1 0 0 0,0-1 0 0 0,0 0 1 0 0,0 0-1 0 0,0 0 0 0 0,0 0 0 0 0,0 0 0 0 0,1 0 0 0 0,-1 0 0 0 0,0 0 0 0 0,0 0 1 0 0,0 0-1 0 0,0 0 0 0 0,0 0 0 0 0,0 0 0 0 0,0 0 0 0 0,0 0 0 0 0,0 0 0 0 0,0 0 0 0 0,0 0 1 0 0,0 0-1 0 0,0 0 0 0 0,0 0 0 0 0,0 0 0 0 0,0 0 0 0 0,0 0 0 0 0,0 1 0 0 0,0-1 1 0 0,0 0-1 0 0,0 0 0 0 0,0 0 0 0 0,0 0 0 0 0,0 0 0 0 0,0 0 0 0 0,1 0 0 0 0,-1 0 1 0 0,0 0-1 0 0,0 0 0 0 0,0 0 0 0 0,0 0 0 0 0,0 0 0 0 0,0 0 0 0 0,0 0 0 0 0,0 0 0 0 0,0 0 1 0 0,0-1-1 0 0,0 1 0 0 0,0 0 0 0 0,0 0 0 0 0,0 0 0 0 0,0 0 0 0 0,0 0 0 0 0,0 0 1 0 0,0 0-1 0 0,0 0-97 0 0,0 8 1399 0 0,-5 10-1484 0 0,-20 21 915 0 0,7-3-448 0 0,1-2-82 0 0,2 1 0 0 0,-3 10-300 0 0,3-2-284 0 0,-19 35 284 0 0,16-32 225 0 0,11-25 14 0 0,-2 17-20 0 0,8-37-323 0 0,1-3 3 0 0,-1-1-1 0 0,1 1 1 0 0,-1-1 0 0 0,1 1-1 0 0,0-1 1 0 0,0 1 0 0 0,0-1-1 0 0,0 1 1 0 0,0-1 0 0 0,0 1-1 0 0,1-1 1 0 0,-1 1 0 0 0,1-1-1 0 0,0 1 1 0 0,0 0 0 0 0,0-1-1 0 0,0 1 1 0 0,0 0 0 0 0,1-2 101 0 0,6-15-1031 0 0,7-25-498 0 0,3 0 1 0 0,9-16 1528 0 0,6-25-1141 0 0,-26 71 1056 0 0,11-25 34 0 0,-16 36 98 0 0,-1 1 0 0 0,0 0 0 0 0,1 0-1 0 0,0 0 1 0 0,0 0 0 0 0,-1 0 0 0 0,1 0 0 0 0,0 0 0 0 0,1 0-1 0 0,-1 1 1 0 0,0-1 0 0 0,0 1 0 0 0,2-1-47 0 0,-3 2 32 0 0,0 0-1 0 0,0 0 1 0 0,0 0 0 0 0,-1 0-1 0 0,1 0 1 0 0,0 0 0 0 0,0 1-1 0 0,0-1 1 0 0,0 0 0 0 0,0 0-1 0 0,0 1 1 0 0,-1-1 0 0 0,2 1-32 0 0,3 1 93 0 0,0 0-6 0 0,0 1 0 0 0,0 0 0 0 0,0 0 0 0 0,0 0 0 0 0,-1 0 0 0 0,1 1 0 0 0,-1 0 0 0 0,0 0 0 0 0,0 0 0 0 0,0 0 0 0 0,-1 1 0 0 0,2 1-87 0 0,17 18 280 0 0,-11-11-265 0 0,0 1 0 0 0,0 0 0 0 0,-2 0 0 0 0,0 1 0 0 0,0 1-1 0 0,5 14-14 0 0,-9-18 0 0 0,0 1 0 0 0,-1-1 0 0 0,1 12 0 0 0,-4-22 87 0 0,-1 1-1 0 0,1-1 1 0 0,-1 1-1 0 0,0-1 1 0 0,0 1-1 0 0,0-1 1 0 0,0 1-1 0 0,0-1 1 0 0,-1 1-1 0 0,1-1 1 0 0,-1 1-1 0 0,1-1 1 0 0,-1 1-1 0 0,0-1 1 0 0,0 0-1 0 0,0 1 1 0 0,-2 1-87 0 0,1-1 101 0 0,-1 0 0 0 0,1 0-1 0 0,-1 0 1 0 0,0 0 0 0 0,0-1 0 0 0,0 1-1 0 0,0-1 1 0 0,0 0 0 0 0,-1 0 0 0 0,1 0 0 0 0,-1 0-101 0 0,-7 3 154 0 0,0-1 0 0 0,-1 0 1 0 0,0-1-1 0 0,0 0 1 0 0,0-1-1 0 0,0 0 0 0 0,-1-1-154 0 0,-14 0 63 0 0,0-1 0 0 0,-18-3-63 0 0,-24 0 42 0 0,39 2 9 0 0,18 0-114 0 0,-1 1 0 0 0,1 0 0 0 0,-8 1 63 0 0,-23 0-788 0 0,25-1-243 0 0,17 0 382 0 0,8-4-5023 0 0,2 0 115 0 0</inkml:trace>
  <inkml:trace contextRef="#ctx0" brushRef="#br0" timeOffset="500.558">721 40 10136 0 0,'0'0'464'0'0,"0"0"-10"0"0,6 10-68 0 0,-5 0 1554 0 0,-1 0 0 0 0,2 1 0 0 0,1 6-1940 0 0,-2-12 161 0 0,0 4-29 0 0,0 0 0 0 0,-1-1 0 0 0,-1 1 0 0 0,1-1 0 0 0,-1 1 0 0 0,-1-1 0 0 0,0 1-132 0 0,0 4 267 0 0,0 0 0 0 0,1 11-267 0 0,-1 26 595 0 0,-3 0-1 0 0,-2 5-594 0 0,1-13 206 0 0,1 1 1 0 0,3-1-1 0 0,1 15-206 0 0,1-25 50 0 0,0-23-35 0 0,0 0 1 0 0,0-1 0 0 0,0 1 0 0 0,1 0 0 0 0,1-1-1 0 0,1 7-15 0 0,-2-7 6 0 0,-1-6-1 0 0,0 0-1 0 0,0 0 1 0 0,1 0-1 0 0,-1 0 1 0 0,1 0 0 0 0,-1 0-1 0 0,1 0 1 0 0,-1 0 0 0 0,1 0-1 0 0,0 0-4 0 0,0-1-106 0 0,5-27-824 0 0,-15-142-6745 0 0,1 0 2441 0 0,9 150 5427 0 0,-1 0-1 0 0,2 0 0 0 0,1 0 1 0 0,1-5-193 0 0,0 5 1326 0 0,-3 11-531 0 0,0 0 0 0 0,1 0-1 0 0,0 1 1 0 0,0-1 0 0 0,1 0-1 0 0,1-2-794 0 0,-3 7 167 0 0,0-1-1 0 0,0 1 0 0 0,0-1 1 0 0,1 1-1 0 0,-1 0 0 0 0,1-1 1 0 0,0 1-1 0 0,0 0 0 0 0,0 0 1 0 0,0 0-1 0 0,0 0 1 0 0,0 1-1 0 0,0-1 0 0 0,1 0 1 0 0,-1 1-1 0 0,1 0 0 0 0,-1-1 1 0 0,1 1-1 0 0,-1 0 0 0 0,1 0 1 0 0,0 1-1 0 0,0-1-166 0 0,1 0 91 0 0,1 1 0 0 0,-1 0 0 0 0,1 0 1 0 0,-1 0-1 0 0,1 0 0 0 0,0 1 0 0 0,-1 0 0 0 0,1 0 0 0 0,-1 0 0 0 0,0 0 0 0 0,1 1 0 0 0,-1 0 0 0 0,0-1 1 0 0,0 2-1 0 0,0-1 0 0 0,0 0 0 0 0,0 1 0 0 0,0 0 0 0 0,-1 0 0 0 0,0 0 0 0 0,2 2-91 0 0,3 2 246 0 0,-1 1 1 0 0,0 0-1 0 0,0 0 0 0 0,-1 1 0 0 0,0 0 0 0 0,-1 0 1 0 0,0 0-1 0 0,4 10-246 0 0,-7-12 44 0 0,1 1 1 0 0,-1-1 0 0 0,0 0 0 0 0,-1 1-1 0 0,0-1 1 0 0,0 1 0 0 0,-1 0-45 0 0,1-6 51 0 0,-1 1-1 0 0,0-1 1 0 0,-1 0-1 0 0,1 0 1 0 0,0 1 0 0 0,-1-1-1 0 0,1 0 1 0 0,-1 0-1 0 0,1 1 1 0 0,-1-1 0 0 0,0 0-1 0 0,0 0 1 0 0,0 0 0 0 0,-1 0-1 0 0,1 0 1 0 0,0 0-1 0 0,-1 0 1 0 0,1-1 0 0 0,-1 1-1 0 0,1 0 1 0 0,-1-1-1 0 0,0 1 1 0 0,0-1 0 0 0,-1 1-51 0 0,-10 5 87 0 0,-1-1 0 0 0,0 0 0 0 0,0-1 0 0 0,0-1 1 0 0,-1 0-1 0 0,-6 0-87 0 0,-24 2-796 0 0,-24 0 796 0 0,33-3-959 0 0,-24 1-52 0 0,7-1-12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08-Nov-18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08-Nov-18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08-Nov-18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customXml" Target="../ink/ink21.xml"/><Relationship Id="rId26" Type="http://schemas.openxmlformats.org/officeDocument/2006/relationships/customXml" Target="../ink/ink25.xml"/><Relationship Id="rId39" Type="http://schemas.openxmlformats.org/officeDocument/2006/relationships/image" Target="../media/image31.png"/><Relationship Id="rId21" Type="http://schemas.openxmlformats.org/officeDocument/2006/relationships/image" Target="../media/image22.png"/><Relationship Id="rId34" Type="http://schemas.openxmlformats.org/officeDocument/2006/relationships/customXml" Target="../ink/ink29.xml"/><Relationship Id="rId42" Type="http://schemas.openxmlformats.org/officeDocument/2006/relationships/customXml" Target="../ink/ink33.xml"/><Relationship Id="rId47" Type="http://schemas.openxmlformats.org/officeDocument/2006/relationships/image" Target="../media/image35.png"/><Relationship Id="rId50" Type="http://schemas.openxmlformats.org/officeDocument/2006/relationships/customXml" Target="../ink/ink37.xml"/><Relationship Id="rId55" Type="http://schemas.openxmlformats.org/officeDocument/2006/relationships/image" Target="../media/image39.png"/><Relationship Id="rId63" Type="http://schemas.openxmlformats.org/officeDocument/2006/relationships/image" Target="../media/image43.png"/><Relationship Id="rId68" Type="http://schemas.openxmlformats.org/officeDocument/2006/relationships/customXml" Target="../ink/ink46.xml"/><Relationship Id="rId7" Type="http://schemas.openxmlformats.org/officeDocument/2006/relationships/image" Target="../media/image15.png"/><Relationship Id="rId2" Type="http://schemas.openxmlformats.org/officeDocument/2006/relationships/customXml" Target="../ink/ink13.xml"/><Relationship Id="rId16" Type="http://schemas.openxmlformats.org/officeDocument/2006/relationships/customXml" Target="../ink/ink20.xml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11" Type="http://schemas.openxmlformats.org/officeDocument/2006/relationships/image" Target="../media/image17.png"/><Relationship Id="rId24" Type="http://schemas.openxmlformats.org/officeDocument/2006/relationships/customXml" Target="../ink/ink24.xml"/><Relationship Id="rId32" Type="http://schemas.openxmlformats.org/officeDocument/2006/relationships/customXml" Target="../ink/ink28.xml"/><Relationship Id="rId37" Type="http://schemas.openxmlformats.org/officeDocument/2006/relationships/image" Target="../media/image30.png"/><Relationship Id="rId40" Type="http://schemas.openxmlformats.org/officeDocument/2006/relationships/customXml" Target="../ink/ink32.xml"/><Relationship Id="rId45" Type="http://schemas.openxmlformats.org/officeDocument/2006/relationships/image" Target="../media/image34.png"/><Relationship Id="rId53" Type="http://schemas.openxmlformats.org/officeDocument/2006/relationships/image" Target="../media/image38.png"/><Relationship Id="rId58" Type="http://schemas.openxmlformats.org/officeDocument/2006/relationships/customXml" Target="../ink/ink41.xml"/><Relationship Id="rId66" Type="http://schemas.openxmlformats.org/officeDocument/2006/relationships/customXml" Target="../ink/ink45.xml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23" Type="http://schemas.openxmlformats.org/officeDocument/2006/relationships/image" Target="../media/image23.png"/><Relationship Id="rId28" Type="http://schemas.openxmlformats.org/officeDocument/2006/relationships/customXml" Target="../ink/ink26.xml"/><Relationship Id="rId36" Type="http://schemas.openxmlformats.org/officeDocument/2006/relationships/customXml" Target="../ink/ink30.xml"/><Relationship Id="rId49" Type="http://schemas.openxmlformats.org/officeDocument/2006/relationships/image" Target="../media/image36.png"/><Relationship Id="rId57" Type="http://schemas.openxmlformats.org/officeDocument/2006/relationships/image" Target="../media/image40.png"/><Relationship Id="rId61" Type="http://schemas.openxmlformats.org/officeDocument/2006/relationships/image" Target="../media/image42.png"/><Relationship Id="rId10" Type="http://schemas.openxmlformats.org/officeDocument/2006/relationships/customXml" Target="../ink/ink17.xml"/><Relationship Id="rId19" Type="http://schemas.openxmlformats.org/officeDocument/2006/relationships/image" Target="../media/image21.png"/><Relationship Id="rId31" Type="http://schemas.openxmlformats.org/officeDocument/2006/relationships/image" Target="../media/image27.png"/><Relationship Id="rId44" Type="http://schemas.openxmlformats.org/officeDocument/2006/relationships/customXml" Target="../ink/ink34.xml"/><Relationship Id="rId52" Type="http://schemas.openxmlformats.org/officeDocument/2006/relationships/customXml" Target="../ink/ink38.xml"/><Relationship Id="rId60" Type="http://schemas.openxmlformats.org/officeDocument/2006/relationships/customXml" Target="../ink/ink42.xml"/><Relationship Id="rId65" Type="http://schemas.openxmlformats.org/officeDocument/2006/relationships/image" Target="../media/image44.png"/><Relationship Id="rId4" Type="http://schemas.openxmlformats.org/officeDocument/2006/relationships/customXml" Target="../ink/ink14.xml"/><Relationship Id="rId9" Type="http://schemas.openxmlformats.org/officeDocument/2006/relationships/image" Target="../media/image16.png"/><Relationship Id="rId14" Type="http://schemas.openxmlformats.org/officeDocument/2006/relationships/customXml" Target="../ink/ink19.xml"/><Relationship Id="rId22" Type="http://schemas.openxmlformats.org/officeDocument/2006/relationships/customXml" Target="../ink/ink23.xml"/><Relationship Id="rId27" Type="http://schemas.openxmlformats.org/officeDocument/2006/relationships/image" Target="../media/image25.png"/><Relationship Id="rId30" Type="http://schemas.openxmlformats.org/officeDocument/2006/relationships/customXml" Target="../ink/ink27.xml"/><Relationship Id="rId35" Type="http://schemas.openxmlformats.org/officeDocument/2006/relationships/image" Target="../media/image29.png"/><Relationship Id="rId43" Type="http://schemas.openxmlformats.org/officeDocument/2006/relationships/image" Target="../media/image33.png"/><Relationship Id="rId48" Type="http://schemas.openxmlformats.org/officeDocument/2006/relationships/customXml" Target="../ink/ink36.xml"/><Relationship Id="rId56" Type="http://schemas.openxmlformats.org/officeDocument/2006/relationships/customXml" Target="../ink/ink40.xml"/><Relationship Id="rId64" Type="http://schemas.openxmlformats.org/officeDocument/2006/relationships/customXml" Target="../ink/ink44.xml"/><Relationship Id="rId69" Type="http://schemas.openxmlformats.org/officeDocument/2006/relationships/image" Target="../media/image46.png"/><Relationship Id="rId8" Type="http://schemas.openxmlformats.org/officeDocument/2006/relationships/customXml" Target="../ink/ink16.xml"/><Relationship Id="rId51" Type="http://schemas.openxmlformats.org/officeDocument/2006/relationships/image" Target="../media/image37.png"/><Relationship Id="rId3" Type="http://schemas.openxmlformats.org/officeDocument/2006/relationships/image" Target="../media/image13.png"/><Relationship Id="rId12" Type="http://schemas.openxmlformats.org/officeDocument/2006/relationships/customXml" Target="../ink/ink18.xml"/><Relationship Id="rId17" Type="http://schemas.openxmlformats.org/officeDocument/2006/relationships/image" Target="../media/image20.png"/><Relationship Id="rId25" Type="http://schemas.openxmlformats.org/officeDocument/2006/relationships/image" Target="../media/image24.png"/><Relationship Id="rId33" Type="http://schemas.openxmlformats.org/officeDocument/2006/relationships/image" Target="../media/image28.png"/><Relationship Id="rId38" Type="http://schemas.openxmlformats.org/officeDocument/2006/relationships/customXml" Target="../ink/ink31.xml"/><Relationship Id="rId46" Type="http://schemas.openxmlformats.org/officeDocument/2006/relationships/customXml" Target="../ink/ink35.xml"/><Relationship Id="rId59" Type="http://schemas.openxmlformats.org/officeDocument/2006/relationships/image" Target="../media/image41.png"/><Relationship Id="rId67" Type="http://schemas.openxmlformats.org/officeDocument/2006/relationships/image" Target="../media/image45.png"/><Relationship Id="rId20" Type="http://schemas.openxmlformats.org/officeDocument/2006/relationships/customXml" Target="../ink/ink22.xml"/><Relationship Id="rId41" Type="http://schemas.openxmlformats.org/officeDocument/2006/relationships/image" Target="../media/image32.png"/><Relationship Id="rId54" Type="http://schemas.openxmlformats.org/officeDocument/2006/relationships/customXml" Target="../ink/ink39.xml"/><Relationship Id="rId62" Type="http://schemas.openxmlformats.org/officeDocument/2006/relationships/customXml" Target="../ink/ink4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0.xml"/><Relationship Id="rId13" Type="http://schemas.openxmlformats.org/officeDocument/2006/relationships/image" Target="../media/image52.png"/><Relationship Id="rId18" Type="http://schemas.openxmlformats.org/officeDocument/2006/relationships/customXml" Target="../ink/ink55.xml"/><Relationship Id="rId26" Type="http://schemas.openxmlformats.org/officeDocument/2006/relationships/customXml" Target="../ink/ink59.xml"/><Relationship Id="rId39" Type="http://schemas.openxmlformats.org/officeDocument/2006/relationships/image" Target="../media/image65.png"/><Relationship Id="rId3" Type="http://schemas.openxmlformats.org/officeDocument/2006/relationships/image" Target="../media/image47.png"/><Relationship Id="rId21" Type="http://schemas.openxmlformats.org/officeDocument/2006/relationships/image" Target="../media/image56.png"/><Relationship Id="rId34" Type="http://schemas.openxmlformats.org/officeDocument/2006/relationships/customXml" Target="../ink/ink63.xml"/><Relationship Id="rId7" Type="http://schemas.openxmlformats.org/officeDocument/2006/relationships/image" Target="../media/image49.png"/><Relationship Id="rId12" Type="http://schemas.openxmlformats.org/officeDocument/2006/relationships/customXml" Target="../ink/ink52.xml"/><Relationship Id="rId17" Type="http://schemas.openxmlformats.org/officeDocument/2006/relationships/image" Target="../media/image54.png"/><Relationship Id="rId25" Type="http://schemas.openxmlformats.org/officeDocument/2006/relationships/image" Target="../media/image58.png"/><Relationship Id="rId33" Type="http://schemas.openxmlformats.org/officeDocument/2006/relationships/image" Target="../media/image62.png"/><Relationship Id="rId38" Type="http://schemas.openxmlformats.org/officeDocument/2006/relationships/customXml" Target="../ink/ink65.xml"/><Relationship Id="rId2" Type="http://schemas.openxmlformats.org/officeDocument/2006/relationships/customXml" Target="../ink/ink47.xml"/><Relationship Id="rId16" Type="http://schemas.openxmlformats.org/officeDocument/2006/relationships/customXml" Target="../ink/ink54.xml"/><Relationship Id="rId20" Type="http://schemas.openxmlformats.org/officeDocument/2006/relationships/customXml" Target="../ink/ink56.xml"/><Relationship Id="rId29" Type="http://schemas.openxmlformats.org/officeDocument/2006/relationships/image" Target="../media/image60.png"/><Relationship Id="rId41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9.xml"/><Relationship Id="rId11" Type="http://schemas.openxmlformats.org/officeDocument/2006/relationships/image" Target="../media/image51.png"/><Relationship Id="rId24" Type="http://schemas.openxmlformats.org/officeDocument/2006/relationships/customXml" Target="../ink/ink58.xml"/><Relationship Id="rId32" Type="http://schemas.openxmlformats.org/officeDocument/2006/relationships/customXml" Target="../ink/ink62.xml"/><Relationship Id="rId37" Type="http://schemas.openxmlformats.org/officeDocument/2006/relationships/image" Target="../media/image64.png"/><Relationship Id="rId40" Type="http://schemas.openxmlformats.org/officeDocument/2006/relationships/customXml" Target="../ink/ink66.xml"/><Relationship Id="rId5" Type="http://schemas.openxmlformats.org/officeDocument/2006/relationships/image" Target="../media/image48.png"/><Relationship Id="rId15" Type="http://schemas.openxmlformats.org/officeDocument/2006/relationships/image" Target="../media/image53.png"/><Relationship Id="rId23" Type="http://schemas.openxmlformats.org/officeDocument/2006/relationships/image" Target="../media/image57.png"/><Relationship Id="rId28" Type="http://schemas.openxmlformats.org/officeDocument/2006/relationships/customXml" Target="../ink/ink60.xml"/><Relationship Id="rId36" Type="http://schemas.openxmlformats.org/officeDocument/2006/relationships/customXml" Target="../ink/ink64.xml"/><Relationship Id="rId10" Type="http://schemas.openxmlformats.org/officeDocument/2006/relationships/customXml" Target="../ink/ink51.xml"/><Relationship Id="rId19" Type="http://schemas.openxmlformats.org/officeDocument/2006/relationships/image" Target="../media/image55.png"/><Relationship Id="rId31" Type="http://schemas.openxmlformats.org/officeDocument/2006/relationships/image" Target="../media/image61.png"/><Relationship Id="rId4" Type="http://schemas.openxmlformats.org/officeDocument/2006/relationships/customXml" Target="../ink/ink48.xml"/><Relationship Id="rId9" Type="http://schemas.openxmlformats.org/officeDocument/2006/relationships/image" Target="../media/image50.png"/><Relationship Id="rId14" Type="http://schemas.openxmlformats.org/officeDocument/2006/relationships/customXml" Target="../ink/ink53.xml"/><Relationship Id="rId22" Type="http://schemas.openxmlformats.org/officeDocument/2006/relationships/customXml" Target="../ink/ink57.xml"/><Relationship Id="rId27" Type="http://schemas.openxmlformats.org/officeDocument/2006/relationships/image" Target="../media/image59.png"/><Relationship Id="rId30" Type="http://schemas.openxmlformats.org/officeDocument/2006/relationships/customXml" Target="../ink/ink61.xml"/><Relationship Id="rId35" Type="http://schemas.openxmlformats.org/officeDocument/2006/relationships/image" Target="../media/image63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79.xml"/><Relationship Id="rId117" Type="http://schemas.openxmlformats.org/officeDocument/2006/relationships/image" Target="../media/image124.png"/><Relationship Id="rId21" Type="http://schemas.openxmlformats.org/officeDocument/2006/relationships/image" Target="../media/image76.png"/><Relationship Id="rId42" Type="http://schemas.openxmlformats.org/officeDocument/2006/relationships/customXml" Target="../ink/ink87.xml"/><Relationship Id="rId47" Type="http://schemas.openxmlformats.org/officeDocument/2006/relationships/image" Target="../media/image89.png"/><Relationship Id="rId63" Type="http://schemas.openxmlformats.org/officeDocument/2006/relationships/image" Target="../media/image97.png"/><Relationship Id="rId68" Type="http://schemas.openxmlformats.org/officeDocument/2006/relationships/customXml" Target="../ink/ink100.xml"/><Relationship Id="rId84" Type="http://schemas.openxmlformats.org/officeDocument/2006/relationships/customXml" Target="../ink/ink108.xml"/><Relationship Id="rId89" Type="http://schemas.openxmlformats.org/officeDocument/2006/relationships/image" Target="../media/image110.png"/><Relationship Id="rId112" Type="http://schemas.openxmlformats.org/officeDocument/2006/relationships/customXml" Target="../ink/ink122.xml"/><Relationship Id="rId16" Type="http://schemas.openxmlformats.org/officeDocument/2006/relationships/customXml" Target="../ink/ink74.xml"/><Relationship Id="rId107" Type="http://schemas.openxmlformats.org/officeDocument/2006/relationships/image" Target="../media/image119.png"/><Relationship Id="rId11" Type="http://schemas.openxmlformats.org/officeDocument/2006/relationships/image" Target="../media/image71.png"/><Relationship Id="rId32" Type="http://schemas.openxmlformats.org/officeDocument/2006/relationships/customXml" Target="../ink/ink82.xml"/><Relationship Id="rId37" Type="http://schemas.openxmlformats.org/officeDocument/2006/relationships/image" Target="../media/image84.png"/><Relationship Id="rId53" Type="http://schemas.openxmlformats.org/officeDocument/2006/relationships/image" Target="../media/image92.png"/><Relationship Id="rId58" Type="http://schemas.openxmlformats.org/officeDocument/2006/relationships/customXml" Target="../ink/ink95.xml"/><Relationship Id="rId74" Type="http://schemas.openxmlformats.org/officeDocument/2006/relationships/customXml" Target="../ink/ink103.xml"/><Relationship Id="rId79" Type="http://schemas.openxmlformats.org/officeDocument/2006/relationships/image" Target="../media/image105.png"/><Relationship Id="rId102" Type="http://schemas.openxmlformats.org/officeDocument/2006/relationships/customXml" Target="../ink/ink117.xml"/><Relationship Id="rId123" Type="http://schemas.openxmlformats.org/officeDocument/2006/relationships/image" Target="../media/image127.png"/><Relationship Id="rId5" Type="http://schemas.openxmlformats.org/officeDocument/2006/relationships/image" Target="../media/image68.png"/><Relationship Id="rId90" Type="http://schemas.openxmlformats.org/officeDocument/2006/relationships/customXml" Target="../ink/ink111.xml"/><Relationship Id="rId95" Type="http://schemas.openxmlformats.org/officeDocument/2006/relationships/image" Target="../media/image113.png"/><Relationship Id="rId19" Type="http://schemas.openxmlformats.org/officeDocument/2006/relationships/image" Target="../media/image75.png"/><Relationship Id="rId14" Type="http://schemas.openxmlformats.org/officeDocument/2006/relationships/customXml" Target="../ink/ink73.xml"/><Relationship Id="rId22" Type="http://schemas.openxmlformats.org/officeDocument/2006/relationships/customXml" Target="../ink/ink77.xml"/><Relationship Id="rId27" Type="http://schemas.openxmlformats.org/officeDocument/2006/relationships/image" Target="../media/image79.png"/><Relationship Id="rId30" Type="http://schemas.openxmlformats.org/officeDocument/2006/relationships/customXml" Target="../ink/ink81.xml"/><Relationship Id="rId35" Type="http://schemas.openxmlformats.org/officeDocument/2006/relationships/image" Target="../media/image83.png"/><Relationship Id="rId43" Type="http://schemas.openxmlformats.org/officeDocument/2006/relationships/image" Target="../media/image87.png"/><Relationship Id="rId48" Type="http://schemas.openxmlformats.org/officeDocument/2006/relationships/customXml" Target="../ink/ink90.xml"/><Relationship Id="rId56" Type="http://schemas.openxmlformats.org/officeDocument/2006/relationships/customXml" Target="../ink/ink94.xml"/><Relationship Id="rId64" Type="http://schemas.openxmlformats.org/officeDocument/2006/relationships/customXml" Target="../ink/ink98.xml"/><Relationship Id="rId69" Type="http://schemas.openxmlformats.org/officeDocument/2006/relationships/image" Target="../media/image100.png"/><Relationship Id="rId77" Type="http://schemas.openxmlformats.org/officeDocument/2006/relationships/image" Target="../media/image104.png"/><Relationship Id="rId100" Type="http://schemas.openxmlformats.org/officeDocument/2006/relationships/customXml" Target="../ink/ink116.xml"/><Relationship Id="rId105" Type="http://schemas.openxmlformats.org/officeDocument/2006/relationships/image" Target="../media/image118.png"/><Relationship Id="rId113" Type="http://schemas.openxmlformats.org/officeDocument/2006/relationships/image" Target="../media/image122.png"/><Relationship Id="rId118" Type="http://schemas.openxmlformats.org/officeDocument/2006/relationships/customXml" Target="../ink/ink125.xml"/><Relationship Id="rId126" Type="http://schemas.openxmlformats.org/officeDocument/2006/relationships/customXml" Target="../ink/ink129.xml"/><Relationship Id="rId8" Type="http://schemas.openxmlformats.org/officeDocument/2006/relationships/customXml" Target="../ink/ink70.xml"/><Relationship Id="rId51" Type="http://schemas.openxmlformats.org/officeDocument/2006/relationships/image" Target="../media/image91.png"/><Relationship Id="rId72" Type="http://schemas.openxmlformats.org/officeDocument/2006/relationships/customXml" Target="../ink/ink102.xml"/><Relationship Id="rId80" Type="http://schemas.openxmlformats.org/officeDocument/2006/relationships/customXml" Target="../ink/ink106.xml"/><Relationship Id="rId85" Type="http://schemas.openxmlformats.org/officeDocument/2006/relationships/image" Target="../media/image108.png"/><Relationship Id="rId93" Type="http://schemas.openxmlformats.org/officeDocument/2006/relationships/image" Target="../media/image112.png"/><Relationship Id="rId98" Type="http://schemas.openxmlformats.org/officeDocument/2006/relationships/customXml" Target="../ink/ink115.xml"/><Relationship Id="rId121" Type="http://schemas.openxmlformats.org/officeDocument/2006/relationships/image" Target="../media/image126.png"/><Relationship Id="rId3" Type="http://schemas.openxmlformats.org/officeDocument/2006/relationships/image" Target="../media/image67.png"/><Relationship Id="rId12" Type="http://schemas.openxmlformats.org/officeDocument/2006/relationships/customXml" Target="../ink/ink72.xml"/><Relationship Id="rId17" Type="http://schemas.openxmlformats.org/officeDocument/2006/relationships/image" Target="../media/image74.png"/><Relationship Id="rId25" Type="http://schemas.openxmlformats.org/officeDocument/2006/relationships/image" Target="../media/image78.png"/><Relationship Id="rId33" Type="http://schemas.openxmlformats.org/officeDocument/2006/relationships/image" Target="../media/image82.png"/><Relationship Id="rId38" Type="http://schemas.openxmlformats.org/officeDocument/2006/relationships/customXml" Target="../ink/ink85.xml"/><Relationship Id="rId46" Type="http://schemas.openxmlformats.org/officeDocument/2006/relationships/customXml" Target="../ink/ink89.xml"/><Relationship Id="rId59" Type="http://schemas.openxmlformats.org/officeDocument/2006/relationships/image" Target="../media/image95.png"/><Relationship Id="rId67" Type="http://schemas.openxmlformats.org/officeDocument/2006/relationships/image" Target="../media/image99.png"/><Relationship Id="rId103" Type="http://schemas.openxmlformats.org/officeDocument/2006/relationships/image" Target="../media/image117.png"/><Relationship Id="rId108" Type="http://schemas.openxmlformats.org/officeDocument/2006/relationships/customXml" Target="../ink/ink120.xml"/><Relationship Id="rId116" Type="http://schemas.openxmlformats.org/officeDocument/2006/relationships/customXml" Target="../ink/ink124.xml"/><Relationship Id="rId124" Type="http://schemas.openxmlformats.org/officeDocument/2006/relationships/customXml" Target="../ink/ink128.xml"/><Relationship Id="rId20" Type="http://schemas.openxmlformats.org/officeDocument/2006/relationships/customXml" Target="../ink/ink76.xml"/><Relationship Id="rId41" Type="http://schemas.openxmlformats.org/officeDocument/2006/relationships/image" Target="../media/image86.png"/><Relationship Id="rId54" Type="http://schemas.openxmlformats.org/officeDocument/2006/relationships/customXml" Target="../ink/ink93.xml"/><Relationship Id="rId62" Type="http://schemas.openxmlformats.org/officeDocument/2006/relationships/customXml" Target="../ink/ink97.xml"/><Relationship Id="rId70" Type="http://schemas.openxmlformats.org/officeDocument/2006/relationships/customXml" Target="../ink/ink101.xml"/><Relationship Id="rId75" Type="http://schemas.openxmlformats.org/officeDocument/2006/relationships/image" Target="../media/image103.png"/><Relationship Id="rId83" Type="http://schemas.openxmlformats.org/officeDocument/2006/relationships/image" Target="../media/image107.png"/><Relationship Id="rId88" Type="http://schemas.openxmlformats.org/officeDocument/2006/relationships/customXml" Target="../ink/ink110.xml"/><Relationship Id="rId91" Type="http://schemas.openxmlformats.org/officeDocument/2006/relationships/image" Target="../media/image111.png"/><Relationship Id="rId96" Type="http://schemas.openxmlformats.org/officeDocument/2006/relationships/customXml" Target="../ink/ink114.xml"/><Relationship Id="rId111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9.xml"/><Relationship Id="rId15" Type="http://schemas.openxmlformats.org/officeDocument/2006/relationships/image" Target="../media/image73.png"/><Relationship Id="rId23" Type="http://schemas.openxmlformats.org/officeDocument/2006/relationships/image" Target="../media/image77.png"/><Relationship Id="rId28" Type="http://schemas.openxmlformats.org/officeDocument/2006/relationships/customXml" Target="../ink/ink80.xml"/><Relationship Id="rId36" Type="http://schemas.openxmlformats.org/officeDocument/2006/relationships/customXml" Target="../ink/ink84.xml"/><Relationship Id="rId49" Type="http://schemas.openxmlformats.org/officeDocument/2006/relationships/image" Target="../media/image90.png"/><Relationship Id="rId57" Type="http://schemas.openxmlformats.org/officeDocument/2006/relationships/image" Target="../media/image94.png"/><Relationship Id="rId106" Type="http://schemas.openxmlformats.org/officeDocument/2006/relationships/customXml" Target="../ink/ink119.xml"/><Relationship Id="rId114" Type="http://schemas.openxmlformats.org/officeDocument/2006/relationships/customXml" Target="../ink/ink123.xml"/><Relationship Id="rId119" Type="http://schemas.openxmlformats.org/officeDocument/2006/relationships/image" Target="../media/image125.png"/><Relationship Id="rId127" Type="http://schemas.openxmlformats.org/officeDocument/2006/relationships/image" Target="../media/image129.png"/><Relationship Id="rId10" Type="http://schemas.openxmlformats.org/officeDocument/2006/relationships/customXml" Target="../ink/ink71.xml"/><Relationship Id="rId31" Type="http://schemas.openxmlformats.org/officeDocument/2006/relationships/image" Target="../media/image81.png"/><Relationship Id="rId44" Type="http://schemas.openxmlformats.org/officeDocument/2006/relationships/customXml" Target="../ink/ink88.xml"/><Relationship Id="rId52" Type="http://schemas.openxmlformats.org/officeDocument/2006/relationships/customXml" Target="../ink/ink92.xml"/><Relationship Id="rId60" Type="http://schemas.openxmlformats.org/officeDocument/2006/relationships/customXml" Target="../ink/ink96.xml"/><Relationship Id="rId65" Type="http://schemas.openxmlformats.org/officeDocument/2006/relationships/image" Target="../media/image98.png"/><Relationship Id="rId73" Type="http://schemas.openxmlformats.org/officeDocument/2006/relationships/image" Target="../media/image102.png"/><Relationship Id="rId78" Type="http://schemas.openxmlformats.org/officeDocument/2006/relationships/customXml" Target="../ink/ink105.xml"/><Relationship Id="rId81" Type="http://schemas.openxmlformats.org/officeDocument/2006/relationships/image" Target="../media/image106.png"/><Relationship Id="rId86" Type="http://schemas.openxmlformats.org/officeDocument/2006/relationships/customXml" Target="../ink/ink109.xml"/><Relationship Id="rId94" Type="http://schemas.openxmlformats.org/officeDocument/2006/relationships/customXml" Target="../ink/ink113.xml"/><Relationship Id="rId99" Type="http://schemas.openxmlformats.org/officeDocument/2006/relationships/image" Target="../media/image115.png"/><Relationship Id="rId101" Type="http://schemas.openxmlformats.org/officeDocument/2006/relationships/image" Target="../media/image116.png"/><Relationship Id="rId122" Type="http://schemas.openxmlformats.org/officeDocument/2006/relationships/customXml" Target="../ink/ink127.xml"/><Relationship Id="rId4" Type="http://schemas.openxmlformats.org/officeDocument/2006/relationships/customXml" Target="../ink/ink68.xml"/><Relationship Id="rId9" Type="http://schemas.openxmlformats.org/officeDocument/2006/relationships/image" Target="../media/image70.png"/><Relationship Id="rId13" Type="http://schemas.openxmlformats.org/officeDocument/2006/relationships/image" Target="../media/image72.png"/><Relationship Id="rId18" Type="http://schemas.openxmlformats.org/officeDocument/2006/relationships/customXml" Target="../ink/ink75.xml"/><Relationship Id="rId39" Type="http://schemas.openxmlformats.org/officeDocument/2006/relationships/image" Target="../media/image85.png"/><Relationship Id="rId109" Type="http://schemas.openxmlformats.org/officeDocument/2006/relationships/image" Target="../media/image120.png"/><Relationship Id="rId34" Type="http://schemas.openxmlformats.org/officeDocument/2006/relationships/customXml" Target="../ink/ink83.xml"/><Relationship Id="rId50" Type="http://schemas.openxmlformats.org/officeDocument/2006/relationships/customXml" Target="../ink/ink91.xml"/><Relationship Id="rId55" Type="http://schemas.openxmlformats.org/officeDocument/2006/relationships/image" Target="../media/image93.png"/><Relationship Id="rId76" Type="http://schemas.openxmlformats.org/officeDocument/2006/relationships/customXml" Target="../ink/ink104.xml"/><Relationship Id="rId97" Type="http://schemas.openxmlformats.org/officeDocument/2006/relationships/image" Target="../media/image114.png"/><Relationship Id="rId104" Type="http://schemas.openxmlformats.org/officeDocument/2006/relationships/customXml" Target="../ink/ink118.xml"/><Relationship Id="rId120" Type="http://schemas.openxmlformats.org/officeDocument/2006/relationships/customXml" Target="../ink/ink126.xml"/><Relationship Id="rId125" Type="http://schemas.openxmlformats.org/officeDocument/2006/relationships/image" Target="../media/image128.png"/><Relationship Id="rId7" Type="http://schemas.openxmlformats.org/officeDocument/2006/relationships/image" Target="../media/image69.png"/><Relationship Id="rId71" Type="http://schemas.openxmlformats.org/officeDocument/2006/relationships/image" Target="../media/image101.png"/><Relationship Id="rId92" Type="http://schemas.openxmlformats.org/officeDocument/2006/relationships/customXml" Target="../ink/ink112.xml"/><Relationship Id="rId2" Type="http://schemas.openxmlformats.org/officeDocument/2006/relationships/customXml" Target="../ink/ink67.xml"/><Relationship Id="rId29" Type="http://schemas.openxmlformats.org/officeDocument/2006/relationships/image" Target="../media/image80.png"/><Relationship Id="rId24" Type="http://schemas.openxmlformats.org/officeDocument/2006/relationships/customXml" Target="../ink/ink78.xml"/><Relationship Id="rId40" Type="http://schemas.openxmlformats.org/officeDocument/2006/relationships/customXml" Target="../ink/ink86.xml"/><Relationship Id="rId45" Type="http://schemas.openxmlformats.org/officeDocument/2006/relationships/image" Target="../media/image88.png"/><Relationship Id="rId66" Type="http://schemas.openxmlformats.org/officeDocument/2006/relationships/customXml" Target="../ink/ink99.xml"/><Relationship Id="rId87" Type="http://schemas.openxmlformats.org/officeDocument/2006/relationships/image" Target="../media/image109.png"/><Relationship Id="rId110" Type="http://schemas.openxmlformats.org/officeDocument/2006/relationships/customXml" Target="../ink/ink121.xml"/><Relationship Id="rId115" Type="http://schemas.openxmlformats.org/officeDocument/2006/relationships/image" Target="../media/image123.png"/><Relationship Id="rId61" Type="http://schemas.openxmlformats.org/officeDocument/2006/relationships/image" Target="../media/image96.png"/><Relationship Id="rId82" Type="http://schemas.openxmlformats.org/officeDocument/2006/relationships/customXml" Target="../ink/ink107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42.xml"/><Relationship Id="rId21" Type="http://schemas.openxmlformats.org/officeDocument/2006/relationships/image" Target="../media/image139.png"/><Relationship Id="rId34" Type="http://schemas.openxmlformats.org/officeDocument/2006/relationships/customXml" Target="../ink/ink146.xml"/><Relationship Id="rId42" Type="http://schemas.openxmlformats.org/officeDocument/2006/relationships/customXml" Target="../ink/ink150.xml"/><Relationship Id="rId47" Type="http://schemas.openxmlformats.org/officeDocument/2006/relationships/image" Target="../media/image152.png"/><Relationship Id="rId50" Type="http://schemas.openxmlformats.org/officeDocument/2006/relationships/customXml" Target="../ink/ink154.xml"/><Relationship Id="rId55" Type="http://schemas.openxmlformats.org/officeDocument/2006/relationships/image" Target="../media/image156.png"/><Relationship Id="rId63" Type="http://schemas.openxmlformats.org/officeDocument/2006/relationships/image" Target="../media/image160.png"/><Relationship Id="rId68" Type="http://schemas.openxmlformats.org/officeDocument/2006/relationships/customXml" Target="../ink/ink163.xml"/><Relationship Id="rId76" Type="http://schemas.openxmlformats.org/officeDocument/2006/relationships/customXml" Target="../ink/ink167.xml"/><Relationship Id="rId84" Type="http://schemas.openxmlformats.org/officeDocument/2006/relationships/customXml" Target="../ink/ink171.xml"/><Relationship Id="rId89" Type="http://schemas.openxmlformats.org/officeDocument/2006/relationships/image" Target="../media/image173.png"/><Relationship Id="rId97" Type="http://schemas.openxmlformats.org/officeDocument/2006/relationships/image" Target="../media/image177.png"/><Relationship Id="rId7" Type="http://schemas.openxmlformats.org/officeDocument/2006/relationships/image" Target="../media/image132.png"/><Relationship Id="rId71" Type="http://schemas.openxmlformats.org/officeDocument/2006/relationships/image" Target="../media/image164.png"/><Relationship Id="rId92" Type="http://schemas.openxmlformats.org/officeDocument/2006/relationships/customXml" Target="../ink/ink175.xml"/><Relationship Id="rId2" Type="http://schemas.openxmlformats.org/officeDocument/2006/relationships/customXml" Target="../ink/ink130.xml"/><Relationship Id="rId16" Type="http://schemas.openxmlformats.org/officeDocument/2006/relationships/customXml" Target="../ink/ink137.xml"/><Relationship Id="rId29" Type="http://schemas.openxmlformats.org/officeDocument/2006/relationships/image" Target="../media/image143.png"/><Relationship Id="rId11" Type="http://schemas.openxmlformats.org/officeDocument/2006/relationships/image" Target="../media/image134.png"/><Relationship Id="rId24" Type="http://schemas.openxmlformats.org/officeDocument/2006/relationships/customXml" Target="../ink/ink141.xml"/><Relationship Id="rId32" Type="http://schemas.openxmlformats.org/officeDocument/2006/relationships/customXml" Target="../ink/ink145.xml"/><Relationship Id="rId37" Type="http://schemas.openxmlformats.org/officeDocument/2006/relationships/image" Target="../media/image147.png"/><Relationship Id="rId40" Type="http://schemas.openxmlformats.org/officeDocument/2006/relationships/customXml" Target="../ink/ink149.xml"/><Relationship Id="rId45" Type="http://schemas.openxmlformats.org/officeDocument/2006/relationships/image" Target="../media/image151.png"/><Relationship Id="rId53" Type="http://schemas.openxmlformats.org/officeDocument/2006/relationships/image" Target="../media/image155.png"/><Relationship Id="rId58" Type="http://schemas.openxmlformats.org/officeDocument/2006/relationships/customXml" Target="../ink/ink158.xml"/><Relationship Id="rId66" Type="http://schemas.openxmlformats.org/officeDocument/2006/relationships/customXml" Target="../ink/ink162.xml"/><Relationship Id="rId74" Type="http://schemas.openxmlformats.org/officeDocument/2006/relationships/customXml" Target="../ink/ink166.xml"/><Relationship Id="rId79" Type="http://schemas.openxmlformats.org/officeDocument/2006/relationships/image" Target="../media/image168.png"/><Relationship Id="rId87" Type="http://schemas.openxmlformats.org/officeDocument/2006/relationships/image" Target="../media/image172.png"/><Relationship Id="rId5" Type="http://schemas.openxmlformats.org/officeDocument/2006/relationships/image" Target="../media/image131.png"/><Relationship Id="rId61" Type="http://schemas.openxmlformats.org/officeDocument/2006/relationships/image" Target="../media/image159.png"/><Relationship Id="rId82" Type="http://schemas.openxmlformats.org/officeDocument/2006/relationships/customXml" Target="../ink/ink170.xml"/><Relationship Id="rId90" Type="http://schemas.openxmlformats.org/officeDocument/2006/relationships/customXml" Target="../ink/ink174.xml"/><Relationship Id="rId95" Type="http://schemas.openxmlformats.org/officeDocument/2006/relationships/image" Target="../media/image176.png"/><Relationship Id="rId19" Type="http://schemas.openxmlformats.org/officeDocument/2006/relationships/image" Target="../media/image138.png"/><Relationship Id="rId14" Type="http://schemas.openxmlformats.org/officeDocument/2006/relationships/customXml" Target="../ink/ink136.xml"/><Relationship Id="rId22" Type="http://schemas.openxmlformats.org/officeDocument/2006/relationships/customXml" Target="../ink/ink140.xml"/><Relationship Id="rId27" Type="http://schemas.openxmlformats.org/officeDocument/2006/relationships/image" Target="../media/image142.png"/><Relationship Id="rId30" Type="http://schemas.openxmlformats.org/officeDocument/2006/relationships/customXml" Target="../ink/ink144.xml"/><Relationship Id="rId35" Type="http://schemas.openxmlformats.org/officeDocument/2006/relationships/image" Target="../media/image146.png"/><Relationship Id="rId43" Type="http://schemas.openxmlformats.org/officeDocument/2006/relationships/image" Target="../media/image150.png"/><Relationship Id="rId48" Type="http://schemas.openxmlformats.org/officeDocument/2006/relationships/customXml" Target="../ink/ink153.xml"/><Relationship Id="rId56" Type="http://schemas.openxmlformats.org/officeDocument/2006/relationships/customXml" Target="../ink/ink157.xml"/><Relationship Id="rId64" Type="http://schemas.openxmlformats.org/officeDocument/2006/relationships/customXml" Target="../ink/ink161.xml"/><Relationship Id="rId69" Type="http://schemas.openxmlformats.org/officeDocument/2006/relationships/image" Target="../media/image163.png"/><Relationship Id="rId77" Type="http://schemas.openxmlformats.org/officeDocument/2006/relationships/image" Target="../media/image167.png"/><Relationship Id="rId100" Type="http://schemas.openxmlformats.org/officeDocument/2006/relationships/customXml" Target="../ink/ink179.xml"/><Relationship Id="rId8" Type="http://schemas.openxmlformats.org/officeDocument/2006/relationships/customXml" Target="../ink/ink133.xml"/><Relationship Id="rId51" Type="http://schemas.openxmlformats.org/officeDocument/2006/relationships/image" Target="../media/image154.png"/><Relationship Id="rId72" Type="http://schemas.openxmlformats.org/officeDocument/2006/relationships/customXml" Target="../ink/ink165.xml"/><Relationship Id="rId80" Type="http://schemas.openxmlformats.org/officeDocument/2006/relationships/customXml" Target="../ink/ink169.xml"/><Relationship Id="rId85" Type="http://schemas.openxmlformats.org/officeDocument/2006/relationships/image" Target="../media/image171.png"/><Relationship Id="rId93" Type="http://schemas.openxmlformats.org/officeDocument/2006/relationships/image" Target="../media/image175.png"/><Relationship Id="rId98" Type="http://schemas.openxmlformats.org/officeDocument/2006/relationships/customXml" Target="../ink/ink178.xml"/><Relationship Id="rId3" Type="http://schemas.openxmlformats.org/officeDocument/2006/relationships/image" Target="../media/image130.png"/><Relationship Id="rId12" Type="http://schemas.openxmlformats.org/officeDocument/2006/relationships/customXml" Target="../ink/ink135.xml"/><Relationship Id="rId17" Type="http://schemas.openxmlformats.org/officeDocument/2006/relationships/image" Target="../media/image137.png"/><Relationship Id="rId25" Type="http://schemas.openxmlformats.org/officeDocument/2006/relationships/image" Target="../media/image141.png"/><Relationship Id="rId33" Type="http://schemas.openxmlformats.org/officeDocument/2006/relationships/image" Target="../media/image145.png"/><Relationship Id="rId38" Type="http://schemas.openxmlformats.org/officeDocument/2006/relationships/customXml" Target="../ink/ink148.xml"/><Relationship Id="rId46" Type="http://schemas.openxmlformats.org/officeDocument/2006/relationships/customXml" Target="../ink/ink152.xml"/><Relationship Id="rId59" Type="http://schemas.openxmlformats.org/officeDocument/2006/relationships/image" Target="../media/image158.png"/><Relationship Id="rId67" Type="http://schemas.openxmlformats.org/officeDocument/2006/relationships/image" Target="../media/image162.png"/><Relationship Id="rId20" Type="http://schemas.openxmlformats.org/officeDocument/2006/relationships/customXml" Target="../ink/ink139.xml"/><Relationship Id="rId41" Type="http://schemas.openxmlformats.org/officeDocument/2006/relationships/image" Target="../media/image149.png"/><Relationship Id="rId54" Type="http://schemas.openxmlformats.org/officeDocument/2006/relationships/customXml" Target="../ink/ink156.xml"/><Relationship Id="rId62" Type="http://schemas.openxmlformats.org/officeDocument/2006/relationships/customXml" Target="../ink/ink160.xml"/><Relationship Id="rId70" Type="http://schemas.openxmlformats.org/officeDocument/2006/relationships/customXml" Target="../ink/ink164.xml"/><Relationship Id="rId75" Type="http://schemas.openxmlformats.org/officeDocument/2006/relationships/image" Target="../media/image166.png"/><Relationship Id="rId83" Type="http://schemas.openxmlformats.org/officeDocument/2006/relationships/image" Target="../media/image170.png"/><Relationship Id="rId88" Type="http://schemas.openxmlformats.org/officeDocument/2006/relationships/customXml" Target="../ink/ink173.xml"/><Relationship Id="rId91" Type="http://schemas.openxmlformats.org/officeDocument/2006/relationships/image" Target="../media/image174.png"/><Relationship Id="rId96" Type="http://schemas.openxmlformats.org/officeDocument/2006/relationships/customXml" Target="../ink/ink17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2.xml"/><Relationship Id="rId15" Type="http://schemas.openxmlformats.org/officeDocument/2006/relationships/image" Target="../media/image136.png"/><Relationship Id="rId23" Type="http://schemas.openxmlformats.org/officeDocument/2006/relationships/image" Target="../media/image140.png"/><Relationship Id="rId28" Type="http://schemas.openxmlformats.org/officeDocument/2006/relationships/customXml" Target="../ink/ink143.xml"/><Relationship Id="rId36" Type="http://schemas.openxmlformats.org/officeDocument/2006/relationships/customXml" Target="../ink/ink147.xml"/><Relationship Id="rId49" Type="http://schemas.openxmlformats.org/officeDocument/2006/relationships/image" Target="../media/image153.png"/><Relationship Id="rId57" Type="http://schemas.openxmlformats.org/officeDocument/2006/relationships/image" Target="../media/image157.png"/><Relationship Id="rId10" Type="http://schemas.openxmlformats.org/officeDocument/2006/relationships/customXml" Target="../ink/ink134.xml"/><Relationship Id="rId31" Type="http://schemas.openxmlformats.org/officeDocument/2006/relationships/image" Target="../media/image144.png"/><Relationship Id="rId44" Type="http://schemas.openxmlformats.org/officeDocument/2006/relationships/customXml" Target="../ink/ink151.xml"/><Relationship Id="rId52" Type="http://schemas.openxmlformats.org/officeDocument/2006/relationships/customXml" Target="../ink/ink155.xml"/><Relationship Id="rId60" Type="http://schemas.openxmlformats.org/officeDocument/2006/relationships/customXml" Target="../ink/ink159.xml"/><Relationship Id="rId65" Type="http://schemas.openxmlformats.org/officeDocument/2006/relationships/image" Target="../media/image161.png"/><Relationship Id="rId73" Type="http://schemas.openxmlformats.org/officeDocument/2006/relationships/image" Target="../media/image165.png"/><Relationship Id="rId78" Type="http://schemas.openxmlformats.org/officeDocument/2006/relationships/customXml" Target="../ink/ink168.xml"/><Relationship Id="rId81" Type="http://schemas.openxmlformats.org/officeDocument/2006/relationships/image" Target="../media/image169.png"/><Relationship Id="rId86" Type="http://schemas.openxmlformats.org/officeDocument/2006/relationships/customXml" Target="../ink/ink172.xml"/><Relationship Id="rId94" Type="http://schemas.openxmlformats.org/officeDocument/2006/relationships/customXml" Target="../ink/ink176.xml"/><Relationship Id="rId99" Type="http://schemas.openxmlformats.org/officeDocument/2006/relationships/image" Target="../media/image178.png"/><Relationship Id="rId101" Type="http://schemas.openxmlformats.org/officeDocument/2006/relationships/image" Target="../media/image179.png"/><Relationship Id="rId4" Type="http://schemas.openxmlformats.org/officeDocument/2006/relationships/customXml" Target="../ink/ink131.xml"/><Relationship Id="rId9" Type="http://schemas.openxmlformats.org/officeDocument/2006/relationships/image" Target="../media/image133.png"/><Relationship Id="rId13" Type="http://schemas.openxmlformats.org/officeDocument/2006/relationships/image" Target="../media/image135.png"/><Relationship Id="rId18" Type="http://schemas.openxmlformats.org/officeDocument/2006/relationships/customXml" Target="../ink/ink138.xml"/><Relationship Id="rId39" Type="http://schemas.openxmlformats.org/officeDocument/2006/relationships/image" Target="../media/image1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D4DCA9-D6C5-41F0-88E9-A050A9B69E0E}"/>
                  </a:ext>
                </a:extLst>
              </p14:cNvPr>
              <p14:cNvContentPartPr/>
              <p14:nvPr/>
            </p14:nvContentPartPr>
            <p14:xfrm>
              <a:off x="7523634" y="169417"/>
              <a:ext cx="139680" cy="192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D4DCA9-D6C5-41F0-88E9-A050A9B69E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14634" y="160417"/>
                <a:ext cx="15732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77C33ED-CA8A-4288-B569-BEEC3D5C22FF}"/>
                  </a:ext>
                </a:extLst>
              </p14:cNvPr>
              <p14:cNvContentPartPr/>
              <p14:nvPr/>
            </p14:nvContentPartPr>
            <p14:xfrm>
              <a:off x="7863834" y="169057"/>
              <a:ext cx="481680" cy="1897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77C33ED-CA8A-4288-B569-BEEC3D5C22F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54827" y="160057"/>
                <a:ext cx="499333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790044F-E640-45F2-852F-CD73C3CC2966}"/>
                  </a:ext>
                </a:extLst>
              </p14:cNvPr>
              <p14:cNvContentPartPr/>
              <p14:nvPr/>
            </p14:nvContentPartPr>
            <p14:xfrm>
              <a:off x="8517594" y="150337"/>
              <a:ext cx="177120" cy="1774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790044F-E640-45F2-852F-CD73C3CC296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508594" y="141337"/>
                <a:ext cx="194760" cy="19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8EEE4E77-6839-412E-8505-ADF07CF4E491}"/>
                  </a:ext>
                </a:extLst>
              </p14:cNvPr>
              <p14:cNvContentPartPr/>
              <p14:nvPr/>
            </p14:nvContentPartPr>
            <p14:xfrm>
              <a:off x="1074954" y="850897"/>
              <a:ext cx="1321920" cy="2649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EEE4E77-6839-412E-8505-ADF07CF4E49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65954" y="842257"/>
                <a:ext cx="1339560" cy="28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3C954BC-F64E-4D91-AEAD-845938385AA1}"/>
                  </a:ext>
                </a:extLst>
              </p14:cNvPr>
              <p14:cNvContentPartPr/>
              <p14:nvPr/>
            </p14:nvContentPartPr>
            <p14:xfrm>
              <a:off x="1458354" y="1518697"/>
              <a:ext cx="36360" cy="1951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3C954BC-F64E-4D91-AEAD-845938385AA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49354" y="1510057"/>
                <a:ext cx="54000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105F2E9-D038-4461-8A3C-8053A62ECA63}"/>
                  </a:ext>
                </a:extLst>
              </p14:cNvPr>
              <p14:cNvContentPartPr/>
              <p14:nvPr/>
            </p14:nvContentPartPr>
            <p14:xfrm>
              <a:off x="1970634" y="1511857"/>
              <a:ext cx="290520" cy="1756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105F2E9-D038-4461-8A3C-8053A62ECA6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61634" y="1503217"/>
                <a:ext cx="308160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B788960-10FE-4ED2-A83C-1690705CBF3E}"/>
                  </a:ext>
                </a:extLst>
              </p14:cNvPr>
              <p14:cNvContentPartPr/>
              <p14:nvPr/>
            </p14:nvContentPartPr>
            <p14:xfrm>
              <a:off x="1618554" y="1522297"/>
              <a:ext cx="240120" cy="1699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B788960-10FE-4ED2-A83C-1690705CBF3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09914" y="1513297"/>
                <a:ext cx="25776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83FC4EBD-ED86-4EFA-81E4-D95BBBAEB5DE}"/>
                  </a:ext>
                </a:extLst>
              </p14:cNvPr>
              <p14:cNvContentPartPr/>
              <p14:nvPr/>
            </p14:nvContentPartPr>
            <p14:xfrm>
              <a:off x="2659314" y="1531657"/>
              <a:ext cx="628200" cy="3038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83FC4EBD-ED86-4EFA-81E4-D95BBBAEB5D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50319" y="1523007"/>
                <a:ext cx="645830" cy="3215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4A7EE9FF-3D5A-4B0E-9D68-C51E8BC816FC}"/>
                  </a:ext>
                </a:extLst>
              </p14:cNvPr>
              <p14:cNvContentPartPr/>
              <p14:nvPr/>
            </p14:nvContentPartPr>
            <p14:xfrm>
              <a:off x="3842634" y="1539937"/>
              <a:ext cx="654480" cy="1749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4A7EE9FF-3D5A-4B0E-9D68-C51E8BC816F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33989" y="1531297"/>
                <a:ext cx="67213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6712BCA9-3AC9-4B28-98B4-50A1B33C0689}"/>
                  </a:ext>
                </a:extLst>
              </p14:cNvPr>
              <p14:cNvContentPartPr/>
              <p14:nvPr/>
            </p14:nvContentPartPr>
            <p14:xfrm>
              <a:off x="3390834" y="1617697"/>
              <a:ext cx="377280" cy="10404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6712BCA9-3AC9-4B28-98B4-50A1B33C068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82202" y="1608697"/>
                <a:ext cx="394903" cy="12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A73D14A9-B656-4B04-AF04-4CEBD284885B}"/>
                  </a:ext>
                </a:extLst>
              </p14:cNvPr>
              <p14:cNvContentPartPr/>
              <p14:nvPr/>
            </p14:nvContentPartPr>
            <p14:xfrm>
              <a:off x="4757754" y="1528057"/>
              <a:ext cx="950040" cy="29376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A73D14A9-B656-4B04-AF04-4CEBD284885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748754" y="1519057"/>
                <a:ext cx="96768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90EC663E-1B7B-4C47-B0D9-AE0FEC137845}"/>
                  </a:ext>
                </a:extLst>
              </p14:cNvPr>
              <p14:cNvContentPartPr/>
              <p14:nvPr/>
            </p14:nvContentPartPr>
            <p14:xfrm>
              <a:off x="5777994" y="1557577"/>
              <a:ext cx="617400" cy="31824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90EC663E-1B7B-4C47-B0D9-AE0FEC13784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768994" y="1548567"/>
                <a:ext cx="635040" cy="3359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509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F5FF83C-2AC5-424B-8CA3-84228879E846}"/>
                  </a:ext>
                </a:extLst>
              </p14:cNvPr>
              <p14:cNvContentPartPr/>
              <p14:nvPr/>
            </p14:nvContentPartPr>
            <p14:xfrm>
              <a:off x="563394" y="171937"/>
              <a:ext cx="45360" cy="257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F5FF83C-2AC5-424B-8CA3-84228879E8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4754" y="162937"/>
                <a:ext cx="6300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7ADB6A7-2CFC-4475-A12C-90588ED7591E}"/>
                  </a:ext>
                </a:extLst>
              </p14:cNvPr>
              <p14:cNvContentPartPr/>
              <p14:nvPr/>
            </p14:nvContentPartPr>
            <p14:xfrm>
              <a:off x="668874" y="323857"/>
              <a:ext cx="5400" cy="63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7ADB6A7-2CFC-4475-A12C-90588ED7591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9874" y="314857"/>
                <a:ext cx="23040" cy="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B64A57A-38E4-4F27-9EFD-8416C70609EC}"/>
                  </a:ext>
                </a:extLst>
              </p14:cNvPr>
              <p14:cNvContentPartPr/>
              <p14:nvPr/>
            </p14:nvContentPartPr>
            <p14:xfrm>
              <a:off x="755274" y="215137"/>
              <a:ext cx="114840" cy="207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B64A57A-38E4-4F27-9EFD-8416C70609E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6274" y="206137"/>
                <a:ext cx="13248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DFE9E20-BE0E-44B4-8EE0-D93EBF857952}"/>
                  </a:ext>
                </a:extLst>
              </p14:cNvPr>
              <p14:cNvContentPartPr/>
              <p14:nvPr/>
            </p14:nvContentPartPr>
            <p14:xfrm>
              <a:off x="945354" y="219097"/>
              <a:ext cx="244080" cy="1440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DFE9E20-BE0E-44B4-8EE0-D93EBF85795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36354" y="210457"/>
                <a:ext cx="26172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501305F2-6E00-49CA-9465-FE90FFB6B90F}"/>
                  </a:ext>
                </a:extLst>
              </p14:cNvPr>
              <p14:cNvContentPartPr/>
              <p14:nvPr/>
            </p14:nvContentPartPr>
            <p14:xfrm>
              <a:off x="3683154" y="150697"/>
              <a:ext cx="1557000" cy="33984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501305F2-6E00-49CA-9465-FE90FFB6B90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74156" y="141697"/>
                <a:ext cx="1574636" cy="35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7D510A69-1014-490C-A325-4A02C7D179F0}"/>
                  </a:ext>
                </a:extLst>
              </p14:cNvPr>
              <p14:cNvContentPartPr/>
              <p14:nvPr/>
            </p14:nvContentPartPr>
            <p14:xfrm>
              <a:off x="2463114" y="178057"/>
              <a:ext cx="975960" cy="17784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7D510A69-1014-490C-A325-4A02C7D179F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54474" y="169417"/>
                <a:ext cx="993600" cy="1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5DB0EACD-3A48-4759-8D1B-0EA600745CF3}"/>
                  </a:ext>
                </a:extLst>
              </p14:cNvPr>
              <p14:cNvContentPartPr/>
              <p14:nvPr/>
            </p14:nvContentPartPr>
            <p14:xfrm>
              <a:off x="1783434" y="101377"/>
              <a:ext cx="600840" cy="26172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5DB0EACD-3A48-4759-8D1B-0EA600745CF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74789" y="92377"/>
                <a:ext cx="618491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17B3EA6B-D513-4BAC-9083-4762990D705C}"/>
                  </a:ext>
                </a:extLst>
              </p14:cNvPr>
              <p14:cNvContentPartPr/>
              <p14:nvPr/>
            </p14:nvContentPartPr>
            <p14:xfrm>
              <a:off x="2250354" y="648937"/>
              <a:ext cx="358560" cy="22140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17B3EA6B-D513-4BAC-9083-4762990D705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41354" y="640297"/>
                <a:ext cx="37620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FB2618D8-4F96-433B-A22E-EBF3631CF491}"/>
                  </a:ext>
                </a:extLst>
              </p14:cNvPr>
              <p14:cNvContentPartPr/>
              <p14:nvPr/>
            </p14:nvContentPartPr>
            <p14:xfrm>
              <a:off x="828354" y="700417"/>
              <a:ext cx="1201320" cy="22680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FB2618D8-4F96-433B-A22E-EBF3631CF49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19354" y="691431"/>
                <a:ext cx="1218960" cy="2444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4D67B6D3-7121-40DB-9BAA-2BE35CAFB2B1}"/>
                  </a:ext>
                </a:extLst>
              </p14:cNvPr>
              <p14:cNvContentPartPr/>
              <p14:nvPr/>
            </p14:nvContentPartPr>
            <p14:xfrm>
              <a:off x="3624474" y="751177"/>
              <a:ext cx="73800" cy="23472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4D67B6D3-7121-40DB-9BAA-2BE35CAFB2B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615834" y="742537"/>
                <a:ext cx="9144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42D7FE98-29FC-471A-8927-F1F4F4AB8372}"/>
                  </a:ext>
                </a:extLst>
              </p14:cNvPr>
              <p14:cNvContentPartPr/>
              <p14:nvPr/>
            </p14:nvContentPartPr>
            <p14:xfrm>
              <a:off x="2778114" y="657217"/>
              <a:ext cx="777600" cy="20412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42D7FE98-29FC-471A-8927-F1F4F4AB837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69470" y="648217"/>
                <a:ext cx="795248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40F3F5F7-8671-4D68-8306-5A9C1459B120}"/>
                  </a:ext>
                </a:extLst>
              </p14:cNvPr>
              <p14:cNvContentPartPr/>
              <p14:nvPr/>
            </p14:nvContentPartPr>
            <p14:xfrm>
              <a:off x="3782154" y="738937"/>
              <a:ext cx="361080" cy="12780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40F3F5F7-8671-4D68-8306-5A9C1459B12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773514" y="729937"/>
                <a:ext cx="37872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5F7C1C36-5D0F-4AC0-B83D-37F23F6982F7}"/>
                  </a:ext>
                </a:extLst>
              </p14:cNvPr>
              <p14:cNvContentPartPr/>
              <p14:nvPr/>
            </p14:nvContentPartPr>
            <p14:xfrm>
              <a:off x="4382274" y="4276297"/>
              <a:ext cx="67680" cy="8748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5F7C1C36-5D0F-4AC0-B83D-37F23F6982F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373274" y="4267297"/>
                <a:ext cx="85320" cy="1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0F281478-51C1-4D85-959D-061ADE94100E}"/>
                  </a:ext>
                </a:extLst>
              </p14:cNvPr>
              <p14:cNvContentPartPr/>
              <p14:nvPr/>
            </p14:nvContentPartPr>
            <p14:xfrm>
              <a:off x="313914" y="3775177"/>
              <a:ext cx="3990240" cy="700200"/>
            </p14:xfrm>
          </p:contentPart>
        </mc:Choice>
        <mc:Fallback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0F281478-51C1-4D85-959D-061ADE94100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05273" y="3766177"/>
                <a:ext cx="4007882" cy="71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F06BC6AE-407E-4138-8074-3F7DE09022E6}"/>
                  </a:ext>
                </a:extLst>
              </p14:cNvPr>
              <p14:cNvContentPartPr/>
              <p14:nvPr/>
            </p14:nvContentPartPr>
            <p14:xfrm>
              <a:off x="312834" y="4585537"/>
              <a:ext cx="1238040" cy="254880"/>
            </p14:xfrm>
          </p:contentPart>
        </mc:Choice>
        <mc:Fallback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F06BC6AE-407E-4138-8074-3F7DE09022E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4194" y="4576550"/>
                <a:ext cx="1255680" cy="272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AC8A98C1-4A10-4541-9128-9FB47B3A5ABF}"/>
                  </a:ext>
                </a:extLst>
              </p14:cNvPr>
              <p14:cNvContentPartPr/>
              <p14:nvPr/>
            </p14:nvContentPartPr>
            <p14:xfrm>
              <a:off x="1641234" y="4548457"/>
              <a:ext cx="1235160" cy="226440"/>
            </p14:xfrm>
          </p:contentPart>
        </mc:Choice>
        <mc:Fallback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AC8A98C1-4A10-4541-9128-9FB47B3A5AB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632591" y="4539817"/>
                <a:ext cx="1252805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B638CDD6-5E73-477E-A55C-88C872C03F02}"/>
                  </a:ext>
                </a:extLst>
              </p14:cNvPr>
              <p14:cNvContentPartPr/>
              <p14:nvPr/>
            </p14:nvContentPartPr>
            <p14:xfrm>
              <a:off x="4210554" y="4525057"/>
              <a:ext cx="291960" cy="262440"/>
            </p14:xfrm>
          </p:contentPart>
        </mc:Choice>
        <mc:Fallback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B638CDD6-5E73-477E-A55C-88C872C03F0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201554" y="4516057"/>
                <a:ext cx="30960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25519303-8BD9-4EAA-9942-7E1E09EF72D3}"/>
                  </a:ext>
                </a:extLst>
              </p14:cNvPr>
              <p14:cNvContentPartPr/>
              <p14:nvPr/>
            </p14:nvContentPartPr>
            <p14:xfrm>
              <a:off x="3058914" y="4577977"/>
              <a:ext cx="1041480" cy="253800"/>
            </p14:xfrm>
          </p:contentPart>
        </mc:Choice>
        <mc:Fallback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25519303-8BD9-4EAA-9942-7E1E09EF72D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049911" y="4568990"/>
                <a:ext cx="1059126" cy="2714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1FD4C84B-B565-425B-87E6-8FC51A9A3BCA}"/>
                  </a:ext>
                </a:extLst>
              </p14:cNvPr>
              <p14:cNvContentPartPr/>
              <p14:nvPr/>
            </p14:nvContentPartPr>
            <p14:xfrm>
              <a:off x="338394" y="4966057"/>
              <a:ext cx="3076200" cy="572400"/>
            </p14:xfrm>
          </p:contentPart>
        </mc:Choice>
        <mc:Fallback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1FD4C84B-B565-425B-87E6-8FC51A9A3BC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29754" y="4957063"/>
                <a:ext cx="3093840" cy="5900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140A4F07-3C34-45C8-82C3-D8B734B4B0A2}"/>
                  </a:ext>
                </a:extLst>
              </p14:cNvPr>
              <p14:cNvContentPartPr/>
              <p14:nvPr/>
            </p14:nvContentPartPr>
            <p14:xfrm>
              <a:off x="3502434" y="5222377"/>
              <a:ext cx="564480" cy="251280"/>
            </p14:xfrm>
          </p:contentPart>
        </mc:Choice>
        <mc:Fallback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140A4F07-3C34-45C8-82C3-D8B734B4B0A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493794" y="5213377"/>
                <a:ext cx="58212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01" name="Ink 300">
                <a:extLst>
                  <a:ext uri="{FF2B5EF4-FFF2-40B4-BE49-F238E27FC236}">
                    <a16:creationId xmlns:a16="http://schemas.microsoft.com/office/drawing/2014/main" id="{1CB3794F-57BF-4956-8CFF-709882371342}"/>
                  </a:ext>
                </a:extLst>
              </p14:cNvPr>
              <p14:cNvContentPartPr/>
              <p14:nvPr/>
            </p14:nvContentPartPr>
            <p14:xfrm>
              <a:off x="1468794" y="5627737"/>
              <a:ext cx="938880" cy="273240"/>
            </p14:xfrm>
          </p:contentPart>
        </mc:Choice>
        <mc:Fallback>
          <p:pic>
            <p:nvPicPr>
              <p:cNvPr id="301" name="Ink 300">
                <a:extLst>
                  <a:ext uri="{FF2B5EF4-FFF2-40B4-BE49-F238E27FC236}">
                    <a16:creationId xmlns:a16="http://schemas.microsoft.com/office/drawing/2014/main" id="{1CB3794F-57BF-4956-8CFF-70988237134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459794" y="5619097"/>
                <a:ext cx="95652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02" name="Ink 301">
                <a:extLst>
                  <a:ext uri="{FF2B5EF4-FFF2-40B4-BE49-F238E27FC236}">
                    <a16:creationId xmlns:a16="http://schemas.microsoft.com/office/drawing/2014/main" id="{D4E7D29A-253F-419F-90A2-5F1EFD7D9468}"/>
                  </a:ext>
                </a:extLst>
              </p14:cNvPr>
              <p14:cNvContentPartPr/>
              <p14:nvPr/>
            </p14:nvContentPartPr>
            <p14:xfrm>
              <a:off x="597234" y="5650777"/>
              <a:ext cx="661680" cy="169200"/>
            </p14:xfrm>
          </p:contentPart>
        </mc:Choice>
        <mc:Fallback>
          <p:pic>
            <p:nvPicPr>
              <p:cNvPr id="302" name="Ink 301">
                <a:extLst>
                  <a:ext uri="{FF2B5EF4-FFF2-40B4-BE49-F238E27FC236}">
                    <a16:creationId xmlns:a16="http://schemas.microsoft.com/office/drawing/2014/main" id="{D4E7D29A-253F-419F-90A2-5F1EFD7D946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88594" y="5642137"/>
                <a:ext cx="67932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06" name="Ink 305">
                <a:extLst>
                  <a:ext uri="{FF2B5EF4-FFF2-40B4-BE49-F238E27FC236}">
                    <a16:creationId xmlns:a16="http://schemas.microsoft.com/office/drawing/2014/main" id="{C45D006F-7756-4DAB-94A9-F3D7CA250FAB}"/>
                  </a:ext>
                </a:extLst>
              </p14:cNvPr>
              <p14:cNvContentPartPr/>
              <p14:nvPr/>
            </p14:nvContentPartPr>
            <p14:xfrm>
              <a:off x="2608194" y="5652937"/>
              <a:ext cx="697320" cy="126000"/>
            </p14:xfrm>
          </p:contentPart>
        </mc:Choice>
        <mc:Fallback>
          <p:pic>
            <p:nvPicPr>
              <p:cNvPr id="306" name="Ink 305">
                <a:extLst>
                  <a:ext uri="{FF2B5EF4-FFF2-40B4-BE49-F238E27FC236}">
                    <a16:creationId xmlns:a16="http://schemas.microsoft.com/office/drawing/2014/main" id="{C45D006F-7756-4DAB-94A9-F3D7CA250FA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599194" y="5643937"/>
                <a:ext cx="71496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4FD60EDD-723A-472D-A19C-85BBCEE015F1}"/>
                  </a:ext>
                </a:extLst>
              </p14:cNvPr>
              <p14:cNvContentPartPr/>
              <p14:nvPr/>
            </p14:nvContentPartPr>
            <p14:xfrm>
              <a:off x="3571914" y="5642857"/>
              <a:ext cx="118800" cy="107640"/>
            </p14:xfrm>
          </p:contentPart>
        </mc:Choice>
        <mc:Fallback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4FD60EDD-723A-472D-A19C-85BBCEE015F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562914" y="5634217"/>
                <a:ext cx="13644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F8982D36-F068-48C1-9945-C1BF8D6E8AE8}"/>
                  </a:ext>
                </a:extLst>
              </p14:cNvPr>
              <p14:cNvContentPartPr/>
              <p14:nvPr/>
            </p14:nvContentPartPr>
            <p14:xfrm>
              <a:off x="3875754" y="5570497"/>
              <a:ext cx="500760" cy="160920"/>
            </p14:xfrm>
          </p:contentPart>
        </mc:Choice>
        <mc:Fallback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F8982D36-F068-48C1-9945-C1BF8D6E8AE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866754" y="5561497"/>
                <a:ext cx="51840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35" name="Ink 334">
                <a:extLst>
                  <a:ext uri="{FF2B5EF4-FFF2-40B4-BE49-F238E27FC236}">
                    <a16:creationId xmlns:a16="http://schemas.microsoft.com/office/drawing/2014/main" id="{960B3B0C-CE20-4A36-B078-7C6674F00692}"/>
                  </a:ext>
                </a:extLst>
              </p14:cNvPr>
              <p14:cNvContentPartPr/>
              <p14:nvPr/>
            </p14:nvContentPartPr>
            <p14:xfrm>
              <a:off x="4811394" y="6009337"/>
              <a:ext cx="25920" cy="2520"/>
            </p14:xfrm>
          </p:contentPart>
        </mc:Choice>
        <mc:Fallback>
          <p:pic>
            <p:nvPicPr>
              <p:cNvPr id="335" name="Ink 334">
                <a:extLst>
                  <a:ext uri="{FF2B5EF4-FFF2-40B4-BE49-F238E27FC236}">
                    <a16:creationId xmlns:a16="http://schemas.microsoft.com/office/drawing/2014/main" id="{960B3B0C-CE20-4A36-B078-7C6674F0069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802394" y="6000697"/>
                <a:ext cx="43560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36" name="Ink 335">
                <a:extLst>
                  <a:ext uri="{FF2B5EF4-FFF2-40B4-BE49-F238E27FC236}">
                    <a16:creationId xmlns:a16="http://schemas.microsoft.com/office/drawing/2014/main" id="{32AB0B63-3A67-49A5-B589-1B5F291D30A1}"/>
                  </a:ext>
                </a:extLst>
              </p14:cNvPr>
              <p14:cNvContentPartPr/>
              <p14:nvPr/>
            </p14:nvContentPartPr>
            <p14:xfrm>
              <a:off x="3685674" y="5912857"/>
              <a:ext cx="1009080" cy="201600"/>
            </p14:xfrm>
          </p:contentPart>
        </mc:Choice>
        <mc:Fallback>
          <p:pic>
            <p:nvPicPr>
              <p:cNvPr id="336" name="Ink 335">
                <a:extLst>
                  <a:ext uri="{FF2B5EF4-FFF2-40B4-BE49-F238E27FC236}">
                    <a16:creationId xmlns:a16="http://schemas.microsoft.com/office/drawing/2014/main" id="{32AB0B63-3A67-49A5-B589-1B5F291D30A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676674" y="5903857"/>
                <a:ext cx="102672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37" name="Ink 336">
                <a:extLst>
                  <a:ext uri="{FF2B5EF4-FFF2-40B4-BE49-F238E27FC236}">
                    <a16:creationId xmlns:a16="http://schemas.microsoft.com/office/drawing/2014/main" id="{337FF7BE-6689-4120-8BB6-4C2F9E52CF45}"/>
                  </a:ext>
                </a:extLst>
              </p14:cNvPr>
              <p14:cNvContentPartPr/>
              <p14:nvPr/>
            </p14:nvContentPartPr>
            <p14:xfrm>
              <a:off x="2971434" y="5895577"/>
              <a:ext cx="510120" cy="190080"/>
            </p14:xfrm>
          </p:contentPart>
        </mc:Choice>
        <mc:Fallback>
          <p:pic>
            <p:nvPicPr>
              <p:cNvPr id="337" name="Ink 336">
                <a:extLst>
                  <a:ext uri="{FF2B5EF4-FFF2-40B4-BE49-F238E27FC236}">
                    <a16:creationId xmlns:a16="http://schemas.microsoft.com/office/drawing/2014/main" id="{337FF7BE-6689-4120-8BB6-4C2F9E52CF4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962794" y="5886937"/>
                <a:ext cx="52776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38" name="Ink 337">
                <a:extLst>
                  <a:ext uri="{FF2B5EF4-FFF2-40B4-BE49-F238E27FC236}">
                    <a16:creationId xmlns:a16="http://schemas.microsoft.com/office/drawing/2014/main" id="{16972DA9-BB89-45E8-B500-30C21107EEF7}"/>
                  </a:ext>
                </a:extLst>
              </p14:cNvPr>
              <p14:cNvContentPartPr/>
              <p14:nvPr/>
            </p14:nvContentPartPr>
            <p14:xfrm>
              <a:off x="1005834" y="5953537"/>
              <a:ext cx="1708920" cy="177840"/>
            </p14:xfrm>
          </p:contentPart>
        </mc:Choice>
        <mc:Fallback>
          <p:pic>
            <p:nvPicPr>
              <p:cNvPr id="338" name="Ink 337">
                <a:extLst>
                  <a:ext uri="{FF2B5EF4-FFF2-40B4-BE49-F238E27FC236}">
                    <a16:creationId xmlns:a16="http://schemas.microsoft.com/office/drawing/2014/main" id="{16972DA9-BB89-45E8-B500-30C21107EEF7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997194" y="5944537"/>
                <a:ext cx="1726560" cy="1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39" name="Ink 338">
                <a:extLst>
                  <a:ext uri="{FF2B5EF4-FFF2-40B4-BE49-F238E27FC236}">
                    <a16:creationId xmlns:a16="http://schemas.microsoft.com/office/drawing/2014/main" id="{794BB647-B2A8-4988-8EE6-C00172242527}"/>
                  </a:ext>
                </a:extLst>
              </p14:cNvPr>
              <p14:cNvContentPartPr/>
              <p14:nvPr/>
            </p14:nvContentPartPr>
            <p14:xfrm>
              <a:off x="649434" y="5967577"/>
              <a:ext cx="205200" cy="122040"/>
            </p14:xfrm>
          </p:contentPart>
        </mc:Choice>
        <mc:Fallback>
          <p:pic>
            <p:nvPicPr>
              <p:cNvPr id="339" name="Ink 338">
                <a:extLst>
                  <a:ext uri="{FF2B5EF4-FFF2-40B4-BE49-F238E27FC236}">
                    <a16:creationId xmlns:a16="http://schemas.microsoft.com/office/drawing/2014/main" id="{794BB647-B2A8-4988-8EE6-C0017224252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40794" y="5958577"/>
                <a:ext cx="22284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48" name="Ink 347">
                <a:extLst>
                  <a:ext uri="{FF2B5EF4-FFF2-40B4-BE49-F238E27FC236}">
                    <a16:creationId xmlns:a16="http://schemas.microsoft.com/office/drawing/2014/main" id="{B19A3E26-377E-4E2F-B9CB-E92E76528E68}"/>
                  </a:ext>
                </a:extLst>
              </p14:cNvPr>
              <p14:cNvContentPartPr/>
              <p14:nvPr/>
            </p14:nvContentPartPr>
            <p14:xfrm>
              <a:off x="7327434" y="732097"/>
              <a:ext cx="354600" cy="187200"/>
            </p14:xfrm>
          </p:contentPart>
        </mc:Choice>
        <mc:Fallback>
          <p:pic>
            <p:nvPicPr>
              <p:cNvPr id="348" name="Ink 347">
                <a:extLst>
                  <a:ext uri="{FF2B5EF4-FFF2-40B4-BE49-F238E27FC236}">
                    <a16:creationId xmlns:a16="http://schemas.microsoft.com/office/drawing/2014/main" id="{B19A3E26-377E-4E2F-B9CB-E92E76528E68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318794" y="723457"/>
                <a:ext cx="37224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49" name="Ink 348">
                <a:extLst>
                  <a:ext uri="{FF2B5EF4-FFF2-40B4-BE49-F238E27FC236}">
                    <a16:creationId xmlns:a16="http://schemas.microsoft.com/office/drawing/2014/main" id="{625D6A24-D0DE-4388-9A69-008F0F114E9C}"/>
                  </a:ext>
                </a:extLst>
              </p14:cNvPr>
              <p14:cNvContentPartPr/>
              <p14:nvPr/>
            </p14:nvContentPartPr>
            <p14:xfrm>
              <a:off x="6510594" y="758017"/>
              <a:ext cx="696600" cy="238320"/>
            </p14:xfrm>
          </p:contentPart>
        </mc:Choice>
        <mc:Fallback>
          <p:pic>
            <p:nvPicPr>
              <p:cNvPr id="349" name="Ink 348">
                <a:extLst>
                  <a:ext uri="{FF2B5EF4-FFF2-40B4-BE49-F238E27FC236}">
                    <a16:creationId xmlns:a16="http://schemas.microsoft.com/office/drawing/2014/main" id="{625D6A24-D0DE-4388-9A69-008F0F114E9C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501950" y="749031"/>
                <a:ext cx="714249" cy="2559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546" name="Ink 545">
                <a:extLst>
                  <a:ext uri="{FF2B5EF4-FFF2-40B4-BE49-F238E27FC236}">
                    <a16:creationId xmlns:a16="http://schemas.microsoft.com/office/drawing/2014/main" id="{4B3FDB07-A582-4B6F-8448-974DFF117665}"/>
                  </a:ext>
                </a:extLst>
              </p14:cNvPr>
              <p14:cNvContentPartPr/>
              <p14:nvPr/>
            </p14:nvContentPartPr>
            <p14:xfrm>
              <a:off x="754914" y="1039897"/>
              <a:ext cx="8253360" cy="2602800"/>
            </p14:xfrm>
          </p:contentPart>
        </mc:Choice>
        <mc:Fallback>
          <p:pic>
            <p:nvPicPr>
              <p:cNvPr id="546" name="Ink 545">
                <a:extLst>
                  <a:ext uri="{FF2B5EF4-FFF2-40B4-BE49-F238E27FC236}">
                    <a16:creationId xmlns:a16="http://schemas.microsoft.com/office/drawing/2014/main" id="{4B3FDB07-A582-4B6F-8448-974DFF117665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45914" y="1030897"/>
                <a:ext cx="8271000" cy="262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597" name="Ink 596">
                <a:extLst>
                  <a:ext uri="{FF2B5EF4-FFF2-40B4-BE49-F238E27FC236}">
                    <a16:creationId xmlns:a16="http://schemas.microsoft.com/office/drawing/2014/main" id="{AE695333-D08E-449A-8434-EE4F37E9B45A}"/>
                  </a:ext>
                </a:extLst>
              </p14:cNvPr>
              <p14:cNvContentPartPr/>
              <p14:nvPr/>
            </p14:nvContentPartPr>
            <p14:xfrm>
              <a:off x="5183994" y="3767977"/>
              <a:ext cx="4042800" cy="2156040"/>
            </p14:xfrm>
          </p:contentPart>
        </mc:Choice>
        <mc:Fallback>
          <p:pic>
            <p:nvPicPr>
              <p:cNvPr id="597" name="Ink 596">
                <a:extLst>
                  <a:ext uri="{FF2B5EF4-FFF2-40B4-BE49-F238E27FC236}">
                    <a16:creationId xmlns:a16="http://schemas.microsoft.com/office/drawing/2014/main" id="{AE695333-D08E-449A-8434-EE4F37E9B45A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175354" y="3759337"/>
                <a:ext cx="4060440" cy="217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259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CF81BF5-55F0-434A-8F54-4C5D3E09E4DA}"/>
                  </a:ext>
                </a:extLst>
              </p14:cNvPr>
              <p14:cNvContentPartPr/>
              <p14:nvPr/>
            </p14:nvContentPartPr>
            <p14:xfrm>
              <a:off x="725394" y="423937"/>
              <a:ext cx="498960" cy="1998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CF81BF5-55F0-434A-8F54-4C5D3E09E4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6394" y="414937"/>
                <a:ext cx="51660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0E4F4799-7B3F-4585-A9C9-A9626D0DB489}"/>
                  </a:ext>
                </a:extLst>
              </p14:cNvPr>
              <p14:cNvContentPartPr/>
              <p14:nvPr/>
            </p14:nvContentPartPr>
            <p14:xfrm>
              <a:off x="2383554" y="2611657"/>
              <a:ext cx="1011240" cy="18540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0E4F4799-7B3F-4585-A9C9-A9626D0DB48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74557" y="2603017"/>
                <a:ext cx="1028874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41" name="Ink 240">
                <a:extLst>
                  <a:ext uri="{FF2B5EF4-FFF2-40B4-BE49-F238E27FC236}">
                    <a16:creationId xmlns:a16="http://schemas.microsoft.com/office/drawing/2014/main" id="{C9DA5E95-6957-47BB-9261-A673D88F3F70}"/>
                  </a:ext>
                </a:extLst>
              </p14:cNvPr>
              <p14:cNvContentPartPr/>
              <p14:nvPr/>
            </p14:nvContentPartPr>
            <p14:xfrm>
              <a:off x="7797594" y="2895697"/>
              <a:ext cx="860760" cy="348480"/>
            </p14:xfrm>
          </p:contentPart>
        </mc:Choice>
        <mc:Fallback>
          <p:pic>
            <p:nvPicPr>
              <p:cNvPr id="241" name="Ink 240">
                <a:extLst>
                  <a:ext uri="{FF2B5EF4-FFF2-40B4-BE49-F238E27FC236}">
                    <a16:creationId xmlns:a16="http://schemas.microsoft.com/office/drawing/2014/main" id="{C9DA5E95-6957-47BB-9261-A673D88F3F7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88954" y="2886697"/>
                <a:ext cx="878400" cy="36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A1AF005F-F17E-4DC0-B4DE-1234012E7523}"/>
                  </a:ext>
                </a:extLst>
              </p14:cNvPr>
              <p14:cNvContentPartPr/>
              <p14:nvPr/>
            </p14:nvContentPartPr>
            <p14:xfrm>
              <a:off x="7935834" y="2619577"/>
              <a:ext cx="307080" cy="212400"/>
            </p14:xfrm>
          </p:contentPart>
        </mc:Choice>
        <mc:Fallback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A1AF005F-F17E-4DC0-B4DE-1234012E752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27184" y="2610937"/>
                <a:ext cx="324741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44" name="Ink 243">
                <a:extLst>
                  <a:ext uri="{FF2B5EF4-FFF2-40B4-BE49-F238E27FC236}">
                    <a16:creationId xmlns:a16="http://schemas.microsoft.com/office/drawing/2014/main" id="{9288524E-99D3-461F-A703-C8C38A0338B3}"/>
                  </a:ext>
                </a:extLst>
              </p14:cNvPr>
              <p14:cNvContentPartPr/>
              <p14:nvPr/>
            </p14:nvContentPartPr>
            <p14:xfrm>
              <a:off x="1456194" y="191017"/>
              <a:ext cx="7358400" cy="2336400"/>
            </p14:xfrm>
          </p:contentPart>
        </mc:Choice>
        <mc:Fallback>
          <p:pic>
            <p:nvPicPr>
              <p:cNvPr id="244" name="Ink 243">
                <a:extLst>
                  <a:ext uri="{FF2B5EF4-FFF2-40B4-BE49-F238E27FC236}">
                    <a16:creationId xmlns:a16="http://schemas.microsoft.com/office/drawing/2014/main" id="{9288524E-99D3-461F-A703-C8C38A0338B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47554" y="182017"/>
                <a:ext cx="7376040" cy="235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65" name="Ink 264">
                <a:extLst>
                  <a:ext uri="{FF2B5EF4-FFF2-40B4-BE49-F238E27FC236}">
                    <a16:creationId xmlns:a16="http://schemas.microsoft.com/office/drawing/2014/main" id="{6011691B-292E-4AC2-93DA-EB4BE9E4CCD9}"/>
                  </a:ext>
                </a:extLst>
              </p14:cNvPr>
              <p14:cNvContentPartPr/>
              <p14:nvPr/>
            </p14:nvContentPartPr>
            <p14:xfrm>
              <a:off x="1849165" y="3443572"/>
              <a:ext cx="733320" cy="335160"/>
            </p14:xfrm>
          </p:contentPart>
        </mc:Choice>
        <mc:Fallback>
          <p:pic>
            <p:nvPicPr>
              <p:cNvPr id="265" name="Ink 264">
                <a:extLst>
                  <a:ext uri="{FF2B5EF4-FFF2-40B4-BE49-F238E27FC236}">
                    <a16:creationId xmlns:a16="http://schemas.microsoft.com/office/drawing/2014/main" id="{6011691B-292E-4AC2-93DA-EB4BE9E4CCD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40169" y="3434923"/>
                <a:ext cx="750951" cy="3528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66" name="Ink 265">
                <a:extLst>
                  <a:ext uri="{FF2B5EF4-FFF2-40B4-BE49-F238E27FC236}">
                    <a16:creationId xmlns:a16="http://schemas.microsoft.com/office/drawing/2014/main" id="{4F000083-365E-4059-89D3-FF0DA7B7608B}"/>
                  </a:ext>
                </a:extLst>
              </p14:cNvPr>
              <p14:cNvContentPartPr/>
              <p14:nvPr/>
            </p14:nvContentPartPr>
            <p14:xfrm>
              <a:off x="210085" y="3485332"/>
              <a:ext cx="1365840" cy="282240"/>
            </p14:xfrm>
          </p:contentPart>
        </mc:Choice>
        <mc:Fallback>
          <p:pic>
            <p:nvPicPr>
              <p:cNvPr id="266" name="Ink 265">
                <a:extLst>
                  <a:ext uri="{FF2B5EF4-FFF2-40B4-BE49-F238E27FC236}">
                    <a16:creationId xmlns:a16="http://schemas.microsoft.com/office/drawing/2014/main" id="{4F000083-365E-4059-89D3-FF0DA7B7608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1445" y="3476692"/>
                <a:ext cx="1383480" cy="29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76" name="Ink 275">
                <a:extLst>
                  <a:ext uri="{FF2B5EF4-FFF2-40B4-BE49-F238E27FC236}">
                    <a16:creationId xmlns:a16="http://schemas.microsoft.com/office/drawing/2014/main" id="{92A6C35F-77FF-43F7-B395-CB8D21D0F15F}"/>
                  </a:ext>
                </a:extLst>
              </p14:cNvPr>
              <p14:cNvContentPartPr/>
              <p14:nvPr/>
            </p14:nvContentPartPr>
            <p14:xfrm>
              <a:off x="2883805" y="3479572"/>
              <a:ext cx="1137240" cy="186480"/>
            </p14:xfrm>
          </p:contentPart>
        </mc:Choice>
        <mc:Fallback>
          <p:pic>
            <p:nvPicPr>
              <p:cNvPr id="276" name="Ink 275">
                <a:extLst>
                  <a:ext uri="{FF2B5EF4-FFF2-40B4-BE49-F238E27FC236}">
                    <a16:creationId xmlns:a16="http://schemas.microsoft.com/office/drawing/2014/main" id="{92A6C35F-77FF-43F7-B395-CB8D21D0F15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875165" y="3470932"/>
                <a:ext cx="115488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7926D207-EF80-42A4-9195-B6238EE08408}"/>
                  </a:ext>
                </a:extLst>
              </p14:cNvPr>
              <p14:cNvContentPartPr/>
              <p14:nvPr/>
            </p14:nvContentPartPr>
            <p14:xfrm>
              <a:off x="4236325" y="3444652"/>
              <a:ext cx="494640" cy="173880"/>
            </p14:xfrm>
          </p:contentPart>
        </mc:Choice>
        <mc:Fallback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7926D207-EF80-42A4-9195-B6238EE0840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27685" y="3436012"/>
                <a:ext cx="51228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22" name="Ink 321">
                <a:extLst>
                  <a:ext uri="{FF2B5EF4-FFF2-40B4-BE49-F238E27FC236}">
                    <a16:creationId xmlns:a16="http://schemas.microsoft.com/office/drawing/2014/main" id="{BC7D50F9-54F9-40EA-A85C-534E5710DA5E}"/>
                  </a:ext>
                </a:extLst>
              </p14:cNvPr>
              <p14:cNvContentPartPr/>
              <p14:nvPr/>
            </p14:nvContentPartPr>
            <p14:xfrm>
              <a:off x="396354" y="4309417"/>
              <a:ext cx="424440" cy="192600"/>
            </p14:xfrm>
          </p:contentPart>
        </mc:Choice>
        <mc:Fallback>
          <p:pic>
            <p:nvPicPr>
              <p:cNvPr id="322" name="Ink 321">
                <a:extLst>
                  <a:ext uri="{FF2B5EF4-FFF2-40B4-BE49-F238E27FC236}">
                    <a16:creationId xmlns:a16="http://schemas.microsoft.com/office/drawing/2014/main" id="{BC7D50F9-54F9-40EA-A85C-534E5710DA5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87354" y="4300417"/>
                <a:ext cx="442080" cy="21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36" name="Ink 335">
                <a:extLst>
                  <a:ext uri="{FF2B5EF4-FFF2-40B4-BE49-F238E27FC236}">
                    <a16:creationId xmlns:a16="http://schemas.microsoft.com/office/drawing/2014/main" id="{467CE6AE-A31D-4094-8E08-1BEEF2B26CE7}"/>
                  </a:ext>
                </a:extLst>
              </p14:cNvPr>
              <p14:cNvContentPartPr/>
              <p14:nvPr/>
            </p14:nvContentPartPr>
            <p14:xfrm>
              <a:off x="2726274" y="4313017"/>
              <a:ext cx="472320" cy="164520"/>
            </p14:xfrm>
          </p:contentPart>
        </mc:Choice>
        <mc:Fallback>
          <p:pic>
            <p:nvPicPr>
              <p:cNvPr id="336" name="Ink 335">
                <a:extLst>
                  <a:ext uri="{FF2B5EF4-FFF2-40B4-BE49-F238E27FC236}">
                    <a16:creationId xmlns:a16="http://schemas.microsoft.com/office/drawing/2014/main" id="{467CE6AE-A31D-4094-8E08-1BEEF2B26CE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17634" y="4304396"/>
                <a:ext cx="489960" cy="1821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37" name="Ink 336">
                <a:extLst>
                  <a:ext uri="{FF2B5EF4-FFF2-40B4-BE49-F238E27FC236}">
                    <a16:creationId xmlns:a16="http://schemas.microsoft.com/office/drawing/2014/main" id="{14116384-09B8-4493-A017-AA4486EB9646}"/>
                  </a:ext>
                </a:extLst>
              </p14:cNvPr>
              <p14:cNvContentPartPr/>
              <p14:nvPr/>
            </p14:nvContentPartPr>
            <p14:xfrm>
              <a:off x="1015914" y="4280257"/>
              <a:ext cx="1409760" cy="258840"/>
            </p14:xfrm>
          </p:contentPart>
        </mc:Choice>
        <mc:Fallback>
          <p:pic>
            <p:nvPicPr>
              <p:cNvPr id="337" name="Ink 336">
                <a:extLst>
                  <a:ext uri="{FF2B5EF4-FFF2-40B4-BE49-F238E27FC236}">
                    <a16:creationId xmlns:a16="http://schemas.microsoft.com/office/drawing/2014/main" id="{14116384-09B8-4493-A017-AA4486EB964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06914" y="4271617"/>
                <a:ext cx="142740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38" name="Ink 337">
                <a:extLst>
                  <a:ext uri="{FF2B5EF4-FFF2-40B4-BE49-F238E27FC236}">
                    <a16:creationId xmlns:a16="http://schemas.microsoft.com/office/drawing/2014/main" id="{FF2E05F3-C29E-43AA-BA47-312280B67BD0}"/>
                  </a:ext>
                </a:extLst>
              </p14:cNvPr>
              <p14:cNvContentPartPr/>
              <p14:nvPr/>
            </p14:nvContentPartPr>
            <p14:xfrm>
              <a:off x="3977994" y="4300417"/>
              <a:ext cx="190080" cy="169560"/>
            </p14:xfrm>
          </p:contentPart>
        </mc:Choice>
        <mc:Fallback>
          <p:pic>
            <p:nvPicPr>
              <p:cNvPr id="338" name="Ink 337">
                <a:extLst>
                  <a:ext uri="{FF2B5EF4-FFF2-40B4-BE49-F238E27FC236}">
                    <a16:creationId xmlns:a16="http://schemas.microsoft.com/office/drawing/2014/main" id="{FF2E05F3-C29E-43AA-BA47-312280B67BD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968994" y="4291777"/>
                <a:ext cx="20772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39" name="Ink 338">
                <a:extLst>
                  <a:ext uri="{FF2B5EF4-FFF2-40B4-BE49-F238E27FC236}">
                    <a16:creationId xmlns:a16="http://schemas.microsoft.com/office/drawing/2014/main" id="{DBC9BFB2-9EBD-41A7-8F40-3B22F5773BDA}"/>
                  </a:ext>
                </a:extLst>
              </p14:cNvPr>
              <p14:cNvContentPartPr/>
              <p14:nvPr/>
            </p14:nvContentPartPr>
            <p14:xfrm>
              <a:off x="4259514" y="4289257"/>
              <a:ext cx="221760" cy="178200"/>
            </p14:xfrm>
          </p:contentPart>
        </mc:Choice>
        <mc:Fallback>
          <p:pic>
            <p:nvPicPr>
              <p:cNvPr id="339" name="Ink 338">
                <a:extLst>
                  <a:ext uri="{FF2B5EF4-FFF2-40B4-BE49-F238E27FC236}">
                    <a16:creationId xmlns:a16="http://schemas.microsoft.com/office/drawing/2014/main" id="{DBC9BFB2-9EBD-41A7-8F40-3B22F5773BD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250874" y="4280617"/>
                <a:ext cx="23940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40" name="Ink 339">
                <a:extLst>
                  <a:ext uri="{FF2B5EF4-FFF2-40B4-BE49-F238E27FC236}">
                    <a16:creationId xmlns:a16="http://schemas.microsoft.com/office/drawing/2014/main" id="{9D9386CE-43B9-4105-B7A1-4F8F126B3F69}"/>
                  </a:ext>
                </a:extLst>
              </p14:cNvPr>
              <p14:cNvContentPartPr/>
              <p14:nvPr/>
            </p14:nvContentPartPr>
            <p14:xfrm>
              <a:off x="4628154" y="4364137"/>
              <a:ext cx="140400" cy="12960"/>
            </p14:xfrm>
          </p:contentPart>
        </mc:Choice>
        <mc:Fallback>
          <p:pic>
            <p:nvPicPr>
              <p:cNvPr id="340" name="Ink 339">
                <a:extLst>
                  <a:ext uri="{FF2B5EF4-FFF2-40B4-BE49-F238E27FC236}">
                    <a16:creationId xmlns:a16="http://schemas.microsoft.com/office/drawing/2014/main" id="{9D9386CE-43B9-4105-B7A1-4F8F126B3F6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619514" y="4355497"/>
                <a:ext cx="15804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41" name="Ink 340">
                <a:extLst>
                  <a:ext uri="{FF2B5EF4-FFF2-40B4-BE49-F238E27FC236}">
                    <a16:creationId xmlns:a16="http://schemas.microsoft.com/office/drawing/2014/main" id="{B69BDCDB-B906-4F25-B3F2-59DF3C322793}"/>
                  </a:ext>
                </a:extLst>
              </p14:cNvPr>
              <p14:cNvContentPartPr/>
              <p14:nvPr/>
            </p14:nvContentPartPr>
            <p14:xfrm>
              <a:off x="4616994" y="4430017"/>
              <a:ext cx="169560" cy="15120"/>
            </p14:xfrm>
          </p:contentPart>
        </mc:Choice>
        <mc:Fallback>
          <p:pic>
            <p:nvPicPr>
              <p:cNvPr id="341" name="Ink 340">
                <a:extLst>
                  <a:ext uri="{FF2B5EF4-FFF2-40B4-BE49-F238E27FC236}">
                    <a16:creationId xmlns:a16="http://schemas.microsoft.com/office/drawing/2014/main" id="{B69BDCDB-B906-4F25-B3F2-59DF3C32279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608354" y="4421377"/>
                <a:ext cx="18720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82" name="Ink 381">
                <a:extLst>
                  <a:ext uri="{FF2B5EF4-FFF2-40B4-BE49-F238E27FC236}">
                    <a16:creationId xmlns:a16="http://schemas.microsoft.com/office/drawing/2014/main" id="{996712C5-ED3F-4876-8F87-50CB18935CE3}"/>
                  </a:ext>
                </a:extLst>
              </p14:cNvPr>
              <p14:cNvContentPartPr/>
              <p14:nvPr/>
            </p14:nvContentPartPr>
            <p14:xfrm>
              <a:off x="5981394" y="5209777"/>
              <a:ext cx="879840" cy="201240"/>
            </p14:xfrm>
          </p:contentPart>
        </mc:Choice>
        <mc:Fallback>
          <p:pic>
            <p:nvPicPr>
              <p:cNvPr id="382" name="Ink 381">
                <a:extLst>
                  <a:ext uri="{FF2B5EF4-FFF2-40B4-BE49-F238E27FC236}">
                    <a16:creationId xmlns:a16="http://schemas.microsoft.com/office/drawing/2014/main" id="{996712C5-ED3F-4876-8F87-50CB18935CE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972394" y="5200777"/>
                <a:ext cx="89748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83" name="Ink 382">
                <a:extLst>
                  <a:ext uri="{FF2B5EF4-FFF2-40B4-BE49-F238E27FC236}">
                    <a16:creationId xmlns:a16="http://schemas.microsoft.com/office/drawing/2014/main" id="{51FE4C0F-980F-4841-953D-72291EB8909E}"/>
                  </a:ext>
                </a:extLst>
              </p14:cNvPr>
              <p14:cNvContentPartPr/>
              <p14:nvPr/>
            </p14:nvContentPartPr>
            <p14:xfrm>
              <a:off x="5690154" y="5267017"/>
              <a:ext cx="180360" cy="210600"/>
            </p14:xfrm>
          </p:contentPart>
        </mc:Choice>
        <mc:Fallback>
          <p:pic>
            <p:nvPicPr>
              <p:cNvPr id="383" name="Ink 382">
                <a:extLst>
                  <a:ext uri="{FF2B5EF4-FFF2-40B4-BE49-F238E27FC236}">
                    <a16:creationId xmlns:a16="http://schemas.microsoft.com/office/drawing/2014/main" id="{51FE4C0F-980F-4841-953D-72291EB8909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681514" y="5258377"/>
                <a:ext cx="19800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84" name="Ink 383">
                <a:extLst>
                  <a:ext uri="{FF2B5EF4-FFF2-40B4-BE49-F238E27FC236}">
                    <a16:creationId xmlns:a16="http://schemas.microsoft.com/office/drawing/2014/main" id="{3B3F9F15-9F6F-4419-91BA-5A6ADF36CD86}"/>
                  </a:ext>
                </a:extLst>
              </p14:cNvPr>
              <p14:cNvContentPartPr/>
              <p14:nvPr/>
            </p14:nvContentPartPr>
            <p14:xfrm>
              <a:off x="4798794" y="5251537"/>
              <a:ext cx="770040" cy="247680"/>
            </p14:xfrm>
          </p:contentPart>
        </mc:Choice>
        <mc:Fallback>
          <p:pic>
            <p:nvPicPr>
              <p:cNvPr id="384" name="Ink 383">
                <a:extLst>
                  <a:ext uri="{FF2B5EF4-FFF2-40B4-BE49-F238E27FC236}">
                    <a16:creationId xmlns:a16="http://schemas.microsoft.com/office/drawing/2014/main" id="{3B3F9F15-9F6F-4419-91BA-5A6ADF36CD8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790154" y="5242897"/>
                <a:ext cx="78768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25" name="Ink 424">
                <a:extLst>
                  <a:ext uri="{FF2B5EF4-FFF2-40B4-BE49-F238E27FC236}">
                    <a16:creationId xmlns:a16="http://schemas.microsoft.com/office/drawing/2014/main" id="{04CF3541-F814-4458-BFBB-AEBA599F8CF3}"/>
                  </a:ext>
                </a:extLst>
              </p14:cNvPr>
              <p14:cNvContentPartPr/>
              <p14:nvPr/>
            </p14:nvContentPartPr>
            <p14:xfrm>
              <a:off x="4945674" y="3387817"/>
              <a:ext cx="3939480" cy="1765080"/>
            </p14:xfrm>
          </p:contentPart>
        </mc:Choice>
        <mc:Fallback>
          <p:pic>
            <p:nvPicPr>
              <p:cNvPr id="425" name="Ink 424">
                <a:extLst>
                  <a:ext uri="{FF2B5EF4-FFF2-40B4-BE49-F238E27FC236}">
                    <a16:creationId xmlns:a16="http://schemas.microsoft.com/office/drawing/2014/main" id="{04CF3541-F814-4458-BFBB-AEBA599F8CF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937034" y="3379177"/>
                <a:ext cx="3957120" cy="178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190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D1ED7F2-5D9A-45AC-B91D-2F32FC1C07C3}"/>
                  </a:ext>
                </a:extLst>
              </p14:cNvPr>
              <p14:cNvContentPartPr/>
              <p14:nvPr/>
            </p14:nvContentPartPr>
            <p14:xfrm>
              <a:off x="1455114" y="421777"/>
              <a:ext cx="488880" cy="243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D1ED7F2-5D9A-45AC-B91D-2F32FC1C07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6114" y="412790"/>
                <a:ext cx="506520" cy="2613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81F9429-4CC2-476E-8930-554D4801F699}"/>
                  </a:ext>
                </a:extLst>
              </p14:cNvPr>
              <p14:cNvContentPartPr/>
              <p14:nvPr/>
            </p14:nvContentPartPr>
            <p14:xfrm>
              <a:off x="2136954" y="510697"/>
              <a:ext cx="199440" cy="8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81F9429-4CC2-476E-8930-554D4801F69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28314" y="501697"/>
                <a:ext cx="21708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064366E-C8F4-48EB-9A2F-B3D5BF711B9E}"/>
                  </a:ext>
                </a:extLst>
              </p14:cNvPr>
              <p14:cNvContentPartPr/>
              <p14:nvPr/>
            </p14:nvContentPartPr>
            <p14:xfrm>
              <a:off x="2118954" y="581617"/>
              <a:ext cx="181440" cy="8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064366E-C8F4-48EB-9A2F-B3D5BF711B9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09954" y="572617"/>
                <a:ext cx="19908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314C0F6-B683-4270-AFAA-DA72475C0FFD}"/>
                  </a:ext>
                </a:extLst>
              </p14:cNvPr>
              <p14:cNvContentPartPr/>
              <p14:nvPr/>
            </p14:nvContentPartPr>
            <p14:xfrm>
              <a:off x="3522954" y="314137"/>
              <a:ext cx="150480" cy="1890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314C0F6-B683-4270-AFAA-DA72475C0FF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13954" y="305497"/>
                <a:ext cx="16812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C91096D-2E93-4AFA-BB50-9FC08842F73C}"/>
                  </a:ext>
                </a:extLst>
              </p14:cNvPr>
              <p14:cNvContentPartPr/>
              <p14:nvPr/>
            </p14:nvContentPartPr>
            <p14:xfrm>
              <a:off x="3766674" y="294697"/>
              <a:ext cx="376560" cy="1987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C91096D-2E93-4AFA-BB50-9FC08842F73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57683" y="286041"/>
                <a:ext cx="394183" cy="2163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E930695-C04D-49E2-945E-8CD3F120F533}"/>
                  </a:ext>
                </a:extLst>
              </p14:cNvPr>
              <p14:cNvContentPartPr/>
              <p14:nvPr/>
            </p14:nvContentPartPr>
            <p14:xfrm>
              <a:off x="2552394" y="301177"/>
              <a:ext cx="834840" cy="3765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E930695-C04D-49E2-945E-8CD3F120F53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543750" y="292177"/>
                <a:ext cx="852488" cy="3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E6E94257-09E1-448F-8B57-47293E577CE7}"/>
                  </a:ext>
                </a:extLst>
              </p14:cNvPr>
              <p14:cNvContentPartPr/>
              <p14:nvPr/>
            </p14:nvContentPartPr>
            <p14:xfrm>
              <a:off x="2066034" y="965737"/>
              <a:ext cx="367560" cy="2404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E6E94257-09E1-448F-8B57-47293E577CE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57034" y="957097"/>
                <a:ext cx="38520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C90A3BB8-08C2-4FEE-BADA-3734F6A5143D}"/>
                  </a:ext>
                </a:extLst>
              </p14:cNvPr>
              <p14:cNvContentPartPr/>
              <p14:nvPr/>
            </p14:nvContentPartPr>
            <p14:xfrm>
              <a:off x="1386354" y="926137"/>
              <a:ext cx="478080" cy="2023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C90A3BB8-08C2-4FEE-BADA-3734F6A5143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77354" y="917497"/>
                <a:ext cx="49572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780ACB7C-19F0-4E4D-925D-D0F15DD65027}"/>
                  </a:ext>
                </a:extLst>
              </p14:cNvPr>
              <p14:cNvContentPartPr/>
              <p14:nvPr/>
            </p14:nvContentPartPr>
            <p14:xfrm>
              <a:off x="908634" y="934057"/>
              <a:ext cx="341280" cy="2491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780ACB7C-19F0-4E4D-925D-D0F15DD6502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99994" y="925057"/>
                <a:ext cx="358920" cy="26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14DB06C0-06FE-4BC3-9316-ECF4D882B4D0}"/>
                  </a:ext>
                </a:extLst>
              </p14:cNvPr>
              <p14:cNvContentPartPr/>
              <p14:nvPr/>
            </p14:nvContentPartPr>
            <p14:xfrm>
              <a:off x="3784314" y="921817"/>
              <a:ext cx="147600" cy="1548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14DB06C0-06FE-4BC3-9316-ECF4D882B4D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775674" y="913177"/>
                <a:ext cx="16524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2BBC13C6-C95A-4EFB-9B9D-709E7D3EFCAA}"/>
                  </a:ext>
                </a:extLst>
              </p14:cNvPr>
              <p14:cNvContentPartPr/>
              <p14:nvPr/>
            </p14:nvContentPartPr>
            <p14:xfrm>
              <a:off x="3754074" y="1007857"/>
              <a:ext cx="181440" cy="90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2BBC13C6-C95A-4EFB-9B9D-709E7D3EFCA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745434" y="998857"/>
                <a:ext cx="19908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58816F0B-D905-4828-B4D0-9E93846C12F4}"/>
                  </a:ext>
                </a:extLst>
              </p14:cNvPr>
              <p14:cNvContentPartPr/>
              <p14:nvPr/>
            </p14:nvContentPartPr>
            <p14:xfrm>
              <a:off x="4175634" y="806257"/>
              <a:ext cx="407520" cy="21744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58816F0B-D905-4828-B4D0-9E93846C12F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167002" y="797257"/>
                <a:ext cx="425144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72D4E9C4-586F-48D2-BD87-E703E5FC6645}"/>
                  </a:ext>
                </a:extLst>
              </p14:cNvPr>
              <p14:cNvContentPartPr/>
              <p14:nvPr/>
            </p14:nvContentPartPr>
            <p14:xfrm>
              <a:off x="3278154" y="830737"/>
              <a:ext cx="357120" cy="3711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72D4E9C4-586F-48D2-BD87-E703E5FC664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69514" y="821737"/>
                <a:ext cx="374760" cy="38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8F5C3053-6A88-4931-BB08-A96E801DB625}"/>
                  </a:ext>
                </a:extLst>
              </p14:cNvPr>
              <p14:cNvContentPartPr/>
              <p14:nvPr/>
            </p14:nvContentPartPr>
            <p14:xfrm>
              <a:off x="4736154" y="769537"/>
              <a:ext cx="383040" cy="23868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8F5C3053-6A88-4931-BB08-A96E801DB62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727162" y="760897"/>
                <a:ext cx="400663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B23539AE-77E6-4573-90CF-70C57B82A70C}"/>
                  </a:ext>
                </a:extLst>
              </p14:cNvPr>
              <p14:cNvContentPartPr/>
              <p14:nvPr/>
            </p14:nvContentPartPr>
            <p14:xfrm>
              <a:off x="1843554" y="1772857"/>
              <a:ext cx="367560" cy="30240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B23539AE-77E6-4573-90CF-70C57B82A70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834554" y="1763846"/>
                <a:ext cx="385200" cy="3200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0197D639-E872-4BA4-9757-FEF85BA97B16}"/>
                  </a:ext>
                </a:extLst>
              </p14:cNvPr>
              <p14:cNvContentPartPr/>
              <p14:nvPr/>
            </p14:nvContentPartPr>
            <p14:xfrm>
              <a:off x="2375274" y="1837297"/>
              <a:ext cx="141480" cy="1368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0197D639-E872-4BA4-9757-FEF85BA97B1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366274" y="1828297"/>
                <a:ext cx="15912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39B60A8B-1195-4C64-BE94-23C7531A510F}"/>
                  </a:ext>
                </a:extLst>
              </p14:cNvPr>
              <p14:cNvContentPartPr/>
              <p14:nvPr/>
            </p14:nvContentPartPr>
            <p14:xfrm>
              <a:off x="2332434" y="1919377"/>
              <a:ext cx="206640" cy="129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39B60A8B-1195-4C64-BE94-23C7531A510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323794" y="1910737"/>
                <a:ext cx="22428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783FD106-703D-43E4-9911-8C9DBCAA2829}"/>
                  </a:ext>
                </a:extLst>
              </p14:cNvPr>
              <p14:cNvContentPartPr/>
              <p14:nvPr/>
            </p14:nvContentPartPr>
            <p14:xfrm>
              <a:off x="2710794" y="1727497"/>
              <a:ext cx="142920" cy="18360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783FD106-703D-43E4-9911-8C9DBCAA2829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702154" y="1718857"/>
                <a:ext cx="16056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9D61D381-FF10-4934-9470-73DACF67EDA6}"/>
                  </a:ext>
                </a:extLst>
              </p14:cNvPr>
              <p14:cNvContentPartPr/>
              <p14:nvPr/>
            </p14:nvContentPartPr>
            <p14:xfrm>
              <a:off x="2962434" y="1683577"/>
              <a:ext cx="142560" cy="20016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9D61D381-FF10-4934-9470-73DACF67EDA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953794" y="1674937"/>
                <a:ext cx="16020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783D25B3-E072-4010-BD27-EF38B69DF11A}"/>
                  </a:ext>
                </a:extLst>
              </p14:cNvPr>
              <p14:cNvContentPartPr/>
              <p14:nvPr/>
            </p14:nvContentPartPr>
            <p14:xfrm>
              <a:off x="3740754" y="1757377"/>
              <a:ext cx="168840" cy="126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783D25B3-E072-4010-BD27-EF38B69DF11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732114" y="1748737"/>
                <a:ext cx="18648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BFB1CDFB-B4BA-44E4-977C-B5F28AC57E8F}"/>
                  </a:ext>
                </a:extLst>
              </p14:cNvPr>
              <p14:cNvContentPartPr/>
              <p14:nvPr/>
            </p14:nvContentPartPr>
            <p14:xfrm>
              <a:off x="3726354" y="1830097"/>
              <a:ext cx="183240" cy="432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BFB1CDFB-B4BA-44E4-977C-B5F28AC57E8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717354" y="1821457"/>
                <a:ext cx="20088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2A956B14-BABC-4044-B8B2-9763803F2A59}"/>
                  </a:ext>
                </a:extLst>
              </p14:cNvPr>
              <p14:cNvContentPartPr/>
              <p14:nvPr/>
            </p14:nvContentPartPr>
            <p14:xfrm>
              <a:off x="3211914" y="1675657"/>
              <a:ext cx="338400" cy="20232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2A956B14-BABC-4044-B8B2-9763803F2A5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202914" y="1667002"/>
                <a:ext cx="356040" cy="2199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D7E9FFFB-5F81-4B81-826B-54330FC0A264}"/>
                  </a:ext>
                </a:extLst>
              </p14:cNvPr>
              <p14:cNvContentPartPr/>
              <p14:nvPr/>
            </p14:nvContentPartPr>
            <p14:xfrm>
              <a:off x="4193274" y="1515817"/>
              <a:ext cx="135000" cy="13716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D7E9FFFB-5F81-4B81-826B-54330FC0A26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184634" y="1506817"/>
                <a:ext cx="15264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A4AC321B-FDEB-4FFE-A927-E13B2B040B27}"/>
                  </a:ext>
                </a:extLst>
              </p14:cNvPr>
              <p14:cNvContentPartPr/>
              <p14:nvPr/>
            </p14:nvContentPartPr>
            <p14:xfrm>
              <a:off x="4213434" y="1703377"/>
              <a:ext cx="655200" cy="4536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A4AC321B-FDEB-4FFE-A927-E13B2B040B2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204794" y="1694737"/>
                <a:ext cx="672840" cy="6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D9E413F0-E2FA-4A08-8D0D-5CA8A4C114A7}"/>
                  </a:ext>
                </a:extLst>
              </p14:cNvPr>
              <p14:cNvContentPartPr/>
              <p14:nvPr/>
            </p14:nvContentPartPr>
            <p14:xfrm>
              <a:off x="4449234" y="1458217"/>
              <a:ext cx="384120" cy="18360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D9E413F0-E2FA-4A08-8D0D-5CA8A4C114A7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440602" y="1449577"/>
                <a:ext cx="401743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4AF962DC-99B9-449F-AFFE-DEC5DF7F56F6}"/>
                  </a:ext>
                </a:extLst>
              </p14:cNvPr>
              <p14:cNvContentPartPr/>
              <p14:nvPr/>
            </p14:nvContentPartPr>
            <p14:xfrm>
              <a:off x="4183194" y="1825417"/>
              <a:ext cx="201240" cy="26280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4AF962DC-99B9-449F-AFFE-DEC5DF7F56F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174554" y="1816777"/>
                <a:ext cx="218880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AED4E22A-DB17-4E51-9CA0-0A6F152BB014}"/>
                  </a:ext>
                </a:extLst>
              </p14:cNvPr>
              <p14:cNvContentPartPr/>
              <p14:nvPr/>
            </p14:nvContentPartPr>
            <p14:xfrm>
              <a:off x="5547234" y="1963657"/>
              <a:ext cx="774720" cy="17820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AED4E22A-DB17-4E51-9CA0-0A6F152BB014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538594" y="1954657"/>
                <a:ext cx="79236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75428DC1-1041-4E5F-900C-76C3C11910CD}"/>
                  </a:ext>
                </a:extLst>
              </p14:cNvPr>
              <p14:cNvContentPartPr/>
              <p14:nvPr/>
            </p14:nvContentPartPr>
            <p14:xfrm>
              <a:off x="4494594" y="1814257"/>
              <a:ext cx="936720" cy="33696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75428DC1-1041-4E5F-900C-76C3C11910CD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485594" y="1805617"/>
                <a:ext cx="954360" cy="3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1C9943AB-61C9-4E23-9D08-155E475A7B80}"/>
                  </a:ext>
                </a:extLst>
              </p14:cNvPr>
              <p14:cNvContentPartPr/>
              <p14:nvPr/>
            </p14:nvContentPartPr>
            <p14:xfrm>
              <a:off x="5744154" y="2287297"/>
              <a:ext cx="652320" cy="22608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1C9943AB-61C9-4E23-9D08-155E475A7B80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735514" y="2278657"/>
                <a:ext cx="66996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E73CE3A1-36AA-47F9-9BD0-3918A80EDBA6}"/>
                  </a:ext>
                </a:extLst>
              </p14:cNvPr>
              <p14:cNvContentPartPr/>
              <p14:nvPr/>
            </p14:nvContentPartPr>
            <p14:xfrm>
              <a:off x="5191914" y="2311057"/>
              <a:ext cx="373320" cy="16452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E73CE3A1-36AA-47F9-9BD0-3918A80EDBA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183266" y="2302057"/>
                <a:ext cx="390977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521837B5-3338-4FD2-9F92-76106E84C479}"/>
                  </a:ext>
                </a:extLst>
              </p14:cNvPr>
              <p14:cNvContentPartPr/>
              <p14:nvPr/>
            </p14:nvContentPartPr>
            <p14:xfrm>
              <a:off x="7000194" y="1873297"/>
              <a:ext cx="483480" cy="241920"/>
            </p14:xfrm>
          </p:contentPart>
        </mc:Choice>
        <mc:Fallback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521837B5-3338-4FD2-9F92-76106E84C479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991554" y="1864297"/>
                <a:ext cx="50112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5BE96FCE-1958-43D0-AB69-2AAAA90C3FAF}"/>
                  </a:ext>
                </a:extLst>
              </p14:cNvPr>
              <p14:cNvContentPartPr/>
              <p14:nvPr/>
            </p14:nvContentPartPr>
            <p14:xfrm>
              <a:off x="6496554" y="1915057"/>
              <a:ext cx="363600" cy="17172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5BE96FCE-1958-43D0-AB69-2AAAA90C3FAF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487554" y="1906057"/>
                <a:ext cx="381240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E10EBE17-952F-4A53-AD6E-1CA307F54755}"/>
                  </a:ext>
                </a:extLst>
              </p14:cNvPr>
              <p14:cNvContentPartPr/>
              <p14:nvPr/>
            </p14:nvContentPartPr>
            <p14:xfrm>
              <a:off x="6546234" y="2274697"/>
              <a:ext cx="338760" cy="24876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E10EBE17-952F-4A53-AD6E-1CA307F54755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537594" y="2266057"/>
                <a:ext cx="35640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005DB049-E166-4A44-AEA5-416619E692CD}"/>
                  </a:ext>
                </a:extLst>
              </p14:cNvPr>
              <p14:cNvContentPartPr/>
              <p14:nvPr/>
            </p14:nvContentPartPr>
            <p14:xfrm>
              <a:off x="1359714" y="2784817"/>
              <a:ext cx="725760" cy="29520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005DB049-E166-4A44-AEA5-416619E692CD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350718" y="2775817"/>
                <a:ext cx="743391" cy="31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90FDA373-2391-441C-A3E5-82CD45DF8D8B}"/>
                  </a:ext>
                </a:extLst>
              </p14:cNvPr>
              <p14:cNvContentPartPr/>
              <p14:nvPr/>
            </p14:nvContentPartPr>
            <p14:xfrm>
              <a:off x="641514" y="2811817"/>
              <a:ext cx="399600" cy="212040"/>
            </p14:xfrm>
          </p:contentPart>
        </mc:Choice>
        <mc:Fallback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90FDA373-2391-441C-A3E5-82CD45DF8D8B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32874" y="2802817"/>
                <a:ext cx="41724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E8DBA8CC-6A87-4C23-8296-B98D7D1E0022}"/>
                  </a:ext>
                </a:extLst>
              </p14:cNvPr>
              <p14:cNvContentPartPr/>
              <p14:nvPr/>
            </p14:nvContentPartPr>
            <p14:xfrm>
              <a:off x="3111834" y="2757817"/>
              <a:ext cx="1184400" cy="26568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E8DBA8CC-6A87-4C23-8296-B98D7D1E0022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3103191" y="2748817"/>
                <a:ext cx="1202045" cy="2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FD534697-303D-4BFF-8CF8-50B6838A9BEF}"/>
                  </a:ext>
                </a:extLst>
              </p14:cNvPr>
              <p14:cNvContentPartPr/>
              <p14:nvPr/>
            </p14:nvContentPartPr>
            <p14:xfrm>
              <a:off x="2283834" y="2750617"/>
              <a:ext cx="595440" cy="26496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FD534697-303D-4BFF-8CF8-50B6838A9BEF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275194" y="2741977"/>
                <a:ext cx="613080" cy="28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8C72D0A1-4B10-4CDB-BB97-83590EE15470}"/>
                  </a:ext>
                </a:extLst>
              </p14:cNvPr>
              <p14:cNvContentPartPr/>
              <p14:nvPr/>
            </p14:nvContentPartPr>
            <p14:xfrm>
              <a:off x="2755794" y="3298177"/>
              <a:ext cx="189000" cy="33444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8C72D0A1-4B10-4CDB-BB97-83590EE15470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746794" y="3289537"/>
                <a:ext cx="206640" cy="35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97B5FAD2-E4CE-4FF2-BE4E-9519A4E4C198}"/>
                  </a:ext>
                </a:extLst>
              </p14:cNvPr>
              <p14:cNvContentPartPr/>
              <p14:nvPr/>
            </p14:nvContentPartPr>
            <p14:xfrm>
              <a:off x="3201474" y="3433177"/>
              <a:ext cx="180000" cy="7092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97B5FAD2-E4CE-4FF2-BE4E-9519A4E4C198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192834" y="3424177"/>
                <a:ext cx="197640" cy="8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29F3F2FB-9276-4F56-BF67-437FE4A5F470}"/>
                  </a:ext>
                </a:extLst>
              </p14:cNvPr>
              <p14:cNvContentPartPr/>
              <p14:nvPr/>
            </p14:nvContentPartPr>
            <p14:xfrm>
              <a:off x="4116234" y="3289537"/>
              <a:ext cx="134640" cy="200160"/>
            </p14:xfrm>
          </p:contentPart>
        </mc:Choice>
        <mc:Fallback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29F3F2FB-9276-4F56-BF67-437FE4A5F470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107594" y="3280897"/>
                <a:ext cx="15228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C48DF0EE-2E2A-4DE5-9C8E-575E244C33C0}"/>
                  </a:ext>
                </a:extLst>
              </p14:cNvPr>
              <p14:cNvContentPartPr/>
              <p14:nvPr/>
            </p14:nvContentPartPr>
            <p14:xfrm>
              <a:off x="4230714" y="3556657"/>
              <a:ext cx="151920" cy="75240"/>
            </p14:xfrm>
          </p:contentPart>
        </mc:Choice>
        <mc:Fallback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C48DF0EE-2E2A-4DE5-9C8E-575E244C33C0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221714" y="3547657"/>
                <a:ext cx="16956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147FBF97-7723-4502-8B8F-4D5879FCB5D6}"/>
                  </a:ext>
                </a:extLst>
              </p14:cNvPr>
              <p14:cNvContentPartPr/>
              <p14:nvPr/>
            </p14:nvContentPartPr>
            <p14:xfrm>
              <a:off x="3594594" y="3343897"/>
              <a:ext cx="386280" cy="276840"/>
            </p14:xfrm>
          </p:contentPart>
        </mc:Choice>
        <mc:Fallback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147FBF97-7723-4502-8B8F-4D5879FCB5D6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585954" y="3334897"/>
                <a:ext cx="40392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B9A99F9C-4F65-4C71-A628-A6070D72C469}"/>
                  </a:ext>
                </a:extLst>
              </p14:cNvPr>
              <p14:cNvContentPartPr/>
              <p14:nvPr/>
            </p14:nvContentPartPr>
            <p14:xfrm>
              <a:off x="4490994" y="4011697"/>
              <a:ext cx="183960" cy="244080"/>
            </p14:xfrm>
          </p:contentPart>
        </mc:Choice>
        <mc:Fallback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B9A99F9C-4F65-4C71-A628-A6070D72C469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4481994" y="4003057"/>
                <a:ext cx="20160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4428F5E1-081D-47F4-AE77-5D631179D6B1}"/>
                  </a:ext>
                </a:extLst>
              </p14:cNvPr>
              <p14:cNvContentPartPr/>
              <p14:nvPr/>
            </p14:nvContentPartPr>
            <p14:xfrm>
              <a:off x="3289314" y="3712537"/>
              <a:ext cx="1068120" cy="547200"/>
            </p14:xfrm>
          </p:contentPart>
        </mc:Choice>
        <mc:Fallback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4428F5E1-081D-47F4-AE77-5D631179D6B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280674" y="3703543"/>
                <a:ext cx="1085760" cy="5648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C7F03B5A-FFE8-44B0-9108-94F633DD3DCB}"/>
                  </a:ext>
                </a:extLst>
              </p14:cNvPr>
              <p14:cNvContentPartPr/>
              <p14:nvPr/>
            </p14:nvContentPartPr>
            <p14:xfrm>
              <a:off x="5335194" y="3962737"/>
              <a:ext cx="1204920" cy="23904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C7F03B5A-FFE8-44B0-9108-94F633DD3DCB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5326551" y="3954110"/>
                <a:ext cx="1222565" cy="2566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CACBE92F-598D-45C5-BEFF-CEEBE40E6A89}"/>
                  </a:ext>
                </a:extLst>
              </p14:cNvPr>
              <p14:cNvContentPartPr/>
              <p14:nvPr/>
            </p14:nvContentPartPr>
            <p14:xfrm>
              <a:off x="4833354" y="4031497"/>
              <a:ext cx="331920" cy="13644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CACBE92F-598D-45C5-BEFF-CEEBE40E6A89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824364" y="4022834"/>
                <a:ext cx="349541" cy="1541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9C944B69-843A-4F8D-BA9F-4E8945E20301}"/>
                  </a:ext>
                </a:extLst>
              </p14:cNvPr>
              <p14:cNvContentPartPr/>
              <p14:nvPr/>
            </p14:nvContentPartPr>
            <p14:xfrm>
              <a:off x="3349794" y="4526137"/>
              <a:ext cx="138600" cy="1116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9C944B69-843A-4F8D-BA9F-4E8945E20301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3341154" y="4517137"/>
                <a:ext cx="15624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A290A1F9-2431-4849-BBBE-54C5A6AE9B2A}"/>
                  </a:ext>
                </a:extLst>
              </p14:cNvPr>
              <p14:cNvContentPartPr/>
              <p14:nvPr/>
            </p14:nvContentPartPr>
            <p14:xfrm>
              <a:off x="4748754" y="4448737"/>
              <a:ext cx="257040" cy="87480"/>
            </p14:xfrm>
          </p:contentPart>
        </mc:Choice>
        <mc:Fallback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A290A1F9-2431-4849-BBBE-54C5A6AE9B2A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4740114" y="4440097"/>
                <a:ext cx="274680" cy="1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4DEE3726-2558-4735-93D1-FE7507310A9C}"/>
                  </a:ext>
                </a:extLst>
              </p14:cNvPr>
              <p14:cNvContentPartPr/>
              <p14:nvPr/>
            </p14:nvContentPartPr>
            <p14:xfrm>
              <a:off x="3583794" y="4361977"/>
              <a:ext cx="971640" cy="265320"/>
            </p14:xfrm>
          </p:contentPart>
        </mc:Choice>
        <mc:Fallback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4DEE3726-2558-4735-93D1-FE7507310A9C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574797" y="4353325"/>
                <a:ext cx="989273" cy="282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5A8ADA22-9BC9-4080-B1A6-63652C85B8D5}"/>
                  </a:ext>
                </a:extLst>
              </p14:cNvPr>
              <p14:cNvContentPartPr/>
              <p14:nvPr/>
            </p14:nvContentPartPr>
            <p14:xfrm>
              <a:off x="5219994" y="4378897"/>
              <a:ext cx="371880" cy="131040"/>
            </p14:xfrm>
          </p:contentPart>
        </mc:Choice>
        <mc:Fallback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5A8ADA22-9BC9-4080-B1A6-63652C85B8D5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5211354" y="4370257"/>
                <a:ext cx="38952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86D3D0EF-CB4E-42D1-8C85-F94C00F2D1A4}"/>
                  </a:ext>
                </a:extLst>
              </p14:cNvPr>
              <p14:cNvContentPartPr/>
              <p14:nvPr/>
            </p14:nvContentPartPr>
            <p14:xfrm>
              <a:off x="7312674" y="4333177"/>
              <a:ext cx="564480" cy="13896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86D3D0EF-CB4E-42D1-8C85-F94C00F2D1A4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7303674" y="4324537"/>
                <a:ext cx="58212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AC3AAFEC-E9DB-4038-8842-2799B3AAF999}"/>
                  </a:ext>
                </a:extLst>
              </p14:cNvPr>
              <p14:cNvContentPartPr/>
              <p14:nvPr/>
            </p14:nvContentPartPr>
            <p14:xfrm>
              <a:off x="6802554" y="4333177"/>
              <a:ext cx="378000" cy="14292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AC3AAFEC-E9DB-4038-8842-2799B3AAF999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6793554" y="4324200"/>
                <a:ext cx="395640" cy="160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D299A360-EFB7-4B5F-B9E3-454870123A83}"/>
                  </a:ext>
                </a:extLst>
              </p14:cNvPr>
              <p14:cNvContentPartPr/>
              <p14:nvPr/>
            </p14:nvContentPartPr>
            <p14:xfrm>
              <a:off x="6448674" y="4329217"/>
              <a:ext cx="194760" cy="257760"/>
            </p14:xfrm>
          </p:contentPart>
        </mc:Choice>
        <mc:Fallback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D299A360-EFB7-4B5F-B9E3-454870123A83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6440034" y="4320217"/>
                <a:ext cx="21240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6E99915A-3968-44B9-9ECF-5D8A1F9803FB}"/>
                  </a:ext>
                </a:extLst>
              </p14:cNvPr>
              <p14:cNvContentPartPr/>
              <p14:nvPr/>
            </p14:nvContentPartPr>
            <p14:xfrm>
              <a:off x="5727954" y="4335697"/>
              <a:ext cx="565200" cy="30456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6E99915A-3968-44B9-9ECF-5D8A1F9803FB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5718954" y="4326686"/>
                <a:ext cx="582840" cy="3222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25FD5251-D4A8-4C7E-B432-07CB729ACE69}"/>
                  </a:ext>
                </a:extLst>
              </p14:cNvPr>
              <p14:cNvContentPartPr/>
              <p14:nvPr/>
            </p14:nvContentPartPr>
            <p14:xfrm>
              <a:off x="7964994" y="4286017"/>
              <a:ext cx="620640" cy="247320"/>
            </p14:xfrm>
          </p:contentPart>
        </mc:Choice>
        <mc:Fallback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25FD5251-D4A8-4C7E-B432-07CB729ACE69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7956349" y="4277377"/>
                <a:ext cx="638290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7B6EBE1B-521B-47A7-8A51-F2F726BB3490}"/>
                  </a:ext>
                </a:extLst>
              </p14:cNvPr>
              <p14:cNvContentPartPr/>
              <p14:nvPr/>
            </p14:nvContentPartPr>
            <p14:xfrm>
              <a:off x="3384714" y="4908097"/>
              <a:ext cx="1176120" cy="266760"/>
            </p14:xfrm>
          </p:contentPart>
        </mc:Choice>
        <mc:Fallback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7B6EBE1B-521B-47A7-8A51-F2F726BB3490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3375714" y="4899457"/>
                <a:ext cx="119376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71CD45D8-6DD9-474D-A676-20A5977C2721}"/>
                  </a:ext>
                </a:extLst>
              </p14:cNvPr>
              <p14:cNvContentPartPr/>
              <p14:nvPr/>
            </p14:nvContentPartPr>
            <p14:xfrm>
              <a:off x="4762434" y="4927537"/>
              <a:ext cx="256680" cy="129600"/>
            </p14:xfrm>
          </p:contentPart>
        </mc:Choice>
        <mc:Fallback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71CD45D8-6DD9-474D-A676-20A5977C2721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4753434" y="4918897"/>
                <a:ext cx="274320" cy="1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221" name="Ink 220">
                <a:extLst>
                  <a:ext uri="{FF2B5EF4-FFF2-40B4-BE49-F238E27FC236}">
                    <a16:creationId xmlns:a16="http://schemas.microsoft.com/office/drawing/2014/main" id="{B15F409C-870F-4C32-80A6-28B8D81FEF21}"/>
                  </a:ext>
                </a:extLst>
              </p14:cNvPr>
              <p14:cNvContentPartPr/>
              <p14:nvPr/>
            </p14:nvContentPartPr>
            <p14:xfrm>
              <a:off x="5163834" y="4901257"/>
              <a:ext cx="426240" cy="136800"/>
            </p14:xfrm>
          </p:contentPart>
        </mc:Choice>
        <mc:Fallback>
          <p:pic>
            <p:nvPicPr>
              <p:cNvPr id="221" name="Ink 220">
                <a:extLst>
                  <a:ext uri="{FF2B5EF4-FFF2-40B4-BE49-F238E27FC236}">
                    <a16:creationId xmlns:a16="http://schemas.microsoft.com/office/drawing/2014/main" id="{B15F409C-870F-4C32-80A6-28B8D81FEF21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5154834" y="4892257"/>
                <a:ext cx="44388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5B4E6E1C-A13D-4713-9989-770550BB2FFA}"/>
                  </a:ext>
                </a:extLst>
              </p14:cNvPr>
              <p14:cNvContentPartPr/>
              <p14:nvPr/>
            </p14:nvContentPartPr>
            <p14:xfrm>
              <a:off x="5728674" y="4844377"/>
              <a:ext cx="978120" cy="350640"/>
            </p14:xfrm>
          </p:contentPart>
        </mc:Choice>
        <mc:Fallback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5B4E6E1C-A13D-4713-9989-770550BB2FFA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5719674" y="4835377"/>
                <a:ext cx="99576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CC5C119E-73D1-442A-8019-C28469C67823}"/>
                  </a:ext>
                </a:extLst>
              </p14:cNvPr>
              <p14:cNvContentPartPr/>
              <p14:nvPr/>
            </p14:nvContentPartPr>
            <p14:xfrm>
              <a:off x="8035914" y="4783897"/>
              <a:ext cx="417960" cy="214200"/>
            </p14:xfrm>
          </p:contentPart>
        </mc:Choice>
        <mc:Fallback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CC5C119E-73D1-442A-8019-C28469C67823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8027274" y="4775257"/>
                <a:ext cx="43560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74272E08-36E2-4F09-AB2E-3B8115DB6B9F}"/>
                  </a:ext>
                </a:extLst>
              </p14:cNvPr>
              <p14:cNvContentPartPr/>
              <p14:nvPr/>
            </p14:nvContentPartPr>
            <p14:xfrm>
              <a:off x="8556834" y="4964257"/>
              <a:ext cx="21600" cy="3960"/>
            </p14:xfrm>
          </p:contentPart>
        </mc:Choice>
        <mc:Fallback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74272E08-36E2-4F09-AB2E-3B8115DB6B9F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8548194" y="4955617"/>
                <a:ext cx="3924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B67DB2D2-C40D-485E-BAA0-90FE5299EEA4}"/>
                  </a:ext>
                </a:extLst>
              </p14:cNvPr>
              <p14:cNvContentPartPr/>
              <p14:nvPr/>
            </p14:nvContentPartPr>
            <p14:xfrm>
              <a:off x="7373154" y="4847257"/>
              <a:ext cx="471960" cy="155520"/>
            </p14:xfrm>
          </p:contentPart>
        </mc:Choice>
        <mc:Fallback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B67DB2D2-C40D-485E-BAA0-90FE5299EEA4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7364154" y="4838617"/>
                <a:ext cx="48960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DD82FAAB-4187-436A-817C-9957A59F61DE}"/>
                  </a:ext>
                </a:extLst>
              </p14:cNvPr>
              <p14:cNvContentPartPr/>
              <p14:nvPr/>
            </p14:nvContentPartPr>
            <p14:xfrm>
              <a:off x="6956274" y="4812337"/>
              <a:ext cx="210600" cy="318960"/>
            </p14:xfrm>
          </p:contentPart>
        </mc:Choice>
        <mc:Fallback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DD82FAAB-4187-436A-817C-9957A59F61DE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6947274" y="4803337"/>
                <a:ext cx="228240" cy="33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112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8D74295-EA09-48B6-A15D-B0224AB364AE}"/>
                  </a:ext>
                </a:extLst>
              </p14:cNvPr>
              <p14:cNvContentPartPr/>
              <p14:nvPr/>
            </p14:nvContentPartPr>
            <p14:xfrm>
              <a:off x="651594" y="443737"/>
              <a:ext cx="2319120" cy="3985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8D74295-EA09-48B6-A15D-B0224AB364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2594" y="435089"/>
                <a:ext cx="2336760" cy="4161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9D0D3C9F-F9FC-4AD9-A63F-57025414CF03}"/>
                  </a:ext>
                </a:extLst>
              </p14:cNvPr>
              <p14:cNvContentPartPr/>
              <p14:nvPr/>
            </p14:nvContentPartPr>
            <p14:xfrm>
              <a:off x="2636274" y="891937"/>
              <a:ext cx="1637640" cy="2754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9D0D3C9F-F9FC-4AD9-A63F-57025414CF0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27274" y="883286"/>
                <a:ext cx="1655280" cy="2930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856F81AE-9EFF-4AC5-8069-B516EFDCCFCC}"/>
                  </a:ext>
                </a:extLst>
              </p14:cNvPr>
              <p14:cNvContentPartPr/>
              <p14:nvPr/>
            </p14:nvContentPartPr>
            <p14:xfrm>
              <a:off x="4502154" y="817777"/>
              <a:ext cx="1099800" cy="3531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856F81AE-9EFF-4AC5-8069-B516EFDCCFC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93157" y="808777"/>
                <a:ext cx="1117434" cy="37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5446AEDD-3E4B-42AA-89FF-B880E6055D8F}"/>
                  </a:ext>
                </a:extLst>
              </p14:cNvPr>
              <p14:cNvContentPartPr/>
              <p14:nvPr/>
            </p14:nvContentPartPr>
            <p14:xfrm>
              <a:off x="5936394" y="915337"/>
              <a:ext cx="174960" cy="5976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5446AEDD-3E4B-42AA-89FF-B880E6055D8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27394" y="906337"/>
                <a:ext cx="192600" cy="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6EA4ADD1-8E7A-4F42-86F0-DD842FE95CD3}"/>
                  </a:ext>
                </a:extLst>
              </p14:cNvPr>
              <p14:cNvContentPartPr/>
              <p14:nvPr/>
            </p14:nvContentPartPr>
            <p14:xfrm>
              <a:off x="5939994" y="752617"/>
              <a:ext cx="188280" cy="11016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6EA4ADD1-8E7A-4F42-86F0-DD842FE95CD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30994" y="743617"/>
                <a:ext cx="20592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7E79D4F5-FAE2-482D-A8A6-7FCF4BD28EA7}"/>
                  </a:ext>
                </a:extLst>
              </p14:cNvPr>
              <p14:cNvContentPartPr/>
              <p14:nvPr/>
            </p14:nvContentPartPr>
            <p14:xfrm>
              <a:off x="6306114" y="656137"/>
              <a:ext cx="614880" cy="34776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7E79D4F5-FAE2-482D-A8A6-7FCF4BD28EA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97114" y="647497"/>
                <a:ext cx="632520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59FC5320-22FC-4C40-8F97-EC0AB1682395}"/>
                  </a:ext>
                </a:extLst>
              </p14:cNvPr>
              <p14:cNvContentPartPr/>
              <p14:nvPr/>
            </p14:nvContentPartPr>
            <p14:xfrm>
              <a:off x="2727354" y="1390897"/>
              <a:ext cx="264600" cy="18396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59FC5320-22FC-4C40-8F97-EC0AB168239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18354" y="1381897"/>
                <a:ext cx="282240" cy="20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E2159B82-A66F-408D-A575-52882B3CC53D}"/>
                  </a:ext>
                </a:extLst>
              </p14:cNvPr>
              <p14:cNvContentPartPr/>
              <p14:nvPr/>
            </p14:nvContentPartPr>
            <p14:xfrm>
              <a:off x="3403434" y="1326097"/>
              <a:ext cx="27720" cy="20412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E2159B82-A66F-408D-A575-52882B3CC53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94794" y="1317097"/>
                <a:ext cx="4536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8EF56645-D726-49FF-86C6-DECBA7FF037E}"/>
                  </a:ext>
                </a:extLst>
              </p14:cNvPr>
              <p14:cNvContentPartPr/>
              <p14:nvPr/>
            </p14:nvContentPartPr>
            <p14:xfrm>
              <a:off x="3680994" y="1371097"/>
              <a:ext cx="833040" cy="31572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8EF56645-D726-49FF-86C6-DECBA7FF037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672354" y="1362097"/>
                <a:ext cx="850680" cy="33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7AA53F03-42E8-4667-8C8A-5FAB54BFA6B8}"/>
                  </a:ext>
                </a:extLst>
              </p14:cNvPr>
              <p14:cNvContentPartPr/>
              <p14:nvPr/>
            </p14:nvContentPartPr>
            <p14:xfrm>
              <a:off x="7310874" y="1288297"/>
              <a:ext cx="556920" cy="18540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7AA53F03-42E8-4667-8C8A-5FAB54BFA6B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301880" y="1279640"/>
                <a:ext cx="574549" cy="2030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C10EE54F-3ECB-4E82-B658-2BBDFA5B0265}"/>
                  </a:ext>
                </a:extLst>
              </p14:cNvPr>
              <p14:cNvContentPartPr/>
              <p14:nvPr/>
            </p14:nvContentPartPr>
            <p14:xfrm>
              <a:off x="6447594" y="1314937"/>
              <a:ext cx="712080" cy="32760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C10EE54F-3ECB-4E82-B658-2BBDFA5B026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38594" y="1306297"/>
                <a:ext cx="729720" cy="3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5E7D0960-F96C-4E43-A1D7-5B583B37622D}"/>
                  </a:ext>
                </a:extLst>
              </p14:cNvPr>
              <p14:cNvContentPartPr/>
              <p14:nvPr/>
            </p14:nvContentPartPr>
            <p14:xfrm>
              <a:off x="5366154" y="1362817"/>
              <a:ext cx="893880" cy="18360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5E7D0960-F96C-4E43-A1D7-5B583B37622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357158" y="1354177"/>
                <a:ext cx="911513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7F0D9935-7576-413D-A4F9-62D2D204D06F}"/>
                  </a:ext>
                </a:extLst>
              </p14:cNvPr>
              <p14:cNvContentPartPr/>
              <p14:nvPr/>
            </p14:nvContentPartPr>
            <p14:xfrm>
              <a:off x="4773234" y="1379017"/>
              <a:ext cx="449280" cy="18180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7F0D9935-7576-413D-A4F9-62D2D204D06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764241" y="1370017"/>
                <a:ext cx="466906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E8110083-0D4C-4248-911C-A37A63D8EE3A}"/>
                  </a:ext>
                </a:extLst>
              </p14:cNvPr>
              <p14:cNvContentPartPr/>
              <p14:nvPr/>
            </p14:nvContentPartPr>
            <p14:xfrm>
              <a:off x="8076954" y="1255177"/>
              <a:ext cx="191880" cy="14004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E8110083-0D4C-4248-911C-A37A63D8EE3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068314" y="1246537"/>
                <a:ext cx="20952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0F8A42A1-B239-4589-BD10-7F926B615DDC}"/>
                  </a:ext>
                </a:extLst>
              </p14:cNvPr>
              <p14:cNvContentPartPr/>
              <p14:nvPr/>
            </p14:nvContentPartPr>
            <p14:xfrm>
              <a:off x="8437314" y="1156177"/>
              <a:ext cx="550080" cy="29556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0F8A42A1-B239-4589-BD10-7F926B615DD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428314" y="1147177"/>
                <a:ext cx="567720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1D1A8A04-A27E-49E7-A0A9-163359056306}"/>
                  </a:ext>
                </a:extLst>
              </p14:cNvPr>
              <p14:cNvContentPartPr/>
              <p14:nvPr/>
            </p14:nvContentPartPr>
            <p14:xfrm>
              <a:off x="89274" y="1771417"/>
              <a:ext cx="9102240" cy="99648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1D1A8A04-A27E-49E7-A0A9-16335905630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0634" y="1762777"/>
                <a:ext cx="9119880" cy="10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D6B8A914-8C6C-4B10-8045-4B4FF6594783}"/>
                  </a:ext>
                </a:extLst>
              </p14:cNvPr>
              <p14:cNvContentPartPr/>
              <p14:nvPr/>
            </p14:nvContentPartPr>
            <p14:xfrm>
              <a:off x="458994" y="2934937"/>
              <a:ext cx="1024560" cy="17640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D6B8A914-8C6C-4B10-8045-4B4FF659478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49994" y="2926297"/>
                <a:ext cx="104220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A96121B5-83BE-4CBC-9C03-1283F7E56DF4}"/>
                  </a:ext>
                </a:extLst>
              </p14:cNvPr>
              <p14:cNvContentPartPr/>
              <p14:nvPr/>
            </p14:nvContentPartPr>
            <p14:xfrm>
              <a:off x="1663194" y="2843497"/>
              <a:ext cx="1308960" cy="37584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A96121B5-83BE-4CBC-9C03-1283F7E56DF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654554" y="2834857"/>
                <a:ext cx="1326600" cy="39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21" name="Ink 220">
                <a:extLst>
                  <a:ext uri="{FF2B5EF4-FFF2-40B4-BE49-F238E27FC236}">
                    <a16:creationId xmlns:a16="http://schemas.microsoft.com/office/drawing/2014/main" id="{CCD48950-38F1-4B4A-99BF-54D2200A7C15}"/>
                  </a:ext>
                </a:extLst>
              </p14:cNvPr>
              <p14:cNvContentPartPr/>
              <p14:nvPr/>
            </p14:nvContentPartPr>
            <p14:xfrm>
              <a:off x="8167314" y="2940697"/>
              <a:ext cx="246960" cy="205920"/>
            </p14:xfrm>
          </p:contentPart>
        </mc:Choice>
        <mc:Fallback>
          <p:pic>
            <p:nvPicPr>
              <p:cNvPr id="221" name="Ink 220">
                <a:extLst>
                  <a:ext uri="{FF2B5EF4-FFF2-40B4-BE49-F238E27FC236}">
                    <a16:creationId xmlns:a16="http://schemas.microsoft.com/office/drawing/2014/main" id="{CCD48950-38F1-4B4A-99BF-54D2200A7C1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158314" y="2932057"/>
                <a:ext cx="26460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32D62B61-3C82-404C-987E-998616D15642}"/>
                  </a:ext>
                </a:extLst>
              </p14:cNvPr>
              <p14:cNvContentPartPr/>
              <p14:nvPr/>
            </p14:nvContentPartPr>
            <p14:xfrm>
              <a:off x="495714" y="3379537"/>
              <a:ext cx="956520" cy="219960"/>
            </p14:xfrm>
          </p:contentPart>
        </mc:Choice>
        <mc:Fallback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32D62B61-3C82-404C-987E-998616D1564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86714" y="3370537"/>
                <a:ext cx="97416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6333A8CA-2815-4D96-83CF-F527654D06D3}"/>
                  </a:ext>
                </a:extLst>
              </p14:cNvPr>
              <p14:cNvContentPartPr/>
              <p14:nvPr/>
            </p14:nvContentPartPr>
            <p14:xfrm>
              <a:off x="2559234" y="3364417"/>
              <a:ext cx="346320" cy="154440"/>
            </p14:xfrm>
          </p:contentPart>
        </mc:Choice>
        <mc:Fallback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6333A8CA-2815-4D96-83CF-F527654D06D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550594" y="3355417"/>
                <a:ext cx="36396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639F576D-25D3-4441-9321-9AE424044BBF}"/>
                  </a:ext>
                </a:extLst>
              </p14:cNvPr>
              <p14:cNvContentPartPr/>
              <p14:nvPr/>
            </p14:nvContentPartPr>
            <p14:xfrm>
              <a:off x="1761114" y="3321937"/>
              <a:ext cx="567360" cy="221040"/>
            </p14:xfrm>
          </p:contentPart>
        </mc:Choice>
        <mc:Fallback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639F576D-25D3-4441-9321-9AE424044BB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752469" y="3312937"/>
                <a:ext cx="585011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57AEC25D-20E2-4489-BD06-576A26C70190}"/>
                  </a:ext>
                </a:extLst>
              </p14:cNvPr>
              <p14:cNvContentPartPr/>
              <p14:nvPr/>
            </p14:nvContentPartPr>
            <p14:xfrm>
              <a:off x="3133794" y="2845297"/>
              <a:ext cx="4821480" cy="770400"/>
            </p14:xfrm>
          </p:contentPart>
        </mc:Choice>
        <mc:Fallback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57AEC25D-20E2-4489-BD06-576A26C7019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125154" y="2836297"/>
                <a:ext cx="4839120" cy="78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82" name="Ink 281">
                <a:extLst>
                  <a:ext uri="{FF2B5EF4-FFF2-40B4-BE49-F238E27FC236}">
                    <a16:creationId xmlns:a16="http://schemas.microsoft.com/office/drawing/2014/main" id="{E61A72A9-7BCC-4C68-A992-27144ED94F70}"/>
                  </a:ext>
                </a:extLst>
              </p14:cNvPr>
              <p14:cNvContentPartPr/>
              <p14:nvPr/>
            </p14:nvContentPartPr>
            <p14:xfrm>
              <a:off x="4663794" y="3891097"/>
              <a:ext cx="311400" cy="416520"/>
            </p14:xfrm>
          </p:contentPart>
        </mc:Choice>
        <mc:Fallback>
          <p:pic>
            <p:nvPicPr>
              <p:cNvPr id="282" name="Ink 281">
                <a:extLst>
                  <a:ext uri="{FF2B5EF4-FFF2-40B4-BE49-F238E27FC236}">
                    <a16:creationId xmlns:a16="http://schemas.microsoft.com/office/drawing/2014/main" id="{E61A72A9-7BCC-4C68-A992-27144ED94F70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655154" y="3882457"/>
                <a:ext cx="329040" cy="43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EF504E15-9499-4414-A47B-06639801413D}"/>
                  </a:ext>
                </a:extLst>
              </p14:cNvPr>
              <p14:cNvContentPartPr/>
              <p14:nvPr/>
            </p14:nvContentPartPr>
            <p14:xfrm>
              <a:off x="5099394" y="4036897"/>
              <a:ext cx="148320" cy="11160"/>
            </p14:xfrm>
          </p:contentPart>
        </mc:Choice>
        <mc:Fallback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EF504E15-9499-4414-A47B-06639801413D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090394" y="4028257"/>
                <a:ext cx="16596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84" name="Ink 283">
                <a:extLst>
                  <a:ext uri="{FF2B5EF4-FFF2-40B4-BE49-F238E27FC236}">
                    <a16:creationId xmlns:a16="http://schemas.microsoft.com/office/drawing/2014/main" id="{4FC31112-6A83-4097-8510-0D7443F91C72}"/>
                  </a:ext>
                </a:extLst>
              </p14:cNvPr>
              <p14:cNvContentPartPr/>
              <p14:nvPr/>
            </p14:nvContentPartPr>
            <p14:xfrm>
              <a:off x="5095794" y="4113937"/>
              <a:ext cx="140040" cy="9000"/>
            </p14:xfrm>
          </p:contentPart>
        </mc:Choice>
        <mc:Fallback>
          <p:pic>
            <p:nvPicPr>
              <p:cNvPr id="284" name="Ink 283">
                <a:extLst>
                  <a:ext uri="{FF2B5EF4-FFF2-40B4-BE49-F238E27FC236}">
                    <a16:creationId xmlns:a16="http://schemas.microsoft.com/office/drawing/2014/main" id="{4FC31112-6A83-4097-8510-0D7443F91C7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086794" y="4104937"/>
                <a:ext cx="15768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01690C57-DFAD-42E2-AED6-AFB5F6495CCB}"/>
                  </a:ext>
                </a:extLst>
              </p14:cNvPr>
              <p14:cNvContentPartPr/>
              <p14:nvPr/>
            </p14:nvContentPartPr>
            <p14:xfrm>
              <a:off x="5368314" y="3881737"/>
              <a:ext cx="471960" cy="363240"/>
            </p14:xfrm>
          </p:contentPart>
        </mc:Choice>
        <mc:Fallback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01690C57-DFAD-42E2-AED6-AFB5F6495CC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359674" y="3873097"/>
                <a:ext cx="489600" cy="38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9E3D5034-ADC5-457B-8A4D-030B035FD524}"/>
                  </a:ext>
                </a:extLst>
              </p14:cNvPr>
              <p14:cNvContentPartPr/>
              <p14:nvPr/>
            </p14:nvContentPartPr>
            <p14:xfrm>
              <a:off x="983514" y="3760057"/>
              <a:ext cx="2348640" cy="743040"/>
            </p14:xfrm>
          </p:contentPart>
        </mc:Choice>
        <mc:Fallback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9E3D5034-ADC5-457B-8A4D-030B035FD524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74515" y="3751417"/>
                <a:ext cx="2366277" cy="76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40" name="Ink 339">
                <a:extLst>
                  <a:ext uri="{FF2B5EF4-FFF2-40B4-BE49-F238E27FC236}">
                    <a16:creationId xmlns:a16="http://schemas.microsoft.com/office/drawing/2014/main" id="{97B21E68-244C-49FC-9866-F1F0DCC28172}"/>
                  </a:ext>
                </a:extLst>
              </p14:cNvPr>
              <p14:cNvContentPartPr/>
              <p14:nvPr/>
            </p14:nvContentPartPr>
            <p14:xfrm>
              <a:off x="2191674" y="5135617"/>
              <a:ext cx="555480" cy="177840"/>
            </p14:xfrm>
          </p:contentPart>
        </mc:Choice>
        <mc:Fallback>
          <p:pic>
            <p:nvPicPr>
              <p:cNvPr id="340" name="Ink 339">
                <a:extLst>
                  <a:ext uri="{FF2B5EF4-FFF2-40B4-BE49-F238E27FC236}">
                    <a16:creationId xmlns:a16="http://schemas.microsoft.com/office/drawing/2014/main" id="{97B21E68-244C-49FC-9866-F1F0DCC28172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182674" y="5126599"/>
                <a:ext cx="573120" cy="195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41" name="Ink 340">
                <a:extLst>
                  <a:ext uri="{FF2B5EF4-FFF2-40B4-BE49-F238E27FC236}">
                    <a16:creationId xmlns:a16="http://schemas.microsoft.com/office/drawing/2014/main" id="{D60880F7-8E1E-4264-AF45-A1F717F9FA7C}"/>
                  </a:ext>
                </a:extLst>
              </p14:cNvPr>
              <p14:cNvContentPartPr/>
              <p14:nvPr/>
            </p14:nvContentPartPr>
            <p14:xfrm>
              <a:off x="2157114" y="4901257"/>
              <a:ext cx="829080" cy="157320"/>
            </p14:xfrm>
          </p:contentPart>
        </mc:Choice>
        <mc:Fallback>
          <p:pic>
            <p:nvPicPr>
              <p:cNvPr id="341" name="Ink 340">
                <a:extLst>
                  <a:ext uri="{FF2B5EF4-FFF2-40B4-BE49-F238E27FC236}">
                    <a16:creationId xmlns:a16="http://schemas.microsoft.com/office/drawing/2014/main" id="{D60880F7-8E1E-4264-AF45-A1F717F9FA7C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148474" y="4892257"/>
                <a:ext cx="84672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42" name="Ink 341">
                <a:extLst>
                  <a:ext uri="{FF2B5EF4-FFF2-40B4-BE49-F238E27FC236}">
                    <a16:creationId xmlns:a16="http://schemas.microsoft.com/office/drawing/2014/main" id="{98F9CE58-9810-4994-94E1-0CF1A339257B}"/>
                  </a:ext>
                </a:extLst>
              </p14:cNvPr>
              <p14:cNvContentPartPr/>
              <p14:nvPr/>
            </p14:nvContentPartPr>
            <p14:xfrm>
              <a:off x="2130114" y="4567537"/>
              <a:ext cx="1211400" cy="284040"/>
            </p14:xfrm>
          </p:contentPart>
        </mc:Choice>
        <mc:Fallback>
          <p:pic>
            <p:nvPicPr>
              <p:cNvPr id="342" name="Ink 341">
                <a:extLst>
                  <a:ext uri="{FF2B5EF4-FFF2-40B4-BE49-F238E27FC236}">
                    <a16:creationId xmlns:a16="http://schemas.microsoft.com/office/drawing/2014/main" id="{98F9CE58-9810-4994-94E1-0CF1A339257B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121474" y="4558897"/>
                <a:ext cx="1229040" cy="30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67" name="Ink 366">
                <a:extLst>
                  <a:ext uri="{FF2B5EF4-FFF2-40B4-BE49-F238E27FC236}">
                    <a16:creationId xmlns:a16="http://schemas.microsoft.com/office/drawing/2014/main" id="{01C61759-1DC6-4FC4-B331-4156F80700A2}"/>
                  </a:ext>
                </a:extLst>
              </p14:cNvPr>
              <p14:cNvContentPartPr/>
              <p14:nvPr/>
            </p14:nvContentPartPr>
            <p14:xfrm>
              <a:off x="3714834" y="3947977"/>
              <a:ext cx="594720" cy="538200"/>
            </p14:xfrm>
          </p:contentPart>
        </mc:Choice>
        <mc:Fallback>
          <p:pic>
            <p:nvPicPr>
              <p:cNvPr id="367" name="Ink 366">
                <a:extLst>
                  <a:ext uri="{FF2B5EF4-FFF2-40B4-BE49-F238E27FC236}">
                    <a16:creationId xmlns:a16="http://schemas.microsoft.com/office/drawing/2014/main" id="{01C61759-1DC6-4FC4-B331-4156F80700A2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706194" y="3938977"/>
                <a:ext cx="612360" cy="55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378" name="Ink 377">
                <a:extLst>
                  <a:ext uri="{FF2B5EF4-FFF2-40B4-BE49-F238E27FC236}">
                    <a16:creationId xmlns:a16="http://schemas.microsoft.com/office/drawing/2014/main" id="{5C1C4B21-EB2D-4EEF-B41A-511A2F14174F}"/>
                  </a:ext>
                </a:extLst>
              </p14:cNvPr>
              <p14:cNvContentPartPr/>
              <p14:nvPr/>
            </p14:nvContentPartPr>
            <p14:xfrm>
              <a:off x="3756954" y="4543777"/>
              <a:ext cx="616680" cy="208080"/>
            </p14:xfrm>
          </p:contentPart>
        </mc:Choice>
        <mc:Fallback>
          <p:pic>
            <p:nvPicPr>
              <p:cNvPr id="378" name="Ink 377">
                <a:extLst>
                  <a:ext uri="{FF2B5EF4-FFF2-40B4-BE49-F238E27FC236}">
                    <a16:creationId xmlns:a16="http://schemas.microsoft.com/office/drawing/2014/main" id="{5C1C4B21-EB2D-4EEF-B41A-511A2F14174F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747959" y="4535137"/>
                <a:ext cx="63431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389" name="Ink 388">
                <a:extLst>
                  <a:ext uri="{FF2B5EF4-FFF2-40B4-BE49-F238E27FC236}">
                    <a16:creationId xmlns:a16="http://schemas.microsoft.com/office/drawing/2014/main" id="{F1BB7E0D-CBE9-44F2-AA99-8A8CFE5F73C5}"/>
                  </a:ext>
                </a:extLst>
              </p14:cNvPr>
              <p14:cNvContentPartPr/>
              <p14:nvPr/>
            </p14:nvContentPartPr>
            <p14:xfrm>
              <a:off x="3797994" y="5107897"/>
              <a:ext cx="494640" cy="129240"/>
            </p14:xfrm>
          </p:contentPart>
        </mc:Choice>
        <mc:Fallback>
          <p:pic>
            <p:nvPicPr>
              <p:cNvPr id="389" name="Ink 388">
                <a:extLst>
                  <a:ext uri="{FF2B5EF4-FFF2-40B4-BE49-F238E27FC236}">
                    <a16:creationId xmlns:a16="http://schemas.microsoft.com/office/drawing/2014/main" id="{F1BB7E0D-CBE9-44F2-AA99-8A8CFE5F73C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789348" y="5098897"/>
                <a:ext cx="512293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390" name="Ink 389">
                <a:extLst>
                  <a:ext uri="{FF2B5EF4-FFF2-40B4-BE49-F238E27FC236}">
                    <a16:creationId xmlns:a16="http://schemas.microsoft.com/office/drawing/2014/main" id="{6E4F9540-8E21-4D6A-959E-116A1D895B6D}"/>
                  </a:ext>
                </a:extLst>
              </p14:cNvPr>
              <p14:cNvContentPartPr/>
              <p14:nvPr/>
            </p14:nvContentPartPr>
            <p14:xfrm>
              <a:off x="3681354" y="4863457"/>
              <a:ext cx="890640" cy="161280"/>
            </p14:xfrm>
          </p:contentPart>
        </mc:Choice>
        <mc:Fallback>
          <p:pic>
            <p:nvPicPr>
              <p:cNvPr id="390" name="Ink 389">
                <a:extLst>
                  <a:ext uri="{FF2B5EF4-FFF2-40B4-BE49-F238E27FC236}">
                    <a16:creationId xmlns:a16="http://schemas.microsoft.com/office/drawing/2014/main" id="{6E4F9540-8E21-4D6A-959E-116A1D895B6D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672358" y="4854457"/>
                <a:ext cx="908273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391" name="Ink 390">
                <a:extLst>
                  <a:ext uri="{FF2B5EF4-FFF2-40B4-BE49-F238E27FC236}">
                    <a16:creationId xmlns:a16="http://schemas.microsoft.com/office/drawing/2014/main" id="{34EB5957-9DCD-43A6-8797-4181781C70B1}"/>
                  </a:ext>
                </a:extLst>
              </p14:cNvPr>
              <p14:cNvContentPartPr/>
              <p14:nvPr/>
            </p14:nvContentPartPr>
            <p14:xfrm>
              <a:off x="5140074" y="4553137"/>
              <a:ext cx="228960" cy="48240"/>
            </p14:xfrm>
          </p:contentPart>
        </mc:Choice>
        <mc:Fallback>
          <p:pic>
            <p:nvPicPr>
              <p:cNvPr id="391" name="Ink 390">
                <a:extLst>
                  <a:ext uri="{FF2B5EF4-FFF2-40B4-BE49-F238E27FC236}">
                    <a16:creationId xmlns:a16="http://schemas.microsoft.com/office/drawing/2014/main" id="{34EB5957-9DCD-43A6-8797-4181781C70B1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131434" y="4544137"/>
                <a:ext cx="24660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394" name="Ink 393">
                <a:extLst>
                  <a:ext uri="{FF2B5EF4-FFF2-40B4-BE49-F238E27FC236}">
                    <a16:creationId xmlns:a16="http://schemas.microsoft.com/office/drawing/2014/main" id="{755EF59A-A326-4F35-B648-54BE983383CE}"/>
                  </a:ext>
                </a:extLst>
              </p14:cNvPr>
              <p14:cNvContentPartPr/>
              <p14:nvPr/>
            </p14:nvContentPartPr>
            <p14:xfrm>
              <a:off x="5483874" y="4383937"/>
              <a:ext cx="723240" cy="299520"/>
            </p14:xfrm>
          </p:contentPart>
        </mc:Choice>
        <mc:Fallback>
          <p:pic>
            <p:nvPicPr>
              <p:cNvPr id="394" name="Ink 393">
                <a:extLst>
                  <a:ext uri="{FF2B5EF4-FFF2-40B4-BE49-F238E27FC236}">
                    <a16:creationId xmlns:a16="http://schemas.microsoft.com/office/drawing/2014/main" id="{755EF59A-A326-4F35-B648-54BE983383CE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475234" y="4375297"/>
                <a:ext cx="74088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395" name="Ink 394">
                <a:extLst>
                  <a:ext uri="{FF2B5EF4-FFF2-40B4-BE49-F238E27FC236}">
                    <a16:creationId xmlns:a16="http://schemas.microsoft.com/office/drawing/2014/main" id="{815AC45B-C4F1-4F7F-A5AB-F3F4FC259748}"/>
                  </a:ext>
                </a:extLst>
              </p14:cNvPr>
              <p14:cNvContentPartPr/>
              <p14:nvPr/>
            </p14:nvContentPartPr>
            <p14:xfrm>
              <a:off x="6371274" y="4347217"/>
              <a:ext cx="530280" cy="186480"/>
            </p14:xfrm>
          </p:contentPart>
        </mc:Choice>
        <mc:Fallback>
          <p:pic>
            <p:nvPicPr>
              <p:cNvPr id="395" name="Ink 394">
                <a:extLst>
                  <a:ext uri="{FF2B5EF4-FFF2-40B4-BE49-F238E27FC236}">
                    <a16:creationId xmlns:a16="http://schemas.microsoft.com/office/drawing/2014/main" id="{815AC45B-C4F1-4F7F-A5AB-F3F4FC259748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362274" y="4338217"/>
                <a:ext cx="54792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401" name="Ink 400">
                <a:extLst>
                  <a:ext uri="{FF2B5EF4-FFF2-40B4-BE49-F238E27FC236}">
                    <a16:creationId xmlns:a16="http://schemas.microsoft.com/office/drawing/2014/main" id="{A8A66511-25D7-42C1-9716-EE61EF744955}"/>
                  </a:ext>
                </a:extLst>
              </p14:cNvPr>
              <p14:cNvContentPartPr/>
              <p14:nvPr/>
            </p14:nvContentPartPr>
            <p14:xfrm>
              <a:off x="7061034" y="4321297"/>
              <a:ext cx="473040" cy="183600"/>
            </p14:xfrm>
          </p:contentPart>
        </mc:Choice>
        <mc:Fallback>
          <p:pic>
            <p:nvPicPr>
              <p:cNvPr id="401" name="Ink 400">
                <a:extLst>
                  <a:ext uri="{FF2B5EF4-FFF2-40B4-BE49-F238E27FC236}">
                    <a16:creationId xmlns:a16="http://schemas.microsoft.com/office/drawing/2014/main" id="{A8A66511-25D7-42C1-9716-EE61EF744955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052394" y="4312640"/>
                <a:ext cx="490680" cy="2012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412" name="Ink 411">
                <a:extLst>
                  <a:ext uri="{FF2B5EF4-FFF2-40B4-BE49-F238E27FC236}">
                    <a16:creationId xmlns:a16="http://schemas.microsoft.com/office/drawing/2014/main" id="{42E4BF96-F654-48AD-B257-324F3DC024D3}"/>
                  </a:ext>
                </a:extLst>
              </p14:cNvPr>
              <p14:cNvContentPartPr/>
              <p14:nvPr/>
            </p14:nvContentPartPr>
            <p14:xfrm>
              <a:off x="8812074" y="4268737"/>
              <a:ext cx="435240" cy="170640"/>
            </p14:xfrm>
          </p:contentPart>
        </mc:Choice>
        <mc:Fallback>
          <p:pic>
            <p:nvPicPr>
              <p:cNvPr id="412" name="Ink 411">
                <a:extLst>
                  <a:ext uri="{FF2B5EF4-FFF2-40B4-BE49-F238E27FC236}">
                    <a16:creationId xmlns:a16="http://schemas.microsoft.com/office/drawing/2014/main" id="{42E4BF96-F654-48AD-B257-324F3DC024D3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803074" y="4259737"/>
                <a:ext cx="45288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413" name="Ink 412">
                <a:extLst>
                  <a:ext uri="{FF2B5EF4-FFF2-40B4-BE49-F238E27FC236}">
                    <a16:creationId xmlns:a16="http://schemas.microsoft.com/office/drawing/2014/main" id="{70379CC6-D4BB-47B5-81F8-9477D81B78B7}"/>
                  </a:ext>
                </a:extLst>
              </p14:cNvPr>
              <p14:cNvContentPartPr/>
              <p14:nvPr/>
            </p14:nvContentPartPr>
            <p14:xfrm>
              <a:off x="7712994" y="4326337"/>
              <a:ext cx="968760" cy="173880"/>
            </p14:xfrm>
          </p:contentPart>
        </mc:Choice>
        <mc:Fallback>
          <p:pic>
            <p:nvPicPr>
              <p:cNvPr id="413" name="Ink 412">
                <a:extLst>
                  <a:ext uri="{FF2B5EF4-FFF2-40B4-BE49-F238E27FC236}">
                    <a16:creationId xmlns:a16="http://schemas.microsoft.com/office/drawing/2014/main" id="{70379CC6-D4BB-47B5-81F8-9477D81B78B7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703997" y="4317697"/>
                <a:ext cx="986393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414" name="Ink 413">
                <a:extLst>
                  <a:ext uri="{FF2B5EF4-FFF2-40B4-BE49-F238E27FC236}">
                    <a16:creationId xmlns:a16="http://schemas.microsoft.com/office/drawing/2014/main" id="{56A53ECA-E902-4287-94A2-B2F4C59AC717}"/>
                  </a:ext>
                </a:extLst>
              </p14:cNvPr>
              <p14:cNvContentPartPr/>
              <p14:nvPr/>
            </p14:nvContentPartPr>
            <p14:xfrm>
              <a:off x="5106234" y="5021497"/>
              <a:ext cx="216720" cy="18360"/>
            </p14:xfrm>
          </p:contentPart>
        </mc:Choice>
        <mc:Fallback>
          <p:pic>
            <p:nvPicPr>
              <p:cNvPr id="414" name="Ink 413">
                <a:extLst>
                  <a:ext uri="{FF2B5EF4-FFF2-40B4-BE49-F238E27FC236}">
                    <a16:creationId xmlns:a16="http://schemas.microsoft.com/office/drawing/2014/main" id="{56A53ECA-E902-4287-94A2-B2F4C59AC717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5097594" y="5012497"/>
                <a:ext cx="23436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421" name="Ink 420">
                <a:extLst>
                  <a:ext uri="{FF2B5EF4-FFF2-40B4-BE49-F238E27FC236}">
                    <a16:creationId xmlns:a16="http://schemas.microsoft.com/office/drawing/2014/main" id="{04461ECF-C723-48DA-9DC6-164924E9107A}"/>
                  </a:ext>
                </a:extLst>
              </p14:cNvPr>
              <p14:cNvContentPartPr/>
              <p14:nvPr/>
            </p14:nvContentPartPr>
            <p14:xfrm>
              <a:off x="6059154" y="4857337"/>
              <a:ext cx="513720" cy="165960"/>
            </p14:xfrm>
          </p:contentPart>
        </mc:Choice>
        <mc:Fallback>
          <p:pic>
            <p:nvPicPr>
              <p:cNvPr id="421" name="Ink 420">
                <a:extLst>
                  <a:ext uri="{FF2B5EF4-FFF2-40B4-BE49-F238E27FC236}">
                    <a16:creationId xmlns:a16="http://schemas.microsoft.com/office/drawing/2014/main" id="{04461ECF-C723-48DA-9DC6-164924E9107A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6050154" y="4848337"/>
                <a:ext cx="53136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422" name="Ink 421">
                <a:extLst>
                  <a:ext uri="{FF2B5EF4-FFF2-40B4-BE49-F238E27FC236}">
                    <a16:creationId xmlns:a16="http://schemas.microsoft.com/office/drawing/2014/main" id="{81D53B44-FFF5-42C7-92C5-6B203C9A5C6E}"/>
                  </a:ext>
                </a:extLst>
              </p14:cNvPr>
              <p14:cNvContentPartPr/>
              <p14:nvPr/>
            </p14:nvContentPartPr>
            <p14:xfrm>
              <a:off x="5453994" y="4890817"/>
              <a:ext cx="401760" cy="167760"/>
            </p14:xfrm>
          </p:contentPart>
        </mc:Choice>
        <mc:Fallback>
          <p:pic>
            <p:nvPicPr>
              <p:cNvPr id="422" name="Ink 421">
                <a:extLst>
                  <a:ext uri="{FF2B5EF4-FFF2-40B4-BE49-F238E27FC236}">
                    <a16:creationId xmlns:a16="http://schemas.microsoft.com/office/drawing/2014/main" id="{81D53B44-FFF5-42C7-92C5-6B203C9A5C6E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5445362" y="4882177"/>
                <a:ext cx="419384" cy="1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435" name="Ink 434">
                <a:extLst>
                  <a:ext uri="{FF2B5EF4-FFF2-40B4-BE49-F238E27FC236}">
                    <a16:creationId xmlns:a16="http://schemas.microsoft.com/office/drawing/2014/main" id="{8390072D-22CB-4BC9-8A27-401C664F8CC4}"/>
                  </a:ext>
                </a:extLst>
              </p14:cNvPr>
              <p14:cNvContentPartPr/>
              <p14:nvPr/>
            </p14:nvContentPartPr>
            <p14:xfrm>
              <a:off x="8414274" y="4789657"/>
              <a:ext cx="373680" cy="165240"/>
            </p14:xfrm>
          </p:contentPart>
        </mc:Choice>
        <mc:Fallback>
          <p:pic>
            <p:nvPicPr>
              <p:cNvPr id="435" name="Ink 434">
                <a:extLst>
                  <a:ext uri="{FF2B5EF4-FFF2-40B4-BE49-F238E27FC236}">
                    <a16:creationId xmlns:a16="http://schemas.microsoft.com/office/drawing/2014/main" id="{8390072D-22CB-4BC9-8A27-401C664F8CC4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405274" y="4780657"/>
                <a:ext cx="39132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436" name="Ink 435">
                <a:extLst>
                  <a:ext uri="{FF2B5EF4-FFF2-40B4-BE49-F238E27FC236}">
                    <a16:creationId xmlns:a16="http://schemas.microsoft.com/office/drawing/2014/main" id="{911E5AD2-C28D-49CA-BFDB-D8DCEB91AB69}"/>
                  </a:ext>
                </a:extLst>
              </p14:cNvPr>
              <p14:cNvContentPartPr/>
              <p14:nvPr/>
            </p14:nvContentPartPr>
            <p14:xfrm>
              <a:off x="8058594" y="4862377"/>
              <a:ext cx="240480" cy="105840"/>
            </p14:xfrm>
          </p:contentPart>
        </mc:Choice>
        <mc:Fallback>
          <p:pic>
            <p:nvPicPr>
              <p:cNvPr id="436" name="Ink 435">
                <a:extLst>
                  <a:ext uri="{FF2B5EF4-FFF2-40B4-BE49-F238E27FC236}">
                    <a16:creationId xmlns:a16="http://schemas.microsoft.com/office/drawing/2014/main" id="{911E5AD2-C28D-49CA-BFDB-D8DCEB91AB69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8049607" y="4853408"/>
                <a:ext cx="258094" cy="1234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437" name="Ink 436">
                <a:extLst>
                  <a:ext uri="{FF2B5EF4-FFF2-40B4-BE49-F238E27FC236}">
                    <a16:creationId xmlns:a16="http://schemas.microsoft.com/office/drawing/2014/main" id="{AA96377A-C4E7-4E24-9C55-7637F067E0DF}"/>
                  </a:ext>
                </a:extLst>
              </p14:cNvPr>
              <p14:cNvContentPartPr/>
              <p14:nvPr/>
            </p14:nvContentPartPr>
            <p14:xfrm>
              <a:off x="6700314" y="4847257"/>
              <a:ext cx="1250640" cy="186480"/>
            </p14:xfrm>
          </p:contentPart>
        </mc:Choice>
        <mc:Fallback>
          <p:pic>
            <p:nvPicPr>
              <p:cNvPr id="437" name="Ink 436">
                <a:extLst>
                  <a:ext uri="{FF2B5EF4-FFF2-40B4-BE49-F238E27FC236}">
                    <a16:creationId xmlns:a16="http://schemas.microsoft.com/office/drawing/2014/main" id="{AA96377A-C4E7-4E24-9C55-7637F067E0DF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6691674" y="4838617"/>
                <a:ext cx="126828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444" name="Ink 443">
                <a:extLst>
                  <a:ext uri="{FF2B5EF4-FFF2-40B4-BE49-F238E27FC236}">
                    <a16:creationId xmlns:a16="http://schemas.microsoft.com/office/drawing/2014/main" id="{761389C8-7ECC-4BF7-A8F1-530387A976CB}"/>
                  </a:ext>
                </a:extLst>
              </p14:cNvPr>
              <p14:cNvContentPartPr/>
              <p14:nvPr/>
            </p14:nvContentPartPr>
            <p14:xfrm>
              <a:off x="6143394" y="5220937"/>
              <a:ext cx="259920" cy="232560"/>
            </p14:xfrm>
          </p:contentPart>
        </mc:Choice>
        <mc:Fallback>
          <p:pic>
            <p:nvPicPr>
              <p:cNvPr id="444" name="Ink 443">
                <a:extLst>
                  <a:ext uri="{FF2B5EF4-FFF2-40B4-BE49-F238E27FC236}">
                    <a16:creationId xmlns:a16="http://schemas.microsoft.com/office/drawing/2014/main" id="{761389C8-7ECC-4BF7-A8F1-530387A976CB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6134394" y="5212297"/>
                <a:ext cx="27756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445" name="Ink 444">
                <a:extLst>
                  <a:ext uri="{FF2B5EF4-FFF2-40B4-BE49-F238E27FC236}">
                    <a16:creationId xmlns:a16="http://schemas.microsoft.com/office/drawing/2014/main" id="{6C500640-CDA1-4A4B-B057-78FD2B06FF71}"/>
                  </a:ext>
                </a:extLst>
              </p14:cNvPr>
              <p14:cNvContentPartPr/>
              <p14:nvPr/>
            </p14:nvContentPartPr>
            <p14:xfrm>
              <a:off x="5440674" y="5216617"/>
              <a:ext cx="548280" cy="156960"/>
            </p14:xfrm>
          </p:contentPart>
        </mc:Choice>
        <mc:Fallback>
          <p:pic>
            <p:nvPicPr>
              <p:cNvPr id="445" name="Ink 444">
                <a:extLst>
                  <a:ext uri="{FF2B5EF4-FFF2-40B4-BE49-F238E27FC236}">
                    <a16:creationId xmlns:a16="http://schemas.microsoft.com/office/drawing/2014/main" id="{6C500640-CDA1-4A4B-B057-78FD2B06FF71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5432028" y="5207957"/>
                <a:ext cx="565932" cy="1746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449" name="Ink 448">
                <a:extLst>
                  <a:ext uri="{FF2B5EF4-FFF2-40B4-BE49-F238E27FC236}">
                    <a16:creationId xmlns:a16="http://schemas.microsoft.com/office/drawing/2014/main" id="{588C19AF-7C7A-4022-A4B0-D4AC5428EDA7}"/>
                  </a:ext>
                </a:extLst>
              </p14:cNvPr>
              <p14:cNvContentPartPr/>
              <p14:nvPr/>
            </p14:nvContentPartPr>
            <p14:xfrm>
              <a:off x="6596274" y="5221297"/>
              <a:ext cx="644760" cy="185400"/>
            </p14:xfrm>
          </p:contentPart>
        </mc:Choice>
        <mc:Fallback>
          <p:pic>
            <p:nvPicPr>
              <p:cNvPr id="449" name="Ink 448">
                <a:extLst>
                  <a:ext uri="{FF2B5EF4-FFF2-40B4-BE49-F238E27FC236}">
                    <a16:creationId xmlns:a16="http://schemas.microsoft.com/office/drawing/2014/main" id="{588C19AF-7C7A-4022-A4B0-D4AC5428EDA7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6587279" y="5212657"/>
                <a:ext cx="662390" cy="20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53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517</cp:revision>
  <cp:lastPrinted>2018-09-02T07:43:37Z</cp:lastPrinted>
  <dcterms:created xsi:type="dcterms:W3CDTF">2018-09-01T14:54:20Z</dcterms:created>
  <dcterms:modified xsi:type="dcterms:W3CDTF">2018-11-08T09:24:50Z</dcterms:modified>
</cp:coreProperties>
</file>