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359900" cy="622776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6" userDrawn="1">
          <p15:clr>
            <a:srgbClr val="A4A3A4"/>
          </p15:clr>
        </p15:guide>
        <p15:guide id="2" pos="29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2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18" y="57"/>
      </p:cViewPr>
      <p:guideLst>
        <p:guide orient="horz" pos="986"/>
        <p:guide pos="29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5:13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47 1376 0 0,'0'0'65'0'0,"0"-1"-6"0"0,3-2 125 0 0,-3 2 708 0 0,17-19 7020 0 0,-17 20-7775 0 0,1 0 0 0 0,-1 0 1 0 0,0 0-1 0 0,0 0 0 0 0,0-1 1 0 0,1 1-1 0 0,-1 0 0 0 0,0 0 1 0 0,0 0-1 0 0,0 0 0 0 0,0-1 1 0 0,0 1-1 0 0,0 0 0 0 0,1 0 0 0 0,-1 0 1 0 0,0-1-1 0 0,0 1 0 0 0,0 0 1 0 0,0 0-1 0 0,0-1 0 0 0,0 1 1 0 0,0 0-1 0 0,0 0 0 0 0,0 0 1 0 0,0-1-1 0 0,0 1 0 0 0,0 0 1 0 0,0 0-1 0 0,0-1 0 0 0,0 1 1 0 0,0 0-1 0 0,0 0 0 0 0,0-1 1 0 0,0 1-1 0 0,-1 0-137 0 0,1-5 442 0 0,0 4 70 0 0,-12-5 598 0 0,10 6-1086 0 0,0-1 0 0 0,0 1 0 0 0,0-1 0 0 0,0 1 0 0 0,0 0 0 0 0,0-1 0 0 0,0 1 0 0 0,0 0 0 0 0,0 0 0 0 0,0 1 0 0 0,0-1 0 0 0,0 0 0 0 0,0 1 0 0 0,0-1 0 0 0,0 1 0 0 0,0 0 0 0 0,0 0 0 0 0,0-1 0 0 0,1 1 1 0 0,-1 1-25 0 0,-4 2-19 0 0,0 0 0 0 0,0 1 1 0 0,1 0-1 0 0,0 0 1 0 0,-1 0 18 0 0,-10 11 209 0 0,12-12-148 0 0,1 0 1 0 0,0 0-1 0 0,0 0 0 0 0,1 0 0 0 0,-1 0 0 0 0,1 1 0 0 0,0-1 0 0 0,0 1 0 0 0,0 0 0 0 0,1-1 0 0 0,0 1 0 0 0,0 0 0 0 0,-1 3-61 0 0,1 1 34 0 0,-1-1 1 0 0,-1 0 0 0 0,0 0-1 0 0,-1 3-34 0 0,-16 34 462 0 0,-9 30-462 0 0,23-58 66 0 0,-4 26 126 0 0,8-34-145 0 0,0 1 0 0 0,1-1-1 0 0,0 0 1 0 0,1 4-47 0 0,-1-11 6 0 0,1-1 1 0 0,0 0-1 0 0,0 1 0 0 0,0-1 1 0 0,0 0-1 0 0,1 1 0 0 0,-1-1 1 0 0,0 0-1 0 0,0 0 0 0 0,1 1 1 0 0,-1-1-1 0 0,1 0 0 0 0,-1 0 1 0 0,1 2-7 0 0,2 1 24 0 0,-1 2-15 0 0,-1-4 16 0 0,-1-2 20 0 0,3-4 35 0 0,1 1 26 0 0,6 1-3 0 0,8 5 54 0 0,-15-2-86 0 0,2-1 16 0 0,0 0 0 0 0,0 0 1 0 0,0-1-1 0 0,0 0 0 0 0,0 0 0 0 0,0 0 0 0 0,0 0 0 0 0,0-1 0 0 0,0 0-87 0 0,10-3 160 0 0,6 1-160 0 0,-14 2-3 0 0,1 1 0 0 0,-1-1 0 0 0,0-1 1 0 0,0 1-1 0 0,4-3 3 0 0,-4 2-72 0 0,-1-1 129 0 0,1 1 0 0 0,0-1 0 0 0,-1 0 1 0 0,0 0-1 0 0,0-1 0 0 0,3-2-57 0 0,-8 5 0 0 0,0 1 1 0 0,0-1 0 0 0,1 1-1 0 0,-1-1 1 0 0,0 0 0 0 0,0 1-1 0 0,-1-1 1 0 0,1 0-1 0 0,0 0 1 0 0,0 1 0 0 0,-1-1-1 0 0,1 0 1 0 0,-1 0 0 0 0,0 0-1 0 0,1 0 1 0 0,-1 0-1 0 0,0 0 1 0 0,0 0 0 0 0,0 0-1 0 0,-1 0 1 0 0,1 0 0 0 0,0 1-1 0 0,-1-1 1 0 0,1 0-1 0 0,-1 0 1 0 0,0 0 0 0 0,0-1-1 0 0,-1 1 84 0 0,1 0 1 0 0,-1 0-1 0 0,0 0 0 0 0,0 0 1 0 0,0 0-1 0 0,0 0 1 0 0,0 1-1 0 0,-1-1-84 0 0,-6-5 323 0 0,2 2-311 0 0,0 1 0 0 0,0 0 0 0 0,0 1 0 0 0,-1 0-1 0 0,1 0 1 0 0,-1 0 0 0 0,-7 0-12 0 0,3 0 59 0 0,0 2 0 0 0,-1-1 0 0 0,1 2 0 0 0,-9 0-59 0 0,17 0 69 0 0,-9 9-3077 0 0,9-8-853 0 0,4-1 2695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5:33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36 11976 0 0,'-8'-11'1296'0'0,"6"3"-860"0"0,2 8-344 0 0,-1-1 0 0 0,1 0 0 0 0,0 1 0 0 0,0-1 0 0 0,0 1 0 0 0,0-1-1 0 0,-1 0 1 0 0,1 1 0 0 0,0-1 0 0 0,0 1 0 0 0,-1-1 0 0 0,1 1 0 0 0,-1-1 0 0 0,1 1 0 0 0,0-1 0 0 0,-1 1 0 0 0,1 0-1 0 0,-1-1 1 0 0,1 1 0 0 0,-1-1 0 0 0,0 1-92 0 0,1 0 1305 0 0,0 0-121 0 0,0 0-538 0 0,0-4 67 0 0,0 2-252 0 0,5 5-521 0 0,11 5-977 0 0,-9-3-54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6:16.934"/>
    </inkml:context>
    <inkml:brush xml:id="br0">
      <inkml:brushProperty name="width" value="0.05" units="cm"/>
      <inkml:brushProperty name="height" value="0.05" units="cm"/>
      <inkml:brushProperty name="color" value="#008C3A"/>
    </inkml:brush>
    <inkml:brush xml:id="br1">
      <inkml:brushProperty name="width" value="0.05" units="cm"/>
      <inkml:brushProperty name="height" value="0.05" units="cm"/>
    </inkml:brush>
  </inkml:definitions>
  <inkml:trace contextRef="#ctx0" brushRef="#br0">6338 4739 11312 0 0,'-10'-58'1130'0'0,"2"11"-868"0"0,4-17 1067 0 0,4 55-834 0 0,0-1 0 0 0,0 1-1 0 0,1-1 1 0 0,0 1 0 0 0,1-1 0 0 0,0 1 0 0 0,0 0-1 0 0,1-1 1 0 0,2-4-495 0 0,-5 13 56 0 0,0 1 0 0 0,0 0 0 0 0,0 0-1 0 0,1-1 1 0 0,-1 1 0 0 0,0 0 0 0 0,0 0 0 0 0,0-1 0 0 0,0 1 0 0 0,0 0-1 0 0,0 0 1 0 0,0 0 0 0 0,1-1 0 0 0,-1 1 0 0 0,0 0 0 0 0,0 0-1 0 0,0 0 1 0 0,1-1 0 0 0,-1 1 0 0 0,0 0 0 0 0,0 0 0 0 0,0 0-1 0 0,1 0 1 0 0,-1 0 0 0 0,0-1 0 0 0,0 1 0 0 0,1 0 0 0 0,-1 0 0 0 0,0 0-1 0 0,0 0 1 0 0,1 0 0 0 0,-1 0-56 0 0,5 7 283 0 0,-1 13-388 0 0,-2 7 238 0 0,-2-19-55 0 0,1 0 0 0 0,-1-1 0 0 0,0 1-1 0 0,0 1-77 0 0,-1 4 98 0 0,1-1-1 0 0,0 0 0 0 0,1 2-97 0 0,0 32 228 0 0,-2-18-40 0 0,2-1-1 0 0,1 1 0 0 0,4 16-187 0 0,2 31 190 0 0,-7-63-148 0 0,1-1-1 0 0,0 1 0 0 0,1-1 1 0 0,1 3-42 0 0,2 7 26 0 0,-2-10 8 0 0,0 0 0 0 0,0-1-1 0 0,1 0 1 0 0,0 1 0 0 0,1-1-1 0 0,1-1 1 0 0,-1 1 0 0 0,6 5-34 0 0,-10-13 15 0 0,1 0 0 0 0,-1 0 0 0 0,1 0 0 0 0,-1 0 1 0 0,1-1-1 0 0,-1 1 0 0 0,1-1 0 0 0,0 1 0 0 0,0-1 0 0 0,0 0 1 0 0,0 0-1 0 0,0 0 0 0 0,0-1 0 0 0,0 1 0 0 0,0-1 1 0 0,0 1-1 0 0,0-1 0 0 0,2 0-15 0 0,3 0 56 0 0,1-1 0 0 0,-1 0 1 0 0,1 0-1 0 0,-1 0 0 0 0,0-1 0 0 0,2-1-56 0 0,23-12 144 0 0,-14 6-112 0 0,-11 5-4 0 0,0 0 0 0 0,-1-1 0 0 0,0 0-1 0 0,1 0 1 0 0,-2-1 0 0 0,1 1-1 0 0,-1-2 1 0 0,0 1 0 0 0,3-4-28 0 0,3-6 50 0 0,0 0 0 0 0,-1-1 0 0 0,5-10-50 0 0,-3 0 58 0 0,-1 1-1 0 0,-1-3-57 0 0,-10 25 9 0 0,0 0-7 0 0,0 0-1 0 0,-1-1 1 0 0,1 1 0 0 0,-1 0-1 0 0,0-1 1 0 0,0 1-1 0 0,0 0 1 0 0,-1-1 0 0 0,1 1-1 0 0,-1 0 1 0 0,0 0-1 0 0,-1-1 1 0 0,1 1-1 0 0,-1 0 1 0 0,1 0 0 0 0,-2-1-2 0 0,3 4 1 0 0,-1 1 1 0 0,1-1 0 0 0,-1 0-1 0 0,1 0 1 0 0,-1 0-1 0 0,1 1 1 0 0,-1-1 0 0 0,0 0-1 0 0,1 1 1 0 0,-1-1 0 0 0,0 0-1 0 0,0 1 1 0 0,1-1 0 0 0,-1 1-1 0 0,0-1 1 0 0,0 1 0 0 0,0-1-1 0 0,0 1 1 0 0,0 0-1 0 0,1-1 1 0 0,-1 1 0 0 0,0 0-1 0 0,0 0 1 0 0,0 0 0 0 0,0 0-1 0 0,0 0 1 0 0,0 0 0 0 0,0 0-1 0 0,0 0 1 0 0,0 0 0 0 0,0 0-1 0 0,0 0 1 0 0,0 1 0 0 0,0-1-1 0 0,0 0 1 0 0,1 1-1 0 0,-1-1-1 0 0,-3 1 6 0 0,1 0-25 0 0,1 0-1 0 0,-1-1 0 0 0,1 1 1 0 0,0 1-1 0 0,-1-1 0 0 0,1 0 1 0 0,0 1-1 0 0,0-1 0 0 0,0 1 1 0 0,0 0-1 0 0,0-1 0 0 0,0 1 1 0 0,0 0 19 0 0,-22 27-46 0 0,23-27 51 0 0,-5 8-13 0 0,1-1 0 0 0,0 1-1 0 0,1 0 1 0 0,0 1 0 0 0,1-1 0 0 0,0 1-1 0 0,1 0 1 0 0,0-1 0 0 0,0 1 0 0 0,1 8 8 0 0,1-11 5 0 0,0 0 1 0 0,0 0-1 0 0,1 1 1 0 0,1-1-1 0 0,-1 0 0 0 0,1 0 1 0 0,1 0-1 0 0,2 5-5 0 0,-1 0 127 0 0,-3-11-126 0 0,0 1-1 0 0,0-1 1 0 0,1 1-1 0 0,-1-1 1 0 0,1 0-1 0 0,0 1 1 0 0,0-1-1 0 0,0 0 1 0 0,0 0-1 0 0,0-1 1 0 0,0 1-1 0 0,0 0 1 0 0,1 0-1 0 0,-1-1 1 0 0,0 0 0 0 0,1 1-1 0 0,0-1 1 0 0,-1 0-1 0 0,1 0 1 0 0,0-1-1 0 0,0 1 0 0 0,1 0-3 0 0,1 1 0 0 0,-1-2 0 0 0,1 1 1 0 0,0 0-1 0 0,-1-1 0 0 0,1 0 0 0 0,0 0 0 0 0,-1 0 0 0 0,1-1 0 0 0,0 0 0 0 0,-1 0 0 0 0,4-1 3 0 0,2-1 27 0 0,-1-1 0 0 0,0 0 0 0 0,0 0 0 0 0,0-1 0 0 0,-1 0-1 0 0,1-1 1 0 0,-1 0 0 0 0,0 0 0 0 0,-1-1 0 0 0,0 1 0 0 0,0-2 0 0 0,0 1-1 0 0,-1-1 1 0 0,2-3-27 0 0,1-3 22 0 0,0 0-1 0 0,-2 0 0 0 0,0-1 1 0 0,0 0-1 0 0,-1 0 0 0 0,0-4-21 0 0,-5 16-6 0 0,-1 2 2 0 0,0 0 0 0 0,1 0 0 0 0,-1 0 0 0 0,1 0 0 0 0,-1 0 0 0 0,1 0 0 0 0,-1 1 0 0 0,1-1 0 0 0,0 0 1 0 0,-1 0-1 0 0,1 0 0 0 0,0 1 0 0 0,0-1 0 0 0,-1 0 0 0 0,1 1 0 0 0,0-1 0 0 0,0 1 0 0 0,1-1 4 0 0,-1 0-72 0 0,2 7-99 0 0,1 33 19 0 0,-4-28 138 0 0,1-1 0 0 0,1 1 0 0 0,1 3 14 0 0,6 55-54 0 0,-8-63 54 0 0,1-1 0 0 0,0 1 0 0 0,1-1 0 0 0,-1 0 0 0 0,1 1 0 0 0,0-1 0 0 0,2 3 0 0 0,-4-7 13 0 0,1 0 0 0 0,-1 1 0 0 0,0-1 0 0 0,0 0 0 0 0,1 0 0 0 0,-1 0 0 0 0,1 0 0 0 0,-1 0-1 0 0,1 0 1 0 0,0 0 0 0 0,-1 0 0 0 0,1-1 0 0 0,0 1 0 0 0,-1-1 0 0 0,1 1 0 0 0,0-1 0 0 0,0 1 0 0 0,-1-1-1 0 0,1 0 1 0 0,0 0 0 0 0,0 0 0 0 0,0 0 0 0 0,-1 0 0 0 0,2-1-13 0 0,0 1 10 0 0,-1-1-1 0 0,1 1 1 0 0,-1-1 0 0 0,1 0-1 0 0,-1 1 1 0 0,1-1 0 0 0,-1-1-1 0 0,0 1 1 0 0,1 0-1 0 0,-1 0 1 0 0,0-1 0 0 0,0 1-1 0 0,0-1 1 0 0,0 0 0 0 0,0 0-1 0 0,2-2-9 0 0,3-6 48 0 0,-1-1 0 0 0,0 0 0 0 0,0 0 0 0 0,-1-1 0 0 0,-1 0 0 0 0,0 0 0 0 0,0 0 0 0 0,1-8-48 0 0,-4 15 0 0 0,1-1-1 0 0,0 1 1 0 0,0 0-1 0 0,1 0 0 0 0,-1 0 1 0 0,1 1-1 0 0,0-1 1 0 0,1 1-1 0 0,2-4 1 0 0,0 1-5 0 0,-5 6-6 0 0,0 2 0 0 0,0-1 0 0 0,0 0 0 0 0,0 0 0 0 0,0 0 1 0 0,0 0-1 0 0,0 1 0 0 0,1-1 0 0 0,-1 0 0 0 0,0 1 1 0 0,0-1-1 0 0,0 1 0 0 0,0 0 0 0 0,-1-1 0 0 0,1 1 0 0 0,0-1 1 0 0,1 2 10 0 0,7 8-38 0 0,-1 0 0 0 0,0 1 0 0 0,3 4 38 0 0,-6-7-24 0 0,1 0-1 0 0,0 0 0 0 0,0 0 1 0 0,0-1-1 0 0,1 0 0 0 0,8 6 25 0 0,-11-10 4 0 0,0 1 0 0 0,1-1 0 0 0,-1 0 0 0 0,1 0 0 0 0,0 0 0 0 0,0-1 0 0 0,0 1 0 0 0,0-1-1 0 0,0-1 1 0 0,1 1 0 0 0,-1-1 0 0 0,1 0 0 0 0,-1 0 0 0 0,1 0 0 0 0,1-1-4 0 0,-4 0 10 0 0,1 0 0 0 0,0-1 1 0 0,-1 1-1 0 0,1-1 0 0 0,-1 0 0 0 0,1 0 0 0 0,-1 0 1 0 0,1 0-1 0 0,-1-1 0 0 0,1 1 0 0 0,-1-1 0 0 0,0 0 1 0 0,0 0-1 0 0,0 0 0 0 0,0-1 0 0 0,0 1 0 0 0,-1-1 1 0 0,1 1-1 0 0,-1-1 0 0 0,0 0 0 0 0,1 0 0 0 0,-1 0 1 0 0,0 0-1 0 0,-1 0 0 0 0,1-1 0 0 0,-1 1-10 0 0,7-16 66 0 0,-6 16-53 0 0,0 0 0 0 0,-1 0 0 0 0,0-1 0 0 0,0 1 0 0 0,0 0 0 0 0,0-1 0 0 0,0 1 0 0 0,-1-1 0 0 0,1 1 0 0 0,-1-2-13 0 0,2-25 105 0 0,-1 22-85 0 0,0-1 0 0 0,-1 0-1 0 0,0-5-19 0 0,0 2 42 0 0,0 10-45 0 0,0 1 1 0 0,0-1-1 0 0,0 0 1 0 0,0 1-1 0 0,0-1 0 0 0,-1 1 1 0 0,1-1-1 0 0,0 1 1 0 0,-1-1-1 0 0,1 1 1 0 0,-1-1-1 0 0,1 1 1 0 0,-1-1-1 0 0,0 1 1 0 0,0-1-1 0 0,1 1 1 0 0,-1 0-1 0 0,0 0 1 0 0,0-1-1 0 0,-1 1 1 0 0,1 0-1 0 0,0 0 0 0 0,0 0 1 0 0,0 0-1 0 0,-1 0 1 0 0,1 1-1 0 0,0-1 1 0 0,-1 0-1 0 0,0 0 3 0 0,1 1-4 0 0,1-1-1 0 0,-1 1 1 0 0,0 0-1 0 0,0 0 1 0 0,0-1-1 0 0,0 1 1 0 0,0 0 0 0 0,1 0-1 0 0,-1 0 1 0 0,0 0-1 0 0,0 0 1 0 0,0 0-1 0 0,0 0 1 0 0,0 0-1 0 0,0 1 1 0 0,1-1-1 0 0,-1 0 1 0 0,0 0-1 0 0,0 1 1 0 0,0-1-1 0 0,1 0 1 0 0,-1 1 0 0 0,0-1-1 0 0,0 1 1 0 0,1-1-1 0 0,-1 1 1 0 0,0 0-1 0 0,1-1 1 0 0,-1 1-1 0 0,0 0 5 0 0,-19 24-131 0 0,16-20 96 0 0,0 1 32 0 0,1 0-1 0 0,0 1 1 0 0,0-1-1 0 0,0 1 1 0 0,1-1-1 0 0,0 1 1 0 0,0 0 0 0 0,-1 6 3 0 0,-1 12-5 0 0,0 18 5 0 0,4-40 0 0 0,0 7 0 0 0,0 0 0 0 0,0 0 0 0 0,1 0 0 0 0,0 0 0 0 0,1 0 0 0 0,0-1 0 0 0,1 1 0 0 0,1 5 0 0 0,-3-13 2 0 0,0-1-1 0 0,0 1 0 0 0,0 0 0 0 0,0-1 1 0 0,0 0-1 0 0,0 1 0 0 0,1-1 0 0 0,-1 0 1 0 0,0 1-1 0 0,1-1 0 0 0,-1 0 1 0 0,1 0-1 0 0,-1 0 0 0 0,1 0 0 0 0,-1 0 1 0 0,1-1-1 0 0,0 1 0 0 0,0 0 1 0 0,-1-1-1 0 0,1 1 0 0 0,0-1 0 0 0,0 0 1 0 0,0 1-1 0 0,-1-1 0 0 0,2 0-1 0 0,3 0 7 0 0,-1 1 0 0 0,1-1 0 0 0,-1-1 0 0 0,1 1 0 0 0,-1-1 0 0 0,1 0 0 0 0,-1 0 0 0 0,1-1-7 0 0,34-9 135 0 0,-19 5-79 0 0,1-1 1 0 0,9-5-57 0 0,-10 3 28 0 0,0-2 0 0 0,-1 0 0 0 0,-1-1 0 0 0,0-1 0 0 0,6-7-28 0 0,-20 16 27 0 0,1-1-11 0 0,0 1 1 0 0,0-1 0 0 0,-1-1-1 0 0,1 1 1 0 0,-2-1 0 0 0,5-5-17 0 0,12-20 62 0 0,-14 23-40 0 0,-1 0 1 0 0,-1-1-1 0 0,1 0 1 0 0,1-7-23 0 0,2-4 9 0 0,-2-1 0 0 0,-1-1 0 0 0,-1 1-1 0 0,0-1 1 0 0,-2 0 0 0 0,0-10-9 0 0,-1 17-32 0 0,-2 0-1 0 0,0 1 1 0 0,0-1-1 0 0,-2 0 1 0 0,-1-6 32 0 0,-15-29-118 0 0,18 50 117 0 0,0 0 0 0 0,0 0-1 0 0,0 0 1 0 0,0-1 0 0 0,0 1-1 0 0,0 0 1 0 0,0 0 0 0 0,0 0-1 0 0,0-1 1 0 0,0 1 0 0 0,-1 0-1 0 0,1 0 1 0 0,0 0 0 0 0,0-1-1 0 0,0 1 1 0 0,0 0 0 0 0,0 0-1 0 0,0 0 1 0 0,0-1 0 0 0,0 1 0 0 0,-1 0-1 0 0,1 0 1 0 0,0 0 0 0 0,0 0-1 0 0,0 0 1 0 0,0-1 0 0 0,-1 1-1 0 0,1 0 1 0 0,0 0 0 0 0,0 0-1 0 0,0 0 1 0 0,-1 0 0 0 0,1 0-1 0 0,0 0 1 0 0,0 0 0 0 0,0 0-1 0 0,-1 0 1 0 0,1 0 0 0 0,0 0-1 0 0,0 0 1 0 0,0 0 0 0 0,-1 0-1 0 0,1 0 1 0 0,0 0 0 0 0,0 0 0 0 0,0 0-1 0 0,-1 0 1 0 0,1 0 0 0 0,0 0-1 0 0,0 0 1 0 0,0 0 0 0 0,-1 0-1 0 0,1 0 1 0 0,0 0 0 0 0,0 1-1 0 0,0-1 1 0 0,0 0 0 0 0,-1 0-1 0 0,1 0 1 0 0,0 0 0 0 0,0 0-1 0 0,0 1 1 0 0,0-1 0 0 0,0 0-1 0 0,0 0 1 0 0,-1 0 0 0 0,1 1-1 0 0,0-1 1 0 0,0 0 0 0 0,0 0 1 0 0,-9 19-182 0 0,6-14 191 0 0,-2 5-42 0 0,0 1 0 0 0,1-1 0 0 0,0 1 0 0 0,1 0 0 0 0,0 0 0 0 0,1 3 33 0 0,-4 20-28 0 0,2 14 28 0 0,-1 0 3 0 0,0 46-3 0 0,5-75 38 0 0,1 0-1 0 0,1-1 0 0 0,0 1 1 0 0,2-1-1 0 0,0 1 0 0 0,7 16-37 0 0,-10-28 15 0 0,1-1 0 0 0,1 1-1 0 0,-1-1 1 0 0,1 0 0 0 0,0 0-1 0 0,1 0 1 0 0,-1-1 0 0 0,4 4-15 0 0,-6-7 0 0 0,0-1 1 0 0,0 0 0 0 0,0 0 0 0 0,0 0 0 0 0,0 0 0 0 0,1 0 0 0 0,-1 0 0 0 0,0 0 0 0 0,1 0-1 0 0,-1 0 1 0 0,0 0 0 0 0,1-1 0 0 0,-1 1 0 0 0,1-1 0 0 0,-1 1 0 0 0,1-1 0 0 0,-1 1 0 0 0,1-1-1 0 0,0 0 1 0 0,-1 0 0 0 0,1 0 0 0 0,-1 0 0 0 0,1 0 0 0 0,0 0 0 0 0,-1 0 0 0 0,1-1-1 0 0,-1 1 1 0 0,1 0 0 0 0,0-1-1 0 0,12-7-7055 0 0,-5 3-600 0 0</inkml:trace>
  <inkml:trace contextRef="#ctx0" brushRef="#br0" timeOffset="564.081">8612 4498 10592 0 0,'0'-8'1104'0'0,"0"8"-986"0"0,0-1 1 0 0,0 0-1 0 0,0 1 0 0 0,0-1 1 0 0,0 1-1 0 0,0-1 1 0 0,1 1-1 0 0,-1-1 1 0 0,0 1-1 0 0,0-1 0 0 0,0 1 1 0 0,0-1-1 0 0,1 1 1 0 0,-1-1-1 0 0,0 1 1 0 0,1-1-1 0 0,-1 1 1 0 0,0-1-1 0 0,1 1 0 0 0,-1 0 1 0 0,0-1-1 0 0,1 1 1 0 0,-1 0-1 0 0,1-1 1 0 0,-1 1-1 0 0,1 0 1 0 0,-1-1-1 0 0,1 1 0 0 0,-1 0 1 0 0,1 0-119 0 0,0-1 1164 0 0,-1 1-415 0 0,0 0-186 0 0,0 0-34 0 0,0 0-18 0 0,0 0-46 0 0,6 6 424 0 0,-4-4-798 0 0,0 0-1 0 0,-1 0 0 0 0,1 1 1 0 0,0-1-1 0 0,-1 1 0 0 0,1-1 1 0 0,-1 1-1 0 0,0-1 0 0 0,0 1 1 0 0,0 0-1 0 0,0 0 0 0 0,0 0 1 0 0,0 0-1 0 0,-1-1 1 0 0,0 1-1 0 0,1 1-90 0 0,-1 8 261 0 0,0 0 1 0 0,0 1-1 0 0,-2 4-261 0 0,-1 17 498 0 0,1 21 253 0 0,-3 1-1 0 0,-8 30-750 0 0,9-61 77 0 0,-2 23 135 0 0,2 1 1 0 0,2 22-213 0 0,2-70 6 0 0,0 0 1 0 0,0 0-1 0 0,0 0 0 0 0,0 0 0 0 0,0 0 1 0 0,1 0-1 0 0,-1 0 0 0 0,0 0 1 0 0,1 0-1 0 0,-1-1 0 0 0,1 1 1 0 0,-1 0-1 0 0,1 0 0 0 0,-1 0 1 0 0,1 0-1 0 0,0-1 0 0 0,-1 1 1 0 0,1 0-1 0 0,0 0 0 0 0,0-1 1 0 0,-1 1-1 0 0,1-1 0 0 0,0 1 1 0 0,0-1-1 0 0,1 1-6 0 0,19 5 133 0 0,-20-6-115 0 0,4 0 17 0 0,0 0 0 0 0,0 0-1 0 0,-1-1 1 0 0,1 1 0 0 0,0-1-1 0 0,0 0 1 0 0,-1-1 0 0 0,1 1 0 0 0,4-3-35 0 0,15-4 71 0 0,-4 2-10 0 0,-1-1 1 0 0,0-2-1 0 0,-1 1 0 0 0,11-9-61 0 0,-28 17 1 0 0,4-2-60 0 0,0-1 0 0 0,0-1 1 0 0,0 1-1 0 0,0-1 1 0 0,0 0-1 0 0,-1 0 1 0 0,1 0-1 0 0,-1 0 1 0 0,0-1-1 0 0,1-2 59 0 0,-5 6-152 0 0,0 1 0 0 0,0-1 0 0 0,1 1 0 0 0,-1-1 0 0 0,0 0 0 0 0,0 1 0 0 0,0-1 0 0 0,0 1 0 0 0,0-1 0 0 0,0 0 0 0 0,-1 1 0 0 0,1-1 0 0 0,0 0 0 0 0,0 1-1 0 0,0-1 1 0 0,0 1 0 0 0,-1-1 0 0 0,1 1 0 0 0,0-1 0 0 0,-1 0 152 0 0,0-1-1319 0 0,-1-6-6348 0 0</inkml:trace>
  <inkml:trace contextRef="#ctx0" brushRef="#br0" timeOffset="843.713">8585 4656 9672 0 0,'0'0'440'0'0,"19"0"168"0"0,-6 4 507 0 0,0 0 0 0 0,0 1 0 0 0,0 1 0 0 0,0 0-1115 0 0,0 0 1519 0 0,1 0-1 0 0,0 0 0 0 0,10 1-1518 0 0,-5-4 432 0 0,-1-1 0 0 0,1-1 0 0 0,0 0 0 0 0,14-2-432 0 0,2 0 336 0 0,-26 1-256 0 0,-1-1-1 0 0,0 0 0 0 0,0-1 1 0 0,0 0-1 0 0,6-2-79 0 0,8-2 114 0 0,-20 6-225 0 0,-1-1 77 0 0,-1 1 0 0 0,1-1 0 0 0,-1 0 0 0 0,1 1 0 0 0,-1-1 0 0 0,0 0 0 0 0,1 0 0 0 0,-1 1 0 0 0,0-1 0 0 0,1 0 0 0 0,-1 0 0 0 0,0 0 0 0 0,0 1-1 0 0,0-1 1 0 0,0 0 0 0 0,0 0 0 0 0,0 0 0 0 0,0 0 0 0 0,0 1 0 0 0,0-1 0 0 0,0 0 0 0 0,0-1 34 0 0,-1 1-193 0 0,1 0 0 0 0,-1-1 1 0 0,0 1-1 0 0,0 0 0 0 0,0 0 0 0 0,0 0 1 0 0,0-1-1 0 0,0 1 0 0 0,0 0 0 0 0,0 0 0 0 0,0 0 1 0 0,0 1-1 0 0,0-1 0 0 0,-1-1 193 0 0,-8-5-2504 0 0,1-3-3615 0 0</inkml:trace>
  <inkml:trace contextRef="#ctx0" brushRef="#br0" timeOffset="1106.531">8777 4539 2304 0 0,'-80'-58'636'0'0,"69"52"1020"0"0,6 2 179 0 0,0 1-1 0 0,0-1 0 0 0,0 0 0 0 0,1 0 1 0 0,-2-1-1835 0 0,5 3 434 0 0,-1 1 1 0 0,1-1 0 0 0,0 1-1 0 0,-1-1 1 0 0,1 1 0 0 0,0-1-1 0 0,0 0 1 0 0,0 0 0 0 0,1 0-1 0 0,-1 0-434 0 0,1 2 107 0 0,0-1 1 0 0,0 0-1 0 0,0 1 0 0 0,0-1 0 0 0,0 0 1 0 0,0 1-1 0 0,0-1 0 0 0,0 0 0 0 0,0 1 0 0 0,1-1 1 0 0,-1 1-1 0 0,0-1 0 0 0,0 0 0 0 0,1 1 0 0 0,-1-1 1 0 0,0 1-1 0 0,1-1 0 0 0,-1 1 0 0 0,1-1 0 0 0,-1 1 1 0 0,1-1-1 0 0,-1 1 0 0 0,1-1 0 0 0,-1 1 0 0 0,1 0 1 0 0,-1-1-1 0 0,1 1 0 0 0,-1 0 0 0 0,1-1 1 0 0,0 1-1 0 0,-1 0 0 0 0,1 0 0 0 0,-1-1 0 0 0,1 1-107 0 0,13-5 140 0 0,0 0-1 0 0,0 1 0 0 0,0 0 0 0 0,1 2 0 0 0,7-2-139 0 0,25 0 267 0 0,3 2-267 0 0,6-1 125 0 0,-36 3-138 0 0,-1 0 0 0 0,0 2-1 0 0,0 0 1 0 0,0 1 0 0 0,2 2 13 0 0,18 2-1227 0 0,-26-4-4019 0 0,0 2-1766 0 0</inkml:trace>
  <inkml:trace contextRef="#ctx0" brushRef="#br0" timeOffset="1290.892">9139 4926 11056 0 0,'0'0'852'0'0,"-2"8"-528"0"0,-5 67 7108 0 0,1-10-4777 0 0,-3-15-874 0 0,5-31-1430 0 0,1 0-1 0 0,1 0 0 0 0,1 8-350 0 0,0-24-1 0 0,1 3 4 0 0,11 6-25 0 0,-11-12-31 0 0,1 1 0 0 0,-1-1 0 0 0,1 0 0 0 0,0 0 0 0 0,-1 0 0 0 0,1 0 0 0 0,-1 0 0 0 0,1 0 0 0 0,-1 0 0 0 0,1 0 0 0 0,-1 0 0 0 0,1 0 0 0 0,0 0 0 0 0,-1 0 0 0 0,1 0 0 0 0,-1 0 0 0 0,1 0 0 0 0,-1 0 0 0 0,1-1 0 0 0,-1 1 0 0 0,1 0 0 0 0,-1 0 0 0 0,1-1 0 0 0,-1 1 0 0 0,1 0 0 0 0,-1-1 0 0 0,1 1 0 0 0,-1-1 0 0 0,0 1 0 0 0,1 0 0 0 0,-1-1 0 0 0,0 1 0 0 0,1-1 0 0 0,-1 1 0 0 0,0-1 0 0 0,1 0 53 0 0,11-20-3370 0 0,-8 8 1692 0 0</inkml:trace>
  <inkml:trace contextRef="#ctx0" brushRef="#br0" timeOffset="1504.404">9165 4817 17247 0 0,'0'0'768'0'0,"0"0"152"0"0,-4-6-736 0 0,4 6-184 0 0,-3-5 0 0 0,3 5 0 0 0,0 0 344 0 0,0 0 32 0 0,0 0 8 0 0,0 0 0 0 0,0 0-296 0 0,0 0-88 0 0,0 0 0 0 0,0 0 0 0 0,0 0 0 0 0,0 0 0 0 0,0 0-96 0 0</inkml:trace>
  <inkml:trace contextRef="#ctx0" brushRef="#br1" timeOffset="-57463.847">3768 255 12784 0 0,'12'-9'586'0'0,"-12"9"-558"0"0,-1 0-1 0 0,1-1 1 0 0,-1 1-1 0 0,1-1 1 0 0,-1 1-1 0 0,1 0 1 0 0,-1-1-1 0 0,1 1 1 0 0,0-1-1 0 0,-1 1 1 0 0,1-1-1 0 0,0 1 1 0 0,-1-1-1 0 0,1 1 1 0 0,0-1-1 0 0,0 1 1 0 0,-1-1-1 0 0,1 0 1 0 0,0 1-1 0 0,0-1 1 0 0,0 1-1 0 0,0-1 1 0 0,0 0-1 0 0,0 1 1 0 0,0-1-1 0 0,0 1 1 0 0,0-1-1 0 0,0 1 1 0 0,0-1-28 0 0,10-5 2549 0 0,-11 6-911 0 0,-2 0-735 0 0,-5 17-1098 0 0,8-17 195 0 0,0 1 0 0 0,0 0 0 0 0,-1 0 0 0 0,1-1 0 0 0,0 1 0 0 0,0 0 0 0 0,0 0 0 0 0,1 0 0 0 0,-1-1 0 0 0,0 1 0 0 0,0 0 0 0 0,0 0 0 0 0,0-1 0 0 0,1 1 0 0 0,-1 0 0 0 0,0 0 0 0 0,1-1 0 0 0,-1 1 0 0 0,1 0 0 0 0,-1-1-1 0 0,1 1 1 0 0,-1 0 0 0 0,1 0 1 0 0,0-1 0 0 0,-1 1 0 0 0,1 0 0 0 0,-1 0-1 0 0,1 0 1 0 0,-1 0 0 0 0,1 0 0 0 0,-1 0-1 0 0,0 0 1 0 0,0 0 0 0 0,1 0 0 0 0,-1 0 0 0 0,0 0-1 0 0,0 0 1 0 0,0 1-1 0 0,-1 6 25 0 0,1-6-12 0 0,-1-1 0 0 0,1 1 0 0 0,0-1 0 0 0,0 1-1 0 0,0-1 1 0 0,0 1 0 0 0,0 0 0 0 0,0-1 0 0 0,1 1 0 0 0,-1-1 0 0 0,0 1-1 0 0,1-1 1 0 0,-1 1 0 0 0,1-1 0 0 0,-1 1 0 0 0,1-1 0 0 0,0 1 0 0 0,0-1-1 0 0,0 1-12 0 0,1 2 53 0 0,1 0 0 0 0,-1 1 0 0 0,0 0 0 0 0,-1 0 0 0 0,1-1 0 0 0,-1 2-53 0 0,0-1 48 0 0,0 0 1 0 0,1 0-1 0 0,0-1 0 0 0,0 1 1 0 0,0-1-1 0 0,0 0 0 0 0,1 2-48 0 0,2 0 16 0 0,-3-4-11 0 0,-1 0-1 0 0,1 1 1 0 0,0-1 0 0 0,-1 1 0 0 0,1-1-1 0 0,-1 1 1 0 0,0 0 0 0 0,0 0 0 0 0,0-1-1 0 0,0 1 1 0 0,0 0 0 0 0,-1 0 0 0 0,1 3-5 0 0,0-4 5 0 0,-1 1 1 0 0,1-1 0 0 0,0 0 0 0 0,0 1-1 0 0,0-1 1 0 0,0 0 0 0 0,0 0 0 0 0,0 0-1 0 0,1 0 1 0 0,0 1-6 0 0,-1-2 13 0 0,0 1 0 0 0,0 0-1 0 0,0 0 1 0 0,0-1 0 0 0,0 1 0 0 0,0 0 0 0 0,0 0-1 0 0,0 0 1 0 0,-1 0 0 0 0,1 0 0 0 0,-1 0-1 0 0,1 2-12 0 0,-4 12 113 0 0,2-13-93 0 0,1-1-1 0 0,-1 0 1 0 0,1 0-1 0 0,0 1 1 0 0,0-1-1 0 0,-1 0 0 0 0,1 1 1 0 0,1-1-1 0 0,-1 2-19 0 0,1-1 23 0 0,-1 0 0 0 0,1 0 1 0 0,-1 0-1 0 0,0-1 0 0 0,0 1 0 0 0,0 0 0 0 0,0 0 0 0 0,-1 0 0 0 0,1-1 0 0 0,-1 1 0 0 0,0 0 0 0 0,0 0 0 0 0,1-1 0 0 0,-2 1 0 0 0,1-1 0 0 0,0 1 0 0 0,-1 0-23 0 0,2-2 7 0 0,-1-1 1 0 0,1 1-1 0 0,0-1 0 0 0,0 1 0 0 0,0-1 0 0 0,0 1 0 0 0,0-1 0 0 0,-1 1 0 0 0,1-1 0 0 0,0 1 0 0 0,0 0 0 0 0,0-1 1 0 0,0 1-1 0 0,1-1 0 0 0,-1 1 0 0 0,0-1 0 0 0,0 1 0 0 0,0-1 0 0 0,0 1 0 0 0,1 0-7 0 0,-1-1 5 0 0,0 0 0 0 0,0 0 0 0 0,0 1 0 0 0,0-1-1 0 0,0 0 1 0 0,0 1 0 0 0,1-1 0 0 0,-1 0 0 0 0,0 0 0 0 0,0 1 0 0 0,0-1-1 0 0,0 0 1 0 0,0 0 0 0 0,0 1 0 0 0,0-1 0 0 0,0 0 0 0 0,0 1-1 0 0,-1-1 1 0 0,1 0 0 0 0,0 0 0 0 0,0 1 0 0 0,0-1 0 0 0,0 0 0 0 0,0 0-1 0 0,0 1 1 0 0,-1-1 0 0 0,1 0 0 0 0,0 0 0 0 0,0 1 0 0 0,0-1-1 0 0,0 0 1 0 0,-1 0 0 0 0,1 0 0 0 0,0 1-5 0 0,-11 8 141 0 0,10-8-77 0 0,1-1 0 0 0,0 0 0 0 0,0 0 0 0 0,0 0 0 0 0,2 0 6 0 0,-1 0-58 0 0,-1 0 0 0 0,1 0 0 0 0,-1 0 1 0 0,1 0-1 0 0,-1 0 0 0 0,1-1 0 0 0,-1 1 1 0 0,1 0-1 0 0,-1 0 0 0 0,0 0 0 0 0,1-1 1 0 0,-1 1-1 0 0,1 0 0 0 0,-1 0 0 0 0,1-1 1 0 0,-1 1-1 0 0,0-1 0 0 0,1 1 0 0 0,-1 0 1 0 0,0-1-1 0 0,0 1 0 0 0,1-1 1 0 0,-1 1-1 0 0,0 0 0 0 0,0-1 0 0 0,1 1 1 0 0,-1-1-13 0 0,8-10 145 0 0,-7 10-138 0 0,-1 1 1 0 0,1-1-1 0 0,-1 1 1 0 0,1-1-1 0 0,-1 1 1 0 0,0-1-1 0 0,1 1 1 0 0,-1-1-1 0 0,0 1 0 0 0,1-1 1 0 0,-1 0-1 0 0,0 1 1 0 0,0-1-1 0 0,0 1 1 0 0,1-1-1 0 0,-1 0 1 0 0,0 1-1 0 0,0-1 1 0 0,0 0-1 0 0,0 1 1 0 0,0-1-1 0 0,0 0 1 0 0,0 0-8 0 0,-7-14 128 0 0,6 14-123 0 0,0-1 0 0 0,0 1-1 0 0,0 0 1 0 0,0-1 0 0 0,1 1-1 0 0,-1 0 1 0 0,1-1 0 0 0,-1 1-1 0 0,1-1 1 0 0,-1 1 0 0 0,1-1-1 0 0,0 1 1 0 0,0-1 0 0 0,0 1-1 0 0,0-1 1 0 0,0 1 0 0 0,0-1-1 0 0,0 1 1 0 0,0-1-5 0 0,5-11 41 0 0,-3 10-33 0 0,-1-1 1 0 0,1 1-1 0 0,-1 0 1 0 0,0-1-1 0 0,-1 1 0 0 0,1 0 1 0 0,0-1-1 0 0,-1 1 1 0 0,0-1-1 0 0,0 1 0 0 0,0-1-8 0 0,0 1 2 0 0,0 0 0 0 0,0 0-1 0 0,1 0 1 0 0,-1 0 0 0 0,1 0-1 0 0,-1 1 1 0 0,1-1 0 0 0,0 0 0 0 0,0 0-1 0 0,0 1 1 0 0,1-3-2 0 0,0 2 11 0 0,0-1-1 0 0,-1 0 1 0 0,0 0 0 0 0,1 0-1 0 0,-1-3-10 0 0,0-1 2 0 0,1 0-1 0 0,0 0 1 0 0,0 0-1 0 0,0 1 1 0 0,1-1-1 0 0,0 0 1 0 0,1 1-1 0 0,3-5-1 0 0,3-12 6 0 0,-9 20 6 0 0,1 0-1 0 0,-1 1 1 0 0,1-1-1 0 0,0 0 1 0 0,0 1 0 0 0,0-1-1 0 0,1 1 1 0 0,1-3-12 0 0,6-1 21 0 0,-9 6-20 0 0,1 0 1 0 0,-1 0 0 0 0,0 0 0 0 0,0 1-1 0 0,0-1 1 0 0,1 0 0 0 0,-1-1-1 0 0,0 1 1 0 0,0 0 0 0 0,0 0 0 0 0,-1 0-1 0 0,1-1 1 0 0,0 1 0 0 0,0 0-1 0 0,-1-1 1 0 0,1 1 0 0 0,-1 0 0 0 0,1-1-1 0 0,-1 1-1 0 0,0 0 0 0 0,4-10-3 0 0,14-4 18 0 0,-14 13 44 0 0,4 2-4 0 0,-5 1-55 0 0,0 0 1 0 0,0 1 0 0 0,0 0-1 0 0,0-1 1 0 0,0 1-1 0 0,0 0 1 0 0,-1 0 0 0 0,1 1-1 0 0,-1-1 1 0 0,1 0 0 0 0,-1 1-1 0 0,0 0 1 0 0,0 0-1 0 0,0-1 1 0 0,0 1 0 0 0,-1 0-1 0 0,1 1 0 0 0,12 11 0 0 0,-13-13 0 0 0,0-1 0 0 0,1 0 0 0 0,-1 0 0 0 0,0 1 0 0 0,1-1 0 0 0,-1 1 0 0 0,0-1 0 0 0,0 1 0 0 0,0-1 0 0 0,0 1 0 0 0,0 0 0 0 0,-1-1 0 0 0,1 2 0 0 0,0 0 1 0 0,0 1 0 0 0,0-1 0 0 0,0 1 0 0 0,1-1 0 0 0,-1 0 0 0 0,1 0 0 0 0,-1 1 0 0 0,1-1 0 0 0,0-1 0 0 0,1 1 0 0 0,0 2-1 0 0,-2-3 6 0 0,1 0 0 0 0,-1 0 0 0 0,-1 0 0 0 0,1 0 0 0 0,0 0 0 0 0,0 0-1 0 0,-1 1 1 0 0,1-1 0 0 0,-1 0 0 0 0,0 1 0 0 0,0-1 0 0 0,0 0 0 0 0,0 1 0 0 0,0-1 0 0 0,0 2-6 0 0,0-1 15 0 0,-1 1 1 0 0,1 0-1 0 0,1-1 1 0 0,-1 1-1 0 0,1 0 1 0 0,-1-1-1 0 0,1 1-15 0 0,0-2 13 0 0,0 0-1 0 0,-1-1 1 0 0,1 1-1 0 0,-1 0 0 0 0,0-1 1 0 0,0 1-1 0 0,0 0 1 0 0,1 0-1 0 0,-2-1 1 0 0,1 1-1 0 0,0 0 0 0 0,0 0 1 0 0,0-1-1 0 0,-1 1 1 0 0,1 0-1 0 0,-1-1 1 0 0,1 1-1 0 0,-1-1 0 0 0,0 1 1 0 0,0 0-13 0 0,1-2 2 0 0,0 1 9 0 0,0 0 0 0 0,-1 0 1 0 0,1 0-1 0 0,0 0 0 0 0,0 0 0 0 0,0 0 1 0 0,0 0-1 0 0,0 0 0 0 0,0 0 0 0 0,0 0 0 0 0,0 0 1 0 0,1 0-1 0 0,-1 0 0 0 0,0 0 0 0 0,0-1 1 0 0,1 1-1 0 0,-1 0 0 0 0,1 0 0 0 0,-1 0 1 0 0,1 0-1 0 0,-1 0 0 0 0,1 0-11 0 0,0-1 10 0 0,-1 1-1 0 0,1 0 1 0 0,-1 0-1 0 0,1 0 1 0 0,-1 0-1 0 0,1 0 1 0 0,-1 0-1 0 0,0 0 1 0 0,1 0-1 0 0,-1 0 1 0 0,0 0-1 0 0,0 0 1 0 0,0 0-1 0 0,0 0 1 0 0,0 0-1 0 0,0 0 1 0 0,0 0-1 0 0,0 0 1 0 0,0 1-10 0 0,-6 10 24 0 0,6-11-24 0 0,-1 0 0 0 0,0 1 0 0 0,0-1 0 0 0,1 0 1 0 0,-1 1-1 0 0,1-1 0 0 0,-1 1 0 0 0,1-1 0 0 0,0 1 0 0 0,-1-1 0 0 0,1 1 0 0 0,0-1 0 0 0,0 1 0 0 0,0-1 0 0 0,0 1 0 0 0,0 0 0 0 0,1-1 0 0 0,-1 1 0 0 0,0-1 0 0 0,1 1 0 0 0,3 18 0 0 0,-3-18 0 0 0,-1 1 0 0 0,0 0 0 0 0,1-1 0 0 0,-1 1 0 0 0,1-1 0 0 0,0 1 0 0 0,0-1 0 0 0,0 1 0 0 0,0-1 0 0 0,1 1 0 0 0,-1-1 0 0 0,1 1 0 0 0,4 2 0 0 0,-5-4 0 0 0,0 0 0 0 0,1 1 0 0 0,-1-1 0 0 0,0 1 0 0 0,1-1 0 0 0,-1 1 0 0 0,0-1 0 0 0,0 1 0 0 0,0 0 0 0 0,0 1 0 0 0,12 11 11 0 0,-9-6 32 0 0,-4-8-103 0 0,1 1 0 0 0,-1 0 1 0 0,0 0-1 0 0,1-1 0 0 0,-1 1 0 0 0,0 0 1 0 0,1-1-1 0 0,-1 1 0 0 0,1 0 1 0 0,-1-1-1 0 0,1 1 0 0 0,-1-1 1 0 0,1 1-1 0 0,0-1 0 0 0,-1 1 1 0 0,1-1-1 0 0,0 0 0 0 0,-1 1 0 0 0,1-1 1 0 0,0 0-1 0 0,0 1 0 0 0,-1-1 1 0 0,1 0-1 0 0,0 0 60 0 0,20 2-3146 0 0,-21-2 3062 0 0,15 0-7098 0 0</inkml:trace>
  <inkml:trace contextRef="#ctx0" brushRef="#br1" timeOffset="-55884.12">4432 729 2760 0 0,'9'-9'3286'0'0,"5"-2"554"0"0,-13 10-3529 0 0,1 0-1 0 0,0 0 0 0 0,-1 0 0 0 0,1-1 0 0 0,-1 1 0 0 0,1 0 0 0 0,-1-1 1 0 0,2-1-311 0 0,5-3 982 0 0,0 0 731 0 0,-6-1 4630 0 0,-22 23-5647 0 0,12-8-625 0 0,-1 0 1 0 0,2 1-1 0 0,-1 1 1 0 0,1-1-1 0 0,1 1 0 0 0,0 0 1 0 0,0 1-1 0 0,1 0-71 0 0,-1 0 54 0 0,-2 3-1 0 0,5-10-41 0 0,0 1 0 0 0,1-1 0 0 0,-1 1 0 0 0,1 0-1 0 0,0 0 1 0 0,0 0-12 0 0,-5 12 57 0 0,6-16-46 0 0,0 1 0 0 0,0-1 1 0 0,0 1-1 0 0,1 0 1 0 0,-1-1-1 0 0,0 1 1 0 0,1 0-1 0 0,-1-1 1 0 0,1 1-1 0 0,0 0 0 0 0,-1 0 1 0 0,1-1-1 0 0,0 1 1 0 0,0 0-1 0 0,1 1-11 0 0,0 13 60 0 0,-1-13-60 0 0,0 1 1 0 0,0 0-1 0 0,1-1 0 0 0,-1 1 1 0 0,1 0-1 0 0,0-1 1 0 0,0 1-1 0 0,1-1 0 0 0,-1 0 1 0 0,1 1-1 0 0,0-1 0 0 0,1 2 0 0 0,4 3 0 0 0,10 4 0 0 0,-16-11-3 0 0,0 0 0 0 0,0-1 0 0 0,1 1 0 0 0,-1 0 0 0 0,0-1 0 0 0,1 1 0 0 0,-1-1 0 0 0,0 1 0 0 0,1-1 0 0 0,-1 0 0 0 0,0 1 0 0 0,1-1 0 0 0,-1 0 0 0 0,1 0 0 0 0,-1 0 0 0 0,0 0 0 0 0,1 0 0 0 0,0-1 3 0 0,1 1 29 0 0,0-1 0 0 0,0 0 1 0 0,-1 0-1 0 0,1 0 0 0 0,0-1 1 0 0,-1 1-1 0 0,1 0 1 0 0,-1-1-1 0 0,1 0-29 0 0,3-3 82 0 0,0 0 1 0 0,-1-1-1 0 0,1 1 0 0 0,-1-1 1 0 0,0 0-1 0 0,2-4-82 0 0,-2 1 52 0 0,-1 1 0 0 0,0-1 0 0 0,2-9-52 0 0,6-11 68 0 0,-10 23-60 0 0,-1 1 0 0 0,1-1-1 0 0,-1 0 1 0 0,0 0 0 0 0,-1 0-1 0 0,0 0 1 0 0,0 0 0 0 0,0-2-8 0 0,0 2 2 0 0,-2-30-2 0 0,1 32 0 0 0,-1 1-12 0 0,3 5-16 0 0,0 1-1 0 0,0 0 0 0 0,0-1 0 0 0,-1 1 1 0 0,1 0-1 0 0,-1 0 0 0 0,1 0 0 0 0,-1 1 29 0 0,2 10-76 0 0,0-5 54 0 0,0 0 1 0 0,-1 0 0 0 0,0 6 21 0 0,3 23 254 0 0,-3-35-241 0 0,0 1 0 0 0,0 0-1 0 0,1 0 1 0 0,-1 0 0 0 0,1-1-1 0 0,0 1 1 0 0,0-1 0 0 0,1 0-1 0 0,-1 1-12 0 0,5 6 6 0 0,-3-4-6 0 0,-2-2 1 0 0,1-1 0 0 0,-1 1 0 0 0,1-1-1 0 0,0 1 1 0 0,0-1 0 0 0,0 1-1 0 0,-1-3 0 0 0,-1 0 0 0 0,0 0 0 0 0,1-1 1 0 0,-1 1-1 0 0,1 0 0 0 0,-1 0 0 0 0,1-1 0 0 0,0 1 1 0 0,-1-1-1 0 0,1 0 0 0 0,-1 1 0 0 0,1-1 0 0 0,0 0 0 0 0,-1 0 1 0 0,1 0-1 0 0,0 0 0 0 0,-1 0 0 0 0,1 0 0 0 0,24-5 0 0 0,-24 4-159 0 0,0 0 1 0 0,-1 0-1 0 0,1 0 0 0 0,-1-1 0 0 0,1 1 0 0 0,-1-1 0 0 0,1 1 0 0 0,-1-1 0 0 0,0 1 1 0 0,0-1-1 0 0,0 0 0 0 0,0 0 0 0 0,0 0 159 0 0,2-1-791 0 0</inkml:trace>
  <inkml:trace contextRef="#ctx0" brushRef="#br1" timeOffset="-54256.56">4931 316 7856 0 0,'0'0'362'0'0,"0"0"-11"0"0,0 0-154 0 0,0 0 175 0 0,-1 5 8708 0 0,3-2-9731 0 0,3-1 861 0 0,1 1 0 0 0,0-1 0 0 0,0 0-1 0 0,0 0 1 0 0,0-1 0 0 0,0 0 0 0 0,0 0-1 0 0,1 0 1 0 0,-1-1 0 0 0,0 0 0 0 0,3 0-210 0 0,18 2 618 0 0,-14-2-347 0 0,0 0 1 0 0,-1-1 0 0 0,12-1-272 0 0,1-1 275 0 0,149-10 189 0 0,-84 9-2712 0 0,-89 4-4895 0 0</inkml:trace>
  <inkml:trace contextRef="#ctx0" brushRef="#br1" timeOffset="-53982.073">4959 527 4608 0 0,'0'0'208'0'0,"-5"4"1050"0"0,5-2 8313 0 0,17 6-7906 0 0,-14-6-1498 0 0,-1-1 0 0 0,0 0-1 0 0,0 0 1 0 0,0 1 0 0 0,1-2-1 0 0,-1 1 1 0 0,0 0 0 0 0,1 0-1 0 0,-1-1 1 0 0,1 1-1 0 0,-1-1 1 0 0,3 0-167 0 0,165-8 3030 0 0,-67 1-2635 0 0,24-6-3 0 0,-115 13-409 0 0,0 0-1 0 0,0 1 1 0 0,0 0-1 0 0,0 1 1 0 0,0 1-1 0 0,3 1 18 0 0,-14-4-953 0 0,-1 0-293 0 0</inkml:trace>
  <inkml:trace contextRef="#ctx0" brushRef="#br1" timeOffset="-49289.129">8079 69 3680 0 0,'0'0'284'0'0,"2"1"-187"0"0,24 0 1294 0 0,-21-2-724 0 0,1 1-1 0 0,-1 1 0 0 0,1-1 1 0 0,-1 1-1 0 0,0 0 0 0 0,2 0-666 0 0,31 3 4046 0 0,-26 0-2351 0 0,-10-3 1005 0 0,-10-4-1852 0 0,7 3-924 0 0,-34-5 578 0 0,3 2 60 0 0,-24-8-282 0 0,-37-20 104 0 0,67 24-181 0 0,-5-2 130 0 0,27 7-275 0 0,-1 1-1 0 0,0 0 0 0 0,1 0 0 0 0,-1 0 0 0 0,0 0 0 0 0,0 0 1 0 0,-3 1-58 0 0,-18-3 266 0 0,19 2-218 0 0,0 0-1 0 0,0 0 1 0 0,0 1 0 0 0,0 0 0 0 0,0 1-1 0 0,0-1 1 0 0,1 1 0 0 0,-1 0 0 0 0,0 1-1 0 0,-3 1-47 0 0,9-3 0 0 0,-1 1 0 0 0,-1 0 0 0 0,1 0 0 0 0,-1-1 0 0 0,1 2 0 0 0,0-1 0 0 0,0 0 0 0 0,0 0 0 0 0,-1 1 0 0 0,1-1 0 0 0,1 1 0 0 0,-1-1 0 0 0,0 1 0 0 0,0 0 0 0 0,-1 1 0 0 0,1 1 0 0 0,0-1 0 0 0,0-1 0 0 0,0 1 0 0 0,0-1 0 0 0,0 0 0 0 0,-1 0 0 0 0,1 0 0 0 0,0 0 0 0 0,-1 0 0 0 0,0 0 0 0 0,1-1 4 0 0,0 0-1 0 0,1 0 0 0 0,-1 0 1 0 0,1 1-1 0 0,0-1 0 0 0,-1 0 1 0 0,1 1-1 0 0,0-1 0 0 0,0 0 1 0 0,-1 2-4 0 0,-7 8 110 0 0,3-5-94 0 0,1 0 0 0 0,-1 1 0 0 0,2-1 0 0 0,-1 2 0 0 0,1-1 0 0 0,0 0 0 0 0,1 1 0 0 0,-1 0-16 0 0,1 2 6 0 0,0 0-1 0 0,0 0 0 0 0,1 1 0 0 0,0-1 1 0 0,1 0-1 0 0,1 1 0 0 0,-1 4-5 0 0,1-1 15 0 0,-1 0-1 0 0,-1 0 0 0 0,-2 9-14 0 0,2-12 0 0 0,0 0 0 0 0,1 0-1 0 0,0 3 1 0 0,-2 20 12 0 0,3-30-1 0 0,0 1-1 0 0,0-1 1 0 0,0 1-1 0 0,1-1 1 0 0,0 3-11 0 0,0 14 60 0 0,1-7 36 0 0,-1 0-1 0 0,2 0 0 0 0,0-1 0 0 0,0 1 0 0 0,2-1 1 0 0,0 1-1 0 0,5 9-95 0 0,-7-17 44 0 0,1 1 0 0 0,0-2-1 0 0,0 1 1 0 0,1 0 0 0 0,0-1 0 0 0,0 0 0 0 0,0 0 0 0 0,0-1 0 0 0,1 1-1 0 0,0-1 1 0 0,0 0 0 0 0,0-1 0 0 0,0 1 0 0 0,1-1 0 0 0,-1-1-1 0 0,1 1 1 0 0,2 0-44 0 0,0-1 7 0 0,-1 0-1 0 0,0 0 1 0 0,1-1-1 0 0,-1 0 1 0 0,1-1-1 0 0,-1 0 1 0 0,1 0 0 0 0,-1-1-1 0 0,1 0 1 0 0,6-2-7 0 0,-3 1 45 0 0,-9 2-39 0 0,0-1 0 0 0,0 1-1 0 0,0-1 1 0 0,0 0 0 0 0,0 0-1 0 0,-1 0 1 0 0,1 0 0 0 0,0-1 0 0 0,-1 1-1 0 0,2-1-5 0 0,9-6 47 0 0,-10 6-23 0 0,0 1 0 0 0,0-1 0 0 0,0 0 0 0 0,0 0 0 0 0,0-1 0 0 0,0 1-24 0 0,9-10 38 0 0,-10 11-35 0 0,1-1-1 0 0,-1-1 1 0 0,0 1 0 0 0,0 0 0 0 0,0 0-1 0 0,0-1 1 0 0,0 0 0 0 0,-1 1-1 0 0,1-1 1 0 0,-1 0 0 0 0,1 1 0 0 0,-1-1-1 0 0,0-2-2 0 0,22-45 0 0 0,-20 41 0 0 0,8-25 0 0 0,-10 32 0 0 0,-1 0 0 0 0,0 1 0 0 0,0-1 0 0 0,0 0 0 0 0,0 0 0 0 0,0 1 0 0 0,0-1 0 0 0,0 0 0 0 0,0 0 0 0 0,-1 1 0 0 0,1-1 0 0 0,-1 0 0 0 0,1 1 0 0 0,-1-1 0 0 0,0 0 0 0 0,0 1 0 0 0,0-2 0 0 0,-11-16 20 0 0,10 15-14 0 0,-1 0 0 0 0,1 0 1 0 0,0 0-1 0 0,-1 1 1 0 0,0 0-1 0 0,0-1 0 0 0,-2-1-6 0 0,-32-31 144 0 0,24 23-67 0 0,9 10-70 0 0,0-1 1 0 0,0 0-1 0 0,-1 1 0 0 0,1 0 1 0 0,-1 0-1 0 0,1 0 0 0 0,-3 0-7 0 0,-1 0 27 0 0,0 1 0 0 0,0 0 0 0 0,0 0-1 0 0,0 1 1 0 0,0 0 0 0 0,-1 1 0 0 0,1-1-1 0 0,0 2 1 0 0,-4 0-27 0 0,-9-1 23 0 0,-22 5-23 0 0,41-5 0 0 0,0 0 0 0 0,0 0 0 0 0,1 1 0 0 0,-1-1 0 0 0,0 1 0 0 0,0 0 0 0 0,1-1 0 0 0,-1 1 0 0 0,0 0 0 0 0,1 0 0 0 0,-15 6 0 0 0,-11 3 0 0 0,22-8 0 0 0,-2 0-17 0 0,5-2-64 0 0,2 0-30 0 0,0 0-134 0 0,0 0-62 0 0,0 0-12 0 0,0 0-201 0 0,0 0-840 0 0,0 0-369 0 0,3 2-79 0 0,7 5-15 0 0</inkml:trace>
  <inkml:trace contextRef="#ctx0" brushRef="#br1" timeOffset="-48573.362">7954 849 12960 0 0,'16'-7'820'0'0,"-13"6"-631"0"0,0 0 0 0 0,0 0 1 0 0,0 0-1 0 0,0 0 0 0 0,0-1 1 0 0,0 1-1 0 0,0-1 0 0 0,0 0 1 0 0,-1 0-1 0 0,1 0 0 0 0,0 0 1 0 0,-1-1-1 0 0,0 1 0 0 0,1-2-189 0 0,-2 4 154 0 0,-1-1 1 0 0,0 1-1 0 0,0 0 0 0 0,1 0 1 0 0,-1-1-1 0 0,0 1 0 0 0,0 0 1 0 0,1 0-1 0 0,-1-1 0 0 0,0 1 1 0 0,1 0-1 0 0,-1 0 0 0 0,0 0 1 0 0,1-1-1 0 0,-1 1 0 0 0,0 0 1 0 0,1 0-1 0 0,-1 0 0 0 0,1 0 1 0 0,-1 0-1 0 0,0 0 0 0 0,1 0 1 0 0,-1 0-1 0 0,1 0 0 0 0,-1 0 1 0 0,0 0-1 0 0,1 0 0 0 0,-1 0 1 0 0,0 0-1 0 0,1 0 0 0 0,-1 0 1 0 0,1 0-1 0 0,-1 1 0 0 0,0-1 1 0 0,1 0-1 0 0,-1 0-154 0 0,1 1 69 0 0,-1-1-5 0 0,-1 16 176 0 0,-7 68 871 0 0,7-80-1087 0 0,1 0 0 0 0,0 0 1 0 0,0 1-1 0 0,1-1 0 0 0,-1 0 0 0 0,1 0 1 0 0,1 4-25 0 0,1 18 319 0 0,7-6-161 0 0,-8-18-155 0 0,-1-1 1 0 0,0 1-1 0 0,1-1 1 0 0,-1 1 0 0 0,1-1-1 0 0,-1 1 1 0 0,1-1 0 0 0,0 0-1 0 0,-1 1 1 0 0,1-1-1 0 0,0 0 1 0 0,0 0 0 0 0,0-1-1 0 0,0 1 1 0 0,0 0 0 0 0,0-1-1 0 0,0 1 1 0 0,0-1-1 0 0,0 1 1 0 0,0-1 0 0 0,0 0-1 0 0,1 0 1 0 0,-1 0 0 0 0,0 0-5 0 0,4 0-118 0 0,0 0 0 0 0,0-1 0 0 0,0 1 0 0 0,0-1 0 0 0,0 0 0 0 0,0-1 0 0 0,0 1 0 0 0,2-2 119 0 0,-6 2-611 0 0,0 0 0 0 0,-1 0-1 0 0,1-1 1 0 0,0 1-1 0 0,-1 0 1 0 0,1-1 0 0 0,0 1-1 0 0,-1-1 1 0 0,0 1-1 0 0,1-1 612 0 0,-1 0-717 0 0,11-11-6359 0 0</inkml:trace>
  <inkml:trace contextRef="#ctx0" brushRef="#br1" timeOffset="-48330.77">8150 618 10136 0 0,'-6'-11'1080'0'0,"2"5"200"0"0,4 4-723 0 0,-1 0-1 0 0,0 1 0 0 0,0-1 0 0 0,0 1 1 0 0,0-1-1 0 0,0 1 0 0 0,0-1 1 0 0,0 1-1 0 0,0 0 0 0 0,-1 0 0 0 0,0-1-556 0 0,-4-7 1794 0 0,4 4-430 0 0,2 11-1751 0 0,1-5 36 0 0,0 1-1 0 0,-1 0 1 0 0,1-1-1 0 0,0 1 1 0 0,0 0 0 0 0,0-1-1 0 0,0 1 1 0 0,0-1 0 0 0,0 0-1 0 0,1 1 1 0 0,-1-1 351 0 0,3 2-6465 0 0</inkml:trace>
  <inkml:trace contextRef="#ctx0" brushRef="#br1" timeOffset="-47767.671">8263 598 4144 0 0,'0'0'191'0'0,"1"2"347"0"0,0 5 1146 0 0,0-1 0 0 0,0 0 0 0 0,0 1 0 0 0,-1-1 0 0 0,1 1-1684 0 0,-2 36 3434 0 0,-1-10-2368 0 0,0 21 1798 0 0,-2-1-2864 0 0,-2 53 846 0 0,8-3-530 0 0,-1-89-275 0 0,0-12-33 0 0,-1-1 0 0 0,0 1 0 0 0,0-1 0 0 0,0 1 0 0 0,0-1 0 0 0,0 1 1 0 0,0-1-1 0 0,0 1 0 0 0,0-1 0 0 0,-1 1 0 0 0,1 0-8 0 0,0-2 9 0 0,0 0 1 0 0,0 0-1 0 0,0 0 1 0 0,0 0 0 0 0,0 0-1 0 0,0 0 1 0 0,0 0-1 0 0,0 0 1 0 0,0 0 0 0 0,0 0-1 0 0,0 0 1 0 0,0 0-1 0 0,0 0 1 0 0,1 0 0 0 0,-1 0-1 0 0,0 0 1 0 0,0 0-1 0 0,0 0 1 0 0,0 0 0 0 0,0 0-1 0 0,0 0 1 0 0,0 1-1 0 0,0-1 1 0 0,0 0 0 0 0,0 0-1 0 0,0 0 1 0 0,0 0-1 0 0,0 0 1 0 0,0 0 0 0 0,0 0-1 0 0,0 0 1 0 0,0 0-1 0 0,0 0 1 0 0,0 0 0 0 0,0 0-1 0 0,0 0 1 0 0,0 0-1 0 0,0 0 1 0 0,0 0-1 0 0,0 0 1 0 0,0 0 0 0 0,1 0-1 0 0,-1 1 1 0 0,0-1-1 0 0,0 0 1 0 0,0 0 0 0 0,-1 0-1 0 0,1 0 1 0 0,0 0-1 0 0,0 0 1 0 0,0 0 0 0 0,0 0-1 0 0,0 0 1 0 0,0 0-1 0 0,0 0 1 0 0,0 0 0 0 0,0 0-1 0 0,0 0 1 0 0,0 0-1 0 0,0 0 1 0 0,0 0 0 0 0,0 1-10 0 0,7-7 93 0 0,6-9-243 0 0,-1-3-28 0 0,5-9-479 0 0,1 1-1 0 0,10-10 658 0 0,-21 28-128 0 0,0 1 1 0 0,1-1-1 0 0,-1 2 0 0 0,1-1 1 0 0,0 1-1 0 0,1 1 0 0 0,0-1 0 0 0,-1 1 1 0 0,9-2 127 0 0,-6 0-31 0 0,-9 6 20 0 0,-1 0 0 0 0,1 0 1 0 0,-1 0-1 0 0,1 1 0 0 0,0-1 0 0 0,-1 0 1 0 0,1 1-1 0 0,0-1 0 0 0,-1 1 0 0 0,1 0 1 0 0,0-1-1 0 0,0 1 0 0 0,0 0 11 0 0,27-5-72 0 0,-28 5 132 0 0,-1 0 40 0 0,0 0 17 0 0,-7 7-6 0 0,-1-1-1 0 0,0 0 1 0 0,-1-1-1 0 0,1 0 0 0 0,-1-1 1 0 0,-8 4-111 0 0,4-2 57 0 0,1 0 0 0 0,0 1 0 0 0,-3 3-57 0 0,9-6 17 0 0,-3 2 23 0 0,-1 1 0 0 0,1 1 0 0 0,1 0 0 0 0,-6 6-40 0 0,11-9 53 0 0,1-4 8 0 0,0 2-58 0 0,3 7-3 0 0,0-8 11 0 0,0-1 0 0 0,0 1 1 0 0,0 0-1 0 0,0 0 0 0 0,0-1 0 0 0,1 1 0 0 0,-1-1 0 0 0,0 1 0 0 0,1-1 0 0 0,0 0 0 0 0,-1 1 0 0 0,1-1 0 0 0,0 0 0 0 0,-1 0 0 0 0,1 0 0 0 0,0 0 0 0 0,0 0 0 0 0,0-1 0 0 0,2 2-11 0 0,10 4 84 0 0,-1 1 7 0 0,0-1 1 0 0,0-1 0 0 0,0 0 0 0 0,1-1 0 0 0,0 0 0 0 0,13 1-92 0 0,38 11 267 0 0,-50-11-284 0 0,-9-3-89 0 0,0-1 0 0 0,0 1 1 0 0,0 1-1 0 0,-1-1 1 0 0,1 1-1 0 0,-1 0 1 0 0,0 0-1 0 0,1 0 0 0 0,2 4 106 0 0,10 6-2145 0 0,-16-12 1042 0 0</inkml:trace>
  <inkml:trace contextRef="#ctx0" brushRef="#br1" timeOffset="-45214.935">8912 142 5984 0 0,'14'-17'462'0'0,"-12"15"-66"0"0,0 0 1 0 0,0-1-1 0 0,0 1 0 0 0,0-1 0 0 0,0 1 0 0 0,0-1 1 0 0,-1 1-1 0 0,1-2-396 0 0,-1 3 358 0 0,0-1 1 0 0,0 1-1 0 0,-1 0 0 0 0,1 0 1 0 0,1-1-1 0 0,-1 1 1 0 0,0 0-1 0 0,0 0 1 0 0,1-1-359 0 0,-1 2 138 0 0,0-1 0 0 0,0 0 0 0 0,0 0 0 0 0,0 1 0 0 0,0-1 0 0 0,0 0 0 0 0,-1 0 0 0 0,1 0 0 0 0,0 0 0 0 0,-1 0 0 0 0,1 0 0 0 0,-1 0 0 0 0,1 0 0 0 0,0-1-138 0 0,-1 1 159 0 0,0 1 0 0 0,0-1 1 0 0,1 1-1 0 0,-1-1 0 0 0,0 1 0 0 0,1-1 0 0 0,-1 1 0 0 0,1-1 0 0 0,-1 1 1 0 0,1-1-1 0 0,-1 1 0 0 0,1 0 0 0 0,-1-1 0 0 0,1 1 0 0 0,-1 0 0 0 0,1-1 1 0 0,-1 1-1 0 0,1 0 0 0 0,-1 0 0 0 0,1 0 0 0 0,0-1 0 0 0,-1 1 0 0 0,1 0 0 0 0,-1 0 1 0 0,1 0-1 0 0,0 0 0 0 0,-1 0 0 0 0,1 0 0 0 0,0 0 0 0 0,-1 0 0 0 0,1 0 1 0 0,-1 0-1 0 0,1 1-159 0 0,3-1-40 0 0,1 14 93 0 0,-13 18 203 0 0,8-19-98 0 0,-1 1-1 0 0,0-1 0 0 0,0 0 0 0 0,-1 0 0 0 0,-1 0 0 0 0,0 0 1 0 0,-1 0-1 0 0,0 0 0 0 0,-3 3-157 0 0,-46 103 457 0 0,13-27-291 0 0,28-62-46 0 0,10-28-114 0 0,1 12-2 0 0,-1-7-1 0 0,1-7 15 0 0,1 1 0 0 0,0-1-1 0 0,0 1 1 0 0,-1 0 0 0 0,1-1 0 0 0,0 1-1 0 0,0-1 1 0 0,0 1 0 0 0,0 0-1 0 0,0-1 1 0 0,0 1 0 0 0,0-1 0 0 0,0 1-1 0 0,0 0 1 0 0,0-1 0 0 0,0 1-1 0 0,0-1 1 0 0,0 1 0 0 0,0 0 0 0 0,0-1-18 0 0,23-70 418 0 0,-5 16-410 0 0,1 10-7 0 0,-10 22-18 0 0,1 1-57 0 0,0 1-1 0 0,3-2 75 0 0,13-27-59 0 0,-4 7-20 0 0,4-2 79 0 0,-17 28 7 0 0,2-1-6 0 0,-7 11-16 0 0,0-1 0 0 0,0 1-1 0 0,-1-1 1 0 0,1-2 15 0 0,-1 3-3 0 0,0 1-1 0 0,0-1 0 0 0,0 0 0 0 0,2-2 4 0 0,10-17 3 0 0,-15 25-3 0 0,0 0 0 0 0,0 0 0 0 0,0 0 0 0 0,0-1 0 0 0,0 1 0 0 0,1 0 0 0 0,-1 0 0 0 0,0 0 0 0 0,0 0 0 0 0,0 0 0 0 0,0 0 0 0 0,0-1 0 0 0,0 1 0 0 0,0 0 0 0 0,1 0 0 0 0,-1 0 0 0 0,0 0 0 0 0,0 0 0 0 0,0 0 0 0 0,0 0 0 0 0,1 0 0 0 0,-1 0 0 0 0,0 0 0 0 0,0 0 0 0 0,0 0 0 0 0,0 0 0 0 0,0 0 0 0 0,1 0 0 0 0,-1 0 0 0 0,0 0 0 0 0,0 0 0 0 0,0 0 0 0 0,0 0 0 0 0,1 0 0 0 0,-1 0 0 0 0,0 0 0 0 0,0 0 0 0 0,0 0 0 0 0,0 0 0 0 0,1 0 0 0 0,-1 0 0 0 0,0 0 0 0 0,0 0 0 0 0,0 1 0 0 0,0-1 0 0 0,0 0 0 0 0,0 0 0 0 0,1 0 0 0 0,-1 0 0 0 0,0 0 0 0 0,0 0 0 0 0,0 1 0 0 0,0-1 0 0 0,0 0 0 0 0,0 0 0 0 0,0 0 0 0 0,0 0 0 0 0,0 0 0 0 0,0 1 0 0 0,0-1 0 0 0,0 0 0 0 0,0 0 0 0 0,0 0 0 0 0,0 1 0 0 0,5 8 0 0 0,5 15-24 0 0,-6-14 6 0 0,0 0-1 0 0,0 1 0 0 0,-1 1 19 0 0,13 48-64 0 0,15 38 64 0 0,-24-76 0 0 0,0-3 0 0 0,0 1 0 0 0,3 1 0 0 0,4 7 32 0 0,-1 1 0 0 0,-1 0 0 0 0,-2 1 0 0 0,0 2-32 0 0,-9-27 4 0 0,2 4 6 0 0,-1 1 0 0 0,-1-1 0 0 0,1 1 0 0 0,-2-1 0 0 0,1 1 0 0 0,-2 4-10 0 0,1-12 14 0 0,0 1-1 0 0,0-1 1 0 0,0 1-1 0 0,-1-1 0 0 0,0 1 1 0 0,1-1-1 0 0,-1 1 1 0 0,0-1-1 0 0,0 0 1 0 0,0 1-1 0 0,-1-1 1 0 0,1 0-1 0 0,0 0 0 0 0,-1 0 1 0 0,1 0-1 0 0,-1 0 1 0 0,0 0-1 0 0,0 0 1 0 0,0-1-1 0 0,0 1 0 0 0,0-1 1 0 0,0 1-1 0 0,0-1 1 0 0,0 0-1 0 0,-1 0 1 0 0,1 1-14 0 0,-20 5 162 0 0,0-1 1 0 0,0-1 0 0 0,-1-1-1 0 0,1-1 1 0 0,-1-1 0 0 0,0-1-163 0 0,-144 4 112 0 0,165-5-248 0 0,0-3-196 0 0,2 3 260 0 0,0-1-1 0 0,0 1 1 0 0,-1 0 0 0 0,1 0-1 0 0,0 0 1 0 0,0 0-1 0 0,0 0 1 0 0,0 0-1 0 0,0 0 1 0 0,0 0-1 0 0,0 0 1 0 0,-1-1-1 0 0,1 1 1 0 0,0 0-1 0 0,0 0 1 0 0,0 0-1 0 0,0 0 1 0 0,0 0-1 0 0,0-1 1 0 0,0 1-1 0 0,0 0 1 0 0,0 0-1 0 0,0 0 1 0 0,0 0-1 0 0,0 0 1 0 0,0-1-1 0 0,0 1 1 0 0,0 0 0 0 0,0 0-1 0 0,0 0 1 0 0,0 0-1 0 0,0-1 1 0 0,0 1-1 0 0,0 0 1 0 0,0 0-1 0 0,0 0 1 0 0,0 0-1 0 0,0 0 1 0 0,0-1-1 0 0,0 1 1 0 0,0 0-1 0 0,1 0 1 0 0,-1 0-1 0 0,0 0 1 0 0,0 0-1 0 0,0 0 1 0 0,0 0-1 0 0,0-1 1 0 0,0 1-1 0 0,1 0 1 0 0,-1 0-1 0 0,0 0 1 0 0,0 0 0 0 0,0 0-1 0 0,0 0 1 0 0,0 0-1 0 0,1 0 73 0 0,4-4-1407 0 0</inkml:trace>
  <inkml:trace contextRef="#ctx0" brushRef="#br1" timeOffset="-44167.336">9486 113 6736 0 0,'0'0'306'0'0,"1"0"-4"0"0,1-1-193 0 0,0 0 1 0 0,0 1-1 0 0,0-1 1 0 0,-1 0 0 0 0,1 0-1 0 0,0 0 1 0 0,-1 0-1 0 0,1 0 1 0 0,-1-1-1 0 0,2 0-109 0 0,0-4 3337 0 0,-2 6-2756 0 0,-1 0-12 0 0,0-1-552 0 0,0 1 0 0 0,0 0 0 0 0,0 0 0 0 0,0 0 0 0 0,1 0 0 0 0,-1 0 0 0 0,0 0 0 0 0,0 0-1 0 0,0 0 1 0 0,0-1 0 0 0,0 1 0 0 0,1 0 0 0 0,-1 0 0 0 0,0 0 0 0 0,0 0 0 0 0,0 0 0 0 0,0-1 0 0 0,0 1 0 0 0,0 0 0 0 0,0 0-1 0 0,0 0 1 0 0,0 0 0 0 0,1-1 0 0 0,-1 1 0 0 0,0 0 0 0 0,0 0 0 0 0,0 0 0 0 0,0-1 0 0 0,0 1 0 0 0,0 0 0 0 0,0 0-17 0 0,2-6 1057 0 0,1 5 4098 0 0,13 1-4821 0 0,-14 0-250 0 0,2 2-12 0 0,-2-1-7 0 0,2 3-40 0 0,-2-3 35 0 0,-2-1 11 0 0,0 0-4 0 0,0 0 3 0 0,0 0 1 0 0,0 0-6 0 0,1 1-11 0 0,5 3-33 0 0,-4-3 32 0 0,-2-1 11 0 0,1 0-10 0 0,4 3-44 0 0,-4-3-46 0 0,-1 1 0 0 0,1-1 0 0 0,0 1 0 0 0,0-1 0 0 0,-1 1 0 0 0,1-1 1 0 0,0 1-1 0 0,-1 0 0 0 0,1-1 0 0 0,0 1 0 0 0,-1 0 0 0 0,1 0 0 0 0,-1-1 0 0 0,1 1 0 0 0,-1 0 0 0 0,0 0 0 0 0,1 0 0 0 0,-1 0 0 0 0,0 0 0 0 0,0-1 0 0 0,1 1 0 0 0,-1 0 0 0 0,0 0 0 0 0,0 1 36 0 0,1 3-659 0 0,8 25-1903 0 0,-8-28 2111 0 0,-1 0 1 0 0,0-1 0 0 0,0 1 0 0 0,0 0-1 0 0,0 0 1 0 0,0 0 0 0 0,0 0 0 0 0,0-1-1 0 0,0 1 1 0 0,-1 0 0 0 0,1 0 0 0 0,-1 0-1 0 0,1-1 1 0 0,-1 1 0 0 0,0 1 450 0 0,-2 4-4353 0 0</inkml:trace>
  <inkml:trace contextRef="#ctx0" brushRef="#br1" timeOffset="-43231.568">9542 304 3224 0 0,'0'0'143'0'0,"0"0"258"0"0,0 0 980 0 0,0 0 423 0 0,0 0 85 0 0,0 0-163 0 0,0 0-770 0 0,0 0-336 0 0,0 0-68 0 0,0 0-16 0 0,0 0-34 0 0,0 0-12 0 0,0 0-2 0 0,-12-16 2743 0 0,11 15-3164 0 0,1 0 0 0 0,0-1 0 0 0,0 1-1 0 0,-1 0 1 0 0,1-1 0 0 0,0 1 0 0 0,1 0 0 0 0,-1-1-1 0 0,0 1 1 0 0,0 0 0 0 0,0-1 0 0 0,1 1-1 0 0,-1 0 1 0 0,1-1 0 0 0,-1 1 0 0 0,1 0-1 0 0,-1 0 1 0 0,1 0 0 0 0,1-2-67 0 0,4-13 466 0 0,-4 10-340 0 0,0 1 0 0 0,0 0 1 0 0,1-1-1 0 0,0 1 0 0 0,0 0 0 0 0,0 1 0 0 0,2-3-126 0 0,-2 2 117 0 0,8-6 84 0 0,-10 10-189 0 0,1-1 1 0 0,-1 1-1 0 0,0 0 1 0 0,1 0-1 0 0,-1-1 1 0 0,0 1-1 0 0,0-1 1 0 0,0 1-1 0 0,0-1-12 0 0,1 0 9 0 0,1-1-1 0 0,-1 1 1 0 0,1 1-1 0 0,-1-1 1 0 0,1 0 0 0 0,0 1-1 0 0,-1-1 1 0 0,1 1-1 0 0,0 0 1 0 0,0 0-1 0 0,0 0 1 0 0,0 0-1 0 0,0 0 1 0 0,1 1-1 0 0,-1-1-8 0 0,4 0 0 0 0,-3 1 0 0 0,0 0 0 0 0,0-1 0 0 0,0 1 0 0 0,0 1 0 0 0,0-1 0 0 0,0 1 0 0 0,0-1 0 0 0,0 1 0 0 0,0 0 0 0 0,0 0 0 0 0,2 1 0 0 0,-4-1 0 0 0,1 1 0 0 0,0-1 0 0 0,-1 0 0 0 0,1 1 0 0 0,-1-1 0 0 0,0 1 0 0 0,1 0 0 0 0,-1 0 0 0 0,0 0 0 0 0,0 0 0 0 0,2 2 0 0 0,18 28 0 0 0,-15-20 0 0 0,-5-8 3 0 0,0-1 0 0 0,0 1 0 0 0,-1-1 0 0 0,1 1 0 0 0,-1 0 0 0 0,0-1 0 0 0,0 1 0 0 0,0 0 0 0 0,-1 0 0 0 0,1 4-3 0 0,-1 4 95 0 0,0 0 0 0 0,-2 11-95 0 0,0-8 58 0 0,0-4 23 0 0,-1 1-1 0 0,0-1 1 0 0,-1 0 0 0 0,0 0 0 0 0,0 0 0 0 0,-3 2-81 0 0,-11 30 56 0 0,16-37-49 0 0,-1-1 0 0 0,0 0-1 0 0,0 0 1 0 0,0 0 0 0 0,-1 0 0 0 0,-1 1-7 0 0,-6 8 108 0 0,8-10-76 0 0,-1 1 0 0 0,1-1 0 0 0,-1 0 0 0 0,0 0 0 0 0,-1 0 0 0 0,1-1 0 0 0,-1 1 0 0 0,0-1-32 0 0,-9 3 10 0 0,7-1 130 0 0,6-7-34 0 0,1 1-103 0 0,-1 1 1 0 0,1-1-1 0 0,0 1 1 0 0,-1 0 0 0 0,1-1-1 0 0,0 1 1 0 0,0-1-1 0 0,0 1 1 0 0,0-1 0 0 0,-1 1-1 0 0,1-1 1 0 0,0 1-1 0 0,0-1 1 0 0,0 1-1 0 0,0-1 1 0 0,0 1 0 0 0,0-1-1 0 0,0 1 1 0 0,0-1-1 0 0,0 1 1 0 0,0-1-1 0 0,1 1 1 0 0,-1-1 0 0 0,0 1-4 0 0,9-13 6 0 0,-2 3-5 0 0,0 0-1 0 0,0 0 1 0 0,1 1 0 0 0,0 0-1 0 0,1 1 1 0 0,0 0-1 0 0,7-6 0 0 0,84-50-744 0 0,-55 36 522 0 0,-13 8 100 0 0,9-3 122 0 0,5-2 1 0 0,-26 13-37 0 0,1 2-1 0 0,17-7 37 0 0,-23 9 95 0 0,-13 7 22 0 0,-2 1-10 0 0,0 0-10 0 0,-2 1-17 0 0,-5 1-77 0 0,0 1-1 0 0,0 0 0 0 0,1 0 0 0 0,-1 0 1 0 0,1 1-1 0 0,0 0 0 0 0,-1 1-2 0 0,-3 3 2 0 0,-4 3 3 0 0,0 1-1 0 0,0 0 1 0 0,-4 6-5 0 0,7-5 97 0 0,0-1-6 0 0,1 1 1 0 0,-9 14-92 0 0,17-23 20 0 0,0 0 0 0 0,0 0 1 0 0,0 0-1 0 0,0 0 0 0 0,0 1 0 0 0,1-1 0 0 0,0 0 0 0 0,0 1 0 0 0,0-1 0 0 0,1 1 0 0 0,-1 0 0 0 0,1-1 0 0 0,0 1 1 0 0,1-1-1 0 0,0 5-20 0 0,0-6 29 0 0,0-1 1 0 0,0 1 0 0 0,0 0-1 0 0,0-1 1 0 0,1 1 0 0 0,-1-1-1 0 0,1 1 1 0 0,0-1 0 0 0,-1 0-1 0 0,1 0 1 0 0,0 0 0 0 0,1 0-1 0 0,-1 0 1 0 0,0 0 0 0 0,0 0-1 0 0,1-1-29 0 0,7 3 69 0 0,0 0-1 0 0,0-1 0 0 0,0 0 1 0 0,0-1-1 0 0,0 0 0 0 0,4 0-68 0 0,20 1 512 0 0,10-2-512 0 0,30 3-104 0 0,-69-3 98 0 0,4 0-338 0 0,1 0 1 0 0,-1-1 0 0 0,6 0 343 0 0,10-3-1062 0 0</inkml:trace>
  <inkml:trace contextRef="#ctx0" brushRef="#br1" timeOffset="-35503.364">6806 463 3680 0 0,'-1'-9'1803'0'0,"-1"14"2350"0"0,-1 8-711 0 0,3-5-4719 0 0,0 11 2046 0 0,1-11-477 0 0,-1 1-1 0 0,0-1 1 0 0,-1 1 0 0 0,1-1-1 0 0,-2 1 1 0 0,1-1 0 0 0,-1 0 0 0 0,-3 6-292 0 0,3-7 151 0 0,-1 0 1 0 0,1 0 0 0 0,0 1-1 0 0,-2 6-151 0 0,3 5 377 0 0,0-1 0 0 0,1 8-377 0 0,0-22 69 0 0,0-2 22 0 0,0 3 2 0 0,0-3-11 0 0,0-2-4 0 0,0 0-12 0 0,0 0-2 0 0,0 0 0 0 0,0 0 8 0 0,0 0 34 0 0,0 0 12 0 0,0 0 2 0 0,0 0 6 0 0,0 0 22 0 0,0 0 10 0 0,0 0 2 0 0,0 0-10 0 0,0 0-46 0 0,0 0-22 0 0,0 0-2 0 0,0 0-2 0 0,18-30 180 0 0,-8 11-191 0 0,1-9 922 0 0,-10 27-893 0 0,6-13 192 0 0,0-3-10 0 0,-2 5-76 0 0,1 0-1 0 0,-1-1 0 0 0,-1 0 0 0 0,0 0 1 0 0,-1-1-1 0 0,-1 1 0 0 0,0-1 0 0 0,0-6-201 0 0,-1-8 32 0 0,4-22-32 0 0,-1 23 32 0 0,-1-24-32 0 0,6-57 75 0 0,-5-8 317 0 0,-2 94-311 0 0,-2 19-72 0 0,1 0 0 0 0,-1 0 0 0 0,1 0 0 0 0,-1-1 0 0 0,0 1 0 0 0,0 0 0 0 0,-1 0 0 0 0,0-3-9 0 0,1 0 35 0 0,12 17-102 0 0,2 24-55 0 0,6 13 40 0 0,15 28 82 0 0,-14-33-58 0 0,-14-27 51 0 0,0-1 0 0 0,4 5 7 0 0,77 130 0 0 0,-73-121 0 0 0,5 8 0 0 0,-10-21 0 0 0,2 2 0 0 0,1-1 0 0 0,8 10 0 0 0,-8-10 0 0 0,0 0 0 0 0,1 5 0 0 0,-8-13 0 0 0,-2-2 0 0 0,2-2 0 0 0,0-2 11 0 0,-4-3 32 0 0,3 0-19 0 0,-4 0-19 0 0,-1 0 0 0 0,1 0 0 0 0,0 0 0 0 0,-1 0 0 0 0,1 0 0 0 0,0 0 0 0 0,-1 0 0 0 0,1 0 0 0 0,0 0 0 0 0,-1 0 0 0 0,1 0 0 0 0,0-1 0 0 0,-1 1 0 0 0,1 0 1 0 0,-1-1-1 0 0,1 1 0 0 0,0 0 0 0 0,-1-1 0 0 0,1 1 0 0 0,-1-1 0 0 0,1 1 0 0 0,-1-1 0 0 0,1 1 0 0 0,-1-1 0 0 0,0 1 0 0 0,1-1 0 0 0,-1 1 0 0 0,0-1 0 0 0,1 0-5 0 0,0-1 19 0 0,3-2 31 0 0,-1 0 1 0 0,0-1-1 0 0,0 1 0 0 0,-1-1 1 0 0,1 0-1 0 0,-1 0 0 0 0,0 0 1 0 0,0 0-1 0 0,-1 0-50 0 0,12-51 493 0 0,-8 26-162 0 0,5-51-337 0 0,3-35-20 0 0,-12 106 38 0 0,0-1 0 0 0,-1 1 0 0 0,0-3-12 0 0,1-20 40 0 0,-1 21-8 0 0,0 0 1 0 0,-1 0-1 0 0,-1-11-32 0 0,-2-21 47 0 0,-5-45 77 0 0,12 54-1750 0 0,-9 48-1197 0 0,3-7 1080 0 0</inkml:trace>
  <inkml:trace contextRef="#ctx0" brushRef="#br1" timeOffset="-34150.379">7312 912 6848 0 0,'0'0'314'0'0,"0"-1"-6"0"0,1-4-198 0 0,2 0 1755 0 0,1-3 4252 0 0,-2 12-1857 0 0,0 6-4971 0 0,-2-6 818 0 0,1 1 0 0 0,0-1 0 0 0,-1 0 0 0 0,0 1 0 0 0,0-1 0 0 0,0 0 0 0 0,-1 1-1 0 0,0-1 1 0 0,0 4-107 0 0,-15 41 619 0 0,1-2-217 0 0,11-31-310 0 0,2-12-78 0 0,1-1 1 0 0,0 0-1 0 0,0 1 0 0 0,1-1 0 0 0,-1 1 0 0 0,1-1 0 0 0,-1 1 0 0 0,1-1 0 0 0,0 1 1 0 0,0 0-1 0 0,1-1 0 0 0,-1 1 0 0 0,2 2-14 0 0,0 1 43 0 0,2-1-21 0 0,-3-5-16 0 0,-1 0-1 0 0,1-1 0 0 0,-1 1 0 0 0,1 0 0 0 0,0-1 0 0 0,-1 1 1 0 0,1-1-1 0 0,0 1 0 0 0,-1-1 0 0 0,1 1 0 0 0,0-1 1 0 0,0 1-1 0 0,0-1 0 0 0,-1 0 0 0 0,1 1 0 0 0,0-1 1 0 0,0 0-1 0 0,0 0 0 0 0,0 0 0 0 0,0 1 0 0 0,0-1 1 0 0,-1 0-1 0 0,1 0 0 0 0,0 0 0 0 0,0 0 0 0 0,0-1 0 0 0,0 1 1 0 0,0 0-1 0 0,0 0-5 0 0,2-1 11 0 0,0 1-22 0 0,0 0 0 0 0,0 0 0 0 0,-1-1 1 0 0,1 1-1 0 0,0-1 0 0 0,0 0 0 0 0,0 0 1 0 0,-1 0-1 0 0,1 0 0 0 0,-1 0 0 0 0,1-1 0 0 0,-1 1 1 0 0,1-1-1 0 0,-1 1 0 0 0,0-1 0 0 0,1 0 1 0 0,-1 0-1 0 0,0-1 11 0 0,11-17-6417 0 0,-9 10-33 0 0</inkml:trace>
  <inkml:trace contextRef="#ctx0" brushRef="#br1" timeOffset="-33701.891">7393 771 8752 0 0,'0'0'673'0'0,"0"0"-300"0"0,0 0 363 0 0,0 0 206 0 0,0 0 39 0 0,0 0-110 0 0,0 0-503 0 0,6-4 633 0 0,15 5 1831 0 0,-28 9-2115 0 0,4-8-660 0 0,-1 0-1 0 0,0 0 1 0 0,-1-1-1 0 0,1 0 1 0 0,0 1-1 0 0,0-2 0 0 0,0 1 1 0 0,-1 0-1 0 0,1-1 1 0 0,0 0-1 0 0,-5 0-56 0 0,9 0 4 0 0,-1 0 0 0 0,1 0 0 0 0,0-1-1 0 0,-1 1 1 0 0,1 0 0 0 0,0 0 0 0 0,0 0-1 0 0,-1 0 1 0 0,1-1 0 0 0,0 1 0 0 0,-1 0 0 0 0,1 0-1 0 0,0 0 1 0 0,0-1 0 0 0,0 1 0 0 0,-1 0-1 0 0,1-1 1 0 0,0 1 0 0 0,0 0 0 0 0,0 0-1 0 0,0-1 1 0 0,-1 1 0 0 0,1 0 0 0 0,0-1-1 0 0,0 1 1 0 0,0 0 0 0 0,0-1 0 0 0,0 1-1 0 0,0 0 1 0 0,0-1 0 0 0,0 1 0 0 0,0 0-1 0 0,0-1-3 0 0,0-9 67 0 0,0 10-70 0 0,17-21 50 0 0,-16 19-55 0 0,0 0 1 0 0,1 1-1 0 0,-1 0 0 0 0,1-1 0 0 0,-1 1 1 0 0,1 0-1 0 0,0 0 0 0 0,-1 0 1 0 0,1 0-1 0 0,0 0 0 0 0,0 0 0 0 0,0 0 1 0 0,0 0-1 0 0,0 1 0 0 0,1-1 8 0 0,0 0 35 0 0,3 0 3 0 0,13 8 209 0 0,-18-6-196 0 0,0 0 0 0 0,0 0 1 0 0,0 0-1 0 0,0 0 0 0 0,-1-1 0 0 0,1 1 0 0 0,0 0 1 0 0,0 1-1 0 0,-1-1 0 0 0,1 0 0 0 0,0 0 0 0 0,-1 0 0 0 0,0 0 1 0 0,1 1-52 0 0,0 1 218 0 0,0-3-45 0 0,-4 16 536 0 0,2-14-675 0 0,0 0 1 0 0,0 0-1 0 0,-1-1 0 0 0,1 1 0 0 0,-1 0 0 0 0,1-1 0 0 0,-1 1 0 0 0,0-1 0 0 0,0 1 0 0 0,1-1 0 0 0,-1 0 1 0 0,0 1-1 0 0,0-1 0 0 0,0 0 0 0 0,0 0 0 0 0,-1-1 0 0 0,1 1 0 0 0,0 0 0 0 0,0-1 0 0 0,0 1 0 0 0,-1-1 1 0 0,1 0-1 0 0,0 0 0 0 0,0 0 0 0 0,-1 0 0 0 0,1 0-34 0 0,0 0 27 0 0,2 0-91 0 0,0 0-971 0 0,1-1-4047 0 0,1-4-1734 0 0</inkml:trace>
  <inkml:trace contextRef="#ctx0" brushRef="#br0" timeOffset="-24453.184">7078 1242 2304 0 0,'0'0'101'0'0,"0"-16"1375"0"0,0 15-1106 0 0,0 0 0 0 0,1 1-1 0 0,-1-1 1 0 0,0 1 0 0 0,0-1-1 0 0,0 1 1 0 0,0-1 0 0 0,0 0-1 0 0,0 1 1 0 0,0-1 0 0 0,0 1-1 0 0,-1-1 1 0 0,1 0 0 0 0,0 1-1 0 0,0-1 1 0 0,0 1 0 0 0,-1-1 0 0 0,1 1-1 0 0,0-1 1 0 0,0 1 0 0 0,-1-1-1 0 0,1 1 1 0 0,-1-1 0 0 0,1 1-1 0 0,0-1 1 0 0,-1 1 0 0 0,1 0-1 0 0,-1-1 1 0 0,1 1 0 0 0,-1 0-1 0 0,1-1 1 0 0,-1 1 0 0 0,1 0-1 0 0,-1-1 1 0 0,1 1 0 0 0,-1 0 0 0 0,0 0-1 0 0,1 0-369 0 0,-1 0-4 0 0,0 0 0 0 0,0 0-1 0 0,1 0 1 0 0,-1 0 0 0 0,0 0-1 0 0,1 0 1 0 0,-1 1 0 0 0,0-1 0 0 0,1 0-1 0 0,-1 0 1 0 0,1 1 0 0 0,-1-1-1 0 0,0 1 1 0 0,1-1 0 0 0,-1 1 4 0 0,-3 1 34 0 0,1 1 0 0 0,0 0 0 0 0,0 0-1 0 0,0 0 1 0 0,0 0 0 0 0,0 1 0 0 0,0-1 0 0 0,1 1 0 0 0,-1 1-34 0 0,-1 2 120 0 0,1 0 1 0 0,0-1-1 0 0,0 1 1 0 0,1 1-1 0 0,-1-1 0 0 0,2 0 1 0 0,-2 6-121 0 0,-21 67 528 0 0,1-1 196 0 0,-28 65-724 0 0,44-123 117 0 0,0 0 1 0 0,2 4-118 0 0,-8 23 187 0 0,2-4 181 0 0,-1 11-368 0 0,-5 23 192 0 0,-13 64 17 0 0,16-68-175 0 0,-1 12 85 0 0,13-72-105 0 0,1 0 0 0 0,1 0 0 0 0,0 0 0 0 0,0-1 0 0 0,2 5-14 0 0,0-13 11 0 0,0 1 0 0 0,0-1-1 0 0,1 1 1 0 0,-1-1 0 0 0,1 0-1 0 0,0 0 1 0 0,1 0 0 0 0,-1-1-1 0 0,1 1 1 0 0,0-1 0 0 0,4 4-11 0 0,-5-6-1 0 0,-1-1 1 0 0,0 1-1 0 0,0-1 1 0 0,1 0-1 0 0,-1 0 1 0 0,1 0-1 0 0,-1 0 1 0 0,1 0-1 0 0,-1 0 1 0 0,1-1-1 0 0,-1 1 1 0 0,1-1-1 0 0,0 0 1 0 0,-1 0-1 0 0,1 0 1 0 0,0 0-1 0 0,-1 0 0 0 0,1 0 1 0 0,1-1 0 0 0,0 0-237 0 0,0 0-1 0 0,-1 0 1 0 0,1 0 0 0 0,-1 0-1 0 0,1-1 1 0 0,1 0 237 0 0,-2 1-720 0 0,-1-1 1 0 0,0 1-1 0 0,0-1 1 0 0,1 0-1 0 0,-1 0 0 0 0,0 0 1 0 0,0 0-1 0 0,1-1 720 0 0,3-8-6286 0 0</inkml:trace>
  <inkml:trace contextRef="#ctx0" brushRef="#br0" timeOffset="-23712.838">6846 1500 12496 0 0,'0'0'572'0'0,"0"0"-11"0"0,0-1-364 0 0,-2-3-162 0 0,2 3 29 0 0,0 1 3 0 0,0 0-3 0 0,0 0 0 0 0,0 0 0 0 0,0 0 0 0 0,0 0 0 0 0,-9 9 5111 0 0,11-9-5152 0 0,-1 0 0 0 0,1 0-1 0 0,-1-1 1 0 0,1 1-1 0 0,-1-1 1 0 0,1 1 0 0 0,-1-1-1 0 0,0 0 1 0 0,1 0-1 0 0,-1 1 1 0 0,0-1 0 0 0,0 0-1 0 0,0 0 1 0 0,1 0-1 0 0,-1 0 1 0 0,0-1 0 0 0,0 1-1 0 0,-1 0 1 0 0,1 0-1 0 0,0 0 1 0 0,0-1 0 0 0,0 0-23 0 0,4-7 56 0 0,-1 0 0 0 0,0 0 1 0 0,0-4-57 0 0,0 1 53 0 0,9-9-36 0 0,-11 18-15 0 0,0 0-1 0 0,0 0 1 0 0,0-1 0 0 0,0 1-1 0 0,-1 0 1 0 0,0-1-1 0 0,1 1-1 0 0,1-6 22 0 0,1 1 0 0 0,-1 0 0 0 0,2 0 0 0 0,-1 0 0 0 0,1 1 0 0 0,0 0 0 0 0,1 0 0 0 0,2-2-22 0 0,6-9 12 0 0,-13 16-6 0 0,1 1 0 0 0,0-1 1 0 0,-1 0-1 0 0,1 1 0 0 0,0-1 0 0 0,0 1 0 0 0,0 0 0 0 0,0 0 0 0 0,1-1-6 0 0,13-8 69 0 0,-16 9-63 0 0,1 0 0 0 0,-1 1-1 0 0,1-1 1 0 0,-1 1 0 0 0,1 0-1 0 0,0-1 1 0 0,-1 1-1 0 0,1-1 1 0 0,0 1 0 0 0,-1 0-1 0 0,1-1 1 0 0,0 1 0 0 0,-1 0-1 0 0,1 0 1 0 0,0 0-1 0 0,0-1-5 0 0,17 4 291 0 0,-12-2-220 0 0,-5 0-66 0 0,-1-1-1 0 0,1 0 1 0 0,0 0-1 0 0,0 0 1 0 0,-1 0-1 0 0,1 0 1 0 0,0 1-1 0 0,0-1 1 0 0,-1 0-1 0 0,1 1 1 0 0,0-1-1 0 0,-1 0 1 0 0,1 1-1 0 0,0-1 1 0 0,-1 1-1 0 0,1-1 1 0 0,-1 1-1 0 0,1-1 1 0 0,-1 1-1 0 0,1 0 1 0 0,-1-1-1 0 0,1 1 1 0 0,-1 0-1 0 0,0-1 1 0 0,1 1-1 0 0,-1 0 1 0 0,0 0-5 0 0,2 3 22 0 0,0-2 1 0 0,-1 0 0 0 0,0-1-1 0 0,1 1 1 0 0,-1 0 0 0 0,0 0 0 0 0,0 0-1 0 0,-1 1 1 0 0,1-1 0 0 0,0 0-1 0 0,-1 0 1 0 0,1 2-23 0 0,2 7 214 0 0,9 43 282 0 0,-3-20-279 0 0,-8-27-211 0 0,1-1 0 0 0,-1 1 0 0 0,1-1-1 0 0,3 6-5 0 0,-1-5 6 0 0,0 1 0 0 0,0-1 0 0 0,1 0 0 0 0,4 5-6 0 0,17 23 174 0 0,-18-22-152 0 0,-5-9 14 0 0,3 2 0 0 0,-5-5 24 0 0,-1-1 12 0 0,0 0-28 0 0,0 0-164 0 0,0 0-245 0 0,0 0-92 0 0,0 0-902 0 0,0 1-3705 0 0,-2 1-1590 0 0</inkml:trace>
  <inkml:trace contextRef="#ctx0" brushRef="#br0" timeOffset="-20576.354">6451 2690 3888 0 0,'0'0'175'0'0,"0"0"7"0"0,0 0-72 0 0,0 0-41 0 0,0 0-5 0 0,0 0 51 0 0,0 0 211 0 0,0 0 92 0 0,0 0 19 0 0,0 0 1 0 0,0 0-4 0 0,0 0-2 0 0,5-14 897 0 0,-3 11-1114 0 0,-1 0 1 0 0,1 0-1 0 0,0 0 0 0 0,0 0 0 0 0,0 0 1 0 0,0 1-1 0 0,1-1 0 0 0,-1 1 0 0 0,2-1-215 0 0,-4 2 87 0 0,1 0-1 0 0,0 1 1 0 0,-1-1-1 0 0,1 0 1 0 0,-1 0-1 0 0,1 0 1 0 0,-1 0-1 0 0,1 0 1 0 0,-1 0-1 0 0,0 0 1 0 0,1 0-1 0 0,-1 0-86 0 0,0 0 81 0 0,0 0 0 0 0,0 0 0 0 0,1 0 0 0 0,-1 0 1 0 0,0 0-1 0 0,1 1 0 0 0,-1-1 0 0 0,1 0 0 0 0,-1 0 0 0 0,1 0 0 0 0,-1 1 0 0 0,1-1 0 0 0,0 0-81 0 0,-1 0 177 0 0,1 1 1 0 0,-1-1-1 0 0,1 1 0 0 0,-1-1 0 0 0,0 0 0 0 0,1 1 0 0 0,-1-1 0 0 0,0 0 0 0 0,0 0 1 0 0,1 1-1 0 0,-1-1 0 0 0,0 0 0 0 0,0 0 0 0 0,0 1 0 0 0,0-1 0 0 0,0 0 0 0 0,0 0-177 0 0,0-1 1744 0 0,1 8-960 0 0,0 1-80 0 0,0-5-704 0 0,-1-1 0 0 0,0 1 0 0 0,1 0 0 0 0,-1-1 1 0 0,0 1-1 0 0,0 0 0 0 0,0-1 0 0 0,0 1 0 0 0,0-1 0 0 0,0 1 0 0 0,-1 1 0 0 0,0 4-129 0 0,0 1 1 0 0,0-1-1 0 0,0 0 0 0 0,1 0 0 0 0,1 5 129 0 0,-1 4 103 0 0,-3 51 89 0 0,3-65-188 0 0,0 2 12 0 0,0 0 0 0 0,0 0 1 0 0,1 0-1 0 0,0 0 0 0 0,0 0 0 0 0,0 0 1 0 0,0 0-1 0 0,0-1 0 0 0,2 2-16 0 0,-3-3 88 0 0,0-2-12 0 0,0 0-4 0 0,0 0 0 0 0,1-23 224 0 0,7-13-45 0 0,-7 32-242 0 0,0 0-1 0 0,0 0 1 0 0,1 0-1 0 0,-1 0 1 0 0,1 0-1 0 0,-1 1 1 0 0,1-1-1 0 0,1 1 1 0 0,-1-1 0 0 0,0 1-1 0 0,1 0 1 0 0,0-1-1 0 0,-1 1 1 0 0,2 0-9 0 0,14-20-69 0 0,-2-7-43 0 0,-14 24 85 0 0,1 0 0 0 0,0 0 1 0 0,0 1-1 0 0,1-1 0 0 0,0 1 1 0 0,0 0-1 0 0,0 0 0 0 0,0 0 1 0 0,1 0-1 0 0,0 1 0 0 0,3-3 27 0 0,-1 2 4 0 0,-5 3-18 0 0,1 1-1 0 0,-1-1 1 0 0,1 1 0 0 0,0-1 0 0 0,0 1 0 0 0,2-1 14 0 0,-4 2-7 0 0,1 0 1 0 0,-1-1 0 0 0,0 1 0 0 0,1 0 0 0 0,-1 0 0 0 0,0 0 0 0 0,1 1 0 0 0,-1-1 0 0 0,0 0-1 0 0,1 0 1 0 0,-1 1 0 0 0,0-1 0 0 0,1 1 0 0 0,-1-1 0 0 0,0 1 0 0 0,0-1 0 0 0,0 1-1 0 0,1 0 7 0 0,2 3 12 0 0,-1 0 0 0 0,0 0-1 0 0,0 0 1 0 0,0 0 0 0 0,0 0-1 0 0,-1 1 1 0 0,1 0 0 0 0,-1-1-1 0 0,-1 1 1 0 0,1 0-1 0 0,0 3-11 0 0,3 11 152 0 0,-2 1-1 0 0,0 0 0 0 0,-1 0 0 0 0,-1 0 0 0 0,-1 6-151 0 0,-1 7 199 0 0,0-23-142 0 0,0 0 0 0 0,1 0 0 0 0,1 0 0 0 0,0 0 0 0 0,1 6-57 0 0,-2-14 12 0 0,0 0 0 0 0,1 0 0 0 0,-1-1 0 0 0,1 1 0 0 0,0 0-1 0 0,-1 0 1 0 0,1-1 0 0 0,0 1 0 0 0,0 0 0 0 0,0-1 0 0 0,0 1 0 0 0,0-1-1 0 0,1 1 1 0 0,-1-1 0 0 0,0 1 0 0 0,1-1 0 0 0,-1 0 0 0 0,1 0-12 0 0,-1-1 12 0 0,-1 0 0 0 0,1 0 0 0 0,0 0 0 0 0,-1 0 1 0 0,1 0-1 0 0,0 0 0 0 0,-1-1 0 0 0,1 1 0 0 0,-1 0 0 0 0,1-1 0 0 0,0 1 1 0 0,-1 0-1 0 0,1-1 0 0 0,-1 1 0 0 0,1-1 0 0 0,-1 1 0 0 0,1-1 1 0 0,0 0-13 0 0,1-1 46 0 0,1 1-25 0 0,-1 0 0 0 0,1-1 0 0 0,-1 1 0 0 0,1-1 0 0 0,-1 0 0 0 0,0 0 1 0 0,1 0-1 0 0,-1 0 0 0 0,0 0 0 0 0,0-1 0 0 0,-1 1 0 0 0,1 0 0 0 0,0-1 0 0 0,-1 1 0 0 0,1-2-21 0 0,55-107 197 0 0,-51 97-197 0 0,0 0 0 0 0,-1 0 0 0 0,0 0 0 0 0,1-10 0 0 0,-5 21 33 0 0,1-6-141 0 0,-1 16-17 0 0,-2 11 125 0 0,0 13 0 0 0,1-28 16 0 0,1 1-1 0 0,-2 0 0 0 0,1 0 1 0 0,0-1-1 0 0,-1 1 1 0 0,0 0-1 0 0,0 0 0 0 0,0-1-15 0 0,-3 25 112 0 0,4-17-99 0 0,1 0 1 0 0,1-1-1 0 0,0 1 0 0 0,1-1 1 0 0,0 0-1 0 0,0 0 0 0 0,4 8-13 0 0,-6-17 4 0 0,-1 0 0 0 0,1 0 0 0 0,-1 0 0 0 0,1 0 0 0 0,0 0 0 0 0,-1 0 1 0 0,1 0-1 0 0,0 0 0 0 0,0 0 0 0 0,-1 0 0 0 0,1 0 0 0 0,0 0 0 0 0,0-1 0 0 0,0 1 0 0 0,0 0 0 0 0,0-1 0 0 0,0 1 0 0 0,0-1 0 0 0,1 1 0 0 0,-1-1 0 0 0,0 1 0 0 0,1-1-4 0 0,0 0 16 0 0,0 1 0 0 0,1-1 0 0 0,-1 0 0 0 0,0-1 0 0 0,0 1 0 0 0,0 0 0 0 0,1 0 1 0 0,-1-1-1 0 0,0 0 0 0 0,0 1 0 0 0,0-1 0 0 0,1 0-16 0 0,3-2 45 0 0,-1 0-1 0 0,1-1 1 0 0,0 1 0 0 0,-1-1 0 0 0,0 0 0 0 0,0 0 0 0 0,0-1-1 0 0,1-1-44 0 0,6-10 117 0 0,0 0 0 0 0,-2 0 0 0 0,0-2-117 0 0,-7 13 1 0 0,3-6-93 0 0,-1-1-1 0 0,0 0 1 0 0,-1 0-1 0 0,-1-1 1 0 0,2-8 92 0 0,-2 12-225 0 0,-4 22 235 0 0,0-1-13 0 0,0 1 65 0 0,1 1 0 0 0,1-1-1 0 0,1 0 1 0 0,0 0-1 0 0,0-1 1 0 0,1 1 0 0 0,1 0-1 0 0,0-1 1 0 0,0 0-1 0 0,5 8-61 0 0,-7-16-1 0 0,1 1 13 0 0,-1 0 0 0 0,1 0 0 0 0,0 0 0 0 0,1 0 0 0 0,0 1-12 0 0,-3-5 8 0 0,1 1-1 0 0,-1-1 0 0 0,0 0 0 0 0,1 0 0 0 0,-1 0 0 0 0,1 0 0 0 0,-1 0 1 0 0,1 0-1 0 0,0 0 0 0 0,-1-1 0 0 0,1 1 0 0 0,0 0 0 0 0,-1-1 0 0 0,1 1 0 0 0,0-1 1 0 0,0 0-1 0 0,-1 0 0 0 0,1 0 0 0 0,0 0-7 0 0,1 0-99 0 0,-1 0-1 0 0,1 0 1 0 0,-1 0-1 0 0,1-1 1 0 0,-1 1 0 0 0,1-1-1 0 0,-1 0 1 0 0,1 0-1 0 0,-1 0 1 0 0,0 0-1 0 0,1 0 1 0 0,-1 0 0 0 0,0-1-1 0 0,0 1 1 0 0,0-1-1 0 0,0 1 1 0 0,0-1 0 0 0,0 0-1 0 0,-1 0 1 0 0,1 0-1 0 0,-1 0 1 0 0,1 0 0 0 0,-1 0-1 0 0,0 0 1 0 0,1-1 99 0 0,5-11-1750 0 0</inkml:trace>
  <inkml:trace contextRef="#ctx0" brushRef="#br0" timeOffset="-20037.696">7248 2585 10592 0 0,'0'0'488'0'0,"0"0"-12"0"0,7 14 768 0 0,21 35 3562 0 0,-22-40-4362 0 0,-2 0 0 0 0,1 1 0 0 0,-1 0 0 0 0,0 0 0 0 0,-1 0 0 0 0,0 0 0 0 0,0 5-444 0 0,0 4 404 0 0,0 0 1 0 0,-2 1-1 0 0,0 10-404 0 0,-1-29 64 0 0,0-1 0 0 0,0 0 0 0 0,0 0 0 0 0,0 0 4 0 0,0 0 16 0 0,-6-11 166 0 0,4 8-278 0 0,0-1 0 0 0,0 1 0 0 0,0-1 0 0 0,0 0 0 0 0,0 1 0 0 0,1-1 0 0 0,0 0 0 0 0,0 0 1 0 0,0 0-1 0 0,0 0 0 0 0,0 0 0 0 0,1 0 0 0 0,0 0 0 0 0,0 0 0 0 0,0 0 0 0 0,0 0 0 0 0,1 0 0 0 0,0-4 28 0 0,0 1-143 0 0,1 0 0 0 0,0 0 0 0 0,0-1 1 0 0,1 1-1 0 0,0 0 0 0 0,0 1 0 0 0,0-1 0 0 0,1 0 0 0 0,0 1 0 0 0,1-1 143 0 0,-4 6-13 0 0,-1 0 9 0 0,1 0-1 0 0,-1 0 1 0 0,1 1-1 0 0,-1-1 1 0 0,1 0-1 0 0,-1 1 1 0 0,1-1 0 0 0,-1 1-1 0 0,1-1 1 0 0,0 0-1 0 0,-1 1 1 0 0,1 0-1 0 0,0-1 1 0 0,-1 1-1 0 0,1-1 1 0 0,0 1-1 0 0,0 0 1 0 0,-1-1-1 0 0,1 1 1 0 0,0 0-1 0 0,0 0 1 0 0,0 0 0 0 0,0 0-1 0 0,-1-1 1 0 0,1 1-1 0 0,0 0 1 0 0,0 0-1 0 0,0 1 1 0 0,0-1-1 0 0,-1 0 1 0 0,1 0-1 0 0,0 0 1 0 0,0 1-1 0 0,0-1 1 0 0,-1 0-1 0 0,2 1 5 0 0,0 0 33 0 0,1 1 0 0 0,-1 0 0 0 0,1-1 0 0 0,-1 1 0 0 0,0 0 0 0 0,0 0 0 0 0,0 0 0 0 0,0 1 0 0 0,0-1 0 0 0,0 0 0 0 0,0 1 0 0 0,-1-1 0 0 0,1 1 0 0 0,-1 0 0 0 0,0-1 0 0 0,0 1 0 0 0,0 0 0 0 0,0 1-33 0 0,9 18 358 0 0,-3-8-11 0 0,-1 0 0 0 0,3 8-347 0 0,-7-16 57 0 0,-1-2-3 0 0,0 0 0 0 0,0 1 0 0 0,-1-1 1 0 0,1 1-1 0 0,-1-1 0 0 0,0 4-54 0 0,0-5 0 0 0,0-2 7 0 0,0 0-1 0 0,0 0 1 0 0,-1-1-1 0 0,1 1 1 0 0,0 0-1 0 0,-1 0 0 0 0,1 0 1 0 0,0 0-1 0 0,-1-1 1 0 0,1 1-1 0 0,-1 0 1 0 0,1 0-1 0 0,-1-1 1 0 0,1 1-7 0 0,-4 8 225 0 0,1-20-107 0 0,2-7-138 0 0,1 15-22 0 0,0 1 1 0 0,-1 0 0 0 0,1 0 0 0 0,0-1 0 0 0,0 1 0 0 0,0 0-1 0 0,1 0 1 0 0,-1-3 41 0 0,6-20-265 0 0,-5 16 191 0 0,1 1 0 0 0,0 0 0 0 0,0 0 1 0 0,1 0-1 0 0,0 1 0 0 0,0-1 74 0 0,8-19-490 0 0,-10 23 425 0 0,0 0 0 0 0,1 0-1 0 0,-1 0 1 0 0,1 0 0 0 0,0 0 0 0 0,0 0 0 0 0,0 1-1 0 0,2-2 66 0 0,-4 5-3 0 0,1-1 0 0 0,0 1 0 0 0,-1-1 0 0 0,1 1 0 0 0,0-1 0 0 0,0 1 0 0 0,-1 0-1 0 0,1-1 1 0 0,0 1 0 0 0,0 0 0 0 0,0 0 0 0 0,-1-1 0 0 0,1 1 0 0 0,0 0 0 0 0,0 0 0 0 0,0 0 0 0 0,0 0-1 0 0,-1 0 1 0 0,1 0 0 0 0,0 0 0 0 0,0 1 0 0 0,0-1 0 0 0,0 0 0 0 0,0 0 3 0 0,17 9 282 0 0,-14-5-167 0 0,0-1-1 0 0,0 1 1 0 0,-1 1-1 0 0,1-1 1 0 0,-1 0 0 0 0,0 1-1 0 0,0 0 1 0 0,1 2-115 0 0,17 43 640 0 0,-16-36-535 0 0,-3-8-84 0 0,-1-1 0 0 0,0 1 0 0 0,0-1 0 0 0,0 1 0 0 0,-1 2-21 0 0,5 22 105 0 0,-3-9-58 0 0,-2-17-98 0 0,0-3-83 0 0,0-1-24 0 0,0 0-223 0 0,0 0-931 0 0,0 0-403 0 0</inkml:trace>
  <inkml:trace contextRef="#ctx0" brushRef="#br0" timeOffset="-19522.776">7720 2432 17215 0 0,'0'0'396'0'0,"0"0"52"0"0,0 0 28 0 0,0 0-60 0 0,0 8-256 0 0,1 6 56 0 0,0-1-1 0 0,1 1 0 0 0,3 9-215 0 0,-1-6 588 0 0,-2-1 1 0 0,1 7-589 0 0,0 56 1024 0 0,1 21-475 0 0,-3-79-470 0 0,-1 0 0 0 0,-2 9-79 0 0,0 15 245 0 0,-2-73-1021 0 0,5 14 565 0 0,1 0 0 0 0,0 1 0 0 0,1-1 0 0 0,0 1 0 0 0,1 0 0 0 0,1-1 0 0 0,0 2 0 0 0,1-1 0 0 0,5-8 211 0 0,-10 19-4 0 0,0 0-1 0 0,1-1 1 0 0,-1 1-1 0 0,1 0 1 0 0,0 0-1 0 0,-1 0 1 0 0,1 0-1 0 0,0 0 1 0 0,0 1-1 0 0,0-1 1 0 0,1 0-1 0 0,-1 1 1 0 0,0 0-1 0 0,1-1 1 0 0,-1 1-1 0 0,1 0 1 0 0,-1 0-1 0 0,1 0 1 0 0,-1 1-1 0 0,1-1 1 0 0,0 1-1 0 0,-1-1 1 0 0,2 1 4 0 0,-1 0 36 0 0,1 0 1 0 0,-1 0-1 0 0,1 1 1 0 0,-1-1-1 0 0,1 1 0 0 0,-1 0 1 0 0,1 0-1 0 0,-1 0 1 0 0,1 1-1 0 0,-1-1 1 0 0,0 1-1 0 0,0-1 1 0 0,0 1-1 0 0,0 0 0 0 0,0 0 1 0 0,0 1-1 0 0,0 0-36 0 0,12 9 387 0 0,-12-10-284 0 0,0 0 0 0 0,-1 0 1 0 0,1 1-1 0 0,0-1 0 0 0,-1 1 1 0 0,0-1-1 0 0,0 1 0 0 0,0 0 0 0 0,0 0 1 0 0,0 0-1 0 0,1 2-103 0 0,15 28 613 0 0,-17-31-569 0 0,0 0-1 0 0,-1 0 1 0 0,1 0-1 0 0,0 1 1 0 0,-1-1-1 0 0,0 0 0 0 0,0 0 1 0 0,1 1-1 0 0,-1-1 1 0 0,-1 0-1 0 0,1 0 1 0 0,0 1-1 0 0,0-1 1 0 0,-1 2-44 0 0,0-1 49 0 0,0 1 1 0 0,0-1-1 0 0,0 0 1 0 0,0 0-1 0 0,0 0 1 0 0,-1 0 0 0 0,1 0-1 0 0,-1 0 1 0 0,0-1-1 0 0,1 1-49 0 0,-5 2 73 0 0,1 0-1 0 0,-1 0 1 0 0,0-1-1 0 0,0 0 0 0 0,0 0 1 0 0,-1-1-1 0 0,1 0 1 0 0,-1 0-1 0 0,0 0 0 0 0,-5 1-72 0 0,7-2-104 0 0,-1-1-1 0 0,0 0 0 0 0,0 1 1 0 0,0-2-1 0 0,0 1 0 0 0,0-1 1 0 0,0 0-1 0 0,0 0 0 0 0,0 0 1 0 0,0-1-1 0 0,0 0 0 0 0,-5-2 105 0 0,9 2-205 0 0,0 0 1 0 0,0 0-1 0 0,0 0 0 0 0,0 0 0 0 0,1 0 0 0 0,-1-1 1 0 0,0 1-1 0 0,1-1 0 0 0,-1 1 0 0 0,1-1 0 0 0,-1 1 1 0 0,1-1-1 0 0,0 0 0 0 0,0 0 0 0 0,0 0 0 0 0,0 0 1 0 0,-1-2 204 0 0,-1-13-6385 0 0,3 10 4584 0 0</inkml:trace>
  <inkml:trace contextRef="#ctx0" brushRef="#br0" timeOffset="-18915.999">7829 2767 4608 0 0,'2'1'353'0'0,"18"3"-20"0"0,-16-3 493 0 0,0-1-1 0 0,1 1 1 0 0,-1 0-1 0 0,0 0 1 0 0,0 1 0 0 0,3 1-826 0 0,14 9 2912 0 0,-13-7-2365 0 0,0-1 0 0 0,0 0 1 0 0,0 0-1 0 0,1 0 0 0 0,-1-1 0 0 0,1 0 0 0 0,0-1 0 0 0,0 0 0 0 0,0 0 0 0 0,0-1 0 0 0,4 0-547 0 0,-5-1 311 0 0,15 0 1744 0 0,20-2-2055 0 0,-35 0 155 0 0,0 1 1 0 0,1-1-1 0 0,-1 0 0 0 0,0-1 0 0 0,-1 0 0 0 0,8-3-155 0 0,0-2 153 0 0,0 0 1 0 0,7-6-154 0 0,-17 10 26 0 0,0 0 1 0 0,0 0-1 0 0,0 0 1 0 0,-1-1-1 0 0,0 0 1 0 0,0 0-1 0 0,0 0 1 0 0,2-3-27 0 0,0-2 13 0 0,0-1-1 0 0,-1 0 1 0 0,0 0 0 0 0,-1-1-1 0 0,0 0 1 0 0,-1 0 0 0 0,0 1-1 0 0,0-5-12 0 0,-3 13-18 0 0,0 0-1 0 0,0 0 1 0 0,0 1-1 0 0,0-1 1 0 0,0 0-1 0 0,-1 0 1 0 0,1 0-1 0 0,-1 1 1 0 0,0-1-1 0 0,0 0 1 0 0,0 0 18 0 0,0 2-6 0 0,1-1 0 0 0,-1 1 1 0 0,0-1-1 0 0,0 1 1 0 0,0 0-1 0 0,1-1 1 0 0,-2 1-1 0 0,1 0 0 0 0,0 0 1 0 0,0-1-1 0 0,0 1 1 0 0,-1 0-1 0 0,1 0 1 0 0,0 0-1 0 0,-1 1 0 0 0,1-1 1 0 0,-1 0-1 0 0,0 0 6 0 0,0 0-5 0 0,0 1 0 0 0,0-1-1 0 0,0 1 1 0 0,0-1 0 0 0,0 1-1 0 0,-1 0 1 0 0,1 0 0 0 0,0 0-1 0 0,0 0 1 0 0,0 0 0 0 0,0 0-1 0 0,0 1 1 0 0,0-1 0 0 0,-2 1 5 0 0,1 1 0 0 0,-1 0 0 0 0,1 0 1 0 0,0 0-1 0 0,0 0 1 0 0,0 0-1 0 0,0 1 0 0 0,-2 2 0 0 0,-3 3 27 0 0,1 0-1 0 0,0 0 1 0 0,0 1 0 0 0,1 0-1 0 0,0 0 1 0 0,0 1-1 0 0,1-1 1 0 0,1 1-1 0 0,0 0 1 0 0,0 1 0 0 0,1-1-1 0 0,0 1 1 0 0,0 0-1 0 0,1 0-26 0 0,2-3 26 0 0,0 1 0 0 0,0 0 0 0 0,1 0 0 0 0,0-1 0 0 0,1 1 0 0 0,0-1 0 0 0,0 1 0 0 0,3 7-26 0 0,-4-14 15 0 0,0 1 0 0 0,0-1 0 0 0,0 0 0 0 0,0 0 0 0 0,0 0 0 0 0,1 0 0 0 0,-1 0 0 0 0,0-1 0 0 0,1 1 0 0 0,0 0 0 0 0,-1-1 0 0 0,1 1 0 0 0,0-1 0 0 0,0 1 0 0 0,0-1 0 0 0,0 0 0 0 0,0 0 0 0 0,0 0 0 0 0,0 0 0 0 0,0 0 0 0 0,0 0 0 0 0,1-1 0 0 0,-1 1 0 0 0,0-1 0 0 0,0 1 0 0 0,1-1 0 0 0,-1 0 0 0 0,0 0 0 0 0,1 0 0 0 0,-1 0 0 0 0,0 0 0 0 0,1-1 0 0 0,-1 1 0 0 0,0-1 0 0 0,0 1 0 0 0,1-1 0 0 0,-1 0 0 0 0,0 0 0 0 0,0 0 0 0 0,0 0 0 0 0,0 0 0 0 0,0-1 0 0 0,0 1 0 0 0,1-1-15 0 0,9-9 111 0 0,4-3-239 0 0,1-1 1 0 0,-2-1-1 0 0,0 0 0 0 0,6-11 128 0 0,-13 16-214 0 0,1 1 0 0 0,0 0 0 0 0,0 0 0 0 0,5-3 214 0 0,7-7-396 0 0,-19 18 369 0 0,0 1 0 0 0,1-1 0 0 0,-1 0 0 0 0,1 1-1 0 0,0-1 1 0 0,2 0 27 0 0,-2 0-25 0 0,-2 2 20 0 0,0-1 0 0 0,0 1 0 0 0,1-1 0 0 0,-1 1 0 0 0,0-1 0 0 0,0 1 0 0 0,0 0 0 0 0,0 0 0 0 0,0-1 0 0 0,0 1 0 0 0,0 0 0 0 0,1 0 0 0 0,-1 0 0 0 0,0 0 0 0 0,0 0 0 0 0,0 0 0 0 0,0 1 0 0 0,0-1 0 0 0,1 0 0 0 0,-1 0 0 0 0,0 1 0 0 0,0-1 0 0 0,0 1 0 0 0,0-1 0 0 0,0 1 0 0 0,0-1 0 0 0,0 1 0 0 0,0 0 0 0 0,0 0 0 0 0,-1-1 0 0 0,2 2 5 0 0,2 2-5 0 0,0-2 24 0 0,0 1 0 0 0,0 0 0 0 0,-1 0 0 0 0,0 0 0 0 0,1 1 0 0 0,-1-1 0 0 0,0 1-1 0 0,-1 0 1 0 0,1 0 0 0 0,-1 0 0 0 0,0 0 0 0 0,0 0 0 0 0,1 2-19 0 0,3 11 320 0 0,0 0 0 0 0,3 15-320 0 0,-3-11 228 0 0,-2-6 21 0 0,-2-11 11 0 0,-1 0 0 0 0,1 1 0 0 0,-1-1 0 0 0,0 1 0 0 0,0 0 0 0 0,-1 0-260 0 0,-8-13 301 0 0,6 4-253 0 0,0 1 0 0 0,1-1-1 0 0,-1 1 1 0 0,1-1 0 0 0,0 0-1 0 0,0 1 1 0 0,0-1 0 0 0,1 0 0 0 0,-1 0-1 0 0,1 0 1 0 0,0-2-48 0 0,0-7 45 0 0,1 1-1 0 0,0 0 1 0 0,1-1-45 0 0,1 0-39 0 0,0 0 1 0 0,0 1-1 0 0,1 0 1 0 0,1 0-1 0 0,0 0 0 0 0,0 0 1 0 0,4-3 38 0 0,-4 6-437 0 0,1 1 1 0 0,-1 0-1 0 0,2 0 0 0 0,-1 0 1 0 0,1 1-1 0 0,0 0 0 0 0,0 0 1 0 0,1 1-1 0 0,7-4 437 0 0,1 0-1379 0 0</inkml:trace>
  <inkml:trace contextRef="#ctx0" brushRef="#br0" timeOffset="-17508.866">9274 2615 13128 0 0,'0'0'597'0'0,"1"-1"-8"0"0,-1 0-539 0 0,0-1 0 0 0,1 1 0 0 0,0 0 1 0 0,-1-1-1 0 0,1 1 0 0 0,0 0 0 0 0,0 0 0 0 0,-1 0 0 0 0,1 0 0 0 0,0-1 0 0 0,0 1 0 0 0,0 0 0 0 0,0 1 0 0 0,1-1 1 0 0,-1 0-1 0 0,0 0-50 0 0,6-4 684 0 0,-7 5-226 0 0,0 0 79 0 0,5-4 380 0 0,-6 3 2045 0 0,-3 1-2779 0 0,-1 1 1 0 0,0 0-1 0 0,0 0 1 0 0,1 1-1 0 0,-1-1 0 0 0,1 1 1 0 0,-1 0-1 0 0,1 0 1 0 0,0 0-1 0 0,-1 1 0 0 0,1-1 1 0 0,1 1-1 0 0,-1 0 1 0 0,-2 3-184 0 0,-12 10 414 0 0,1 1 0 0 0,-7 11-414 0 0,5-7 193 0 0,12-12-107 0 0,0 1 0 0 0,0 0 0 0 0,1 1 0 0 0,-5 9-86 0 0,-3 6 72 0 0,12-22-72 0 0,0 1 0 0 0,1-1 0 0 0,-1 0 0 0 0,1 0 0 0 0,0 1 0 0 0,1-1 0 0 0,-1 3 0 0 0,-2 8 0 0 0,3-14 4 0 0,0 0 0 0 0,0 0 0 0 0,0 0 0 0 0,0 0 0 0 0,0 0 0 0 0,0 0 0 0 0,0 0 0 0 0,1 0 0 0 0,-1 0 0 0 0,0 0 0 0 0,1 0 0 0 0,-1 0 0 0 0,0 0 0 0 0,1 0 0 0 0,-1 0 0 0 0,1 0 0 0 0,0 0 0 0 0,-1 0 0 0 0,1 0 0 0 0,0 0 0 0 0,-1 0 0 0 0,1-1 0 0 0,0 1 0 0 0,0 0 0 0 0,0-1 0 0 0,0 1 0 0 0,0-1 0 0 0,0 1 0 0 0,0-1 0 0 0,0 1 0 0 0,0-1 0 0 0,0 1 0 0 0,0-1 0 0 0,0 0-4 0 0,3 2 19 0 0,0-1 0 0 0,0 0 0 0 0,0-1 0 0 0,0 1 0 0 0,0-1 0 0 0,0 1 0 0 0,0-1 0 0 0,3-1-19 0 0,-1 1 28 0 0,-1-2 0 0 0,1 1 1 0 0,-1-1-1 0 0,1 1 0 0 0,-1-1 0 0 0,0-1 0 0 0,0 1 0 0 0,0-1 0 0 0,0 0 0 0 0,3-2-28 0 0,6-6 84 0 0,1-1-1 0 0,6-8-83 0 0,-8 8 11 0 0,-3 1 3 0 0,0-1 1 0 0,-1 0 0 0 0,0-1-1 0 0,-1 0 1 0 0,0 0-1 0 0,5-14-14 0 0,1 0 14 0 0,-11 21-30 0 0,13-22-139 0 0,-2 0 1 0 0,0-2-1 0 0,6-22 155 0 0,-6 11-175 0 0,-9 29 123 0 0,-1 0-1 0 0,0 0 0 0 0,-1 0 0 0 0,0-1 1 0 0,-1 1-1 0 0,-1-1 0 0 0,1-1 53 0 0,1-17-91 0 0,-2 26 91 0 0,-1 0-1 0 0,1 0 1 0 0,-1 0-1 0 0,0 0 0 0 0,0 0 1 0 0,0 0-1 0 0,-1 0 1 0 0,1 0-1 0 0,-2-3 1 0 0,1 3 2 0 0,0 4-2 0 0,1-1 1 0 0,0 1 0 0 0,-1-1 0 0 0,1 1 0 0 0,-1 0-1 0 0,1-1 1 0 0,-1 1 0 0 0,0-1 0 0 0,1 1-1 0 0,-1 0 1 0 0,0 0 0 0 0,0 0 0 0 0,0-1-1 0 0,0 1 1 0 0,0 0 0 0 0,0 0 0 0 0,0 0 0 0 0,0 0-1 0 0,-1 0 0 0 0,0 1 23 0 0,2 0-17 0 0,-1-1 0 0 0,1 1 0 0 0,-1 0 0 0 0,1 0 0 0 0,0 0 0 0 0,-1 0 0 0 0,1-1 0 0 0,-1 1 0 0 0,1 0 0 0 0,0 0 0 0 0,-1-1 0 0 0,1 1 0 0 0,-1 0 0 0 0,1-1 0 0 0,0 1 0 0 0,0 0 0 0 0,-1-1 0 0 0,1 1 0 0 0,0-1 0 0 0,0 1 0 0 0,-1 0 0 0 0,1-1 0 0 0,0 1 0 0 0,0-1-1 0 0,0 1 1 0 0,0-1 0 0 0,-1 1 0 0 0,1 0 0 0 0,0-1 0 0 0,0 1 0 0 0,0-1-6 0 0,-13 15 75 0 0,9-6-67 0 0,-1 0-1 0 0,1 0 1 0 0,0 1-1 0 0,1 0 1 0 0,0-1 0 0 0,0 1-1 0 0,0 1-7 0 0,-19 81-136 0 0,3 3 136 0 0,13-58 0 0 0,-5 31 0 0 0,8-55 6 0 0,1 1-1 0 0,1 0 1 0 0,0 0-1 0 0,0 0 0 0 0,1 0 1 0 0,2 8-6 0 0,-2-12 6 0 0,2 1 0 0 0,-1-1-1 0 0,2 1 1 0 0,-1-1 0 0 0,1 0 0 0 0,0 0 0 0 0,1 0 0 0 0,0-1 0 0 0,2 3-6 0 0,-5-9 12 0 0,0 0 0 0 0,0 0 0 0 0,1-1 0 0 0,-1 1 0 0 0,1-1-1 0 0,-1 1 1 0 0,1-1 0 0 0,0 1 0 0 0,-1-1 0 0 0,1 0 0 0 0,0 1 0 0 0,0-1 0 0 0,0 0 0 0 0,0-1 0 0 0,0 1 0 0 0,0 0 0 0 0,0 0 0 0 0,0-1-12 0 0,2 1 12 0 0,-1-1-1 0 0,0 0 1 0 0,0 0-1 0 0,0 0 1 0 0,0 0-1 0 0,1-1 1 0 0,-1 1-1 0 0,0-1 1 0 0,0 1-1 0 0,0-1 1 0 0,2-1-12 0 0,4-2 39 0 0,-1 0-1 0 0,0-1 1 0 0,0 0 0 0 0,0 0-1 0 0,-1 0 1 0 0,1-1 0 0 0,-1 0 0 0 0,0-2-39 0 0,10-10 20 0 0,-1 0 0 0 0,-1-1 0 0 0,0 0 1 0 0,-2-2-1 0 0,0 1 0 0 0,-2-2 1 0 0,0 1-1 0 0,-1-2 0 0 0,4-14-20 0 0,-13 34-8 0 0,0 0 1 0 0,-1 0-1 0 0,1 1 0 0 0,-1-1 0 0 0,0 0 0 0 0,0 0 1 0 0,0 0-1 0 0,0-1 8 0 0,0-8-20 0 0,-1 12 3 0 0,0 0 1 0 0,0 0-1 0 0,0-1 1 0 0,-1 1-1 0 0,1 0 1 0 0,0 0-1 0 0,0 0 1 0 0,0 0 0 0 0,0 0-1 0 0,-1 1 1 0 0,1-1-1 0 0,-1 0 17 0 0,-5 8 20 0 0,0 0 0 0 0,0 1 0 0 0,0-1 0 0 0,1 1 0 0 0,1 0 0 0 0,-5 10-20 0 0,4-8 0 0 0,1 1 0 0 0,0 0 0 0 0,0 0 0 0 0,2 0 0 0 0,-1 0 0 0 0,1 2 0 0 0,-1 4-2 0 0,2-14 4 0 0,1 0 0 0 0,0 1 0 0 0,0-1 1 0 0,1 0-1 0 0,-1 0 0 0 0,1 1-2 0 0,0 12 20 0 0,-1-13-13 0 0,1 0 0 0 0,0 1-1 0 0,0-1 1 0 0,0 1 0 0 0,0-1 0 0 0,1 0 0 0 0,0 0 0 0 0,0 1 0 0 0,0-1 0 0 0,0 0 0 0 0,1 0 0 0 0,-1 0 0 0 0,1 0 0 0 0,1 2-7 0 0,-1-4 26 0 0,-1 1 0 0 0,1-1 0 0 0,0 0 0 0 0,0 0 0 0 0,-1 0 0 0 0,1 0 0 0 0,1-1 0 0 0,-1 1 0 0 0,0 0 0 0 0,0-1 0 0 0,1 1 0 0 0,0-1-26 0 0,-2 0 18 0 0,1-1-1 0 0,0 1 0 0 0,0-1 1 0 0,-1 1-1 0 0,1-1 0 0 0,0 0 1 0 0,0 0-1 0 0,0 0 0 0 0,-1 0 1 0 0,1 0-1 0 0,0 0 0 0 0,0-1 1 0 0,0 1-1 0 0,-1 0 0 0 0,1-1 1 0 0,0 1-1 0 0,0-1 0 0 0,0 0-17 0 0,4-2 5 0 0,1 0 0 0 0,0-1 0 0 0,-1 0 0 0 0,0 0 0 0 0,1 0 0 0 0,-2-1 0 0 0,1 0 0 0 0,-1 0 1 0 0,2-2-6 0 0,7-10 13 0 0,0-1 0 0 0,-2 0 1 0 0,0 0-1 0 0,7-16-13 0 0,19-37-687 0 0,-25 44 567 0 0,-8 23 60 0 0,-4 3-13 0 0,-1 1-6 0 0,0 0-5 0 0,6 16-93 0 0,-4-8 160 0 0,1-1 0 0 0,-2 1 0 0 0,1-1 0 0 0,-1 1 0 0 0,0 0 0 0 0,0 3 17 0 0,4 23-37 0 0,7 47 37 0 0,-2-4 118 0 0,-8-68-24 0 0,-2-14-13 0 0,-3-15 80 0 0,2 9-100 0 0,1 0 1 0 0,0 0-1 0 0,1 0 1 0 0,0 0-1 0 0,0 0 1 0 0,1 0-1 0 0,1 0 1 0 0,0 1-1 0 0,0-1 1 0 0,1 1-1 0 0,1 0 1 0 0,-1 0 0 0 0,4-4-62 0 0,0-5 10 0 0,-7 15-4 0 0,0 1-1 0 0,0 0 0 0 0,1 0 1 0 0,0-1-1 0 0,-1 1 0 0 0,1 0 1 0 0,0 0-1 0 0,0 0 0 0 0,1 1 1 0 0,0-2-6 0 0,1 0 6 0 0,0 1 1 0 0,-1 0-1 0 0,1 0 1 0 0,1 0 0 0 0,-1 0-1 0 0,2 0-6 0 0,-4 2-47 0 0,0 1 1 0 0,0-1-1 0 0,-1 1 0 0 0,1-1 0 0 0,0 1 0 0 0,0 0 0 0 0,0 0 0 0 0,0 0 1 0 0,-1 0-1 0 0,1 0 0 0 0,0 0 0 0 0,0 1 0 0 0,0-1 0 0 0,0 1 0 0 0,-1-1 0 0 0,1 1 1 0 0,0-1-1 0 0,-1 1 0 0 0,1 0 47 0 0,1 1 7 0 0,0-1 1 0 0,-1 1 0 0 0,1 0-1 0 0,-1 0 1 0 0,1 0-1 0 0,-1 0 1 0 0,0 0 0 0 0,0 0-1 0 0,0 1 1 0 0,0-1-1 0 0,0 1 1 0 0,0-1 0 0 0,0 3-8 0 0,3 5-10 0 0,-1 0 1 0 0,0 0 0 0 0,0 3 9 0 0,6 14-26 0 0,-8-17 27 0 0,-2-7-3 0 0,1-1 1 0 0,-1 1 0 0 0,1-1 0 0 0,-1 0 0 0 0,1 1 0 0 0,0-1 0 0 0,0 1 0 0 0,0-1 0 0 0,0 0 0 0 0,0 0 1 0 0,0 0-17 0 0,0 0 1 0 0,0 0-1 0 0,0-1 1 0 0,0 1-1 0 0,0 0 1 0 0,0-1-1 0 0,1 1 1 0 0,-1-1-1 0 0,1 0 1 0 0,-1 1-1 0 0,1-1 1 0 0,-1 0 0 0 0,1 0-1 0 0,0 0 1 0 0,-1 0-1 0 0,1 0 1 0 0,0 0-1 0 0,0 0 17 0 0,1 0-264 0 0,0-1-1 0 0,0 1 1 0 0,0 0 0 0 0,0-1-1 0 0,0 0 1 0 0,0 0-1 0 0,1 0 1 0 0,-1 0 0 0 0,0 0-1 0 0,0-1 1 0 0,1 0 264 0 0,3-1-874 0 0,1 0 1 0 0,-1 0-1 0 0,0-1 0 0 0,0 0 1 0 0,0-1-1 0 0,-1 1 0 0 0,1-1 1 0 0,-1-1-1 0 0,0 1 1 0 0,1-1 873 0 0,17-17-1624 0 0,-4 1 0 0 0</inkml:trace>
  <inkml:trace contextRef="#ctx0" brushRef="#br0" timeOffset="-17192.012">10346 2515 6912 0 0,'28'-22'732'0'0,"-27"21"-691"0"0,2-1-111 0 0,-5-8 528 0 0,1 9 1710 0 0,1 1 759 0 0,-10 0 2181 0 0,-3 0-1660 0 0,10 0-3371 0 0,1 0-1 0 0,0 1 1 0 0,0-1-1 0 0,0 1 0 0 0,0-1 1 0 0,0 1-1 0 0,0 0 1 0 0,0 0-1 0 0,0 0 1 0 0,0 0-1 0 0,0 0 1 0 0,0 0-1 0 0,-1 2-76 0 0,-2 1 32 0 0,0 1-1 0 0,1 0 1 0 0,-1 0-1 0 0,1 0 1 0 0,0 0 0 0 0,0 1-1 0 0,0-1 1 0 0,1 1-1 0 0,0 0 1 0 0,0 0 0 0 0,1 0-1 0 0,0 1 1 0 0,0-1-1 0 0,0 1 1 0 0,0-1 0 0 0,1 1-1 0 0,1 0 1 0 0,-1-1-1 0 0,1 1 1 0 0,0 0 0 0 0,0-1-1 0 0,1 1 1 0 0,0 0-1 0 0,0-1 1 0 0,1 1 0 0 0,-1-1-1 0 0,1 1 1 0 0,1-1-1 0 0,-1 0 1 0 0,1 0 0 0 0,0 0-1 0 0,1 0 1 0 0,-1 0-1 0 0,1-1 1 0 0,1 0 0 0 0,-1 0-1 0 0,0 0 1 0 0,1 0-1 0 0,0-1 1 0 0,5 4-32 0 0,-2-2 75 0 0,0 1-61 0 0,-1-2-3 0 0,-16 10 170 0 0,7-14-166 0 0,-1 1 0 0 0,0-1-1 0 0,1 0 1 0 0,-1 0 0 0 0,0 0 0 0 0,0 0-1 0 0,0 0 1 0 0,0 0 0 0 0,0-1 0 0 0,0 0-1 0 0,0 1 1 0 0,0-1 0 0 0,0 0 0 0 0,-3-1-15 0 0,-16 2 68 0 0,7 2-17 0 0,-1-2 1 0 0,0 0-1 0 0,1-1 0 0 0,-16-2-51 0 0,26 1-112 0 0,0 1-1 0 0,0-1 0 0 0,1 0 0 0 0,-1 0 1 0 0,0-1-1 0 0,1 1 0 0 0,-1-1 0 0 0,1 0 1 0 0,0 0-1 0 0,0 0 0 0 0,-3-2 113 0 0,7 3-185 0 0,0 0 0 0 0,-1 0 0 0 0,1 0-1 0 0,0 1 1 0 0,0-1 0 0 0,0 0 0 0 0,0 0 0 0 0,0 0-1 0 0,0 1 1 0 0,0-1 0 0 0,0 0 0 0 0,0 0 0 0 0,0 0-1 0 0,0 1 1 0 0,1-1 0 0 0,-1 0 0 0 0,0 0 0 0 0,0 1-1 0 0,1-1 1 0 0,-1 0 0 0 0,1 0 0 0 0,-1 1-1 0 0,1-1 1 0 0,-1 0 0 0 0,1 1 0 0 0,-1-1 0 0 0,1 1-1 0 0,0-1 186 0 0,16-18-2911 0 0,-2 7 897 0 0</inkml:trace>
  <inkml:trace contextRef="#ctx0" brushRef="#br0" timeOffset="-16886.056">10512 2590 12440 0 0,'0'0'957'0'0,"16"11"795"0"0,-14-9-1330 0 0,-1 0 0 0 0,1 0 0 0 0,0 0 0 0 0,-1 0 0 0 0,1 1 0 0 0,-1-1 0 0 0,0 0 0 0 0,0 1 0 0 0,0-1 1 0 0,0 1-1 0 0,0-1 0 0 0,-1 1 0 0 0,1 0 0 0 0,-1-1 0 0 0,1 3-422 0 0,0 6 684 0 0,-1-1 0 0 0,-1 1 0 0 0,0 5-684 0 0,0 10 1373 0 0,0-7-884 0 0,0-13-352 0 0,1-1 0 0 0,0 0 0 0 0,0 0 0 0 0,0 0 0 0 0,1 3-137 0 0,1 6 217 0 0,3 12 70 0 0,-3-17-204 0 0,7 15 62 0 0,-8-23-113 0 0,-1-1-96 0 0,10-11-918 0 0,-7 3 200 0 0,0 0 1 0 0,-1 0 0 0 0,0 0-1 0 0,-1-1 1 0 0,0 1 0 0 0,0 0-1 0 0,-1-1 1 0 0,0 1 0 0 0,0-8 781 0 0,-1-13-2142 0 0</inkml:trace>
  <inkml:trace contextRef="#ctx0" brushRef="#br0" timeOffset="-16616.709">10602 2421 17191 0 0,'0'-2'388'0'0,"-3"-21"589"0"0,2 16-822 0 0,-1 0 0 0 0,1 0 0 0 0,1-1-1 0 0,-1-3-154 0 0,1 11 104 0 0,1 0-1 0 0,-1-1 1 0 0,0 1-1 0 0,0-1 1 0 0,0 1-1 0 0,0 0 1 0 0,0-1-1 0 0,1 1 1 0 0,-1 0-1 0 0,0 0 1 0 0,0-1-1 0 0,1 1 0 0 0,-1 0 1 0 0,0-1-1 0 0,0 1 1 0 0,1 0-1 0 0,-1 0 1 0 0,0 0-1 0 0,1-1 1 0 0,-1 1-1 0 0,0 0 1 0 0,1 0-1 0 0,-1 0 1 0 0,1 0-1 0 0,-1 0 1 0 0,0 0-1 0 0,1-1 0 0 0,-1 1 1 0 0,0 0-1 0 0,1 0 1 0 0,-1 0-1 0 0,1 0 1 0 0,-1 0-1 0 0,0 0 1 0 0,1 1-1 0 0,-1-1 1 0 0,0 0-1 0 0,1 0 1 0 0,-1 0-1 0 0,0 0 1 0 0,1 0-1 0 0,-1 0 0 0 0,0 1 1 0 0,1-1-1 0 0,-1 0 1 0 0,0 0-104 0 0,2 1-2 0 0,0 0 0 0 0,0-1 0 0 0,0 1 0 0 0,0 0-1 0 0,-1 0 1 0 0,1 0 0 0 0,0 0 0 0 0,-1 1 0 0 0,1-1 0 0 0,0 1 2 0 0,5 6-60 0 0,-3-3-92 0 0,0-1-1 0 0,0 1 1 0 0,-1 0 0 0 0,1 1-1 0 0,-1-1 1 0 0,0 0-1 0 0,2 7 153 0 0,-2-5-998 0 0,-3-6-2197 0 0,0-1-3767 0 0</inkml:trace>
  <inkml:trace contextRef="#ctx0" brushRef="#br0" timeOffset="-16372.749">10783 2421 13472 0 0,'0'0'620'0'0,"0"2"-16"0"0,7 85 4166 0 0,-5-37-3290 0 0,3 7-1480 0 0,-4-43 348 0 0,0-7-118 0 0,0 0 0 0 0,-1 0 0 0 0,1 0 0 0 0,-2 2-230 0 0,2 29 859 0 0,1-10-315 0 0,-1-14-364 0 0,0-12-127 0 0,-1 1 0 0 0,1-1 0 0 0,-1 1 0 0 0,0-1 0 0 0,0 1 0 0 0,0 0 0 0 0,-1-1 0 0 0,1 1 0 0 0,-1-1 1 0 0,1 1-1 0 0,-2 1-53 0 0,2-4-85 0 0,0 1 1 0 0,0-1 0 0 0,-1 1 0 0 0,1-1 0 0 0,0 1 0 0 0,-1-1 0 0 0,1 0-1 0 0,0 1 1 0 0,-1-1 0 0 0,1 0 0 0 0,-1 1 0 0 0,1-1 0 0 0,-1 0-1 0 0,1 0 1 0 0,-1 1 0 0 0,1-1 0 0 0,-1 0 0 0 0,1 0 0 0 0,-1 0 0 0 0,1 0-1 0 0,-1 1 1 0 0,1-1 0 0 0,-1 0 0 0 0,1 0 0 0 0,-1 0 0 0 0,1 0-1 0 0,-1 0 1 0 0,1-1 0 0 0,-1 1 0 0 0,1 0 0 0 0,-1 0 0 0 0,1 0 0 0 0,-1 0-1 0 0,1 0 1 0 0,-1-1 0 0 0,1 1 0 0 0,-1 0 0 0 0,1 0 0 0 0,-1-1 84 0 0,1 1-949 0 0,-6-3-6457 0 0</inkml:trace>
  <inkml:trace contextRef="#ctx0" brushRef="#br0" timeOffset="-15863.865">10677 2579 3224 0 0,'0'0'699'0'0,"0"0"1723"0"0,0 0 754 0 0,2 1 153 0 0,9 2-1347 0 0,1 1 0 0 0,-1 1 0 0 0,5 3-1982 0 0,-3-2 855 0 0,0 0-1 0 0,10 2-854 0 0,10 1 882 0 0,0-2 1 0 0,0-2 0 0 0,2 0-883 0 0,-20-4 197 0 0,0 0 1 0 0,0-1-1 0 0,0-1 0 0 0,-1 0 1 0 0,7-2-198 0 0,-12 2 14 0 0,0-1-1 0 0,-1-1 1 0 0,1 1 0 0 0,0-1-1 0 0,-1-1 1 0 0,0 0 0 0 0,0 0 0 0 0,0 0-1 0 0,5-5-13 0 0,-7 4 0 0 0,-1 0-1 0 0,1 0 1 0 0,-1 0-1 0 0,0-1 0 0 0,-1 0 1 0 0,1 0-1 0 0,-1 0 1 0 0,3-7 0 0 0,-5 10-24 0 0,-2 3 11 0 0,0 0 0 0 0,0-1-1 0 0,-1 1 1 0 0,1 0 0 0 0,0 0-1 0 0,0 0 1 0 0,0 0 0 0 0,0 0-1 0 0,0 0 1 0 0,-1 0 0 0 0,1 0-1 0 0,0 0 1 0 0,0 0 0 0 0,0 0-1 0 0,0 0 1 0 0,0 0 0 0 0,-1 0-1 0 0,1 0 1 0 0,0 0 0 0 0,0 0-1 0 0,0 0 1 0 0,0 0 0 0 0,-1 0-1 0 0,1 0 1 0 0,0 0 0 0 0,0 0-1 0 0,0 0 1 0 0,0 0 0 0 0,-1 0-1 0 0,1 0 1 0 0,0 0 0 0 0,0 0-1 0 0,0 0 1 0 0,0 0 0 0 0,0 0-1 0 0,0 1 1 0 0,-1-1 0 0 0,1 0-1 0 0,0 0 1 0 0,0 0 13 0 0,-4 9 29 0 0,1-1 0 0 0,0 1 0 0 0,0 0 0 0 0,1 0 1 0 0,0 1-30 0 0,1-7 17 0 0,1 1 0 0 0,0-1 0 0 0,0 0 0 0 0,0 1 0 0 0,0-1-1 0 0,1 0 1 0 0,-1 1 0 0 0,1-1 0 0 0,0 0 0 0 0,0 0 0 0 0,0 1 0 0 0,0-1 0 0 0,0 0 0 0 0,1 0 0 0 0,-1 0 0 0 0,2 0-17 0 0,5 11 0 0 0,-7-13 5 0 0,-1 0 0 0 0,1-1-1 0 0,-1 1 1 0 0,1 0 0 0 0,0 0-1 0 0,-1-1 1 0 0,1 1 0 0 0,0 0-1 0 0,0-1 1 0 0,0 1 0 0 0,-1-1 0 0 0,1 1-1 0 0,0-1 1 0 0,0 1 0 0 0,0-1-1 0 0,0 0 1 0 0,0 1 0 0 0,0-1-1 0 0,0 0 1 0 0,0 0 0 0 0,0 0-1 0 0,0 1 1 0 0,0-1 0 0 0,0 0-5 0 0,0 0 17 0 0,2 0-8 0 0,0 1 0 0 0,-1-1 1 0 0,1 1-1 0 0,0-1 1 0 0,0 0-1 0 0,0 0 0 0 0,-1-1 1 0 0,1 1-1 0 0,0 0 0 0 0,0-1 1 0 0,-1 0-1 0 0,1 1 1 0 0,0-1-1 0 0,-1 0 0 0 0,1 0 1 0 0,1-2-10 0 0,3-1 16 0 0,0 0 0 0 0,0-1 0 0 0,-1 0 0 0 0,0 0 0 0 0,2-2-16 0 0,0 1-10 0 0,0-1 0 0 0,1 2 0 0 0,-1-1 0 0 0,9-2 10 0 0,-8 3-69 0 0,0 0 0 0 0,-1-1 0 0 0,1 1 0 0 0,3-5 69 0 0,-11 9-25 0 0,0-1 0 0 0,1 1 0 0 0,-1 0 0 0 0,0 0 0 0 0,1 0 0 0 0,-1 0 0 0 0,1 0 0 0 0,-1 0-1 0 0,1 1 1 0 0,-1-1 0 0 0,1 0 0 0 0,0 1 0 0 0,-1-1 0 0 0,1 1 0 0 0,0 0 0 0 0,-1 0 0 0 0,1-1 0 0 0,0 1 0 0 0,-1 0 0 0 0,1 0-1 0 0,0 0 1 0 0,0 1 0 0 0,-1-1 0 0 0,1 0 0 0 0,1 1 25 0 0,-1 0-22 0 0,0 0 1 0 0,0 1-1 0 0,0-1 0 0 0,0 0 1 0 0,0 1-1 0 0,0 0 0 0 0,-1-1 1 0 0,1 1-1 0 0,-1 0 0 0 0,1 0 0 0 0,-1 0 1 0 0,1 0-1 0 0,-1 0 0 0 0,0 0 1 0 0,0 0-1 0 0,0 0 0 0 0,1 3 22 0 0,1 5 4 0 0,0-1-1 0 0,-1 1 1 0 0,0 0 0 0 0,0 0-1 0 0,-1 0 1 0 0,-1 1-4 0 0,0 62 243 0 0,-1-27-41 0 0,-5 170 597 0 0,14-72 15 0 0,-14-89-254 0 0,1-44-308 0 0,2-7-169 0 0,2-4-71 0 0,0 1 0 0 0,0 0 0 0 0,0 0 0 0 0,-1-1 0 0 0,1 1 0 0 0,0 0 0 0 0,0-1 0 0 0,0 1 1 0 0,-1-1-1 0 0,1 0 0 0 0,0 1 0 0 0,-1-1 0 0 0,1 0 0 0 0,0 0 0 0 0,-1 0 0 0 0,1 0 0 0 0,0 0 0 0 0,-1 0 0 0 0,1 0 0 0 0,0 0 0 0 0,-1-1 1 0 0,0 1-13 0 0,-2-1 74 0 0,-5 1 7 0 0,-1-1 0 0 0,1 0 0 0 0,0 0 0 0 0,0-1 0 0 0,0-1 0 0 0,0 1 0 0 0,1-1 0 0 0,-2-1-81 0 0,-14-7 93 0 0,0-2 0 0 0,-1-1-93 0 0,10 5 19 0 0,-49-28-1328 0 0,54 31 679 0 0,9 5 439 0 0,0 1 0 0 0,0-1 1 0 0,0 0-1 0 0,0 0 0 0 0,-1 1 1 0 0,1-1-1 0 0,0 1 0 0 0,0-1 0 0 0,-1 1 1 0 0,1-1-1 0 0,-1 1 191 0 0,-11-6-4133 0 0,7 1-3016 0 0</inkml:trace>
  <inkml:trace contextRef="#ctx0" brushRef="#br0" timeOffset="-13103.107">6478 3513 8320 0 0,'0'0'381'0'0,"0"0"-6"0"0,0 0-167 0 0,0 0 193 0 0,-13-14 4282 0 0,11 14-4528 0 0,1-1 0 0 0,0 1 1 0 0,0 0-1 0 0,0 0 1 0 0,0 0-1 0 0,0 0 1 0 0,-1 0-1 0 0,1 0 0 0 0,0 0 1 0 0,0 0-1 0 0,0 0 1 0 0,0 1-1 0 0,0-1 1 0 0,0 0-1 0 0,0 1 0 0 0,-1-1 1 0 0,1 1-1 0 0,0-1 1 0 0,0 1-1 0 0,1-1 1 0 0,-1 1-1 0 0,0 0 0 0 0,0 0 1 0 0,0-1-1 0 0,0 1 1 0 0,0 0-1 0 0,1 0 1 0 0,-1 0-1 0 0,0 0-155 0 0,-4 6 41 0 0,1-1 1 0 0,0 1-1 0 0,0 0 0 0 0,0 2-41 0 0,-2 3 511 0 0,-2 3-198 0 0,2 0 0 0 0,-1 1 0 0 0,2-1 0 0 0,1 1 0 0 0,0 1 0 0 0,0 0-313 0 0,4-14 27 0 0,0-1 0 0 0,0 1 0 0 0,1 0 0 0 0,-1 0 0 0 0,1-1 0 0 0,-1 1 0 0 0,1 0 0 0 0,0-1 0 0 0,0 1 1 0 0,0-1-1 0 0,0 1 0 0 0,1-1 0 0 0,-1 0 0 0 0,1 1 0 0 0,-1-1 0 0 0,1 0 0 0 0,0 0 0 0 0,0 0 0 0 0,0 0 1 0 0,0 0-1 0 0,0 0 0 0 0,1 0-27 0 0,1 0 23 0 0,0-1 1 0 0,-1 1-1 0 0,1-1 1 0 0,0 0 0 0 0,0 0-1 0 0,0 0 1 0 0,0-1 0 0 0,-1 1-1 0 0,1-1 1 0 0,0 0-1 0 0,0 0 1 0 0,0 0 0 0 0,0-1-1 0 0,0 1 1 0 0,0-1-1 0 0,0 0 1 0 0,0 0 0 0 0,-1 0-1 0 0,3-2-23 0 0,4-1 62 0 0,0 0 0 0 0,0-1 0 0 0,0-1 0 0 0,-1 0 0 0 0,0 0 0 0 0,4-4-62 0 0,-7 5 32 0 0,0 0 1 0 0,0 0 0 0 0,-1-1-1 0 0,0 0 1 0 0,0 0-1 0 0,-1-1 1 0 0,3-4-33 0 0,-5 8 17 0 0,0 0 1 0 0,-1-1-1 0 0,1 1 0 0 0,-1 0 0 0 0,0-1 0 0 0,0 1 1 0 0,0-1-1 0 0,-1 1 0 0 0,1-1 0 0 0,-1 1 1 0 0,0-1-1 0 0,0 1 0 0 0,0-1 0 0 0,0 1 1 0 0,0-1-1 0 0,-1 1 0 0 0,0-1 0 0 0,0 1-17 0 0,0 0 18 0 0,0 1-1 0 0,0 0 0 0 0,-1 0 0 0 0,1 0 1 0 0,-1 0-1 0 0,0 0 0 0 0,1 0 0 0 0,-1 0 1 0 0,0 0-1 0 0,0 1 0 0 0,0-1 1 0 0,0 1-1 0 0,-1 0 0 0 0,1-1 0 0 0,0 1 1 0 0,-1 0-1 0 0,1 0 0 0 0,0 0 0 0 0,-1 1 1 0 0,1-1-1 0 0,-1 0 0 0 0,-1 1-17 0 0,-2-1 40 0 0,0 0-1 0 0,0 0 1 0 0,0 1-1 0 0,0 0 1 0 0,0 0 0 0 0,0 1-1 0 0,1-1 1 0 0,-1 1-1 0 0,-2 1-39 0 0,-17 8-12 0 0,47 2-108 0 0,-17-10 116 0 0,0-1-1 0 0,0-1 1 0 0,0 1-1 0 0,1-1 1 0 0,-1 0-1 0 0,0 0 1 0 0,1 0-1 0 0,-1-1 1 0 0,1 0 4 0 0,9-1-79 0 0,-1-2 1 0 0,12-3 78 0 0,-4-2-125 0 0,0-1-1 0 0,-1 0 1 0 0,0-2 0 0 0,-1 0-1 0 0,0-2 1 0 0,13-11 125 0 0,-21 14-84 0 0,1-1 0 0 0,-2 0-1 0 0,0-1 1 0 0,0 0 0 0 0,-1-1 0 0 0,6-13 84 0 0,-11 20-54 0 0,-4 4 1 0 0,-1-4 42 0 0,0 3 22 0 0,0 3-6 0 0,0 1 0 0 0,0 0 0 0 0,0 0 0 0 0,0 0 0 0 0,-1-1 1 0 0,1 1-1 0 0,0 0 0 0 0,0 0 0 0 0,0-1 0 0 0,0 1 0 0 0,0 0 0 0 0,-1 0 0 0 0,1 0 0 0 0,0 0 0 0 0,0-1 0 0 0,0 1 1 0 0,-1 0-1 0 0,1 0 0 0 0,0 0 0 0 0,0 0 0 0 0,0 0 0 0 0,-1 0 0 0 0,1-1 0 0 0,0 1 0 0 0,0 0 0 0 0,-1 0 0 0 0,1 0 1 0 0,0 0-1 0 0,0 0 0 0 0,-1 0 0 0 0,1 0 0 0 0,0 0 0 0 0,0 0 0 0 0,-1 0 0 0 0,1 0 0 0 0,0 0 0 0 0,0 0 0 0 0,-1 1 1 0 0,1-1-1 0 0,0 0 0 0 0,0 0 0 0 0,0 0-5 0 0,-10 3 147 0 0,6 0-87 0 0,-1 1 0 0 0,2-1-1 0 0,-1 1 1 0 0,0 0 0 0 0,1 0-1 0 0,0 0 1 0 0,-1 0 0 0 0,2 1-1 0 0,-1-1 1 0 0,-1 4-60 0 0,-5 11 94 0 0,1 1 0 0 0,0 1-94 0 0,4-9 41 0 0,-10 35 37 0 0,1 1 1 0 0,3 1 0 0 0,-2 39-79 0 0,8-60-68 0 0,-2 34 41 0 0,2 0 1 0 0,4 16 26 0 0,-3 58 455 0 0,2-125-1211 0 0,0 22 1917 0 0,1-22-4091 0 0,2-1-3736 0 0,-2-10 186 0 0</inkml:trace>
  <inkml:trace contextRef="#ctx0" brushRef="#br0" timeOffset="-12835.172">6619 3860 18023 0 0,'-3'-6'1632'0'0,"3"6"-1622"0"0,-1-1-1 0 0,1 0 0 0 0,0 0 0 0 0,0 0 0 0 0,0 0 1 0 0,0 0-1 0 0,-1 0 0 0 0,1 0 0 0 0,1 0 1 0 0,-1 0-1 0 0,0 0 0 0 0,0 1 0 0 0,0-1 0 0 0,0 0 1 0 0,1 0-1 0 0,-1 0 0 0 0,0 0 0 0 0,1 0 1 0 0,-1 0-1 0 0,0 1 0 0 0,1-1 0 0 0,-1 0 0 0 0,1 0 1 0 0,0 1-1 0 0,-1-1-9 0 0,2-1-44 0 0,-1 0 53 0 0,0 1 0 0 0,1 0 0 0 0,-1-1 0 0 0,0 1 0 0 0,1 0 0 0 0,-1-1-1 0 0,1 1 1 0 0,0 0 0 0 0,-1 0 0 0 0,1 0 0 0 0,0 0 0 0 0,0 1 0 0 0,-1-1 0 0 0,1 0-9 0 0,30-7 548 0 0,-18 5-472 0 0,-2 0-91 0 0,0 0 0 0 0,0 1 0 0 0,0 1 0 0 0,1 0 0 0 0,-1 0 0 0 0,0 1 0 0 0,1 1 0 0 0,4 0 15 0 0,2 2-458 0 0,2-6-28 0 0</inkml:trace>
  <inkml:trace contextRef="#ctx0" brushRef="#br0" timeOffset="-12052.058">7418 3505 15088 0 0,'0'0'340'0'0,"0"0"50"0"0,0 0 25 0 0,6 14 95 0 0,-2 1-441 0 0,-2-9 252 0 0,0 1 0 0 0,0-1 0 0 0,-1 0 0 0 0,0 1 0 0 0,-1-1 0 0 0,1 1 0 0 0,-1 3-321 0 0,0 36 1983 0 0,2-14-1115 0 0,-1-16-541 0 0,-1-12-253 0 0,0 1 0 0 0,1-1 0 0 0,-2 0 0 0 0,1 1 0 0 0,-1 3-74 0 0,1-7 26 0 0,0 0-1 0 0,0 0 1 0 0,-1 0-1 0 0,1 0 0 0 0,0 0 1 0 0,-1 0-1 0 0,1 0 1 0 0,-1 0-1 0 0,1 0 0 0 0,-1 0 1 0 0,0 0-1 0 0,1 0 1 0 0,-1-1-1 0 0,0 1 1 0 0,1 0-1 0 0,-2 0-25 0 0,1 0 65 0 0,1-1-1 0 0,-12-15-88 0 0,11 11 15 0 0,0 0 0 0 0,1 1 0 0 0,-1-1 0 0 0,1 0 0 0 0,0 0 0 0 0,-1 0-1 0 0,2 0 1 0 0,-1 0 0 0 0,0 0 0 0 0,1-2 9 0 0,12-40-531 0 0,-11 41 409 0 0,-1 2 65 0 0,1 0 1 0 0,-1 1-1 0 0,1-1 0 0 0,-1 0 0 0 0,1 1 0 0 0,2-3 57 0 0,8-13-225 0 0,-10 14 180 0 0,0 0 1 0 0,0 0-1 0 0,1 1 0 0 0,0-1 1 0 0,-1 0-1 0 0,1 1 1 0 0,1 0-1 0 0,-1-1 1 0 0,0 1-1 0 0,1 0 1 0 0,1 0 44 0 0,-3 1-6 0 0,1 0 0 0 0,0 1 0 0 0,0-1 0 0 0,0 1 0 0 0,0 0 0 0 0,0 0 0 0 0,0 0 0 0 0,0 0 0 0 0,0 0 0 0 0,0 1 0 0 0,0 0 0 0 0,0-1 0 0 0,1 1 0 0 0,-1 0 0 0 0,0 0 0 0 0,3 1 6 0 0,-3 0 55 0 0,0 0 0 0 0,0 0 0 0 0,0 0 0 0 0,0 1 0 0 0,0-1 0 0 0,-1 1 0 0 0,1-1 0 0 0,-1 1 0 0 0,1 0-1 0 0,-1 0 1 0 0,1 1 0 0 0,-1-1 0 0 0,0 0 0 0 0,0 1 0 0 0,0-1 0 0 0,0 1 0 0 0,-1 0 0 0 0,1-1 0 0 0,-1 1 0 0 0,1 0 0 0 0,-1 0-55 0 0,3 6 166 0 0,-1 1 1 0 0,0-1 0 0 0,0 1-1 0 0,-1 0 1 0 0,0 0 0 0 0,-1 1-167 0 0,-1-9 50 0 0,0 1 0 0 0,0-1 1 0 0,0 1-1 0 0,0 0 1 0 0,-1-1-1 0 0,1 1 0 0 0,-1-1 1 0 0,0 1-1 0 0,0-1 0 0 0,0 1 1 0 0,0-1-1 0 0,0 1-50 0 0,-1 1 31 0 0,0-1 0 0 0,1 1 0 0 0,0-1 0 0 0,-1 1 0 0 0,2 0 0 0 0,-1 0-1 0 0,0 0 1 0 0,1-1 0 0 0,-1 3-31 0 0,1-4 83 0 0,0-2-10 0 0,0 0-2 0 0,0 0 0 0 0,0 0 14 0 0,0-1-83 0 0,0 1 0 0 0,0 0 0 0 0,0 0 0 0 0,-1 0 0 0 0,1 0 0 0 0,0 0 0 0 0,0 0 0 0 0,-1-1 0 0 0,1 1 0 0 0,0 0 0 0 0,0 0 0 0 0,0 0 0 0 0,0-1 0 0 0,-1 1 0 0 0,1 0 0 0 0,0 0 0 0 0,0 0 0 0 0,0-1 0 0 0,0 1 0 0 0,0 0 0 0 0,0 0 0 0 0,0-1 0 0 0,0 1 0 0 0,0 0 0 0 0,0 0 0 0 0,0-1 0 0 0,0 1 0 0 0,0 0 0 0 0,0 0 0 0 0,0-1 0 0 0,0 1 0 0 0,0 0 0 0 0,0 0 0 0 0,0-1 0 0 0,0 1 0 0 0,0 0-1 0 0,2-13-90 0 0,-1 11 41 0 0,2-8-144 0 0,1-1 0 0 0,0 1 0 0 0,0 0 0 0 0,1 0 0 0 0,1 0 0 0 0,0 1 0 0 0,5-8 192 0 0,8-12-289 0 0,16-17 127 0 0,-35 46 178 0 0,0-1-1 0 0,1 1 1 0 0,-1 0-1 0 0,0 0 0 0 0,1 0 1 0 0,-1 0-1 0 0,0-1 1 0 0,1 1-1 0 0,-1 0 1 0 0,0 0-1 0 0,1 0 0 0 0,-1 0 1 0 0,0 0-1 0 0,1 0 1 0 0,-1 0-1 0 0,0 0 1 0 0,1 0-1 0 0,-1 0 0 0 0,0 0 1 0 0,1 0-1 0 0,-1 0 1 0 0,0 0-1 0 0,1 0 1 0 0,-1 1-1 0 0,0-1 0 0 0,1 0 1 0 0,-1 0-1 0 0,0 0 1 0 0,1 0-1 0 0,-1 1 1 0 0,0-1-1 0 0,1 0 0 0 0,-1 0 1 0 0,0 1-1 0 0,0-1 1 0 0,1 0-1 0 0,-1 1-15 0 0,9 8 685 0 0,-7-6-668 0 0,0 1 0 0 0,0-1 0 0 0,-1 1 0 0 0,0-1 0 0 0,1 1 0 0 0,-2 0-1 0 0,1-1 1 0 0,0 1 0 0 0,-1 0 0 0 0,1 0 0 0 0,-1 2-17 0 0,-3 46 250 0 0,0-15-238 0 0,1-8-131 0 0,1-21 151 0 0,0-1 0 0 0,1 1-1 0 0,0 0 1 0 0,0 0-1 0 0,1 3-31 0 0,-1-9-130 0 0,1 0 0 0 0,-1-1 0 0 0,1 1 0 0 0,-1 0-1 0 0,1 0 1 0 0,0-1 0 0 0,-1 1 0 0 0,1 0-1 0 0,0-1 1 0 0,0 1 0 0 0,0-1 0 0 0,0 1-1 0 0,1-1 1 0 0,-1 1 0 0 0,0-1 0 0 0,1 0-1 0 0,-1 0 1 0 0,1 0 0 0 0,-1 0 0 0 0,1 0-1 0 0,-1 0 1 0 0,1 0 0 0 0,0 0 0 0 0,0 0 130 0 0,-1-1-221 0 0,1 0 0 0 0,-1 1 0 0 0,0-1 1 0 0,1 0-1 0 0,-1 0 0 0 0,1 0 1 0 0,-1 0-1 0 0,1 0 0 0 0,-1 0 0 0 0,0 0 1 0 0,1 0-1 0 0,-1-1 0 0 0,1 1 0 0 0,-1-1 1 0 0,0 1-1 0 0,1-1 0 0 0,-1 1 0 0 0,0-1 1 0 0,1 0-1 0 0,-1 0 0 0 0,0 1 0 0 0,0-1 1 0 0,0 0-1 0 0,1-1 221 0 0,2-2-701 0 0,1-1-1 0 0,-1 0 1 0 0,0 0 0 0 0,2-4 701 0 0,-5 8-98 0 0,13-19-1790 0 0</inkml:trace>
  <inkml:trace contextRef="#ctx0" brushRef="#br0" timeOffset="-11762.161">7888 3592 12320 0 0,'9'-4'1314'0'0,"-9"4"-1081"0"0,0 0-1 0 0,1 0 0 0 0,-1 0 1 0 0,0 0-1 0 0,1 0 1 0 0,-1 0-1 0 0,0 0 0 0 0,0 1 1 0 0,1-1-1 0 0,-1 0 0 0 0,0 0 1 0 0,0 0-1 0 0,1 0 1 0 0,-1 0-1 0 0,0 1 0 0 0,0-1 1 0 0,1 0-1 0 0,-1 0 1 0 0,0 1-1 0 0,0-1 0 0 0,0 0 1 0 0,1 0-1 0 0,-1 1 0 0 0,0-1 1 0 0,0 0-1 0 0,0 0 1 0 0,0 1-1 0 0,0-1-232 0 0,2 12 2130 0 0,-6 17-2314 0 0,3-24 623 0 0,0 4-376 0 0,0 1 0 0 0,1-1 0 0 0,0 1 0 0 0,1-1-1 0 0,-1 1 1 0 0,3 4-63 0 0,-3-11 3 0 0,1 0 0 0 0,-1 0-1 0 0,1-1 1 0 0,0 1 0 0 0,0 0 0 0 0,0 0-1 0 0,0 0 1 0 0,1-1 0 0 0,-1 1-1 0 0,1-1 1 0 0,0 1 0 0 0,0-1-1 0 0,0 1 1 0 0,0-1 0 0 0,0 0 0 0 0,0 0-1 0 0,0 0 1 0 0,1 0 0 0 0,-1-1-1 0 0,1 1 1 0 0,-1-1 0 0 0,1 1 0 0 0,0-1-1 0 0,0 0 1 0 0,-1 0 0 0 0,1 0-1 0 0,0 0 1 0 0,1 0-3 0 0,2-1 27 0 0,-1 1 0 0 0,0-1 0 0 0,0 0 0 0 0,0 0 0 0 0,1-1 0 0 0,-1 1 0 0 0,0-1 0 0 0,0 0 0 0 0,0 0 0 0 0,0-1-1 0 0,0 0 1 0 0,0 0 0 0 0,0 0 0 0 0,0 0 0 0 0,2-3-27 0 0,-4 3 20 0 0,1 0-1 0 0,-1 0 0 0 0,0 0 0 0 0,0-1 1 0 0,-1 1-1 0 0,1-1 0 0 0,0 0 1 0 0,-1 0-1 0 0,0 0 0 0 0,0 0 0 0 0,0 0 1 0 0,0 0-1 0 0,0-1 0 0 0,0 1 1 0 0,-1-1-1 0 0,0 1 0 0 0,0-1 0 0 0,0 1 1 0 0,0-1-1 0 0,0 0 0 0 0,-1 0 0 0 0,1 1 1 0 0,-1-1-1 0 0,0 0 0 0 0,0 0 1 0 0,-1 1-1 0 0,1-1 0 0 0,-1 0 0 0 0,0 0 1 0 0,0 1-1 0 0,0-1 0 0 0,0 1 1 0 0,-1-1-1 0 0,1 1 0 0 0,-1-1 0 0 0,0 1 1 0 0,0 0-1 0 0,0 0 0 0 0,-1-1-19 0 0,-3-2-17 0 0,1 0 0 0 0,-1 1 0 0 0,0 0 1 0 0,-1 0-1 0 0,1 0 0 0 0,-1 1 0 0 0,0 0 0 0 0,0 0 0 0 0,0 1 0 0 0,-1 0 0 0 0,1 0 0 0 0,-1 1 0 0 0,0 0 0 0 0,0 0 0 0 0,1 0 0 0 0,-1 1 0 0 0,-2 0 17 0 0,1 1-416 0 0,1 0 0 0 0,0 1-1 0 0,0-1 1 0 0,0 2 0 0 0,0-1 0 0 0,0 1-1 0 0,0 0 1 0 0,0 1 0 0 0,-6 2 416 0 0,13-5-1328 0 0,1 0-252 0 0,0 0-53 0 0</inkml:trace>
  <inkml:trace contextRef="#ctx0" brushRef="#br0" timeOffset="-11471.83">8223 3333 16208 0 0,'0'0'365'0'0,"0"0"56"0"0,0 0 26 0 0,0 0-53 0 0,3 8-200 0 0,-1-1 24 0 0,0 0 0 0 0,0 0 0 0 0,0-1 1 0 0,-1 1-1 0 0,0 0 0 0 0,0 1 0 0 0,-1-1 0 0 0,1 0 1 0 0,-2 0-1 0 0,0 7-218 0 0,0 8 571 0 0,0 6 57 0 0,-1 0-1 0 0,-4 8-627 0 0,0 16 370 0 0,4-37-293 0 0,-3 59 121 0 0,2-22-86 0 0,6-26-1847 0 0,-3-26 75 0 0</inkml:trace>
  <inkml:trace contextRef="#ctx0" brushRef="#br0" timeOffset="-11176.192">8338 3616 9216 0 0,'0'0'706'0'0,"9"0"-436"0"0,11 0 251 0 0,8 0 3304 0 0,-1-1-1 0 0,27-4-3824 0 0,-27 1 892 0 0,0-2-1 0 0,-1-1 1 0 0,8-4-892 0 0,-28 9 72 0 0,-1 0 0 0 0,1 0 0 0 0,-1-1 0 0 0,0 0 0 0 0,0 0 0 0 0,0-1 0 0 0,0 0-72 0 0,-3 3 21 0 0,0-1 0 0 0,-1 1 0 0 0,1-1 0 0 0,0 1 0 0 0,-1-1 0 0 0,0 0 0 0 0,1 0 0 0 0,-1 0 0 0 0,0 0 0 0 0,0 0 0 0 0,0 0 0 0 0,0 0 0 0 0,-1-1 0 0 0,1 1 0 0 0,0 0 1 0 0,-1 0-1 0 0,0-1 0 0 0,1 1 0 0 0,-1-1-21 0 0,0 1 9 0 0,0 0 1 0 0,0 0 0 0 0,-1 0 0 0 0,1 0-1 0 0,0 0 1 0 0,-1 1 0 0 0,0-1 0 0 0,1 0-1 0 0,-1 0 1 0 0,0 0 0 0 0,0 1 0 0 0,0-1-1 0 0,0 0 1 0 0,0 1 0 0 0,0-1 0 0 0,0 1 0 0 0,0-1-1 0 0,-1 0-9 0 0,-1 0 11 0 0,1 0 0 0 0,-1 0 0 0 0,0 1 0 0 0,0-1 0 0 0,0 1 1 0 0,0-1-1 0 0,0 1 0 0 0,0 0 0 0 0,0 0 0 0 0,-2 0-11 0 0,-2-1 26 0 0,0 1 0 0 0,0 1 0 0 0,0-1 0 0 0,0 1 0 0 0,0 0 0 0 0,0 1 0 0 0,0 0 0 0 0,0 0 0 0 0,1 0 0 0 0,-2 1-26 0 0,-3 2 65 0 0,0 0 0 0 0,0 0 0 0 0,1 1 0 0 0,0 0 0 0 0,0 1 0 0 0,-6 5-65 0 0,11-7 51 0 0,0 0 1 0 0,1 0 0 0 0,-1 0 0 0 0,1 1 0 0 0,0 0 0 0 0,0 0 0 0 0,0 0 0 0 0,1 0 0 0 0,0 1 0 0 0,0-1-1 0 0,0 1 1 0 0,1 0 0 0 0,0 0-52 0 0,-6 9 205 0 0,7-13-183 0 0,0-1-1 0 0,0 1 1 0 0,0 0-1 0 0,1 0 1 0 0,-1-1-1 0 0,0 1 1 0 0,1 0 0 0 0,-1 0-1 0 0,1 0 1 0 0,-1 0-1 0 0,1-1 1 0 0,0 1-1 0 0,0 0 1 0 0,0 2-22 0 0,2 16 53 0 0,-2-19-53 0 0,0 0 0 0 0,0 0 0 0 0,0 0 0 0 0,0 0 0 0 0,0 0 0 0 0,0 0 0 0 0,0 0 0 0 0,1 0 0 0 0,-1 0 0 0 0,0 0 0 0 0,1 0 0 0 0,-1 0 0 0 0,1 0 0 0 0,-1 0 0 0 0,1-1 0 0 0,-1 1 0 0 0,1 0 0 0 0,-1 0 0 0 0,1 0 0 0 0,0-1 0 0 0,0 1 0 0 0,-1 0 0 0 0,1-1 0 0 0,0 1 0 0 0,2 2 0 0 0,1 0 1 0 0,0 0 0 0 0,0 0 0 0 0,0 0 0 0 0,0-1 0 0 0,0 0 0 0 0,0 1 0 0 0,0-2 0 0 0,1 1 0 0 0,-1 0 0 0 0,1-1 0 0 0,0 0-1 0 0,-1 0 1 0 0,3 0-1 0 0,10 2-50 0 0,0-2 0 0 0,0 0 0 0 0,1-1 50 0 0,-1 0-747 0 0,-1-1 0 0 0,1-1 0 0 0,0-1 0 0 0,9-3 747 0 0,-9 1-1314 0 0</inkml:trace>
  <inkml:trace contextRef="#ctx0" brushRef="#br0" timeOffset="-10085.257">9095 3422 11976 0 0,'-1'0'546'0'0,"-8"0"-292"0"0,1 1 0 0 0,-1 0-1 0 0,1 1 1 0 0,0 0-1 0 0,0 0 1 0 0,-1 1 0 0 0,1-1-1 0 0,0 2-253 0 0,-15 7 2014 0 0,1 0-1 0 0,-2 3-2013 0 0,14-7 266 0 0,1 0 0 0 0,0 0 1 0 0,0 1-1 0 0,1 0 0 0 0,0 0 0 0 0,0 1 0 0 0,1 0 1 0 0,0 0-1 0 0,1 1 0 0 0,0 0 0 0 0,0 0 0 0 0,1 1 0 0 0,1-1 1 0 0,-1 3-267 0 0,3-8 94 0 0,1 0 0 0 0,0 0 0 0 0,0 0 1 0 0,1 0-1 0 0,-1 1 0 0 0,1 0-94 0 0,0-5 129 0 0,8 8 234 0 0,-3-6-341 0 0,0-1 0 0 0,1 1 1 0 0,0-1-1 0 0,0-1 0 0 0,0 1 0 0 0,0-1 1 0 0,0 0-1 0 0,0 0 0 0 0,0-1 0 0 0,0 1 1 0 0,0-1-1 0 0,0-1 0 0 0,0 1 0 0 0,4-2-22 0 0,5-1 80 0 0,1 0-1 0 0,-1-1 1 0 0,0-1 0 0 0,-1 0-1 0 0,5-3-79 0 0,-7 2-2 0 0,0 0-1 0 0,0-1 0 0 0,-1 0 1 0 0,1-1-1 0 0,-2 0 0 0 0,1-1 1 0 0,-1 0-1 0 0,-1-1 0 0 0,4-3 3 0 0,-8 8 11 0 0,-11 34-38 0 0,2-20 57 0 0,1-2 10 0 0,-1 0 1 0 0,1 0 0 0 0,0 0-1 0 0,0 1 1 0 0,1 0 0 0 0,0-1-1 0 0,1 1 1 0 0,-1 5-41 0 0,0-2 74 0 0,2-9-53 0 0,-1-1 1 0 0,1 0 0 0 0,-1 1-1 0 0,1-1 1 0 0,0 0-1 0 0,0 1 1 0 0,0-1-1 0 0,0 0 1 0 0,0 1 0 0 0,0-1-1 0 0,0 0 1 0 0,0 1-1 0 0,1-1 1 0 0,-1 1-22 0 0,1-1-3 0 0,-1 0 0 0 0,0-1-1 0 0,1 1 1 0 0,-1 0 0 0 0,1 0 0 0 0,0 0 0 0 0,-1-1 0 0 0,1 1 0 0 0,-1 0-1 0 0,1-1 1 0 0,0 1 0 0 0,0 0 0 0 0,-1-1 0 0 0,1 1 0 0 0,0-1 0 0 0,0 0-1 0 0,0 1 1 0 0,0-1 0 0 0,0 1 0 0 0,0-1 0 0 0,-1 0 0 0 0,1 0-1 0 0,0 0 1 0 0,0 1 3 0 0,3-1 1 0 0,-3 1 6 0 0,1-1 0 0 0,0 1 0 0 0,0-1 0 0 0,0 1 0 0 0,-1-1 0 0 0,1 0 0 0 0,0 0 0 0 0,0 0 1 0 0,0 0-1 0 0,0-1 0 0 0,-1 1 0 0 0,1 0 0 0 0,0-1 0 0 0,0 1 0 0 0,0-1 0 0 0,-1 0 0 0 0,1 1 0 0 0,0-1 0 0 0,-1 0 0 0 0,1 0 0 0 0,-1 0 0 0 0,1 0 0 0 0,0-1-7 0 0,5-4 39 0 0,0 0 0 0 0,-1-1 0 0 0,1 1 0 0 0,0-3-39 0 0,-6 8 10 0 0,20-27-75 0 0,11-11-416 0 0,-16 20 135 0 0,-14 15 249 0 0,1 1 0 0 0,-1 0 1 0 0,1 0-1 0 0,0 0 0 0 0,0 0 0 0 0,0 0 0 0 0,0 0 1 0 0,2 0 96 0 0,-3 3-43 0 0,-1 1 42 0 0,0-1 1 0 0,-1 0-1 0 0,1 1 1 0 0,0-1-1 0 0,0 1 1 0 0,0 0-1 0 0,-1-1 1 0 0,1 1-1 0 0,0 0 1 0 0,0-1-1 0 0,-1 1 1 0 0,1 0-1 0 0,-1 0 1 0 0,1 0-1 0 0,-1-1 1 0 0,1 1-1 0 0,-1 0 1 0 0,1 0-1 0 0,-1 0 1 0 0,1 2-1 0 0,28 49 393 0 0,-28-48-364 0 0,2 0-1 0 0,-1-1 1 0 0,0 1-1 0 0,0-1 1 0 0,1 0 0 0 0,0 0-1 0 0,0 0 1 0 0,0 0-1 0 0,0 0 1 0 0,0-1-1 0 0,0 1 1 0 0,1-1-1 0 0,-1 0 1 0 0,1 0 0 0 0,0 0-1 0 0,0-1 1 0 0,0 1-1 0 0,1-1-27 0 0,0 0 29 0 0,0 0-1 0 0,1 0 1 0 0,-1-1 0 0 0,1 0-1 0 0,-1 0 1 0 0,1 0-1 0 0,-1 0 1 0 0,0-1-1 0 0,1 0 1 0 0,-1-1-1 0 0,0 1 1 0 0,0-1 0 0 0,0 0-1 0 0,0 0 1 0 0,0 0-1 0 0,0-1 1 0 0,0 0-1 0 0,-1 1 1 0 0,0-2-1 0 0,3-1-28 0 0,0 0 24 0 0,-1-1 0 0 0,0-1 0 0 0,1 1 0 0 0,-2-1 0 0 0,1 0 0 0 0,-1 0 0 0 0,0-1 0 0 0,-1 1 0 0 0,0-1 0 0 0,0 0 0 0 0,3-8-24 0 0,26-98-439 0 0,-26 88-210 0 0,3-23 649 0 0,-5 17-308 0 0,-1 9 30 0 0,-2 1 0 0 0,-1-1 0 0 0,-1-10 278 0 0,0 23 213 0 0,-1 14-164 0 0,1 0 0 0 0,-1 0 1 0 0,1 0-1 0 0,-1 0 0 0 0,-1 0 0 0 0,0 2-49 0 0,-4 22 183 0 0,5-19-108 0 0,-1 1 1 0 0,0-1-1 0 0,-2 7-75 0 0,-5 22 254 0 0,3-5-73 0 0,-7 24-181 0 0,4-24 411 0 0,0 19-411 0 0,6-38 104 0 0,2-8-45 0 0,0-1 0 0 0,1 0 0 0 0,-1 1 0 0 0,1-1 0 0 0,0 0 0 0 0,0 1 0 0 0,1-1 0 0 0,0 5-59 0 0,3 7 173 0 0,-4-14-128 0 0,0-1 0 0 0,0 1-1 0 0,1 0 1 0 0,0-1 0 0 0,-1 1 0 0 0,1 0 0 0 0,0-1-1 0 0,0 1 1 0 0,1-1 0 0 0,-1 0 0 0 0,0 1 0 0 0,1-1-1 0 0,-1 0 1 0 0,1 0 0 0 0,0 1 0 0 0,0-1 0 0 0,0-1-1 0 0,0 1 1 0 0,0 0-45 0 0,3 1 7 0 0,0 0 0 0 0,0-1 1 0 0,0 0-1 0 0,0 0 0 0 0,0 0 0 0 0,1-1 0 0 0,-1 0 0 0 0,0 0 0 0 0,1 0 0 0 0,-1-1 0 0 0,1 1 1 0 0,-1-1-1 0 0,1 0 0 0 0,-1-1 0 0 0,1 0 0 0 0,-1 0 0 0 0,1 0 0 0 0,1-1-7 0 0,4-1 16 0 0,-1 0 0 0 0,1-1 0 0 0,-1 0 0 0 0,0-1 0 0 0,0 0 0 0 0,0 0 0 0 0,-1-1 0 0 0,7-6-16 0 0,50-51 304 0 0,-57 57-329 0 0,0-1 0 0 0,-1-1 0 0 0,1 0 0 0 0,-1 0-1 0 0,-1 0 1 0 0,0-1 0 0 0,4-6 25 0 0,-4 5-33 0 0,-5 6 26 0 0,1 1 0 0 0,-1-1 1 0 0,0 1-1 0 0,0-1 1 0 0,0 0-1 0 0,0 0 1 0 0,-1 0-1 0 0,0 0 1 0 0,0 0-1 0 0,0 0 1 0 0,0 0-1 0 0,0-4 7 0 0,-1 7 0 0 0,0 1 0 0 0,0-1 0 0 0,0 1 0 0 0,0-1 0 0 0,-1 1 0 0 0,1-1 0 0 0,0 1 0 0 0,0 0 0 0 0,0-1 0 0 0,-1 1 0 0 0,1-1 0 0 0,0 1 0 0 0,-1-1 0 0 0,1 1 0 0 0,0 0 0 0 0,-1-1 0 0 0,1 1 0 0 0,0 0 0 0 0,-1-1 0 0 0,1 1 0 0 0,-1 0 0 0 0,1 0 0 0 0,-1-1 0 0 0,1 1 0 0 0,-1 0 0 0 0,1 0 0 0 0,-1 0 0 0 0,1-1 0 0 0,-1 1 0 0 0,1 0 0 0 0,-1 0 0 0 0,1 0 0 0 0,-1 0 0 0 0,1 0 0 0 0,-1 0 0 0 0,1 0 0 0 0,-1 0 0 0 0,1 0 0 0 0,-1 1 0 0 0,0-1 0 0 0,-3 0 0 0 0,-1 1 0 0 0,0 0 0 0 0,1 0 0 0 0,-1 0 0 0 0,1 1 0 0 0,-1-1 0 0 0,1 1 0 0 0,0 0 0 0 0,-1 1 0 0 0,1-1 0 0 0,0 1 0 0 0,0 0 0 0 0,-8 5 0 0 0,1 2 0 0 0,0-1 0 0 0,-3 4 0 0 0,5-2 0 0 0,0 0 0 0 0,1 0 0 0 0,0 1 0 0 0,1 0 0 0 0,-1 3 0 0 0,6-11-6 0 0,0-1 0 0 0,1 0 0 0 0,-1 1-1 0 0,1 0 1 0 0,0-1 0 0 0,0 1 0 0 0,0 0 0 0 0,1-1 0 0 0,0 1-1 0 0,-1 0 1 0 0,1 0 6 0 0,1-1-3 0 0,-1-1 0 0 0,0 0 0 0 0,1 0 0 0 0,-1 0 0 0 0,1 1 0 0 0,0-1 0 0 0,0 0-1 0 0,0 0 1 0 0,0 0 0 0 0,0 0 0 0 0,0-1 0 0 0,0 1 0 0 0,0 0 0 0 0,1 0 0 0 0,-1-1 0 0 0,1 1 0 0 0,0-1 0 0 0,-1 1-1 0 0,1-1 1 0 0,0 0 0 0 0,0 1 0 0 0,0-1 3 0 0,1 0-2 0 0,1 1 1 0 0,-1-1-1 0 0,1 1 0 0 0,-1-1 1 0 0,1 0-1 0 0,-1-1 0 0 0,1 1 0 0 0,0-1 1 0 0,-1 1-1 0 0,1-1 0 0 0,0 0 1 0 0,0-1-1 0 0,-1 1 0 0 0,2-1 2 0 0,11-1-160 0 0,-1-2 1 0 0,13-4 159 0 0,-11 4-321 0 0,24-9-3194 0 0,18-7 3515 0 0,-30 8-3686 0 0,-1-1 0 0 0,11-8 3686 0 0,-17 8-5584 0 0</inkml:trace>
  <inkml:trace contextRef="#ctx0" brushRef="#br0" timeOffset="-9747.389">10297 3411 5984 0 0,'0'0'464'0'0,"-6"-2"2172"0"0,2 1-1340 0 0,0 1 0 0 0,0 0 0 0 0,0 0 0 0 0,0 0 0 0 0,0 0 0 0 0,0 1 0 0 0,-2 0-1296 0 0,-26 11 3006 0 0,16-4-2266 0 0,0 2 0 0 0,-11 8-740 0 0,26-17 25 0 0,0 1 0 0 0,-1-1 0 0 0,1 0 0 0 0,0 1 1 0 0,0-1-1 0 0,0 1 0 0 0,0-1 0 0 0,0 1 0 0 0,0 0 0 0 0,0-1-25 0 0,-5 9 158 0 0,6-9-150 0 0,-1 1 0 0 0,1-1 0 0 0,0 1-1 0 0,-1-1 1 0 0,1 0 0 0 0,0 1 0 0 0,0-1 0 0 0,0 1-1 0 0,0-1 1 0 0,0 1 0 0 0,1-1 0 0 0,-1 0 0 0 0,0 1-1 0 0,1-1 1 0 0,-1 1 0 0 0,1-1 0 0 0,-1 0-1 0 0,1 1 1 0 0,0-1-8 0 0,2 3 10 0 0,0 0 0 0 0,0 0-1 0 0,1-1 1 0 0,-1 1 0 0 0,1-1-1 0 0,0 0 1 0 0,0 0 0 0 0,0 0-1 0 0,0-1 1 0 0,4 3-10 0 0,16 11 135 0 0,-18-12-118 0 0,1 0-1 0 0,-1 0 1 0 0,1-1 0 0 0,4 2-17 0 0,14 8-3 0 0,-7-4 2 0 0,-15-9 4 0 0,0 1 0 0 0,-1 0 0 0 0,0 0 1 0 0,1 1-1 0 0,-1-1 0 0 0,0 1 0 0 0,1-1 0 0 0,0 2-3 0 0,9 6 280 0 0,-11-8-120 0 0,-1-1-125 0 0,1 0-1 0 0,-1 0 0 0 0,0 0 1 0 0,0 1-1 0 0,1-1 1 0 0,-1 0-1 0 0,0 0 0 0 0,1 1 1 0 0,-1-1-1 0 0,0 0 0 0 0,0 0 1 0 0,0 1-1 0 0,1-1 1 0 0,-1 0-1 0 0,0 1 0 0 0,0-1 1 0 0,0 0-1 0 0,0 1 0 0 0,0-1 1 0 0,1 0-1 0 0,-1 1 1 0 0,0-1-1 0 0,0 1-34 0 0,-3 2 43 0 0,1-1 1 0 0,-1 1-1 0 0,0 0 0 0 0,1-1 1 0 0,-1 0-1 0 0,0 0 0 0 0,-1 0 1 0 0,1 0-1 0 0,0 0 0 0 0,-1 0 1 0 0,1-1-1 0 0,-4 2-43 0 0,-8 1 91 0 0,-1 0 0 0 0,-8 1-91 0 0,-9 1-285 0 0,28-4-219 0 0,0 0 0 0 0,-1-1-1 0 0,1 0 1 0 0,-1-1 0 0 0,1 1 0 0 0,-1-1-1 0 0,0 0 1 0 0,1 0 0 0 0,-1-1 504 0 0,-7 1-1582 0 0</inkml:trace>
  <inkml:trace contextRef="#ctx0" brushRef="#br0" timeOffset="-8036.362">10974 3511 6448 0 0,'12'-8'1044'0'0,"-12"7"-715"0"0,1 0 0 0 0,-1 0 0 0 0,0 1 0 0 0,1-1 0 0 0,-1 0 0 0 0,1 0 0 0 0,-1 1 0 0 0,0-1-1 0 0,0 0 1 0 0,0 0 0 0 0,1 0 0 0 0,-1 1 0 0 0,0-1 0 0 0,0 0 0 0 0,0 0-329 0 0,-1-3 3235 0 0,0 8-44 0 0,-1 5-1661 0 0,1 11-846 0 0,0-17-632 0 0,1 1-1 0 0,0-1 0 0 0,-1 0 1 0 0,1 0-1 0 0,1 1 1 0 0,-1-1-1 0 0,0 0 0 0 0,1 0 1 0 0,0 3-52 0 0,6 34 630 0 0,4 12-38 0 0,-10-49-522 0 0,-1-2-66 0 0,0 0 0 0 0,1-1 0 0 0,-1 1-1 0 0,0-1 1 0 0,0 1 0 0 0,1 0 0 0 0,-1-1 0 0 0,0 1 0 0 0,1-1 0 0 0,-1 1 0 0 0,1-1 0 0 0,-1 1 0 0 0,1-1 0 0 0,-1 0 0 0 0,1 1 0 0 0,-1-1 0 0 0,1 1 0 0 0,-1-1-1 0 0,1 0 1 0 0,-1 0 0 0 0,1 1-4 0 0,1 1 83 0 0,-1 3 10 0 0,1-2-13 0 0,2 3-53 0 0,-3-5-120 0 0,-1-1-606 0 0,0 0-270 0 0,0 0-1262 0 0,0 0-4827 0 0</inkml:trace>
  <inkml:trace contextRef="#ctx0" brushRef="#br0" timeOffset="-7763.84">10962 3383 10592 0 0,'0'0'818'0'0,"0"0"-270"0"0,0 0 844 0 0,0 0 428 0 0,0 0 89 0 0,0 0-229 0 0,0 0-1008 0 0,0 0-441 0 0,0 0-87 0 0,0 0-7 0 0,0 0 34 0 0,0 0 18 0 0,0 0 3 0 0,1 0-173 0 0,0 0-1 0 0,1 0 0 0 0,-1 0 0 0 0,0 0 0 0 0,0 1 1 0 0,0-1-1 0 0,0 0 0 0 0,0 1 0 0 0,0-1 1 0 0,0 1-1 0 0,1-1 0 0 0,-1 1-18 0 0,3 5-129 0 0,-4-5 45 0 0,1-1 0 0 0,-1 1 0 0 0,1 0 0 0 0,0 0 0 0 0,-1-1 0 0 0,1 1 0 0 0,0 0 0 0 0,-1-1 0 0 0,1 1 0 0 0,0-1 0 0 0,0 1 0 0 0,0-1 0 0 0,-1 1 0 0 0,1-1 0 0 0,1 1 84 0 0,6 5-4716 0 0,-4 1-1565 0 0</inkml:trace>
  <inkml:trace contextRef="#ctx0" brushRef="#br0" timeOffset="-7447.143">11155 3466 12784 0 0,'0'0'586'0'0,"0"1"-15"0"0,44 131 4059 0 0,-32-76-1130 0 0,-12-56-3483 0 0,0 0-1 0 0,0 0 1 0 0,0-1-1 0 0,1 1 1 0 0,-1 0-1 0 0,0 0 1 0 0,0 0-1 0 0,0 0 1 0 0,0 0-1 0 0,0 0 1 0 0,0 0-1 0 0,0 0 1 0 0,0 0-1 0 0,1 0 1 0 0,-1-1-1 0 0,0 1 1 0 0,0 0-1 0 0,0 0 1 0 0,0 0-1 0 0,0 0 1 0 0,1 0-1 0 0,-1 0 1 0 0,0 0-1 0 0,0 0 1 0 0,0 0-1 0 0,0 0 1 0 0,0 0-1 0 0,0 0 1 0 0,1 0-1 0 0,-1 0 1 0 0,0 0-1 0 0,0 0 0 0 0,0 0 1 0 0,0 1-1 0 0,0-1 1 0 0,0 0-1 0 0,1 0 1 0 0,-1 0-1 0 0,0 0 1 0 0,0 0-1 0 0,0 0 1 0 0,0 0-1 0 0,0 0 1 0 0,0 0-1 0 0,0 0 1 0 0,0 1-1 0 0,1-1 1 0 0,-1 0-1 0 0,0 0 1 0 0,0 0-1 0 0,0 0 1 0 0,0 0-1 0 0,0 0 1 0 0,0 1-1 0 0,0-1 1 0 0,0 0-1 0 0,0 0 1 0 0,0 0-1 0 0,0 0 1 0 0,0 0-1 0 0,0 0 1 0 0,0 1-1 0 0,0-1 1 0 0,0 0-17 0 0,7-15 105 0 0,-4 8-42 0 0,14-40-25 0 0,-12 30-163 0 0,2-1-1 0 0,3-4 126 0 0,-8 17-27 0 0,0 1 0 0 0,1-1 0 0 0,0 1-1 0 0,0 0 1 0 0,0 0 0 0 0,0 0 0 0 0,1 0-1 0 0,0 0 1 0 0,0 1 0 0 0,1-2 27 0 0,-4 4-8 0 0,1 0 1 0 0,0 0-1 0 0,-1 0 1 0 0,1 0-1 0 0,0 1 1 0 0,0-1-1 0 0,-1 0 1 0 0,1 1-1 0 0,0-1 1 0 0,0 1-1 0 0,0 0 1 0 0,0-1-1 0 0,0 1 1 0 0,-1 0-1 0 0,1 0 0 0 0,0 0 1 0 0,0 1-1 0 0,0-1 1 0 0,0 0-1 0 0,2 1 8 0 0,-2 0-6 0 0,1 0-1 0 0,-1 0 1 0 0,1 1 0 0 0,-1-1-1 0 0,1 1 1 0 0,-1-1-1 0 0,0 1 1 0 0,0 0-1 0 0,0 0 1 0 0,0 0-1 0 0,0 0 1 0 0,0 0-1 0 0,1 2 7 0 0,6 8 0 0 0,-6-9 0 0 0,0 1 0 0 0,0 0 0 0 0,-1 0 0 0 0,1 0 0 0 0,-1 0 0 0 0,0 0 0 0 0,0 0 0 0 0,-1 0 0 0 0,1 1 0 0 0,-1 1 0 0 0,9 14 41 0 0,-9-18-30 0 0,1 1 0 0 0,-1-1 0 0 0,0 1 0 0 0,0-1 0 0 0,0 1 0 0 0,0-1 0 0 0,0 1 0 0 0,-1 0 0 0 0,1 1-11 0 0,13 54 215 0 0,-10-49-215 0 0,-3-6-141 0 0,2 5-126 0 0,0-5-2761 0 0,3-1 1813 0 0</inkml:trace>
  <inkml:trace contextRef="#ctx0" brushRef="#br0" timeOffset="3262.113">8431 1245 2760 0 0,'0'0'125'0'0,"0"0"239"0"0,0 0 919 0 0,0 0 401 0 0,0 0 78 0 0,0 0-138 0 0,0 0-657 0 0,0 0-287 0 0,0 0-59 0 0,4 14 1179 0 0,7 6-894 0 0,-7-12-522 0 0,1-1 0 0 0,-2 1 0 0 0,1 0 0 0 0,0 3-384 0 0,-2-5 428 0 0,1 0 1 0 0,1 0-1 0 0,-1 0 1 0 0,1 0-1 0 0,3 2-428 0 0,7 15 569 0 0,-4-9-555 0 0,-1 0-1 0 0,2-1 0 0 0,0 0 0 0 0,0-1 0 0 0,1 0 0 0 0,1-1 0 0 0,3 3-13 0 0,15 9-122 0 0,1-1 0 0 0,21 9 122 0 0,-34-21 175 0 0,1-1-1 0 0,-1-1 0 0 0,1-1 0 0 0,1 0 0 0 0,0-2 0 0 0,11 2-174 0 0,37 3 658 0 0,23-1-658 0 0,-40-4 161 0 0,326 15 2 0 0,-156-12-80 0 0,348 33 294 0 0,-258-9-130 0 0,-275-25-220 0 0,-28-4-101 0 0,0-1 0 0 0,0-1-1 0 0,0 1 1 0 0,4-1 74 0 0,-12-1-348 0 0,-1 0-884 0 0,-1 0-3582 0 0,-4 0-1535 0 0</inkml:trace>
  <inkml:trace contextRef="#ctx0" brushRef="#br0" timeOffset="4036.137">8680 1312 7920 0 0,'0'0'362'0'0,"0"0"-11"0"0,14-14 1224 0 0,-10 10-464 0 0,4-5 1181 0 0,-6 9-50 0 0,-4 4 1270 0 0,1-2-3445 0 0,-1-1 1 0 0,1 0 0 0 0,0 1-1 0 0,-1-1 1 0 0,1 0 0 0 0,-1 1 0 0 0,1-1-1 0 0,-1 0 1 0 0,1 0 0 0 0,-1 0-1 0 0,0 0 1 0 0,1-1 0 0 0,-1 1-1 0 0,0 0 1 0 0,0-1-68 0 0,-33 7 365 0 0,17-3-223 0 0,0 0-70 0 0,0-2 0 0 0,-9 1-72 0 0,-35-1 78 0 0,30-2-28 0 0,31 0-92 0 0,-2 0 108 0 0,0 0 1 0 0,1 0 0 0 0,-1 0 0 0 0,1 1 0 0 0,-1-1 0 0 0,1 1 0 0 0,0-1-1 0 0,-1 1 1 0 0,1 0 0 0 0,-1 0 0 0 0,1 0 0 0 0,0 0 0 0 0,0 0-1 0 0,0 1 1 0 0,-1-1-67 0 0,-3 2 31 0 0,5-3-26 0 0,1 0 0 0 0,-1 0 0 0 0,0 0 0 0 0,1 0-1 0 0,-1 0 1 0 0,1 0 0 0 0,-1 1 0 0 0,0-1 0 0 0,1 0 0 0 0,-1 0 0 0 0,1 1 0 0 0,-1-1-1 0 0,1 0 1 0 0,-1 1 0 0 0,1-1 0 0 0,-1 0 0 0 0,1 1 0 0 0,-1-1 0 0 0,1 1 0 0 0,0-1-1 0 0,-1 1 1 0 0,1-1 0 0 0,0 1 0 0 0,-1-1 0 0 0,1 1 0 0 0,0-1 0 0 0,0 1 0 0 0,-1 0-1 0 0,1-1 1 0 0,0 1 0 0 0,0 0-5 0 0,-2 3 13 0 0,-1 2 13 0 0,0-1-1 0 0,0 1 1 0 0,0 0-1 0 0,1 0 1 0 0,0 0-1 0 0,0 0 1 0 0,-1 6-26 0 0,-11 64 146 0 0,11-66-146 0 0,0 0 0 0 0,1 1 0 0 0,1-1 0 0 0,-1 4 0 0 0,6 21 64 0 0,-4-32-147 0 0,1 1 0 0 0,-1-1 0 0 0,1 0-1 0 0,0 1 1 0 0,0-1 0 0 0,1 0 0 0 0,-1 0-1 0 0,1 0 1 0 0,-1 0 0 0 0,1 0 0 0 0,0 0-1 0 0,0 0 1 0 0,0-1 0 0 0,0 1 0 0 0,1-1-1 0 0,-1 1 1 0 0,1-1 83 0 0,-1 1-350 0 0,9 3-4782 0 0,7-1-1666 0 0</inkml:trace>
  <inkml:trace contextRef="#ctx0" brushRef="#br0" timeOffset="10862.978">11414 1586 10768 0 0,'0'0'52'0'0,"1"-1"0"0"0,-1 0-1 0 0,0 1 1 0 0,0-1 0 0 0,0 0 0 0 0,0 1 0 0 0,0-1 0 0 0,0 0 0 0 0,0 1 0 0 0,0-1 0 0 0,0 0 0 0 0,0 0 0 0 0,0 1 0 0 0,0-1 0 0 0,0 0 0 0 0,-1 1 0 0 0,1-1-1 0 0,0 0 1 0 0,-1 1 0 0 0,1-1 0 0 0,0 1-52 0 0,-6-17 470 0 0,6 16-329 0 0,-1 0 1 0 0,1 0-1 0 0,0 0 1 0 0,-1 0-1 0 0,1 0 1 0 0,-1 0-1 0 0,1 0 1 0 0,-1 0-1 0 0,0 0 1 0 0,1 0-1 0 0,-1 0 1 0 0,0 0-1 0 0,1 0 1 0 0,-1 1-1 0 0,0-1 1 0 0,0 0-1 0 0,0 1 1 0 0,0-1-1 0 0,0 0 1 0 0,0 1-1 0 0,0-1 1 0 0,0 1-1 0 0,0-1-141 0 0,-1 1 214 0 0,-1-1 0 0 0,1 1-1 0 0,0 0 1 0 0,0 0 0 0 0,-1-1-1 0 0,1 2 1 0 0,0-1 0 0 0,-1 0-1 0 0,1 0 1 0 0,0 1 0 0 0,-1-1-214 0 0,-4 2 234 0 0,0 0 0 0 0,1 1 0 0 0,0-1 0 0 0,-1 1 0 0 0,1 0 0 0 0,0 1 0 0 0,-2 2-234 0 0,-8 7 155 0 0,0 2 0 0 0,2 0 0 0 0,0 0 0 0 0,0 2 0 0 0,-7 12-155 0 0,1-2 301 0 0,16-22-207 0 0,0-1 0 0 0,1 1-1 0 0,0 0 1 0 0,0 0 0 0 0,0 0-1 0 0,1 1 1 0 0,0-1-1 0 0,0 1 1 0 0,0-1 0 0 0,1 1-1 0 0,-1 0 1 0 0,1-1 0 0 0,1 1-94 0 0,0-5 68 0 0,0-1 48 0 0,0 0 10 0 0,13 4 19 0 0,-11-3-134 0 0,-1-1-1 0 0,0 1 0 0 0,0-1 1 0 0,1 1-1 0 0,-1-1 1 0 0,0 0-1 0 0,1 1 0 0 0,-1-1 1 0 0,1 0-1 0 0,-1 0 1 0 0,0 0-1 0 0,1 0 0 0 0,0-1-10 0 0,8-1 34 0 0,0-2-1 0 0,-1 1 1 0 0,1-2-1 0 0,-1 1 0 0 0,0-1 1 0 0,-1 0-1 0 0,1-1 1 0 0,-1 0-1 0 0,0-1 0 0 0,2-2-33 0 0,11-11 97 0 0,-1-1 0 0 0,-1-1-1 0 0,0-2-96 0 0,-14 12 17 0 0,-5 11-15 0 0,0 1 0 0 0,0-1 0 0 0,0 0 0 0 0,0 1 0 0 0,0-1 0 0 0,1 0 0 0 0,-1 1 0 0 0,0-1 0 0 0,0 0 0 0 0,1 1 0 0 0,-1-1 1 0 0,1 1-1 0 0,-1-1 0 0 0,0 0 0 0 0,1 1 0 0 0,-1-1 0 0 0,1 1 0 0 0,-1-1 0 0 0,1 1 0 0 0,0 0 0 0 0,-1-1-2 0 0,1 1 2 0 0,0 0 1 0 0,-1 0-1 0 0,1-1 0 0 0,-1 1 0 0 0,1 0 0 0 0,0 0 1 0 0,-1 0-1 0 0,1 0 0 0 0,0 0 0 0 0,-1 0 0 0 0,1 1 1 0 0,0-1-1 0 0,-1 0 0 0 0,1 0 0 0 0,0 0 0 0 0,-1 1 0 0 0,1-1 1 0 0,-1 0-1 0 0,1 0 0 0 0,-1 1 0 0 0,1-1 0 0 0,0 1 1 0 0,-1-1-1 0 0,1 0 0 0 0,-1 1 0 0 0,0-1 0 0 0,1 1 0 0 0,-1-1 1 0 0,1 1-1 0 0,-1-1 0 0 0,0 1 0 0 0,1 0 0 0 0,-1-1 1 0 0,0 1-1 0 0,0-1 0 0 0,1 1 0 0 0,-1 0 0 0 0,0-1 1 0 0,0 2-3 0 0,1-1-10 0 0,1 3 7 0 0,-1 1 1 0 0,1-1-1 0 0,-1 1 0 0 0,0-1 0 0 0,0 1 0 0 0,0 0 0 0 0,0-1 0 0 0,-1 1 0 0 0,0 4 3 0 0,1 5-38 0 0,-1-9 43 0 0,1-1 0 0 0,0 0 0 0 0,0 1-1 0 0,0-1 1 0 0,0 0 0 0 0,1 1 0 0 0,0-1 0 0 0,0 0-1 0 0,0 0 1 0 0,1 1-5 0 0,-2-3-11 0 0,1 0-1 0 0,-1-1 1 0 0,1 1-1 0 0,0 0 1 0 0,0-1 0 0 0,-1 1-1 0 0,1-1 1 0 0,0 1-1 0 0,0-1 1 0 0,1 0-1 0 0,-1 0 1 0 0,0 0-1 0 0,0 0 1 0 0,1 0-1 0 0,-1 0 1 0 0,0-1 0 0 0,1 1-1 0 0,-1-1 1 0 0,0 1-1 0 0,1-1 1 0 0,-1 0-1 0 0,1 0 12 0 0,2 0-110 0 0,-1 0-318 0 0,0 0-1 0 0,-1 0 1 0 0,1 0-1 0 0,0-1 1 0 0,0 1 0 0 0,0-1-1 0 0,0 0 1 0 0,1-1 428 0 0,1-1-1563 0 0</inkml:trace>
  <inkml:trace contextRef="#ctx0" brushRef="#br0" timeOffset="11282.504">11630 1367 6912 0 0,'0'0'528'0'0,"0"2"6589"0"0,1 2-3482 0 0,7 24-2982 0 0,-1-5-1542 0 0,-1-1 1315 0 0,0 0-1 0 0,-1 2-425 0 0,20 145 1254 0 0,-21-144-1177 0 0,-2-17-35 0 0,0 0 0 0 0,-1 0 0 0 0,-1 0 0 0 0,1 4-42 0 0,-1-11 81 0 0,0-1-13 0 0,0 0-60 0 0,0 0 1 0 0,0 0-1 0 0,1 1 0 0 0,-1-1 0 0 0,0 0 0 0 0,1 0 0 0 0,-1 0 0 0 0,0 1 0 0 0,1-1 1 0 0,-1 0-1 0 0,0 0 0 0 0,1 0 0 0 0,-1 0 0 0 0,0 0 0 0 0,1 0 0 0 0,-1 0 0 0 0,0 0 1 0 0,1 0-1 0 0,-1 0 0 0 0,0 0 0 0 0,1 0 0 0 0,-1 0 0 0 0,0 0 0 0 0,1 0 0 0 0,-1 0 1 0 0,0 0-1 0 0,1 0 0 0 0,-1 0 0 0 0,0 0 0 0 0,1-1 0 0 0,-1 1 0 0 0,0 0 0 0 0,1 0 0 0 0,-1-1-8 0 0,14-3 175 0 0,-9 0-115 0 0,-1 1 0 0 0,0-1 0 0 0,1 0 0 0 0,-2 0-1 0 0,1-1 1 0 0,0 1-60 0 0,18-20 120 0 0,-6 10-70 0 0,1 1 1 0 0,14-8-51 0 0,-23 16-1 0 0,0 1 0 0 0,0 0 1 0 0,0 0-1 0 0,1 1 0 0 0,-1 0 0 0 0,1 0 0 0 0,0 1 0 0 0,0 0 1 0 0,-7 2 14 0 0,0 0 0 0 0,0 0 0 0 0,1 0-1 0 0,-1 0 1 0 0,0 0 0 0 0,0 1-1 0 0,0-1 1 0 0,0 1 0 0 0,1-1 0 0 0,-1 1-1 0 0,0 0 1 0 0,0 0 0 0 0,0 0 0 0 0,0 0-1 0 0,-1 0 1 0 0,1 0 0 0 0,0 0-1 0 0,0 1 1 0 0,-1-1 0 0 0,1 1 0 0 0,-1-1-1 0 0,1 1 1 0 0,-1 0 0 0 0,1-1 0 0 0,-1 1-1 0 0,0 0 1 0 0,0 0 0 0 0,0 0 0 0 0,0 0-1 0 0,0 0 1 0 0,-1 0 0 0 0,1 0-1 0 0,0 0 1 0 0,-1 0 0 0 0,0 1 0 0 0,1-1-1 0 0,-1 0 1 0 0,0 0 0 0 0,0 0 0 0 0,0 0-1 0 0,-1 1 1 0 0,1-1 0 0 0,0 0-1 0 0,-1 0 1 0 0,0 0 0 0 0,1 0 0 0 0,-1 1-14 0 0,-2 3 45 0 0,0 1 1 0 0,-1 0-1 0 0,1-1 1 0 0,-1 1-1 0 0,0-1 1 0 0,-1 0-1 0 0,0-1 1 0 0,0 1-1 0 0,0-1 1 0 0,0 0-1 0 0,-1 0 1 0 0,0-1-1 0 0,0 1 1 0 0,-3 1-46 0 0,3-3-20 0 0,-3 3 27 0 0,-1 0 0 0 0,1-1-1 0 0,-1-1 1 0 0,0 1 0 0 0,0-2 0 0 0,-1 1 0 0 0,-7 1-7 0 0,17-5-101 0 0,1 0-1 0 0,-1 0 1 0 0,0 0-1 0 0,1 0 1 0 0,-1 0-1 0 0,1 1 1 0 0,-1-1 0 0 0,1 0-1 0 0,-1 0 1 0 0,1 0-1 0 0,-1-1 1 0 0,0 1-1 0 0,1 0 1 0 0,-1 0 0 0 0,1 0-1 0 0,-1 0 1 0 0,1 0-1 0 0,-1-1 1 0 0,1 1-1 0 0,-1 0 1 0 0,1-1 0 0 0,-1 1-1 0 0,1 0 1 0 0,0-1-1 0 0,-1 1 102 0 0,1-1-84 0 0,0 1 0 0 0,0-1 0 0 0,0 1 0 0 0,0-1 0 0 0,0 1-1 0 0,0-1 1 0 0,0 1 0 0 0,0-1 0 0 0,0 1 0 0 0,1-1 0 0 0,-1 1 0 0 0,0-1 0 0 0,0 1-1 0 0,1-1 1 0 0,-1 1 0 0 0,0 0 0 0 0,0-1 0 0 0,1 1 0 0 0,-1-1 0 0 0,1 1 84 0 0,2-4-412 0 0,1 0 1 0 0,-1 1 0 0 0,1 0 0 0 0,0 0 0 0 0,0 0 411 0 0,9-5-1686 0 0,-1-1-296 0 0</inkml:trace>
  <inkml:trace contextRef="#ctx0" brushRef="#br0" timeOffset="11691.859">12147 1573 3680 0 0,'7'-4'75'0'0,"-1"1"0"0"0,1 1 1 0 0,0-1-1 0 0,0 1-75 0 0,25-10 422 0 0,-26 9-422 0 0,4 0 6824 0 0,-7 3-383 0 0,-10 4-4647 0 0,-64 38-378 0 0,66-39-1373 0 0,0 1 0 0 0,0 0 0 0 0,1 0-1 0 0,-1 0 1 0 0,1 1 0 0 0,0-1 0 0 0,1 1 0 0 0,-3 3-43 0 0,4 1 53 0 0,4 1-54 0 0,1-5-6 0 0,1 1 0 0 0,0-1 0 0 0,-1-1 0 0 0,2 1 0 0 0,-1 0 0 0 0,0-1 0 0 0,1 0 1 0 0,0 0-1 0 0,0-1 0 0 0,5 4 7 0 0,10 8-5 0 0,45 25 16 0 0,-65-40-10 0 0,3 2 67 0 0,0 0-1 0 0,0 0 1 0 0,0 1 0 0 0,0-1 0 0 0,-1 1 0 0 0,1 0-1 0 0,-1-1 1 0 0,1 1 0 0 0,-1 0 0 0 0,0 1-68 0 0,-2-4 32 0 0,0 0 0 0 0,1 1 0 0 0,-1-1 0 0 0,0 0 1 0 0,0 1-1 0 0,0-1 0 0 0,1 0 0 0 0,-1 1 0 0 0,0-1 1 0 0,0 0-1 0 0,0 1 0 0 0,0-1 0 0 0,0 1 0 0 0,0-1 1 0 0,0 0-1 0 0,0 1 0 0 0,0-1 0 0 0,0 1 0 0 0,0-1 1 0 0,0 0-1 0 0,0 1 0 0 0,0 0-32 0 0,-8 8 515 0 0,7-8-564 0 0,-4 3 127 0 0,0-1-1 0 0,-1 0 0 0 0,1-1 0 0 0,-1 1 1 0 0,1-1-1 0 0,-1 0 0 0 0,0 0 0 0 0,0 0 1 0 0,-5 0-78 0 0,-1 1 124 0 0,-3 0-65 0 0,0-1 0 0 0,-1 0-1 0 0,0-1-58 0 0,-21 2-180 0 0,36-3 102 0 0,0 0 0 0 0,-1 0-1 0 0,1 0 1 0 0,0 0 0 0 0,0-1-1 0 0,0 1 1 0 0,-1 0 0 0 0,1 0-1 0 0,0-1 1 0 0,0 1-1 0 0,0-1 1 0 0,0 1 0 0 0,-2-2 78 0 0,-2 0-719 0 0,4 1-26 0 0,3-2-2331 0 0,2-2 1338 0 0</inkml:trace>
  <inkml:trace contextRef="#ctx0" brushRef="#br0" timeOffset="12198.853">12553 1611 8288 0 0,'0'0'381'0'0,"0"0"-6"0"0,0 0 94 0 0,0 0 1291 0 0,0 0 596 0 0,0 0 900 0 0,-8 3-1920 0 0,-6 2-1178 0 0,0 0 1 0 0,0 1-1 0 0,1 1 1 0 0,-1 0-1 0 0,1 1 1 0 0,1 1-1 0 0,0-1 1 0 0,0 2-1 0 0,-5 5-158 0 0,14-12 55 0 0,1-1 0 0 0,0 1 0 0 0,0-1 0 0 0,0 1 0 0 0,1 0 0 0 0,-1 1-55 0 0,-10 13 174 0 0,10-16-153 0 0,2 0-20 0 0,0-1 1 0 0,-1 1 0 0 0,1-1-1 0 0,-1 1 1 0 0,1-1 0 0 0,0 1-1 0 0,-1-1 1 0 0,1 1 0 0 0,0-1-1 0 0,0 1 1 0 0,-1-1-1 0 0,1 1 1 0 0,0-1 0 0 0,0 1-1 0 0,0 0 1 0 0,0-1 0 0 0,0 1-1 0 0,0-1 1 0 0,-1 1 0 0 0,2 0-1 0 0,-1-1 1 0 0,0 1 0 0 0,0-1-1 0 0,0 1 1 0 0,0 0 0 0 0,0-1-1 0 0,0 1 1 0 0,1-1 0 0 0,-1 1-1 0 0,0-1 1 0 0,0 1 0 0 0,1-1-1 0 0,-1 1 1 0 0,0-1 0 0 0,1 1-1 0 0,-1 0-1 0 0,2 0 16 0 0,-1 1-1 0 0,0 0 1 0 0,1 0-1 0 0,-1-1 1 0 0,1 1-1 0 0,0-1 1 0 0,-1 1-1 0 0,1-1 0 0 0,0 0 1 0 0,0 0-1 0 0,0 0 1 0 0,0 0-1 0 0,0 0 1 0 0,0 0-1 0 0,0 0 1 0 0,1-1-1 0 0,-1 1 0 0 0,0-1 1 0 0,0 0-1 0 0,0 1 1 0 0,1-1-1 0 0,-1 0 1 0 0,0 0-1 0 0,0-1 1 0 0,2 1-16 0 0,3-1 48 0 0,1 1 1 0 0,-1-2-1 0 0,0 1 0 0 0,1-1 1 0 0,-1 0-1 0 0,0-1 1 0 0,2 0-49 0 0,4-4 106 0 0,0-1 0 0 0,0 0 1 0 0,2-2-107 0 0,-5 2 35 0 0,1 1 0 0 0,0 0-1 0 0,0 1 1 0 0,12-5-35 0 0,-20 10-3 0 0,0 0-1 0 0,0 0 1 0 0,0 1 0 0 0,1-1-1 0 0,-1 1 1 0 0,0 0-1 0 0,1 0 1 0 0,-1 0-1 0 0,0 0 1 0 0,1 0-1 0 0,-1 1 1 0 0,0-1-1 0 0,0 1 1 0 0,1 0-1 0 0,-1 0 1 0 0,0 0 0 0 0,0 1-1 0 0,0-1 1 0 0,0 1-1 0 0,0-1 1 0 0,-1 1-1 0 0,1 0 1 0 0,1 2 3 0 0,7 5 12 0 0,-1 2 0 0 0,0-1 1 0 0,0 1-1 0 0,-1 1 1 0 0,-1 0-13 0 0,19 21 267 0 0,-26-31-230 0 0,0 0 0 0 0,0-1-1 0 0,0 1 1 0 0,0-1 0 0 0,0 1 0 0 0,-1 0 0 0 0,1-1 0 0 0,0 3-37 0 0,0 1 82 0 0,0-4 18 0 0,-1-1-11 0 0,0 0-1 0 0,0 0-2 0 0,0 0-12 0 0,0 0-2 0 0,0 0 0 0 0,0 0 11 0 0,0 0 45 0 0,-3-3 2 0 0,1 0-1 0 0,-1-1 1 0 0,1 1-1 0 0,0-1 1 0 0,-1-2-130 0 0,2 4 41 0 0,1 0 0 0 0,0 0 0 0 0,-1-1-1 0 0,1 1 1 0 0,0 0 0 0 0,0 0 0 0 0,0-1 0 0 0,1 1 0 0 0,-1 0 0 0 0,1 0 0 0 0,-1 0-1 0 0,1-1 1 0 0,-1 1 0 0 0,2-1-41 0 0,0-3-75 0 0,1 0 0 0 0,0 0 0 0 0,0 0 0 0 0,2-2 75 0 0,32-48-128 0 0,-33 50-3 0 0,0 0-1 0 0,0 0 1 0 0,1 1 0 0 0,0 0 0 0 0,0 0-1 0 0,0 0 1 0 0,0 0 0 0 0,1 1-1 0 0,0 0 1 0 0,0 0 0 0 0,0 1 0 0 0,0-1-1 0 0,3 0 132 0 0,-5 2-326 0 0,27-10-1357 0 0,-10 9-4023 0 0,-11 3-418 0 0</inkml:trace>
  <inkml:trace contextRef="#ctx0" brushRef="#br0" timeOffset="12726.975">13086 1603 9216 0 0,'16'-1'1181'0'0,"-15"1"-925"0"0,-1 1-1 0 0,1-1 1 0 0,0 0-1 0 0,0 0 1 0 0,-1 1-1 0 0,1-1 1 0 0,0 0-1 0 0,-1 1 1 0 0,1-1-1 0 0,0 1 1 0 0,-1-1-1 0 0,1 1 1 0 0,-1-1-1 0 0,1 1 1 0 0,-1-1-1 0 0,1 1 1 0 0,-1-1-1 0 0,1 1 1 0 0,-1 0-256 0 0,5 15 1371 0 0,-5-9-1221 0 0,0-1 0 0 0,0 1 0 0 0,0-1 0 0 0,-1 2-150 0 0,1-8 44 0 0,0 3 33 0 0,-1-1-1 0 0,2 1 1 0 0,-1-1-1 0 0,0 1 1 0 0,0-1-1 0 0,1 1 1 0 0,0-1-1 0 0,-1 0 1 0 0,1 1-77 0 0,4 19 522 0 0,-2 53 846 0 0,-3-46-940 0 0,1 9 129 0 0,1-26-392 0 0,0 2 29 0 0,0 0 1 0 0,-1 0-1 0 0,0 0 0 0 0,-1 0 0 0 0,-2 6-194 0 0,2 26 414 0 0,0-35-314 0 0,1-1 1 0 0,-2 0 0 0 0,0 1-1 0 0,0 3-100 0 0,-1-4 86 0 0,1 0 0 0 0,1 1-1 0 0,0 5-85 0 0,0-8 31 0 0,0 0 0 0 0,0 0 0 0 0,-1 0-1 0 0,0 0 1 0 0,-2 5-31 0 0,0 4 63 0 0,3-14-43 0 0,0-1 0 0 0,-1 0 0 0 0,1 1 0 0 0,0-1 1 0 0,-1 0-1 0 0,0 0 0 0 0,1 1 0 0 0,-1-1 0 0 0,0 0 0 0 0,-1 2-20 0 0,1-3 84 0 0,1-1-11 0 0,-1 0-62 0 0,1 0 0 0 0,-1 0 0 0 0,1-1 0 0 0,-1 1 0 0 0,1 0 0 0 0,-1 0 0 0 0,1 0 0 0 0,0 0 1 0 0,-1-1-1 0 0,1 1 0 0 0,-1 0 0 0 0,1 0 0 0 0,-1-1 0 0 0,1 1 0 0 0,0 0 0 0 0,-1-1 0 0 0,1 1 0 0 0,0 0 0 0 0,-1-1 0 0 0,1 1 0 0 0,0-1 0 0 0,0 1 0 0 0,-1 0 0 0 0,1-1 0 0 0,0 1 0 0 0,0-1 0 0 0,0 0-11 0 0,-4-15-1 0 0,1 3-153 0 0,0 8 38 0 0,1 0 0 0 0,1-1 0 0 0,-1 1 1 0 0,1 0-1 0 0,0-1 0 0 0,0 1 0 0 0,0 0 0 0 0,1-4 116 0 0,-1 1-305 0 0,-1 1 1 0 0,1-1-1 0 0,-1 1 0 0 0,0 0 0 0 0,-2-5 305 0 0,1 4-414 0 0,0 0 1 0 0,1-1-1 0 0,0 1 1 0 0,0-5 413 0 0,-13-116-4348 0 0,14 121 3985 0 0,1 0-1 0 0,1 1 1 0 0,-1-1-1 0 0,1 0 1 0 0,1-3 363 0 0,2-23-1280 0 0,-3 22 1074 0 0,0 1 0 0 0,1 0 1 0 0,0-1-1 0 0,1 1 1 0 0,0 0-1 0 0,0 0 0 0 0,1 1 1 0 0,1-1-1 0 0,0 0 206 0 0,0 0 374 0 0,-4 8-262 0 0,0 1 1 0 0,0-1-1 0 0,0 1 1 0 0,1-1-1 0 0,-1 1 0 0 0,1 0 1 0 0,-1-1-1 0 0,1 1 1 0 0,0 0-1 0 0,0 0 0 0 0,0 0 1 0 0,1 0-113 0 0,2-2 375 0 0,1-1 1 0 0,0 2 0 0 0,1-1 0 0 0,-1 1 0 0 0,0 0 0 0 0,1 0 0 0 0,0 0 0 0 0,0 1-376 0 0,-3 1 283 0 0,0 1 0 0 0,0-1 0 0 0,0 1 0 0 0,0 0 0 0 0,0 0 0 0 0,-1 0 0 0 0,1 0 0 0 0,0 1 0 0 0,0-1 0 0 0,0 1 0 0 0,0 0 0 0 0,0 0 1 0 0,-1 1-1 0 0,1-1 0 0 0,2 2-283 0 0,6 2 20 0 0,-9-4-30 0 0,-1 0 1 0 0,1 1 0 0 0,0-1-1 0 0,-1 0 1 0 0,1 1-1 0 0,-1-1 1 0 0,0 1-1 0 0,1 0 1 0 0,-1 0-1 0 0,0 0 1 0 0,0 0 0 0 0,0 0-1 0 0,0 0 10 0 0,1 3 114 0 0,1 1-1 0 0,-1-1 1 0 0,1-1-1 0 0,0 1 1 0 0,1 0-1 0 0,3 3-113 0 0,-3-3 209 0 0,0 0 0 0 0,0 1-1 0 0,-1 0 1 0 0,0 0 0 0 0,0 0-1 0 0,-1 0 1 0 0,1 2-209 0 0,5 8 582 0 0,-9-15-552 0 0,1 1 1 0 0,-1-1-1 0 0,1 1 0 0 0,-1-1 0 0 0,0 0 1 0 0,1 1-1 0 0,-1-1 0 0 0,0 1 0 0 0,0-1 1 0 0,0 1-1 0 0,0-1 0 0 0,0 1 0 0 0,0-1 1 0 0,0 0-1 0 0,-1 1 0 0 0,1-1 0 0 0,-1 1-30 0 0,-9 24 349 0 0,7-20-275 0 0,1-4-61 0 0,0 0 1 0 0,0-1-1 0 0,0 1 0 0 0,0 0 0 0 0,0-1 0 0 0,-1 0 1 0 0,1 1-1 0 0,0-1 0 0 0,-1 0 0 0 0,1 0 0 0 0,-1 0 0 0 0,1 0 1 0 0,-1-1-1 0 0,-2 1-13 0 0,-5 2 61 0 0,-4 1 58 0 0,0 0 1 0 0,0-1 0 0 0,0-1 0 0 0,-1 0 0 0 0,1-1 0 0 0,0 0-1 0 0,-1-1 1 0 0,-5-2-120 0 0,8 2-307 0 0,0-2-1 0 0,0 1 1 0 0,1-2 0 0 0,-9-2 307 0 0,17 5-148 0 0,0-1 0 0 0,0-1 0 0 0,0 1 0 0 0,0 0 0 0 0,0-1 0 0 0,1 1 0 0 0,-1-1 0 0 0,0 0 0 0 0,1 0 0 0 0,-1 0 0 0 0,1 0 0 0 0,0-1 0 0 0,-1 1 0 0 0,1-1 0 0 0,0 1 0 0 0,1-1 0 0 0,-1 0 0 0 0,0 1 0 0 0,1-2 148 0 0,1-2-4996 0 0,5-4-1494 0 0</inkml:trace>
  <inkml:trace contextRef="#ctx0" brushRef="#br0" timeOffset="12995.028">13551 1442 16184 0 0,'0'0'365'0'0,"0"0"56"0"0,0 0 24 0 0,0 6 83 0 0,3 4-504 0 0,-2-7 20 0 0,0 0 0 0 0,0-1-1 0 0,-1 1 1 0 0,1 0-1 0 0,-1 0 1 0 0,0-1 0 0 0,1 1-1 0 0,-1 0 1 0 0,-1 0-1 0 0,1 0-43 0 0,0 2 177 0 0,0-1 0 0 0,0 0-1 0 0,1 1 1 0 0,-1-1 0 0 0,1 0-1 0 0,0 1 1 0 0,1-1-177 0 0,2 20 723 0 0,7 33 459 0 0,-7-38-631 0 0,0 1 0 0 0,-1 2-551 0 0,2 8 465 0 0,-3-24-348 0 0,-1 1 0 0 0,0 0 0 0 0,-1 0 1 0 0,1 0-1 0 0,-1 0 0 0 0,-1 1-117 0 0,0 20 224 0 0,1-21-160 0 0,0 1 0 0 0,0 0 0 0 0,-1-1 0 0 0,-1 1 0 0 0,1-1 0 0 0,-3 8-64 0 0,1 3 20 0 0,3-16-15 0 0,0-1 0 0 0,0 1 0 0 0,0-1 0 0 0,0 1 0 0 0,0-1 0 0 0,0 0 0 0 0,-1 1 1 0 0,1-1-1 0 0,-1 0 0 0 0,1 1 0 0 0,-1-1 0 0 0,1 0 0 0 0,-1 0 0 0 0,0 1 0 0 0,1-1 1 0 0,-2 1-6 0 0,2-2 6 0 0,-1 1 0 0 0,1-1 1 0 0,0 0-1 0 0,-1 1 0 0 0,1-1 1 0 0,0 1-1 0 0,-1-1 0 0 0,1 1 0 0 0,0-1 1 0 0,0 1-1 0 0,-1-1 0 0 0,1 1 1 0 0,0 0-1 0 0,0-1 0 0 0,0 1 1 0 0,0-1-1 0 0,0 1 0 0 0,0-1 1 0 0,0 1-1 0 0,0 0 0 0 0,0-1 1 0 0,0 1-1 0 0,0-1 0 0 0,0 1 1 0 0,0-1-1 0 0,0 1 0 0 0,0 0-6 0 0,0 0-95 0 0,-1-1-1 0 0,1 1 1 0 0,-1 0-1 0 0,1 0 1 0 0,-1 0-1 0 0,0 0 1 0 0,1 0-1 0 0,-1-1 1 0 0,0 1-1 0 0,0 0 0 0 0,1 0 1 0 0,-1-1-1 0 0,0 1 1 0 0,0-1-1 0 0,0 1 1 0 0,0-1-1 0 0,0 1 96 0 0,-8-1-1502 0 0,-5-4-68 0 0</inkml:trace>
  <inkml:trace contextRef="#ctx0" brushRef="#br0" timeOffset="18858.947">13292 1689 7512 0 0,'9'-5'57'0'0,"-12"4"1874"0"0,-5-2-662 0 0,11 3-1007 0 0,0 0 0 0 0,-1 0 0 0 0,1-1 0 0 0,0 1 0 0 0,0-1 0 0 0,-1 0-1 0 0,1 0 1 0 0,-1 0 0 0 0,1 0 0 0 0,0 0-262 0 0,13-5 484 0 0,11 2 450 0 0,-21 4-670 0 0,1 0 0 0 0,-1-1 0 0 0,0-1 0 0 0,0 1 0 0 0,4-2-264 0 0,11-1 529 0 0,-20 4-254 0 0,2 0 45 0 0,24-3 281 0 0,25-4 459 0 0,-16 0-552 0 0,9 0-508 0 0,7-1 404 0 0,-20 3-35 0 0,-21 4-195 0 0,0-1 0 0 0,1 0 0 0 0,-1 0-1 0 0,3-3-173 0 0,-10 4 71 0 0,1 0 0 0 0,-1 0-1 0 0,0 1 1 0 0,0-1-1 0 0,3 1-70 0 0,-3 0 35 0 0,0 0-1 0 0,0-1 0 0 0,0 1 0 0 0,-1-1 1 0 0,1 0-1 0 0,0 0-34 0 0,-3 1 65 0 0,4-1 30 0 0,-4 1-90 0 0,0-1 1 0 0,0 1-1 0 0,0-1 0 0 0,-1 1 1 0 0,1 0-1 0 0,0-1 1 0 0,0 1-1 0 0,0 0 1 0 0,0 0-1 0 0,0 0 0 0 0,0 0 1 0 0,0 0-1 0 0,0 0 1 0 0,0 0-1 0 0,0 0 1 0 0,0 0-6 0 0,7-1 38 0 0,-7 0-12 0 0,1 1 0 0 0,-1 0 0 0 0,0-1 0 0 0,1 1 0 0 0,-1 0 0 0 0,1 0 0 0 0,-1 0 0 0 0,1 0 0 0 0,-1 0 0 0 0,1 0 0 0 0,-1 0 0 0 0,1 1 0 0 0,-1-1-26 0 0,5 4-307 0 0,-6-4 176 0 0,-1 0-1 0 0,1 0 0 0 0,0 0 0 0 0,0 0 0 0 0,0 0 1 0 0,0 1-1 0 0,0-1 0 0 0,0 0 0 0 0,0 0 0 0 0,0 0 0 0 0,-1 0 1 0 0,1 0-1 0 0,0 0 0 0 0,0 0 0 0 0,0 0 0 0 0,0 1 1 0 0,0-1-1 0 0,-1 0 0 0 0,1 0 0 0 0,0 0 0 0 0,0 0 0 0 0,0 0 1 0 0,0 0-1 0 0,0 0 0 0 0,-1 0 0 0 0,1 0 0 0 0,0 0 1 0 0,0 0-1 0 0,0 0 0 0 0,0 0 0 0 0,-1 0 0 0 0,1 0 0 0 0,0 0 1 0 0,0 0-1 0 0,0 0 132 0 0,0 0-6357 0 0</inkml:trace>
  <inkml:trace contextRef="#ctx0" brushRef="#br0" timeOffset="19153.76">13938 1652 10592 0 0,'-12'3'2085'0'0,"12"-3"-2037"0"0,0 0 0 0 0,0 0 0 0 0,0 0 0 0 0,-1 0 0 0 0,1 1 0 0 0,0-1-1 0 0,0 0 1 0 0,0 0 0 0 0,0 0 0 0 0,-1 0 0 0 0,1 1 0 0 0,0-1 0 0 0,0 0 0 0 0,0 0 0 0 0,0 0 0 0 0,0 1 0 0 0,0-1 0 0 0,0 0 0 0 0,0 0 0 0 0,0 0 0 0 0,0 1-1 0 0,0-1 1 0 0,0 0 0 0 0,0 0 0 0 0,0 1 0 0 0,0-1 0 0 0,0 0 0 0 0,0 0 0 0 0,0 0 0 0 0,0 1 0 0 0,0-1 0 0 0,0 0 0 0 0,0 0 0 0 0,0 1 0 0 0,0-1-1 0 0,0 0 1 0 0,0 0 0 0 0,0 0 0 0 0,1 1 0 0 0,-1-1-48 0 0,-12 15 2212 0 0,7-1-1519 0 0,4-12-627 0 0,1 0 0 0 0,-1-1 0 0 0,1 1 0 0 0,-1 0 0 0 0,0-1 0 0 0,1 1 0 0 0,-1 0 0 0 0,0-1-1 0 0,0 1 1 0 0,0-1 0 0 0,-1 0 0 0 0,0 2-66 0 0,-2 1 90 0 0,3-4-69 0 0,0 1 1 0 0,0 0 0 0 0,0-1-1 0 0,1 1 1 0 0,-1 0 0 0 0,0-1 0 0 0,1 1-1 0 0,-1 0 1 0 0,1 0 0 0 0,-1 0 0 0 0,0-1-1 0 0,1 1 1 0 0,0 0 0 0 0,-1 0 0 0 0,1 0-1 0 0,0 0 1 0 0,-1 0 0 0 0,1 0-1 0 0,0 0 1 0 0,0 0 0 0 0,0 0 0 0 0,0 0-1 0 0,0 0-21 0 0,0 0 21 0 0,0 0 0 0 0,-1 0 0 0 0,1 0 0 0 0,0 0 0 0 0,0 0 0 0 0,-1 0 0 0 0,1 0 0 0 0,0 0 0 0 0,-1-1 0 0 0,1 1 0 0 0,-1 0 0 0 0,1 0 0 0 0,-1 0 0 0 0,0-1 0 0 0,1 1 0 0 0,-1 0 0 0 0,0-1 0 0 0,0 1-21 0 0,0 0 28 0 0,1 0 0 0 0,-1-1 0 0 0,0 1 0 0 0,0 0 0 0 0,1 0-1 0 0,-1 0 1 0 0,1 0 0 0 0,-1-1 0 0 0,1 1 0 0 0,-1 0 0 0 0,1 0 0 0 0,-1 0 0 0 0,1 0 0 0 0,0 0 0 0 0,0 0 0 0 0,-1 0-1 0 0,1 0 1 0 0,0 1-28 0 0,0 0 45 0 0,0 0-1 0 0,-1 0 0 0 0,1 0 0 0 0,-1 0 1 0 0,1 0-1 0 0,-1 0 0 0 0,0 0 1 0 0,0 0-1 0 0,0 0-44 0 0,-4 11 128 0 0,5-13-124 0 0,0 1 0 0 0,0-1 0 0 0,0 1 0 0 0,0-1 0 0 0,0 0 0 0 0,0 1 0 0 0,1-1 0 0 0,-1 1 0 0 0,0-1 0 0 0,0 1 0 0 0,0-1 0 0 0,0 0 1 0 0,1 1-1 0 0,-1-1 0 0 0,0 1 0 0 0,0-1 0 0 0,1 0 0 0 0,-1 1 0 0 0,0-1 0 0 0,1 0 0 0 0,-1 1 0 0 0,0-1 0 0 0,1 0 0 0 0,-1 0 0 0 0,0 1 0 0 0,1-1-4 0 0,-1 0 3 0 0,0 0-1 0 0,0 0 0 0 0,0 0 1 0 0,0 0-1 0 0,0 1 0 0 0,0-1 0 0 0,0 0 1 0 0,0 0-1 0 0,0 0 0 0 0,0 0 1 0 0,0 0-1 0 0,0 0 0 0 0,1 0 0 0 0,-2 1 1 0 0,1-1-1 0 0,0 0 0 0 0,0 0 1 0 0,0 0-1 0 0,0 0 0 0 0,0 0 0 0 0,0 0 1 0 0,0 0-1 0 0,0 1 0 0 0,0-1 1 0 0,0 0-1 0 0,0 0 0 0 0,0 0 0 0 0,0 0 1 0 0,0 0-1 0 0,0 0 0 0 0,0 0 1 0 0,0 0-1 0 0,0 0 0 0 0,-1 0 1 0 0,1 1-1 0 0,0-1 0 0 0,0 0 0 0 0,0 0 1 0 0,0 0-1 0 0,0 0 0 0 0,0 0 1 0 0,0 0-3 0 0,-2 4 98 0 0,2-4-92 0 0,1 1 0 0 0,-1 0 0 0 0,1 0 0 0 0,-1 0 0 0 0,1-1 0 0 0,-1 1 0 0 0,0 0 0 0 0,1 0 0 0 0,-1 0 0 0 0,0 0 1 0 0,0 0-1 0 0,0 0 0 0 0,1 0 0 0 0,-1 0 0 0 0,0 0-6 0 0,0 1 65 0 0,0-2 8 0 0,7 2 109 0 0,-5-2-3758 0 0,-2 0-2829 0 0</inkml:trace>
  <inkml:trace contextRef="#ctx0" brushRef="#br0" timeOffset="19431.73">13907 1531 14280 0 0,'-4'-8'764'0'0,"4"7"-714"0"0,-1 0 0 0 0,0 0 1 0 0,0 0-1 0 0,1-1 1 0 0,-1 1-1 0 0,1 0 1 0 0,-1 0-1 0 0,1-1 1 0 0,0 1-1 0 0,-1 0 0 0 0,1-1 1 0 0,0 1-1 0 0,0-1 1 0 0,0 1-1 0 0,0 0 1 0 0,0-1-1 0 0,0 1 1 0 0,0 0-1 0 0,0-1 0 0 0,1 1 1 0 0,-1 0-1 0 0,1-1 1 0 0,-1 1-1 0 0,1-1-50 0 0,-9-3 1419 0 0,8 5-1398 0 0,0 0 0 0 0,1-1 1 0 0,-1 1-1 0 0,0 0 0 0 0,0 0 1 0 0,0 0-1 0 0,1-1 0 0 0,-1 1 1 0 0,0 0-1 0 0,0 0 0 0 0,0-1 0 0 0,0 1 1 0 0,1 0-1 0 0,-1 0 0 0 0,0-1 1 0 0,0 1-1 0 0,0 0 0 0 0,0 0 1 0 0,0-1-1 0 0,0 1 0 0 0,0 0 0 0 0,0 0 1 0 0,0-1-1 0 0,0 1 0 0 0,0 0 1 0 0,0-1-1 0 0,0 1 0 0 0,0 0 1 0 0,0 0-1 0 0,0-1 0 0 0,0 1 1 0 0,0 0-1 0 0,0-1 0 0 0,0 1 0 0 0,-1 0 1 0 0,1 0-1 0 0,0-1 0 0 0,0 1 1 0 0,0 0-1 0 0,0 0 0 0 0,-1 0 1 0 0,1-1-1 0 0,0 1 0 0 0,0 0 0 0 0,0 0 1 0 0,-1 0-1 0 0,1-1 0 0 0,0 1-21 0 0,-1-1 347 0 0,1 1 110 0 0,0 0 45 0 0,-7-7 765 0 0,5 6-1190 0 0,5 7-185 0 0,8 19-4148 0 0,-4-14-2053 0 0</inkml:trace>
  <inkml:trace contextRef="#ctx0" brushRef="#br0" timeOffset="20014.974">14103 1561 6912 0 0,'9'3'2659'0'0,"-9"0"-635"0"0,-14 5 439 0 0,-2 0-1575 0 0,0 6 87 0 0,13-12-784 0 0,1 0 0 0 0,-1 0 0 0 0,0 1 0 0 0,1-1 0 0 0,0 0 0 0 0,-1 1 0 0 0,1 0 0 0 0,0-1 0 0 0,0 1 0 0 0,0 1-191 0 0,-13 21 1115 0 0,12-21-990 0 0,0 0-1 0 0,1-1 1 0 0,-1 1-1 0 0,1 1 0 0 0,0-1 1 0 0,0 0-1 0 0,0 0 1 0 0,1 1-1 0 0,-1 2-124 0 0,-5 12 265 0 0,6-17-248 0 0,0-1-1 0 0,1 1 0 0 0,-1-1 0 0 0,0 1 0 0 0,1-1 0 0 0,-1 1 0 0 0,1-1 0 0 0,0 1 0 0 0,-1 0 0 0 0,1-1 0 0 0,0 1 0 0 0,0 0 0 0 0,0-1 1 0 0,0 1-1 0 0,0 0 0 0 0,0 0-16 0 0,1-1 6 0 0,-1 1 0 0 0,-1-1 1 0 0,1 1-1 0 0,0-1 1 0 0,0 1-1 0 0,0-1 0 0 0,-1 0 1 0 0,1 1-1 0 0,-1-1 0 0 0,1 1 1 0 0,-1-1-1 0 0,0 0 1 0 0,0 1-7 0 0,0-1 1 0 0,1 0-1 0 0,-1 0 1 0 0,1 0 0 0 0,-1 0 0 0 0,1-1 0 0 0,-1 1 0 0 0,1 0 0 0 0,0 0 0 0 0,0 0 0 0 0,-1 0 0 0 0,1 0 0 0 0,0 0 0 0 0,0 0 0 0 0,0 0 0 0 0,0 0 0 0 0,0 0 0 0 0,0 0 0 0 0,0 0 0 0 0,0 0 0 0 0,1 0 0 0 0,-1 0 0 0 0,0 0 0 0 0,0 0 0 0 0,1 1-1 0 0,0-2 3 0 0,-1 0 0 0 0,0 1 1 0 0,1-1-1 0 0,-1 1 0 0 0,0-1 0 0 0,1 1 0 0 0,-1 0 0 0 0,0-1 0 0 0,0 1 0 0 0,0-1 0 0 0,1 1 0 0 0,-1-1 0 0 0,0 1 0 0 0,0 0 0 0 0,0-1 0 0 0,0 1 0 0 0,0-1 0 0 0,0 1 0 0 0,0 0 0 0 0,0 0-3 0 0,2 2 146 0 0,19 6 17 0 0,-14-6-81 0 0,0 0 0 0 0,1 0 1 0 0,-1 0-1 0 0,4 0-82 0 0,-8-3 19 0 0,0 1 0 0 0,1-1 0 0 0,-1 0 0 0 0,0 0 0 0 0,1 0-1 0 0,-1 0 1 0 0,0-1 0 0 0,0 1 0 0 0,0-1 0 0 0,1 0 0 0 0,-1 0 0 0 0,0 0-1 0 0,0 0-18 0 0,17-6 88 0 0,-17 7-78 0 0,0-1 0 0 0,0 0 0 0 0,0 0 0 0 0,-1 0 0 0 0,1 0 0 0 0,0 0 0 0 0,-1-1 1 0 0,1 1-1 0 0,-1-1 0 0 0,0 1 0 0 0,1-1 0 0 0,-1 0 0 0 0,1-1-10 0 0,11-10 110 0 0,-12 11-92 0 0,1 0 0 0 0,0 0-1 0 0,-1-1 1 0 0,0 1 0 0 0,1-1-1 0 0,-1 1 1 0 0,0-1 0 0 0,0 0 0 0 0,-1 1-1 0 0,1-1 1 0 0,0 0 0 0 0,-1 0 0 0 0,0-1-1 0 0,0 1 1 0 0,1-2-18 0 0,-1-7 21 0 0,-1 7-8 0 0,1 0 1 0 0,0-1-1 0 0,0 1 1 0 0,0 0-1 0 0,1-2-13 0 0,4-19 60 0 0,-6 22-52 0 0,1 0 1 0 0,-1 1-1 0 0,1-1 1 0 0,0 0-1 0 0,0 1 1 0 0,1-1-1 0 0,-1 1 1 0 0,2-3-9 0 0,6-14 45 0 0,-6 14-45 0 0,-1 1 1 0 0,1-1 0 0 0,0 1-1 0 0,1-1 1 0 0,3-3-1 0 0,-6 7-6 0 0,0 1 1 0 0,0 0 0 0 0,0 0 0 0 0,0 0-1 0 0,1 0 1 0 0,-1 0 0 0 0,0 1-1 0 0,1-1 1 0 0,-1 0 0 0 0,0 1-1 0 0,1-1 1 0 0,-1 0 0 0 0,1 1-1 0 0,-1 0 1 0 0,1-1 0 0 0,-1 1-1 0 0,1 0 1 0 0,-1 0 0 0 0,1 0-1 0 0,-1 0 1 0 0,1 0 0 0 0,0 0-1 0 0,-1 0 1 0 0,1 0 0 0 0,0 1 5 0 0,0 0-14 0 0,0-1 0 0 0,0 1 1 0 0,-1 0-1 0 0,1 0 1 0 0,-1 0-1 0 0,1 0 0 0 0,0 0 1 0 0,-1 0-1 0 0,0 0 1 0 0,1 0-1 0 0,-1 1 0 0 0,0-1 1 0 0,0 0-1 0 0,1 1 1 0 0,-1-1-1 0 0,0 1 0 0 0,0-1 1 0 0,0 2 13 0 0,2 5-56 0 0,1 0 1 0 0,-2-1-1 0 0,2 8 56 0 0,5 11 14 0 0,8 29 46 0 0,10 24-48 0 0,-25-64-50 0 0,0-7 128 0 0,-2-11 746 0 0,-3-10-779 0 0,2 12-56 0 0,1 1 0 0 0,-1-1 0 0 0,1 1 1 0 0,0-1-1 0 0,0 1 0 0 0,-1-1 0 0 0,1 0 0 0 0,0 1 0 0 0,0-1 1 0 0,0 0-1 0 0,0 1 0 0 0,0-1 0 0 0,0 1 0 0 0,0-1 0 0 0,0 0 1 0 0,0 1-1 0 0,0-1 0 0 0,0 0 0 0 0,0 1 0 0 0,0-1 0 0 0,0 1 0 0 0,1-1 1 0 0,-1 0-1 0 0,0 1 0 0 0,0-1 0 0 0,1 1 0 0 0,-1-1-1 0 0,14-25 167 0 0,-12 21-125 0 0,0 0 0 0 0,1 1 1 0 0,-1-1-1 0 0,1 1 0 0 0,0-1 0 0 0,3-2-42 0 0,7-11-157 0 0,-11 16 143 0 0,-1-1 0 0 0,1 0 0 0 0,0 1 0 0 0,0 0-1 0 0,1-1 1 0 0,-1 1 0 0 0,0 0 0 0 0,1 0 0 0 0,-1 0 14 0 0,7-4-5 0 0,-6 4 2 0 0,-1 0-1 0 0,1 0 0 0 0,0 1 1 0 0,-1-1-1 0 0,1 1 1 0 0,0-1-1 0 0,0 1 1 0 0,0 0-1 0 0,0 0 1 0 0,0 1-1 0 0,1-1 1 0 0,-1 0-1 0 0,0 1 1 0 0,0 0-1 0 0,0 0 1 0 0,0 0-1 0 0,1 0 1 0 0,-1 0-1 0 0,0 1 4 0 0,1 0 0 0 0,-1 0 0 0 0,1 0 0 0 0,-1 0 0 0 0,1 0 0 0 0,-1 1 0 0 0,0-1 0 0 0,1 1 0 0 0,-1 0 0 0 0,0 0 0 0 0,0 0 0 0 0,1 2 0 0 0,31 30 0 0 0,-29-28 0 0 0,3 4 85 0 0,1 1-1 0 0,-2 0 0 0 0,0 1 0 0 0,0 0 1 0 0,1 4-85 0 0,-8-13 3 0 0,0-1 0 0 0,0 1 1 0 0,0 0-1 0 0,0 1 1 0 0,0-1-1 0 0,-1 0 0 0 0,0 2-3 0 0,1-1-6 0 0,-1 0 0 0 0,1-1-1 0 0,0 1 1 0 0,0 0 0 0 0,0 0 0 0 0,0 0-1 0 0,1-1 1 0 0,0 2 6 0 0,13 22-1549 0 0,-13-26-82 0 0,3 1-440 0 0</inkml:trace>
  <inkml:trace contextRef="#ctx0" brushRef="#br1" timeOffset="45790.88">5798 291 6448 0 0,'0'0'141'0'0,"0"0"23"0"0,0 0 13 0 0,3-5 13 0 0,-2 4-176 0 0,-1 1 1 0 0,0 0 0 0 0,0 0-1 0 0,1-1 1 0 0,-1 1 0 0 0,0 0-1 0 0,0-1 1 0 0,1 1 0 0 0,-1 0-1 0 0,0-1 1 0 0,0 1-1 0 0,0-1 1 0 0,0 1 0 0 0,0 0-1 0 0,0-1 1 0 0,0 1 0 0 0,0 0-1 0 0,0-1 1 0 0,0 1-1 0 0,0-1 1 0 0,0 1 0 0 0,0 0-1 0 0,0-1 1 0 0,0 1 0 0 0,0-1-1 0 0,0 1 1 0 0,0 0 0 0 0,0-1-1 0 0,0 1 1 0 0,-1 0-1 0 0,1-1 1 0 0,0 1-15 0 0,-1-5 478 0 0,7-3 210 0 0,-5 7-454 0 0,-1 0 1 0 0,1 0-1 0 0,0 0 0 0 0,0 0 0 0 0,-1 0 0 0 0,1 0 0 0 0,0 0 0 0 0,-1 0 0 0 0,1 0 0 0 0,-1-1 0 0 0,1 1 0 0 0,-1 0 1 0 0,0 0-1 0 0,0-1-234 0 0,2 1 886 0 0,-2 1-765 0 0,1-1 0 0 0,-1 1 0 0 0,1-1-1 0 0,0 1 1 0 0,-1-1 0 0 0,1 1 0 0 0,0-1 0 0 0,0 1-1 0 0,-1-1 1 0 0,1 1 0 0 0,0 0 0 0 0,0 0 0 0 0,0-1-121 0 0,0 1 115 0 0,0 1 0 0 0,-1-1 1 0 0,1 0-1 0 0,-1 1 1 0 0,1-1-1 0 0,-1 0 1 0 0,1 1-1 0 0,-1-1 1 0 0,0 0-1 0 0,1 1 1 0 0,-1-1-1 0 0,1 1 1 0 0,-1-1-1 0 0,0 1 1 0 0,1-1-1 0 0,-1 1 1 0 0,0-1-1 0 0,0 1 1 0 0,1-1-1 0 0,-1 1 1 0 0,0 0-1 0 0,0-1 1 0 0,0 1-1 0 0,0-1 0 0 0,0 1-115 0 0,2 22 0 0 0,0-16 196 0 0,0 0 0 0 0,-1-1-1 0 0,0 1 1 0 0,-1 0 0 0 0,0 0-1 0 0,0 0 1 0 0,0 0-1 0 0,-1 0 1 0 0,0 0 0 0 0,-1 5-196 0 0,-3 34 91 0 0,-3-1-19 0 0,7-15 916 0 0,-1 0 0 0 0,-3 6-988 0 0,4-22 0 0 0,-4 11 0 0 0,5-23 0 0 0,-1 0-1 0 0,1-1 1 0 0,0 1 0 0 0,-1 0-1 0 0,1 0 1 0 0,0-1-1 0 0,0 1 1 0 0,0 0 0 0 0,0 0-1 0 0,0 0 1 0 0,0-1 0 0 0,1 2 7 0 0,-1 0 0 0 0,0 0 0 0 0,0 0 0 0 0,0-1 0 0 0,-1 1-1 0 0,1 0 1 0 0,-1 0 0 0 0,1-1 0 0 0,-1 1 0 0 0,0 0 0 0 0,0 0-7 0 0,0-2 371 0 0,1-1 117 0 0,0-20 629 0 0,6-10-1117 0 0,-2 14 0 0 0,21-81 0 0 0,-20 79 0 0 0,1 0 0 0 0,0 1 0 0 0,4-4 0 0 0,-2 3 0 0 0,-2 6 0 0 0,0 1 0 0 0,1 0 0 0 0,0 1 0 0 0,1 0 0 0 0,2-2 0 0 0,7-3 0 0 0,-14 13 0 0 0,0 0 0 0 0,0 0 0 0 0,0-1 0 0 0,0 1 0 0 0,-1-1 0 0 0,1 0 0 0 0,6-6 0 0 0,0 0 0 0 0,1 1 0 0 0,1 0 0 0 0,-1 0 0 0 0,8-3 0 0 0,-16 10 0 0 0,-2 1 0 0 0,3-2 0 0 0,0 0 0 0 0,1 0 0 0 0,-1 0 0 0 0,1 0 0 0 0,-1 1 0 0 0,1-1 0 0 0,0 1 0 0 0,0 0 0 0 0,0 0 0 0 0,-1 1 0 0 0,1-1 0 0 0,0 1 0 0 0,0 0 0 0 0,3 0 0 0 0,0 1 0 0 0,-1 0 0 0 0,1 1 0 0 0,-1-1 0 0 0,0 1 0 0 0,1 1 0 0 0,3 1 0 0 0,-4 2 0 0 0,5 26 0 0 0,-2-2 0 0 0,-8-28 0 0 0,-1 0 0 0 0,1-1 0 0 0,-1 1 0 0 0,1 0 0 0 0,-1-1 0 0 0,0 1 0 0 0,0 0 0 0 0,0-1 0 0 0,0 1 0 0 0,0 0 0 0 0,0-1 0 0 0,-1 1 0 0 0,1 0 0 0 0,-1 1 0 0 0,0-1 0 0 0,1 1 0 0 0,0-1 0 0 0,-1 0 0 0 0,1 1 0 0 0,0-1 0 0 0,0 0 0 0 0,0 1 0 0 0,0-1 0 0 0,-2 39 0 0 0,3-32 0 0 0,-1 0 0 0 0,1 0 0 0 0,-2 0 0 0 0,1 0 0 0 0,-1 0 0 0 0,-1 2 0 0 0,-2 29 0 0 0,3-33 18 0 0,1-1 1 0 0,-1 0-1 0 0,-1 0 0 0 0,1 0 0 0 0,-1 0 0 0 0,0 0 1 0 0,-1 2-19 0 0,-8 28 1312 0 0,6-19-758 0 0,4-16-550 0 0,1 1 1 0 0,-1 0-1 0 0,0-1 0 0 0,1 1 0 0 0,-1 0 0 0 0,1-1 0 0 0,0 1 0 0 0,0 0 1 0 0,0-1-1 0 0,-1 1 0 0 0,2 0 0 0 0,-1 0 0 0 0,0 1-4 0 0,0 4 0 0 0,-2-1 0 0 0,6 15 0 0 0,-4-21-5 0 0,0 0 3 0 0,0 1 0 0 0,1-1 0 0 0,-1 1 0 0 0,0-1 0 0 0,0 0 0 0 0,0 1 0 0 0,1-1 1 0 0,-1 0-1 0 0,0 1 0 0 0,0-1 0 0 0,1 0 0 0 0,-1 0 0 0 0,0 1 0 0 0,1-1 0 0 0,-1 0 0 0 0,0 0 1 0 0,1 1-1 0 0,-1-1 0 0 0,0 0 0 0 0,1 0 0 0 0,-1 0 0 0 0,0 0 0 0 0,1 1 0 0 0,-1-1 1 0 0,1 0-1 0 0,-1 0 0 0 0,0 0 0 0 0,1 0 0 0 0,-1 0 0 0 0,1 0 0 0 0,-1 0 2 0 0,1 0-337 0 0,0-13-4102 0 0,4 7 3415 0 0</inkml:trace>
  <inkml:trace contextRef="#ctx0" brushRef="#br1" timeOffset="46650.844">6301 696 8288 0 0,'0'0'190'0'0,"6"-9"445"0"0,18-14 1265 0 0,-23 22-881 0 0,-1 1-65 0 0,0 0-288 0 0,7-4 906 0 0,-3 1-1275 0 0,-1 3 3433 0 0,-2 0-3716 0 0,-1 0-1 0 0,1 0 0 0 0,0 1 1 0 0,-1-1-1 0 0,1 0 0 0 0,0 1 1 0 0,-1-1-1 0 0,1 0 0 0 0,0 1 1 0 0,-1-1-1 0 0,1 1 0 0 0,-1-1 1 0 0,1 1-1 0 0,-1 0 0 0 0,1-1 1 0 0,-1 1-1 0 0,1-1 0 0 0,-1 1 1 0 0,0 0-1 0 0,1-1 0 0 0,-1 1 1 0 0,0 0-1 0 0,0 0 0 0 0,1-1 1 0 0,-1 1-1 0 0,0 0-13 0 0,1 4 756 0 0,1-1-654 0 0,-1 1-1 0 0,0-1 1 0 0,0 1-1 0 0,0 0 1 0 0,0-1-1 0 0,-1 1 1 0 0,1 0 0 0 0,-1 0-1 0 0,-1-1 1 0 0,1 1-1 0 0,-1 3-101 0 0,0 16 89 0 0,1-21 61 0 0,0 0-1 0 0,0 0 1 0 0,0-1-1 0 0,0 1 1 0 0,0 0-1 0 0,-1 0 1 0 0,1 0-1 0 0,-1 0 1 0 0,0 0-1 0 0,0 0 1 0 0,0 0-1 0 0,0 0-149 0 0,-3 9 41 0 0,1 0 1 0 0,0 0-1 0 0,1 1 0 0 0,0 7-41 0 0,0-6 0 0 0,-1 1 0 0 0,0-1 0 0 0,-1 0 0 0 0,-5 9 0 0 0,5-13 0 0 0,3-6 0 0 0,-1 0 0 0 0,0-1 0 0 0,1 1 0 0 0,0 0 0 0 0,0 0 0 0 0,0 0 0 0 0,0 4 0 0 0,-2 4 0 0 0,3-12 0 0 0,0 1 0 0 0,0 0 0 0 0,-1 0 0 0 0,1 0 0 0 0,0 0 0 0 0,0 0 0 0 0,0 0 0 0 0,0 0 0 0 0,0 0 0 0 0,0 0 0 0 0,0 0 0 0 0,0-1 0 0 0,0 2 0 0 0,-2 18 0 0 0,2-15 0 0 0,-4 8 0 0 0,5-10 0 0 0,0 2 0 0 0,4-2 0 0 0,47 3 2048 0 0,-51-6-2048 0 0,1 0 0 0 0,-1 0 0 0 0,1 0 0 0 0,-1 1 0 0 0,1-1 0 0 0,-1-1 0 0 0,1 1 0 0 0,-1 0 0 0 0,0 0 0 0 0,1 0 0 0 0,-1-1 0 0 0,1 1 0 0 0,-1-1 0 0 0,0 1 0 0 0,2-1 0 0 0,2-2 0 0 0,21-1 0 0 0,8-2 0 0 0,-16 1 0 0 0,0 2 0 0 0,1-1 0 0 0,9 1 0 0 0,-9 1 0 0 0,0-1 0 0 0,17-4 0 0 0,-29 5-24 0 0,0 1 0 0 0,0 0 0 0 0,1 0 0 0 0,-1 1 0 0 0,0 0 0 0 0,4 0 24 0 0,5 1-1558 0 0,-4-1-6955 0 0</inkml:trace>
  <inkml:trace contextRef="#ctx0" brushRef="#br0" timeOffset="71440.023">5723 1181 1840 0 0,'0'0'83'0'0,"7"-8"10"0"0,11-11 4088 0 0,-18 18-3854 0 0,0 1-37 0 0,2 0-189 0 0,1-1-1 0 0,-1 1 0 0 0,0-1 0 0 0,0 1 0 0 0,0-1 1 0 0,0 0-1 0 0,0 0 0 0 0,1-1-100 0 0,4-1 1349 0 0,-6 3-985 0 0,-1 0 11 0 0,0 0 7 0 0,0 0 28 0 0,0 0 7 0 0,0 0 6 0 0,0 0-22 0 0,0 0-94 0 0,0 0-41 0 0,0 0-8 0 0,0 0 16 0 0,0 0 78 0 0,0 0 31 0 0,0 0 8 0 0,0 0-19 0 0,0 0-84 0 0,0 0-38 0 0,0 0-8 0 0,0 0-20 0 0,0 0-71 0 0,0 0-30 0 0,0 0-7 0 0,0 0-5 0 0,0 0-12 0 0,0 0-7 0 0,0 0-2 0 0,0 0 9 0 0,0 0 40 0 0,-10 16 591 0 0,-43 28 1111 0 0,-27 16-1839 0 0,71-54 118 0 0,-12 11 74 0 0,1 1-1 0 0,1 0 0 0 0,-7 11-191 0 0,2-3 290 0 0,-17 12-290 0 0,-47 42 309 0 0,22-20-172 0 0,-32 21-137 0 0,-155 122 578 0 0,82-62-178 0 0,81-65-207 0 0,-10 9 72 0 0,45-38-12 0 0,3 1 0 0 0,-26 33-253 0 0,30-30 12 0 0,5 0 31 0 0,28-31 26 0 0,-15 14-69 0 0,20-24 18 0 0,-32 33 146 0 0,-16 24-164 0 0,10-14 83 0 0,29-34-46 0 0,12-9-38 0 0,0 0 1 0 0,0 0-1 0 0,1 1 1 0 0,1-1-1 0 0,0 1 1 0 0,0 3 0 0 0,-3 3-149 0 0,7-14 76 0 0,0 0 1 0 0,0 0-1 0 0,0 0 1 0 0,1 0 0 0 0,-1 0-1 0 0,1 0 1 0 0,0 0-1 0 0,0 0 1 0 0,0 0-1 0 0,0 0 1 0 0,0 0 0 0 0,1 0-1 0 0,0 0 1 0 0,-1-1-1 0 0,1 1 1 0 0,0 0 0 0 0,1 1 72 0 0,2 9-1289 0 0,-2-4-517 0 0</inkml:trace>
  <inkml:trace contextRef="#ctx0" brushRef="#br0" timeOffset="72044.55">5467 1281 8752 0 0,'0'0'673'0'0,"-5"0"-113"0"0,6 0 5639 0 0,7-3-6068 0 0,1 0 0 0 0,-1-1 1 0 0,0 0-1 0 0,7-4-131 0 0,-6 3 82 0 0,1 0 0 0 0,0 0 0 0 0,9-2-82 0 0,13-4 164 0 0,25-12-164 0 0,-37 14 134 0 0,-15 5-114 0 0,1 1 0 0 0,0 1 1 0 0,0-1-1 0 0,0 1 0 0 0,0 0 1 0 0,0 0-1 0 0,1 1 0 0 0,-1 0 0 0 0,1 0-20 0 0,-6 1 53 0 0,-1 0-1 0 0,1 0 0 0 0,-1 0 1 0 0,1 0-1 0 0,0 0 0 0 0,-1 0 1 0 0,1 0-1 0 0,-1 0 0 0 0,1 1 1 0 0,-1-1-1 0 0,1 0 0 0 0,-1 0 1 0 0,1 1-1 0 0,-1-1 0 0 0,1 0 1 0 0,-1 1-1 0 0,0-1 0 0 0,1 1 1 0 0,-1-1-1 0 0,1 0 0 0 0,-1 1 1 0 0,0-1-1 0 0,1 1 0 0 0,-1-1 1 0 0,0 1-53 0 0,1 1 52 0 0,0-1 0 0 0,-1 1 1 0 0,1 0-1 0 0,-1-1 0 0 0,0 1 0 0 0,1 0 1 0 0,-1-1-1 0 0,0 1 0 0 0,0 1-52 0 0,0 1 64 0 0,-1 1 1 0 0,1 0-1 0 0,-1 0 0 0 0,0 0 0 0 0,0-1 0 0 0,0 2-64 0 0,-13 36 939 0 0,-1 17-939 0 0,-1 0 483 0 0,4-4-97 0 0,12-21-294 0 0,2-17-1824 0 0,-1-10-2351 0 0,1 2-2657 0 0</inkml:trace>
  <inkml:trace contextRef="#ctx0" brushRef="#br0" timeOffset="74129.857">716 3009 5784 0 0,'0'0'265'0'0,"0"-14"102"0"0,7-35 3605 0 0,-7 48-3777 0 0,0 0 0 0 0,0 0 0 0 0,0 0 0 0 0,0 0 0 0 0,1 0 0 0 0,-1 1 0 0 0,0-1 0 0 0,1 0 0 0 0,-1 0 1 0 0,1 0-1 0 0,-1 1 0 0 0,1-1 0 0 0,-1 0 0 0 0,1 1 0 0 0,-1-1 0 0 0,1 0-195 0 0,4-5 691 0 0,-5 5-142 0 0,0 1-77 0 0,0 0-31 0 0,0 0-7 0 0,0 0-43 0 0,0 0-165 0 0,4 14 192 0 0,-3-7-378 0 0,0 1-1 0 0,0-1 0 0 0,-1 0 0 0 0,0 0 1 0 0,-1 1-1 0 0,1-1 0 0 0,-2 1-39 0 0,2-5 20 0 0,-4 118 533 0 0,3-93-485 0 0,2-22-31 0 0,-1 1 0 0 0,0-1 0 0 0,0 1 0 0 0,-1-1 0 0 0,0 1 0 0 0,0-1 0 0 0,-2 4-37 0 0,-2 9 550 0 0,5-16 252 0 0,5-11-463 0 0,5-17-296 0 0,-9 19-21 0 0,1 1 0 0 0,0 0 1 0 0,0-1-1 0 0,1 1 0 0 0,0 0-22 0 0,20-33 102 0 0,7-9-92 0 0,22-26-10 0 0,-49 69 1 0 0,0-1-17 0 0,1 0 0 0 0,1 0 0 0 0,-1 0 0 0 0,1 1-1 0 0,2-2 17 0 0,3-6-59 0 0,-10 11 54 0 0,0 0-1 0 0,1 1 1 0 0,-1-1-1 0 0,1 0 1 0 0,-1 0-1 0 0,1 1 1 0 0,-1-1 0 0 0,1 0-1 0 0,0 1 1 0 0,-1-1-1 0 0,1 0 1 0 0,0 1 0 0 0,0-1-1 0 0,-1 1 1 0 0,1-1-1 0 0,0 1 1 0 0,0 0-1 0 0,0-1 1 0 0,0 1 0 0 0,-1 0-1 0 0,1 0 1 0 0,1-1 5 0 0,13-1-14 0 0,-15 2 14 0 0,1 0 0 0 0,-1 0-1 0 0,0 0 1 0 0,1 0 0 0 0,-1 0-1 0 0,0 0 1 0 0,1 0-1 0 0,-1 0 1 0 0,1 0 0 0 0,-1 0-1 0 0,0 0 1 0 0,1 1-1 0 0,-1-1 1 0 0,0 0 0 0 0,1 0-1 0 0,-1 0 1 0 0,0 0 0 0 0,1 1-1 0 0,-1-1 1 0 0,0 0-1 0 0,0 0 1 0 0,1 1 0 0 0,-1-1-1 0 0,0 0 1 0 0,0 0 0 0 0,1 1-1 0 0,-1-1 1 0 0,0 0-1 0 0,0 1 1 0 0,0-1 0 0 0,0 0-1 0 0,1 1 1 0 0,-1-1 0 0 0,0 0-1 0 0,0 1 1 0 0,0-1 0 0 0,0 1-8 0 0,3 3-11 0 0,-1-1 0 0 0,0 1 0 0 0,1 1-1 0 0,-2-1 1 0 0,1 0 0 0 0,0 0 0 0 0,-1 1 0 0 0,0-1 0 0 0,0 0 0 0 0,0 1-1 0 0,0-1 1 0 0,-1 1 0 0 0,0 0 0 0 0,0 3 19 0 0,-1 10 86 0 0,-1 0 0 0 0,0 0-1 0 0,-2 3-85 0 0,-2 1 25 0 0,5-17-19 0 0,-1 0 1 0 0,1 0 0 0 0,0 1-1 0 0,1-1 1 0 0,-1 0-1 0 0,1 2-6 0 0,-1 6 19 0 0,0-9 16 0 0,1 1 0 0 0,0-1-1 0 0,0 1 1 0 0,0-1-1 0 0,1 1 1 0 0,-1-1 0 0 0,2 3-35 0 0,-2-3 5 0 0,0-3-5 0 0,0-1 0 0 0,0 0 1 0 0,0 1-1 0 0,0-1 0 0 0,0 1 0 0 0,0-1 0 0 0,0 1 1 0 0,0-1-1 0 0,0 0 0 0 0,1 1 0 0 0,-1-1 0 0 0,0 1 0 0 0,0-1 1 0 0,0 0-1 0 0,0 1 0 0 0,1-1 0 0 0,-1 0 0 0 0,0 1 1 0 0,0-1-1 0 0,1 0 0 0 0,-1 1 0 0 0,0-1 0 0 0,1 0 0 0 0,-1 1 0 0 0,7 4 16 0 0,-7-4-3 0 0,1-1 0 0 0,0 1-1 0 0,0-1 1 0 0,0 1 0 0 0,-1-1 0 0 0,1 1-1 0 0,0-1 1 0 0,0 1 0 0 0,0-1 0 0 0,0 0-1 0 0,0 1 1 0 0,0-1 0 0 0,0 0 0 0 0,0 0-1 0 0,0 0 1 0 0,0 0 0 0 0,0 0 0 0 0,0 0-1 0 0,0 0 1 0 0,0 0 0 0 0,0 0 0 0 0,0 0-1 0 0,0-1 1 0 0,0 1 0 0 0,0 0 0 0 0,-1-1-1 0 0,1 1 1 0 0,0-1 0 0 0,0 1-13 0 0,2-2 51 0 0,0 0 1 0 0,0 0-1 0 0,0 1 0 0 0,-1-2 1 0 0,1 1-1 0 0,-1 0 0 0 0,2-3-51 0 0,14-16 238 0 0,-2 0 0 0 0,-1-2 0 0 0,0 0 0 0 0,9-23-238 0 0,-3 15 60 0 0,-20 30-245 0 0,-1 1-59 0 0,0 0 223 0 0,0 0-1 0 0,1 0 1 0 0,-1 1 0 0 0,0-1-1 0 0,1 1 1 0 0,-1-1 0 0 0,0 0-1 0 0,0 1 1 0 0,0-1 0 0 0,1 0-1 0 0,-1 1 1 0 0,0-1 0 0 0,0 1-1 0 0,0-1 1 0 0,0 1 0 0 0,0-1-1 0 0,0 0 1 0 0,0 1 0 0 0,0-1-1 0 0,0 1 1 0 0,0-1 0 0 0,0 1-1 0 0,0-1 1 0 0,0 1 0 0 0,0-1 21 0 0,0 13 12 0 0,-2 4-25 0 0,1 1 0 0 0,1-1 0 0 0,0 1 1 0 0,3 15 12 0 0,-2-30-3 0 0,-1 3 17 0 0,1-1 0 0 0,0 0-1 0 0,0 0 1 0 0,0 0 0 0 0,1-1-1 0 0,0 1 1 0 0,0 0-1 0 0,0-1 1 0 0,3 5-14 0 0,-4-8-21 0 0,21 4 663 0 0,-18-5-618 0 0,1-1 1 0 0,-1-1-1 0 0,0 1 0 0 0,1 0 0 0 0,-1-1 0 0 0,0 0 0 0 0,0 0 1 0 0,0 0-1 0 0,0-1 0 0 0,0 1 0 0 0,-1-1 0 0 0,1 0 0 0 0,-1 0 1 0 0,1 0-1 0 0,-1 0 0 0 0,0-1 0 0 0,-1 1 0 0 0,1-1 0 0 0,1-2-24 0 0,2-4 43 0 0,0 0-1 0 0,-1-1 0 0 0,0 1 0 0 0,-1-1 0 0 0,0 0 0 0 0,3-11-42 0 0,6-12 0 0 0,-11 29-13 0 0,5 21-70 0 0,2 15-90 0 0,1-1 0 0 0,8 12 173 0 0,-18-41-9 0 0,1 1 1 0 0,-1 0 0 0 0,1-1 0 0 0,-1 1 0 0 0,0 0 0 0 0,1 0-1 0 0,-1 0 1 0 0,0-1 0 0 0,0 2 8 0 0,-1-2 1 0 0,1-1 0 0 0,0 1 0 0 0,0 0 0 0 0,0-1 0 0 0,0 1 0 0 0,0 0 0 0 0,0-1 0 0 0,0 1 0 0 0,0-1 0 0 0,0 1 0 0 0,1 0 0 0 0,-1-1 0 0 0,0 1 0 0 0,0 0-1 0 0,0-1 1 0 0,1 1 0 0 0,-1-1 0 0 0,0 1 0 0 0,1-1 0 0 0,-1 1 0 0 0,0-1 0 0 0,1 1 0 0 0,-1-1 0 0 0,1 1 0 0 0,-1-1 0 0 0,1 1 0 0 0,-1-1 0 0 0,1 0 0 0 0,-1 1 0 0 0,1-1 0 0 0,-1 0 0 0 0,1 1 0 0 0,-1-1 0 0 0,1 0 0 0 0,0 0-1 0 0,2 1 23 0 0,-1 0 0 0 0,1 0 0 0 0,0 0 1 0 0,0 0-1 0 0,-1-1 0 0 0,1 1 0 0 0,0-1 1 0 0,0 0-1 0 0,0 0 0 0 0,0 0 1 0 0,0 0-1 0 0,0 0 0 0 0,0-1 0 0 0,-1 0 1 0 0,1 1-1 0 0,0-1 0 0 0,0 0 0 0 0,2-1-23 0 0,13-8 151 0 0,-13 8-118 0 0,0-1 0 0 0,0 1 0 0 0,-1-1-1 0 0,1 0 1 0 0,0-1-33 0 0,11-10-39 0 0,4-2-497 0 0,-7 3-5345 0 0,-4 2-1121 0 0</inkml:trace>
  <inkml:trace contextRef="#ctx0" brushRef="#br0" timeOffset="76966.319">1564 3037 2304 0 0,'0'0'349'0'0,"7"-17"6298"0"0,-5 15-117 0 0,-2 9-5011 0 0,0 13-2377 0 0,0-18 1398 0 0,0 11-215 0 0,-2 1 0 0 0,0-1-1 0 0,0 0 1 0 0,-3 4-325 0 0,2-4 197 0 0,0-1 0 0 0,1 1 0 0 0,1 0 0 0 0,0 5-197 0 0,1-10 148 0 0,0-4-32 0 0,0 0 0 0 0,0 0-1 0 0,0 0 1 0 0,-1 0 0 0 0,0 0 0 0 0,0 3-116 0 0,-5 6 54 0 0,5-12 21 0 0,1-1 0 0 0,0 0 15 0 0,1-1-66 0 0,0 0 1 0 0,-1 0-1 0 0,1 1 0 0 0,0-1 0 0 0,-1 0 0 0 0,1 0 0 0 0,-1 0 0 0 0,1 0 0 0 0,-1 0 0 0 0,1 0 0 0 0,-1 0 1 0 0,0 0-1 0 0,1 0 0 0 0,-1 0 0 0 0,0 0 0 0 0,0-1-24 0 0,2-6 136 0 0,5-5 115 0 0,-2 0-1 0 0,3-11-250 0 0,-3 10 33 0 0,0 0-1 0 0,6-10-32 0 0,0 4 11 0 0,16-28-66 0 0,-24 43 36 0 0,0 1 1 0 0,0 0-1 0 0,1-1 0 0 0,-1 1 1 0 0,1 1-1 0 0,0-1 1 0 0,1 0-1 0 0,2-1 19 0 0,0 1-83 0 0,-4 1 71 0 0,-1 2-1 0 0,1-1 0 0 0,0 0 0 0 0,1 0 1 0 0,-1 1-1 0 0,0 0 0 0 0,0 0 1 0 0,1-1 12 0 0,-2 2-13 0 0,-1 0 1 0 0,1 0-1 0 0,-1 0 1 0 0,1 0 0 0 0,-1 1-1 0 0,0-1 1 0 0,1 0 0 0 0,-1 0-1 0 0,1 1 1 0 0,-1-1-1 0 0,0 1 1 0 0,1 0 0 0 0,-1-1-1 0 0,0 1 1 0 0,0 0-1 0 0,0-1 1 0 0,1 1 0 0 0,-1 0-1 0 0,0 0 1 0 0,0 0-1 0 0,0 0 1 0 0,0 0 0 0 0,0 1 12 0 0,1 1-26 0 0,1 1 0 0 0,-1 0 0 0 0,0 0 0 0 0,0 0 0 0 0,0 0 0 0 0,0 0 0 0 0,-1 1 0 0 0,1-1 1 0 0,-1 1 25 0 0,8 42 125 0 0,-8-10 128 0 0,-1-35-197 0 0,0-1 0 0 0,0 1 0 0 0,0 0 0 0 0,-1 0 0 0 0,1 0-1 0 0,0-1 1 0 0,-1 1 0 0 0,1 0 0 0 0,-1 0 0 0 0,0-1 0 0 0,0 1-1 0 0,0 0 1 0 0,0-1 0 0 0,0 1 0 0 0,0-1 0 0 0,0 1 0 0 0,0-1-1 0 0,-1 1-55 0 0,2-2 10 0 0,0 0 0 0 0,-1 0-1 0 0,1 1 1 0 0,0-1-1 0 0,-1 0 1 0 0,1 0 0 0 0,0 0-1 0 0,-1 0 1 0 0,1 1-1 0 0,-1-1 1 0 0,1 0 0 0 0,0 0-1 0 0,-1 0 1 0 0,1 0 0 0 0,-1 0-1 0 0,1 0 1 0 0,0 0-1 0 0,-1 0 1 0 0,1 0 0 0 0,-1 0-1 0 0,1 0 1 0 0,0 0-1 0 0,-1-1 1 0 0,1 1 0 0 0,0 0-1 0 0,-1 0 1 0 0,1 0 0 0 0,0 0-1 0 0,-1-1 1 0 0,1 1-1 0 0,0 0 1 0 0,-1 0 0 0 0,1-1-1 0 0,0 1 1 0 0,-1 0-1 0 0,1 0 1 0 0,0-1 0 0 0,0 1-10 0 0,-5-12 157 0 0,5 6-122 0 0,0-1 1 0 0,1 1-1 0 0,0 0 0 0 0,0 0 0 0 0,0 0 1 0 0,1 0-1 0 0,0 0 0 0 0,0 1 1 0 0,1-1-1 0 0,-1 0 0 0 0,1 1-35 0 0,4-9 49 0 0,-4 8-49 0 0,0 1 0 0 0,1 0 0 0 0,0 0 0 0 0,0 0 0 0 0,0 0 0 0 0,0 0 0 0 0,1 1 0 0 0,0 0 0 0 0,0 0 0 0 0,0 0 0 0 0,0 1 0 0 0,1 0 0 0 0,-1 0 0 0 0,6-2 0 0 0,-9 4-6 0 0,-1 1 0 0 0,1 0 0 0 0,0-1 0 0 0,-1 1 0 0 0,1 0-1 0 0,0 0 1 0 0,-1 0 0 0 0,1 0 0 0 0,0 0 0 0 0,0 0 0 0 0,-1 1 0 0 0,1-1 0 0 0,0 1-1 0 0,-1-1 1 0 0,1 1 0 0 0,-1-1 0 0 0,1 1 0 0 0,-1 0 0 0 0,1 0 0 0 0,-1 0-1 0 0,1 0 1 0 0,-1 0 0 0 0,0 0 0 0 0,1 0 0 0 0,-1 0 0 0 0,0 1 0 0 0,0-1-1 0 0,0 0 1 0 0,0 1 0 0 0,1 1 6 0 0,3 6 9 0 0,0 0 0 0 0,0 0 0 0 0,0 1 0 0 0,1 8-9 0 0,-1-6-5 0 0,10 40 158 0 0,-12-43-109 0 0,-1 1-1 0 0,0-1 0 0 0,-1 1 0 0 0,0-1 0 0 0,0 10-43 0 0,-1-19-7 0 0,0 1 1 0 0,0-1-1 0 0,0 1 0 0 0,0-1 0 0 0,0 1 0 0 0,0-1 1 0 0,0 1-1 0 0,0-1 0 0 0,0 1 0 0 0,0-1 0 0 0,1 1 0 0 0,-1-1 1 0 0,0 1-1 0 0,0-1 0 0 0,0 1 0 0 0,1-1 0 0 0,-1 1 1 0 0,0-1-1 0 0,1 0 0 0 0,-1 1 0 0 0,0-1 0 0 0,1 1 0 0 0,-1-1 1 0 0,1 0-1 0 0,-1 1 0 0 0,0-1 0 0 0,1 0 0 0 0,-1 0 0 0 0,1 1 1 0 0,-1-1-1 0 0,1 0 0 0 0,-1 0 0 0 0,1 0 0 0 0,-1 0 1 0 0,1 0-1 0 0,-1 1 0 0 0,1-1 0 0 0,-1 0 0 0 0,1 0 0 0 0,-1 0 1 0 0,1 0-1 0 0,-1 0 0 0 0,1-1 0 0 0,0 1 7 0 0,16-5-830 0 0,-8-3-821 0 0,-3 0-480 0 0</inkml:trace>
  <inkml:trace contextRef="#ctx0" brushRef="#br0" timeOffset="77990.522">2123 2761 14600 0 0,'0'0'664'0'0,"0"0"-8"0"0,1 2-343 0 0,24 111 2144 0 0,2 25-817 0 0,-22-106-631 0 0,-1-1-1 0 0,-1 28-1008 0 0,-2-63 39 0 0,0-1 0 0 0,0 0 0 0 0,1 0 0 0 0,0 0 0 0 0,-1 0 0 0 0,2 1 0 0 0,-1-1 0 0 0,0 1 0 0 0,4-4-39 0 0,-2 1-19 0 0,0 0-27 0 0,0 2 0 0 0,1-1-1 0 0,-1 0 1 0 0,1 1-1 0 0,0 0 1 0 0,1 0 0 0 0,4-3 46 0 0,-8 6-18 0 0,1 0 1 0 0,-1 0-1 0 0,1 0 1 0 0,0 1-1 0 0,-1-1 1 0 0,1 1-1 0 0,0 0 1 0 0,0 0-1 0 0,0 0 0 0 0,1 0 1 0 0,-1 0-1 0 0,0 1 1 0 0,0-1-1 0 0,0 1 1 0 0,0 0-1 0 0,1 0 1 0 0,-1 0-1 0 0,1 0 18 0 0,-2 1-23 0 0,0 0 0 0 0,-1 0 0 0 0,1 0 0 0 0,0 1 0 0 0,-1-1 0 0 0,1 0 0 0 0,0 1 0 0 0,-1-1 0 0 0,0 1 0 0 0,1-1-1 0 0,-1 1 1 0 0,0 0 0 0 0,0-1 0 0 0,0 1 0 0 0,0 0 0 0 0,0 0 0 0 0,0 0 0 0 0,0 2 23 0 0,7 10-94 0 0,-6-10 106 0 0,0-1-1 0 0,0 1 0 0 0,-1-1 1 0 0,0 1-1 0 0,0 0 1 0 0,0-1-1 0 0,0 1 1 0 0,0 0-1 0 0,-1 0 1 0 0,1 0-1 0 0,-1 0 1 0 0,0 0-1 0 0,-1 2-11 0 0,1 3 60 0 0,-1-1 0 0 0,-1 0 0 0 0,0 0 0 0 0,0-1 0 0 0,0 1 0 0 0,-1 1-60 0 0,0-5 21 0 0,1 1-1 0 0,0-1 1 0 0,-1 0-1 0 0,0 0 1 0 0,0-1-1 0 0,0 1 1 0 0,-1 0-1 0 0,1-1 1 0 0,-1 0-1 0 0,0 0 1 0 0,0 0-1 0 0,0 0 1 0 0,-4 1-21 0 0,1 0 35 0 0,-1 0 0 0 0,0 0 0 0 0,0-1 0 0 0,-1 0 0 0 0,1-1 0 0 0,0 0 0 0 0,-4 0-35 0 0,8-1 41 0 0,3-1-31 0 0,-1 1 0 0 0,1-1 0 0 0,-1 0 0 0 0,1 0 0 0 0,-1 0 0 0 0,1 0 0 0 0,-1 0 0 0 0,1-1 0 0 0,-1 1 0 0 0,1 0 1 0 0,-1-1-1 0 0,1 1 0 0 0,0-1 0 0 0,-1 1 0 0 0,1-1 0 0 0,-1 1 0 0 0,1-1 0 0 0,0 0 0 0 0,0 0 0 0 0,-1 0 0 0 0,1 0 0 0 0,0 0 0 0 0,-1-1-10 0 0,2 2 2 0 0,0 0-1 0 0,0-1 0 0 0,-1 1 0 0 0,1-1 1 0 0,0 1-1 0 0,0 0 0 0 0,-1-1 0 0 0,1 1 1 0 0,0-1-1 0 0,0 1 0 0 0,0 0 0 0 0,0-1 1 0 0,0 1-1 0 0,-1-1 0 0 0,1 1 0 0 0,0-1 1 0 0,0 1-1 0 0,0-1 0 0 0,0 1 0 0 0,0 0 1 0 0,1-1-1 0 0,-1 1 0 0 0,0-1 1 0 0,0 1-1 0 0,0-1 0 0 0,0 1 0 0 0,0 0 1 0 0,1-1-1 0 0,-1 1 0 0 0,0-1 0 0 0,0 1 1 0 0,1 0-1 0 0,-1-1 0 0 0,0 1-1 0 0,10-10 9 0 0,-4 7-48 0 0,13-9-114 0 0,-14 10 150 0 0,0 0 0 0 0,-1 0-1 0 0,1 0 1 0 0,0 0-1 0 0,0 1 1 0 0,0 0-1 0 0,0 0 1 0 0,0 0 0 0 0,0 1-1 0 0,4 0 4 0 0,27-6-71 0 0,-13 1-3 0 0,0 1-1 0 0,2 1 75 0 0,-1 0 8 0 0,21-5-8 0 0,-14 0-6 0 0,-11 4-8 0 0,-1-1 0 0 0,-1-1 1 0 0,2-2 13 0 0,-14 6-27 0 0,0-1 0 0 0,0 0 0 0 0,-1 0 0 0 0,1-1 0 0 0,-1 0 0 0 0,0 0 0 0 0,0 0 0 0 0,0 0 0 0 0,-1-1 0 0 0,0 0 0 0 0,2-2 27 0 0,-1 1-73 0 0,-1 0-1 0 0,0 0 1 0 0,-1-1 0 0 0,1 0 0 0 0,-1 0 0 0 0,0 0 73 0 0,-2 4-34 0 0,-1 0 1 0 0,1 0-1 0 0,0 0 0 0 0,-1 0 0 0 0,1 0 1 0 0,-1 0-1 0 0,0 0 0 0 0,0 0 1 0 0,0 0-1 0 0,0 0 0 0 0,-1 0 1 0 0,1 0-1 0 0,-1 0 0 0 0,0 0 1 0 0,-1-2 33 0 0,2 4-6 0 0,0 0 1 0 0,-1 0 0 0 0,1 0-1 0 0,-1 0 1 0 0,1 1 0 0 0,-1-1-1 0 0,1 0 1 0 0,-1 1 0 0 0,1-1-1 0 0,-1 0 1 0 0,0 1 0 0 0,0-1-1 0 0,1 1 1 0 0,-1-1 0 0 0,0 1-1 0 0,0-1 1 0 0,1 1-1 0 0,-1-1 1 0 0,0 1 0 0 0,0 0-1 0 0,0-1 1 0 0,0 1 0 0 0,1 0-1 0 0,-1 0 1 0 0,0 0 0 0 0,0 0-1 0 0,0 0 1 0 0,0 0 0 0 0,0 0-1 0 0,0 0 1 0 0,0 0 0 0 0,0 0-1 0 0,1 0 1 0 0,-1 1 0 0 0,0-1-1 0 0,0 0 1 0 0,-1 1 5 0 0,-1 0-1 0 0,1 0 0 0 0,-1 1 0 0 0,0-1 1 0 0,0 1-1 0 0,1 0 0 0 0,-1 0 0 0 0,1 0 0 0 0,-1 0 0 0 0,1 0 1 0 0,-3 3-5 0 0,1 1 0 0 0,0-1-1 0 0,1 0 1 0 0,0 1 0 0 0,-1 0-1 0 0,2 0 1 0 0,-1 0 0 0 0,1 0-1 0 0,0 1 1 0 0,0-1 0 0 0,1 0-1 0 0,-1 1 1 0 0,2-1 0 0 0,-1 1-1 0 0,1 0 6 0 0,0 2 1 0 0,-1-5 8 0 0,1 1 0 0 0,1 0 0 0 0,-1 0-1 0 0,1 0 1 0 0,-1 0 0 0 0,2 1-9 0 0,0 4 9 0 0,-2-8-3 0 0,0-1-1 0 0,0 1 1 0 0,0-1 0 0 0,1 1 0 0 0,-1-1 0 0 0,1 1 0 0 0,-1-1 0 0 0,1 1 0 0 0,-1-1 0 0 0,1 1 0 0 0,0-1 0 0 0,0 0 0 0 0,0 1 0 0 0,0-1 0 0 0,0 0-1 0 0,0 0 1 0 0,0 1 0 0 0,0-1 0 0 0,0 0 0 0 0,0 0 0 0 0,1 0 0 0 0,-1 0 0 0 0,1 0-6 0 0,0 0 25 0 0,1 0-1 0 0,-1-1 1 0 0,0 1 0 0 0,1 0 0 0 0,-1-1-1 0 0,1 0 1 0 0,-1 1 0 0 0,1-1-1 0 0,-1 0 1 0 0,1 0 0 0 0,0 0 0 0 0,-1-1-1 0 0,1 1 1 0 0,-1-1 0 0 0,1 1 0 0 0,-1-1-1 0 0,0 0 1 0 0,1 0 0 0 0,-1 0-1 0 0,0 0 1 0 0,2-1-25 0 0,6-4 86 0 0,-1-1 0 0 0,0 0-1 0 0,0 0 1 0 0,3-3-86 0 0,4-4 3 0 0,30-25-180 0 0,-43 37 142 0 0,0 0 1 0 0,0 0-1 0 0,1-1 1 0 0,-1 2-1 0 0,1-1 1 0 0,-1 0-1 0 0,1 1 1 0 0,0 0-1 0 0,-1-1 1 0 0,2 1 34 0 0,-3 1-18 0 0,-1 0 1 0 0,1-1 0 0 0,-1 1 0 0 0,1 0 0 0 0,0 0-1 0 0,-1 0 1 0 0,1 0 0 0 0,0 0 0 0 0,-1 0-1 0 0,1 0 1 0 0,0 1 0 0 0,-1-1 0 0 0,1 1 0 0 0,-1-1-1 0 0,1 1 1 0 0,-1-1 0 0 0,1 1 0 0 0,-1 0-1 0 0,1 0 1 0 0,-1 0 0 0 0,0 0 0 0 0,1 0-1 0 0,-1 0 1 0 0,0 0 0 0 0,0 0 17 0 0,4 5-36 0 0,-3-3 15 0 0,0-1 0 0 0,0 1 0 0 0,0-1 0 0 0,0 1 1 0 0,0 0-1 0 0,-1 0 0 0 0,0 0 0 0 0,1 0 0 0 0,-1 0 0 0 0,0 0 0 0 0,0 1 0 0 0,0 2 21 0 0,8 20-30 0 0,-2-10-4 0 0,-6-13 79 0 0,1 0 0 0 0,0 1 0 0 0,0-1-1 0 0,0 0 1 0 0,0 0 0 0 0,0 0-1 0 0,1-1 1 0 0,0 1 0 0 0,-1 0 0 0 0,4 1-45 0 0,3 5 494 0 0,-8-9-212 0 0,0-1-232 0 0,1 1 0 0 0,0-1-1 0 0,-1 0 1 0 0,1 0-1 0 0,0-1 1 0 0,-1 1 0 0 0,1 0-1 0 0,-1 0 1 0 0,0-1-1 0 0,1 1 1 0 0,-1-1 0 0 0,0 1-1 0 0,0-1 1 0 0,0 0-1 0 0,0 1 1 0 0,0-1 0 0 0,0 0-1 0 0,0 0 1 0 0,-1 0-1 0 0,1 0-49 0 0,0 1 9 0 0,-1-1 0 0 0,1 1 1 0 0,0-1-1 0 0,0 1 0 0 0,0 0 0 0 0,0-1 0 0 0,0 1 0 0 0,0 0 0 0 0,1-1-9 0 0,8-12 94 0 0,-5 5-16 0 0,0 0 0 0 0,1 0 0 0 0,-1 0 0 0 0,5-3-78 0 0,7-12-264 0 0,-5 6-896 0 0,1 1-1 0 0,0 1 1 0 0,12-10 1160 0 0,-11 12-7118 0 0</inkml:trace>
  <inkml:trace contextRef="#ctx0" brushRef="#br0" timeOffset="80524.81">158 3916 12784 0 0,'-10'-12'969'0'0,"9"11"-939"0"0,0 0 0 0 0,-1 0 0 0 0,1 0 0 0 0,0 1 0 0 0,-1-1 1 0 0,1 0-1 0 0,-1 0 0 0 0,1 1 0 0 0,-1-1 0 0 0,1 1 0 0 0,-1 0 0 0 0,1-1 0 0 0,-1 1 0 0 0,0 0 0 0 0,1 0 1 0 0,-1 0-1 0 0,1 0 0 0 0,-1 0 0 0 0,1 0 0 0 0,-1 0-30 0 0,-10 1 654 0 0,-5 8 713 0 0,14-8-1218 0 0,0 1 1 0 0,0 0 0 0 0,0 1 0 0 0,0-1 0 0 0,0 0-1 0 0,0 1 1 0 0,1 0 0 0 0,-1 0 0 0 0,1 0 0 0 0,0 0 0 0 0,0 0-1 0 0,0 0 1 0 0,0 0 0 0 0,1 1 0 0 0,-1-1 0 0 0,1 0-1 0 0,-1 1 1 0 0,1 0 0 0 0,0 1-150 0 0,-2 2 270 0 0,3-6-254 0 0,-1 0 0 0 0,1-1-1 0 0,0 1 1 0 0,-1 0 0 0 0,1 0 0 0 0,0 0 0 0 0,-1-1-1 0 0,1 1 1 0 0,0 0 0 0 0,0 0 0 0 0,0 0-1 0 0,0 0 1 0 0,0 0 0 0 0,0 0 0 0 0,0 0 0 0 0,0-1-1 0 0,0 1 1 0 0,0 0 0 0 0,0 0 0 0 0,1 0-1 0 0,-1 0 1 0 0,0 0 0 0 0,1-1 0 0 0,-1 1 0 0 0,0 0-1 0 0,1 0 1 0 0,-1-1 0 0 0,1 1 0 0 0,0 0-1 0 0,-1 0 1 0 0,1-1 0 0 0,-1 1 0 0 0,2 0-16 0 0,-1 1 27 0 0,1-1 1 0 0,-1 1-1 0 0,1-1 1 0 0,0 0-1 0 0,-1 1 1 0 0,1-1-1 0 0,0 0 1 0 0,0 0-1 0 0,0 0 1 0 0,0 0-1 0 0,0-1 1 0 0,0 1-1 0 0,0 0 1 0 0,0-1-1 0 0,0 1 1 0 0,1-1-28 0 0,2 0 37 0 0,-1 1 1 0 0,1-2 0 0 0,-1 1 0 0 0,1 0-1 0 0,-1-1 1 0 0,0 0 0 0 0,1 0-1 0 0,0 0-37 0 0,4-2 37 0 0,-1 0 0 0 0,0 0-1 0 0,0-1 1 0 0,0 0 0 0 0,0-1-1 0 0,0 0 1 0 0,-1 0-1 0 0,1-1-36 0 0,-6 4 20 0 0,0 0-1 0 0,0 0 1 0 0,-1 1-1 0 0,1-1 0 0 0,-1 0 1 0 0,1 0-1 0 0,-1 0 1 0 0,0-1-1 0 0,1 1 1 0 0,-1 0-1 0 0,-1 0 0 0 0,1-1 1 0 0,0 1-1 0 0,0 0 1 0 0,-1-1-1 0 0,1 1 0 0 0,-1-1 1 0 0,0 1-1 0 0,0-1 1 0 0,0 1-1 0 0,0-1 1 0 0,0 1-1 0 0,-1 0 0 0 0,1-1 1 0 0,-1 1-1 0 0,1-1 1 0 0,-1 1-1 0 0,0 0 1 0 0,0-1-1 0 0,0 1 0 0 0,0 0 1 0 0,0 0-1 0 0,-1 0 1 0 0,1 0-1 0 0,-1 0 0 0 0,1 0 1 0 0,-1 0-1 0 0,0 0 1 0 0,1 1-1 0 0,-1-1 1 0 0,0 1-1 0 0,0-1 0 0 0,-1 1 1 0 0,1 0-1 0 0,0 0 1 0 0,-2-1-20 0 0,-3 0 13 0 0,0-1 0 0 0,1 2 1 0 0,-1-1-1 0 0,-1 1 0 0 0,1 0 1 0 0,0 1-1 0 0,0-1 0 0 0,0 1 1 0 0,0 1-1 0 0,0-1 0 0 0,-3 2-13 0 0,-10 6-48 0 0,9-3-200 0 0,11-5 233 0 0,0 0 0 0 0,-1 1-1 0 0,1-1 1 0 0,-1 0-1 0 0,1 1 1 0 0,0-1-1 0 0,-1 1 1 0 0,1-1 0 0 0,0 1-1 0 0,-1-1 1 0 0,1 1-1 0 0,0-1 1 0 0,0 1-1 0 0,0-1 1 0 0,-1 1 0 0 0,1-1-1 0 0,0 1 1 0 0,0-1-1 0 0,0 1 1 0 0,0-1 0 0 0,0 1-1 0 0,0 0 1 0 0,0-1-1 0 0,0 1 1 0 0,0-1-1 0 0,0 1 16 0 0,-1 8-127 0 0,1-9 71 0 0,1 1 55 0 0,-1-1 1 0 0,0 1 0 0 0,0-1 0 0 0,1 1-1 0 0,-1 0 1 0 0,1-1 0 0 0,-1 1-1 0 0,0-1 1 0 0,1 1 0 0 0,-1-1 0 0 0,1 1-1 0 0,-1-1 1 0 0,1 1 0 0 0,0-1-1 0 0,-1 0 1 0 0,1 1 0 0 0,-1-1 0 0 0,1 0-1 0 0,0 1 1 0 0,-1-1 0 0 0,1 0 0 0 0,0 0-1 0 0,-1 0 1 0 0,1 0 0 0 0,0 0-1 0 0,-1 1 1 0 0,7 0 12 0 0,0 0 0 0 0,0-1-1 0 0,0 0 1 0 0,0 0 0 0 0,0 0-1 0 0,0-1 1 0 0,0 0 0 0 0,6-1-12 0 0,6-4 76 0 0,-1-1 0 0 0,0-1 1 0 0,-1 0-1 0 0,0-1 1 0 0,0-1-1 0 0,-1-1 0 0 0,0 0 1 0 0,-1-1-1 0 0,0-1 1 0 0,7-8-77 0 0,-10 8-55 0 0,-2 0 1 0 0,0-1 0 0 0,0 1-1 0 0,7-16 55 0 0,-16 25 7 0 0,1 0 0 0 0,-1 0-1 0 0,0 0 1 0 0,0-1 0 0 0,0 1-1 0 0,0-1 1 0 0,-1 1 0 0 0,0-4-7 0 0,5-23 138 0 0,-4 29-139 0 0,0-1 0 0 0,0 1-1 0 0,-1 0 1 0 0,1 0 0 0 0,-1-1-1 0 0,0 1 1 0 0,1 0 0 0 0,-1-1-1 0 0,0 1 1 0 0,0-1 0 0 0,0 1-1 0 0,-1 0 1 0 0,1-1 0 0 0,-1 1-1 0 0,1 0 1 0 0,-1-1 0 0 0,0 1-1 0 0,0-2 2 0 0,-3 4 11 0 0,1 2-7 0 0,1 0 0 0 0,-1 1 0 0 0,1-1 0 0 0,0 0-1 0 0,0 1 1 0 0,0 0 0 0 0,0-1 0 0 0,0 1 0 0 0,1 0 0 0 0,-1 0 0 0 0,1 0 0 0 0,0 0 0 0 0,0 0 0 0 0,0 0-1 0 0,0 1-3 0 0,-3 13-4 0 0,1-1 0 0 0,0 9 4 0 0,2-18 3 0 0,-7 51-3 0 0,1-13 0 0 0,2 0 0 0 0,1 20 0 0 0,4-10 0 0 0,-1 10 0 0 0,7 54 0 0 0,-3-50-3 0 0,-3-49 30 0 0,0 0 0 0 0,2 0 0 0 0,3 17-27 0 0,0-4 99 0 0,-4-25-99 0 0,0 0 0 0 0,0 0 0 0 0,1-1 0 0 0,0 1 0 0 0,1 0 0 0 0,-1-1-1 0 0,1 0 1 0 0,1 1 0 0 0,-3-7-501 0 0,-1-1-186 0 0,1 0-1283 0 0,3 0-4991 0 0</inkml:trace>
  <inkml:trace contextRef="#ctx0" brushRef="#br0" timeOffset="80797.189">192 4073 10592 0 0,'0'0'818'0'0,"0"0"-254"0"0,0 0 912 0 0,0 0 459 0 0,0 0 90 0 0,9 9 216 0 0,-2-6-2216 0 0,1-1-1 0 0,-1 0 0 0 0,0 0 1 0 0,1 0-1 0 0,0-1 0 0 0,-1 0 1 0 0,5 0-25 0 0,56-3 518 0 0,-44 1-524 0 0,3-1 10 0 0,-1-1 0 0 0,0-2 0 0 0,10-3-4 0 0,12-5-5846 0 0,-24 5-390 0 0</inkml:trace>
  <inkml:trace contextRef="#ctx0" brushRef="#br0" timeOffset="87815.739">1105 3927 11488 0 0,'0'0'528'0'0,"0"-1"-16"0"0,0-34 1905 0 0,0 34-1662 0 0,0 1-151 0 0,-1-1 5126 0 0,0 3-6173 0 0,-3 58 601 0 0,0-14 230 0 0,2-1 1 0 0,2 15-389 0 0,1-1 279 0 0,-1-58-213 0 0,0-1 14 0 0,0 0 0 0 0,0 0-24 0 0,0 0-101 0 0,0 0-47 0 0,0 0-11 0 0,0 0-175 0 0,0-6-2074 0 0,2 1 950 0 0</inkml:trace>
  <inkml:trace contextRef="#ctx0" brushRef="#br0" timeOffset="88097.326">1115 3779 12440 0 0,'-13'-41'2312'0'0,"5"14"2230"0"0,8 26-4210 0 0,0 1 9 0 0,0 0 3 0 0,0 0 0 0 0,0 0-41 0 0,0 0-167 0 0,0 0-77 0 0,3 14-1601 0 0,3 0-5485 0 0</inkml:trace>
  <inkml:trace contextRef="#ctx0" brushRef="#br0" timeOffset="88405.197">1221 3963 12152 0 0,'0'0'273'0'0,"-3"8"375"0"0,-1 19-329 0 0,2-7-231 0 0,-8 43 965 0 0,10-58-674 0 0,-1 0-1 0 0,1 0 1 0 0,-1 0 0 0 0,2 0 0 0 0,-1 0 0 0 0,0 0-379 0 0,1 10 1617 0 0,-1-14-1170 0 0,0-1-43 0 0,0 0-159 0 0,0 0-70 0 0,0 0-14 0 0,1 1-15 0 0,4 0-56 0 0,-4-1-78 0 0,0 0 0 0 0,1 0 0 0 0,-1-1 0 0 0,0 1 0 0 0,0-1-1 0 0,0 1 1 0 0,0-1 0 0 0,1 1 0 0 0,-1-1 0 0 0,0 1 0 0 0,0-1-1 0 0,0 0 1 0 0,0 0 0 0 0,0 1 0 0 0,-1-1 0 0 0,1 0 0 0 0,0 0 0 0 0,0 0-1 0 0,0 0 1 0 0,0-1-12 0 0,0 0 30 0 0,10-11-113 0 0,0 0 0 0 0,-2-1 0 0 0,2-2 83 0 0,-5 5-137 0 0,1 0 0 0 0,0 1-1 0 0,1 0 1 0 0,0 1-1 0 0,1 0 1 0 0,3-3 137 0 0,1 2-98 0 0,-3 1-8 0 0,0 1 0 0 0,12-7 106 0 0,-19 13-8 0 0,-1 0 0 0 0,1 1 0 0 0,0 0 0 0 0,0-1 0 0 0,0 1 0 0 0,0 0 0 0 0,0 0 0 0 0,0 1 0 0 0,1-1 0 0 0,-1 1 0 0 0,0-1 0 0 0,0 1 0 0 0,1 0 0 0 0,0 1 8 0 0,-2-1 7 0 0,-1 1-1 0 0,1-1 1 0 0,-1 1-1 0 0,1 0 0 0 0,-1-1 1 0 0,0 1-1 0 0,1 0 1 0 0,-1 0-1 0 0,0 0 0 0 0,0 0 1 0 0,1 0-1 0 0,-1 1 1 0 0,0-1-1 0 0,0 0 0 0 0,0 0 1 0 0,-1 1-1 0 0,1-1 1 0 0,0 0-1 0 0,0 2-6 0 0,1 0 35 0 0,-1 0 0 0 0,0 0 0 0 0,0 0 0 0 0,0 0 0 0 0,0 0 0 0 0,0 0 0 0 0,-1 0-1 0 0,1 1 1 0 0,-1-1-35 0 0,1 50 576 0 0,1-26-268 0 0,-2-1 0 0 0,-1 1 0 0 0,-4 19-308 0 0,5-45 2 0 0,0-1 0 0 0,0 0 0 0 0,-1 1 0 0 0,1-1 0 0 0,0 1 0 0 0,0-1 0 0 0,0 0 0 0 0,0 1 0 0 0,0-1 0 0 0,0 1 0 0 0,0-1 0 0 0,0 0 0 0 0,0 1 0 0 0,0-1 0 0 0,0 1 0 0 0,0-1 0 0 0,0 0 0 0 0,0 1 0 0 0,0-1 0 0 0,0 0-1 0 0,1 1 1 0 0,-1-1 0 0 0,0 1 0 0 0,0-1 0 0 0,0 0 0 0 0,1 1 0 0 0,-1-1 0 0 0,0 0 0 0 0,0 0 0 0 0,1 1 0 0 0,-1-1 0 0 0,0 0 0 0 0,1 1 0 0 0,-1-1 0 0 0,0 0 0 0 0,1 0 0 0 0,-1 0 0 0 0,0 1 0 0 0,1-1-2 0 0,-1 1-4775 0 0,0-1 3154 0 0</inkml:trace>
  <inkml:trace contextRef="#ctx0" brushRef="#br0" timeOffset="88732.027">1720 3868 14368 0 0,'0'0'661'0'0,"0"0"-17"0"0,-10 5-332 0 0,-12 18 448 0 0,1 0 1 0 0,0 1-1 0 0,2 1 1 0 0,-8 14-761 0 0,10-14 427 0 0,13-20-343 0 0,1 1 0 0 0,-1-1-1 0 0,1 1 1 0 0,1 0 0 0 0,-1 0 0 0 0,1 0-1 0 0,0 0 1 0 0,0 1-84 0 0,1-5 45 0 0,1 0 0 0 0,0 0 0 0 0,-1 0 0 0 0,1 0 0 0 0,0-1 0 0 0,0 1 0 0 0,0 0 0 0 0,0 0 0 0 0,1 0 0 0 0,-1 0 0 0 0,0 0 0 0 0,1 0 0 0 0,-1-1 0 0 0,1 1 0 0 0,0 0 0 0 0,0 0 0 0 0,-1-1 0 0 0,1 1 0 0 0,0 0 0 0 0,1-1 0 0 0,-1 1 0 0 0,0-1-1 0 0,0 1 1 0 0,1-1 0 0 0,-1 0 0 0 0,0 0 0 0 0,1 1 0 0 0,1 0-45 0 0,2 0 82 0 0,-1 0 1 0 0,1 1-1 0 0,0-2 0 0 0,0 1 0 0 0,0 0 0 0 0,0-1 0 0 0,0 0 1 0 0,1 0-1 0 0,-1-1 0 0 0,0 0 0 0 0,1 0 0 0 0,-1 0 0 0 0,4 0-82 0 0,12-3 171 0 0,-1-1 0 0 0,20-5-171 0 0,2-1 73 0 0,-33 8-260 0 0,0-1 0 0 0,-1 1 1 0 0,1-1-1 0 0,-1-1 0 0 0,6-3 187 0 0,9-6-5984 0 0,-8 2-876 0 0</inkml:trace>
  <inkml:trace contextRef="#ctx0" brushRef="#br0" timeOffset="89003.315">1976 3929 10136 0 0,'-6'8'1080'0'0,"5"-5"-740"0"0,0 0 0 0 0,0 1 1 0 0,0-1-1 0 0,0 0 1 0 0,0 0-1 0 0,1 0 0 0 0,0 1 1 0 0,-1-1-1 0 0,1 0 0 0 0,1 0 1 0 0,-1 1-1 0 0,0-1-340 0 0,0 23 2013 0 0,-15 54 893 0 0,15-78-2786 0 0,-1 1-1 0 0,1-1 0 0 0,1 0 0 0 0,-1 0 1 0 0,0 1-1 0 0,1-1 0 0 0,-1 0 0 0 0,1 2-119 0 0,2 11 490 0 0,-3-14-331 0 0,0-1-142 0 0,0 1 0 0 0,0-1 0 0 0,0 0-1 0 0,1 1 1 0 0,-1-1 0 0 0,0 0 0 0 0,0 1 0 0 0,0-1 0 0 0,1 0 0 0 0,-1 1 0 0 0,0-1-1 0 0,0 0 1 0 0,1 0 0 0 0,-1 1 0 0 0,0-1 0 0 0,0 0 0 0 0,1 0 0 0 0,-1 0-1 0 0,0 1 1 0 0,1-1-17 0 0,0 0-204 0 0,1 0-1 0 0,-1-1 1 0 0,0 1-1 0 0,0 0 1 0 0,1 0-1 0 0,-1-1 1 0 0,0 1-1 0 0,1-1 0 0 0,-1 1 1 0 0,0-1-1 0 0,0 0 1 0 0,0 1-1 0 0,0-1 1 0 0,0 0-1 0 0,0 0 1 0 0,0 0-1 0 0,0 0 1 0 0,0 0-1 0 0,0 0 1 0 0,0 0-1 0 0,0 0 1 0 0,-1 0-1 0 0,1 0 0 0 0,0 0 1 0 0,-1 0-1 0 0,1-1 1 0 0,0 0 204 0 0,3-10-1949 0 0</inkml:trace>
  <inkml:trace contextRef="#ctx0" brushRef="#br0" timeOffset="89216.431">1985 3813 17591 0 0,'-2'-14'776'0'0,"2"14"168"0"0,0 0-752 0 0,0 0-192 0 0,0 0 0 0 0,0 0 0 0 0,0 0-256 0 0,0 0-96 0 0,0 0-8 0 0,0 0-8 0 0,0 0 256 0 0,0 0 112 0 0,2 8-96 0 0,-2-2 96 0 0,3 0-96 0 0,1 2 96 0 0,-1 0-80 0 0,0 3-7047 0 0</inkml:trace>
  <inkml:trace contextRef="#ctx0" brushRef="#br0" timeOffset="90307.874">2391 3868 6912 0 0,'0'0'96'0'0,"0"0"-74"0"0,1 0-1 0 0,-1 0 0 0 0,0 0 1 0 0,0 0-1 0 0,1 0 1 0 0,-1 0-1 0 0,0-1 1 0 0,0 1-1 0 0,1 0 1 0 0,-1 0-1 0 0,0 0 0 0 0,0 0 1 0 0,0-1-1 0 0,1 1 1 0 0,-1 0-1 0 0,0 0 1 0 0,0 0-1 0 0,0-1 0 0 0,0 1 1 0 0,1 0-1 0 0,-1 0 1 0 0,0 0-1 0 0,0-1 1 0 0,0 1-1 0 0,0 0 1 0 0,0 0-1 0 0,0-1 0 0 0,0 1 1 0 0,0 0-1 0 0,0-1 1 0 0,0 1-1 0 0,0 0 1 0 0,0 0-1 0 0,0-1 0 0 0,0 1 1 0 0,0 0-1 0 0,0 0 1 0 0,0-1-1 0 0,0 1 1 0 0,0 0-1 0 0,0 0 1 0 0,0-1-1 0 0,0 1 0 0 0,-1 0 1 0 0,1 0-1 0 0,0 0 1 0 0,0-1-22 0 0,-1 1 1909 0 0,-1 0 659 0 0,-2 0-1572 0 0,1 1 0 0 0,-1 0 0 0 0,0-1 1 0 0,0 2-1 0 0,1-1 0 0 0,-4 2-996 0 0,-40 20 879 0 0,27-10-439 0 0,0 2-1 0 0,1 0 1 0 0,-6 8-440 0 0,22-21 33 0 0,-9 10 55 0 0,1 0 0 0 0,0 0 0 0 0,1 1 0 0 0,0 1 0 0 0,1 0 0 0 0,1 0 0 0 0,-1 3-88 0 0,-2 14 21 0 0,11-31-20 0 0,0 0 1 0 0,0 1-1 0 0,-1-1 0 0 0,1 0 0 0 0,0 1 1 0 0,0-1-1 0 0,-1 0 0 0 0,1 1 1 0 0,0-1-1 0 0,0 0 0 0 0,0 1 0 0 0,0-1 1 0 0,0 1-1 0 0,0-1 0 0 0,0 1 0 0 0,0-1 1 0 0,0 0-1 0 0,0 1 0 0 0,0-1 1 0 0,0 1-1 0 0,0-1 0 0 0,0 0 0 0 0,0 1 1 0 0,0-1-1 0 0,0 1 0 0 0,0-1 1 0 0,1 0-1 0 0,-1 1 0 0 0,0-1 0 0 0,0 1 1 0 0,0-1-1 0 0,1 0 0 0 0,-1 1 0 0 0,0-1 1 0 0,0 0-1 0 0,1 0 0 0 0,-1 1 1 0 0,0-1-1 0 0,1 0 0 0 0,-1 0 0 0 0,0 1 1 0 0,1-1-2 0 0,0 2 75 0 0,9 3 209 0 0,-6-4-259 0 0,0 0 0 0 0,0 0-1 0 0,0-1 1 0 0,0 0 0 0 0,1 1 0 0 0,-1-2-1 0 0,0 1 1 0 0,0 0 0 0 0,0-1-1 0 0,1 1 1 0 0,-1-1 0 0 0,0-1 0 0 0,0 1-1 0 0,2-1-24 0 0,8-4 24 0 0,0 0-1 0 0,0-1 0 0 0,4-4-23 0 0,-10 7 24 0 0,0-1 0 0 0,0 0 0 0 0,0 0 0 0 0,-1-1 0 0 0,0 0 0 0 0,0-1 0 0 0,-1 0 0 0 0,1 0-24 0 0,12-15 72 0 0,-13 15-60 0 0,0 0-1 0 0,0 0 0 0 0,-1 0 1 0 0,0-1-1 0 0,0 1 0 0 0,2-6-11 0 0,7-17 15 0 0,-3 8-94 0 0,-1-1 1 0 0,-1 0-1 0 0,2-9 79 0 0,-1-6-212 0 0,-1 0 0 0 0,1-26 212 0 0,-7 49 92 0 0,-3 14-88 0 0,1-1-1 0 0,-1 0 0 0 0,1 0 0 0 0,-1 0 0 0 0,0 0 1 0 0,1 0-1 0 0,-1 0 0 0 0,0 0 0 0 0,0 0 0 0 0,-1 0 1 0 0,1 0-1 0 0,0 0 0 0 0,-1 0 0 0 0,1 0 0 0 0,-1 0 1 0 0,1 1-1 0 0,-1-1 0 0 0,0 0 0 0 0,0 0 1 0 0,0 1-1 0 0,0-1 0 0 0,0 0 0 0 0,0 1 0 0 0,-1-2-3 0 0,1 3 0 0 0,0-1 0 0 0,1 1 0 0 0,-1-1 0 0 0,0 1 0 0 0,1 0 0 0 0,-1-1 0 0 0,0 1 0 0 0,0 0 0 0 0,1 0 0 0 0,-1 0 0 0 0,0-1 0 0 0,0 1 0 0 0,0 0 0 0 0,1 0 0 0 0,-1 0 0 0 0,0 0 0 0 0,0 0 0 0 0,1 1 0 0 0,-1-1 0 0 0,0 0 0 0 0,0 0 0 0 0,1 0 0 0 0,-1 1 0 0 0,0-1 0 0 0,0 0 0 0 0,1 1 0 0 0,-1-1 0 0 0,0 0 0 0 0,1 1 0 0 0,-1-1 0 0 0,1 1 0 0 0,-1-1 0 0 0,0 1 0 0 0,-21 19 6 0 0,20-17-1 0 0,-18 18-41 0 0,2 1 1 0 0,0 0-1 0 0,-4 10 36 0 0,17-23-21 0 0,1 1-1 0 0,0-1 0 0 0,0 1 1 0 0,1 0-1 0 0,0 0 0 0 0,1 0 0 0 0,-1 6 22 0 0,-5 19 122 0 0,6-27-98 0 0,0 1 0 0 0,1-1 0 0 0,0 1 0 0 0,0 0 0 0 0,1-1 0 0 0,0 1 0 0 0,1 0-24 0 0,-1 22-152 0 0,-1-24 128 0 0,1 0 1 0 0,0 0-1 0 0,1 0 1 0 0,-1 0-1 0 0,1 0 0 0 0,1 1 24 0 0,0 8 80 0 0,-1-14-63 0 0,-1 1 0 0 0,0-1 0 0 0,1 1 1 0 0,-1-1-1 0 0,1 1 0 0 0,0-1 1 0 0,0 0-1 0 0,0 1 0 0 0,0-1 0 0 0,0 0 1 0 0,1 2-18 0 0,3 3 1 0 0,1 0 0 0 0,-1-1 0 0 0,1 0 0 0 0,1 0 0 0 0,-1 0 0 0 0,3 1-1 0 0,-5-4 19 0 0,0-1 0 0 0,0 0 0 0 0,0 0 0 0 0,0-1 0 0 0,0 1-1 0 0,1-1 1 0 0,-1 0 0 0 0,0 0 0 0 0,1 0 0 0 0,-1-1 0 0 0,1 1 0 0 0,-1-1 0 0 0,1 0-19 0 0,7-1 41 0 0,0 1 0 0 0,0-2 0 0 0,0 1 0 0 0,0-2 1 0 0,0 0-1 0 0,-1 0 0 0 0,1-1 0 0 0,-1 0 0 0 0,5-3-41 0 0,-8 2 16 0 0,1 0 0 0 0,-1 0-1 0 0,0 0 1 0 0,0-1 0 0 0,0 0-1 0 0,-1-1 1 0 0,0 0-1 0 0,0 0 1 0 0,-1 0 0 0 0,0-1-1 0 0,5-7-15 0 0,12-19 63 0 0,-16 26-76 0 0,-1 0-1 0 0,0-1 0 0 0,-1 0 1 0 0,0 0-1 0 0,0 0 1 0 0,-1-1-1 0 0,0 1 14 0 0,0-4-34 0 0,-3 11 29 0 0,0 0 0 0 0,0 0 0 0 0,0 0 0 0 0,-1 0 0 0 0,1 0-1 0 0,-1 0 1 0 0,1 0 0 0 0,-1-1 0 0 0,0 1 0 0 0,0 0 0 0 0,0 0-1 0 0,0 0 1 0 0,0 0 0 0 0,0-1 0 0 0,0 1 0 0 0,-1 0 0 0 0,1 0-1 0 0,-1 0 1 0 0,0-1 5 0 0,1 2-1 0 0,-1 1 0 0 0,1 0 0 0 0,0-1 0 0 0,0 1 0 0 0,-1 0 0 0 0,1-1 0 0 0,0 1 0 0 0,-1 0 0 0 0,1 0 0 0 0,0-1-1 0 0,-1 1 1 0 0,1 0 0 0 0,0 0 0 0 0,-1-1 0 0 0,1 1 0 0 0,0 0 0 0 0,-1 0 0 0 0,1 0 0 0 0,-1 0 0 0 0,1 0 0 0 0,0 0 0 0 0,-1 0 0 0 0,1 0-1 0 0,-1 0 1 0 0,1 0 0 0 0,-1 0 0 0 0,1 0 0 0 0,0 0 0 0 0,-1 0 0 0 0,1 0 0 0 0,-1 0 0 0 0,1 0 0 0 0,0 0 0 0 0,-1 0 0 0 0,1 1 0 0 0,-1-1-1 0 0,1 0 1 0 0,0 0 0 0 0,-1 0 0 0 0,1 1 0 0 0,0-1 0 0 0,-1 0 1 0 0,0 1-8 0 0,-2 1-11 0 0,0 0 0 0 0,0 0 0 0 0,0 1 1 0 0,0-1-1 0 0,0 1 0 0 0,1 0 0 0 0,-1-1 0 0 0,1 1 0 0 0,0 1 0 0 0,0-1 1 0 0,0 0-1 0 0,-1 2 19 0 0,-4 9-61 0 0,1 0 0 0 0,-2 7 61 0 0,5-13 5 0 0,-4 11 0 0 0,2 1 0 0 0,0 0 0 0 0,1 0 0 0 0,0 6-5 0 0,4-25 0 0 0,0 1 0 0 0,0 1 0 0 0,0-1 0 0 0,0 0 0 0 0,0 0 0 0 0,0 1 0 0 0,0-1 0 0 0,1 0 0 0 0,-1 0 0 0 0,1 1 0 0 0,-1-1 0 0 0,1 0 0 0 0,0 0 0 0 0,0 0 0 0 0,0 0 0 0 0,0 0 0 0 0,1 1 0 0 0,-2-2 11 0 0,1 0 0 0 0,0 0 0 0 0,-1 0-1 0 0,1 0 1 0 0,0 0 0 0 0,0 0 0 0 0,0 0-1 0 0,0 0 1 0 0,0 0 0 0 0,0 0-1 0 0,0 0 1 0 0,0 0 0 0 0,0-1 0 0 0,0 1-1 0 0,0 0 1 0 0,0-1 0 0 0,0 1 0 0 0,1-1-1 0 0,-1 0 1 0 0,0 1 0 0 0,0-1 0 0 0,2 0-11 0 0,0 1 37 0 0,0-1 0 0 0,-1-1 0 0 0,1 1 0 0 0,0 0 0 0 0,0-1 0 0 0,0 1 0 0 0,0-1 0 0 0,-1 0 0 0 0,1 0 0 0 0,1-1-37 0 0,8-3 128 0 0,-2-1 0 0 0,1-1 0 0 0,-1 0 0 0 0,6-5-128 0 0,7-7 237 0 0,-2-1 0 0 0,0-1 0 0 0,6-10-237 0 0,0 0-118 0 0,-22 26 35 0 0,0 0 0 0 0,0 1-1 0 0,1-1 1 0 0,1 0 83 0 0,-6 4-32 0 0,1 0 1 0 0,0-1-1 0 0,0 1 0 0 0,0 0 1 0 0,0 0-1 0 0,1 0 1 0 0,-1 1-1 0 0,0-1 0 0 0,0 0 1 0 0,0 1-1 0 0,1 0 1 0 0,-1-1-1 0 0,0 1 0 0 0,2 0 32 0 0,-3 0-6 0 0,-1 0 1 0 0,1 0-1 0 0,-1 0 0 0 0,1 0 0 0 0,-1 0 0 0 0,1 0 1 0 0,-1 0-1 0 0,1 0 0 0 0,-1 0 0 0 0,1 0 0 0 0,0 0 0 0 0,-1 0 1 0 0,0 1-1 0 0,1-1 0 0 0,-1 0 0 0 0,1 0 0 0 0,-1 1 0 0 0,1-1 1 0 0,-1 0-1 0 0,1 1 0 0 0,-1-1 0 0 0,0 0 0 0 0,1 1 0 0 0,-1-1 1 0 0,0 0-1 0 0,1 1 0 0 0,-1-1 0 0 0,0 1 6 0 0,2 1-21 0 0,0 0 8 0 0,0 0 0 0 0,0 1 0 0 0,0-1 0 0 0,0 1 0 0 0,0 0 0 0 0,-1 0 0 0 0,1 0 0 0 0,-1-1 0 0 0,1 1 0 0 0,-1 0 0 0 0,0 1 0 0 0,0-1 0 0 0,-1 0-1 0 0,1 0 14 0 0,7 22-83 0 0,-5-18 79 0 0,-1 0 1 0 0,0 0-1 0 0,0 0 1 0 0,0 4 3 0 0,5 19 0 0 0,2 5-5 0 0,-8-26 38 0 0,1-1 1 0 0,0 1-1 0 0,4 6-33 0 0,-6-14 75 0 0,0-1 46 0 0,0 0 107 0 0,2 0-212 0 0,-1-1 1 0 0,1 1-1 0 0,-1 0 1 0 0,0-1-1 0 0,1 0 1 0 0,-1 1-1 0 0,0-1 1 0 0,1 0-1 0 0,-1 0 1 0 0,0 0-1 0 0,0 0 1 0 0,1 0-1 0 0,-1 0 1 0 0,0 0-1 0 0,0 0 1 0 0,0 0-1 0 0,0 0 1 0 0,-1 0-1 0 0,1-1 1 0 0,0 1-1 0 0,0 0 1 0 0,-1-1-1 0 0,1 1 1 0 0,0-1-17 0 0,0-2 38 0 0,1-1 1 0 0,-1 1-1 0 0,1 0 1 0 0,-1-1-1 0 0,0 1 1 0 0,-1 0-1 0 0,1-5-38 0 0,8-59-708 0 0,-9 66 684 0 0,0 0-1 0 0,0 0 0 0 0,0-1 1 0 0,1 1-1 0 0,-1 0 0 0 0,1-1 1 0 0,-1 1-1 0 0,1 0 0 0 0,0 0 1 0 0,-1 0-1 0 0,1 0 0 0 0,0 0 1 0 0,1 0-1 0 0,-1 0 0 0 0,0 0 1 0 0,0 0-1 0 0,1 0 0 0 0,0 0 25 0 0,-1 1-10 0 0,-1 1 0 0 0,1-1 0 0 0,-1 0 0 0 0,0 1-1 0 0,1-1 1 0 0,-1 1 0 0 0,0-1 0 0 0,0 0-1 0 0,1 0 1 0 0,-1 1 0 0 0,0-1 0 0 0,0 0 0 0 0,0 1-1 0 0,0-1 1 0 0,0 0 10 0 0,0 0-3 0 0,0 1 0 0 0,0 0 0 0 0,0-1-1 0 0,0 1 1 0 0,0 0 0 0 0,0-1 0 0 0,1 1 0 0 0,-1-1-1 0 0,0 1 1 0 0,0 0 0 0 0,0-1 0 0 0,0 1 0 0 0,0 0-1 0 0,1-1 1 0 0,-1 1 0 0 0,0 0 0 0 0,0-1-1 0 0,1 1 1 0 0,-1 0 0 0 0,0-1 0 0 0,0 1 0 0 0,1 0-1 0 0,-1 0 1 0 0,0-1 0 0 0,1 1 3 0 0,0 0-9 0 0,1-1 1 0 0,0 1-1 0 0,-1-1 1 0 0,1 1-1 0 0,0-1 0 0 0,0 1 1 0 0,-1 0-1 0 0,1 0 1 0 0,0 0-1 0 0,0 0 1 0 0,-1 0-1 0 0,1 1 0 0 0,0-1 1 0 0,-1 0-1 0 0,1 1 1 0 0,0-1-1 0 0,-1 1 0 0 0,1 0 1 0 0,0 0-1 0 0,-1-1 1 0 0,1 1-1 0 0,-1 0 1 0 0,1 0-1 0 0,-1 0 0 0 0,1 1 9 0 0,1 0 0 0 0,0 1-1 0 0,-1 0 0 0 0,1-1 1 0 0,-1 1-1 0 0,0 0 0 0 0,1 0 1 0 0,-1 0-1 0 0,0 0 0 0 0,-1 1 1 0 0,1-1-1 0 0,-1 1 0 0 0,1-1 1 0 0,-1-1 0 0 0,-1 0 0 0 0,1 0 0 0 0,0 0 0 0 0,1-1 0 0 0,-1 1 0 0 0,0 0 0 0 0,0-1 0 0 0,1 1 0 0 0,-1 0 0 0 0,2 0 0 0 0,-1-1 0 0 0,-1 1 0 0 0,1-1 0 0 0,-1 1 0 0 0,1 0 0 0 0,-1-1 0 0 0,0 1 0 0 0,0 0 0 0 0,0 0 0 0 0,0 0 0 0 0,0 0 0 0 0,1 3 21 0 0,-1-1-1 0 0,1 0 1 0 0,0 1 0 0 0,0-1-1 0 0,0 0 1 0 0,0 0-1 0 0,1 0 1 0 0,0 0-1 0 0,0-1 1 0 0,0 1-1 0 0,0-1 1 0 0,1 2-21 0 0,9 9 126 0 0,-11-12-77 0 0,0 0-1 0 0,0 0 1 0 0,0 0-1 0 0,0 0 0 0 0,0 0 1 0 0,0 0-1 0 0,0-1 0 0 0,1 1 1 0 0,-1 0-1 0 0,0-1 1 0 0,2 1-49 0 0,2 0 84 0 0,-1 0-1 0 0,0 0 1 0 0,1 0 0 0 0,-1-1 0 0 0,1 0 0 0 0,-1 0 0 0 0,1-1 0 0 0,0 1 0 0 0,-1-1 0 0 0,1 0 0 0 0,0-1-1 0 0,-1 1 1 0 0,1-1 0 0 0,4-1-84 0 0,21-6 316 0 0,-21 6-246 0 0,-2 0 0 0 0,1-1 0 0 0,7-2-70 0 0,-14 4 14 0 0,0 0-1 0 0,0 0 1 0 0,-1 0 0 0 0,1 0 0 0 0,0 0 0 0 0,0-1-1 0 0,-1 1 1 0 0,1 0 0 0 0,-1-1 0 0 0,1 0-1 0 0,-1 1 1 0 0,0-1 0 0 0,1 1 0 0 0,-1-1 0 0 0,0 0-1 0 0,0 0 1 0 0,1-2-14 0 0,9-19 41 0 0,-9 20-65 0 0,0 1 0 0 0,-1-1 0 0 0,1 0 0 0 0,-1 0-1 0 0,0 0 1 0 0,0 0 0 0 0,0-1 0 0 0,0 1 0 0 0,-1 0-1 0 0,1 0 1 0 0,-1 0 0 0 0,1-3 24 0 0,4-89-1735 0 0,-5 88 1481 0 0,-1-1 0 0 0,1 0-1 0 0,-1 1 1 0 0,-1-5 254 0 0,0 5-261 0 0,1 0 0 0 0,0 0 0 0 0,1 0 0 0 0,0 0 0 0 0,0-2 261 0 0,2-6-442 0 0,-1 7 203 0 0,0 1-1 0 0,-1 0 0 0 0,0-1 0 0 0,0 1 0 0 0,0 0 0 0 0,-1-1 1 0 0,0 1-1 0 0,-1-1 240 0 0,1 3-114 0 0,1 1 1 0 0,-1 0 0 0 0,1 0-1 0 0,0 0 1 0 0,0 0 0 0 0,1 0-1 0 0,-1-1 1 0 0,2-2 113 0 0,-2 4 13 0 0,1 0 0 0 0,-1 0-1 0 0,1-1 1 0 0,-1 1 0 0 0,0 0 0 0 0,0-1-1 0 0,0 1 1 0 0,-1-1 0 0 0,1 1 0 0 0,-1 0 0 0 0,0 0-1 0 0,0-1-12 0 0,1 4 31 0 0,0-1-1 0 0,-1 1 1 0 0,1 0-1 0 0,0-1 1 0 0,0 1-1 0 0,0-1 0 0 0,0 1 1 0 0,-1 0-1 0 0,1-1 1 0 0,0 1-1 0 0,0-1 1 0 0,0 1-1 0 0,0 0 0 0 0,0-1 1 0 0,0 1-1 0 0,0-1 1 0 0,0 1-1 0 0,0-1 0 0 0,0 1 1 0 0,0 0-1 0 0,1-1 1 0 0,-1 1-1 0 0,0-1 1 0 0,0 1-1 0 0,0 0 0 0 0,0-1 1 0 0,1 1-31 0 0,11-3 920 0 0,-15 25 186 0 0,3-11-1076 0 0,0-1 0 0 0,-1 1-1 0 0,0-1 1 0 0,-1 1-1 0 0,-2 5-29 0 0,2-4 20 0 0,0 1-1 0 0,1-1 1 0 0,0 0-1 0 0,1 0 0 0 0,0 0 1 0 0,1 1-1 0 0,1-1 0 0 0,0 4-19 0 0,1 6 221 0 0,0 20-221 0 0,-4-18 104 0 0,1-15-26 0 0,-1 1-1 0 0,2 0 1 0 0,-1 0 0 0 0,1 0 0 0 0,1 0 0 0 0,-1 0-1 0 0,4 8-77 0 0,-4-16 16 0 0,-1 0 0 0 0,1 1 0 0 0,-1-1 0 0 0,0 0 0 0 0,1 1 0 0 0,-1-1 0 0 0,0 1 0 0 0,-1-1-1 0 0,1 0 1 0 0,0 2-16 0 0,-1-2 18 0 0,1 0-1 0 0,0 0 1 0 0,0 0-1 0 0,0 0 1 0 0,0 1 0 0 0,0-1-1 0 0,0 0 1 0 0,0 0-1 0 0,1 0 1 0 0,-1 0-1 0 0,1 1 1 0 0,0-1-18 0 0,-1-1-30 0 0,1-1 0 0 0,-1 1 1 0 0,0-1-1 0 0,0 1 0 0 0,0-1 1 0 0,1 1-1 0 0,-1 0 0 0 0,0-1 1 0 0,0 1-1 0 0,0-1 0 0 0,0 1 0 0 0,0-1 1 0 0,0 1-1 0 0,0-1 0 0 0,0 1 1 0 0,0 0-1 0 0,-1-1 0 0 0,1 1 1 0 0,0-1-1 0 0,0 1 0 0 0,0-1 1 0 0,-1 1-1 0 0,1-1 0 0 0,0 1 1 0 0,0-1-1 0 0,-1 1 0 0 0,1-1 1 0 0,-1 0-1 0 0,1 1 0 0 0,0-1 1 0 0,-1 1-1 0 0,1-1 0 0 0,-1 0 0 0 0,1 1 1 0 0,-1-1-1 0 0,1 0 0 0 0,-1 0 1 0 0,1 1-1 0 0,-1-1 0 0 0,1 0 1 0 0,-1 0-1 0 0,0 0 30 0 0,1 0-883 0 0</inkml:trace>
  <inkml:trace contextRef="#ctx0" brushRef="#br0" timeOffset="90519.08">3364 3807 17359 0 0,'0'0'396'0'0,"3"1"52"0"0,21 2-79 0 0,0 0-1 0 0,1-2 1 0 0,0 0-369 0 0,32 1 492 0 0,9 2 131 0 0,16 2 95 0 0,-26 4-6052 0 0,-46-7-1450 0 0</inkml:trace>
  <inkml:trace contextRef="#ctx0" brushRef="#br0" timeOffset="92245.311">73 4776 6912 0 0,'0'0'528'0'0,"0"-2"-342"0"0,-5-7 2227 0 0,2 7 2977 0 0,0 7 424 0 0,2-2-4940 0 0,1-1-2737 0 0,-3 8 2065 0 0,1-1-1 0 0,0 1 1 0 0,1 0 0 0 0,-1 3-202 0 0,-1 15 349 0 0,-6 42 924 0 0,3 1 1 0 0,3 57-1274 0 0,2-99 38 0 0,3 0 1 0 0,0 0 0 0 0,2-1-1 0 0,4 17-38 0 0,-2-29 28 0 0,-6-15-192 0 0,0-1-112 0 0,1-2-132 0 0,0-1-1 0 0,-1 1 0 0 0,1-1 1 0 0,0 1-1 0 0,0 0 0 0 0,0 0 1 0 0,1-2 408 0 0,5-12-3030 0 0,-7 3-3627 0 0</inkml:trace>
  <inkml:trace contextRef="#ctx0" brushRef="#br0" timeOffset="92566.978">57 4867 11376 0 0,'2'-6'497'0'0,"6"-21"39"0"0,-8 26-449 0 0,1 0 1 0 0,-1 0-1 0 0,1 0 0 0 0,0 0 1 0 0,-1 0-1 0 0,1 0 1 0 0,0 0-1 0 0,-1 0 0 0 0,1 0 1 0 0,0 1-1 0 0,0-1 1 0 0,0 0-1 0 0,0 1 0 0 0,0-1 1 0 0,0 0-1 0 0,0 1 1 0 0,0-1-1 0 0,0 1 0 0 0,0-1 1 0 0,0 1-1 0 0,0 0 1 0 0,0 0-88 0 0,7-1 512 0 0,0 0 0 0 0,0 1 0 0 0,-1 0-1 0 0,1 1 1 0 0,0 0 0 0 0,-1 0 0 0 0,1 1 0 0 0,1 0-512 0 0,1 1 123 0 0,0 1-1 0 0,0 0 0 0 0,0 0 0 0 0,0 1 1 0 0,-1 0-1 0 0,0 0 0 0 0,0 1 0 0 0,-1 1 0 0 0,4 2-122 0 0,-8-5 77 0 0,-1 0-1 0 0,1 0 1 0 0,-1 0-1 0 0,0 1 0 0 0,0-1 1 0 0,3 5-77 0 0,-5-7 42 0 0,0 1 0 0 0,0-1 1 0 0,0 1-1 0 0,0 0 0 0 0,0-1 0 0 0,0 1 1 0 0,0 0-1 0 0,-1 0 0 0 0,0 0 1 0 0,1-1-1 0 0,-1 1 0 0 0,0 0 0 0 0,-1 0-42 0 0,1 1 55 0 0,-1 0-1 0 0,0 0 0 0 0,-1 0 1 0 0,1 0-1 0 0,-1 0 0 0 0,0 0 1 0 0,0-1-1 0 0,0 1 0 0 0,0-1 1 0 0,-1 1-1 0 0,1-1 0 0 0,-1 0 1 0 0,0 0-1 0 0,0 0 0 0 0,0 0 1 0 0,0-1-1 0 0,0 1 0 0 0,-1-1 1 0 0,1 0-1 0 0,-2 1-54 0 0,0-1 53 0 0,-1 1 0 0 0,1-1 1 0 0,-1 0-1 0 0,0 0 0 0 0,1-1 0 0 0,-1 0 1 0 0,-6 1-54 0 0,-15 3 150 0 0,16-2-238 0 0,0 0 1 0 0,0-1 0 0 0,-1 0-1 0 0,1-1 1 0 0,-1-1 0 0 0,1 0-1 0 0,-1 0 1 0 0,-2-1 87 0 0,11 0-117 0 0,0 1-1 0 0,1-1 1 0 0,-1 0 0 0 0,0 1 0 0 0,1-1-1 0 0,0 0 1 0 0,-1-1 0 0 0,1 1 0 0 0,-1 0-1 0 0,1-1 1 0 0,0 1 0 0 0,0-1-1 0 0,0 0 1 0 0,0 0 0 0 0,0 0 0 0 0,0 0-1 0 0,0 0 118 0 0,-7-18-5938 0 0,6 7 104 0 0</inkml:trace>
  <inkml:trace contextRef="#ctx0" brushRef="#br0" timeOffset="93202.006">264 4620 5528 0 0,'3'0'170'0'0,"-2"1"-129"0"0,0-1 1 0 0,0 0-1 0 0,0 0 1 0 0,1 0 0 0 0,-1 1-1 0 0,0-1 1 0 0,0-1 0 0 0,0 1-1 0 0,0 0 1 0 0,0 0-1 0 0,0 0 1 0 0,0 0 0 0 0,1-1-1 0 0,-1 1 1 0 0,0-1 0 0 0,0 1-1 0 0,0-1-41 0 0,0 1 1520 0 0,1 0 519 0 0,-1 1-1683 0 0,1 0 1 0 0,-1 1 0 0 0,1-1 0 0 0,-1 0 0 0 0,1 0 0 0 0,-1 1-1 0 0,0-1 1 0 0,0 0 0 0 0,1 1 0 0 0,-1-1 0 0 0,0 1-1 0 0,0 0 1 0 0,-1-1 0 0 0,1 1 0 0 0,0 1-357 0 0,11 33 1101 0 0,-8-18-536 0 0,0-1-23 0 0,-1 0 0 0 0,0 0 0 0 0,-2 1 0 0 0,0-1 0 0 0,-1 17-542 0 0,1 24 1233 0 0,-1 9 60 0 0,6-2-562 0 0,-5-36 199 0 0,5-36-874 0 0,-1 3-26 0 0,-1-1 0 0 0,0-1 1 0 0,0 1-1 0 0,0-1 0 0 0,0 0 0 0 0,-1 0 0 0 0,0 0 0 0 0,0 0 0 0 0,0-2-30 0 0,3-11-162 0 0,1 1 1 0 0,0 0-1 0 0,2 0 0 0 0,8-14 162 0 0,-13 25-46 0 0,1 0 0 0 0,-1 1-1 0 0,1 0 1 0 0,0 0 0 0 0,1 0 0 0 0,-1 1-1 0 0,1-1 1 0 0,0 1 0 0 0,1 1 0 0 0,-1-1-1 0 0,1 1 1 0 0,0 0 0 0 0,1 0 46 0 0,-7 4-3 0 0,-1 0 0 0 0,1 0 0 0 0,-1 0 0 0 0,1 0 0 0 0,-1 0 0 0 0,1 0 0 0 0,-1 0 0 0 0,1 0 0 0 0,-1 1 0 0 0,1-1 1 0 0,-1 0-1 0 0,1 0 0 0 0,-1 0 0 0 0,1 1 0 0 0,-1-1 0 0 0,1 0 0 0 0,-1 1 0 0 0,1-1 0 0 0,-1 0 0 0 0,0 1 0 0 0,1-1 0 0 0,-1 1 0 0 0,0-1 0 0 0,1 1 0 0 0,-1-1 0 0 0,0 1 3 0 0,8 11 6 0 0,-6-4-6 0 0,-1 0 0 0 0,1 0 0 0 0,-1 0 0 0 0,0 0 0 0 0,-1 0 0 0 0,0 0 0 0 0,0 0 0 0 0,-1 0 0 0 0,0 0 0 0 0,-1 4 0 0 0,-2 18 0 0 0,-3 12 42 0 0,4-26-26 0 0,0 0 1 0 0,2 0 0 0 0,-1 2-17 0 0,2-13 42 0 0,0-1 0 0 0,0 0 0 0 0,1 0 0 0 0,-1 0 0 0 0,1 0 1 0 0,0 0-1 0 0,0 0 0 0 0,0 0 0 0 0,1 0 0 0 0,0 0 0 0 0,-1 0 0 0 0,1-1 0 0 0,0 1 1 0 0,1 0-43 0 0,-2-2 20 0 0,1-1 0 0 0,-1 1 0 0 0,0-1 0 0 0,1 0 0 0 0,-1 0 0 0 0,1 0 0 0 0,-1 0 0 0 0,1 0 0 0 0,0 0 0 0 0,-1 0 0 0 0,1 0 0 0 0,0 0 0 0 0,0-1 0 0 0,0 1 1 0 0,-1-1-1 0 0,1 0 0 0 0,0 1 0 0 0,0-1 0 0 0,0 0 0 0 0,0 0 0 0 0,0 0 0 0 0,0 0 0 0 0,0 0 0 0 0,0-1 0 0 0,-1 1 0 0 0,1 0 0 0 0,0-1 0 0 0,0 0 0 0 0,0 1 0 0 0,-1-1 1 0 0,2-1-21 0 0,7-2 28 0 0,-1-1 0 0 0,0-1 0 0 0,0 0 0 0 0,-1 0 1 0 0,2-1-29 0 0,-6 4 49 0 0,15-12-34 0 0,-10 9-54 0 0,0-1-1 0 0,0 0 0 0 0,-1 0 1 0 0,0-1-1 0 0,2-4 40 0 0,10-9-168 0 0,-15 16 109 0 0,-1 1 0 0 0,0-1 0 0 0,0 0 0 0 0,0 0 0 0 0,2-5 59 0 0,8-8-194 0 0,-4 8 26 0 0,-7 5 133 0 0,-6 14 19 0 0,0-1 0 0 0,1 1 0 0 0,0 0 0 0 0,0 0 0 0 0,1 0 1 0 0,0 1-1 0 0,0 7 16 0 0,1-13-6 0 0,0 1 0 0 0,1 0 0 0 0,-1-1 1 0 0,1 1-1 0 0,0 0 0 0 0,0-1 1 0 0,1 1-1 0 0,-1-1 0 0 0,1 0 1 0 0,0 1-1 0 0,0-1 0 0 0,0 0 0 0 0,1 0 1 0 0,-1 0-1 0 0,1 0 0 0 0,2 1 6 0 0,-2-3 4 0 0,0 1 0 0 0,1-1 0 0 0,0 0 1 0 0,-1 1-1 0 0,1-2 0 0 0,0 1 0 0 0,0 0 0 0 0,0-1 0 0 0,0 0 0 0 0,0 0 0 0 0,0 0 0 0 0,1 0 0 0 0,-1-1 0 0 0,0 0 0 0 0,0 0 0 0 0,1 0 0 0 0,1 0-4 0 0,2-1 10 0 0,0 1 0 0 0,-1-2-1 0 0,1 1 1 0 0,-1-1 0 0 0,1 0-1 0 0,-1 0 1 0 0,0-1 0 0 0,0 0-1 0 0,2-1-9 0 0,-4 1 37 0 0,0-1 0 0 0,0 1 0 0 0,0-1 0 0 0,-1 0 0 0 0,1 0 0 0 0,-1-1 0 0 0,0 1 0 0 0,0-1 0 0 0,-1 0 0 0 0,1 0 0 0 0,0-2-37 0 0,-3 4 22 0 0,1 0-1 0 0,-1 0 1 0 0,1 0 0 0 0,-1 0-1 0 0,0 0 1 0 0,0-1-1 0 0,0 1 1 0 0,-1-1 0 0 0,1 1-1 0 0,-1 0 1 0 0,0-1-1 0 0,0 1 1 0 0,0-1 0 0 0,0 1-1 0 0,-1-1 1 0 0,1 1-1 0 0,-1 0 1 0 0,0-1 0 0 0,-1-2-22 0 0,0 2-4 0 0,1 0 1 0 0,-1 0-1 0 0,0 0 1 0 0,0 0-1 0 0,0 0 0 0 0,0 0 1 0 0,-1 0-1 0 0,0 1 1 0 0,0 0-1 0 0,0-1 1 0 0,0 1-1 0 0,0 0 1 0 0,0 0-1 0 0,-4-1 4 0 0,0-1-29 0 0,0 1-1 0 0,-1 1 1 0 0,0-1-1 0 0,1 1 0 0 0,-1 0 1 0 0,0 1-1 0 0,0 0 1 0 0,-1 0-1 0 0,-1 1 30 0 0,-15-2-576 0 0,1 1 0 0 0,-12 2 576 0 0,-11 5-3276 0 0,40-4 1294 0 0</inkml:trace>
  <inkml:trace contextRef="#ctx0" brushRef="#br0" timeOffset="93460.06">1115 4600 14832 0 0,'0'0'678'0'0,"0"0"-14"0"0,0 9-372 0 0,0-2-188 0 0,1-1-1 0 0,0 1 1 0 0,0-1 0 0 0,1 2-104 0 0,3 22 466 0 0,2 13 221 0 0,-5-30-275 0 0,0 0 1 0 0,0 0-1 0 0,-1 4-412 0 0,0 153 2262 0 0,-1-156-2135 0 0,1-4-97 0 0,-1 0-1 0 0,-1-1 0 0 0,1 1 1 0 0,-2 0-1 0 0,1 0 1 0 0,-1-1-1 0 0,0 1 0 0 0,-4 6-29 0 0,6-16-75 0 0,0 0 0 0 0,0 1-1 0 0,0-1 1 0 0,-1 1-1 0 0,1-1 1 0 0,0 0 0 0 0,-1 0-1 0 0,1 1 1 0 0,0-1-1 0 0,-1 0 1 0 0,1 1 0 0 0,0-1-1 0 0,-1 0 1 0 0,1 0-1 0 0,-1 0 1 0 0,1 1 0 0 0,0-1-1 0 0,-1 0 1 0 0,1 0-1 0 0,-1 0 1 0 0,1 0 0 0 0,0 0-1 0 0,-1 0 1 0 0,1 0-1 0 0,-1 0 1 0 0,1 0 0 0 0,-1 0-1 0 0,1 0 1 0 0,0 0-1 0 0,-1 0 1 0 0,1 0 0 0 0,-1 0-1 0 0,1 0 1 0 0,-1-1 0 0 0,1 1-1 0 0,0 0 1 0 0,-1 0-1 0 0,1 0 1 0 0,-1-1 75 0 0,-14-8-2382 0 0,5-2 537 0 0</inkml:trace>
  <inkml:trace contextRef="#ctx0" brushRef="#br0" timeOffset="94238.542">1147 4795 5528 0 0,'12'4'1102'0'0,"1"-1"1"0"0,0 0 0 0 0,-1-1-1 0 0,14 1-1102 0 0,4 1 1511 0 0,23 5-237 0 0,-8-1 1297 0 0,22 0-2571 0 0,-51-8 507 0 0,1-1 1 0 0,10-1-508 0 0,14-1 665 0 0,-41 3-647 0 0,1 1 0 0 0,-1-1 0 0 0,0 0 0 0 0,1 0 0 0 0,-1 0 0 0 0,1 0 0 0 0,-1 0 0 0 0,0 0 0 0 0,1 0 0 0 0,-1 0 0 0 0,0 0 0 0 0,1 0 0 0 0,-1 0 0 0 0,1 0 0 0 0,-1-1-1 0 0,0 1 1 0 0,1 0 0 0 0,-1 0 0 0 0,0 0 0 0 0,1 0 0 0 0,-1-1 0 0 0,0 1 0 0 0,1 0 0 0 0,-1 0 0 0 0,0-1 0 0 0,1 1 0 0 0,-1 0 0 0 0,0 0 0 0 0,0-1 0 0 0,1 1 0 0 0,-1 0 0 0 0,0-1-18 0 0,0 1 17 0 0,-1-1 0 0 0,1 1 0 0 0,-1 0 1 0 0,1-1-1 0 0,-1 1 0 0 0,1 0 0 0 0,-1-1 1 0 0,1 1-1 0 0,-1 0 0 0 0,0 0 0 0 0,1-1 0 0 0,-1 1 1 0 0,1 0-1 0 0,-1 0 0 0 0,0 0 0 0 0,1 0 0 0 0,-1 0 1 0 0,0 0-1 0 0,1 0 0 0 0,-1 0 0 0 0,1 0 0 0 0,-1 0-17 0 0,-9 1 37 0 0,-1-1-1 0 0,1 2 0 0 0,0 0 1 0 0,-1 0-1 0 0,1 0 0 0 0,1 1 1 0 0,-1 1-1 0 0,0 0 0 0 0,1 0 1 0 0,-1 1-1 0 0,1 0 0 0 0,-3 3-36 0 0,3-2 28 0 0,1-2 0 0 0,1 1 0 0 0,0 0 0 0 0,1 0 0 0 0,-4 3-28 0 0,-7 8 91 0 0,4-3 123 0 0,0 0 0 0 0,-7 10-214 0 0,17-20 46 0 0,1 0 0 0 0,-1 1-1 0 0,1-1 1 0 0,0 1 0 0 0,0 0-1 0 0,1-1 1 0 0,-1 1-1 0 0,1 0 1 0 0,-1 0 0 0 0,1 0-1 0 0,0 0 1 0 0,1 0-1 0 0,-1 4-45 0 0,1-7 14 0 0,0 0 1 0 0,0-1-1 0 0,0 1 0 0 0,1 0 0 0 0,-1 0 0 0 0,0 0 0 0 0,1-1 0 0 0,-1 1 0 0 0,0 0 0 0 0,1-1 0 0 0,-1 1 1 0 0,1 0-1 0 0,-1-1 0 0 0,1 1 0 0 0,-1 0 0 0 0,1-1 0 0 0,0 1 0 0 0,-1-1 0 0 0,1 1 0 0 0,0-1 0 0 0,-1 1 1 0 0,1-1-1 0 0,0 0 0 0 0,0 1 0 0 0,0-1-14 0 0,1 1 46 0 0,1 0 0 0 0,-1 0 0 0 0,0-1 0 0 0,1 1 0 0 0,-1-1-1 0 0,1 1 1 0 0,-1-1 0 0 0,1 0-46 0 0,4-1 43 0 0,-1 0 0 0 0,1 0 0 0 0,-1-1 0 0 0,0 1 0 0 0,0-2 0 0 0,1 1-1 0 0,-2-1 1 0 0,1 1 0 0 0,0-2-43 0 0,10-5 88 0 0,0 0 0 0 0,10-9-88 0 0,-14 7 49 0 0,1-1 0 0 0,-2 0 0 0 0,0 0 0 0 0,-1-1 0 0 0,0-1 0 0 0,2-2-49 0 0,0-2 24 0 0,1 1 0 0 0,15-16-24 0 0,-24 29 0 0 0,0 0 0 0 0,1 1 0 0 0,0 0 0 0 0,-1-1 0 0 0,1 1 0 0 0,0 1 0 0 0,5-3 0 0 0,-8 4 0 0 0,0 1 0 0 0,0-1 0 0 0,0 0 0 0 0,1 0 0 0 0,-1 1 0 0 0,0 0 0 0 0,0-1 0 0 0,0 1 0 0 0,1 0 0 0 0,-1 0 0 0 0,0 0 0 0 0,1 0 0 0 0,-1 0 0 0 0,0 1 0 0 0,0-1 0 0 0,0 1 0 0 0,1-1 0 0 0,-1 1 0 0 0,0 0 0 0 0,1 0 0 0 0,2 4-6 0 0,-1-1 0 0 0,1 1 0 0 0,-1 0-1 0 0,0 0 1 0 0,0 0 0 0 0,-1 0 0 0 0,0 1-1 0 0,0 0 1 0 0,0-1 0 0 0,0 1 0 0 0,-1 0 6 0 0,0-2-4 0 0,2 7 13 0 0,1 0 0 0 0,-2 0 0 0 0,1 1-1 0 0,-1 0 1 0 0,-1-1 0 0 0,0 1 0 0 0,-1 0 0 0 0,0 0-1 0 0,-1 0 1 0 0,0 0 0 0 0,-1 0 0 0 0,-2 9-9 0 0,3-21 34 0 0,0 1-1 0 0,0-1 1 0 0,0 1 0 0 0,0 0 0 0 0,0-1 0 0 0,0 1 0 0 0,-1-1-1 0 0,1 1 1 0 0,0 0 0 0 0,0-1 0 0 0,-1 1 0 0 0,1-1 0 0 0,0 1-1 0 0,-1-1 1 0 0,1 1 0 0 0,0-1 0 0 0,-1 1 0 0 0,1-1 0 0 0,-1 1-1 0 0,1-1 1 0 0,0 0 0 0 0,-1 1 0 0 0,1-1 0 0 0,-1 0 0 0 0,0 1-1 0 0,1-1 1 0 0,-1 0-34 0 0,0 0 14 0 0,0 0 0 0 0,0 0 0 0 0,1 0 0 0 0,-1 0 0 0 0,0 0 0 0 0,0-1 0 0 0,0 1 0 0 0,0 0 0 0 0,1 0 0 0 0,-1-1 0 0 0,0 1 0 0 0,0-1 0 0 0,1 1 0 0 0,-1-1 0 0 0,0 1 0 0 0,1-1 0 0 0,-1 1-14 0 0,-2-3 18 0 0,-1 0-1 0 0,2 0 1 0 0,-1-1 0 0 0,0 1 0 0 0,1 0 0 0 0,-1-1 0 0 0,0-1-18 0 0,2 1-13 0 0,-1 0 1 0 0,1 0-1 0 0,0-1 1 0 0,0 1 0 0 0,1 0-1 0 0,-1 0 1 0 0,1-1-1 0 0,0 1 1 0 0,0 0 0 0 0,1 0-1 0 0,-1-1 1 0 0,1 1-1 0 0,0 0 1 0 0,0 0 0 0 0,1-2 12 0 0,2-6-275 0 0,0 0 0 0 0,1 1 0 0 0,1-1 0 0 0,3-5 275 0 0,-5 11-126 0 0,0 0 0 0 0,0 0-1 0 0,1 1 1 0 0,0-1 0 0 0,0 1 0 0 0,0 0-1 0 0,0 1 1 0 0,6-4 126 0 0,-8 6-18 0 0,0-1 1 0 0,0 1-1 0 0,1 1 1 0 0,0-1-1 0 0,-1 0 0 0 0,1 1 1 0 0,0 0-1 0 0,0 0 1 0 0,-1 0-1 0 0,1 0 0 0 0,0 0 1 0 0,0 1-1 0 0,0 0 1 0 0,0 0-1 0 0,0 0 0 0 0,1 0 18 0 0,-2 1 1 0 0,0 0 0 0 0,0 0 0 0 0,0 0 0 0 0,0 1 1 0 0,-1-1-1 0 0,1 1 0 0 0,0-1 0 0 0,-1 1 0 0 0,1 0 0 0 0,-1 0 0 0 0,0 0 0 0 0,0 0 0 0 0,2 2-1 0 0,-1-1 33 0 0,-1 1-1 0 0,1-1 1 0 0,-1 0 0 0 0,0 1 0 0 0,0-1 0 0 0,0 1-1 0 0,0 0 1 0 0,-1 0 0 0 0,1-1 0 0 0,-1 2-33 0 0,3 9 207 0 0,0 0 1 0 0,2 0 0 0 0,2 5-208 0 0,12 33 1061 0 0,-17-39-833 0 0,-1 0 0 0 0,0 1 0 0 0,0 3-228 0 0,-2-16 13 0 0,6 30 284 0 0,-4-26-242 0 0,-1-5-107 0 0,0 0-1 0 0,-1 0 1 0 0,1 0 0 0 0,0 1-1 0 0,0-1 1 0 0,-1 0 0 0 0,1 0-1 0 0,0 0 1 0 0,-1-1 0 0 0,1 1-1 0 0,0 0 1 0 0,0 0 0 0 0,-1 0-1 0 0,1 0 1 0 0,0-1 0 0 0,-1 1-1 0 0,1 0 1 0 0,0-1 0 0 0,0 1 52 0 0,-1-1-429 0 0,7-2-4840 0 0,-4-4-1765 0 0</inkml:trace>
  <inkml:trace contextRef="#ctx0" brushRef="#br0" timeOffset="94472.368">2126 4728 8288 0 0,'0'0'638'0'0,"-4"3"-78"0"0,-29 21 6897 0 0,29-20-7201 0 0,-1 0 0 0 0,1 0 0 0 0,0 0 0 0 0,0 1 0 0 0,0 0 0 0 0,1-1 0 0 0,-1 1 0 0 0,1 1 0 0 0,-1 1-256 0 0,-3 9 269 0 0,4-9-154 0 0,0-1-1 0 0,0 1 0 0 0,1 0 1 0 0,0 0-1 0 0,-1 2-114 0 0,3-7 14 0 0,0 1-1 0 0,-1-1 1 0 0,1 0 0 0 0,0 0-1 0 0,1 1 1 0 0,-1-1 0 0 0,0 0-1 0 0,0 0 1 0 0,1 0-1 0 0,0 1 1 0 0,-1-1 0 0 0,1 0-1 0 0,0 0 1 0 0,0 0 0 0 0,0 0-1 0 0,0 0 1 0 0,0 0 0 0 0,1 0-1 0 0,0 0-13 0 0,2 3 9 0 0,-1-2-1 0 0,1 1 0 0 0,1 0 1 0 0,-1-1-1 0 0,1 1 0 0 0,-1-1 1 0 0,1 0-1 0 0,0-1 0 0 0,0 1 1 0 0,0-1-1 0 0,1 0-8 0 0,11 4 53 0 0,1-1-1 0 0,14 1-52 0 0,-17-3 65 0 0,-1 0-1 0 0,1 1 1 0 0,0 1-1 0 0,6 3-64 0 0,-14-5 73 0 0,-5-1-11 0 0,1 0 1 0 0,0-1-1 0 0,0 0 1 0 0,1 0-1 0 0,-1 0 0 0 0,0 0 1 0 0,0 0-1 0 0,0 0 1 0 0,1-1-63 0 0,-15 6 610 0 0,2 0-400 0 0,-4-1-7 0 0,-1-1 1 0 0,-1 0 0 0 0,1 0 0 0 0,-1-2 0 0 0,-8 1-204 0 0,-7 2 90 0 0,12-3-281 0 0,0-1-1 0 0,-16 0 192 0 0,-14 0-3030 0 0,26 0-4259 0 0</inkml:trace>
  <inkml:trace contextRef="#ctx0" brushRef="#br0" timeOffset="94945.691">2800 4612 10136 0 0,'0'0'777'0'0,"0"0"-293"0"0,0 0 643 0 0,1 1 333 0 0,12 22 1974 0 0,3 18-2869 0 0,-6-14 445 0 0,-2-7-281 0 0,-2 0 0 0 0,0 0 1 0 0,-2 1-1 0 0,1 8-729 0 0,6 84 1508 0 0,-10-99-1327 0 0,-2 0 0 0 0,0 9-181 0 0,-1 1 131 0 0,0-8-28 0 0,0-1-1 0 0,-1 0 0 0 0,-2 8-102 0 0,-1 3 93 0 0,-2 1-23 0 0,0 0-1 0 0,-2-1 0 0 0,-1 1-69 0 0,11-26-71 0 0,-1 0 1 0 0,1 0-1 0 0,-1 0 0 0 0,1-1 0 0 0,0 1 0 0 0,-1 0 0 0 0,1 0 0 0 0,-1-1 1 0 0,0 1-1 0 0,1 0 0 0 0,-1-1 0 0 0,0 1 0 0 0,1 0 0 0 0,-1-1 0 0 0,0 1 1 0 0,0-1-1 0 0,1 1 0 0 0,-1-1 0 0 0,0 0 0 0 0,0 1 0 0 0,0-1 1 0 0,0 0-1 0 0,0 0 0 0 0,0 1 0 0 0,1-1 0 0 0,-1 0 0 0 0,0 0 0 0 0,0 0 1 0 0,0 0-1 0 0,0 0 0 0 0,0 0 0 0 0,-1-1 71 0 0,0 1-282 0 0,-1-1 0 0 0,1 0 0 0 0,-1 0 0 0 0,1 0-1 0 0,-1 0 1 0 0,1 0 0 0 0,0-1 0 0 0,-1 1 0 0 0,1-1 0 0 0,0 1 0 0 0,0-1 282 0 0,-7-8-1678 0 0</inkml:trace>
  <inkml:trace contextRef="#ctx0" brushRef="#br0" timeOffset="95720.951">2800 4748 3224 0 0,'2'-1'240'0'0,"11"-4"394"0"0,1 0 2049 0 0,0 0 0 0 0,1 0 0 0 0,1 1-2683 0 0,-12 4 311 0 0,0-1 1 0 0,0 0-1 0 0,0 1 0 0 0,0 0 0 0 0,0 0 0 0 0,0 0 0 0 0,0 0 0 0 0,0 1 0 0 0,0 0 0 0 0,0 0 0 0 0,0 0 0 0 0,0 0 1 0 0,3 1-312 0 0,19 10 1058 0 0,-18-10-809 0 0,-1 1 1 0 0,0 1-1 0 0,0-1 1 0 0,0 1-1 0 0,0 0 1 0 0,-1 1-1 0 0,1-1 1 0 0,-1 1-1 0 0,4 5-249 0 0,1 1 309 0 0,-9-9-265 0 0,0 0-1 0 0,0 0 0 0 0,0 0 1 0 0,0 1-1 0 0,0-1 1 0 0,-1 0-1 0 0,1 1 0 0 0,-1-1 1 0 0,1 1-1 0 0,-1-1 1 0 0,0 1-1 0 0,0 0 1 0 0,0-1-1 0 0,0 1 0 0 0,0 2-43 0 0,1 10 204 0 0,-1-14-179 0 0,-1 1 1 0 0,1-1-1 0 0,-1 1 1 0 0,1 0-1 0 0,-1-1 1 0 0,0 1 0 0 0,0 0-1 0 0,0-1 1 0 0,0 1-1 0 0,0 0 1 0 0,0 0-1 0 0,0-1 1 0 0,-1 1-1 0 0,1-1 1 0 0,-1 1-1 0 0,1 0 1 0 0,-1-1-1 0 0,1 1 1 0 0,-1-1-1 0 0,0 1 1 0 0,0-1-1 0 0,0 1 1 0 0,0-1-1 0 0,0 0 1 0 0,0 1-26 0 0,-4 2 66 0 0,1 0 1 0 0,-1 0-1 0 0,0-1 0 0 0,0 0 1 0 0,0 0-1 0 0,0 0 1 0 0,-1 0-1 0 0,1-1 1 0 0,-1 0-1 0 0,0 0 1 0 0,1 0-1 0 0,-3-1-66 0 0,-16 4 190 0 0,-1-1 0 0 0,-14 0-190 0 0,30-4 14 0 0,-1 0 0 0 0,1 0 0 0 0,0-1-1 0 0,0 0 1 0 0,1-1 0 0 0,-1 0 0 0 0,0 0 0 0 0,-6-3-14 0 0,-4-7-138 0 0,19 12 134 0 0,0 0 0 0 0,0 0 0 0 0,0 0 0 0 0,0-1 0 0 0,0 1 1 0 0,0 0-1 0 0,0 0 0 0 0,1-1 0 0 0,-1 1 0 0 0,0 0 0 0 0,0 0 0 0 0,0 0 0 0 0,0-1 0 0 0,0 1 0 0 0,1 0 0 0 0,-1 0 0 0 0,0 0 0 0 0,0 0 0 0 0,0 0 0 0 0,1-1 0 0 0,-1 1 0 0 0,0 0 0 0 0,0 0 0 0 0,1 0 0 0 0,-1 0 0 0 0,0 0 0 0 0,0 0 0 0 0,1 0 0 0 0,-1 0 0 0 0,0 0 0 0 0,0 0 0 0 0,1 0 0 0 0,-1 0 4 0 0,11-3-61 0 0,110-7-236 0 0,2 0 234 0 0,-82 4 85 0 0,-1-2-1 0 0,0-2 0 0 0,3-2-21 0 0,-24 7 0 0 0,-14 4 0 0 0,0-1 0 0 0,0 1 0 0 0,0-1 0 0 0,0 1 0 0 0,0-1 0 0 0,0-1 0 0 0,-1 1 0 0 0,1-1 0 0 0,-1 0 0 0 0,5-3 0 0 0,-7 4 5 0 0,1 0 0 0 0,0 1 0 0 0,-1-1 0 0 0,1 0 0 0 0,0 1 0 0 0,0-1 0 0 0,2 1-5 0 0,-3 0 8 0 0,0 0 1 0 0,1 1-1 0 0,-1-1 1 0 0,0 0-1 0 0,0 0 1 0 0,0-1-1 0 0,0 1 1 0 0,0 0-1 0 0,-1-1 1 0 0,1 1-1 0 0,0-1 1 0 0,-1 1-1 0 0,1-1 1 0 0,-1 0-1 0 0,1 0 1 0 0,-1 0-1 0 0,0 0-8 0 0,1-1 21 0 0,0 0 0 0 0,0 0 0 0 0,0 0-1 0 0,1 1 1 0 0,-1-1 0 0 0,0 1 0 0 0,1-1 0 0 0,0 1-21 0 0,14-17 10 0 0,-17 18-17 0 0,1 0 1 0 0,-1 0-1 0 0,1 0 1 0 0,-1 0-1 0 0,0-1 1 0 0,1 1-1 0 0,-1 0 1 0 0,0 0-1 0 0,0-1 1 0 0,0 1-1 0 0,0 0 1 0 0,0 0-1 0 0,0-1 1 0 0,0 1-1 0 0,0 0 1 0 0,-1 0-1 0 0,1 0 1 0 0,0-1-1 0 0,-1 1 7 0 0,0-3-21 0 0,0 0 0 0 0,-1 0 0 0 0,1 0 0 0 0,-1 0 0 0 0,0 1 0 0 0,0-1-1 0 0,-2-2 22 0 0,3 5-26 0 0,0 0 0 0 0,0 0 0 0 0,-1 0-1 0 0,1 0 1 0 0,0 1 0 0 0,0-1-1 0 0,0 0 1 0 0,-1 1 0 0 0,1-1 0 0 0,0 1-1 0 0,-1-1 1 0 0,1 1 0 0 0,0 0-1 0 0,-1-1 1 0 0,1 1 0 0 0,0 0 0 0 0,-1 0-1 0 0,1 0 1 0 0,-1 0 0 0 0,1 0 0 0 0,0 0-1 0 0,-1 0 1 0 0,1 1 0 0 0,-1-1 26 0 0,-1 1-6 0 0,1-1-1 0 0,1 0 0 0 0,0 0 1 0 0,-1 1-1 0 0,1-1 0 0 0,-1 0 0 0 0,1 1 0 0 0,0 0 1 0 0,-1-1-1 0 0,1 1 0 0 0,0 0 0 0 0,-1-1 0 0 0,1 1 1 0 0,0 0-1 0 0,0 0 0 0 0,0 0 0 0 0,0 0 0 0 0,0 0 1 0 0,-1 1 6 0 0,0 0-12 0 0,0 0 1 0 0,0 0 0 0 0,0-1 0 0 0,0 1-1 0 0,0 0 1 0 0,0-1 0 0 0,0 0 0 0 0,-1 1-1 0 0,0-1 12 0 0,1 0-10 0 0,0 0-1 0 0,1 0 1 0 0,-1 0-1 0 0,0 0 1 0 0,1 0-1 0 0,-1 0 1 0 0,1 0-1 0 0,-1 0 1 0 0,1 1-1 0 0,-1-1 1 0 0,1 1-1 0 0,0-1 1 0 0,0 1-1 0 0,0 0 1 0 0,0-1-1 0 0,-1 2 11 0 0,-6 12-66 0 0,-2 6 59 0 0,10-19 7 0 0,0-1 0 0 0,0 0 0 0 0,-1 0 0 0 0,1 0 0 0 0,0 0 1 0 0,0 0-1 0 0,0 1 0 0 0,0-1 0 0 0,1 0 0 0 0,-1 0 0 0 0,0 0 0 0 0,0 0 0 0 0,1 0 0 0 0,-1 0 0 0 0,1 0 0 0 0,-1 0 0 0 0,1 0 0 0 0,-1 0 0 0 0,1 1 0 0 0,0-1-5 0 0,1 1 0 0 0,-1 0-1 0 0,0 0 1 0 0,0 0 0 0 0,0 1-1 0 0,0-1 1 0 0,-1 0 0 0 0,1 0-1 0 0,0 0 1 0 0,-1 1 0 0 0,0-1-1 0 0,1 0 1 0 0,-1 0 0 0 0,0 1-1 0 0,0 1 6 0 0,0-3-4 0 0,0 0 0 0 0,1 0 0 0 0,-1 0 0 0 0,0 0 0 0 0,1-1 0 0 0,-1 1 0 0 0,1 0 0 0 0,-1 0 0 0 0,1 0-1 0 0,-1 0 1 0 0,1-1 0 0 0,0 1 0 0 0,-1 0 0 0 0,1 0 0 0 0,0-1 0 0 0,0 1 0 0 0,-1-1 0 0 0,1 1 0 0 0,0-1 0 0 0,0 1 4 0 0,3 2 1 0 0,5 6-1 0 0,-9-8 17 0 0,1 1 0 0 0,0 0 0 0 0,0-1 0 0 0,1 1 0 0 0,-1-1 0 0 0,0 1 0 0 0,0-1-1 0 0,1 1 1 0 0,-1-1 0 0 0,1 0 0 0 0,-1 0 0 0 0,1 0 0 0 0,-1 0 0 0 0,1 0 0 0 0,0 0 0 0 0,0 0-1 0 0,-1-1 1 0 0,3 1-17 0 0,-3 0 91 0 0,1-1-32 0 0,1 1-7 0 0,1-1 0 0 0,-1 1 0 0 0,1-1 0 0 0,-1 0 1 0 0,1 0-1 0 0,-1-1 0 0 0,1 1 0 0 0,-1-1 0 0 0,0 0 0 0 0,1 0 1 0 0,-1 0-1 0 0,3-1-52 0 0,14-3 171 0 0,-17 4-168 0 0,1 0-1 0 0,-1 1 1 0 0,1-1 0 0 0,-1 0-1 0 0,1-1 1 0 0,-1 1 0 0 0,0-1-1 0 0,0 1 1 0 0,0-1 0 0 0,0 0-1 0 0,2-2-2 0 0,-3 3 0 0 0,0 0 0 0 0,0 0 0 0 0,0 0 0 0 0,0 0 0 0 0,1 0 0 0 0,-1 0 0 0 0,0 1 0 0 0,0-1 0 0 0,0 1 0 0 0,-1-1 0 0 0,1 1 0 0 0,-1 0 0 0 0,1-1 0 0 0,-1 1 0 0 0,0-1 0 0 0,1 0 0 0 0,-1 1 0 0 0,0-1 0 0 0,0 0 0 0 0,1 0 0 0 0,-1 0 0 0 0,0 0 0 0 0,0 0 0 0 0,0 0 0 0 0,0 0 0 0 0,0 0 0 0 0,0 0 0 0 0,0-1 0 0 0,0 1 0 0 0,-1 0 0 0 0,0 0 0 0 0,1 1 0 0 0,-1-1 0 0 0,0 1 0 0 0,1-1 0 0 0,-1 0 0 0 0,1 1 0 0 0,-1-1 0 0 0,1 1 0 0 0,-1-1 0 0 0,1 1 0 0 0,-1-1 0 0 0,1 1 0 0 0,0 0 0 0 0,-1-1 0 0 0,1 1 0 0 0,28-7 0 0 0,-11 6 0 0 0,-14 2 0 0 0,-3-2 0 0 0,-1 1 0 0 0,1 0 0 0 0,0 0 0 0 0,-1 0 0 0 0,1 0 0 0 0,-1 0 0 0 0,1 0 0 0 0,0 0 0 0 0,-1 0 0 0 0,1 0 0 0 0,-1 0 0 0 0,1 0 0 0 0,-1 0 0 0 0,1 0 0 0 0,0 1 0 0 0,-1-1 0 0 0,1 0 0 0 0,-1 0 0 0 0,1 1 0 0 0,-1-1 0 0 0,1 0 0 0 0,-1 1 0 0 0,1-1 0 0 0,-1 0 0 0 0,1 1 0 0 0,-1-1 0 0 0,0 1 0 0 0,1-1 0 0 0,-1 1 0 0 0,1-1 0 0 0,0 3 0 0 0,-1-3 0 0 0,2 1 0 0 0,0 1 0 0 0,0-1 0 0 0,0 0 0 0 0,-1 1 0 0 0,1 0 0 0 0,0-1 0 0 0,-1 1 0 0 0,0 0 0 0 0,1 0 0 0 0,-1 0 0 0 0,0 0 0 0 0,0 0 0 0 0,0 0 0 0 0,0 0 0 0 0,0 0 0 0 0,-1 1 0 0 0,2 0 0 0 0,-1 0 0 0 0,1 1 0 0 0,-1-1 0 0 0,1 0 0 0 0,0 0 0 0 0,0 0 0 0 0,0 0 0 0 0,2 1 0 0 0,-2-2 0 0 0,0 0 0 0 0,0 0 0 0 0,0 1 0 0 0,-1-1 0 0 0,1 1 0 0 0,-1-1 0 0 0,1 1 0 0 0,-1-1 0 0 0,0 1 0 0 0,0 0 0 0 0,0-1 0 0 0,0 3 0 0 0,-1-1 2 0 0,0-1-1 0 0,1 1 0 0 0,0-1 1 0 0,-1 1-1 0 0,1-1 0 0 0,1 0 1 0 0,-1 1-1 0 0,0-1 0 0 0,1 0 1 0 0,0 0-1 0 0,0 1-1 0 0,-1-2 36 0 0,0 0 1 0 0,0 0-1 0 0,0 0 1 0 0,0 0-1 0 0,-1 0 1 0 0,1 0-1 0 0,-1 0 1 0 0,0 1-1 0 0,1-1 0 0 0,-1 0 1 0 0,0 0-1 0 0,0 0-36 0 0,0-1 132 0 0,0-1-4 0 0,-1 1-73 0 0,1 0 0 0 0,0 0 0 0 0,-1 0 0 0 0,1 0 0 0 0,0-1 0 0 0,-1 1 0 0 0,1 0 0 0 0,-1 0 0 0 0,1-1 0 0 0,-1 1 0 0 0,0 0 0 0 0,1-1 0 0 0,-1 1 0 0 0,0 0-55 0 0,1-1 12 0 0,0 0 0 0 0,1 0 0 0 0,-1 0 0 0 0,0 0 0 0 0,0 0 0 0 0,0 0 0 0 0,1 0 1 0 0,-1 0-1 0 0,0 0 0 0 0,0 0 0 0 0,0 0 0 0 0,0 0 0 0 0,1 0 0 0 0,-1 0 0 0 0,0 0 1 0 0,0 0-1 0 0,0 0 0 0 0,1-1 0 0 0,-1 1 0 0 0,0 0 0 0 0,0 0 0 0 0,0 0 0 0 0,0 0 1 0 0,0 0-1 0 0,1 0 0 0 0,-1-1 0 0 0,0 1 0 0 0,0 0 0 0 0,0 0 0 0 0,0 0 0 0 0,0 0 0 0 0,0-1 1 0 0,0 1-1 0 0,0 0 0 0 0,1 0 0 0 0,-1 0 0 0 0,0-1 0 0 0,0 1 0 0 0,0 0 0 0 0,0 0 1 0 0,0 0-1 0 0,0 0 0 0 0,0-1 0 0 0,0 1 0 0 0,0 0 0 0 0,0 0 0 0 0,0 0 0 0 0,0-1 1 0 0,-1 1-1 0 0,1 0 0 0 0,0 0-12 0 0,0-1 15 0 0,0 0 0 0 0,0 0 0 0 0,0 0 1 0 0,0 0-1 0 0,0 0 0 0 0,0 1 0 0 0,1-1 0 0 0,-1 0 0 0 0,0 0 1 0 0,0 0-1 0 0,1 0 0 0 0,-1 1 0 0 0,0-1 0 0 0,1-1-15 0 0,4-6 78 0 0,-2 4-47 0 0,0-1 0 0 0,-1 1 0 0 0,2-1 0 0 0,-1 1 0 0 0,1 0 0 0 0,-1 0 0 0 0,1 0 0 0 0,1 0-31 0 0,7-3 8 0 0,-9 5-8 0 0,0 0 0 0 0,0 0 1 0 0,0 0-1 0 0,0 0 0 0 0,0 0 0 0 0,0-1 0 0 0,0 1 0 0 0,-1-1 1 0 0,0 0-1 0 0,1 0 0 0 0,-1 0 0 0 0,0 0 0 0 0,0 0 0 0 0,1-3-22 0 0,1 1 1 0 0,0 1-1 0 0,0-1 0 0 0,0 0 0 0 0,1 1 0 0 0,0 0 0 0 0,2-2 22 0 0,0 1-70 0 0,-1-1 1 0 0,1 0-1 0 0,-1 0 0 0 0,0-2 70 0 0,3-2-512 0 0,0 1 0 0 0,1 0 0 0 0,0 1 0 0 0,0 0 0 0 0,2 0 512 0 0,2-2-1636 0 0,2-3-5727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1:35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1 441 11544 0 0,'0'0'264'0'0,"0"0"34"0"0,0 0 20 0 0,0 0-41 0 0,0-2-101 0 0,1-9 605 0 0,0 1 0 0 0,0-1 0 0 0,4-8-781 0 0,-3 8 420 0 0,1 0 0 0 0,-2-1 0 0 0,1-10-420 0 0,-2 9 327 0 0,0 0 1 0 0,1-1 0 0 0,1 1-1 0 0,0-1 1 0 0,2-2-328 0 0,0-15 491 0 0,1-1 29 0 0,-2 21-309 0 0,-1 0 1 0 0,0-1 0 0 0,-1 1-1 0 0,0-3-211 0 0,3-22 16 0 0,-2 16-16 0 0,-1 15 0 0 0,-1 0 0 0 0,1 0 0 0 0,0 0 0 0 0,0 0 0 0 0,2-5 0 0 0,0-5 0 0 0,-3 14 1 0 0,0 0 0 0 0,0 0 0 0 0,0 0-1 0 0,0 0 1 0 0,0 0 0 0 0,0 0 0 0 0,1 0 0 0 0,-1 0-1 0 0,0 0 1 0 0,1 0 0 0 0,-1 0 0 0 0,1 0 0 0 0,-1 0-1 0 0,1 0 1 0 0,-1 1 0 0 0,1-1 0 0 0,0 0 0 0 0,-1 0-1 0 0,1 1 1 0 0,0-1 0 0 0,0 0 0 0 0,0 1-1 0 0,-1-1 85 0 0,0 1 12 0 0,0 0-1 0 0,2 0-87 0 0,-1 1 0 0 0,0-1 0 0 0,1 1 0 0 0,-1-1 0 0 0,1 1 0 0 0,-1 0-1 0 0,0-1 1 0 0,1 1 0 0 0,-1 0 0 0 0,1 0-9 0 0,-1 0 7 0 0,0 2-20 0 0,1 0-1 0 0,-1 0 0 0 0,0 0 0 0 0,0 0 0 0 0,0 0 0 0 0,0 0 0 0 0,-1 0 1 0 0,1 2 13 0 0,1 5-50 0 0,-2-6 37 0 0,1 0 0 0 0,-1 0 0 0 0,1 0-1 0 0,-1-1 1 0 0,0 1 0 0 0,-1 0 0 0 0,1 1 13 0 0,-1 0-2 0 0,1-1 1 0 0,0 0-1 0 0,0 0 1 0 0,0 0-1 0 0,0 1 1 0 0,1-1 1 0 0,1 14 27 0 0,0 1 0 0 0,-1 7-27 0 0,1 10-11 0 0,-1-27 9 0 0,-2 0 0 0 0,1 0 0 0 0,-1 0 0 0 0,-1 0 0 0 0,0 2 2 0 0,0-2 18 0 0,0 0 1 0 0,1 1-1 0 0,0-1 1 0 0,1 0-1 0 0,0 3-18 0 0,0-2-1 0 0,0 1 0 0 0,-1-1 0 0 0,0 4 1 0 0,0-6 12 0 0,0 1-1 0 0,0-1 0 0 0,1 1 0 0 0,1-1 1 0 0,0 4-12 0 0,-1-8 2 0 0,0 0 1 0 0,0 0 0 0 0,0 0 0 0 0,-1-1-1 0 0,1 1 1 0 0,-1 0 0 0 0,0 0-1 0 0,0-1 1 0 0,0 1 0 0 0,-1 0 0 0 0,-1 2-3 0 0,1-2 15 0 0,1 0 0 0 0,-1 1 0 0 0,1-1-1 0 0,0 1 1 0 0,0-1 0 0 0,0 1 0 0 0,0 2-15 0 0,1-3 14 0 0,0 1-1 0 0,-1-1 0 0 0,0 0 1 0 0,0 1-1 0 0,0-1 0 0 0,-1 0 1 0 0,0 0-1 0 0,1 0 0 0 0,-2 2-13 0 0,-2 4-478 0 0,4-8-189 0 0,1-2-1186 0 0,0 0-4560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1:35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17071 0 0,'0'0'786'0'0,"0"0"-21"0"0,0 0-480 0 0,0 2-197 0 0,2 18-97 0 0,0-9-75 0 0,1-9 201 0 0,-1 0-1838 0 0,-2-2-4497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1:36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92 6304 0 0,'0'0'289'0'0,"0"0"-8"0"0,0 0-107 0 0,0 0 220 0 0,0 0 112 0 0,0 0 26 0 0,0 0 1 0 0,0 0-10 0 0,0 0-3 0 0,0 0 0 0 0,0 0-2 0 0,0 0-6 0 0,0 0-6 0 0,0 0-2 0 0,0 0 2 0 0,0 0 13 0 0,0 0 8 0 0,0 0 1 0 0,0 0-38 0 0,0 0-156 0 0,0 0-70 0 0,0 0-10 0 0,0 0 66 0 0,0 0 295 0 0,1-6 402 0 0,10-3-1510 0 0,-11 8 719 0 0,0 1 118 0 0,11-9 588 0 0,-7 5-865 0 0,0 2 2 0 0,0-1-23 0 0,17-7 156 0 0,0 2-22 0 0,-20 7-16 0 0,-1 1-4 0 0,48-13 259 0 0,-46 13-366 0 0,-1-1 1 0 0,7-1-44 0 0,1 0-10 0 0,-7 2 0 0 0,-1 0 0 0 0,0 0 0 0 0,0 0 0 0 0,0 0 0 0 0,0 0 0 0 0,1 0 0 0 0,-1 0 0 0 0,0-1 0 0 0,0 1 0 0 0,0-1 0 0 0,0 1 0 0 0,0-1 0 0 0,0 1 0 0 0,0-1 0 0 0,0 1 0 0 0,1-1 0 0 0,-2 0 0 0 0,1 0 0 0 0,0 1 0 0 0,0-1 0 0 0,0 0 0 0 0,0 1 0 0 0,1 0 0 0 0,-1-1 0 0 0,0 1 0 0 0,0-1 0 0 0,0 1 0 0 0,0 0 0 0 0,0 0 0 0 0,0 0 0 0 0,1 0 0 0 0,-1 0 0 0 0,0 0 0 0 0,21-3 0 0 0,-21 2 0 0 0,1 1 0 0 0,-1-1 0 0 0,1 1 0 0 0,0 0 0 0 0,-1-1 0 0 0,1 1 0 0 0,0 0 0 0 0,-1 0 0 0 0,1 0 0 0 0,0 0 0 0 0,0 0 0 0 0,6 0 0 0 0,-6-2 0 0 0,-1 2 0 0 0,0 0 0 0 0,-1-1 0 0 0,1 1 0 0 0,0 0 0 0 0,0 0 0 0 0,-1-1 0 0 0,1 1 0 0 0,0 0 0 0 0,0 0 0 0 0,-1 0 0 0 0,1 0 0 0 0,0 0 0 0 0,0 0 0 0 0,0 0 0 0 0,-1 0 0 0 0,1 1 0 0 0,0-1 0 0 0,0 0 0 0 0,-1 0 0 0 0,2 1 0 0 0,21 1 0 0 0,-16-2 0 0 0,0 0 0 0 0,0 1 0 0 0,0 0 0 0 0,0 0 0 0 0,0 1 0 0 0,-1 0 0 0 0,4 2 0 0 0,9 1 0 0 0,-17-4 0 0 0,1-1 0 0 0,-1 1 0 0 0,0-1 0 0 0,0 1 0 0 0,0 0 0 0 0,1 0 0 0 0,-1 0 0 0 0,0 0 0 0 0,0 0 0 0 0,0 0 0 0 0,-1 0 0 0 0,1 1 0 0 0,0-1 0 0 0,0 1 0 0 0,3 4-16 0 0,-3-5 13 0 0,0 1-1 0 0,-1-1 1 0 0,1 1 0 0 0,-1 0 0 0 0,1 0 0 0 0,-1-1 0 0 0,0 1 0 0 0,1 0 0 0 0,-1 0 0 0 0,0 1 0 0 0,0-1 0 0 0,-1 0 0 0 0,1 0 0 0 0,0 0 0 0 0,-1 1 0 0 0,1-1-1 0 0,-1 0 1 0 0,0 1 3 0 0,1 9 0 0 0,-1-11 0 0 0,1 0 0 0 0,-1 0 0 0 0,0 0 0 0 0,0 0 0 0 0,0-1 0 0 0,0 1 0 0 0,0 0 0 0 0,0 0 0 0 0,0 0 0 0 0,0 0 0 0 0,0 0 0 0 0,0 0 0 0 0,-1 0 0 0 0,1-1 0 0 0,0 1 0 0 0,-1 0 0 0 0,1 0 0 0 0,-1 0 0 0 0,1 0 0 0 0,0-1 0 0 0,-1 1 0 0 0,0 0 0 0 0,1-1 0 0 0,-1 1 0 0 0,1 0 0 0 0,-1-1 0 0 0,0 1 0 0 0,0 0 0 0 0,-33 38 19 0 0,17-26 23 0 0,0-1 0 0 0,-1 0 0 0 0,-1-1 0 0 0,0-1 0 0 0,0-1-1 0 0,-1-1 1 0 0,-8 2-42 0 0,27-9-81 0 0,1-1-15 0 0,22-11-199 0 0,20 8-65 0 0,-34 2 348 0 0,-1 1 0 0 0,0 0 1 0 0,0 1-1 0 0,0-1 0 0 0,0 1 0 0 0,0 0 0 0 0,0 1 0 0 0,5 2 12 0 0,1-1-45 0 0,-5-1 61 0 0,1 0-1 0 0,-1 1 0 0 0,0 1 1 0 0,0-1-1 0 0,-1 1 0 0 0,1 0 0 0 0,-1 1-15 0 0,-2-2-24 0 0,-1 0 0 0 0,0 0 0 0 0,0 1 0 0 0,0-1 0 0 0,0 1 0 0 0,-1 0-1 0 0,1 0 1 0 0,-1 0 0 0 0,0 0 0 0 0,0 1 0 0 0,-1-1 0 0 0,1 2 24 0 0,-2-4 35 0 0,-1 0 1 0 0,1 0-1 0 0,-1 0 1 0 0,0 0-1 0 0,0 0 1 0 0,1 0-1 0 0,-2 0 1 0 0,1 0 0 0 0,0 0-1 0 0,0 0 1 0 0,-1 0-1 0 0,1 0 1 0 0,-1 0-1 0 0,1-1 1 0 0,-1 1-1 0 0,0 0 1 0 0,0 0-1 0 0,0 0 1 0 0,0-1-1 0 0,0 1 1 0 0,0-1 0 0 0,0 1-36 0 0,-2 2 49 0 0,-1 0 0 0 0,1 0 1 0 0,-1 0-1 0 0,0 0 1 0 0,0-1-1 0 0,0 0 1 0 0,-3 2-50 0 0,-20 13 157 0 0,-5 2 92 0 0,-7 3-249 0 0,29-18 36 0 0,-1 0-1 0 0,0 0 1 0 0,0-1-1 0 0,-1-1 1 0 0,-9 3-36 0 0,6-3 49 0 0,6-1-43 0 0,-1-1 0 0 0,1 1-1 0 0,-7-1-5 0 0,-11-3-103 0 0,26 2 33 0 0,0-1 0 0 0,0 1 0 0 0,0 0 0 0 0,0 0-1 0 0,1 0 1 0 0,-1 0 0 0 0,0-1 0 0 0,0 1 0 0 0,0 0 0 0 0,0-1 0 0 0,0 1-1 0 0,0-1 1 0 0,1 1 0 0 0,-1-1 0 0 0,0 0 0 0 0,0 1 0 0 0,1-1 0 0 0,-1 1-1 0 0,0-1 1 0 0,1 0 0 0 0,-1 0 0 0 0,1 0 0 0 0,-1 1 0 0 0,0-2 70 0 0,1-6-1374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1:37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19351 0 0,'0'0'439'0'0,"4"-3"1225"0"0,3 7-1808 0 0,10 5-318 0 0,-5-6-4997 0 0,-3-2-1154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1:37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15032 0 0,'0'0'686'0'0,"0"0"-15"0"0,6 12-206 0 0,-4-7-391 0 0,0 0 0 0 0,0 0-1 0 0,-1 0 1 0 0,1 1 0 0 0,-1-1 0 0 0,-1 0-1 0 0,1 1 1 0 0,-1-1 0 0 0,1 2-74 0 0,-2 12 782 0 0,0-1 1 0 0,-2 3-783 0 0,-1 32 1756 0 0,3-2-725 0 0,-1-25-794 0 0,2 0-1 0 0,3 20-236 0 0,-1-19-34 0 0,-2-20 170 0 0,0-1 0 0 0,0 1 1 0 0,1-1-1 0 0,0 1 0 0 0,1-1 0 0 0,-1 1 1 0 0,1-1-1 0 0,1 0 0 0 0,0 3-136 0 0,1 6-66 0 0,-4-14-282 0 0,0-1-130 0 0,4 11-1113 0 0,-3-8-2191 0 0,-1-3 2248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1:39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34 11056 0 0,'-4'-3'-754'0'0,"1"-2"4424"0"0,2 3 269 0 0,3 6-2611 0 0,2 11-1014 0 0,-1 0-1 0 0,0 0 0 0 0,-2 0 1 0 0,1 0-1 0 0,-2 1-313 0 0,1 3 429 0 0,1 1-1 0 0,3 12-428 0 0,2 5 695 0 0,1 32-695 0 0,0 2 217 0 0,-2-18-139 0 0,-4-27-24 0 0,2 1 1 0 0,2 5-55 0 0,-6-29-81 0 0,0-3-58 0 0,1 1-12 0 0,0 7 151 0 0,0-6-7767 0 0,-1-2 1463 0 0</inkml:trace>
  <inkml:trace contextRef="#ctx0" brushRef="#br0" timeOffset="326.375">5 69 12928 0 0,'-5'-2'1381'0'0,"7"-1"-446"0"0,16 0 4 0 0,30 1 93 0 0,37 5-93 0 0,1-4-1 0 0,12-4-938 0 0,-43 2 377 0 0,-11-3-234 0 0,-28 4-844 0 0,0 0 0 0 0,7 1 701 0 0,-16 1-763 0 0</inkml:trace>
  <inkml:trace contextRef="#ctx0" brushRef="#br0" timeOffset="626.251">30 270 9672 0 0,'-1'0'284'0'0,"-3"-2"2147"0"0,6 2-800 0 0,17 7 721 0 0,0-3-1422 0 0,0-2 0 0 0,4 1-930 0 0,22 2 951 0 0,-29-4-887 0 0,1 0 0 0 0,-1-2-1 0 0,0 1 1 0 0,6-3-64 0 0,19 0-5 0 0,6-1 10 0 0,9-3-5 0 0,-11 1-659 0 0,-4 0-888 0 0,-22 1 740 0 0</inkml:trace>
  <inkml:trace contextRef="#ctx0" brushRef="#br0" timeOffset="1327.055">654 4 13824 0 0,'12'-3'629'0'0,"-9"2"-12"0"0,3 18-367 0 0,-6-16-251 0 0,1 1 0 0 0,-1-1 1 0 0,0 0-1 0 0,0 1 1 0 0,0-1-1 0 0,0 1 1 0 0,-1-1-1 0 0,1 0 1 0 0,0 1-1 0 0,-1 0 1 0 0,0 12 102 0 0,3-5 389 0 0,0-1 1 0 0,-1 1-1 0 0,0-1 1 0 0,-1 1 0 0 0,0 7-492 0 0,0-16 15 0 0,1 22 630 0 0,1-1-1 0 0,1 0 1 0 0,3 6-645 0 0,4 37 972 0 0,-9-56-903 0 0,1 1-1 0 0,1-1 1 0 0,-1 1-1 0 0,2-1 1 0 0,-1 0-1 0 0,1 0 1 0 0,0 0-1 0 0,1 0 1 0 0,-1-1-69 0 0,10 18 205 0 0,-13-23-168 0 0,1 0 1 0 0,-1 0-1 0 0,0-1 1 0 0,1 1-1 0 0,-1 0 1 0 0,1 0-1 0 0,0-1 1 0 0,-1 1 0 0 0,1-1-1 0 0,0 0 1 0 0,1 2-38 0 0,-2-3 7 0 0,0 1 1 0 0,0-1 0 0 0,0 0-1 0 0,0 1 1 0 0,0-1 0 0 0,0 0 0 0 0,0 1-1 0 0,0-1 1 0 0,-1 0 0 0 0,1 0 0 0 0,0 0-1 0 0,0 0 1 0 0,0 0 0 0 0,0 0-1 0 0,0 0 1 0 0,0 0 0 0 0,0 0 0 0 0,0-1-1 0 0,0 1 1 0 0,0 0 0 0 0,0-1 0 0 0,0 1-1 0 0,0 0 1 0 0,0-1 0 0 0,-1 1 0 0 0,1-1-1 0 0,0 0 1 0 0,1 0-8 0 0,5-5 16 0 0,25-25 145 0 0,-29 28-151 0 0,-1 0 0 0 0,0 0 1 0 0,0 0-1 0 0,0 0 0 0 0,0-1 0 0 0,-1 1 1 0 0,1-1-1 0 0,-1 1 0 0 0,0-1 0 0 0,0 1 0 0 0,0-1-10 0 0,2-7-20 0 0,0 1 0 0 0,1 0 0 0 0,0 0 0 0 0,4-6 20 0 0,-4 4 10 0 0,-2 9-44 0 0,-1 0-1 0 0,0 0 1 0 0,1 0-1 0 0,-1 0 0 0 0,1 0 1 0 0,0 0-1 0 0,1 0 35 0 0,8 19-576 0 0,6 36 2320 0 0,-15-47-1821 0 0,0 0-1 0 0,0 0 1 0 0,1 0 0 0 0,0 0-1 0 0,-1-1 1 0 0,2 1-1 0 0,2 3 78 0 0,8 12 97 0 0,-11-14-76 0 0,0-1-1 0 0,0 0 1 0 0,1 0-1 0 0,0 0 1 0 0,0 0-1 0 0,0-1 1 0 0,0 1-1 0 0,1-1 1 0 0,-1 0 0 0 0,1-1-1 0 0,0 1 1 0 0,2 0-21 0 0,-3-2 11 0 0,-1 0 1 0 0,0-1-1 0 0,1 0 1 0 0,-1 1-1 0 0,1-1 1 0 0,-1-1 0 0 0,1 1-1 0 0,-1 0 1 0 0,1-1-1 0 0,0 0 1 0 0,-1 0 0 0 0,1 0-1 0 0,0 0 1 0 0,-1 0-1 0 0,1-1 1 0 0,0 1-1 0 0,-1-1 1 0 0,4-1-12 0 0,-3 0 9 0 0,0 0 1 0 0,-1 0-1 0 0,1 0 1 0 0,-1-1-1 0 0,1 1 0 0 0,-1-1 1 0 0,0 0-1 0 0,1 0 1 0 0,-2 0-1 0 0,1 0 0 0 0,0-1 1 0 0,-1 1-1 0 0,1-1 0 0 0,-1 1 1 0 0,0-1-1 0 0,0 0-9 0 0,7-12 0 0 0,-5 8 0 0 0,0 0 0 0 0,0 0 0 0 0,-1 0 0 0 0,0 0 0 0 0,1-6 0 0 0,13-44 744 0 0,-5 9-472 0 0,-6 6 632 0 0,-6 42-997 0 0,0-1 1 0 0,0 1-1 0 0,0 0 1 0 0,0-1 0 0 0,0 1 0 0 0,0-1 0 0 0,-1 1-1 0 0,1 0 1 0 0,0-1 0 0 0,-1 1 0 0 0,1 0-1 0 0,-1-1 1 0 0,0 0 92 0 0,5 59-672 0 0,0-40 898 0 0,-3-15-181 0 0,0 0 0 0 0,0 0 0 0 0,-1 1 0 0 0,1-1 0 0 0,-1 0 0 0 0,0 0 0 0 0,1 0 0 0 0,-1 1-45 0 0,1 8-58 0 0,0 1 1 0 0,0-1 0 0 0,1 0 0 0 0,1 0 0 0 0,0 0 0 0 0,1 0 0 0 0,3 7 57 0 0,-6-15 71 0 0,1 0 1 0 0,-1 0 0 0 0,1-1-1 0 0,-1 1 1 0 0,1 0 0 0 0,0-1 0 0 0,1 1-1 0 0,-1-1 1 0 0,0 0 0 0 0,0 0-1 0 0,1 0 1 0 0,0 0 0 0 0,-1 0 0 0 0,1 0-1 0 0,2 1-71 0 0,-3-3 1 0 0,1 1 0 0 0,-1 0 0 0 0,0-1 0 0 0,1 1 0 0 0,-1-1 0 0 0,1 0 0 0 0,-1 1 0 0 0,1-1 0 0 0,-1 0 0 0 0,1-1 0 0 0,-1 1 0 0 0,0 0 0 0 0,1-1 0 0 0,-1 1-1 0 0,1-1 1 0 0,-1 0 0 0 0,0 0 0 0 0,0 0 0 0 0,1 0 0 0 0,0-1-1 0 0,35-15-24 0 0,-27 9-118 0 0,-7 6 31 0 0,-1 0-1 0 0,0 0 1 0 0,0 0 0 0 0,0-1-1 0 0,0 1 1 0 0,2-3 111 0 0,3-3-468 0 0,2-3-1551 0 0,-4 2-2914 0 0,-2-1-2228 0 0</inkml:trace>
  <inkml:trace contextRef="#ctx0" brushRef="#br0" timeOffset="1795.19">1599 98 10136 0 0,'0'0'777'0'0,"-9"3"404"0"0,5 0-506 0 0,-1 0-1 0 0,0 0 0 0 0,1 1 1 0 0,0 0-1 0 0,-2 1-674 0 0,-14 12 1581 0 0,13-12-1309 0 0,1 0 0 0 0,-1 1 0 0 0,1 0 0 0 0,0 0 0 0 0,1 1 0 0 0,-1 0 0 0 0,1 0 0 0 0,1 0 0 0 0,-1 0 0 0 0,1 1-1 0 0,0 0 1 0 0,1-1 0 0 0,0 2 0 0 0,0-1 0 0 0,0 4-272 0 0,2-6 49 0 0,0-1 0 0 0,1 1-1 0 0,0 0 1 0 0,0-1 0 0 0,0 1-1 0 0,1 0 1 0 0,0-1 0 0 0,0 1 0 0 0,0 0-49 0 0,0-4 52 0 0,0 0 1 0 0,1 0 0 0 0,-1-1 0 0 0,0 1 0 0 0,0 0 0 0 0,1-1-1 0 0,-1 1 1 0 0,1-1 0 0 0,0 0 0 0 0,-1 0 0 0 0,1 1-1 0 0,0-1 1 0 0,-1 0 0 0 0,1 0 0 0 0,0-1-53 0 0,3 3 53 0 0,0-2 0 0 0,0 1 1 0 0,0 0-1 0 0,5 0-53 0 0,-2-1 55 0 0,-1-1 0 0 0,0 1 0 0 0,1-2 0 0 0,-1 1 0 0 0,1-1 0 0 0,-1 0 0 0 0,0 0 0 0 0,1-1 0 0 0,1-1-55 0 0,4-1 96 0 0,1-1 1 0 0,-1-1 0 0 0,0 0-1 0 0,3-2-96 0 0,-12 6 5 0 0,-1-1-1 0 0,1 1 1 0 0,-1-1-1 0 0,0 0 1 0 0,0 1-1 0 0,0-1 1 0 0,0-1-1 0 0,-1 1 1 0 0,1 0-1 0 0,-1-1 0 0 0,0 1 1 0 0,0-1-1 0 0,0 1 1 0 0,0-1-1 0 0,-1 0 1 0 0,1 0-1 0 0,0-3-4 0 0,2-9 0 0 0,-3 13 0 0 0,0 1 0 0 0,-1 0 0 0 0,1-1 0 0 0,-1 1 0 0 0,1-1 0 0 0,-1 0 0 0 0,0 1 0 0 0,0-1 0 0 0,0 1 0 0 0,0-1 0 0 0,0 1 0 0 0,-1-1 0 0 0,1 1 0 0 0,-1-2 0 0 0,-2-4 0 0 0,3 6 0 0 0,-1 0 0 0 0,1 0 0 0 0,-1 0 0 0 0,0 1 0 0 0,0-1 0 0 0,1 0 0 0 0,-1 1 0 0 0,0-1 0 0 0,0 1 0 0 0,-1-1 0 0 0,1 1 0 0 0,0 0 0 0 0,0-1 0 0 0,-18-21 72 0 0,16 19-43 0 0,0 0 0 0 0,0 0 0 0 0,0 0-1 0 0,-1 0 1 0 0,-1-1-29 0 0,-4-2 125 0 0,-14-9-398 0 0,22 15 369 0 0,1 1 3 0 0,-2 0-560 0 0,0 0 0 0 0,0 0 0 0 0,-1 0 0 0 0,1 0 0 0 0,0 1 0 0 0,0-1 0 0 0,-1 1 0 0 0,1 0 461 0 0,1-1-767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1:41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1 103 11144 0 0,'0'0'506'0'0,"0"0"-4"0"0,1 1-272 0 0,7 9 141 0 0,-7-9-308 0 0,0 0 0 0 0,0 0 1 0 0,0 1-1 0 0,1-1 0 0 0,-1 0 0 0 0,0 1 1 0 0,-1-1-1 0 0,1 1 0 0 0,0-1 0 0 0,0 1 1 0 0,-1 0-1 0 0,1-1 0 0 0,-1 1 0 0 0,1 0 0 0 0,-1-1 1 0 0,0 1-1 0 0,1 0 0 0 0,-1-1 0 0 0,0 1 1 0 0,0 0-1 0 0,-1 0-63 0 0,1-1 22 0 0,0-1 1 0 0,0 1 0 0 0,0 0-1 0 0,0 0 1 0 0,0-1-1 0 0,0 1 1 0 0,0 0-1 0 0,1-1 1 0 0,-1 1-1 0 0,0 0 1 0 0,0-1 0 0 0,0 1-1 0 0,1 0 1 0 0,-1-1-1 0 0,0 1 1 0 0,1 0-1 0 0,-1-1 1 0 0,0 1 0 0 0,1-1-1 0 0,-1 1 1 0 0,1-1-1 0 0,-1 1 1 0 0,1-1-1 0 0,-1 1 1 0 0,1-1-1 0 0,0 1 1 0 0,-1-1 0 0 0,1 1-23 0 0,0-1 27 0 0,0 1 0 0 0,0-1 1 0 0,-1 1-1 0 0,1-1 0 0 0,0 1 0 0 0,0 0 1 0 0,-1 0-1 0 0,1-1 0 0 0,-1 1 1 0 0,1 0-1 0 0,-1 0 0 0 0,1 0 1 0 0,-1 0-1 0 0,1 0 0 0 0,-1-1 1 0 0,0 1-1 0 0,1 0 0 0 0,-1 0 1 0 0,0 0-28 0 0,-1 9 253 0 0,1-8-206 0 0,0 0 0 0 0,0 0-1 0 0,0-1 1 0 0,-1 1 0 0 0,2 0 0 0 0,-1-1-1 0 0,0 1 1 0 0,0 0 0 0 0,0-1 0 0 0,1 1 0 0 0,-1 0-47 0 0,2 1 83 0 0,0 1 0 0 0,0-1 0 0 0,-1 0 0 0 0,2-1 0 0 0,-1 1 1 0 0,2 2-84 0 0,-2-2 117 0 0,1 0 0 0 0,-1 0 0 0 0,1 0 1 0 0,-1 1-1 0 0,0-1 0 0 0,1 3-117 0 0,2 11 481 0 0,-5-14-389 0 0,1 0 0 0 0,0 0 0 0 0,0 0 0 0 0,0 0 0 0 0,0 0 0 0 0,1-1-1 0 0,-1 1 1 0 0,1 0 0 0 0,0 0-92 0 0,3 3 100 0 0,-4-5-81 0 0,-1-1 0 0 0,1 1 0 0 0,0 0 0 0 0,0 0 0 0 0,0 0 0 0 0,-1 0 0 0 0,1 0 0 0 0,0 0 0 0 0,-1 0 0 0 0,1 0 0 0 0,-1 0 0 0 0,1 0 0 0 0,-1 0 0 0 0,0 1 0 0 0,1-1 0 0 0,-1 0 0 0 0,0 0 0 0 0,0 0 0 0 0,0 1 0 0 0,0-1 0 0 0,0 0 0 0 0,0 0 0 0 0,0 0 0 0 0,0 1 0 0 0,0-1 0 0 0,-1 0 0 0 0,1 0 0 0 0,0 0 0 0 0,-1 0 0 0 0,1 0 0 0 0,-1 1-19 0 0,0 0 33 0 0,1-1-1 0 0,0 1 0 0 0,-1-1 0 0 0,1 1 0 0 0,0-1 0 0 0,0 1 1 0 0,0-1-1 0 0,0 1 0 0 0,0-1 0 0 0,0 1 0 0 0,0-1 1 0 0,1 0-1 0 0,-1 1 0 0 0,0-1 0 0 0,1 1 0 0 0,-1 0-32 0 0,1-2 32 0 0,-1 1 0 0 0,1 0 0 0 0,-1-1 0 0 0,0 1 0 0 0,0 0 0 0 0,1 0 0 0 0,-1-1-1 0 0,0 1 1 0 0,0 0 0 0 0,0 0 0 0 0,0 0 0 0 0,0-1 0 0 0,0 1 0 0 0,0 0 0 0 0,0 0 0 0 0,0-1 0 0 0,0 1-1 0 0,-1 0 1 0 0,1 0 0 0 0,0-1 0 0 0,0 1 0 0 0,-1 0 0 0 0,1 0 0 0 0,-1-1 0 0 0,1 1 0 0 0,0 0 0 0 0,-1-1-1 0 0,1 1 1 0 0,-1-1 0 0 0,0 1 0 0 0,1-1 0 0 0,-1 1 0 0 0,1-1 0 0 0,-1 1 0 0 0,0-1 0 0 0,1 1 0 0 0,-1-1-1 0 0,0 0 1 0 0,1 1 0 0 0,-1-1 0 0 0,0 0 0 0 0,0 0-32 0 0,-25 17 867 0 0,16-23-411 0 0,1 1-377 0 0,8 5-70 0 0,0 0 0 0 0,0-1-1 0 0,0 1 1 0 0,0-1 0 0 0,0 1 0 0 0,0-1 0 0 0,0 0-1 0 0,0 1 1 0 0,0-1 0 0 0,0 0 0 0 0,0 0 0 0 0,0 1-1 0 0,0-1 1 0 0,0 0 0 0 0,1 0 0 0 0,-1 0 0 0 0,0 0 0 0 0,1 0-1 0 0,-1 0 1 0 0,0 0 0 0 0,1 0 0 0 0,0-1 0 0 0,-1 1-1 0 0,1 0 1 0 0,0 0 0 0 0,-1 0 0 0 0,1 0 0 0 0,0-1 0 0 0,0 1-1 0 0,0 0 1 0 0,0 0 0 0 0,0-1-9 0 0,0 1 3 0 0,0 0 0 0 0,0 1 0 0 0,0-1 1 0 0,0 0-1 0 0,0 0 0 0 0,0 1 0 0 0,-1-1 0 0 0,1 0 0 0 0,0 1 0 0 0,-1-1 0 0 0,1 0 1 0 0,0 0-1 0 0,-1 1 0 0 0,1-1 0 0 0,-1 1 0 0 0,1-1 0 0 0,-1 0-3 0 0,1 1 2 0 0,-1-1 1 0 0,1 1-1 0 0,-1 0 0 0 0,1-1 0 0 0,0 1 0 0 0,0 0 0 0 0,-1-1 0 0 0,1 1 0 0 0,0-1 1 0 0,0 1-1 0 0,-1-1 0 0 0,1 1 0 0 0,0-1 0 0 0,0 1 0 0 0,0-1 0 0 0,0 1 1 0 0,0-1-1 0 0,0 1 0 0 0,0-1 0 0 0,0 1 0 0 0,0-1 0 0 0,0 1 0 0 0,0-1 0 0 0,0 1 1 0 0,0-1-3 0 0,3-4 9 0 0,-2 4-9 0 0,-1-1 0 0 0,1 1 0 0 0,0 0 0 0 0,-1-1 0 0 0,1 1 0 0 0,-1 0 0 0 0,0-1 1 0 0,1 1-1 0 0,-1 0 0 0 0,0-1 0 0 0,0 1 0 0 0,0-1 0 0 0,0 1 0 0 0,0 0 0 0 0,0-2 0 0 0,0 0-16 0 0,-1 0-1 0 0,2 0 0 0 0,-1-1 0 0 0,0 1 0 0 0,1 0 1 0 0,-1 0-1 0 0,1 0 0 0 0,0 0 0 0 0,0 0 1 0 0,0 0-1 0 0,0 0 0 0 0,1 1 0 0 0,1-4 17 0 0,-1 2-20 0 0,-2 3 15 0 0,0 1-1 0 0,0-1 1 0 0,0 1 0 0 0,0-1 0 0 0,1 1 0 0 0,-1-1 0 0 0,0 1 0 0 0,0-1 0 0 0,0 1-1 0 0,0-1 1 0 0,-1 1 0 0 0,1-1 0 0 0,0 1 0 0 0,0-1 0 0 0,0 1 0 0 0,0-1 0 0 0,0 1-1 0 0,-1-1 1 0 0,1 1 0 0 0,0-1 0 0 0,0 1 0 0 0,-1 0 0 0 0,1-1 0 0 0,0 1 0 0 0,-1-1-1 0 0,1 1 6 0 0,0 0-2 0 0,-1 0 0 0 0,1-1-1 0 0,0 1 1 0 0,0 0-1 0 0,-1 0 1 0 0,1-1-1 0 0,0 1 1 0 0,0 0 0 0 0,0 0-1 0 0,0-1 1 0 0,-1 1-1 0 0,1 0 1 0 0,0 0 0 0 0,0-1-1 0 0,0 1 1 0 0,0 0-1 0 0,0-1 1 0 0,0 1-1 0 0,0 0 1 0 0,0-1 0 0 0,0 1-1 0 0,0 0 1 0 0,0 0-1 0 0,0-1 1 0 0,0 1 0 0 0,0 0-1 0 0,0-1 1 0 0,0 1-1 0 0,0 0 1 0 0,0-1-1 0 0,0 1 1 0 0,0 0 0 0 0,1 0-1 0 0,-1-1 1 0 0,0 1-1 0 0,0 0 1 0 0,0 0 0 0 0,0-1-1 0 0,1 1 1 0 0,-1 0-1 0 0,0 0 1 0 0,0-1-1 0 0,1 1 1 0 0,-1 0 0 0 0,0 0-1 0 0,0 0 1 0 0,1 0-1 0 0,-1-1 3 0 0,8-3-38 0 0,-6 3 25 0 0,0 0 0 0 0,0 0 0 0 0,0 0 0 0 0,0-1 0 0 0,0 1 1 0 0,0-1-1 0 0,0 1 0 0 0,0-1 0 0 0,1-2 13 0 0,0 3-12 0 0,0-1 1 0 0,0 1 0 0 0,0-1 0 0 0,0 1 0 0 0,0 0 0 0 0,0 0-1 0 0,0 0 1 0 0,0 0 0 0 0,0 1 0 0 0,1-1 0 0 0,-1 1 0 0 0,0 0-1 0 0,2 0 12 0 0,9-1-102 0 0,4-1-41 0 0,0 1-1 0 0,0 1 1 0 0,5 1 143 0 0,34 4 0 0 0,-32-2 0 0 0,17 3 0 0 0,-19-2 0 0 0,-23-3 0 0 0,1-1 0 0 0,0 0 0 0 0,0 0 0 0 0,-1 1 0 0 0,1-1 0 0 0,0 0 0 0 0,0 0 0 0 0,0 0 0 0 0,-1 0 0 0 0,1 0 0 0 0,0 0 0 0 0,0 0 0 0 0,0 0 0 0 0,-1 0 0 0 0,1-1 0 0 0,0 1 0 0 0,0 0 0 0 0,-1 0 0 0 0,1-1 0 0 0,0 1 0 0 0,0-1 0 0 0,3 0 0 0 0,7-1 2 0 0,-9 2 7 0 0,0 0 0 0 0,1 0 1 0 0,-1 0-1 0 0,0-1 0 0 0,1 1 1 0 0,-1-1-1 0 0,0 0 0 0 0,1 0 1 0 0,-1 0-1 0 0,1 0-9 0 0,-1 0 27 0 0,0 0-1 0 0,0 1 1 0 0,0-1-1 0 0,0 1 1 0 0,0-1-1 0 0,0 1 1 0 0,1 0-1 0 0,-1 0 1 0 0,0 0 0 0 0,0 0-1 0 0,2 0-26 0 0,11 0 79 0 0,-9-1-159 0 0,-1-1 0 0 0,1 0 0 0 0,-1 0 1 0 0,5-3 79 0 0,8-3-11 0 0,-18 8 24 0 0,1 0 0 0 0,0 0 0 0 0,-1 0 1 0 0,1-1-1 0 0,0 1 0 0 0,-1 0 0 0 0,1-1 0 0 0,-1 1 0 0 0,1-1 0 0 0,-1 1 0 0 0,1 0 0 0 0,-1-1 0 0 0,1 1 0 0 0,-1-1 0 0 0,1 0 0 0 0,-1 1 0 0 0,1-1 0 0 0,-1 1 0 0 0,0-1 0 0 0,1 0 0 0 0,-1 1 0 0 0,0-1 0 0 0,0 0 0 0 0,0 1 0 0 0,1-1 0 0 0,-1 0 0 0 0,0 1 1 0 0,0-1-1 0 0,0 0 0 0 0,0 1 0 0 0,0-1 0 0 0,0 0 0 0 0,0 1 0 0 0,0-1 0 0 0,-1 0 0 0 0,1 0-13 0 0,0-1 17 0 0,0 1 0 0 0,0-1 0 0 0,0 1 0 0 0,0-1 0 0 0,0 1 0 0 0,0-1 0 0 0,0 0 0 0 0,1 1 0 0 0,-1-1 0 0 0,1 0-17 0 0,-1 2 4 0 0,0-1-1 0 0,1 1 1 0 0,-1-1-1 0 0,0 1 0 0 0,0-1 1 0 0,0 0-1 0 0,0 1 0 0 0,0-1 1 0 0,0 1-1 0 0,0-1 1 0 0,0 0-1 0 0,0 1 0 0 0,0-1 1 0 0,0 1-1 0 0,0-1 1 0 0,0 1-1 0 0,0-1 0 0 0,0 0 1 0 0,-1 1-1 0 0,1-1 1 0 0,0 1-1 0 0,0-1 0 0 0,-1 1 1 0 0,1-1-1 0 0,0 1 1 0 0,-1-1-1 0 0,1 1 0 0 0,0 0 1 0 0,-1-1-1 0 0,1 1 1 0 0,-1-1-1 0 0,1 1 0 0 0,-1-1-3 0 0,0 1 2 0 0,1 0 0 0 0,-1 0-1 0 0,1-1 1 0 0,0 1 0 0 0,-1-1-1 0 0,1 1 1 0 0,0 0 0 0 0,-1-1-1 0 0,1 1 1 0 0,0-1 0 0 0,-1 1-1 0 0,1-1 1 0 0,0 1 0 0 0,0-1-1 0 0,-1 1 1 0 0,1-1 0 0 0,0 1-1 0 0,0-1 1 0 0,0 1 0 0 0,0-1-1 0 0,0 1 1 0 0,0-1 0 0 0,0 0-1 0 0,0 1-1 0 0,1-4 2 0 0,-1 3 0 0 0,1 1 0 0 0,-1 0-1 0 0,0 0 1 0 0,0-1-1 0 0,0 1 1 0 0,0 0 0 0 0,0-1-1 0 0,1 1 1 0 0,-1 0-1 0 0,0 0 1 0 0,0-1 0 0 0,0 1-1 0 0,0 0 1 0 0,0-1-1 0 0,0 1 1 0 0,0 0 0 0 0,0-1-1 0 0,0 1 1 0 0,0 0 0 0 0,-1-1-1 0 0,1 1 1 0 0,0 0-1 0 0,0 0 1 0 0,0-1 0 0 0,0 1-1 0 0,0 0 1 0 0,0-1-1 0 0,-1 1 1 0 0,1 0 0 0 0,0 0-1 0 0,0-1 1 0 0,0 1-1 0 0,-1 0 1 0 0,1 0 0 0 0,0 0-1 0 0,-1-1-1 0 0,-3-1 9 0 0,2 1-8 0 0,1 0 1 0 0,-1 1-1 0 0,1-1 0 0 0,-1 0 0 0 0,1 0 1 0 0,-1 0-1 0 0,1 1 0 0 0,0-2 0 0 0,-1 1 1 0 0,1 0-1 0 0,-1-1-1 0 0,-20-16 128 0 0,21 18-128 0 0,-1-1 1 0 0,1 1-1 0 0,0 0 1 0 0,-1 0-1 0 0,1 0 1 0 0,-1 0-1 0 0,1 0 1 0 0,-1 0-1 0 0,1 0 1 0 0,-1 0-1 0 0,1 0 1 0 0,-1 1-1 0 0,1-1 1 0 0,0 1-1 0 0,-1-1 1 0 0,1 1-1 0 0,-29 23 767 0 0,18-9-724 0 0,11-13-46 0 0,-1 0 0 0 0,1 0-1 0 0,-1 0 1 0 0,0-1-1 0 0,1 1 1 0 0,-1 0 0 0 0,-2 1 3 0 0,-1 0-15 0 0,3-2-9 0 0,1 0 0 0 0,-1 0 0 0 0,1 0 0 0 0,0 0 0 0 0,-1 0 0 0 0,1 0 0 0 0,0 0 0 0 0,0 0 0 0 0,-1 1 0 0 0,1-1 0 0 0,0 0 0 0 0,0 1 0 0 0,1-1 0 0 0,-1 1 0 0 0,0-1 0 0 0,0 1 0 0 0,1 0 0 0 0,-1-1 0 0 0,0 2 24 0 0,1-1-16 0 0,-1-1 1 0 0,1 1-1 0 0,-1-1 0 0 0,1 0 0 0 0,-1 1 1 0 0,0-1-1 0 0,0 0 0 0 0,0 0 1 0 0,0 1-1 0 0,0-1 0 0 0,0 0 1 0 0,0 0-1 0 0,-1 0 16 0 0,1 0 0 0 0,0 0-1 0 0,0 0 1 0 0,0 0 0 0 0,0 0 0 0 0,1 0-1 0 0,-1 0 1 0 0,0 0 0 0 0,0 0-1 0 0,1 0 1 0 0,-1 0 0 0 0,1 1 0 0 0,-1-1-1 0 0,1 0 1 0 0,-1 0 0 0 0,1 0 0 0 0,0 1-1 0 0,-1-1 1 0 0,1 0 0 0 0,0 1 0 0 0,0 0 0 0 0,0 9-32 0 0,-1-7 45 0 0,1-1 1 0 0,0 1 0 0 0,0-1-1 0 0,0 0 1 0 0,1 1 0 0 0,-1-1-1 0 0,1 0 1 0 0,-1 1 0 0 0,1-1 0 0 0,0 0-1 0 0,1 1 1 0 0,-1-1 0 0 0,0 0-1 0 0,1 0 1 0 0,1 2-14 0 0,-2-4 35 0 0,0 1 1 0 0,0 0-1 0 0,0-1 1 0 0,-1 1-1 0 0,1-1 1 0 0,-1 1-1 0 0,1 0 1 0 0,-1-1-1 0 0,1 1 0 0 0,-1 0-35 0 0,0 0 19 0 0,0 0-1 0 0,1 0 0 0 0,-1 0 0 0 0,1 0 0 0 0,0 0 0 0 0,0 0 0 0 0,-1 0 0 0 0,1 0 0 0 0,1 0-18 0 0,3 5-58 0 0,-4-5 38 0 0,1-1 0 0 0,-1 1-1 0 0,0 0 1 0 0,0 0 0 0 0,1 0-1 0 0,-1 0 1 0 0,0 0 0 0 0,-1 0 0 0 0,1 0-1 0 0,0 0 1 0 0,0 2 20 0 0,0-3 24 0 0,0 0 0 0 0,1 0-1 0 0,-1-1 1 0 0,0 1 0 0 0,1 0 0 0 0,-1-1 0 0 0,0 1-1 0 0,1-1 1 0 0,-1 1 0 0 0,1-1 0 0 0,-1 0 0 0 0,1 0 0 0 0,-1 0-1 0 0,2 0-23 0 0,-2 0-12 0 0,2 1 12 0 0,7 0 0 0 0,0 0 0 0 0,0 0 0 0 0,0-1 0 0 0,9-1 0 0 0,-12 1 0 0 0,19-3 0 0 0,0-1 0 0 0,8-3 0 0 0,-11 2-37 0 0,-17 4-107 0 0,0-1 0 0 0,0 1 0 0 0,0-1 0 0 0,0 0 0 0 0,0-1 0 0 0,0 1 0 0 0,1-2 144 0 0,8-4-5435 0 0,1 0-1876 0 0</inkml:trace>
  <inkml:trace contextRef="#ctx0" brushRef="#br0" timeOffset="1270.032">943 101 9584 0 0,'-3'-1'86'0'0,"-3"-1"-47"0"0,6 2-30 0 0,0 0 0 0 0,0 0 0 0 0,-1 0 0 0 0,1 0 1 0 0,0 0-1 0 0,0 0 0 0 0,0 0 0 0 0,0 0 0 0 0,0 0 1 0 0,0 0-1 0 0,0 0 0 0 0,0 0 0 0 0,0 0 1 0 0,0 0-1 0 0,0 0 0 0 0,0 0 0 0 0,0 0 0 0 0,0 0 1 0 0,0 0-1 0 0,0 0 0 0 0,-1 0 0 0 0,1-1 1 0 0,0 1-1 0 0,0 0 0 0 0,0 0 0 0 0,0 0 0 0 0,0 0 1 0 0,0 0-1 0 0,0 0 0 0 0,0 0 0 0 0,0 0 0 0 0,0 0 1 0 0,0 0-1 0 0,0 0 0 0 0,0 0 0 0 0,0 0 1 0 0,0 0-1 0 0,0 0 0 0 0,0-1 0 0 0,0 1 0 0 0,0 0 1 0 0,0 0-1 0 0,0 0 0 0 0,0 0 0 0 0,0 0 1 0 0,0 0-1 0 0,0 0 0 0 0,0 0 0 0 0,0 0 0 0 0,0 0 1 0 0,0 0-1 0 0,0 0 0 0 0,1 0 0 0 0,-1 0 0 0 0,0 0 1 0 0,0 0-1 0 0,0-1 0 0 0,0 1 0 0 0,0 0 1 0 0,0 0-1 0 0,0 0 0 0 0,0 0 0 0 0,0 0 0 0 0,0 0 1 0 0,0 0-10 0 0,-1-1 229 0 0,0 1-230 0 0,1 0 0 0 0,0 0 0 0 0,0 0 0 0 0,0 0 0 0 0,-1 0 0 0 0,1 0 0 0 0,0 0 0 0 0,0 0 0 0 0,0-1 0 0 0,-1 1 0 0 0,1 0 0 0 0,0 0 0 0 0,0 0 0 0 0,0 0 1 0 0,0 0-1 0 0,-1 0 0 0 0,1-1 0 0 0,0 1 0 0 0,0 0 0 0 0,0 0 0 0 0,0 0 0 0 0,0 0 0 0 0,-1 0 0 0 0,1-1 0 0 0,0 1 0 0 0,0 0 0 0 0,0 0 0 0 0,0 0 0 0 0,0-1 0 0 0,0 1 0 0 0,0 0 0 0 0,0 0 0 0 0,0 0 0 0 0,0-1 0 0 0,0 1 0 0 0,0 0 0 0 0,0 0 0 0 0,0-1 0 0 0,0 1 0 0 0,0 0 0 0 0,0 0 0 0 0,0 0 0 0 0,0-1 0 0 0,0 1 1 0 0,0 0 0 0 0,7-5 388 0 0,-6 4 3836 0 0,-9 1-3202 0 0,6 0-68 0 0,0 1-289 0 0,-15 5 206 0 0,15-6-819 0 0,0 0-1 0 0,1 0 1 0 0,-1 1 0 0 0,1-1 0 0 0,-1 0-1 0 0,1 1 1 0 0,-1 0 0 0 0,1-1-1 0 0,-1 1 1 0 0,1 0 0 0 0,-1 0 0 0 0,1 0-1 0 0,0 0 1 0 0,0 0 0 0 0,-1 0 0 0 0,1 0-1 0 0,0 0 1 0 0,0 0 0 0 0,-1 1-52 0 0,1 1 49 0 0,0-1-1 0 0,0 0 1 0 0,-1 0 0 0 0,1-1 0 0 0,-1 1 0 0 0,0 0 0 0 0,0 0 0 0 0,1-1-1 0 0,-1 1 1 0 0,0-1 0 0 0,0 0 0 0 0,0 1 0 0 0,-1-1 0 0 0,1 0-1 0 0,0 0 1 0 0,-2 0-49 0 0,-12 7 103 0 0,14-7-75 0 0,1-1-21 0 0,0 1 0 0 0,0-1 0 0 0,-1 1 0 0 0,1 0 0 0 0,0-1 0 0 0,0 1 0 0 0,1 0 0 0 0,-1-1 0 0 0,0 1 0 0 0,0 0 0 0 0,0 0 0 0 0,0 0 0 0 0,0 0-7 0 0,1 0 6 0 0,0 0 1 0 0,-1 1-1 0 0,1-1 0 0 0,0 0 1 0 0,0 0-1 0 0,0 1 0 0 0,0-1 1 0 0,0 0-1 0 0,0 0 0 0 0,0 1 1 0 0,0-1-1 0 0,1 0 0 0 0,-1 0 0 0 0,0 1 1 0 0,1-1-1 0 0,-1 0 0 0 0,1 1-6 0 0,-1-1 5 0 0,0 0 0 0 0,1 0 0 0 0,-1-1-1 0 0,0 1 1 0 0,0 0 0 0 0,1 0-1 0 0,-1 0 1 0 0,0-1 0 0 0,1 1 0 0 0,-1 0-1 0 0,1 0 1 0 0,-1-1 0 0 0,1 1-1 0 0,-1 0 1 0 0,1-1 0 0 0,-1 1 0 0 0,1-1-1 0 0,0 1 1 0 0,-1-1 0 0 0,1 1 0 0 0,0-1-1 0 0,0 1-4 0 0,2 1 14 0 0,3 1-7 0 0,14 11-4 0 0,-15-9-1 0 0,1-2-1 0 0,0 1 0 0 0,0-1 0 0 0,0 1 0 0 0,4 0-1 0 0,17 10-79 0 0,-22-11 88 0 0,1 0-1 0 0,0-1 1 0 0,0 1 0 0 0,0-1 0 0 0,3 0-9 0 0,-5 0 9 0 0,1-1 1 0 0,-1 0-1 0 0,1 1 1 0 0,-1 0-1 0 0,0 0 1 0 0,0 0-1 0 0,0 1 1 0 0,0-1-1 0 0,2 2-9 0 0,2 1 43 0 0,3 3 346 0 0,-7-1-275 0 0,-3-6-113 0 0,-1 0 0 0 0,0 0 0 0 0,1 0 0 0 0,-1-1 0 0 0,0 1 0 0 0,0 1 0 0 0,1-1 0 0 0,-1 0 0 0 0,0 0 0 0 0,0 0 0 0 0,0 0 0 0 0,0 0 0 0 0,-1 0 0 0 0,1 0 0 0 0,0 0 0 0 0,0 0 0 0 0,-1 0 0 0 0,1 0-1 0 0,0 0 1 0 0,-1 0 0 0 0,1 0-1 0 0,-1 1 2 0 0,0 0 15 0 0,0 0 0 0 0,0 0 0 0 0,0 0 0 0 0,0 0-1 0 0,0-1 1 0 0,-1 1 0 0 0,1 0 0 0 0,-1-1 0 0 0,1 1 0 0 0,-1-1-1 0 0,1 0 1 0 0,-1 1 0 0 0,0-1 0 0 0,0 0 0 0 0,1 0 0 0 0,-2 0-17 0 0,-35 16 823 0 0,19-9-666 0 0,2-1-77 0 0,-1-1 0 0 0,1-1 0 0 0,-15 3-80 0 0,-24 7 458 0 0,42-11-904 0 0,-11 4-94 0 0,24-8 406 0 0,-1 0 1 0 0,1 1 0 0 0,0-1 0 0 0,0 1-1 0 0,0 0 1 0 0,0-1 0 0 0,0 1 0 0 0,0 0-1 0 0,0 0 1 0 0,0 0 0 0 0,0-1 0 0 0,0 1-1 0 0,1 0 1 0 0,-1 0 0 0 0,0 0 0 0 0,0 1 133 0 0,-5-1-2935 0 0,5-1 1433 0 0</inkml:trace>
  <inkml:trace contextRef="#ctx0" brushRef="#br0" timeOffset="1680.502">1396 95 6912 0 0,'0'0'314'0'0,"0"0"-6"0"0,0-1-198 0 0,1 0 23 0 0,-1 1 1 0 0,0-1-1 0 0,1 1 0 0 0,-1-1 1 0 0,0 1-1 0 0,0-1 0 0 0,0 1 1 0 0,0-1-1 0 0,0 1 1 0 0,1-1-1 0 0,-1 1 0 0 0,0-1 1 0 0,0 1-1 0 0,0-1 0 0 0,0 1 1 0 0,0-1-1 0 0,-1 1 0 0 0,1-1 1 0 0,0 1-1 0 0,0-1 1 0 0,0 1-1 0 0,0-1 0 0 0,-1 1 1 0 0,1-1-1 0 0,0 1 0 0 0,0-1 1 0 0,-1 1-1 0 0,1-1 1 0 0,0 1-1 0 0,-1-1 0 0 0,1 1 1 0 0,0 0-1 0 0,-1-1 0 0 0,1 1 1 0 0,-1 0-1 0 0,1-1 1 0 0,-1 1-1 0 0,1 0 0 0 0,-1 0 1 0 0,1-1-1 0 0,-1 1 0 0 0,1 0 1 0 0,-1 0-1 0 0,1 0 1 0 0,-1 0-1 0 0,1 0 0 0 0,-1-1-133 0 0,-2 1 245 0 0,1 0 0 0 0,-1 0 1 0 0,1 0-1 0 0,-1 0 0 0 0,1 0 0 0 0,-1 0 0 0 0,0 1 0 0 0,1-1-245 0 0,-53 20 1930 0 0,49-16-1720 0 0,0 0-1 0 0,0 0 0 0 0,0 0 0 0 0,1 1 0 0 0,-1 0 0 0 0,1 0 0 0 0,0 1 0 0 0,-1 1-209 0 0,-2 2-53 0 0,-21 32 1493 0 0,28-39-1293 0 0,0 0-1 0 0,0 0 0 0 0,0 0 0 0 0,0 0 0 0 0,0 0 1 0 0,0 0-1 0 0,0 0 0 0 0,0 3-146 0 0,-5 10 878 0 0,5-13-842 0 0,1-1-1 0 0,-1 1 1 0 0,1-1-1 0 0,-1 1 0 0 0,1-1 1 0 0,-1 1-1 0 0,1-1 1 0 0,0 1-1 0 0,0 0 1 0 0,-1-1-1 0 0,1 1 0 0 0,1-1 1 0 0,-1 1-1 0 0,0 1-35 0 0,0 12-100 0 0,2-10 208 0 0,8 7-8 0 0,-8-9-99 0 0,0 0 0 0 0,1 0 0 0 0,-1 0-1 0 0,1 0 1 0 0,-1-1 0 0 0,1 1 0 0 0,0-1-1 0 0,0 0 1 0 0,0 0 0 0 0,0 0 0 0 0,0 0-1 0 0,0-1 1 0 0,0 1 0 0 0,1-1 0 0 0,-1 0-1 0 0,3 1 0 0 0,19 6 0 0 0,-22-7-56 0 0,1 0 0 0 0,0 0 1 0 0,-1 0-1 0 0,1-1 0 0 0,0 1 0 0 0,-1-1 0 0 0,1 0 0 0 0,0 0 0 0 0,0-1 0 0 0,-1 1 0 0 0,1-1 0 0 0,0 1 0 0 0,-1-1 0 0 0,1 0 1 0 0,-1-1-1 0 0,2 0 56 0 0,8 1-1329 0 0,-12 1 734 0 0,1 0 0 0 0,-1 0 0 0 0,1-1 0 0 0,-1 1 0 0 0,0 0 0 0 0,1 0 0 0 0,-1-1 0 0 0,1 1 0 0 0,-1-1 1 0 0,0 1-1 0 0,1-1 595 0 0,8-8-6376 0 0</inkml:trace>
  <inkml:trace contextRef="#ctx0" brushRef="#br0" timeOffset="2499.372">1451 239 6448 0 0,'0'0'498'0'0,"0"7"2428"0"0,1-5-2643 0 0,-1 0 1 0 0,0-1 0 0 0,1 1 0 0 0,-1 0-1 0 0,1-1 1 0 0,-1 1 0 0 0,1 0-1 0 0,0-1 1 0 0,0 1 0 0 0,0-1 0 0 0,0 1-1 0 0,0-1 1 0 0,0 1 0 0 0,0-1-1 0 0,0 0 1 0 0,1 0 0 0 0,-1 1 0 0 0,0-1-1 0 0,1 0 1 0 0,-1 0 0 0 0,1 0-1 0 0,-1-1 1 0 0,3 2-284 0 0,-1-1 201 0 0,0 1 0 0 0,0-1 0 0 0,0 0 0 0 0,0 0-1 0 0,1 0 1 0 0,-1 0 0 0 0,0 0 0 0 0,1-1 0 0 0,-1 0 0 0 0,1 0 0 0 0,-1 0-1 0 0,2 0-200 0 0,14-2 814 0 0,-10 1-394 0 0,1 0-1 0 0,-1-1 1 0 0,0 0-1 0 0,3-1-419 0 0,32-9 170 0 0,-30 8-173 0 0,1 0 1 0 0,0-1 0 0 0,6-3 2 0 0,-16 5 15 0 0,0 1 1 0 0,0-1 0 0 0,0 0-1 0 0,-1 0 1 0 0,0-1 0 0 0,1 1-1 0 0,-1-1 1 0 0,0 0 0 0 0,-1 0-1 0 0,1-1 1 0 0,2-3-16 0 0,-4 4 75 0 0,-1 4-64 0 0,0-1 0 0 0,0 0 0 0 0,-1 1 0 0 0,1-1-1 0 0,-1 0 1 0 0,1 0 0 0 0,0 0 0 0 0,-1 1 0 0 0,1-1 0 0 0,-1 0 0 0 0,0 0-1 0 0,1 0 1 0 0,-1 0 0 0 0,0 0 0 0 0,0 0 0 0 0,1 0 0 0 0,-1 0 0 0 0,0 0 0 0 0,0 0-1 0 0,0 0 1 0 0,0 0 0 0 0,0 0 0 0 0,0 0 0 0 0,0 0 0 0 0,-1 0 0 0 0,1 0-1 0 0,0 0 1 0 0,-1 0 0 0 0,1 0 0 0 0,0 1 0 0 0,-1-1-11 0 0,-6-11-308 0 0,7 11 323 0 0,0 0 1 0 0,-1 0-1 0 0,1 0 1 0 0,-1 0 0 0 0,1 0-1 0 0,-1 0 1 0 0,1 0-1 0 0,-1 1 1 0 0,0-1-1 0 0,1 0 1 0 0,-1 0-1 0 0,0 1 1 0 0,0-1-1 0 0,1 0 1 0 0,-1 1-1 0 0,0-1 1 0 0,0 0 0 0 0,0 1-1 0 0,0 0 1 0 0,0-1-16 0 0,-4-1-27 0 0,0 1 1 0 0,0 0 0 0 0,0 0 0 0 0,0 0 0 0 0,0 0 0 0 0,0 1-1 0 0,0 0 1 0 0,1 0 0 0 0,-1 1 0 0 0,0-1 0 0 0,0 1 0 0 0,0 0-1 0 0,0 0 1 0 0,0 0 0 0 0,0 1 0 0 0,1 0 0 0 0,-1 0 0 0 0,1 0-1 0 0,-2 1 27 0 0,0 0 0 0 0,0 0 0 0 0,0 0 0 0 0,0 1 0 0 0,0 0 0 0 0,1 0 0 0 0,0 0 0 0 0,0 1 0 0 0,0 0 0 0 0,0 0 0 0 0,0 0 0 0 0,1 0 0 0 0,0 1 0 0 0,-2 4 0 0 0,-1 1 0 0 0,5-8 0 0 0,0 0 0 0 0,0 1 0 0 0,0-1 0 0 0,0 1 0 0 0,1-1 0 0 0,0 1 0 0 0,-1 0 0 0 0,1-1 0 0 0,0 1 0 0 0,1 0 0 0 0,-1 0 0 0 0,1 0 0 0 0,0 2 0 0 0,-1-3 0 0 0,1 0 0 0 0,1 0 0 0 0,-1-1 0 0 0,0 1 0 0 0,1 0 0 0 0,-1-1 0 0 0,1 1 0 0 0,0 0 0 0 0,0-1 0 0 0,0 1 0 0 0,0-1 0 0 0,0 1 0 0 0,1-1 0 0 0,-1 0 0 0 0,1 1 0 0 0,7 15-10 0 0,-8-15 60 0 0,0 0-1 0 0,1 0 1 0 0,-1-1 0 0 0,0 1-1 0 0,1 0 1 0 0,0-1-1 0 0,0 0 1 0 0,1 2-50 0 0,1 1 132 0 0,0-1 0 0 0,1 0-1 0 0,0 0 1 0 0,-1 0 0 0 0,1 0 0 0 0,0-1-1 0 0,1 0 1 0 0,-1 0 0 0 0,1-1 0 0 0,-1 1 0 0 0,1-1-1 0 0,0 0-131 0 0,12 5 0 0 0,-15-5 0 0 0,0-1 0 0 0,0 0 0 0 0,0 0 0 0 0,0 0 0 0 0,0 0 0 0 0,0 0 0 0 0,0-1 0 0 0,0 1 0 0 0,2-1 0 0 0,10 1-5 0 0,-10-1 0 0 0,0 0-1 0 0,1 0 1 0 0,-1 0 0 0 0,0 0-1 0 0,0-1 1 0 0,1 0 0 0 0,-1 0-1 0 0,0-1 1 0 0,0 1 0 0 0,0-1-1 0 0,1-1 6 0 0,2-1-274 0 0,-1-1-1 0 0,0 1 1 0 0,0-2-1 0 0,0 1 1 0 0,0-1-1 0 0,-1 0 1 0 0,6-7 274 0 0,6-10-3066 0 0,11-18 3066 0 0,-13 17-2643 0 0,-11 16 882 0 0,0 0-1 0 0,0-1 1 0 0,2-8 1761 0 0,9-16-3501 0 0,-15 33 3444 0 0,-1 0 1 0 0,0-1-1 0 0,1 1 0 0 0,-1-1 1 0 0,0 1-1 0 0,0-1 0 0 0,1 1 1 0 0,-1-1-1 0 0,0 1 0 0 0,0-1 1 0 0,1 1-1 0 0,-1-1 0 0 0,0 0 1 0 0,0 1-1 0 0,0-1 0 0 0,0 1 1 0 0,0-1-1 0 0,0 1 1 0 0,0-1-1 0 0,0 1 0 0 0,0-1 1 0 0,0 0-1 0 0,0 1 0 0 0,-1-1 1 0 0,1 1-1 0 0,0-1 0 0 0,0 1 1 0 0,0-1-1 0 0,-1 1 0 0 0,1-1 1 0 0,0 1 56 0 0,-1-1 77 0 0,1 1-1 0 0,0 0 1 0 0,0 0 0 0 0,0 0 0 0 0,0-1 0 0 0,0 1 0 0 0,0 0-1 0 0,0 0 1 0 0,-1-1 0 0 0,1 1 0 0 0,0 0 0 0 0,0 0 0 0 0,0-1-1 0 0,0 1 1 0 0,0 0 0 0 0,0 0 0 0 0,0 0 0 0 0,0-1 0 0 0,0 1-1 0 0,0 0 1 0 0,0 0 0 0 0,0-1 0 0 0,1 1 0 0 0,-1 0 0 0 0,0 0-1 0 0,0-1 1 0 0,0 1 0 0 0,0 0 0 0 0,0 0 0 0 0,0 0 0 0 0,1-1-1 0 0,-1 1 1 0 0,0 0 0 0 0,0 0 0 0 0,0 0 0 0 0,0-1 0 0 0,1 1-1 0 0,-1 0 1 0 0,0 0 0 0 0,0 0 0 0 0,0 0 0 0 0,1 0 0 0 0,-1 0-1 0 0,0 0 1 0 0,0-1 0 0 0,1 1 0 0 0,-1 0 0 0 0,0 0-1 0 0,0 0 1 0 0,1 0 0 0 0,-1 0 0 0 0,0 0 0 0 0,0 0 0 0 0,1 0-1 0 0,-1 0 1 0 0,0 0 0 0 0,0 0-77 0 0,10 3 3517 0 0,-5 1-3908 0 0,-3 0 835 0 0,0 1 1 0 0,0 0-1 0 0,-1-1 0 0 0,1 1 1 0 0,-1 0-1 0 0,0 0 0 0 0,0 0-444 0 0,3 13 848 0 0,1 8 231 0 0,0-1 0 0 0,-1 9-1079 0 0,-1-7 835 0 0,2 0 0 0 0,1 2-835 0 0,-5-24 94 0 0,6 16 799 0 0,-7-21-867 0 0,0 1-1 0 0,1-1 1 0 0,-1 0-1 0 0,0 1 1 0 0,0-1 0 0 0,1 0-1 0 0,-1 1 1 0 0,0-1-1 0 0,0 0 1 0 0,1 1 0 0 0,-1-1-1 0 0,0 0 1 0 0,1 0 0 0 0,-1 1-1 0 0,0-1 1 0 0,1 0-1 0 0,-1 0 1 0 0,1 0 0 0 0,-1 0-1 0 0,0 1 1 0 0,1-1 0 0 0,-1 0-1 0 0,1 0 1 0 0,-1 0-1 0 0,0 0 1 0 0,1 0 0 0 0,-1 0-1 0 0,1 0 1 0 0,-1 0-1 0 0,1 0 1 0 0,-1 0 0 0 0,0-1-1 0 0,1 1 1 0 0,-1 0 0 0 0,1 0-1 0 0,-1 0 1 0 0,0 0-1 0 0,1-1 1 0 0,-1 1 0 0 0,0 0-1 0 0,1 0 1 0 0,-1 0 0 0 0,0-1-1 0 0,1 1 1 0 0,-1 0-1 0 0,0-1 1 0 0,1 1-26 0 0,0-3 77 0 0,1 0 0 0 0,0 0 0 0 0,-1 0-1 0 0,1-1 1 0 0,-1 1 0 0 0,0 0 0 0 0,0-1 0 0 0,-1 1 0 0 0,1-1-77 0 0,2-7 29 0 0,2-5-564 0 0,1 0 1 0 0,1 1-1 0 0,1-1 0 0 0,0 2 0 0 0,0-1 0 0 0,2 1 1 0 0,0 0-1 0 0,10-10 535 0 0,-19 23 10 0 0,0 0 1 0 0,0-1-1 0 0,0 2 1 0 0,0-1 0 0 0,0 0-1 0 0,0 0 1 0 0,1 0-1 0 0,-1 0 1 0 0,0 1 0 0 0,1-1-1 0 0,-1 0 1 0 0,0 1-1 0 0,1 0 1 0 0,-1-1-1 0 0,0 1 1 0 0,1 0 0 0 0,-1-1-1 0 0,1 1 1 0 0,-1 0-1 0 0,1 0 1 0 0,-1 0-1 0 0,1 0 1 0 0,-1 0 0 0 0,0 1-1 0 0,1-1 1 0 0,-1 0-1 0 0,1 1 1 0 0,-1-1-1 0 0,0 1 1 0 0,1-1 0 0 0,-1 1-1 0 0,0 0 1 0 0,0 0-1 0 0,1-1 1 0 0,-1 1-1 0 0,0 0 1 0 0,0 0 0 0 0,0 0-1 0 0,0 0 1 0 0,0 0-1 0 0,0 1 1 0 0,0-1 0 0 0,-1 0-1 0 0,2 1-10 0 0,6 7 311 0 0,-7-8-264 0 0,0 0-1 0 0,0 0 1 0 0,0 1-1 0 0,0-1 0 0 0,0 0 1 0 0,0 1-1 0 0,0-1 0 0 0,-1 0 1 0 0,1 1-1 0 0,0-1 0 0 0,-1 1-46 0 0,3 4 163 0 0,0 0-1 0 0,0 0 0 0 0,0 0 1 0 0,1 0-1 0 0,2 2-162 0 0,8 15 154 0 0,-4-6-144 0 0,-6-12-10 0 0,-1 1 0 0 0,0-1 0 0 0,0 0 0 0 0,-1 1 0 0 0,1 0 0 0 0,0 5 0 0 0,-1-8 88 0 0,0 1 0 0 0,1 0 0 0 0,-1 0 1 0 0,1-1-1 0 0,0 1 0 0 0,-1-1 0 0 0,2 0 0 0 0,-1 0 0 0 0,4 2-88 0 0,-4-2 130 0 0,-1-1-346 0 0,0 0 0 0 0,1 0 0 0 0,-1-1 0 0 0,1 1 0 0 0,0-1 0 0 0,0 1 0 0 0,1-1 216 0 0,-2 0-5109 0 0,-2-1-1680 0 0</inkml:trace>
  <inkml:trace contextRef="#ctx0" brushRef="#br0" timeOffset="3021.079">2653 0 5984 0 0,'0'0'464'0'0,"0"0"28"0"0,-2 6 3581 0 0,-18 12 992 0 0,0 0-4017 0 0,18-15-976 0 0,-1-1 0 0 0,1 0 0 0 0,-1 0-1 0 0,0 0 1 0 0,0 0 0 0 0,-2 0-72 0 0,2-1 97 0 0,1 1 0 0 0,0-1 0 0 0,0 0-1 0 0,-1 1 1 0 0,1-1 0 0 0,0 1 0 0 0,0 0-1 0 0,0-1 1 0 0,1 1 0 0 0,-1 0 0 0 0,0 0 0 0 0,1 0-1 0 0,-1 1-96 0 0,1-2 54 0 0,0 1-1 0 0,0-1 0 0 0,0 1 0 0 0,-1-1 0 0 0,1 0 0 0 0,0 0 0 0 0,-1 0 0 0 0,1 0 1 0 0,-1 0-1 0 0,0 0 0 0 0,1 0 0 0 0,-1 0-53 0 0,1-1 12 0 0,0 1 0 0 0,0-1 1 0 0,0 1-1 0 0,0-1 0 0 0,0 1 0 0 0,0-1 0 0 0,0 1 0 0 0,0 0 1 0 0,0 0-1 0 0,0-1 0 0 0,0 1 0 0 0,0 0 0 0 0,1 0 1 0 0,-1 0-1 0 0,0 0 0 0 0,1 0 0 0 0,-1 0 0 0 0,1 0 1 0 0,-1 0-1 0 0,1 0 0 0 0,-1 0 0 0 0,1 0 0 0 0,0 0 1 0 0,-1 0-1 0 0,1 0 0 0 0,0 1 0 0 0,0-1-12 0 0,-1 3 77 0 0,1 1 0 0 0,-1-1-1 0 0,0 0 1 0 0,0 0 0 0 0,0-1 0 0 0,-1 1-1 0 0,-1 4-76 0 0,-6 19 439 0 0,5-12-266 0 0,-1 4 34 0 0,-4 44 134 0 0,9-58-359 0 0,0-3 43 0 0,-1 0-1 0 0,1 0 1 0 0,0-1-1 0 0,0 1 0 0 0,0 0 1 0 0,0 0-1 0 0,1-1 1 0 0,-1 1-1 0 0,0 0 1 0 0,1 0-1 0 0,-1-1 0 0 0,1 1 1 0 0,0-1-1 0 0,-1 1 1 0 0,1 0-1 0 0,0-1 0 0 0,0 1 1 0 0,0-1-1 0 0,0 1 1 0 0,0-1-1 0 0,0 0 1 0 0,1 0-1 0 0,-1 1 0 0 0,1-1-24 0 0,6 9 228 0 0,-7-8-218 0 0,0-1 0 0 0,0 0 0 0 0,0 0 0 0 0,0 0 0 0 0,0 0 0 0 0,0 1 0 0 0,0-2 0 0 0,0 1 0 0 0,0 0 0 0 0,1 0 0 0 0,-1 0 0 0 0,0 0 0 0 0,1-1 0 0 0,0 1-10 0 0,4 2 51 0 0,0-1 0 0 0,0 0 0 0 0,0 0-1 0 0,0 0 1 0 0,1-1 0 0 0,-1 0 0 0 0,0 0 0 0 0,1-1-1 0 0,-1 1 1 0 0,1-2 0 0 0,4 1-51 0 0,20-2 169 0 0,-25 2-137 0 0,0 0 0 0 0,0-1 0 0 0,0 1 0 0 0,0-1 0 0 0,2-1-32 0 0,11-3 69 0 0,-4 1 10 0 0,-1 0 0 0 0,0-1-1 0 0,0 0 1 0 0,8-6-79 0 0,-20 11 7 0 0,-1-1 0 0 0,1 0 0 0 0,-1-1 0 0 0,1 1 0 0 0,-1 0-1 0 0,0 0 1 0 0,0-1 0 0 0,0 1 0 0 0,1 0 0 0 0,-1-1-7 0 0,0 0 6 0 0,0 0 0 0 0,1 0 0 0 0,-1 1 0 0 0,1-1 0 0 0,-1 1 0 0 0,1-1 1 0 0,0 1-1 0 0,0-1-6 0 0,26-15 31 0 0,-17 11-7 0 0,1-1-1 0 0,-2-1 1 0 0,1 1-1 0 0,-1-2 1 0 0,6-6-24 0 0,-8 7 53 0 0,-4 4-86 0 0,0 0 1 0 0,0 0-1 0 0,-1 0 0 0 0,1 0 0 0 0,-1 0 0 0 0,0-1 0 0 0,-1 1 0 0 0,1-1 1 0 0,-1 0-1 0 0,0 0 0 0 0,2-4 33 0 0,-4 8 4 0 0,0 0 0 0 0,0 0 0 0 0,0 0 0 0 0,0 1 1 0 0,0-1-1 0 0,0 0 0 0 0,0 0 0 0 0,0 0 0 0 0,0 1 0 0 0,0-1 0 0 0,-1 0 0 0 0,1 0 0 0 0,0 1 1 0 0,0-1-1 0 0,-1 0 0 0 0,1 0 0 0 0,0 1 0 0 0,-1-1 0 0 0,1 0 0 0 0,-1 1 0 0 0,1-1 0 0 0,-1 1 1 0 0,1-1-1 0 0,-1 0 0 0 0,0 1 0 0 0,1-1 0 0 0,-1 1 0 0 0,0 0 0 0 0,1-1 0 0 0,-1 1 0 0 0,0-1 1 0 0,1 1-1 0 0,-1 0 0 0 0,0 0 0 0 0,0-1 0 0 0,1 1 0 0 0,-1 0 0 0 0,0 0 0 0 0,0 0 0 0 0,0 0-4 0 0,-2 0-22 0 0,0-1-1 0 0,0 1 1 0 0,0 0 0 0 0,0 0-1 0 0,0 1 1 0 0,0-1-1 0 0,0 0 1 0 0,0 1-1 0 0,0 0 1 0 0,-1 0 22 0 0,-3 3-2 0 0,0 1 0 0 0,0-1 0 0 0,0 1 0 0 0,1 0 0 0 0,0 0 0 0 0,0 1 1 0 0,0 0-1 0 0,1 0 0 0 0,0 0 0 0 0,0 0 0 0 0,-4 8 2 0 0,3-6-30 0 0,3-3 30 0 0,0 0 0 0 0,1-1 0 0 0,-1 1 0 0 0,1 0 0 0 0,0 0 0 0 0,0 1 0 0 0,1-1 0 0 0,-1 0 0 0 0,1 0 0 0 0,0 1 0 0 0,1-1 0 0 0,-1 1 0 0 0,1-1 0 0 0,0 1 0 0 0,0-1 0 0 0,1 1 0 0 0,0-1 0 0 0,0 0 0 0 0,1 4 0 0 0,-1-5 85 0 0,0 0 0 0 0,0 0-1 0 0,1 0 1 0 0,-1 0 0 0 0,1 0-1 0 0,0 0 1 0 0,0 0 0 0 0,0-1-1 0 0,1 1 1 0 0,-1-1 0 0 0,1 0-1 0 0,0 0 1 0 0,0 0 0 0 0,0 0-1 0 0,1 0 1 0 0,-1-1 0 0 0,0 1-1 0 0,1-1 1 0 0,0 0 0 0 0,-1 0-1 0 0,1 0 1 0 0,0 0 0 0 0,0-1-1 0 0,4 1-84 0 0,1 0 13 0 0,5 1-93 0 0,0 0 0 0 0,0-1-1 0 0,12 0 81 0 0,44-4-1156 0 0,35-6 1156 0 0,-86 5-675 0 0,-1-2 1 0 0,0-1-1 0 0,0 0 0 0 0,-1-1 0 0 0,0-1 0 0 0,12-7 675 0 0,-2 0-1239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1:46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53 4608 0 0,'18'4'75'0'0,"-13"-3"8"0"0,1 0 0 0 0,-1 0 0 0 0,1 0 0 0 0,4-1-83 0 0,-18 0-208 0 0,3 0 4905 0 0,-5 0 5085 0 0,9 1-9694 0 0,1-1 1 0 0,-1 1-1 0 0,0 0 0 0 0,1-1 0 0 0,-1 1 1 0 0,1 0-1 0 0,-1 0 0 0 0,1-1 0 0 0,0 1 0 0 0,-1 0 1 0 0,1 0-1 0 0,0 0 0 0 0,0 0 0 0 0,-1-1 1 0 0,1 1-1 0 0,0 0 0 0 0,0 0 0 0 0,0 0 1 0 0,0 0-1 0 0,0 0-88 0 0,-1 24 347 0 0,4 156 498 0 0,-3-60-361 0 0,0-109-348 0 0,1-1 0 0 0,0 1 0 0 0,1 0 0 0 0,1 0-136 0 0,-2-7 24 0 0,0-1 0 0 0,0 0 0 0 0,0 0-1 0 0,1 0 1 0 0,-1 0 0 0 0,1-1 0 0 0,0 1 0 0 0,0 0-1 0 0,1-1 1 0 0,-1 1 0 0 0,1-1 0 0 0,0 0 0 0 0,0 0-24 0 0,0 0 25 0 0,1-1 0 0 0,-1 1 1 0 0,1-1-1 0 0,0 0 1 0 0,0 0-1 0 0,0-1 0 0 0,0 1 1 0 0,0-1-1 0 0,0 0 1 0 0,1 0-1 0 0,3 0-25 0 0,2 0 110 0 0,1-1 1 0 0,0 0-1 0 0,0 0 1 0 0,1-1-111 0 0,-2-1 31 0 0,1 1-1 0 0,0-1 1 0 0,-1-1 0 0 0,1 0-1 0 0,2-2-30 0 0,12 1 27 0 0,-22 4-22 0 0,1 0 0 0 0,-1 0-1 0 0,1-1 1 0 0,-1 0-1 0 0,0 0 1 0 0,1 0 0 0 0,-1 0-1 0 0,0 0-4 0 0,47-18-608 0 0,-45 17 365 0 0,-4 2 125 0 0,-1 0 0 0 0,1 0 0 0 0,0-1 0 0 0,0 1 0 0 0,0 0 0 0 0,-1-1 0 0 0,1 1 0 0 0,0 0 0 0 0,-1-1 0 0 0,1 1 0 0 0,0-1 0 0 0,-1 0 0 0 0,1 1 0 0 0,0-1 0 0 0,-1 1 0 0 0,1-1 0 0 0,-1 0 118 0 0,3-4-1775 0 0</inkml:trace>
  <inkml:trace contextRef="#ctx0" brushRef="#br0" timeOffset="315.505">82 328 5528 0 0,'0'0'422'0'0,"0"0"34"0"0,0 0 1172 0 0,0 0 542 0 0,2-1 108 0 0,20-3-661 0 0,0 1 0 0 0,1 1 0 0 0,10 1-1617 0 0,12-2 670 0 0,0 1-269 0 0,35-5-22 0 0,-47 3-427 0 0,26-4-92 0 0,-23-4-3637 0 0,-34 11-1753 0 0</inkml:trace>
  <inkml:trace contextRef="#ctx0" brushRef="#br0" timeOffset="638.546">9 61 10592 0 0,'0'0'818'0'0,"-1"-1"-532"0"0,-5-3-61 0 0,4 3 775 0 0,2 1 333 0 0,0 0 62 0 0,0 0-79 0 0,0 0-378 0 0,4-5 582 0 0,-2 3-1410 0 0,-1 1-1 0 0,1-1 0 0 0,0 0 0 0 0,0 1 0 0 0,0 0 1 0 0,0-1-1 0 0,0 1 0 0 0,0 0 0 0 0,0 0 0 0 0,0 0 0 0 0,0 0 1 0 0,0 0-1 0 0,1 1 0 0 0,-1-1 0 0 0,0 1-109 0 0,42-7 468 0 0,-29 5-391 0 0,122-10 58 0 0,-44 4-141 0 0,-67 7-298 0 0,1 1 0 0 0,-1 2 0 0 0,18 2 304 0 0,-12 0-1472 0 0,-9-2-400 0 0</inkml:trace>
  <inkml:trace contextRef="#ctx0" brushRef="#br0" timeOffset="955.898">871 189 2760 0 0,'24'7'261'0'0,"-28"-7"-274"0"0,3 1 418 0 0,1-1 1 0 0,-1 1-1 0 0,1 0 0 0 0,0 0 1 0 0,-1 0-1 0 0,1 0 0 0 0,0 0 1 0 0,0-1-1 0 0,-1 1 0 0 0,1 0 1 0 0,0 0-1 0 0,0 0 0 0 0,0 0 1 0 0,0 0-1 0 0,0 0 1 0 0,0 0-406 0 0,-1 11 2804 0 0,-14 29 2893 0 0,5-11-4716 0 0,-2 0 0 0 0,-1-1 0 0 0,-6 9-981 0 0,5-13 227 0 0,-2-1 1 0 0,-1 0-1 0 0,0-1 0 0 0,-2-1 0 0 0,-1-1 1 0 0,0-1-1 0 0,-2 0 0 0 0,0-2 0 0 0,-19 12-227 0 0,26-22-328 0 0,0 0-1 0 0,-1-1 0 0 0,0-1 0 0 0,0 0 0 0 0,-8 1 329 0 0,14-7-1670 0 0,-3-3-456 0 0</inkml:trace>
  <inkml:trace contextRef="#ctx0" brushRef="#br0" timeOffset="956.898">468 339 8288 0 0,'1'-1'114'0'0,"0"0"0"0"0,0 1 0 0 0,0-1-1 0 0,0 0 1 0 0,0 1 0 0 0,0-1 0 0 0,0 1 0 0 0,0-1 0 0 0,1 1 0 0 0,-1-1 0 0 0,0 1 0 0 0,0 0 0 0 0,0 0 0 0 0,1-1 0 0 0,-1 1-1 0 0,0 0 1 0 0,0 0 0 0 0,0 0 0 0 0,1 0 0 0 0,-1 0-114 0 0,5 0 1354 0 0,-2 0-930 0 0,0 0 0 0 0,0 1 0 0 0,0-1 0 0 0,0 1 0 0 0,0 0 0 0 0,0 0 0 0 0,0 0 0 0 0,0 0 0 0 0,0 1 0 0 0,0-1 0 0 0,0 1 0 0 0,0 0 0 0 0,-1 0 0 0 0,3 2-424 0 0,19 10 1727 0 0,-9-6-1254 0 0,-1 1 0 0 0,0 1-1 0 0,0 1 1 0 0,-1 0 0 0 0,0 1-1 0 0,5 5-472 0 0,8 7 402 0 0,-8-4-346 0 0,8 5 66 0 0,20 14-10 0 0,-39-32-357 0 0,-6-6-88 0 0,-1 1 0 0 0,1-1 0 0 0,-1 0 0 0 0,1 1 0 0 0,0-1 0 0 0,-1 0 0 0 0,1 0 0 0 0,0 0 0 0 0,0-1 0 0 0,0 1 0 0 0,0 0 0 0 0,0-1 0 0 0,0 1 0 0 0,0-1 0 0 0,0 1 0 0 0,0-1 0 0 0,0 0 0 0 0,0 0 0 0 0,0 0 0 0 0,0 0 0 0 0,1-1 333 0 0,9-1-6825 0 0</inkml:trace>
  <inkml:trace contextRef="#ctx0" brushRef="#br0" timeOffset="1265.186">1337 272 6448 0 0,'11'-21'2402'0'0,"-11"20"-474"0"0,0 1 96 0 0,0 0-184 0 0,-15 6 276 0 0,7-3-1754 0 0,-1-1 0 0 0,1 1 0 0 0,0 0 0 0 0,0 0 0 0 0,0 1 0 0 0,0 0 0 0 0,0 1 0 0 0,1 0 0 0 0,0 0-1 0 0,-3 3-361 0 0,-3 1 419 0 0,0 0-1 0 0,-7 2-418 0 0,1-1 170 0 0,1 1-1 0 0,-1 1 1 0 0,2 0 0 0 0,0 1 0 0 0,0 1-1 0 0,1 0 1 0 0,0 3-170 0 0,13-14 97 0 0,1-1 0 0 0,0 1 0 0 0,0 0 0 0 0,0-1 0 0 0,0 1 0 0 0,0 0 0 0 0,0 1 1 0 0,1-1-1 0 0,0 0 0 0 0,0 0 0 0 0,0 1 0 0 0,-1 1-97 0 0,2-3-3 0 0,0 0 1 0 0,0 0 0 0 0,0 0-1 0 0,0 0 1 0 0,0 0 0 0 0,0 0-1 0 0,1 1 1 0 0,-1-1-1 0 0,1 0 1 0 0,-1 0 0 0 0,1 0-1 0 0,0 0 1 0 0,0 0 0 0 0,0 0-1 0 0,0-1 1 0 0,0 1-1 0 0,0 0 1 0 0,1 0 0 0 0,-1-1-1 0 0,1 2 3 0 0,2 1 170 0 0,0-1-1 0 0,0 1 0 0 0,0-1 1 0 0,0 1-1 0 0,1-1 0 0 0,-1-1 1 0 0,1 1-1 0 0,0-1 0 0 0,0 1 1 0 0,0-1-1 0 0,0-1 0 0 0,2 1-169 0 0,26 13 16 0 0,-27-13-22 0 0,0 0 0 0 0,1-1 0 0 0,-1 1 0 0 0,0-1 0 0 0,1 0 0 0 0,0-1 0 0 0,-1 0 0 0 0,1 0 0 0 0,-1 0 0 0 0,4-1 6 0 0,12-1-13 0 0,-18 2 15 0 0,0 0 0 0 0,0 0-1 0 0,1 0 1 0 0,-1-1 0 0 0,0 1 0 0 0,0-1 0 0 0,0 0 0 0 0,0-1-2 0 0,9-2-524 0 0,6-5-1467 0 0,-7-2-4610 0 0,-3 0-480 0 0</inkml:trace>
  <inkml:trace contextRef="#ctx0" brushRef="#br0" timeOffset="1542.301">1485 400 13304 0 0,'-14'1'234'0'0,"10"-1"-41"0"0,-1 0 1 0 0,0 0-1 0 0,0 1 0 0 0,0 0 1 0 0,-1 0-194 0 0,6 1 20 0 0,1-1 0 0 0,-1 0 0 0 0,1 0-1 0 0,0 0 1 0 0,0 0 0 0 0,-1-1 0 0 0,1 1 0 0 0,0 0 0 0 0,0 0 0 0 0,0 0 0 0 0,0-1 0 0 0,1 2-20 0 0,3 3 412 0 0,0 0 1 0 0,-1 1 0 0 0,1 0 0 0 0,-1 0 0 0 0,0 0 0 0 0,-1 1-413 0 0,-1-4 230 0 0,-1 0 1 0 0,0 0 0 0 0,0 0-1 0 0,-1 0 1 0 0,1 0-1 0 0,0 2-230 0 0,2 10 785 0 0,9 20 2361 0 0,-5-12-1796 0 0,11 22-1350 0 0,-17-41 228 0 0,1 0 1 0 0,-1 1 0 0 0,0-1 0 0 0,0 0 0 0 0,0 2-229 0 0,4 16 457 0 0,-5-20-382 0 0,-2 0-81 0 0,1-1-95 0 0,1-1-27 0 0,0 0-7 0 0,0 0-169 0 0,-3-4-2021 0 0,-5-2 954 0 0</inkml:trace>
  <inkml:trace contextRef="#ctx0" brushRef="#br0" timeOffset="1837.966">1386 242 15664 0 0,'13'-5'356'0'0,"-13"5"-347"0"0,0 1 0 0 0,0-1 0 0 0,0 0 0 0 0,0 0 0 0 0,0 0 0 0 0,0 0 0 0 0,0 0 1 0 0,0 0-1 0 0,0 0 0 0 0,0 0 0 0 0,0 0 0 0 0,0 0 0 0 0,0 0 0 0 0,1 0 0 0 0,-1 0 1 0 0,0 0-1 0 0,0 0 0 0 0,0 0 0 0 0,0 0 0 0 0,0 0 0 0 0,0 0 0 0 0,0 0 0 0 0,0-1 1 0 0,0 1-1 0 0,0 0 0 0 0,0 0 0 0 0,0 0 0 0 0,0 0 0 0 0,0 0 0 0 0,1 0 1 0 0,-1 0-1 0 0,0 0 0 0 0,0 0 0 0 0,0 0 0 0 0,0 0 0 0 0,0 0 0 0 0,0 0 0 0 0,0 0 1 0 0,0 0-1 0 0,0 0 0 0 0,0 0 0 0 0,0 0 0 0 0,0-1 0 0 0,0 1 0 0 0,0 0 0 0 0,0 0 1 0 0,0 0-1 0 0,0 0 0 0 0,0 0 0 0 0,0 0 0 0 0,0 0 0 0 0,0 0 0 0 0,0 0 1 0 0,0 0-1 0 0,0 0 0 0 0,0 0 0 0 0,0 0 0 0 0,0-1 0 0 0,0 1 0 0 0,0 0 0 0 0,0 0 1 0 0,0 0-1 0 0,0 0 0 0 0,0 0 0 0 0,-1 0-9 0 0,1 0 19 0 0,0 0 0 0 0,0-1 0 0 0,0 1 0 0 0,0 0 0 0 0,0 0 0 0 0,0-1 0 0 0,0 1 1 0 0,0 0-1 0 0,-1 0 0 0 0,1-1 0 0 0,0 1 0 0 0,0 0 0 0 0,0 0 0 0 0,0-1 0 0 0,0 1 0 0 0,0 0 0 0 0,0 0 0 0 0,0-1 0 0 0,1 1 0 0 0,-1 0 1 0 0,0 0-1 0 0,0-1 0 0 0,0 1 0 0 0,0 0 0 0 0,0 0 0 0 0,0-1 0 0 0,0 1 0 0 0,1 0 0 0 0,-1 0 0 0 0,0 0 0 0 0,0-1 0 0 0,0 1 0 0 0,0 0 1 0 0,1 0-1 0 0,-1 0 0 0 0,0 0 0 0 0,0-1 0 0 0,1 1 0 0 0,-1 0 0 0 0,0 0 0 0 0,0 0 0 0 0,1 0-19 0 0,0-1 248 0 0,-1 1 59 0 0,0 0 11 0 0,0 0-15 0 0,0 0-74 0 0,0 0-33 0 0,0 0-4 0 0,-1 0-32 0 0,14 3-2897 0 0,-4-3 1715 0 0</inkml:trace>
  <inkml:trace contextRef="#ctx0" brushRef="#br0" timeOffset="2128.388">1688 61 9672 0 0,'0'0'440'0'0,"0"7"150"0"0,7 37 400 0 0,-6-2 2409 0 0,3 0-1 0 0,6 35-3398 0 0,24 80 3597 0 0,-22-102-2194 0 0,1 23-1403 0 0,-12-76 3 0 0,-1 0 0 0 0,0-1 0 0 0,0 1 0 0 0,-1-1 0 0 0,1 1 0 0 0,0 0 0 0 0,-1-1 0 0 0,1 1 0 0 0,0-1 0 0 0,-1 1 0 0 0,0-1 0 0 0,1 1 0 0 0,-1-1 0 0 0,0 1 0 0 0,0-1-3 0 0,0 0-57 0 0,1 1 0 0 0,-1-1 1 0 0,0 0-1 0 0,1 1 0 0 0,-1-1 0 0 0,1 0 0 0 0,-1 1 1 0 0,1-1-1 0 0,0 1 0 0 0,-1 0 57 0 0,0 0-1781 0 0,-5 2-5852 0 0</inkml:trace>
  <inkml:trace contextRef="#ctx0" brushRef="#br0" timeOffset="2431.522">1661 394 10136 0 0,'78'-2'1106'0'0,"-62"1"-733"0"0,1 1 0 0 0,0 1 0 0 0,2 1-373 0 0,30 1 1144 0 0,11-3 81 0 0,72-1 629 0 0,-101 0-1598 0 0,0-2 0 0 0,-1-2-1 0 0,7-2-255 0 0,-29 5-7 0 0,23-5 234 0 0,-21 3 219 0 0,-10 4-434 0 0,0 0-1 0 0,0 0 1 0 0,0 0-1 0 0,0 0 1 0 0,0-1-1 0 0,0 1 1 0 0,0 0-1 0 0,0 0 1 0 0,0 0-1 0 0,0 0 1 0 0,0 0-1 0 0,0 0 1 0 0,1 0-1 0 0,-1 0 1 0 0,0 0-1 0 0,0 0 1 0 0,0 0-1 0 0,0 0 1 0 0,0 0-1 0 0,0 0 1 0 0,0 0 0 0 0,0-1-1 0 0,0 1 1 0 0,0 0-1 0 0,0 0 1 0 0,0 0-1 0 0,0 0 1 0 0,0 0-1 0 0,0 0 1 0 0,0 0-1 0 0,0 0 1 0 0,0 0-1 0 0,0 0 1 0 0,0 0-1 0 0,0-1 1 0 0,0 1-1 0 0,0 0 1 0 0,0 0-1 0 0,0 0 1 0 0,0 0-1 0 0,-1 0 1 0 0,1 0-1 0 0,0 0 1 0 0,0 0-1 0 0,0 0 1 0 0,0 0-1 0 0,0 0 1 0 0,0 0 0 0 0,0 0-1 0 0,0 0 1 0 0,0 0-1 0 0,0 0 1 0 0,0 0-1 0 0,0 0 1 0 0,0-1-1 0 0,0 1 1 0 0,-1 0-1 0 0,1 0 1 0 0,0 0-1 0 0,0 0 1 0 0,0 0-1 0 0,0 0 1 0 0,0 0-1 0 0,0 0 1 0 0,0 0-1 0 0,0 0 1 0 0,0 0-1 0 0,0 0 1 0 0,0 0-1 0 0,-1 1-11 0 0,-3-3 51 0 0,-1 2-1 0 0,0-1 0 0 0,1 1 0 0 0,-1-1 0 0 0,0 1 0 0 0,0 0 0 0 0,0 1 0 0 0,1 0 0 0 0,-1-1 0 0 0,-1 2-50 0 0,-46 13-195 0 0,46-13 144 0 0,-43 22 124 0 0,27-17 40 0 0,17-6-103 0 0,0 0 1 0 0,-1 1 0 0 0,1 0 0 0 0,0 0 0 0 0,0 0 0 0 0,0 0-1 0 0,1 1 1 0 0,-1 0 0 0 0,0 0 0 0 0,1 0 0 0 0,0 1 0 0 0,0-1 0 0 0,0 1-1 0 0,-1 1-10 0 0,0 2 1 0 0,-1 1-1 0 0,1-1 1 0 0,1 1-1 0 0,-1 0 1 0 0,1 0-1 0 0,1 0 1 0 0,0 1-1 0 0,-2 6 0 0 0,5-15 1 0 0,0 0-1 0 0,0 0 1 0 0,0 0-1 0 0,0 1 1 0 0,0-1-1 0 0,0 0 1 0 0,0 0-1 0 0,0 1 0 0 0,0-1 1 0 0,0 0-1 0 0,0 0 1 0 0,0 1-1 0 0,0-1 1 0 0,0 0-1 0 0,0 0 1 0 0,0 1-1 0 0,0-1 0 0 0,0 0 1 0 0,0 0-1 0 0,0 1 1 0 0,0-1-1 0 0,1 0 1 0 0,-1 0-1 0 0,0 0 1 0 0,0 1-1 0 0,0-1 0 0 0,1 0 0 0 0,1 2 72 0 0,1-1 1 0 0,0 0-1 0 0,0 1 0 0 0,0-1 0 0 0,0 0 0 0 0,0-1 0 0 0,0 1 0 0 0,0 0 0 0 0,0-1 0 0 0,0 0 0 0 0,0 0 0 0 0,2 0-72 0 0,42-2 1178 0 0,-43 2-1197 0 0,6-2 21 0 0,-1 1-1 0 0,0-1 0 0 0,0-1 1 0 0,0 0-1 0 0,0 0 0 0 0,-1-1 1 0 0,1 0-1 0 0,-1 0 0 0 0,0-1 1 0 0,0 0-1 0 0,-1-1 0 0 0,7-5-1 0 0,12-10 0 0 0,-10 7 0 0 0,19-11 0 0 0,-28 23 0 0 0,-5 3 0 0 0,0 0 0 0 0,0 0 0 0 0,0-1 0 0 0,-1 2 0 0 0,1-1 0 0 0,0 0 0 0 0,0 0 0 0 0,-1 0 0 0 0,1 1 0 0 0,-1-1 0 0 0,1 1 0 0 0,-1-1 0 0 0,1 1 0 0 0,-1 0 0 0 0,0 0 0 0 0,0-1 0 0 0,1 2 0 0 0,16 37 0 0 0,-13-26 0 0 0,8 28 1162 0 0,-10-30-719 0 0,1 0 0 0 0,4 10-443 0 0,-7-21 0 0 0,6 15 0 0 0,0 0 0 0 0,3 16 0 0 0,-9-31-102 0 0,-1 0-1 0 0,0 0 1 0 0,0 0 0 0 0,1 0-1 0 0,-1 0 1 0 0,0 0-1 0 0,1 0 1 0 0,0 0 0 0 0,-1 0-1 0 0,1 0 1 0 0,-1 0-1 0 0,1-1 1 0 0,0 1-1 0 0,-1 0 1 0 0,1 0 0 0 0,0 0 102 0 0,-4-3-7857 0 0</inkml:trace>
  <inkml:trace contextRef="#ctx0" brushRef="#br0" timeOffset="2729.089">1377 6 21455 0 0,'0'0'488'0'0,"0"0"67"0"0,0 0 30 0 0,0 0-62 0 0,1-5 1241 0 0,1 5-1797 0 0,-1 1-1 0 0,1 0 1 0 0,0-1-1 0 0,0 0 1 0 0,0 1 0 0 0,-1-1-1 0 0,1 0 1 0 0,0 0 0 0 0,0 0-1 0 0,0 0 34 0 0,16 2-1391 0 0,-23 1-912 0 0,4-3 1120 0 0</inkml:trace>
  <inkml:trace contextRef="#ctx0" brushRef="#br0" timeOffset="3266.792">2559 178 13104 0 0,'0'0'297'0'0,"0"0"39"0"0,-2-7 340 0 0,-7-4-565 0 0,7 5-22 0 0,7 7-442 0 0,0 0 4036 0 0,5 145-155 0 0,-14-122-3395 0 0,3-20-37 0 0,1 0-1 0 0,-1-1 1 0 0,1 1 0 0 0,-1 0 0 0 0,1 0-1 0 0,0 0 1 0 0,1 2-96 0 0,3 12 371 0 0,-3-13-264 0 0,0 1-1 0 0,0-1 1 0 0,0 0 0 0 0,-1 0 0 0 0,1 0 0 0 0,-2 5-107 0 0,2-5 22 0 0,-1 0 0 0 0,0 0 1 0 0,1-1-1 0 0,0 1 0 0 0,0 0 0 0 0,0-1 1 0 0,0 1-1 0 0,1-1 0 0 0,2 4-22 0 0,4 15 41 0 0,3 20-41 0 0,5 19 0 0 0,-15-61-60 0 0,-1 0-1 0 0,0 1 1 0 0,1-1-1 0 0,-1 0 1 0 0,0 0-1 0 0,0 1 1 0 0,0-1-1 0 0,0 0 1 0 0,0 1-1 0 0,0-1 0 0 0,0 0 1 0 0,-1 0-1 0 0,1 1 1 0 0,0-1-1 0 0,-1 0 1 0 0,1 0-1 0 0,-1 0 1 0 0,1 0-1 0 0,-1 1 1 0 0,0-1-1 0 0,1 0 1 0 0,-1 0-1 0 0,0 0 1 0 0,0 0-1 0 0,0 0 61 0 0,0 0-382 0 0,-1 1 1 0 0,1-1-1 0 0,-1 0 0 0 0,0 1 1 0 0,0-1-1 0 0,1 0 1 0 0,-1 0-1 0 0,0 0 0 0 0,0-1 1 0 0,0 1-1 0 0,0 0 0 0 0,0-1 1 0 0,-2 1 381 0 0,-11 1-7317 0 0</inkml:trace>
  <inkml:trace contextRef="#ctx0" brushRef="#br0" timeOffset="3705.007">2272 336 13016 0 0,'12'0'533'0'0,"-6"0"-358"0"0,0-1 0 0 0,0 1 0 0 0,0-1 0 0 0,0 0 0 0 0,3-1-175 0 0,1 1 207 0 0,0 0 0 0 0,0 1 0 0 0,0 0-1 0 0,6 1-206 0 0,26-1 726 0 0,130-10 2071 0 0,-134 2-2491 0 0,-14 3-241 0 0,-15 3-67 0 0,1 0 1 0 0,0 1 0 0 0,-1 1-1 0 0,1 0 1 0 0,0 0 0 0 0,0 0-1 0 0,0 2 1 0 0,-1-1 0 0 0,7 3 1 0 0,-14-4 28 0 0,-1 1-18 0 0,0-1 0 0 0,0 0-1 0 0,0 1 1 0 0,0-1 0 0 0,0 1 0 0 0,0-1 0 0 0,0 1-1 0 0,-1 0 1 0 0,1-1 0 0 0,0 1 0 0 0,0 0 0 0 0,-1 0-1 0 0,1-1 1 0 0,0 1 0 0 0,-1 0 0 0 0,1 0 0 0 0,-1 0-1 0 0,1 0 1 0 0,-1 0 0 0 0,0 0 0 0 0,1 0 0 0 0,-1 0-1 0 0,0-1 1 0 0,0 1 0 0 0,1 1-10 0 0,0 4-7 0 0,1 1-1 0 0,-1 0 0 0 0,0 0 1 0 0,0 0-1 0 0,-1 0 1 0 0,0 0-1 0 0,0 0 1 0 0,-1 0-1 0 0,-1 6 8 0 0,1-1 262 0 0,0 0 1 0 0,1 0-1 0 0,0 0-262 0 0,11 63 2754 0 0,-8-66-2173 0 0,4 7-522 0 0,-6-14-56 0 0,7 7 66 0 0,-7-8 302 0 0,-1-1 117 0 0,0 0 21 0 0,0 0-134 0 0,0 0-576 0 0,0 0-250 0 0,0 0-49 0 0,1-1 267 0 0,-1 1 0 0 0,1-1 0 0 0,0 1 0 0 0,0-1 0 0 0,-1 0 0 0 0,1 0 0 0 0,-1 1 0 0 0,1-1 0 0 0,-1 0 0 0 0,1 0 0 0 0,-1 0 0 0 0,1 0 0 0 0,-1 1 0 0 0,0-1 0 0 0,1 0 0 0 0,-1 0 0 0 0,0 0 0 0 0,0 0 0 0 0,1 0 0 0 0,-1 0 0 0 0,0 0 0 0 0,0-1 233 0 0,0 2-178 0 0,3-13-1517 0 0</inkml:trace>
  <inkml:trace contextRef="#ctx0" brushRef="#br0" timeOffset="3882.972">2811 209 15344 0 0,'0'0'336'0'0,"0"0"72"0"0,0 0 7 0 0,0 0 25 0 0,0 0-352 0 0,0 0-88 0 0,0 0 0 0 0,0 0 0 0 0,-9 0 0 0 0,9 0 0 0 0,7 0 0 0 0,2 2-88 0 0,-5 4 88 0 0,-2 0 0 0 0,5-1 0 0 0,2 3-64 0 0,0 1-743 0 0,0 2-153 0 0</inkml:trace>
  <inkml:trace contextRef="#ctx0" brushRef="#br0" timeOffset="4460.847">3208 308 14912 0 0,'0'0'340'0'0,"0"0"50"0"0,-1 2 24 0 0,-3 2-321 0 0,-1 0 0 0 0,0 1 1 0 0,0-1-1 0 0,0-1 1 0 0,0 1-1 0 0,0-1 1 0 0,-1 0-1 0 0,1 0 0 0 0,-2 0-93 0 0,-15 9 946 0 0,-29 18 810 0 0,24-15-1102 0 0,2 0 0 0 0,-10 9-654 0 0,28-18 145 0 0,0 0 0 0 0,0 0 0 0 0,0 0 0 0 0,1 1-1 0 0,0 0 1 0 0,1 0 0 0 0,-1 1 0 0 0,1 0 0 0 0,-3 7-145 0 0,7-13 59 0 0,0 0 1 0 0,1-1-1 0 0,-1 1 0 0 0,0 0 0 0 0,1-1 1 0 0,0 1-1 0 0,-1 0 0 0 0,1 0 1 0 0,0 0-1 0 0,0-1 0 0 0,0 1 1 0 0,0 0-1 0 0,0 0 0 0 0,1-1 0 0 0,-1 1 1 0 0,0 0-1 0 0,1 0 0 0 0,0-1 1 0 0,0 2-60 0 0,-1-2-190 0 0,0-1-30 0 0,20 4 343 0 0,-17-3-87 0 0,-1 0 1 0 0,1-1-1 0 0,0 1 0 0 0,0 0 1 0 0,0-1-1 0 0,0 0 0 0 0,0 1 1 0 0,0-1-1 0 0,0 0 0 0 0,0-1 1 0 0,0 1-1 0 0,0 0 0 0 0,1-1-36 0 0,6-2-17 0 0,-1 0-1 0 0,0-1 0 0 0,5-2 18 0 0,11-4 26 0 0,-19 6-26 0 0,0 1 0 0 0,0-1 0 0 0,0-1 0 0 0,-1 1 0 0 0,1-1 0 0 0,-1 0 0 0 0,0 0 0 0 0,1-2 0 0 0,5-4 0 0 0,5-6 0 0 0,-7 7 0 0 0,2 0 0 0 0,-1 0 0 0 0,12-7 0 0 0,-19 15 0 0 0,1-1 0 0 0,0 1 0 0 0,0 0 0 0 0,0 0 0 0 0,0 1 0 0 0,0-1 0 0 0,0 1 0 0 0,0 0 0 0 0,0 0 0 0 0,1 0 0 0 0,-1 1 0 0 0,0-1 0 0 0,1 1 0 0 0,-1 0 0 0 0,1 1 0 0 0,-1-1-12 0 0,-1 1 0 0 0,1-1 1 0 0,-1 1-1 0 0,1 0 0 0 0,-1 0 0 0 0,1 1 0 0 0,-1-1 0 0 0,0 1 0 0 0,1 0 0 0 0,-1 0 0 0 0,0 0 0 0 0,0 0 0 0 0,0 1 12 0 0,5 4 46 0 0,0 1 0 0 0,-1 0 0 0 0,5 7-46 0 0,15 16-215 0 0,-22-24 200 0 0,0-1 0 0 0,-1 0 0 0 0,1 1 0 0 0,-1 0 0 0 0,-1 0 0 0 0,4 7 15 0 0,10 20 130 0 0,11 12 62 0 0,-28-45-192 0 0,1 0 0 0 0,-1-1 0 0 0,1 1 0 0 0,-1 0 0 0 0,1 0 0 0 0,-1 0 0 0 0,0 0 0 0 0,1 0 0 0 0,-1-1 0 0 0,0 1 0 0 0,0 0 0 0 0,0 0 0 0 0,0 0 0 0 0,0 1 0 0 0,0-2 0 0 0,0 1 0 0 0,0-1 0 0 0,0 1 0 0 0,0-1 0 0 0,0 0 0 0 0,-1 1 0 0 0,1-1 0 0 0,0 1 0 0 0,0-1 0 0 0,-1 0 0 0 0,1 1 0 0 0,0-1 0 0 0,-1 0 0 0 0,1 1 0 0 0,0-1 0 0 0,-1 0 0 0 0,1 1 0 0 0,-1-1 0 0 0,1 0 0 0 0,0 0 0 0 0,-1 1 0 0 0,1-1 0 0 0,-1 0 0 0 0,1 0 0 0 0,-1 0 0 0 0,1 0 0 0 0,-1 0 0 0 0,1 0 0 0 0,-1 0 0 0 0,-6 0 114 0 0,6-3-21 0 0,1 3-74 0 0,-5-7 234 0 0,-1 0-273 0 0,1 0 0 0 0,0 0 0 0 0,0-1 0 0 0,1 1 1 0 0,0-1-1 0 0,0 0 0 0 0,1 0 0 0 0,0 0 0 0 0,1 0 0 0 0,-1-1 0 0 0,1 1 0 0 0,1-3 20 0 0,1 10-8 0 0,-1-5-181 0 0,0 0 1 0 0,1 0 0 0 0,0 0-1 0 0,1 0 1 0 0,-1-3 188 0 0,1 5-97 0 0,0 1 0 0 0,0 0 0 0 0,0 0 0 0 0,1 1 0 0 0,-1-1 0 0 0,1 0 0 0 0,-1 0 0 0 0,1 1 0 0 0,0-1 0 0 0,0 1 0 0 0,0-1 0 0 0,1 0 97 0 0,7-7-291 0 0,0 0 1 0 0,0 0 0 0 0,1 1 0 0 0,0 0-1 0 0,2 0 291 0 0,-9 6-35 0 0,1 1-1 0 0,-1 0 0 0 0,1-1 0 0 0,-1 2 1 0 0,1-1-1 0 0,0 0 0 0 0,0 1 1 0 0,0 0-1 0 0,0 0 0 0 0,0 0 1 0 0,0 1-1 0 0,0 0 0 0 0,0 0 0 0 0,0 0 1 0 0,0 0-1 0 0,2 1 36 0 0,1 1 101 0 0,-1 0 1 0 0,1 1-1 0 0,0 0 0 0 0,-1 0 0 0 0,1 0 1 0 0,-1 1-1 0 0,0 0 0 0 0,0 0 0 0 0,-1 1 0 0 0,1 0 1 0 0,4 5-102 0 0,7 9 735 0 0,0 0 1 0 0,-1 1-1 0 0,-1 1-735 0 0,26 30 2041 0 0,-32-39-1889 0 0,0 1 0 0 0,0 1 0 0 0,-2 0 0 0 0,4 8-152 0 0,-11-20 3 0 0,0 0 1 0 0,0 0-1 0 0,0 0 0 0 0,-1 0 0 0 0,1 0 1 0 0,-1 0-1 0 0,0 0 0 0 0,1 0 0 0 0,-1 0-3 0 0,0-1-3 0 0,0-1 0 0 0,0 1 0 0 0,0-1 0 0 0,0 1 0 0 0,0-1-1 0 0,0 1 1 0 0,0-1 0 0 0,0 1 0 0 0,0-1 0 0 0,-1 1 0 0 0,1-1 0 0 0,0 1 0 0 0,0-1-1 0 0,0 1 1 0 0,-1-1 0 0 0,1 1 0 0 0,0-1 0 0 0,0 1 0 0 0,-1-1 0 0 0,1 1 0 0 0,0-1-1 0 0,-1 0 1 0 0,1 1 0 0 0,-1-1 0 0 0,1 0 0 0 0,-1 1 0 0 0,1-1 0 0 0,0 0-1 0 0,-1 1 1 0 0,1-1 0 0 0,-1 0 3 0 0,1 0-4 0 0,0 0-1 0 0,0 0 1 0 0,-1 0 0 0 0,1 0-1 0 0,0 0 1 0 0,0 0 0 0 0,0 0-1 0 0,-1 1 1 0 0,1-1 0 0 0,0 0-1 0 0,0 0 1 0 0,0 0-1 0 0,0 0 1 0 0,0 0 0 0 0,-1 0-1 0 0,1 1 1 0 0,0-1 0 0 0,0 0-1 0 0,0 0 1 0 0,0 0 0 0 0,0 0-1 0 0,0 1 1 0 0,0-1-1 0 0,0 0 1 0 0,0 0 0 0 0,0 0-1 0 0,-1 0 1 0 0,1 1 0 0 0,0-1-1 0 0,0 0 1 0 0,0 0 4 0 0,0 3-1543 0 0,-4-2-4121 0 0,-1-1-2149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1:52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331 38 11976 0 0,'24'-9'459'0'0,"-17"5"-214"0"0,0 1 0 0 0,0 1 1 0 0,1-1-1 0 0,2 0-245 0 0,-8 3 661 0 0,-23-9 2716 0 0,18 8-3250 0 0,-1 0-1 0 0,1 1 1 0 0,-1-1 0 0 0,1 1-1 0 0,-1 0 1 0 0,0 0 0 0 0,1 0-1 0 0,-1 0 1 0 0,1 0 0 0 0,-1 1-1 0 0,1 0 1 0 0,-1 0 0 0 0,1 0-1 0 0,-1 0 1 0 0,0 1-127 0 0,-23 10 401 0 0,0 2 0 0 0,-19 14-401 0 0,0 0 433 0 0,38-23-428 0 0,1-1 1 0 0,0 1 0 0 0,0 0-1 0 0,0 1 1 0 0,0-1-1 0 0,-1 4-5 0 0,6-8-11 0 0,1 1 0 0 0,-1 0 0 0 0,1 0 0 0 0,0 0 0 0 0,0 0 0 0 0,-1 0 0 0 0,1 0 0 0 0,0 0 0 0 0,1 0 0 0 0,-1 0 0 0 0,0 0 0 0 0,1 0 0 0 0,-1 0 0 0 0,1 1 0 0 0,0-1 0 0 0,-1 0 0 0 0,1 0 0 0 0,0 1 0 0 0,0-1 0 0 0,1 0 0 0 0,-1 0 0 0 0,0 1 0 0 0,1-1 0 0 0,0 0 0 0 0,0 2 11 0 0,4 10-372 0 0,-5-12 337 0 0,1 1 0 0 0,-1-1 0 0 0,1 0 0 0 0,0 0 0 0 0,0 0 0 0 0,0 0 0 0 0,0 1 0 0 0,1-2 0 0 0,-1 1 0 0 0,0 0 0 0 0,1 0-1 0 0,0 0 1 0 0,0 0 35 0 0,5 4 1 0 0,1 0-1 0 0,0 0 1 0 0,0-1-1 0 0,0 0 1 0 0,1-1-1 0 0,6 3 0 0 0,12 3 4 0 0,16 3-4 0 0,-20-7 325 0 0,-1 1 1 0 0,20 10-326 0 0,0-1 332 0 0,-35-14-318 0 0,0 0-1 0 0,0 1 1 0 0,0-1 0 0 0,-1 2-1 0 0,1-1 1 0 0,-1 1-1 0 0,1 0 1 0 0,-1 0-1 0 0,1 2-13 0 0,10 4-4 0 0,-16-9-1 0 0,1-1 1 0 0,-1 1-1 0 0,1 0 0 0 0,-1-1 1 0 0,0 1-1 0 0,1 0 1 0 0,-1 0-1 0 0,0 0 0 0 0,0 0 1 0 0,0 0-1 0 0,0 0 1 0 0,0 0-1 0 0,0 0 0 0 0,0 1 1 0 0,0-1-1 0 0,0 0 1 0 0,0 1 4 0 0,5 11 79 0 0,0 0 109 0 0,-6-12-179 0 0,0-1 0 0 0,0 1 0 0 0,0 0 0 0 0,0-1 0 0 0,0 1 0 0 0,0-1 0 0 0,0 1-1 0 0,0-1 1 0 0,-1 1 0 0 0,1-1 0 0 0,0 1 0 0 0,0-1 0 0 0,-1 1 0 0 0,1-1 0 0 0,0 1 0 0 0,-1-1-1 0 0,1 1 1 0 0,-1-1 0 0 0,1 1 0 0 0,0-1 0 0 0,-1 0 0 0 0,1 1 0 0 0,-1-1 0 0 0,1 0-1 0 0,-1 1 1 0 0,0-1-9 0 0,-9 5 64 0 0,-1 0 1 0 0,0 0-1 0 0,0-1 0 0 0,0 0 0 0 0,-1-1 0 0 0,1 0 0 0 0,-1-1 0 0 0,-2 0-64 0 0,-17 3 431 0 0,-30 7-79 0 0,0-3 0 0 0,-13-1-352 0 0,0-11-140 0 0,65 4-225 0 0,-1-1 0 0 0,1-1 0 0 0,0 0 0 0 0,-1 0-1 0 0,1-1 1 0 0,0 0 0 0 0,0 0 0 0 0,0-1 0 0 0,-4-2 365 0 0,12 4-4769 0 0,1-4-1475 0 0</inkml:trace>
  <inkml:trace contextRef="#ctx0" brushRef="#br0" timeOffset="314.219">724 200 15032 0 0,'0'0'686'0'0,"0"0"-15"0"0,1 1-431 0 0,6 30 799 0 0,-2 1 1 0 0,0 0 0 0 0,-2 3-1040 0 0,7 50 2378 0 0,1-3-1250 0 0,-8-48-1042 0 0,2 0 0 0 0,2 0-1 0 0,1 1-85 0 0,-6-28-4 0 0,-1 0-1 0 0,1 1 1 0 0,-1-1-1 0 0,-1 1 1 0 0,1 4 4 0 0,-1-13-31 0 0,-1 1 0 0 0,1 0 0 0 0,0 0 0 0 0,0 0 1 0 0,0 0-1 0 0,0 0 0 0 0,0 0 0 0 0,-1-1 0 0 0,1 1 1 0 0,0 0-1 0 0,0 0 0 0 0,0 0 0 0 0,0 0 0 0 0,-1 0 1 0 0,1 0-1 0 0,0 0 0 0 0,0 0 0 0 0,0 0 0 0 0,-1 0 1 0 0,1 0-1 0 0,0 0 0 0 0,0 0 0 0 0,0 0 1 0 0,-1 0-1 0 0,1 0 0 0 0,0 0 0 0 0,0 0 0 0 0,0 0 1 0 0,0 0-1 0 0,-1 0 0 0 0,1 0 0 0 0,0 0 0 0 0,0 0 1 0 0,0 0-1 0 0,0 1 0 0 0,-1-1 0 0 0,1 0 0 0 0,0 0 1 0 0,0 0-1 0 0,0 0 0 0 0,0 0 0 0 0,0 1 0 0 0,-1-1 1 0 0,1 0-1 0 0,0 0 0 0 0,0 0 0 0 0,0 0 0 0 0,0 1 1 0 0,0-1-1 0 0,0 0 0 0 0,0 0 0 0 0,0 0 0 0 0,0 0 1 0 0,0 1-1 0 0,0-1 0 0 0,0 0 0 0 0,0 0 0 0 0,0 0 1 0 0,0 1-1 0 0,0-1 0 0 0,0 0 0 0 0,0 0 0 0 0,0 0 1 0 0,0 1-1 0 0,0-1 0 0 0,0 0 0 0 0,0 0 31 0 0,-9-11-3772 0 0,4 2 1935 0 0</inkml:trace>
  <inkml:trace contextRef="#ctx0" brushRef="#br0" timeOffset="620.853">733 330 13184 0 0,'0'0'39'0'0,"0"0"1"0"0,-1-1 0 0 0,1 1 0 0 0,0 0-1 0 0,0 0 1 0 0,-1 0 0 0 0,1-1-1 0 0,0 1 1 0 0,0 0 0 0 0,-1 0 0 0 0,1-1-1 0 0,0 1 1 0 0,0 0 0 0 0,0 0 0 0 0,0-1-1 0 0,-1 1 1 0 0,1 0 0 0 0,0-1 0 0 0,0 1-1 0 0,0 0 1 0 0,0-1 0 0 0,0 1 0 0 0,0 0-1 0 0,0-1 1 0 0,0 1 0 0 0,0 0-1 0 0,0-1 1 0 0,0 1 0 0 0,0 0 0 0 0,0-1-1 0 0,0 1 1 0 0,0 0-40 0 0,8-9 199 0 0,-5 7-111 0 0,0 1 0 0 0,0-1 0 0 0,0 1 0 0 0,0 0 0 0 0,0 0 0 0 0,4-1-88 0 0,-2 1 417 0 0,0 0 1 0 0,1 0-1 0 0,-1 1 0 0 0,0 0 0 0 0,1 0 0 0 0,-1 1 0 0 0,1-1 0 0 0,4 2-417 0 0,-5 0 138 0 0,1 0 0 0 0,0 0-1 0 0,-1 0 1 0 0,0 1-1 0 0,1 0 1 0 0,2 2-138 0 0,18 10 522 0 0,-18-11-334 0 0,-2 0-1 0 0,1 1 0 0 0,-1-1 1 0 0,1 2-1 0 0,-1-1 0 0 0,0 1 1 0 0,-1 0-1 0 0,0 0 0 0 0,1 1-187 0 0,1 1-34 0 0,-6-7 75 0 0,0 1 0 0 0,0-1-1 0 0,0 0 1 0 0,0 1-1 0 0,-1-1 1 0 0,1 0 0 0 0,0 1-1 0 0,-1-1 1 0 0,1 1-1 0 0,-1-1 1 0 0,0 1-1 0 0,1 0 1 0 0,-1-1 0 0 0,0 1-1 0 0,0-1 1 0 0,0 1-1 0 0,0-1 1 0 0,0 1 0 0 0,0 0-1 0 0,0-1 1 0 0,-1 1-1 0 0,1-1 1 0 0,-1 1 0 0 0,1-1-1 0 0,-1 1 1 0 0,1-1-1 0 0,-1 1 1 0 0,0-1 0 0 0,0 0-1 0 0,0 1 1 0 0,0-1-1 0 0,0 0 1 0 0,0 1-41 0 0,-2 2 61 0 0,0-1 0 0 0,-1 0 1 0 0,1 1-1 0 0,-1-1 0 0 0,0-1 0 0 0,0 1 1 0 0,0 0-1 0 0,0-1 0 0 0,0 0 0 0 0,-4 2-61 0 0,-15 5 2 0 0,13-4 68 0 0,0-1-1 0 0,-1-1 1 0 0,-4 1-70 0 0,7-2 83 0 0,1 1 0 0 0,0-1 0 0 0,-1 1 0 0 0,1 1-83 0 0,0-1 14 0 0,-1 0-1 0 0,1 0 1 0 0,-1 0 0 0 0,0-1-14 0 0,-9 2-155 0 0,10-2 126 0 0,-1 0-1 0 0,1 0 1 0 0,-1-1 0 0 0,1 0-1 0 0,-1-1 1 0 0,1 1 0 0 0,-1-1-1 0 0,0-1 1 0 0,1 1 0 0 0,-1-1-1 0 0,-4-2 30 0 0,-9-2-76 0 0,17 5 4 0 0,1-1-1 0 0,-1 1 1 0 0,1-1 0 0 0,0 0-1 0 0,-1-1 1 0 0,1 1-1 0 0,0-1 1 0 0,0 1 0 0 0,-1-1-1 0 0,-1-1 73 0 0,-9-5-674 0 0,0-1-914 0 0,14 9 1496 0 0,0-1 1 0 0,-1 1-1 0 0,1-1 1 0 0,0 0 0 0 0,0 1-1 0 0,-1-1 1 0 0,1 1-1 0 0,0-1 1 0 0,0 0-1 0 0,0 1 1 0 0,0-1-1 0 0,0 0 1 0 0,0 1-1 0 0,0-1 1 0 0,0 1-1 0 0,0-1 1 0 0,0 0-1 0 0,0 1 1 0 0,0-1-1 0 0,0 0 1 0 0,1 1 0 0 0,-1-1-1 0 0,0 1 1 0 0,0-1-1 0 0,1 0 92 0 0,0 0-1488 0 0,3-2-42 0 0,19-10-6 0 0</inkml:trace>
  <inkml:trace contextRef="#ctx0" brushRef="#br0" timeOffset="1025.753">986 383 10136 0 0,'16'0'455'0'0,"-11"0"-366"0"0,1 0 0 0 0,0 0 1 0 0,0 1-1 0 0,-1 0 0 0 0,1 0 0 0 0,0 0 1 0 0,0 0-90 0 0,2 5 566 0 0,-7-6-460 0 0,-1 1 0 0 0,1-1-1 0 0,0 1 1 0 0,-1-1-1 0 0,1 0 1 0 0,0 1 0 0 0,-1-1-1 0 0,1 1 1 0 0,0-1 0 0 0,0 0-1 0 0,0 0 1 0 0,-1 0-1 0 0,1 1 1 0 0,0-1-106 0 0,31 5 2255 0 0,-25-3-1918 0 0,1-1 1 0 0,0 0 0 0 0,-1 0-1 0 0,1 0 1 0 0,0-1-1 0 0,-1 0 1 0 0,1-1 0 0 0,0 1-1 0 0,0-2-337 0 0,32-6 1681 0 0,-28 6-1442 0 0,0 0 0 0 0,0-1-1 0 0,0-1 1 0 0,2-1-239 0 0,-10 4 12 0 0,-1 0 1 0 0,0 0-1 0 0,1-1 0 0 0,-1 0 0 0 0,0 1 1 0 0,0-1-1 0 0,0 0 0 0 0,0 0 1 0 0,0-1-1 0 0,-1 1 0 0 0,1-1 0 0 0,-1 1 1 0 0,1-1-1 0 0,-1 0 0 0 0,0 0 1 0 0,0 0-1 0 0,0 0 0 0 0,-1 0 0 0 0,2-3-12 0 0,-3 3 4 0 0,1 1 0 0 0,-1 0-1 0 0,0 0 1 0 0,0 0-1 0 0,0-1 1 0 0,0 1 0 0 0,0 0-1 0 0,0 0 1 0 0,-1-1-1 0 0,1 1 1 0 0,-1 0 0 0 0,1 0-1 0 0,-1 0 1 0 0,0 0-1 0 0,0 0 1 0 0,0 0 0 0 0,0 0-1 0 0,0 0 1 0 0,-1 0-4 0 0,1-1 0 0 0,-1 1-1 0 0,0-1 1 0 0,0 1 0 0 0,0 0-1 0 0,0 0 1 0 0,0 0 0 0 0,0 0-1 0 0,-1 0 1 0 0,1 0 0 0 0,-1 1-1 0 0,1-1 1 0 0,-1 1 0 0 0,0 0-1 0 0,-1-1 1 0 0,-1 1 0 0 0,-1 1 0 0 0,1 0 0 0 0,0-1 0 0 0,-1 2 0 0 0,1-1 0 0 0,0 1 0 0 0,-1-1 0 0 0,1 1 0 0 0,0 1 0 0 0,0-1 0 0 0,0 1 0 0 0,0 0 0 0 0,0 0 0 0 0,0 1 0 0 0,-4 2 0 0 0,-8 7 137 0 0,0 0 0 0 0,0 2-1 0 0,2 0 1 0 0,-13 13-137 0 0,23-21 149 0 0,3-4-120 0 0,1-1 0 0 0,0 1 0 0 0,0 0 0 0 0,0 0 0 0 0,0 0 0 0 0,0 1 0 0 0,0-1 0 0 0,0 0 0 0 0,1 0 0 0 0,-1 0 0 0 0,1 1 0 0 0,0-1 0 0 0,0 0 0 0 0,-1 0 0 0 0,1 1 0 0 0,1-1 0 0 0,-1 2-29 0 0,0 1 112 0 0,1 1 0 0 0,0-1 0 0 0,0 0 0 0 0,1 1 0 0 0,-1-1-1 0 0,1 0 1 0 0,1 0-112 0 0,-2-2 4 0 0,1 0-1 0 0,0-1 1 0 0,0 1-1 0 0,0-1 0 0 0,1 0 1 0 0,-1 0-1 0 0,0 0 1 0 0,1 0-1 0 0,-1 0 1 0 0,1 0-1 0 0,1 0-3 0 0,33 17-146 0 0,-33-18 145 0 0,0 1-1 0 0,1-1 1 0 0,-1 0-1 0 0,0 0 1 0 0,0 0-1 0 0,1-1 0 0 0,-1 1 1 0 0,1-1-1 0 0,-1 0 1 0 0,0 0-1 0 0,1-1 1 0 0,2 0 1 0 0,24 1 1 0 0,-25 1-25 0 0,-1-1 1 0 0,1 0-1 0 0,-1 0 0 0 0,1-1 0 0 0,4 0 24 0 0,14-6-2168 0 0,0 0-1 0 0,0-2 2169 0 0,-3 1-6958 0 0</inkml:trace>
  <inkml:trace contextRef="#ctx0" brushRef="#br0" timeOffset="1279.652">1685 280 15664 0 0,'-4'-1'137'0'0,"0"0"1"0"0,1 0-1 0 0,-1 0 1 0 0,0 0 0 0 0,0 0-1 0 0,1 1 1 0 0,-1 0 0 0 0,0 0-1 0 0,0 0 1 0 0,0 0 0 0 0,1 0-1 0 0,-1 1 1 0 0,0 0-1 0 0,-1 0-137 0 0,-9 3 168 0 0,0 1-1 0 0,0 1 0 0 0,-2 1-167 0 0,-18 7 730 0 0,24-10-490 0 0,0 1 0 0 0,0 0 0 0 0,0 0 1 0 0,0 1-1 0 0,1 0 0 0 0,0 1 0 0 0,0 0 0 0 0,1 0 0 0 0,0 1 0 0 0,0 0 0 0 0,0 2-240 0 0,4-6 113 0 0,1 0-1 0 0,0 1 1 0 0,0-1-1 0 0,0 1 0 0 0,0-1 1 0 0,1 1-1 0 0,0 0 1 0 0,0 0-1 0 0,0 0 0 0 0,1 0 1 0 0,0 1-1 0 0,0-1 1 0 0,0 0-1 0 0,0 1 1 0 0,1-1-1 0 0,0 1-112 0 0,1-5 0 0 0,-1 0 0 0 0,1 0 0 0 0,-1 0 0 0 0,1 0 0 0 0,0 0 1 0 0,0 0-1 0 0,0 0 0 0 0,-1-1 0 0 0,1 1 0 0 0,0 0 0 0 0,0 0 0 0 0,0-1 0 0 0,0 1 0 0 0,0-1 1 0 0,1 1-1 0 0,3 3 55 0 0,-2-2-38 0 0,1 1-1 0 0,0-1 1 0 0,-1 0-1 0 0,1 0 1 0 0,0 0-1 0 0,0 0 1 0 0,0-1-1 0 0,1 0 1 0 0,-1 1 0 0 0,0-1-1 0 0,0-1 1 0 0,3 1-17 0 0,20 5 1 0 0,-17-4 190 0 0,-1 0-1 0 0,1 0 1 0 0,0-2-1 0 0,-1 1 1 0 0,1-1-1 0 0,0 0 1 0 0,-1-1 0 0 0,1 0-1 0 0,2-2-190 0 0,13 0-101 0 0,-13 2-150 0 0,-1-1 0 0 0,0-1 1 0 0,0 1-1 0 0,0-2 1 0 0,0 0-1 0 0,7-3 251 0 0,14-12-6571 0 0,-17 9-759 0 0</inkml:trace>
  <inkml:trace contextRef="#ctx0" brushRef="#br0" timeOffset="1552.945">1893 0 13824 0 0,'0'0'314'0'0,"-2"7"428"0"0,0-2-700 0 0,1 0 1 0 0,-1 0 0 0 0,1 0 0 0 0,0 0-1 0 0,1 0 1 0 0,-1 0 0 0 0,1 0-1 0 0,0 1 1 0 0,0-1 0 0 0,1 0 0 0 0,0 0-1 0 0,0 0 1 0 0,0 0 0 0 0,0 0 0 0 0,1 0-1 0 0,0 0 1 0 0,2 4-43 0 0,-1 0 251 0 0,0 0 0 0 0,-1 0 0 0 0,1 0 0 0 0,-2 1 0 0 0,1-1 0 0 0,-1 1 0 0 0,-1 4-251 0 0,1-1 494 0 0,2 19 584 0 0,2 26 1658 0 0,3 5-2736 0 0,-6-52 111 0 0,0 1 0 0 0,-1 0 0 0 0,0 0 0 0 0,0 0-1 0 0,-2 0 1 0 0,1 0 0 0 0,-1 0 0 0 0,-1 0 0 0 0,-1 0-111 0 0,1-3 7 0 0,0-4 70 0 0,1 0 1 0 0,-1 1-1 0 0,0-1 1 0 0,0 0-1 0 0,-1 0 0 0 0,1 0 1 0 0,-1-1-1 0 0,-3 4-77 0 0,0 0-253 0 0,-6 6-266 0 0,-2-8-6019 0 0,5-2-343 0 0</inkml:trace>
  <inkml:trace contextRef="#ctx0" brushRef="#br0" timeOffset="2156.878">1807 266 6912 0 0,'-2'1'652'0'0,"11"-1"-547"0"0,39 5 936 0 0,-34-2 627 0 0,0 1 0 0 0,1 1 0 0 0,6 3-1668 0 0,-8-2 622 0 0,0 0 0 0 0,-1 2 0 0 0,1-1 0 0 0,-1 1-1 0 0,8 9-621 0 0,0-2 559 0 0,-9-6 32 0 0,1 1-1 0 0,-1 0 1 0 0,-1 1 0 0 0,1 0-1 0 0,1 4-590 0 0,-9-11 123 0 0,6 8 855 0 0,0 1 0 0 0,1-2 1 0 0,10 10-979 0 0,-18-19 30 0 0,0 1-1 0 0,1 0 1 0 0,-1 0 0 0 0,0 0 0 0 0,-1 0 0 0 0,1 1 0 0 0,-1-1-30 0 0,-5-13 55 0 0,3 8-62 0 0,0 1 0 0 0,1-1 0 0 0,-1 0 1 0 0,1 1-1 0 0,-1-1 0 0 0,1 0 0 0 0,-1 1 0 0 0,1-1 1 0 0,0 0-1 0 0,0 0 0 0 0,0-1 7 0 0,-1-5-13 0 0,1 6 13 0 0,0 0 0 0 0,0 1-1 0 0,0-1 1 0 0,0 0 0 0 0,0 0 0 0 0,0 0 0 0 0,1 0 0 0 0,-1 0 0 0 0,1 0 0 0 0,-1 1 0 0 0,1-1-1 0 0,-1 0 1 0 0,2 0 0 0 0,8-24 0 0 0,-8 20 0 0 0,0 1 0 0 0,0 0 0 0 0,1 0 0 0 0,-1 0 0 0 0,1 0 0 0 0,0 1 0 0 0,1-1 0 0 0,2-2-20 0 0,0 0-1 0 0,1 1 0 0 0,0-1 1 0 0,1 2-1 0 0,-1-1 0 0 0,1 1 1 0 0,0 0-1 0 0,1 1 0 0 0,-1 0 1 0 0,1 0-1 0 0,-1 1 0 0 0,6-2 21 0 0,16-4-592 0 0,1 1 0 0 0,0 1 1 0 0,9 0 591 0 0,-28 5-1 0 0,1 0 1 0 0,-1 1 0 0 0,1 0 0 0 0,0 1 0 0 0,0 0 0 0 0,-1 1 0 0 0,1 0 0 0 0,0 1 0 0 0,-1 0 0 0 0,1 1 0 0 0,-1 1 0 0 0,10 4 0 0 0,-22-8 1 0 0,1 0 0 0 0,0 1 0 0 0,0-1-1 0 0,-1 1 1 0 0,1-1 0 0 0,0 1 0 0 0,-1-1-1 0 0,1 1 1 0 0,-1-1 0 0 0,1 1 0 0 0,-1 0 0 0 0,1-1-1 0 0,-1 1 1 0 0,1 0 0 0 0,-1-1 0 0 0,1 1-1 0 0,-1 0 1 0 0,0 0 0 0 0,0 0 0 0 0,1-1-1 0 0,-1 1 1 0 0,0 0 0 0 0,0 0 0 0 0,0 0 0 0 0,0-1-1 0 0,0 1 1 0 0,0 0 0 0 0,0 0 0 0 0,0 0-1 0 0,0 0 1 0 0,0-1 0 0 0,-1 1 0 0 0,1 0-1 0 0,0 0 1 0 0,0 0 0 0 0,-1-1 0 0 0,1 1 0 0 0,-1 0-1 0 0,1-1 1 0 0,0 1 0 0 0,-1 0-1 0 0,-1 2-7 0 0,0 1 0 0 0,-1-1 0 0 0,1 0 1 0 0,-1 0-1 0 0,0 0 0 0 0,1-1 0 0 0,-4 3 7 0 0,-2 0 0 0 0,0 0 0 0 0,0-1 0 0 0,-1 0 0 0 0,0 0 0 0 0,-3 0 0 0 0,-20 9 0 0 0,14-5 0 0 0,13-7 0 0 0,1 1 0 0 0,-1 0 0 0 0,1 0 0 0 0,0 0 0 0 0,0 1 0 0 0,0-1 0 0 0,0 1 0 0 0,0 0 0 0 0,0 0 0 0 0,1 0 0 0 0,-1 1 0 0 0,0 1 0 0 0,-2 4 0 0 0,5-6 0 0 0,-1-1 0 0 0,0 1 0 0 0,1-1 0 0 0,-1 0 0 0 0,0 1 0 0 0,0-1 0 0 0,0 0 0 0 0,-1 0 0 0 0,1 0 0 0 0,-1 1 0 0 0,0-2 0 0 0,1 1 0 0 0,0-1 0 0 0,0 1 0 0 0,0 0 0 0 0,1 0 0 0 0,-1 0 0 0 0,0 0 0 0 0,1 0 0 0 0,-1 0 0 0 0,1 1 0 0 0,-2 1 0 0 0,3-4 0 0 0,-1 1 0 0 0,1-1 0 0 0,-1 1 0 0 0,1-1 0 0 0,0 1 0 0 0,-1-1 0 0 0,1 1 0 0 0,0-1 0 0 0,-1 1 0 0 0,1-1 0 0 0,0 1 0 0 0,0-1 0 0 0,-1 1 0 0 0,1 0 0 0 0,0-1 0 0 0,0 1 0 0 0,0-1 0 0 0,0 1 0 0 0,0 0 0 0 0,0-1 0 0 0,0 1 0 0 0,0-1 0 0 0,0 1 0 0 0,0 0 0 0 0,0-1 0 0 0,0 1 0 0 0,1-1 0 0 0,-1 1 0 0 0,0-1 0 0 0,0 1 0 0 0,1 0 0 0 0,-1-1 0 0 0,0 1 0 0 0,0-1 0 0 0,1 1 0 0 0,-1-1 0 0 0,1 1 0 0 0,0 0 0 0 0,0 2 0 0 0,1-1 0 0 0,0 1 0 0 0,-1-1 0 0 0,1 0 0 0 0,0 0 0 0 0,0 0 0 0 0,0 0 0 0 0,1 0 0 0 0,-1 0 0 0 0,0 0 0 0 0,1-1 0 0 0,-1 1 0 0 0,1-1 0 0 0,-1 0 0 0 0,1 0 0 0 0,0 0 0 0 0,0 0 0 0 0,-1 0 0 0 0,1 0 0 0 0,0-1 0 0 0,0 0 0 0 0,0 1 0 0 0,2-1 0 0 0,2 0 0 0 0,0 1 0 0 0,0-2 0 0 0,-1 1 0 0 0,1-1 0 0 0,0 0 0 0 0,0 0 0 0 0,-1-1 0 0 0,1 0 0 0 0,4-1 0 0 0,25-11-7 0 0,-24 10 20 0 0,1-1 1 0 0,-1 0-1 0 0,-1-1 0 0 0,2-1-13 0 0,-9 5 26 0 0,-1-1 0 0 0,1 0 0 0 0,-1 0 0 0 0,1 0-1 0 0,-1 0 1 0 0,0 0 0 0 0,0-1 0 0 0,0 1 0 0 0,-1-1-1 0 0,1 0 1 0 0,-1 0 0 0 0,0 0 0 0 0,2-4-26 0 0,-2 3-8 0 0,-1 2-37 0 0,1-1 0 0 0,0 1-1 0 0,-1 0 1 0 0,0-1 0 0 0,0 1-1 0 0,0-1 1 0 0,-1 0-1 0 0,1 1 1 0 0,-1-1 0 0 0,1 0-1 0 0,-1 1 1 0 0,-1-1-1 0 0,1 0 1 0 0,0 1 0 0 0,-1-1-1 0 0,0 0 46 0 0,-2-9-463 0 0,3 11 252 0 0,0 1-1 0 0,0-1 1 0 0,0 0 0 0 0,-1 1-1 0 0,1-1 1 0 0,-1 1-1 0 0,1-1 1 0 0,-1 1 0 0 0,0-1-1 0 0,0 1 1 0 0,1 0-1 0 0,-2-1 212 0 0,-4-4-6599 0 0</inkml:trace>
  <inkml:trace contextRef="#ctx0" brushRef="#br0" timeOffset="2531.04">3017 160 15664 0 0,'-12'7'455'0'0,"-2"-1"1"0"0,1-1-1 0 0,-1 0 1 0 0,-12 2-456 0 0,16-4 15 0 0,-1 0 0 0 0,1 0 0 0 0,0 1-1 0 0,0 0 1 0 0,0 1 0 0 0,1 0 0 0 0,-1 0 0 0 0,1 1-1 0 0,-1 2-14 0 0,4-4 182 0 0,0 1 0 0 0,1 1-1 0 0,-1-1 1 0 0,1 1-1 0 0,-3 6-181 0 0,6-10 31 0 0,1 0 0 0 0,0 0 0 0 0,0 0-1 0 0,0 0 1 0 0,1 0 0 0 0,-1 0 0 0 0,0 0-1 0 0,1 1 1 0 0,0-1 0 0 0,-1 0-1 0 0,1 0 1 0 0,0 1 0 0 0,0-1 0 0 0,0 0-1 0 0,0 1 1 0 0,1-1 0 0 0,-1 0 0 0 0,1 0-1 0 0,-1 1 1 0 0,1-1 0 0 0,0 0-1 0 0,0 0-30 0 0,1 3 17 0 0,0-1-1 0 0,1 1 0 0 0,-1-1 1 0 0,1 0-1 0 0,0 0 0 0 0,0 0 0 0 0,1-1 1 0 0,-1 1-1 0 0,1-1 0 0 0,0 1 1 0 0,0-1-1 0 0,0-1 0 0 0,1 2-16 0 0,10 4-9 0 0,0-1 0 0 0,0 0 1 0 0,7 2 8 0 0,23 10 10 0 0,-41-17-16 0 0,11 5 249 0 0,0 0 0 0 0,0 2 0 0 0,-1 0 0 0 0,0 1-1 0 0,11 9-242 0 0,-24-18 168 0 0,-1-1-152 0 0,0 0 0 0 0,1 1-1 0 0,-1-1 1 0 0,0 0-1 0 0,0 0 1 0 0,0 0-1 0 0,1 0 1 0 0,-1 0-1 0 0,0 0 1 0 0,0 1 0 0 0,0-1-1 0 0,0 0 1 0 0,0 0-1 0 0,1 0 1 0 0,-1 0-1 0 0,0 1 1 0 0,0-1 0 0 0,0 0-1 0 0,0 0 1 0 0,0 0-1 0 0,0 1 1 0 0,0-1-1 0 0,0 0 1 0 0,0 0 0 0 0,0 0-1 0 0,0 1 1 0 0,0-1-1 0 0,0 0 1 0 0,0 0-1 0 0,0 0 1 0 0,0 1 0 0 0,0-1-1 0 0,0 0 1 0 0,0 0-1 0 0,0 1 1 0 0,0-1-1 0 0,0 0 1 0 0,0 0 0 0 0,0 0-1 0 0,0 0 1 0 0,-1 1-1 0 0,1-1-15 0 0,-3 8 484 0 0,1-6-364 0 0,0 0-1 0 0,-1 0 1 0 0,1-1 0 0 0,-1 1 0 0 0,1-1 0 0 0,-1 0-1 0 0,0 1 1 0 0,1-1 0 0 0,-1 0 0 0 0,0-1 0 0 0,-1 1-120 0 0,-35 6 321 0 0,27-5-354 0 0,-6 0 58 0 0,0-1 0 0 0,0 0 0 0 0,-5-2-25 0 0,5 1-301 0 0,0 0-1 0 0,-1 1 1 0 0,1 1 301 0 0,-6 0-1379 0 0,8-4-5023 0 0,6 1-35 0 0</inkml:trace>
  <inkml:trace contextRef="#ctx0" brushRef="#br0" timeOffset="3158.632">3345 253 15664 0 0,'18'-1'642'0'0,"-14"0"126"0"0,-15 3-483 0 0,6-1-149 0 0,1 1-1 0 0,-1-1 0 0 0,1 1 0 0 0,-1 0 0 0 0,1 1 0 0 0,0-1 0 0 0,-1 1 0 0 0,2 0 1 0 0,-3 1-136 0 0,-14 9 707 0 0,3-3-444 0 0,0 0 0 0 0,1 1 0 0 0,0 1 0 0 0,1 1 0 0 0,0 0 0 0 0,1 1-1 0 0,-10 14-262 0 0,21-25 33 0 0,0 1 0 0 0,0 1-1 0 0,1-1 1 0 0,0 0-1 0 0,0 0 1 0 0,0 1-1 0 0,0 0 1 0 0,0-1 0 0 0,1 3-33 0 0,0-5 1 0 0,1 1 0 0 0,0-1 0 0 0,-1 0 0 0 0,1 0 0 0 0,1 1 0 0 0,-1-1 0 0 0,0 0 0 0 0,0 0 0 0 0,1 1 0 0 0,-1-1 1 0 0,1 0-1 0 0,0 0 0 0 0,0 0 0 0 0,0 0 0 0 0,0 0 0 0 0,0 0 0 0 0,0 0 0 0 0,0 0 0 0 0,1 0 0 0 0,-1 0 0 0 0,1 0-1 0 0,4 4 192 0 0,-1-1-1 0 0,1 1 1 0 0,0-1-1 0 0,0-1 1 0 0,1 1-1 0 0,0-1 1 0 0,0 0-1 0 0,0 0 0 0 0,0-1 1 0 0,1 0-192 0 0,11 3 0 0 0,0 0-1 0 0,0-2 1 0 0,1 0 0 0 0,-1-1 0 0 0,1-2 0 0 0,0 1-1 0 0,0-2 1 0 0,0-1 0 0 0,0-1 0 0 0,-1 0-1 0 0,20-5 1 0 0,-22 1-23 0 0,-1 1 0 0 0,0-2 0 0 0,-1 0 0 0 0,0-1 0 0 0,10-8 23 0 0,12-4-261 0 0,-35 19 251 0 0,-1 0-1 0 0,1 0 1 0 0,-1 0-1 0 0,1 0 1 0 0,-1 0-1 0 0,0 0 1 0 0,1 0 0 0 0,-1 0-1 0 0,0 0 1 0 0,0-1 10 0 0,12-11 12 0 0,-28 10 108 0 0,11 3-98 0 0,0 0-1 0 0,1 1 0 0 0,-1-1 0 0 0,0 1 0 0 0,1 0 1 0 0,-1 0-1 0 0,0 0 0 0 0,1 1 0 0 0,-1-1 0 0 0,1 1 1 0 0,-1 0-22 0 0,-5 4 87 0 0,0 0-1 0 0,0 1 1 0 0,0 1-87 0 0,-1 0 6 0 0,2 0-32 0 0,0-1 0 0 0,1 1 0 0 0,0 1 0 0 0,0-1 0 0 0,1 1 26 0 0,4-5 29 0 0,1-3-23 0 0,0 0-1 0 0,0 0 0 0 0,1 0 0 0 0,-1 0 0 0 0,1 0 1 0 0,-1 0-1 0 0,1 0 0 0 0,-1 1 0 0 0,1-1 0 0 0,0 0 1 0 0,-1 0-1 0 0,1 0 0 0 0,0 1 0 0 0,0-1 0 0 0,0 0 1 0 0,0 1-1 0 0,0-1 0 0 0,0 0 0 0 0,1 0 0 0 0,-1 0 1 0 0,0 1-1 0 0,0-1 0 0 0,1 0 0 0 0,-1 1-5 0 0,1-1 0 0 0,-1 0 0 0 0,1 0 0 0 0,-1 0 0 0 0,1 0 0 0 0,0 1 0 0 0,-1-1 0 0 0,1 0 0 0 0,0 0 0 0 0,0 0 0 0 0,0 0 0 0 0,-1 0 0 0 0,1-1 0 0 0,0 1 0 0 0,0 0 0 0 0,1 0 0 0 0,-1-1 0 0 0,0 1 0 0 0,0 0 0 0 0,0-1 0 0 0,0 1 0 0 0,0-1 0 0 0,1 1 0 0 0,-1-1 0 0 0,0 0 0 0 0,0 0 0 0 0,1 1 0 0 0,-1-1 0 0 0,1 0 0 0 0,13 4 0 0 0,-11-4 12 0 0,-1 1 0 0 0,1 0 0 0 0,-1-1 0 0 0,1 1 0 0 0,-1-1 0 0 0,1 0 0 0 0,-1 0-1 0 0,1-1 1 0 0,-1 1 0 0 0,1-1 0 0 0,-1 1 0 0 0,4-2-12 0 0,4-2 29 0 0,1 0 0 0 0,-1 0 0 0 0,2-2-29 0 0,-10 4 30 0 0,0 0 1 0 0,-1 1 0 0 0,1-1-1 0 0,0 0 1 0 0,-1 0 0 0 0,1-1 0 0 0,-1 1-1 0 0,0-1 1 0 0,0 1 0 0 0,0-1-1 0 0,0 0 1 0 0,0 1 0 0 0,0-1-1 0 0,-1 0 1 0 0,0 0 0 0 0,1 0 0 0 0,-1 0-1 0 0,0-1 1 0 0,0 1 0 0 0,-1 0-1 0 0,1-2-30 0 0,0-4 41 0 0,0 1-1 0 0,-1-1 0 0 0,0 1 0 0 0,0-1 1 0 0,-1 1-1 0 0,0-1 0 0 0,-2-6-40 0 0,1 9-119 0 0,1 0 0 0 0,-1 0 0 0 0,0 0 0 0 0,0 0 0 0 0,0 0 0 0 0,-1 1 0 0 0,0-1 0 0 0,0 1 0 0 0,-1 0 0 0 0,0-2 119 0 0,2 6-97 0 0,0-1-150 0 0,0-1-1 0 0,0 1 0 0 0,0-1 0 0 0,0 1 0 0 0,0-1 0 0 0,1 0 0 0 0,-1 0 1 0 0,1 0-1 0 0,0 0 0 0 0,0 0 0 0 0,0 0 0 0 0,0-1 248 0 0,2 2-740 0 0,0-1-1 0 0,0 0 1 0 0,0 1-1 0 0,0-1 1 0 0,1 1-1 0 0,0-1 1 0 0,-1 1-1 0 0,1 0 1 0 0,0-1-1 0 0,0 1 1 0 0,1-1 740 0 0,9-7-2453 0 0</inkml:trace>
  <inkml:trace contextRef="#ctx0" brushRef="#br0" timeOffset="4194.101">3887 261 6448 0 0,'3'0'151'0'0,"1"1"0"0"0,0 0 0 0 0,-1 0 1 0 0,1 0-1 0 0,-1 1 0 0 0,1-1 0 0 0,-1 1 1 0 0,2 1-152 0 0,-2-1 504 0 0,-1 0 0 0 0,0 0 0 0 0,0 0 1 0 0,0 0-1 0 0,0 1 0 0 0,0-1 1 0 0,0 1-1 0 0,-1 0 0 0 0,1-1 1 0 0,-1 1-1 0 0,1 0 0 0 0,-1 0 1 0 0,0 0-1 0 0,-1 0 0 0 0,2 2-504 0 0,2 10 827 0 0,-2-8-377 0 0,0-1 1 0 0,0 1-1 0 0,-1 0 0 0 0,1 5-450 0 0,0 6 795 0 0,1-1 0 0 0,1 0 0 0 0,2 6-795 0 0,6 31 1720 0 0,3 35-258 0 0,-12-73-1412 0 0,-1 1-1 0 0,-1 11-49 0 0,0-11 175 0 0,0 1-1 0 0,2 5-174 0 0,8 34 1566 0 0,18 47-1566 0 0,-28-99 32 0 0,2 2 24 0 0,7 13 76 0 0,-12-45 756 0 0,-1 17-890 0 0,0-1 0 0 0,-1 0-1 0 0,0 1 1 0 0,-1 0 0 0 0,1 0-1 0 0,-2 0 1 0 0,1 1 0 0 0,-1-1-1 0 0,-4-3 3 0 0,-15-21-729 0 0,-9-21 121 0 0,3-2 608 0 0,26 43-247 0 0,0 1 1 0 0,1-1-1 0 0,0 0 1 0 0,1 0-1 0 0,0 0 1 0 0,0-12 246 0 0,-1 3-117 0 0,3 12 106 0 0,-1 0 0 0 0,2 0 1 0 0,-1 0-1 0 0,2 0 1 0 0,-1 0-1 0 0,1-3 11 0 0,0 8-16 0 0,-1 0-1 0 0,1 1 1 0 0,0-1 0 0 0,0 0-1 0 0,0 1 1 0 0,1-1 0 0 0,-1 1-1 0 0,1 0 1 0 0,0-1 0 0 0,0 1-1 0 0,0 0 1 0 0,0 0-1 0 0,0 0 1 0 0,1 0 0 0 0,0 1-1 0 0,1-2 17 0 0,4-3-20 0 0,0 2 0 0 0,1-1 0 0 0,0 1 0 0 0,0 1 0 0 0,0 0 0 0 0,1 0 0 0 0,-1 0 0 0 0,1 1 0 0 0,0 1 0 0 0,0 0 0 0 0,4 0 20 0 0,-3 0-15 0 0,31-1 264 0 0,-39 3-230 0 0,1 0 0 0 0,-1 1 1 0 0,0-1-1 0 0,0 1 0 0 0,0-1 0 0 0,0 1 0 0 0,0 0 1 0 0,0 1-1 0 0,0-1 0 0 0,0 0 0 0 0,-1 1 0 0 0,2 0-19 0 0,-1 0 4 0 0,-1 0-1 0 0,0 0 0 0 0,0 0 1 0 0,-1 0-1 0 0,1 0 1 0 0,0 0-1 0 0,-1 0 0 0 0,1 0 1 0 0,-1 1-1 0 0,0-1 1 0 0,0 0-1 0 0,0 1 0 0 0,0-1 1 0 0,0 1-1 0 0,0 0 1 0 0,-1-1-1 0 0,1 1 0 0 0,-1 0 1 0 0,0-1-1 0 0,1 1 1 0 0,-2 1-4 0 0,1-1 8 0 0,0-1 1 0 0,0 0 0 0 0,0 0 0 0 0,-1 1-1 0 0,1-1 1 0 0,-1 0 0 0 0,0 0 0 0 0,0 0 0 0 0,0 1-1 0 0,0-1 1 0 0,0 0 0 0 0,0 0 0 0 0,0-1-1 0 0,-1 1 1 0 0,1 0 0 0 0,-1 0 0 0 0,1-1 0 0 0,-1 1-1 0 0,0 0 1 0 0,0-1 0 0 0,0 0 0 0 0,1 1-1 0 0,-1-1 1 0 0,0 0 0 0 0,-1 0-9 0 0,-27 18 911 0 0,26-18-872 0 0,1 1 1 0 0,0 0 0 0 0,-1 0 0 0 0,1 0 0 0 0,0 0-1 0 0,0 1 1 0 0,1-1 0 0 0,-1 1 0 0 0,0-1 0 0 0,1 1-1 0 0,0 0 1 0 0,-1 0 0 0 0,0 3-40 0 0,2-5 2 0 0,1-1 0 0 0,0 1 0 0 0,0 0 0 0 0,-1 0-1 0 0,1-1 1 0 0,0 1 0 0 0,0 0 0 0 0,0-1 0 0 0,0 1 0 0 0,0 0 0 0 0,0 0 0 0 0,0-1 0 0 0,0 1 0 0 0,0 0 0 0 0,0 0-1 0 0,0-1 1 0 0,0 1 0 0 0,1 0 0 0 0,-1 0 0 0 0,0-1 0 0 0,1 1 0 0 0,-1 0 0 0 0,0-1 0 0 0,1 2-2 0 0,0-1 7 0 0,1 0 0 0 0,-1 1-1 0 0,0-1 1 0 0,1 0 0 0 0,-1 1 0 0 0,1-1 0 0 0,-1 0 0 0 0,1 0 0 0 0,0 0 0 0 0,1 0-7 0 0,-1 0 15 0 0,1 0 0 0 0,-1 0 0 0 0,1 0 0 0 0,-1 0 0 0 0,1 0 0 0 0,-1-1 1 0 0,1 1-1 0 0,0-1 0 0 0,-1 0 0 0 0,1 0 0 0 0,0 0 0 0 0,-1 0 0 0 0,1 0 0 0 0,0-1 0 0 0,1 0-15 0 0,12-5 7 0 0,1 0-1 0 0,7-1-6 0 0,25-8-1 0 0,-43 12 0 0 0,22-8-3 0 0,-1-1-1 0 0,0-1 1 0 0,4-4 4 0 0,12-7-79 0 0,-30 18 92 0 0,0-1 1 0 0,0-1-1 0 0,-1 0 0 0 0,9-8-13 0 0,4 0-197 0 0,-25 16 197 0 0,1 0-1 0 0,-1 0 1 0 0,0-1-1 0 0,0 1 1 0 0,0 0 0 0 0,0 0-1 0 0,0 0 1 0 0,1 0-1 0 0,-1 0 1 0 0,0 0 0 0 0,0 0-1 0 0,0 0 1 0 0,0 0 0 0 0,0 0-1 0 0,1 0 1 0 0,-1 0-1 0 0,0 0 1 0 0,0 0 0 0 0,0 0-1 0 0,0 0 1 0 0,1 0 0 0 0,-1 0-1 0 0,0 0 1 0 0,0 0-1 0 0,0 0 1 0 0,0 0 0 0 0,0 0-1 0 0,1 0 1 0 0,-1 0 0 0 0,0 0-1 0 0,0 0 1 0 0,0 1-1 0 0,0-1 1 0 0,0 0 0 0 0,0 0-1 0 0,1 0 1 0 0,-1 0-1 0 0,0 0 1 0 0,0 0 0 0 0,0 0-1 0 0,0 1 1 0 0,0-1 0 0 0,0 0-1 0 0,0 0 1 0 0,0 0-1 0 0,0 0 1 0 0,0 1 0 0 0,0-1-1 0 0,0 0 1 0 0,0 0 0 0 0,0 0-1 0 0,0 0 1 0 0,0 0-1 0 0,0 1 1 0 0,0-1 0 0 0,0 0-1 0 0,0 0 1 0 0,0 10-40 0 0,0-9 25 0 0,1 19-215 0 0,-1-3 376 0 0,0-1 1 0 0,-1 0-1 0 0,-2 5-146 0 0,3-19-26 0 0,1 7-99 0 0,5 6-84 0 0,-6-14 220 0 0,1 1 1 0 0,0 0 0 0 0,0-1-1 0 0,-1 1 1 0 0,1 0-1 0 0,0-1 1 0 0,1 1 0 0 0,-1-1-1 0 0,0 0 1 0 0,0 1-1 0 0,1-1 1 0 0,-1 0-1 0 0,0 0 1 0 0,1 0 0 0 0,0 0-1 0 0,-1 0 1 0 0,1 0-1 0 0,-1 0 1 0 0,1 0 0 0 0,0-1-1 0 0,1 1-11 0 0,1 0 14 0 0,1 0 0 0 0,-1 0 0 0 0,1-1 0 0 0,-1 1 0 0 0,0-1 0 0 0,1 0 0 0 0,-1-1 0 0 0,2 1-14 0 0,-5-1-11 0 0,0 1 1 0 0,0 0-1 0 0,0-1 1 0 0,0 1 0 0 0,0 0-1 0 0,0-1 1 0 0,0 0-1 0 0,0 1 1 0 0,0-1-1 0 0,0 1 1 0 0,0-1 0 0 0,0 0-1 0 0,-1 0 1 0 0,1 1-1 0 0,0-1 1 0 0,0-1 10 0 0,10-6 11 0 0,-6 7 4 0 0,-1-1 0 0 0,1 0 0 0 0,-1 0 0 0 0,1 0 0 0 0,-1 0 0 0 0,1-1 0 0 0,-1 0 0 0 0,0 0 1 0 0,0 0-1 0 0,-1 0 0 0 0,1 0 0 0 0,-1-1 0 0 0,1 0 0 0 0,-1 1 0 0 0,0-2-15 0 0,-1 2 0 0 0,0 0 0 0 0,0 1 0 0 0,0-1 0 0 0,0 1 0 0 0,0 0 0 0 0,1 0 0 0 0,-1 0 0 0 0,0 0 0 0 0,1 0 0 0 0,0 1 0 0 0,-1-1 0 0 0,4-1 0 0 0,3-2 0 0 0,-7 4-9 0 0,-1 0 1 0 0,1 0-1 0 0,-1-1 0 0 0,0 1 0 0 0,1 0 1 0 0,-1-1-1 0 0,0 1 0 0 0,0-1 0 0 0,0 1 1 0 0,0-1-1 0 0,0 0 0 0 0,0 1 0 0 0,-1-1 1 0 0,1 0-1 0 0,0 0 0 0 0,-1 0 9 0 0,1 0-17 0 0,0 0 0 0 0,-1-1 0 0 0,1 1 0 0 0,1 0 0 0 0,-1 0 0 0 0,0 0 0 0 0,0 0 0 0 0,1 0 0 0 0,-1 0 0 0 0,1 0 17 0 0,10-9-4 0 0,-5 3 63 0 0,1 0 0 0 0,0 1 0 0 0,0 1-1 0 0,1-1 1 0 0,8-3-59 0 0,-15 9 1 0 0,0 0-1 0 0,0 0 1 0 0,0 0-1 0 0,0 0 1 0 0,0 0-1 0 0,1 1 1 0 0,-1-1 0 0 0,0 1-1 0 0,1-1 1 0 0,-1 1-1 0 0,0 0 1 0 0,1 0 0 0 0,-1 0-1 0 0,0 0 1 0 0,1 1-1 0 0,-1-1 1 0 0,0 1-1 0 0,1-1 1 0 0,-1 1 0 0 0,0 0-1 0 0,0 0 1 0 0,0 0-1 0 0,1 0 1 0 0,-1 0-1 0 0,0 0 1 0 0,0 1 0 0 0,-1-1-1 0 0,3 2 0 0 0,1 2-136 0 0,-1 0 0 0 0,1 0-1 0 0,-1 1 1 0 0,0 0 0 0 0,0 0 0 0 0,0 0 0 0 0,-1 0-1 0 0,0 1 1 0 0,0 0 136 0 0,11 20-426 0 0,-8-12 365 0 0,0 0-1 0 0,0 0 1 0 0,-1 1 0 0 0,0 5 61 0 0,1 0-19 0 0,10 46 115 0 0,-2 1 0 0 0,-3 1 0 0 0,1 54-96 0 0,-11-96 259 0 0,-1 0-1 0 0,-3 24-258 0 0,2-38 123 0 0,-1-1 1 0 0,-1 1-1 0 0,0 0 1 0 0,0-1-1 0 0,-2 0 1 0 0,-4 12-124 0 0,7-22 22 0 0,1 0 1 0 0,0 0 0 0 0,-1 0 0 0 0,1 0 0 0 0,-1 0 0 0 0,0 0 0 0 0,1 0-1 0 0,-1 0 1 0 0,0-1 0 0 0,0 1 0 0 0,0-1 0 0 0,-1 0 0 0 0,1 1 0 0 0,0-1-1 0 0,0 0 1 0 0,-1 0 0 0 0,1-1 0 0 0,0 1 0 0 0,-1 0 0 0 0,1-1 0 0 0,-1 1-1 0 0,1-1 1 0 0,-1 0 0 0 0,1 0 0 0 0,-1 0 0 0 0,-1 0-23 0 0,-5-1 39 0 0,0 0 1 0 0,0-1 0 0 0,0 0-1 0 0,1 0 1 0 0,-1-1 0 0 0,-6-3-40 0 0,5 1-26 0 0,0-1 0 0 0,0 0 1 0 0,0 0-1 0 0,0-1 0 0 0,1-1 1 0 0,1 1-1 0 0,-7-8 26 0 0,-30-24 530 0 0,39 35-705 0 0,1 1 1 0 0,-1-2-1 0 0,1 1 0 0 0,0-1 0 0 0,1 1 1 0 0,-1-1-1 0 0,1-1 0 0 0,0 1 0 0 0,0 0 0 0 0,0-1 1 0 0,1 0-1 0 0,-1-3 175 0 0,-5-10-8710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5:3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146 265 11520 0 0,'0'0'886'0'0,"-2"0"-582"0"0,-4 0 150 0 0,0 1 0 0 0,0 0 1 0 0,0 0-1 0 0,1 1 0 0 0,-1 0 0 0 0,0 0 0 0 0,1 0 0 0 0,-1 1 0 0 0,1 0 0 0 0,0 0 0 0 0,0 0 0 0 0,0 1 0 0 0,1 0 1 0 0,-1-1-1 0 0,0 2-454 0 0,-1 1 134 0 0,0 0 0 0 0,0 0 0 0 0,1 0 0 0 0,0 1 1 0 0,0 0-1 0 0,0 0 0 0 0,1 0 0 0 0,0 0 0 0 0,1 1 0 0 0,-3 7-134 0 0,5-12 5 0 0,1-1-1 0 0,-1 1 1 0 0,1-1-1 0 0,0 1 1 0 0,0-1-1 0 0,0 1 1 0 0,0-1 0 0 0,0 1-1 0 0,0-1 1 0 0,1 1-1 0 0,-1-1 1 0 0,1 0-1 0 0,0 1 1 0 0,0-1-1 0 0,0 1 1 0 0,0-1-1 0 0,0 0 1 0 0,0 0-1 0 0,1 0 1 0 0,-1 0-1 0 0,1 0 1 0 0,-1 0-1 0 0,1 0 1 0 0,0 0-1 0 0,0 0 1 0 0,0-1-1 0 0,0 1 1 0 0,0-1-1 0 0,0 1 1 0 0,0-1-1 0 0,0 0 1 0 0,1 0-1 0 0,-1 0 1 0 0,0 0-1 0 0,1 0 1 0 0,0-1-5 0 0,11 3 31 0 0,0-2 0 0 0,0 0-1 0 0,0 0 1 0 0,0-1 0 0 0,0-1 0 0 0,1 0 0 0 0,-1-1 0 0 0,-1-1-1 0 0,15-4-30 0 0,-1 0 101 0 0,-12 3-178 0 0,0 0-1 0 0,1-1 1 0 0,-1-1-1 0 0,1-1 78 0 0,51-24-3320 0 0,-49 20 2177 0 0</inkml:trace>
  <inkml:trace contextRef="#ctx0" brushRef="#br0" timeOffset="204.13">458 0 8288 0 0,'-9'13'904'0'0,"8"-10"-601"0"0,0 0 0 0 0,0 0 0 0 0,0 0 0 0 0,1 0 0 0 0,0 1 1 0 0,0-1-1 0 0,-1 0 0 0 0,2 0 0 0 0,-1 1 0 0 0,0-1-303 0 0,7 37 4757 0 0,-3-22-3762 0 0,-1-4-866 0 0,1-1 0 0 0,0 0 0 0 0,1 0-1 0 0,0 0-128 0 0,0-1 274 0 0,0 1 0 0 0,-1 0-1 0 0,0 0 1 0 0,0 4-274 0 0,20 80 1558 0 0,-17-66-1267 0 0,-5-26-288 0 0,-1 1 0 0 0,1 0 0 0 0,-1 0 0 0 0,0 0 0 0 0,-1 0 0 0 0,1 1 0 0 0,-1-1-1 0 0,-1 0 1 0 0,1 0 0 0 0,-1 2-3 0 0,-1 2-498 0 0,-5 14 1365 0 0,7-22-1362 0 0,-1-1 1 0 0,1 0-1 0 0,-1 0 0 0 0,0 0 1 0 0,0 0-1 0 0,1 0 0 0 0,-1 0 0 0 0,0 0 1 0 0,0-1-1 0 0,0 1 0 0 0,0 0 1 0 0,0 0 494 0 0,-4 0-6824 0 0</inkml:trace>
  <inkml:trace contextRef="#ctx0" brushRef="#br0" timeOffset="396.227">411 251 10136 0 0,'5'0'1049'0'0,"10"-1"177"0"0,1-1-1 0 0,13-2-1225 0 0,-13 1 324 0 0,0 1 0 0 0,15 0-324 0 0,2 0 181 0 0,-23 1-96 0 0,0 0 0 0 0,0 1 0 0 0,8 1-85 0 0,-10-1 0 0 0,0 0 0 0 0,0 0 0 0 0,6-1 0 0 0,14-1 0 0 0,1 0-14 0 0,-15-2-52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1-06T08:21:34.65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  <inkml:context xml:id="ctx1">
      <inkml:inkSource xml:id="inkSrc1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1" timeString="2018-11-06T08:23:50.499"/>
    </inkml:context>
    <inkml:brush xml:id="br1">
      <inkml:brushProperty name="width" value="0.05" units="cm"/>
      <inkml:brushProperty name="height" value="0.05" units="cm"/>
    </inkml:brush>
  </inkml:definitions>
  <inkml:trace contextRef="#ctx0" brushRef="#br0">57 265,'0'0</inkml:trace>
  <inkml:trace contextRef="#ctx1" brushRef="#br1">119 126 13536 0 0,'0'0'306'0'0,"0"0"46"0"0,0 0 22 0 0,0 0-49 0 0,0-3-214 0 0,0-2-86 0 0,0 4 42 0 0,0 1 13 0 0,0 0 0 0 0,0 0 57 0 0,0 0 242 0 0,0 0 107 0 0,0 0 23 0 0,0 0-5 0 0,4 6 424 0 0,-3-2-762 0 0,0 0-1 0 0,1 0 0 0 0,-1 0 1 0 0,-1 0-1 0 0,1 0 0 0 0,-1 0 0 0 0,1 0 1 0 0,-1 0-1 0 0,0 0 0 0 0,-1 1-165 0 0,-7 43 523 0 0,3-19-315 0 0,2-14-49 0 0,-1 0-1 0 0,-4 13-158 0 0,-2 2 123 0 0,-24 77 319 0 0,29-91-430 0 0,2-8-12 0 0,0 1 1 0 0,1-1-1 0 0,0 1 1 0 0,1-1-1 0 0,0 1 0 0 0,0 4 0 0 0,0-1 0 0 0,1-9 0 0 0,0 0 0 0 0,0 0 0 0 0,0 0 0 0 0,0 0 0 0 0,0 0 0 0 0,1 0 0 0 0,-1-1 0 0 0,1 1 0 0 0,0 0 0 0 0,-1 0 0 0 0,2 0 0 0 0,-1 1 0 0 0,0-2 79 0 0,0 0-1 0 0,0 0 1 0 0,0 0-1 0 0,1-1 1 0 0,-1 1-1 0 0,0 0 1 0 0,1 0-1 0 0,-1-1 0 0 0,1 1 1 0 0,-1 0-1 0 0,1-1 1 0 0,0 0-1 0 0,0 1 1 0 0,-1-1-1 0 0,1 0 1 0 0,0 0-1 0 0,0 0 1 0 0,0 0-1 0 0,1-1 1 0 0,-1 1-1 0 0,0 0 0 0 0,0-1 1 0 0,0 1-1 0 0,0-1 1 0 0,1 0-1 0 0,0 0-78 0 0,10 2 0 0 0,-1 0 0 0 0,0-1 0 0 0,1 0 0 0 0,0-2 0 0 0,-1 1 0 0 0,9-2 0 0 0,20-2 0 0 0,-31 3-9 0 0,0 1 0 0 0,0-2 0 0 0,0 1 0 0 0,0-1 0 0 0,0-1-1 0 0,0 0 1 0 0,0 0 9 0 0,-9 2-337 0 0,1-1-336 0 0,1-1-126 0 0,-3 2-4862 0 0,-5-4-1220 0 0</inkml:trace>
  <inkml:trace contextRef="#ctx1" brushRef="#br1" timeOffset="290.455">39 389 17503 0 0,'0'-22'1904'0'0,"0"21"-1911"0"0,0 1 0 0 0,1-1 0 0 0,-1 1 0 0 0,0-1-1 0 0,1 1 1 0 0,-1 0 0 0 0,0-1 0 0 0,1 1-1 0 0,-1-1 1 0 0,1 1 0 0 0,-1 0 0 0 0,1-1 0 0 0,-1 1-1 0 0,0 0 1 0 0,1 0 0 0 0,-1-1 0 0 0,1 1 0 0 0,-1 0-1 0 0,1 0 1 0 0,0 0 0 0 0,-1 0 0 0 0,1-1 0 0 0,-1 1-1 0 0,1 0 1 0 0,-1 0 0 0 0,1 0 0 0 0,0 0 7 0 0,1 0-191 0 0,8-3-146 0 0,0 0 1 0 0,0 1-1 0 0,9-1 337 0 0,13-3 1315 0 0,10-2 870 0 0,33-2-2185 0 0,14-2-41 0 0,-53 9 70 0 0,-27 2-172 0 0,0 1-1 0 0,0-1 1 0 0,5-2 143 0 0,-13 3-475 0 0,-1 0-1295 0 0,0 0-5055 0 0</inkml:trace>
  <inkml:trace contextRef="#ctx1" brushRef="#br1" timeOffset="562.384">20 76 17791 0 0,'-1'-1'140'0'0,"-1"0"0"0"0,0 0 0 0 0,1-1-1 0 0,0 1 1 0 0,-1 0 0 0 0,1 0 0 0 0,0-1 0 0 0,-1 1-1 0 0,1-1 1 0 0,0 1 0 0 0,0-1 0 0 0,0 1-1 0 0,0-1 1 0 0,0-1-140 0 0,1 2-23 0 0,0 0 1 0 0,-1 0-1 0 0,1 0 1 0 0,0 0-1 0 0,0 0 0 0 0,1 0 1 0 0,-1 0-1 0 0,0 0 1 0 0,0 1-1 0 0,0-1 0 0 0,0 0 1 0 0,1 0-1 0 0,-1 0 1 0 0,0 0-1 0 0,1 0 0 0 0,-1 1 1 0 0,1-1-1 0 0,-1 0 1 0 0,1 0-1 0 0,-1 0 0 0 0,1 1 1 0 0,0-1-1 0 0,-1 1 1 0 0,1-1-1 0 0,0 0 0 0 0,0 1 1 0 0,-1-1-1 0 0,1 1 1 0 0,0-1-1 0 0,0 1 23 0 0,7-4 147 0 0,0 0 0 0 0,0 0 0 0 0,0 1 0 0 0,0 0 0 0 0,0 1 0 0 0,1 0 0 0 0,-1 0 0 0 0,1 1 0 0 0,0 0-147 0 0,23-1 500 0 0,25 1-500 0 0,-48 1-22 0 0,128 4 448 0 0,-96 3-3045 0 0,-29-3 1596 0 0</inkml:trace>
  <inkml:trace contextRef="#ctx1" brushRef="#br1" timeOffset="998.2">434 420 13824 0 0,'-3'11'1056'0'0,"-6"22"-600"0"0,6-15-209 0 0,1-13-5 0 0,1 1 0 0 0,0-1 1 0 0,1 0-1 0 0,-1 1 1 0 0,1-1-1 0 0,0 0 0 0 0,1 3-242 0 0,1 10 806 0 0,-1-1-1 0 0,-1 1 0 0 0,-1 0 1 0 0,-1-1-1 0 0,0 4-805 0 0,-5 43 237 0 0,5-50 260 0 0,1 0-1 0 0,0 0 1 0 0,1 0-1 0 0,1 2-496 0 0,-1 5-10 0 0,0-21 9 0 0,0 1 0 0 0,0-1-1 0 0,0 0 1 0 0,0 0-1 0 0,0 0 1 0 0,-1 0 0 0 0,1 1-1 0 0,0-1 1 0 0,0 0 0 0 0,0 0-1 0 0,0 0 1 0 0,0 1 0 0 0,0-1-1 0 0,0 0 1 0 0,1 0-1 0 0,-1 0 1 0 0,0 1 0 0 0,0-1-1 0 0,0 0 1 0 0,0 0 0 0 0,0 0-1 0 0,0 0 1 0 0,0 1 0 0 0,0-1-1 0 0,0 0 1 0 0,0 0-1 0 0,1 0 1 0 0,-1 0 0 0 0,0 1-1 0 0,0-1 1 0 0,0 0 0 0 0,0 0-1 0 0,0 0 1 0 0,1 0 0 0 0,-1 0-1 0 0,0 0 1 0 0,0 0-1 0 0,0 0 1 0 0,1 1 0 0 0,-1-1-1 0 0,0 0 1 0 0,0 0 0 0 0,0 0-1 0 0,0 0 1 0 0,1 0-1 0 0,-1 0 1 0 0,0 0 0 0 0,0 0-1 0 0,0 0 1 0 0,1 0 0 0 0,-1 0-1 0 0,0 0 1 0 0,0 0 0 0 0,0-1-1 0 0,1 1 1 0 0,-1 0-1 0 0,0 0 1 0 0,0 0 0 0 0,0 0-1 0 0,0 0 2 0 0,7-5-319 0 0,-3 1 123 0 0,-1 0 0 0 0,1 0 0 0 0,-1 0 0 0 0,0-1 0 0 0,0 0 0 0 0,0 1 0 0 0,-1-1 0 0 0,1-1 196 0 0,9-16-23 0 0,7-4-124 0 0,1 2-1 0 0,1 0 1 0 0,7-5 147 0 0,-21 23-201 0 0,0-1 0 0 0,1 1 1 0 0,0 1-1 0 0,0 0 0 0 0,0 0 1 0 0,1 0-1 0 0,-1 1 0 0 0,9-3 201 0 0,-4 4 3 0 0,-11 4 15 0 0,1 1 25 0 0,19 0 769 0 0,-20-1-304 0 0,-2-1-65 0 0,-19 21-169 0 0,15-16 22 0 0,0 0-1 0 0,-1 0 1 0 0,1 0 0 0 0,-1-1-1 0 0,0 0 1 0 0,-2 2-296 0 0,-2-1 18 0 0,0 1 1 0 0,1 0-1 0 0,0 1 0 0 0,0 0 1 0 0,0 0-1 0 0,1 1 1 0 0,1 0-1 0 0,-1 0 0 0 0,-4 8-18 0 0,8-8 0 0 0,3 0 0 0 0,0-7 0 0 0,0-1 0 0 0,0 1 0 0 0,0 0 0 0 0,0-1 0 0 0,0 1 0 0 0,1-1 0 0 0,-1 1 0 0 0,0-1 0 0 0,0 1 0 0 0,1 0 0 0 0,-1-1 0 0 0,0 1 0 0 0,0-1 0 0 0,1 1 0 0 0,-1-1 0 0 0,1 1 0 0 0,-1-1 0 0 0,0 0 0 0 0,1 1 0 0 0,-1-1 0 0 0,1 1 0 0 0,-1-1 0 0 0,1 0 0 0 0,-1 1 0 0 0,1-1 0 0 0,0 0 0 0 0,-1 0 0 0 0,2 1 0 0 0,5 4 0 0 0,0 0 0 0 0,0-1 0 0 0,1 0 0 0 0,0 0 0 0 0,6 2 0 0 0,11 5 0 0 0,-19-8 0 0 0,0-1 0 0 0,0 0 0 0 0,1-1 0 0 0,3 1 0 0 0,17 5 0 0 0,57 18-1566 0 0,-65-17-6267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3:4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65 161 15664 0 0,'0'0'356'0'0,"0"0"49"0"0,0 0 21 0 0,0 0-42 0 0,1 1-250 0 0,0 1-124 0 0,1-1-1 0 0,0 0 1 0 0,-1 1 0 0 0,0-1 0 0 0,1 1 0 0 0,-1-1-1 0 0,0 1 1 0 0,0 0 0 0 0,0-1 0 0 0,0 1-1 0 0,0 0 1 0 0,0 0 0 0 0,0 0 0 0 0,0 0 0 0 0,-1 0-1 0 0,1 0 1 0 0,-1 0 0 0 0,0 0 0 0 0,1 0 0 0 0,-1 0-1 0 0,0 1-9 0 0,-1 1 183 0 0,0 0 0 0 0,0 1 0 0 0,0-1 0 0 0,0 0 0 0 0,-1 0 0 0 0,1 0 0 0 0,-3 4-183 0 0,-5 12 552 0 0,6-7-538 0 0,2-8-13 0 0,-1 0-1 0 0,1 0 0 0 0,-1 0 0 0 0,0 0 1 0 0,0 0-1 0 0,-1 0 0 0 0,1-1 0 0 0,-2 3 0 0 0,0-1 0 0 0,0 1 0 0 0,0 0 0 0 0,1 1 0 0 0,0-1 0 0 0,0 1 0 0 0,0 3 0 0 0,-7 17 0 0 0,8-25 108 0 0,1 0 0 0 0,0 0 0 0 0,0 0 0 0 0,0 0-1 0 0,0 1 1 0 0,1-1 0 0 0,-1 0 0 0 0,1 1-1 0 0,0-1 1 0 0,0 0 0 0 0,0 0 0 0 0,0 1 0 0 0,1-1-1 0 0,-1 0 1 0 0,1 1 0 0 0,0-1 0 0 0,0 0 0 0 0,0 0-1 0 0,2 3-107 0 0,-3-5 0 0 0,1 1 0 0 0,0 0 0 0 0,0 0 0 0 0,1 0 0 0 0,-1 0 0 0 0,1 0 0 0 0,-1 0 0 0 0,3 2 0 0 0,6 2 152 0 0,1-1 0 0 0,0 0 0 0 0,0 0 0 0 0,0-1 0 0 0,1-1 0 0 0,0 0 0 0 0,-1 0 0 0 0,1-1 0 0 0,2-1-152 0 0,13 2 227 0 0,0-2 0 0 0,0-1-1 0 0,17-3-226 0 0,14-2 0 0 0,-30-3-133 0 0,-27 8-563 0 0,1-2-2496 0 0,-1 2-3970 0 0</inkml:trace>
  <inkml:trace contextRef="#ctx0" brushRef="#br0" timeOffset="267.856">12 250 17503 0 0,'0'0'399'0'0,"0"0"60"0"0,0-13 587 0 0,0 12-1045 0 0,0 0 0 0 0,0 1-1 0 0,0-1 1 0 0,0 0 0 0 0,0 1-1 0 0,0-1 1 0 0,1 1 0 0 0,-1-1-1 0 0,0 0 1 0 0,0 1 0 0 0,1-1-1 0 0,-1 1 1 0 0,0-1 0 0 0,1 0-1 0 0,-1 1 1 0 0,1-1-1 0 0,-1 1 1 0 0,1-1 0 0 0,-1 1-1 0 0,1 0 1 0 0,-1-1 0 0 0,1 1-1 0 0,-1 0 1 0 0,1-1 0 0 0,0 1-1 0 0,-1 0 1 0 0,1-1-1 0 0,15-2-3 0 0,-14 3 4 0 0,140-18 1972 0 0,-57 9-1898 0 0,60-13-75 0 0,-125 22-133 0 0,-18 0-563 0 0,-2 0-257 0 0,0 0-1150 0 0,0 0-4379 0 0</inkml:trace>
  <inkml:trace contextRef="#ctx0" brushRef="#br0" timeOffset="511.159">53 100 15664 0 0,'0'0'356'0'0,"3"-8"1007"0"0,0 5-1363 0 0,-1 0 0 0 0,1-1 0 0 0,0 2 0 0 0,0-1 0 0 0,0 0 0 0 0,0 1 0 0 0,0-1 0 0 0,1 1 0 0 0,-1 0 0 0 0,3-1 0 0 0,39-15 0 0 0,-20 8 0 0 0,-5 4 421 0 0,1 0 0 0 0,-1 2-1 0 0,1 0 1 0 0,0 1-1 0 0,8 1-420 0 0,19-4-63 0 0,-32 5 63 0 0,0 0 0 0 0,1 1 0 0 0,-1 0 0 0 0,0 2 0 0 0,0 0 0 0 0,10 2 0 0 0,-24-3-179 0 0,1-1 0 0 0,0 1 0 0 0,0 0-1 0 0,-1 0 1 0 0,1 0 0 0 0,-1 0 0 0 0,1 0 0 0 0,-1 1-1 0 0,0-1 1 0 0,1 1 0 0 0,-1 0 0 0 0,0-1-1 0 0,0 1 1 0 0,1 1 179 0 0,4 5-6138 0 0</inkml:trace>
  <inkml:trace contextRef="#ctx0" brushRef="#br0" timeOffset="794.526">604 583 17503 0 0,'0'0'803'0'0,"0"0"-18"0"0,0 15-394 0 0,1 10 1545 0 0,1 0 0 0 0,2 7-1936 0 0,-7 4 165 0 0,6-13-165 0 0,2-1 0 0 0,3 11 0 0 0,-6-18 0 0 0,-2-13 0 0 0,0 0 0 0 0,0 1 0 0 0,1-1 0 0 0,-1 0 0 0 0,1 0 0 0 0,-1 0 0 0 0,1 0 0 0 0,0 2 0 0 0,6 3 0 0 0,-6-6-23 0 0,-1-1 0 0 0,1 0 0 0 0,-1 1 0 0 0,1-1 0 0 0,0 0 0 0 0,0 1 0 0 0,-1-1 0 0 0,1 0 0 0 0,0 0 0 0 0,-1 0 0 0 0,1 0 0 0 0,0 0 0 0 0,0 0 0 0 0,-1 0 0 0 0,1 0 0 0 0,0 0 0 0 0,0 0-1 0 0,-1 0 1 0 0,1 0 0 0 0,0 0 0 0 0,0-1 0 0 0,-1 1 0 0 0,1 0 0 0 0,0 0 0 0 0,-1-1 0 0 0,1 1 0 0 0,-1-1 0 0 0,1 1 0 0 0,0-1 0 0 0,-1 1 0 0 0,1-1 0 0 0,-1 1 0 0 0,1-1 0 0 0,-1 1 0 0 0,1-1 0 0 0,-1 1 0 0 0,0-1 23 0 0,3-3-613 0 0,0 0 1 0 0,-1-1-1 0 0,0 1 1 0 0,0 0 0 0 0,1-3 612 0 0,-2 5-288 0 0,5-15-1246 0 0</inkml:trace>
  <inkml:trace contextRef="#ctx0" brushRef="#br0" timeOffset="1099.917">714 511 17503 0 0,'0'0'30'0'0,"0"-1"0"0"0,1 1 0 0 0,-1 0-1 0 0,0 0 1 0 0,0 0 0 0 0,1-1-1 0 0,-1 1 1 0 0,0 0 0 0 0,0-1-1 0 0,0 1 1 0 0,1 0 0 0 0,-1-1 0 0 0,0 1-1 0 0,0 0 1 0 0,0 0 0 0 0,0-1-1 0 0,0 1 1 0 0,0 0 0 0 0,0-1-1 0 0,0 1 1 0 0,0-1 0 0 0,0 1 0 0 0,0 0-1 0 0,0-1 1 0 0,0 1 0 0 0,0 0-1 0 0,0-1 1 0 0,0 1 0 0 0,0 0-1 0 0,0-1 1 0 0,0 1 0 0 0,0 0 0 0 0,0-1-1 0 0,-1 1 1 0 0,1 0 0 0 0,0 0-1 0 0,0-1 1 0 0,0 1 0 0 0,-1 0-1 0 0,1 0 1 0 0,0-1 0 0 0,0 1 0 0 0,-1 0-30 0 0,-5-12 766 0 0,6 11-24 0 0,-1-2 1916 0 0,5 2-2110 0 0,-2 1-845 0 0,1-1 0 0 0,0 0 1 0 0,0 1-1 0 0,-1-1 0 0 0,1 0 0 0 0,0 0 0 0 0,0-1 297 0 0,3 0-691 0 0,0-1-332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3:45.048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  <inkml:brush xml:id="br2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95 58 3888 0 0,'-4'-1'99'0'0,"-1"0"0"0"0,0 0 0 0 0,1 0 1 0 0,0-1-1 0 0,-3 0-99 0 0,1 0 692 0 0,5 2-624 0 0,1 0 1 0 0,0 0-1 0 0,-1 0 0 0 0,1-1 1 0 0,-1 1-1 0 0,1 0 1 0 0,0 0-1 0 0,-1 0 0 0 0,1 0 1 0 0,0 0-1 0 0,-1-1 1 0 0,1 1-1 0 0,0 0 0 0 0,-1 0 1 0 0,1-1-1 0 0,0 1 1 0 0,-1 0-1 0 0,1 0 0 0 0,0-1 1 0 0,0 1-1 0 0,-1 0 1 0 0,1-1-1 0 0,0 1-68 0 0,0-1 194 0 0,-1 1 1 0 0,1 0-1 0 0,0-1 0 0 0,-1 1 0 0 0,1 0 0 0 0,0-1 0 0 0,-1 1 1 0 0,1 0-1 0 0,0-1 0 0 0,-1 1 0 0 0,1 0 0 0 0,-1 0 1 0 0,1 0-1 0 0,0-1 0 0 0,-1 1 0 0 0,1 0 0 0 0,-1 0 1 0 0,1 0-1 0 0,-1 0 0 0 0,1 0 0 0 0,-1 0-194 0 0,-2-1 4032 0 0,9-3-2905 0 0,1 2-998 0 0,0-1 1 0 0,1 2-1 0 0,-1-1 0 0 0,0 1 1 0 0,1 0-1 0 0,0 0 0 0 0,-1 1 1 0 0,1 0-1 0 0,2 1-129 0 0,24-1 165 0 0,18 0-25 0 0,-19 1-120 0 0,-7 0-17 0 0,10-1 36 0 0,18-3-39 0 0,60-2 1277 0 0,-95 4-992 0 0,0 2 0 0 0,6 0-285 0 0,-5 0 64 0 0,0 0-1 0 0,2-2-63 0 0,271-3 0 0 0,-174 5 0 0 0,28 7 408 0 0,92-2-680 0 0,67-8 232 0 0,-292 2 40 0 0,103-3 0 0 0,-12 0 852 0 0,-94 3-829 0 0,75 2 62 0 0,-17 0 166 0 0,10-4-251 0 0,-10-8 477 0 0,-44 7-213 0 0,-17 2-239 0 0,15-3-26 0 0,-6 2 2 0 0,-12 2-3 0 0,0 0-1 0 0,0 0 0 0 0,1-1 1 0 0,-1 0-1 0 0,1 0 3 0 0,-5 0-58 0 0,-1 1-946 0 0,0 0-3941 0 0,0 0-1691 0 0</inkml:trace>
  <inkml:trace contextRef="#ctx0" brushRef="#br0" timeOffset="2709.771">23 2746 10136 0 0,'0'0'230'0'0,"-11"-3"548"0"0,6 0-730 0 0,0 1 29 0 0,4 1 316 0 0,1 1 106 0 0,0 0 12 0 0,0 0-69 0 0,0 0-220 0 0,0 0 164 0 0,0 0 102 0 0,0 0 22 0 0,0 0-68 0 0,7-3-408 0 0,1 1-1 0 0,-1-1 0 0 0,1 1 1 0 0,0 1-1 0 0,2-1-33 0 0,17-4-1 0 0,-5 2 284 0 0,1 0 1 0 0,-1 1 0 0 0,0 2-1 0 0,4 0-283 0 0,0 0 457 0 0,0-1-1 0 0,22-4-456 0 0,-23 2 0 0 0,0 1 0 0 0,25 1 0 0 0,3 0 0 0 0,237-18 2048 0 0,-148 17-2048 0 0,-103 3 0 0 0,-6 1 0 0 0,30-2 0 0 0,0-1 0 0 0,8 0-30 0 0,-45 2 350 0 0,0-1 1 0 0,1-1-1 0 0,2-2-320 0 0,-2 0 1183 0 0,17 1-1183 0 0,-19 1-129 0 0,0-1-1 0 0,2-1 130 0 0,-19 2 63 0 0,1 2-1 0 0,-1-1 1 0 0,7 1-63 0 0,11 0 67 0 0,194-8 383 0 0,-135 8 298 0 0,66-6-712 0 0,-33 0-36 0 0,-97 6 64 0 0,-18-1-10 0 0,0-1-44 0 0,-6 1-202 0 0,1 0-798 0 0,2 1-316 0 0</inkml:trace>
  <inkml:trace contextRef="#ctx0" brushRef="#br1" timeOffset="11900.78">812 2487 11312 0 0,'-4'2'206'0'0,"0"0"1"0"0,0 1 0 0 0,0-1-1 0 0,1 1 1 0 0,-1-1 0 0 0,-3 4-207 0 0,-3 5 0 0 0,1 3 0 0 0,5-8 0 0 0,3-4 0 0 0,-3 12 0 0 0,4-13-1 0 0,0 1-1 0 0,0 0 1 0 0,0-1 0 0 0,0 1 0 0 0,1 0 0 0 0,-1-1 0 0 0,1 1 0 0 0,-1 0 0 0 0,1-1 0 0 0,-1 1 0 0 0,1-1 1 0 0,3 6 34 0 0,-3-5 54 0 0,5 19 798 0 0,-6-17-684 0 0,0 0 0 0 0,0 0 1 0 0,-1 0-1 0 0,1 0 0 0 0,-1 0 1 0 0,0 0-1 0 0,0 0 0 0 0,0 0 1 0 0,-1 0-1 0 0,-1 2-202 0 0,-3 10 531 0 0,-18 86 874 0 0,23-98-1627 0 0,-2 8 1231 0 0,4-11-339 0 0,2-7-459 0 0,1-4-144 0 0,-1 0 0 0 0,0-1-1 0 0,0 0 1 0 0,-1 0-1 0 0,0 1 1 0 0,0-4-67 0 0,6-33 115 0 0,-6 35-79 0 0,-1-1-1 0 0,0 1 1 0 0,0-1 0 0 0,-1 0-36 0 0,2-29 105 0 0,0-9 53 0 0,-2 34-50 0 0,1 0-1 0 0,2-10-107 0 0,7-46 588 0 0,-2-40-588 0 0,-1 9 92 0 0,6-69 992 0 0,-8-21-1084 0 0,-2 117 215 0 0,7-45-215 0 0,-8 92 122 0 0,-2-23-122 0 0,1-10 91 0 0,3-24 62 0 0,0 6 102 0 0,14-75-255 0 0,-8 117 6 0 0,-7 30 5 0 0,0 0 1 0 0,-1 0 0 0 0,0 0 0 0 0,-1 0-1 0 0,1-9-11 0 0,-4-30 58 0 0,0 35-25 0 0,1-1 1 0 0,1 1 0 0 0,1-1 0 0 0,-1 1 0 0 0,2 0-1 0 0,1-3-33 0 0,9-70 228 0 0,-7 55-265 0 0,-4 20-2 0 0,1 0 1 0 0,0 0-1 0 0,1-3 39 0 0,1 2-36 0 0,-2 0 1 0 0,0 0 0 0 0,0-2 35 0 0,7-32-77 0 0,-8 42 77 0 0,2-4-9 0 0,-1 0 1 0 0,0 0 0 0 0,0-1-1 0 0,-1 1 1 0 0,0 0 0 0 0,0-3 8 0 0,-1 4 32 0 0,1 1 1 0 0,0-1 0 0 0,0 1 0 0 0,1-1 0 0 0,-1 1 0 0 0,2-1 0 0 0,-1 1 0 0 0,3-4-34 0 0,-1 1 11 0 0,-1-1-1 0 0,1 0 0 0 0,-1-2-9 0 0,7-21 0 0 0,-7 25 0 0 0,-1 0 0 0 0,0 0 0 0 0,0-1 0 0 0,0 1 0 0 0,-1-1 0 0 0,0-2 0 0 0,-1-1 17 0 0,2 1-1 0 0,-1-1 0 0 0,3-7-16 0 0,-1 7 27 0 0,-1 1-1 0 0,-1-1 0 0 0,1-7-26 0 0,5-20 0 0 0,-5 31-2 0 0,-1 7-4 0 0,-1 0-1 0 0,0 0 1 0 0,1 0-1 0 0,-1 0 1 0 0,0 0 0 0 0,0 0-1 0 0,0 0 1 0 0,0 0-1 0 0,0 0 1 0 0,0 0-1 0 0,0 0 1 0 0,0 0 0 0 0,0 0-1 0 0,0 0 1 0 0,0 1-1 0 0,0-1 1 0 0,-1 0-1 0 0,1 0 1 0 0,0 0 0 0 0,-1 0 6 0 0,1 0-1 0 0,0 1-1 0 0,-1-1 1 0 0,1 1 0 0 0,0-1 0 0 0,0 1 0 0 0,0-1 0 0 0,-1 0 0 0 0,1 1 0 0 0,0-1 0 0 0,0 1 0 0 0,0-1 0 0 0,0 1 0 0 0,0-1 0 0 0,0 0 0 0 0,0 1 0 0 0,0-1-1 0 0,1 1 1 0 0,-1-1 0 0 0,0 1 0 0 0,0-1 0 0 0,1 0 1 0 0,-1 1 15 0 0,0 0 0 0 0,0-1 0 0 0,0 1 0 0 0,0 0 0 0 0,0-1 0 0 0,0 1 0 0 0,0 0 0 0 0,0 0 0 0 0,0-1 0 0 0,1 1 0 0 0,-1 0 0 0 0,0-1 0 0 0,0 1 0 0 0,0 0 0 0 0,-1 0 0 0 0,1-1 0 0 0,0 1 0 0 0,0 0 0 0 0,0-1 0 0 0,0 1 0 0 0,0 0 0 0 0,0 0-1 0 0,0-1 1 0 0,0 1 0 0 0,-1 0 0 0 0,1 0 0 0 0,0-1 0 0 0,0 1 0 0 0,0 0 0 0 0,0 0-15 0 0,0-2 10 0 0,1 1-161 0 0,-7 0 52 0 0,3 2 102 0 0,2-1-4 0 0,1 0 0 0 0,-1 0 0 0 0,0 0 0 0 0,1 0-1 0 0,-1 0 1 0 0,0 0 0 0 0,1 0 0 0 0,-1 0 0 0 0,0 0 0 0 0,1 0 0 0 0,-1 0 0 0 0,0 0 0 0 0,1 0 0 0 0,-1-1 0 0 0,1 1-1 0 0,-1 0 1 0 0,0 0 0 0 0,1-1 0 0 0,-1 1 0 0 0,1-1 0 0 0,-1 1 0 0 0,1-1 1 0 0,-1 1-103 0 0,1 0-3 0 0,0 0 8 0 0,0 0 29 0 0,0 0 112 0 0,-2 1 47 0 0,0 1-84 0 0,-1 0 1 0 0,1 0-1 0 0,0 0 0 0 0,1 0 0 0 0,-1 1 0 0 0,0-1 0 0 0,0 1 1 0 0,1-1-1 0 0,0 1 0 0 0,-1 0 0 0 0,1-1 0 0 0,0 2-6 0 0,-13 22-54 0 0,-14 11-132 0 0,-18 36 186 0 0,30-47 30 0 0,-8 20-30 0 0,17-31 0 0 0,0-1 0 0 0,-5 7 0 0 0,7-14 3 0 0,8-11-4 0 0,17-32-1 0 0,-14 22-22 0 0,0 1 0 0 0,1 0 0 0 0,0 0 0 0 0,1 1 0 0 0,3-4 24 0 0,-10 14-4 0 0,52-73-88 0 0,-29 37 92 0 0,-9 13 0 0 0,-11 16 0 0 0,-3 7 0 0 0,0 1 0 0 0,-1-1 0 0 0,1 1 0 0 0,0-1 0 0 0,0 1 0 0 0,0 0 0 0 0,0-1 0 0 0,0 1 0 0 0,1 0 0 0 0,-1 0 0 0 0,0-1 0 0 0,1 1 0 0 0,-1 0 0 0 0,0 0 0 0 0,1 1 0 0 0,-1-1 0 0 0,1 0 0 0 0,6 0 0 0 0,-6 2 0 0 0,1 0 0 0 0,-1 1 0 0 0,-1-1 0 0 0,1 1 0 0 0,0-1 0 0 0,0 1 0 0 0,0-1 0 0 0,-1 1 0 0 0,1 0 0 0 0,-1 0 0 0 0,1 0 0 0 0,-1 0 0 0 0,0 0 0 0 0,0 0 0 0 0,15 32 0 0 0,3 41 0 0 0,-1-8 0 0 0,4-4 42 0 0,-13-32-20 0 0,4 18 42 0 0,-7-18-64 0 0,-4-23 12 0 0,-3-5 48 0 0,0-2 12 0 0,1-1 0 0 0,0 0 0 0 0,0 0 0 0 0,0 0 11 0 0,-1 0-48 0 0,-1-1 0 0 0,1 1 1 0 0,0 0-1 0 0,-1-1 0 0 0,1 1 0 0 0,0-1 1 0 0,-1 0-1 0 0,1 1 0 0 0,0-1 0 0 0,0 0 1 0 0,0 0-1 0 0,0 0 0 0 0,-1 0 0 0 0,1 0 1 0 0,0 0-1 0 0,1 0 0 0 0,-1 0 0 0 0,0 0 1 0 0,0 0-36 0 0,-9-9 63 0 0,6 6-44 0 0,0 0-1 0 0,0 0 1 0 0,1-1 0 0 0,-1 1-1 0 0,1-1 1 0 0,0 1 0 0 0,0-1-1 0 0,0 0-18 0 0,-1-3-5 0 0,4 8 5 0 0,0-1 0 0 0,-1 1 0 0 0,1-1 0 0 0,0 1 0 0 0,-1-1 0 0 0,1 1 0 0 0,-1-1 0 0 0,1 1 0 0 0,0-1 0 0 0,-1 1 0 0 0,1 0 0 0 0,-1-1 0 0 0,1 1 0 0 0,-1 0 0 0 0,1-1 0 0 0,-1 1 0 0 0,0 0 0 0 0,1 0 0 0 0,-1-1-1 0 0,1 1 1 0 0,-1 0 0 0 0,0 0 0 0 0,0 0 0 0 0,0 0 1 0 0,0-1 0 0 0,0 1 0 0 0,-1 0-1 0 0,1-1 1 0 0,0 1 0 0 0,0-1 0 0 0,0 1 0 0 0,-1-1-1 0 0,1 0 1 0 0,0 1 0 0 0,0-1 0 0 0,0 0-1 0 0,0 0 1 0 0,0 0 0 0 0,0 0-1 0 0,1 0 1 0 0,-1 1 1 0 0,1 0-1 0 0,-1 0 0 0 0,1-1 0 0 0,-1 1 1 0 0,0 0-1 0 0,1 0 0 0 0,-1 0 1 0 0,1 0-1 0 0,-1 0 0 0 0,1 0 1 0 0,-1 0-1 0 0,1 0 0 0 0,-1 0 0 0 0,1 0 1 0 0,-1 0-1 0 0,1 0 0 0 0,-1 0 1 0 0,0 0-1 0 0,1 0 0 0 0,-1 0 0 0 0,1 1 1 0 0,-1-1-1 0 0,1 0 0 0 0,-1 0 1 0 0,1 1-1 0 0,0-1 0 0 0,-1 0 1 0 0,1 1-1 0 0,-1-1 0 0 0,1 0 0 0 0,-1 1 1 0 0,1-1-1 0 0,0 1 0 0 0,-1-1-1 0 0,-5 4 8 0 0,5-3-73 0 0,0-1-1 0 0,0 0 1 0 0,0 0 0 0 0,1 1-1 0 0,-1-1 1 0 0,0 1-1 0 0,0-1 1 0 0,0 1-1 0 0,0-1 1 0 0,1 1-1 0 0,-1-1 1 0 0,0 1 0 0 0,0 0-1 0 0,1 0 1 0 0,-1-1-1 0 0,1 1 1 0 0,-1 0-1 0 0,0 0 66 0 0,-6 8-794 0 0,-4 2-274 0 0</inkml:trace>
  <inkml:trace contextRef="#ctx0" brushRef="#br0" timeOffset="18474.006">4013 1489 2304 0 0,'-9'2'2030'0'0,"8"-1"4920"0"0,47-1-3418 0 0,119-3-1047 0 0,-61 1-2209 0 0,-44 2 186 0 0,178-8 889 0 0,68 13 714 0 0,-151-1-2129 0 0,-124-4-21 0 0,7 0-334 0 0,-20-1-1957 0 0,-14 0 952 0 0</inkml:trace>
  <inkml:trace contextRef="#ctx0" brushRef="#br0" timeOffset="32104.586">3658 1279 1840 0 0,'-3'1'309'0'0,"3"-1"-206"0"0,0 0 0 0 0,-1 0-1 0 0,1 0 1 0 0,-1 0-1 0 0,1 0 1 0 0,0 0 0 0 0,-1 0-1 0 0,1 0 1 0 0,0 0 0 0 0,-1 1-1 0 0,1-1 1 0 0,-1 0 0 0 0,1 0-1 0 0,0 0 1 0 0,0 1 0 0 0,-1-1-1 0 0,1 0 1 0 0,0 0-1 0 0,-1 1 1 0 0,1-1 0 0 0,0 0-1 0 0,0 1 1 0 0,-1-1 0 0 0,1 0-1 0 0,0 1 1 0 0,0-1-103 0 0,-5-1 3210 0 0,4 1-3188 0 0,4 1 549 0 0,1 0 0 0 0,-1 0-1 0 0,1-1 1 0 0,-1 1-1 0 0,1-1 1 0 0,1 0-571 0 0,-6 0 1140 0 0,-9 1-1042 0 0,7 0 305 0 0,9-1 539 0 0,0-1 58 0 0,-11 1-423 0 0,3 0-187 0 0,2 1-357 0 0,0-1 0 0 0,0 0 1 0 0,-1 1-1 0 0,1-1 0 0 0,0 0 1 0 0,0 1-1 0 0,0-1 1 0 0,-1 0-1 0 0,1 1 0 0 0,0-1 1 0 0,-1 0-1 0 0,1 0 0 0 0,0 1 1 0 0,0-1-1 0 0,-1 0 1 0 0,1 0-1 0 0,0 0 0 0 0,-1 1 1 0 0,1-1-1 0 0,-1 0 1 0 0,1 0-1 0 0,0 0 0 0 0,-1 0 1 0 0,1 0-1 0 0,0 0 0 0 0,-1 0-33 0 0,-12 2 297 0 0,9-1-103 0 0,-5 1 232 0 0,0-1 0 0 0,-1 0-1 0 0,-8-1-425 0 0,9 0 254 0 0,0 1-1 0 0,-1-1 0 0 0,-7 3-253 0 0,7-2 2 0 0,-1 0 0 0 0,1 0 0 0 0,-1-1 0 0 0,1 0 0 0 0,-2-1-2 0 0,-17 0 53 0 0,-46-2 997 0 0,23 1-360 0 0,-6 3-690 0 0,-56 5 321 0 0,95-6-318 0 0,0-1 0 0 0,-6-1-3 0 0,-13-1 101 0 0,-48-4 300 0 0,49 3 13 0 0,0 1 0 0 0,-25 3-414 0 0,-30-4-16 0 0,54 8-232 0 0,-12 4-3053 0 0,52-7 2073 0 0,8 4-11 0 0</inkml:trace>
  <inkml:trace contextRef="#ctx0" brushRef="#br2" timeOffset="36784.75">2135 44 4608 0 0,'-7'0'375'0'0,"10"-1"-288"0"0,5-3 540 0 0,-8 4-584 0 0,0 0 1 0 0,0 0-1 0 0,0 0 0 0 0,0 0 1 0 0,1 0-1 0 0,-1 0 1 0 0,0 0-1 0 0,0 0 1 0 0,0 0-1 0 0,0 0 0 0 0,0 0 1 0 0,0 0-1 0 0,0 0 1 0 0,0-1-1 0 0,0 1 0 0 0,0 0 1 0 0,1 0-1 0 0,-1 0 1 0 0,0 0-1 0 0,0 0 0 0 0,0 0 1 0 0,0 0-1 0 0,0 0 1 0 0,0-1-1 0 0,0 1 1 0 0,0 0-1 0 0,0 0 0 0 0,0 0 1 0 0,0 0-1 0 0,0 0 1 0 0,0 0-1 0 0,0-1 0 0 0,0 1 1 0 0,0 0-1 0 0,0 0 1 0 0,0 0-1 0 0,0 0 0 0 0,0 0 1 0 0,0 0-1 0 0,0 0 1 0 0,-1 0-1 0 0,1-1 1 0 0,0 1-1 0 0,0 0 0 0 0,0 0 1 0 0,0 0-1 0 0,0 0 1 0 0,0 0-1 0 0,0 0 0 0 0,0 0 1 0 0,0 0-1 0 0,0 0 1 0 0,-1 0-1 0 0,1-1-43 0 0,7-1 1257 0 0,-4 0-55 0 0,-5 0 2600 0 0,-4 2-3311 0 0,10 1 60 0 0,-24 6 362 0 0,18-7-403 0 0,-8 13 98 0 0,9-12-608 0 0,1-1 0 0 0,0 0 0 0 0,0 1 0 0 0,-1-1 0 0 0,1 0 0 0 0,0 1 0 0 0,0-1 0 0 0,0 0 0 0 0,-1 1 0 0 0,1-1 0 0 0,0 0 0 0 0,0 1 0 0 0,0-1 0 0 0,0 1 0 0 0,0-1 0 0 0,0 0 0 0 0,0 1 0 0 0,0-1 0 0 0,0 1 0 0 0,0-1 0 0 0,0 0 0 0 0,0 1 0 0 0,0-1 0 0 0,0 0 0 0 0,0 1 0 0 0,0-1 0 0 0,1 1 0 0 0,-1-1 0 0 0,0 0 0 0 0,0 1 0 0 0,0-1 0 0 0,1 0 0 0 0,-1 1 0 0 0,0-1 0 0 0,0 0 0 0 0,1 0 0 0 0,-1 1 0 0 0,0-1 0 0 0,0 0 0 0 0,1 0 0 0 0,-1 1 0 0 0,0-1 0 0 0,0 0 0 0 0,0 1 0 0 0,1-1 0 0 0,-1 0 0 0 0,0 0 0 0 0,0 1 0 0 0,0-1 0 0 0,0 0 0 0 0,0 1 0 0 0,1-1 0 0 0,-1 0 0 0 0,0 1 0 0 0,0-1 0 0 0,0 0 0 0 0,0 1 0 0 0,0-1 0 0 0,0 0 0 0 0,0 1 0 0 0,0-1 0 0 0,0 0 0 0 0,0 1 0 0 0,0-1 0 0 0,-1 0 0 0 0,1 0 0 0 0,0 1 0 0 0,0-1 0 0 0,-5 8 0 0 0,4-7 8 0 0,1-1 1 0 0,0 1-1 0 0,-1-1 0 0 0,1 1 1 0 0,-1-1-1 0 0,1 1 1 0 0,0-1-1 0 0,-1 1 1 0 0,1 0-1 0 0,0-1 0 0 0,-1 1 1 0 0,1-1-1 0 0,0 1 1 0 0,0 0-1 0 0,0-1 1 0 0,0 1-1 0 0,0 0 0 0 0,0 0 1 0 0,0-1-1 0 0,0 1 1 0 0,0 0-1 0 0,0-1 1 0 0,0 1-1 0 0,0 0 0 0 0,0-1 1 0 0,1 1-1 0 0,-1 0 1 0 0,0-1-1 0 0,0 1 0 0 0,1 0-8 0 0,-1 0 37 0 0,0 0 0 0 0,0 0-1 0 0,0 0 1 0 0,0 1-1 0 0,-1-1 1 0 0,1 0 0 0 0,0 0-1 0 0,-1 0 1 0 0,1 0-1 0 0,0 0 1 0 0,-1 0 0 0 0,0 0-1 0 0,1 0 1 0 0,-1 0-1 0 0,1 0 1 0 0,-1 0 0 0 0,0 0-1 0 0,0 0 1 0 0,0 0-1 0 0,1 0 1 0 0,-1 0-1 0 0,-1 0-36 0 0,-11 17 178 0 0,6-9-223 0 0,6-9 20 0 0,0 1 0 0 0,0 0 0 0 0,1-1 0 0 0,-1 1 0 0 0,0 0 0 0 0,1-1 0 0 0,-1 1 0 0 0,1 0 0 0 0,-1 0 0 0 0,1 0 0 0 0,-1-1 0 0 0,1 1 0 0 0,0 0 0 0 0,-1 0 0 0 0,1 0 0 0 0,0 0 0 0 0,0 0 0 0 0,0 0 25 0 0,2 4-198 0 0,0 2-119 0 0,-11 1 470 0 0,9-7-127 0 0,-1-1 1 0 0,1 0-1 0 0,0 0 1 0 0,0 1 0 0 0,-1-1-1 0 0,1 0 1 0 0,0 1-1 0 0,0-1 1 0 0,-1 0-1 0 0,1 1 1 0 0,0-1-1 0 0,0 1 1 0 0,0-1 0 0 0,0 0-1 0 0,-1 1 1 0 0,1-1-1 0 0,0 1 1 0 0,0-1-1 0 0,0 0 1 0 0,0 1-1 0 0,0-1 1 0 0,0 1 0 0 0,0-1-1 0 0,0 0 1 0 0,0 1-1 0 0,1-1 1 0 0,-1 1-1 0 0,0-1 1 0 0,0 0-1 0 0,0 1 1 0 0,0-1-27 0 0,11 15 338 0 0,-7-10-293 0 0,1-1-1 0 0,0-1 0 0 0,0 1 0 0 0,4 2-44 0 0,3-1 173 0 0,-8-4-157 0 0,-1 1 0 0 0,1-1 0 0 0,-1 1 0 0 0,1 0 0 0 0,-1 0-1 0 0,0 0 1 0 0,0 0 0 0 0,0 1-16 0 0,1-1 0 0 0,1 2 0 0 0,0-1 0 0 0,0 0 0 0 0,1 0 0 0 0,0 0 0 0 0,-1-1 0 0 0,19 10 408 0 0,25 7-408 0 0,-12-9 286 0 0,30 5-286 0 0,-66-15 3 0 0,0 0-1 0 0,0 0 1 0 0,0 0 0 0 0,0 0 0 0 0,0 0 0 0 0,0 0 0 0 0,-1 0 0 0 0,1 1-1 0 0,0-1 1 0 0,0 0 0 0 0,0 1 0 0 0,0-1 0 0 0,-1 1 0 0 0,1-1 0 0 0,0 0-1 0 0,0 1 1 0 0,-1 0 0 0 0,1-1 0 0 0,0 1 0 0 0,-1-1 0 0 0,1 1 0 0 0,0 0-1 0 0,-1 0 1 0 0,1-1 0 0 0,-1 1 0 0 0,0 0 0 0 0,1 0 0 0 0,-1 0-3 0 0,1 0 5 0 0,0 0 0 0 0,-1 0 0 0 0,1 0 0 0 0,0-1 0 0 0,0 1 0 0 0,-1 0 0 0 0,1 0 0 0 0,0 0 0 0 0,0-1 0 0 0,0 1 0 0 0,0 0 0 0 0,0-1 0 0 0,0 1 0 0 0,0-1 0 0 0,0 1 0 0 0,0-1 0 0 0,1 0-5 0 0,-1 1 5 0 0,-1-1-1 0 0,1 0 1 0 0,0 0-1 0 0,0 1 1 0 0,0-1 0 0 0,0 0-1 0 0,-1 1 1 0 0,1-1-1 0 0,0 1 1 0 0,0-1 0 0 0,-1 1-1 0 0,1-1 1 0 0,0 1 0 0 0,-1-1-1 0 0,1 1 1 0 0,-1 0-1 0 0,1-1 1 0 0,0 1 0 0 0,-1 0-1 0 0,0 0 1 0 0,1-1-1 0 0,-1 1 1 0 0,1 0 0 0 0,-1 0-1 0 0,0 0 1 0 0,0 0 0 0 0,1-1-1 0 0,-1 1 1 0 0,0 0-1 0 0,0 0 1 0 0,0 0 0 0 0,0 0-1 0 0,0 0 1 0 0,0 0-1 0 0,0-1 1 0 0,0 1 0 0 0,-1 0-5 0 0,0 12 97 0 0,2-11-83 0 0,-1 0 0 0 0,0 0 0 0 0,0 0 0 0 0,-1 0 0 0 0,1 0 0 0 0,0 0 0 0 0,-1 0 0 0 0,1 0 0 0 0,-1 0 0 0 0,0 0 0 0 0,1 0 0 0 0,-1 0 0 0 0,0 0-1 0 0,0 0 1 0 0,0-1 0 0 0,-1 1 0 0 0,1 0-14 0 0,-5 2 53 0 0,4-3-37 0 0,1 0-1 0 0,-1 0 1 0 0,1 0-1 0 0,-1-1 1 0 0,1 2-1 0 0,0-1 1 0 0,0 0-1 0 0,-1 0 1 0 0,1 0-1 0 0,0 0 1 0 0,0 1 0 0 0,0-1-1 0 0,0 1 1 0 0,1-1-1 0 0,-1 1 1 0 0,0-1-16 0 0,2 9 123 0 0,0-9-111 0 0,-1 0 1 0 0,0 0-1 0 0,0 0 1 0 0,1-1-1 0 0,-1 1 0 0 0,0 0 1 0 0,0 0-1 0 0,0 0 1 0 0,0 0-1 0 0,0 0 1 0 0,0 0-1 0 0,-1 0 1 0 0,1 0-1 0 0,0 0 0 0 0,0 0 1 0 0,-1 0-1 0 0,1 0-12 0 0,-9 11 133 0 0,7-10-102 0 0,0 0 0 0 0,1-1 0 0 0,0 1 0 0 0,-1 0 0 0 0,1 0 0 0 0,0 0 0 0 0,0 0-1 0 0,0 1-30 0 0,1-2 11 0 0,-1-1 0 0 0,1 1 0 0 0,0 0 0 0 0,0 0 0 0 0,0 0 0 0 0,0 0 0 0 0,0 0 0 0 0,0 0 0 0 0,0 0 0 0 0,0-1 0 0 0,1 1 0 0 0,-1 0 0 0 0,0 0 0 0 0,0 0 0 0 0,1 0 0 0 0,-1 0 0 0 0,1-1 0 0 0,-1 1 0 0 0,1 0 0 0 0,-1 0 0 0 0,1-1 0 0 0,-1 1 0 0 0,1 0 0 0 0,0 0-11 0 0,6 6 25 0 0,-6-7-25 0 0,0 1 0 0 0,0 0 0 0 0,-1 0 0 0 0,1 0 1 0 0,0 0-1 0 0,0 0 0 0 0,0 0 0 0 0,-1 0 0 0 0,1 0 1 0 0,-1 0-1 0 0,1 0 0 0 0,0 0 0 0 0,-1 0 0 0 0,0 1 0 0 0,1-1 1 0 0,-1 0-1 0 0,0 0 0 0 0,0 0 0 0 0,0 1 0 0 0,1 0 0 0 0,-1 0-4 0 0,1 0-1 0 0,0 0 0 0 0,0 0 0 0 0,0 0 0 0 0,0 0 1 0 0,0 0-1 0 0,0 0 0 0 0,1 0 0 0 0,-1 0 1 0 0,0-1-1 0 0,1 2 5 0 0,6 6-160 0 0,-8-8 163 0 0,1-1-1 0 0,-1 1 0 0 0,1 0 1 0 0,-1-1-1 0 0,1 1 0 0 0,0 0 0 0 0,-1-1 1 0 0,1 1-1 0 0,0-1 0 0 0,-1 1 1 0 0,1-1-1 0 0,0 1 0 0 0,0-1 1 0 0,0 0-1 0 0,-1 1 0 0 0,1-1-2 0 0,18 11 61 0 0,-18-10-75 0 0,0 0 0 0 0,0 0 0 0 0,0-1 0 0 0,0 1 0 0 0,0 0 0 0 0,0-1 0 0 0,0 1 0 0 0,0-1 1 0 0,0 1-1 0 0,0-1 0 0 0,0 0 0 0 0,0 1 0 0 0,0-1 0 0 0,0 0 14 0 0,19 6-196 0 0,4-1 196 0 0,-1 0 1 0 0,1-1-1 0 0,9-1 0 0 0,7 1 323 0 0,-11 5-34 0 0,-27-7-323 0 0,0-1-1 0 0,0 0 1 0 0,0 1 0 0 0,0 0-1 0 0,0-1 1 0 0,0 1-1 0 0,0 0 1 0 0,-1 0-1 0 0,1 0 1 0 0,-1 0-1 0 0,0 0 1 0 0,1 0 0 0 0,-1 0-1 0 0,0 1 1 0 0,0-1-1 0 0,0 0 1 0 0,-1 1-1 0 0,1 0 35 0 0,-1-2 10 0 0,0 0 1 0 0,0 0-1 0 0,0-1 0 0 0,0 1 0 0 0,0 0 0 0 0,0 0 0 0 0,0-1 0 0 0,-1 1 0 0 0,1 0 1 0 0,0 0-1 0 0,-1-1 0 0 0,1 1 0 0 0,0 0 0 0 0,-1-1 0 0 0,1 1 0 0 0,-1-1 1 0 0,1 1-1 0 0,-1 0 0 0 0,1-1 0 0 0,-1 1 0 0 0,1-1 0 0 0,-1 0 0 0 0,1 1 0 0 0,-2 0-10 0 0,2-1 33 0 0,-1 1-1 0 0,0-1 0 0 0,1 1 0 0 0,-1-1 0 0 0,0 1 0 0 0,1 0 0 0 0,-1-1 0 0 0,1 1 0 0 0,-1 0 1 0 0,1-1-1 0 0,-1 1 0 0 0,1 0 0 0 0,-1 0 0 0 0,1-1 0 0 0,0 1 0 0 0,0 0 0 0 0,-1 0 1 0 0,1 0-1 0 0,0 0-32 0 0,3 9 439 0 0,0 3 55 0 0,-6-1-456 0 0,2-10-67 0 0,0 0 0 0 0,1 0 0 0 0,-1 0 0 0 0,1 0 0 0 0,0 0 0 0 0,0 0 0 0 0,0 0 0 0 0,0 0 0 0 0,0 0 0 0 0,0 1 0 0 0,0-1 0 0 0,1 0 0 0 0,-1 0 29 0 0,7 13-138 0 0,-6-13 165 0 0,0 0 0 0 0,0 0 0 0 0,0 0 0 0 0,0 1 0 0 0,-1-1 0 0 0,1 0 1 0 0,-1 0-1 0 0,1 1 0 0 0,-1 0-27 0 0,0-1 13 0 0,0-1 0 0 0,1 1 1 0 0,-1 0-1 0 0,0-1 0 0 0,1 1 1 0 0,-1-1-1 0 0,1 1 0 0 0,-1 0 1 0 0,1-1-1 0 0,0 0 0 0 0,-1 1 1 0 0,1-1-1 0 0,0 1 0 0 0,0-1 1 0 0,0 0-1 0 0,0 1 1 0 0,0-1-1 0 0,1 0 0 0 0,-1 0 1 0 0,0 0-1 0 0,1 1-13 0 0,0-1-28 0 0,-2-1 18 0 0,1 0 0 0 0,-1 1 0 0 0,1-1 0 0 0,-1 0 1 0 0,1 1-1 0 0,-1-1 0 0 0,0 0 0 0 0,1 1 0 0 0,-1-1 0 0 0,1 0 1 0 0,-1 1-1 0 0,0-1 0 0 0,0 1 0 0 0,1-1 0 0 0,-1 1 1 0 0,0-1-1 0 0,0 1 0 0 0,1-1 0 0 0,-1 1 0 0 0,0-1 1 0 0,0 1-1 0 0,0-1 0 0 0,0 1 0 0 0,0-1 0 0 0,0 1 0 0 0,0-1 1 0 0,0 1-1 0 0,0-1 0 0 0,0 1 0 0 0,0-1 0 0 0,0 1 1 0 0,0-1-1 0 0,0 1 0 0 0,0-1 0 0 0,-1 1 0 0 0,1-1 1 0 0,0 1-1 0 0,0-1 0 0 0,-1 1 10 0 0,1-1-7 0 0,0 0 0 0 0,0 1 0 0 0,0-1 0 0 0,0 1 0 0 0,0-1 0 0 0,0 1-1 0 0,0-1 1 0 0,0 0 0 0 0,1 1 0 0 0,-1-1 0 0 0,0 1 0 0 0,0-1 0 0 0,0 0 0 0 0,0 1 0 0 0,0-1 0 0 0,1 1 0 0 0,-1-1 0 0 0,0 0 0 0 0,0 1 0 0 0,1-1-1 0 0,-1 0 1 0 0,0 1 0 0 0,1-1 0 0 0,-1 0 0 0 0,0 0 0 0 0,1 1 0 0 0,-1-1 0 0 0,0 0 0 0 0,1 0 0 0 0,-1 1 0 0 0,1-1 7 0 0,13 7 26 0 0,-11-6-40 0 0,3 2 25 0 0,-4-2-2 0 0,0 0 0 0 0,1-1 0 0 0,0 1 0 0 0,-1 0 0 0 0,1-1-1 0 0,-1 1 1 0 0,1-1 0 0 0,0 0 0 0 0,-1 0 0 0 0,1 0-9 0 0,4 0 18 0 0,100 4 283 0 0,-102-4-303 0 0,1 1 0 0 0,-1 0-1 0 0,0 1 1 0 0,0-1 0 0 0,0 1 0 0 0,0 0 0 0 0,4 2 2 0 0,-7-3-3 0 0,1 1 1 0 0,-1-1 0 0 0,0 1-1 0 0,1-1 1 0 0,-1 1 0 0 0,0 0-1 0 0,0 0 1 0 0,0 0-1 0 0,0 0 1 0 0,0 0 0 0 0,-1 1-1 0 0,1-1 1 0 0,-1 0 0 0 0,1 1-1 0 0,0 2 3 0 0,5 19 11 0 0,7 16-10 0 0,-14-40 0 0 0,1 1-1 0 0,-1 0 1 0 0,0 0-1 0 0,0-1 1 0 0,0 1-1 0 0,0 0 1 0 0,0 0-1 0 0,0-1 1 0 0,0 1-1 0 0,0 0 1 0 0,0 0-1 0 0,0 0 1 0 0,0-1-1 0 0,0 1 1 0 0,0 0-1 0 0,-1 0 1 0 0,1-1-1 0 0,0 1 1 0 0,-1 0-1 0 0,1 0 8 0 0,0-1 0 0 0,-1 1 1 0 0,1-1-1 0 0,0 1 1 0 0,0 0-1 0 0,0-1 0 0 0,-1 1 1 0 0,1 0-1 0 0,0-1 1 0 0,0 1-1 0 0,0 0 1 0 0,0-1-1 0 0,0 1 0 0 0,0 0 1 0 0,0-1-1 0 0,0 1 1 0 0,1 0-1 0 0,-1-1 0 0 0,0 1 1 0 0,0 0-1 0 0,1-1 1 0 0,-1 1-1 0 0,0-1 0 0 0,1 1 1 0 0,-1 0-1 0 0,1-1-8 0 0,10 19 81 0 0,-9-16-87 0 0,-1-1 0 0 0,1 1-1 0 0,0 0 1 0 0,-1-1 0 0 0,1 0 0 0 0,1 1 0 0 0,-1-1 0 0 0,0 0-1 0 0,0 0 1 0 0,1 0 0 0 0,-1 0 0 0 0,1-1 0 0 0,0 1-1 0 0,-1 0 1 0 0,1-1 0 0 0,0 0 0 0 0,0 0 0 0 0,1 0 6 0 0,1 2 15 0 0,0-1 1 0 0,0-1 0 0 0,0 1 0 0 0,0-1 0 0 0,1 0-1 0 0,-1 0-15 0 0,-3-1-228 0 0,13-3-112 0 0,-12 1 142 0 0,1 1 1 0 0,-1-1-1 0 0,0 0 0 0 0,0-1 0 0 0,0 1 0 0 0,0 0 1 0 0,0-1-1 0 0,0 0 0 0 0,1-2 198 0 0,-1 2-160 0 0,1-1-1 0 0,-1 1 1 0 0,1 0-1 0 0,-1 0 1 0 0,1 0 0 0 0,1 0 160 0 0,0-1-188 0 0,-4 3 158 0 0,0 0 0 0 0,1 0 0 0 0,-1 0-1 0 0,0 0 1 0 0,1 0 0 0 0,-1 0 0 0 0,1 0-1 0 0,-1 0 1 0 0,1 1 0 0 0,-1-1-1 0 0,1 1 1 0 0,-1-1 0 0 0,1 1 0 0 0,0-1-1 0 0,1 1 31 0 0,-2 0 0 0 0,0 0 0 0 0,0 0 0 0 0,0 0 0 0 0,0 1 0 0 0,1-1 0 0 0,-1 0 0 0 0,0 1 0 0 0,0-1 0 0 0,0 1 0 0 0,0-1 0 0 0,0 1 0 0 0,0-1 0 0 0,0 1 0 0 0,-1 0 0 0 0,1-1 0 0 0,0 1 0 0 0,0 0 0 0 0,0 0 0 0 0,1 2 0 0 0,2 2 45 0 0,0 0-1 0 0,0 0 1 0 0,-1 1-1 0 0,0-1 0 0 0,0 1 1 0 0,-1 0-1 0 0,2 4-44 0 0,-3-8 93 0 0,-1 0 0 0 0,0 1 0 0 0,0-1 0 0 0,0 0 0 0 0,0 0-1 0 0,0 0 1 0 0,0 1 0 0 0,-1-1 0 0 0,1 0 0 0 0,-1 0-93 0 0,-1 14 410 0 0,1-11-320 0 0,1-1 0 0 0,-1 1 0 0 0,0-1 1 0 0,0 1-1 0 0,-1-1 0 0 0,1 1-90 0 0,-3 5 524 0 0,4-9-458 0 0,-1 0 0 0 0,0 0 0 0 0,0 0 0 0 0,1 0 0 0 0,-1 0-1 0 0,0 0 1 0 0,0 0 0 0 0,0 0 0 0 0,0-1 0 0 0,-1 1 0 0 0,1 0 0 0 0,0-1 0 0 0,0 1 0 0 0,0-1 0 0 0,0 1 0 0 0,-1-1 0 0 0,1 1-1 0 0,-1-1-65 0 0,-3 2 227 0 0,-2 0-148 0 0,1 0-1 0 0,-1-1 1 0 0,1 0-1 0 0,-1 0 1 0 0,0 0-1 0 0,1-1 1 0 0,-1 0-1 0 0,0 0 1 0 0,0 0-1 0 0,1-1 1 0 0,-1 0-1 0 0,1-1 1 0 0,-1 0-1 0 0,1 0 1 0 0,-1 0-1 0 0,-3-2-78 0 0,-12-3-56 0 0,19 7-104 0 0,0-1 0 0 0,0 0 0 0 0,0 0 0 0 0,0 0 0 0 0,0 0 0 0 0,0 0 0 0 0,0 0 0 0 0,-1-2 160 0 0,-1 0-610 0 0,1 1 0 0 0,-1 0 0 0 0,1 1 0 0 0,-1-1 1 0 0,-2 0 609 0 0,4 1-657 0 0,-20-5-6676 0 0</inkml:trace>
  <inkml:trace contextRef="#ctx0" brushRef="#br2" timeOffset="38402.505">2482 122 9528 0 0,'-1'0'85'0'0,"1"0"-25"0"0,-1 0 1 0 0,0 0-1 0 0,1-1 0 0 0,-1 1 1 0 0,1 0-1 0 0,-1 0 1 0 0,0-1-1 0 0,1 1 1 0 0,-1-1-1 0 0,1 1 1 0 0,-1 0-1 0 0,1-1 1 0 0,-1 1-1 0 0,1-1 1 0 0,-1 1-61 0 0,6-3 98 0 0,-4 2 406 0 0,-1 1 144 0 0,7-4 672 0 0,5-5 900 0 0,-13 8-2130 0 0,0 1 280 0 0,1 0 118 0 0,0 0 21 0 0,0 0 10 0 0,0 0 29 0 0,0 0 17 0 0,0 0 3 0 0,-3 0-152 0 0,-13 0-1134 0 0,15 0 163 0 0,1 0 64 0 0,-1 0 322 0 0,0 0 150 0 0,8 0 19 0 0,-54-2 27 0 0,45 2 74 0 0,2 0 54 0 0,0 0 18 0 0,6-1-92 0 0,-5 2-102 0 0,-1-1 1 0 0,0 0-1 0 0,1 0 0 0 0,-1 0 0 0 0,0 0 0 0 0,1 1 0 0 0,-1-1 1 0 0,0 0-1 0 0,1 0 0 0 0,-1 0 0 0 0,1 0 0 0 0,-1 0 0 0 0,0 0 1 0 0,1 0-1 0 0,-1 0 0 0 0,1 0 0 0 0,-1 0 0 0 0,0 0 0 0 0,1 0 1 0 0,-1 0-1 0 0,0-1 0 0 0,1 1 0 0 0,-1 0 0 0 0,0 0 0 0 0,1 0 21 0 0,-3-2 63 0 0,1 2 268 0 0,1 0 137 0 0,0 0 38 0 0,-3 0-131 0 0,-5-2-945 0 0,7 2 492 0 0,0-1 0 0 0,0 1 0 0 0,0 0-1 0 0,0-1 1 0 0,-1 1 0 0 0,1 0 0 0 0,0 0 0 0 0,0 0 0 0 0,0 0 0 0 0,-1 0 0 0 0,1 0 0 0 0,0 0 0 0 0,0 0 0 0 0,0 0 0 0 0,-1 0 78 0 0,1 0 84 0 0,1 0 5 0 0,2 0-21 0 0,7-2-55 0 0,-13-1-13 0 0,7 1-10 0 0,0 0-146 0 0,-13 1 220 0 0,-2-5 144 0 0,11 5-219 0 0,1 1 0 0 0,-1-1 0 0 0,1 1 0 0 0,-1-1 0 0 0,0 1 0 0 0,0 0 0 0 0,1-1 0 0 0,-1 1 0 0 0,0 0-1 0 0,0 0 1 0 0,1-1 0 0 0,-1 1 0 0 0,0 0 0 0 0,0 0 11 0 0,0 0 4 0 0,1 0 0 0 0,0 0-1 0 0,0 0 1 0 0,0 0 0 0 0,0 0 0 0 0,0 0-1 0 0,0 0 1 0 0,0 0 0 0 0,-1 0 0 0 0,1 0 0 0 0,0 0-1 0 0,0 0 1 0 0,0 0 0 0 0,0 0 0 0 0,0 0-1 0 0,0 0 1 0 0,0 0 0 0 0,0 0 0 0 0,-1 0-1 0 0,1 0 1 0 0,0-1 0 0 0,0 1 0 0 0,0 0-1 0 0,0 0 1 0 0,0 0 0 0 0,0 0 0 0 0,0 0 0 0 0,0 0-1 0 0,0 0 1 0 0,0 0 0 0 0,0 0 0 0 0,0 0-1 0 0,-1-1 1 0 0,1 1 0 0 0,0 0 0 0 0,0 0-1 0 0,0 0 1 0 0,0 0 0 0 0,0 0 0 0 0,0 0-1 0 0,0 0 1 0 0,0 0 0 0 0,0-1 0 0 0,0 1-1 0 0,0 0 1 0 0,0 0 0 0 0,0 0 0 0 0,0 0 0 0 0,0 0-1 0 0,0 0 1 0 0,0 0 0 0 0,0-1 0 0 0,0 1-1 0 0,1 0 1 0 0,-1 0 0 0 0,0 0 0 0 0,0 0-1 0 0,0 0 1 0 0,0 0 0 0 0,0 0 0 0 0,0 0-1 0 0,0 0-3 0 0,15-4 63 0 0,-13 3-216 0 0,-2 1-21 0 0,0 0 69 0 0,0 0 296 0 0,0 0 127 0 0,0 0 30 0 0,2 0-22 0 0,0 0-337 0 0,-2 0 34 0 0,1 0 0 0 0,0 0 0 0 0,-1 0 0 0 0,1 0 0 0 0,0 0 1 0 0,-1 0-1 0 0,1 0 0 0 0,0 0 0 0 0,-1 0 0 0 0,1 0 0 0 0,-1 0 0 0 0,1 1 1 0 0,0-1-1 0 0,-1 0 0 0 0,1 0 0 0 0,-1 1 0 0 0,1-1 0 0 0,0 0 1 0 0,-1 1-1 0 0,1-1 0 0 0,-1 0 0 0 0,1 1 0 0 0,-1-1 0 0 0,0 1 0 0 0,1-1 1 0 0,-1 1-1 0 0,1-1 0 0 0,-1 1 0 0 0,0-1 0 0 0,1 1 0 0 0,-1 0-23 0 0,0-1 3 0 0,1 1-1 0 0,-1-1 0 0 0,0 0 0 0 0,0 1 1 0 0,0-1-1 0 0,0 1 0 0 0,0-1 0 0 0,1 1 1 0 0,-1-1-1 0 0,0 1 0 0 0,0-1 0 0 0,0 0 1 0 0,0 1-1 0 0,0-1 0 0 0,0 1 0 0 0,-1-1 1 0 0,1 1-1 0 0,0-1 0 0 0,0 1 0 0 0,0-1 1 0 0,0 0-1 0 0,0 1 0 0 0,-1-1 0 0 0,1 1 1 0 0,0-1-1 0 0,0 0 0 0 0,-1 1 0 0 0,1-1 1 0 0,0 0-1 0 0,-1 1 0 0 0,1-1-2 0 0,-1 1 15 0 0,1-1-1 0 0,-1 1 1 0 0,1-1-1 0 0,0 1 1 0 0,-1-1-1 0 0,1 1 1 0 0,0 0-1 0 0,-1-1 1 0 0,1 1-1 0 0,0 0 0 0 0,0-1 1 0 0,0 1-1 0 0,-1 0 1 0 0,1-1-1 0 0,0 1 1 0 0,0 0-1 0 0,0-1 1 0 0,0 1-1 0 0,0 0 1 0 0,0-1-1 0 0,0 1 1 0 0,0 0-1 0 0,1-1 1 0 0,-1 1-1 0 0,0 0-14 0 0,4 16 181 0 0,-4-15-183 0 0,1 1 0 0 0,-1-1 0 0 0,1 0 1 0 0,-1 1-1 0 0,1-1 0 0 0,0 0 0 0 0,-1 0 0 0 0,1 0 0 0 0,0 1 0 0 0,1-1 1 0 0,-1 0-1 0 0,0-1 0 0 0,1 1 0 0 0,0 1 2 0 0,-1-2-5 0 0,2 1-25 0 0,-1 0-1 0 0,0 0 1 0 0,1 0-1 0 0,-1 0 1 0 0,0 0-1 0 0,0 0 1 0 0,0 1-1 0 0,0-1 1 0 0,-1 1-1 0 0,1-1 1 0 0,-1 1-1 0 0,1 1 31 0 0,0-2-7 0 0,-1 0-1 0 0,0 0 1 0 0,1-1-1 0 0,-1 1 1 0 0,1-1-1 0 0,0 1 1 0 0,-1-1-1 0 0,1 0 1 0 0,0 1 7 0 0,10 8 147 0 0,-12-10-137 0 0,0 0 0 0 0,1 0 0 0 0,-1 1 0 0 0,0-1 0 0 0,0 0-1 0 0,1 1 1 0 0,-1-1 0 0 0,0 1 0 0 0,0-1 0 0 0,0 0 0 0 0,1 1 0 0 0,-1-1-1 0 0,0 1 1 0 0,0-1 0 0 0,0 0 0 0 0,0 1 0 0 0,0-1 0 0 0,0 1-1 0 0,0-1 1 0 0,0 0 0 0 0,0 1 0 0 0,0-1 0 0 0,0 1 0 0 0,0-1 0 0 0,0 1-1 0 0,-1-1-9 0 0,2 1 4 0 0,-1-1 0 0 0,0 1 0 0 0,1-1 0 0 0,-1 1-1 0 0,0 0 1 0 0,1-1 0 0 0,-1 1 0 0 0,0-1-1 0 0,1 1 1 0 0,-1-1 0 0 0,1 0 0 0 0,-1 1 0 0 0,1-1-1 0 0,-1 1 1 0 0,1-1 0 0 0,0 0 0 0 0,-1 1-1 0 0,1-1-3 0 0,0 0-5 0 0,31 19-456 0 0,-30-18 617 0 0,13 1 416 0 0,3 0-444 0 0,0 0-1 0 0,0-2 1 0 0,0 0 0 0 0,0-1 0 0 0,0-1 0 0 0,12-3-128 0 0,14-1 18 0 0,-14 2 138 0 0,31-1 0 0 0,-57 4-173 0 0,0 1-1 0 0,0 0 1 0 0,-1 1-1 0 0,1-1 1 0 0,0 1-1 0 0,0-1 1 0 0,0 1 0 0 0,-1 0-1 0 0,1 1 1 0 0,-1-1-1 0 0,1 1 1 0 0,-1-1-1 0 0,1 1 18 0 0,7 6-61 0 0,-9-4 102 0 0,-1-1-9 0 0,4 5 39 0 0,-4-7-63 0 0,0 0-1 0 0,0 0 0 0 0,0 1 0 0 0,0-1 1 0 0,0 0-1 0 0,-1 1 0 0 0,1-1 0 0 0,-1 1 0 0 0,1-1 1 0 0,-1 1-1 0 0,1-1 0 0 0,-1 1 0 0 0,0-1 1 0 0,1 1-1 0 0,-1-1 0 0 0,0 2-7 0 0,0 0-15 0 0,1 0 0 0 0,0 0 0 0 0,0 0 0 0 0,0 0 0 0 0,0 0 0 0 0,0 0 1 0 0,0 0-1 0 0,1 0 0 0 0,0 0 0 0 0,-1-1 0 0 0,1 1 0 0 0,0-1 0 0 0,1 1 15 0 0,0 1 60 0 0,0 0-1 0 0,-1 0 1 0 0,1 0 0 0 0,-1 0-1 0 0,0 0 1 0 0,0 1-60 0 0,-1-2 48 0 0,1 1-1 0 0,-1 0 1 0 0,0-1 0 0 0,1 0 0 0 0,0 1-1 0 0,0-1 1 0 0,0 0 0 0 0,0 0 0 0 0,1 0-1 0 0,1 2-47 0 0,12 16-148 0 0,-15-18 143 0 0,1 0 0 0 0,-1-1 0 0 0,1 1 0 0 0,0-1 0 0 0,0 1 0 0 0,0-1 0 0 0,0 0 0 0 0,2 2 5 0 0,9 6 134 0 0,-10-8-123 0 0,0 1 0 0 0,0-1 0 0 0,0 1 0 0 0,1-1 0 0 0,-1 0 0 0 0,0 0 0 0 0,1 0 0 0 0,0-1 0 0 0,-1 1-1 0 0,1-1 1 0 0,0 0 0 0 0,-1 0 0 0 0,3 0-11 0 0,13 0 52 0 0,0-1-1 0 0,-1-1 0 0 0,1 0 0 0 0,-1-1 0 0 0,6-2-51 0 0,-21 3-12 0 0,48-6 48 0 0,-46 6-79 0 0,0 1 0 0 0,0 0 0 0 0,-1 1 0 0 0,1-1 0 0 0,0 1 0 0 0,-1 0 0 0 0,1 0 1 0 0,0 0-1 0 0,3 2 43 0 0,3 3-3 0 0,0 1 1 0 0,-1-1-1 0 0,1 2 1 0 0,-1 0-1 0 0,-1 0 0 0 0,1 0 1 0 0,-1 1-1 0 0,-1 1 1 0 0,0-1-1 0 0,4 7 3 0 0,-2-3-152 0 0,20 25-153 0 0,-27-35 354 0 0,1 0-1 0 0,-1 0 1 0 0,1 0-1 0 0,-1 0 1 0 0,1 0 0 0 0,0-1-1 0 0,0 0 1 0 0,0 0-1 0 0,1 1-48 0 0,11 4 624 0 0,-13-5-549 0 0,-1 0 0 0 0,2-1 0 0 0,-1 1 0 0 0,0-1 1 0 0,0 0-1 0 0,0 0 0 0 0,3 0-75 0 0,13 3-920 0 0,-16-2 841 0 0,1-2-1 0 0,0 1 0 0 0,0 0 0 0 0,-1-1 1 0 0,1 1-1 0 0,0-1 0 0 0,0 0 0 0 0,1-1 80 0 0,8 0-10 0 0,-7-1 192 0 0,0 1 1 0 0,0 1-1 0 0,1-1 0 0 0,-1 1 1 0 0,0 0-1 0 0,4 1-182 0 0,42 4 84 0 0,-51-5-84 0 0,0 0 0 0 0,-1 0 0 0 0,1 0 0 0 0,0 0 0 0 0,0 1 0 0 0,0-1 0 0 0,0 0 0 0 0,0 0 0 0 0,0 1 0 0 0,-1-1 0 0 0,1 1 0 0 0,0-1 0 0 0,0 0 0 0 0,0 1 0 0 0,-1 0 0 0 0,1-1 0 0 0,0 1 0 0 0,-1-1 0 0 0,1 1 0 0 0,0 0 0 0 0,1 2 0 0 0,12 7 94 0 0,0 0-1 0 0,-2 2 1 0 0,1-1 0 0 0,-1 1-1 0 0,-1 1 1 0 0,4 6-94 0 0,5-1 123 0 0,-16-15-199 0 0,0 0 1 0 0,0 1 0 0 0,-1-1-1 0 0,1 1 1 0 0,-1 0-1 0 0,1 1 76 0 0,7 9-56 0 0,0 0 0 0 0,1 0 0 0 0,1-1 0 0 0,11 9 56 0 0,-2-7-1 0 0,-17-12 5 0 0,0-1-1 0 0,-1 2 0 0 0,1-1 0 0 0,2 3-3 0 0,-3-3 18 0 0,1 0 0 0 0,-1 0 0 0 0,1 0 0 0 0,0-1 0 0 0,0 0 1 0 0,0 0-1 0 0,4 1-18 0 0,2 1 13 0 0,2 1 1 0 0,-7-3 11 0 0,1 0 0 0 0,-1 1 0 0 0,0 0 0 0 0,0 0 0 0 0,5 4-25 0 0,6 3 53 0 0,-14-9-51 0 0,-1 1-1 0 0,1-1 1 0 0,-1 1-1 0 0,1 0 1 0 0,-1 0-1 0 0,0-1 1 0 0,2 3-2 0 0,10 9 48 0 0,-12-10-42 0 0,1-1 0 0 0,0 1 1 0 0,-1 0-1 0 0,1-1 0 0 0,-1 1 1 0 0,0 0-1 0 0,0 1 0 0 0,0-1 1 0 0,0 0-1 0 0,-1 0 0 0 0,2 3-6 0 0,0 1-16 0 0,0 0 0 0 0,1 0 0 0 0,0 0 0 0 0,0 0 0 0 0,1-1 0 0 0,4 5 16 0 0,-1-3 63 0 0,1 0 0 0 0,0-1-1 0 0,0 0 1 0 0,8 5-63 0 0,-8-6 45 0 0,70 38 91 0 0,-36-19-136 0 0,-33-20 0 0 0,0 1 0 0 0,0 0 0 0 0,0 0 0 0 0,-1 1 0 0 0,2 1 0 0 0,6 6 0 0 0,-13-11 0 0 0,1 0 0 0 0,-1 1 0 0 0,0-1 0 0 0,0 1 0 0 0,0 1 0 0 0,-3-4 2 0 0,0 0 0 0 0,0 0 0 0 0,0-1 0 0 0,0 1-1 0 0,0-1 1 0 0,0 1 0 0 0,0-1 0 0 0,0 1 0 0 0,0-1-1 0 0,0 1 1 0 0,0-1 0 0 0,0 0 0 0 0,0 1 0 0 0,0-1-1 0 0,1 0-1 0 0,4 0-5941 0 0,-6 0 4120 0 0</inkml:trace>
  <inkml:trace contextRef="#ctx0" brushRef="#br2" timeOffset="38685.225">4525 1145 5528 0 0,'0'0'249'0'0,"0"0"-1"0"0,0-1-156 0 0,0-5 233 0 0,0 5 1311 0 0,0 1 578 0 0,0 0 111 0 0,0 0-210 0 0,0 0-957 0 0,0 0-419 0 0,0 0-89 0 0,0 0-50 0 0,0 0-168 0 0,0 0-72 0 0,1 4-291 0 0,0 0 0 0 0,0 1 0 0 0,0-1-1 0 0,0 0 1 0 0,1 0 0 0 0,0-1-1 0 0,0 1 1 0 0,0 0 0 0 0,0 0 0 0 0,1-1-1 0 0,-1 0 1 0 0,1 1 0 0 0,3 2-69 0 0,2 10 242 0 0,-7-14-225 0 0,0 0 0 0 0,-1 0-1 0 0,1 0 1 0 0,0 0-1 0 0,0 0 1 0 0,0 0 0 0 0,1-1-1 0 0,-1 1 1 0 0,0 0-17 0 0,11 17 69 0 0,-11-17-88 0 0,0 0 1 0 0,0 0-1 0 0,0 0 1 0 0,0 0-1 0 0,0-1 1 0 0,0 1-1 0 0,1 0 1 0 0,-1 0-1 0 0,1-1 1 0 0,-1 1-1 0 0,3 0 19 0 0,-4-2 1 0 0,3 2-11 0 0,0 0 1 0 0,0 0 0 0 0,0 1 0 0 0,-1-1 0 0 0,1 0-1 0 0,1 2 10 0 0,7 2 576 0 0,-4-3-293 0 0,-6-3-273 0 0,-1 0 1 0 0,0 0-1 0 0,0 0 1 0 0,0 0-1 0 0,0 1 1 0 0,0-1 0 0 0,0 0-1 0 0,0 0 1 0 0,1 0-1 0 0,-1 0 1 0 0,0 0-1 0 0,0 1 1 0 0,0-1 0 0 0,0 0-1 0 0,0 0 1 0 0,0 0-1 0 0,0 0 1 0 0,0 1-1 0 0,0-1 1 0 0,0 0 0 0 0,0 0-1 0 0,0 0 1 0 0,0 0-1 0 0,0 1 1 0 0,0-1-1 0 0,0 0 1 0 0,0 0 0 0 0,0 0-1 0 0,0 0 1 0 0,0 1-1 0 0,0-1 1 0 0,-1 0-1 0 0,1 0 1 0 0,0 0 0 0 0,0 0-1 0 0,0 0 1 0 0,0 1-11 0 0,0 5 463 0 0,0-5-442 0 0,0-1 1 0 0,0 0-1 0 0,1 0 0 0 0,-1 1 0 0 0,0-1 0 0 0,0 0 0 0 0,0 0 0 0 0,0 1 0 0 0,0-1 0 0 0,0 0 1 0 0,0 1-1 0 0,0-1 0 0 0,0 0 0 0 0,0 0 0 0 0,0 1 0 0 0,0-1 0 0 0,0 0 0 0 0,0 1 0 0 0,0-1 1 0 0,0 0-1 0 0,0 0 0 0 0,-1 1 0 0 0,1-1 0 0 0,0 0 0 0 0,0 0 0 0 0,0 1 0 0 0,0-1 0 0 0,-1 0 1 0 0,1 0-1 0 0,0 1 0 0 0,0-1 0 0 0,0 0 0 0 0,-1 0 0 0 0,1 0 0 0 0,0 0 0 0 0,0 1 1 0 0,-1-1-1 0 0,1 0 0 0 0,0 0 0 0 0,0 0 0 0 0,-1 0-21 0 0,-19 11 462 0 0,0-2 1 0 0,-1 0-1 0 0,0-1 1 0 0,-1-2-1 0 0,0 0 1 0 0,0-1-463 0 0,-26 8 105 0 0,18-5-58 0 0,-6 2-41 0 0,-29 13-6 0 0,57-21-58 0 0,6-1-246 0 0,2-1-103 0 0,0 0-17 0 0,26 11-6017 0 0,-11-9 4300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8:34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84 2304 0 0,'8'-4'200'0'0,"33"-25"8372"0"0,-41 28-7618 0 0,0 1-747 0 0,0 0 0 0 0,0 0 0 0 0,0 0 0 0 0,0 0-1 0 0,0 0 1 0 0,1 0 0 0 0,-1 0 0 0 0,0 0 0 0 0,0 0-1 0 0,0 0 1 0 0,0 0 0 0 0,0 0 0 0 0,0 0 0 0 0,0 0-1 0 0,0 0 1 0 0,0 0 0 0 0,0 0 0 0 0,0 0 0 0 0,0 0 0 0 0,0 0-1 0 0,0 0 1 0 0,1 0 0 0 0,-1 0 0 0 0,0 0 0 0 0,0 0-1 0 0,0 0 1 0 0,0 0 0 0 0,0 0 0 0 0,0 0-207 0 0,1 5 2760 0 0,0-2-3754 0 0,-2 7 1044 0 0,0 0-1 0 0,0-1 1 0 0,-2 4-50 0 0,-2 21 128 0 0,-7 43-101 0 0,10-62 35 0 0,-1 1-1 0 0,-4 9-61 0 0,2-8 64 0 0,2 1 0 0 0,-1 2-64 0 0,-9 63 458 0 0,13-80-417 0 0,0 0 1 0 0,0 0-1 0 0,0 1 0 0 0,1-1 0 0 0,-1 0 0 0 0,1 0 0 0 0,0 0 0 0 0,-1 0 0 0 0,1 0 0 0 0,1 0 1 0 0,-1 0-1 0 0,0 0 0 0 0,1 0 0 0 0,0 0 0 0 0,-1-1 0 0 0,1 1 0 0 0,0-1 0 0 0,3 3-41 0 0,-3-3 21 0 0,0-1 1 0 0,0 1-1 0 0,0 0 0 0 0,0-1 0 0 0,0 0 0 0 0,1 0 0 0 0,-1 1 0 0 0,0-1 0 0 0,1-1 0 0 0,-1 1 1 0 0,1 0-1 0 0,0-1 0 0 0,-1 1 0 0 0,1-1 0 0 0,0 0-21 0 0,6 1-56 0 0,1-1 0 0 0,-1-1 0 0 0,6-1 56 0 0,-6 1-121 0 0,-4 1 184 0 0,0-1 0 0 0,-1-1 0 0 0,1 1 0 0 0,0-1 0 0 0,-1 0 0 0 0,1 0 0 0 0,-1 0 0 0 0,0 0 0 0 0,1-2-63 0 0,11-4-620 0 0,-9-10-2907 0 0,-7 13 1804 0 0</inkml:trace>
  <inkml:trace contextRef="#ctx0" brushRef="#br0" timeOffset="1">50 285 4144 0 0,'-49'-15'716'0'0,"48"14"878"0"0,2-4 5192 0 0,3-2-4533 0 0,2 4-1864 0 0,1 0 0 0 0,-1 0 0 0 0,1 0 0 0 0,-1 1 0 0 0,1 0 0 0 0,5 0-389 0 0,46-7 1040 0 0,-40 7-840 0 0,10-1 234 0 0,19 1-434 0 0,18 0 154 0 0,-26 0-101 0 0,-24 2-44 0 0,0-1 0 0 0,-1 0 0 0 0,6-2-9 0 0,14-1 33 0 0,-27 4-244 0 0,1-1-1 0 0,-1 0 0 0 0,1 0 0 0 0,-1-1 0 0 0,1 0 212 0 0,-6 1-1698 0 0,-2 1-4497 0 0</inkml:trace>
  <inkml:trace contextRef="#ctx0" brushRef="#br0" timeOffset="2">101 50 13824 0 0,'-1'0'79'0'0,"1"0"1"0"0,-1 0 0 0 0,1 0 0 0 0,0-1 0 0 0,-1 1-1 0 0,1 0 1 0 0,-1 0 0 0 0,1-1 0 0 0,0 1-1 0 0,0 0 1 0 0,-1-1 0 0 0,1 1 0 0 0,0 0 0 0 0,-1-1-1 0 0,1 1 1 0 0,0-1 0 0 0,0 1 0 0 0,0 0 0 0 0,-1-1-80 0 0,2 0 28 0 0,0 0 1 0 0,-1 0-1 0 0,1 0 1 0 0,0 0-1 0 0,0 0 1 0 0,0 0-1 0 0,0 0 1 0 0,0 1-1 0 0,0-1 1 0 0,0 0 0 0 0,0 1-1 0 0,0-1 1 0 0,0 1-1 0 0,0-1 1 0 0,1 1-1 0 0,-1-1 1 0 0,0 1-29 0 0,26-7 509 0 0,-18 5-326 0 0,39-6-333 0 0,1 1 0 0 0,0 3 0 0 0,0 2 0 0 0,1 2 150 0 0,-31 0-5693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1-06T08:28:55.5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9:00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71 373 13824 0 0,'-18'-1'248'0'0,"13"1"-123"0"0,1-1 0 0 0,-1 1-1 0 0,0 0 1 0 0,1 1 0 0 0,-1-1 0 0 0,1 1-1 0 0,-1 0 1 0 0,0 0-125 0 0,5-1 8 0 0,-1 0 0 0 0,1 0 0 0 0,0 0 0 0 0,-1 0 0 0 0,1 0 1 0 0,0 1-1 0 0,-1-1 0 0 0,1 0 0 0 0,0 0 0 0 0,-1 0 0 0 0,1 0 0 0 0,0 0 0 0 0,-1 1 0 0 0,1-1 0 0 0,0 0 0 0 0,-1 0 0 0 0,1 0 0 0 0,0 1 0 0 0,0-1 0 0 0,-1 0 0 0 0,1 0 0 0 0,0 1 0 0 0,0-1 1 0 0,-1 0-1 0 0,1 1 0 0 0,0-1 0 0 0,0 0 0 0 0,0 1 0 0 0,0-1 0 0 0,0 0 0 0 0,-1 1 0 0 0,1-1 0 0 0,0 1-8 0 0,3 3-16 0 0,1 7 122 0 0,-3-9-21 0 0,0-1-1 0 0,0 1 1 0 0,-1 0-1 0 0,1-1 1 0 0,0 1-1 0 0,-1 0 1 0 0,0 0-1 0 0,1-1 1 0 0,-1 1-1 0 0,0 0 0 0 0,0 0 1 0 0,0 0-1 0 0,0 0 1 0 0,0 0-85 0 0,-10 57 2642 0 0,8-53-2544 0 0,1 0-1 0 0,1 1 0 0 0,-1-1 0 0 0,1 0 1 0 0,0 1-1 0 0,0-1 0 0 0,1 1 0 0 0,0-1 0 0 0,0 0 1 0 0,0 1-98 0 0,0-5 50 0 0,0 1 0 0 0,0-1 1 0 0,0 1-1 0 0,1-1 0 0 0,-1 0 1 0 0,0 1-1 0 0,1-1 0 0 0,0 0 1 0 0,-1 0-1 0 0,1 0 0 0 0,0 0 1 0 0,0 0-1 0 0,0 0 0 0 0,0-1 0 0 0,1 1 1 0 0,-1-1-1 0 0,0 1 0 0 0,1-1 1 0 0,-1 0-1 0 0,1 0 0 0 0,-1 0 1 0 0,1 0-1 0 0,-1-1 0 0 0,2 1-50 0 0,-2-1-6 0 0,0 0 0 0 0,0 1 0 0 0,0-2 0 0 0,0 1-1 0 0,0 0 1 0 0,0 0 0 0 0,0-1 0 0 0,1 1-1 0 0,-1-1 1 0 0,-1 1 0 0 0,1-1 0 0 0,0 0 0 0 0,0 0-1 0 0,1 0 7 0 0,22-17 115 0 0,4-19 495 0 0,-26 35-525 0 0,-1-1 0 0 0,1-1 1 0 0,-1 1-1 0 0,0 0 0 0 0,0 0 1 0 0,0-1-1 0 0,-1 1 0 0 0,1-1 1 0 0,-1 0-1 0 0,0 1 0 0 0,0-1 1 0 0,0 0-1 0 0,0 0 0 0 0,0-2-85 0 0,-1-5-136 0 0,0 0 0 0 0,0 0-1 0 0,-1 0 1 0 0,-1-6 136 0 0,1 4-41 0 0,1 11 46 0 0,0 0 0 0 0,0 0 0 0 0,0 0 0 0 0,-1 0 0 0 0,1 0 1 0 0,0 0-1 0 0,-1 0 0 0 0,0 0 0 0 0,1 0 0 0 0,-1 0 0 0 0,0-1-5 0 0,-1 1 13 0 0,1 0 1 0 0,0 0 0 0 0,0 0 0 0 0,-1 0-1 0 0,1 0 1 0 0,-1 0 0 0 0,0 0-1 0 0,1 0 1 0 0,-1 0 0 0 0,0 1 0 0 0,0-1-1 0 0,0 1 1 0 0,0-1 0 0 0,-1 1 0 0 0,1 0-1 0 0,0 0 1 0 0,-1 0 0 0 0,1 0-1 0 0,0 0 1 0 0,-1 1 0 0 0,1-1 0 0 0,-1 1-1 0 0,1-1 1 0 0,-1 1 0 0 0,1 0 0 0 0,-1 0-1 0 0,-2 0-13 0 0,-2 0-133 0 0,2 1 107 0 0,-13 13-12 0 0,17-13 118 0 0,5 7 253 0 0,-2-5-347 0 0,0 0 0 0 0,0 0 0 0 0,0 0 0 0 0,1-1 0 0 0,0 1 0 0 0,-1-1 0 0 0,1 1-1 0 0,0-1 1 0 0,0 0 0 0 0,0 0 0 0 0,1 0 0 0 0,-1-1 0 0 0,0 1 0 0 0,1-1 0 0 0,-1 0 0 0 0,1 0 0 0 0,-1 0-1 0 0,1 0 1 0 0,0 0 0 0 0,-1-1 0 0 0,1 0 0 0 0,0 0 0 0 0,-1 0 0 0 0,3 0 14 0 0,11-1-249 0 0,1-1 0 0 0,-1-1 0 0 0,0-1 0 0 0,11-3 249 0 0,-19 4-328 0 0,5 0 198 0 0,32-9-853 0 0,15-8 983 0 0,-45 14-213 0 0,-1-1-1 0 0,0 0 1 0 0,0-2-1 0 0,0 1 1 0 0,9-9 213 0 0,-11 6-327 0 0,-1 0 0 0 0,0 0 1 0 0,-1-1-1 0 0,-1-1 0 0 0,0 0 1 0 0,0 0-1 0 0,5-11 327 0 0,-7 8-241 0 0,0 1 1 0 0,0-2-1 0 0,-2 1 1 0 0,2-6 240 0 0,-6 16-19 0 0,-1-1 0 0 0,1 1 1 0 0,-1-1-1 0 0,0 1 1 0 0,-1-1-1 0 0,0 1 1 0 0,0-5 18 0 0,0 8 106 0 0,-1 0 0 0 0,1 0 0 0 0,-1 0 0 0 0,1 0 1 0 0,-1 0-1 0 0,0 0 0 0 0,0 0 0 0 0,-1 0 0 0 0,1 0 1 0 0,-1 1-1 0 0,1-1 0 0 0,-1 0 0 0 0,0 1 0 0 0,0-1 1 0 0,0 1-1 0 0,-1-1-106 0 0,2 2 90 0 0,-1 0 0 0 0,1 1 0 0 0,0-1 0 0 0,-1 1 0 0 0,1-1 0 0 0,0 1 0 0 0,-1 0 0 0 0,1 0 0 0 0,0 0 0 0 0,-1-1 0 0 0,1 1 1 0 0,-1 0-1 0 0,1 1 0 0 0,0-1 0 0 0,-1 0 0 0 0,1 0 0 0 0,0 1 0 0 0,-1-1 0 0 0,1 0 0 0 0,0 1 0 0 0,-1-1 0 0 0,1 1 0 0 0,0 0 0 0 0,0 0-90 0 0,-3 0 169 0 0,0 1 0 0 0,1 0 0 0 0,0 0 0 0 0,0 0-1 0 0,-1 0 1 0 0,1 1 0 0 0,1 0 0 0 0,-2 0-169 0 0,-6 10 34 0 0,0 0-1 0 0,1 1 1 0 0,0 0 0 0 0,1 0 0 0 0,1 1 0 0 0,0 0 0 0 0,1 0 0 0 0,0 1 0 0 0,2 0 0 0 0,0 0 0 0 0,0 0 0 0 0,2 0-1 0 0,0 1 1 0 0,0 9-34 0 0,-2 77-56 0 0,1-54 394 0 0,2 0 0 0 0,3 2-338 0 0,4 112 1116 0 0,-4-117-1116 0 0,5 27 0 0 0,0-14 0 0 0,-3-11 683 0 0,3 0 0 0 0,2 0-1 0 0,9 24-682 0 0,-16-66 0 0 0,10 22 0 0 0,-6-21-1 0 0,-2-9 4 0 0,0-9-21 0 0,-4 10 10 0 0,0-4-248 0 0,1 0-1 0 0,-1 0 1 0 0,0 1-1 0 0,0-1 1 0 0,-1 0-1 0 0,0-3 257 0 0,-1-9-5901 0 0,2 0-1882 0 0</inkml:trace>
  <inkml:trace contextRef="#ctx0" brushRef="#br0" timeOffset="267.195">223 728 17015 0 0,'0'0'779'0'0,"0"0"-15"0"0,0 0-397 0 0,1 0 137 0 0,12 2-94 0 0,0 0 1 0 0,1-1 0 0 0,-1-1-1 0 0,0 0 1 0 0,12-2-411 0 0,33 1 224 0 0,-30 1 194 0 0,0-1 1 0 0,2-2-419 0 0,39-1 350 0 0,-44 2-308 0 0,-3 1-6079 0 0,-9 1-1213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8:57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54 180 6848 0 0,'2'-14'1202'0'0,"-3"-2"3600"0"0,0 10-2535 0 0,1 12 1587 0 0,-1-2-3768 0 0,0 0 0 0 0,1 0 0 0 0,-1 0 0 0 0,-1 0 0 0 0,0 3-86 0 0,-2 2 228 0 0,2 0-164 0 0,-1-1 0 0 0,1 0 0 0 0,1 1 0 0 0,-1 0 0 0 0,1 0 0 0 0,1 6-64 0 0,-4 9 0 0 0,3-21 0 0 0,0 1 0 0 0,1 0 0 0 0,-1 0 0 0 0,1 0 0 0 0,0-1 0 0 0,0 4 0 0 0,-2 62 11 0 0,-5-4 308 0 0,7-51-139 0 0,0 0 0 0 0,-1 0 0 0 0,0-1 0 0 0,-1 1 0 0 0,-1 0 0 0 0,-2 7-180 0 0,5-13-22 0 0,1-6 128 0 0,-2-7 127 0 0,0 1-23 0 0,0 0 1 0 0,1 0-1 0 0,-1-1 0 0 0,1 1 1 0 0,1-4-211 0 0,-2-13 493 0 0,1 16-504 0 0,0 0 0 0 0,0 0 0 0 0,1 0-1 0 0,0 0 1 0 0,0 0 0 0 0,0 0 0 0 0,0 0 0 0 0,1-1 11 0 0,0 0-32 0 0,0 0 0 0 0,-1 0 1 0 0,0-1-1 0 0,0 1 0 0 0,0-3 32 0 0,-2-19 5 0 0,0 14 3 0 0,1 1 0 0 0,1 0 0 0 0,-1-1 0 0 0,2 1 0 0 0,0 0 1 0 0,1-3-9 0 0,1 0 6 0 0,0 0 1 0 0,0-12-7 0 0,-3 17-1 0 0,1 0 1 0 0,0-1 0 0 0,1 1-1 0 0,0 0 1 0 0,1 0-1 0 0,0 0 1 0 0,-2 6 11 0 0,3-5 115 0 0,0 1 1 0 0,0 0-1 0 0,3-3-126 0 0,-8 11-102 0 0,9 5-226 0 0,-6-2 339 0 0,-1-1-1 0 0,0 1 1 0 0,0 0-1 0 0,0 0 1 0 0,0 0-1 0 0,-1 0 1 0 0,1 0-1 0 0,0 0 1 0 0,-1 0-1 0 0,1 1 0 0 0,-1-1-10 0 0,15 30 188 0 0,17 54-454 0 0,-18-44 184 0 0,1-1 1 0 0,21 36 81 0 0,-17-48 334 0 0,-20-28-323 0 0,0-1 1 0 0,1 0-1 0 0,-1 1 0 0 0,0-1 0 0 0,0 1 0 0 0,1-1 0 0 0,-1 1 0 0 0,1-1 0 0 0,-1 0 1 0 0,0 1-1 0 0,1-1 0 0 0,-1 0 0 0 0,1 1 0 0 0,-1-1 0 0 0,0 0 0 0 0,1 0 1 0 0,-1 0-1 0 0,1 1 0 0 0,-1-1 0 0 0,1 0 0 0 0,-1 0 0 0 0,1 0 0 0 0,-1 0 0 0 0,1 0 1 0 0,-1 0-1 0 0,1 0 0 0 0,-1 0 0 0 0,1 0 0 0 0,-1 0 0 0 0,1 0 0 0 0,0 0 1 0 0,-1 0-1 0 0,1 0 0 0 0,-1 0 0 0 0,0-1 0 0 0,1 1 0 0 0,-1 0 0 0 0,1 0 0 0 0,-1-1-11 0 0,18-12 433 0 0,-16 12-386 0 0,0-1 1 0 0,-1 0-1 0 0,1 0 1 0 0,-1 0-1 0 0,1 0 1 0 0,-1-1-1 0 0,0 1 1 0 0,0 0-1 0 0,0 0 0 0 0,0-1 1 0 0,0 1-1 0 0,-1 0 1 0 0,1-1-1 0 0,-1 1 1 0 0,0-1-1 0 0,1 1-47 0 0,3-18 158 0 0,-3 15-128 0 0,-1 1 0 0 0,1 0 1 0 0,-1 0-1 0 0,0 0 0 0 0,0 0 0 0 0,0 0 0 0 0,-1-3-30 0 0,0 2 20 0 0,1-1-1 0 0,0 1 1 0 0,0 0 0 0 0,0 0 0 0 0,1 0-20 0 0,2-22 138 0 0,0-26-138 0 0,-3 36 7 0 0,1 0 0 0 0,0-1 0 0 0,2 1 0 0 0,0 1 1 0 0,0-1-1 0 0,4-5-7 0 0,14-37 53 0 0,-17 41-62 0 0,-4 17-1 0 0,-1 0 0 0 0,1 0 0 0 0,0 0 0 0 0,1 0 0 0 0,-1 0 0 0 0,0 0 0 0 0,0 0 0 0 0,0 0 0 0 0,0 1 0 0 0,1-1 0 0 0,-1 0 0 0 0,0 0 0 0 0,1 0 1 0 0,-1 0-1 0 0,1 1 0 0 0,-1-1 0 0 0,1 0 0 0 0,-1 0 0 0 0,1 0 10 0 0,5-7-1218 0 0,-5 7 656 0 0,-1 1-650 0 0,2 1-284 0 0,9 4-1115 0 0,5 1-4235 0 0</inkml:trace>
  <inkml:trace contextRef="#ctx0" brushRef="#br0" timeOffset="483.58">544 158 6912 0 0,'0'0'528'0'0,"0"0"-146"0"0,0 0 654 0 0,0 0 322 0 0,0 0 67 0 0,0 0-70 0 0,-4 19 2688 0 0,2-15-3838 0 0,1 0 0 0 0,0 1-1 0 0,0-1 1 0 0,1 1 0 0 0,-1-1-1 0 0,1 0 1 0 0,0 1 0 0 0,0 4-205 0 0,0-4 112 0 0,0 1 1 0 0,0 0-1 0 0,0 0 1 0 0,-1-1-1 0 0,0 1 0 0 0,-1 1-112 0 0,-1 3 141 0 0,0 1-1 0 0,0 0 1 0 0,1 0-1 0 0,1 0 1 0 0,0 0-1 0 0,0 1 0 0 0,1-1 1 0 0,1 0-1 0 0,0 3-140 0 0,0-3 224 0 0,1 0-1 0 0,0 0 1 0 0,2 4-224 0 0,-3-11 39 0 0,1-1 1 0 0,-1 1 0 0 0,1 0 0 0 0,0-1 0 0 0,0 0 0 0 0,0 1 0 0 0,1-1 0 0 0,-1 0 0 0 0,1 0 0 0 0,-1 0 0 0 0,2 0-40 0 0,-2-2-1 0 0,0 0 1 0 0,0 0-1 0 0,0 0 1 0 0,0 0 0 0 0,0 0-1 0 0,0 0 1 0 0,0-1-1 0 0,0 1 1 0 0,0-1 0 0 0,1 1-1 0 0,-1-1 1 0 0,0 0-1 0 0,1 0 1 0 0,-2 0 235 0 0,-1 0 18 0 0,13-8 186 0 0,-10 5-405 0 0,0 1 1 0 0,0-1-1 0 0,0 1 1 0 0,0-1-1 0 0,0 0 0 0 0,-1 0 1 0 0,0 0-1 0 0,1-1 1 0 0,-1 1-1 0 0,0 0 0 0 0,-1-1 1 0 0,2-2-35 0 0,2-7 194 0 0,-1-1 1 0 0,3-11-195 0 0,-3 10 71 0 0,-3 9-72 0 0,6-13-78 0 0,-5 14 88 0 0,-2 8 10 0 0,-4 13 17 0 0,4-3 10 0 0,0 1 0 0 0,2 0 0 0 0,-1-1 1 0 0,2 0-1 0 0,0 1 0 0 0,2 4-46 0 0,-4-14 15 0 0,1 1-1 0 0,-1-1 1 0 0,1 0 0 0 0,0 0 0 0 0,0 0 0 0 0,1 0 0 0 0,-1 0 0 0 0,1-1 0 0 0,0 1 0 0 0,0-1 0 0 0,0 1 0 0 0,0-1 0 0 0,1 0-1 0 0,-1 0 1 0 0,1-1 0 0 0,0 1 0 0 0,0-1 0 0 0,0 0 0 0 0,0 0 0 0 0,2 1-15 0 0,-4-3-32 0 0,0 0 1 0 0,1 0-1 0 0,-1 0 0 0 0,0 0 1 0 0,0-1-1 0 0,0 1 0 0 0,1-1 1 0 0,-1 1-1 0 0,0-1 0 0 0,0 0 1 0 0,0 0-1 0 0,0 0 1 0 0,0 0-1 0 0,0 0 0 0 0,0 0 1 0 0,0-1-1 0 0,-1 1 0 0 0,1 0 1 0 0,0-1 31 0 0,7-6-1044 0 0,8-8-1523 0 0,-10 6-2390 0 0,-8-2-1480 0 0</inkml:trace>
  <inkml:trace contextRef="#ctx0" brushRef="#br0" timeOffset="1067.308">946 178 6448 0 0,'-7'28'4161'0'0,"6"-19"-2545"0"0,0 1-1 0 0,1-1 1 0 0,0 8-1616 0 0,0 13 1182 0 0,0-7-761 0 0,2 1 0 0 0,0-1-1 0 0,1 0 1 0 0,1 0 0 0 0,1 1-421 0 0,6 33 681 0 0,-10-25 383 0 0,-1-31-724 0 0,0-1-149 0 0,0 0-60 0 0,0 0-17 0 0,0 0-10 0 0,6-12-32 0 0,-3 1-69 0 0,1 1-1 0 0,-2-2 0 0 0,2-7-2 0 0,-3 11-45 0 0,0 1 0 0 0,1-1-1 0 0,0 1 1 0 0,0 0-1 0 0,0-1 1 0 0,1 1 0 0 0,0 0-1 0 0,1 1 1 0 0,3-6 45 0 0,2 0-192 0 0,-6 6-50 0 0,1 2 1 0 0,0-1-1 0 0,0 0 0 0 0,2-2 242 0 0,-4 6-276 0 0,0 1 287 0 0,0-1-9 0 0,-1 0-1 0 0,2 1 1 0 0,-1 0-1 0 0,0-1 1 0 0,0 1 0 0 0,0 0-1 0 0,0 0 1 0 0,0 0-1 0 0,0 0 1 0 0,0 0-1 0 0,0 1 1 0 0,0-1 0 0 0,0 0-1 0 0,0 1 1 0 0,0 0-1 0 0,0-1 1 0 0,0 1-1 0 0,0 0 1 0 0,-1 0 0 0 0,1 0-1 0 0,0 0 1 0 0,0 1-1 0 0,-1-1 1 0 0,1 0-1 0 0,-1 1 1 0 0,1-1 0 0 0,-1 1-1 0 0,0-1 1 0 0,1 1-1 0 0,-1 0 1 0 0,0-1 0 0 0,0 1-1 0 0,1 2-1 0 0,4 11 474 0 0,0 0 0 0 0,4 17-474 0 0,1 4 289 0 0,-9-32-238 0 0,-1 0-1 0 0,-1 0 0 0 0,1 0 0 0 0,0 1 1 0 0,-1-1-1 0 0,0 0 0 0 0,0 0 0 0 0,0 3-50 0 0,-1 5 192 0 0,1-10-38 0 0,0-2 34 0 0,0 0 4 0 0,0 0 16 0 0,0 0 70 0 0,-1-2-208 0 0,0 0 0 0 0,1 0 0 0 0,-1 0 0 0 0,0 0 0 0 0,1 0 0 0 0,0 0 0 0 0,-1-1 0 0 0,1 1 0 0 0,0 0 0 0 0,0 0 0 0 0,0-1-70 0 0,0-2-48 0 0,-1-6-67 0 0,1 1 1 0 0,1-1-1 0 0,-1 1 0 0 0,2-1 0 0 0,-1 1 0 0 0,2 0 1 0 0,-1 0-1 0 0,1 0 0 0 0,4-8 115 0 0,-2-1-549 0 0,-5 17 504 0 0,1-1 0 0 0,-1 0 1 0 0,1 1-1 0 0,0-1 0 0 0,0 0 0 0 0,0 1 0 0 0,0-1 0 0 0,0 1 1 0 0,1-1-1 0 0,-1 1 0 0 0,1 0 0 0 0,-1-1 0 0 0,1 1 1 0 0,0 0-1 0 0,2-1 45 0 0,3-1-84 0 0,0 1 18 0 0,-7 3 71 0 0,1-1-1 0 0,-1 1 1 0 0,1 0 0 0 0,0 0-1 0 0,-1-1 1 0 0,1 1-1 0 0,0 0 1 0 0,-1 0 0 0 0,1 0-1 0 0,0 0 1 0 0,-1 0 0 0 0,1 0-1 0 0,0 0 1 0 0,-1 0 0 0 0,1 0-1 0 0,0 0 1 0 0,-1 0-1 0 0,1 0 1 0 0,0 0 0 0 0,-1 0-1 0 0,1 1 1 0 0,-1-1 0 0 0,1 0-1 0 0,0 1 1 0 0,-1-1 0 0 0,1 0-1 0 0,-1 1 1 0 0,1-1-1 0 0,-1 0 1 0 0,1 1 0 0 0,-1-1-1 0 0,1 1-4 0 0,2 1 35 0 0,0 0 1 0 0,-1 1-1 0 0,1-1 0 0 0,-1 1 0 0 0,1 0 0 0 0,-1 0 0 0 0,0 0 0 0 0,0 0 0 0 0,0 0 0 0 0,0 1-35 0 0,13 35 145 0 0,-14-37-153 0 0,11 48 436 0 0,-9-35-134 0 0,1 0 0 0 0,0-1 0 0 0,2 3-294 0 0,-5-10-134 0 0,2 2 583 0 0,-3-9-532 0 0,1 0 1 0 0,-1 0 0 0 0,0 1 0 0 0,0-1-1 0 0,0 0 1 0 0,1 0 0 0 0,-1 0 0 0 0,0 0 0 0 0,0 0-1 0 0,0 0 1 0 0,1 0 0 0 0,-1 0 0 0 0,0 0 0 0 0,0 0-1 0 0,1 0 1 0 0,-1 0 0 0 0,0 0 0 0 0,0 0-1 0 0,1 0 1 0 0,-1 0 0 0 0,0 0 0 0 0,0 0 0 0 0,1 0-1 0 0,-1 0 1 0 0,0 0 0 0 0,0 0 0 0 0,0 0 0 0 0,1 0-1 0 0,-1 0 1 0 0,0 0 0 0 0,0-1 0 0 0,1 1-1 0 0,-1 0 1 0 0,0 0 0 0 0,0 0 0 0 0,0 0 0 0 0,0-1-1 0 0,1 1 83 0 0,8-7-1996 0 0</inkml:trace>
  <inkml:trace contextRef="#ctx0" brushRef="#br0" timeOffset="1598.734">1467 12 15664 0 0,'0'0'356'0'0,"0"0"49"0"0,7 4 539 0 0,-6-3-946 0 0,10 14 341 0 0,0 0 1 0 0,-1 1-1 0 0,-1-1 1 0 0,-1 2-1 0 0,0 0 0 0 0,1 5-339 0 0,0 16 1334 0 0,-2 2-1 0 0,-1-1 0 0 0,-1 23-1333 0 0,-2-37 116 0 0,-2 0-448 0 0,-2 20 332 0 0,0-7-388 0 0,-6-7 559 0 0,7-31-165 0 0,0 0 0 0 0,0 0 0 0 0,0 1 0 0 0,0-1 0 0 0,-1 0 0 0 0,1 0-1 0 0,0 0 1 0 0,0 0 0 0 0,0 1 0 0 0,0-1 0 0 0,0 0 0 0 0,0 0 0 0 0,-1 0 0 0 0,1 0 0 0 0,0 0 0 0 0,0 1 0 0 0,0-1 0 0 0,-1 0 0 0 0,1 0-1 0 0,0 0 1 0 0,0 0 0 0 0,0 0 0 0 0,-1 0 0 0 0,1 0 0 0 0,0 0 0 0 0,0 0 0 0 0,0 0 0 0 0,-1 0 0 0 0,1 0 0 0 0,0 0 0 0 0,0 0 0 0 0,-1 0-1 0 0,1 0 1 0 0,0 0 0 0 0,0 0 0 0 0,0 0 0 0 0,-1 0 0 0 0,1 0 0 0 0,0 0-6 0 0,-9-3 281 0 0,8 2-280 0 0,0-1 0 0 0,0 1 0 0 0,0-1-1 0 0,0 1 1 0 0,1-1 0 0 0,-1 1 0 0 0,0-1 0 0 0,0 0 0 0 0,1 1 0 0 0,-1-1-1 0 0,1 0 1 0 0,0 1 0 0 0,0-1 0 0 0,-1 0 0 0 0,1 0 0 0 0,0 1 0 0 0,0-1 0 0 0,1 0-1 0 0,-1 0 1 0 0,0 1 0 0 0,0-1 0 0 0,1 0 0 0 0,-1 0-1 0 0,2-4-14 0 0,0-1 1 0 0,0 0-1 0 0,0 1 1 0 0,1 0-1 0 0,1-4 14 0 0,4-2-320 0 0,0 1 0 0 0,0 0 0 0 0,1 1 0 0 0,0 0 0 0 0,0 0 0 0 0,6-3 320 0 0,25-27 13 0 0,-37 37-13 0 0,-1 0 0 0 0,1 1 0 0 0,0-1 0 0 0,0 1 0 0 0,0-1 0 0 0,1 1 0 0 0,-1 0 0 0 0,4-1 0 0 0,-5 2 0 0 0,-1 0 0 0 0,1 1 0 0 0,0-1 0 0 0,0 0 0 0 0,0 1 0 0 0,0 0 0 0 0,0 0 0 0 0,-1-1 0 0 0,1 1 0 0 0,0 0 0 0 0,0 0 0 0 0,0 1 0 0 0,0-1 0 0 0,0 0 0 0 0,0 1 0 0 0,-1-1 0 0 0,1 1 0 0 0,0 0 0 0 0,0-1 0 0 0,0 1 0 0 0,8 5 1 0 0,-3-4 45 0 0,-1 1-1 0 0,0 0 1 0 0,0 1-1 0 0,-1-1 0 0 0,1 1 1 0 0,-1 0-1 0 0,0 1 1 0 0,0-1-1 0 0,0 1 1 0 0,0 0-1 0 0,-1 0 1 0 0,0 1-1 0 0,0 0-45 0 0,-1-1 54 0 0,0 0 0 0 0,-1 1 0 0 0,1-1 0 0 0,-1 1 0 0 0,0 0 0 0 0,-1-1 1 0 0,0 1-1 0 0,1 0 0 0 0,-2 0 0 0 0,1 0 0 0 0,-1 0 0 0 0,0 2-54 0 0,0-4 44 0 0,-1 0 1 0 0,1 0-1 0 0,-1 0 0 0 0,0 0 1 0 0,0-1-1 0 0,0 1 1 0 0,-1 0-1 0 0,0-1 0 0 0,1 1 1 0 0,-1-1-1 0 0,0 1 1 0 0,-1-1-1 0 0,1 0 1 0 0,0 0-1 0 0,-1 0 0 0 0,0 0 1 0 0,0 0-1 0 0,-2 2-44 0 0,-7 3 0 0 0,1-1 0 0 0,-1 0 0 0 0,0-1 0 0 0,-1 0 0 0 0,0-1 0 0 0,1 0 0 0 0,-2-1-1 0 0,1 0 1 0 0,0-1 0 0 0,-1-1 0 0 0,1 0 0 0 0,-1-1 0 0 0,-7 0 0 0 0,19-1-141 0 0,0 0-1 0 0,1 0 1 0 0,-1-1-1 0 0,0 1 1 0 0,1 0-1 0 0,-1-1 1 0 0,0 0 0 0 0,1 1-1 0 0,-1-1 1 0 0,1 0-1 0 0,-1 0 1 0 0,1 1 0 0 0,-1-1-1 0 0,0-1 142 0 0,1 1-386 0 0,0 0 0 0 0,0 0 1 0 0,0 0-1 0 0,0 0 0 0 0,1 0 0 0 0,-1 0 0 0 0,0 0 1 0 0,0 0-1 0 0,1 0 0 0 0,-1-1 0 0 0,0 0 386 0 0,1-3-1590 0 0</inkml:trace>
  <inkml:trace contextRef="#ctx0" brushRef="#br0" timeOffset="2172.94">1810 397 11376 0 0,'0'0'256'0'0,"1"1"34"0"0,4 4-163 0 0,0 0 0 0 0,1-1 0 0 0,-1 1 0 0 0,1-1 0 0 0,3 1-127 0 0,21 16 1277 0 0,-26-18-1019 0 0,1 0 0 0 0,-1 0-1 0 0,1-1 1 0 0,0 1 0 0 0,0-1-1 0 0,0 0 1 0 0,0-1 0 0 0,0 1-1 0 0,0-1 1 0 0,1 0 0 0 0,-1 0 0 0 0,0 0-1 0 0,1-1 1 0 0,0 0-258 0 0,3 0 274 0 0,1 0 1 0 0,0-1-1 0 0,-1 0 0 0 0,1 0 0 0 0,-1-1 1 0 0,1 0-1 0 0,5-3-274 0 0,-9 2 104 0 0,0 0 0 0 0,0 0 0 0 0,0-1 0 0 0,0 0 0 0 0,-1 0 0 0 0,1 0 0 0 0,-1-1 0 0 0,0 0 1 0 0,0 0-1 0 0,-1 0 0 0 0,2-3-104 0 0,0 1 95 0 0,-1-1-1 0 0,0 1 1 0 0,0-1 0 0 0,-1-1 0 0 0,0 1 0 0 0,-1 0 0 0 0,0-1 0 0 0,1-5-95 0 0,8-59-890 0 0,-11 66 771 0 0,-1 4 67 0 0,0-1 0 0 0,1 0 0 0 0,-2 0 0 0 0,1 1 0 0 0,0-1 0 0 0,-1 0 0 0 0,1 0 0 0 0,-1 1 0 0 0,0-1 0 0 0,-1 0 0 0 0,1 1 0 0 0,0 0 0 0 0,-1-1 0 0 0,0 0 52 0 0,1 3 0 0 0,0 0-1 0 0,0 0 1 0 0,0 0-1 0 0,0-1 1 0 0,0 2-1 0 0,0-1 1 0 0,0 0-1 0 0,0 0 1 0 0,0 0-1 0 0,0 0 1 0 0,0 1-1 0 0,-1-1 1 0 0,1 0 0 0 0,0 1-1 0 0,-1-1 1 0 0,1 1-1 0 0,0 0 1 0 0,-1-1-1 0 0,1 1 1 0 0,0 0-1 0 0,-1 0 1 0 0,1 0-1 0 0,-1 0 1 0 0,1 0-1 0 0,0 0 1 0 0,-1 0 0 0 0,1 0-1 0 0,-1 1 1 0 0,1-1-1 0 0,0 0 1 0 0,-1 1-1 0 0,1-1 1 0 0,0 1-1 0 0,0 0 1 0 0,-1-1-1 0 0,1 1 1 0 0,0 0-1 0 0,0 0 1 0 0,-5 3 9 0 0,1 1 0 0 0,0 0 0 0 0,0 0-1 0 0,0 0 1 0 0,1 0 0 0 0,-1 1-1 0 0,1 0 1 0 0,1 0 0 0 0,-1 1-9 0 0,-3 3 136 0 0,0 3 162 0 0,0 0 0 0 0,1 1 0 0 0,-4 10-298 0 0,-3 9 102 0 0,10-25-41 0 0,0 1-1 0 0,1 0 1 0 0,0-1 0 0 0,0 1-1 0 0,1 0 1 0 0,0 4-61 0 0,-1 2 201 0 0,2-13-196 0 0,-1 0 0 0 0,1 1 0 0 0,0-1-1 0 0,0 0 1 0 0,0 0 0 0 0,0 1 0 0 0,1-1-1 0 0,-1 0 1 0 0,1 0 0 0 0,-1 0-1 0 0,1 0 1 0 0,0 1 0 0 0,-1-1 0 0 0,1 0-1 0 0,0 0 1 0 0,1 0 0 0 0,-1-1 0 0 0,0 1-1 0 0,0 0 1 0 0,1 0 0 0 0,-1-1 0 0 0,1 1-1 0 0,0-1 1 0 0,-1 1 0 0 0,1-1-1 0 0,0 1 1 0 0,0-1 0 0 0,0 0 0 0 0,0 0-1 0 0,0 0 1 0 0,0 0 0 0 0,0-1 0 0 0,0 1-1 0 0,0 0 1 0 0,0-1 0 0 0,1 1 0 0 0,-1-1-1 0 0,0 0-4 0 0,3 0 35 0 0,-1-1 0 0 0,0 1 0 0 0,1-1 0 0 0,-1 0 0 0 0,0-1 0 0 0,0 1 0 0 0,0-1 0 0 0,0 1 0 0 0,0-1 0 0 0,0-1 0 0 0,0 1 0 0 0,0 0-35 0 0,9-8 664 0 0,0 0 0 0 0,7-7-664 0 0,-18 14 71 0 0,83-83-1983 0 0,-56 58 1619 0 0,27-23-213 0 0,-47 44 307 0 0,0 0 0 0 0,0 1 0 0 0,1 0 0 0 0,0 1-1 0 0,8-3 200 0 0,-14 6-6 0 0,1 0 0 0 0,0 0 0 0 0,0 1-1 0 0,0 0 1 0 0,-1 0 0 0 0,1 0-1 0 0,0 1 1 0 0,0 0 0 0 0,1 0 6 0 0,-4 0 0 0 0,0 0 0 0 0,1 0 1 0 0,-1 1-1 0 0,0 0 0 0 0,1-1 0 0 0,-1 1 0 0 0,0 0 1 0 0,0 0-1 0 0,0 0 0 0 0,0 0 0 0 0,0 0 1 0 0,0 1-1 0 0,0-1 0 0 0,0 1 0 0 0,0-1 0 0 0,-1 1 1 0 0,1 0-1 0 0,0-1 0 0 0,-1 1 0 0 0,1 0 0 0 0,7 13-8 0 0,-1 1-1 0 0,0 0 1 0 0,0 0-1 0 0,-2 0 0 0 0,0 1 1 0 0,1 5 8 0 0,1 5 873 0 0,13 25-873 0 0,-19-49-216 0 0,3 8 1527 0 0,-6-9-515 0 0,-3-5-461 0 0,1 0-308 0 0,0 0-1 0 0,0 0 0 0 0,1 0 0 0 0,-1-1 0 0 0,1 1 1 0 0,0-1-1 0 0,0 0 0 0 0,0 1 0 0 0,0-1 0 0 0,1 0 1 0 0,-1 0-1 0 0,1 0 0 0 0,0 0 0 0 0,0 0 0 0 0,1 0 1 0 0,-1-1-1 0 0,1 1 0 0 0,0 0 0 0 0,0 0 0 0 0,0 0 1 0 0,1 0-1 0 0,0-1 0 0 0,-1 1 0 0 0,1 0 0 0 0,1 0 1 0 0,-1 0-1 0 0,0 0 0 0 0,1 1 0 0 0,1-2-26 0 0,10-30-335 0 0,-11 28 189 0 0,0 0 0 0 0,1 0 0 0 0,-1 0-1 0 0,2 0 1 0 0,-1 1 0 0 0,3-3 146 0 0,6-8-629 0 0,1 3-18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9:02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586 164 11976 0 0,'1'-2'74'0'0,"0"0"1"0"0,0 0-1 0 0,0 0 1 0 0,0 0-1 0 0,0 1 1 0 0,0-1-1 0 0,0 0 0 0 0,1 0 1 0 0,0 0-75 0 0,-1 1 33 0 0,0 1 0 0 0,0-1 0 0 0,0 0 0 0 0,0-1 0 0 0,-1 1 0 0 0,1 0-1 0 0,0 0 1 0 0,0 0 0 0 0,-1 0 0 0 0,1 0 0 0 0,-1-1 0 0 0,1 1 0 0 0,-1 0 0 0 0,0-1 0 0 0,1 1 0 0 0,-1 0 0 0 0,0-1 0 0 0,0 1 0 0 0,0-1-33 0 0,-4-9 43 0 0,4 10-29 0 0,-1 1-1 0 0,1-1 1 0 0,0 0-1 0 0,-1 1 1 0 0,1-1-1 0 0,0 0 1 0 0,0 1 0 0 0,0-1-1 0 0,-1 0 1 0 0,1 0-1 0 0,0 1 1 0 0,0-1-1 0 0,0 0 1 0 0,0 1-1 0 0,0-1 1 0 0,0 0-1 0 0,1 0 1 0 0,-1 1-1 0 0,0-1 1 0 0,0 0-1 0 0,0 1 1 0 0,1-1-1 0 0,-1 0 1 0 0,0 1-1 0 0,1-1 1 0 0,-1 0-1 0 0,0 1 1 0 0,1-1-1 0 0,-1 1 1 0 0,1-1-14 0 0,-1 0 39 0 0,1 1 1 0 0,-1-1-1 0 0,0 1 1 0 0,0-1-1 0 0,0 0 0 0 0,1 1 1 0 0,-1-1-1 0 0,0 1 1 0 0,0-1-1 0 0,0 0 0 0 0,0 1 1 0 0,0-1-1 0 0,0 0 1 0 0,0 1-1 0 0,0-1 0 0 0,0 0 1 0 0,0 1-1 0 0,-1-1 1 0 0,1 1-1 0 0,0-1 0 0 0,0 0 1 0 0,-1 1-1 0 0,1-1 1 0 0,0 1-1 0 0,0-1 0 0 0,-1 0-39 0 0,-13-16 834 0 0,6 7-415 0 0,6 8-348 0 0,0 0-1 0 0,0 0 1 0 0,0 0 0 0 0,-1 0-1 0 0,1 1 1 0 0,0-1-1 0 0,-1 1 1 0 0,1-1 0 0 0,-1 1-1 0 0,1 0 1 0 0,-1 0-1 0 0,1 0 1 0 0,-1 1 0 0 0,0-1-1 0 0,0 0 1 0 0,0 1-71 0 0,-18-6 697 0 0,13 2-420 0 0,-1 1 1 0 0,0 1-1 0 0,0-1 1 0 0,0 1-1 0 0,0 1 0 0 0,-1 0 1 0 0,1 0-1 0 0,0 1 1 0 0,-1 0-1 0 0,1 1 0 0 0,0 0 1 0 0,0 0-1 0 0,-6 3-277 0 0,2 2 214 0 0,9-3-225 0 0,1-1 1 0 0,-1 1-1 0 0,0-1 1 0 0,0-1-1 0 0,0 1 0 0 0,0 0 1 0 0,0-1-1 0 0,-3 1 11 0 0,3-1 3 0 0,3-1 14 0 0,0 0 1 0 0,1 1-1 0 0,-1-1 0 0 0,1 0 0 0 0,-1 0 0 0 0,0 1 0 0 0,1-1 0 0 0,-1 1 0 0 0,1-1 0 0 0,-1 1 0 0 0,1-1 0 0 0,-1 0 0 0 0,1 1 1 0 0,-1 0-1 0 0,1-1 0 0 0,0 1 0 0 0,-1-1 0 0 0,1 1 0 0 0,-1 0-17 0 0,-1 2 79 0 0,-9 8 161 0 0,8-9-179 0 0,1 0-1 0 0,-1 1 0 0 0,0-1 0 0 0,1 1 1 0 0,0 0-1 0 0,-1-1 0 0 0,1 1 1 0 0,0 0-1 0 0,0 0 0 0 0,1 1 1 0 0,-1-1-1 0 0,1 0 0 0 0,-1 3-60 0 0,1 2 119 0 0,1-6-91 0 0,0 1 0 0 0,0-1 0 0 0,-1 0 0 0 0,1 0 0 0 0,0 0 0 0 0,-1 0 0 0 0,0 0 0 0 0,1 0 0 0 0,-1 0 0 0 0,0 0 0 0 0,0 0 0 0 0,-1 1-28 0 0,-1 2 24 0 0,0-1-40 0 0,1 0 1 0 0,-1-1 0 0 0,1 1 0 0 0,1 0-1 0 0,-3 4 16 0 0,4-6-15 0 0,-1 1 1 0 0,1-1-1 0 0,0 0 0 0 0,0 0 0 0 0,0 1 0 0 0,0-1 0 0 0,0 0 0 0 0,0 0 0 0 0,1 1 0 0 0,-1-1 0 0 0,1 0 0 0 0,0 0 0 0 0,0 1 15 0 0,1 5-20 0 0,0 1 0 0 0,-1-1-1 0 0,0 1 1 0 0,0 0-1 0 0,-1 0 1 0 0,0 5 20 0 0,-1-5 14 0 0,1 0 0 0 0,1-1 0 0 0,0 1 0 0 0,0 0 0 0 0,0-1 0 0 0,1 1 0 0 0,1 0-14 0 0,4 9 40 0 0,-4-12-31 0 0,-1-1 1 0 0,0 1-1 0 0,0-1 1 0 0,0 1-1 0 0,-1 0 0 0 0,1 3-9 0 0,-1 10 41 0 0,-1-14-34 0 0,0-1-1 0 0,0 1 1 0 0,1 0-1 0 0,-1-1 1 0 0,1 1 0 0 0,0-1-1 0 0,1 1 1 0 0,0 2-7 0 0,8 12 31 0 0,-7-15-25 0 0,-1 1 0 0 0,1-1-1 0 0,-1 1 1 0 0,0-1 0 0 0,0 1 0 0 0,-1 0-1 0 0,0 0 1 0 0,1 4-6 0 0,-6 54 53 0 0,10-22-53 0 0,-5-33 5 0 0,1-1-1 0 0,-1 1 1 0 0,0 0 0 0 0,-1 0-1 0 0,0 0 1 0 0,0 0 0 0 0,0-1 0 0 0,-1 3-5 0 0,-2 2 162 0 0,0 1 1 0 0,1 0 0 0 0,1 0-1 0 0,0 12-162 0 0,1-21 41 0 0,-1-1 0 0 0,1 1-1 0 0,-1-1 1 0 0,0 1-1 0 0,0-1 1 0 0,0 0 0 0 0,-1 1-1 0 0,1-1 1 0 0,-1 0 0 0 0,0 2-41 0 0,0-3 47 0 0,0 1 0 0 0,1-1 0 0 0,0 1-1 0 0,0 0 1 0 0,0-1 0 0 0,0 1 0 0 0,0 0 0 0 0,0 0 0 0 0,1 0 0 0 0,-1 0 0 0 0,1-1 0 0 0,0 1 0 0 0,0 0 0 0 0,0 3-47 0 0,1 0 40 0 0,-1-1 0 0 0,1 1 0 0 0,-1 0 0 0 0,0 0 0 0 0,-1 0 0 0 0,0 0 0 0 0,0 2-40 0 0,1-8 0 0 0,0 0 0 0 0,0 0-1 0 0,0 1 1 0 0,0-1 0 0 0,0 0-1 0 0,0 1 1 0 0,0-1 0 0 0,0 0-1 0 0,0 0 1 0 0,0 1 0 0 0,0-1-1 0 0,0 0 1 0 0,0 0 0 0 0,0 1-1 0 0,1-1 1 0 0,-1 0 0 0 0,0 0-1 0 0,0 1 1 0 0,0-1 0 0 0,0 0-1 0 0,1 0 1 0 0,-1 0 0 0 0,0 1-1 0 0,0-1 1 0 0,0 0 0 0 0,1 0-1 0 0,-1 0 1 0 0,0 0 0 0 0,0 1-1 0 0,1-1 1 0 0,-1 0 0 0 0,0 0 0 0 0,0 0-1 0 0,1 0 1 0 0,10 2 57 0 0,-5 1-699 0 0,-6-4 457 0 0,0 0 0 0 0,-1 0 0 0 0,1 0 0 0 0,0 0 0 0 0,0 0 0 0 0,-1 0 0 0 0,1 0 0 0 0,-1 0 0 0 0,1 0 0 0 0,-1 1 0 0 0,1-1 0 0 0,-1 0 1 0 0,1 0-1 0 0,-1 1 0 0 0,0-1 0 0 0,1 0 0 0 0,-1 1 0 0 0,0-1 0 0 0,0 0 0 0 0,0 1 0 0 0,0-1 185 0 0,-4-4-4138 0 0,-1-5-3155 0 0</inkml:trace>
  <inkml:trace contextRef="#ctx0" brushRef="#br0" timeOffset="282.97">0 500 14768 0 0,'10'4'1342'0'0,"-10"-4"-1338"0"0,0 0-1 0 0,0 0 1 0 0,0 0 0 0 0,0 0-1 0 0,0 0 1 0 0,0 0 0 0 0,0 0-1 0 0,0 0 1 0 0,0 0-1 0 0,0 1 1 0 0,0-1 0 0 0,0 0-1 0 0,0 0 1 0 0,0 0-1 0 0,0 0 1 0 0,0 0 0 0 0,0 0-1 0 0,0 0 1 0 0,0 0 0 0 0,0 0-1 0 0,0 0 1 0 0,0 0-1 0 0,0 0 1 0 0,0 0 0 0 0,0 0-1 0 0,0 0 1 0 0,0 0 0 0 0,0 0-1 0 0,0 0 1 0 0,0 0-1 0 0,0 0 1 0 0,0 0 0 0 0,0 0-1 0 0,0 0 1 0 0,0 0 0 0 0,0 1-1 0 0,0-1 1 0 0,0 0-1 0 0,0 0 1 0 0,0 0 0 0 0,0 0-1 0 0,0 0 1 0 0,0 0 0 0 0,0 0-1 0 0,0 0 1 0 0,0 0-1 0 0,0 0 1 0 0,0 0-4 0 0,8 3 248 0 0,12 4 315 0 0,13-4-433 0 0,32 0-130 0 0,-8-2 510 0 0,-30-1-225 0 0,0-2 0 0 0,-1 0 0 0 0,1-2 0 0 0,13-5-285 0 0,18-1 364 0 0,-36 5-388 0 0,-1 0 0 0 0,12-5 24 0 0,10-3-296 0 0,-32 10-455 0 0,0-1 0 0 0,0 0 0 0 0,-1 0 0 0 0,6-4 751 0 0,-13 7-369 0 0,20-9-5353 0 0</inkml:trace>
  <inkml:trace contextRef="#ctx0" brushRef="#br0" timeOffset="931.521">933 50 5984 0 0,'0'0'464'0'0,"-1"-1"-306"0"0,-1-1 126 0 0,2 1 1098 0 0,-3 3 3430 0 0,-9 6-913 0 0,11-7-3845 0 0,0-1-12 0 0,0 1-1 0 0,0-1 1 0 0,0 1 0 0 0,0-1-1 0 0,1 1 1 0 0,-1 0-1 0 0,0-1 1 0 0,1 1-1 0 0,-1 0 1 0 0,0-1 0 0 0,1 1-1 0 0,-1 0 1 0 0,1 0-1 0 0,-1 0 1 0 0,1-1-1 0 0,-1 1 1 0 0,1 0 0 0 0,0 0-1 0 0,-1 0 1 0 0,1 0-1 0 0,0 0 1 0 0,0 0-1 0 0,0 0 1 0 0,0 0-1 0 0,-1 0 1 0 0,1 0 0 0 0,1 0-1 0 0,-1 0 1 0 0,0 0-1 0 0,0-1 1 0 0,0 1-1 0 0,0 0-41 0 0,0 2 77 0 0,0-1-1 0 0,0 0 0 0 0,0 0 0 0 0,0 0 0 0 0,-1 0 1 0 0,1 0-1 0 0,-1 1 0 0 0,1-1 0 0 0,-1 0 0 0 0,0 0 1 0 0,0 0-77 0 0,-1 1 83 0 0,1-1 0 0 0,1 1 0 0 0,-1-1 1 0 0,0 1-1 0 0,0-1 0 0 0,1 1 0 0 0,0 0 0 0 0,-1 0-83 0 0,1 7 282 0 0,0 1 0 0 0,-1-1-1 0 0,-1 0 1 0 0,1 0-1 0 0,-2 3-281 0 0,2-11 47 0 0,1 0-1 0 0,0 0 1 0 0,-1 1-1 0 0,1-1 0 0 0,1 0 1 0 0,-1 1-1 0 0,0-1 1 0 0,0 0-1 0 0,1 0 0 0 0,-1 1 1 0 0,2 1-47 0 0,-1-2 42 0 0,-1 1 0 0 0,1 0 0 0 0,0 0 0 0 0,-1-1 0 0 0,0 1 0 0 0,0 0 0 0 0,0 0 0 0 0,0 1-42 0 0,-6 23 274 0 0,4-21-178 0 0,0 1 0 0 0,0 0-1 0 0,1 0 1 0 0,0 4-96 0 0,-1 3 158 0 0,0 1 0 0 0,-1-1 0 0 0,-1 2-158 0 0,1-3 54 0 0,0 0 0 0 0,1 0 1 0 0,0 0-1 0 0,1 6-54 0 0,1-13 3 0 0,-1-1 0 0 0,0 1 0 0 0,0-1 0 0 0,0 1 0 0 0,-1 0-3 0 0,1-3-1 0 0,0 1 1 0 0,0 0 0 0 0,0 0 0 0 0,1 0 0 0 0,-1 0 0 0 0,1-1 0 0 0,0 1 0 0 0,0 0 0 0 0,1 0-1 0 0,-1 0 1 0 0,1 0 0 0 0,3 25 189 0 0,-4-24-75 0 0,0-1 0 0 0,1 1-1 0 0,-1-1 1 0 0,1 1 0 0 0,0-1 0 0 0,1 1-1 0 0,-1-1 1 0 0,1 0 0 0 0,0 0 0 0 0,0 0-1 0 0,1 2-113 0 0,-1-4 55 0 0,0 1 0 0 0,0 0 1 0 0,0-1-1 0 0,0 1 0 0 0,-1 0 0 0 0,1 0 0 0 0,-1 0 0 0 0,0 1 0 0 0,1 0-55 0 0,-2-3 14 0 0,0 0-8 0 0,1 0-1 0 0,-1 1 1 0 0,1-1 0 0 0,-1 0 0 0 0,1 0 0 0 0,0 1 0 0 0,0-1-1 0 0,0 0 1 0 0,-1 0 0 0 0,1 0 0 0 0,0 0 0 0 0,0 0 0 0 0,0 0-1 0 0,1-1 1 0 0,-1 1 0 0 0,0 0 0 0 0,0 0 0 0 0,0-1 0 0 0,1 1-1 0 0,-1-1 1 0 0,1 1-6 0 0,6 2 0 0 0,-1-4 0 0 0,-3-3 0 0 0,1 0 0 0 0,-1 0 0 0 0,1-1 0 0 0,-1 0 0 0 0,-1 0 0 0 0,1 0 0 0 0,-1 0 0 0 0,0-1 0 0 0,0 1 0 0 0,0-1 0 0 0,-1 0 0 0 0,2-3 0 0 0,15-31 0 0 0,-12 29 0 0 0,0 0 0 0 0,-1 0 0 0 0,5-11 0 0 0,5-7 91 0 0,-12 23-50 0 0,-1 0 1 0 0,1 0-1 0 0,-1 0 0 0 0,1-6-41 0 0,8-8 71 0 0,-10 18-95 0 0,-1 0 1 0 0,1 0-1 0 0,-1-1 0 0 0,1 1 1 0 0,-1-1-1 0 0,0 1 0 0 0,0-1 1 0 0,1-2 23 0 0,-2 5-1 0 0,0 0 0 0 0,0 0 1 0 0,0 0-1 0 0,0 0 0 0 0,0 1 1 0 0,0-1-1 0 0,0 0 0 0 0,0 0 1 0 0,0 0-1 0 0,0 0 1 0 0,0 0-1 0 0,0 0 0 0 0,0 0 1 0 0,0 0-1 0 0,0 0 0 0 0,0 0 1 0 0,0 0-1 0 0,0 0 0 0 0,0 0 1 0 0,0 0-1 0 0,0 0 1 0 0,0 0-1 0 0,0 0 0 0 0,0 0 1 0 0,0 0-1 0 0,0 0 0 0 0,0 0 1 0 0,0 0-1 0 0,1 0 0 0 0,-1 0 1 0 0,0 0-1 0 0,0 0 1 0 0,0 0-1 0 0,0 0 0 0 0,0 0 1 0 0,0 0-1 0 0,0 0 0 0 0,0 0 1 0 0,0 0-1 0 0,0 0 0 0 0,0 0 1 0 0,0 0-1 0 0,0 0 1 0 0,0 0-1 0 0,0 0 0 0 0,0 0 1 0 0,0 0-1 0 0,0 0 0 0 0,0 0 1 0 0,0 0-1 0 0,0 0 0 0 0,0 0 1 0 0,1 0-1 0 0,-1 0 1 0 0,0 0-1 0 0,0 0 0 0 0,0 0 1 0 0,3 8-25 0 0,1 11 5 0 0,-1-1 20 0 0,-1 0 0 0 0,-1 13 0 0 0,8 29 0 0 0,-8-54 0 0 0,-1 0 0 0 0,1 0 0 0 0,0 0 0 0 0,0-1 0 0 0,0 1 0 0 0,1 0 0 0 0,0 0 0 0 0,-1-3 0 0 0,0 0 0 0 0,1-1 0 0 0,-1 1 0 0 0,0-1 0 0 0,1 1 0 0 0,-1-1 0 0 0,1 1 0 0 0,0-1 0 0 0,0 0 0 0 0,0 0 0 0 0,0 0 0 0 0,0 0 0 0 0,0 0 0 0 0,1-1 0 0 0,1 2 0 0 0,-3-2 3 0 0,-1-1-1 0 0,1 0 0 0 0,-1 1 1 0 0,1-1-1 0 0,0 0 1 0 0,0 1-1 0 0,-1-1 1 0 0,1 0-1 0 0,0 0 0 0 0,0 1 1 0 0,-1-1-1 0 0,1 0 1 0 0,0 0-1 0 0,0 0 1 0 0,-1 0-1 0 0,1 0 0 0 0,0 0 1 0 0,0 0-1 0 0,-1 0 1 0 0,1 0-1 0 0,0-1 0 0 0,0 1 1 0 0,-1 0-1 0 0,1 0 1 0 0,0-1-1 0 0,0 1 1 0 0,-1-1-1 0 0,1 1 0 0 0,-1 0 1 0 0,1-1-1 0 0,0 1 1 0 0,-1-1-1 0 0,1 1 0 0 0,-1-1 1 0 0,1 0-1 0 0,0 1-2 0 0,1-3 47 0 0,5-2-55 0 0,-1 0 1 0 0,0-1 0 0 0,0 0-1 0 0,0 0 1 0 0,0 0 0 0 0,-1-1 0 0 0,0 0-1 0 0,0 0 1 0 0,-1 0 0 0 0,0 0 0 0 0,0-2 7 0 0,9-19-10 0 0,2-1 0 0 0,1 2 0 0 0,6-8 10 0 0,-18 27 13 0 0,-3 6-9 0 0,1 0-1 0 0,-1 0 1 0 0,0 0 0 0 0,0 0-1 0 0,1 0 1 0 0,-1 0 0 0 0,1 0-1 0 0,0 1 1 0 0,0-1 0 0 0,1-1-4 0 0,-5 22-74 0 0,2-10 69 0 0,0-1 0 0 0,0 0-1 0 0,1 0 1 0 0,0 0 0 0 0,0 0-1 0 0,1 0 1 0 0,0 0 0 0 0,0 0-1 0 0,1 0 1 0 0,0 0 0 0 0,0-1-1 0 0,3 4 6 0 0,-5-9 0 0 0,6 8 0 0 0,0-1 0 0 0,0 0 0 0 0,0 0 0 0 0,7 5 0 0 0,-11-12 0 0 0,-1 0 0 0 0,1 0 0 0 0,-1 0 0 0 0,1 0 0 0 0,0 0 0 0 0,-1-1 0 0 0,1 0 0 0 0,0 1 0 0 0,0-1 0 0 0,0 0 0 0 0,0-1 0 0 0,1 1 0 0 0,-1 0 0 0 0,0-1 0 0 0,0 0 0 0 0,0 0 0 0 0,0 0 0 0 0,1 0 0 0 0,0 0 0 0 0,2-2-60 0 0,0 0 0 0 0,1 0-1 0 0,-1 0 1 0 0,-1-1-1 0 0,1 0 1 0 0,0 0 0 0 0,-1 0-1 0 0,1-1 1 0 0,-1 0 0 0 0,0 0-1 0 0,2-2 61 0 0,11-9-704 0 0,9-9-1494 0 0,-17 13 356 0 0</inkml:trace>
  <inkml:trace contextRef="#ctx0" brushRef="#br0" timeOffset="1503.687">1784 281 2760 0 0,'-10'-9'665'0'0,"0"8"7918"0"0,-8 3-5896 0 0,7 0-1836 0 0,10-2-779 0 0,1 0-1 0 0,-1 1 1 0 0,0-1-1 0 0,0 0 0 0 0,0 0 1 0 0,0 1-1 0 0,0-1 1 0 0,0 1-1 0 0,1-1 1 0 0,-1 0-1 0 0,0 1 1 0 0,0 0-1 0 0,1-1 1 0 0,-1 1-1 0 0,0-1 1 0 0,1 1-1 0 0,-1 0 0 0 0,0 0 1 0 0,1-1-1 0 0,-1 2-71 0 0,-11 9 1015 0 0,5-7-573 0 0,1 1-1 0 0,0 0 1 0 0,1 0 0 0 0,-1 1-1 0 0,1-1 1 0 0,0 1 0 0 0,-2 4-442 0 0,-3 2 373 0 0,-4 11 266 0 0,13-20-552 0 0,-1 1 0 0 0,0 0 0 0 0,0-1 0 0 0,-1 0-1 0 0,1 1 1 0 0,-3 1-87 0 0,0 2 106 0 0,-1 1 0 0 0,1-1-1 0 0,1 0 1 0 0,0 1-1 0 0,0 0 1 0 0,0 0-1 0 0,1 0 1 0 0,0 1 0 0 0,0-1-1 0 0,0 6-105 0 0,2-10-2 0 0,0 0 0 0 0,0 0-1 0 0,0 0 1 0 0,1 0-1 0 0,0 1 1 0 0,0-1 0 0 0,0 0-1 0 0,0 0 1 0 0,0 0 0 0 0,1 1-1 0 0,0-1 1 0 0,0 0 0 0 0,0 0 2 0 0,0 0 14 0 0,0-1 1 0 0,0 0 0 0 0,-1 0-1 0 0,1 0 1 0 0,-1 1 0 0 0,0 1-15 0 0,0-3 20 0 0,0 0 0 0 0,0 0 0 0 0,0 0 0 0 0,1 0 0 0 0,-1 0 0 0 0,1 0 0 0 0,-1 0 0 0 0,1 0 0 0 0,-1 0 0 0 0,1 0 0 0 0,0 0 0 0 0,0 0 0 0 0,0-1 0 0 0,0 1 0 0 0,0 0 0 0 0,1-1 0 0 0,-1 1-20 0 0,7 7-175 0 0,-8-8 167 0 0,1 1-1 0 0,0-1 1 0 0,0 0 0 0 0,0 0 0 0 0,0 0-1 0 0,0 0 1 0 0,0 0 0 0 0,0 0 0 0 0,1 0-1 0 0,-1 0 1 0 0,0 0 0 0 0,1-1 0 0 0,-1 1-1 0 0,0 0 1 0 0,1-1 0 0 0,0 1 8 0 0,-1-1 75 0 0,1 0 0 0 0,-1 1 0 0 0,1-1 1 0 0,-1 0-1 0 0,1 0 0 0 0,-1 0 0 0 0,0 0 0 0 0,1-1 0 0 0,-1 1 0 0 0,1 0 1 0 0,-1 0-1 0 0,0-1 0 0 0,1 1 0 0 0,-1-1 0 0 0,0 0 0 0 0,1 1 1 0 0,-1-1-1 0 0,0 0 0 0 0,0 1 0 0 0,0-1 0 0 0,1-1-75 0 0,4-3 21 0 0,-1 0 0 0 0,0-1 0 0 0,5-5-21 0 0,0-1-178 0 0,3-3 177 0 0,-2 0 1 0 0,0 0 0 0 0,0-1-1 0 0,0-4 1 0 0,8-11 16 0 0,17-15-16 0 0,-28 33-17 0 0,2 1-1 0 0,0 0 0 0 0,0 0 1 0 0,1 1-1 0 0,9-7 18 0 0,-18 16-14 0 0,0 1 1 0 0,0-1-1 0 0,0 1 0 0 0,0-1 0 0 0,0 1 0 0 0,1 0 1 0 0,-1 0-1 0 0,0 0 0 0 0,1 0 0 0 0,-1 0 1 0 0,1 0-1 0 0,-1 1 0 0 0,1-1 0 0 0,-1 1 0 0 0,1 0 1 0 0,-1-1-1 0 0,1 1 0 0 0,-1 0 0 0 0,1 1 0 0 0,0-1 1 0 0,-1 0-1 0 0,1 1 0 0 0,-1 0 0 0 0,0-1 0 0 0,1 1 1 0 0,-1 0-1 0 0,1 0 0 0 0,-1 0 0 0 0,0 1 14 0 0,7 5-26 0 0,0 1 0 0 0,-1 1-1 0 0,0 0 1 0 0,-1 0-1 0 0,0 0 1 0 0,0 1 26 0 0,1 1 130 0 0,-6-6-43 0 0,1 0 1 0 0,-1 0-1 0 0,0 1 0 0 0,0-1 0 0 0,-1 0 1 0 0,1 1-1 0 0,-1-1 0 0 0,0 3-87 0 0,5 19-368 0 0,-5-22 272 0 0,1 0-25 0 0,0-1 0 0 0,-1 1 1 0 0,0 0-1 0 0,0 0 0 0 0,-1 0 1 0 0,1 3 120 0 0,3 11-378 0 0,-3-17 389 0 0,-1 0-1 0 0,1-1 1 0 0,-1 1 0 0 0,1 0 0 0 0,-1 0 0 0 0,0-1 0 0 0,0 1 0 0 0,1 0 0 0 0,-1 0 0 0 0,0 0 0 0 0,-1-1 0 0 0,1 2-11 0 0,0-1 467 0 0,0-2 39 0 0,0 0-63 0 0,0 0-310 0 0,-2-10-261 0 0,1-3 60 0 0,2 10 82 0 0,-1 0 0 0 0,1 0 0 0 0,-1 0 0 0 0,0 0 0 0 0,1 0 0 0 0,-2-1 0 0 0,1 1 0 0 0,0 0 0 0 0,-1 0 0 0 0,0-2-14 0 0,0-6-10 0 0,0 7-117 0 0,1 1 1 0 0,1-1 0 0 0,-1 0-1 0 0,0 1 1 0 0,1-1 0 0 0,0 1-1 0 0,0-4 127 0 0,0 4-156 0 0,0-1 1 0 0,0 0-1 0 0,0 1 0 0 0,-1-1 0 0 0,0 1 1 0 0,1-1-1 0 0,-2-3 156 0 0,-4-13-1425 0 0,7 2-317 0 0</inkml:trace>
  <inkml:trace contextRef="#ctx0" brushRef="#br0" timeOffset="2389.787">1934 391 3224 0 0,'-19'-3'253'0'0,"15"1"-203"0"0,9 1-65 0 0,3-3 1185 0 0,7-16 7490 0 0,-14 18-7917 0 0,-1 1-608 0 0,-1 1 0 0 0,1-1 0 0 0,-1 0 0 0 0,1 1 1 0 0,-1-1-1 0 0,0 1 0 0 0,1-1 0 0 0,-1 1 0 0 0,1 0 0 0 0,-1-1 0 0 0,0 1 0 0 0,0-1 1 0 0,1 1-1 0 0,-1 0 0 0 0,0 0 0 0 0,0 0 0 0 0,1-1-135 0 0,-5-1 1348 0 0,-1-1-1042 0 0,0 1-1 0 0,0-1 1 0 0,0 1-1 0 0,0 0 1 0 0,0 0 0 0 0,0 1-1 0 0,-1 0 1 0 0,1 0-1 0 0,0 1 1 0 0,-7-1-306 0 0,-11 2 618 0 0,0 1 0 0 0,-8 2-618 0 0,12-2 313 0 0,13 0-166 0 0,0 0 0 0 0,0 0-1 0 0,0 0 1 0 0,0 1 0 0 0,1 0-1 0 0,-1 1 1 0 0,1-1 0 0 0,-2 2-147 0 0,-20 18 122 0 0,-7 9 214 0 0,32-28-338 0 0,0-1-1 0 0,-1 1 1 0 0,1 0-1 0 0,0 0 1 0 0,1 0-1 0 0,-1 0 1 0 0,1 0-1 0 0,0 1 1 0 0,0 0 2 0 0,-5 7-119 0 0,4-6 25 0 0,0 1-1 0 0,0-1 1 0 0,0 1 0 0 0,1 0 0 0 0,0-1 0 0 0,0 1-1 0 0,1 0 1 0 0,-1 0 0 0 0,2 0 0 0 0,-1 1 0 0 0,1-1-1 0 0,0 0 1 0 0,0 0 0 0 0,1 0 0 0 0,1 7 94 0 0,2-6-1308 0 0,1 0-62 0 0</inkml:trace>
  <inkml:trace contextRef="#ctx0" brushRef="#br0" timeOffset="3379.682">1965 425 8288 0 0,'13'4'190'0'0,"-10"-4"28"0"0,-3 0 7 0 0,0 0-131 0 0,0 0-1 0 0,0 0 1 0 0,0 0-1 0 0,0 0 1 0 0,0 0-1 0 0,0 0 1 0 0,0 0-1 0 0,0 0 1 0 0,0 0-1 0 0,0 0 1 0 0,-1 0-1 0 0,1 0 1 0 0,0 0-1 0 0,0 0 1 0 0,0 0-1 0 0,0 0 1 0 0,0 0-1 0 0,0 0 1 0 0,0 0-1 0 0,0 0 1 0 0,0 0 0 0 0,0 0-1 0 0,0 0 1 0 0,0 0-1 0 0,0 0 1 0 0,0 0-1 0 0,0 0 1 0 0,-1 0-1 0 0,1 0 1 0 0,0 0-1 0 0,0 0 1 0 0,0 0-1 0 0,0 0 1 0 0,0 0-1 0 0,0 1 1 0 0,0-1-1 0 0,0 0 1 0 0,0 0-1 0 0,0 0 1 0 0,0 0-1 0 0,0 0 1 0 0,0 0-1 0 0,0 0 1 0 0,0 0-1 0 0,0 0 1 0 0,0 0 0 0 0,0 0-1 0 0,0 0 1 0 0,0 0-1 0 0,0 0 1 0 0,0 0-1 0 0,0 1 1 0 0,0-1-1 0 0,0 0 1 0 0,0 0-1 0 0,0 0 1 0 0,0 0-1 0 0,0 0 1 0 0,0 0-1 0 0,0 0 1 0 0,0 0-1 0 0,0 0 1 0 0,0 0-1 0 0,0 0 1 0 0,0 0-1 0 0,0 0 1 0 0,0 0-1 0 0,0 0 1 0 0,0 0 0 0 0,0 0-95 0 0,6 6 1527 0 0,-4-5-1513 0 0,-1 1 1 0 0,1-1 0 0 0,-1 0 0 0 0,1 1 0 0 0,-1-1 0 0 0,0 1 0 0 0,0-1 0 0 0,0 1 0 0 0,0 0-1 0 0,1 1-13 0 0,-1 1 90 0 0,0-1-44 0 0,0-1 0 0 0,-1 0 0 0 0,1 1 0 0 0,-1-1 0 0 0,1 0 0 0 0,-1 1 0 0 0,0-1-1 0 0,0 1 1 0 0,0-1 0 0 0,0 0 0 0 0,-1 1 0 0 0,1-1 0 0 0,-1 2-46 0 0,-3 18 1589 0 0,3-20-1588 0 0,-1 1 0 0 0,1-1-1 0 0,0 1 1 0 0,0 0 0 0 0,0 0-1 0 0,1-1 1 0 0,-1 1 0 0 0,1 0-1 0 0,-1 0 1 0 0,1 0-1 0 0,0 0 1 0 0,0 0 0 0 0,0 0-1 0 0,0-1 1 0 0,1 1 0 0 0,-1 0-1 0 0,1 0 1 0 0,0 0 0 0 0,0-1-1 0 0,0 1 1 0 0,0 0 0 0 0,0-1-1 0 0,0 1 1 0 0,1-1-1 0 0,0 2 0 0 0,-2-4-249 0 0,1 1 347 0 0,-1 0-1 0 0,0 0 1 0 0,1 0 0 0 0,-1 0-1 0 0,0 0 1 0 0,0 0-1 0 0,0-1 1 0 0,0 1-1 0 0,0 0 1 0 0,0 0-1 0 0,0 0 1 0 0,0 0 0 0 0,0 0-1 0 0,0 0 1 0 0,0 0-1 0 0,-1 0 1 0 0,1-1-1 0 0,0 1 1 0 0,-1 0-1 0 0,1 0 1 0 0,-1 0-1 0 0,1 0 1 0 0,-1 0-98 0 0,1-1-16 0 0,0 0 81 0 0,0 0 15 0 0,0 0 14 0 0,0 0 8 0 0,-2-36-269 0 0,1 28 272 0 0,0 1 0 0 0,1-1 1 0 0,0 0-1 0 0,0 1 0 0 0,1-1 1 0 0,-1 1-1 0 0,2-1 0 0 0,-1 1 0 0 0,1-1 1 0 0,1 1-1 0 0,0-4-105 0 0,-2 10-20 0 0,0-1 0 0 0,-1 1 1 0 0,1-1-1 0 0,-1 0 0 0 0,0 1 0 0 0,0-1 1 0 0,1 0-1 0 0,-1 1 0 0 0,0-3 20 0 0,0 3 39 0 0,0 0 0 0 0,0-1-1 0 0,0 1 1 0 0,0 0 0 0 0,0 0 0 0 0,0-1 0 0 0,1 1-1 0 0,-1 0 1 0 0,0-1 0 0 0,1 1 0 0 0,-1 0-1 0 0,1 0 1 0 0,0 0 0 0 0,-1 0 0 0 0,1-1 0 0 0,0 1-39 0 0,5-8 200 0 0,-5 7-260 0 0,0 1 0 0 0,0 0 0 0 0,-1 0 0 0 0,1-1 0 0 0,0 1 0 0 0,0 0 0 0 0,0 0 0 0 0,0 0 1 0 0,1 0-1 0 0,-1 0 0 0 0,0 0 0 0 0,0 0 0 0 0,2 0 60 0 0,8-6-401 0 0,-8 6 385 0 0,-1-1-1 0 0,1 1 1 0 0,-1 0-1 0 0,1 0 1 0 0,0 0-1 0 0,0 0 1 0 0,2-1 16 0 0,-3 2-28 0 0,1-1 0 0 0,0 1 0 0 0,0-1-1 0 0,-1 1 1 0 0,1 0 0 0 0,0 0 0 0 0,0 0 0 0 0,0 1 0 0 0,0-1 0 0 0,-1 1 0 0 0,1 0-1 0 0,0-1 1 0 0,-1 1 0 0 0,1 0 0 0 0,0 0 0 0 0,-1 1 0 0 0,1-1 0 0 0,-1 1-1 0 0,0-1 1 0 0,1 1 28 0 0,6 3 1 0 0,-5-3 9 0 0,-1 0-1 0 0,0 0 0 0 0,0 0 1 0 0,0 0-1 0 0,0 1 1 0 0,-1-1-1 0 0,2 1-9 0 0,-1 0-3 0 0,1-1 0 0 0,0 1 0 0 0,0-1 0 0 0,0 0 0 0 0,0-1 0 0 0,1 1 0 0 0,-1-1 0 0 0,0 1 0 0 0,1-1 0 0 0,-1-1 0 0 0,1 1 0 0 0,-1-1 0 0 0,1 1 0 0 0,-1-1 0 0 0,1-1 0 0 0,-1 1-1 0 0,1-1 1 0 0,-1 1 0 0 0,1-1 0 0 0,-1 0 0 0 0,0-1 0 0 0,2 0 3 0 0,26-11 0 0 0,-9 4 0 0 0,22-11 0 0 0,-40 17 0 0 0,-1-1 0 0 0,1 1 0 0 0,-1-1 0 0 0,3-3 0 0 0,11-9 0 0 0,-17 15 20 0 0,1 0-1 0 0,-1-1 1 0 0,1 0-1 0 0,-1 1 1 0 0,0-1-1 0 0,1 0 0 0 0,-1 1 1 0 0,0-1-1 0 0,0 0 1 0 0,0 0-1 0 0,0 0 1 0 0,0-1-20 0 0,6-11 254 0 0,-5 11-279 0 0,0 0-1 0 0,0 0 0 0 0,-1 0 1 0 0,1-1-1 0 0,-1 1 0 0 0,1 0 1 0 0,-1 0-1 0 0,0-1 0 0 0,1-2 26 0 0,-2 5-6 0 0,0 0-1 0 0,0 0 1 0 0,-1 0-1 0 0,1 0 1 0 0,0 0 0 0 0,0 0-1 0 0,0 0 1 0 0,-1 0-1 0 0,1 0 1 0 0,0 0-1 0 0,-1 0 1 0 0,1 0-1 0 0,-1 0 1 0 0,1 0-1 0 0,-1 1 1 0 0,0-1-1 0 0,1 0 1 0 0,-1 0-1 0 0,0 1 1 0 0,1-1-1 0 0,-1 0 1 0 0,0 1 0 0 0,0-1-1 0 0,0 1 1 0 0,1-1-1 0 0,-1 1 1 0 0,0-1-1 0 0,0 1 1 0 0,0 0-1 0 0,0-1 1 0 0,0 1-1 0 0,0 0 1 0 0,0 0-1 0 0,0 0 1 0 0,0 0-1 0 0,0 0 7 0 0,-5-2 4 0 0,0 1 0 0 0,0 0 0 0 0,0 1 0 0 0,0 0 0 0 0,0 0 0 0 0,0 0 0 0 0,0 0 0 0 0,0 1 0 0 0,0 0 0 0 0,0 1 0 0 0,0-1 0 0 0,0 1 0 0 0,0 0 0 0 0,1 0 0 0 0,-1 1 0 0 0,1 0 0 0 0,-1 0 0 0 0,1 0 0 0 0,0 1 0 0 0,0-1 0 0 0,1 1 0 0 0,-2 2-4 0 0,0 0 18 0 0,0 0 0 0 0,0 0 1 0 0,1 0-1 0 0,0 1 0 0 0,1 0 0 0 0,-1 0 0 0 0,-2 8-18 0 0,0-1 384 0 0,1 1 1 0 0,1 0-1 0 0,-2 12-384 0 0,5-19 37 0 0,1 1-1 0 0,0 0 0 0 0,0 0 1 0 0,1-1-1 0 0,-1 1 1 0 0,2 0-1 0 0,0 0 0 0 0,0 0 1 0 0,0-1-1 0 0,1 1 0 0 0,0 0 1 0 0,1-1-1 0 0,0 0 1 0 0,2 5-37 0 0,-3-10-16 0 0,0 1 0 0 0,1-1 0 0 0,-1 0-1 0 0,0-1 1 0 0,1 1 0 0 0,0 0 0 0 0,0-1 0 0 0,-1 1 0 0 0,1-1 0 0 0,1 0 0 0 0,-1 0 0 0 0,0 0 0 0 0,0 0 0 0 0,1-1 0 0 0,-1 0 0 0 0,1 1 0 0 0,-1-1 0 0 0,1 0 0 0 0,0 0 16 0 0,3 0 24 0 0,1 0-1 0 0,-1 0 1 0 0,0 0-1 0 0,0-1 1 0 0,0 0 0 0 0,0 0-1 0 0,0-1 1 0 0,0 1 0 0 0,7-3-24 0 0,0-2-457 0 0,13-1-5705 0 0,3 3-1020 0 0</inkml:trace>
  <inkml:trace contextRef="#ctx0" brushRef="#br0" timeOffset="3777.026">2717 271 14888 0 0,'8'0'332'0'0,"-6"0"50"0"0,-2 0 26 0 0,0 0-43 0 0,-5 6-221 0 0,-24 11 474 0 0,7-2 1069 0 0,18-13-1628 0 0,1 1 0 0 0,-1-1 0 0 0,1 1 1 0 0,0 0-1 0 0,-1 0 0 0 0,1 0 0 0 0,0 0 0 0 0,1 0 0 0 0,-1 1 0 0 0,1-1-59 0 0,-1 1 141 0 0,1-1 0 0 0,1 1-1 0 0,-1 0 1 0 0,0 0 0 0 0,1 0-1 0 0,0 0 1 0 0,0 0-1 0 0,0 0 1 0 0,1 0 0 0 0,-1 0-1 0 0,1 2-140 0 0,0-4 24 0 0,0 0-1 0 0,0 1 0 0 0,0-1 1 0 0,0 0-1 0 0,1 0 1 0 0,-1 0-1 0 0,1 0 1 0 0,0 0-1 0 0,0 0 0 0 0,-1 1 1 0 0,1-2-1 0 0,0 1 1 0 0,1 0-1 0 0,-1 0 0 0 0,0 0 1 0 0,0 0-1 0 0,1-1 1 0 0,-1 1-1 0 0,1-1 1 0 0,0 1-1 0 0,0 0-23 0 0,29 23-221 0 0,6 5 454 0 0,25 4-220 0 0,-61-33-13 0 0,0 0 0 0 0,0-1-1 0 0,-1 1 1 0 0,1 0 0 0 0,0 0-1 0 0,0-1 1 0 0,0 1-1 0 0,-1 0 1 0 0,1 0 0 0 0,-1 0-1 0 0,1 0 1 0 0,-1 0 0 0 0,1 0-1 0 0,-1 0 1 0 0,1 1 0 0 0,6 11 65 0 0,-4-10-120 0 0,7 12 1199 0 0,-10-15-1118 0 0,0 1-1 0 0,1-1 1 0 0,-1 1-1 0 0,0-1 1 0 0,0 1 0 0 0,0-1-1 0 0,0 1 1 0 0,0 0-1 0 0,-1-1 1 0 0,1 1 0 0 0,0-1-1 0 0,0 1 1 0 0,0-1-1 0 0,0 1 1 0 0,-1-1 0 0 0,1 1-1 0 0,0-1 1 0 0,-1 1-1 0 0,1-1 1 0 0,0 1 0 0 0,-1-1-1 0 0,1 1 1 0 0,0-1-1 0 0,-1 0 1 0 0,1 1 0 0 0,-1-1-1 0 0,1 0 1 0 0,-1 1-1 0 0,1-1 1 0 0,-1 0 0 0 0,1 1-1 0 0,-1-1-25 0 0,-8 8 52 0 0,9-7-50 0 0,-1-1 0 0 0,1 1-1 0 0,-1-1 1 0 0,1 1 0 0 0,-1 0 0 0 0,0-1 0 0 0,0 1-1 0 0,1-1 1 0 0,-1 1 0 0 0,0-1 0 0 0,0 0-1 0 0,0 1 1 0 0,1-1 0 0 0,-1 0 0 0 0,0 1-1 0 0,-1-1-1 0 0,-15 3 644 0 0,0-1-1 0 0,-13 0-643 0 0,-9 2 525 0 0,28-4-834 0 0,0 0 0 0 0,0-1 0 0 0,0 0 0 0 0,-1-1 309 0 0,11 2-154 0 0,0 0-1 0 0,1 0 1 0 0,-1 0 0 0 0,1 0-1 0 0,-1 0 1 0 0,0 0-1 0 0,1 0 1 0 0,-1-1 0 0 0,0 1-1 0 0,1 0 1 0 0,-1 0-1 0 0,1-1 1 0 0,-1 1-1 0 0,1 0 1 0 0,-1-1 0 0 0,1 1-1 0 0,-1-1 1 0 0,1 1-1 0 0,-1-1 1 0 0,1 1 0 0 0,0-1-1 0 0,-1 1 1 0 0,1-1-1 0 0,0 1 1 0 0,-1-1-1 0 0,1 1 1 0 0,0-2 154 0 0,-1-3-2023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9:07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15664 0 0,'15'0'390'0'0,"-13"0"40"0"0,-10 0-63 0 0,7 0-304 0 0,-1 1 0 0 0,0-1-1 0 0,1 1 1 0 0,-1-1-1 0 0,1 1 1 0 0,-1 0 0 0 0,0 0-1 0 0,1-1 1 0 0,0 1-1 0 0,-1 0 1 0 0,1 0 0 0 0,-1 1-1 0 0,1-1 1 0 0,0 0-1 0 0,0 0-62 0 0,-21 24 1148 0 0,14-16-759 0 0,-9 12 618 0 0,1 1 0 0 0,1 0 0 0 0,-3 7-1007 0 0,18-29 11 0 0,-5 9 150 0 0,0-1 0 0 0,1 1 1 0 0,1 0-1 0 0,0 0 0 0 0,0 0 0 0 0,0 0 0 0 0,1 0 0 0 0,0 5-161 0 0,1-9 20 0 0,1 1 1 0 0,-1-1-1 0 0,1 0 1 0 0,0 0-1 0 0,1 1 1 0 0,-1-1-1 0 0,1 0 1 0 0,0 0-1 0 0,0 0 1 0 0,1 0-1 0 0,0 0 0 0 0,-1 0 1 0 0,2 0-1 0 0,-1 0 1 0 0,0-1-1 0 0,2 2-20 0 0,-2-3 146 0 0,1 0 0 0 0,0 0 0 0 0,0 0 0 0 0,1 0 0 0 0,-1-1 0 0 0,0 0 0 0 0,1 1 0 0 0,0-1 0 0 0,-1 0 0 0 0,1-1 0 0 0,4 2-146 0 0,5 2-7 0 0,1-1 0 0 0,11 2 7 0 0,-16-5 0 0 0,0-1 0 0 0,0 0 0 0 0,0 0 0 0 0,0 0 0 0 0,0-1 0 0 0,8-2 0 0 0,3 0 0 0 0,-11 2 0 0 0,-1 0 0 0 0,1 0 0 0 0,-1-1 0 0 0,0 0 0 0 0,1-1 0 0 0,-1 0 0 0 0,0 0 0 0 0,-1-1 0 0 0,4-1 0 0 0,25-13 0 0 0,-19 10 0 0 0,-2-1 0 0 0,9-5 0 0 0,-20 11 0 0 0,1 0 0 0 0,-1 0 0 0 0,0-1 0 0 0,-1 1 0 0 0,1-1 0 0 0,0 0 0 0 0,-1 0 0 0 0,0 0 0 0 0,0-1 0 0 0,1-3 0 0 0,23-36 0 0 0,-19 32 0 0 0,-7 10-6 0 0,0 1-1 0 0,0-1 0 0 0,0 0 1 0 0,0 0-1 0 0,0 0 0 0 0,0 0 1 0 0,-1 0-1 0 0,1 0 1 0 0,-1 0-1 0 0,1-1 0 0 0,-1 1 1 0 0,0 0-1 0 0,0 0 0 0 0,0 0 1 0 0,0 0-1 0 0,0 0 0 0 0,0-1 1 0 0,-1 1-1 0 0,1 0 1 0 0,-1 0-1 0 0,1 0 0 0 0,-1 0 1 0 0,0 0-1 0 0,0 0 0 0 0,0 0 1 0 0,0 0-1 0 0,0 1 1 0 0,0-1-1 0 0,0 0 0 0 0,-1 0 1 0 0,1 1-1 0 0,-1-1 0 0 0,1 1 1 0 0,-1-1-1 0 0,0 1 0 0 0,1 0 1 0 0,-1 0-1 0 0,0 0 1 0 0,-2-1 6 0 0,2 1-13 0 0,-1 0 0 0 0,0 0 0 0 0,0 1 0 0 0,0-1 0 0 0,1 1 0 0 0,-1 0-1 0 0,0 0 1 0 0,0 0 0 0 0,0 0 0 0 0,0 0 0 0 0,0 1 0 0 0,-2 0 13 0 0,-35 12-136 0 0,11-3 214 0 0,24-8-61 0 0,-6 0 97 0 0,1 1 1 0 0,-1 1 0 0 0,-3 2-115 0 0,12-6-13 0 0,1 1-1 0 0,-1-1 1 0 0,1 1 0 0 0,-1 0-1 0 0,1 0 1 0 0,-1 0-1 0 0,1 0 1 0 0,-1 0 0 0 0,1 0-1 0 0,0 0 1 0 0,0 0-1 0 0,0 1 1 0 0,-1-1 0 0 0,1 0-1 0 0,0 1 1 0 0,1-1 0 0 0,-1 1-1 0 0,0-1 1 0 0,0 1-1 0 0,1-1 1 0 0,-1 1 0 0 0,0-1-1 0 0,1 1 1 0 0,0 1 13 0 0,-4 16-80 0 0,3-16 113 0 0,1-1 0 0 0,-1 0 0 0 0,1 0 0 0 0,-1 0 1 0 0,1 1-1 0 0,0-1 0 0 0,0 0 0 0 0,0 0 0 0 0,0 1 0 0 0,0-1-33 0 0,1 5-28 0 0,-1-1 1 0 0,0 1 0 0 0,0-1 0 0 0,-1 1 0 0 0,0-1 0 0 0,0 2 27 0 0,1-6-7 0 0,0 0 0 0 0,1-1 1 0 0,-1 1-1 0 0,0 0 0 0 0,1-1 0 0 0,0 1 1 0 0,-1 0-1 0 0,1-1 0 0 0,0 1 0 0 0,0-1 1 0 0,0 1-1 0 0,0-1 0 0 0,0 1 0 0 0,0-1 0 0 0,0 0 1 0 0,0 1-1 0 0,1-1 0 0 0,-1 0 0 0 0,0 0 1 0 0,1 0-1 0 0,-1 0 0 0 0,1 0 7 0 0,5 4 30 0 0,1 0 0 0 0,0 0 0 0 0,7 2-30 0 0,41 19 387 0 0,-48-24-385 0 0,0 0-1 0 0,0 0 1 0 0,0 0 0 0 0,0-1 0 0 0,1 0-1 0 0,-1-1 1 0 0,0 0 0 0 0,0 0-1 0 0,1-1 1 0 0,2 0-2 0 0,-6-1 0 0 0,1 1 0 0 0,0-1 0 0 0,0-1 0 0 0,-1 1 0 0 0,1-1 0 0 0,-1 0 0 0 0,0 0 0 0 0,3-3 0 0 0,38-33 0 0 0,-17 14 0 0 0,-18 15-345 0 0,-1-1 0 0 0,0 0 0 0 0,6-9 345 0 0,13-13-1085 0 0,-25 28 1071 0 0,1 1 1 0 0,0 0-1 0 0,0 0 0 0 0,0 1 0 0 0,1-1 0 0 0,-1 1 0 0 0,1 0 1 0 0,2 0 13 0 0,-8 3 4 0 0,1 0 1 0 0,-1 0 0 0 0,1 0 0 0 0,-1 0 0 0 0,1 0-1 0 0,-1 0 1 0 0,1 0 0 0 0,-1 1 0 0 0,0-1-1 0 0,1 0 1 0 0,-1 0 0 0 0,1 1 0 0 0,-1-1 0 0 0,1 0-1 0 0,-1 1 1 0 0,0-1 0 0 0,1 0 0 0 0,-1 1-1 0 0,0-1 1 0 0,1 0 0 0 0,-1 1 0 0 0,0-1 0 0 0,0 1-1 0 0,1-1 1 0 0,-1 1 0 0 0,0-1-5 0 0,6 12 42 0 0,-6-11-42 0 0,0 1 0 0 0,1 0 0 0 0,-1 0 0 0 0,0 0 0 0 0,-1 0 0 0 0,1-1 0 0 0,0 1 0 0 0,-1 0 0 0 0,1 0 0 0 0,-1-1 0 0 0,1 1 0 0 0,0-1 0 0 0,0 0 0 0 0,-1 0 0 0 0,1 0 0 0 0,0 0 0 0 0,0 1 0 0 0,0-1 0 0 0,0 0 0 0 0,0 0 0 0 0,1 0 0 0 0,-1 0 0 0 0,0 1 0 0 0,0-1 0 0 0,1 0 0 0 0,-1 0 0 0 0,1 0 0 0 0,0 1 0 0 0,0-1 0 0 0,0 1 0 0 0,-1 0 0 0 0,1-1 0 0 0,0 1 0 0 0,0 0 0 0 0,-1-1 0 0 0,1 1 0 0 0,-1 0 0 0 0,0 0 0 0 0,1 0 0 0 0,-1-1 0 0 0,0 1 0 0 0,0 0 0 0 0,0 0 0 0 0,0 0 0 0 0,0 0 0 0 0,-1 1 0 0 0,1-1 0 0 0,0 0 0 0 0,0 0 0 0 0,1 1 0 0 0,-1-1 0 0 0,1 0 0 0 0,-1 0 0 0 0,1 0 0 0 0,0 0 0 0 0,0 0 0 0 0,0 0 0 0 0,0-1 0 0 0,0 1 0 0 0,0 0 0 0 0,1 0 0 0 0,6 15 0 0 0,14 25 1899 0 0,-21-35-1750 0 0,-1-11-136 0 0,0 3-13 0 0,0 0 0 0 0,0 0 1 0 0,0 0-1 0 0,0 0 0 0 0,0 0 0 0 0,0 0 0 0 0,1 0 0 0 0,-1 0 1 0 0,0 0-1 0 0,0 0 0 0 0,1 0 0 0 0,-1 1 0 0 0,0-1 1 0 0,1 0-1 0 0,-1 0 0 0 0,1 0 0 0 0,-1 0 0 0 0,1 0 0 0 0,13-20 23 0 0,-10 15-13 0 0,0 0 0 0 0,1-1 1 0 0,-1 1-1 0 0,1 0-10 0 0,-1 2 0 0 0,-1 0 0 0 0,0 0 0 0 0,0-1 0 0 0,0 0 0 0 0,0 0 0 0 0,-1 0 0 0 0,10-16 0 0 0,-1 4-99 0 0,24-34-874 0 0,-31 46 874 0 0,0 0 0 0 0,1 0 0 0 0,-1 1 0 0 0,1 0 0 0 0,0 0 0 0 0,0 0 0 0 0,0 1 0 0 0,4-2 99 0 0,-8 4-12 0 0,12 21 678 0 0,-3 1-516 0 0,6 13 438 0 0,5 16-588 0 0,-17-36 55 0 0,1 0 0 0 0,1 0 0 0 0,0 0 0 0 0,1-1 0 0 0,1 0-1 0 0,0 0 1 0 0,3 3-55 0 0,-10-15-21 0 0,-1-1 1 0 0,1 1-1 0 0,0-1 0 0 0,-1 1 0 0 0,1 0 1 0 0,0-1-1 0 0,0 1 0 0 0,-1-1 1 0 0,1 0-1 0 0,0 1 0 0 0,0-1 0 0 0,0 0 1 0 0,-1 1-1 0 0,1-1 0 0 0,0 0 0 0 0,0 0 1 0 0,0 0-1 0 0,0 0 0 0 0,0 1 0 0 0,0-1 1 0 0,-1 0-1 0 0,1-1 0 0 0,0 1 0 0 0,0 0 1 0 0,0 0-1 0 0,0 0 0 0 0,0 0 0 0 0,0-1 21 0 0,10-5-2462 0 0,-1-2-3684 0 0,-1 3-912 0 0</inkml:trace>
  <inkml:trace contextRef="#ctx0" brushRef="#br0" timeOffset="609.119">1436 14 16991 0 0,'-4'0'1536'0'0,"-4"1"-1374"0"0,0 1 0 0 0,0 0 0 0 0,1 0 0 0 0,-1 1 0 0 0,0 0 0 0 0,1 0 0 0 0,0 1 0 0 0,-2 1-162 0 0,-66 40 1627 0 0,67-41-1464 0 0,0 0 0 0 0,1 0-1 0 0,0 1 1 0 0,0 1 0 0 0,0-1 0 0 0,0 1-1 0 0,1 0 1 0 0,0 1 0 0 0,1-1 0 0 0,-1 1-1 0 0,1 0 1 0 0,0 1 0 0 0,-2 4-163 0 0,6-8 75 0 0,0 0 1 0 0,0 0 0 0 0,0 0-1 0 0,0 0 1 0 0,1 0-1 0 0,0 0 1 0 0,0 0-1 0 0,0 0 1 0 0,0 1-1 0 0,0-1 1 0 0,1 0-1 0 0,0 0 1 0 0,0 0-1 0 0,0 0 1 0 0,0-1-1 0 0,1 1 1 0 0,-1 0-76 0 0,2 0 37 0 0,-1 0-1 0 0,1-1 1 0 0,0 1 0 0 0,0-1 0 0 0,0 0-1 0 0,0 0 1 0 0,0 0 0 0 0,1 0 0 0 0,-1-1-1 0 0,1 1 1 0 0,0-1 0 0 0,3 2-37 0 0,7 3 130 0 0,1-1 0 0 0,14 5-130 0 0,-20-8 0 0 0,0 0 0 0 0,1 0 0 0 0,-1-1 0 0 0,1 0 0 0 0,0 0 0 0 0,0-1 0 0 0,0-1 0 0 0,-1 1 0 0 0,1-2 0 0 0,0 1 0 0 0,0-2 0 0 0,0 1 0 0 0,-1-1 0 0 0,3-1 0 0 0,19-8 0 0 0,-1-2 0 0 0,-1-1 0 0 0,0-2 0 0 0,23-16 0 0 0,-11 7 0 0 0,-20 13 0 0 0,0-1 0 0 0,-1-1 0 0 0,-1-1 0 0 0,15-15 0 0 0,-28 23-34 0 0,0 0 0 0 0,-1 0 0 0 0,0-1 0 0 0,0 0 0 0 0,0 0 0 0 0,-1-1 0 0 0,0 0 34 0 0,-4 8 2 0 0,0 0 0 0 0,0 0 1 0 0,1 1-1 0 0,-1-1 0 0 0,0 0 1 0 0,0 0-1 0 0,0 1 0 0 0,0-1 1 0 0,0 0-1 0 0,-1 0 1 0 0,1 0-1 0 0,0 1 0 0 0,0-1 1 0 0,0 0-1 0 0,-1 0 0 0 0,1 1 1 0 0,0-1-1 0 0,-1 0 0 0 0,1 1 1 0 0,0-1-1 0 0,-1 0 1 0 0,1 1-1 0 0,-1-1 0 0 0,1 1 1 0 0,-1-1-1 0 0,0 1 0 0 0,1-1 1 0 0,-1 1-1 0 0,0-1 0 0 0,1 1 1 0 0,-1-1-1 0 0,0 1 0 0 0,1 0 1 0 0,-1-1-1 0 0,0 1 1 0 0,1 0-1 0 0,-1 0-2 0 0,-2-2 11 0 0,0 1-1 0 0,0 0 1 0 0,0 1 0 0 0,0-1 0 0 0,0 0-1 0 0,0 1 1 0 0,0-1 0 0 0,0 1 0 0 0,0 0-11 0 0,-3 1-32 0 0,0 0 1 0 0,0 0-1 0 0,0 1 1 0 0,0 0-1 0 0,0 0 1 0 0,1 0-1 0 0,-1 1 1 0 0,1-1 0 0 0,0 1-1 0 0,-1 1 1 0 0,1-1-1 0 0,1 1 1 0 0,-4 3 31 0 0,-5 4 82 0 0,1 2 0 0 0,1 0-1 0 0,0 0 1 0 0,-2 4-82 0 0,9-9-14 0 0,-1-1 1 0 0,1 1-1 0 0,1 0 0 0 0,0 0 0 0 0,0 0 0 0 0,0 0 1 0 0,1 3 13 0 0,-5 12-34 0 0,6-18 69 0 0,0 0 1 0 0,0 0 0 0 0,1 0 0 0 0,-1 0 0 0 0,1 0 0 0 0,0 0 0 0 0,1 0 0 0 0,-1 0 0 0 0,2 2-36 0 0,-1-2 30 0 0,-1-1 1 0 0,1 1-1 0 0,-1 0 0 0 0,0 0 1 0 0,0 0-1 0 0,-1 0 1 0 0,0 4-31 0 0,1-8-3 0 0,0 0 1 0 0,0 1 0 0 0,0-1-1 0 0,0 0 1 0 0,0 0 0 0 0,0 1 0 0 0,0-1-1 0 0,0 0 1 0 0,0 0 0 0 0,1 0-1 0 0,-1 1 1 0 0,0-1 0 0 0,1 0-1 0 0,-1 0 1 0 0,1 0 0 0 0,0 0 0 0 0,-1 0-1 0 0,1 0 1 0 0,0 0 0 0 0,0 0-1 0 0,-1 0 1 0 0,1 0 0 0 0,0 0 0 0 0,0 0-1 0 0,0-1 1 0 0,0 1 0 0 0,1 0 2 0 0,5 4-30 0 0,0-1 1 0 0,0 0-1 0 0,0-1 0 0 0,3 1 30 0 0,7 4-25 0 0,-11-4 107 0 0,0-1 0 0 0,-1-1 0 0 0,2 1 0 0 0,-1-1 0 0 0,0 0-1 0 0,0 0 1 0 0,1-1 0 0 0,-1 0 0 0 0,1 0 0 0 0,-1 0 0 0 0,1-1 0 0 0,-1 0 0 0 0,1 0 0 0 0,-1-1-1 0 0,1 0 1 0 0,-1 0 0 0 0,3-1-82 0 0,2-1 251 0 0,-1 0-937 0 0,1 0 0 0 0,-1-1 0 0 0,0 0 0 0 0,0-1 686 0 0,-1 2-1291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9:09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98 251 15664 0 0,'0'0'356'0'0,"0"0"49"0"0,0 0 21 0 0,0 0-42 0 0,0 0-267 0 0,-1 0-1 0 0,1 0 0 0 0,-1 0 0 0 0,1 0 1 0 0,-1 0-1 0 0,1 0 0 0 0,-1 0 0 0 0,1 0 0 0 0,-1 0 1 0 0,1 0-1 0 0,-1 0 0 0 0,1 0 0 0 0,-1 0 1 0 0,1 0-1 0 0,-1 1 0 0 0,1-1 0 0 0,0 0 0 0 0,-1 0-116 0 0,1 3 139 0 0,1-1 0 0 0,-1 0 0 0 0,1 0 0 0 0,0 0-1 0 0,0 1 1 0 0,0-1 0 0 0,0 0 0 0 0,0 0 0 0 0,0 0-1 0 0,0-1 1 0 0,0 1 0 0 0,1 0 0 0 0,0 1-139 0 0,11 16 755 0 0,8 35 61 0 0,-1 1 0 0 0,8 44-816 0 0,-21-73 51 0 0,-1-3 417 0 0,-1-1 0 0 0,-1 1 1 0 0,-1-1-1 0 0,1 16-468 0 0,-4-27-87 0 0,1 1 0 0 0,1-1-1 0 0,1 6 88 0 0,-1-6-71 0 0,0 0 0 0 0,-1 0-1 0 0,0 6 72 0 0,1 0 59 0 0,-2-14-47 0 0,1-1 0 0 0,-1 1-1 0 0,0 0 1 0 0,0 0 0 0 0,0-1-1 0 0,0 1 1 0 0,0 0 0 0 0,0 0 0 0 0,-1-1-1 0 0,1 1 1 0 0,-1 0 0 0 0,0-1-1 0 0,0 1 1 0 0,-1 1-12 0 0,1-4-128 0 0,0 0-1 0 0,0-1 1 0 0,0 1 0 0 0,0 0-1 0 0,0-1 1 0 0,0 1 0 0 0,0-1-1 0 0,1 1 1 0 0,-1-1 0 0 0,0 0 0 0 0,0 1-1 0 0,0-1 1 0 0,0 0 128 0 0,-1-2-557 0 0,1 1 1 0 0,-1 0-1 0 0,1-1 1 0 0,0 1-1 0 0,-1-1 1 0 0,1 0-1 0 0,1 1 0 0 0,-1-1 1 0 0,0-2 556 0 0,-2-8-6897 0 0</inkml:trace>
  <inkml:trace contextRef="#ctx0" brushRef="#br0" timeOffset="291.046">164 340 6448 0 0,'-1'-4'189'0'0,"0"-1"-1"0"0,1 1 1 0 0,0 0 0 0 0,0-1-1 0 0,0 1 1 0 0,0 0 0 0 0,0-1 0 0 0,1 1-1 0 0,0 0 1 0 0,0 0 0 0 0,0 0-1 0 0,1 0 1 0 0,-1 0 0 0 0,1-1-189 0 0,-1 3 328 0 0,0 1-1 0 0,1-1 1 0 0,-1 0 0 0 0,1 0 0 0 0,-1 1 0 0 0,1-1-1 0 0,-1 1 1 0 0,1-1 0 0 0,0 1 0 0 0,0 0 0 0 0,0-1 0 0 0,0 1-1 0 0,0 0 1 0 0,0 0 0 0 0,0 1 0 0 0,0-1 0 0 0,0 0-1 0 0,0 1 1 0 0,0-1 0 0 0,0 1 0 0 0,1 0 0 0 0,-1-1 0 0 0,0 1-1 0 0,0 0 1 0 0,1 1 0 0 0,-1-1 0 0 0,2 0-328 0 0,4 2 222 0 0,-1 0-1 0 0,1 1 1 0 0,0-1 0 0 0,-1 1 0 0 0,0 1 0 0 0,0 0 0 0 0,0 0 0 0 0,0 0-1 0 0,0 0 1 0 0,-1 1 0 0 0,4 4-222 0 0,4 1 390 0 0,-10-7-318 0 0,0 1 0 0 0,0-1 0 0 0,-1 1 0 0 0,1 0 0 0 0,-1 0 0 0 0,0 0 0 0 0,0 1 0 0 0,0-1 0 0 0,0 1 0 0 0,-1-1 0 0 0,0 1 0 0 0,1 1-72 0 0,-2-3 81 0 0,0 0 0 0 0,0 1 0 0 0,-1-1-1 0 0,1 0 1 0 0,-1 0 0 0 0,1 0 0 0 0,-1 0 0 0 0,0 0-1 0 0,0 1 1 0 0,-1-1 0 0 0,1 0 0 0 0,0 0 0 0 0,-1 0-1 0 0,0 0 1 0 0,0 0 0 0 0,0 0 0 0 0,0 0 0 0 0,0 0-1 0 0,-1 0 1 0 0,-1 2-81 0 0,0 0 94 0 0,-6 9 271 0 0,-1 0 0 0 0,-9 9-365 0 0,15-19 65 0 0,-1 1 1 0 0,1-1-1 0 0,-1 0 0 0 0,0-1 0 0 0,0 1 0 0 0,-1-1 1 0 0,1 0-1 0 0,-1 0 0 0 0,-2 1-65 0 0,-7 1 30 0 0,0 1 1 0 0,-1-2 0 0 0,0 0-1 0 0,0-1 1 0 0,0-1-1 0 0,0 0 1 0 0,0-1-1 0 0,0-1 1 0 0,0 0-1 0 0,-1-1 1 0 0,-6-2-31 0 0,19 2-63 0 0,1 0 1 0 0,-1-1-1 0 0,0 1 1 0 0,1-1 0 0 0,0 0-1 0 0,-1 0 1 0 0,1 0-1 0 0,0 0 1 0 0,0 0-1 0 0,0-1 1 0 0,0 1-1 0 0,1-1 1 0 0,-1 0-1 0 0,1 0 1 0 0,0 0-1 0 0,-1 0 63 0 0,-8-11-484 0 0,10 13 311 0 0,0 0 0 0 0,0 0 0 0 0,1 0 0 0 0,-1 0 0 0 0,0 0 1 0 0,1 0-1 0 0,-1 0 0 0 0,1 0 0 0 0,0 0 0 0 0,-1-1 0 0 0,1 1 0 0 0,0 0 0 0 0,-1 0 0 0 0,1-1 0 0 0,0 1 0 0 0,0 0 1 0 0,0 0-1 0 0,0-1 0 0 0,0 1 0 0 0,1 0 0 0 0,-1 0 0 0 0,0-1 0 0 0,1 1 0 0 0,-1 0 0 0 0,0 0 0 0 0,1 0 1 0 0,0 0-1 0 0,0-2 173 0 0,2-6-3764 0 0,3-8-2673 0 0</inkml:trace>
  <inkml:trace contextRef="#ctx0" brushRef="#br0" timeOffset="1065.067">523 1 15664 0 0,'0'0'356'0'0,"3"22"1045"0"0,1-8-938 0 0,1 0 0 0 0,-2 1 0 0 0,0-1 0 0 0,-1 1 0 0 0,0 1-463 0 0,6 35 1658 0 0,1 18 247 0 0,17 71-1318 0 0,-17-75-587 0 0,-8-36-304 0 0,-2-11 369 0 0,-5-40 1247 0 0,6 11-1393 0 0,1 0-1 0 0,0-1 1 0 0,1 1 0 0 0,0 0-1 0 0,1 0 1 0 0,1 0-1 0 0,-1 1 1 0 0,2-1 0 0 0,-1 1-1 0 0,1 0 1 0 0,1 0-1 0 0,0 1 1 0 0,0-1 0 0 0,1 1-1 0 0,0 1 1 0 0,1-1-1 0 0,3-2 82 0 0,-8 8-18 0 0,0 0 0 0 0,1 0 0 0 0,-1 1 0 0 0,1-1 0 0 0,-1 1 0 0 0,1 0-1 0 0,0 0 1 0 0,0 0 0 0 0,0 0 0 0 0,0 1 0 0 0,0-1 0 0 0,1 1 0 0 0,-1 0 0 0 0,0 1-1 0 0,0-1 1 0 0,1 1 0 0 0,-1-1 0 0 0,1 1 0 0 0,-1 1 0 0 0,0-1 0 0 0,1 1 0 0 0,1 0 18 0 0,-4 0 18 0 0,1 0 0 0 0,-1 1 0 0 0,1-1 0 0 0,-1 1 0 0 0,0-1 1 0 0,1 1-1 0 0,-1 0 0 0 0,0 0 0 0 0,0 0 0 0 0,0 0 0 0 0,-1 0 0 0 0,2 3-18 0 0,2 1 90 0 0,-1 1-1 0 0,0 0 0 0 0,-1 0 0 0 0,1 3-89 0 0,3 6 21 0 0,-1-2 34 0 0,0 0 1 0 0,-1 0-1 0 0,-1 0 1 0 0,0 0 0 0 0,-1 1-1 0 0,0-1 1 0 0,0 14-56 0 0,-2-10-139 0 0,0-1 1 0 0,2 1 0 0 0,2 6 138 0 0,-5-23 38 0 0,0 1 0 0 0,1-1 1 0 0,0 0-1 0 0,-1 1 0 0 0,1-1 0 0 0,0 0 1 0 0,0 0-1 0 0,-1 0 0 0 0,1 0 0 0 0,0 1 1 0 0,0-1-1 0 0,0 0 0 0 0,1 0-38 0 0,-1-1-198 0 0,-1 0-24 0 0,0 0-60 0 0,1-2-246 0 0,7-13-772 0 0,0-2 0 0 0,-1 1 0 0 0,1-9 1300 0 0,-1 6-1449 0 0,0 1 1 0 0,1 1 0 0 0,3-6 1448 0 0,-2 2-655 0 0,-8 19 407 0 0,6 0 585 0 0,-7 2-296 0 0,0 0-1 0 0,1 0 1 0 0,-1 0 0 0 0,0 0-1 0 0,1-1 1 0 0,-1 1 0 0 0,0 0-1 0 0,0 0 1 0 0,1 0 0 0 0,-1 0-1 0 0,0 0 1 0 0,1 0 0 0 0,-1 0-1 0 0,0 0 1 0 0,1 0 0 0 0,-1 0-1 0 0,0 0 1 0 0,1 0 0 0 0,-1 0-1 0 0,0 0 1 0 0,1 0 0 0 0,-1 1-1 0 0,0-1 1 0 0,0 0 0 0 0,1 0-1 0 0,-1 0 1 0 0,0 0 0 0 0,0 0-1 0 0,1 1 1 0 0,-1-1 0 0 0,0 0 0 0 0,0 0-1 0 0,1 1 1 0 0,-1-1 0 0 0,0 0-1 0 0,0 0 1 0 0,0 1 0 0 0,0-1-1 0 0,1 0 1 0 0,-1 0 0 0 0,0 1-1 0 0,0-1 1 0 0,0 0 0 0 0,0 1-1 0 0,0-1 1 0 0,0 1-41 0 0,5 10 446 0 0,-2 1 1 0 0,1 0 0 0 0,-2 0-1 0 0,1 1 1 0 0,-2-1 0 0 0,0 0-1 0 0,0 6-446 0 0,0-12 149 0 0,0 0 0 0 0,1 1-1 0 0,0-1 1 0 0,0 0 0 0 0,0 0-1 0 0,1-1 1 0 0,0 1 0 0 0,0 0-1 0 0,0-1 1 0 0,1 0 0 0 0,0 0-1 0 0,0 0 1 0 0,0 0 0 0 0,0-1-1 0 0,1 1 1 0 0,3 2-149 0 0,-6-7 58 0 0,0 1-1 0 0,0 0 1 0 0,0 0 0 0 0,0-1-1 0 0,0 1 1 0 0,0-1 0 0 0,0 1-1 0 0,0-1 1 0 0,0 0 0 0 0,0 0-1 0 0,0 0 1 0 0,0 0 0 0 0,0 0-1 0 0,0 0 1 0 0,0 0 0 0 0,0-1-1 0 0,0 1 1 0 0,0-1-1 0 0,0 0 1 0 0,0 0-58 0 0,4 0 115 0 0,-1-2-1 0 0,1 1 1 0 0,-1-1-1 0 0,1 1 0 0 0,-1-1 1 0 0,2-2-115 0 0,-5 3 9 0 0,0 0-1 0 0,0 0 1 0 0,0 0 0 0 0,0-1-1 0 0,0 1 1 0 0,-1-1 0 0 0,1 1-1 0 0,-1-1 1 0 0,1 1 0 0 0,-1-1-1 0 0,0 0 1 0 0,0-1-9 0 0,9-38-8 0 0,-8 29 13 0 0,-1 9 20 0 0,0 1 0 0 0,-1-1-1 0 0,0 1 1 0 0,0-1 0 0 0,0 1-1 0 0,0-1 1 0 0,-1 1 0 0 0,1 0-1 0 0,-1-1 1 0 0,0 1 0 0 0,0-1 0 0 0,0 1-1 0 0,-1-1-24 0 0,-1-5 145 0 0,-2-14 261 0 0,5 21-357 0 0,-1-1-1 0 0,1 1 1 0 0,0-1-1 0 0,-1 1 1 0 0,1 0-1 0 0,-1 0 1 0 0,0-1-1 0 0,0 1 0 0 0,0 0 1 0 0,0 0-1 0 0,0 0 1 0 0,0 0-1 0 0,-1 0 1 0 0,1 0-1 0 0,-1 0 0 0 0,1 0 1 0 0,-1 1-1 0 0,-1-2-48 0 0,-3-2-10 0 0,-1 1-1 0 0,0 0 1 0 0,1 0-1 0 0,-1 1 1 0 0,-1 0-1 0 0,1 0 1 0 0,-5-1 10 0 0,8 3-72 0 0,0 0 0 0 0,0 0 0 0 0,-1 0 0 0 0,1 1 0 0 0,0-1 1 0 0,0 1-1 0 0,0 0 0 0 0,-1 0 0 0 0,1 1 0 0 0,0-1 0 0 0,0 1 0 0 0,0 0 0 0 0,0 0 0 0 0,-4 2 72 0 0,7-2-48 0 0,-1-1-1 0 0,1 1 1 0 0,0 0-1 0 0,-1 0 1 0 0,1 0-1 0 0,0 0 1 0 0,0 0 0 0 0,0 0-1 0 0,-1 0 1 0 0,1 1-1 0 0,0-1 1 0 0,1 0-1 0 0,-1 1 1 0 0,0-1-1 0 0,0 0 1 0 0,0 1-1 0 0,1-1 1 0 0,-1 1-1 0 0,1-1 1 0 0,-1 1-1 0 0,1 0 1 0 0,0-1 0 0 0,-1 1 48 0 0,1 0-637 0 0,0-1 1 0 0,0 0 0 0 0,1 1 0 0 0,-1-1-1 0 0,0 0 1 0 0,0 1 0 0 0,1-1 0 0 0,-1 0 0 0 0,0 1-1 0 0,1-1 1 0 0,0 1 636 0 0,2 4-6918 0 0</inkml:trace>
  <inkml:trace contextRef="#ctx0" brushRef="#br0" timeOffset="1334.41">1426 73 15664 0 0,'0'0'718'0'0,"0"0"-19"0"0,0 9-327 0 0,7 145 4574 0 0,-3-65-3114 0 0,-2-64-1440 0 0,-1 0-1 0 0,-1 0 1 0 0,-3 19-392 0 0,-1 23 123 0 0,5-66-153 0 0,-1-1 1 0 0,0 1 0 0 0,0 0 0 0 0,0-1 0 0 0,0 1 0 0 0,0 0-1 0 0,0-1 1 0 0,0 1 0 0 0,0 0 0 0 0,-1-1 0 0 0,1 1 0 0 0,0 0-1 0 0,0-1 1 0 0,0 1 0 0 0,-1-1 0 0 0,1 1 0 0 0,0 0 0 0 0,-1-1-1 0 0,1 1 1 0 0,0-1 0 0 0,-1 1 0 0 0,1-1 0 0 0,-1 1 0 0 0,1-1-1 0 0,-1 1 1 0 0,1-1 0 0 0,-1 0 0 0 0,1 1 0 0 0,-1-1 0 0 0,0 0-1 0 0,1 1 1 0 0,-1-1 0 0 0,1 0 0 0 0,-1 0 0 0 0,0 1 0 0 0,1-1-1 0 0,-1 0 1 0 0,0 0 0 0 0,1 0 0 0 0,-1 0 0 0 0,0 0 0 0 0,1 0-1 0 0,-1 0 31 0 0,-1 0-216 0 0,1-1 0 0 0,0 1 0 0 0,-1-1 0 0 0,1 1 0 0 0,0-1 0 0 0,-1 0 0 0 0,1 1 0 0 0,0-1 0 0 0,0 0 0 0 0,0 0 0 0 0,-1 0 0 0 0,1 0 0 0 0,0 0 0 0 0,0 0 0 0 0,0 0 0 0 0,1 0 1 0 0,-1 0-1 0 0,0-1 0 0 0,0 1 0 0 0,1 0 0 0 0,-1-1 215 0 0,-12-30-7063 0 0,6 15 1541 0 0</inkml:trace>
  <inkml:trace contextRef="#ctx0" brushRef="#br0" timeOffset="2063.755">1342 331 4608 0 0,'-39'-10'353'0'0,"33"7"-227"0"0,8 1-77 0 0,5 0 162 0 0,24-4 3858 0 0,-24 3-3460 0 0,0 2 0 0 0,0-1 0 0 0,1 1 0 0 0,-1 0 0 0 0,1 0 0 0 0,0 1 0 0 0,-1 0 0 0 0,1 1 0 0 0,-1-1-609 0 0,35 6 1187 0 0,-1-2 0 0 0,23-2-1187 0 0,-17 0 112 0 0,86 0 1320 0 0,-121-1-1364 0 0,1 0 0 0 0,-1-2 0 0 0,0 1 0 0 0,0-2 0 0 0,1 0 0 0 0,-1 0 0 0 0,0-1 0 0 0,0 0 0 0 0,-1-1 0 0 0,9-4-68 0 0,-20 8 50 0 0,1 0 1 0 0,-1 0-1 0 0,0 0 0 0 0,1 0 0 0 0,-1 0 0 0 0,0-1 0 0 0,0 1 0 0 0,1 0 0 0 0,-1 0 0 0 0,0 0 0 0 0,0 0 0 0 0,1 0 0 0 0,-1-1 0 0 0,0 1 0 0 0,0 0 0 0 0,1 0 0 0 0,-1 0 0 0 0,0-1 0 0 0,0 1 1 0 0,0 0-1 0 0,1 0 0 0 0,-1 0 0 0 0,0-1 0 0 0,0 1 0 0 0,0 0 0 0 0,0-1 0 0 0,0 1 0 0 0,1 0 0 0 0,-1 0 0 0 0,0-1 0 0 0,0 1 0 0 0,0 0 0 0 0,0-1 0 0 0,0 1 0 0 0,0 0 0 0 0,0 0 0 0 0,0-1-50 0 0,-12-2 295 0 0,-21 5-466 0 0,-1 7 254 0 0,0 2 0 0 0,1 1-1 0 0,-14 8-82 0 0,38-16-72 0 0,3-1 63 0 0,0 0 0 0 0,1 0 0 0 0,-1 0-1 0 0,0 1 1 0 0,1 0 0 0 0,0 0 0 0 0,0 0 0 0 0,0 0-1 0 0,1 1 1 0 0,-1 0 0 0 0,1 0 0 0 0,0 0-1 0 0,0 2 10 0 0,2-4 0 0 0,-1 0-1 0 0,1 0 0 0 0,-1 0 0 0 0,0 0 0 0 0,0-1 0 0 0,0 1 1 0 0,1-2 19 0 0,1 0 0 0 0,-1 0 0 0 0,1 0 0 0 0,-1 0 0 0 0,1 0 0 0 0,0 1 0 0 0,0-1-1 0 0,0 0 1 0 0,0 1 0 0 0,0-1 0 0 0,0 1 0 0 0,0-1 0 0 0,0 1 0 0 0,0 0-1 0 0,1-1 1 0 0,-1 1 0 0 0,1 0 0 0 0,-1-1 0 0 0,1 1 0 0 0,0 0 0 0 0,-1 0-1 0 0,1-1 1 0 0,0 1 0 0 0,0 0 0 0 0,0 1-19 0 0,1 6 210 0 0,3 14 395 0 0,-3-22-581 0 0,-1 0-1 0 0,1 1 1 0 0,-1-1-1 0 0,1 0 1 0 0,0 0-1 0 0,0 0 1 0 0,-1 0-1 0 0,1-1 1 0 0,0 1-1 0 0,0 0 1 0 0,0 0-1 0 0,0 0 0 0 0,0-1 1 0 0,0 1-1 0 0,0-1 1 0 0,0 1-1 0 0,1 0 1 0 0,-1-1-1 0 0,0 0-23 0 0,9 3 16 0 0,-1-1 0 0 0,1 0 0 0 0,0-1 0 0 0,0 0 0 0 0,0 0 0 0 0,0-1 0 0 0,0-1 0 0 0,0 1 0 0 0,2-2-16 0 0,-8 1 14 0 0,-1 0 0 0 0,0 0 0 0 0,1-1 0 0 0,-1 1-1 0 0,0-1 1 0 0,0 1 0 0 0,0-1 0 0 0,0 0 0 0 0,-1 0-1 0 0,2-2-13 0 0,28-25 286 0 0,-27 24-230 0 0,86-94 6 0 0,-79 86-132 0 0,1 1 0 0 0,0 1 0 0 0,0 0 0 0 0,1 0 0 0 0,10-4 70 0 0,-23 14 0 0 0,1 1 0 0 0,-1-1-1 0 0,0 1 1 0 0,1-1-1 0 0,-1 1 1 0 0,1 0 0 0 0,-1-1-1 0 0,1 1 1 0 0,-1 0-1 0 0,1 0 1 0 0,-1 0 0 0 0,1 0-1 0 0,-1 0 1 0 0,0 0 0 0 0,1 1-1 0 0,-1-1 1 0 0,1 1 0 0 0,2 0 2 0 0,0 0 0 0 0,0 1 1 0 0,0-1-1 0 0,-1 1 0 0 0,1 0 1 0 0,0 0-1 0 0,0 1-2 0 0,-1-1 11 0 0,1 1-1 0 0,-1 0 1 0 0,1 0 0 0 0,-1 0-1 0 0,0 0 1 0 0,0 0 0 0 0,0 1-1 0 0,0-1 1 0 0,-1 1-1 0 0,0 0 1 0 0,1 0 0 0 0,-1 0-1 0 0,1 3-10 0 0,3 18-37 0 0,0-5-26 0 0,-1 0-1 0 0,0 14 64 0 0,-4-28 8 0 0,1-1 0 0 0,-1 0-1 0 0,1 1 1 0 0,-1-1-1 0 0,2 0 1 0 0,0 2-8 0 0,-1-3 24 0 0,0 0-1 0 0,0 0 1 0 0,-1 1-1 0 0,0-1 1 0 0,1 1 0 0 0,-1-1-1 0 0,-1 1 1 0 0,1 4-24 0 0,-8 15 847 0 0,7-22-703 0 0,0-2-59 0 0,0 0-12 0 0,0 0 2 0 0,0 0 10 0 0,0-1-72 0 0,-1 1-1 0 0,0-1 0 0 0,1 1 1 0 0,-1-1-1 0 0,1 1 0 0 0,-1-1 1 0 0,1 0-1 0 0,-1 1 1 0 0,1-1-1 0 0,0 0 0 0 0,-1 1 1 0 0,1-1-1 0 0,0 0 1 0 0,-1 0-1 0 0,1 1 0 0 0,0-1 1 0 0,0 0-1 0 0,0 0 0 0 0,-1 0 1 0 0,1 1-1 0 0,0-1 1 0 0,0 0-1 0 0,0 0 0 0 0,1 0 1 0 0,-1 1-1 0 0,0-1 0 0 0,0 0 1 0 0,0 0-1 0 0,1 0-12 0 0,-2-9 105 0 0,0 7-99 0 0,0 0-1 0 0,1 0 1 0 0,-1 0-1 0 0,0 0 1 0 0,1 0-1 0 0,0 0 1 0 0,0 0-1 0 0,0 0 1 0 0,0-1-1 0 0,0 1 1 0 0,0 0-1 0 0,1 0 1 0 0,0 0-1 0 0,-1 0 1 0 0,1 0-1 0 0,0 0 1 0 0,1 0-1 0 0,-1 1 1 0 0,0-1-1 0 0,1 0 1 0 0,0 0-1 0 0,-1 1 1 0 0,1-1-6 0 0,21-31-146 0 0,-19 26 110 0 0,1 0-1 0 0,0 1 0 0 0,0 0 0 0 0,1 0 1 0 0,5-5 36 0 0,7-5-360 0 0,0 2 1 0 0,1 0 0 0 0,0 1-1 0 0,3-1 360 0 0,-20 15 3 0 0,0-1 0 0 0,-1 0 0 0 0,1 0 0 0 0,0 1 0 0 0,0-1 0 0 0,0 1 0 0 0,-1 0-1 0 0,1-1 1 0 0,0 1 0 0 0,0 0 0 0 0,0 0 0 0 0,0 0 0 0 0,-1 0 0 0 0,1 0 0 0 0,0 1 0 0 0,0-1-1 0 0,0 1 1 0 0,0-1 0 0 0,-1 1 0 0 0,1 0 0 0 0,0-1 0 0 0,-1 1 0 0 0,1 0 0 0 0,0 0 0 0 0,-1 0-1 0 0,1 0 1 0 0,0 2-3 0 0,5 3-4 0 0,-1 0 0 0 0,0 0-1 0 0,0 1 1 0 0,-1 0 0 0 0,2 2 4 0 0,-3-4 99 0 0,18 32 619 0 0,-17-29-646 0 0,0 2 0 0 0,-1-1 0 0 0,2 5-72 0 0,-3-5 126 0 0,1-1-1 0 0,0 1 1 0 0,1-1-1 0 0,3 5-125 0 0,19 32-176 0 0,-25-42 562 0 0,-2-2-840 0 0,0-1 1 0 0,0 1 0 0 0,1-1-1 0 0,-1 0 1 0 0,0 1-1 0 0,0-1 1 0 0,1 1 0 0 0,-1-1-1 0 0,0 0 1 0 0,1 1-1 0 0,-1-1 1 0 0,0 0 0 0 0,1 1-1 0 0,-1-1 1 0 0,1 0 0 0 0,-1 0-1 0 0,0 1 1 0 0,1-1-1 0 0,-1 0 1 0 0,1 0 0 0 0,-1 0-1 0 0,1 0 1 0 0,-1 1 453 0 0,9-1-6637 0 0</inkml:trace>
  <inkml:trace contextRef="#ctx0" brushRef="#br0" timeOffset="2355.687">2646 253 17215 0 0,'1'0'67'0'0,"0"0"-1"0"0,0 0 1 0 0,0 0-1 0 0,-1 0 0 0 0,1 0 1 0 0,0 0-1 0 0,0 0 1 0 0,-1 0-1 0 0,1 0 0 0 0,0 1 1 0 0,0-1-1 0 0,0 0 1 0 0,-1 0-1 0 0,1 1 0 0 0,0-1 1 0 0,-1 0-1 0 0,1 1 1 0 0,0-1-1 0 0,-1 1 0 0 0,2 0-66 0 0,-2 0 63 0 0,0 0 0 0 0,0 0 0 0 0,1 0 0 0 0,-1 0 0 0 0,0 0 0 0 0,0 0 0 0 0,0 0 0 0 0,0 0 0 0 0,0 0 0 0 0,0 0-1 0 0,-1 0 1 0 0,1 0 0 0 0,0 1-63 0 0,-1 4-250 0 0,1-4 329 0 0,-1 0 0 0 0,1 0 0 0 0,-1 0 0 0 0,0 0 0 0 0,1 0 0 0 0,-1 0 0 0 0,0 0 0 0 0,0 0 0 0 0,0-1 0 0 0,0 1 0 0 0,-1 0 0 0 0,1-1 0 0 0,0 1 0 0 0,-1-1 0 0 0,1 1 0 0 0,-1-1 0 0 0,0 1 0 0 0,-1 0-79 0 0,-8 8 768 0 0,10-9-725 0 0,0 0 1 0 0,0 0-1 0 0,0 0 1 0 0,0 0-1 0 0,0 1 1 0 0,0-1 0 0 0,0 0-1 0 0,0 1 1 0 0,0-1-1 0 0,1 1 1 0 0,-1-1-1 0 0,1 1 1 0 0,-1-1-1 0 0,1 1 1 0 0,0-1 0 0 0,-1 1-1 0 0,1-1 1 0 0,0 1-1 0 0,0-1 1 0 0,0 1-1 0 0,0 0 1 0 0,0 0-44 0 0,2 2 43 0 0,-1 0 1 0 0,0 0-1 0 0,1-1 1 0 0,0 1-1 0 0,-1 0 1 0 0,2-1-1 0 0,0 2-43 0 0,7 13 90 0 0,-8-13-57 0 0,1-1 0 0 0,0 0 0 0 0,0 0 0 0 0,0 0 0 0 0,1 0 0 0 0,0-1 0 0 0,-1 1 0 0 0,1-1 0 0 0,1 0-33 0 0,19 21 377 0 0,-6-5-275 0 0,-13-14-89 0 0,-1-1-1 0 0,0 1 0 0 0,0 0 1 0 0,0 0-1 0 0,-1 1 0 0 0,3 3-12 0 0,1 4 484 0 0,-5-11-366 0 0,-1 0 1 0 0,0 0 0 0 0,0 0 0 0 0,0 0 0 0 0,0 0 0 0 0,0 0-1 0 0,0 0 1 0 0,-1 1 0 0 0,1-1 0 0 0,-1 0 0 0 0,1 0 0 0 0,-1 1-119 0 0,0-3 20 0 0,0 1 1 0 0,0-1-1 0 0,-1 1 1 0 0,1 0 0 0 0,0-1-1 0 0,-1 1 1 0 0,1-1 0 0 0,0 1-1 0 0,-1-1 1 0 0,1 1-1 0 0,-1-1 1 0 0,1 1 0 0 0,-1-1-1 0 0,1 0 1 0 0,-1 1-1 0 0,1-1 1 0 0,-1 0 0 0 0,1 1-1 0 0,-1-1 1 0 0,1 0 0 0 0,-1 1-21 0 0,-12 3 652 0 0,-19 0-578 0 0,-1-1 1 0 0,0-2 0 0 0,-21-2-75 0 0,8 1-6763 0 0,26 0-1804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5:32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10592 0 0,'0'0'818'0'0,"0"0"-288"0"0,3 10 5930 0 0,0-1-5470 0 0,2 21-205 0 0,-3-23-600 0 0,0 0 1 0 0,-1 1-1 0 0,0-1 0 0 0,0 1 1 0 0,-1 0-1 0 0,0-1 1 0 0,0 1-1 0 0,-1 0 0 0 0,0-1 1 0 0,0 1-1 0 0,-1 1-185 0 0,1-3 14 0 0,0 0 1 0 0,1 0-1 0 0,-1 0 0 0 0,1 0 0 0 0,0 0 1 0 0,1 0-1 0 0,0 0 0 0 0,0 0 0 0 0,2 6-14 0 0,-3-11 1 0 0,0 7-1 0 0,-2-3-46 0 0,1-4-200 0 0,1-1-95 0 0,0 0-915 0 0,-2-1-3769 0 0,-5-4-1612 0 0</inkml:trace>
  <inkml:trace contextRef="#ctx0" brushRef="#br0" timeOffset="779.634">178 1 12464 0 0,'0'0'572'0'0,"0"2"-11"0"0,6 13-384 0 0,0 0-1 0 0,1-1 1 0 0,6 9-177 0 0,-7-12 447 0 0,0 1-1 0 0,0-1 1 0 0,-1 1 0 0 0,-1 0 0 0 0,0 1-1 0 0,2 7-446 0 0,0 15 1127 0 0,-3-23-722 0 0,0 0 1 0 0,-2 1 0 0 0,1-1-1 0 0,-1 1 1 0 0,-1-1-1 0 0,-1 13-405 0 0,0-24 34 0 0,1 1 0 0 0,0-1 0 0 0,0 1 0 0 0,-1 0 0 0 0,1-1 0 0 0,-1 1-1 0 0,0-1 1 0 0,1 0 0 0 0,-1 1 0 0 0,0-1 0 0 0,0 1 0 0 0,0-1 0 0 0,0 0 0 0 0,0 1-34 0 0,1-2 13 0 0,0 0 0 0 0,-1 0 0 0 0,1 0 0 0 0,0 1 0 0 0,-1-1 0 0 0,1 0 1 0 0,0 0-1 0 0,-1 0 0 0 0,1 0 0 0 0,0 0 0 0 0,-1 0 0 0 0,1 1 1 0 0,0-1-1 0 0,-1 0 0 0 0,1 0 0 0 0,0 0 0 0 0,-1 0 0 0 0,1 0 0 0 0,0 0 1 0 0,-1 0-1 0 0,1-1 0 0 0,0 1 0 0 0,-1 0 0 0 0,1 0-13 0 0,-1 0 18 0 0,0-1-1 0 0,0 1 0 0 0,1-1 0 0 0,-1 1 1 0 0,0-1-1 0 0,1 0 0 0 0,-1 1 1 0 0,0-1-1 0 0,1 0 0 0 0,-1 1 0 0 0,1-1 1 0 0,-1 0-1 0 0,0-1-17 0 0,-1-1 61 0 0,0-1-1 0 0,0 0 1 0 0,0 0 0 0 0,0 0 0 0 0,1 0-1 0 0,0-1 1 0 0,-1 1 0 0 0,2 0 0 0 0,-1 0-1 0 0,0-1 1 0 0,1-2-61 0 0,-1 2-61 0 0,1 1 0 0 0,0-1 0 0 0,0 0 0 0 0,0 1 0 0 0,1-1 0 0 0,-1 1 0 0 0,1-1 0 0 0,0 1 0 0 0,1-1 0 0 0,-1 1 0 0 0,1 0 0 0 0,0-1 0 0 0,0 1 0 0 0,0 0 0 0 0,1-1 61 0 0,4-7 0 0 0,-6 11-1 0 0,0-1 0 0 0,0 0 1 0 0,0 0-1 0 0,0 0 0 0 0,1 1 0 0 0,-1-1 0 0 0,1 1 1 0 0,-1-1-1 0 0,1 1 0 0 0,-1-1 0 0 0,1 1 0 0 0,0 0 1 0 0,1-1 0 0 0,1 0-31 0 0,1 0 1 0 0,-1 0-1 0 0,1 0 1 0 0,0 0-1 0 0,-1 1 1 0 0,1 0-1 0 0,0 0 1 0 0,0 0-1 0 0,0 1 1 0 0,0 0 30 0 0,10 0-24 0 0,0 0 0 0 0,10 3 24 0 0,21 0-53 0 0,-10 0 53 0 0,-27-1 0 0 0,1-1 0 0 0,-1-1 0 0 0,0 0 0 0 0,3 0 0 0 0,-5-1 0 0 0,27-3 0 0 0,19-4 0 0 0,-44 6 0 0 0,0 0 0 0 0,0-1 0 0 0,0 0 0 0 0,0 0 0 0 0,0-1 0 0 0,-1 0 0 0 0,0-1 0 0 0,2-1 0 0 0,-8 5 3 0 0,-1 0 0 0 0,0 0 0 0 0,1 0 0 0 0,-1 0 0 0 0,1 0 0 0 0,-1-1 0 0 0,0 1 0 0 0,0 0-1 0 0,0-1 1 0 0,0 1 0 0 0,0-1 0 0 0,0 1 0 0 0,0-1 0 0 0,-1 0 0 0 0,1 1 0 0 0,0-1 0 0 0,-1 0-1 0 0,1 1 1 0 0,-1-1 0 0 0,0 0 0 0 0,0 0 0 0 0,1 0 0 0 0,-1 1 0 0 0,-1-1-3 0 0,1 0 0 0 0,0 0-1 0 0,-1 0 1 0 0,0 0 0 0 0,0 0 0 0 0,1 0-1 0 0,-1 0 1 0 0,0 0 0 0 0,0 1-1 0 0,-1-1 1 0 0,1 0 0 0 0,0 1 0 0 0,0-1-1 0 0,-1 1 1 0 0,1 0 0 0 0,-1-1 0 0 0,1 1-1 0 0,-1 0 1 0 0,0 0 0 0 0,0 0 0 0 0,1 0-1 0 0,-2 0 1 0 0,-2-2-5 0 0,-1 1 0 0 0,0 0 0 0 0,0 0 0 0 0,0 1 0 0 0,0 0 0 0 0,0 0-1 0 0,0 0 1 0 0,0 1 0 0 0,0 0 0 0 0,0 0 0 0 0,-1 0 0 0 0,1 1 0 0 0,-3 0 5 0 0,2 1-2 0 0,0-1 0 0 0,0 1 0 0 0,0 0 0 0 0,0 1 1 0 0,0-1-1 0 0,1 1 0 0 0,-1 1 0 0 0,1-1 0 0 0,0 1 1 0 0,0 0-1 0 0,0 1 2 0 0,5-4 15 0 0,0 0 0 0 0,1 1-1 0 0,-1-1 1 0 0,0 0 0 0 0,1 1 0 0 0,-1-1 0 0 0,1 1 0 0 0,-1-1 0 0 0,1 1 0 0 0,0-1 0 0 0,-1 1 0 0 0,1-1 0 0 0,0 1-1 0 0,0 0 1 0 0,0-1 0 0 0,1 2-15 0 0,-2 10 0 0 0,-1-9 14 0 0,1 1 0 0 0,0 0 0 0 0,1 0 0 0 0,-1-1 0 0 0,1 1 0 0 0,0 0 0 0 0,0 0 0 0 0,0 0 0 0 0,1 0 0 0 0,0-1 0 0 0,-1 1 0 0 0,2 0 0 0 0,-1-1 0 0 0,1 1 0 0 0,-1-1 0 0 0,1 1 0 0 0,2 1-14 0 0,7 11-309 0 0,-9-13 310 0 0,1 0-1 0 0,-1-1 1 0 0,1 1-1 0 0,0-1 0 0 0,0 1 1 0 0,0-1-1 0 0,0 0 1 0 0,1 0-1 0 0,-1 0 1 0 0,1-1-1 0 0,0 1 1 0 0,0-1-1 0 0,0 0 1 0 0,0 0-1 0 0,1 0 0 0 0,0 0 37 0 0,0 0 0 0 0,1-1 0 0 0,-1 0 1 0 0,1 0-1 0 0,-1 0 0 0 0,6-1-37 0 0,8 0-3465 0 0,-12 0 877 0 0,9 0-3877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9:13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30 599 2304 0 0,'-8'0'200'0'0,"-1"0"227"0"0,7 0 1786 0 0,0 0 761 0 0,-5-1-135 0 0,6 0 294 0 0,4 1 976 0 0,-3 1-3594 0 0,0-1-493 0 0,-1 0-1 0 0,1 1 0 0 0,0-1 1 0 0,0 0-1 0 0,0 1 0 0 0,-1-1 1 0 0,1 0-1 0 0,0 1 0 0 0,0-1 1 0 0,0 1-1 0 0,0-1 0 0 0,0 0 0 0 0,0 1 1 0 0,0-1-1 0 0,0 1 0 0 0,0-1 1 0 0,0 0-1 0 0,0 1 0 0 0,0-1 1 0 0,0 1-22 0 0,48 44 1876 0 0,-46-44-1719 0 0,5 1 108 0 0,5-3-267 0 0,-1 0 0 0 0,1-1 0 0 0,-1 0 0 0 0,0-1 0 0 0,0 0 0 0 0,3-1 2 0 0,6-4 178 0 0,0 0 0 0 0,-1-1 0 0 0,0-1-178 0 0,-17 9 35 0 0,0 0 1 0 0,-1 0 0 0 0,1 0-1 0 0,0 0 1 0 0,-1-1 0 0 0,1 1-1 0 0,-1 0 1 0 0,0-1 0 0 0,1 1 0 0 0,-1-1-1 0 0,0 1 1 0 0,0-1 0 0 0,0 1-1 0 0,0-1 1 0 0,0 0 0 0 0,-1 0-1 0 0,1 0-35 0 0,0 0 7 0 0,0 1 0 0 0,0-1-1 0 0,0 0 1 0 0,0 1 0 0 0,1-1-1 0 0,-1 0 1 0 0,0 1-1 0 0,1 0 1 0 0,-1-1 0 0 0,1 1-7 0 0,-1 0 17 0 0,1 0 0 0 0,-1 0 0 0 0,0 0 1 0 0,0 0-1 0 0,0-1 0 0 0,0 1 1 0 0,0 0-1 0 0,0 0 0 0 0,-1-1 0 0 0,1 1 1 0 0,0 0-1 0 0,-1-1 0 0 0,1 1 0 0 0,-1-1 1 0 0,1 0-18 0 0,0-1 50 0 0,0 1 1 0 0,0 0 0 0 0,-1 0 0 0 0,2 0-1 0 0,-1 0 1 0 0,0 0 0 0 0,0 0 0 0 0,1 0-1 0 0,0 0-50 0 0,8-16 104 0 0,-9 18-110 0 0,-1-1 0 0 0,0 0 0 0 0,0 0 0 0 0,0 1 0 0 0,0-1 0 0 0,0 0 0 0 0,0 1 0 0 0,0-1 0 0 0,0 0 0 0 0,-1 1 0 0 0,1-1 0 0 0,0 0 0 0 0,0 1 0 0 0,0-1 0 0 0,-1 0 0 0 0,1 1 0 0 0,0-1 0 0 0,-1 1 0 0 0,1-1 0 0 0,0 1 0 0 0,-1-1 0 0 0,1 1 0 0 0,-1-1 0 0 0,1 1 0 0 0,-1-1 0 0 0,1 1 0 0 0,-2-1 6 0 0,1 0 7 0 0,-1-1 0 0 0,0 1 0 0 0,1 0 0 0 0,-1 0 0 0 0,0 0 0 0 0,0 0 0 0 0,0 0 0 0 0,0 0-1 0 0,0 1 1 0 0,0-1 0 0 0,0 1 0 0 0,0-1 0 0 0,-1 1 0 0 0,1 0 0 0 0,0 0 0 0 0,0 0 0 0 0,0 0 0 0 0,0 0 0 0 0,-1 0-7 0 0,0 1 6 0 0,-1 0 1 0 0,1 0 0 0 0,0 0-1 0 0,0 0 1 0 0,0 1 0 0 0,0-1-1 0 0,0 1 1 0 0,0 0 0 0 0,0 0 0 0 0,1 0-1 0 0,-3 2-6 0 0,0 1 4 0 0,0 0-1 0 0,0 1 1 0 0,1-1-1 0 0,0 1 1 0 0,0 0 0 0 0,0 0-1 0 0,1 0 1 0 0,0 1-1 0 0,0-1 1 0 0,0 1-1 0 0,-1 6-3 0 0,2-2-1 0 0,0 0 0 0 0,1 0 0 0 0,0 0 0 0 0,1 0 0 0 0,0 1 0 0 0,1-1-1 0 0,1 10 2 0 0,-1-16 2 0 0,0 0-1 0 0,0-1 1 0 0,1 1-1 0 0,0-1 1 0 0,-1 0-1 0 0,2 1 1 0 0,-1-1-1 0 0,0 0 1 0 0,2 2-2 0 0,-2-4 5 0 0,0 0 0 0 0,0 0 0 0 0,0 0 1 0 0,0 0-1 0 0,0 0 0 0 0,0-1 0 0 0,1 1 1 0 0,-1-1-1 0 0,0 1 0 0 0,1-1 0 0 0,-1 0 1 0 0,1 0-1 0 0,0 0 0 0 0,-1 0 0 0 0,1-1 1 0 0,0 1-6 0 0,2 0-1 0 0,0-1 1 0 0,0 0 0 0 0,0 0 0 0 0,0-1 0 0 0,0 1-1 0 0,0-1 1 0 0,0 0 0 0 0,0 0 0 0 0,3-2 0 0 0,3-1-16 0 0,-1 0 0 0 0,1-1 0 0 0,7-4 16 0 0,-14 6 0 0 0,1 0 0 0 0,-1-1 0 0 0,0 0 0 0 0,0 1 0 0 0,0-2 0 0 0,13-11 0 0 0,-8 9 0 0 0,-1 0 0 0 0,0-1 0 0 0,0 0 0 0 0,3-4 0 0 0,-5 6 0 0 0,0 0 0 0 0,0 0 0 0 0,1 0 0 0 0,0 1 0 0 0,0-1 0 0 0,2 0 0 0 0,-1 0 0 0 0,-1-1 0 0 0,3-2 0 0 0,-3 4 0 0 0,-6 28 0 0 0,0-17 0 0 0,0 1 0 0 0,-1-1 0 0 0,0 0 0 0 0,1 0 0 0 0,-2 1 0 0 0,1-1 0 0 0,-1 0 0 0 0,-1 4 0 0 0,2-6 0 0 0,0 1 0 0 0,0 0 0 0 0,0 0 0 0 0,1 0 0 0 0,-1 0 0 0 0,1-1 0 0 0,0 1 0 0 0,2 4 0 0 0,0 0 0 0 0,-3-2 0 0 0,-1-1 0 0 0,5 0-12 0 0,-3-6 5 0 0,-1 0 0 0 0,1 0 0 0 0,0 0 0 0 0,0 0 0 0 0,0 0 0 0 0,0 0 0 0 0,-1 0 0 0 0,1-1 0 0 0,0 1 0 0 0,0 0 0 0 0,0-1 0 0 0,-1 1 0 0 0,1 0 0 0 0,0-1 0 0 0,0 0 7 0 0,-1 1-8 0 0,3 0 10 0 0,-1-1 0 0 0,0 0 0 0 0,1 0 0 0 0,-1 0 0 0 0,0 0 0 0 0,0 0 0 0 0,0 0 1 0 0,0-1-1 0 0,2 0-2 0 0,-3 0 2 0 0,0 1 1 0 0,0-1-1 0 0,-1 1 1 0 0,1-1-1 0 0,0 1 0 0 0,0-1 1 0 0,-1 0-1 0 0,1 1 1 0 0,-1-1-1 0 0,0 0 1 0 0,1 1-1 0 0,-1-1 1 0 0,0 0-1 0 0,0 0-2 0 0,1-3 0 0 0,0 1 0 0 0,1-1 0 0 0,-1 1 0 0 0,1-1 0 0 0,0 1 0 0 0,0 0 0 0 0,1 0 0 0 0,-1 0 0 0 0,1 0 0 0 0,0 0 0 0 0,0 0 0 0 0,9-13-10 0 0,-10 15-8 0 0,1-1 1 0 0,-1 0 0 0 0,1 1 0 0 0,-1-1-1 0 0,1 1 1 0 0,0 0 0 0 0,0 0-1 0 0,0 0 1 0 0,0 1 0 0 0,0-1 0 0 0,1 1-1 0 0,-1-1 1 0 0,0 1 0 0 0,1 0 0 0 0,-1 0-1 0 0,1 1 1 0 0,-1-1 0 0 0,1 1 0 0 0,-1 0-1 0 0,1-1 1 0 0,0 2 17 0 0,-2-1 2 0 0,-1 0 1 0 0,1 0-1 0 0,0 1 0 0 0,0-1 1 0 0,-1 1-1 0 0,1-1 0 0 0,0 1 1 0 0,-1 0-1 0 0,1-1 0 0 0,-1 1 0 0 0,1 0 1 0 0,-1 0-1 0 0,1 0 0 0 0,-1 1 1 0 0,0-1-1 0 0,1 0 0 0 0,-1 0 1 0 0,0 1-1 0 0,0-1 0 0 0,0 1 1 0 0,0-1-1 0 0,0 1 0 0 0,0-1 1 0 0,0 1-1 0 0,-1-1 0 0 0,1 1 1 0 0,0 0-3 0 0,20 74 83 0 0,-15-51 72 0 0,7-2-72 0 0,-13-22 8 0 0,12 5 183 0 0,-11-6-263 0 0,0 0-1 0 0,0-1 0 0 0,0 1 1 0 0,-1 0-1 0 0,1 0 1 0 0,0 0-1 0 0,0-1 0 0 0,0 1 1 0 0,0 0-1 0 0,-1-1 0 0 0,1 1 1 0 0,0-1-1 0 0,0 1 1 0 0,-1-1-1 0 0,1 1 0 0 0,0-1 1 0 0,-1 1-1 0 0,1-1 0 0 0,-1 0 1 0 0,1 1-1 0 0,-1-1 1 0 0,1 0-1 0 0,-1 1 0 0 0,1-1 1 0 0,-1-1-11 0 0,12-23-426 0 0,-10 18 334 0 0,14-38 73 0 0,-10 26 4 0 0,0 1 0 0 0,2 0 0 0 0,1-2 15 0 0,-7 15-9 0 0,1 0 0 0 0,0 0 0 0 0,0 1-1 0 0,1-1 1 0 0,-1 1 0 0 0,1 0 0 0 0,0 0 0 0 0,0 0 0 0 0,0 0 0 0 0,1 1-1 0 0,0-1 1 0 0,3-1 9 0 0,-7 4-6 0 0,0 1 0 0 0,0-1 1 0 0,0 1-1 0 0,0-1 0 0 0,0 1 0 0 0,0-1 0 0 0,0 1 0 0 0,0 0 0 0 0,0 0 0 0 0,0 0 0 0 0,0-1 0 0 0,1 1 0 0 0,-1 0 0 0 0,0 0 0 0 0,0 0 1 0 0,0 1-1 0 0,0-1 0 0 0,0 0 0 0 0,0 0 0 0 0,0 0 0 0 0,0 1 0 0 0,0-1 0 0 0,0 1 0 0 0,0-1 0 0 0,1 1 6 0 0,0 1-5 0 0,1 0 0 0 0,-1 1-1 0 0,0-1 1 0 0,0 1 0 0 0,0-1-1 0 0,0 1 1 0 0,1 2 5 0 0,10 12 305 0 0,-5-8-268 0 0,-1 1-1 0 0,-1 0 0 0 0,1 0 1 0 0,-2 1-1 0 0,1 0 0 0 0,-1 0 1 0 0,2 10-37 0 0,10 20 629 0 0,-16-39-611 0 0,0 0-7 0 0,-1 1-1 0 0,1-1 1 0 0,0 0 0 0 0,0 0-1 0 0,0 0 1 0 0,0 0-1 0 0,2 2-10 0 0,11 3-58 0 0,-12-6-250 0 0,-2-1-120 0 0,0 0-995 0 0,1-1-4074 0 0,4-6-1748 0 0</inkml:trace>
  <inkml:trace contextRef="#ctx0" brushRef="#br0" timeOffset="214.221">1094 486 10592 0 0,'0'0'818'0'0,"1"2"-202"0"0,1 2 473 0 0,1-1 0 0 0,0 1 0 0 0,0-1-1 0 0,0 0 1 0 0,0 0 0 0 0,3 2-1089 0 0,-4-4 257 0 0,1 1-1 0 0,-1 1 1 0 0,1-1-1 0 0,-1 0 1 0 0,0 0 0 0 0,0 1-1 0 0,0 0 1 0 0,0-1-1 0 0,0 1 1 0 0,0 0 0 0 0,-1 0-1 0 0,1 0 1 0 0,-1 0-1 0 0,0 0 1 0 0,0 0 0 0 0,0 0-257 0 0,8 42 2417 0 0,-6-33-2074 0 0,-1 0 1 0 0,0 0-1 0 0,0 0 0 0 0,-1 7-343 0 0,-2-14-193 0 0,0-5-2255 0 0,-2-11-4973 0 0,2 0 340 0 0</inkml:trace>
  <inkml:trace contextRef="#ctx0" brushRef="#br0" timeOffset="444.502">1137 314 18743 0 0,'-33'-15'430'0'0,"32"14"-394"0"0,0 1 1 0 0,0-1-1 0 0,1 1 1 0 0,-1-1-1 0 0,0 1 1 0 0,0-1-1 0 0,0 0 1 0 0,0 1 0 0 0,1-1-1 0 0,-1 0 1 0 0,0 0-1 0 0,1 0 1 0 0,-1 1-1 0 0,0-1 1 0 0,1 0-1 0 0,-1 0 1 0 0,1 0-1 0 0,-1 0 1 0 0,1 0-1 0 0,0 0 1 0 0,0 0-1 0 0,-1 0 1 0 0,1 0-1 0 0,0 0 1 0 0,0 0-1 0 0,0 0 1 0 0,0 0 0 0 0,0 0-1 0 0,0-1 1 0 0,0 1-1 0 0,0 0 1 0 0,1 0-1 0 0,-1 0 1 0 0,0 0-1 0 0,0 0 1 0 0,1 0-1 0 0,-1 0 1 0 0,1 0-1 0 0,0 0-36 0 0,-1 0 84 0 0,1 0 0 0 0,-1-1 0 0 0,1 1 0 0 0,-1 0 0 0 0,1 0 0 0 0,-1-1 0 0 0,0 1 0 0 0,0 0 0 0 0,1-1 0 0 0,-1 1 0 0 0,0 0 0 0 0,0 0 0 0 0,-1-1 0 0 0,1 1 0 0 0,0 0 0 0 0,0-1 0 0 0,-1 1 0 0 0,1 0 0 0 0,0 0 0 0 0,-1-1 0 0 0,1 1 0 0 0,-1 0 0 0 0,0 0 0 0 0,1 0 0 0 0,-2-1-84 0 0,-1 0 482 0 0,3 4-762 0 0,3 7-697 0 0,1-4 70 0 0</inkml:trace>
  <inkml:trace contextRef="#ctx0" brushRef="#br0" timeOffset="654.94">1387 198 16416 0 0,'0'0'751'0'0,"4"10"273"0"0,-3-7-964 0 0,1 0-1 0 0,0 0 0 0 0,-1 0 1 0 0,0 0-1 0 0,0 0 0 0 0,0 0 1 0 0,0 0-1 0 0,0 0 0 0 0,0 0 1 0 0,-1 0-1 0 0,0 1 0 0 0,0 0-59 0 0,0 45 1169 0 0,-1-25-600 0 0,1 12 365 0 0,2 0 1 0 0,2 0 0 0 0,2 9-935 0 0,-3-23 369 0 0,-2-1 1 0 0,0 1 0 0 0,-2 0 0 0 0,0 0 0 0 0,-4 14-370 0 0,1 7 108 0 0,1-22-73 0 0,2-16-20 0 0,0 0 1 0 0,1 0-1 0 0,-1 0 0 0 0,1 0 1 0 0,0 0-1 0 0,0 0 0 0 0,1 0 1 0 0,-1 0-1 0 0,2 4-15 0 0,0-6-1 0 0,0 10-27 0 0,-2-12-132 0 0,0-1-84 0 0,0 0-20 0 0,0 0-169 0 0,0-1-685 0 0,6-18-2904 0 0,0 3-3163 0 0</inkml:trace>
  <inkml:trace contextRef="#ctx0" brushRef="#br0" timeOffset="1025.342">1542 259 4144 0 0,'23'-8'279'0'0,"7"-1"2540"0"0,-29 9-2226 0 0,0 0 0 0 0,1 0 0 0 0,-1-1 0 0 0,0 1 0 0 0,1 0 0 0 0,-1 0 0 0 0,0 1-1 0 0,1-1 1 0 0,-1 0 0 0 0,0 0 0 0 0,1 1 0 0 0,-1-1 0 0 0,0 1 0 0 0,0-1-1 0 0,1 1 1 0 0,-1-1 0 0 0,1 2-593 0 0,0-1 393 0 0,-1 0-1 0 0,1 1 1 0 0,-1-1-1 0 0,0 1 1 0 0,1-1-1 0 0,-1 1 1 0 0,0 0 0 0 0,0 0-1 0 0,0-1 1 0 0,0 1-1 0 0,0 1-392 0 0,2 6 194 0 0,0 0 0 0 0,-1 1-1 0 0,0-1 1 0 0,-1 0 0 0 0,0 2-194 0 0,1 7 882 0 0,13 75 2326 0 0,1 75-3208 0 0,-15-158 105 0 0,-1 1 1 0 0,0 0-1 0 0,-1-1 1 0 0,0 1-1 0 0,-1 0 1 0 0,0-1-1 0 0,-1 0 1 0 0,-1 4-106 0 0,4-13-44 0 0,-1 0 0 0 0,1 0 0 0 0,0 0 0 0 0,-1-1 0 0 0,1 1 0 0 0,-1 0 0 0 0,0 0 0 0 0,1-1 0 0 0,-1 1 1 0 0,1 0-1 0 0,-1-1 0 0 0,0 1 0 0 0,0 0 0 0 0,1-1 0 0 0,-1 1 0 0 0,0-1 0 0 0,0 0 0 0 0,0 1 0 0 0,0-1 0 0 0,0 1 0 0 0,1-1 0 0 0,-1 0 0 0 0,-1 0 44 0 0,-10 1-2446 0 0,1-2-3906 0 0,1-1-1293 0 0</inkml:trace>
  <inkml:trace contextRef="#ctx0" brushRef="#br0" timeOffset="1352.816">1218 403 4144 0 0,'0'0'319'0'0,"0"-1"-210"0"0,0-3 415 0 0,0 3 2134 0 0,0 1-2215 0 0,0 0-1 0 0,1-1 1 0 0,-1 1-1 0 0,0 0 1 0 0,0 0-1 0 0,0-1 1 0 0,0 1-1 0 0,0 0 1 0 0,0-1-1 0 0,0 1 1 0 0,1 0-1 0 0,-1-1 1 0 0,0 1-1 0 0,0 0 0 0 0,0 0 1 0 0,1-1-1 0 0,-1 1 1 0 0,0 0-1 0 0,0 0 1 0 0,1 0-1 0 0,-1-1 1 0 0,0 1-1 0 0,0 0 1 0 0,1 0-1 0 0,-1 0 1 0 0,0 0-1 0 0,1-1 1 0 0,-1 1-443 0 0,14-1 2591 0 0,13 4-2608 0 0,47 9 1442 0 0,0-3-1 0 0,17-3-1424 0 0,-56-6 114 0 0,19-3-114 0 0,10 1 33 0 0,-26-1-183 0 0,-21 1-1647 0 0,1 1-4467 0 0,-6 1-1279 0 0</inkml:trace>
  <inkml:trace contextRef="#ctx0" brushRef="#br0" timeOffset="1642.17">1802 506 8752 0 0,'40'4'1320'0'0,"18"12"5003"0"0,-37-9-3767 0 0,19 3-2556 0 0,-23-9 728 0 0,0 0-1 0 0,0-1 0 0 0,0-1 1 0 0,1 0-1 0 0,-1-1 1 0 0,10-3-728 0 0,-19 3 183 0 0,-3 1-200 0 0,0 0-1 0 0,0 0 1 0 0,1-1-1 0 0,-1 0 0 0 0,0 0 1 0 0,0 0-1 0 0,-1 0 1 0 0,1-1-1 0 0,0 0 1 0 0,-1 0-1 0 0,1-1 18 0 0,-2 2 10 0 0,-1-1-1 0 0,1 1 1 0 0,-1 0-1 0 0,0-1 1 0 0,0 0-1 0 0,0 1 1 0 0,-1-1-1 0 0,1 0 1 0 0,-1 0-1 0 0,1 0 1 0 0,-1 0 0 0 0,0 0-1 0 0,0 0 1 0 0,0 0-1 0 0,0 0 1 0 0,-1-1-1 0 0,0 1 1 0 0,1 0-1 0 0,-1-1-9 0 0,0 2 0 0 0,0 1 0 0 0,0 0 0 0 0,0 0 0 0 0,0 0 0 0 0,0 0 0 0 0,0 0 0 0 0,0 0 0 0 0,0 0 0 0 0,0-1 0 0 0,-1 1 0 0 0,1 0 0 0 0,-1 0 0 0 0,1 0 0 0 0,0 0 0 0 0,-1 0 0 0 0,0 0 0 0 0,1 0 0 0 0,-1 0 0 0 0,1 0 0 0 0,-1 1 0 0 0,0-1 0 0 0,0 0 0 0 0,0 0 0 0 0,1 1 0 0 0,-1-1 0 0 0,0 0 0 0 0,0 1 0 0 0,0-1 0 0 0,0 1 0 0 0,0-1 0 0 0,0 1 0 0 0,0-1 0 0 0,0 1 0 0 0,0 0 0 0 0,0-1 0 0 0,-1 1 0 0 0,1 0 0 0 0,0 0 0 0 0,0 0 0 0 0,0 0 0 0 0,0 0 0 0 0,0 0 0 0 0,0 0 0 0 0,0 0 0 0 0,-1 1 0 0 0,1-1 0 0 0,0 0 0 0 0,-5 2 0 0 0,1-1 0 0 0,0 1 0 0 0,-1 0 0 0 0,1 1 0 0 0,0-1 0 0 0,0 1 0 0 0,1 0 0 0 0,-1 0 0 0 0,0 1 0 0 0,-2 2 114 0 0,0 2 0 0 0,0-1 0 0 0,0 1 0 0 0,1 0 0 0 0,1 0-1 0 0,-1 1 1 0 0,1-1 0 0 0,1 1 0 0 0,-1 0 0 0 0,2 1 0 0 0,-1-1-1 0 0,1 1 1 0 0,1 0 0 0 0,-1-1 0 0 0,2 1 0 0 0,-1 0 0 0 0,2 0 0 0 0,-1 4-114 0 0,1-7 4 0 0,1 0 0 0 0,0 0 1 0 0,0 0-1 0 0,0 0 0 0 0,1 0 1 0 0,2 6-5 0 0,-3-10-2 0 0,0 0 1 0 0,1 0 0 0 0,-1 0 0 0 0,1 0 0 0 0,-1 0-1 0 0,1 0 1 0 0,0 0 0 0 0,0-1 0 0 0,0 1-1 0 0,1-1 1 0 0,-1 1 0 0 0,1-1 0 0 0,-1 0 0 0 0,1 0-1 0 0,0 0 1 0 0,-1-1 1 0 0,3 1-66 0 0,-1 0-1 0 0,0-1 1 0 0,1 1 0 0 0,-1-1-1 0 0,0 0 1 0 0,1-1-1 0 0,-1 1 1 0 0,1-1-1 0 0,0 0 1 0 0,3 0 66 0 0,5-1-979 0 0,0-1 0 0 0,0 0 0 0 0,1-2 979 0 0,5 1-1879 0 0</inkml:trace>
  <inkml:trace contextRef="#ctx0" brushRef="#br0" timeOffset="1996.811">2629 397 2304 0 0,'0'0'101'0'0,"-1"0"-93"0"0,1-1 1 0 0,-1 1-1 0 0,1-1 0 0 0,-1 1 0 0 0,0 0 0 0 0,1-1 1 0 0,-1 1-1 0 0,1-1 0 0 0,-1 1 0 0 0,0 0 0 0 0,1 0 0 0 0,-1-1 1 0 0,0 1-1 0 0,1 0 0 0 0,-1 0-8 0 0,-3 0 832 0 0,1 0 1 0 0,-1 1-1 0 0,1 0 0 0 0,-1 0 1 0 0,1 0-1 0 0,0 0 1 0 0,0 0-1 0 0,-1 1 0 0 0,1-1 1 0 0,0 1-1 0 0,0 0 0 0 0,0 0 1 0 0,0 0-1 0 0,1 0 0 0 0,-3 3-832 0 0,-6 6 2581 0 0,0 1-1 0 0,1 0 0 0 0,-1 2-2580 0 0,-8 10-1249 0 0,-14 11 1872 0 0,22-24-418 0 0,0 0 0 0 0,1 1 0 0 0,1-1 0 0 0,-1 2 0 0 0,2 0 0 0 0,-6 11-205 0 0,10-16 174 0 0,0 1 0 0 0,1-1 0 0 0,0 1 0 0 0,0 0 0 0 0,1 0 0 0 0,0 0-174 0 0,2-6 44 0 0,0-1 0 0 0,-1 0-1 0 0,1 0 1 0 0,0 1 0 0 0,0-1-1 0 0,0 0 1 0 0,1 1-1 0 0,-1-1 1 0 0,1 0 0 0 0,-1 0-1 0 0,1 0 1 0 0,-1 1 0 0 0,1-1-1 0 0,0 0 1 0 0,0 0-1 0 0,0 0 1 0 0,1 0 0 0 0,-1 0-1 0 0,0-1 1 0 0,1 1-1 0 0,-1 0 1 0 0,1-1 0 0 0,-1 1-1 0 0,1 0 1 0 0,0-1 0 0 0,1 1-44 0 0,0 0 1 0 0,0-1 1 0 0,1 1-1 0 0,-1-1 1 0 0,0 0-1 0 0,1 0 0 0 0,-1 0 1 0 0,0 0-1 0 0,1-1 1 0 0,-1 0-1 0 0,1 1 1 0 0,-1-1-1 0 0,1-1 1 0 0,-1 1-1 0 0,1 0 1 0 0,-1-1-1 0 0,0 1 1 0 0,1-1-1 0 0,-1 0 1 0 0,1-1-2 0 0,1 1 22 0 0,0-1 0 0 0,-1 0 1 0 0,1-1-1 0 0,-1 1 1 0 0,1-1-1 0 0,-1 0 0 0 0,0 0 1 0 0,0 0-1 0 0,-1 0 0 0 0,1-1 1 0 0,0 0-1 0 0,-1 0 0 0 0,0 0-22 0 0,15-25-179 0 0,-2-1 0 0 0,-1 0 0 0 0,-1-1-1 0 0,6-21 180 0 0,-3 6-413 0 0,1-5-339 0 0,-2-2 1 0 0,0-16 751 0 0,8-24-1703 0 0,-18 74 1586 0 0,-1-1-1 0 0,-1 1 0 0 0,-1 0 0 0 0,-1-1 0 0 0,0 0 0 0 0,-1 1 1 0 0,-2-1-1 0 0,-1-14 118 0 0,2 32 176 0 0,-1-1 1 0 0,1 1 0 0 0,-1 0 0 0 0,0 0-1 0 0,0-1 1 0 0,0 1 0 0 0,0 0 0 0 0,0 0-1 0 0,-1-1-176 0 0,1 2 610 0 0,0 1-565 0 0,0 0-1 0 0,1 1 1 0 0,-1-1 0 0 0,0 0 0 0 0,0 1 0 0 0,0-1 0 0 0,1 1 0 0 0,-1-1 0 0 0,0 1 0 0 0,0 0 0 0 0,1-1 0 0 0,-1 1 0 0 0,0 0-1 0 0,1-1 1 0 0,-1 1 0 0 0,1 0-45 0 0,-6 14 0 0 0,1 1 0 0 0,1 0 0 0 0,1 0 0 0 0,0 0 0 0 0,1 0 0 0 0,0 13 0 0 0,1 4 0 0 0,1-15 0 0 0,0 0 0 0 0,1 10 0 0 0,3 13 21 0 0,3 19 1422 0 0,10 44-1443 0 0,-13-82 122 0 0,2 0-1 0 0,1 0 1 0 0,1-1 0 0 0,0 0-1 0 0,12 20-121 0 0,-19-39 0 0 0,0-1 0 0 0,-1 0 0 0 0,1 0 0 0 0,-1 0 0 0 0,1 0 0 0 0,0 0 0 0 0,-1-1 0 0 0,1 1 0 0 0,0 0 0 0 0,0-1 0 0 0,-1 1 0 0 0,1 0 0 0 0,0-1 0 0 0,0 1 0 0 0,0-1 0 0 0,6 5 0 0 0,-1-1 0 0 0,0-2 0 0 0,-5-2-50 0 0,-1 0 1 0 0,1 0-1 0 0,-1 0 0 0 0,1 0 0 0 0,-1 0 1 0 0,1 0-1 0 0,-1 0 0 0 0,1 0 0 0 0,-1 0 0 0 0,1 0 1 0 0,-1 0-1 0 0,1-1 0 0 0,-1 1 0 0 0,1 0 1 0 0,-1 0-1 0 0,1 0 0 0 0,-1-1 0 0 0,1 1 0 0 0,-1 0 1 0 0,0-1-1 0 0,1 1 0 0 0,-1 0 0 0 0,0-1 1 0 0,1 1-1 0 0,-1 0 0 0 0,0-1 0 0 0,1 1 0 0 0,-1-1 1 0 0,0 1-1 0 0,0-1 0 0 0,1 1 0 0 0,-1 0 1 0 0,0-1-1 0 0,0 1 0 0 0,0-1 0 0 0,0 1 1 0 0,0-1-1 0 0,0 1 0 0 0,0-1 0 0 0,0 1 0 0 0,0-1 1 0 0,0 1-1 0 0,0-1 0 0 0,0 1 0 0 0,0-1 1 0 0,0 1-1 0 0,0-1 0 0 0,0 1 0 0 0,0-1 0 0 0,-1 1 1 0 0,1-1-1 0 0,0 1 0 0 0,0-1 0 0 0,-1 1 50 0 0,-2-6-1512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9:1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15664 0 0,'1'-1'356'0'0,"3"-2"-166"0"0,0 0 0 0 0,0 1 0 0 0,1-1 0 0 0,-1 1 0 0 0,1 1 0 0 0,-1-1 0 0 0,2 0-190 0 0,5-2 33 0 0,-11 4-13 0 0,1 0 0 0 0,0 0 0 0 0,-1 0 0 0 0,1 0 0 0 0,0 0 0 0 0,-1 0 0 0 0,1 0 0 0 0,0 0 0 0 0,-1 0 0 0 0,1 0 0 0 0,-1 0 0 0 0,1 1 0 0 0,0-1 0 0 0,-1 0 0 0 0,1 1 0 0 0,-1-1 0 0 0,1 0 0 0 0,0 1 0 0 0,-1-1 0 0 0,1 0 0 0 0,-1 1 0 0 0,1-1 0 0 0,-1 1 0 0 0,0-1 0 0 0,1 1 0 0 0,-1-1 0 0 0,1 1 0 0 0,-1-1 0 0 0,0 1 0 0 0,0 0 0 0 0,1-1 0 0 0,-1 1-1 0 0,0-1 1 0 0,0 1 0 0 0,0 0 0 0 0,1-1 0 0 0,-1 1 0 0 0,0 0 0 0 0,0-1 0 0 0,0 1 0 0 0,0 0-20 0 0,0 0 104 0 0,17 60 1290 0 0,-4 2 0 0 0,-2-1 1 0 0,-2 7-1395 0 0,-4 8 1040 0 0,-4 36-1040 0 0,-1-76-18 0 0,0-19-302 0 0,-2 0-1 0 0,0 0 0 0 0,-1 1 1 0 0,-2 4 320 0 0,5-18-5395 0 0,0-4-1839 0 0</inkml:trace>
  <inkml:trace contextRef="#ctx0" brushRef="#br0" timeOffset="911.85">113 121 16008 0 0,'9'-7'1707'0'0,"-7"5"-1701"0"0,0 1 0 0 0,-1 0-1 0 0,1 0 1 0 0,0 0 0 0 0,0 1-1 0 0,0-1 1 0 0,0 0-1 0 0,1 1 1 0 0,-1-1 0 0 0,0 1-1 0 0,0 0 1 0 0,0-1-1 0 0,0 1 1 0 0,1 0 0 0 0,-1 1-1 0 0,1-1-5 0 0,2 0 10 0 0,3 0 209 0 0,0 1-1 0 0,1 0 0 0 0,-1 1 1 0 0,0 0-1 0 0,1 0 0 0 0,2 2-218 0 0,48 20 418 0 0,-48-19-459 0 0,1 1 516 0 0,0 0-1 0 0,0 0 0 0 0,2 3-474 0 0,-11-6 50 0 0,1-1 0 0 0,-1 1-1 0 0,1 0 1 0 0,-1 0 0 0 0,0 0-1 0 0,0 0 1 0 0,0 1-1 0 0,0-1 1 0 0,-1 1 0 0 0,0 0-1 0 0,2 1-49 0 0,-4-3 41 0 0,0-1 0 0 0,0 0-1 0 0,0 0 1 0 0,1 0 0 0 0,-1 0-1 0 0,0 0 1 0 0,0 0 0 0 0,-1 1-1 0 0,1-1 1 0 0,0 0 0 0 0,0 0-1 0 0,0 0 1 0 0,-1 0 0 0 0,1 0 0 0 0,-1 0-1 0 0,1 0 1 0 0,-1 0 0 0 0,1 0-1 0 0,-1 0 1 0 0,1 0 0 0 0,-1 0-1 0 0,0 0 1 0 0,1 0 0 0 0,-1-1-1 0 0,0 1 1 0 0,0 0 0 0 0,0 0-1 0 0,0-1 1 0 0,0 1 0 0 0,0 0-1 0 0,0-1 1 0 0,0 1-41 0 0,-4 2 124 0 0,-1 0 0 0 0,1 0 0 0 0,-1-1 0 0 0,0 0 0 0 0,-1 1-124 0 0,-15 3-31 0 0,1-1 0 0 0,-1-1-1 0 0,0 0 1 0 0,-1-2 0 0 0,1 0 0 0 0,0-2 0 0 0,-20-2 31 0 0,37 2 48 0 0,1-1-1 0 0,-1 0 0 0 0,1-1 0 0 0,0 1 1 0 0,-4-2-48 0 0,6 2-7 0 0,0 1-1 0 0,1-1 1 0 0,-1 0 0 0 0,0 0 0 0 0,1 0 0 0 0,-1 0 0 0 0,1 0 0 0 0,0 0-1 0 0,-1 0 1 0 0,1-1 0 0 0,0 1 0 0 0,0 0 0 0 0,0-1 0 0 0,-1 1 0 0 0,1-1 7 0 0,1 1 0 0 0,0 1 0 0 0,0-1 1 0 0,0 1-1 0 0,0-1 0 0 0,0 1 1 0 0,0-1-1 0 0,0 1 0 0 0,0-1 1 0 0,0 1-1 0 0,0-1 1 0 0,0 1-1 0 0,0-1 0 0 0,0 1 1 0 0,0-1-1 0 0,0 1 0 0 0,0-1 1 0 0,1 1-1 0 0,-1-1 0 0 0,0 1 1 0 0,0-1-1 0 0,1 1 0 0 0,-1-1 1 0 0,0 1-1 0 0,1-1 1 0 0,-1 1-1 0 0,14-10 79 0 0,-10 8-60 0 0,0 1 0 0 0,0-1 1 0 0,-1 1-1 0 0,1 0 0 0 0,0 0 0 0 0,0 0 0 0 0,2 1-19 0 0,90 6-25 0 0,-40-1-419 0 0,-2 0 406 0 0,0-1 0 0 0,0-4 0 0 0,1-1 0 0 0,3-3 38 0 0,-35 0 4 0 0,-1-1 0 0 0,1-1 0 0 0,-1-1 0 0 0,-1 0 0 0 0,0-2 0 0 0,3-2-4 0 0,-13 5-10 0 0,0-1 1 0 0,0 0-1 0 0,0-1 1 0 0,-1 0-1 0 0,0 0 1 0 0,-1-1-1 0 0,5-6 10 0 0,-12 13-16 0 0,0 0 0 0 0,-1 0 0 0 0,1-1 0 0 0,-1 1 0 0 0,1 0 0 0 0,-1-1 0 0 0,0 1 0 0 0,0-1 0 0 0,0 1 0 0 0,0-1 0 0 0,0 0 0 0 0,-1 1 0 0 0,1-1 0 0 0,-1 0 0 0 0,0 0-1 0 0,0 1 1 0 0,0-3 16 0 0,0 3 4 0 0,0 0 0 0 0,-1 0 0 0 0,0 0 0 0 0,1 0 0 0 0,-1 0 0 0 0,0 0-1 0 0,0 0 1 0 0,0 0 0 0 0,0 0 0 0 0,0 1 0 0 0,0-1 0 0 0,-1 0 0 0 0,1 1 0 0 0,-1-1-1 0 0,1 1 1 0 0,-1-1 0 0 0,1 1 0 0 0,-1 0 0 0 0,0 0 0 0 0,0 0 0 0 0,0 0-1 0 0,1 0 1 0 0,-2 0-4 0 0,0-1 6 0 0,0 1-1 0 0,-1 0 0 0 0,1-1 1 0 0,-1 1-1 0 0,1 1 1 0 0,-1-1-1 0 0,1 0 0 0 0,-1 1 1 0 0,0 0-1 0 0,1 0 0 0 0,-1 0 1 0 0,1 0-1 0 0,-1 1 0 0 0,0-1 1 0 0,1 1-1 0 0,-3 1-5 0 0,2-1 9 0 0,-1 1 0 0 0,1 0 0 0 0,-1 1 1 0 0,1-1-1 0 0,0 1 0 0 0,0 0 0 0 0,0 0 0 0 0,0 0 0 0 0,1 0 0 0 0,-1 1 0 0 0,-1 1-9 0 0,0 2 3 0 0,0 0 0 0 0,0 0-1 0 0,0 0 1 0 0,1 0 0 0 0,0 1 0 0 0,1 0-1 0 0,0 0 1 0 0,0 0 0 0 0,1 0-1 0 0,0 0 1 0 0,0 0 0 0 0,1 1 0 0 0,0-1-1 0 0,0 4-2 0 0,1-8-2 0 0,0 1 0 0 0,1-1 0 0 0,-1 0 1 0 0,1 0-1 0 0,0 0 0 0 0,0 1 0 0 0,0-1 0 0 0,1 0 0 0 0,0-1 0 0 0,0 1 0 0 0,0 0 0 0 0,0 0 0 0 0,2 1 2 0 0,-3-3 16 0 0,1 1-1 0 0,0-1 1 0 0,0 0 0 0 0,0 0-1 0 0,0-1 1 0 0,0 1 0 0 0,0 0-1 0 0,1-1 1 0 0,-1 1 0 0 0,1-1-1 0 0,-1 0 1 0 0,1 0 0 0 0,-1 0-1 0 0,1 0 1 0 0,0 0 0 0 0,-1 0-1 0 0,1-1 1 0 0,0 1 0 0 0,0-1-1 0 0,2 0-15 0 0,14 0 28 0 0,0-2-1 0 0,0 0 1 0 0,0-1 0 0 0,0-1-1 0 0,-1 0 1 0 0,10-5-28 0 0,68-22 130 0 0,-85 27-130 0 0,1 1 0 0 0,-1 0 0 0 0,0 1 0 0 0,1 0 0 0 0,10 0 0 0 0,-19 3-8 0 0,0-1 0 0 0,0 1 0 0 0,-1 0-1 0 0,1-1 1 0 0,0 1 0 0 0,0 1 0 0 0,0-1 0 0 0,-1 0-1 0 0,1 1 1 0 0,0-1 0 0 0,-1 1 0 0 0,0 0 0 0 0,1 0 0 0 0,-1 0-1 0 0,0 0 1 0 0,0 0 0 0 0,0 0 0 0 0,0 1 0 0 0,0-1-1 0 0,0 1 9 0 0,3 4-27 0 0,0 1 0 0 0,-1 0-1 0 0,0 0 1 0 0,0 0 0 0 0,-1 0-1 0 0,1 3 28 0 0,4 13 286 0 0,-4-13-25 0 0,-4-11-247 0 0,0 0 0 0 0,0 0 1 0 0,0 0-1 0 0,0 0 0 0 0,0 0 0 0 0,0 0 1 0 0,0 0-1 0 0,0 0 0 0 0,1 0 0 0 0,-1 0 0 0 0,0 0 1 0 0,0 0-1 0 0,0 0 0 0 0,0 0 0 0 0,0 0 0 0 0,0 0 1 0 0,0 0-1 0 0,0 0-14 0 0,-4-19 591 0 0,2 1 0 0 0,0-1-1 0 0,0-8-590 0 0,2 18-66 0 0,1-1-1 0 0,0 1 0 0 0,0 0 0 0 0,0 0 0 0 0,1 0 0 0 0,1 0 0 0 0,0 1 0 0 0,1-3 67 0 0,3-8-269 0 0,-1 4-52 0 0,1 0-1 0 0,0 0 1 0 0,7-8 321 0 0,-11 18-283 0 0,1 0-1 0 0,-1 0 0 0 0,1 1 0 0 0,0 0 0 0 0,1 0 1 0 0,-1 0-1 0 0,1 0 0 0 0,-1 1 0 0 0,1 0 0 0 0,0 0 1 0 0,1 0-1 0 0,0-1 284 0 0,4 0-969 0 0,0 0 1 0 0,0 0 0 0 0,0 1-1 0 0,3 0 969 0 0,19-1-1983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9:19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356 133 16040 0 0,'0'0'362'0'0,"-2"-4"879"0"0,-1 2-1227 0 0,-1 1-1 0 0,0-1 0 0 0,0 1 1 0 0,0 0-1 0 0,0 0 0 0 0,0 0 1 0 0,0 0-1 0 0,0 1 0 0 0,0-1 1 0 0,0 1-1 0 0,0 0 0 0 0,-4 1-13 0 0,-9 0 733 0 0,0 2 1 0 0,-8 2-734 0 0,13-3 512 0 0,9-1-463 0 0,-1 0-1 0 0,0 0 1 0 0,0 0-1 0 0,0 0 0 0 0,1 0 1 0 0,-1 1-1 0 0,1 0 1 0 0,-1 0-1 0 0,1 0 1 0 0,-1 0-1 0 0,1 0 1 0 0,0 1-1 0 0,0-1 1 0 0,1 1-1 0 0,-1 0 1 0 0,0 0-1 0 0,1 0 1 0 0,-1 0-1 0 0,1 1 1 0 0,0-1-1 0 0,0 0 1 0 0,1 1-1 0 0,-1 0 1 0 0,1-1-1 0 0,-1 1 1 0 0,1 0-1 0 0,0 0 0 0 0,1 0 1 0 0,-1-1-1 0 0,1 1 1 0 0,0 0-1 0 0,-1 0 1 0 0,2 0-1 0 0,-1 0 1 0 0,0 0-1 0 0,1 2-48 0 0,2 7 206 0 0,1 1 0 0 0,0-1 0 0 0,1 0-1 0 0,1 0 1 0 0,0 0 0 0 0,0-1 0 0 0,1 0 0 0 0,1 0-1 0 0,1 1-205 0 0,5 5-267 0 0,-9-13 198 0 0,0 1 1 0 0,-1 0-1 0 0,0 0 0 0 0,0 0 1 0 0,-1 0-1 0 0,0 0 0 0 0,1 1 69 0 0,-4-5 40 0 0,1 0-1 0 0,-1 0 1 0 0,0 0-1 0 0,0 0 1 0 0,0 0-1 0 0,0 0 0 0 0,0 0 1 0 0,0 0-1 0 0,0 0 1 0 0,-1 0-1 0 0,1 0 1 0 0,-1 0-1 0 0,0 0 1 0 0,1 0-1 0 0,-1 0 0 0 0,0 0 1 0 0,0-1-1 0 0,0 1 1 0 0,0 0-1 0 0,0-1 1 0 0,-1 1-1 0 0,1-1 1 0 0,0 1-1 0 0,-1-1 0 0 0,1 0 1 0 0,-1 1-1 0 0,1-1 1 0 0,-1 0-1 0 0,0 0 1 0 0,0 0-1 0 0,1 0 1 0 0,-1 0-1 0 0,0-1 0 0 0,0 1 1 0 0,0 0-1 0 0,0-1 1 0 0,0 0-1 0 0,0 1 1 0 0,0-1-1 0 0,0 0 1 0 0,-2 0-40 0 0,-17 0 606 0 0,4 1-478 0 0,1-1 0 0 0,-1-1 0 0 0,1 0 0 0 0,0-2 0 0 0,-15-3-128 0 0,23 4-30 0 0,2 1-48 0 0,0-1 1 0 0,-1 0 0 0 0,1 0-1 0 0,0-1 1 0 0,0 0 0 0 0,0 0-1 0 0,0 0 1 0 0,1-1 0 0 0,-1 1-1 0 0,1-2 78 0 0,4 4-508 0 0,2-18-1780 0 0,8 7-61 0 0,-1 8 450 0 0</inkml:trace>
  <inkml:trace contextRef="#ctx0" brushRef="#br0" timeOffset="419.141">415 349 13824 0 0,'0'0'314'0'0,"0"0"46"0"0,0 0 22 0 0,0 0-50 0 0,7 0-208 0 0,9 1-206 0 0,-11 0 287 0 0,-1-1 1 0 0,1 0 0 0 0,-1 0-1 0 0,1 0 1 0 0,-1 0-1 0 0,1-1 1 0 0,-1 0 0 0 0,1 0-1 0 0,-1 0 1 0 0,0 0-1 0 0,1-1-205 0 0,20-12 21 0 0,-17 11 185 0 0,-1-1 1 0 0,0-1-1 0 0,0 1 0 0 0,6-6-206 0 0,-8 6 39 0 0,1-1 25 0 0,0-1 0 0 0,0 1 0 0 0,0-1 0 0 0,-1 0 0 0 0,0 0-1 0 0,0-1 1 0 0,3-5-64 0 0,-7 11 28 0 0,1-3 52 0 0,0 0-1 0 0,0-1 0 0 0,0 1 1 0 0,-1 0-1 0 0,1-2-79 0 0,-2 5 67 0 0,1 0-1 0 0,-1 0 0 0 0,0 0 0 0 0,0 0 1 0 0,0 0-1 0 0,0 0 0 0 0,0 0 1 0 0,0 0-1 0 0,0 0 0 0 0,-1 0 1 0 0,1 0-1 0 0,0 0 0 0 0,0 0 0 0 0,-1 0 1 0 0,1 0-1 0 0,-1 0 0 0 0,1 0 1 0 0,-1 0-1 0 0,1 0 0 0 0,-1 0 0 0 0,1 0 1 0 0,-1 1-1 0 0,0-1 0 0 0,0-1-66 0 0,-1 2 83 0 0,1-1 0 0 0,0 0 0 0 0,0 1 0 0 0,-1-1 0 0 0,1 1 0 0 0,-1 0 0 0 0,1-1-1 0 0,0 1 1 0 0,-1 0 0 0 0,1 0 0 0 0,-1 0 0 0 0,1 0 0 0 0,0 0 0 0 0,-1 0 0 0 0,1 0 0 0 0,-1 1 0 0 0,1-1-1 0 0,-2 1-82 0 0,0 0 73 0 0,-1 0-1 0 0,0 0 1 0 0,0 1-1 0 0,0-1 1 0 0,1 1-1 0 0,-1 0-72 0 0,-7 5 80 0 0,0 0 0 0 0,1 1 0 0 0,0 0-1 0 0,0 0 1 0 0,1 1 0 0 0,0 1 0 0 0,0-1 0 0 0,1 2 0 0 0,-2 3-80 0 0,4-5 73 0 0,0 0 0 0 0,1 0 1 0 0,0 0-1 0 0,1 1 0 0 0,0-1 1 0 0,1 1-1 0 0,0 0 0 0 0,-2 8-73 0 0,5-16-1 0 0,0 0 0 0 0,-1 1 0 0 0,1-1 0 0 0,0 0 0 0 0,0 0 0 0 0,0 1 0 0 0,1-1 0 0 0,-1 0 0 0 0,0 1 0 0 0,1-1 0 0 0,-1 0 0 0 0,1 0 0 0 0,0 0 0 0 0,0 1 0 0 0,0-1 0 0 0,0 0 1 0 0,0 0-1 0 0,0 0 0 0 0,2 1 1 0 0,0 0 92 0 0,-1-1 0 0 0,1 1 0 0 0,0-1 0 0 0,0 0 0 0 0,0 0 0 0 0,0 0 0 0 0,0 0 0 0 0,1-1 0 0 0,-1 1 0 0 0,0-1 0 0 0,1 0 0 0 0,0 0-92 0 0,4 1-55 0 0,1 0 1 0 0,-1 0-1 0 0,1-1 1 0 0,-1-1-1 0 0,1 1 1 0 0,4-2 54 0 0,24-4-3001 0 0,-21 0 1011 0 0</inkml:trace>
  <inkml:trace contextRef="#ctx0" brushRef="#br0" timeOffset="783.686">1114 158 11976 0 0,'6'-3'1244'0'0,"-1"1"-1064"0"0,-36 1 3502 0 0,5 9-2881 0 0,0 1 0 0 0,0 0-1 0 0,-2 4-800 0 0,14-7-61 0 0,-108 49 1992 0 0,107-47-1543 0 0,-1 0 0 0 0,1 1 1 0 0,1 0-1 0 0,-12 10-388 0 0,19-13 57 0 0,0 0 1 0 0,1 0-1 0 0,0 1 0 0 0,0 0 1 0 0,0 0-1 0 0,1 0 1 0 0,0 1-1 0 0,1 0 0 0 0,-4 7-57 0 0,6-10 7 0 0,0-1 0 0 0,0 1 0 0 0,1 0 0 0 0,0 0 0 0 0,0-1 0 0 0,0 1 0 0 0,1 0 0 0 0,-1 0 0 0 0,1 0 0 0 0,0 2-7 0 0,1-4 0 0 0,-1-1-1 0 0,0 0 1 0 0,1 0 0 0 0,-1 0 0 0 0,1 0-1 0 0,0 0 1 0 0,0 0 0 0 0,0 0 0 0 0,0 0 0 0 0,0 0-1 0 0,0 0 1 0 0,0 0 0 0 0,1-1 0 0 0,-1 1-1 0 0,1-1 1 0 0,-1 1 0 0 0,1-1 0 0 0,0 1-1 0 0,-1-1 1 0 0,1 0 0 0 0,0 0 0 0 0,0 1 0 0 0,0-2-1 0 0,2 2 1 0 0,0 0 0 0 0,2 1 0 0 0,1 0 0 0 0,0-1 0 0 0,-1 1 0 0 0,1-2 0 0 0,0 1 0 0 0,0-1 0 0 0,0 0 0 0 0,2 0 0 0 0,-5-1 4 0 0,22 1-182 0 0,0-2 0 0 0,0 0 1 0 0,0-2-1 0 0,-1-1 0 0 0,2-1 178 0 0,7-6-1693 0 0,-1-2 1 0 0,-1 0-1 0 0,31-19 1693 0 0,-17 9-2628 0 0,-10 6 772 0 0</inkml:trace>
  <inkml:trace contextRef="#ctx0" brushRef="#br0" timeOffset="1506.019">1391 280 13824 0 0,'-13'1'282'0'0,"0"0"1"0"0,1 1 0 0 0,-1 0 0 0 0,0 1 0 0 0,1 0 0 0 0,-9 4-283 0 0,-19 9 832 0 0,-13 8-832 0 0,38-17 394 0 0,6-3-211 0 0,1 1-1 0 0,0 0 1 0 0,0 0-1 0 0,0 1 1 0 0,1 0-1 0 0,0 0 1 0 0,-2 2-183 0 0,6-4 156 0 0,-1 0 1 0 0,0 0-1 0 0,1 1 1 0 0,0-1 0 0 0,0 1-1 0 0,0 0 1 0 0,0 0-1 0 0,1 0 1 0 0,0 1-1 0 0,0-1 1 0 0,0 0-1 0 0,0 4-156 0 0,2-7 29 0 0,-1 0-1 0 0,1 0 1 0 0,0-1 0 0 0,0 1-1 0 0,0 0 1 0 0,0 0-1 0 0,0 0 1 0 0,0 0-1 0 0,0-1 1 0 0,1 1-1 0 0,-1 0 1 0 0,1 0-1 0 0,-1-1 1 0 0,1 1-1 0 0,0 0 1 0 0,0-1-1 0 0,-1 1 1 0 0,1 0-1 0 0,0-1 1 0 0,0 1 0 0 0,1-1-1 0 0,-1 0 1 0 0,0 1-1 0 0,0-1 1 0 0,1 0-1 0 0,-1 0 1 0 0,1 0-1 0 0,-1 0 1 0 0,1 0-1 0 0,-1 0 1 0 0,1 0-1 0 0,0 0 1 0 0,-1-1-1 0 0,1 1 1 0 0,0 0-1 0 0,0-1 1 0 0,0 0-29 0 0,4 2 42 0 0,1-1-1 0 0,0 0 1 0 0,0-1-1 0 0,0 1 1 0 0,0-2-1 0 0,0 1 1 0 0,-1-1-1 0 0,1 1 1 0 0,2-2-42 0 0,-1 0 12 0 0,0 1 0 0 0,1-1 0 0 0,-1-1 1 0 0,0 0-1 0 0,0 0 0 0 0,-1 0 0 0 0,1-1 0 0 0,-1-1 1 0 0,0 1-1 0 0,0-1 0 0 0,0 0 0 0 0,3-3-12 0 0,16-13 0 0 0,-21 18-1 0 0,0-1-1 0 0,0 1 1 0 0,0-1-1 0 0,-1 0 1 0 0,1-1-1 0 0,-1 1 1 0 0,0-1 0 0 0,-1 0-1 0 0,1 0 1 0 0,1-3 1 0 0,-2 3-21 0 0,-1 1 1 0 0,1 0-1 0 0,0 0 1 0 0,0 1-1 0 0,0-1 0 0 0,4-3 21 0 0,-4 5-6 0 0,0-1 0 0 0,-1 0-1 0 0,1 0 1 0 0,-1 0 0 0 0,1 0-1 0 0,-1-1 1 0 0,0 1 0 0 0,0 0-1 0 0,-1-1 1 0 0,2-3 6 0 0,-2 4 5 0 0,0 0-1 0 0,1 0 1 0 0,0 0-1 0 0,-1 0 1 0 0,1 0 0 0 0,0 1-1 0 0,0-1 1 0 0,0 0 0 0 0,1 1-1 0 0,-1 0 1 0 0,1-1-1 0 0,-1 1 1 0 0,1 0 0 0 0,0 0-1 0 0,-1 1 1 0 0,1-1-1 0 0,0 1 1 0 0,3-2-5 0 0,9-5-228 0 0,-13 6 22 0 0,-2 2 191 0 0,0 0-1 0 0,1-1 1 0 0,-1 1-1 0 0,1-1 1 0 0,-1 1-1 0 0,0 0 1 0 0,1-1-1 0 0,-1 1 1 0 0,1 0-1 0 0,-1 0 1 0 0,1-1-1 0 0,-1 1 1 0 0,1 0-1 0 0,-1 0 1 0 0,1 0-1 0 0,-1 0 1 0 0,1 0-1 0 0,-1 0 1 0 0,1-1-1 0 0,-1 1 1 0 0,1 0-1 0 0,-1 0 1 0 0,1 1-1 0 0,-1-1 0 0 0,1 0 1 0 0,-1 0-1 0 0,1 0 16 0 0,16 2-78 0 0,-13-2 55 0 0,25 10-85 0 0,-28-10 103 0 0,0 1 0 0 0,0-1 0 0 0,0 0 0 0 0,0 1 0 0 0,0-1 0 0 0,0 1-1 0 0,-1-1 1 0 0,1 1 0 0 0,0-1 0 0 0,0 1 0 0 0,-1 0 0 0 0,1-1 0 0 0,0 1-1 0 0,-1 0 1 0 0,1 0 0 0 0,-1-1 0 0 0,1 1 0 0 0,-1 0 0 0 0,1 0 0 0 0,-1 0-1 0 0,1 0 1 0 0,-1 0 0 0 0,0-1 0 0 0,0 1 0 0 0,1 0 0 0 0,-1 0 0 0 0,0 0-1 0 0,0 1 6 0 0,-1 0 0 0 0,1 0-1 0 0,0 1 0 0 0,0-1 1 0 0,0 1-1 0 0,0-1 0 0 0,0 0 0 0 0,0 1 1 0 0,0-1-1 0 0,1 0 0 0 0,-1 1 1 0 0,1-1-1 0 0,0 0 0 0 0,0 0 1 0 0,-1 1-1 0 0,1-1 0 0 0,1 0 0 0 0,-1 0 1 0 0,0 0 10 0 0,-1 0-1 0 0,1 0 1 0 0,-1-1-1 0 0,1 1 0 0 0,-1 0 1 0 0,0 0-1 0 0,0 0 0 0 0,0 0 1 0 0,0 0-1 0 0,0 0 0 0 0,0 0 1 0 0,0 0-1 0 0,-1 0 1 0 0,1 0-1 0 0,-1 0 0 0 0,1 0 1 0 0,-2 1-10 0 0,-2 22 216 0 0,1 0-34 0 0,2-22-153 0 0,0 1 1 0 0,0 0-1 0 0,1 0 1 0 0,0 0 0 0 0,0 0-1 0 0,0 0 1 0 0,0 0-1 0 0,0 0 1 0 0,1-1-1 0 0,0 1 1 0 0,0 0-30 0 0,-1-3 15 0 0,1 1 0 0 0,-1-1 0 0 0,1 0 1 0 0,-1 0-1 0 0,1 0 0 0 0,-1 1 0 0 0,0-1 0 0 0,0 0 0 0 0,1 1 1 0 0,-1-1-1 0 0,0 0 0 0 0,0 0 0 0 0,0 1 0 0 0,0-1 0 0 0,-1 0 0 0 0,1 1 1 0 0,0-1-1 0 0,0 0 0 0 0,-1 0 0 0 0,1 1 0 0 0,-1-1 0 0 0,0 1-15 0 0,2 2 194 0 0,-1-2 460 0 0,-1-1-624 0 0,0-1 0 0 0,0 1-1 0 0,0-1 1 0 0,1 0 0 0 0,-1 1-1 0 0,0-1 1 0 0,0 0 0 0 0,0 0-1 0 0,0 0 1 0 0,0 0 0 0 0,0 0-1 0 0,0 0 1 0 0,0 0 0 0 0,0 0-1 0 0,0 0 1 0 0,0 0 0 0 0,0 0 0 0 0,0-1-1 0 0,0 1 1 0 0,0 0 0 0 0,1-1-1 0 0,-1 1 1 0 0,0-1 0 0 0,0 1-1 0 0,0-1 1 0 0,1 1 0 0 0,-1-1-1 0 0,0 0-29 0 0,0-1 34 0 0,0 0 0 0 0,0 0 0 0 0,0 0 0 0 0,0 0 0 0 0,1 0 0 0 0,-1 0 0 0 0,1 0 1 0 0,-1 0-1 0 0,1 0 0 0 0,0 0 0 0 0,0 0 0 0 0,0 0 0 0 0,0-2-34 0 0,0-2-19 0 0,0 0 1 0 0,0-1-1 0 0,1 1 1 0 0,0-1-1 0 0,0 1 1 0 0,1 0-1 0 0,-1 0 1 0 0,2-2 18 0 0,2-7-220 0 0,-4 12 171 0 0,0-1 1 0 0,0 1 0 0 0,0 0-1 0 0,0 0 1 0 0,1 1-1 0 0,0-1 1 0 0,0 0 48 0 0,4-7-181 0 0,-2 4 43 0 0,0 0 0 0 0,0 1 0 0 0,0 0 0 0 0,1 0 0 0 0,0 0 0 0 0,0 0 0 0 0,1 0 138 0 0,1 0 39 0 0,-1 0 0 0 0,1 1-1 0 0,0 0 1 0 0,0 0 0 0 0,0 1-1 0 0,0 0 1 0 0,1 0 0 0 0,0 0-1 0 0,5 0-38 0 0,-8 2-10 0 0,0 0 0 0 0,-1 1-1 0 0,1 0 1 0 0,0-1 0 0 0,0 1-1 0 0,-1 1 1 0 0,1-1 0 0 0,4 2 10 0 0,-6-1 60 0 0,-1 0 1 0 0,1 0 0 0 0,0 1 0 0 0,-1-1-1 0 0,1 1 1 0 0,-1-1 0 0 0,0 1 0 0 0,1 0 0 0 0,-1 0-1 0 0,0 0 1 0 0,0 0 0 0 0,0 0 0 0 0,0 1-1 0 0,0 1-60 0 0,2 0-2 0 0,0 1 0 0 0,-1 0 0 0 0,0 0 0 0 0,0 1 0 0 0,-1-1 0 0 0,1 1 0 0 0,-1-1-1 0 0,0 1 1 0 0,-1 0 0 0 0,1-1 0 0 0,-1 1 0 0 0,0 2 2 0 0,0-4-5 0 0,0 0 1 0 0,0 0-1 0 0,0 0 0 0 0,0-1 1 0 0,1 1-1 0 0,0 0 0 0 0,0-1 1 0 0,0 1-1 0 0,1 1 5 0 0,-1-2 1 0 0,0 1-1 0 0,0-1 0 0 0,0 1 1 0 0,0-1-1 0 0,-1 1 1 0 0,0 0-1 0 0,1 0 0 0 0,-1 3 0 0 0,-1-6-132 0 0,0 1 1 0 0,0-1-1 0 0,1 1 0 0 0,-1-1 0 0 0,0 1 0 0 0,1-1 1 0 0,-1 1-1 0 0,1-1 0 0 0,-1 1 0 0 0,1-1 0 0 0,0 1 0 0 0,0-1 1 0 0,-1 0-1 0 0,1 1 0 0 0,0-1 0 0 0,0 0 0 0 0,0 0 1 0 0,1 0-1 0 0,-1 1 0 0 0,0-1 0 0 0,0-1 0 0 0,1 1 0 0 0,-1 0 1 0 0,0 0-1 0 0,1 0 0 0 0,-1-1 0 0 0,1 1 0 0 0,-1-1 1 0 0,1 1-1 0 0,0-1 132 0 0,11 4-6885 0 0</inkml:trace>
  <inkml:trace contextRef="#ctx0" brushRef="#br0" timeOffset="2028.072">2309 283 8288 0 0,'-10'-8'904'0'0,"5"7"-628"0"0,-1 2 1137 0 0,0-1 0 0 0,0 1 0 0 0,0 0 0 0 0,1 0 0 0 0,-2 1-1413 0 0,-10 3 1059 0 0,1 1 0 0 0,-4 3-1059 0 0,-10 4 668 0 0,21-10-450 0 0,1 0-1 0 0,0 0 0 0 0,0 1 0 0 0,1 1 0 0 0,-1-1 0 0 0,1 1 0 0 0,-4 4-217 0 0,7-6 135 0 0,-1 0 0 0 0,0 0 0 0 0,1 0-1 0 0,-5 1-134 0 0,6-2 8 0 0,0-1 0 0 0,0 1-1 0 0,0 0 1 0 0,0 0 0 0 0,0 0-1 0 0,0 0 1 0 0,0 0 0 0 0,1 1-1 0 0,-3 1-7 0 0,2 1 0 0 0,0-1 0 0 0,-1 0 0 0 0,1 0 0 0 0,-1 0 0 0 0,0-1 0 0 0,0 1 0 0 0,0-1 0 0 0,-1 0 0 0 0,1 0 0 0 0,-2 0 0 0 0,-1 1 122 0 0,1 0 0 0 0,-1 1 0 0 0,2-1 0 0 0,-1 1 0 0 0,0 1 0 0 0,1-1 0 0 0,0 1 0 0 0,0 0 0 0 0,1 0 0 0 0,-1 0 0 0 0,1 1 0 0 0,0 1-122 0 0,4-7 36 0 0,-1 0 0 0 0,1 0-1 0 0,0 0 1 0 0,0 1 0 0 0,0-1-1 0 0,0 0 1 0 0,0 0-1 0 0,0 1 1 0 0,0-1 0 0 0,0 0-1 0 0,1 0 1 0 0,-1 0 0 0 0,0 0-1 0 0,1 1 1 0 0,-1-1 0 0 0,1 0-1 0 0,-1 0-35 0 0,4 11 2 0 0,-4-10-2 0 0,2 5 0 0 0,15 3 0 0 0,-10-8 0 0 0,0-1 0 0 0,-1 1 0 0 0,1-1 0 0 0,0-1 0 0 0,0 1 0 0 0,0-1 0 0 0,-1 0 0 0 0,5-1 0 0 0,-6 1 0 0 0,4-2 0 0 0,0 0 0 0 0,0 0 0 0 0,0 0 0 0 0,0-1 0 0 0,-1-1 0 0 0,4-1 0 0 0,1 0 0 0 0,-5 0 0 0 0,0 1 0 0 0,-1-1 0 0 0,0-1 0 0 0,1 1 0 0 0,-2-1 0 0 0,1 0 0 0 0,-1-1 0 0 0,0 0 0 0 0,4-5 0 0 0,9-10 0 0 0,-3 4 0 0 0,-2 0 0 0 0,0-1 0 0 0,-1 0 0 0 0,-1-1 0 0 0,-1-1 0 0 0,0-1 0 0 0,4-5 0 0 0,13-17 0 0 0,-9 15 0 0 0,-17 26 0 0 0,-1 1 0 0 0,0-1 0 0 0,1 0 0 0 0,-1 0 0 0 0,-1 0 0 0 0,1 0 0 0 0,0 0 0 0 0,-1 0 0 0 0,0 0 0 0 0,1-3 0 0 0,-1 2 0 0 0,0 1 0 0 0,0 0 0 0 0,1 0 0 0 0,-1 0 0 0 0,1 0 0 0 0,0 0 0 0 0,0 0 0 0 0,0 0 0 0 0,0 0 0 0 0,1 0 0 0 0,7-11 0 0 0,-7 12 0 0 0,-1 1 0 0 0,1-1 0 0 0,-1 0 0 0 0,0 1 0 0 0,0-1 0 0 0,0 0 0 0 0,0 0 0 0 0,0 0 0 0 0,0 0 0 0 0,0 0 0 0 0,0 0 0 0 0,-1 0 0 0 0,1 0 0 0 0,-1 0 0 0 0,0 0 0 0 0,1-1 0 0 0,-1 1 0 0 0,0 0 0 0 0,0 0 0 0 0,-1 0 0 0 0,1 0 0 0 0,0-1 0 0 0,-1 1 0 0 0,0-1 0 0 0,-1-5 0 0 0,-1 0 0 0 0,1 0 0 0 0,0 0 0 0 0,1-1 0 0 0,0 1 0 0 0,0 0 0 0 0,1-3 0 0 0,0 11 1 0 0,0 0 0 0 0,0-1-1 0 0,0 1 0 0 0,0 0 0 0 0,0 0 1 0 0,0-1-1 0 0,0 1 0 0 0,0 0 0 0 0,0 0 0 0 0,0-1 1 0 0,0 1-1 0 0,0 0 0 0 0,0 0 0 0 0,0 0 1 0 0,0-1-1 0 0,0 1 0 0 0,0 0 0 0 0,0 0 1 0 0,0-1-1 0 0,0 1 0 0 0,0 0 0 0 0,0 0 1 0 0,-1 0-1 0 0,1-1 0 0 0,0 1 0 0 0,0 0 1 0 0,0 0-1 0 0,0 0 0 0 0,-1 0 0 0 0,1-1 0 0 0,0 1 1 0 0,0 0-1 0 0,0 0 0 0 0,-1 0 0 0 0,1 0 1 0 0,0 0-1 0 0,0 0 0 0 0,-1 0 0 0 0,1 0 1 0 0,0-1-1 0 0,0 1 0 0 0,-1 0 0 0 0,1 0 1 0 0,0 0-1 0 0,0 0 0 0 0,0 0 0 0 0,-1 0 0 0 0,-4 8 60 0 0,1-3-60 0 0,1-2 0 0 0,1 0 0 0 0,-1 0 0 0 0,1 0 0 0 0,0 1 0 0 0,0-1 0 0 0,1 0 0 0 0,-1 1 0 0 0,0 0 0 0 0,1 0 0 0 0,-1 1 0 0 0,0 0 0 0 0,-1 0 0 0 0,1 0 0 0 0,-1-1 0 0 0,0 1-1 0 0,0-1 1 0 0,-1 1 0 0 0,-14 23 12 0 0,17-25-5 0 0,-4 6-10 0 0,0 0 0 0 0,1 0 0 0 0,1 1 0 0 0,0-1 0 0 0,0 1 0 0 0,1 0 0 0 0,0-1 0 0 0,0 1 0 0 0,1 5 3 0 0,-4 31 38 0 0,3-36 5 0 0,0-1-1 0 0,2 1 1 0 0,-1-1 0 0 0,1 8-43 0 0,0-10 38 0 0,0 0-1 0 0,0-1 0 0 0,-1 1 0 0 0,-1 4-37 0 0,2-7-14 0 0,-1 1 0 0 0,0 0 0 0 0,1-1 0 0 0,0 1 0 0 0,0-1 0 0 0,0 1 0 0 0,1 0 0 0 0,-1-1 0 0 0,1 1 14 0 0,0-2-19 0 0,-1 1 0 0 0,1-1 0 0 0,-1 1 0 0 0,0-1 0 0 0,0 1 0 0 0,0 1 19 0 0,-1-4 55 0 0,1 0 0 0 0,0 1 0 0 0,0-1 0 0 0,-1 1 0 0 0,1-1-1 0 0,0 1 1 0 0,1-1 0 0 0,-1 0 0 0 0,0 1 0 0 0,0-1 0 0 0,0 1 0 0 0,1-1 0 0 0,-1 0 0 0 0,1 1 0 0 0,-1-1-1 0 0,1 0 1 0 0,0 1 0 0 0,-1-1 0 0 0,1 0 0 0 0,0 0 0 0 0,0 1 0 0 0,0-1 0 0 0,0 0 0 0 0,0 0 0 0 0,0 0-1 0 0,0 0 1 0 0,0-1 0 0 0,0 1 0 0 0,1 0 0 0 0,-1 0 0 0 0,0-1-55 0 0,7 3 106 0 0,-6-2-102 0 0,-1-1 0 0 0,1 1-1 0 0,-1-1 1 0 0,0 1 0 0 0,1 0-1 0 0,-1 0 1 0 0,1-1 0 0 0,-1 1-1 0 0,0 0 1 0 0,0 0 0 0 0,0 0-1 0 0,0 0 1 0 0,1 1 0 0 0,-1-1 0 0 0,-1 0-1 0 0,2 1-3 0 0,2 1 0 0 0,-1-1 0 0 0,1 0 0 0 0,0 0 0 0 0,0-1 0 0 0,0 1 0 0 0,0-1 0 0 0,2 1 0 0 0,14 2 0 0 0,-15-4 0 0 0,-1-1 0 0 0,-3 1 0 0 0,0 0 0 0 0,-1 0-1 0 0,1 0 1 0 0,0 0-1 0 0,0 0 1 0 0,-1 0 0 0 0,1 0-1 0 0,0-1 1 0 0,-1 1 0 0 0,1 0-1 0 0,0 0 1 0 0,0-1 0 0 0,-1 1-1 0 0,1 0 1 0 0,0 0 0 0 0,-1-1-1 0 0,1 1 1 0 0,0-1 0 0 0,-1-5-30 0 0,0 4 13 0 0,3-7-509 0 0,-3 9 386 0 0,0 0 0 0 0,0-1 0 0 0,0 1 0 0 0,0-1 1 0 0,0 1-1 0 0,0 0 0 0 0,1-1 0 0 0,-1 1 1 0 0,0-1-1 0 0,0 1 0 0 0,0 0 0 0 0,1-1 0 0 0,-1 1 1 0 0,0 0-1 0 0,0-1 0 0 0,1 1 0 0 0,-1 0 1 0 0,0 0-1 0 0,1-1 0 0 0,-1 1 0 0 0,0 0 0 0 0,1 0 1 0 0,-1-1-1 0 0,0 1 0 0 0,1 0 0 0 0,-1 0 1 0 0,1 0-1 0 0,-1 0 0 0 0,0 0 0 0 0,1-1 0 0 0,-1 1 1 0 0,1 0-1 0 0,-1 0 0 0 0,1 0 0 0 0,-1 0 140 0 0,3 0-7471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9:2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 61 11976 0 0,'3'-1'108'0'0,"-1"0"0"0"0,0-1 0 0 0,0 0 0 0 0,0 1 0 0 0,0-1 0 0 0,0 0 0 0 0,0 0 0 0 0,0 0 0 0 0,-1 0 0 0 0,1 0 0 0 0,1-2-108 0 0,-2 1 80 0 0,1 0 0 0 0,1 1 0 0 0,-1-1 0 0 0,0 1 0 0 0,1-1 0 0 0,-1 1 0 0 0,2-1-80 0 0,-3 3 66 0 0,-1 0 0 0 0,0-1 0 0 0,1 1 0 0 0,-1 0 0 0 0,1 0 0 0 0,-1-1 0 0 0,0 1 0 0 0,1 0 0 0 0,-1-1 0 0 0,1 1 0 0 0,-1 0 0 0 0,0-1 0 0 0,0 1 0 0 0,1 0 0 0 0,-1-1 0 0 0,0 1 0 0 0,0-1 0 0 0,1 1 0 0 0,-1-1 0 0 0,0 1 0 0 0,0 0 0 0 0,0-1 0 0 0,0 1 0 0 0,0-1 0 0 0,1 1-66 0 0,-2-1 161 0 0,1 1 1 0 0,0 0 0 0 0,0-1 0 0 0,-1 1 0 0 0,1 0 0 0 0,0-1 0 0 0,-1 1-1 0 0,1 0 1 0 0,0-1 0 0 0,-1 1 0 0 0,1 0 0 0 0,0 0 0 0 0,-1-1 0 0 0,1 1-1 0 0,0 0 1 0 0,-1 0 0 0 0,1 0 0 0 0,-1 0 0 0 0,1 0 0 0 0,-1 0 0 0 0,1-1-162 0 0,-4 1 361 0 0,1-1 0 0 0,0 1-1 0 0,0-1 1 0 0,-1 1 0 0 0,1 0 0 0 0,0 1 0 0 0,-3-1-361 0 0,-16 4 334 0 0,0 2-1 0 0,-13 5-333 0 0,25-8 256 0 0,0 1 0 0 0,0 1 1 0 0,1-1-1 0 0,0 2 0 0 0,0-1 0 0 0,-7 7-256 0 0,-35 28 19 0 0,31-27-7 0 0,1 2-1 0 0,1 1 1 0 0,0 0-1 0 0,1 1 1 0 0,1 1-1 0 0,-2 3-11 0 0,14-14 163 0 0,-1 1-1 0 0,2-1 1 0 0,-1 1-1 0 0,1 0 1 0 0,0 0-1 0 0,1 0 0 0 0,0 0 1 0 0,0 0-1 0 0,0 1 1 0 0,1-1-1 0 0,1 1 1 0 0,-1 0-163 0 0,1 2 3 0 0,1 0 0 0 0,0 0 0 0 0,0 0-1 0 0,1 0 1 0 0,0 0 0 0 0,1-1 0 0 0,0 1 0 0 0,1-1 0 0 0,1 2-3 0 0,2 6 0 0 0,-1 1 0 0 0,2 11 0 0 0,-1-6 0 0 0,11 60 0 0 0,-15-73-16 0 0,-1 1 0 0 0,-1-1 0 0 0,0 1 0 0 0,0 7 16 0 0,-2-17-149 0 0,1 0 0 0 0,0 0 0 0 0,0 0 0 0 0,-1 0 0 0 0,1 0 0 0 0,-1-1 0 0 0,1 1 0 0 0,-1 0 0 0 0,0 0 0 0 0,0-1 0 0 0,0 1 0 0 0,0 0 0 0 0,0-1 0 0 0,0 1 0 0 0,0-1 0 0 0,-1 1 1 0 0,1-1-1 0 0,0 0 0 0 0,-1 0 0 0 0,0 1 149 0 0,0-1-869 0 0,1 0 1 0 0,-1 1-1 0 0,0-1 1 0 0,0 0 0 0 0,0 0-1 0 0,0-1 1 0 0,0 1-1 0 0,-1 0 1 0 0,1-1 0 0 0,0 1 868 0 0,-5-1-5992 0 0</inkml:trace>
  <inkml:trace contextRef="#ctx0" brushRef="#br0" timeOffset="1253.825">15 639 13824 0 0,'-13'-14'1500'0'0,"13"14"-1481"0"0,0-1 1 0 0,0 1 0 0 0,-1-1 0 0 0,1 0 0 0 0,0 1 0 0 0,0-1 0 0 0,0 0-1 0 0,0 1 1 0 0,0-1 0 0 0,0 1 0 0 0,0-1 0 0 0,0 0 0 0 0,0 1 0 0 0,0-1-1 0 0,1 1 1 0 0,-1-1 0 0 0,0 0 0 0 0,0 1 0 0 0,0-1 0 0 0,1 1 0 0 0,-1-1 0 0 0,0 1-1 0 0,1-1 1 0 0,-1 1 0 0 0,0-1 0 0 0,1 1 0 0 0,-1-1 0 0 0,1 1 0 0 0,-1-1-20 0 0,3-2 358 0 0,-2 1-242 0 0,-1 0 1 0 0,1 0-1 0 0,0 0 0 0 0,0 0 0 0 0,0 0 1 0 0,0 1-1 0 0,0-1 0 0 0,0 0 0 0 0,1 1 1 0 0,-1-1-1 0 0,1 1 0 0 0,-1-1 0 0 0,1 1 1 0 0,-1 0-1 0 0,1 0 0 0 0,0-1 0 0 0,0 1 0 0 0,-1 0 1 0 0,1 1-1 0 0,0-1 0 0 0,0 0 0 0 0,2 0-116 0 0,280-63 608 0 0,-255 57-608 0 0,0-2 0 0 0,-1-1 0 0 0,-8 3 0 0 0,-5 1 0 0 0,1-1 0 0 0,6-5 0 0 0,-9 5 0 0 0,0 1 0 0 0,1 0 0 0 0,2 0 0 0 0,-8 6 0 0 0,-7 0 1 0 0,0 0-1 0 0,0 0 1 0 0,0 1-1 0 0,0-1 1 0 0,0 0-1 0 0,-1 0 1 0 0,1 1-1 0 0,0-1 1 0 0,0 1-1 0 0,0-1 0 0 0,0 1 1 0 0,0-1-1 0 0,-1 1 1 0 0,2 0-1 0 0,-2 4 44 0 0,0-5-23 0 0,13 68 1955 0 0,-8-38-1976 0 0,-1-11 0 0 0,-1 1 0 0 0,-1 0 0 0 0,-1 3 0 0 0,3 24 0 0 0,-5-35 0 0 0,1-12 0 0 0,0 0 0 0 0,0 1 0 0 0,0-1 0 0 0,0 1 0 0 0,0-1 0 0 0,0 0 0 0 0,-1 1 0 0 0,1-1 0 0 0,0 0 0 0 0,0 1 0 0 0,0-1 0 0 0,-1 0 0 0 0,1 0 0 0 0,0 1 0 0 0,0-1 0 0 0,-1 0 0 0 0,1 1 0 0 0,0-1 0 0 0,-1 0 0 0 0,1 0 0 0 0,0 0 0 0 0,-1 1 0 0 0,1-1 0 0 0,0 0 0 0 0,-1 0 0 0 0,1 0 0 0 0,0 0 0 0 0,-1 0 0 0 0,1 0 0 0 0,-1 0 0 0 0,1 0 0 0 0,0 0 0 0 0,-1 0 0 0 0,1 0 0 0 0,0 0 0 0 0,-1 0 0 0 0,1 0 0 0 0,-1 0 0 0 0,1 0 0 0 0,0 0 0 0 0,-1 0 34 0 0,0 0 1 0 0,0 0-1 0 0,1 0 0 0 0,-1 0 0 0 0,0 0 0 0 0,1 0 0 0 0,-1 0 0 0 0,0 0 0 0 0,1 0 0 0 0,-1 0 0 0 0,0-1 0 0 0,1 1 1 0 0,-1 0-1 0 0,0 0 0 0 0,1-1 0 0 0,-1 1 0 0 0,0-1 0 0 0,1 1 0 0 0,-1 0 0 0 0,1-1 0 0 0,-1 1 0 0 0,1-1 0 0 0,-1 1 1 0 0,1-1-1 0 0,-1 1 0 0 0,1-1 0 0 0,0 0 0 0 0,-1 1 0 0 0,1-1 0 0 0,0 1 0 0 0,-1-1-34 0 0,1-1 113 0 0,0 0 0 0 0,0 0 0 0 0,0 0 0 0 0,0 1 0 0 0,0-1 0 0 0,0 0 0 0 0,0 0 0 0 0,0 0 0 0 0,1 0-113 0 0,0-5-42 0 0,0-2 44 0 0,1 0 0 0 0,0 1-1 0 0,0-1 1 0 0,1 0-1 0 0,0 0 1 0 0,0 1 0 0 0,1 0-1 0 0,1 0 1 0 0,3-7-2 0 0,-3 6 1 0 0,2-1-1 0 0,0 0 0 0 0,0 0 0 0 0,0 1 0 0 0,1 0 0 0 0,7-4 0 0 0,0-3 0 0 0,-4 7-298 0 0,0 0 0 0 0,1 0-1 0 0,0 2 1 0 0,0-1 0 0 0,1 2-1 0 0,11-5 299 0 0,-23 10-36 0 0,5-1 16 0 0,0-1 0 0 0,1 1 1 0 0,-1 0-1 0 0,1 1 0 0 0,0-1 0 0 0,0 1 1 0 0,-1 1-1 0 0,1-1 0 0 0,0 1 1 0 0,5 1 19 0 0,3 0-500 0 0,-1 2 0 0 0,1-1-1 0 0,-1 2 1 0 0,6 2 500 0 0,2 4-470 0 0,-22-9 379 0 0,1-1-1 0 0,-1 0 1 0 0,1 1 0 0 0,-1-1-1 0 0,1 0 1 0 0,-1 1 0 0 0,1-1-1 0 0,-1 0 1 0 0,1 0 0 0 0,0 0-1 0 0,-1 1 1 0 0,1-1 0 0 0,-1 0-1 0 0,1 0 1 0 0,0 0 0 0 0,-1 0-1 0 0,1 0 1 0 0,-1 0 0 0 0,1 0-1 0 0,-1 0 1 0 0,1 0-1 0 0,0-1 92 0 0,-1 1-23 0 0,0 0 0 0 0,0 0 0 0 0,0 0-1 0 0,0 0 1 0 0,1 0 0 0 0,-1 0 0 0 0,0 0-1 0 0,0 0 1 0 0,0 0 0 0 0,0 0 0 0 0,0 0-1 0 0,0 0 1 0 0,1 0 0 0 0,-1 0-1 0 0,0 0 1 0 0,0 0 0 0 0,0 0 0 0 0,0 0-1 0 0,0 0 1 0 0,0 0 0 0 0,1 0 0 0 0,-1 0-1 0 0,0 0 1 0 0,0 0 0 0 0,0 0-1 0 0,0 0 1 0 0,0 0 0 0 0,0 1 0 0 0,0-1-1 0 0,1 0 1 0 0,-1 0 0 0 0,0 0 0 0 0,0 0-1 0 0,0 0 1 0 0,0 0 0 0 0,0 0 0 0 0,0 0-1 0 0,0 1 1 0 0,0-1 0 0 0,0 0-1 0 0,0 0 1 0 0,0 0 0 0 0,0 0 0 0 0,0 0-1 0 0,1 0 1 0 0,-1 1 23 0 0,-3 7-322 0 0,-7 6 959 0 0,-6-3 181 0 0,9-7-583 0 0,1 0-1 0 0,-1 1 1 0 0,1-1-1 0 0,0 1 1 0 0,1 0-1 0 0,-1 1 1 0 0,1-1-1 0 0,0 1 1 0 0,0 0-1 0 0,-1 4-234 0 0,-20 33 448 0 0,18-31 80 0 0,0 0 0 0 0,1 1 0 0 0,0 3-528 0 0,0-1 16 0 0,5-13-16 0 0,1 1 0 0 0,-1-1 0 0 0,1 1 0 0 0,0 0 0 0 0,0 0 0 0 0,0-1 0 0 0,0 1 0 0 0,1 0 0 0 0,-1 0 0 0 0,1 0 0 0 0,0 0 0 0 0,0 0 0 0 0,0 2 0 0 0,1 9 0 0 0,-1-11 0 0 0,0-1 0 0 0,0 0 0 0 0,0 1 0 0 0,1-1 0 0 0,-1 0 0 0 0,1 1 0 0 0,-1-1 0 0 0,1 0 0 0 0,0 0 0 0 0,0 1 0 0 0,0-1 0 0 0,0 0 0 0 0,0-1 0 0 0,0 0 0 0 0,-1 0 0 0 0,1 0 0 0 0,0 0 0 0 0,-1 0 0 0 0,1 0 0 0 0,0 0 0 0 0,0 0 0 0 0,0 0 0 0 0,0 0 0 0 0,-1-1 0 0 0,1 1 0 0 0,1 0 0 0 0,-1-1 0 0 0,0 1 0 0 0,0-1 0 0 0,0 1 0 0 0,0-1 0 0 0,0 1 0 0 0,0-1 0 0 0,0 0 0 0 0,1 0 0 0 0,2 0 0 0 0,0 0 0 0 0,0-1 0 0 0,0 1 0 0 0,0-1 0 0 0,0 0 0 0 0,0 0 0 0 0,0-1 0 0 0,0 1 0 0 0,0-1 0 0 0,-1 0 0 0 0,1 0 0 0 0,-1 0 0 0 0,1 0 0 0 0,-1-1 0 0 0,0 1 0 0 0,1-2 0 0 0,1-1 0 0 0,0 0 0 0 0,-1 0 0 0 0,0 0 0 0 0,0 0 0 0 0,-1-1 0 0 0,1 0 0 0 0,-1 1 0 0 0,2-7 0 0 0,19-46 0 0 0,-8 16 0 0 0,-11 32 0 0 0,-1 0 0 0 0,0-1 0 0 0,-1 0 0 0 0,0 0 0 0 0,0-7 0 0 0,-1 14 0 0 0,-1 0 0 0 0,0 0 0 0 0,1 0 0 0 0,0 1 0 0 0,0-1 0 0 0,0 1 0 0 0,0-1 0 0 0,1 1 0 0 0,-1 0 0 0 0,1 0 0 0 0,3-3 0 0 0,-6 6 0 0 0,0-1 0 0 0,0 1 0 0 0,1 0 0 0 0,-1-1 0 0 0,0 1 0 0 0,0 0 0 0 0,1 0 0 0 0,-1-1 0 0 0,0 1 0 0 0,0 0 0 0 0,1 0 0 0 0,-1 0 0 0 0,0-1 0 0 0,1 1 0 0 0,-1 0 0 0 0,1 0 0 0 0,-1 0 0 0 0,0 0 0 0 0,1 0 0 0 0,-1 0 0 0 0,0 0 0 0 0,1 0 0 0 0,-1 0 0 0 0,1 0 0 0 0,-1 0 0 0 0,0 0 0 0 0,1 0 0 0 0,-1 0 0 0 0,0 0 0 0 0,1 0 0 0 0,-1 0 0 0 0,0 0 0 0 0,1 0 0 0 0,-1 1 0 0 0,1-1 0 0 0,-1 0 0 0 0,0 0 0 0 0,0 0 0 0 0,1 1 0 0 0,-1-1 0 0 0,0 0 0 0 0,1 0 0 0 0,-1 1 0 0 0,0-1 0 0 0,0 0 0 0 0,1 1 0 0 0,13 5 0 0 0,-12-5 0 0 0,-1-1 0 0 0,1 1 0 0 0,0 0 0 0 0,0-1 0 0 0,-1 1 0 0 0,1 0 0 0 0,-1 0 0 0 0,1 0 0 0 0,-1 0 0 0 0,1 1 0 0 0,-1-1 0 0 0,0 0 0 0 0,1 1 0 0 0,0 0 0 0 0,7 11 0 0 0,-6-9 0 0 0,0 0 0 0 0,0 0 0 0 0,-1 1 0 0 0,1-1 0 0 0,-1 0 0 0 0,0 1 0 0 0,-1 0 0 0 0,2 2 0 0 0,4 22 0 0 0,-1-9 0 0 0,-1 0 0 0 0,-1 1 0 0 0,-1-1 0 0 0,1 18 0 0 0,1-23 443 0 0,-5-14 45 0 0,0-1 21 0 0,0 0-66 0 0,-1-1-294 0 0,-1-2-148 0 0,0-1 0 0 0,1 1 1 0 0,-1 0-1 0 0,1-1 0 0 0,0 1 0 0 0,-1-1 0 0 0,2 1 0 0 0,-1-1 0 0 0,0 1 0 0 0,1-1 0 0 0,-1 0 0 0 0,1 1 0 0 0,0-1 1 0 0,0 0-1 0 0,1 1 0 0 0,0-3-1 0 0,0-4-1 0 0,0 1 1 0 0,1-1 0 0 0,1 1 0 0 0,0 0 0 0 0,0 0-1 0 0,1-1 1 0 0,-1 4 0 0 0,1-1 0 0 0,0 2 0 0 0,0-1 0 0 0,2-2 0 0 0,7-8 0 0 0,-12 13-43 0 0,1 1-1 0 0,0 0 1 0 0,0 0-1 0 0,0 0 0 0 0,0 0 1 0 0,0 0-1 0 0,0 0 1 0 0,1 1-1 0 0,-1-1 0 0 0,0 1 1 0 0,1 0-1 0 0,-1-1 1 0 0,1 1-1 0 0,0 0 1 0 0,-1 0-1 0 0,3 0 44 0 0,-3 1-54 0 0,0 0 0 0 0,-1 0 0 0 0,1 0 0 0 0,0 0 0 0 0,0 0 0 0 0,0 0 0 0 0,0 0 0 0 0,0 0 1 0 0,0 1-1 0 0,0-1 0 0 0,0 1 0 0 0,-1 0 0 0 0,1-1 0 0 0,0 1 0 0 0,0 0 0 0 0,-1 0 0 0 0,1 0 0 0 0,0 0 0 0 0,-1 0 0 0 0,1 1 0 0 0,-1-1 0 0 0,1 0 0 0 0,-1 1 0 0 0,1 0 54 0 0,2 4 0 0 0,0-1 0 0 0,0 1 0 0 0,-1 0 0 0 0,1 0 0 0 0,-2 0 0 0 0,1 0 0 0 0,0 0 0 0 0,-1 1 0 0 0,0 3 0 0 0,2 3-25 0 0,1 5 730 0 0,0 0-1 0 0,1 14-704 0 0,-4-19 517 0 0,-1-11-504 0 0,0 1 0 0 0,-1 0 0 0 0,1 0 0 0 0,-1-1 0 0 0,0 1 0 0 0,0 0 0 0 0,0 1-13 0 0,2-28-281 0 0,1-1 0 0 0,1 1 0 0 0,1 0 0 0 0,8-20 281 0 0,-12 37-260 0 0,2-1 200 0 0,0 0-1 0 0,1-1 0 0 0,0 1 0 0 0,0 1 0 0 0,0-1 1 0 0,1 1-1 0 0,0-1 0 0 0,1 1 0 0 0,0 1 0 0 0,0-1 61 0 0,2 1 0 0 0,-5 6 0 0 0,-1 1 0 0 0,-1-1 5 0 0,0 0 0 0 0,1 0 0 0 0,-1 0 0 0 0,1 0 0 0 0,-1 0 0 0 0,0 1 0 0 0,1-1 0 0 0,-1 1 0 0 0,0-1 0 0 0,0 1 0 0 0,1-1 0 0 0,-1 1 0 0 0,0 0 0 0 0,0-1 0 0 0,0 1 0 0 0,0 0 0 0 0,0 0 0 0 0,0 0 0 0 0,0 0 0 0 0,0 0 0 0 0,0 0 0 0 0,0 0 0 0 0,0 0 0 0 0,-1 1 0 0 0,1-1 0 0 0,0 0-1 0 0,-1 0 1 0 0,1 1 0 0 0,-1-1 0 0 0,1 0 0 0 0,-1 0 0 0 0,0 1 0 0 0,0-1-5 0 0,2 5 238 0 0,14 32 557 0 0,-2 1 0 0 0,-1 2-795 0 0,10 15-201 0 0,-22-53-199 0 0,0 0 0 0 0,1 0 0 0 0,0 0-1 0 0,0 0 1 0 0,0 0 0 0 0,0-1 0 0 0,0 1 0 0 0,1-1 0 0 0,-1 1 0 0 0,1-1 400 0 0,9 4-1534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9:32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92 104 13824 0 0,'27'-13'629'0'0,"-26"13"-597"0"0,-1-1 1 0 0,1 1-1 0 0,-1-1 1 0 0,1 1-1 0 0,-1-1 1 0 0,1 1-1 0 0,-1-1 1 0 0,1 1-1 0 0,-1-1 0 0 0,0 1 1 0 0,1-1-1 0 0,-1 1 1 0 0,0-1-1 0 0,1 0 1 0 0,-1 1-1 0 0,0-1 1 0 0,0 1-1 0 0,1-1 1 0 0,-1 0-1 0 0,0 1 0 0 0,0-1 1 0 0,0 0-1 0 0,0 1 1 0 0,0-1-1 0 0,0 0-32 0 0,-5-18 55 0 0,0 2 19 0 0,6 2 107 0 0,0-8 3353 0 0,-1 23-3507 0 0,0 0 0 0 0,0 0 0 0 0,0 0 0 0 0,0 0-1 0 0,0 0 1 0 0,0 0 0 0 0,0 0 0 0 0,0 0 0 0 0,0 0-1 0 0,0 0 1 0 0,0 0 0 0 0,0 0 0 0 0,0-1 0 0 0,0 1-1 0 0,0 0 1 0 0,0 0 0 0 0,0 0 0 0 0,0 0 0 0 0,0 0-1 0 0,0 0 1 0 0,-1 0 0 0 0,1 0 0 0 0,0 0-1 0 0,0 0 1 0 0,0 0 0 0 0,0 0 0 0 0,0 0 0 0 0,0 0-1 0 0,0 0 1 0 0,0 0 0 0 0,0 0 0 0 0,0 0 0 0 0,0 0-1 0 0,0-1 1 0 0,0 1 0 0 0,0 0 0 0 0,0 0 0 0 0,0 0-1 0 0,0 0 1 0 0,0 0 0 0 0,-1 0 0 0 0,1 0 0 0 0,0 0-1 0 0,0 0 1 0 0,0 0 0 0 0,0 0 0 0 0,0 0 0 0 0,0 0-1 0 0,0 0 1 0 0,0 0 0 0 0,0 0 0 0 0,0 0 0 0 0,0 0-1 0 0,0 1 1 0 0,0-1 0 0 0,0 0 0 0 0,0 0-1 0 0,-1 0 1 0 0,1 0 0 0 0,0 0 0 0 0,0 0 0 0 0,0 0-1 0 0,0 0 1 0 0,0 0 0 0 0,0 0 0 0 0,0 0 0 0 0,0 0-1 0 0,0 0-26 0 0,-6 12 957 0 0,-23 59 325 0 0,2 1-1 0 0,-15 72-1281 0 0,38-123 90 0 0,1 1 0 0 0,0-1 0 0 0,2 1 0 0 0,1 0 0 0 0,0-1 0 0 0,2 1 0 0 0,0-1 0 0 0,5 18-90 0 0,-6-32 28 0 0,1 1 1 0 0,1-1 0 0 0,-1 1-1 0 0,1-1 1 0 0,1 0-1 0 0,-1-1 1 0 0,1 1 0 0 0,4 5-29 0 0,-5-8 10 0 0,1 0 1 0 0,-1 0-1 0 0,1-1 1 0 0,0 0-1 0 0,0 1 1 0 0,0-1-1 0 0,0-1 1 0 0,1 1-1 0 0,-1-1 1 0 0,1 1-1 0 0,0-1 1 0 0,0-1-1 0 0,4 2-10 0 0,-2-1 0 0 0,0-1 0 0 0,-1 0 0 0 0,1-1 0 0 0,0 0 0 0 0,0 0 0 0 0,-1 0 0 0 0,1-1 0 0 0,0 0 0 0 0,-1 0 0 0 0,1-1 0 0 0,-1 1 0 0 0,1-2 0 0 0,0 1 0 0 0,5-3 0 0 0,-1 0 0 0 0,1-1 0 0 0,-1 0 0 0 0,0-1 0 0 0,0 0 0 0 0,4-5 0 0 0,-9 7 0 0 0,0-1 0 0 0,0 0 0 0 0,-1 0 0 0 0,0 0 0 0 0,-1-1 0 0 0,1 1 0 0 0,-1-1 0 0 0,0 0 0 0 0,-1-1 0 0 0,0 1 0 0 0,0 0 0 0 0,0-1 0 0 0,0-4 0 0 0,4-14 0 0 0,-6 22 0 0 0,0 1 0 0 0,0-1 0 0 0,0 0 0 0 0,0 0 0 0 0,0 0 0 0 0,-1-1 0 0 0,0 3 0 0 0,0 0 0 0 0,0 1 0 0 0,-1-1 0 0 0,1 1 0 0 0,0-1 0 0 0,-1 0 0 0 0,1 1 0 0 0,-1-1 0 0 0,0 1 0 0 0,1-1 0 0 0,-1 1 0 0 0,0 0 0 0 0,0-1 0 0 0,0 1 0 0 0,0 0 0 0 0,0 0 0 0 0,-1-2 0 0 0,-3-1 0 0 0,5 3 0 0 0,0 1 0 0 0,-1-1 0 0 0,1 0 0 0 0,-1 1 0 0 0,1-1 0 0 0,-1 0 0 0 0,1 1 0 0 0,-1-1 0 0 0,0 1 0 0 0,1-1 0 0 0,-1 1 0 0 0,0 0 0 0 0,1-1 0 0 0,-1 1 0 0 0,0-1 0 0 0,1 1 0 0 0,-1 0 0 0 0,0 0 0 0 0,0-1 0 0 0,1 1 0 0 0,-1 0 0 0 0,0 0 0 0 0,0 0 0 0 0,0 0 0 0 0,1 0 0 0 0,-1 0 0 0 0,0 0 0 0 0,0 0 0 0 0,0 0 0 0 0,1 1 0 0 0,-1-1 0 0 0,0 0 0 0 0,-5 2 0 0 0,1 1 0 0 0,0-1 0 0 0,0 1 0 0 0,0 0 0 0 0,1 0 0 0 0,-1 0 0 0 0,1 1 0 0 0,-1 0 0 0 0,1 0 0 0 0,0 1 0 0 0,-13 13 0 0 0,11-12 0 0 0,0 0 0 0 0,1 1 0 0 0,0-1 0 0 0,-3 6 0 0 0,-7 9 0 0 0,12-17 0 0 0,0-1 0 0 0,0 1 0 0 0,1 0 0 0 0,-1 0 0 0 0,1 0 0 0 0,0 1 0 0 0,0-1 0 0 0,0 0 0 0 0,1 1 0 0 0,-1-1 0 0 0,1 1 0 0 0,0-1 0 0 0,1 2 0 0 0,-3 38 0 0 0,3-42 0 0 0,0 0 0 0 0,0 0 0 0 0,1-1 0 0 0,-1 1 0 0 0,0 0 0 0 0,1 0 0 0 0,0-1 0 0 0,-1 1 0 0 0,1-1 0 0 0,0 1 0 0 0,0 0 0 0 0,0-1 0 0 0,0 1 0 0 0,0 0 0 0 0,-1-1 0 0 0,1 1 0 0 0,0-1 0 0 0,-1 1 0 0 0,1 0 0 0 0,-1 0 0 0 0,1-1 0 0 0,-1 1 0 0 0,0 0 0 0 0,0-1 0 0 0,1 0 0 0 0,-1 0 0 0 0,0 0 0 0 0,0 0 0 0 0,1 0 0 0 0,-1 0 0 0 0,1 0 0 0 0,-1 0 0 0 0,1 0 0 0 0,-1 0 0 0 0,1 0 0 0 0,0 0 0 0 0,-1 0 0 0 0,1 0 0 0 0,0-1 0 0 0,-1 1 0 0 0,1 0 0 0 0,0 0 0 0 0,0-1 0 0 0,0 1 0 0 0,0-1 0 0 0,0 1 0 0 0,0-1 0 0 0,0 1 0 0 0,0-1 0 0 0,0 1 0 0 0,0-1 0 0 0,0 0 0 0 0,0 0 0 0 0,0 0 0 0 0,0 1 0 0 0,0-1 0 0 0,0 0 0 0 0,0 0 0 0 0,1-1 0 0 0,4 2 0 0 0,1-1 0 0 0,-1 0 0 0 0,1-1 0 0 0,-1 0 0 0 0,4-1 0 0 0,-3 1 19 0 0,0-2 1 0 0,0 1-1 0 0,0-1 0 0 0,0 0 1 0 0,0-1-1 0 0,-1 1 0 0 0,1-1 0 0 0,0-2-19 0 0,14-9 234 0 0,12-14-234 0 0,-26 23 20 0 0,-2 1-14 0 0,1 0 0 0 0,-1 0 0 0 0,-1-1 1 0 0,1 1-1 0 0,-1-1 0 0 0,0 0 0 0 0,0 0 0 0 0,-1-1 0 0 0,2-3-6 0 0,-3 6-21 0 0,0 0 0 0 0,1 0 0 0 0,0 1-1 0 0,0-1 1 0 0,0 0 0 0 0,0 1 0 0 0,0 0 0 0 0,0 0 0 0 0,1 0 0 0 0,1-1 21 0 0,17-15-128 0 0,3-2 26 0 0,-19 39-74 0 0,-4-1 115 0 0,-1 1 0 0 0,-2 15 61 0 0,2 26 79 0 0,0-53-56 0 0,-1-1 0 0 0,1 1 0 0 0,0 0 1 0 0,0-1-1 0 0,1 1 0 0 0,-1-1 0 0 0,1 1 0 0 0,1-1 1 0 0,-1 0-1 0 0,1 0 0 0 0,0 0 0 0 0,0 0 0 0 0,2 2-23 0 0,-5-7 8 0 0,1 1-1 0 0,-1-1 1 0 0,1 0 0 0 0,-1 0-1 0 0,1 1 1 0 0,-1-1-1 0 0,1 0 1 0 0,-1 0 0 0 0,1 0-1 0 0,-1 0 1 0 0,1 0 0 0 0,0 0-1 0 0,-1 0 1 0 0,1 0-1 0 0,-1 0 1 0 0,1 0 0 0 0,-1 0-1 0 0,1 0 1 0 0,-1 0-1 0 0,1 0 1 0 0,-1 0 0 0 0,1 0-1 0 0,-1-1 1 0 0,1 1-1 0 0,-1 0-7 0 0,11-6 104 0 0,-10 5-107 0 0,2-1 32 0 0,0-1 1 0 0,-1 0-1 0 0,1 0 0 0 0,-1-1 1 0 0,1 1-1 0 0,-1 0 1 0 0,0-1-1 0 0,0 1 0 0 0,-1-1 1 0 0,1 0-1 0 0,-1 0 1 0 0,0 0-1 0 0,0 1 0 0 0,0-1 1 0 0,0-1-30 0 0,7-21 68 0 0,1 2-54 0 0,-6 16-35 0 0,-1 0 0 0 0,2 1 1 0 0,-1-1-1 0 0,1 1 0 0 0,0 0 1 0 0,2-1 20 0 0,-4 4-46 0 0,1 1 0 0 0,-1 0 0 0 0,1 0 0 0 0,0 0 0 0 0,0 0 0 0 0,0 1 0 0 0,1-1 0 0 0,-1 1 46 0 0,-1 1-14 0 0,-1 0-1 0 0,0 0 1 0 0,1 1 0 0 0,-1-1-1 0 0,1 1 1 0 0,-1-1 0 0 0,1 1-1 0 0,-1 0 1 0 0,1-1 0 0 0,-1 1-1 0 0,1 0 1 0 0,-1 0 0 0 0,1 0-1 0 0,0 0 1 0 0,-1 0 0 0 0,1 1-1 0 0,-1-1 1 0 0,1 0 0 0 0,-1 1-1 0 0,1-1 1 0 0,-1 1 0 0 0,1-1-1 0 0,-1 1 15 0 0,6 3 0 0 0,-5-4 0 0 0,1 1 0 0 0,-1 1 0 0 0,0-1 0 0 0,0 0 0 0 0,0 1 0 0 0,1-1 0 0 0,-1 1 0 0 0,-1-1 0 0 0,1 1 0 0 0,0 0 0 0 0,0 0 0 0 0,1 2 0 0 0,1 0 0 0 0,0-1 0 0 0,0 1 0 0 0,0 0 0 0 0,0-1 0 0 0,1 0 0 0 0,0 0 0 0 0,0-1 0 0 0,0 1 0 0 0,0-1 0 0 0,0 0 0 0 0,0 0 0 0 0,20 9 0 0 0,-10-3 0 0 0,0 0 0 0 0,8 1 0 0 0,-18-7 0 0 0,0 0 0 0 0,1-1 0 0 0,-1 1 0 0 0,1-1 0 0 0,-1-1 0 0 0,1 1 0 0 0,0-1 0 0 0,-1 0 0 0 0,2 0 0 0 0,1-1 0 0 0,-1 0 0 0 0,1-1 0 0 0,-1 1 0 0 0,0-1 0 0 0,0-1 0 0 0,0 1 0 0 0,0-1 0 0 0,0-1 0 0 0,3-1 0 0 0,-6 3 0 0 0,-1-1 0 0 0,1 1 0 0 0,-1-1 0 0 0,0 0 0 0 0,0 0 0 0 0,0 0 0 0 0,0-1 0 0 0,0 1 0 0 0,-1-1 0 0 0,1 1 0 0 0,-1-1 0 0 0,0 0 0 0 0,0 0 0 0 0,-1 0 0 0 0,1 0 0 0 0,-1 0 0 0 0,1-1 0 0 0,2-53 327 0 0,-2 53-348 0 0,-1 0 1 0 0,0-1-1 0 0,-1 1 1 0 0,1-1-1 0 0,-1 1 1 0 0,0-1-1 0 0,0 1 1 0 0,0-1-1 0 0,-1 1 1 0 0,0-1-1 0 0,0 1 1 0 0,-1 0-1 0 0,1 0 1 0 0,-1-1-1 0 0,0 1 1 0 0,-1-1 20 0 0,3 5-34 0 0,0 1 1 0 0,0 0 0 0 0,-1 0-1 0 0,1-1 1 0 0,0 1-1 0 0,0 0 1 0 0,0-1-1 0 0,0 1 1 0 0,0 0-1 0 0,-1 0 1 0 0,1-1 0 0 0,0 1-1 0 0,0 0 1 0 0,0 0-1 0 0,-1 0 1 0 0,1-1-1 0 0,0 1 1 0 0,0 0 0 0 0,-1 0-1 0 0,1 0 1 0 0,0 0-1 0 0,-1-1 1 0 0,1 1-1 0 0,0 0 1 0 0,0 0-1 0 0,-1 0 1 0 0,1 0 0 0 0,0 0-1 0 0,-1 0 1 0 0,1 0-1 0 0,0 0 1 0 0,-1 0-1 0 0,1 0 1 0 0,0 0-1 0 0,-1 0 1 0 0,1 0 0 0 0,0 0-1 0 0,-1 0 1 0 0,1 0-1 0 0,0 0 1 0 0,0 1-1 0 0,-1-1 1 0 0,1 0 0 0 0,0 0 33 0 0,-2 1-61 0 0,1 1 0 0 0,0-1-1 0 0,0 1 1 0 0,-1-1 0 0 0,1 1 0 0 0,1-1 0 0 0,-1 1 0 0 0,0 0 0 0 0,0 0 61 0 0,-3 8-2 0 0,0 0-1 0 0,1 0 1 0 0,0 2 2 0 0,-1 12 438 0 0,0-1 0 0 0,1 1 0 0 0,1 5-438 0 0,2-18-5 0 0,0-1-1 0 0,1 1 0 0 0,0-1 1 0 0,1 1-1 0 0,0-1 0 0 0,1 0 1 0 0,0 1-1 0 0,2 4 6 0 0,-4-12-2 0 0,0-1 31 0 0,0 1 0 0 0,0-1 1 0 0,0 1-1 0 0,0-1 0 0 0,1 0 1 0 0,-1 1-1 0 0,1-1 0 0 0,-1 0 1 0 0,1 0-1 0 0,0 0 0 0 0,0 0 1 0 0,0 0-1 0 0,0-1 0 0 0,0 1 1 0 0,0-1-1 0 0,1 1 0 0 0,-1-1 1 0 0,0 0-1 0 0,1 0 0 0 0,-1 0 1 0 0,1 0-1 0 0,0 0 0 0 0,-1 0-29 0 0,3 0 0 0 0,-1-1-1 0 0,1 1 1 0 0,0-1 0 0 0,-1 0-1 0 0,1 0 1 0 0,-1-1-1 0 0,1 1 1 0 0,2-2 0 0 0,39-10 58 0 0,-33 9 14 0 0,1-1-75 0 0,-1 0 0 0 0,0-1 0 0 0,0 0-1 0 0,-1-1 1 0 0,1 0 0 0 0,-1-1 0 0 0,0-1 0 0 0,-1 1 0 0 0,0-2 0 0 0,0 0 0 0 0,-1 0 0 0 0,0-1-1 0 0,-1 0 1 0 0,0-1 0 0 0,5-8 3 0 0,11-24-246 0 0,-1-2 0 0 0,-3-1-1 0 0,-2 0 1 0 0,-1-4 246 0 0,6-13-927 0 0,-17 44 891 0 0,0-1 0 0 0,-2 1 0 0 0,0-1 0 0 0,-1-2 36 0 0,-6 5 0 0 0,2 15 0 0 0,0 2 0 0 0,0-1 0 0 0,0 1 0 0 0,-1 0 0 0 0,1 0 0 0 0,0 0 0 0 0,0 0 0 0 0,0-1 0 0 0,0 1 0 0 0,0 0 0 0 0,0 0 0 0 0,0 0 0 0 0,0 0 0 0 0,-1 0 0 0 0,1-1 0 0 0,0 1 0 0 0,0 0 0 0 0,0 0 0 0 0,0 0 0 0 0,0 0 0 0 0,-1 0 0 0 0,1 0 0 0 0,0 0 0 0 0,0 0 0 0 0,0 0 0 0 0,0 0 0 0 0,-1-1 0 0 0,1 1 0 0 0,0 0 0 0 0,0 0 0 0 0,0 0 0 0 0,0 0 0 0 0,-1 0 0 0 0,1 0 0 0 0,0 0 0 0 0,0 0 0 0 0,0 0 0 0 0,-1 0 0 0 0,1 1 0 0 0,0-1 0 0 0,0 0 0 0 0,0 0 0 0 0,0 0 0 0 0,-1 0 0 0 0,1 0 0 0 0,0 0 0 0 0,0 0 0 0 0,0 0 0 0 0,0 0 0 0 0,0 1 0 0 0,-1-1 0 0 0,1 0 0 0 0,0 0 0 0 0,0 0 0 0 0,0 0 0 0 0,0 0 0 0 0,0 1 0 0 0,0-1 0 0 0,0 0 0 0 0,-8 9 0 0 0,7-9 0 0 0,-8 14 0 0 0,-1 0 0 0 0,2 0 0 0 0,0 1 0 0 0,0 0 0 0 0,2 0 0 0 0,0 0 0 0 0,0 1 0 0 0,2 0 0 0 0,0 0 0 0 0,-1 11 0 0 0,1 5 413 0 0,1-1 0 0 0,1 16-413 0 0,2-35 80 0 0,1-1 1 0 0,0 0 0 0 0,0 0 0 0 0,2 1 0 0 0,-1-1 0 0 0,1 0-1 0 0,1-1 1 0 0,3 7-81 0 0,-3-7 96 0 0,-2-5-75 0 0,-1-1 1 0 0,1 1 0 0 0,0-1 0 0 0,1 0 0 0 0,-1 0-1 0 0,1 0 1 0 0,0 0 0 0 0,0 0 0 0 0,0-1 0 0 0,0 1-1 0 0,1-1 1 0 0,-1 0 0 0 0,1 0-22 0 0,-1-1 13 0 0,0 0 0 0 0,0 1 0 0 0,0-2 1 0 0,0 1-1 0 0,0 0 0 0 0,0-1 0 0 0,1 1 0 0 0,-1-1 1 0 0,0 0-1 0 0,1 0 0 0 0,-1 0 0 0 0,1-1 0 0 0,-1 1 0 0 0,1-1 1 0 0,0 0-1 0 0,-1 0 0 0 0,1 0 0 0 0,3-1-13 0 0,13-6-3414 0 0,-16 5-272 0 0,0-5-4293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9:32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117 127 15664 0 0,'0'0'718'0'0,"0"0"-19"0"0,7 4-421 0 0,-5-2-192 0 0,1-1-1 0 0,0 1 0 0 0,-1 0 0 0 0,0 0 1 0 0,1 0-1 0 0,-1 1 0 0 0,0-1 0 0 0,0 0 0 0 0,0 1 1 0 0,0 0-1 0 0,-1-1 0 0 0,1 1 0 0 0,-1 0 1 0 0,1 0-1 0 0,-1 0 0 0 0,0 0 0 0 0,0 0 1 0 0,0 0-1 0 0,-1 0 0 0 0,1 0 0 0 0,-1 0 0 0 0,0 0 1 0 0,0 0-1 0 0,0 0 0 0 0,0 4-85 0 0,-1 15 958 0 0,-1 0 1 0 0,-3 9-959 0 0,2-10 448 0 0,-1 41 979 0 0,-1-17-337 0 0,-3 12 87 0 0,7-50-1174 0 0,0 1 0 0 0,0-1 1 0 0,0 0-1 0 0,1 0 0 0 0,0 1 1 0 0,1 2-4 0 0,-1-8 0 0 0,0 0 0 0 0,1-1 0 0 0,-1 1 0 0 0,0 0 0 0 0,1-1 0 0 0,-1 1-1 0 0,1 0 1 0 0,-1-1 0 0 0,1 1 0 0 0,0-1 0 0 0,-1 1 0 0 0,1-1 0 0 0,0 1 0 0 0,0-1 0 0 0,0 0 0 0 0,0 1 0 0 0,1-1 0 0 0,-1 0 0 0 0,0 0 0 0 0,0 0 0 0 0,1 0 0 0 0,-1 0 0 0 0,1 0 0 0 0,-1 0-1 0 0,1 0 1 0 0,-1-1 0 0 0,1 1 0 0 0,-1-1 0 0 0,1 1 0 0 0,1 0 0 0 0,14 0 31 0 0,0-1 1 0 0,0-1-1 0 0,0 0 0 0 0,0-1 0 0 0,-1 0 1 0 0,1-2-1 0 0,9-3-31 0 0,26-4 1221 0 0,-35 8-927 0 0,14-2-493 0 0,1-2 0 0 0,-2-1 1 0 0,19-7 198 0 0,-42 11-169 0 0,1 1 0 0 0,-1-1 0 0 0,0 0 0 0 0,0-1 1 0 0,0 0 168 0 0,-7 5-35 0 0,1 0 0 0 0,-1 0 0 0 0,0-1 0 0 0,1 1 0 0 0,-1 0 0 0 0,0-1 0 0 0,1 1 0 0 0,-1 0 0 0 0,0-1 0 0 0,0 1 0 0 0,1 0 0 0 0,-1-1 0 0 0,0 1 0 0 0,0 0 0 0 0,0-1 0 0 0,0 1 0 0 0,1 0 0 0 0,-1-1 0 0 0,0 1 1 0 0,0-1-1 0 0,0 1 0 0 0,0-1 0 0 0,0 1 0 0 0,0 0 0 0 0,0-1 0 0 0,0 1 0 0 0,0-1 0 0 0,0 1 0 0 0,0 0 0 0 0,0-1 0 0 0,-1 1 35 0 0,1-1-129 0 0,-1 0 0 0 0,1 0 0 0 0,-1 0 1 0 0,0 0-1 0 0,1 1 0 0 0,-1-1 0 0 0,0 0 0 0 0,0 0 0 0 0,0 1 0 0 0,0-1 0 0 0,0 1 0 0 0,0-1 129 0 0,-28-11-7441 0 0,5 6 620 0 0</inkml:trace>
  <inkml:trace contextRef="#ctx0" brushRef="#br0" timeOffset="290.224">176 336 5064 0 0,'-2'-2'178'0'0,"1"1"-143"0"0,1 1 0 0 0,-1-1 0 0 0,0 1 0 0 0,1-1 0 0 0,-1 1 0 0 0,1-1 0 0 0,-1 1 0 0 0,0-1 0 0 0,1 1 0 0 0,-1-1 0 0 0,0 1 0 0 0,0 0 0 0 0,1 0 0 0 0,-1-1 0 0 0,0 1 0 0 0,0 0 0 0 0,0 0 0 0 0,1 0 0 0 0,-1 0 0 0 0,0 0-35 0 0,0 0 1738 0 0,1 0 602 0 0,0 0 116 0 0,0 0 378 0 0,9 0-1954 0 0,56-5 2329 0 0,92 8-1137 0 0,-15-10-4365 0 0,-138 7 1906 0 0,0-1 0 0 0,1 0 0 0 0,-1 0 0 0 0,0 0 0 0 0,3-2 387 0 0,3 0-6235 0 0</inkml:trace>
  <inkml:trace contextRef="#ctx0" brushRef="#br0" timeOffset="575.821">1 66 17503 0 0,'8'-5'651'0'0,"-8"1"509"0"0,-1-5-1051 0 0,2 8-109 0 0,-1 0 0 0 0,1 1 0 0 0,0-1 0 0 0,-1 0 0 0 0,1 1 0 0 0,0-1 0 0 0,-1 0 0 0 0,1 1 0 0 0,0-1 0 0 0,0 1 0 0 0,-1-1 0 0 0,1 1 0 0 0,0-1 0 0 0,0 1 0 0 0,0 0 0 0 0,0 0 0 0 0,0-1 0 0 0,16-3 0 0 0,-16 3 0 0 0,167-27 0 0 0,-125 25 496 0 0,1 2 0 0 0,14 2-496 0 0,4 0 686 0 0,64 2-4541 0 0,-85 0 2321 0 0</inkml:trace>
  <inkml:trace contextRef="#ctx0" brushRef="#br0" timeOffset="931.729">794 163 13824 0 0,'0'1'35'0'0,"-1"-1"0"0"0,1 0 1 0 0,-1 1-1 0 0,1-1 0 0 0,-1 1 0 0 0,1-1 1 0 0,0 1-1 0 0,-1-1 0 0 0,1 1 1 0 0,0-1-1 0 0,0 1 0 0 0,-1-1 1 0 0,1 1-1 0 0,0 0 0 0 0,0-1 1 0 0,0 1-1 0 0,0-1 0 0 0,-1 1 1 0 0,1 0-1 0 0,0-1 0 0 0,0 1 1 0 0,0-1-1 0 0,0 1 0 0 0,1 0 0 0 0,-1-1-35 0 0,7 17 624 0 0,0 0-618 0 0,-2 4 1552 0 0,-1 0 0 0 0,1 9-1558 0 0,0 6 914 0 0,-4-19-684 0 0,0 0 0 0 0,-1 0-1 0 0,-1 0 1 0 0,-1-1 0 0 0,0 1 0 0 0,-1 0 0 0 0,-3 7-230 0 0,0 2 824 0 0,2 1 0 0 0,0 8-824 0 0,-1 10 544 0 0,2-29 600 0 0,1 0 0 0 0,1 10-1144 0 0,10-35 120 0 0,-1 0-119 0 0,-6 7-12 0 0,-1 0 1 0 0,1 0-1 0 0,-1 0 1 0 0,1 0 0 0 0,-1 0-1 0 0,0 0 1 0 0,0 0-1 0 0,0 0 1 0 0,1-2 10 0 0,0-2 94 0 0,1 1 1 0 0,-1-1-1 0 0,1 0 1 0 0,3-3-95 0 0,6-11 859 0 0,-10 16-856 0 0,1 0 0 0 0,0-1 0 0 0,0 1 0 0 0,0 0-1 0 0,0 1 1 0 0,4-4-3 0 0,7-9-594 0 0,-7 10 415 0 0,-1 0-1 0 0,1 0 1 0 0,0 0 0 0 0,0 1 0 0 0,0 0-1 0 0,1 0 1 0 0,0 1 179 0 0,58-28-1275 0 0,-56 27 1238 0 0,1 1 88 0 0,-1 0-1 0 0,1 1 1 0 0,0 0-1 0 0,0 0 1 0 0,0 1-1 0 0,1 1 1 0 0,-1 0-1 0 0,4 0-50 0 0,-13 1-6 0 0,-1 1 0 0 0,0-1 0 0 0,1 0 0 0 0,-1 1 0 0 0,0-1 0 0 0,1 1-1 0 0,-1 0 1 0 0,0-1 0 0 0,0 1 0 0 0,0 0 0 0 0,0 0 0 0 0,0-1 0 0 0,0 1 0 0 0,0 0 0 0 0,0 0-1 0 0,0 0 1 0 0,0 1 6 0 0,0-1-106 0 0,-11 13 98 0 0,4-8 116 0 0,0 1 1 0 0,-1-2-1 0 0,0 1 1 0 0,0-1-1 0 0,-1 0 0 0 0,1-1 1 0 0,-1 1-1 0 0,0-2 1 0 0,0 1-1 0 0,-1-1 1 0 0,-3 1-109 0 0,-1 0 201 0 0,0 0 0 0 0,-1 1-1 0 0,-7 4-200 0 0,-1 1-13 0 0,21-10 13 0 0,0 1 0 0 0,0 0 0 0 0,0 0 0 0 0,0 0 0 0 0,0 0 0 0 0,0 0 0 0 0,0 0 0 0 0,0 0 0 0 0,0 0 0 0 0,0 0 0 0 0,0 1 0 0 0,1-2 0 0 0,-1 1 0 0 0,1-1 0 0 0,0 1 0 0 0,0-1 0 0 0,-1 0 0 0 0,1 1 0 0 0,0-1 0 0 0,0 1 0 0 0,0-1 0 0 0,-1 1 0 0 0,1-1 0 0 0,0 1 0 0 0,0-1 0 0 0,0 1 0 0 0,0-1 0 0 0,0 1 0 0 0,0-1 0 0 0,0 1 0 0 0,0-1 0 0 0,0 1 0 0 0,0-1 0 0 0,0 1 0 0 0,1-1 0 0 0,-1 1 0 0 0,0-1 0 0 0,0 1 0 0 0,0-1 0 0 0,1 1 0 0 0,-1-1 0 0 0,0 0 0 0 0,0 1 0 0 0,7 4 0 0 0,0-1-1 0 0,1 0 0 0 0,6 3 1 0 0,6 4 28 0 0,-1-2 169 0 0,1 0 0 0 0,-1-1 0 0 0,10 2-197 0 0,36 14-106 0 0,-48-17-334 0 0,-12-6-242 0 0,-1 1 1 0 0,1 0 0 0 0,-1 0 0 0 0,1 1-1 0 0,-1-1 1 0 0,0 1 681 0 0,8 5-7910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9:27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38 408 11976 0 0,'0'0'266'0'0,"0"0"44"0"0,0 0 15 0 0,0 0-26 0 0,7-3 328 0 0,-4 3 3861 0 0,-2 3-4282 0 0,0 0 0 0 0,0 0-1 0 0,0-1 1 0 0,-1 1-1 0 0,1 0 1 0 0,-1 0 0 0 0,0 0-1 0 0,0-1 1 0 0,0 1-1 0 0,0 0 1 0 0,0 3-206 0 0,-1 1 225 0 0,0-1 0 0 0,-1 1 1 0 0,1 0-1 0 0,-3 4-225 0 0,-30 94 1457 0 0,32-96-1305 0 0,0-1 0 0 0,1 0 0 0 0,0 1 0 0 0,0 5-152 0 0,-1 8 0 0 0,1-19 0 0 0,1 0 0 0 0,0 0 0 0 0,0 0 0 0 0,0 0 0 0 0,1 0 0 0 0,-1 0 0 0 0,1 0 0 0 0,-1 0 0 0 0,1 0 0 0 0,0 0 0 0 0,0 0 0 0 0,0 0 0 0 0,1 0 0 0 0,-1-1 0 0 0,1 1 0 0 0,0 0 0 0 0,-1-1 0 0 0,1 1 0 0 0,0-1 0 0 0,0 0 0 0 0,1 0 0 0 0,-1 0 0 0 0,0 0 0 0 0,1 0 0 0 0,-1 0 0 0 0,1 0 0 0 0,0-1 0 0 0,-1 0 0 0 0,1 1 0 0 0,0-1 0 0 0,0 0 0 0 0,0 0 0 0 0,0 0 0 0 0,0-1 0 0 0,0 1 0 0 0,0-1 0 0 0,0 0 0 0 0,3 0 0 0 0,13 0 410 0 0,0-1-1 0 0,1 0 1 0 0,-1-2 0 0 0,0-1-1 0 0,6-1-409 0 0,47-17 0 0 0,-66 21 1 0 0,-4 1-11 0 0,0 0 0 0 0,0 0-1 0 0,0 0 1 0 0,0-1 0 0 0,0 1-1 0 0,0 0 1 0 0,0-1 0 0 0,0 0-1 0 0,0 1 1 0 0,-1-1 0 0 0,1 0-1 0 0,0 0 1 0 0,0 0 10 0 0,-1 0-696 0 0,-1 1-257 0 0,0 0-58 0 0,0 0-148 0 0,-4-6-2558 0 0,-3-2 1681 0 0,5 6-10 0 0</inkml:trace>
  <inkml:trace contextRef="#ctx0" brushRef="#br0" timeOffset="279.792">48 521 4608 0 0,'0'0'96'0'0,"0"0"32"0"0,0 0 0 0 0,0 0 0 0 0,0 0-128 0 0</inkml:trace>
  <inkml:trace contextRef="#ctx0" brushRef="#br0" timeOffset="830.544">20 513 10136 0 0,'8'-2'464'0'0,"-7"2"-10"0"0,13 0 1676 0 0,-8 1-1775 0 0,1 0-1 0 0,-1-1 1 0 0,0 0 0 0 0,0 0 0 0 0,0 0 0 0 0,1-1 0 0 0,-1 0 0 0 0,0 0 0 0 0,0 0 0 0 0,0-1 0 0 0,0 0-1 0 0,2-1-354 0 0,17-7 558 0 0,-2-2 0 0 0,10-5-558 0 0,-8 3 849 0 0,-21 12-846 0 0,1-1 0 0 0,-1 0 0 0 0,0-1-1 0 0,0 1 1 0 0,0-1 0 0 0,1 0-3 0 0,12-12-1 0 0,-11 11 1 0 0,-1 0 0 0 0,1 0 0 0 0,-1 0 0 0 0,-1-1 0 0 0,1 1 0 0 0,2-5 0 0 0,-5 7 0 0 0,-1 1 0 0 0,1-1 0 0 0,-1 0 0 0 0,1 1 0 0 0,-1-1 0 0 0,0 0 0 0 0,0 0 0 0 0,-1 0 0 0 0,1 1 0 0 0,-1-1 0 0 0,1 0 0 0 0,-1 0 0 0 0,0 0 0 0 0,0 0 0 0 0,0 0 0 0 0,0 0 0 0 0,-1-2 0 0 0,0 3 107 0 0,0 0 0 0 0,0 0 0 0 0,-1 0 0 0 0,1 1 0 0 0,-1-1 0 0 0,0 0 0 0 0,1 1 0 0 0,-1-1 0 0 0,0 0 0 0 0,0 1 0 0 0,0 0 0 0 0,0 0 0 0 0,0-1 0 0 0,0 1 0 0 0,0 0 0 0 0,0 1-1 0 0,-1-1 1 0 0,1 0 0 0 0,-1 1-107 0 0,-3-1 2 0 0,1 1 0 0 0,-1 0-1 0 0,0 1 1 0 0,0-1-1 0 0,0 1 1 0 0,0 0 0 0 0,1 1-1 0 0,-1-1 1 0 0,0 1-1 0 0,-1 2-1 0 0,1-2 167 0 0,1 1-1 0 0,0 0 0 0 0,-1 1 1 0 0,1-1-1 0 0,-2 3-166 0 0,-9 6 608 0 0,11-8-606 0 0,0 0-1 0 0,0 1 0 0 0,0-1 0 0 0,1 1 0 0 0,-4 5-1 0 0,-14 14-783 0 0,10-12 1029 0 0,0 0 0 0 0,2 2 1 0 0,-1-1-1 0 0,-7 15-246 0 0,-3 2 384 0 0,18-24-382 0 0,1-1-1 0 0,0 0 1 0 0,-1 1-1 0 0,2-1 0 0 0,-1 1 1 0 0,1 0-1 0 0,-1-1 1 0 0,2 1-1 0 0,-1 0 1 0 0,1 0-1 0 0,-1 2-1 0 0,-3 28 0 0 0,-4 24 0 0 0,8-58 0 0 0,0 0 0 0 0,0 0 0 0 0,0 0 0 0 0,0 0 0 0 0,0 0 0 0 0,1 0 0 0 0,-1 0 0 0 0,1 0 0 0 0,-1-1 0 0 0,1 1 0 0 0,0 0 0 0 0,0 0 0 0 0,0-1 0 0 0,0 1 0 0 0,0 0 0 0 0,0 0 0 0 0,22 23 0 0 0,-18-20 0 0 0,-4-4 2 0 0,0 0-1 0 0,1-1 1 0 0,-1 1 0 0 0,1 0-1 0 0,-1 0 1 0 0,0-1-1 0 0,1 1 1 0 0,-1-1-1 0 0,1 1 1 0 0,0-1 0 0 0,-1 0-1 0 0,1 0 1 0 0,-1 1-1 0 0,1-1 1 0 0,-1 0 0 0 0,1 0-1 0 0,0-1 1 0 0,-1 1-1 0 0,1 0 1 0 0,-1 0-1 0 0,1-1-1 0 0,35-11-1911 0 0,-32 10 1101 0 0,11-4-1762 0 0,2 1-4247 0 0</inkml:trace>
  <inkml:trace contextRef="#ctx0" brushRef="#br0" timeOffset="1170.438">574 380 17503 0 0,'0'0'803'0'0,"3"13"298"0"0,-3-11-1108 0 0,-2 6 129 0 0,1 0 0 0 0,-1 1 0 0 0,-1-1 0 0 0,0 0 0 0 0,0-1 0 0 0,-1 1 0 0 0,1-1 0 0 0,-2 1-1 0 0,1-1 1 0 0,-1 0 0 0 0,0 0 0 0 0,-2 0-122 0 0,-31 34 1328 0 0,1 1 0 0 0,1 4-1328 0 0,28-36-173 0 0,0-1 0 0 0,0 1 0 0 0,-1-1 0 0 0,0-1 0 0 0,-1 0 0 0 0,1 0 0 0 0,-2-1 0 0 0,-7 5 173 0 0,18-12-173 0 0,-1 0-1 0 0,1 0 0 0 0,-1 1 0 0 0,1-1 1 0 0,-1 0-1 0 0,1 0 0 0 0,-1 0 0 0 0,0 0 1 0 0,1 0-1 0 0,-1 0 0 0 0,1 0 0 0 0,-1 0 0 0 0,1 0 1 0 0,-1 0-1 0 0,1 0 0 0 0,-1 0 0 0 0,0 0 1 0 0,1 0-1 0 0,-1 0 0 0 0,1-1 0 0 0,-1 1 1 0 0,1 0-1 0 0,-1 0 0 0 0,1-1 0 0 0,-1 1 1 0 0,1 0-1 0 0,-1-1 0 0 0,1 1 174 0 0,-5-6-1534 0 0</inkml:trace>
  <inkml:trace contextRef="#ctx0" brushRef="#br0" timeOffset="1498.879">382 441 15664 0 0,'0'0'356'0'0,"0"0"49"0"0,0 0 21 0 0,0 0-42 0 0,12 8-236 0 0,-3-1 130 0 0,-5-4-60 0 0,0-1 0 0 0,-1 1-1 0 0,1 0 1 0 0,-1 0 0 0 0,0 0 0 0 0,0 0 0 0 0,0 1 0 0 0,0-1 0 0 0,-1 1-1 0 0,1 0-217 0 0,1 2 371 0 0,0 0-1 0 0,0 0 1 0 0,1 0-1 0 0,-1-1 0 0 0,4 3-370 0 0,13 16 1220 0 0,-5-6-650 0 0,-12-15-564 0 0,-1 0 1 0 0,0 0-1 0 0,0 1 0 0 0,-1-1 1 0 0,1 1-1 0 0,1 2-6 0 0,4 7 0 0 0,1 0 0 0 0,0-1 0 0 0,1 0 0 0 0,1-1 0 0 0,0 0 0 0 0,-9-9-75 0 0,1 0 0 0 0,-1 0 0 0 0,1 0 0 0 0,0 0 0 0 0,0 0 0 0 0,-1-1 0 0 0,1 1 0 0 0,0-1-1 0 0,1 0 1 0 0,-1 0 0 0 0,0 0 0 0 0,0 0 0 0 0,0 0 0 0 0,3-1 75 0 0,-2 1-471 0 0,0-1 1 0 0,-1 0-1 0 0,1-1 0 0 0,0 1 0 0 0,0-1 1 0 0,-1 1-1 0 0,1-1 0 0 0,0 0 1 0 0,-1 0-1 0 0,1-1 0 0 0,-1 1 1 0 0,0-1-1 0 0,1 0 471 0 0,8-5-6141 0 0</inkml:trace>
  <inkml:trace contextRef="#ctx0" brushRef="#br0" timeOffset="1684.936">868 408 15664 0 0,'0'0'356'0'0,"0"0"49"0"0,0 0 21 0 0,0 0-42 0 0,0 0-180 0 0,0 0 176 0 0,0 0 107 0 0,3 7 1046 0 0,-2 10-458 0 0,-1-13-742 0 0,1 1-1 0 0,-1 0 1 0 0,0 0 0 0 0,0 0 0 0 0,-1-1 0 0 0,0 2-333 0 0,0-2 222 0 0,1 1-1 0 0,-1-1 0 0 0,1 1 1 0 0,0-1-1 0 0,0 1 0 0 0,0-1 1 0 0,0 1-1 0 0,1-1 0 0 0,0 1 1 0 0,0-1-1 0 0,0 1 0 0 0,1-1-221 0 0,16 26 0 0 0,-15-24 0 0 0,0 0 0 0 0,-2-4-4 0 0,0-1 0 0 0,0 1-1 0 0,0 0 1 0 0,0 0 0 0 0,0-1 0 0 0,0 1-1 0 0,0-1 1 0 0,1 1 0 0 0,-1-1 0 0 0,1 1-1 0 0,-1-1 1 0 0,1 0 0 0 0,-1 0-1 0 0,1 0 1 0 0,0 1 4 0 0,-1-2-337 0 0,-1 0-138 0 0,0 0-33 0 0,-9-9-4176 0 0,6 4-2479 0 0</inkml:trace>
  <inkml:trace contextRef="#ctx0" brushRef="#br0" timeOffset="2243.443">1102 308 11976 0 0,'0'0'266'0'0,"0"0"44"0"0,0 0 15 0 0,0 0-26 0 0,0 0-59 0 0,0 0 490 0 0,-14 0 2871 0 0,-1 3-2753 0 0,13-2-711 0 0,-1-1 1 0 0,1 0-1 0 0,0 1 0 0 0,-1 0 1 0 0,1-1-1 0 0,-1 1 1 0 0,1 0-1 0 0,0 0 0 0 0,-2 1-137 0 0,-38 18 1468 0 0,13-3-1352 0 0,15-9 183 0 0,0 1 0 0 0,0 0 1 0 0,1 1-1 0 0,0 0 0 0 0,1 1-299 0 0,3-2 124 0 0,2-1-1 0 0,-1 1 0 0 0,1 0 1 0 0,0 0-1 0 0,1 2-123 0 0,3-7 33 0 0,1 0 1 0 0,0 0-1 0 0,0 1 0 0 0,1-1 1 0 0,-1 1-1 0 0,1-1 1 0 0,0 1-1 0 0,0-1 0 0 0,1 1 1 0 0,-1 0-1 0 0,1-1 1 0 0,0 1-1 0 0,1 4-33 0 0,-1-7 83 0 0,1 1 1 0 0,0 0-1 0 0,0 0 0 0 0,0-1 1 0 0,0 1-1 0 0,0-1 0 0 0,0 1 1 0 0,1-1-1 0 0,-1 1 1 0 0,1-1-1 0 0,0 0 0 0 0,0 0 1 0 0,0 0-1 0 0,0 0 0 0 0,0 0 1 0 0,0 0-1 0 0,0 0 1 0 0,1-1-1 0 0,-1 1 0 0 0,1-1-83 0 0,6 4-15 0 0,0 0-1 0 0,0-1 1 0 0,1-1-1 0 0,8 3 16 0 0,-5-2-58 0 0,1-1-1 0 0,-1-1 1 0 0,1 0 0 0 0,0-1-1 0 0,0 0 1 0 0,-1-1-1 0 0,1 0 1 0 0,0-2 0 0 0,0 1-1 0 0,-1-2 1 0 0,1 0-1 0 0,-1 0 1 0 0,0-1 0 0 0,0-1-1 0 0,3-1 59 0 0,3-2-555 0 0,-11 5-335 0 0,-1 0 1 0 0,0 0 0 0 0,-1 0-1 0 0,1-1 1 0 0,-1 0-1 0 0,1 0 1 0 0,1-3 889 0 0,4-4-2046 0 0</inkml:trace>
  <inkml:trace contextRef="#ctx0" brushRef="#br0" timeOffset="2432.938">1273 418 17503 0 0,'0'0'399'0'0,"0"0"60"0"0,0 0 21 0 0,-7 12 102 0 0,5-6-307 0 0,0-1 0 0 0,0 1-1 0 0,0 0 1 0 0,1 0 0 0 0,0 0 0 0 0,0 1-275 0 0,-2 9 815 0 0,2-15-764 0 0,0 6 228 0 0,-1-1 0 0 0,1 0 1 0 0,0 0-1 0 0,0 1 0 0 0,1-1 0 0 0,0 1 0 0 0,0-1 0 0 0,0 1 1 0 0,1-1-1 0 0,0 0 0 0 0,0 1 0 0 0,1-1 0 0 0,0 2-279 0 0,-1-5 0 0 0,1 1 0 0 0,-1 0 0 0 0,1 0 0 0 0,-1 0 0 0 0,1 0 0 0 0,0-1 0 0 0,3 4 0 0 0,-5-7 0 0 0,0 0 0 0 0,0 1 0 0 0,1-1 0 0 0,-1 0 0 0 0,0 0 0 0 0,0 0 0 0 0,1 0 0 0 0,-1 1 0 0 0,0-1 0 0 0,0 0 0 0 0,1 0 0 0 0,-1 0 0 0 0,0 0 0 0 0,0 0 0 0 0,1 0 0 0 0,-1 0 0 0 0,0 0 0 0 0,1 0 0 0 0,-1 0 0 0 0,0 0 0 0 0,0 0 0 0 0,1 0 0 0 0,-1 0 0 0 0,0 0 0 0 0,1 0 0 0 0,-1 0 0 0 0,0 0 0 0 0,0 0 0 0 0,1 0 0 0 0,-1 0 0 0 0,0 0 0 0 0,1 0 0 0 0,-1-1 0 0 0,0 1 0 0 0,0 0 0 0 0,0 0 0 0 0,1 0 0 0 0,-1-1 0 0 0,0 1 0 0 0,0 0 0 0 0,5-6 0 0 0,-3 3-344 0 0,-1 0 0 0 0,1 0-1 0 0,0 0 1 0 0,-1 0-1 0 0,0-1 1 0 0,0 1 0 0 0,0 0-1 0 0,0-1 1 0 0,0 1 0 0 0,-1-1 344 0 0,3-8-759 0 0,3-7-775 0 0</inkml:trace>
  <inkml:trace contextRef="#ctx0" brushRef="#br0" timeOffset="2701.747">1352 116 17503 0 0,'0'0'803'0'0,"0"0"-18"0"0,0 0-426 0 0,0 0 54 0 0,0 0 78 0 0,0 0 18 0 0,0 0-66 0 0,0 1-294 0 0,0 1-147 0 0,0 0 0 0 0,0-1-1 0 0,0 1 1 0 0,0 0 0 0 0,1 0 0 0 0,-1-1-1 0 0,0 1 1 0 0,1 0 0 0 0,0-1-1 0 0,0 1-1 0 0,1 9-1 0 0,-1-8-99 0 0,-1-1 0 0 0,0 0 0 0 0,1 1 0 0 0,-1-1 0 0 0,1 0-1 0 0,0 1 1 0 0,0-1 0 0 0,0 1 100 0 0,5 13-1992 0 0,-6-10 969 0 0</inkml:trace>
  <inkml:trace contextRef="#ctx0" brushRef="#br0" timeOffset="3003.144">1558 244 17503 0 0,'0'7'858'0'0,"0"149"1644"0"0,2-20 154 0 0,3-104-2488 0 0,-4-29-25 0 0,0 1 0 0 0,0-1 0 0 0,0 0 0 0 0,-1 1 0 0 0,0-1 0 0 0,1 1-1 0 0,-1-1 1 0 0,-1 1 0 0 0,1-1 0 0 0,0 1 0 0 0,-1-1 0 0 0,0 2-143 0 0,-5 5-1147 0 0,6-10 1124 0 0,0 0 1 0 0,0 0 0 0 0,0 0 0 0 0,0 0 0 0 0,0 0 0 0 0,-1 0-1 0 0,1 0 1 0 0,0 0 0 0 0,0 0 0 0 0,0 1 0 0 0,0-1 0 0 0,0 0-1 0 0,-1 0 1 0 0,1 0 0 0 0,0 0 0 0 0,0 0 0 0 0,0 0 0 0 0,0 0-1 0 0,0 0 1 0 0,-1-1 0 0 0,1 1 0 0 0,0 0 0 0 0,0 0 0 0 0,0 0-1 0 0,0 0 1 0 0,0 0 0 0 0,-1 0 0 0 0,1 0 0 0 0,0 0-1 0 0,0 0 1 0 0,0 0 0 0 0,0 0 0 0 0,0-1 0 0 0,0 1 0 0 0,-1 0 22 0 0,-6-15-1109 0 0,5 10 486 0 0,-5-9-829 0 0,-9-13-2993 0 0,-1 5 2409 0 0,8 2-10 0 0</inkml:trace>
  <inkml:trace contextRef="#ctx0" brushRef="#br0" timeOffset="3306.347">1529 441 11976 0 0,'0'0'266'0'0,"2"0"44"0"0,23 2 954 0 0,0 0 0 0 0,12 3-1264 0 0,-11-1 1136 0 0,0-1-1 0 0,15 0-1135 0 0,-22-3 492 0 0,113-3 901 0 0,-108 1-879 0 0,-1-1-1 0 0,0-1 1 0 0,0-2-1 0 0,13-4-513 0 0,-32 9 28 0 0,1 0-31 0 0,0-1 0 0 0,0 1 0 0 0,-1-1 0 0 0,1 0 0 0 0,-1 0 0 0 0,1-1 0 0 0,-1 1 0 0 0,0-1 1 0 0,1 0-1 0 0,0-2 3 0 0,-4 2 28 0 0,1 1 1 0 0,-1-1-1 0 0,-1 1 1 0 0,1-1 0 0 0,0 0-1 0 0,-1 0 1 0 0,1 1-1 0 0,-1-1 1 0 0,0-1-29 0 0,0 2 20 0 0,-1 0 0 0 0,1 0 0 0 0,-1 0 0 0 0,0 0 0 0 0,0 0 0 0 0,0 0 0 0 0,0 0 0 0 0,0 1 0 0 0,0-1 0 0 0,0 0 0 0 0,-1 1 0 0 0,1-1 0 0 0,-1 1 0 0 0,1-1 0 0 0,-1 1 0 0 0,1 0 0 0 0,-2-1-20 0 0,0 0 11 0 0,-1 0 1 0 0,1 1-1 0 0,-1-1 1 0 0,1 1-1 0 0,-1 0 0 0 0,0 0 1 0 0,0 0-1 0 0,1 1 1 0 0,-3-1-12 0 0,-3 0 24 0 0,1 1 1 0 0,0 0 0 0 0,-1 1-1 0 0,1 0 1 0 0,0 0 0 0 0,-1 1-1 0 0,1 0 1 0 0,-6 2-25 0 0,6-1 80 0 0,0 1-1 0 0,0 0 1 0 0,0 1-1 0 0,0-1 1 0 0,1 1 0 0 0,0 1-1 0 0,0-1 1 0 0,0 1 0 0 0,-5 7-80 0 0,7-8 48 0 0,1 0 0 0 0,0 1 0 0 0,0-1 0 0 0,0 1 0 0 0,1 0 0 0 0,0 0 0 0 0,0 0 0 0 0,1 1 0 0 0,0-1 0 0 0,0 1 0 0 0,0-1 0 0 0,1 1 0 0 0,-1 3-48 0 0,2-8 1 0 0,0 1-1 0 0,0 0 1 0 0,0 0-1 0 0,1-1 1 0 0,-1 1-1 0 0,0 0 1 0 0,1-1 0 0 0,0 1-1 0 0,0 0 1 0 0,0-1-1 0 0,0 1 1 0 0,0-1-1 0 0,0 0 1 0 0,1 1-1 0 0,-1-1 1 0 0,1 0-1 0 0,-1 0 1 0 0,1 1-1 0 0,0-1 1 0 0,0-1-1 0 0,0 1 1 0 0,0 0-1 0 0,0 0 1 0 0,1-1-1 0 0,-1 1 1 0 0,0-1 0 0 0,1 0-1 0 0,-1 0 1 0 0,1 0-1 0 0,-1 0 1 0 0,1 0-1 0 0,7 2-12 0 0,0 0 0 0 0,1 0 1 0 0,0-1-1 0 0,-1-1 0 0 0,1 1 1 0 0,0-2-1 0 0,3 0 12 0 0,5 0-532 0 0,0-1 0 0 0,0-1 0 0 0,-1-1 1 0 0,1-1 531 0 0,-2 0-2737 0 0,0-1 1 0 0,11-5 2736 0 0,-7 2-2046 0 0</inkml:trace>
  <inkml:trace contextRef="#ctx0" brushRef="#br0" timeOffset="3651.161">2407 302 6448 0 0,'-8'-3'585'0'0,"4"2"-489"0"0,1 1 0 0 0,-1-1 0 0 0,1 1 0 0 0,-1-1-1 0 0,1 1 1 0 0,-1 0 0 0 0,1 0 0 0 0,-1 1 0 0 0,1-1 0 0 0,-1 1-1 0 0,1 0 1 0 0,-2 0-96 0 0,2 0 972 0 0,-1 0-1 0 0,1 1 0 0 0,0-1 1 0 0,1 1-1 0 0,-1-1 0 0 0,0 1 1 0 0,0 0-1 0 0,-2 2-971 0 0,-15 11 3692 0 0,17-13-3541 0 0,-1 1-1 0 0,1-1 1 0 0,0 1 0 0 0,0-1 0 0 0,0 1 0 0 0,0 0 0 0 0,0 0 0 0 0,0 0-1 0 0,-1 3-150 0 0,-9 14 505 0 0,8-13-336 0 0,0 0-1 0 0,0 1 0 0 0,0 0 0 0 0,1 0 0 0 0,0 0 0 0 0,1 0 1 0 0,0 1-1 0 0,0-1 0 0 0,1 3-168 0 0,-8 21 552 0 0,9-28-533 0 0,-1-1 0 0 0,1 1 0 0 0,0 0 0 0 0,0 1 0 0 0,0-1 0 0 0,0 0 0 0 0,1 0 0 0 0,-1 0 0 0 0,1 0 0 0 0,0 1 0 0 0,1-1-19 0 0,0 6-143 0 0,-1-7 241 0 0,0 0 0 0 0,0 0 0 0 0,0 0 0 0 0,1 0 0 0 0,0 0-1 0 0,-1 0 1 0 0,1 0 0 0 0,0 0 0 0 0,0 0 0 0 0,1 0 0 0 0,-1 0 0 0 0,1 0 0 0 0,-1-1-1 0 0,1 1 1 0 0,0-1 0 0 0,0 1 0 0 0,0-1 0 0 0,1 2-98 0 0,-2-4 8 0 0,0 1 1 0 0,-1-1-1 0 0,1 0 1 0 0,-1 1-1 0 0,1-1 1 0 0,0 0-1 0 0,0 1 1 0 0,-1-1-1 0 0,1 0 1 0 0,0 0-1 0 0,-1 0 1 0 0,1 0-1 0 0,0 0 0 0 0,0 0 1 0 0,-1 0-1 0 0,1 0 1 0 0,0 0-1 0 0,0 0-8 0 0,1 0 13 0 0,8-3-13 0 0,7-4 0 0 0,-9 3 0 0 0,0 0 0 0 0,0 0 0 0 0,7-4 0 0 0,-12 5 0 0 0,-1 1 0 0 0,1-1 0 0 0,0 1 0 0 0,-1-1 0 0 0,1 0 0 0 0,-1 0 0 0 0,0 0 0 0 0,0 0 0 0 0,0 0 0 0 0,0 0 0 0 0,0-2 0 0 0,6-9-94 0 0,0 0 0 0 0,8-11 94 0 0,8-13-36 0 0,-15 22-249 0 0,-1 0-1 0 0,-1-1 1 0 0,0 0-1 0 0,-2-1 1 0 0,0 1-1 0 0,-1-1 1 0 0,0 0-1 0 0,-2 0 1 0 0,0-3 285 0 0,2-10-464 0 0,1 1 1 0 0,2 0-1 0 0,1 0 1 0 0,1 1-1 0 0,1 0 1 0 0,10-17 463 0 0,-18 41-5 0 0,1 0 0 0 0,0 0 0 0 0,0 1 0 0 0,1-1 0 0 0,-1 1 0 0 0,1 0 0 0 0,3-2 5 0 0,-3 2 135 0 0,2-7 729 0 0,-6 10 175 0 0,-2 7-508 0 0,-4 7-146 0 0,5-9-348 0 0,-1 0 0 0 0,1 0 0 0 0,-1 0 0 0 0,1 0-1 0 0,0 0 1 0 0,1 0 0 0 0,-1 1 0 0 0,1 2-37 0 0,-1-1 24 0 0,0 1 0 0 0,1-1-1 0 0,-2 1 1 0 0,1-1 0 0 0,-1 0 0 0 0,-1 2-24 0 0,1 0 28 0 0,0-1 0 0 0,0 1 1 0 0,0 0-1 0 0,1 4-28 0 0,-1-3 41 0 0,1 0 0 0 0,-1 0-1 0 0,-1-1 1 0 0,0 1 0 0 0,-2 5-41 0 0,1-4 70 0 0,0 1 1 0 0,1 0 0 0 0,-1 6-71 0 0,-1 45 175 0 0,1-11-92 0 0,-6 74-313 0 0,10-123 105 0 0,-1 0-1 0 0,1 0 1 0 0,-1 0-1 0 0,1 0 1 0 0,-1-1-1 0 0,0 1 1 0 0,1 0-1 0 0,-1-1 1 0 0,0 1-1 0 0,0-1 1 0 0,0 1-1 0 0,-1-1 1 0 0,1 1 125 0 0,-2 2-1077 0 0,-2 7-6634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31:46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58 6448 0 0,'7'-39'797'0'0,"-2"22"4519"0"0,-5 17-5232 0 0,0 1-1 0 0,0-1 1 0 0,0 0 0 0 0,0 0-1 0 0,0 0 1 0 0,0 0 0 0 0,0 0-1 0 0,0 0 1 0 0,0 0 0 0 0,0 0 0 0 0,0 0-1 0 0,0 0 1 0 0,0 0 0 0 0,0 0-1 0 0,1 0 1 0 0,-1 0 0 0 0,0 0-1 0 0,0 0 1 0 0,0 0 0 0 0,0 0-1 0 0,0 0 1 0 0,0 0 0 0 0,0 0 0 0 0,0 0-1 0 0,0 0 1 0 0,0 0 0 0 0,0 0-1 0 0,0 0 1 0 0,0 0 0 0 0,1 0-1 0 0,-1 0 1 0 0,0 0 0 0 0,0-1-1 0 0,0 1 1 0 0,0 0 0 0 0,0 0 0 0 0,0 0-1 0 0,0 0 1 0 0,0 0 0 0 0,0 0-1 0 0,0 0 1 0 0,0 0 0 0 0,0 0-1 0 0,0 0 1 0 0,0 0 0 0 0,0 0-1 0 0,0 0 1 0 0,0 0 0 0 0,0 0 0 0 0,0-1-1 0 0,0 1 1 0 0,0 0 0 0 0,0 0-1 0 0,0 0 1 0 0,0 0 0 0 0,0 0-1 0 0,0 0 1 0 0,0 0 0 0 0,0 0-1 0 0,0 0 1 0 0,0 0 0 0 0,0 0 0 0 0,0 0-84 0 0,2 8 897 0 0,0 15-1254 0 0,-5 1 476 0 0,-9 50 235 0 0,2 8 6 0 0,1 5 272 0 0,12-30-608 0 0,-3-33-102 0 0,0-21 87 0 0,0 0 0 0 0,1 1 0 0 0,-2-1 0 0 0,1 0 0 0 0,0 0 0 0 0,0 0 0 0 0,-1 0 0 0 0,-1 3-9 0 0,2-4 70 0 0,0-2 2 0 0,0 0-1 0 0,0 0-6 0 0,0 0-1 0 0,16-9 195 0 0,-11 5-194 0 0,1 0 1 0 0,-1 0-1 0 0,0 0 0 0 0,-1-1 0 0 0,1 0 0 0 0,-1 0 1 0 0,0 0-1 0 0,0 0 0 0 0,0-1 0 0 0,-1 0 1 0 0,0 1-1 0 0,0-1 0 0 0,0-2-65 0 0,16-25 203 0 0,4-10-59 0 0,-15 29-113 0 0,0-1 0 0 0,7-8-31 0 0,-11 17 17 0 0,1 0-10 0 0,-1 0 1 0 0,1 0-1 0 0,-1 0 0 0 0,-1-1 0 0 0,0 0 0 0 0,3-6-7 0 0,-4 8 0 0 0,1 0 0 0 0,-1 0 0 0 0,1 0 0 0 0,0 0 0 0 0,1 1 0 0 0,-1-1 0 0 0,1 1 0 0 0,0 0 0 0 0,0 0 0 0 0,1 0 0 0 0,14-17 0 0 0,-14 16 8 0 0,1 0 0 0 0,-1 0 0 0 0,1 1 0 0 0,0-1 0 0 0,0 1-1 0 0,0 0 1 0 0,0 1 0 0 0,1 0 0 0 0,4-2-8 0 0,0 18 156 0 0,-10-10-151 0 0,0-1 0 0 0,0 1 1 0 0,-1 0-1 0 0,1 0 0 0 0,-1 0 0 0 0,1 0 1 0 0,-1 0-1 0 0,0-1 0 0 0,0 1 0 0 0,0 1-5 0 0,1 10 1 0 0,-1-3-2 0 0,1 0 0 0 0,-1 0-1 0 0,-1-1 1 0 0,0 2 1 0 0,-1 23 96 0 0,1-17 3 0 0,-1 1-1 0 0,-2 11-98 0 0,-2 17 0 0 0,-6 37 128 0 0,0-2-19 0 0,-22 126 449 0 0,21-116-395 0 0,6-23-85 0 0,-2-7-13 0 0,6-43-66 0 0,0 0-1 0 0,0-1 0 0 0,-4 8 2 0 0,3-10 22 0 0,0 0 0 0 0,1 0 0 0 0,0 8-22 0 0,-4 23 66 0 0,6-41-57 0 0,0-1 0 0 0,1 1 0 0 0,-1 0 0 0 0,1-1-1 0 0,1 1 1 0 0,-1 0 0 0 0,1-1 0 0 0,0 1 0 0 0,0-1-1 0 0,0 1 1 0 0,1-1 0 0 0,0 1 0 0 0,0-1 0 0 0,0 0 0 0 0,1 0-1 0 0,-1 0 1 0 0,1 0 0 0 0,1 0-9 0 0,-2-3-22 0 0,-1 0-1 0 0,1 0 1 0 0,0 0-1 0 0,0 0 1 0 0,0 0 0 0 0,1-1-1 0 0,-1 1 1 0 0,0-1-1 0 0,1 1 1 0 0,-1-1 0 0 0,1 0-1 0 0,-1 0 1 0 0,1 0 0 0 0,-1 0-1 0 0,1-1 1 0 0,0 1-1 0 0,-1-1 1 0 0,1 1 0 0 0,0-1-1 0 0,-1 0 1 0 0,1 0-1 0 0,0 0 23 0 0,7-1-563 0 0,0 0-1 0 0,0-1 0 0 0,-1 1 0 0 0,1-2 0 0 0,5-1 564 0 0,12-6-1499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31:47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18 5064 0 0,'0'0'389'0'0,"-2"-12"-101"0"0,0 8 7492 0 0,-1 2-5382 0 0,6 5-1083 0 0,-3-2-1454 0 0,1 0 715 0 0,2 7 539 0 0,-3 9-415 0 0,0-15-632 0 0,-1 0 1 0 0,1 0 0 0 0,0 0 0 0 0,0 0 0 0 0,0 0 0 0 0,1 0 0 0 0,-1 0 0 0 0,0 1-69 0 0,1 1 69 0 0,0 0 1 0 0,-1 0 0 0 0,1 0 0 0 0,-1 0-1 0 0,0 0 1 0 0,-1 0 0 0 0,1 0 0 0 0,-1 0-1 0 0,1 0 1 0 0,-1 0-70 0 0,-3 24 287 0 0,3-19-209 0 0,0 0 1 0 0,0 0 0 0 0,-1 0-1 0 0,0-1 1 0 0,-1 1 0 0 0,0-1-79 0 0,-7 25 226 0 0,-3 12 73 0 0,9-33-209 0 0,0 1 0 0 0,1-1 0 0 0,1 1 0 0 0,-1 9-90 0 0,-10 69 516 0 0,12-80-439 0 0,-1 0-1 0 0,-1 0 1 0 0,-1 6-77 0 0,1-8 71 0 0,1 1 0 0 0,0 0 0 0 0,0-1 0 0 0,1 1 0 0 0,0 0-71 0 0,-5 45 80 0 0,6-54-10 0 0,0-1 22 0 0,0 0 10 0 0,2 0-87 0 0,1-1 1 0 0,-1 1-1 0 0,0 0 0 0 0,1-1 0 0 0,-1 0 0 0 0,1 0 1 0 0,-1 1-1 0 0,0-1 0 0 0,0-1 0 0 0,1 1 0 0 0,-1 0 0 0 0,0 0 1 0 0,0-1-1 0 0,0 1 0 0 0,1-2-15 0 0,4-4-12 0 0,0 0-1 0 0,0-1 1 0 0,1-2 12 0 0,3-4 17 0 0,5-7-169 0 0,9-14 152 0 0,-7 9-362 0 0,48-71-668 0 0,-50 74 886 0 0,-11 15 87 0 0,0 1 0 0 0,1-1 0 0 0,0 1 0 0 0,0 0 0 0 0,0 0-1 0 0,1 1 1 0 0,5-5 57 0 0,-2 3-10 0 0,-2 2-122 0 0,-8 7 116 0 0,-2 5 88 0 0,-4 4-31 0 0,0-1 0 0 0,-1 0 1 0 0,0 0-1 0 0,0 0 0 0 0,-1-1 0 0 0,0 0 1 0 0,-8 5-42 0 0,-20 22 80 0 0,19-18-29 0 0,12-12-44 0 0,0-1 0 0 0,1 1 1 0 0,-1 0-1 0 0,1 1 1 0 0,0-1-1 0 0,0 1 0 0 0,1-1 1 0 0,-1 1-1 0 0,1 2-7 0 0,-1 2 9 0 0,2-5-19 0 0,0 0 0 0 0,1 0-1 0 0,-1 0 1 0 0,1 0 0 0 0,0 1 10 0 0,1-4-2 0 0,0 0 0 0 0,0 0 1 0 0,0-1-1 0 0,0 1 0 0 0,0 0 0 0 0,1 0 1 0 0,-1 0-1 0 0,0-1 0 0 0,1 1 0 0 0,0 0 1 0 0,-1 0-1 0 0,1-1 0 0 0,0 1 1 0 0,0 0-1 0 0,0-1 0 0 0,0 1 0 0 0,0 0 2 0 0,6 4 0 0 0,-1 1 0 0 0,1-1 0 0 0,0 0 0 0 0,0 0 0 0 0,1-1 0 0 0,0 0 0 0 0,0-1 0 0 0,0 1 0 0 0,4 0 0 0 0,-1 1 0 0 0,-1-2 27 0 0,1 0-1 0 0,0-1 1 0 0,0 0-1 0 0,0 0 1 0 0,7 0-27 0 0,28 7-1782 0 0,-25-5-5608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31:5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 2304 0 0,'-3'-5'1688'0'0,"3"4"2198"0"0,1 0 3948 0 0,9-1-7286 0 0,1 0 1 0 0,-1 1 0 0 0,0 0 0 0 0,1 1-1 0 0,-1 0 1 0 0,9 1-549 0 0,5-1 406 0 0,345-3 1119 0 0,-292 6-1773 0 0,-79-2-16 0 0,-1 2-2860 0 0,-5 1-3207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5:32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11 14712 0 0,'0'0'332'0'0,"0"0"50"0"0,-1-6 384 0 0,-1 2-620 0 0,1 3-10 0 0,1 1 21 0 0,13 17 435 0 0,2 26-328 0 0,-2 0-1 0 0,-2 1 0 0 0,-2 0 1 0 0,-2 1-264 0 0,-1-13 34 0 0,14 95 52 0 0,-17-96 35 0 0,-1-1 0 0 0,-2 1-1 0 0,-1 6-120 0 0,0-27 41 0 0,-2 19-1270 0 0,-1-17 521 0 0</inkml:trace>
  <inkml:trace contextRef="#ctx0" brushRef="#br0" timeOffset="424.241">0 94 5984 0 0,'4'-14'640'0'0,"-3"12"-487"0"0,0 0 0 0 0,0 0 0 0 0,0 0 0 0 0,0 0 0 0 0,0 0 0 0 0,0 0 0 0 0,1 0 0 0 0,-1 1 0 0 0,0-1 0 0 0,1 1 0 0 0,0-1 0 0 0,-1 1 0 0 0,1 0 0 0 0,0-1 0 0 0,0 1 0 0 0,-1 0 0 0 0,1 0 0 0 0,0 0 0 0 0,0 0 0 0 0,0 1 0 0 0,0-1 0 0 0,1 0-153 0 0,8-2 1422 0 0,0 1 0 0 0,0 0 0 0 0,11-1-1422 0 0,-13 2 192 0 0,10-1-138 0 0,0 1 0 0 0,0 1 0 0 0,0 1 0 0 0,0 1 0 0 0,-1 0 0 0 0,6 2-54 0 0,5 3 124 0 0,1 1 0 0 0,-1 1 0 0 0,14 8-124 0 0,-7-2 234 0 0,-1 2 1 0 0,24 15-235 0 0,-46-24 39 0 0,-1 0 0 0 0,0 1-1 0 0,0 1 1 0 0,-1 0 0 0 0,0 0 0 0 0,-1 1 0 0 0,0 0 0 0 0,5 9-39 0 0,-11-14 19 0 0,0 1 0 0 0,-1-1 0 0 0,0 1 1 0 0,0-1-1 0 0,0 1 0 0 0,-1 0 1 0 0,0 0-1 0 0,-1 0 0 0 0,1 3-19 0 0,-2-6 24 0 0,1 1-1 0 0,-1-1 1 0 0,0 1-1 0 0,0-1 0 0 0,0 1 1 0 0,-1 0-1 0 0,1-1 1 0 0,-1 1-1 0 0,-1-1 1 0 0,1 0-1 0 0,0 1 1 0 0,-1-1-1 0 0,0 0 0 0 0,0 0 1 0 0,-1 2-24 0 0,-7 7 107 0 0,0-1 1 0 0,0 0-1 0 0,-1 0 0 0 0,0-1 1 0 0,-1-1-1 0 0,-8 6-107 0 0,-24 14 800 0 0,-15 7-800 0 0,26-16 250 0 0,17-12-138 0 0,1 0-1 0 0,-1 0 0 0 0,-1-2 0 0 0,1 0 0 0 0,-1-1 0 0 0,0 0 0 0 0,-1-2 0 0 0,1 0 0 0 0,-15 1-111 0 0,25-5 34 0 0,1 0 0 0 0,0 0 0 0 0,0 0 0 0 0,-1-1 0 0 0,1 0 0 0 0,0 0 0 0 0,0-1 0 0 0,-4-1-34 0 0,9 2-63 0 0,0 0 0 0 0,-1 0 0 0 0,1 0 0 0 0,0 0 0 0 0,0 0 0 0 0,1 0 0 0 0,-1 0 0 0 0,0 0 0 0 0,0 0 0 0 0,0 0 0 0 0,1-1-1 0 0,-1 1 1 0 0,0 0 0 0 0,1-1 0 0 0,-1 1 0 0 0,1 0 0 0 0,0-1 0 0 0,-1 1 0 0 0,1 0 0 0 0,0-1 0 0 0,0 1 0 0 0,0-1 0 0 0,0 1 0 0 0,0-1-1 0 0,0 1 1 0 0,1 0 0 0 0,-1-1 0 0 0,0 1 0 0 0,1-1 63 0 0,2-7-6338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31:50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2760 0 0,'0'0'483'0'0,"0"0"985"0"0,0 0 430 0 0,0 0 87 0 0,1 8 3690 0 0,0-6-5534 0 0,0-1 1 0 0,1 0-1 0 0,-1 0 0 0 0,1 0 1 0 0,-1 0-1 0 0,1 0 1 0 0,0 0-1 0 0,-1 0 0 0 0,1 0 1 0 0,0-1-1 0 0,-1 1 1 0 0,1-1-1 0 0,0 1 0 0 0,0-1 1 0 0,0 0-1 0 0,-1 0 1 0 0,1 0-1 0 0,0 0 0 0 0,1 0-141 0 0,40-3 1886 0 0,-33 1-1473 0 0,8 1 176 0 0,-1 1-1 0 0,11 0-588 0 0,-9 1 292 0 0,-1-1 0 0 0,11-2-292 0 0,-18 1 107 0 0,1 1-1 0 0,-1 0 1 0 0,1 1-107 0 0,-3-1 53 0 0,0 0 0 0 0,1 0 0 0 0,-1 0-1 0 0,0-1 1 0 0,2-1-53 0 0,8-1 132 0 0,0 1 1 0 0,1 1-1 0 0,1 1-132 0 0,25-1 59 0 0,-3 0-637 0 0,-41 1 136 0 0,4 0-682 0 0,9 0-231 0 0,-9 0-3401 0 0,-6 0 2804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31:50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7368 0 0,'0'0'568'0'0,"0"0"-216"0"0,0 0 482 0 0,16 0 3568 0 0,32-4-2176 0 0,-37 2-1720 0 0,0 1 0 0 0,0 0 0 0 0,1 1 0 0 0,-1 0-1 0 0,11 2-505 0 0,-15-1 243 0 0,1 0 0 0 0,-1-1 0 0 0,0 0 0 0 0,1-1 0 0 0,4 0-243 0 0,-3 0 236 0 0,0 0-1 0 0,0 0 0 0 0,0 2 0 0 0,1-1-235 0 0,18 0 348 0 0,-22 0-254 0 0,0 0 0 0 0,0 0 0 0 0,-1 0 0 0 0,1 1 0 0 0,4 1-94 0 0,10 1 248 0 0,1 0-1 0 0,9-1-247 0 0,-5 0 315 0 0,19 4-315 0 0,15 0-1454 0 0,-40-4-5899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31:53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175 192 6912 0 0,'4'-37'568'0'0,"-2"20"16"0"0,0 1 0 0 0,2-8-584 0 0,6-3 3625 0 0,-9 25-1801 0 0,-1 3-334 0 0,-5 16-919 0 0,-13 58 30 0 0,15-63-461 0 0,0 0-1 0 0,0 0 0 0 0,0 5-139 0 0,-6 30 222 0 0,2-25-126 0 0,-7 23 360 0 0,-12 23-456 0 0,-8 13 362 0 0,23-55-201 0 0,8-18-87 0 0,-1 1-1 0 0,1-1 0 0 0,-4 4-73 0 0,-27 53 305 0 0,30-54-202 0 0,4-11-92 0 0,0 1 0 0 0,0 0 1 0 0,0 0-1 0 0,0-1 0 0 0,0 1 0 0 0,0 0 0 0 0,-1 0 1 0 0,1-1-1 0 0,0 1 0 0 0,-1 0 0 0 0,1-1 0 0 0,0 1 0 0 0,-1-1 1 0 0,1 1-1 0 0,-1 0 0 0 0,1-1 0 0 0,-1 1 0 0 0,0 0-11 0 0,1-1 70 0 0,0 0 15 0 0,0 0-5 0 0,0 0 37 0 0,10-47 539 0 0,-1-22-240 0 0,-8 58-380 0 0,1 0 0 0 0,0 1 0 0 0,1-1-1 0 0,3-8-35 0 0,7-25 61 0 0,-2 1-47 0 0,-7 30-15 0 0,0 0 1 0 0,-1-1-1 0 0,0-5 1 0 0,3-19-83 0 0,2 1 0 0 0,1 0 0 0 0,14-32 83 0 0,-6 15-71 0 0,-15 49 60 0 0,-1 0 1 0 0,1 0-1 0 0,0 1 0 0 0,1-1 0 0 0,-1 1 0 0 0,1-1 0 0 0,0 1 0 0 0,0 0 0 0 0,0 0 0 0 0,1 0 0 0 0,0 0 0 0 0,-1 1 0 0 0,1-1 0 0 0,0 1 0 0 0,2-1 11 0 0,1 1-58 0 0,-6 3 55 0 0,-1 0 1 0 0,1 0-1 0 0,-1 0 1 0 0,1 0-1 0 0,0-1 0 0 0,-1 1 1 0 0,1 1-1 0 0,-1-1 1 0 0,1 0-1 0 0,0 0 1 0 0,-1 0-1 0 0,1 0 1 0 0,-1 0-1 0 0,1 0 1 0 0,-1 1-1 0 0,1-1 1 0 0,-1 0-1 0 0,1 1 0 0 0,-1-1 1 0 0,1 0-1 0 0,-1 1 1 0 0,1-1-1 0 0,-1 0 1 0 0,1 1-1 0 0,-1 0 3 0 0,2 0-12 0 0,0 1 6 0 0,1 0 0 0 0,-1 0 0 0 0,1 0 1 0 0,-1 0-1 0 0,0 1 0 0 0,0-1 0 0 0,0 1 0 0 0,0-1 1 0 0,-1 1-1 0 0,1 1 6 0 0,15 29 4 0 0,-8-3-2 0 0,-1 0-1 0 0,-2 0 1 0 0,1 7-2 0 0,-3-11 14 0 0,5 34 244 0 0,-6-30-32 0 0,2 0-1 0 0,4 8-225 0 0,-4-16 297 0 0,-1-1-1 0 0,-1 8-296 0 0,0-6 312 0 0,1-1-1 0 0,1 2-311 0 0,-2-10 32 0 0,-1-1 0 0 0,0 0 0 0 0,-1 1 0 0 0,0 7-32 0 0,0 1 84 0 0,-2-22-79 0 0,1 0-1 0 0,0 1 1 0 0,0-1-1 0 0,0 0 1 0 0,0 1-1 0 0,-1-1 0 0 0,1 1 1 0 0,0-1-1 0 0,0 0 1 0 0,0 1-1 0 0,0-1 1 0 0,0 1-1 0 0,0-1 1 0 0,0 0-1 0 0,0 1 0 0 0,0-1 1 0 0,0 0-1 0 0,1 1 1 0 0,-1-1-1 0 0,0 1 1 0 0,0-1-1 0 0,0 0 1 0 0,0 1-1 0 0,0-1 0 0 0,1 0 1 0 0,-1 1-1 0 0,0-1 1 0 0,0 0-1 0 0,1 1-4 0 0,0 0 19 0 0,-1-1-22 0 0,0 1-1 0 0,0-1 0 0 0,0 0 0 0 0,0 0 1 0 0,0 1-1 0 0,0-1 0 0 0,0 0 0 0 0,0 0 1 0 0,0 1-1 0 0,0-1 0 0 0,0 0 0 0 0,0 1 1 0 0,0-1-1 0 0,0 0 0 0 0,0 0 0 0 0,0 1 1 0 0,-1-1-1 0 0,1 0 0 0 0,0 0 0 0 0,0 1 1 0 0,0-1-1 0 0,0 0 0 0 0,-1 0 0 0 0,1 0 1 0 0,0 1-1 0 0,0-1 0 0 0,0 0 0 0 0,-1 0 1 0 0,1 0-1 0 0,0 0 0 0 0,0 0 0 0 0,0 1 1 0 0,-1-1-1 0 0,1 0 0 0 0,0 0 0 0 0,-1 0 1 0 0,1 0-1 0 0,0 0 0 0 0,0 0 4 0 0,-7 0-1597 0 0,1-4-3522 0 0,0-3-1642 0 0</inkml:trace>
  <inkml:trace contextRef="#ctx0" brushRef="#br0" timeOffset="301.024">47 417 10136 0 0,'0'0'464'0'0,"1"-1"-10"0"0,0-1-242 0 0,0 0 0 0 0,1 1 1 0 0,-1-1-1 0 0,1 1 0 0 0,-1-1 0 0 0,1 1 0 0 0,0 0 0 0 0,-1 0 0 0 0,1 0 0 0 0,0 0 0 0 0,0 0 0 0 0,0 0 0 0 0,0 0 0 0 0,0 0 0 0 0,0 1 0 0 0,0-1 0 0 0,0 1 0 0 0,0 0 0 0 0,0-1 1 0 0,1 1-213 0 0,39-1 1673 0 0,-1 1 1 0 0,40 5-1674 0 0,-44-2-76 0 0,29-1 155 0 0,-38-4-5220 0 0,-16 1-652 0 0</inkml:trace>
  <inkml:trace contextRef="#ctx0" brushRef="#br0" timeOffset="778.896">649 270 13272 0 0,'0'0'298'0'0,"0"0"46"0"0,0 0 23 0 0,0 0-43 0 0,6 11-121 0 0,-5-4-42 0 0,0 1 0 0 0,0-1 0 0 0,-1 0 0 0 0,0 0 0 0 0,-1 5-161 0 0,0 10 427 0 0,-1 18 466 0 0,-2 1 0 0 0,-2-1 0 0 0,-4 12-893 0 0,-3-7 388 0 0,4-16-117 0 0,4-14-152 0 0,3-12-82 0 0,1 0 0 0 0,0 1-1 0 0,0-1 1 0 0,0 1 0 0 0,1-1 0 0 0,-1 1 0 0 0,1-1-1 0 0,-1 2-36 0 0,2-5 16 0 0,-1 1-1 0 0,0-1 0 0 0,0 1 0 0 0,0 0 0 0 0,0-1 1 0 0,0 1-1 0 0,0 0 0 0 0,0-1 0 0 0,0 1 0 0 0,0-1 1 0 0,0 1-1 0 0,0 0 0 0 0,-1-1 0 0 0,1 1 0 0 0,0-1 0 0 0,0 1 1 0 0,0 0-1 0 0,-1-1 0 0 0,1 1 0 0 0,0-1 0 0 0,-1 1 1 0 0,1-1-1 0 0,-1 1 0 0 0,1-1 0 0 0,0 1 0 0 0,-1-1 1 0 0,1 0-1 0 0,-1 1 0 0 0,1-1 0 0 0,-1 1 0 0 0,1-1 1 0 0,-1 0-1 0 0,0 0 0 0 0,1 1 0 0 0,-1-1 0 0 0,1 0 1 0 0,-1 0-1 0 0,0 0-15 0 0,0 0 110 0 0,1-3-33 0 0,0 0-1 0 0,1-1 0 0 0,0 1 1 0 0,0-1-1 0 0,0 1 0 0 0,0 0 1 0 0,0 0-1 0 0,0 0 0 0 0,2-2-76 0 0,19-31 202 0 0,-4 8-139 0 0,-8 9-189 0 0,2 2-1 0 0,0 0 0 0 0,2 0 1 0 0,-1 1-1 0 0,2 1 0 0 0,0 0 1 0 0,1 1-1 0 0,3-1 127 0 0,-13 10-21 0 0,2 0 0 0 0,-1 1 0 0 0,1 0 0 0 0,-1 0 0 0 0,1 1 0 0 0,0 0 0 0 0,0 0 0 0 0,0 1-1 0 0,1 0 1 0 0,2 0 21 0 0,9 2 61 0 0,-15 0-71 0 0,-4 0-61 0 0,2 10-66 0 0,-3-10 135 0 0,0 1 1 0 0,0 0-1 0 0,1-1 1 0 0,-1 1-1 0 0,0-1 1 0 0,0 1 0 0 0,0 0-1 0 0,0-1 1 0 0,0 1-1 0 0,1 0 1 0 0,-1-1 0 0 0,0 1-1 0 0,-1 0 1 0 0,1-1-1 0 0,0 1 1 0 0,0-1 0 0 0,0 1-1 0 0,0 0 1 0 0,0-1-1 0 0,-1 1 1 0 0,1 0 0 0 0,0-1-1 0 0,0 1 1 0 0,-1-1-1 0 0,1 1 1 0 0,-1-1 0 0 0,1 1-1 0 0,0-1 1 0 0,-1 1-1 0 0,0 0 2 0 0,-9 8 41 0 0,0-1 1 0 0,-1 1-1 0 0,0-2 0 0 0,0 1 0 0 0,-1-2 0 0 0,0 1 0 0 0,-11 3-41 0 0,4-1 0 0 0,0 1 0 0 0,-13 9 0 0 0,30-17-13 0 0,-1 0-1 0 0,1 1 0 0 0,0-1 1 0 0,0 1-1 0 0,0 0 1 0 0,1-1-1 0 0,-1 1 0 0 0,1 0 1 0 0,-2 3 13 0 0,3-6-9 0 0,0 1-1 0 0,0 0 1 0 0,0 0 0 0 0,0-1 0 0 0,0 1 0 0 0,0 0 0 0 0,0 0 0 0 0,0-1-1 0 0,0 1 1 0 0,0 0 0 0 0,0 0 0 0 0,1-1 0 0 0,-1 1 0 0 0,0 0 0 0 0,1 0-1 0 0,-1-1 1 0 0,0 1 0 0 0,1 0 0 0 0,-1-1 0 0 0,1 1 9 0 0,15 16 63 0 0,-9-11 44 0 0,1-1 1 0 0,1 1-1 0 0,5 2-107 0 0,18 5 145 0 0,0-1 0 0 0,1-1 0 0 0,1-2 0 0 0,27 3-145 0 0,-54-10-17 0 0,11 2-66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31:57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3224 0 0,'-50'2'283'0'0,"39"-2"-259"0"0,-10 1 801 0 0,18-1 79 0 0,3 0 37 0 0,-3 1-37 0 0,-7 0-1372 0 0,-8 1 5112 0 0,18-2-4569 0 0,0 0 0 0 0,-1-1-1 0 0,1 1 1 0 0,0 0 0 0 0,0 0-1 0 0,0 0 1 0 0,0 0 0 0 0,-1 0-1 0 0,1 0 1 0 0,0 0 0 0 0,0 0 0 0 0,0 0-1 0 0,0 0 1 0 0,0 0 0 0 0,-1 0-1 0 0,1 0 1 0 0,0 1 0 0 0,0-1 0 0 0,0 0-1 0 0,0 0 1 0 0,0 0 0 0 0,-1 0-1 0 0,1 0 1 0 0,0 0 0 0 0,0 0-1 0 0,0 0 1 0 0,0 0 0 0 0,0 1 0 0 0,0-1-1 0 0,-1 0 1 0 0,1 0 0 0 0,0 0-1 0 0,0 0 1 0 0,0 0 0 0 0,0 0 0 0 0,0 1-1 0 0,0-1 1 0 0,0 0 0 0 0,0 0-1 0 0,0 0 1 0 0,0 0 0 0 0,0 0-1 0 0,0 1 1 0 0,0-1 0 0 0,0 0 0 0 0,0 0-1 0 0,0 0 1 0 0,0 0 0 0 0,0 1-1 0 0,0-1 1 0 0,0 0 0 0 0,0 0 0 0 0,0 0-1 0 0,0 0 1 0 0,0 0 0 0 0,0 1-1 0 0,0-1 1 0 0,0 0 0 0 0,0 0-1 0 0,0 0 1 0 0,1 0-75 0 0,2 3 155 0 0,0 0 1 0 0,1-1-1 0 0,0 0 0 0 0,0 0 1 0 0,-1 0-1 0 0,1 0 0 0 0,0 0 0 0 0,1-1 1 0 0,-1 0-1 0 0,0 1 0 0 0,0-2 0 0 0,2 1-155 0 0,15 2 857 0 0,-1-1 0 0 0,2-1-857 0 0,-8 0-204 0 0,11 0-125 0 0,128 5 8 0 0,-6 1 1079 0 0,-42-3 202 0 0,20-5-960 0 0,25 1 472 0 0,227-2 669 0 0,-27 0-700 0 0,-67-9-303 0 0,-262 10-108 0 0,91-1 98 0 0,-89 2-83 0 0,-1-1 0 0 0,4-2-45 0 0,25-1 51 0 0,1 1 10 0 0,8 0 103 0 0,19 3-164 0 0,-43 0 101 0 0,25-3-101 0 0,-28 1 43 0 0,-1 1 1 0 0,3 1-44 0 0,-22 1 14 0 0,1-2-1 0 0,8-1-13 0 0,13 0 51 0 0,-31 2-56 0 0,-1 0 0 0 0,0 0 0 0 0,0 0 0 0 0,1-1 0 0 0,-1 0 0 0 0,0 1 0 0 0,0-1 0 0 0,2-1 5 0 0,2 4-2600 0 0,-7-2 586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31:58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63 12640 0 0,'-21'0'1168'0'0,"20"0"-1149"0"0,0 0 0 0 0,0 1 0 0 0,1-1 0 0 0,-1 0 0 0 0,0 0 0 0 0,0 0 0 0 0,0 1 0 0 0,0-1 0 0 0,1 0 0 0 0,-1 1 0 0 0,0-1 0 0 0,0 1 0 0 0,1-1 0 0 0,-1 1 0 0 0,0-1 0 0 0,1 1 0 0 0,-1-1 0 0 0,1 1 0 0 0,-1 0 0 0 0,0-1 0 0 0,1 1 0 0 0,-1 0 0 0 0,1-1 0 0 0,0 1-19 0 0,0 8 105 0 0,0-8-96 0 0,0 0-1 0 0,1-1 1 0 0,-1 1 0 0 0,0 0 0 0 0,0 0-1 0 0,0 0 1 0 0,0 0 0 0 0,0 0 0 0 0,0 0-1 0 0,0 0 1 0 0,-1-1 0 0 0,1 1 0 0 0,0 0-1 0 0,0 0 1 0 0,-1 0 0 0 0,1 0-9 0 0,-8 9 52 0 0,6-8-44 0 0,1 0-1 0 0,-1 0 1 0 0,1-1 0 0 0,0 1 0 0 0,0 0 0 0 0,0 0 0 0 0,0 0 0 0 0,0 0 0 0 0,0 1 0 0 0,0-1 0 0 0,1 0 0 0 0,-1 0 0 0 0,1 1-8 0 0,-2 7 217 0 0,0 0 0 0 0,0 0 0 0 0,-1-1 0 0 0,-1 3-217 0 0,-2 5 316 0 0,5-12-207 0 0,0 0 0 0 0,1 0 1 0 0,-1-1-1 0 0,1 1 0 0 0,0 1-109 0 0,0-2 94 0 0,0 0-1 0 0,-1 1 0 0 0,1-1 1 0 0,-1 0-1 0 0,0 1 0 0 0,0-1 0 0 0,-1 2-93 0 0,-4 7 236 0 0,4-9-161 0 0,0-1 0 0 0,0 1 0 0 0,1-1 0 0 0,-1 1 0 0 0,1 0-1 0 0,0 0 1 0 0,0 1-75 0 0,-1 8 120 0 0,2-7-77 0 0,-1 1 1 0 0,0-1-1 0 0,-1 1 1 0 0,1-1-1 0 0,-1 0 1 0 0,0 1-1 0 0,-1-1-43 0 0,0 0 52 0 0,0 1 0 0 0,0-1-1 0 0,1 1 1 0 0,0 0-1 0 0,0 0 1 0 0,0 0-1 0 0,1 0 1 0 0,0 1-1 0 0,1 4-51 0 0,-1-10 12 0 0,1 0 0 0 0,0 0 0 0 0,-1 0-1 0 0,1 0 1 0 0,-1 0 0 0 0,1 0 0 0 0,-1-1-1 0 0,0 1 1 0 0,0 0 0 0 0,-1 1-12 0 0,1-2 7 0 0,1 1 1 0 0,-1 0 0 0 0,0-1-1 0 0,0 1 1 0 0,1 0-1 0 0,-1 0 1 0 0,1-1 0 0 0,-1 1-1 0 0,1 0 1 0 0,0 1-8 0 0,0 9 23 0 0,1-9 5 0 0,-1 0 0 0 0,0 0 1 0 0,0 0-1 0 0,0 0 0 0 0,-1-1 0 0 0,1 1 0 0 0,0 0 0 0 0,-1 1-28 0 0,0-3 19 0 0,1 0 1 0 0,0 0-1 0 0,0 1 1 0 0,-1-1 0 0 0,1 0-1 0 0,0 0 1 0 0,0 0-1 0 0,0 0 1 0 0,1 0-1 0 0,-1 0 1 0 0,0 0-1 0 0,0 1 1 0 0,1-1 0 0 0,-1 0-1 0 0,0 0 1 0 0,1 0-1 0 0,-1 0 1 0 0,1 0-1 0 0,-1 0 1 0 0,1 0-1 0 0,0 0 1 0 0,-1-1-1 0 0,1 1 1 0 0,0 0 0 0 0,0 0-1 0 0,0 0 1 0 0,-1-1-1 0 0,1 1 1 0 0,0 0-1 0 0,1-1-19 0 0,-2 0 5 0 0,0 1 0 0 0,0-1-1 0 0,1 0 1 0 0,-1 0 0 0 0,0 0-1 0 0,0 0 1 0 0,0 0 0 0 0,1 1-1 0 0,-1-1 1 0 0,0 0 0 0 0,0 0-1 0 0,0 0 1 0 0,1 1 0 0 0,-1-1-1 0 0,0 0 1 0 0,0 0 0 0 0,0 1-1 0 0,0-1 1 0 0,0 0 0 0 0,0 0-1 0 0,0 1 1 0 0,0-1 0 0 0,0 0-1 0 0,1 0 1 0 0,-1 1 0 0 0,0-1-1 0 0,0 0 1 0 0,0 0 0 0 0,0 1-1 0 0,-1-1-4 0 0,1 0 5 0 0,0 0-1 0 0,0 1 0 0 0,0-1 0 0 0,0 0 0 0 0,0 0 1 0 0,0 0-1 0 0,1 0 0 0 0,-1 1 0 0 0,0-1 1 0 0,0 0-1 0 0,0 0 0 0 0,0 0 0 0 0,0 0 0 0 0,0 0 1 0 0,0 1-1 0 0,0-1 0 0 0,0 0 0 0 0,0 0 1 0 0,0 0-1 0 0,1 0 0 0 0,-1 0 0 0 0,0 0 0 0 0,0 1 1 0 0,0-1-1 0 0,0 0 0 0 0,0 0 0 0 0,0 0 1 0 0,1 0-1 0 0,-1 0 0 0 0,0 0 0 0 0,0 0 0 0 0,0 0 1 0 0,0 0-1 0 0,1 0 0 0 0,-1 0 0 0 0,0 0 1 0 0,0 0-1 0 0,0 0 0 0 0,0 0 0 0 0,1 0 0 0 0,-1 0 1 0 0,0 0-5 0 0,1 1 102 0 0,-1-1 2 0 0,0 0 4 0 0,-11-23 295 0 0,9 22-381 0 0,1-1 1 0 0,0 0-1 0 0,0 0 1 0 0,-1 0 0 0 0,1 0-1 0 0,0 0 1 0 0,1 0 0 0 0,-1 0-1 0 0,0 0 1 0 0,1 0-1 0 0,-1 0 1 0 0,1-1 0 0 0,-1 1-1 0 0,1 0 1 0 0,0 0-1 0 0,0-3-22 0 0,3-3 68 0 0,-3 6-53 0 0,1 0 0 0 0,0 0 0 0 0,-1 0 0 0 0,1 0 1 0 0,-1 0-1 0 0,0 0 0 0 0,1 0 0 0 0,-1 0 1 0 0,0 0-1 0 0,0 0 0 0 0,-1 0-15 0 0,-2-9 23 0 0,3 9-17 0 0,-1 1 0 0 0,0-1 0 0 0,1 0 0 0 0,0 0 0 0 0,-1 0 0 0 0,1 0 0 0 0,0 0 0 0 0,0 0 0 0 0,0 0 0 0 0,0 0 0 0 0,0 1 0 0 0,1-2-6 0 0,12-38 68 0 0,-8 30-60 0 0,-2 1 1 0 0,1-2 0 0 0,0-4-9 0 0,-2 6 0 0 0,0 0 0 0 0,1 0 0 0 0,1 1 0 0 0,-1-1 0 0 0,2 1 0 0 0,-1 0 0 0 0,3-3 0 0 0,-5 8 0 0 0,0-1 0 0 0,0 1 0 0 0,-1 0 0 0 0,0-1 0 0 0,0 1 0 0 0,0-1 0 0 0,0 1 0 0 0,0-1 0 0 0,-1 1 0 0 0,0-2 0 0 0,1 0 0 0 0,0 0 0 0 0,0 1 0 0 0,1-1 0 0 0,0-1 0 0 0,18-33 0 0 0,-14 29 0 0 0,-1 0 0 0 0,1 0 0 0 0,2-12 0 0 0,18-47-132 0 0,-25 68 129 0 0,1 0 0 0 0,-1 0-1 0 0,1 0 1 0 0,-1 1-1 0 0,1-1 1 0 0,-1 1 0 0 0,1-1-1 0 0,0 1 1 0 0,0 0 0 0 0,0 0-1 0 0,0-1 1 0 0,0 1-1 0 0,0 1 1 0 0,0-1 0 0 0,0 0-1 0 0,2 0 4 0 0,7-4-30 0 0,-7 4 30 0 0,-1 0 0 0 0,1 0 0 0 0,0 0 0 0 0,-1 1 0 0 0,1 0 0 0 0,0 0 0 0 0,0 0 0 0 0,-1 0 0 0 0,1 0 0 0 0,0 1 0 0 0,-1 0 0 0 0,1-1 0 0 0,0 2 0 0 0,6 3 0 0 0,-2 1 5 0 0,-5-4-10 0 0,0-1 0 0 0,-1 1 0 0 0,1 0 0 0 0,-1 0 0 0 0,1 0 0 0 0,-1 0 0 0 0,0 1 0 0 0,0-1 0 0 0,0 0 0 0 0,0 1 0 0 0,0 0 0 0 0,-1-1 0 0 0,1 1 0 0 0,-1 0 0 0 0,0 0 0 0 0,1 0 0 0 0,-1 1 5 0 0,-1-4-2 0 0,3 13-23 0 0,0 0 0 0 0,-1-1 0 0 0,-1 1 0 0 0,0 0 0 0 0,-1 0 0 0 0,-1 11 25 0 0,0-14 22 0 0,1 0 1 0 0,0 0-1 0 0,0 0 0 0 0,1 0 0 0 0,1 4-22 0 0,-1-7 17 0 0,-1-3-3 0 0,0 1-1 0 0,0-1 1 0 0,-1 0-1 0 0,1 0 0 0 0,-1 0 1 0 0,0 0-1 0 0,0 0 1 0 0,0 1-14 0 0,-1-1 16 0 0,1 0 1 0 0,1 0-1 0 0,-1 0 1 0 0,0 0 0 0 0,1 0-1 0 0,0 0 1 0 0,0 0-1 0 0,0 1-16 0 0,5 19 86 0 0,-4-19-59 0 0,0 0 0 0 0,0 1 0 0 0,0-1 0 0 0,0 1 0 0 0,-1-1 0 0 0,0 5-27 0 0,-1-1 31 0 0,0-5-11 0 0,1 0-1 0 0,-1 0 1 0 0,1-1-1 0 0,0 1 1 0 0,0 0-1 0 0,0 0 1 0 0,1 0-1 0 0,0 0 1 0 0,-1 0-1 0 0,1 0 1 0 0,0-1-1 0 0,1 1 1 0 0,-1 0-1 0 0,1 0-19 0 0,-1-2 16 0 0,0 0 0 0 0,-1-1-1 0 0,1 1 1 0 0,0 0-1 0 0,-1 0 1 0 0,1 0-1 0 0,-1 0 1 0 0,0 0 0 0 0,0 0-1 0 0,0 2-15 0 0,0-2 8 0 0,0 0 0 0 0,0-1-1 0 0,0 1 1 0 0,1-1 0 0 0,-1 1 0 0 0,0 0-1 0 0,1-1 1 0 0,-1 1 0 0 0,1-1-1 0 0,-1 1 1 0 0,1-1 0 0 0,0 1 0 0 0,0-1-1 0 0,0 1-7 0 0,-1-2 0 0 0,1 1 0 0 0,-1-1 0 0 0,0 0 0 0 0,0 1-1 0 0,1-1 1 0 0,-1 0 0 0 0,0 1 0 0 0,0-1 0 0 0,1 0-1 0 0,-1 1 1 0 0,0-1 0 0 0,0 0 0 0 0,0 1 0 0 0,0-1-1 0 0,0 1 1 0 0,0-1 0 0 0,0 0 0 0 0,0 1 0 0 0,0-1-1 0 0,0 1 1 0 0,0-1 0 0 0,0 0 0 0 0,0 1 0 0 0,0-1-1 0 0,0 1 1 0 0,0-1 0 0 0,0 0 0 0 0,0 1 0 0 0,-2 14 75 0 0,8-6 95 0 0,-7-9-278 0 0,1 1 1 0 0,-1 0-1 0 0,0-1 0 0 0,0 1 0 0 0,1-1 0 0 0,-1 1 1 0 0,0-1-1 0 0,0 1 0 0 0,1-1 0 0 0,-1 0 0 0 0,0 1 0 0 0,0-1 1 0 0,0 0-1 0 0,0 1 0 0 0,0-1 0 0 0,0 0 0 0 0,0 0 0 0 0,1 0 1 0 0,-1 0-1 0 0,0 0 0 0 0,0 0 0 0 0,0 0 0 0 0,0 0 0 0 0,0 0 1 0 0,0-1-1 0 0,0 1 0 0 0,0 0 0 0 0,0-1 108 0 0,-2 0-201 0 0,-10-2-1515 0 0</inkml:trace>
  <inkml:trace contextRef="#ctx0" brushRef="#br0" timeOffset="292.715">1 367 3224 0 0,'18'-4'143'0'0,"-14"3"-74"0"0,-5-1-16 0 0,1 2-51 0 0,-1 0 0 0 0,1 0 0 0 0,0-1 0 0 0,-1 1 0 0 0,1 0 0 0 0,0-1 0 0 0,0 1 0 0 0,0 0 0 0 0,-1-1-1 0 0,1 1 1 0 0,0 0 0 0 0,0-1 0 0 0,0 1 0 0 0,0-1 0 0 0,0 1 0 0 0,0 0 0 0 0,-1-1 0 0 0,1 1 0 0 0,0-1 0 0 0,0 1 0 0 0,0 0 0 0 0,0-1 0 0 0,0 1 0 0 0,1-1-2 0 0,12-8 5494 0 0,-13 9-5344 0 0,0 0-1 0 0,0-1 1 0 0,-1 1-1 0 0,1 0 0 0 0,0 0 1 0 0,0-1-1 0 0,0 1 1 0 0,0 0-1 0 0,0 0 0 0 0,1-1 1 0 0,-1 1-1 0 0,0 0 1 0 0,0 0-1 0 0,0 0 0 0 0,0-1 1 0 0,0 1-1 0 0,0 0 1 0 0,0 0-1 0 0,0 0 1 0 0,0-1-1 0 0,1 1 0 0 0,-1 0 1 0 0,0 0-1 0 0,0 0 1 0 0,0-1-1 0 0,0 1 0 0 0,1 0 1 0 0,-1 0-1 0 0,0 0 1 0 0,0 0-1 0 0,0 0 0 0 0,1-1 1 0 0,-1 1-1 0 0,0 0 1 0 0,0 0-1 0 0,0 0 0 0 0,1 0 1 0 0,-1 0-1 0 0,0 0 1 0 0,1 0-150 0 0,14-3 990 0 0,1 0 878 0 0,-6 0-1511 0 0,1 1 0 0 0,-1 1 0 0 0,0 0 0 0 0,1 0 1 0 0,-1 1-1 0 0,1 0 0 0 0,-1 1 0 0 0,5 1-357 0 0,26 0 117 0 0,-4 0-63 0 0,1 1-1 0 0,-1 2 0 0 0,0 2-53 0 0,9 3-1469 0 0,-32-6-150 0 0</inkml:trace>
  <inkml:trace contextRef="#ctx0" brushRef="#br0" timeOffset="969.341">560 293 9904 0 0,'0'0'454'0'0,"0"0"-11"0"0,6 7 1060 0 0,1 3-893 0 0,-6-9-557 0 0,-1 0-1 0 0,1-1 1 0 0,-1 1-1 0 0,1 0 0 0 0,0 0 1 0 0,-1 0-1 0 0,1 0 1 0 0,-1 0-1 0 0,0 0 1 0 0,1 0-1 0 0,-1 0 1 0 0,0 0-1 0 0,0 0 0 0 0,0 0 1 0 0,1 0-1 0 0,-1 0 1 0 0,0 0-1 0 0,0 0 1 0 0,0 0-1 0 0,-1 0 1 0 0,1 0-53 0 0,-2 34 1447 0 0,1-10-520 0 0,-3 60 614 0 0,1-59-1291 0 0,2-14-82 0 0,-1 1 0 0 0,0 0 0 0 0,-2 5-168 0 0,0-2 201 0 0,1-1 0 0 0,-1 14-201 0 0,2-13 164 0 0,-1 0 0 0 0,-2 7-164 0 0,0 7 186 0 0,5-24-145 0 0,0-1 1 0 0,-1 1-1 0 0,0-1 0 0 0,0 0 0 0 0,-1 1-41 0 0,-10 46 424 0 0,11-51-360 0 0,1-1 0 0 0,0 0 2 0 0,0 0 4 0 0,0 0 2 0 0,0 0 0 0 0,0 0 3 0 0,1-5 20 0 0,1-1 0 0 0,-1 1 0 0 0,1-1 0 0 0,0 1 1 0 0,0 0-1 0 0,2-3-95 0 0,7-19 458 0 0,13-22-228 0 0,-15 21-370 0 0,2 1 1 0 0,0 0 0 0 0,2 1-1 0 0,16-24 140 0 0,-24 42-31 0 0,0 1-1 0 0,1 1 1 0 0,0-1-1 0 0,0 1 0 0 0,0 0 1 0 0,1 0-1 0 0,0 1 1 0 0,0 0-1 0 0,0 0 0 0 0,1 1 1 0 0,-1 0-1 0 0,1 0 1 0 0,3-1 31 0 0,20-4-98 0 0,-29 8 85 0 0,0 1 1 0 0,0 0 0 0 0,0 0-1 0 0,0 0 1 0 0,0 0 0 0 0,0 0-1 0 0,0 0 1 0 0,0 0 0 0 0,0 0-1 0 0,0 1 1 0 0,-1-1 0 0 0,1 1-1 0 0,0 0 1 0 0,2 0 12 0 0,-3 0-80 0 0,-1-1 74 0 0,1 0 0 0 0,-1 1 0 0 0,1-1 0 0 0,0 0 0 0 0,-1 1-1 0 0,1-1 1 0 0,0 0 0 0 0,-1 1 0 0 0,1-1 0 0 0,-1 1 0 0 0,1-1 0 0 0,-1 1 0 0 0,1-1 0 0 0,-1 1 0 0 0,0-1-1 0 0,1 1 1 0 0,-1 0 0 0 0,0-1 0 0 0,1 1 0 0 0,-1 0 0 0 0,0-1 0 0 0,0 1 0 0 0,1 0 0 0 0,-1-1 0 0 0,0 1-1 0 0,0 0 1 0 0,0-1 0 0 0,0 1 0 0 0,0 0 6 0 0,1 21-80 0 0,-3-18 69 0 0,1 0 0 0 0,0 0 1 0 0,-1 0-1 0 0,0 0 0 0 0,0 0 1 0 0,0 0-1 0 0,-1 0 0 0 0,1-1 1 0 0,-1 1-1 0 0,0-1 0 0 0,-2 2 11 0 0,-8 8 23 0 0,0-1 0 0 0,-5 2-23 0 0,-60 41 173 0 0,48-38-109 0 0,24-13-50 0 0,-1-1-1 0 0,1 1 0 0 0,-1 1 0 0 0,-4 3-13 0 0,-11 6 1 0 0,20-13-4 0 0,0 0 0 0 0,0 0 0 0 0,0 0-1 0 0,1 0 1 0 0,-1 0 0 0 0,0 0 0 0 0,0 0 0 0 0,1 0-1 0 0,-1 1 1 0 0,1-1 0 0 0,-1 1 0 0 0,1-1 0 0 0,0 1-1 0 0,-1-1 1 0 0,1 1 0 0 0,0 0 0 0 0,0 0 0 0 0,0 0-1 0 0,0 0 4 0 0,-4 9-89 0 0,18-2-74 0 0,-8-7 163 0 0,0 0 0 0 0,0 0 0 0 0,0-1 0 0 0,0 0 0 0 0,6 1 0 0 0,5 2 16 0 0,-5-2 45 0 0,-1 0-1 0 0,1-1 0 0 0,0 0 1 0 0,0-1-1 0 0,6 0-60 0 0,-3 0 88 0 0,0 0 0 0 0,12 2-88 0 0,14 3-19 0 0,-26-3-125 0 0,1-1 0 0 0,-1 2 1 0 0,0 0-1 0 0,0 1 0 0 0,0 0 0 0 0,2 2 144 0 0,-7-3-557 0 0,0 0-10 0 0</inkml:trace>
  <inkml:trace contextRef="#ctx0" brushRef="#br0" timeOffset="4648.319">1096 296 8376 0 0,'0'0'381'0'0,"0"0"-5"0"0,-13-6 83 0 0,2 4-501 0 0,6 2 899 0 0,11 0 5543 0 0,30 0-5120 0 0,7 1 960 0 0,33-5-2240 0 0,-17 2 421 0 0,-7 1-170 0 0,67-4 197 0 0,-118 4-446 0 0,0 1-1 0 0,0 0 1 0 0,1-1-1 0 0,-1 1 1 0 0,0 0-1 0 0,0 0 1 0 0,1 0-1 0 0,-1 0 1 0 0,0 0-1 0 0,1 0 1 0 0,-1 1-1 0 0,0-1 1 0 0,1 1-2 0 0,3 0 24 0 0,16-3 15 0 0,5-4 50 0 0,-24 6-198 0 0,-2 0-10 0 0,0 0-146 0 0,0 0-610 0 0,0 0-263 0 0,0 0-1072 0 0,0 0-4069 0 0</inkml:trace>
  <inkml:trace contextRef="#ctx0" brushRef="#br0" timeOffset="5037.57">1361 187 6912 0 0,'0'0'528'0'0,"0"-1"-342"0"0,0-2 12 0 0,0 2 712 0 0,0 1 306 0 0,0 0 58 0 0,0 0-74 0 0,0 0-336 0 0,0 0-147 0 0,0 0-28 0 0,0 0-18 0 0,0 0-46 0 0,0 0-17 0 0,0 0-7 0 0,0 0-42 0 0,0 13 442 0 0,-7 33 397 0 0,6-36-1170 0 0,0 1 0 0 0,-1-1 1 0 0,0 0-1 0 0,-4 8-228 0 0,1-1 286 0 0,1-1-1 0 0,-2 14-285 0 0,-6 20 382 0 0,11-47-324 0 0,-1 13 74 0 0,2-6-34 0 0,-1-1-44 0 0,-1-2-113 0 0,1-6-304 0 0,1-1-135 0 0,0 2-1344 0 0,0 5-5265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32:07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150 130 5528 0 0,'0'0'422'0'0,"-3"-6"212"0"0,3 3 2231 0 0,-6-20 1126 0 0,6 22-3367 0 0,0 1-66 0 0,0 0-22 0 0,0 0-6 0 0,0 0-41 0 0,0 0-161 0 0,0 0-68 0 0,-4 22 222 0 0,4-9-269 0 0,-2 1-1 0 0,-1 10-212 0 0,-1 5 295 0 0,-12 66 608 0 0,4-20-206 0 0,7-49-399 0 0,-2-1 1 0 0,0 0-1 0 0,-4 7-298 0 0,0 2 568 0 0,-2 11-568 0 0,10-26 111 0 0,3-15-82 0 0,-1 1 1 0 0,1-1 0 0 0,-1 0-1 0 0,0 0 1 0 0,0 0 0 0 0,-1 0-1 0 0,1-1 1 0 0,-3 4-30 0 0,3-5 83 0 0,1-2 50 0 0,0 0 24 0 0,0 0 3 0 0,0 1-26 0 0,0 2-146 0 0,0-2-191 0 0,0-1-76 0 0,-3-12-955 0 0,4-4-303 0 0,1 0-3622 0 0,2 4-718 0 0</inkml:trace>
  <inkml:trace contextRef="#ctx0" brushRef="#br0" timeOffset="756.515">0 85 6448 0 0,'0'-46'4481'0'0,"0"45"-3242"0"0,9-9 351 0 0,-5 7-1301 0 0,0 0 0 0 0,0 0 0 0 0,0 1 0 0 0,0 0 0 0 0,1 0 0 0 0,-1 0 0 0 0,1 0 0 0 0,-1 0 0 0 0,1 1 0 0 0,0 0 0 0 0,3-1-289 0 0,2 1 154 0 0,0 0-1 0 0,0 1 0 0 0,0 0 0 0 0,0 0 0 0 0,3 2-153 0 0,47 6 820 0 0,0 2-1 0 0,1 4-819 0 0,-52-12 52 0 0,52 16 398 0 0,-54-15-422 0 0,1 0 0 0 0,-1 1 0 0 0,0-1 0 0 0,0 1 0 0 0,-1 1-1 0 0,1-1 1 0 0,-1 1-28 0 0,-4-3 6 0 0,1 0-1 0 0,-1 0 0 0 0,0 0 0 0 0,0 1 1 0 0,0-1-1 0 0,-1 1 0 0 0,1-1 0 0 0,0 1 1 0 0,-1 0-1 0 0,0-1 0 0 0,0 1 0 0 0,0 0 1 0 0,0 0-1 0 0,0 0 0 0 0,0 0 0 0 0,-1 0 1 0 0,1 0-1 0 0,-1 0 0 0 0,0 0 0 0 0,0 0 0 0 0,0 0 1 0 0,0 0-1 0 0,-1 0 0 0 0,1 0 0 0 0,-1 0 1 0 0,0 1-6 0 0,-1 1 13 0 0,0 1 1 0 0,0-1 0 0 0,-1 1 0 0 0,0-1-1 0 0,0 0 1 0 0,0 0 0 0 0,0 0-1 0 0,-1-1 1 0 0,0 1 0 0 0,0-1 0 0 0,0 0-1 0 0,-1 0 1 0 0,-2 2-14 0 0,-18 13 136 0 0,-2-1 0 0 0,0-1 0 0 0,-1-1 0 0 0,-5 0-136 0 0,7-5 98 0 0,-1-1 0 0 0,-1-1-1 0 0,-16 3-97 0 0,40-11 17 0 0,4-2-18 0 0,-1 1 0 0 0,1 0-1 0 0,0 0 1 0 0,0 0 0 0 0,-1 0-1 0 0,1 0 1 0 0,0 0 0 0 0,0 0-1 0 0,0 0 1 0 0,-1 0 0 0 0,1 1-1 0 0,0-1 1 0 0,0 0 0 0 0,0 0-1 0 0,-1 0 1 0 0,1 0 0 0 0,0 0-1 0 0,0 0 1 0 0,0 0 0 0 0,0 0-1 0 0,-1 0 1 0 0,1 1 0 0 0,0-1-1 0 0,0 0 1 0 0,0 0 0 0 0,0 0-1 0 0,-1 0 1 0 0,1 1 0 0 0,0-1-1 0 0,0 0 1 0 0,0 0 0 0 0,0 0-1 0 0,0 1 1 0 0,0-1 0 0 0,0 0-1 0 0,0 0 2 0 0,13 15-49 0 0,-6-8 49 0 0,0 0 0 0 0,-1 0 0 0 0,0 0 0 0 0,0 1 0 0 0,0 0 0 0 0,1 3 0 0 0,20 36 19 0 0,27 34 898 0 0,-51-77-871 0 0,0 1 0 0 0,1-1-1 0 0,-1 0 1 0 0,1 0 0 0 0,0-1-1 0 0,0 1 1 0 0,1-1 0 0 0,-1 0-1 0 0,1 0 1 0 0,-1 0 0 0 0,1-1-1 0 0,5 3-45 0 0,5 1 162 0 0,1-1-1 0 0,-1 0 0 0 0,12 1-161 0 0,-20-5 99 0 0,0 0 0 0 0,1 0-1 0 0,-1-1 1 0 0,0 0 0 0 0,1-1-1 0 0,-1 1 1 0 0,0-1 0 0 0,0-1-1 0 0,1 1-98 0 0,-6 0 23 0 0,4-5-784 0 0,-7 4-3333 0 0,1 2 2278 0 0</inkml:trace>
  <inkml:trace contextRef="#ctx0" brushRef="#br0" timeOffset="1446.921">605 405 8120 0 0,'0'0'366'0'0,"0"-1"1"0"0,1-1-82 0 0,-1 1 0 0 0,0-1 0 0 0,1 1 0 0 0,-1-1 0 0 0,1 1 0 0 0,-1-1 0 0 0,1 1 0 0 0,-1-1 0 0 0,1 1 0 0 0,0 0 0 0 0,0-1 0 0 0,0 1 0 0 0,0 0 0 0 0,0 0 0 0 0,0 0 0 0 0,0 0 0 0 0,0 0 0 0 0,0 0 0 0 0,1 0 0 0 0,-1 0 0 0 0,0 0 0 0 0,1 1 0 0 0,-1-1 0 0 0,1 0 0 0 0,0 0-285 0 0,-2 2 60 0 0,1-1 0 0 0,0 0 0 0 0,-1 0 0 0 0,1 0 0 0 0,-1 1 0 0 0,1-1-1 0 0,-1 0 1 0 0,1 1 0 0 0,-1-1 0 0 0,1 0 0 0 0,-1 1 0 0 0,1-1 0 0 0,-1 1 0 0 0,1-1 0 0 0,-1 1 0 0 0,1-1 0 0 0,-1 1-1 0 0,0-1 1 0 0,1 1 0 0 0,-1-1 0 0 0,0 1-60 0 0,8 16 238 0 0,-5-9-57 0 0,-2-6-142 0 0,-1-1-1 0 0,1 1 1 0 0,-1 0-1 0 0,1-1 1 0 0,-1 1-1 0 0,0 0 0 0 0,0 0 1 0 0,0-1-1 0 0,0 1 1 0 0,0 0-1 0 0,0 1-38 0 0,1 17 465 0 0,1-12-252 0 0,-1 1 0 0 0,0-1-1 0 0,0 0 1 0 0,-1 1-1 0 0,0 0-212 0 0,0 20 513 0 0,0-25-428 0 0,0 0-1 0 0,0 1 0 0 0,-1-1 1 0 0,1 0-1 0 0,-1 0 0 0 0,-1 3-84 0 0,-3 16 292 0 0,3-4-156 0 0,-2-2 1 0 0,0 1 0 0 0,-1 0 0 0 0,-1-1-1 0 0,-1 0 1 0 0,0 0 0 0 0,-7 11-137 0 0,2-8 229 0 0,11-19-149 0 0,1-1 14 0 0,0 0-12 0 0,0 0-2 0 0,0 0 0 0 0,1-3-49 0 0,0 0-1 0 0,1-1 0 0 0,-1 1 1 0 0,1 0-1 0 0,-1 0 1 0 0,1 0-1 0 0,0 0 0 0 0,0 0-30 0 0,3-4 51 0 0,4-7-41 0 0,1 0 1 0 0,1 1-1 0 0,0 0 1 0 0,8-6-11 0 0,2-2 32 0 0,-14 14-32 0 0,1 0 0 0 0,-1 1 0 0 0,1 0 0 0 0,3-1 0 0 0,11-10 0 0 0,37-22 0 0 0,-53 35-15 0 0,-1 0 0 0 0,2 1 0 0 0,-1-1 0 0 0,1 1 15 0 0,18-10-12 0 0,-23 12 9 0 0,-2 0 0 0 0,1 1 0 0 0,-1-1 0 0 0,1 1 0 0 0,-1 0 0 0 0,1-1 0 0 0,-1 1 0 0 0,0 0 0 0 0,1 0 0 0 0,-1-1 0 0 0,1 1 0 0 0,-1 0 0 0 0,1 0 0 0 0,0 0 0 0 0,-1 0 0 0 0,1 0-1 0 0,-1-1 1 0 0,1 1 0 0 0,-1 0 0 0 0,1 0 0 0 0,-1 0 3 0 0,1 0-64 0 0,-14 9 0 0 0,-4 1 16 0 0,0-1-1 0 0,-9 4 49 0 0,-14 8-100 0 0,36-19 99 0 0,1 1 0 0 0,-1 0-1 0 0,1-1 1 0 0,0 1 0 0 0,0 1 0 0 0,0-1 0 0 0,0 0 0 0 0,0 1-1 0 0,-1 2 2 0 0,1 2 0 0 0,3-6-13 0 0,0 0-1 0 0,1 1 0 0 0,-1-1 0 0 0,0 0 0 0 0,1 0 0 0 0,0 0 1 0 0,-1 0-1 0 0,1 0 0 0 0,0 1 0 0 0,0-1 0 0 0,0-1 1 0 0,0 1-1 0 0,1 0 0 0 0,-1 0 0 0 0,0 0 0 0 0,1-1 1 0 0,-1 1 13 0 0,5 3-1 0 0,0 0-1 0 0,0 0 1 0 0,0 0 0 0 0,3 0 1 0 0,10 8 89 0 0,-3-1-84 0 0,1-1 0 0 0,7 3-5 0 0,16 9 58 0 0,-14-9-10 0 0,-21-12-21 0 0,1 1 1 0 0,-1-1-1 0 0,0 1 1 0 0,0 1-1 0 0,0-1 1 0 0,0 2-28 0 0,5 2-632 0 0,-9-6-131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32:16.9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192 84 8752 0 0,'1'-3'237'0'0,"0"1"-1"0"0,1-1 1 0 0,-2 1 0 0 0,1-1 0 0 0,0 1-1 0 0,0-1 1 0 0,-1 0 0 0 0,1 0 0 0 0,-1 0-237 0 0,-1-7 3885 0 0,1 9-2260 0 0,0 1-836 0 0,0 0-699 0 0,-1-1-1 0 0,1 1 1 0 0,0 0 0 0 0,-1 0 0 0 0,1-1-1 0 0,0 1 1 0 0,0 0 0 0 0,0-1-1 0 0,-1 1 1 0 0,1 0 0 0 0,0-1-1 0 0,0 1 1 0 0,0-1 0 0 0,0 1-1 0 0,0 0 1 0 0,0-1 0 0 0,-1 1-1 0 0,1 0 1 0 0,0-1 0 0 0,0 1-1 0 0,0-1 1 0 0,0 1-90 0 0,0-2 2188 0 0,0 9-1445 0 0,1-1-711 0 0,-1 0-1 0 0,1 0 1 0 0,0 0 0 0 0,1 0-1 0 0,0 0-31 0 0,-1 0 16 0 0,1 1-1 0 0,-1-1 1 0 0,0 0-1 0 0,0 0 1 0 0,-1 2-16 0 0,3 45 224 0 0,2-1 0 0 0,3 1 0 0 0,3 6-224 0 0,-10-54 5 0 0,6 25 48 0 0,0 1 0 0 0,2-2-1 0 0,2 1 1 0 0,1-1 0 0 0,0-1-1 0 0,4 3-52 0 0,-7-15 55 0 0,0-1-1 0 0,2 0 0 0 0,-1 0 1 0 0,2-1-1 0 0,0-1 0 0 0,1 1-54 0 0,-3-5-40 0 0,-1 0-1 0 0,2-1 1 0 0,-1 0 0 0 0,1-1-1 0 0,0 0 1 0 0,1-1-1 0 0,0 0 1 0 0,8 3 40 0 0,-19-8-204 0 0,1-1 1 0 0,-1 1-1 0 0,1 0 1 0 0,0-1-1 0 0,-1 1 1 0 0,1-1-1 0 0,0 0 0 0 0,0 1 1 0 0,-1-1-1 0 0,1 0 1 0 0,0 0-1 0 0,0 0 1 0 0,-1 0-1 0 0,1-1 0 0 0,0 1 1 0 0,0 0-1 0 0,-1-1 1 0 0,1 1-1 0 0,0-1 1 0 0,-1 1-1 0 0,1-1 0 0 0,-1 0 1 0 0,1 0-1 0 0,-1 0 1 0 0,2-1 203 0 0,-1 0-1710 0 0</inkml:trace>
  <inkml:trace contextRef="#ctx0" brushRef="#br0" timeOffset="428.343">27 346 13248 0 0,'0'0'604'0'0,"0"0"-14"0"0,-1 0-376 0 0,-1 2-175 0 0,0 0 0 0 0,0 0 1 0 0,1 0-1 0 0,-1 0 1 0 0,0 0-1 0 0,1 1 1 0 0,-1-1-1 0 0,1 0 0 0 0,0 1 1 0 0,-1 0-1 0 0,1-1 1 0 0,1 1-1 0 0,-1-1 1 0 0,0 4-40 0 0,0-3 177 0 0,0 1 0 0 0,0-1 0 0 0,1 1 0 0 0,-1 0 0 0 0,1-1 0 0 0,0 1 0 0 0,0 0 0 0 0,0-1 0 0 0,1 1 0 0 0,-1-1 0 0 0,1 1 0 0 0,0 0 0 0 0,0-1 0 0 0,0 0 0 0 0,1 1 0 0 0,-1-1 0 0 0,1 0 0 0 0,0 2-177 0 0,-1-4 324 0 0,-1-1-11 0 0,10 1 390 0 0,-10 0-672 0 0,1-1-1 0 0,0 0 1 0 0,0 0-1 0 0,0 0 1 0 0,-1 1-1 0 0,1-1 1 0 0,0 0-1 0 0,0 0 1 0 0,0 0-1 0 0,-1 0 0 0 0,1 0 1 0 0,0-1-1 0 0,0 1 1 0 0,0 0-1 0 0,-1 0 1 0 0,1 0-1 0 0,0-1 1 0 0,0 1-1 0 0,-1 0 1 0 0,1-1-1 0 0,0 0-30 0 0,4-3 206 0 0,0 0 0 0 0,-1 0-1 0 0,0-1 1 0 0,0 0 0 0 0,0 0 0 0 0,0 0-1 0 0,-1 0 1 0 0,0-1 0 0 0,1-1-206 0 0,7-15 264 0 0,5-18-264 0 0,-12 30 52 0 0,24-67 25 0 0,-2-2-1 0 0,-4-2-76 0 0,-19 68 14 0 0,1 0-1 0 0,1 1 0 0 0,-1-1 1 0 0,2 1-1 0 0,2-3-13 0 0,-8 14 9 0 0,1 0-1 0 0,0 0 1 0 0,0 0-1 0 0,0 0 1 0 0,0 0-1 0 0,0 0 1 0 0,0 0 0 0 0,0 0-1 0 0,0 1 1 0 0,0-1-1 0 0,0 0 1 0 0,1 1-9 0 0,2-3 32 0 0,-3 3 90 0 0,8 0 130 0 0,-2 3-151 0 0,0 0 0 0 0,1 1 0 0 0,-1-1 0 0 0,0 1 0 0 0,-1 1 0 0 0,1-1 0 0 0,-1 1 0 0 0,1 1-101 0 0,-7-6 0 0 0,14 12 0 0 0,0 1 0 0 0,-1 1 0 0 0,0 1 0 0 0,15 15 0 0 0,0-3 0 0 0,16 16 0 0 0,-1-1-209 0 0,-35-33-358 0 0,-1-1 0 0 0,1 0 0 0 0,1 0 567 0 0,3 0-1538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32:18.2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42 15720 0 0,'0'0'720'0'0,"3"8"235"0"0,-1 1-923 0 0,-1 1 0 0 0,-1-1-1 0 0,0 1 1 0 0,0-1-1 0 0,-1 2-31 0 0,0 32 180 0 0,6 0 925 0 0,1 0 0 0 0,11 38-1105 0 0,1 8 1200 0 0,1 11-128 0 0,-19-94-954 0 0,-2-7 184 0 0,1 1-280 0 0,1-1 1 0 0,-1 0-1 0 0,1 1 0 0 0,0-1 0 0 0,-1 0 0 0 0,1 1 0 0 0,0-1 0 0 0,-1 0 1 0 0,1 0-1 0 0,0 1 0 0 0,0-1 0 0 0,0 0 0 0 0,0 0 0 0 0,0 0 0 0 0,0 1-22 0 0,0-21 50 0 0,1 0 0 0 0,1 1-1 0 0,1-1 1 0 0,4-14-50 0 0,-2 16 8 0 0,0 0 1 0 0,2 1-1 0 0,0-1 0 0 0,3-2-8 0 0,-9 19-4 0 0,1 0-1 0 0,-1 1 0 0 0,0-1 1 0 0,0 1-1 0 0,1 0 1 0 0,-1-1-1 0 0,1 1 0 0 0,-1 0 1 0 0,1 0-1 0 0,0 0 0 0 0,-1 0 1 0 0,1 0-1 0 0,0 0 1 0 0,0 0-1 0 0,-1 1 0 0 0,1-1 1 0 0,0 1-1 0 0,0-1 0 0 0,0 1 1 0 0,0 0-1 0 0,0-1 1 0 0,0 1-1 0 0,0 0 0 0 0,0 0 1 0 0,0 1-1 0 0,0-1 0 0 0,0 0 1 0 0,0 1-1 0 0,0-1 1 0 0,0 1 4 0 0,7 2-26 0 0,-1-1 1 0 0,0 2 0 0 0,0-1-1 0 0,0 1 1 0 0,-1 0 0 0 0,3 2 25 0 0,2 2-5 0 0,-5-3 11 0 0,1 0 1 0 0,-1-1-1 0 0,1 0 1 0 0,0 0-1 0 0,0 0 0 0 0,1-1 1 0 0,6 1-7 0 0,-5-2 10 0 0,2 1-13 0 0,0-1 1 0 0,11 1 2 0 0,-20-3 6 0 0,1 0 1 0 0,0 0-1 0 0,0 0 1 0 0,0-1-1 0 0,0 0 1 0 0,0 1 0 0 0,-1-1-1 0 0,1-1 1 0 0,0 1-1 0 0,-1 0 1 0 0,2-1-7 0 0,0-1 9 0 0,-1 0 1 0 0,1 0-1 0 0,0 0 1 0 0,-1 0-1 0 0,0 0 0 0 0,0-1 1 0 0,3-3-10 0 0,-6 6 3 0 0,0-1 0 0 0,0 1 0 0 0,0-1 0 0 0,0 1 0 0 0,0-1 0 0 0,0 1 0 0 0,0-1 0 0 0,-1 0 0 0 0,1 1 0 0 0,-1-1 0 0 0,1 0 0 0 0,-1 1 0 0 0,0-1 0 0 0,1 0 0 0 0,-1 0 0 0 0,0 1 0 0 0,0-1 0 0 0,0 0 0 0 0,0 0 0 0 0,-1 1 0 0 0,1-1 0 0 0,0 0 0 0 0,-1 0 0 0 0,1 1 0 0 0,-1-2-3 0 0,0 2 0 0 0,1 0 0 0 0,-1 0 0 0 0,1 1 0 0 0,-1-1 0 0 0,0 0 0 0 0,1 0 0 0 0,-1 0 0 0 0,0 1 0 0 0,1-1 0 0 0,-1 0 0 0 0,0 0 0 0 0,0 1 0 0 0,0-1 0 0 0,0 1 0 0 0,0-1 0 0 0,1 1 0 0 0,-1-1 0 0 0,0 1 0 0 0,0 0 0 0 0,0-1 0 0 0,0 1 0 0 0,0 0 0 0 0,0 0 0 0 0,0 0 0 0 0,-1 0 0 0 0,1 0 0 0 0,0 0 0 0 0,0 0 0 0 0,0 0 0 0 0,0 0 0 0 0,-1 0 0 0 0,-3 0 17 0 0,1 1 0 0 0,0-1 0 0 0,-1 1-1 0 0,1 0 1 0 0,0 0 0 0 0,0 1 0 0 0,-1-1-1 0 0,1 1 1 0 0,0 0 0 0 0,0 0 0 0 0,1 1-1 0 0,-1-1 1 0 0,0 1 0 0 0,1-1 0 0 0,0 1-1 0 0,-1 0-16 0 0,-8 9 92 0 0,1 1 0 0 0,0 0-1 0 0,-5 8-91 0 0,11-14 9 0 0,-1 3 12 0 0,0 0 0 0 0,1 1 0 0 0,0 0 0 0 0,0 0 0 0 0,1 0 1 0 0,-1 6-22 0 0,0-2 9 0 0,4-9 15 0 0,0-1 0 0 0,0 0 0 0 0,0 0 0 0 0,1 0 0 0 0,-1 1 0 0 0,1-1 0 0 0,1 0 0 0 0,-1 0 0 0 0,1 1-24 0 0,2 5 42 0 0,4 2-133 0 0,-4-11 71 0 0,-2-1 7 0 0,0-1 25 0 0,0 1 1 0 0,-1-1-1 0 0,1 1 1 0 0,0-1-1 0 0,0 1 0 0 0,0-1 1 0 0,-1 1-1 0 0,1-1 1 0 0,0 0-1 0 0,0 0 1 0 0,0 1-1 0 0,0-1 1 0 0,-1 0-1 0 0,1 0 1 0 0,0 0-1 0 0,0 0 1 0 0,0 0-1 0 0,0 0 1 0 0,0 0-1 0 0,0 0 1 0 0,-1 0-1 0 0,1-1 1 0 0,0 1-1 0 0,0 0 1 0 0,1-1-13 0 0,0 0 11 0 0,1 0 1 0 0,-1 0 0 0 0,0 0 0 0 0,1 0 0 0 0,-1-1-1 0 0,0 1 1 0 0,1-1-12 0 0,18-14 14 0 0,-17 14 0 0 0,1-1 0 0 0,-1 0 0 0 0,0-1 0 0 0,0 1 0 0 0,0-1 0 0 0,-1 0 0 0 0,1 0 0 0 0,2-4-14 0 0,54-91-131 0 0,-59 97 130 0 0,1 0 0 0 0,-1 0 0 0 0,1 1 0 0 0,-1-1 0 0 0,1 0 0 0 0,0 1-1 0 0,0-1 1 0 0,0 1 0 0 0,0-1 0 0 0,2 0 1 0 0,-2 2-12 0 0,-1 2-6 0 0,1 0-1 0 0,-2 1 1 0 0,1-1-1 0 0,0 0 1 0 0,0 1-1 0 0,-1-1 1 0 0,1 1-1 0 0,-1 0 19 0 0,1 0-9 0 0,5 22-144 0 0,-3-11 182 0 0,0-1 1 0 0,1 1-1 0 0,1-1 1 0 0,0 0-1 0 0,6 11-29 0 0,-9-21-50 0 0,0 0 0 0 0,0 0 0 0 0,0 0 0 0 0,1 0 0 0 0,-1 0 0 0 0,1-1 0 0 0,0 1 0 0 0,-1-1-1 0 0,1 1 1 0 0,0-1 0 0 0,0 0 0 0 0,1 0 0 0 0,-1-1 0 0 0,0 1 0 0 0,1-1 0 0 0,-1 1 0 0 0,1-1 0 0 0,-1 0-1 0 0,1 0 1 0 0,0-1 0 0 0,0 1 0 0 0,-1-1 0 0 0,1 0 0 0 0,1 0 50 0 0,23-3-2401 0 0,-12-2 219 0 0</inkml:trace>
  <inkml:trace contextRef="#ctx0" brushRef="#br0" timeOffset="676.078">952 269 3224 0 0,'-4'-4'420'0'0,"-8"-3"6106"0"0,-2 7-204 0 0,-2 4-3563 0 0,-16 11-1760 0 0,23-10-252 0 0,-5 4-438 0 0,1 0 0 0 0,0 1 0 0 0,1 0 0 0 0,0 1 0 0 0,0 0 0 0 0,-7 10-309 0 0,-13 12 200 0 0,17-17-120 0 0,0 1-1 0 0,-4 9-79 0 0,2-5 93 0 0,11-12-54 0 0,-1 1-1 0 0,2-1 0 0 0,0 1 1 0 0,0 1-1 0 0,-2 7-38 0 0,5-15 0 0 0,1 0 0 0 0,0 0 0 0 0,1 1 0 0 0,-1-1 0 0 0,0 0 0 0 0,1 1 0 0 0,0-1 0 0 0,0 0 0 0 0,0 1 0 0 0,0-1 0 0 0,0 1 0 0 0,1-1 0 0 0,0 0 0 0 0,0 1 0 0 0,-1-2 4 0 0,1-1 0 0 0,-1 1 0 0 0,1 0-1 0 0,0 0 1 0 0,0-1 0 0 0,0 1 0 0 0,0-1-1 0 0,0 1 1 0 0,0-1 0 0 0,0 1 0 0 0,0-1 0 0 0,0 0-1 0 0,1 1 1 0 0,-1-1 0 0 0,1 0 0 0 0,-1 0-1 0 0,1 0 1 0 0,-1 0 0 0 0,1 0 0 0 0,0 0 0 0 0,-1-1-1 0 0,1 1 1 0 0,0-1 0 0 0,0 1 0 0 0,0-1-1 0 0,-1 1 1 0 0,1-1 0 0 0,0 0 0 0 0,1 0-4 0 0,2 0 46 0 0,1-1 0 0 0,-1 1 0 0 0,1-1 0 0 0,-1-1 0 0 0,1 1 0 0 0,-1-1 0 0 0,4-1-46 0 0,6-4 45 0 0,0 0-1 0 0,0-1 1 0 0,0-1-1 0 0,-1-1 0 0 0,-1 0 1 0 0,1 0-1 0 0,-2-2 1 0 0,0 1-1 0 0,5-7-44 0 0,-5 2 16 0 0,0 0 0 0 0,-2 0 0 0 0,0-1 0 0 0,5-12-16 0 0,-6 8-49 0 0,-2 0-1 0 0,-1 0 0 0 0,-1 0 0 0 0,0 0 1 0 0,1-22 49 0 0,-5 32-16 0 0,1-2-31 0 0,6-39 43 0 0,-3-2 4 0 0,-4 38-51 0 0,0 0 0 0 0,-2 0 0 0 0,0 0 0 0 0,-1 0 0 0 0,-2-9 51 0 0,4 24 8 0 0,-1-2 22 0 0,1 0 0 0 0,-1 0 0 0 0,0 0-1 0 0,0 0 1 0 0,0 1 0 0 0,0-1 0 0 0,0 0 0 0 0,-1 1-1 0 0,1-1 1 0 0,-2-1-30 0 0,-2 1 12 0 0,4 3 47 0 0,-11 8 124 0 0,8-2-182 0 0,0-1 0 0 0,1 1 1 0 0,0-1-1 0 0,0 1 0 0 0,0 0 1 0 0,0 0-1 0 0,1 0 0 0 0,0 0 1 0 0,1 1-1 0 0,-2 4-1 0 0,-1 15-3 0 0,-2 26 3 0 0,6-48 0 0 0,-2 38 0 0 0,2 1 0 0 0,2 17 0 0 0,0-35 59 0 0,0 0 0 0 0,2 0-1 0 0,1 0 1 0 0,1-1 0 0 0,1 1-1 0 0,4 8-58 0 0,-8-26 42 0 0,-1-1-12 0 0,1 0 1 0 0,-1-1 0 0 0,1 0 0 0 0,0 1 0 0 0,1-1 0 0 0,-1 0-1 0 0,1 0 1 0 0,1 1-31 0 0,3 2 0 0 0,-7-7 5 0 0,0 0-1 0 0,0 0 0 0 0,0 0 1 0 0,0 0-1 0 0,0 0 0 0 0,0 0 1 0 0,0 0-1 0 0,0 0 1 0 0,0-1-1 0 0,0 1 0 0 0,0-1 1 0 0,0 1-1 0 0,0-1 0 0 0,1 1 1 0 0,-1-1-1 0 0,0 1 1 0 0,0-1-1 0 0,1 0 0 0 0,-1 0 1 0 0,0 0-1 0 0,1 0 0 0 0,-1 0 1 0 0,0 0-1 0 0,0 0 1 0 0,1 0-1 0 0,-1 0 0 0 0,1-1-4 0 0,4 1 72 0 0,-4-1-59 0 0,0 1 1 0 0,0 0-1 0 0,0-1 1 0 0,0 1-1 0 0,0-1 1 0 0,0 1-1 0 0,0-1 1 0 0,-1 0-1 0 0,1 0 1 0 0,0 0-1 0 0,0 0 1 0 0,-1 0-1 0 0,1 0 1 0 0,0-1-1 0 0,-1 1 1 0 0,1 0-1 0 0,-1-1 1 0 0,0 0-1 0 0,0 1 1 0 0,1-1-14 0 0,3-6-117 0 0,0 1 1 0 0,0-1 0 0 0,3-8 116 0 0,-5 8-63 0 0,3-5-136 0 0,-1-1-1 0 0,-1-1 1 0 0,0 1-1 0 0,1-9 200 0 0,0 3-90 0 0,-5 20 90 0 0,-1 0-1 0 0,1 0 1 0 0,0-1-1 0 0,0 1 1 0 0,0 0-1 0 0,0 0 1 0 0,0 0-1 0 0,0 0 1 0 0,0 0-1 0 0,0-1 1 0 0,0 1-1 0 0,0 0 0 0 0,0 0 1 0 0,0 0-1 0 0,0 0 1 0 0,0-1-1 0 0,0 1 1 0 0,0 0-1 0 0,0 0 1 0 0,1 0-1 0 0,-1 0 1 0 0,0 0-1 0 0,0 0 1 0 0,0-1-1 0 0,0 1 1 0 0,0 0-1 0 0,0 0 1 0 0,0 0-1 0 0,0 0 1 0 0,0 0-1 0 0,1 0 1 0 0,-1 0-1 0 0,0-1 0 0 0,0 1 1 0 0,0 0-1 0 0,0 0 1 0 0,0 0-1 0 0,1 0 1 0 0,-1 0-1 0 0,0 0 1 0 0,0 0-1 0 0,0 0 1 0 0,0 0-1 0 0,0 0 1 0 0,1 0-1 0 0,-1 0 1 0 0,0 0-1 0 0,0 0 1 0 0,0 0-1 0 0,0 0 1 0 0,0 0-1 0 0,1 0 1 0 0,-1 0-1 0 0,0 0 0 0 0,0 0 1 0 0,0 0-1 0 0,0 0 1 0 0,1 0-1 0 0,-1 0 1 0 0,0 1-1 0 0,0-1 1 0 0,0 0-1 0 0,0 0 1 0 0,3 5-20 0 0,22 37 13 0 0,-16-24 241 0 0,1-1 0 0 0,3 2-234 0 0,14 24 312 0 0,-21-33-254 0 0,-5-8-49 0 0,0-1 0 0 0,0 1-1 0 0,0 0 1 0 0,0 0 0 0 0,1-1 0 0 0,-1 1 0 0 0,0-1 0 0 0,1 1 0 0 0,-1-1 0 0 0,1 1 0 0 0,0-1 0 0 0,-1 0 0 0 0,1 0 0 0 0,0 0 0 0 0,0 0 0 0 0,0 0 0 0 0,0 0 0 0 0,0 0 0 0 0,0-1 0 0 0,0 1 0 0 0,0-1-9 0 0,1 1-10 0 0,-1-1 1 0 0,1 0-1 0 0,0 1 1 0 0,0-1 0 0 0,0 0-1 0 0,0-1 1 0 0,-1 1 0 0 0,1 0-1 0 0,0-1 1 0 0,0 0-1 0 0,-1 1 1 0 0,1-1 0 0 0,0 0-1 0 0,-1-1 1 0 0,1 1 0 0 0,-1 0-1 0 0,1-1 1 0 0,-1 1-1 0 0,2-2 10 0 0,13-14-6932 0 0,-7 3-826 0 0</inkml:trace>
  <inkml:trace contextRef="#ctx0" brushRef="#br0" timeOffset="920.378">1189 95 19871 0 0,'-1'-1'74'0'0,"1"1"-1"0"0,-1 0 1 0 0,0 0-1 0 0,1 0 1 0 0,-1-1-1 0 0,0 1 1 0 0,1 0-1 0 0,-1 0 1 0 0,0 0-1 0 0,0 0 1 0 0,1 1-1 0 0,-1-1 1 0 0,0 0-1 0 0,1 0 1 0 0,-1 0-1 0 0,0 0 1 0 0,1 1-1 0 0,-1-1 1 0 0,0 0-1 0 0,1 1 1 0 0,-1-1-1 0 0,1 0 1 0 0,-1 1-1 0 0,0-1 1 0 0,1 1-74 0 0,-1 0 33 0 0,0 0 1 0 0,0 1-1 0 0,0-1 1 0 0,1 0-1 0 0,-1 1 0 0 0,0-1 1 0 0,1 1-1 0 0,0-1 1 0 0,-1 1-1 0 0,1-1 1 0 0,-1 2-34 0 0,1 2 0 0 0,1 0 1 0 0,-1 0 0 0 0,1 0 0 0 0,0 0 0 0 0,0 0 0 0 0,0 0-1 0 0,0 0 1 0 0,1 0 0 0 0,0 0 0 0 0,0-1 0 0 0,1 1-1 0 0,1 3 0 0 0,2 3 1 0 0,0 2-730 0 0,1-1-1 0 0,0 0 1 0 0,1-1-1 0 0,0 0 0 0 0,4 4 730 0 0,2-1-1312 0 0</inkml:trace>
  <inkml:trace contextRef="#ctx0" brushRef="#br0" timeOffset="1299.363">1604 282 16208 0 0,'0'0'743'0'0,"0"0"-17"0"0,-6 4-436 0 0,-6 0-310 0 0,7-3 269 0 0,1 0 0 0 0,0 1-1 0 0,-1 0 1 0 0,1 0-1 0 0,0 0 1 0 0,0 0-1 0 0,-1 1-248 0 0,-19 14 1198 0 0,13-10-672 0 0,1 1 0 0 0,0 0 1 0 0,0 0-1 0 0,-1 3-526 0 0,1 0 308 0 0,-1 1 0 0 0,1 0 0 0 0,1 1 0 0 0,1 0 0 0 0,-1 0-1 0 0,0 4-307 0 0,6-11 18 0 0,1-1-1 0 0,0 0 0 0 0,0 1 1 0 0,0 0-1 0 0,1-1 0 0 0,-1 1 0 0 0,2 0 1 0 0,-1 0-1 0 0,0 0 0 0 0,1 0 1 0 0,0 0-1 0 0,1-1 0 0 0,-1 1 0 0 0,1 0 1 0 0,0 0-1 0 0,0 0 0 0 0,1-1 1 0 0,0 2-18 0 0,-1-5 2 0 0,0 0 0 0 0,-1-1 1 0 0,1 1-1 0 0,0 0 1 0 0,0-1-1 0 0,0 1 0 0 0,0-1 1 0 0,0 1-1 0 0,1-1 0 0 0,-1 0 1 0 0,0 1-1 0 0,1-1 1 0 0,-1 0-1 0 0,1 0 0 0 0,-1 0 1 0 0,1 0-1 0 0,-1 0 1 0 0,1 0-1 0 0,0 0 0 0 0,-1-1 1 0 0,1 1-1 0 0,0-1 1 0 0,0 1-1 0 0,0-1 0 0 0,-1 0 1 0 0,1 1-1 0 0,0-1 1 0 0,0 0-1 0 0,0 0 0 0 0,0 0 1 0 0,0-1-1 0 0,-1 1 1 0 0,1 0-1 0 0,1-1-2 0 0,0 0 18 0 0,0 0 12 0 0,1 0 1 0 0,0 0 0 0 0,0 0 0 0 0,-1 0 0 0 0,1-1-1 0 0,-1 1 1 0 0,1-1 0 0 0,-1 0 0 0 0,0 0 0 0 0,0-1-1 0 0,0 1 1 0 0,0-1 0 0 0,0 1 0 0 0,0-1 0 0 0,-1 0 0 0 0,3-2-31 0 0,2-8 57 0 0,-1 0 1 0 0,0-1 0 0 0,-1 1-1 0 0,0-1 1 0 0,-1 0 0 0 0,0 0-59 0 0,5-20 66 0 0,-2 17-65 0 0,0 58 128 0 0,-5-23-94 0 0,2-1-1 0 0,0 1 1 0 0,1-1 0 0 0,2 4-34 0 0,-5-16 3 0 0,0 0 0 0 0,0 0 0 0 0,1-1-1 0 0,-1 1 1 0 0,1-1 0 0 0,0 1 0 0 0,1-1 0 0 0,-1 0 0 0 0,1 0 0 0 0,-1-1 0 0 0,1 1 0 0 0,0-1 0 0 0,0 0 0 0 0,1 0 0 0 0,-1 0 0 0 0,5 2-3 0 0,-6-4-2 0 0,-1-1 1 0 0,1 0-1 0 0,-1 0 1 0 0,1 1-1 0 0,-1-1 1 0 0,1-1 0 0 0,-1 1-1 0 0,1 0 1 0 0,-1-1-1 0 0,1 1 1 0 0,-1-1 0 0 0,0 0-1 0 0,1 0 1 0 0,-1 0-1 0 0,0 0 1 0 0,0 0-1 0 0,1 0 1 0 0,0-1 1 0 0,1 0-109 0 0,0-1 0 0 0,0 1 0 0 0,-1-1-1 0 0,1 0 1 0 0,-1 0 0 0 0,1-1 0 0 0,-1 1 0 0 0,0-1 0 0 0,2-2 109 0 0,1-4-949 0 0,-1-1 0 0 0,0 1 1 0 0,0-2-1 0 0,-1 1 1 0 0,0 0-1 0 0,-1-1 1 0 0,-1 0 948 0 0,2-15-7045 0 0</inkml:trace>
  <inkml:trace contextRef="#ctx0" brushRef="#br0" timeOffset="1846.112">1820 75 5984 0 0,'10'-10'273'0'0,"-7"8"-5"0"0,-3 2 231 0 0,0 0 1602 0 0,1 3 2350 0 0,1 2-1980 0 0,0 1-943 0 0,0-1-1099 0 0,0 0 0 0 0,-1 0 0 0 0,1 0-1 0 0,-1 0 1 0 0,0 0 0 0 0,0 1 0 0 0,-1 2-429 0 0,3 9 604 0 0,41 175 3182 0 0,-26-127-2845 0 0,-6-20 462 0 0,4 25-1403 0 0,-6-18 392 0 0,-5-38-312 0 0,-4-13-84 0 0,-1-1-1 0 0,0 0 1 0 0,0 0-1 0 0,0 0 1 0 0,0 0-1 0 0,0 0 0 0 0,0 1 1 0 0,1-1-1 0 0,-1 0 1 0 0,0 0-1 0 0,0 0 1 0 0,0 0-1 0 0,0 1 1 0 0,0-1-1 0 0,0 0 1 0 0,0 0-1 0 0,0 0 1 0 0,0 1-1 0 0,0-1 1 0 0,0 0-1 0 0,0 0 1 0 0,0 0-1 0 0,0 1 1 0 0,0-1-1 0 0,0 0 0 0 0,0 0 1 0 0,0 0-1 0 0,0 0 1 0 0,0 1-1 0 0,0-1 1 0 0,0 0-1 0 0,0 0 1 0 0,-1 0-1 0 0,1 0 1 0 0,0 1-1 0 0,0-1 1 0 0,0 0-1 0 0,0 0 1 0 0,0 0-1 0 0,0 0 1 0 0,-1 0-1 0 0,1 1 1 0 0,0-1-1 0 0,0 0 1 0 0,0 0-1 0 0,0 0 0 0 0,-1 0 5 0 0,-4-2-572 0 0,5 2 501 0 0,-11-16-2771 0 0,-2-2-2297 0 0,0-1 1 0 0,0-3 5138 0 0,9 15-1093 0 0,-1 1 1 0 0,0-1-1 0 0,-4-4 1093 0 0,5 7-83 0 0,0 0-1 0 0,0-1 0 0 0,1 1 0 0 0,0-1 0 0 0,0 0 0 0 0,0 0 0 0 0,0 0 1 0 0,1 0-1 0 0,-1-4 84 0 0,3 7 233 0 0,0 0-1 0 0,0 1 1 0 0,0-1 0 0 0,0 1 0 0 0,0-1 0 0 0,1 0-1 0 0,-1 1 1 0 0,1-1 0 0 0,-1 1 0 0 0,1-1 0 0 0,-1 1-1 0 0,1 0 1 0 0,0-1 0 0 0,0 1 0 0 0,0-1 0 0 0,0 1-1 0 0,0 0 1 0 0,0 0 0 0 0,0 0 0 0 0,0 0 0 0 0,0-1-1 0 0,1 2 1 0 0,-1-1 0 0 0,0 0 0 0 0,1 0 0 0 0,-1 0-1 0 0,1 0 1 0 0,0 1-233 0 0,17-7 735 0 0,1 1 0 0 0,0 1 0 0 0,0 1 0 0 0,0 0 0 0 0,1 2-735 0 0,30-2 2685 0 0,22 3-2685 0 0,-71 2 243 0 0,-1 0 0 0 0,1 1 1 0 0,0-1-1 0 0,-1 1 0 0 0,1-1 0 0 0,-1 1 0 0 0,1-1 1 0 0,-1 1-1 0 0,0 0 0 0 0,1 1-243 0 0,0 3 177 0 0,-1 1 0 0 0,1-1 1 0 0,-1 0-1 0 0,-1 1 0 0 0,1-1 0 0 0,-1 0 1 0 0,0 1-1 0 0,-1-1 0 0 0,1 1 0 0 0,-1-1 1 0 0,-1 0-1 0 0,1 0 0 0 0,-2 2-177 0 0,1 3 220 0 0,0-1 0 0 0,0 1 0 0 0,1 9-220 0 0,1-13 54 0 0,0-1 0 0 0,1 1 1 0 0,0-1-1 0 0,0 0 0 0 0,1 1 1 0 0,-1-1-1 0 0,1 0 0 0 0,3 5-54 0 0,-1-2 65 0 0,-4-9-65 0 0,0 0 1 0 0,0 1 0 0 0,0-1-1 0 0,0 0 1 0 0,0 0-1 0 0,0 0 1 0 0,0 1 0 0 0,0-1-1 0 0,0 0 1 0 0,1 0 0 0 0,-1 0-1 0 0,0 1 1 0 0,0-1-1 0 0,0 0 1 0 0,0 0 0 0 0,1 0-1 0 0,-1 0 1 0 0,0 1-1 0 0,0-1 1 0 0,0 0 0 0 0,1 0-1 0 0,-1 0 1 0 0,0 0 0 0 0,0 0-1 0 0,0 0 1 0 0,1 0-1 0 0,-1 0 1 0 0,0 0 0 0 0,0 1-1 0 0,1-1 1 0 0,-1 0-1 0 0,6 1 58 0 0,-6-1-69 0 0,1 0 0 0 0,-1 0 1 0 0,1 0-1 0 0,-1 0 0 0 0,1 0 0 0 0,-1 0 0 0 0,1 0 1 0 0,-1 0-1 0 0,1 0 0 0 0,-1 0 0 0 0,1-1 1 0 0,-1 1-1 0 0,0 0 0 0 0,1 0 0 0 0,-1 0 1 0 0,1-1-1 0 0,-1 1 0 0 0,1 0 0 0 0,-1-1 1 0 0,0 1-1 0 0,1 0 0 0 0,-1-1 0 0 0,0 1 1 0 0,1-1-1 0 0,-1 1 0 0 0,0 0 0 0 0,0-1 0 0 0,1 1 1 0 0,-1-1-1 0 0,0 1 11 0 0,7-15-495 0 0,-7 13 399 0 0,18-53-6829 0 0,-14 38 4657 0 0</inkml:trace>
  <inkml:trace contextRef="#ctx0" brushRef="#br0" timeOffset="2055.954">2257 188 15632 0 0,'1'-1'94'0'0,"1"0"1"0"0,-1 1 0 0 0,1-1-1 0 0,-1 0 1 0 0,1 0 0 0 0,-1 0 0 0 0,0-1-1 0 0,0 1 1 0 0,1 0 0 0 0,-1 0 0 0 0,0-1-1 0 0,0 1 1 0 0,0 0 0 0 0,0-1 0 0 0,-1 1-1 0 0,1-1 1 0 0,0 0 0 0 0,0 0-95 0 0,-1 1 34 0 0,1 0 0 0 0,-1 0 1 0 0,1 0-1 0 0,0 0 0 0 0,-1 1 0 0 0,1-1 1 0 0,0 0-1 0 0,0 0 0 0 0,0 1 0 0 0,-1-1 1 0 0,1 1-1 0 0,0-1 0 0 0,0 1 0 0 0,0-1 1 0 0,0 1-1 0 0,0-1 0 0 0,0 1 0 0 0,0 0 1 0 0,0 0-1 0 0,0-1 0 0 0,0 1-34 0 0,22-5 1525 0 0,-17 13-1357 0 0,0-2-217 0 0,5 8-1438 0 0,-7-8-5038 0 0</inkml:trace>
  <inkml:trace contextRef="#ctx0" brushRef="#br0" timeOffset="2685.947">2553 263 10592 0 0,'0'0'818'0'0,"-1"1"-532"0"0,-86 65 7323 0 0,65-47-6727 0 0,9-8-343 0 0,0 0-1 0 0,1 1 1 0 0,0 0 0 0 0,-6 10-539 0 0,-4 4 321 0 0,15-18-245 0 0,0 0 0 0 0,1 1 0 0 0,0-1 0 0 0,-2 6-76 0 0,-3 5 134 0 0,8-14-33 0 0,0 0 0 0 0,0 0 1 0 0,1 0-1 0 0,-1 0 0 0 0,1 0 0 0 0,0 0 0 0 0,1 1 0 0 0,-1-1 1 0 0,1 1-1 0 0,0-1 0 0 0,0 4-101 0 0,2-8 19 0 0,-1 1 0 0 0,0-1 0 0 0,0 0-1 0 0,1 0 1 0 0,-1 0 0 0 0,0 0 0 0 0,1 0 0 0 0,-1 1 0 0 0,1-1 0 0 0,0 0-1 0 0,-1 0 1 0 0,1 0 0 0 0,0 0 0 0 0,0 0 0 0 0,-1-1 0 0 0,1 1 0 0 0,0 0-1 0 0,0 0 1 0 0,0 0 0 0 0,0-1 0 0 0,0 1 0 0 0,0-1 0 0 0,0 1 0 0 0,0-1-1 0 0,1 1 1 0 0,-1-1 0 0 0,0 1 0 0 0,0-1 0 0 0,1 0-19 0 0,0 1 40 0 0,0-1 1 0 0,1 1-1 0 0,-1-1 1 0 0,0 0-1 0 0,0 1 0 0 0,0-1 1 0 0,0 0-1 0 0,1-1 1 0 0,-1 1-1 0 0,0 0 1 0 0,0-1-1 0 0,0 1 0 0 0,0-1 1 0 0,0 1-1 0 0,2-2-40 0 0,8-5 189 0 0,-8 5-134 0 0,0 0 0 0 0,0-1 0 0 0,0 1 0 0 0,-1-1 0 0 0,1 0 0 0 0,-1 0 0 0 0,1 0 0 0 0,-1-1 0 0 0,0 1 0 0 0,2-4-55 0 0,45-61 315 0 0,0 7-169 0 0,-47 58-146 0 0,0-1 0 0 0,0 1 0 0 0,1 0 0 0 0,-1-1 0 0 0,1 2 0 0 0,0-1 0 0 0,0 0 0 0 0,0 1 0 0 0,0 0 0 0 0,0 0 0 0 0,0 0 0 0 0,1 0 0 0 0,-1 1 0 0 0,5-2 0 0 0,0 3 0 0 0,-6 2-7 0 0,0-1 0 0 0,-1 1 0 0 0,1-1-1 0 0,-1 1 1 0 0,1 0 0 0 0,-1 0 0 0 0,0 0 0 0 0,0 0-1 0 0,0 0 1 0 0,0 1 0 0 0,0-1 0 0 0,0 1 0 0 0,-1-1-1 0 0,1 1 1 0 0,-1 0 7 0 0,3 5-27 0 0,0 0 0 0 0,0 0 0 0 0,-1 1 0 0 0,1 4 27 0 0,3 7 0 0 0,0 0 0 0 0,1 1 0 0 0,-2-10-1 0 0,-4-9 2 0 0,-1 0 0 0 0,1 1 0 0 0,-1 0 0 0 0,0-1 0 0 0,0 1 0 0 0,0 0 0 0 0,0 0 0 0 0,0 0 0 0 0,-1-1 0 0 0,1 1 0 0 0,-1 0 0 0 0,1 2-1 0 0,-1-3 57 0 0,0-2 23 0 0,0 0-12 0 0,0-1-52 0 0,1 0 1 0 0,-1 0-1 0 0,1 0 0 0 0,-1 0 0 0 0,0 0 0 0 0,1 0 1 0 0,-1 0-1 0 0,0 0 0 0 0,0 0 0 0 0,1 0 0 0 0,-1-1 0 0 0,0 1 1 0 0,0 0-1 0 0,0 0 0 0 0,0 0 0 0 0,-1 0 0 0 0,1-1-16 0 0,0 0 45 0 0,4-53 241 0 0,-3 49-273 0 0,0 1 1 0 0,0-1-1 0 0,1 1 1 0 0,-1 0-1 0 0,3-5-13 0 0,4-12-1 0 0,-2 7 1 0 0,0 1 0 0 0,0-1 0 0 0,1 1 0 0 0,1 1 0 0 0,3-4 0 0 0,-10 15-3 0 0,0 1-1 0 0,1-1 0 0 0,0 0 1 0 0,-1 1-1 0 0,1-1 1 0 0,0 1-1 0 0,0-1 1 0 0,0 1-1 0 0,0 0 0 0 0,0 0 1 0 0,0 0-1 0 0,0 0 1 0 0,0 0-1 0 0,0 0 1 0 0,0 0-1 0 0,1 1 0 0 0,-1-1 1 0 0,0 1-1 0 0,1 0 1 0 0,-1 0-1 0 0,0 0 1 0 0,2 0 3 0 0,0 0-12 0 0,0 0 0 0 0,0 1 1 0 0,0-1-1 0 0,0 1 0 0 0,0 0 1 0 0,0 0-1 0 0,0 1 0 0 0,-1-1 1 0 0,1 1-1 0 0,0 0 0 0 0,-1 0 1 0 0,3 1 11 0 0,-1 2-2 0 0,1 0 0 0 0,-1 0 0 0 0,0 1 0 0 0,0-1 0 0 0,0 1 1 0 0,-1 0-1 0 0,0 0 0 0 0,2 4 2 0 0,5 12 1 0 0,8 22-1 0 0,3 20 12 0 0,-5-10 89 0 0,-13-40-825 0 0,1 0-1 0 0,0 0 0 0 0,0 0 1 0 0,3 3 724 0 0,1-4-999 0 0</inkml:trace>
  <inkml:trace contextRef="#ctx0" brushRef="#br0" timeOffset="3600.677">3139 24 12496 0 0,'0'-5'1133'0'0,"1"-4"-1359"0"0,2 9 2161 0 0,3 6 1420 0 0,-3 0-3138 0 0,-1-1 1 0 0,0 1-1 0 0,0 0 1 0 0,0 0-1 0 0,0 0 1 0 0,-1 0-1 0 0,0 0 1 0 0,0 0-218 0 0,1 53 801 0 0,-1-26-404 0 0,8 128 1155 0 0,-4-103-609 0 0,7 29-943 0 0,3 22 456 0 0,-14-100-418 0 0,1-1 0 0 0,0 1 0 0 0,1-1 0 0 0,-1 0-1 0 0,5 6-37 0 0,-1 3 68 0 0,-4-13-47 0 0,-1-1-1 0 0,1 1 1 0 0,0-1-1 0 0,0 0 1 0 0,0 1-1 0 0,0-1 0 0 0,1 0 1 0 0,-1 0-1 0 0,1 0 1 0 0,0-1-1 0 0,0 1 1 0 0,0-1-1 0 0,0 1 1 0 0,0-1-1 0 0,1 0 1 0 0,-1 0-1 0 0,0-1 0 0 0,1 1 1 0 0,0-1-1 0 0,-1 1 1 0 0,1-1-1 0 0,0 0 1 0 0,0-1-1 0 0,-1 1 1 0 0,1-1-1 0 0,0 1 1 0 0,0-1-1 0 0,0 0 0 0 0,0-1 1 0 0,0 1-1 0 0,0-1 1 0 0,-1 1-1 0 0,1-1 1 0 0,0 0-1 0 0,2-1-20 0 0,0-1 58 0 0,0 0-1 0 0,0-1 1 0 0,0 1-1 0 0,0-1 1 0 0,-1 0-1 0 0,0 0 1 0 0,0-1-1 0 0,0 0 1 0 0,0 0-1 0 0,-1 0 1 0 0,2-2-58 0 0,8-13 53 0 0,0 0 1 0 0,4-11-54 0 0,-1-3 0 0 0,-1 0 0 0 0,-2-1 0 0 0,5-20 0 0 0,-18 50 6 0 0,0-1 0 0 0,0 1 0 0 0,0-1 0 0 0,-1 0 0 0 0,0 1-1 0 0,0-6-5 0 0,0 8 7 0 0,0 1 0 0 0,-1-1-1 0 0,1 1 1 0 0,-1 0-1 0 0,0-1 1 0 0,1 1-1 0 0,-1 0 1 0 0,0-1-7 0 0,0 2 2 0 0,1 1 0 0 0,0-1 0 0 0,-1 1 1 0 0,1-1-1 0 0,0 1 0 0 0,-1-1 0 0 0,1 1 1 0 0,-1-1-1 0 0,1 1 0 0 0,-1-1 1 0 0,1 1-1 0 0,-1-1 0 0 0,1 1 0 0 0,-1 0 1 0 0,0-1-1 0 0,1 1 0 0 0,-1 0 0 0 0,1 0 1 0 0,-1 0-1 0 0,0-1 0 0 0,1 1 0 0 0,-1 0 1 0 0,0 0-1 0 0,1 0 0 0 0,-1 0-2 0 0,-1 0-9 0 0,0 1 1 0 0,0-1-1 0 0,0 1 0 0 0,0 0 0 0 0,0 0 1 0 0,0-1-1 0 0,0 1 0 0 0,1 0 0 0 0,-1 1 0 0 0,0-1 1 0 0,1 0-1 0 0,-1 0 0 0 0,1 1 0 0 0,-1-1 1 0 0,1 1-1 0 0,0-1 0 0 0,-2 2 9 0 0,-18 29-70 0 0,21-31 73 0 0,-10 14 41 0 0,2 2 1 0 0,0-1-1 0 0,1 1 0 0 0,1 1 0 0 0,0-1 0 0 0,1 3-44 0 0,3-13 21 0 0,1-1-1 0 0,0 1 0 0 0,0 0 1 0 0,0 0-1 0 0,1 1 0 0 0,0-1 1 0 0,1 0-1 0 0,-1 0 0 0 0,1 0 1 0 0,1 0-1 0 0,-1-1 0 0 0,1 1 1 0 0,0 0-1 0 0,1 0 0 0 0,-1-1 1 0 0,1 0-1 0 0,1 2-20 0 0,-1-5 19 0 0,-1 1 1 0 0,1-1 0 0 0,-1 1-1 0 0,1-1 1 0 0,0 0 0 0 0,0 0-1 0 0,0 0 1 0 0,1-1 0 0 0,-1 1-1 0 0,1-1 1 0 0,-1 1 0 0 0,1-1-1 0 0,0 0 1 0 0,0-1 0 0 0,0 1-1 0 0,0-1 1 0 0,0 0 0 0 0,0 0-1 0 0,1 0-19 0 0,4 1-48 0 0,-1 0-1 0 0,1-1 1 0 0,0-1-1 0 0,0 1 1 0 0,-1-2-1 0 0,1 1 0 0 0,0-1 1 0 0,-1 0-1 0 0,1-1 1 0 0,-1 0-1 0 0,1 0 1 0 0,-1-1-1 0 0,0 0 1 0 0,0 0-1 0 0,1-2 49 0 0,1 0-941 0 0,0-1 0 0 0,-1 0 1 0 0,1-1-1 0 0,-1 0 0 0 0,-1-1 0 0 0,5-4 941 0 0,6-6-7730 0 0</inkml:trace>
  <inkml:trace contextRef="#ctx0" brushRef="#br0" timeOffset="3924.221">3828 360 16416 0 0,'0'0'373'0'0,"-16"-3"1037"0"0,10 3-1377 0 0,4 0 22 0 0,-1 0-1 0 0,0 0 1 0 0,0 0-1 0 0,0 1 1 0 0,0-1 0 0 0,0 1-1 0 0,1-1 1 0 0,-1 1 0 0 0,0 0-1 0 0,0 0 1 0 0,0 0-55 0 0,-14 7 956 0 0,10-5-533 0 0,0 1-1 0 0,0 0 0 0 0,0 0 0 0 0,-1 1-422 0 0,6-4 57 0 0,0 0 0 0 0,1 1 0 0 0,-1-1 0 0 0,1 1 0 0 0,0-1 0 0 0,-1 1 0 0 0,1-1 0 0 0,0 1 0 0 0,0 0 0 0 0,0 0 0 0 0,0 0 1 0 0,0-1-1 0 0,0 1 0 0 0,0 0 0 0 0,1 0 0 0 0,-1 0 0 0 0,1 0 0 0 0,-1 1-57 0 0,1 3 50 0 0,-1-1 1 0 0,1 1 0 0 0,0 0 0 0 0,0 0 0 0 0,1-1-1 0 0,0 5-50 0 0,0-7 6 0 0,0 0-1 0 0,0 0 1 0 0,0 0-1 0 0,1 0 1 0 0,-1 0-1 0 0,1 0 1 0 0,0-1-1 0 0,-1 1 1 0 0,1-1-1 0 0,0 1 1 0 0,1-1-1 0 0,1 2-5 0 0,13 11 51 0 0,1-1-1 0 0,1-1 0 0 0,0 0 1 0 0,1-2-1 0 0,5 3-50 0 0,-6-1-33 0 0,2 1 21 0 0,-20-14 113 0 0,0 1-56 0 0,-1 0-1 0 0,0-1 1 0 0,0 1-1 0 0,0 0 1 0 0,0 0-1 0 0,0-1 1 0 0,0 1-1 0 0,0 0 0 0 0,-1 0 1 0 0,1-1-1 0 0,0 1 1 0 0,0 0-1 0 0,0-1 1 0 0,-1 1-1 0 0,1 0 1 0 0,0-1-1 0 0,-1 1 1 0 0,1 0-1 0 0,-1-1 0 0 0,1 1 1 0 0,0-1-1 0 0,-1 1 1 0 0,0-1-1 0 0,1 1 1 0 0,-1-1-1 0 0,1 1 1 0 0,-1-1-1 0 0,1 1 1 0 0,-1-1-1 0 0,0 0 1 0 0,1 1-1 0 0,-1-1 0 0 0,0 0-44 0 0,-25 7 209 0 0,20-6-93 0 0,-16 5-37 0 0,-30 5 2 0 0,-45 11-130 0 0,77-19-350 0 0,-21 2-3150 0 0,40-5 1524 0 0,1 0-2888 0 0,0 0-1231 0 0</inkml:trace>
  <inkml:trace contextRef="#ctx0" brushRef="#br0" timeOffset="4259.519">4094 344 16615 0 0,'0'0'762'0'0,"0"0"-18"0"0,0 0-408 0 0,0 0 56 0 0,-4 1 560 0 0,-4 2-792 0 0,0 1 1 0 0,0 1-1 0 0,1 0 0 0 0,-1 0 1 0 0,1 0-1 0 0,0 1 1 0 0,1 0-1 0 0,0 1 1 0 0,-1-1-1 0 0,2 1 1 0 0,-1 0-1 0 0,1 1 0 0 0,0-1 1 0 0,1 1-1 0 0,-3 7-160 0 0,6-13 1 0 0,0 1 1 0 0,0-1-1 0 0,1 0 0 0 0,0 1 0 0 0,-1-1 0 0 0,1 1 0 0 0,0-1 0 0 0,0 1 0 0 0,0-1 0 0 0,1 1 0 0 0,-1-1 1 0 0,1 1-1 0 0,-1-1 0 0 0,1 1 0 0 0,0-1 0 0 0,0 1 0 0 0,0-1 0 0 0,0 0 0 0 0,0 0 0 0 0,0 0 0 0 0,1 0 1 0 0,-1 1-1 0 0,1-2 0 0 0,0 1 0 0 0,-1 0 0 0 0,2 0-1 0 0,5 6 18 0 0,1 0-1 0 0,-1 0 1 0 0,2-1 0 0 0,-1-1 0 0 0,2 1-18 0 0,0 0 46 0 0,1 0 0 0 0,-1-1 0 0 0,2 0 0 0 0,-1-1 0 0 0,9 2-46 0 0,-16-5 151 0 0,1 1-1 0 0,-1 0 1 0 0,0 0-1 0 0,0 0 1 0 0,0 0-1 0 0,0 1 1 0 0,3 3-151 0 0,-8-7 342 0 0,0 0-12 0 0,0 0-64 0 0,-9 17 658 0 0,6-15-859 0 0,1 0-1 0 0,-1 0 1 0 0,0 0-1 0 0,0 0 1 0 0,1 0-1 0 0,-1-1 1 0 0,0 1-1 0 0,0-1 1 0 0,-1 0-1 0 0,-1 1-64 0 0,-8 3 27 0 0,0 1-185 0 0,-1-1 0 0 0,0-1-1 0 0,0 0 1 0 0,-12 2 158 0 0,-5 1-7160 0 0,15-2-734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32:29.9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1 315 14600 0 0,'0'0'330'0'0,"2"-9"797"0"0,-4 5-903 0 0,2 3 288 0 0,0 1 154 0 0,0 1 34 0 0,3 9-370 0 0,-1-1 0 0 0,0 1-1 0 0,0 0 1 0 0,-1-1 0 0 0,0 1 0 0 0,-1 7-331 0 0,1 4 303 0 0,-1 7-7 0 0,0-16-78 0 0,1-1-1 0 0,0 0 0 0 0,1 5-216 0 0,0-2 278 0 0,2 8 18 0 0,1 0 1 0 0,1 0 0 0 0,7 18-297 0 0,-12-39 83 0 0,-1-1 12 0 0,1 2 361 0 0,-1-9-171 0 0,-1-13 84 0 0,-1 7-491 0 0,1 0-1 0 0,0-1 1 0 0,1 1-1 0 0,1 0 1 0 0,0-1-1 0 0,0 1 1 0 0,3-7 122 0 0,-1 6-164 0 0,0 0 1 0 0,1 0-1 0 0,0 1 1 0 0,1 0-1 0 0,0 0 1 0 0,1 0-1 0 0,3-3 164 0 0,-7 12-39 0 0,1 0 1 0 0,-1 0-1 0 0,1 1 0 0 0,0-1 0 0 0,1 0 0 0 0,-1 1 0 0 0,1 0 0 0 0,-1 0 0 0 0,1 0 1 0 0,0 0-1 0 0,0 1 0 0 0,0-1 0 0 0,0 1 0 0 0,1 0 0 0 0,-1 0 0 0 0,1 1 1 0 0,-1-1-1 0 0,1 1 0 0 0,-1 0 0 0 0,1 0 0 0 0,0 1 0 0 0,0-1 0 0 0,1 1 39 0 0,11 1-17 0 0,-1 0-1 0 0,0 1 0 0 0,1 1 1 0 0,-1 0-1 0 0,0 2 0 0 0,-1 0 0 0 0,12 5 18 0 0,-2-1 302 0 0,1-1 0 0 0,15 2-302 0 0,-27-6 695 0 0,-19-2-257 0 0,-25-2-165 0 0,25 0-295 0 0,-6 2 33 0 0,-1 0 0 0 0,0 1-1 0 0,1 0 1 0 0,-1 0-1 0 0,1 1 1 0 0,0 1 0 0 0,-7 4-11 0 0,10-6 5 0 0,-3 3 3 0 0,-1 1-1 0 0,1 1 0 0 0,1-1 0 0 0,0 1 1 0 0,0 1-1 0 0,0 0 0 0 0,1 1 0 0 0,0 0 1 0 0,1 0-1 0 0,0 0 0 0 0,-3 7-7 0 0,10-14 8 0 0,-1-2-8 0 0,1 1 1 0 0,0 0-1 0 0,1-1 1 0 0,-1 1-1 0 0,0 0 1 0 0,0 0-1 0 0,1-1 0 0 0,-1 1 1 0 0,1 0-1 0 0,0 0 1 0 0,-1 0-1 0 0,1 0 1 0 0,0 0-1 0 0,0 0 1 0 0,0 0-1 0 0,0-1 0 0 0,1 1 1 0 0,-1 0-1 0 0,1 2 0 0 0,-1-2 3 0 0,0-1 0 0 0,1 1 0 0 0,0 0 1 0 0,-1-1-1 0 0,1 1 0 0 0,0-1 0 0 0,-1 1 0 0 0,1-1 0 0 0,0 1 0 0 0,0-1 0 0 0,0 1 0 0 0,1-1 0 0 0,-1 0 0 0 0,0 0 0 0 0,0 1 0 0 0,1-1 0 0 0,-1 0 1 0 0,1 0-1 0 0,-1 0 0 0 0,1-1 0 0 0,-1 1 0 0 0,1 0 0 0 0,-1-1 0 0 0,1 1 0 0 0,0 0 0 0 0,-1-1 0 0 0,1 0 0 0 0,0 1 0 0 0,-1-1 0 0 0,2 0-3 0 0,2 0 32 0 0,0 1-1 0 0,0-1 0 0 0,-1-1 0 0 0,1 1 0 0 0,0 0 1 0 0,-1-1-1 0 0,1 0 0 0 0,-1 0 0 0 0,1-1 0 0 0,3-1-31 0 0,-1 0 17 0 0,-1-1-1 0 0,1 0 1 0 0,-1 0-1 0 0,0-1 1 0 0,0 0-1 0 0,0 0 1 0 0,-1 0-1 0 0,0-1 1 0 0,0 0-1 0 0,0 0-16 0 0,8-12-116 0 0,-1 0-1 0 0,8-17 117 0 0,-12 17-96 0 0,14-20-115 0 0,-21 35 207 0 0,1 1-1 0 0,-1 1 1 0 0,1-1 0 0 0,0 0 0 0 0,-1 0 0 0 0,1 0-1 0 0,0 1 1 0 0,0-1 0 0 0,0 1 0 0 0,0 0 0 0 0,0-1-1 0 0,1 1 1 0 0,-1 0 0 0 0,0 0 0 0 0,1 0 4 0 0,-1 1-54 0 0,7 14-10 0 0,-7-11 64 0 0,-1 1 0 0 0,1-1 0 0 0,0 0-1 0 0,-1 0 1 0 0,0 1 0 0 0,1-1-1 0 0,-1 1 1 0 0,-1-1 0 0 0,1 4 0 0 0,7 20 13 0 0,-2-14 36 0 0,-1-3-8 0 0,0 1-1 0 0,0-1 1 0 0,6 6-41 0 0,-8-11 36 0 0,1 0 1 0 0,-1 0 0 0 0,1 0 0 0 0,0-1 0 0 0,1 0-1 0 0,-1 0 1 0 0,1 0 0 0 0,0 0 0 0 0,0-1 0 0 0,2 2-37 0 0,2 0 213 0 0,-1-1 0 0 0,1 0 1 0 0,0 0-1 0 0,-1-1 0 0 0,2 0 1 0 0,2 0-214 0 0,-9-3 23 0 0,0 1 1 0 0,-1-1-1 0 0,1 0 0 0 0,0 0 1 0 0,0 0-1 0 0,-1 0 1 0 0,1 0-1 0 0,0 0 1 0 0,0-1-1 0 0,-1 0 1 0 0,1 1-1 0 0,0-1 0 0 0,-1 0 1 0 0,1 0-1 0 0,-1 0 1 0 0,1-1-1 0 0,-1 1 1 0 0,0-1-1 0 0,1 1 0 0 0,-1-1 1 0 0,0 0-1 0 0,0 0 1 0 0,0 0-1 0 0,0 0-23 0 0,3-3 18 0 0,-1-1 0 0 0,1 1 1 0 0,-2-1-1 0 0,1 1 0 0 0,0-1 0 0 0,-1 0 0 0 0,0 0 0 0 0,-1-1 0 0 0,1 1 1 0 0,-1-2-19 0 0,4-22 46 0 0,-2 7-23 0 0,2-19-23 0 0,5-81-356 0 0,-1 10-587 0 0,-4-25 943 0 0,-6 128 0 0 0,0 10 0 0 0,0-1 0 0 0,0 1 0 0 0,0 0 0 0 0,0-1 0 0 0,0 1 0 0 0,0 0 0 0 0,0-1 0 0 0,0 1 0 0 0,0 0 0 0 0,0 0 0 0 0,0-1 0 0 0,0 1 0 0 0,0 0 0 0 0,0-1 0 0 0,0 1 0 0 0,-1 0 0 0 0,1 0 0 0 0,0-1 0 0 0,0 1 0 0 0,0 0 0 0 0,0 0 0 0 0,-1-1 0 0 0,1 1 0 0 0,0 0 0 0 0,0 0 0 0 0,-1 0 0 0 0,1-1 0 0 0,0 1 0 0 0,-1 1 0 0 0,1-1 0 0 0,0 0 0 0 0,-1 0 0 0 0,1 0 0 0 0,0 0 0 0 0,0 1 0 0 0,-1-1 0 0 0,1 0 0 0 0,0 0 0 0 0,-1 1 0 0 0,1-1 0 0 0,0 0 0 0 0,0 0 0 0 0,-1 1 0 0 0,1-1 0 0 0,0 0 0 0 0,0 1 0 0 0,0-1 0 0 0,0 0 0 0 0,-1 1 0 0 0,1-1 0 0 0,0 0 0 0 0,0 1 0 0 0,0-1 0 0 0,-8 22-51 0 0,2-1 0 0 0,0 1 0 0 0,1 0 0 0 0,1 1 0 0 0,1-1 0 0 0,1 14 51 0 0,0 40-228 0 0,5 21 228 0 0,-3-97 0 0 0,0 16 59 0 0,1 0 1 0 0,1 0-1 0 0,0 0 1 0 0,2-1 0 0 0,-1 1-1 0 0,2-1 1 0 0,0 1-1 0 0,1-1 1 0 0,0-1-1 0 0,2 1 1 0 0,-1-1 0 0 0,2 0-1 0 0,0 0-59 0 0,-6-11 29 0 0,0 0-1 0 0,1 0 1 0 0,-1-1-1 0 0,0 1 1 0 0,1-1-1 0 0,0 0 1 0 0,-1 0-1 0 0,1 0 1 0 0,0 0-1 0 0,0-1 1 0 0,0 1-29 0 0,44 11 237 0 0,-43-12-216 0 0,0-1 0 0 0,1 1 0 0 0,-1-1 0 0 0,0-1 0 0 0,1 1 0 0 0,-1-1 0 0 0,0 0 0 0 0,4-1-21 0 0,8-1 25 0 0,-13 2-25 0 0,-1 0 0 0 0,1 0 0 0 0,-1-1 0 0 0,0 1 0 0 0,1-1 0 0 0,-1 0 0 0 0,0 0 0 0 0,0 0 0 0 0,0-1 0 0 0,0 1 0 0 0,2-3 0 0 0,29-32 0 0 0,-26 25-39 0 0,1-1-1 0 0,-1-1 1 0 0,-1 1-1 0 0,-1-2 1 0 0,0 1-1 0 0,0 0 1 0 0,-2-1 0 0 0,0 0-1 0 0,0 0 1 0 0,0-10 39 0 0,-4 23-8 0 0,0 1 8 0 0,0 0-1 0 0,0 0 0 0 0,0 1 0 0 0,0-1 0 0 0,0 0 1 0 0,0 0-1 0 0,0 0 0 0 0,0 1 0 0 0,-1-1 0 0 0,1 0 1 0 0,0 0-1 0 0,0 0 0 0 0,-1 1 0 0 0,1-1 0 0 0,-1 0 1 0 0,1 1-1 0 0,-1-1 0 0 0,1 0 0 0 0,-1 1 0 0 0,1-1 1 0 0,-1 0 0 0 0,0 1-9 0 0,0 0 0 0 0,1 1 0 0 0,-1-1 0 0 0,0 0 0 0 0,1 0 0 0 0,-1 0 0 0 0,0 1 0 0 0,1-1 0 0 0,-1 0 0 0 0,1 1 0 0 0,-1-1 1 0 0,0 0-1 0 0,1 1 0 0 0,-1-1 0 0 0,1 1 0 0 0,-1-1 0 0 0,1 1 0 0 0,-1-1 0 0 0,1 1 9 0 0,0-1-12 0 0,-3 3 8 0 0,0 1-1 0 0,0-1 0 0 0,1 0 1 0 0,-1 1-1 0 0,1-1 0 0 0,0 1 1 0 0,0 0-1 0 0,0 0 0 0 0,1 0 1 0 0,-1 0-1 0 0,1 0 0 0 0,0 0 1 0 0,0 0-1 0 0,1 0 0 0 0,-1 0 1 0 0,1 1-1 0 0,0-1 0 0 0,0 0 1 0 0,0 4 4 0 0,1-4 13 0 0,-1 1 0 0 0,1 0 1 0 0,0-1-1 0 0,0 1 1 0 0,1-1-1 0 0,-1 1 0 0 0,1-1 1 0 0,0 0-1 0 0,0 0 0 0 0,1 0 1 0 0,-1 0-1 0 0,1 0 0 0 0,0 0 1 0 0,0 0-1 0 0,0-1 1 0 0,0 0-1 0 0,0 1 0 0 0,2-1-13 0 0,0 1 16 0 0,4 3 31 0 0,0-1 0 0 0,1 0 0 0 0,6 3-47 0 0,-13-7 17 0 0,0-1-1 0 0,0 0 0 0 0,0 0 0 0 0,0 0 0 0 0,1 0 1 0 0,-1 0-1 0 0,0-1 0 0 0,1 1 0 0 0,-1-1 0 0 0,1 0 1 0 0,-1 0-1 0 0,0-1 0 0 0,1 1 0 0 0,1-1-16 0 0,-4 1-30 0 0,5-1 82 0 0,1-1 0 0 0,0 0-1 0 0,-1 0 1 0 0,1-1 0 0 0,4-2-52 0 0,-10 5-122 0 0,0-1 1 0 0,1 0-1 0 0,-1 0 0 0 0,0 0 0 0 0,1 0 0 0 0,-1 0 1 0 0,0 0-1 0 0,0 0 0 0 0,0 0 0 0 0,0-1 0 0 0,0 1 1 0 0,0 0-1 0 0,-1-1 0 0 0,1 1 0 0 0,0 0 0 0 0,0-1 1 0 0,-1 1-1 0 0,1-1 0 0 0,-1 1 0 0 0,0-1 1 0 0,1 1-1 0 0,-1-1 0 0 0,0 0 0 0 0,0 1 0 0 0,0-1 1 0 0,0 1-1 0 0,0-1 0 0 0,0 0 122 0 0,-3-11-7954 0 0</inkml:trace>
  <inkml:trace contextRef="#ctx0" brushRef="#br0" timeOffset="291.865">700 210 20471 0 0,'-9'-12'1562'0'0,"9"11"-1533"0"0,-1 1 0 0 0,1-1 0 0 0,1 0 1 0 0,-1 0-1 0 0,0 0 0 0 0,0 0 0 0 0,0 0 0 0 0,0 0 1 0 0,1 0-1 0 0,-1 0 0 0 0,0 1 0 0 0,1-1 0 0 0,-1 0 1 0 0,1 0-1 0 0,-1 0 0 0 0,1 1 0 0 0,-1-1 0 0 0,1 0 1 0 0,-1 0-1 0 0,1 1 0 0 0,0-1 0 0 0,-1 1 0 0 0,1-1 1 0 0,0 1-1 0 0,0-1 0 0 0,-1 1 0 0 0,1-1 1 0 0,0 1-1 0 0,0-1 0 0 0,0 1 0 0 0,0 0-29 0 0,32-12 385 0 0,-29 11-253 0 0,18-5 164 0 0,0 1 0 0 0,1 1 0 0 0,-1 2-1 0 0,1 0 1 0 0,5 1-296 0 0,44 2-649 0 0,-1 3-4882 0 0,-63-3 4522 0 0,35 1-6608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32:25.0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244 115 3224 0 0,'3'-13'163'0'0,"-2"12"6"0"0,-1 0 0 0 0,1 0 0 0 0,-1 0 0 0 0,0 0 0 0 0,1 0-1 0 0,-1 0 1 0 0,0 0 0 0 0,0 0 0 0 0,0 0 0 0 0,0 0 0 0 0,0 0 0 0 0,0 0 0 0 0,0 0 0 0 0,0-1-169 0 0,1-25 8029 0 0,0 19-3992 0 0,0 20-2768 0 0,-2 15-537 0 0,-1-1 0 0 0,-2 2-732 0 0,-2 23 288 0 0,2-5 250 0 0,3 1 0 0 0,3 42-538 0 0,3-46 222 0 0,0 9 166 0 0,-2 13-388 0 0,-3-63-491 0 0,0-2-196 0 0,0 0-1302 0 0,0 0-5065 0 0</inkml:trace>
  <inkml:trace contextRef="#ctx0" brushRef="#br0" timeOffset="1299.055">12 339 14656 0 0,'0'0'670'0'0,"-1"0"-12"0"0,-4-3-421 0 0,1 1-162 0 0,3 2 170 0 0,1 0 71 0 0,0 0 10 0 0,0 0-20 0 0,0 0-96 0 0,0 0-39 0 0,12 5 393 0 0,-1-2-322 0 0,-1 0 0 0 0,1 0 1 0 0,1-2-1 0 0,-1 1 0 0 0,0-1 0 0 0,9-1-242 0 0,6-1-4 0 0,0-1 0 0 0,9-3 4 0 0,-7 0 24 0 0,24-9-24 0 0,-21 6 56 0 0,-26 7-37 0 0,70-17 166 0 0,-64 16-178 0 0,1 1 1 0 0,-1 0-1 0 0,0 1 0 0 0,1 0 0 0 0,7 1-7 0 0,-16-1-3 0 0,1 1 0 0 0,-1 0 0 0 0,1 0-1 0 0,-1 0 1 0 0,0 0 0 0 0,1 0-1 0 0,-1 1 1 0 0,0-1 0 0 0,0 1-1 0 0,0 0 1 0 0,0 0 0 0 0,0 0 0 0 0,0 1-1 0 0,0-1 1 0 0,-1 1 0 0 0,1-1-1 0 0,-1 1 1 0 0,0 0 0 0 0,0 0 0 0 0,0 0-1 0 0,0 0 1 0 0,0 0 0 0 0,-1 0-1 0 0,2 4 4 0 0,-1 0-28 0 0,1 1-1 0 0,-1 0 1 0 0,-1 1-1 0 0,0-1 0 0 0,0 0 1 0 0,0 0-1 0 0,-1 0 0 0 0,-1 1 1 0 0,1-1-1 0 0,-2 3 29 0 0,-4 27 107 0 0,2-23-48 0 0,2-1 1 0 0,0 1-1 0 0,1 4-59 0 0,1-17 75 0 0,-1-2-16 0 0,5-6-23 0 0,0-1 1 0 0,0-1 0 0 0,-1 1 0 0 0,0-1-37 0 0,1-1 32 0 0,0 0 1 0 0,1 0 0 0 0,5-9-33 0 0,7-5-61 0 0,1 1 0 0 0,0 0 1 0 0,2 1-1 0 0,1 1 0 0 0,1 1 61 0 0,-11 10-24 0 0,2 0-1 0 0,-1 1 1 0 0,1 1-1 0 0,1 0 1 0 0,-1 1-1 0 0,7-1 25 0 0,46-8-90 0 0,-60 14 95 0 0,0 0 0 0 0,-1 0 1 0 0,1 0-1 0 0,0 1 0 0 0,0-1 1 0 0,0 1-1 0 0,0 1 0 0 0,0-1 1 0 0,0 1-1 0 0,0 0 0 0 0,-1 1 1 0 0,1-1-1 0 0,2 2-5 0 0,1 5 15 0 0,-9-3-18 0 0,0-5 4 0 0,0 1-1 0 0,0 0 0 0 0,0 0 0 0 0,0 0 0 0 0,0 1 0 0 0,0-1 0 0 0,0 0 0 0 0,0 0 0 0 0,0 0 0 0 0,-1 0 0 0 0,1 0 0 0 0,0 0 0 0 0,-1 0 0 0 0,1 0 0 0 0,-1 0 0 0 0,1 0 0 0 0,-1 0 0 0 0,0 0 0 0 0,1 0 0 0 0,-1 0 0 0 0,0-1 0 0 0,1 1 0 0 0,-2 0 0 0 0,-21 15 0 0 0,9-8 0 0 0,-18 13 0 0 0,23-16 0 0 0,0 0 0 0 0,1 1 0 0 0,-6 5 0 0 0,9-7 4 0 0,0 1 0 0 0,1 0 0 0 0,0 1 0 0 0,0-1 0 0 0,0 1 0 0 0,0 0 0 0 0,1 0 0 0 0,0 0-1 0 0,-1 5-3 0 0,-6 9 157 0 0,9-19-154 0 0,1 0-1 0 0,-1 0 1 0 0,1 0-1 0 0,-1 0 1 0 0,1 0-1 0 0,0 0 1 0 0,-1 0-1 0 0,1 0 1 0 0,0 0-1 0 0,0 0 1 0 0,-1 0-1 0 0,1 0 1 0 0,0 0-1 0 0,0 0 1 0 0,0 0-1 0 0,0 0 1 0 0,0 0-1 0 0,1 0 1 0 0,-1 0-1 0 0,0 0 1 0 0,0 0-1 0 0,1 0 1 0 0,-1 0-1 0 0,1 1-2 0 0,0 2 4 0 0,0-2 4 0 0,-1 1 1 0 0,1-1-1 0 0,0 1 0 0 0,-1-1 0 0 0,1 1 0 0 0,0-1 0 0 0,0 0 0 0 0,1 1 0 0 0,-1-1 0 0 0,0 0 0 0 0,1 0 1 0 0,-1 0-1 0 0,1 0 0 0 0,0 1-8 0 0,0-2 7 0 0,-1 0 0 0 0,0 0 0 0 0,1 0 1 0 0,-1-1-1 0 0,0 1 0 0 0,1 0 0 0 0,-1-1 0 0 0,1 1 1 0 0,-1 0-1 0 0,1-1 0 0 0,-1 0 0 0 0,1 1 0 0 0,0-1 1 0 0,-1 0-1 0 0,1 0 0 0 0,-1 0 0 0 0,1 0 1 0 0,0 0-1 0 0,-1 0 0 0 0,1-1 0 0 0,-1 1 0 0 0,2 0-7 0 0,4-3 52 0 0,1 0 0 0 0,-1 0 0 0 0,0-1 0 0 0,0 0 0 0 0,0 0 0 0 0,0-1 0 0 0,-1 0 0 0 0,1 0 0 0 0,-1 0 0 0 0,1-2-52 0 0,-1 0 11 0 0,-1-1 0 0 0,1 1 0 0 0,-1-1 0 0 0,0 0 0 0 0,-1 0 0 0 0,0-1-1 0 0,2-6-10 0 0,-1 4-1 0 0,0 0 0 0 0,0 0 0 0 0,1 1 0 0 0,1-1 1 0 0,-1 3 5 0 0,-2 1-16 0 0,1 1 0 0 0,0 0 0 0 0,0 0 0 0 0,0 0 0 0 0,1 0 0 0 0,0 1 0 0 0,5-4 11 0 0,-10 9 0 0 0,-1 0 0 0 0,0-1 0 0 0,1 1 0 0 0,0 0 0 0 0,-1 0 0 0 0,1-1 0 0 0,-1 1 0 0 0,1 0 0 0 0,-1 0 0 0 0,1 0 0 0 0,-1 0 0 0 0,1 0 0 0 0,-1 0 0 0 0,1 0 0 0 0,0 0 0 0 0,-1 0 0 0 0,1 0 0 0 0,-1 0 0 0 0,1 0 0 0 0,-1 0 0 0 0,1 0 0 0 0,-1 1 0 0 0,1-1 0 0 0,-1 0 0 0 0,1 0 0 0 0,-1 1 0 0 0,1-1 0 0 0,-1 0 0 0 0,1 1 0 0 0,-1-1 0 0 0,1 0 0 0 0,-1 1 0 0 0,0-1 0 0 0,1 1 0 0 0,-1-1 0 0 0,5 4-16 0 0,-1 1-1 0 0,0 0 0 0 0,0-1 0 0 0,0 1 1 0 0,0 1-1 0 0,-1-1 0 0 0,0 0 1 0 0,0 1-1 0 0,1 3 17 0 0,8 15-68 0 0,-8-17 69 0 0,-1-1 1 0 0,-1 1-1 0 0,0 0 1 0 0,1 1-2 0 0,8 25 146 0 0,2-5-88 0 0,-10-19 107 0 0,1 0 1 0 0,0 0-1 0 0,3 3-165 0 0,2 9 464 0 0,-8-20-389 0 0,-1-1-6 0 0,0 0-1 0 0,1-1-42 0 0,0-1 0 0 0,1 1 0 0 0,-1-1 0 0 0,0 1 0 0 0,0-1-1 0 0,0 1 1 0 0,-1-1 0 0 0,1 0 0 0 0,0 1 0 0 0,-1-1 0 0 0,1-1-26 0 0,1-2 61 0 0,3-4 4 0 0,-4 7-48 0 0,0 0 0 0 0,0 0 0 0 0,0 0 0 0 0,0 0 0 0 0,0 0 0 0 0,-1 0 0 0 0,1 0 0 0 0,-1 0 0 0 0,1-1-17 0 0,3-25 80 0 0,2 0-1 0 0,4-15-79 0 0,-3 17 39 0 0,-5 22-39 0 0,0-1 0 0 0,0 1 0 0 0,0-1 0 0 0,0 1 0 0 0,1 0 0 0 0,0 0 0 0 0,0 0 0 0 0,0 0 0 0 0,0 1 0 0 0,1-1 0 0 0,-1 1 0 0 0,1 0 0 0 0,0 0 0 0 0,0 0 0 0 0,2-1 0 0 0,-5 4-6 0 0,-1-1 1 0 0,1 0 0 0 0,0 1 0 0 0,0-1 0 0 0,0 1-1 0 0,0-1 1 0 0,1 1 0 0 0,-1 0 0 0 0,0 0-1 0 0,0-1 1 0 0,0 1 0 0 0,1 0 5 0 0,4 3-23 0 0,-4-1-5 0 0,1-1 24 0 0,-1 0-1 0 0,1 1 0 0 0,-1-1 1 0 0,0 1-1 0 0,1-1 0 0 0,-1 1 1 0 0,0 0-1 0 0,0 0 0 0 0,0 0 1 0 0,0 0-1 0 0,-1 0 0 0 0,1 0 1 0 0,0 1-1 0 0,-1-1 0 0 0,1 1 1 0 0,-1 0 4 0 0,3 7-37 0 0,0 0 0 0 0,0 0 0 0 0,1 8 37 0 0,-3-8-17 0 0,2 1 0 0 0,-1-2 0 0 0,2 4 17 0 0,-3-9 0 0 0,0 0 0 0 0,-1 1 0 0 0,0-1 0 0 0,0 0 0 0 0,0 3 0 0 0,4 13 0 0 0,-4-17 0 0 0,1 5-2 0 0,-8 7 15 0 0,6-14-6 0 0,0 0 1 0 0,0 0-1 0 0,0-1 0 0 0,1 1 0 0 0,-1 0 1 0 0,0-1-1 0 0,0 1 0 0 0,1 0 0 0 0,-1-1 1 0 0,0 1-1 0 0,1 0 0 0 0,-1-1 0 0 0,0 1 1 0 0,1-1-1 0 0,-1 1 0 0 0,1 0 0 0 0,0-1-7 0 0,0 3 362 0 0,3-9-317 0 0,-1 1 1 0 0,0 0-1 0 0,0-1 0 0 0,0 1 0 0 0,-1-1 0 0 0,0 0 0 0 0,0 0 1 0 0,-1 0-1 0 0,1-2-45 0 0,5-17 25 0 0,-2 12-1 0 0,0 0 0 0 0,1 0 1 0 0,2-3-25 0 0,-6 13-5 0 0,0 1 1 0 0,0-1 0 0 0,-1 0-1 0 0,2 0 1 0 0,-1 1 0 0 0,0-1 0 0 0,0 1-1 0 0,1 0 1 0 0,-1 0 0 0 0,1 0 0 0 0,0 0-1 0 0,0 0 1 0 0,0 0 0 0 0,-1 1 0 0 0,2-1-1 0 0,0 1 5 0 0,-3 0-8 0 0,1 1-1 0 0,-1 0 1 0 0,1 0-1 0 0,-1-1 1 0 0,1 1-1 0 0,-1 1 1 0 0,1-1-1 0 0,-1 0 1 0 0,1 0-1 0 0,-1 0 1 0 0,1 1-1 0 0,-1-1 1 0 0,1 1-1 0 0,-1-1 1 0 0,1 1-1 0 0,-1 0 1 0 0,0-1-1 0 0,1 1 1 0 0,-1 0-1 0 0,0 0 1 0 0,0 0-1 0 0,0 0 1 0 0,1 0-1 0 0,-1 0 1 0 0,0 0-1 0 0,0 1 9 0 0,3 4-71 0 0,1 0 0 0 0,-1 1 0 0 0,-1-1 0 0 0,4 8 71 0 0,-2-3-27 0 0,5 9 119 0 0,-1 0 0 0 0,-1 1 0 0 0,-1 0-92 0 0,3 8 39 0 0,-9-27-62 0 0,0 1 0 0 0,0-1 0 0 0,0 0 0 0 0,0 1 0 0 0,1-1-1 0 0,-1 0 1 0 0,1 0 0 0 0,0 0 0 0 0,-1 0 0 0 0,1 0 0 0 0,1 0 23 0 0,-2-1-226 0 0,0 0 0 0 0,0 0 0 0 0,0-1-1 0 0,0 1 1 0 0,1 0 0 0 0,-1-1 0 0 0,0 1 0 0 0,0-1 0 0 0,1 1 0 0 0,-1-1-1 0 0,0 0 1 0 0,1 0 0 0 0,-1 1 0 0 0,2-1 226 0 0,6 0-1655 0 0</inkml:trace>
  <inkml:trace contextRef="#ctx0" brushRef="#br0" timeOffset="1628.516">1901 223 15344 0 0,'-19'-8'348'0'0,"16"7"49"0"0,3 1 21 0 0,-10-5 106 0 0,6 5-392 0 0,-1 1 0 0 0,1 0 0 0 0,0 1-1 0 0,0-1 1 0 0,-1 1 0 0 0,1 0-1 0 0,0 0 1 0 0,0 0 0 0 0,-1 2-132 0 0,-37 29 1582 0 0,38-30-1494 0 0,1 0 0 0 0,-1 0 0 0 0,1 1-1 0 0,-1 0 1 0 0,1 0 0 0 0,0 0 0 0 0,0 0 0 0 0,1 0-1 0 0,-1 0 1 0 0,1 1 0 0 0,0-1 0 0 0,-1 3-88 0 0,0 0 37 0 0,2-4-30 0 0,0-1-1 0 0,1 0 0 0 0,-1 1 1 0 0,1-1-1 0 0,0 1 1 0 0,0-1-1 0 0,0 1 1 0 0,0-1-1 0 0,0 1 1 0 0,0-1-1 0 0,1 1-6 0 0,-1-1 6 0 0,0-1-1 0 0,0 1 1 0 0,1-1-1 0 0,-1 1 0 0 0,1-1 1 0 0,-1 1-1 0 0,1-1 0 0 0,-1 1 1 0 0,1-1-1 0 0,0 0 0 0 0,0 1 1 0 0,0-1-1 0 0,0 0 1 0 0,0 0-1 0 0,0 0 0 0 0,0 1 1 0 0,0-1-1 0 0,0 0 0 0 0,0 0 1 0 0,1 0-6 0 0,64 33 170 0 0,-62-32-152 0 0,1 0-1 0 0,0 0 1 0 0,-1 1-1 0 0,1-1 1 0 0,-1 1-1 0 0,2 2-17 0 0,35 22 55 0 0,-40-26 101 0 0,-1 1-115 0 0,0-1 0 0 0,-1 1 0 0 0,1-1 0 0 0,-1 1 0 0 0,1 0 0 0 0,-1-1 0 0 0,0 0 0 0 0,1 1 0 0 0,-1-1 0 0 0,0 1-1 0 0,0-1 1 0 0,0 0 0 0 0,0 0 0 0 0,0 1 0 0 0,0-1 0 0 0,0 0 0 0 0,-1 0 0 0 0,1 0 0 0 0,0 0 0 0 0,-1-1 0 0 0,1 1 0 0 0,0 0-1 0 0,-2 0-40 0 0,-4 2 122 0 0,0 1 0 0 0,0-1 0 0 0,-8 1-122 0 0,-21 11 106 0 0,31-12-90 0 0,0-1 0 0 0,0 0 0 0 0,0 0 0 0 0,-1 0-1 0 0,1 0 1 0 0,-1-1 0 0 0,1 0 0 0 0,-1 0 0 0 0,-4 0-16 0 0,-11 2-243 0 0,19-2 179 0 0,0-1 1 0 0,0 1 0 0 0,0-1-1 0 0,-1 1 1 0 0,1-1 0 0 0,0 0-1 0 0,0 0 1 0 0,0 0 0 0 0,-1 0-1 0 0,1 0 1 0 0,0-1-1 0 0,0 1 1 0 0,0-1 0 0 0,0 1-1 0 0,-1-1 1 0 0,1 0 63 0 0,1 0-745 0 0,1 1-1269 0 0,0 0-4961 0 0</inkml:trace>
  <inkml:trace contextRef="#ctx0" brushRef="#br0" timeOffset="1947.445">2000 306 16384 0 0,'0'0'751'0'0,"0"0"-19"0"0,3 14-365 0 0,1 49 3062 0 0,-3-40-2081 0 0,1 0 0 0 0,1 0 0 0 0,3 10-1348 0 0,6-10 582 0 0,4 6-432 0 0,-16-27-251 0 0,0-2-682 0 0,0 0-249 0 0,0 0-37 0 0,0 0-100 0 0,-5-15-2098 0 0,-5-11 1512 0 0,0 0-4 0 0</inkml:trace>
  <inkml:trace contextRef="#ctx0" brushRef="#br0" timeOffset="2172.121">1996 214 13992 0 0,'0'-5'229'0'0,"1"-21"746"0"0,-2 0-1 0 0,-4-19-974 0 0,5 43 241 0 0,0 0 0 0 0,0 1 0 0 0,0-1 0 0 0,0 0 0 0 0,0 1 0 0 0,0-1 0 0 0,0 0 0 0 0,0 1-1 0 0,1-1 1 0 0,-1 0 0 0 0,1 1 0 0 0,-1-1 0 0 0,1 1 0 0 0,0-1-241 0 0,0-1 379 0 0,-1 2-242 0 0,0 1-99 0 0,13-2-1436 0 0,-6 3-3172 0 0,2 0-1503 0 0</inkml:trace>
  <inkml:trace contextRef="#ctx0" brushRef="#br0" timeOffset="2390.488">2219 0 14336 0 0,'0'0'661'0'0,"0"0"-17"0"0,0 2-415 0 0,27 154 3478 0 0,-16-102-2644 0 0,-2 0 1 0 0,-3 1 0 0 0,-2 0-1 0 0,-2 2-1063 0 0,-3-50 48 0 0,1 0-1 0 0,-1 0 1 0 0,0 0-1 0 0,0 0 0 0 0,-1 0 1 0 0,0-1-1 0 0,0 1 1 0 0,-1-1-1 0 0,-1 3-47 0 0,2-6-140 0 0,1 0 0 0 0,-1 0 0 0 0,1 0 0 0 0,-1-1 0 0 0,0 1 0 0 0,0-1 0 0 0,0 1 0 0 0,0-1 0 0 0,-1 0 0 0 0,1 0 0 0 0,-1 0 0 0 0,1 0 0 0 0,-1 0 0 0 0,0-1 0 0 0,0 1 0 0 0,0-1 0 0 0,1 1 0 0 0,-1-1 0 0 0,-1 0 0 0 0,1-1 0 0 0,-2 2 140 0 0,4-2-438 0 0,-1 0 0 0 0,0 0 1 0 0,1-1-1 0 0,-1 1 0 0 0,1 0 0 0 0,-1 0 1 0 0,0-1-1 0 0,1 1 0 0 0,-1-1 0 0 0,1 0 0 0 0,-1 1 1 0 0,1-1-1 0 0,0 0 0 0 0,-1 0 0 0 0,1 0 0 0 0,0 0 1 0 0,-1 0-1 0 0,1 0 0 0 0,0 0 0 0 0,-1-1 438 0 0,-5-6-5458 0 0</inkml:trace>
  <inkml:trace contextRef="#ctx0" brushRef="#br0" timeOffset="2660.663">2159 275 9704 0 0,'0'0'12'0'0,"6"-4"183"0"0,-1 0 1 0 0,1 1 0 0 0,0-1-1 0 0,0 1 1 0 0,1 1 0 0 0,-1-1 0 0 0,1 1-1 0 0,-1 0 1 0 0,1 1-196 0 0,58-9 3215 0 0,-54 10-2589 0 0,0-1 0 0 0,-1 2-1 0 0,1-1 1 0 0,6 3-626 0 0,-13-3 237 0 0,1 2 0 0 0,-1-1 0 0 0,1 0 0 0 0,-1 1 0 0 0,0 0 0 0 0,0 0 0 0 0,0 0 0 0 0,0 0 0 0 0,0 1 0 0 0,-1-1 0 0 0,3 3-237 0 0,0 0 329 0 0,-3-3-116 0 0,0 1 0 0 0,-1-1 0 0 0,1 1 0 0 0,0 0 0 0 0,-1-1 0 0 0,0 1 0 0 0,0 1 0 0 0,0-1 0 0 0,0 0 0 0 0,0 0 0 0 0,0 2-213 0 0,18 39 1610 0 0,-13-29-1137 0 0,0 0 0 0 0,-1 0 0 0 0,0 5-473 0 0,10 30 799 0 0,-16-42-740 0 0,0-1-34 0 0,0-6 34 0 0,0-1-1 0 0,0 0-252 0 0,1-2-266 0 0,0 0 1 0 0,-1 0 0 0 0,1 0-1 0 0,0 0 1 0 0,0 0 0 0 0,0 0-1 0 0,0 0 1 0 0,1-1 459 0 0,2-3-1725 0 0,5-16-2597 0 0,-6 11-1945 0 0</inkml:trace>
  <inkml:trace contextRef="#ctx0" brushRef="#br0" timeOffset="2661.663">2599 170 3680 0 0,'0'0'328'0'0,"0"0"-264"0"0,6-6-64 0 0,-2 6 0 0 0,-4 0 1824 0 0,0 0 344 0 0,5-2 72 0 0,2 2 8 0 0,-1 0-1744 0 0,-6 0-352 0 0,6 0-72 0 0,1 2-16 0 0,-2 0-144 0 0,-5-2-32 0 0</inkml:trace>
  <inkml:trace contextRef="#ctx0" brushRef="#br0" timeOffset="3308.281">2945 186 11976 0 0,'0'0'922'0'0,"-6"3"-564"0"0,-78 36 3260 0 0,65-29-3264 0 0,0 0-1 0 0,1 1 1 0 0,0 1 0 0 0,-2 3-354 0 0,-66 56 1149 0 0,82-67-1109 0 0,-3 3 86 0 0,0 0-1 0 0,0 0 1 0 0,1 1-1 0 0,0 0 0 0 0,0 0 1 0 0,1 1-1 0 0,0 0 1 0 0,0 0-1 0 0,-3 9-125 0 0,8-17 124 0 0,0-1-16 0 0,0 0-4 0 0,0 0 0 0 0,0 0 16 0 0,5 0-38 0 0,0 0-1 0 0,1-1 0 0 0,-1 0 0 0 0,0 0 1 0 0,1 0-1 0 0,-1-1 0 0 0,0 1 1 0 0,0-1-1 0 0,0-1 0 0 0,0 1 0 0 0,2-2-81 0 0,6-5-37 0 0,0-1-1 0 0,0 0 0 0 0,1-2 38 0 0,-6 5 78 0 0,28-20-22 0 0,6-4-59 0 0,-37 26-1 0 0,0 1 0 0 0,1 0 0 0 0,0 1 0 0 0,-1-1 0 0 0,2 1 0 0 0,5-2 4 0 0,-10 3 0 0 0,1 1 0 0 0,0 0-1 0 0,0 0 1 0 0,-1 1 0 0 0,1-1 0 0 0,0 1 0 0 0,0-1 0 0 0,0 1 0 0 0,0 0 0 0 0,0 0-1 0 0,0 0 1 0 0,-1 0 0 0 0,1 1 0 0 0,0-1 0 0 0,0 1 0 0 0,0 0 0 0 0,1 0 0 0 0,-1 1-1 0 0,1 0 0 0 0,-1 1 1 0 0,-1-1-1 0 0,1 0 1 0 0,0 1-1 0 0,0 0 0 0 0,-1-1 1 0 0,0 1-1 0 0,1 0 1 0 0,-1 0-1 0 0,0 1 0 0 0,-1-1 1 0 0,2 3 0 0 0,2 6-87 0 0,0 1-1 0 0,3 12 88 0 0,-8-25-3 0 0,12 34 260 0 0,-8-23-185 0 0,0 1-1 0 0,0 0 1 0 0,-1 0-1 0 0,0 7-71 0 0,-3-18 12 0 0,0 0-1 0 0,1 0 1 0 0,-1 0-1 0 0,0 0 1 0 0,0 0 0 0 0,0 0-1 0 0,0 0 1 0 0,1 0-1 0 0,-1 0 1 0 0,0 0 0 0 0,1-1-1 0 0,-1 1 1 0 0,1 0-1 0 0,-1 0 1 0 0,1 0 0 0 0,0-1-1 0 0,0 2-11 0 0,0-2 104 0 0,-1 0-1 0 0,0 0-7 0 0,0 0-7 0 0,0 0-1 0 0,-9-13 442 0 0,5-3-336 0 0,3 13-162 0 0,1 0-1 0 0,-1 0 1 0 0,0-1-1 0 0,1 1 1 0 0,0 0 0 0 0,0 0-1 0 0,0 0 1 0 0,0-1-1 0 0,0 0-31 0 0,3-13-378 0 0,1 0 1 0 0,0 0-1 0 0,1 0 0 0 0,1 1 0 0 0,2-4 378 0 0,-4 12-193 0 0,0-1 0 0 0,1 1 0 0 0,0 0 0 0 0,1 0 0 0 0,-1 0 0 0 0,2 1 1 0 0,-1 0-1 0 0,1 0 0 0 0,0 0 0 0 0,3-2 193 0 0,-7 8 9 0 0,-1-1 1 0 0,0 1 0 0 0,1-1-1 0 0,-1 1 1 0 0,1 0-1 0 0,-1 0 1 0 0,1 0 0 0 0,0 1-1 0 0,-1-1 1 0 0,1 0 0 0 0,0 1-1 0 0,0 0 1 0 0,-1 0-1 0 0,1 0 1 0 0,0 0 0 0 0,0 0-1 0 0,-1 0 1 0 0,1 1 0 0 0,0-1-1 0 0,-1 1 1 0 0,1 0-1 0 0,0 0 1 0 0,-1 0 0 0 0,1 0-1 0 0,-1 0 1 0 0,1 1-10 0 0,1 0 84 0 0,0 0 0 0 0,0 1 1 0 0,-1 0-1 0 0,1 0 0 0 0,-1 0 0 0 0,1 0 0 0 0,-1 1 1 0 0,0-1-1 0 0,-1 1 0 0 0,1 0 0 0 0,-1 0 0 0 0,1-1 1 0 0,-1 2-1 0 0,0-1 0 0 0,0 2-84 0 0,7 17 752 0 0,11 18-752 0 0,-10-20 461 0 0,-1 1 1 0 0,0 1-462 0 0,-7-18 63 0 0,2 7 314 0 0,0 1 0 0 0,1 12-377 0 0,-4-17 58 0 0,1 0-1 0 0,0 0 1 0 0,0 0 0 0 0,0-1 0 0 0,1 1 0 0 0,1 1-58 0 0,-3-8-43 0 0,-1-1 1 0 0,0 1 0 0 0,1-1 0 0 0,-1 1 0 0 0,1-1 0 0 0,-1 1 0 0 0,0-1 0 0 0,1 1-1 0 0,-1-1 1 0 0,1 0 0 0 0,0 1 0 0 0,-1-1 0 0 0,1 0 0 0 0,-1 1 0 0 0,1-1 0 0 0,-1 0-1 0 0,1 0 1 0 0,0 1 0 0 0,0-1 42 0 0,2 1-547 0 0,5 4-999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5:35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11200 0 0,'3'-6'1016'0'0,"0"0"-836"0"0,-3 5 31 0 0,0 1-1 0 0,0-1 1 0 0,0 1 0 0 0,0-1 0 0 0,1 0 0 0 0,-1 1 0 0 0,0-1 0 0 0,0 1 0 0 0,1-1 0 0 0,-1 1-1 0 0,0-1 1 0 0,1 0 0 0 0,-1 1 0 0 0,0 0 0 0 0,1-1 0 0 0,-1 1 0 0 0,1-1 0 0 0,-1 1 0 0 0,1-1-1 0 0,-1 1 1 0 0,1 0 0 0 0,-1-1 0 0 0,1 1 0 0 0,-1 0 0 0 0,2-1-211 0 0,-2 2 77 0 0,1-1-1 0 0,-1 0 1 0 0,1 0 0 0 0,0 0 0 0 0,-1 0-1 0 0,1 1 1 0 0,0-1 0 0 0,-1 0 0 0 0,1 0-1 0 0,-1 1 1 0 0,1-1 0 0 0,-1 1-1 0 0,1-1 1 0 0,-1 0 0 0 0,1 1 0 0 0,-1-1-1 0 0,1 1 1 0 0,-1-1 0 0 0,1 1-77 0 0,1 2 46 0 0,0 0 0 0 0,0 0-1 0 0,0 1 1 0 0,0-1 0 0 0,0 1 0 0 0,0 1-46 0 0,35 126 700 0 0,-29-107-619 0 0,0 1-43 0 0,-1 0-1 0 0,-1 1 1 0 0,1 12-38 0 0,6 34-430 0 0,-2-14 68 0 0,-10-49 408 0 0,1 0 0 0 0,-2 0 0 0 0,1 1 0 0 0,-1-1 0 0 0,-1 7-46 0 0,1-15 46 0 0,-1 1 0 0 0,1 0 0 0 0,0-1 0 0 0,0 1 0 0 0,0 0 0 0 0,1-1-1 0 0,-1 1 1 0 0,0 0 0 0 0,1-1 0 0 0,-1 1 0 0 0,1 0 0 0 0,0 0-46 0 0,4 16 353 0 0,-5-17-441 0 0,4 5-2630 0 0,-4-6 1254 0 0</inkml:trace>
  <inkml:trace contextRef="#ctx0" brushRef="#br0" timeOffset="326.074">8 143 2304 0 0,'0'-26'-883'0'0,"0"20"2458"0"0,1 1-1 0 0,0-1 0 0 0,0 0 0 0 0,1-4-1574 0 0,-1 7 916 0 0,1-1 0 0 0,-1 1 0 0 0,1 0 0 0 0,-1 0 0 0 0,1 0 0 0 0,0 0 0 0 0,0 0 0 0 0,1-1-916 0 0,16-13 951 0 0,-10 12-733 0 0,-1 0 0 0 0,1 0 0 0 0,-1 1 0 0 0,1 1 0 0 0,0-1 0 0 0,1 1 0 0 0,-1 1 0 0 0,0 0 0 0 0,1 0 0 0 0,0 1 0 0 0,-1 0 0 0 0,1 1 0 0 0,-1 0 0 0 0,8 1-218 0 0,1 0 50 0 0,1 2 0 0 0,-1 0 0 0 0,1 1 0 0 0,-1 1 0 0 0,0 0 0 0 0,-1 2 0 0 0,4 1-50 0 0,-14-4 22 0 0,1 0-1 0 0,-1 0 1 0 0,1 1-1 0 0,-2-1 0 0 0,1 2 1 0 0,0-1-1 0 0,-1 1 1 0 0,0 0-1 0 0,0 0 0 0 0,-1 1 1 0 0,0-1-1 0 0,0 1 1 0 0,0 0-1 0 0,-1 1 0 0 0,0-1 1 0 0,0 1-1 0 0,-1 0 1 0 0,0 0-1 0 0,0 0 0 0 0,0 6-21 0 0,-1-6 38 0 0,0 1 0 0 0,-1 0 0 0 0,1-1 0 0 0,-2 1-1 0 0,0 0 1 0 0,0-1 0 0 0,0 1 0 0 0,-1 0 0 0 0,0 0-1 0 0,-1-1 1 0 0,0 1 0 0 0,0-1 0 0 0,-1 0 0 0 0,0 1-1 0 0,-1-1 1 0 0,1 0 0 0 0,-4 4-38 0 0,-1 1 62 0 0,-1 0 0 0 0,0 0 0 0 0,-1-1 0 0 0,0-1 0 0 0,-1 1 1 0 0,0-2-1 0 0,-1 1-62 0 0,-8 5 85 0 0,-1-1 1 0 0,0-1 0 0 0,-21 10-86 0 0,20-11 42 0 0,10-6-38 0 0,0-1 0 0 0,0 0-1 0 0,-8 2-3 0 0,11-4-65 0 0,0-2 0 0 0,-1 1-1 0 0,1-1 1 0 0,0-1 0 0 0,-5 1 65 0 0,-13-5-6087 0 0,17 0-275 0 0</inkml:trace>
  <inkml:trace contextRef="#ctx0" brushRef="#br0" timeOffset="749.221">531 539 6448 0 0,'3'0'192'0'0,"-1"0"-83"0"0,0 0 0 0 0,0 0-1 0 0,-1 0 1 0 0,1-1 0 0 0,0 1 0 0 0,0 0 0 0 0,-1-1 0 0 0,1 0 0 0 0,0 1-1 0 0,0-1 1 0 0,-1 0 0 0 0,1 0 0 0 0,-1 0 0 0 0,1 0 0 0 0,-1 0 0 0 0,1 0-1 0 0,-1 0 1 0 0,1 0 0 0 0,-1-1 0 0 0,1 0-109 0 0,26-25 6188 0 0,-6 7-5476 0 0,10-10-7 0 0,-17 16-87 0 0,0-1 1 0 0,7-10-619 0 0,-18 20 87 0 0,-1 0 0 0 0,1 0 0 0 0,-1 0 0 0 0,0 0 0 0 0,-1-1 0 0 0,1 1 0 0 0,-1-1 1 0 0,0 1-1 0 0,0-1 0 0 0,-1 0 0 0 0,1-1-87 0 0,1-12 588 0 0,-3 18-403 0 0,0 1-8 0 0,-5-2 351 0 0,4 1-490 0 0,-1 1-1 0 0,0-1 0 0 0,0 1 0 0 0,0 0 1 0 0,0-1-1 0 0,0 1 0 0 0,0 0 0 0 0,1 0 1 0 0,-1 0-1 0 0,0 1 0 0 0,0-1 0 0 0,0 0 0 0 0,0 1 1 0 0,0 0-38 0 0,1-1 141 0 0,-9 9 116 0 0,2-2-179 0 0,3-4-64 0 0,1 1 0 0 0,1-1 0 0 0,-1 1 0 0 0,1 0 0 0 0,-1 0 0 0 0,1 0 0 0 0,0 0 0 0 0,0 1 0 0 0,-1 2-14 0 0,-2 6 25 0 0,1-1-1 0 0,0 1 1 0 0,1 0-1 0 0,1 1 1 0 0,0-1-1 0 0,0 0 0 0 0,1 1 1 0 0,1 0-1 0 0,0 8-24 0 0,1-19 0 0 0,1 0 0 0 0,-1 0 0 0 0,1 0 0 0 0,-1 0 0 0 0,1 0 0 0 0,0 0 0 0 0,0-1 0 0 0,0 1 0 0 0,0 0 0 0 0,1-1 0 0 0,-1 1 0 0 0,1-1 0 0 0,-1 1 0 0 0,1-1 0 0 0,0 1 0 0 0,0-1 0 0 0,0 0 0 0 0,1 0 0 0 0,-1 0 0 0 0,0 0 0 0 0,1-1 0 0 0,-1 1 0 0 0,1-1 0 0 0,-1 1 0 0 0,1-1 0 0 0,0 0 0 0 0,0 0 0 0 0,0 0 0 0 0,4 1 72 0 0,1 0 0 0 0,-1-1 0 0 0,1 0 0 0 0,-1-1 0 0 0,1 0 0 0 0,0 0 0 0 0,-1 0 0 0 0,1-1 0 0 0,-1 0 0 0 0,1-1 0 0 0,-1 0 0 0 0,1 0-72 0 0,-1 0-168 0 0,-1 0 0 0 0,1 0 0 0 0,-1-1 0 0 0,0 0 0 0 0,0 0 0 0 0,0-1 0 0 0,0 0-1 0 0,-1 0 1 0 0,1 0 0 0 0,-1-1 0 0 0,0 1 0 0 0,0-1 0 0 0,2-4 168 0 0,2-4-815 0 0</inkml:trace>
  <inkml:trace contextRef="#ctx0" brushRef="#br0" timeOffset="1054.841">900 168 15752 0 0,'0'0'720'0'0,"0"0"-17"0"0,6 14-423 0 0,9 18 45 0 0,8 17 590 0 0,-13-31-98 0 0,-1 1 0 0 0,4 16-817 0 0,-1-5 481 0 0,-3-5-166 0 0,0 1 1 0 0,-2-1-1 0 0,-1 2 0 0 0,2 22-315 0 0,-7-45-129 0 0,-1-1-1 0 0,0 0 0 0 0,0 1 0 0 0,0-1 1 0 0,0 0-1 0 0,-1 0 0 0 0,1 1 0 0 0,-1-1 1 0 0,0 0-1 0 0,0 0 0 0 0,0 0 0 0 0,0 0 1 0 0,-1 0-1 0 0,1 0 0 0 0,-1 0 0 0 0,0 0 130 0 0,-4 5-7195 0 0</inkml:trace>
  <inkml:trace contextRef="#ctx0" brushRef="#br0" timeOffset="1388.469">962 409 10080 0 0,'5'1'92'0'0,"1"-1"0"0"0,-1 0 1 0 0,0 1-1 0 0,1-2 0 0 0,-1 1 1 0 0,0-1-1 0 0,0 0 0 0 0,1 0 1 0 0,-1 0-1 0 0,4-2-92 0 0,8-1 125 0 0,18-3 295 0 0,-10 2 754 0 0,0 0 0 0 0,23-9-1174 0 0,-5 1 1048 0 0,-28 9-496 0 0,-1 0 0 0 0,11-5-552 0 0,-7 1 343 0 0,-12 6-282 0 0,0 0 1 0 0,0 0-1 0 0,-1-1 1 0 0,0 0-1 0 0,1-1 0 0 0,0 0-61 0 0,7-5 118 0 0,-9 7-90 0 0,-1 0 0 0 0,1-1-1 0 0,-1 1 1 0 0,0-1 0 0 0,2-2-28 0 0,-4 5 13 0 0,-1-1 0 0 0,1 0 0 0 0,0 0 1 0 0,-1 1-1 0 0,1-1 0 0 0,-1 0 0 0 0,0 0 1 0 0,1 0-1 0 0,-1 0 0 0 0,0 0 0 0 0,1 0 0 0 0,-1 0 1 0 0,0 0-1 0 0,0 0 0 0 0,0 1 0 0 0,0-1 0 0 0,0 0 1 0 0,0 0-1 0 0,0 0 0 0 0,0 0 0 0 0,0 0 1 0 0,0 0-1 0 0,-1 0 0 0 0,1 0 0 0 0,0 0 0 0 0,-1 0-13 0 0,0 0 37 0 0,-1-1-1 0 0,0 1 1 0 0,0 0-1 0 0,0-1 1 0 0,0 1-1 0 0,0 0 1 0 0,0 0-1 0 0,0 1 0 0 0,-1-1-36 0 0,-1-1 2 0 0,-1 1 0 0 0,0 0 0 0 0,1 1-1 0 0,-1-1 1 0 0,0 1 0 0 0,1 0 0 0 0,-1 0-1 0 0,0 0 1 0 0,1 1 0 0 0,-1 0 0 0 0,1 0-1 0 0,-1 0 1 0 0,1 0 0 0 0,-1 1 0 0 0,0 0-2 0 0,-2 1-10 0 0,1-1 0 0 0,0 2 0 0 0,0-1 0 0 0,0 1 1 0 0,1 0-1 0 0,-1 0 0 0 0,1 0 0 0 0,0 1 0 0 0,0 0 0 0 0,0 0 10 0 0,3-2 6 0 0,0 0 0 0 0,0 0 0 0 0,0 0 0 0 0,1 1-1 0 0,-1-1 1 0 0,0 2-6 0 0,1-1 24 0 0,0-1-1 0 0,-1 0 0 0 0,1 0 0 0 0,-1 0 1 0 0,0 0-1 0 0,-1 1-23 0 0,1-1 11 0 0,1-1-1 0 0,-1 1 0 0 0,1 0 1 0 0,0-1-1 0 0,0 1 1 0 0,0 0-1 0 0,0 0 1 0 0,1 0-1 0 0,-1 0 1 0 0,1 0-1 0 0,-1 0 1 0 0,1 0-1 0 0,0 0 0 0 0,0 0 1 0 0,1 0-1 0 0,-1 0 1 0 0,1 0-1 0 0,-1 1-10 0 0,3 9 103 0 0,0-1 0 0 0,1 1 0 0 0,3 6-103 0 0,-6-17 21 0 0,0 0-1 0 0,0 0 1 0 0,0-1-1 0 0,0 1 1 0 0,0 0-1 0 0,0-1 1 0 0,1 1-1 0 0,-1-1 0 0 0,0 1 1 0 0,1-1-1 0 0,0 0 1 0 0,-1 1-1 0 0,1-1 1 0 0,0 0-1 0 0,0 0-20 0 0,30 12 274 0 0,-18-9-183 0 0,-11-3-65 0 0,1 0-1 0 0,-1-1 0 0 0,0 1 0 0 0,1-1 0 0 0,-1 0 1 0 0,0 0-1 0 0,1-1 0 0 0,-1 1 0 0 0,0-1 0 0 0,1 0 1 0 0,-1 1-1 0 0,0-1 0 0 0,0-1 0 0 0,2 1-25 0 0,9-5 213 0 0,1-1-1 0 0,4-4-212 0 0,-15 9 38 0 0,3-3-273 0 0,1 0-1 0 0,-1-1 0 0 0,0-1 1 0 0,-1 1-1 0 0,1-1 0 0 0,3-6 236 0 0,13-12-2852 0 0,-11 13 655 0 0</inkml:trace>
  <inkml:trace contextRef="#ctx0" brushRef="#br0" timeOffset="1663.768">1602 326 4608 0 0,'6'6'475'0'0,"3"5"-470"0"0,-1-2 1879 0 0,-1 0 1 0 0,0 1-1 0 0,2 4-1884 0 0,-4-6 565 0 0,1 2 35 0 0,0 1 1 0 0,-1-1-1 0 0,0 1 1 0 0,0 2-601 0 0,8 14 1264 0 0,-11-24-1052 0 0,0 0 0 0 0,0 1 0 0 0,-1-1 0 0 0,1 1 0 0 0,-1 0 0 0 0,1-1 0 0 0,-1 1 0 0 0,-1 0 0 0 0,1 0 0 0 0,0 0-1 0 0,-1 0-211 0 0,0-4 31 0 0,0 0 0 0 0,0 1-1 0 0,0-1 1 0 0,0 0-1 0 0,0 0 1 0 0,0 0 0 0 0,1 0-1 0 0,-1 0 1 0 0,0 0-1 0 0,0 0 1 0 0,0 0-1 0 0,0 0 1 0 0,0 0 0 0 0,0 0-1 0 0,0 0 1 0 0,0 1-1 0 0,0-1 1 0 0,0 0 0 0 0,0 0-1 0 0,0 0 1 0 0,0 0-1 0 0,0 0 1 0 0,0 0-1 0 0,0 0 1 0 0,0 0 0 0 0,0 0-1 0 0,0 0 1 0 0,-1 0-1 0 0,1 0 1 0 0,0 1-1 0 0,0-1 1 0 0,0 0 0 0 0,0 0-1 0 0,0 0 1 0 0,0 0-1 0 0,0 0 1 0 0,0 0 0 0 0,0 0-1 0 0,0 0 1 0 0,0 0-1 0 0,0 0 1 0 0,0 0-1 0 0,0 0 1 0 0,0 0 0 0 0,0 0-1 0 0,0 0 1 0 0,-1 0-1 0 0,1 0 1 0 0,0 0 0 0 0,0 0-1 0 0,0 0 1 0 0,0 0-1 0 0,0 0 1 0 0,0 0-1 0 0,0 0 1 0 0,0 0 0 0 0,0 0-1 0 0,0 0 1 0 0,0 0-1 0 0,-1 0 1 0 0,1 0-1 0 0,0 0 1 0 0,0 0 0 0 0,0 0-1 0 0,0 0 1 0 0,0 0-1 0 0,0 0 1 0 0,0 0-31 0 0,-5-7 810 0 0,-3-13 51 0 0,7 10-836 0 0,1 0 1 0 0,0 1-1 0 0,0-1 0 0 0,1 1 1 0 0,0-1-1 0 0,1 1 0 0 0,0-1 1 0 0,1 1-1 0 0,0 0 0 0 0,3-6-25 0 0,6-14-1537 0 0,2 1 0 0 0,11-17 1537 0 0,-13 24-4559 0 0,4 0-1339 0 0</inkml:trace>
  <inkml:trace contextRef="#ctx0" brushRef="#br0" timeOffset="2867.864">1948 287 5064 0 0,'0'0'389'0'0,"0"0"11"0"0,0 0 971 0 0,0 0 447 0 0,0 0 94 0 0,0 0-1756 0 0,0-1 1 0 0,1 1-1 0 0,-1 0 0 0 0,0 0 0 0 0,0 0 0 0 0,1 0 0 0 0,-1 0 0 0 0,0 0 1 0 0,0-1-1 0 0,1 1 0 0 0,-1 0 0 0 0,0 0 0 0 0,0 0 0 0 0,1 0 0 0 0,-1 0 1 0 0,0 0-1 0 0,0 0 0 0 0,1 0 0 0 0,-1 0 0 0 0,0 0 0 0 0,0 0 0 0 0,1 0 1 0 0,-1 0-1 0 0,0 0 0 0 0,1 0 0 0 0,-1 1 0 0 0,0-1 0 0 0,0 0-156 0 0,5 4 268 0 0,-1 0-1 0 0,0 0 1 0 0,-1 0 0 0 0,1 0-1 0 0,-1 1 1 0 0,0-1 0 0 0,0 1-1 0 0,2 4-267 0 0,17 44 591 0 0,-20-48-538 0 0,4 18 163 0 0,-5-19-173 0 0,-1 0-1 0 0,1 0 0 0 0,1 0 1 0 0,-1 0-1 0 0,0 0 0 0 0,1 0 0 0 0,0 0-42 0 0,2 3 83 0 0,0 1 0 0 0,-1-1-1 0 0,0 1 1 0 0,-1-1 0 0 0,1 2-83 0 0,-2-5 87 0 0,0-1 1 0 0,0 0 0 0 0,-1 1-1 0 0,1 0 1 0 0,-1-1-1 0 0,0 1 1 0 0,0-1-1 0 0,0 1 1 0 0,-1-1-1 0 0,1 1 1 0 0,-1-1-1 0 0,0 3-87 0 0,0-5 166 0 0,1-1-72 0 0,0 0 8 0 0,0 0 36 0 0,0 0-7 0 0,-6-12 214 0 0,4 3-327 0 0,1-1-1 0 0,1 0 0 0 0,-1 0 0 0 0,2 1 0 0 0,-1-1 0 0 0,1 0 0 0 0,1 1 0 0 0,-1-1 1 0 0,2 1-1 0 0,-1-1 0 0 0,2 1 0 0 0,-1 0 0 0 0,1 0 0 0 0,1-1-17 0 0,-3 7 10 0 0,1-1-1 0 0,-1 1 1 0 0,1 0-1 0 0,0 0 0 0 0,0 0 1 0 0,0 0-1 0 0,0 1 1 0 0,1-1-1 0 0,-1 1 0 0 0,1 0 1 0 0,-1 0-1 0 0,1 0 1 0 0,0 0-1 0 0,0 1 1 0 0,0-1-1 0 0,0 1 0 0 0,2 0-9 0 0,-1 0-40 0 0,-1 1 1 0 0,1 1-1 0 0,0-1 0 0 0,-1 1 0 0 0,1 0 0 0 0,0 0 0 0 0,-1 0 0 0 0,1 1 1 0 0,-1-1-1 0 0,0 1 0 0 0,1 0 0 0 0,-1 0 0 0 0,0 1 0 0 0,0-1 0 0 0,-1 1 1 0 0,1 0-1 0 0,2 3 40 0 0,3 2-10 0 0,0 1 1 0 0,-1-1 0 0 0,-1 2 0 0 0,1-1-1 0 0,-2 1 1 0 0,4 6 9 0 0,-1-1 57 0 0,-6-11-46 0 0,0-1 0 0 0,-1 1 0 0 0,0 0 0 0 0,0 0 0 0 0,0 0 0 0 0,0 1 0 0 0,-1-1 0 0 0,0 0 0 0 0,0 1 0 0 0,0-1 0 0 0,0 1 0 0 0,0-1 0 0 0,-1 1 0 0 0,0 3-11 0 0,0-7 85 0 0,0-1-16 0 0,0 0 18 0 0,0 0 94 0 0,-6-6 271 0 0,4 2-445 0 0,0 0-1 0 0,0 0 1 0 0,0 0-1 0 0,0-1 1 0 0,1 1-1 0 0,0 0 1 0 0,-1-1-1 0 0,2 1 1 0 0,-1-1-1 0 0,0 1 1 0 0,1-1-1 0 0,0-1-6 0 0,0-9-197 0 0,2 1-1 0 0,-1-1 0 0 0,2-2 198 0 0,-2 9-29 0 0,7-8-49 0 0,-4 7-13 0 0,-3 8 82 0 0,0 0 0 0 0,-1 1 0 0 0,1-1 0 0 0,0 0-1 0 0,0 0 1 0 0,0 0 0 0 0,-1 1 0 0 0,1-1 0 0 0,0 1 0 0 0,0-1 0 0 0,0 0 0 0 0,0 1 0 0 0,0-1-1 0 0,0 1 1 0 0,0 0 0 0 0,0-1 0 0 0,0 1 0 0 0,0 0 0 0 0,1 0 0 0 0,-1 0 0 0 0,0 0 0 0 0,0 0-1 0 0,0 0 1 0 0,0 0 9 0 0,0 0-4 0 0,2 0-2 0 0,-1 1 0 0 0,1 0 0 0 0,-1 0 0 0 0,0 0-1 0 0,1 0 1 0 0,-1 0 0 0 0,0 1 0 0 0,1-1 0 0 0,-1 1-1 0 0,0-1 1 0 0,0 1 0 0 0,0 0 0 0 0,-1 0 0 0 0,2 0 6 0 0,2 4 4 0 0,0 0 0 0 0,0 0 1 0 0,0 0-1 0 0,1 3-4 0 0,20 38 93 0 0,31 50 163 0 0,-54-92-405 0 0,-3-4-624 0 0,8-5-1354 0 0,0 2 1024 0 0</inkml:trace>
  <inkml:trace contextRef="#ctx0" brushRef="#br0" timeOffset="3148.575">2619 310 11976 0 0,'0'0'922'0'0,"-4"11"1761"0"0,4-2-2264 0 0,0-1 0 0 0,0 0 0 0 0,1 1 1 0 0,0-1-1 0 0,0 0 0 0 0,1 1 0 0 0,0-1 0 0 0,2 4-419 0 0,4 20 979 0 0,9 33 1203 0 0,-11-38-1617 0 0,-4-21-495 0 0,0 0 1 0 0,-1 0 0 0 0,0 0 0 0 0,0 0 0 0 0,0 0 0 0 0,-1 4-71 0 0,0-10 192 0 0,0 0 60 0 0,0 0 10 0 0,0 0-68 0 0,0 0-297 0 0,1 0 64 0 0,-1 0-1 0 0,1 0 1 0 0,-1 0-1 0 0,1 0 1 0 0,-1-1-1 0 0,1 1 1 0 0,-1 0 0 0 0,1 0-1 0 0,-1-1 1 0 0,0 1-1 0 0,1 0 1 0 0,-1-1 0 0 0,1 1-1 0 0,-1-1 1 0 0,0 1-1 0 0,1 0 1 0 0,-1-1 0 0 0,0 1-1 0 0,1-1 1 0 0,-1 1-1 0 0,0-1 1 0 0,0 1 0 0 0,0-1-1 0 0,1 1 1 0 0,-1-1-1 0 0,0 1 1 0 0,0-1-1 0 0,0 1 1 0 0,0-1 0 0 0,0 1-1 0 0,0-1 1 0 0,0 0 39 0 0,1-21-2251 0 0,-1 18 1647 0 0,0-12-595 0 0</inkml:trace>
  <inkml:trace contextRef="#ctx0" brushRef="#br0" timeOffset="3451.983">2610 198 11976 0 0,'-5'-8'567'0'0,"4"5"-437"0"0,-1 1 1 0 0,0-1 0 0 0,0 0-1 0 0,0 1 1 0 0,0-1-1 0 0,0 1 1 0 0,-1-1-131 0 0,2 2 959 0 0,1 1 319 0 0,0 0 59 0 0,0 0-147 0 0,0 0-650 0 0,0 0-524 0 0,0 0 0 0 0,0-1 0 0 0,0 1 0 0 0,0 0 0 0 0,0 0 0 0 0,0-1 0 0 0,0 1 0 0 0,0 0-1 0 0,0 0 1 0 0,0-1 0 0 0,0 1 0 0 0,1 0 0 0 0,-1 0 0 0 0,0-1 0 0 0,0 1 0 0 0,0 0 0 0 0,0 0 0 0 0,1 0 0 0 0,-1-1 0 0 0,0 1 0 0 0,0 0 0 0 0,0 0 0 0 0,1 0 0 0 0,-1 0 0 0 0,0-1 0 0 0,0 1 0 0 0,0 0 0 0 0,1 0 0 0 0,-1 0 0 0 0,0 0 0 0 0,0 0 0 0 0,1 0 0 0 0,-1 0 0 0 0,0 0 0 0 0,1 0 0 0 0,-1 0-16 0 0,14 2 363 0 0,-10-1-530 0 0,0 1 1 0 0,-1-1 0 0 0,1 1-1 0 0,-1 0 1 0 0,1 0 0 0 0,0 1 166 0 0,15 16-2399 0 0,-9-8 1153 0 0</inkml:trace>
  <inkml:trace contextRef="#ctx0" brushRef="#br0" timeOffset="3655.54">2782 332 11976 0 0,'0'0'546'0'0,"5"6"182"0"0,2 3-403 0 0,-1 1 0 0 0,-1 0 0 0 0,1 0-1 0 0,-2 0 1 0 0,1 1 0 0 0,-2-1 0 0 0,1 1 0 0 0,-1 2-325 0 0,14 37 1978 0 0,-2 0 673 0 0,-14-42-1238 0 0,-2-14-982 0 0,0-9-202 0 0,1 12-199 0 0,-1 0-1 0 0,1 0 1 0 0,0 1 0 0 0,0-1 0 0 0,0 0-1 0 0,1 0 1 0 0,-1 1 0 0 0,1-3-30 0 0,7-35 168 0 0,-6 30-177 0 0,-1 1 0 0 0,2-1 0 0 0,-1 1 0 0 0,1-1 0 0 0,0 1 0 0 0,3-4 9 0 0,-4 9-20 0 0,0 0 0 0 0,1-1 0 0 0,-1 1 0 0 0,1 1-1 0 0,0-1 1 0 0,0 0 0 0 0,0 1 0 0 0,0-1 0 0 0,1 1 0 0 0,-1 0-1 0 0,1 0 1 0 0,0 1 0 0 0,0-1 0 0 0,0 1 0 0 0,0 0 0 0 0,1 0 20 0 0,-5 2-11 0 0,1 0 1 0 0,0 0 0 0 0,0 0-1 0 0,-1 0 1 0 0,1 0 0 0 0,0 0-1 0 0,0 0 1 0 0,-1 1 0 0 0,1-1-1 0 0,0 0 1 0 0,0 1 0 0 0,-1-1 0 0 0,1 0-1 0 0,0 1 1 0 0,-1-1 10 0 0,2 1-32 0 0,5 2-67 0 0,-1 0 0 0 0,0 0 0 0 0,0 0 1 0 0,0 1-1 0 0,0 0 0 0 0,0 0 0 0 0,-1 0 0 0 0,2 3 99 0 0,4 2-17 0 0,-2 1 0 0 0,1 1-1 0 0,4 7 18 0 0,-3-5 0 0 0,0-1 0 0 0,1-1 0 0 0,0 0 0 0 0,1-1 0 0 0,4 3 0 0 0,-3-2-57 0 0,0-2-1 0 0,0 1 1 0 0,3-1 57 0 0,-11-6-493 0 0,0 0 0 0 0,0 0-1 0 0,1-1 1 0 0,-1 0 0 0 0,1-1 0 0 0,0 1 0 0 0,-1-1 0 0 0,1 0 0 0 0,5 0 493 0 0,20-3-2297 0 0,-4-1-27 0 0</inkml:trace>
  <inkml:trace contextRef="#ctx0" brushRef="#br0" timeOffset="4059.34">3574 360 13824 0 0,'-8'-13'982'0'0,"4"6"-819"0"0,0 1-1 0 0,0 0 0 0 0,0 1 0 0 0,-2-2-162 0 0,4 5 160 0 0,1 1 0 0 0,-1 0 0 0 0,1-1 1 0 0,-1 1-1 0 0,1 0 0 0 0,-1 0 0 0 0,0 0 0 0 0,1 0 0 0 0,-1 0 0 0 0,0 1 0 0 0,0-1 0 0 0,0 0 0 0 0,0 1 0 0 0,0-1 1 0 0,1 1-1 0 0,-1 0 0 0 0,-2 0-160 0 0,-3 0 365 0 0,0 0 0 0 0,0 1 0 0 0,0 0 0 0 0,0 1 0 0 0,0-1 0 0 0,0 1 0 0 0,0 1 0 0 0,1-1 0 0 0,-1 1 0 0 0,1 0 0 0 0,-4 3-365 0 0,4-2 127 0 0,-1 1-1 0 0,1 0 0 0 0,-1 0 1 0 0,2 0-1 0 0,-1 1 0 0 0,0 0 1 0 0,1 0-1 0 0,0 1 0 0 0,1-1 1 0 0,-1 1-1 0 0,1 0 0 0 0,1 0 1 0 0,-1 1-1 0 0,1-1 0 0 0,-1 5-126 0 0,4-11 0 0 0,-4 12 3 0 0,0 1 0 0 0,-1 10-3 0 0,5-20-6 0 0,-1 0 0 0 0,1 0 0 0 0,0-1 0 0 0,0 1-1 0 0,0 0 1 0 0,1 0 0 0 0,-1-1 0 0 0,1 1 0 0 0,0 0 0 0 0,0-1-1 0 0,0 1 1 0 0,2 2 6 0 0,-2-4-32 0 0,-1-1 29 0 0,0 0 0 0 0,1 0 0 0 0,-1 0 0 0 0,1 0 0 0 0,-1-1 0 0 0,1 1 0 0 0,-1 0-1 0 0,1 0 1 0 0,0 0 0 0 0,-1-1 0 0 0,1 1 0 0 0,1 0 3 0 0,-1 0 6 0 0,0-1 0 0 0,1 0-1 0 0,-1 0 1 0 0,1 1 0 0 0,-1-1-1 0 0,0 0 1 0 0,1 0 0 0 0,-1-1 0 0 0,1 1-1 0 0,0 0-5 0 0,1-1-12 0 0,0 0 0 0 0,0 0 0 0 0,0 0 0 0 0,0-1 0 0 0,0 1 0 0 0,0-1 0 0 0,0 1-1 0 0,-1-1 1 0 0,1 0 0 0 0,-1 0 0 0 0,1 0 0 0 0,-1-1 0 0 0,0 1 0 0 0,1 0 0 0 0,-2-1 0 0 0,3-2 12 0 0,0 0-101 0 0,-1 0 0 0 0,0-1 0 0 0,1 1 0 0 0,-2-1 0 0 0,1 0 0 0 0,-1 0 0 0 0,0 0 0 0 0,0-1 101 0 0,0 1-133 0 0,0 0 0 0 0,0 1 0 0 0,0-1 0 0 0,1 1 0 0 0,-1-1 0 0 0,3-1 133 0 0,9-22-617 0 0,-6 15 255 0 0,-8 13 345 0 0,1 0 0 0 0,0 0 0 0 0,0 0 0 0 0,-1 0-1 0 0,1 0 1 0 0,-1 0 0 0 0,1 0 0 0 0,-1 0 0 0 0,1-1 0 0 0,-1 1 0 0 0,0 0-1 0 0,1-1 18 0 0,-1 1-78 0 0,1 1 70 0 0,1 1 0 0 0,0 0 0 0 0,0-1 0 0 0,-1 1 1 0 0,1 0-1 0 0,-1 0 0 0 0,1 1 0 0 0,-1-1 0 0 0,1 0 0 0 0,-1 0 1 0 0,0 1-1 0 0,1-1 0 0 0,-1 1 0 0 0,0-1 0 0 0,0 1 1 0 0,0-1-1 0 0,0 1 0 0 0,0 0 0 0 0,-1 0 8 0 0,6 6 3 0 0,24 42-13 0 0,-22-35 49 0 0,1 0 0 0 0,1 0 0 0 0,2 1-39 0 0,-9-12 10 0 0,1 0 1 0 0,0 0-1 0 0,0 0 1 0 0,0 0-1 0 0,0-1 1 0 0,1 0-1 0 0,-1 0 0 0 0,1 0 1 0 0,0 0-1 0 0,0-1 1 0 0,0 0-1 0 0,1 1-10 0 0,-2-2 22 0 0,1 1-1 0 0,0-1 0 0 0,0-1 1 0 0,-1 1-1 0 0,1 0 0 0 0,0-1 1 0 0,0 0-1 0 0,0 0 0 0 0,0-1 1 0 0,-1 1-1 0 0,1-1 0 0 0,0 0 0 0 0,-1 0 1 0 0,2-1-22 0 0,1-1 5 0 0,1 0 1 0 0,0-1-1 0 0,-1 0 1 0 0,0 0 0 0 0,0-1-1 0 0,0 0 1 0 0,4-4-6 0 0,-6 3-236 0 0,0 1 0 0 0,-1-1 0 0 0,1-1 0 0 0,-1 1 0 0 0,-1 0 0 0 0,1-1 0 0 0,-1 0 0 0 0,0 0 0 0 0,1-6 236 0 0,3-9-1886 0 0</inkml:trace>
  <inkml:trace contextRef="#ctx0" brushRef="#br0" timeOffset="4262.528">3839 135 5528 0 0,'-4'-14'607'0'0,"-3"-6"-887"0"0,4 13 2840 0 0,-1 4 3569 0 0,3 3-5072 0 0,1 0-436 0 0,0 2-86 0 0,-2 2-283 0 0,1-1-146 0 0,0 0 0 0 0,0-1 1 0 0,0 1-1 0 0,1 0 1 0 0,-1 0-1 0 0,1 0 0 0 0,-1 1 1 0 0,1-1-1 0 0,0 0 0 0 0,0 0 1 0 0,1 0-1 0 0,-1 0 0 0 0,1 0-106 0 0,11 71 936 0 0,-1-33-589 0 0,6 20 884 0 0,4 5-1231 0 0,-20-64 49 0 0,43 107 478 0 0,-44-108-506 0 0,3 5 152 0 0,0 0-1 0 0,0 0 1 0 0,-1 1-1 0 0,0-1 1 0 0,0 0-1 0 0,-1 1 0 0 0,0-1 1 0 0,0 2-173 0 0,-9-12-6504 0 0,5-4-538 0 0</inkml:trace>
  <inkml:trace contextRef="#ctx0" brushRef="#br0" timeOffset="4465.319">3823 320 15664 0 0,'0'0'356'0'0,"0"0"49"0"0,8 3 405 0 0,17-1-670 0 0,-22-2-30 0 0,1 0 1 0 0,0 0 0 0 0,0 1 0 0 0,-1-1 0 0 0,1 1 0 0 0,0 0-1 0 0,-1 0 1 0 0,1 0 0 0 0,-1 0 0 0 0,1 1 0 0 0,-1-1 0 0 0,1 1-1 0 0,1 2-110 0 0,-1-2 109 0 0,0 0-1 0 0,0 0 0 0 0,0 0 1 0 0,0 0-1 0 0,0-1 0 0 0,1 0 1 0 0,0 1-109 0 0,0-1 68 0 0,1 1 1 0 0,-1 0-1 0 0,1 0 0 0 0,2 2-68 0 0,18 11 520 0 0,36 22 483 0 0,-53-31-985 0 0,-1 0 1 0 0,-1 0-1 0 0,1 1 0 0 0,-1 0 0 0 0,-1 0 0 0 0,2 2-18 0 0,10 21 0 0 0,-15-27 0 0 0,-1 0 0 0 0,0 0 0 0 0,-1 0 0 0 0,1 0 0 0 0,0 0 0 0 0,0 2 0 0 0,15 28 0 0 0,-14-28-247 0 0,6 11 11 0 0,-4-12-6260 0 0,-5-4 252 0 0</inkml:trace>
  <inkml:trace contextRef="#ctx0" brushRef="#br0" timeOffset="4748.978">4170 180 10592 0 0,'-1'-3'339'0'0,"1"0"0"0"0,-1 0 0 0 0,0 0 0 0 0,0 0 0 0 0,0 0 0 0 0,0 0 0 0 0,0 0 0 0 0,-1 0 0 0 0,1 1 0 0 0,-1-1 0 0 0,0 0 0 0 0,0 1 0 0 0,0-1-339 0 0,-11-18 6347 0 0,13 21-5676 0 0,0 0 7 0 0,0 0-88 0 0,1 0-386 0 0,0 0-208 0 0,-1 0 0 0 0,1 0 0 0 0,-1 0 1 0 0,1 0-1 0 0,-1 0 0 0 0,1 1 1 0 0,-1-1-1 0 0,0 0 0 0 0,1 0 0 0 0,-1 0 1 0 0,1 1-1 0 0,-1-1 0 0 0,0 0 0 0 0,1 0 1 0 0,-1 1-1 0 0,1-1 0 0 0,-1 0 0 0 0,0 1 1 0 0,1-1-1 0 0,-1 1 0 0 0,0-1 1 0 0,0 0-1 0 0,1 1 0 0 0,-1-1 0 0 0,0 1 1 0 0,0-1-1 0 0,0 1 0 0 0,0-1 0 0 0,1 1 1 0 0,-1-1-1 0 0,0 0 0 0 0,0 1 1 0 0,0-1-1 0 0,0 1 0 0 0,0 0 4 0 0,0 0-115 0 0,18 30-5219 0 0,-15-20 3289 0 0</inkml:trace>
  <inkml:trace contextRef="#ctx0" brushRef="#br0" timeOffset="5381.685">4519 332 15664 0 0,'-2'-1'95'0'0,"-1"0"1"0"0,1 0-1 0 0,-1 0 1 0 0,1 0-1 0 0,-1 0 1 0 0,0 1-1 0 0,1 0 1 0 0,-1-1-1 0 0,0 1 1 0 0,1 0 0 0 0,-1 0-1 0 0,0 0 1 0 0,1 1-1 0 0,-1-1 1 0 0,1 1-1 0 0,-1-1 1 0 0,0 1-1 0 0,0 0-95 0 0,-24 14 1394 0 0,13-7-881 0 0,-5 3-141 0 0,1 1-1 0 0,0 2 1 0 0,1-1-1 0 0,0 2 1 0 0,1 0-1 0 0,-12 16-371 0 0,23-26 0 0 0,1 1 0 0 0,0 0 0 0 0,0 1 0 0 0,1-1 0 0 0,0 1 0 0 0,-2 4 0 0 0,4-8 0 0 0,-1 1 0 0 0,1 0 0 0 0,0 0 0 0 0,0 0 0 0 0,0 0 0 0 0,1 0 0 0 0,-1 1 0 0 0,1-1 0 0 0,0 0 0 0 0,0 0 0 0 0,1 0 0 0 0,-1 1 0 0 0,8 9 0 0 0,-8-13 12 0 0,1 0-1 0 0,-1-1 0 0 0,1 1 1 0 0,-1-1-1 0 0,0 1 0 0 0,1 0 1 0 0,-1-1-1 0 0,1 1 0 0 0,0-1 1 0 0,-1 1-1 0 0,1-1 0 0 0,-1 0 1 0 0,1 1-1 0 0,0-1 0 0 0,-1 0 1 0 0,1 1-1 0 0,0-1 0 0 0,0 0 1 0 0,-1 0-1 0 0,1 1 0 0 0,0-1 1 0 0,-1 0-1 0 0,1 0 0 0 0,0 0 1 0 0,0 0-1 0 0,-1 0 0 0 0,1 0 1 0 0,0 0-12 0 0,17-4 708 0 0,-11 1-684 0 0,0-1 0 0 0,1 0 0 0 0,-1 0 0 0 0,-1-1 0 0 0,1 1 0 0 0,-1-2 0 0 0,1 1 0 0 0,-1-1 0 0 0,-1 1 0 0 0,1-1 0 0 0,-1-1 0 0 0,2-3-24 0 0,2-3-158 0 0,1 0 1 0 0,0 0 0 0 0,1 1 0 0 0,0 1 0 0 0,1 0 0 0 0,1 0 0 0 0,-1 1-1 0 0,9-4 158 0 0,-15 10 6 0 0,2-1-10 0 0,1 1 1 0 0,-1 0 0 0 0,1 0 0 0 0,6-1 3 0 0,-12 4 4 0 0,-1 0 1 0 0,1 1 0 0 0,0-1 0 0 0,-1 1 0 0 0,1 0 0 0 0,0 0 0 0 0,-1 0 0 0 0,1 0 0 0 0,0 0 0 0 0,-1 1 0 0 0,1-1 0 0 0,0 1 0 0 0,-1 0 0 0 0,1 0 0 0 0,-1 0 0 0 0,1 0 0 0 0,-1 0 0 0 0,2 1-5 0 0,31 23 184 0 0,-33-23-185 0 0,0-1 0 0 0,0 1 1 0 0,0 0-1 0 0,-1 0 0 0 0,1 0 1 0 0,0 1-1 0 0,-1-1 0 0 0,0 0 1 0 0,1 1-1 0 0,-1-1 0 0 0,0 0 1 0 0,0 1-1 0 0,-1-1 0 0 0,1 1 1 0 0,0 0 4 0 0,0-1-1 0 0,0 1 1 0 0,0-1-1 0 0,0 0 0 0 0,0 0 1 0 0,0 1-1 0 0,1-1 1 0 0,-1 0-1 0 0,1 0 0 0 0,0 0 1 0 0,-1 0-1 0 0,2 0-3 0 0,-2-1 2 0 0,1 1 1 0 0,0 0-1 0 0,-1 0 0 0 0,1 0 1 0 0,-1 0-1 0 0,0 0 0 0 0,1 0 1 0 0,-1 0-1 0 0,0 1 0 0 0,0 0-2 0 0,1 4-2 0 0,-2-6 1 0 0,0 0 0 0 0,0 0 0 0 0,0 0 0 0 0,1 1 0 0 0,-1-1 0 0 0,0 0 0 0 0,1 0 0 0 0,-1 0 0 0 0,1 0 0 0 0,-1 0 0 0 0,1 0 0 0 0,-1-1 0 0 0,1 1 0 0 0,0 0 0 0 0,-1 0 0 0 0,1 0 0 0 0,0 0 0 0 0,0-1 0 0 0,0 1 0 0 0,0 0 1 0 0,0-1 27 0 0,-1 1 1 0 0,0-1-1 0 0,0 0 1 0 0,1 0 0 0 0,-1 0-1 0 0,0 1 1 0 0,1-1-1 0 0,-1 0 1 0 0,0 0-1 0 0,1 0 1 0 0,-1 1 0 0 0,0-1-1 0 0,1 0 1 0 0,-1 0-1 0 0,0 0 1 0 0,1 0 0 0 0,-1 0-1 0 0,0 0 1 0 0,1 0-1 0 0,-1 0 1 0 0,0 0-1 0 0,1 0 1 0 0,-1 0 0 0 0,1 0-1 0 0,-1 0 1 0 0,0 0-1 0 0,1-1-27 0 0,-1 1 35 0 0,0 0-1 0 0,1-1 0 0 0,-1 1 0 0 0,0-1 1 0 0,0 1-1 0 0,0-1 0 0 0,1 1 1 0 0,-1-1-1 0 0,0 1 0 0 0,0-1 0 0 0,0 1 1 0 0,0-1-1 0 0,0 1 0 0 0,0-1 1 0 0,0 1-1 0 0,0-1 0 0 0,0 0 1 0 0,0 1-1 0 0,-1-1 0 0 0,1 1 0 0 0,0-1 1 0 0,0 1-1 0 0,0-1-34 0 0,0-1-15 0 0,0 0 0 0 0,0 1 0 0 0,0-1 0 0 0,1 0 0 0 0,-1 0 1 0 0,0 0-1 0 0,1 0 0 0 0,0 0 0 0 0,-1 0 0 0 0,1 1 0 0 0,0-1 0 0 0,0 0 0 0 0,0 1 0 0 0,0-1 0 0 0,0 0 1 0 0,1 1-1 0 0,0-2 15 0 0,9-14-90 0 0,-7 8 90 0 0,0 1 0 0 0,1 0 0 0 0,5-7 0 0 0,8-14 0 0 0,-14 24-2 0 0,1-1 1 0 0,-1 1-1 0 0,1-1 0 0 0,0 1 0 0 0,0 1 0 0 0,0-1 1 0 0,1 1-1 0 0,-1 0 0 0 0,1 0 0 0 0,0 1 0 0 0,0-1 1 0 0,1 1-1 0 0,-1 1 0 0 0,1-1 0 0 0,-1 1 0 0 0,1 0 1 0 0,0 1 1 0 0,-4 1 4 0 0,-1 0 0 0 0,0 0 1 0 0,1 0-1 0 0,-1 0 1 0 0,1 1-1 0 0,-1-1 0 0 0,0 1 1 0 0,1 0-1 0 0,-1 0 1 0 0,0 0-1 0 0,1 0 0 0 0,-1 0 1 0 0,0 0-1 0 0,0 1 1 0 0,0-1-1 0 0,0 0 0 0 0,1 2-4 0 0,5 5 171 0 0,1 0 0 0 0,7 9-171 0 0,-13-13-59 0 0,10 10 18 0 0,-1 1 1 0 0,-1 0-1 0 0,-1 1 0 0 0,8 15 41 0 0,-13-21 37 0 0,-1-3 1 0 0,0 1-1 0 0,0-1 1 0 0,-1 1-1 0 0,0 0 1 0 0,-1 0 0 0 0,0 0-1 0 0,1 3-37 0 0,-3-10 0 0 0,0-1 0 0 0,0 1 0 0 0,0-1 0 0 0,0 1 0 0 0,0 0 0 0 0,0-1 0 0 0,0 1 0 0 0,0-1 0 0 0,0 1 0 0 0,0-1 0 0 0,0 1 0 0 0,1-1 0 0 0,-1 1 0 0 0,0-1 0 0 0,0 1 0 0 0,1-1 0 0 0,-1 1 0 0 0,0-1 0 0 0,1 1 0 0 0,-1-1 0 0 0,0 1 0 0 0,1-1 0 0 0,-1 0 0 0 0,1 1 0 0 0,1 0 0 0 0,2 5 0 0 0,-4-6 7 0 0,1 0-1 0 0,-1 0 0 0 0,0 0 0 0 0,0 0 0 0 0,0 0 1 0 0,0 0-1 0 0,0 0 0 0 0,0 0 0 0 0,0 1 1 0 0,0-1-1 0 0,0 0 0 0 0,0 0 0 0 0,0 0 0 0 0,0 0 1 0 0,0 0-1 0 0,0 0 0 0 0,0 0 0 0 0,0 1 1 0 0,0-1-1 0 0,0 0 0 0 0,0 0 0 0 0,0 0 0 0 0,0 0 1 0 0,0 0-1 0 0,0 0 0 0 0,0 0 0 0 0,0 0 1 0 0,0 1-1 0 0,0-1 0 0 0,0 0 0 0 0,0 0 0 0 0,0 0 1 0 0,0 0-1 0 0,0 0 0 0 0,0 0 0 0 0,0 0 1 0 0,-1 0-1 0 0,1 0 0 0 0,0 0 0 0 0,0 0 0 0 0,0 1 1 0 0,0-1-1 0 0,0 0 0 0 0,0 0 0 0 0,0 0 1 0 0,0 0-1 0 0,0 0 0 0 0,-1 0 0 0 0,1 0 0 0 0,0 0 1 0 0,0 0-1 0 0,0 0 0 0 0,0 0 0 0 0,0 0 1 0 0,0 0-1 0 0,0 0 0 0 0,-1 0 0 0 0,1 0 0 0 0,0 0 1 0 0,0 0-1 0 0,0 0 0 0 0,0 0 0 0 0,0 0-6 0 0,-3-2-1960 0 0,-3 0-5879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32:4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178 367 12896 0 0,'-1'-2'108'0'0,"1"1"0"0"0,-1 0 1 0 0,0-1-1 0 0,1 1 1 0 0,-1 0-1 0 0,0 0 1 0 0,0-1-1 0 0,0 1 1 0 0,0 0-1 0 0,0 0 0 0 0,0 0 1 0 0,0 0-1 0 0,0 0 1 0 0,0 0-1 0 0,-1 1 1 0 0,1-1-1 0 0,0 0 1 0 0,-1 0-1 0 0,1 1 0 0 0,0-1 1 0 0,-1 1-1 0 0,1 0 1 0 0,-1-1-109 0 0,-3 1 492 0 0,1 0 0 0 0,-1 0 0 0 0,1 0 0 0 0,-1 0 0 0 0,1 1 1 0 0,-4 0-493 0 0,-1 1 447 0 0,5-1-439 0 0,0 0 1 0 0,0 0-1 0 0,1 1 0 0 0,-1 0 0 0 0,0 0 1 0 0,-2 1-9 0 0,-13 7 219 0 0,14-8-95 0 0,1 0 1 0 0,-1 0-1 0 0,1 0 0 0 0,0 1 0 0 0,0-1 0 0 0,0 1 0 0 0,0 0 0 0 0,-3 3-124 0 0,5-4 22 0 0,0 0 0 0 0,1-1 1 0 0,-1 1-1 0 0,1 0 0 0 0,-1 1 0 0 0,1-1 1 0 0,0 0-1 0 0,0 0 0 0 0,0 1 0 0 0,0-1 1 0 0,0 0-1 0 0,0 1 0 0 0,1-1 0 0 0,-1 1 1 0 0,1-1-1 0 0,-1 1 0 0 0,1 0-22 0 0,0 1 15 0 0,0 0 9 0 0,0 0 1 0 0,0 0-1 0 0,1 0 1 0 0,-1 0-1 0 0,1 0 1 0 0,0 1-25 0 0,0-3 12 0 0,-1 0 0 0 0,1-1 0 0 0,0 1 1 0 0,0 0-1 0 0,0-1 0 0 0,0 1 0 0 0,0-1 1 0 0,1 0-1 0 0,-1 1 0 0 0,0-1 0 0 0,1 0 1 0 0,-1 1-1 0 0,1-1 0 0 0,-1 0 0 0 0,2 0-12 0 0,2 3 34 0 0,1-1 0 0 0,0 0 0 0 0,0 0 0 0 0,1 0 0 0 0,-1-1 0 0 0,0 0 0 0 0,1 0 0 0 0,0 0 0 0 0,-1-1 0 0 0,1 0 0 0 0,0-1 0 0 0,0 1 0 0 0,-1-1 0 0 0,1-1 0 0 0,0 1 0 0 0,2-1-34 0 0,2-1 52 0 0,0 1-1 0 0,0-2 0 0 0,-1 1 0 0 0,1-2 1 0 0,0 1-1 0 0,-1-1 0 0 0,0-1 0 0 0,0 0 1 0 0,7-5-52 0 0,-13 8-7 0 0,-1-1 1 0 0,1 1 0 0 0,-1-1-1 0 0,0 0 1 0 0,0 0 0 0 0,0 0-1 0 0,0 0 1 0 0,-1-1-1 0 0,1 1 1 0 0,-1-1 0 0 0,0 1-1 0 0,0-1 1 0 0,0 0 0 0 0,0 0-1 0 0,-1 0 1 0 0,0 0-1 0 0,0 0 1 0 0,0 0 0 0 0,0 0-1 0 0,0 0 1 0 0,-1-1 0 0 0,0 1-1 0 0,0 0 1 0 0,0 0-1 0 0,0-1 1 0 0,-1 1 0 0 0,0-1 6 0 0,0 0 2 0 0,-1-1 1 0 0,0 0-1 0 0,-1 1 1 0 0,1-1 0 0 0,-1 1-1 0 0,0 0 1 0 0,-1 0-1 0 0,1 0 1 0 0,-1 0-1 0 0,0 0 1 0 0,0 1 0 0 0,0 0-1 0 0,-1 0 1 0 0,-3-3-3 0 0,5 5 10 0 0,0 0 1 0 0,0 1-1 0 0,0-1 1 0 0,0 1 0 0 0,0 0-1 0 0,-1 0 1 0 0,1 0-1 0 0,0 0 1 0 0,-1 1 0 0 0,1-1-1 0 0,-1 1 1 0 0,1 0-1 0 0,-1 0 1 0 0,1 0-1 0 0,0 0 1 0 0,-1 1 0 0 0,-2 0-11 0 0,5-1-6 0 0,1 0 1 0 0,-1 0 0 0 0,0 0-1 0 0,0 0 1 0 0,0 0-1 0 0,0 1 1 0 0,0-1 0 0 0,0 0-1 0 0,0 1 1 0 0,1-1 0 0 0,-1 1-1 0 0,0-1 1 0 0,0 1-1 0 0,1-1 1 0 0,-1 1 0 0 0,0 0-1 0 0,0-1 1 0 0,1 1 0 0 0,-1 0-1 0 0,1-1 1 0 0,-1 1-1 0 0,1 0 1 0 0,-1 0 0 0 0,1 0-1 0 0,-1-1 1 0 0,1 1 0 0 0,0 0-1 0 0,-1 0 1 0 0,1 0-1 0 0,0 0 1 0 0,0 0 0 0 0,0 0-1 0 0,0 0 1 0 0,0 0 0 0 0,0-1-1 0 0,0 1 1 0 0,0 0-1 0 0,0 0 1 0 0,0 0 0 0 0,0 0-1 0 0,0 0 1 0 0,1 0 0 0 0,-1 0-1 0 0,0 0 1 0 0,1 0 5 0 0,1 3-11 0 0,0-1 0 0 0,0 0-1 0 0,0 1 1 0 0,0-1 0 0 0,0 0 0 0 0,1 0 0 0 0,-1 0 0 0 0,1-1-1 0 0,0 1 1 0 0,2 1 11 0 0,2 0 2 0 0,0 1 0 0 0,0-2 0 0 0,1 1-1 0 0,-1-1 1 0 0,1 0 0 0 0,0-1-1 0 0,0 0 1 0 0,0 0 0 0 0,1 0 0 0 0,6-1-2 0 0,5 1 52 0 0,1-2 0 0 0,-1 0 0 0 0,19-3-52 0 0,-15-1 67 0 0,-1 0 0 0 0,0-2 0 0 0,-1-1 0 0 0,1 0 0 0 0,-2-2 0 0 0,9-4-67 0 0,-18 6 16 0 0,0 0-1 0 0,-1-1 1 0 0,1 0 0 0 0,-1-1-1 0 0,-1-1 1 0 0,0 1-1 0 0,0-2 1 0 0,-1 1 0 0 0,-1-1-1 0 0,1 0 1 0 0,-2-1-1 0 0,0 0 1 0 0,0-1-1 0 0,-1 1 1 0 0,0-1 0 0 0,-1 0-1 0 0,-1 0 1 0 0,0-1-1 0 0,1-12-15 0 0,-3 14 0 0 0,-1 1 0 0 0,0-1 0 0 0,-1 1 0 0 0,-1 0 0 0 0,0-1 0 0 0,-1-6 0 0 0,2 18 7 0 0,0-1 0 0 0,0 0 0 0 0,-1 0-1 0 0,1 0 1 0 0,0 0 0 0 0,-1 1-1 0 0,1-1 1 0 0,-1 0 0 0 0,1 0 0 0 0,0 1-1 0 0,-1-1 1 0 0,0 0 0 0 0,1 1 0 0 0,-1-1-1 0 0,1 0 1 0 0,-1 1 0 0 0,0-1 0 0 0,1 1-1 0 0,-1-1 1 0 0,0 1 0 0 0,0-1 0 0 0,1 1-1 0 0,-1 0 1 0 0,0-1 0 0 0,0 1-1 0 0,0 0 1 0 0,0 0 0 0 0,1 0 0 0 0,-1-1-1 0 0,0 1 1 0 0,0 0 0 0 0,0 0 0 0 0,0 0-1 0 0,0 0 1 0 0,0 0 0 0 0,1 1 0 0 0,-1-1-1 0 0,0 0 1 0 0,0 0 0 0 0,0 1 0 0 0,0-1-1 0 0,1 0 1 0 0,-1 1 0 0 0,0-1-1 0 0,0 1 1 0 0,1-1 0 0 0,-1 1 0 0 0,0-1-1 0 0,1 1 1 0 0,-1-1 0 0 0,0 1 0 0 0,1 0-1 0 0,-1-1 1 0 0,1 1 0 0 0,-1 0 0 0 0,1-1-1 0 0,-1 2-6 0 0,-4 8 0 0 0,0 2 0 0 0,0-1 0 0 0,1 0 0 0 0,0 1 0 0 0,1 0 0 0 0,1-1 0 0 0,-1 4 0 0 0,-2 25 3 0 0,1 22-3 0 0,1-11 16 0 0,-3 34 775 0 0,4 1 1 0 0,4 0-1 0 0,4-1 0 0 0,10 49-791 0 0,-5-82 209 0 0,-7-35-210 0 0,0 1 1 0 0,-1 0-1 0 0,-1 1 1 0 0,-1 4 0 0 0,-6-22-601 0 0,3-1 226 0 0,0 1 0 0 0,-1-1 1 0 0,1 1-1 0 0,-1-1 1 0 0,1 0-1 0 0,-1 0 1 0 0,1 0-1 0 0,-1 0 1 0 0,1-1-1 0 0,-1 1 0 0 0,1 0 1 0 0,0-1-1 0 0,-3-1 375 0 0,-7-5-1824 0 0</inkml:trace>
  <inkml:trace contextRef="#ctx0" brushRef="#br0" timeOffset="307.277">490 558 10592 0 0,'1'-2'131'0'0,"0"0"1"0"0,0 1 0 0 0,0-1-1 0 0,0 0 1 0 0,0 0 0 0 0,1 1 0 0 0,-1-1-1 0 0,0 1 1 0 0,1-1 0 0 0,0 1-1 0 0,-1 0 1 0 0,1-1 0 0 0,0 1 0 0 0,-1 0-1 0 0,1 0 1 0 0,0 0 0 0 0,0 0-1 0 0,0 1 1 0 0,0-1 0 0 0,0 0-1 0 0,0 1 1 0 0,1-1-132 0 0,6 0 1357 0 0,0 0-1 0 0,0 1 1 0 0,0 0-1 0 0,7 1-1356 0 0,4-1 1098 0 0,35 4-619 0 0,-1 1 0 0 0,0 3 1 0 0,24 9-480 0 0,-66-15-25 0 0,8 2-44 0 0,11 2-273 0 0,-2 0 0 0 0,1 3 0 0 0,27 11 342 0 0,-44-12-684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32:4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4164 454 8288 0 0,'0'0'638'0'0,"0"0"-111"0"0,0 0 1066 0 0,0 0 509 0 0,0 0 104 0 0,-4 2 517 0 0,4-2-2710 0 0,0 0 0 0 0,0 0 1 0 0,0 0-1 0 0,0 0 0 0 0,0 0 0 0 0,0 0 1 0 0,0 0-1 0 0,0 0 0 0 0,0 0 0 0 0,-1 1 0 0 0,1-1 1 0 0,0 0-1 0 0,0 0 0 0 0,0 0 0 0 0,0 0 1 0 0,0 0-1 0 0,0 0 0 0 0,0 0 0 0 0,0 0 0 0 0,0 0 1 0 0,0 0-1 0 0,0 0 0 0 0,0 0 0 0 0,0 0 1 0 0,0 0-1 0 0,0 0 0 0 0,0 0 0 0 0,0 0 0 0 0,-1 1 1 0 0,1-1-1 0 0,0 0 0 0 0,0 0 0 0 0,0 0 1 0 0,0 0-1 0 0,0 0 0 0 0,0 0 0 0 0,0 0 0 0 0,0 0 1 0 0,0 0-1 0 0,0 0 0 0 0,0 0 0 0 0,0 1 1 0 0,0-1-1 0 0,0 0 0 0 0,0 0 0 0 0,1 0 1 0 0,-1 0-1 0 0,0 0 0 0 0,0 0 0 0 0,0 0 0 0 0,0 0 1 0 0,0 0-1 0 0,0 0 0 0 0,0 0 0 0 0,0 0 1 0 0,0 0-1 0 0,0 0 0 0 0,0 1 0 0 0,0-1 0 0 0,0 0 1 0 0,0 0-1 0 0,0 0 0 0 0,0 0-13 0 0,18 4 2098 0 0,-12-3-1892 0 0,0 1 1 0 0,0-1 0 0 0,0 0-1 0 0,0-1 1 0 0,0 0-1 0 0,4 0-206 0 0,3-1 242 0 0,0 1-147 0 0,-1-1 0 0 0,1 0 0 0 0,-1-1 0 0 0,1-1 0 0 0,-1 0 1 0 0,0-1-1 0 0,0 0 0 0 0,7-4-95 0 0,-15 7 12 0 0,-2-1 0 0 0,1 0-1 0 0,0 0 1 0 0,0-1 0 0 0,-1 1 0 0 0,1 0-1 0 0,-1-1 1 0 0,0 0 0 0 0,1 1 0 0 0,-1-1 0 0 0,-1 0-1 0 0,1 0 1 0 0,0 0 0 0 0,-1 0 0 0 0,1-1 0 0 0,-1 1-1 0 0,0 0 1 0 0,0-1 0 0 0,0 0-12 0 0,-1 3 4 0 0,0 0 0 0 0,0 0 0 0 0,0 0-1 0 0,1-1 1 0 0,-1 1 0 0 0,0 0 0 0 0,1 0 0 0 0,-1 0 0 0 0,0 0 0 0 0,1 0-1 0 0,0 0 1 0 0,-1 1 0 0 0,1-1 0 0 0,-1 0 0 0 0,1 0 0 0 0,0 0-4 0 0,0 0 3 0 0,0 0 0 0 0,-1 0 1 0 0,1 0-1 0 0,0 1 0 0 0,-1-1 1 0 0,1 0-1 0 0,-1 0 0 0 0,1 0 1 0 0,-1 0-1 0 0,0 0 0 0 0,1 0 0 0 0,-1 0 1 0 0,0 0-1 0 0,0 0 0 0 0,1 0 1 0 0,-1 0-1 0 0,0 0 0 0 0,0 0 1 0 0,0-1-1 0 0,-1 0-3 0 0,1-8 50 0 0,0 8-41 0 0,0 0 0 0 0,-1 0 0 0 0,1 0 0 0 0,0 0 0 0 0,0 0 0 0 0,-1 0 1 0 0,0 1-1 0 0,1-1 0 0 0,-1-1-9 0 0,0 2 11 0 0,0 0 1 0 0,1 0-1 0 0,-1 1 0 0 0,0-1 1 0 0,0 0-1 0 0,0 0 1 0 0,0 1-1 0 0,1-1 1 0 0,-1 1-1 0 0,0-1 1 0 0,0 1-1 0 0,0-1 0 0 0,0 1 1 0 0,0 0-1 0 0,0-1 1 0 0,0 1-1 0 0,0 0 1 0 0,-1 0-1 0 0,1 0 0 0 0,0 0 1 0 0,0 0-12 0 0,-4 0 12 0 0,0 0 0 0 0,1 0 0 0 0,-1 1 0 0 0,0 0 1 0 0,1 0-1 0 0,-1 1 0 0 0,0-1 0 0 0,1 1 0 0 0,0 0 0 0 0,-1 0 0 0 0,1 0 1 0 0,0 1-1 0 0,0-1 0 0 0,0 2-12 0 0,-12 7 28 0 0,1 1-1 0 0,-12 13-27 0 0,23-22 28 0 0,1 1 0 0 0,0 0 0 0 0,0 1 0 0 0,1-1 0 0 0,-2 3-28 0 0,-6 10 52 0 0,9-15-45 0 0,0-1-1 0 0,0 1 1 0 0,0-1 0 0 0,1 1-1 0 0,-1-1 1 0 0,1 1 0 0 0,-1-1-1 0 0,1 1 1 0 0,0-1-1 0 0,-1 1 1 0 0,1 0 0 0 0,0-1-1 0 0,0 1 1 0 0,0-1 0 0 0,0 1-1 0 0,0 0 1 0 0,1-1-1 0 0,-1 1 1 0 0,0-1 0 0 0,1 1-1 0 0,-1 0 1 0 0,1-1-1 0 0,0 1-6 0 0,3 18 88 0 0,-4-18-75 0 0,0 0 0 0 0,0 0 0 0 0,0 1 0 0 0,0-1 0 0 0,1 0 0 0 0,-1 0 0 0 0,0 0 0 0 0,1 0 0 0 0,0 0 0 0 0,-1 0 0 0 0,1 0 0 0 0,0 0 0 0 0,0 0 0 0 0,0 0 0 0 0,1 0 0 0 0,-1 1-13 0 0,0-2 8 0 0,0 0-1 0 0,0 0 1 0 0,0 0-1 0 0,-1 0 1 0 0,1 0-1 0 0,0 1 1 0 0,-1-1-1 0 0,1 0 1 0 0,-1 1 0 0 0,0-1-1 0 0,1 0 1 0 0,-1 1-1 0 0,0-1 1 0 0,0 0-1 0 0,0 1 1 0 0,0-1-1 0 0,0 1-7 0 0,1 0 6 0 0,-1-1 0 0 0,0 1 0 0 0,1 0 0 0 0,0 0 0 0 0,-1-1 0 0 0,1 1 0 0 0,0-1 0 0 0,0 1 0 0 0,0 0 0 0 0,0-1 0 0 0,0 0 0 0 0,0 1 0 0 0,1-1 0 0 0,-1 0 0 0 0,1 1-6 0 0,22 18 87 0 0,-23-19-82 0 0,2 1-5 0 0,1 0 0 0 0,0 0 0 0 0,0 0 0 0 0,0-1 0 0 0,-1 1 0 0 0,2-1 0 0 0,-1 0 0 0 0,0 0 0 0 0,0-1 0 0 0,1 1 0 0 0,19 4 238 0 0,-18-4-146 0 0,0 0-1 0 0,0 0 0 0 0,0 0 0 0 0,0-1 1 0 0,0 0-1 0 0,0 0 0 0 0,0-1 1 0 0,3 0-92 0 0,51-12 9 0 0,-45 10-9 0 0,2-2-187 0 0,-1 0-1 0 0,0-1 0 0 0,-1 0 1 0 0,14-9 187 0 0,-17 9-1033 0 0,-1-1 0 0 0,0-1 0 0 0,-1 0 0 0 0,2-1 1033 0 0,3-7-7805 0 0</inkml:trace>
  <inkml:trace contextRef="#ctx0" brushRef="#br0" timeOffset="311.015">4841 32 12440 0 0,'-1'-2'98'0'0,"0"0"0"0"0,0 0 0 0 0,0 0 1 0 0,0 0-1 0 0,0 1 0 0 0,-1-1 1 0 0,1 0-1 0 0,-1 1 0 0 0,1-1 1 0 0,-1 1-1 0 0,0 0 0 0 0,1-1 0 0 0,-1 1 1 0 0,0 0-1 0 0,0 0 0 0 0,0 0 1 0 0,0 0-1 0 0,0 0 0 0 0,0 1 0 0 0,0-1 1 0 0,0 1-1 0 0,0-1 0 0 0,0 1 1 0 0,0 0-1 0 0,0 0 0 0 0,-1 0 0 0 0,1 0 1 0 0,0 0-1 0 0,0 0 0 0 0,0 0 1 0 0,0 1-1 0 0,0-1 0 0 0,-2 2-98 0 0,-3 0 485 0 0,0 0 0 0 0,0 0-1 0 0,0 1 1 0 0,1 0 0 0 0,-1 1 0 0 0,1 0 0 0 0,0 0-1 0 0,0 0 1 0 0,-4 4-485 0 0,8-6 114 0 0,0 1 0 0 0,0-1-1 0 0,0 0 1 0 0,0 1 0 0 0,1-1 0 0 0,-1 1-1 0 0,0 1-113 0 0,-9 13 597 0 0,9-14-506 0 0,0 0 0 0 0,0 0 0 0 0,0 0 1 0 0,0 0-1 0 0,0 0 0 0 0,0 0 0 0 0,1 0 0 0 0,0 1 0 0 0,0-1 0 0 0,0 1 0 0 0,0-1 0 0 0,0 1 0 0 0,0-1 0 0 0,1 3-91 0 0,-5 24 410 0 0,3-22-309 0 0,1 0 0 0 0,0-1 0 0 0,0 1 0 0 0,1 0 0 0 0,0 2-101 0 0,1 28 311 0 0,-2-27-264 0 0,1-1 1 0 0,1 1-1 0 0,0 0 0 0 0,0-1 1 0 0,1 0-1 0 0,0 1 0 0 0,4 8-47 0 0,23 83 328 0 0,42 92 712 0 0,-59-160-832 0 0,-2 0 0 0 0,-1 1 0 0 0,-2 0 0 0 0,-2 0 0 0 0,1 22-208 0 0,-5-43 49 0 0,-1-1-1 0 0,-1 1 0 0 0,0-1 1 0 0,-1 1-1 0 0,0-1 1 0 0,-1 0-1 0 0,-1 0 0 0 0,-3 9-48 0 0,5-17-6 0 0,0-1 0 0 0,0 1 0 0 0,-1-1-1 0 0,1 1 1 0 0,-1-1 0 0 0,0 0 0 0 0,-1 0-1 0 0,1-1 1 0 0,-1 1 0 0 0,0-1 0 0 0,-1 2 6 0 0,2-3-74 0 0,0 0 1 0 0,-1 0-1 0 0,1 0 0 0 0,-1-1 1 0 0,0 1-1 0 0,1-1 1 0 0,-1 0-1 0 0,0 0 0 0 0,0 0 1 0 0,0 0-1 0 0,1-1 1 0 0,-1 0-1 0 0,0 0 0 0 0,0 0 1 0 0,-4 0 73 0 0,4 0-224 0 0,1-1 0 0 0,-1 1 1 0 0,0-1-1 0 0,1 1 0 0 0,-1-1 1 0 0,1 0-1 0 0,-1 0 0 0 0,1-1 1 0 0,-1 1-1 0 0,1-1 0 0 0,0 1 0 0 0,0-1 1 0 0,0 0-1 0 0,-1-1 224 0 0,-8-10-2163 0 0</inkml:trace>
  <inkml:trace contextRef="#ctx0" brushRef="#br0" timeOffset="858.935">4466 495 17191 0 0,'16'-3'152'0'0,"-11"3"17"0"0,1-2 0 0 0,0 1 0 0 0,0-1 0 0 0,3-1-169 0 0,-7 3 471 0 0,-2 0-51 0 0,15-4-360 0 0,0 2 0 0 0,0 0 0 0 0,1 1 0 0 0,-1 0-1 0 0,6 2-59 0 0,26 2 1115 0 0,4 3-1115 0 0,-11-1 2118 0 0,31-1-2118 0 0,-59-4 203 0 0,112-3 1039 0 0,-100 1-1177 0 0,0-2-1 0 0,-1 0 1 0 0,0-1 0 0 0,6-3-65 0 0,-24 6 14 0 0,44-15-127 0 0,-44 15 64 0 0,0-1 0 0 0,0 0 0 0 0,0 0 0 0 0,0 0 0 0 0,0 0 0 0 0,-1-1 0 0 0,0 0 0 0 0,1 0 49 0 0,5-7-613 0 0,0-1 0 0 0,0-1 0 0 0,-2 0 0 0 0,5-7 613 0 0,-5 5-2143 0 0,-1-1 1 0 0,0 0 0 0 0,4-16 2142 0 0,-6 17-580 0 0,-1 1 0 0 0,-1-1 0 0 0,0 0 1 0 0,-1 0-1 0 0,-1 0 0 0 0,0 0 1 0 0,-1 0-1 0 0,-1 0 0 0 0,0 0 0 0 0,-3-14 580 0 0,2 23 475 0 0,-1-1 0 0 0,1 0 0 0 0,-1 1 0 0 0,0 0-1 0 0,0 0 1 0 0,-1 0 0 0 0,0 0 0 0 0,-4-5-475 0 0,5 8 224 0 0,1 0-1 0 0,-1 1 1 0 0,0-1 0 0 0,0 1-1 0 0,0-1 1 0 0,0 1 0 0 0,0 0-1 0 0,0 0 1 0 0,-1 1 0 0 0,1-1-1 0 0,-1 1 1 0 0,1-1 0 0 0,-1 1-1 0 0,0 0 1 0 0,1 1 0 0 0,-1-1-1 0 0,0 1 1 0 0,0-1 0 0 0,1 1-1 0 0,-1 0 1 0 0,0 0 0 0 0,0 1-1 0 0,0-1 1 0 0,1 1 0 0 0,-1 0-1 0 0,0 0 1 0 0,1 0 0 0 0,-1 0-1 0 0,-2 2-223 0 0,0 0 171 0 0,0 1-1 0 0,0-1 1 0 0,0 1-1 0 0,0 0 1 0 0,1 0-1 0 0,0 0 1 0 0,0 1-1 0 0,0 0 1 0 0,1 0-1 0 0,-1 0 1 0 0,1 0-1 0 0,1 1 1 0 0,-1 0-1 0 0,1 0 1 0 0,0 0-1 0 0,-2 3-170 0 0,1 5 165 0 0,0 0 0 0 0,0 1 1 0 0,2-1-1 0 0,-1 1 0 0 0,2-1 0 0 0,0 1 0 0 0,1 0 0 0 0,0 0 0 0 0,1 0-165 0 0,3 15 325 0 0,0-1 0 0 0,2 0 1 0 0,1 0-1 0 0,2 0-325 0 0,15 60 1434 0 0,-4 0 0 0 0,9 87-1434 0 0,-28-149 82 0 0,0-1 0 0 0,-2 1 1 0 0,-1 0-1 0 0,-4 18-82 0 0,6-41 13 0 0,0 0 1 0 0,-1-1-1 0 0,0 1 0 0 0,0-1 0 0 0,0 1 0 0 0,0-1 1 0 0,-1 0-1 0 0,1 1 0 0 0,-1-1 0 0 0,-1 1-13 0 0,2-3-80 0 0,0 1 0 0 0,0-1-1 0 0,0 0 1 0 0,0 0 0 0 0,0-1-1 0 0,0 1 1 0 0,-1 0-1 0 0,1 0 1 0 0,0 0 0 0 0,0-1-1 0 0,-1 1 1 0 0,1-1 0 0 0,0 1-1 0 0,-1-1 1 0 0,1 0 0 0 0,-1 1-1 0 0,1-1 1 0 0,0 0 0 0 0,-1 0-1 0 0,1 0 1 0 0,-1 0 0 0 0,1 0-1 0 0,-1 0 1 0 0,1 0 0 0 0,-1-1-1 0 0,1 1 1 0 0,-1-1 80 0 0,-26-7-8001 0 0,13 2 264 0 0</inkml:trace>
  <inkml:trace contextRef="#ctx0" brushRef="#br0" timeOffset="1155.331">4781 590 10592 0 0,'0'0'488'0'0,"0"0"-12"0"0,7-1-288 0 0,3 0 672 0 0,-1 0 1 0 0,1 1 0 0 0,-1 1 0 0 0,0-1 0 0 0,1 1 0 0 0,5 2-861 0 0,19 1 1981 0 0,74-3 571 0 0,-11-1-1676 0 0,-74 1-820 0 0,0-1 1 0 0,-1-1-1 0 0,1-1 0 0 0,0-1 0 0 0,7-3-56 0 0,-22 4-334 0 0,0-1-1 0 0,-1 0 1 0 0,1-1-1 0 0,-1 1 1 0 0,1-1 0 0 0,-1-1-1 0 0,2-1 335 0 0,4-5-1275 0 0</inkml:trace>
  <inkml:trace contextRef="#ctx0" brushRef="#br0" timeOffset="1469.967">5487 312 8288 0 0,'0'0'381'0'0,"0"0"-6"0"0,3 12-227 0 0,-7 25 6007 0 0,2-12-2391 0 0,2-20-3520 0 0,0-1 1 0 0,0 0-1 0 0,0 0 0 0 0,1 1 0 0 0,-1-1 0 0 0,1 0 0 0 0,2 4-244 0 0,1 13 730 0 0,3 25 2736 0 0,9 33-3466 0 0,-5-30 975 0 0,-6-28-628 0 0,-3-15-261 0 0,0 1-1 0 0,-1-1 0 0 0,1 1 0 0 0,-1 5-85 0 0,-1-12 75 0 0,0 0-113 0 0,0 0 1 0 0,0 0 0 0 0,1 0-1 0 0,-1-1 1 0 0,0 1-1 0 0,0 0 1 0 0,0 0-1 0 0,1 0 1 0 0,-1-1-1 0 0,0 1 1 0 0,0 0 0 0 0,0 0-1 0 0,0-1 1 0 0,0 1-1 0 0,0 0 1 0 0,0 0-1 0 0,0-1 1 0 0,1 1 0 0 0,-1 0-1 0 0,0-1 1 0 0,0 1-1 0 0,0 0 1 0 0,0 0-1 0 0,0-1 1 0 0,-1 1 0 0 0,1 0-1 0 0,0-1 1 0 0,0 1-1 0 0,0 0 1 0 0,0 0-1 0 0,0-1 1 0 0,0 1-1 0 0,0 0 1 0 0,0 0 0 0 0,-1-1-1 0 0,1 1 1 0 0,0 0-1 0 0,0-1 38 0 0,-6-11-1530 0 0,-1 1-1154 0 0,0-3-5137 0 0</inkml:trace>
  <inkml:trace contextRef="#ctx0" brushRef="#br0" timeOffset="1470.967">5418 260 4608 0 0,'-2'-14'448'0'0,"1"14"-311"0"0,1-1 0 0 0,0 1 0 0 0,0-1 0 0 0,0 1 0 0 0,0-1 0 0 0,0 1 1 0 0,0-1-1 0 0,0 1 0 0 0,0-1 0 0 0,0 1 0 0 0,0-1 0 0 0,0 0 0 0 0,0 1 0 0 0,0-1 0 0 0,0 1 0 0 0,0-1 1 0 0,0 1-1 0 0,1-1 0 0 0,-1 1 0 0 0,0-1 0 0 0,0 1 0 0 0,1-1 0 0 0,-1 1 0 0 0,0-1 0 0 0,1 1 0 0 0,-1 0 1 0 0,0-1-1 0 0,1 1 0 0 0,-1 0 0 0 0,1-1 0 0 0,-1 1 0 0 0,1 0 0 0 0,-1-1 0 0 0,1 1 0 0 0,-1 0 0 0 0,1 0 0 0 0,-1-1 1 0 0,1 1-1 0 0,-1 0 0 0 0,1 0 0 0 0,-1 0 0 0 0,1 0 0 0 0,-1 0 0 0 0,1 0 0 0 0,-1 0 0 0 0,1 0 0 0 0,0 0 1 0 0,-1 0-1 0 0,1 0 0 0 0,-1 0 0 0 0,1 0 0 0 0,-1 1-137 0 0,4-1 1191 0 0,-1 1 0 0 0,0 0 0 0 0,1 0-1 0 0,-1 0 1 0 0,0 0 0 0 0,1 1-1191 0 0,31 21 53 0 0,-13-9-5406 0 0,-13-4-677 0 0</inkml:trace>
  <inkml:trace contextRef="#ctx0" brushRef="#br0" timeOffset="1770.365">6067 262 15344 0 0,'0'0'704'0'0,"0"0"-15"0"0,-13-2-419 0 0,7 2 59 0 0,0 1 0 0 0,1 0-1 0 0,-1-1 1 0 0,0 2-1 0 0,0-1 1 0 0,1 1-1 0 0,-1 0 1 0 0,1 0-1 0 0,-1 0 1 0 0,0 1-329 0 0,-10 6 342 0 0,-3 0 147 0 0,0 0 0 0 0,1 2 0 0 0,0 0 0 0 0,-6 7-489 0 0,9-6 265 0 0,1 2-1 0 0,0 0 0 0 0,1 0 0 0 0,0 1 1 0 0,1 1-1 0 0,-2 4-264 0 0,10-13 83 0 0,-1 1 1 0 0,1-1 0 0 0,0 1-1 0 0,1 0 1 0 0,0 0 0 0 0,0 0-1 0 0,1 0 1 0 0,0 0-1 0 0,0 1 1 0 0,1-1 0 0 0,0 1-1 0 0,1-1 1 0 0,0 1 0 0 0,0 0-1 0 0,1 2-83 0 0,0-5 45 0 0,0-1 1 0 0,0 0-1 0 0,1 0 0 0 0,0 0 1 0 0,0 0-1 0 0,0 0 0 0 0,0 0 0 0 0,1-1 1 0 0,0 1-1 0 0,1 1-45 0 0,-2-3 16 0 0,0-1 0 0 0,1 1-1 0 0,-1-1 1 0 0,0 0 0 0 0,1 0 0 0 0,-1 0 0 0 0,1 0 0 0 0,0 0 0 0 0,-1-1 0 0 0,1 1 0 0 0,0-1-1 0 0,0 0 1 0 0,0 0 0 0 0,0 0 0 0 0,0 0 0 0 0,0 0 0 0 0,3 0-16 0 0,2 0 19 0 0,0-1 0 0 0,1 1 0 0 0,-1-2-1 0 0,6 1-18 0 0,-11-1-53 0 0,0 0-1 0 0,0 1 1 0 0,0-1-1 0 0,0 0 1 0 0,0 0-1 0 0,0-1 1 0 0,0 1-1 0 0,0-1 1 0 0,0 1-1 0 0,-1-1 1 0 0,1 0-1 0 0,-1 0 1 0 0,2-2 53 0 0,46-43-3911 0 0,-34 33 2127 0 0</inkml:trace>
  <inkml:trace contextRef="#ctx0" brushRef="#br0" timeOffset="2039.94">6120 414 12440 0 0,'0'0'565'0'0,"0"0"-5"0"0,3 18 868 0 0,-2-5 1056 0 0,0 0 0 0 0,3 9-2484 0 0,0 8 626 0 0,-4-29-550 0 0,2 27 1104 0 0,2-1 0 0 0,1 0 0 0 0,1 0 0 0 0,1 0 0 0 0,6 13-1180 0 0,-13-38 171 0 0,0-2-10 0 0,3 6 172 0 0,0-7-530 0 0,-2 1 98 0 0,-1-1 1 0 0,1 1-1 0 0,-1-1 0 0 0,0 0 0 0 0,0 1 0 0 0,1-1 0 0 0,-1 0 0 0 0,0 1 0 0 0,0-1 0 0 0,0 0 1 0 0,0 0-1 0 0,1 1 0 0 0,-1-1 0 0 0,0 0 0 0 0,0 0 0 0 0,-1 1 0 0 0,1-1 0 0 0,0 0 99 0 0,-2-7-2550 0 0,1 0-5775 0 0</inkml:trace>
  <inkml:trace contextRef="#ctx0" brushRef="#br0" timeOffset="2040.94">6170 229 14832 0 0,'0'0'678'0'0,"0"0"-14"0"0,16 0 203 0 0,2 9 437 0 0,-16-8-1258 0 0,0 0 0 0 0,0 0 0 0 0,0 0 0 0 0,0 0-1 0 0,0 0 1 0 0,0-1 0 0 0,0 1 0 0 0,0-1 0 0 0,2 1-46 0 0,3 7 85 0 0,-7-8-145 0 0,0 1 1 0 0,1-1 0 0 0,-1 1-1 0 0,1 0 1 0 0,-1-1 0 0 0,0 1-1 0 0,1-1 1 0 0,-1 1 0 0 0,1-1-1 0 0,-1 1 1 0 0,1-1 0 0 0,-1 0-1 0 0,1 1 1 0 0,0-1 0 0 0,-1 0-1 0 0,1 1 1 0 0,0-1 59 0 0,1 2-603 0 0,9 8-5 0 0</inkml:trace>
  <inkml:trace contextRef="#ctx0" brushRef="#br0" timeOffset="2812.733">6330 473 9216 0 0,'8'5'536'0'0,"1"-1"0"0"0,0 0 0 0 0,0 0 0 0 0,0-1 0 0 0,1 0 0 0 0,-1-1 0 0 0,1 0 0 0 0,-1-1 0 0 0,1 0 0 0 0,2 0-536 0 0,0-1 778 0 0,0 0 0 0 0,-1-1 0 0 0,1-1 1 0 0,-1 0-1 0 0,0 0 0 0 0,0-1 0 0 0,9-4-778 0 0,-17 6 40 0 0,-1 0 0 0 0,0-1-1 0 0,0 1 1 0 0,0-1-1 0 0,0 0 1 0 0,0 1 0 0 0,0-1-1 0 0,0 0 1 0 0,0 0 0 0 0,-1 0-1 0 0,1-1 1 0 0,-1 1-1 0 0,1 0 1 0 0,-1-1 0 0 0,0 1-1 0 0,0-2-39 0 0,2-1 40 0 0,-2 0 0 0 0,1 0 0 0 0,0-1 0 0 0,-1 1 0 0 0,0 0 0 0 0,-1-1 0 0 0,1-3-40 0 0,-1 1 26 0 0,0 1 0 0 0,-1 0 0 0 0,0-1-1 0 0,-1 0-25 0 0,2 6 8 0 0,-1 0 0 0 0,1 0-1 0 0,-1 1 1 0 0,1-1-1 0 0,-1 0 1 0 0,1 1-1 0 0,-1-1 1 0 0,0 1-1 0 0,0-1 1 0 0,0 1-1 0 0,0-1 1 0 0,0 1 0 0 0,0-1-1 0 0,0 1 1 0 0,-1 0-1 0 0,1 0 1 0 0,0 0-1 0 0,-1-1 1 0 0,1 1-1 0 0,-1 0-7 0 0,1 1 2 0 0,-1-1-9 0 0,1 0 0 0 0,-1 0 0 0 0,0 1 0 0 0,1-1 0 0 0,-1 1 0 0 0,0-1 0 0 0,0 1 0 0 0,1-1 0 0 0,-1 1 0 0 0,0 0 0 0 0,0 0 0 0 0,0 0 0 0 0,1 0 0 0 0,-1 0 0 0 0,0 1-1 0 0,0-1 1 0 0,1 0 0 0 0,-1 1 0 0 0,0-1 0 0 0,0 1 0 0 0,1 0 0 0 0,-1 0 0 0 0,1-1 0 0 0,-1 1 0 0 0,1 0 0 0 0,-2 1 7 0 0,-16 8-69 0 0,14-8 56 0 0,1 0 0 0 0,0 0 0 0 0,0 1 0 0 0,0-1 0 0 0,0 1 0 0 0,0 0 0 0 0,0 0 13 0 0,-5 7 25 0 0,1 1-1 0 0,0-1 1 0 0,0 1-1 0 0,1 0 1 0 0,1 1-1 0 0,0 0 1 0 0,0 0-1 0 0,1 0 1 0 0,1 1-1 0 0,0 0-24 0 0,2-7 87 0 0,0 0 0 0 0,1 1 0 0 0,0-1 0 0 0,0 1 0 0 0,1-1 0 0 0,0 0 0 0 0,0 1 0 0 0,1-1 0 0 0,-1 1 0 0 0,1-1 0 0 0,1 0 0 0 0,1 5-87 0 0,-2-4 46 0 0,-1-6-35 0 0,0 1 1 0 0,1 0-1 0 0,-1-1 1 0 0,1 1-1 0 0,-1-1 1 0 0,1 1-1 0 0,-1 0 1 0 0,1-1-1 0 0,0 1 1 0 0,0-1-1 0 0,0 0 1 0 0,0 1-1 0 0,0-1 1 0 0,1 1-12 0 0,-1 0 19 0 0,1 0 0 0 0,-1-1 0 0 0,1 1 0 0 0,0 0 0 0 0,0-1 0 0 0,0 1 0 0 0,0-1 0 0 0,0 0 0 0 0,0 0 0 0 0,0 0 1 0 0,0 0-1 0 0,0 0 0 0 0,1 0 0 0 0,-1 0 0 0 0,0-1 0 0 0,1 1 0 0 0,-1-1 0 0 0,1 0 0 0 0,-1 0 0 0 0,0 1 0 0 0,1-2 0 0 0,1 1-19 0 0,7-1 80 0 0,-1-1-1 0 0,1 0 1 0 0,-1-1-1 0 0,8-3-79 0 0,-3 2 94 0 0,-1-2-43 0 0,1-1 1 0 0,-1 0 0 0 0,0 0-1 0 0,-1-2 1 0 0,1 0 0 0 0,7-7-52 0 0,23-15 0 0 0,-14 15-13 0 0,-30 16 11 0 0,1 0 0 0 0,-1 0 0 0 0,0 0 0 0 0,1 0 1 0 0,-1 0-1 0 0,0 1 0 0 0,0-1 0 0 0,1 0 0 0 0,-1 0 0 0 0,0 0 0 0 0,0 0 1 0 0,1 0-1 0 0,-1 0 0 0 0,0 0 0 0 0,0 1 0 0 0,0-1 0 0 0,1 0 0 0 0,-1 0 0 0 0,0 0 1 0 0,0 1-1 0 0,0-1 0 0 0,1 0 0 0 0,-1 0 0 0 0,0 0 0 0 0,0 1 0 0 0,0-1 0 0 0,0 0 1 0 0,0 0-1 0 0,0 1 0 0 0,0-1 0 0 0,1 0 0 0 0,-1 0 0 0 0,0 1 0 0 0,0-1 1 0 0,0 0-1 0 0,0 1 0 0 0,0-1 0 0 0,0 0 0 0 0,0 0 0 0 0,0 1 2 0 0,0 12-27 0 0,0-12 9 0 0,-1 16 118 0 0,0 0 0 0 0,-2-1 0 0 0,-1 6-100 0 0,-2 15 281 0 0,2-23-225 0 0,3-10-31 0 0,0 0 0 0 0,0 0 0 0 0,0 0 0 0 0,0 0 0 0 0,1 0 0 0 0,0 0 0 0 0,0 1-25 0 0,0-3 65 0 0,0-2 5 0 0,0 0 15 0 0,0 0-10 0 0,0 0-69 0 0,1 0 0 0 0,-1 0 1 0 0,1 0-1 0 0,-1 0 0 0 0,0 0 0 0 0,1 0 1 0 0,-1 0-1 0 0,1 0 0 0 0,-1 0 1 0 0,1 0-1 0 0,-1 0 0 0 0,0 0 1 0 0,1 0-1 0 0,-1 0 0 0 0,1-1 1 0 0,-1 1-1 0 0,0 0 0 0 0,1 0 0 0 0,-1 0 1 0 0,1-1-1 0 0,-1 1 0 0 0,0 0 1 0 0,1-1-1 0 0,-1 1 0 0 0,0 0 1 0 0,0-1-1 0 0,1 1 0 0 0,-1 0 1 0 0,0-1-7 0 0,10-13-109 0 0,-7 9 47 0 0,27-35-959 0 0,-18 22 703 0 0,1 1 0 0 0,1 1 1 0 0,0 0-1 0 0,1 1 0 0 0,9-7 318 0 0,-20 18-6 0 0,0 1 0 0 0,1 1-1 0 0,-1-1 1 0 0,1 0-1 0 0,-1 1 1 0 0,1 0 0 0 0,0 0-1 0 0,0 1 1 0 0,0-1 0 0 0,1 1 6 0 0,-4 0 40 0 0,1 1 0 0 0,-1 0 1 0 0,0 0-1 0 0,1 0 1 0 0,-1 0-1 0 0,1 0 1 0 0,-1 1-1 0 0,0-1 1 0 0,1 1-1 0 0,-1 0 1 0 0,0-1-1 0 0,1 1 1 0 0,-1 0-1 0 0,0 0 1 0 0,0 1-1 0 0,0-1 1 0 0,0 0-1 0 0,0 1 1 0 0,0-1-1 0 0,0 1 0 0 0,0 0 1 0 0,1 1-41 0 0,49 64 1708 0 0,-30-37-1399 0 0,-17-23-174 0 0,0 1-1 0 0,0-1 1 0 0,1 0 0 0 0,4 4-135 0 0,-9-9-52 0 0,1-1 1 0 0,0 0-1 0 0,0 1 1 0 0,-1-1 0 0 0,1 0-1 0 0,0 0 1 0 0,0 0-1 0 0,0 0 1 0 0,0 0-1 0 0,0 0 1 0 0,0-1-1 0 0,1 1 1 0 0,-1-1-1 0 0,0 1 1 0 0,0-1-1 0 0,0 0 1 0 0,0 0 0 0 0,1 0-1 0 0,-1 0 1 0 0,1 0 51 0 0,4-3-1135 0 0,0 0-44 0 0</inkml:trace>
  <inkml:trace contextRef="#ctx0" brushRef="#br0" timeOffset="3566.456">7328 260 15176 0 0,'-9'10'4671'0'0,"-35"36"-2393"0"0,34-37-2150 0 0,0 1 1 0 0,1 1-1 0 0,0 0 1 0 0,0 0-1 0 0,-3 8-128 0 0,-20 42 712 0 0,30-57-674 0 0,1 0-1 0 0,-1 0 1 0 0,1 0-1 0 0,0 0 1 0 0,0 0-1 0 0,0 0 1 0 0,0 1-1 0 0,1-1 1 0 0,0 0-1 0 0,0 1 0 0 0,0-1 1 0 0,0 0-1 0 0,1 1 1 0 0,-1-1-1 0 0,1 0 1 0 0,0 0-1 0 0,1 0 1 0 0,-1 0-1 0 0,1 0 1 0 0,-1 0-1 0 0,1 0 1 0 0,0 0-1 0 0,1 0 1 0 0,-1-1-1 0 0,1 1 1 0 0,-1-1-1 0 0,1 0 1 0 0,0 0-1 0 0,1 0 0 0 0,-1 0 1 0 0,0 0-1 0 0,1-1 1 0 0,-1 1-1 0 0,1-1 1 0 0,0 0-1 0 0,0 0 1 0 0,0-1-1 0 0,1 1-37 0 0,1-1 28 0 0,1 0 0 0 0,-1 0 0 0 0,0-1-1 0 0,1 0 1 0 0,-1 0 0 0 0,0-1 0 0 0,1 0 0 0 0,-1 0-1 0 0,0-1 1 0 0,0 1 0 0 0,0-1 0 0 0,0 0-1 0 0,0-1 1 0 0,0 0 0 0 0,0 0 0 0 0,-1 0 0 0 0,0 0-1 0 0,1-1 1 0 0,2-3-28 0 0,8-7 58 0 0,0 0-1 0 0,9-13-57 0 0,-1 2 51 0 0,41-46-54 0 0,-64 70-62 0 0,0 11-80 0 0,0-9 135 0 0,-1 0 1 0 0,0 0 0 0 0,0 1 0 0 0,0-1-1 0 0,0 0 1 0 0,0 1 0 0 0,0-1-1 0 0,0 0 1 0 0,0 1 0 0 0,0-1 0 0 0,-1 0-1 0 0,1 0 1 0 0,-1 1 9 0 0,-3 9-13 0 0,1 1 0 0 0,0 0 0 0 0,0 0 0 0 0,2 0 0 0 0,-1 0 0 0 0,1 0 0 0 0,1 0 0 0 0,0 0 0 0 0,2 11 13 0 0,-1-14 40 0 0,0-4-20 0 0,0 1-1 0 0,0-1 0 0 0,0 1 1 0 0,1-1-1 0 0,1 3-19 0 0,-3-6 26 0 0,1 0 0 0 0,0-1 0 0 0,0 1 0 0 0,0 0 0 0 0,0-1-1 0 0,0 1 1 0 0,1-1 0 0 0,-1 0 0 0 0,0 1 0 0 0,1-1 0 0 0,-1 0 0 0 0,1 0 0 0 0,-1 0 0 0 0,1 0 0 0 0,0 0-1 0 0,-1 0 1 0 0,1-1 0 0 0,0 1 0 0 0,0 0-26 0 0,2 0 31 0 0,0 0 0 0 0,-1 0 0 0 0,1-1 0 0 0,0 0 0 0 0,0 1 0 0 0,0-1 0 0 0,0 0-1 0 0,-1-1 1 0 0,1 1 0 0 0,0-1 0 0 0,0 0 0 0 0,-1 0 0 0 0,1 0 0 0 0,0 0 0 0 0,-1 0 0 0 0,4-2-31 0 0,4-4 37 0 0,0 0 0 0 0,-1 0 1 0 0,1-1-1 0 0,2-3-37 0 0,5-3 20 0 0,11-11 4 0 0,13-9 16 0 0,-10 9-41 0 0,-23 18-2 0 0,1-1 0 0 0,0 1 1 0 0,0 0 2 0 0,-6 5-2 0 0,-1 0 1 0 0,1 1-1 0 0,0-1 1 0 0,0 1-1 0 0,0 0 0 0 0,0 0 1 0 0,0 0-1 0 0,0 0 1 0 0,0 1-1 0 0,0-1 1 0 0,0 1 1 0 0,-3 1-5 0 0,0 0-1 0 0,0 0 1 0 0,0 0 0 0 0,0 0 0 0 0,0 0 0 0 0,-1 0 0 0 0,1 0 0 0 0,0 0 0 0 0,-1 0 0 0 0,1 1 5 0 0,0 0-3 0 0,1 1 3 0 0,-1-1 0 0 0,0 0 0 0 0,0 1 0 0 0,-1 0 0 0 0,1-1 0 0 0,0 1 0 0 0,-1 0 0 0 0,0-1 0 0 0,1 1 0 0 0,-1 0 0 0 0,0-1 0 0 0,0 1 0 0 0,-1 0 0 0 0,1-1 0 0 0,-1 2 0 0 0,-11 47 0 0 0,4-23 0 0 0,-1 12 0 0 0,-4 16 0 0 0,3 0 0 0 0,2 0 0 0 0,0 52 0 0 0,6-64-55 0 0,0 14-72 0 0,4-11 140 0 0,-2 0 0 0 0,-2 1-13 0 0,2-44 11 0 0,-1 0-1 0 0,1-1 1 0 0,-1 1-1 0 0,0-1 1 0 0,0 1 0 0 0,0-1-1 0 0,-1 1 1 0 0,1-1-1 0 0,-1 0 1 0 0,0 0-1 0 0,0 0 1 0 0,0 0 0 0 0,0 0-1 0 0,-1 0 1 0 0,1 0-1 0 0,-1-1 1 0 0,0 1-1 0 0,1-1 1 0 0,-1 0-1 0 0,0 0 1 0 0,-1 0 0 0 0,1 0-1 0 0,0 0 1 0 0,0-1-1 0 0,-1 0 1 0 0,1 1-1 0 0,-1-1 1 0 0,1 0 0 0 0,-1-1-1 0 0,1 1 1 0 0,-1-1-1 0 0,0 1 1 0 0,1-1-1 0 0,-1 0 1 0 0,0 0 0 0 0,1-1-1 0 0,-1 1 1 0 0,1-1-1 0 0,-2 0-10 0 0,-32-8 17 0 0,3 1 221 0 0,-15-7-238 0 0,38 11-12 0 0,1 0 0 0 0,-1-1 0 0 0,1 0 0 0 0,0-1 0 0 0,1 0 0 0 0,-6-4 12 0 0,4 1-987 0 0,0-1 1 0 0,0-1-1 0 0,0-1 987 0 0,4 4-1783 0 0</inkml:trace>
  <inkml:trace contextRef="#ctx0" brushRef="#br0" timeOffset="-3837.851">298 190 7512 0 0,'-3'0'83'0'0,"2"0"-47"0"0,0 0 0 0 0,1 0 0 0 0,-1 0 0 0 0,1 0 1 0 0,-1 0-1 0 0,1 0 0 0 0,-1 0 0 0 0,1 0 0 0 0,-1 0 0 0 0,0-1 0 0 0,1 1 0 0 0,-1 0 0 0 0,1 0 0 0 0,-1 0 0 0 0,1-1 0 0 0,-1 1 0 0 0,1 0 0 0 0,-1 0 0 0 0,1-1-36 0 0,-4-1 48 0 0,4 0 251 0 0,0 1 1 0 0,0-1-1 0 0,0 1 0 0 0,0 0 1 0 0,0-1-1 0 0,0 1 1 0 0,1-1-1 0 0,-1 1 1 0 0,0 0-1 0 0,1-1 0 0 0,-1 1 1 0 0,1 0-1 0 0,0-1 1 0 0,0 0-300 0 0,0 1 536 0 0,-1 1-479 0 0,0 0 1 0 0,1 0 0 0 0,-1 0 0 0 0,1 0 0 0 0,-1-1-1 0 0,0 1 1 0 0,1 0 0 0 0,-1 0 0 0 0,0 0-1 0 0,1 0 1 0 0,-1-1 0 0 0,0 1 0 0 0,1 0 0 0 0,-1 0-1 0 0,0-1 1 0 0,0 1 0 0 0,1 0 0 0 0,-1 0 0 0 0,0-1-1 0 0,0 1 1 0 0,1 0 0 0 0,-1-1 0 0 0,0 1 0 0 0,0 0-1 0 0,0-1 1 0 0,1 1 0 0 0,-1-1-58 0 0,2-14 1586 0 0,-2 13-1411 0 0,0 0-1 0 0,0 0 1 0 0,-1 0 0 0 0,1 0-1 0 0,0 0 1 0 0,-1 0-1 0 0,1 0 1 0 0,-1 0-1 0 0,0 0 1 0 0,0 0-1 0 0,0 0 1 0 0,0 0-1 0 0,0 0-174 0 0,-1 1 101 0 0,-1-1-1 0 0,1 0 0 0 0,-1 1 1 0 0,0 0-1 0 0,1-1 0 0 0,-1 1 1 0 0,0 0-1 0 0,0 0 1 0 0,0 1-1 0 0,0-1 0 0 0,0 1 1 0 0,0-1-1 0 0,0 1 0 0 0,0 0 1 0 0,-1 0-101 0 0,-9 1 241 0 0,-1 0 1 0 0,-11 2-242 0 0,18-2 51 0 0,-1 1 21 0 0,0 0-1 0 0,1 1 0 0 0,-1-1 0 0 0,1 1 0 0 0,0 1 0 0 0,0-1 1 0 0,0 2-1 0 0,-2 0-71 0 0,-1 2 109 0 0,0 1 1 0 0,0 0 0 0 0,1 0-1 0 0,-9 9-109 0 0,12-9 44 0 0,0 0-1 0 0,0 1 1 0 0,0-1 0 0 0,1 1-1 0 0,1 0 1 0 0,-1 0-1 0 0,1 1 1 0 0,1-1-1 0 0,0 1 1 0 0,0 0-1 0 0,1 0 1 0 0,0 0 0 0 0,1 0-1 0 0,0 0 1 0 0,1 0-1 0 0,0 0 1 0 0,0 0-1 0 0,2 3-43 0 0,-2-7-3 0 0,2 0 0 0 0,-1 1 0 0 0,1-1 0 0 0,0 0 0 0 0,0 0 0 0 0,1-1 0 0 0,-1 1 0 0 0,1 0 0 0 0,1-1 0 0 0,-1 1 0 0 0,1-1 0 0 0,0 1 3 0 0,-1-3 9 0 0,0 0-1 0 0,0 0 1 0 0,0 0-1 0 0,0-1 0 0 0,0 1 1 0 0,1-1-1 0 0,-1 1 0 0 0,1-1 1 0 0,0 0-1 0 0,-1-1 0 0 0,1 1 1 0 0,0 0-1 0 0,0-1 0 0 0,0 0 1 0 0,0 0-1 0 0,0 0 0 0 0,0-1 1 0 0,0 1-1 0 0,1-1-8 0 0,1-1 21 0 0,0 0 0 0 0,0-1 0 0 0,0 0 0 0 0,0 0 0 0 0,0 0 0 0 0,0-1 0 0 0,0 1 0 0 0,-1-1 0 0 0,0-1 0 0 0,1 1-1 0 0,-1-1 1 0 0,0 0 0 0 0,-1 0 0 0 0,3-2-21 0 0,4-5 20 0 0,-1 1 0 0 0,0-2-1 0 0,0 1 1 0 0,-1-1 0 0 0,-1-1-1 0 0,0 1 1 0 0,0-1 0 0 0,2-8-20 0 0,-2 3 26 0 0,-1 1 9 0 0,0-1 0 0 0,-1 1-1 0 0,-1-4-34 0 0,-4 0 84 0 0,-1 21 12 0 0,0 0 3 0 0,-3 10 86 0 0,0 3-5 0 0,1-1 0 0 0,1 0 0 0 0,-1 10-180 0 0,1 0 32 0 0,0-11-79 0 0,1 1-1 0 0,1 0 1 0 0,0 1 47 0 0,1 30 32 0 0,-1 75 467 0 0,0-45-164 0 0,1-6-13 0 0,-1-21 343 0 0,-3 33-665 0 0,0-49 128 0 0,1-9 7 0 0,-1 1-1 0 0,-2 2-134 0 0,4-20 22 0 0,-1 1-1 0 0,1-1 1 0 0,0 0-1 0 0,1 1 1 0 0,-1-1-1 0 0,1 3-21 0 0,0-2 10 0 0,0-1 1 0 0,-1 1-1 0 0,0 0 0 0 0,0 0 0 0 0,0 1-10 0 0,-1 3-25 0 0,1 0 0 0 0,0-1 0 0 0,0 1 0 0 0,1 0 0 0 0,0-1 0 0 0,1 2 25 0 0,0-6 26 0 0,-2-4-45 0 0,0 0 1 0 0,0 1-1 0 0,0-1 0 0 0,0 0 0 0 0,0 0 0 0 0,0 0 1 0 0,1 1-1 0 0,-1-1 0 0 0,0 0 0 0 0,0 0 0 0 0,0 0 1 0 0,0 1-1 0 0,1-1 0 0 0,-1 0 0 0 0,0 0 0 0 0,0 0 0 0 0,0 0 1 0 0,1 0-1 0 0,-1 1 0 0 0,0-1 0 0 0,0 0 0 0 0,1 0 1 0 0,-1 0-1 0 0,0 0 0 0 0,0 0 0 0 0,1 0 0 0 0,-1 0 1 0 0,0 0-1 0 0,0 0 0 0 0,1 0 0 0 0,-1 0 0 0 0,0 0 1 0 0,0 0 18 0 0,8-6-1163 0 0,3-10-366 0 0,-5 4-79 0 0,1-3-352 0 0</inkml:trace>
  <inkml:trace contextRef="#ctx0" brushRef="#br0" timeOffset="-3357.872">580 309 10592 0 0,'0'-3'964'0'0,"0"-7"-608"0"0,0 10 513 0 0,0 0 292 0 0,0 0 58 0 0,-4 6 566 0 0,1-3-1601 0 0,1 0 0 0 0,1 1 0 0 0,-1 0 0 0 0,0-1-1 0 0,1 1 1 0 0,0 0 0 0 0,0-1 0 0 0,0 1 0 0 0,0 2-184 0 0,-4 38 1002 0 0,4-24-579 0 0,-1 5 20 0 0,1-1-1 0 0,1 1 1 0 0,3 17-443 0 0,-2-33 130 0 0,1 0 0 0 0,0 0-1 0 0,2 7-129 0 0,-3-14 33 0 0,0 0 0 0 0,0 0 0 0 0,0 1 0 0 0,0-1 0 0 0,0 0 0 0 0,0 0 0 0 0,0 0 0 0 0,1 0 0 0 0,-1 0 0 0 0,1 0 0 0 0,0-1 0 0 0,-1 1 0 0 0,1 0 0 0 0,0-1 0 0 0,2 2-33 0 0,-2-2 17 0 0,0 0 0 0 0,0-1 0 0 0,0 1 1 0 0,1-1-1 0 0,-1 1 0 0 0,0-1 0 0 0,0 0 0 0 0,1 1 0 0 0,-1-1 0 0 0,0 0 1 0 0,1-1-1 0 0,-1 1 0 0 0,0 0 0 0 0,0-1 0 0 0,1 1 0 0 0,-1-1 0 0 0,0 0 1 0 0,0 1-1 0 0,0-1 0 0 0,0 0 0 0 0,0-1 0 0 0,0 1 0 0 0,0 0 0 0 0,0 0 0 0 0,0-1 1 0 0,1 0-18 0 0,2-4 56 0 0,1 1 1 0 0,-1-1-1 0 0,0 0 1 0 0,0 0-1 0 0,0 0 1 0 0,-1-1-1 0 0,0 1-56 0 0,29-42 30 0 0,-25 39-23 0 0,-2 1-1 0 0,1-2 1 0 0,-1 1 0 0 0,-1-1-1 0 0,1 0 1 0 0,-2 0-1 0 0,1 0 1 0 0,-1-1-7 0 0,1-5 4 0 0,-1 31 69 0 0,-2 18-105 0 0,-1-23 126 0 0,0 1-1 0 0,-1 0 0 0 0,-1 4-93 0 0,1-10 43 0 0,0 0-1 0 0,0 0 1 0 0,1 1 0 0 0,0-1-1 0 0,-1 0 1 0 0,2-1-1 0 0,0 4-42 0 0,4 21 214 0 0,-5-22-151 0 0,0 0-1 0 0,0 0 1 0 0,1 0-1 0 0,0 0 0 0 0,1 0 1 0 0,0 0-1 0 0,1 2-62 0 0,5 11 129 0 0,-8-18-115 0 0,0 0 0 0 0,1 1 1 0 0,-1-1-1 0 0,1-1 1 0 0,0 1-1 0 0,-1 0 1 0 0,1 0-1 0 0,0-1 0 0 0,0 1 1 0 0,0-1-1 0 0,0 1 1 0 0,0-1-1 0 0,0 0 1 0 0,1 0-1 0 0,-1 0 0 0 0,0 0 1 0 0,1 0-1 0 0,-1 0 1 0 0,0-1-1 0 0,1 1 1 0 0,1-1-15 0 0,1 1 23 0 0,0 0 1 0 0,0-1 0 0 0,0 0 0 0 0,0 0 0 0 0,0 0 0 0 0,0 0-1 0 0,0-1 1 0 0,-1 0 0 0 0,1 0 0 0 0,2-1-24 0 0,2-1 2 0 0,0-1-1 0 0,-1 0 1 0 0,1-1 0 0 0,-1 0 0 0 0,0 0-1 0 0,-1-1 1 0 0,1 0 0 0 0,1-3-2 0 0,9-9-1807 0 0,0-2 1 0 0,4-7 1806 0 0,-10 11-1948 0 0,0 1-5267 0 0</inkml:trace>
  <inkml:trace contextRef="#ctx0" brushRef="#br0" timeOffset="-2058.48">1324 335 7920 0 0,'0'0'362'0'0,"9"-9"132"0"0,-8 7-95 0 0,0 0 1 0 0,0-1 0 0 0,0 1-1 0 0,0 0 1 0 0,0 0 0 0 0,-1-1-1 0 0,1 1 1 0 0,-1 0-1 0 0,1-1 1 0 0,-1 1 0 0 0,0 0-1 0 0,0-1 1 0 0,0 0-400 0 0,0 2 126 0 0,0 1 0 0 0,-1-1 0 0 0,1 0 0 0 0,0 1 0 0 0,0-1 0 0 0,-1 1 0 0 0,1-1 1 0 0,0 1-1 0 0,-1-1 0 0 0,1 0 0 0 0,0 1 0 0 0,-1-1 0 0 0,1 1 0 0 0,-1-1 0 0 0,1 1 0 0 0,-1 0 0 0 0,1-1 0 0 0,-1 1 0 0 0,1 0 0 0 0,-1-1 1 0 0,1 1-1 0 0,-1 0 0 0 0,0-1 0 0 0,1 1 0 0 0,-1 0 0 0 0,1 0 0 0 0,-1 0 0 0 0,0 0 0 0 0,1-1 0 0 0,-1 1 0 0 0,0 0 0 0 0,1 0 0 0 0,-1 0 0 0 0,0 1 1 0 0,1-1-1 0 0,-1 0 0 0 0,1 0 0 0 0,-1 0 0 0 0,0 0 0 0 0,1 0 0 0 0,-1 1 0 0 0,0-1-126 0 0,-5 2 269 0 0,0 0-1 0 0,1 0 1 0 0,-1 0 0 0 0,1 1-1 0 0,-1 0 1 0 0,-4 3-269 0 0,2-1 152 0 0,-1 1-22 0 0,0 0-1 0 0,0 0 1 0 0,0 1-1 0 0,1 0 1 0 0,-1 1-1 0 0,0 1-129 0 0,-6 9 273 0 0,1 0 0 0 0,0 1 0 0 0,2 0-1 0 0,0 1 1 0 0,1 1 0 0 0,1 0-1 0 0,1 0 1 0 0,1 1 0 0 0,-1 4-273 0 0,8-22 17 0 0,0 0 0 0 0,0 0 0 0 0,0 0 0 0 0,1 1 0 0 0,0-1 0 0 0,0 0 1 0 0,0 0-1 0 0,0 0 0 0 0,0 0 0 0 0,1 0 0 0 0,0 0 0 0 0,0 0 0 0 0,0 0 0 0 0,0 0 0 0 0,0 0 0 0 0,3 3-17 0 0,-2-2 80 0 0,0-4-69 0 0,-1 0 0 0 0,0 0 1 0 0,0-1-1 0 0,1 1 0 0 0,-1-1 0 0 0,1 1 0 0 0,-1-1 0 0 0,1 1 0 0 0,-1-1 0 0 0,1 0 0 0 0,-1 0 0 0 0,1 1 1 0 0,-1-1-12 0 0,0 0 5 0 0,3 0 34 0 0,0 0 0 0 0,1-1-1 0 0,-1 1 1 0 0,1-1 0 0 0,-1 0 0 0 0,0 0 0 0 0,1 0 0 0 0,-1 0 0 0 0,0-1 0 0 0,0 0 0 0 0,0 1 0 0 0,2-2-39 0 0,2-2 52 0 0,1-1-1 0 0,-1 0 1 0 0,0 0-1 0 0,0 0 1 0 0,0-1-52 0 0,-3 2-23 0 0,1 0 0 0 0,-1-1-1 0 0,0 1 1 0 0,0-1 0 0 0,-1 0 0 0 0,0 0 0 0 0,0-1 0 0 0,1-2 23 0 0,13-25 15 0 0,-13 25 9 0 0,0 1 0 0 0,-1-1 0 0 0,0 0-1 0 0,0-2-23 0 0,-1-4-44 0 0,-3 12 15 0 0,0 3 29 0 0,0 0-1 0 0,0 0 1 0 0,0 0 0 0 0,0 0-1 0 0,0 0 1 0 0,0 0 0 0 0,0 0-1 0 0,0 0 1 0 0,0-1 0 0 0,0 1 0 0 0,0 0-1 0 0,0 0 1 0 0,0 0 0 0 0,0 0-1 0 0,0 0 1 0 0,0 0 0 0 0,0 0-1 0 0,0 0 1 0 0,0 0 0 0 0,0 0-1 0 0,0 0 1 0 0,0-1 0 0 0,0 1 0 0 0,0 0-1 0 0,0 0 1 0 0,0 0 0 0 0,0 0-1 0 0,0 0 1 0 0,0 0 0 0 0,0 0-1 0 0,-1 0 1 0 0,1 0 0 0 0,0 0-1 0 0,0 0 1 0 0,0 0 0 0 0,0 0 0 0 0,0 0-1 0 0,0 0 1 0 0,0 0 0 0 0,0 0-1 0 0,0-1 1 0 0,0 1 0 0 0,0 0-1 0 0,0 0 1 0 0,-1 0 0 0 0,1 0-1 0 0,0 0 1 0 0,0 0 0 0 0,0 0 0 0 0,0 0-1 0 0,0 0 1 0 0,0 0 0 0 0,0 0-1 0 0,0 0 1 0 0,0 1 0 0 0,-5 3-28 0 0,-3 8-16 0 0,6-6 44 0 0,1-1 1 0 0,0 1 0 0 0,0 0-1 0 0,0 0 1 0 0,1 0 0 0 0,0-1-1 0 0,0 1 1 0 0,0 0 0 0 0,1 0-1 0 0,0 0 1 0 0,0-1 0 0 0,0 1-1 0 0,1 0 1 0 0,0-1 0 0 0,0 1-1 0 0,0 0 0 0 0,1-1 0 0 0,0 0 0 0 0,0-1 0 0 0,1 1 0 0 0,-1-1 0 0 0,5 4 0 0 0,0 2 0 0 0,-5-8 0 0 0,0 0-1 0 0,0-1 0 0 0,1 1 1 0 0,-1 0-1 0 0,1-1 0 0 0,-1 0 1 0 0,1 0-1 0 0,-1 0 0 0 0,1 0 1 0 0,0-1-1 0 0,-1 1 0 0 0,1-1 1 0 0,0 0-1 0 0,0 0 0 0 0,-1 0 1 0 0,2-1 0 0 0,5-1 2 0 0,-1-1 1 0 0,0 0 0 0 0,0-1-1 0 0,0 1 1 0 0,0-2 0 0 0,-1 1-1 0 0,6-5-2 0 0,-10 6-127 0 0,1 0 0 0 0,-1-1 0 0 0,0 0 0 0 0,0 0 0 0 0,-1 0 1 0 0,1 0-1 0 0,-1 0 0 0 0,0-1 0 0 0,0 1 0 0 0,0-1 0 0 0,0 0 0 0 0,-1 0 0 0 0,0 0 0 0 0,0-1 127 0 0,9-25-1597 0 0,7-23-1726 0 0,-16 48 3033 0 0,-1 0 0 0 0,0 0 1 0 0,-1 0-1 0 0,1 0 0 0 0,-1 0 0 0 0,0 0 0 0 0,0 0 1 0 0,-1-1 289 0 0,-1 2 52 0 0,2 4 222 0 0,0 17 923 0 0,0 7-547 0 0,0 1 0 0 0,2-1 0 0 0,1 0-1 0 0,1 0 1 0 0,1 0 0 0 0,0-1-1 0 0,10 21-649 0 0,-4-9 778 0 0,-10-33-505 0 0,-1-1 30 0 0,0 0 7 0 0,0 0-28 0 0,0 0-129 0 0,0 0-52 0 0,0 0-6 0 0,0 0-88 0 0,1-1 0 0 0,-1 1-1 0 0,1 0 1 0 0,-1 0 0 0 0,1 0 0 0 0,-1-1 0 0 0,0 1 0 0 0,1 0-1 0 0,-1 0 1 0 0,1-1 0 0 0,-1 1 0 0 0,0 0 0 0 0,1-1 0 0 0,-1 1-1 0 0,0 0 1 0 0,1-1 0 0 0,-1 1 0 0 0,0-1 0 0 0,0 1 0 0 0,1-1 0 0 0,-1 1-1 0 0,0 0 1 0 0,0-1 0 0 0,0 1 0 0 0,0-1 0 0 0,1 1 0 0 0,-1-1-1 0 0,0 1 1 0 0,0-1 0 0 0,0 1 0 0 0,0-1 0 0 0,0 1 0 0 0,0-1-1 0 0,0 1-6 0 0,-2-21 83 0 0,2 19-85 0 0,0-10-96 0 0,0 1 0 0 0,1-1 1 0 0,1 1-1 0 0,-1-1 0 0 0,4-7 98 0 0,1-13-461 0 0,-1 6-674 0 0,6-21 1135 0 0,-10 44-26 0 0,0 1 1 0 0,1-1 0 0 0,-1 1-1 0 0,0-1 1 0 0,1 1-1 0 0,-1-1 1 0 0,1 1-1 0 0,0 0 1 0 0,0 0-1 0 0,0 0 1 0 0,0 0-1 0 0,0 0 1 0 0,0 0-1 0 0,1 0 1 0 0,-1 1-1 0 0,1-1 1 0 0,-1 1-1 0 0,1 0 26 0 0,-3 0 0 0 0,1 1 0 0 0,-1 0 0 0 0,1 0 0 0 0,-1-1 0 0 0,1 1 0 0 0,-1 0 0 0 0,1 0 0 0 0,-1 0 0 0 0,1-1 0 0 0,0 1 0 0 0,-1 0 0 0 0,1 0 0 0 0,-1 0 0 0 0,1 0 0 0 0,-1 0 0 0 0,1 0 0 0 0,-1 0 0 0 0,1 1 0 0 0,0-1 0 0 0,-1 0 0 0 0,1 0 0 0 0,-1 0 0 0 0,1 0 0 0 0,-1 1 0 0 0,1-1 0 0 0,-1 0 0 0 0,1 1 0 0 0,-1-1 0 0 0,1 0 0 0 0,-1 1 0 0 0,0-1 0 0 0,1 0 0 0 0,-1 1 0 0 0,1-1 0 0 0,-1 1 0 0 0,0-1 0 0 0,1 1 0 0 0,-1-1 0 0 0,0 1 0 0 0,0-1 0 0 0,2 3 0 0 0,10 10 181 0 0,-1 2 0 0 0,-1-1 0 0 0,0 2 0 0 0,0-1 0 0 0,-2 1 0 0 0,0 2-181 0 0,18 30 772 0 0,3 16 296 0 0,-17-42-735 0 0,6 13 184 0 0,-17-35-434 0 0,6 1 4 0 0,-7 0-107 0 0,0-1 0 0 0,1 0 0 0 0,-1 0 0 0 0,1 0 1 0 0,-1 0-1 0 0,0 0 0 0 0,1 0 0 0 0,-1 0 0 0 0,1 0 1 0 0,-1 0-1 0 0,0 0 0 0 0,1 0 0 0 0,-1 0 1 0 0,1 0-1 0 0,-1 0 0 0 0,1 0 0 0 0,-1 0 0 0 0,0 0 1 0 0,1-1-1 0 0,-1 1 0 0 0,0 0 0 0 0,1 0 0 0 0,-1-1 1 0 0,0 1-1 0 0,1 0 0 0 0,-1 0 0 0 0,0-1 1 0 0,1 1-1 0 0,-1 0 0 0 0,0-1 0 0 0,1 1 20 0 0,2-3-531 0 0,0-1 0 0 0,-1 0 0 0 0,1 1 0 0 0,0-1 0 0 0,-1 0 0 0 0,0 0-1 0 0,1-2 532 0 0,-3 5-227 0 0,6-11-1464 0 0</inkml:trace>
  <inkml:trace contextRef="#ctx0" brushRef="#br0" timeOffset="-1794.573">2005 190 10136 0 0,'0'0'777'0'0,"0"15"1174"0"0,2 22 4121 0 0,8 20-4866 0 0,-4-24 259 0 0,5 13 1590 0 0,15 45-3055 0 0,0-2 484 0 0,-21-75-435 0 0,-5-13-59 0 0,1 1 0 0 0,0 0 0 0 0,0 0 0 0 0,-1 0 0 0 0,1 0-1 0 0,-1 0 1 0 0,1 0 0 0 0,-1 0 0 0 0,0 0 0 0 0,0 0 0 0 0,0 0-1 0 0,0 0 1 0 0,0 1 10 0 0,-2-2-481 0 0,-1 1-1 0 0,1-1 0 0 0,0 0 1 0 0,-1 0-1 0 0,1 0 0 0 0,0-1 1 0 0,-1 1-1 0 0,-1 0 482 0 0,-5-2-5353 0 0,-3-4-1496 0 0</inkml:trace>
  <inkml:trace contextRef="#ctx0" brushRef="#br0" timeOffset="-1246.2">1902 470 6448 0 0,'0'0'297'0'0,"0"0"-9"0"0,0 0 125 0 0,0 0 1225 0 0,2-1 552 0 0,4-2-1131 0 0,1 1-1 0 0,0-1 0 0 0,0 1 0 0 0,0 1 1 0 0,0 0-1 0 0,1 0 0 0 0,6 0-1058 0 0,57 1 1115 0 0,-32 1-386 0 0,-36-1-709 0 0,49 0 422 0 0,0-2 1 0 0,11-4-443 0 0,-42 3-15 0 0,-10 2 114 0 0,0 0 0 0 0,0-1 0 0 0,-1-1 0 0 0,1 0 0 0 0,9-4-99 0 0,-10 4 118 0 0,-9 3-115 0 0,1 0 0 0 0,-1-1-1 0 0,0 1 1 0 0,1-1 0 0 0,-1 1-1 0 0,0-1 1 0 0,0 1-1 0 0,0-1 1 0 0,1 0 0 0 0,-1 1-1 0 0,0-1 1 0 0,0 0-1 0 0,0 0 1 0 0,0 0 0 0 0,0 0-1 0 0,0 0-2 0 0,3-4-22 0 0,-2 3-43 0 0,-1-1 0 0 0,1 1 0 0 0,0-1 0 0 0,-1 1 0 0 0,0-1 0 0 0,1 1 0 0 0,-1-1 0 0 0,0 0 0 0 0,0 1 0 0 0,0-1 0 0 0,-1 0 0 0 0,1-2 65 0 0,-1 5-8 0 0,-1 0 0 0 0,0 0 0 0 0,1 0 1 0 0,-1 0-1 0 0,1 1 0 0 0,-1-1 1 0 0,1 0-1 0 0,-1 0 0 0 0,1 1 0 0 0,-1-1 1 0 0,1 0-1 0 0,-1 0 0 0 0,1 1 0 0 0,0-1 1 0 0,-1 1-1 0 0,1-1 0 0 0,-1 0 1 0 0,1 1-1 0 0,0-1 0 0 0,-1 1 8 0 0,-3 5 105 0 0,0 0-1 0 0,1 1 1 0 0,0-1-1 0 0,0 1 1 0 0,0 0 0 0 0,1-1-1 0 0,0 1 1 0 0,0 1-1 0 0,1-1 1 0 0,-1 0 0 0 0,2 0-1 0 0,-1 0 1 0 0,1 1-1 0 0,0-1 1 0 0,1 0-1 0 0,0 0 1 0 0,0 0 0 0 0,2 7-105 0 0,-1-3 238 0 0,-1-8-154 0 0,-1 0-1 0 0,1 0 1 0 0,0 1 0 0 0,0-1-1 0 0,0 0 1 0 0,1 0-1 0 0,-1 0 1 0 0,1 0 0 0 0,0 0-1 0 0,-1 0 1 0 0,1-1 0 0 0,1 1-1 0 0,-1-1 1 0 0,0 1-84 0 0,12 11 528 0 0,-12-12-428 0 0,1 1 0 0 0,-1-1 0 0 0,0 1 0 0 0,1-1 1 0 0,0 0-1 0 0,-1 0 0 0 0,1-1 0 0 0,1 1-100 0 0,-1 0 31 0 0,1 0-1 0 0,0-1 1 0 0,-1 0-1 0 0,1 0 1 0 0,0 0-1 0 0,0 0 1 0 0,0-1-1 0 0,0 1 1 0 0,0-1-1 0 0,0 0 1 0 0,0 0-1 0 0,0 0 1 0 0,0-1 0 0 0,0 0-1 0 0,-1 1 1 0 0,1-1-1 0 0,0-1 1 0 0,0 1-1 0 0,-1 0 1 0 0,1-1-1 0 0,0 0 1 0 0,-1 0-1 0 0,1 0-30 0 0,0-1 38 0 0,1-1-1 0 0,0 1 1 0 0,-1-1-1 0 0,0 0 1 0 0,0 0-1 0 0,0-1 0 0 0,0 1 1 0 0,-1-1-1 0 0,1 0 1 0 0,-1 0-1 0 0,0 0 1 0 0,-1 0-1 0 0,0-1 1 0 0,1 1-1 0 0,-1-2-37 0 0,7-22-23 0 0,-5 18 2 0 0,0-1-1 0 0,-1 1 1 0 0,0 0-1 0 0,-1-1 1 0 0,-1 0-1 0 0,1-10 22 0 0,-2-4-93 0 0,0 25 13 0 0,0 17 13 0 0,1-2 61 0 0,1 0-1 0 0,1 0 0 0 0,0 0 1 0 0,0-1-1 0 0,2 1 0 0 0,0-1 1 0 0,0 0-1 0 0,1 0 7 0 0,-1 4-151 0 0,-5-15 82 0 0,1 0 0 0 0,-1 0-1 0 0,0 0 1 0 0,1-1 0 0 0,0 1 0 0 0,-1 0-1 0 0,1-1 1 0 0,0 1 0 0 0,0-1 0 0 0,0 1-1 0 0,0-1 1 0 0,0 1 0 0 0,0-1 0 0 0,0 1-1 0 0,0-1 1 0 0,2 1 69 0 0,6 5 306 0 0,0 1 1 0 0,0-2-1 0 0,1 1 0 0 0,9 4-306 0 0,-15-10 16 0 0,-1 1 0 0 0,1-1-1 0 0,0 0 1 0 0,-1 0 0 0 0,1 0 0 0 0,0-1 0 0 0,0 1-1 0 0,-1-1 1 0 0,1 0 0 0 0,0 0 0 0 0,0 0-1 0 0,0 0 1 0 0,-1-1 0 0 0,1 0 0 0 0,0 0 0 0 0,1 0-16 0 0,-2 0-282 0 0,-1 0 0 0 0,1 0 0 0 0,-1-1 0 0 0,1 1 0 0 0,-1-1 0 0 0,1 1 1 0 0,-1-1-1 0 0,0 0 0 0 0,0 0 0 0 0,0 0 0 0 0,0 0 0 0 0,0 0 1 0 0,0-1 281 0 0,4-6-2222 0 0</inkml:trace>
  <inkml:trace contextRef="#ctx0" brushRef="#br0" timeOffset="-659.251">2950 304 16727 0 0,'0'0'382'0'0,"0"0"54"0"0,1 8 428 0 0,5 22-750 0 0,-1-10 559 0 0,-1 0 0 0 0,-1 0 0 0 0,0 20-673 0 0,6 86 4255 0 0,-9-99-3045 0 0,-9-38-1062 0 0,8 6-230 0 0,-1 0 0 0 0,1 1 0 0 0,0-1 0 0 0,1 0 0 0 0,-1 0 0 0 0,1 0 0 0 0,0 0 0 0 0,1-3 82 0 0,5-39-748 0 0,-3 38 555 0 0,0-1 0 0 0,0 1 0 0 0,1 0 0 0 0,0 0 0 0 0,0 0 0 0 0,1 0 0 0 0,1 1 0 0 0,2-4 193 0 0,-7 10-19 0 0,0 1 1 0 0,0 0-1 0 0,0 0 0 0 0,1 0 0 0 0,-1-1 0 0 0,0 1 0 0 0,1 1 1 0 0,-1-1-1 0 0,1 0 0 0 0,-1 0 0 0 0,1 0 0 0 0,-1 1 0 0 0,1-1 1 0 0,-1 1-1 0 0,1-1 0 0 0,0 1 0 0 0,-1 0 0 0 0,1-1 0 0 0,0 1 1 0 0,-1 0-1 0 0,1 0 0 0 0,0 0 0 0 0,-1 0 0 0 0,2 1 19 0 0,-1-1-1 0 0,1 1-1 0 0,-1 0 0 0 0,0-1 0 0 0,1 1 0 0 0,-1 0 1 0 0,0 0-1 0 0,0 1 0 0 0,1-1 0 0 0,-1 0 0 0 0,0 1 0 0 0,-1-1 1 0 0,1 1-1 0 0,0 0 0 0 0,0 0 0 0 0,-1 0 0 0 0,1 0 1 0 0,0 0 1 0 0,32 51 1468 0 0,7 19-1468 0 0,-19-41 638 0 0,-17-25-454 0 0,0 0-1 0 0,-1 0 1 0 0,0 0 0 0 0,0 1 0 0 0,1 2-184 0 0,-5-8 111 0 0,0-1-30 0 0,0 0-8 0 0,0 0-2 0 0,0 0-6 0 0,0-1-57 0 0,1 1 0 0 0,-1 0 0 0 0,1 0 0 0 0,-1 0 0 0 0,1-1 0 0 0,-1 1-1 0 0,1 0 1 0 0,-1-1 0 0 0,0 1 0 0 0,1 0 0 0 0,-1-1 0 0 0,1 1 0 0 0,-1-1 0 0 0,0 1 0 0 0,1 0-1 0 0,-1-1 1 0 0,0 1 0 0 0,0-1 0 0 0,1 1 0 0 0,-1-1 0 0 0,0 1 0 0 0,0-1 0 0 0,0 0-8 0 0,5-13 46 0 0,-5 12-15 0 0,7-25-399 0 0,2 1-1 0 0,0 0 1 0 0,2 1 0 0 0,6-11 368 0 0,-12 28-159 0 0,1 0 1 0 0,0 0-1 0 0,3-3 159 0 0,-3 4-90 0 0,-5 6 89 0 0,0 0 0 0 0,0 0 0 0 0,0 0 0 0 0,0 0-1 0 0,0 0 1 0 0,1 0 0 0 0,-1 1 0 0 0,0-1 0 0 0,1 0 0 0 0,-1 1-1 0 0,0-1 1 0 0,1 1 0 0 0,-1-1 0 0 0,1 1 0 0 0,-1 0 0 0 0,1-1-1 0 0,-1 1 1 0 0,1 0 0 0 0,-1 0 0 0 0,1 0 0 0 0,-1 0 0 0 0,1 0-1 0 0,-1 1 1 0 0,0-1 0 0 0,1 0 0 0 0,-1 1 0 0 0,1-1 0 0 0,-1 1-1 0 0,1-1 1 0 0,-1 1 0 0 0,0 0 0 0 0,0-1 0 0 0,1 1 0 0 0,-1 0 0 0 0,1 1 0 0 0,2 1 67 0 0,0 0-1 0 0,0 0 1 0 0,0 1-1 0 0,0 0 1 0 0,0 0-1 0 0,-1 0 0 0 0,0 0 1 0 0,0 1-1 0 0,2 2-65 0 0,1 4 214 0 0,1 1 82 0 0,0 0 1 0 0,-1 1-1 0 0,0 0 0 0 0,-1 0 0 0 0,0 1 1 0 0,-1-1-1 0 0,-1 1 0 0 0,1 8-296 0 0,2 3 441 0 0,-4-21-386 0 0,-1 0-1 0 0,0-1 0 0 0,0 1 1 0 0,0 0-1 0 0,-1-1 1 0 0,1 1-1 0 0,-1 0 0 0 0,0-1 1 0 0,0 3-55 0 0,-1-2 23 0 0,1 0 1 0 0,0 1-1 0 0,0-1 1 0 0,0 0-1 0 0,1 1 0 0 0,0-1 1 0 0,-1 0-1 0 0,2 1 1 0 0,0 1-24 0 0,-2-5-39 0 0,1 1 0 0 0,-1 0 0 0 0,1-1 0 0 0,0 1 0 0 0,0-1 0 0 0,-1 1 0 0 0,1-1 0 0 0,0 1 0 0 0,1-1 0 0 0,-1 0 0 0 0,0 0 0 0 0,0 1 0 0 0,0-1 0 0 0,1 0 0 0 0,-1 0 0 0 0,1 0 0 0 0,-1 0 0 0 0,1-1 0 0 0,-1 1 0 0 0,1 0 0 0 0,-1-1 0 0 0,1 1-1 0 0,0-1 1 0 0,1 1 39 0 0,17 2-3557 0 0,-5-2-5274 0 0</inkml:trace>
  <inkml:trace contextRef="#ctx0" brushRef="#br0" timeOffset="7812.969">395 1385 12440 0 0,'0'0'957'0'0,"0"0"-509"0"0,0 0 179 0 0,0 0 143 0 0,0 8 759 0 0,-3 1-1162 0 0,3-8-329 0 0,-1 0 0 0 0,1 0 0 0 0,0 0 1 0 0,0 1-1 0 0,-1-1 0 0 0,1 0 0 0 0,0 0 0 0 0,0 0 0 0 0,0 1 0 0 0,0-1 1 0 0,0 0-1 0 0,1 0 0 0 0,-1 1 0 0 0,0-1 0 0 0,1 1-38 0 0,-1 1 114 0 0,1 0 0 0 0,-1-1 0 0 0,0 1 0 0 0,0 0 0 0 0,0 0 1 0 0,0 0-1 0 0,-1 0 0 0 0,1-1 0 0 0,-1 3-114 0 0,-2 18 862 0 0,5 34 746 0 0,2-1 0 0 0,10 48-1608 0 0,-12-88 142 0 0,4 14 12 0 0,-1-16-125 0 0,-1 1 1 0 0,0-1-1 0 0,-1 4-29 0 0,3 12-100 0 0,-5-29-191 0 0,-1 1 0 0 0,0-1-1 0 0,0 0 1 0 0,0 1-1 0 0,0-1 1 0 0,0 0 0 0 0,0 0-1 0 0,-1 1 1 0 0,1-1 0 0 0,0 0-1 0 0,-1 1 1 0 0,1-1-1 0 0,-1 1 292 0 0,1-1-1344 0 0</inkml:trace>
  <inkml:trace contextRef="#ctx0" brushRef="#br0" timeOffset="8109.687">183 1577 10136 0 0,'0'-16'1282'0'0,"0"15"-1127"0"0,0 1 0 0 0,0-1 0 0 0,1 1 0 0 0,-1-1 0 0 0,0 0 0 0 0,0 1 0 0 0,1-1 0 0 0,-1 1 0 0 0,0-1 0 0 0,0 1 0 0 0,1 0 0 0 0,-1-1 0 0 0,1 1 0 0 0,-1-1 0 0 0,0 1 0 0 0,1-1 0 0 0,-1 1 0 0 0,1 0 0 0 0,-1-1 0 0 0,1 1 0 0 0,-1 0 0 0 0,1 0 0 0 0,-1-1 0 0 0,1 1 0 0 0,0 0 0 0 0,-1 0 0 0 0,1 0 0 0 0,-1 0 0 0 0,1 0 0 0 0,-1 0 0 0 0,1 0 0 0 0,0 0-155 0 0,22-1 1009 0 0,-19 1-973 0 0,34 2 1562 0 0,27 4-1598 0 0,-41-3 264 0 0,45 7 413 0 0,-37-5-507 0 0,0-1 0 0 0,0-1-1 0 0,25-2-169 0 0,-43-2-292 0 0,0 0 0 0 0,0-1-1 0 0,0-1 1 0 0,-1 0-1 0 0,1 0 1 0 0,-1-2-1 0 0,0 1 1 0 0,0-2-1 0 0,5-3 293 0 0,-3 0-1352 0 0</inkml:trace>
  <inkml:trace contextRef="#ctx0" brushRef="#br0" timeOffset="8592.328">788 1393 10880 0 0,'-3'-2'155'0'0,"3"1"-96"0"0,-1 1 1 0 0,1-1-1 0 0,-1 1 0 0 0,1-1 1 0 0,-1 1-1 0 0,0 0 1 0 0,1-1-1 0 0,-1 1 0 0 0,0-1 1 0 0,1 1-1 0 0,-1 0 1 0 0,0 0-1 0 0,0-1 0 0 0,0 1-59 0 0,1 0 74 0 0,-1 0-1 0 0,1 0 0 0 0,-1 1 0 0 0,1-1 0 0 0,-1 0 1 0 0,1 0-1 0 0,-1 0 0 0 0,1 1 0 0 0,-1-1 0 0 0,1 0 1 0 0,-1 0-1 0 0,1 1 0 0 0,0-1 0 0 0,-1 0 0 0 0,1 1 1 0 0,0-1-1 0 0,-1 1 0 0 0,1-1 0 0 0,0 0 0 0 0,-1 1 1 0 0,1-1-1 0 0,0 1 0 0 0,0-1 0 0 0,0 1 0 0 0,-1-1 1 0 0,1 1-1 0 0,0-1 0 0 0,0 1-73 0 0,-2 11 1297 0 0,1 56 997 0 0,1-53-1798 0 0,0 0-1 0 0,1 0 1 0 0,2 7-496 0 0,1 30 700 0 0,-3-21-119 0 0,1 1-1 0 0,3 9-580 0 0,-3-23 311 0 0,-2-1 0 0 0,1 0-1 0 0,-2 2-310 0 0,0 11 492 0 0,-1-7-148 0 0,0-1 862 0 0,2-22-1183 0 0,0 0 0 0 0,1 0 1 0 0,-1 0-1 0 0,0 0 0 0 0,0 0 0 0 0,0 0 1 0 0,0 0-1 0 0,0 0 0 0 0,0 0 0 0 0,0 0 1 0 0,0 0-1 0 0,0 0 0 0 0,0 0 1 0 0,0 0-1 0 0,0 0 0 0 0,0 0 0 0 0,0 0 1 0 0,0 0-1 0 0,0 0 0 0 0,0 0 0 0 0,0 0-23 0 0,3-12 186 0 0,-2-6-14 0 0,-1 16-162 0 0,0-1 0 0 0,0 1 0 0 0,0-1 0 0 0,0 1 0 0 0,1 0 0 0 0,-1-1 0 0 0,1 1 0 0 0,0 0 0 0 0,0-1 0 0 0,0 0-10 0 0,7-22 1 0 0,-7 21-3 0 0,0 0-1 0 0,0 0 0 0 0,0-1 1 0 0,1 1-1 0 0,0 0 1 0 0,0-1 2 0 0,4-5-56 0 0,-4 7 20 0 0,-1 0 0 0 0,1 0-1 0 0,0 0 1 0 0,-1 0 0 0 0,2 0 0 0 0,-1 1 0 0 0,0-1 0 0 0,0 1 0 0 0,1-1 0 0 0,-1 1-1 0 0,1 0 1 0 0,0 0 36 0 0,-1 2-8 0 0,-1 0 1 0 0,1 0-1 0 0,-1 1 0 0 0,1-1 0 0 0,0 1 0 0 0,-1-1 1 0 0,1 1-1 0 0,-1-1 0 0 0,1 1 0 0 0,-1 0 0 0 0,0 0 1 0 0,1 0 7 0 0,0 0-3 0 0,3 3 3 0 0,-1-1 0 0 0,0 0 0 0 0,1 1 0 0 0,-2 0 0 0 0,1 0 0 0 0,0 1 0 0 0,-1-1 0 0 0,0 1 0 0 0,0-1 0 0 0,0 1 0 0 0,6 9 0 0 0,-1-4 9 0 0,0 1-1 0 0,0-1 1 0 0,1-1-1 0 0,0 1 1 0 0,1-2-1 0 0,0 1 1 0 0,0-1-1 0 0,9 5-8 0 0,-12-10 43 0 0,0 1-1 0 0,0-1 1 0 0,0-1-1 0 0,0 1 1 0 0,0-1 0 0 0,0-1-1 0 0,1 1 1 0 0,-1-1-1 0 0,1-1 1 0 0,-1 1-1 0 0,5-1-42 0 0,-1 0 60 0 0,1-1 0 0 0,-1 0 0 0 0,0 0 0 0 0,11-4-60 0 0,-17 4 18 0 0,0 0-1 0 0,-1-1 0 0 0,1 0 1 0 0,0 0-1 0 0,-1 0 0 0 0,0-1 1 0 0,0 1-1 0 0,1-1 0 0 0,-1 0 1 0 0,-1 0-1 0 0,1-1 0 0 0,2-2-17 0 0,-2 1-2 0 0,0 1 1 0 0,0-1-1 0 0,0 0 0 0 0,-1-1 0 0 0,0 1 0 0 0,0 0 1 0 0,0-1-1 0 0,-1 0 0 0 0,0 0 0 0 0,0 0 0 0 0,1-4 2 0 0,-3 9-2 0 0,1-1-19 0 0,0-1-1 0 0,0 0 1 0 0,-1 0 0 0 0,1 0-1 0 0,-1 0 1 0 0,1 0 0 0 0,-1 0-1 0 0,0 0 1 0 0,0 0-1 0 0,-1 1 1 0 0,1-1 0 0 0,-1 0-1 0 0,1 0 1 0 0,-1 0 0 0 0,0 0-1 0 0,0 0 1 0 0,0 1 0 0 0,0-1-1 0 0,-1 0 22 0 0,-2-3-50 0 0,0-1-1 0 0,0 2 0 0 0,0-1 1 0 0,-1 0-1 0 0,0 1 1 0 0,-3-2 50 0 0,7 6-10 0 0,-1 0 0 0 0,1 0 0 0 0,-1 0 1 0 0,1 0-1 0 0,-1 0 0 0 0,0 0 0 0 0,1 0 0 0 0,-1 1 1 0 0,0-1-1 0 0,0 1 0 0 0,1-1 0 0 0,-1 1 0 0 0,0 0 1 0 0,0-1-1 0 0,0 1 0 0 0,0 0 0 0 0,1 0 0 0 0,-1 1 1 0 0,0-1-1 0 0,0 0 0 0 0,0 0 0 0 0,0 1 0 0 0,1 0 1 0 0,-1-1-1 0 0,0 1 0 0 0,0 0 0 0 0,0 0 10 0 0,1 0-10 0 0,-1 0 0 0 0,1 0-1 0 0,0 0 1 0 0,-1 0 0 0 0,1 1 0 0 0,0-1-1 0 0,0 0 1 0 0,0 1 0 0 0,-1-1 0 0 0,1 1-1 0 0,1-1 1 0 0,-1 1 0 0 0,0 0-1 0 0,0-1 1 0 0,1 1 0 0 0,-1 0 0 0 0,1 0-1 0 0,-1 0 11 0 0,1 1 0 0 0,-1 0 0 0 0,1-1 0 0 0,-1 1 0 0 0,1 0-1 0 0,0 0 1 0 0,0 0 0 0 0,0 0 0 0 0,0 0 0 0 0,1-1 0 0 0,0 3 0 0 0,1 2-13 0 0,1 0 0 0 0,0 0 0 0 0,0 0 0 0 0,1-1 0 0 0,0 1 1 0 0,0-1-1 0 0,0 0 0 0 0,1 0 0 0 0,0-1 0 0 0,0 1 0 0 0,4 2 13 0 0,-1-1 55 0 0,1-1-1 0 0,0 0 1 0 0,1 0-1 0 0,-1 0 0 0 0,1-1 1 0 0,0-1-1 0 0,7 2-54 0 0,4 1-320 0 0,0-2 0 0 0,1 0 0 0 0,0-1 0 0 0,0-2 0 0 0,0 0-1 0 0,0-1 1 0 0,17-2 320 0 0,-17-1-1200 0 0</inkml:trace>
  <inkml:trace contextRef="#ctx0" brushRef="#br0" timeOffset="9064.314">1846 1673 15808 0 0,'0'0'362'0'0,"0"0"47"0"0,10 11 541 0 0,-7-9-924 0 0,1 0 0 0 0,-1-1 0 0 0,1 1 1 0 0,-1-1-1 0 0,1 0 0 0 0,-1-1 0 0 0,1 1 1 0 0,0 0-1 0 0,-1-1 0 0 0,1 0 0 0 0,0 0 0 0 0,0 0 1 0 0,0 0-27 0 0,13-2 571 0 0,0 0 1 0 0,4-2-572 0 0,-3 2 293 0 0,-1-1 1 0 0,0-2 0 0 0,1 1 0 0 0,-1-2-1 0 0,-1 0 1 0 0,1-1 0 0 0,9-6-294 0 0,-9 2 44 0 0,-8 6 0 0 0,0 0-1 0 0,-1-1 1 0 0,0 0 0 0 0,3-3-44 0 0,-9 6 18 0 0,1 1-1 0 0,-1-1 0 0 0,0 1 1 0 0,0-1-1 0 0,0 0 1 0 0,0 0-1 0 0,-1 0 1 0 0,1 0-1 0 0,-1 0 1 0 0,0-1-1 0 0,1 1 1 0 0,-2 0-1 0 0,1-1 1 0 0,0-2-18 0 0,1-6 39 0 0,-1 8-14 0 0,0-1-1 0 0,0 1 0 0 0,-1-1 0 0 0,0 1 0 0 0,0-1 0 0 0,0-1-24 0 0,0 5 7 0 0,-1-1 1 0 0,1 1-1 0 0,0 0 1 0 0,-1-1-1 0 0,1 1 0 0 0,-1-1 1 0 0,0 1-1 0 0,1 0 0 0 0,-1-1 1 0 0,0 1-1 0 0,0 0 1 0 0,0 0-1 0 0,0 0 0 0 0,0 0 1 0 0,0 0-1 0 0,0 0 0 0 0,0 0 1 0 0,0 0-1 0 0,-1 0 1 0 0,1 0-1 0 0,0 0 0 0 0,-1 1-7 0 0,-1-2 14 0 0,-1 0 0 0 0,0 1 0 0 0,0-1 0 0 0,0 1 0 0 0,1 0 0 0 0,-1 0 1 0 0,-1 0-1 0 0,1 1 0 0 0,0 0 0 0 0,0-1 0 0 0,0 1 0 0 0,0 1 0 0 0,0-1 0 0 0,0 1 0 0 0,0-1 0 0 0,0 1 0 0 0,0 0 0 0 0,0 1 0 0 0,0-1 0 0 0,0 1 0 0 0,1-1 0 0 0,-1 1 0 0 0,1 0 0 0 0,-1 1 0 0 0,1-1 0 0 0,0 0 0 0 0,-1 1 0 0 0,1 0 0 0 0,-1 2-14 0 0,-5 5 65 0 0,1 1-1 0 0,0 0 1 0 0,1 0-1 0 0,0 1 1 0 0,1 0-1 0 0,1 0 1 0 0,-1 1-1 0 0,2-1 1 0 0,0 1-1 0 0,0 0 1 0 0,2 0 0 0 0,-1 1-1 0 0,1-1 1 0 0,1 0-1 0 0,1 1 1 0 0,0-1-1 0 0,1 9-64 0 0,0-14 75 0 0,1 1-1 0 0,0-1 0 0 0,0 0 0 0 0,1 0 1 0 0,0 0-1 0 0,0 0 0 0 0,1-1 1 0 0,0 1-1 0 0,0-1 0 0 0,1 0 0 0 0,0 0 1 0 0,0-1-1 0 0,1 1 0 0 0,4 3-74 0 0,-7-7-107 0 0,-1-1-1 0 0,1 0 1 0 0,0 0-1 0 0,-1-1 1 0 0,1 1-1 0 0,0-1 1 0 0,0 1 0 0 0,1-1-1 0 0,-1 0 1 0 0,0 0-1 0 0,0 0 1 0 0,0 0-1 0 0,1-1 1 0 0,-1 1-1 0 0,1-1 108 0 0,3 0-380 0 0,1 0-1 0 0,-1-1 0 0 0,1 0 1 0 0,-1 0-1 0 0,0-1 0 0 0,2 0 381 0 0,7-3-1344 0 0</inkml:trace>
  <inkml:trace contextRef="#ctx0" brushRef="#br0" timeOffset="9329.88">2588 1438 10592 0 0,'0'0'472'0'0,"0"0"96"0"0,0 0-456 0 0,0 0-112 0 0,0 0 0 0 0,0 0 0 0 0,0 0 648 0 0,0 0 112 0 0,0 0 16 0 0,-3 8 8 0 0,3-2-1008 0 0,0-6-192 0 0,-3 6-48 0 0</inkml:trace>
  <inkml:trace contextRef="#ctx0" brushRef="#br0" timeOffset="9788.204">2588 1515 18055 0 0,'0'0'407'0'0,"0"0"60"0"0,0 0 23 0 0,0 0-50 0 0,1 2-285 0 0,0-2-142 0 0,0 1 0 0 0,-1-1 0 0 0,1 1 0 0 0,-1 0 0 0 0,1-1 0 0 0,-1 1 0 0 0,1 0 0 0 0,-1-1 0 0 0,1 1 0 0 0,-1 0 0 0 0,1 0 0 0 0,-1 0-1 0 0,0-1 1 0 0,0 1 0 0 0,1 0 0 0 0,-1 0 0 0 0,0 0 0 0 0,0-1 0 0 0,0 1 0 0 0,0 0 0 0 0,0 0 0 0 0,0 1-13 0 0,0 1 175 0 0,0 0-5 0 0,0 0 1 0 0,0 1-1 0 0,-1-1 1 0 0,1 1-1 0 0,-1-1 1 0 0,0 0-1 0 0,0 0 0 0 0,0 1 1 0 0,0-1-1 0 0,-1 0 1 0 0,0 2-171 0 0,-2 3 241 0 0,-1-1-1 0 0,1 1 1 0 0,-6 5-241 0 0,-19 23 586 0 0,-1-1-1 0 0,-1-2 0 0 0,-26 21-585 0 0,41-41 19 0 0,1 0-33 0 0,0-1-1 0 0,-1-1 1 0 0,0 0 0 0 0,-3 0 14 0 0,19-11-54 0 0,0 0 0 0 0,0 0 1 0 0,-1 0-1 0 0,1 1 0 0 0,0-1 1 0 0,0 0-1 0 0,-1 0 1 0 0,1 0-1 0 0,0 0 0 0 0,0 0 1 0 0,-1 0-1 0 0,1 0 1 0 0,0 0-1 0 0,-1 0 0 0 0,1 0 1 0 0,0 0-1 0 0,0 0 0 0 0,-1 0 1 0 0,1 0-1 0 0,0 0 1 0 0,0 0-1 0 0,-1 0 0 0 0,1 0 1 0 0,0 0-1 0 0,0-1 0 0 0,-1 1 1 0 0,1 0-1 0 0,0 0 1 0 0,0 0-1 0 0,-1 0 0 0 0,1 0 1 0 0,0-1-1 0 0,0 1 1 0 0,0 0 53 0 0,-3-11-1468 0 0,4-13-561 0 0,4 7 1164 0 0,0 0-1 0 0,2 0 1 0 0,-1 0 0 0 0,2 1 0 0 0,9-15 865 0 0,2-4-47 0 0,-16 28 141 0 0,1 1 0 0 0,0 0 0 0 0,0 1 0 0 0,1-1 0 0 0,2-2-94 0 0,-5 6 191 0 0,-1 0 1 0 0,1 1 0 0 0,0-1-1 0 0,0 0 1 0 0,0 0-1 0 0,0 1 1 0 0,1-1-1 0 0,-1 1 1 0 0,0 0 0 0 0,1 0-1 0 0,-1 0 1 0 0,1 0-1 0 0,-1 0 1 0 0,1 0-1 0 0,1 1-191 0 0,-3 0 750 0 0,10 4 762 0 0,-9-3-1364 0 0,0 0 0 0 0,0-1-1 0 0,0 1 1 0 0,-1 0 0 0 0,1 0 0 0 0,0 0 0 0 0,0 0 0 0 0,-1 1 0 0 0,1-1 0 0 0,0 0-1 0 0,-1 1 1 0 0,1 0-148 0 0,27 32 1720 0 0,-13-11-1353 0 0,2-1-1 0 0,14 14-366 0 0,1 1 215 0 0,-25-28-198 0 0,-1-1 0 0 0,1 0 1 0 0,0-1-1 0 0,1 0 0 0 0,0 0 0 0 0,2 0-17 0 0,-7-4-57 0 0,1-1 1 0 0,-1 0-1 0 0,1 0 1 0 0,-1-1-1 0 0,1 1 0 0 0,0-1 1 0 0,-1 0-1 0 0,1 0 1 0 0,0-1-1 0 0,2 1 57 0 0,-1-1-582 0 0,0 0 0 0 0,0 0 0 0 0,0-1 0 0 0,0 0 0 0 0,0 0 0 0 0,0 0-1 0 0,0-1 1 0 0,1 0 582 0 0,0-1-840 0 0,-1 0 0 0 0,0 0 0 0 0,0 0-1 0 0,0-1 1 0 0,3-3 840 0 0,14-13-2142 0 0</inkml:trace>
  <inkml:trace contextRef="#ctx0" brushRef="#br0" timeOffset="10216.389">3097 1446 16416 0 0,'0'0'751'0'0,"0"0"-19"0"0,-13 6 108 0 0,-9 9 791 0 0,1 0 0 0 0,-17 15-1631 0 0,12-9 621 0 0,12-10-278 0 0,1 1 0 0 0,0 1-1 0 0,1 0 1 0 0,-6 8-343 0 0,12-13 65 0 0,0 1 0 0 0,0 0 0 0 0,1 1 1 0 0,0 0-1 0 0,0-1 0 0 0,1 1 0 0 0,0 1 0 0 0,1 1-65 0 0,2-10 24 0 0,1 1 1 0 0,-1 0-1 0 0,1 0 1 0 0,0 0-1 0 0,0 1 0 0 0,0-1 1 0 0,0 0-1 0 0,0 0 1 0 0,1 0-1 0 0,0-1 0 0 0,-1 1 1 0 0,1 0-1 0 0,0 0 1 0 0,0 0-1 0 0,1 0 0 0 0,-1-1 1 0 0,0 1-1 0 0,1 0 1 0 0,0-1-1 0 0,0 0 1 0 0,0 1-1 0 0,0-1 0 0 0,0 0 1 0 0,0 0-1 0 0,0 0 1 0 0,3 2-25 0 0,-1-2 1 0 0,1 0 0 0 0,0 0 1 0 0,0 0-1 0 0,0 0 0 0 0,0-1 1 0 0,0 0-1 0 0,0 0 0 0 0,2 0-1 0 0,0 0 127 0 0,1 0 0 0 0,0 0-1 0 0,0-1 1 0 0,0 0 0 0 0,0-1-1 0 0,0 0 1 0 0,0 0 0 0 0,0-1-1 0 0,0 1 1 0 0,0-2 0 0 0,-1 1-1 0 0,1-1 1 0 0,-1 0 0 0 0,3-3-127 0 0,27-13-1041 0 0,-27 15 526 0 0,0-2-1 0 0,0 1 1 0 0,-1-1-1 0 0,3-3 516 0 0,20-14-1293 0 0,0 2 1 0 0,2 1 1292 0 0,0-1-818 0 0,-34 21 831 0 0,0 0-1 0 0,1-1 0 0 0,-1 1 1 0 0,0 0-1 0 0,0 0 0 0 0,0 0 1 0 0,0 0-1 0 0,1 0 0 0 0,-1 0 1 0 0,0 0-1 0 0,0 0 0 0 0,0 0 1 0 0,1 0-1 0 0,-1 0 0 0 0,0 0 0 0 0,0 0 1 0 0,1 0-1 0 0,-1 0 0 0 0,0 0 1 0 0,0 0-1 0 0,0 0 0 0 0,1 0 1 0 0,-1 0-1 0 0,0 0 0 0 0,0 0 1 0 0,0 0-1 0 0,0 0 0 0 0,1 1 1 0 0,-1-1-1 0 0,0 0 0 0 0,0 0 1 0 0,0 0-1 0 0,0 0 0 0 0,1 0 1 0 0,-1 1-1 0 0,0-1 0 0 0,0 0 0 0 0,0 0 1 0 0,0 0-1 0 0,0 0 0 0 0,0 1 1 0 0,0-1-1 0 0,0 0 0 0 0,1 0 1 0 0,-1 0-1 0 0,0 1-12 0 0,2 11 893 0 0,-1-8-861 0 0,3 25 904 0 0,-1-3-112 0 0,1-9-319 0 0,-3-9-211 0 0,1 0 1 0 0,0 0-1 0 0,1 0 1 0 0,0 0 0 0 0,0 0-1 0 0,3 2-294 0 0,0 1 440 0 0,-5-8-334 0 0,1 1 0 0 0,0-1 0 0 0,0 1 0 0 0,0-1 0 0 0,0 0 1 0 0,1 0-1 0 0,0 0 0 0 0,-1 0 0 0 0,1 0 0 0 0,0-1 0 0 0,0 1 1 0 0,3 1-107 0 0,-5-3 246 0 0,6-2 55 0 0,-7 1-300 0 0,1 0-1 0 0,-1 0 0 0 0,1 0 1 0 0,0 0-1 0 0,-1 0 0 0 0,1 0 0 0 0,-1 0 1 0 0,1 0-1 0 0,-1 0 0 0 0,1 0 1 0 0,-1-1-1 0 0,1 1 0 0 0,-1 0 0 0 0,1 0 1 0 0,-1-1-1 0 0,1 1 0 0 0,-1 0 1 0 0,0-1-1 0 0,1 1 0 0 0,-1 0 1 0 0,1-1-1 0 0,-1 1 0 0 0,0-1 0 0 0,1 1 1 0 0,-1 0-1 0 0,0-1 0 0 0,0 1 1 0 0,1-1-1 0 0,-1 1 0 0 0,0-1 0 0 0,0 1 1 0 0,0-1-1 0 0,1 1 0 0 0,-1-1 0 0 0,0 0 1 0 0,1-2-235 0 0,-1-1 0 0 0,1 1-1 0 0,-1 0 1 0 0,0 0 0 0 0,0-1-1 0 0,0 1 1 0 0,0 0 0 0 0,0 0 0 0 0,-1-1-1 0 0,0 1 1 0 0,1 0 0 0 0,-2-3 234 0 0,-2-8-2405 0 0,1-7-6082 0 0</inkml:trace>
  <inkml:trace contextRef="#ctx0" brushRef="#br0" timeOffset="10506.564">3321 1322 18287 0 0,'0'0'414'0'0,"6"-11"1000"0"0,-5 11-1293 0 0,0-1 0 0 0,0 1 0 0 0,0 0 0 0 0,0 0-1 0 0,0 0 1 0 0,0 0 0 0 0,1 0 0 0 0,-1 0 0 0 0,0 0-1 0 0,0 0 1 0 0,0 0 0 0 0,0 1 0 0 0,0-1 0 0 0,0 0-1 0 0,0 1 1 0 0,0-1 0 0 0,0 1 0 0 0,0-1 0 0 0,0 1-1 0 0,1 0-120 0 0,0 0-174 0 0,0-1 183 0 0,-1 1 0 0 0,1-1 0 0 0,-1 1-1 0 0,0-1 1 0 0,1 1 0 0 0,-1 0 0 0 0,0 0 0 0 0,1-1 0 0 0,-1 1 0 0 0,0 0 0 0 0,0 0 0 0 0,0 0 0 0 0,0 0 0 0 0,0 0 0 0 0,0 1 0 0 0,1 0-9 0 0,2 3 3 0 0,19 18-1676 0 0,-22-22 1058 0 0</inkml:trace>
  <inkml:trace contextRef="#ctx0" brushRef="#br0" timeOffset="11416.803">3534 1341 14712 0 0,'21'4'672'0'0,"-21"-4"-649"0"0,0 1 1 0 0,1-1 0 0 0,-1 0 0 0 0,0 0 0 0 0,1 0 0 0 0,-1 1 0 0 0,0-1 0 0 0,1 0 0 0 0,-1 0 0 0 0,0 1 0 0 0,0-1 0 0 0,0 0 0 0 0,1 1 0 0 0,-1-1 0 0 0,0 0 0 0 0,0 1 0 0 0,0-1 0 0 0,0 0 0 0 0,1 1-1 0 0,-1-1 1 0 0,0 1 0 0 0,0-1 0 0 0,0 0 0 0 0,0 1 0 0 0,0-1 0 0 0,0 0 0 0 0,0 1 0 0 0,0-1 0 0 0,0 1 0 0 0,0-1 0 0 0,0 0 0 0 0,0 1 0 0 0,-1-1 0 0 0,1 0 0 0 0,0 1-24 0 0,0 0 63 0 0,0 2-54 0 0,1 0 0 0 0,-1 1 0 0 0,1-1 0 0 0,0 1 0 0 0,0-1 0 0 0,1 0 0 0 0,-1 0 0 0 0,1 0 0 0 0,-1 0 0 0 0,3 3-9 0 0,-2-3 49 0 0,0 0 0 0 0,-1 1 1 0 0,1-1-1 0 0,-1 1 0 0 0,1-1 0 0 0,-1 1 1 0 0,0 0-1 0 0,0 2-49 0 0,0 0 118 0 0,0 0 0 0 0,1 0 0 0 0,-1 0 0 0 0,1-1 0 0 0,2 4-118 0 0,-2-4 159 0 0,0-1 1 0 0,-1 1-1 0 0,1 0 0 0 0,-1 0 1 0 0,0-1-1 0 0,0 1 0 0 0,-1 3-159 0 0,0-3 175 0 0,-1-1-1 0 0,1 1 1 0 0,-1 0-1 0 0,0-1 1 0 0,-1 0 0 0 0,1 1-1 0 0,-2 2-174 0 0,1-3 121 0 0,1-1 0 0 0,-1 1-1 0 0,1 0 1 0 0,0-1-1 0 0,0 1 1 0 0,1 0 0 0 0,-1 0-1 0 0,1 0 1 0 0,-1 0 0 0 0,1-1-1 0 0,1 2-120 0 0,3 10 429 0 0,-3-12-336 0 0,0 0 1 0 0,-1-1-1 0 0,1 1 0 0 0,0 0 0 0 0,-1 0 1 0 0,0-1-1 0 0,1 1 0 0 0,-1 1-93 0 0,-3 12 336 0 0,2-13-275 0 0,1 0 0 0 0,-1 0 0 0 0,1 0 1 0 0,0 0-1 0 0,0 0 0 0 0,0 0 0 0 0,0 0 1 0 0,1 0-1 0 0,-1 0 0 0 0,1 0 0 0 0,-1 0-61 0 0,1-1 29 0 0,-1 0-1 0 0,0 0 0 0 0,0 0 1 0 0,0 0-1 0 0,0 0 1 0 0,0 0-1 0 0,0 0 0 0 0,0 0 1 0 0,-1 0-1 0 0,1 0 1 0 0,-1 0-1 0 0,0 0 0 0 0,1-1 1 0 0,-1 1-1 0 0,0 0 1 0 0,0 0-29 0 0,-6 20 137 0 0,7-21-128 0 0,0 0 0 0 0,-1 1 0 0 0,1-1 0 0 0,0 0 0 0 0,-1 1 0 0 0,1-1 0 0 0,-1 0 0 0 0,1 0 0 0 0,-1 1 0 0 0,1-1 0 0 0,-1 0 0 0 0,0 0-1 0 0,0 0 1 0 0,1 0 0 0 0,-1 0 0 0 0,0 0 0 0 0,0 0 0 0 0,0 0 0 0 0,0 0 0 0 0,0-1 0 0 0,-1 1 0 0 0,1 0-9 0 0,-11 9-26 0 0,12-10 7 0 0,-1 0 1 0 0,1 1-1 0 0,-1-1 0 0 0,1 1 0 0 0,0-1 1 0 0,-1 0-1 0 0,1 1 0 0 0,-1-1 0 0 0,1 0 1 0 0,-1 0-1 0 0,1 1 0 0 0,-1-1 1 0 0,1 0-1 0 0,-1 0 0 0 0,1 0 0 0 0,-1 0 1 0 0,1 0-1 0 0,-1 0 0 0 0,0 0 1 0 0,1 0-1 0 0,-1 0 0 0 0,1 0 0 0 0,-1 0 1 0 0,1 0-1 0 0,-1 0 0 0 0,1 0 1 0 0,-1 0-1 0 0,1 0 0 0 0,-1-1 0 0 0,1 1 1 0 0,-1 0-1 0 0,1 0 0 0 0,-1-1 1 0 0,1 1-1 0 0,-1 0 0 0 0,1-1 19 0 0,-15-16-1599 0 0,5 5 545 0 0,8 10 714 0 0,0-1-1 0 0,1 1 1 0 0,-1 0-1 0 0,0-1 0 0 0,1 1 1 0 0,-1-1-1 0 0,1 1 1 0 0,0-1-1 0 0,0 0 0 0 0,0 1 1 0 0,0-2 340 0 0,-3-7-913 0 0,4 10 854 0 0,0 0 0 0 0,0-1 0 0 0,0 1 0 0 0,0 0 0 0 0,0 0 0 0 0,1 0 0 0 0,-1-1 0 0 0,0 1 0 0 0,1 0 0 0 0,-1 0 0 0 0,1 0 1 0 0,-1 0-1 0 0,1 0 0 0 0,-1 0 0 0 0,1 0 0 0 0,0 0 0 0 0,0 0 0 0 0,-1 0 0 0 0,1 0 0 0 0,1 0 59 0 0,0-1 31 0 0,0-1 0 0 0,1 1 0 0 0,-1-1 0 0 0,1 1 1 0 0,0 0-1 0 0,2-2-31 0 0,1 2 173 0 0,1 1 1 0 0,-1-1 0 0 0,0 1-1 0 0,0 0 1 0 0,1 0 0 0 0,-1 1-1 0 0,0 0 1 0 0,1 0 0 0 0,-1 0 0 0 0,0 1-1 0 0,3 1-173 0 0,26 0 745 0 0,-2 0 664 0 0,28 4-1409 0 0,-29-2 1071 0 0,28 0-1071 0 0,-47-4 117 0 0,8 1 90 0 0,0-1 0 0 0,0-1 0 0 0,-1-1 0 0 0,1-1 0 0 0,0-1 0 0 0,9-3-207 0 0,-27 5 39 0 0,0 1 0 0 0,1-1 0 0 0,-1 0 0 0 0,-1 0 0 0 0,1-1 0 0 0,0 1-1 0 0,0 0 1 0 0,-1-1-39 0 0,12-9 130 0 0,-13 11-116 0 0,0 0-1 0 0,0 0 1 0 0,0 0-1 0 0,0 0 1 0 0,0 0-1 0 0,0 0 1 0 0,0 0-1 0 0,-1 0 1 0 0,1 0-1 0 0,0-1 1 0 0,-1 1-1 0 0,1 0 1 0 0,-1-1-1 0 0,0 1 1 0 0,1 0-1 0 0,-1 0 1 0 0,0-1-1 0 0,0 1 1 0 0,0-1-1 0 0,0 1 1 0 0,0 0-1 0 0,0-1 1 0 0,0 1-1 0 0,0 0 1 0 0,-1-1-1 0 0,1 0-13 0 0,-1 0 17 0 0,1-1 1 0 0,-1 1-1 0 0,0 0 0 0 0,0 0 0 0 0,0-1 0 0 0,0 1 0 0 0,0 0 0 0 0,0 0 0 0 0,-1 0 0 0 0,1 0 0 0 0,-1 0 0 0 0,1 0 0 0 0,-1 1 0 0 0,0-1 0 0 0,0 0-17 0 0,-4-2 43 0 0,0 0 1 0 0,-1 0-1 0 0,1 1 0 0 0,-1-1 0 0 0,-2 1-43 0 0,6 2 8 0 0,0 0-1 0 0,1 0 0 0 0,-1 0 0 0 0,0 1 0 0 0,0-1 1 0 0,0 1-1 0 0,0 0 0 0 0,0 0 0 0 0,1 0 0 0 0,-1 0 1 0 0,0 0-1 0 0,0 1 0 0 0,0-1 0 0 0,-2 2-7 0 0,2-1 11 0 0,0 0-1 0 0,1 0 0 0 0,-1 0 1 0 0,0 1-1 0 0,0-1 0 0 0,1 1 1 0 0,-1 0-1 0 0,-1 1-10 0 0,-2 2 1 0 0,0-1 12 0 0,0 0-1 0 0,1 0 0 0 0,0 1 0 0 0,0-1 0 0 0,-3 4-12 0 0,6-6 1 0 0,0 1 0 0 0,0-1 1 0 0,1 0-1 0 0,-1 1 0 0 0,1-1 0 0 0,-1 1 0 0 0,1 0 0 0 0,0-1 0 0 0,0 1 0 0 0,0 0 0 0 0,0 0 0 0 0,0 0 0 0 0,1 0-1 0 0,0-1 3 0 0,-1 0 1 0 0,1 0-1 0 0,-1 1 0 0 0,0-1 1 0 0,0 0-1 0 0,0 0 0 0 0,0 0 1 0 0,0 0-1 0 0,0 0 0 0 0,0 0-3 0 0,0-1 2 0 0,0 1 0 0 0,0 0-1 0 0,0-1 1 0 0,0 1 0 0 0,0 0-1 0 0,0 0 1 0 0,1 0 0 0 0,-1 0-1 0 0,1-1 1 0 0,-1 1 0 0 0,1 0-1 0 0,0 1-1 0 0,3 28 22 0 0,-3-29-8 0 0,0-1 0 0 0,0 1 0 0 0,0-1 0 0 0,0 1 1 0 0,0-1-1 0 0,1 1 0 0 0,-1-1 0 0 0,0 0 0 0 0,1 1 1 0 0,0-1-1 0 0,-1 0 0 0 0,1 1 0 0 0,0-1 0 0 0,-1 0 0 0 0,1 0 1 0 0,0 1-1 0 0,0-1 0 0 0,0 0 0 0 0,0 0 0 0 0,0 0 1 0 0,0 0-1 0 0,0 0 0 0 0,1-1 0 0 0,-1 1-14 0 0,12 12 216 0 0,-10-10-185 0 0,-1-1 1 0 0,1 0 0 0 0,0-1-1 0 0,0 1 1 0 0,0 0 0 0 0,0-1 0 0 0,0 0-1 0 0,0 1 1 0 0,1-1 0 0 0,-1 0-1 0 0,0-1 1 0 0,1 1 0 0 0,-1-1-1 0 0,3 1-31 0 0,10 2 14 0 0,3 0-372 0 0,-1-1 0 0 0,1 0 0 0 0,0-2 0 0 0,0 0 0 0 0,0-1 0 0 0,0 0 0 0 0,-1-2 0 0 0,1-1-1 0 0,-1 0 1 0 0,1-1 0 0 0,15-7 358 0 0,-18 5-1197 0 0,0-1 0 0 0,0-1-1 0 0,6-4 1198 0 0,-6 3-769 0 0,-7 4 101 0 0,-1-1 0 0 0,1 0 0 0 0,-1 0 0 0 0,2-3 668 0 0,12-11-1142 0 0,-16 16 937 0 0,-1 0 0 0 0,0-1 1 0 0,0 0-1 0 0,1-2 205 0 0,-3 3 276 0 0,1 0 1 0 0,-1 1-1 0 0,1 0 1 0 0,0-1-1 0 0,1 1 1 0 0,1-1-277 0 0,-7 1 1732 0 0,-2 5 1654 0 0,-2 3-2915 0 0,-1 0 1 0 0,2 1-1 0 0,-1 0 0 0 0,0 0 0 0 0,-2 4-471 0 0,-19 19 544 0 0,15-16-164 0 0,0 0-1 0 0,0 1 0 0 0,-5 10-379 0 0,1-2 190 0 0,9-12-112 0 0,2 0 1 0 0,-1 0-1 0 0,1 1 1 0 0,0-1-1 0 0,1 1 1 0 0,0 0-1 0 0,0 3-78 0 0,3-11 30 0 0,0 0-1 0 0,-1 0 0 0 0,1 0 1 0 0,0 0-1 0 0,0 0 1 0 0,1 0-1 0 0,-1 0 0 0 0,0 0 1 0 0,1-1-1 0 0,-1 1 0 0 0,1 0 1 0 0,-1 0-1 0 0,1 0 1 0 0,0-1-1 0 0,0 1 0 0 0,0 0 1 0 0,0-1-1 0 0,0 1 0 0 0,0-1 1 0 0,1 2-30 0 0,0-1 59 0 0,1 0 0 0 0,-1 1 1 0 0,0-1-1 0 0,1 0 0 0 0,-1 0 1 0 0,1-1-1 0 0,0 1 0 0 0,0 0 1 0 0,0-1-1 0 0,0 0 0 0 0,0 1-59 0 0,-2-2 151 0 0,9 0 58 0 0,-6-1-187 0 0,1 0-1 0 0,-1 0 1 0 0,0 0-1 0 0,0 0 0 0 0,0 0 1 0 0,0-1-1 0 0,0 0 1 0 0,-1 0-1 0 0,1 0 0 0 0,0 0 1 0 0,-1-1-1 0 0,0 1 1 0 0,1-1-1 0 0,-1 0 1 0 0,2-2-22 0 0,4-6 61 0 0,1-1 1 0 0,-2 0 0 0 0,7-12-62 0 0,-3 4 67 0 0,-5 9-71 0 0,-1-1 1 0 0,-1-1-1 0 0,0 1 0 0 0,2-7 4 0 0,-3 6-86 0 0,1-1-1 0 0,1 0 0 0 0,3-2 87 0 0,-6 9-64 0 0,1-1 0 0 0,-2 1 0 0 0,1-1 0 0 0,-1 0 1 0 0,0 0-1 0 0,0-1 64 0 0,10-33-294 0 0,-8 33 234 0 0,4-10-165 0 0,-1-1 1 0 0,0 0 0 0 0,-1 0 0 0 0,-2 0-1 0 0,1-8 225 0 0,-3 12-91 0 0,-2 10 71 0 0,0 1 0 0 0,1 0 0 0 0,-1 0 1 0 0,1 0-1 0 0,1 0 0 0 0,-1 0 0 0 0,1-1 20 0 0,3-4-29 0 0,-4 7 23 0 0,1 1-1 0 0,-1 0 0 0 0,0 0 0 0 0,0-1 1 0 0,0 1-1 0 0,-1-1 0 0 0,1 1 1 0 0,-1-1-1 0 0,1 1 0 0 0,-1-1 0 0 0,0 1 1 0 0,0-1-1 0 0,0 1 0 0 0,0-1 1 0 0,0 0-1 0 0,0 1 0 0 0,-1-1 0 0 0,0 1 1 0 0,0-2 6 0 0,1 3-5 0 0,0 0 1 0 0,0-1 0 0 0,-1 1 0 0 0,1-1 0 0 0,0 1-1 0 0,0-1 1 0 0,0 1 0 0 0,1-1 0 0 0,-1 1 0 0 0,0-1-1 0 0,0 1 1 0 0,1 0 0 0 0,-1-1 0 0 0,1 0 4 0 0,2-11-32 0 0,-4 13 68 0 0,1 1-1 0 0,-1-1 1 0 0,1 0-1 0 0,-1 1 1 0 0,0-1-1 0 0,1 1 1 0 0,-1-1-1 0 0,1 1 1 0 0,-1 0-1 0 0,1-1 1 0 0,0 1-1 0 0,-1-1 1 0 0,1 1-1 0 0,-1 0 1 0 0,1-1-1 0 0,0 1 1 0 0,0 0-1 0 0,-1 0 1 0 0,1-1-1 0 0,0 1 1 0 0,0 0-1 0 0,0 0 1 0 0,0-1 0 0 0,0 1-1 0 0,0 0 1 0 0,0-1-1 0 0,0 1 1 0 0,0 0-36 0 0,3 6 41 0 0,-2-6-39 0 0,-1 0 1 0 0,0 0-1 0 0,1 0 1 0 0,-1-1-1 0 0,1 1 1 0 0,-1 0-1 0 0,0 0 1 0 0,0 0-1 0 0,1 0 1 0 0,-1 0-1 0 0,0 0 1 0 0,0 0-1 0 0,0 0 1 0 0,0 0-1 0 0,0 0 0 0 0,0 0 1 0 0,-1 0-1 0 0,1 0 1 0 0,0 0-1 0 0,-1 1-2 0 0,-5 11 58 0 0,1-3-52 0 0,1-1-1 0 0,0 1 1 0 0,1 0-1 0 0,-2 5-5 0 0,-6 27 33 0 0,7-26 124 0 0,-1 0 0 0 0,2 1 0 0 0,-2 16-157 0 0,-2 7 195 0 0,5-35-181 0 0,1 1 0 0 0,0 0 0 0 0,0-1 0 0 0,0 1 0 0 0,1 0 0 0 0,-1 0-1 0 0,1 0 1 0 0,1-1 0 0 0,0 7-14 0 0,0-4 72 0 0,0 1 1 0 0,0-1-1 0 0,-2 8-72 0 0,1-10 51 0 0,0 0 1 0 0,0 0-1 0 0,0-1 0 0 0,1 1 1 0 0,0 0-1 0 0,0-1 0 0 0,0 1 1 0 0,1-1-1 0 0,0 2-51 0 0,0-3 48 0 0,0 0 0 0 0,0 0 0 0 0,0 1 0 0 0,-1-1 1 0 0,0 0-1 0 0,1 0 0 0 0,-2 1 0 0 0,1-1 0 0 0,0 3-48 0 0,0-4 46 0 0,1 1 0 0 0,-1 0 0 0 0,1-1-1 0 0,0 0 1 0 0,0 1 0 0 0,0-1 0 0 0,1 0-1 0 0,-1 0 1 0 0,1 0 0 0 0,-1 0 0 0 0,1-1 0 0 0,0 1-46 0 0,5 5 208 0 0,2 1-179 0 0,-7-8-30 0 0,-1 1 1 0 0,0 0 0 0 0,1 0-1 0 0,-1 0 1 0 0,0 0 0 0 0,0 0-1 0 0,0 2 1 0 0,-1-3 0 0 0,0 0 0 0 0,0-1 0 0 0,1 1 0 0 0,-1 0 0 0 0,0 0 0 0 0,0 0 0 0 0,0-1 0 0 0,1 1 0 0 0,-1-1 0 0 0,0 1 0 0 0,1-1 0 0 0,4 3-136 0 0,-5-3-576 0 0,5 0-1313 0 0,3 0 970 0 0</inkml:trace>
  <inkml:trace contextRef="#ctx0" brushRef="#br0" timeOffset="12678.819">5556 1491 13824 0 0,'2'-10'1246'0'0,"-2"9"-1189"0"0,0 0 1 0 0,-1 0-1 0 0,1 0 0 0 0,0 0 0 0 0,-1 0 0 0 0,1 0 1 0 0,-1 0-1 0 0,1 0 0 0 0,-1 0 0 0 0,0 0 0 0 0,1 0 1 0 0,-1 0-1 0 0,0 1 0 0 0,0-1 0 0 0,0 0 0 0 0,1 0 1 0 0,-1 1-1 0 0,0-1 0 0 0,0 1 0 0 0,0-1 0 0 0,0 1 1 0 0,0-1-1 0 0,0 1 0 0 0,0-1 0 0 0,-1 1-57 0 0,-1-1 617 0 0,-1-1-424 0 0,0 1 0 0 0,0-1 0 0 0,0 1 1 0 0,-1 1-1 0 0,1-1 0 0 0,0 0 0 0 0,-1 1 0 0 0,1 0 1 0 0,0 0-1 0 0,0 0 0 0 0,-1 1 0 0 0,-1 0-193 0 0,-10 2 239 0 0,0 1 0 0 0,-10 3-239 0 0,16-3 237 0 0,0-1 1 0 0,1 2 0 0 0,0-1-1 0 0,-3 3-237 0 0,8-5 49 0 0,0 1 0 0 0,0 0 0 0 0,0 0-1 0 0,0 0 1 0 0,0 0 0 0 0,1 0 0 0 0,0 1 0 0 0,0 0 0 0 0,0 0-1 0 0,-1 0-48 0 0,3-1 3 0 0,0-1 0 0 0,0 1 0 0 0,0-1-1 0 0,1 1 1 0 0,-1 0 0 0 0,0-1 0 0 0,1 1-1 0 0,0 0 1 0 0,0 0 0 0 0,0 0 0 0 0,0-1-1 0 0,0 1 1 0 0,0 0 0 0 0,1 0 0 0 0,-1-1 0 0 0,1 1-1 0 0,0 0 1 0 0,0-1 0 0 0,0 1 0 0 0,0-1-1 0 0,0 1 1 0 0,1-1 0 0 0,-1 1 0 0 0,1-1-1 0 0,-1 0 1 0 0,1 0 0 0 0,0 0 0 0 0,0 0-1 0 0,1 1-2 0 0,83 64 0 0 0,-34-34-4 0 0,-39-26 75 0 0,1 1-1 0 0,-1 1 1 0 0,-1 0 0 0 0,1 1 0 0 0,-2 0-1 0 0,1 1 1 0 0,1 3-71 0 0,-12-14 14 0 0,-1 1 0 0 0,0-1 0 0 0,0 1 0 0 0,1-1 0 0 0,-1 1 0 0 0,0-1 0 0 0,0 1 0 0 0,0-1 0 0 0,0 1 0 0 0,0 0 0 0 0,0-1 0 0 0,0 1 0 0 0,0-1 0 0 0,0 1 0 0 0,0-1 0 0 0,0 1 0 0 0,0 0 0 0 0,0-1 0 0 0,0 1 0 0 0,0-1 0 0 0,0 1 0 0 0,-1-1 0 0 0,1 1 0 0 0,0-1 0 0 0,0 1 0 0 0,-1-1 0 0 0,1 1 0 0 0,0-1 0 0 0,-1 1 0 0 0,1-1 0 0 0,0 0 0 0 0,-1 1 0 0 0,1-1 0 0 0,-1 0 0 0 0,1 1 0 0 0,-1-1 0 0 0,1 0 0 0 0,-1 1 0 0 0,1-1 0 0 0,-1 0 0 0 0,0 0-14 0 0,-23 12 567 0 0,8-8-371 0 0,1 0 0 0 0,-1-1 0 0 0,1-1 0 0 0,-1 0 1 0 0,-13-1-197 0 0,-23-2 236 0 0,-6-2-236 0 0,29 1 35 0 0,25 2-81 0 0,-1-1 0 0 0,1 0 0 0 0,-1 0 0 0 0,1 0 0 0 0,-1-1 0 0 0,1 1 0 0 0,0-1 0 0 0,0 0 0 0 0,0 0 0 0 0,0 0 0 0 0,0-1 0 0 0,0 0 0 0 0,0 1 0 0 0,-2-4 46 0 0,5 5-100 0 0,0 0 0 0 0,-1-1 0 0 0,1 1 0 0 0,0-1 0 0 0,0 1 0 0 0,0-1 0 0 0,0 1 0 0 0,0-1 0 0 0,1 0 0 0 0,-1 1 0 0 0,0-1-1 0 0,1 0 1 0 0,-1 0 0 0 0,1 1 0 0 0,0-1 0 0 0,-1 0 0 0 0,1 0 0 0 0,0 0 0 0 0,0 0 0 0 0,0 0 0 0 0,1 1 0 0 0,-1-1 0 0 0,0 0 0 0 0,1 0 0 0 0,-1 0 0 0 0,1 1 0 0 0,-1-1 0 0 0,1 0 0 0 0,0 1 0 0 0,0-1 0 0 0,0 0 0 0 0,0 1 0 0 0,0-1 0 0 0,0 1 0 0 0,0-1 0 0 0,1 0 100 0 0,9-10-1239 0 0,4-1-153 0 0</inkml:trace>
  <inkml:trace contextRef="#ctx0" brushRef="#br0" timeOffset="13005.705">5886 1344 16296 0 0,'0'0'365'0'0,"0"0"-338"0"0,0 0 0 0 0,0-1 0 0 0,0 1 0 0 0,0 0 0 0 0,0 0 1 0 0,0 0-1 0 0,0 0 0 0 0,0 0 0 0 0,0 0 0 0 0,0 0 0 0 0,0 0 0 0 0,0 0 0 0 0,0 0 1 0 0,0 0-1 0 0,1-1 0 0 0,-1 1 0 0 0,0 0 0 0 0,0 0 0 0 0,0 0 0 0 0,0 0 1 0 0,0 0-1 0 0,0 0 0 0 0,0 0 0 0 0,0 0 0 0 0,0 0 0 0 0,0 0 0 0 0,1 0 0 0 0,-1 0 1 0 0,0 0-1 0 0,0 0 0 0 0,0 0 0 0 0,0 0 0 0 0,0 0 0 0 0,0 0 0 0 0,0 0 0 0 0,0 0 1 0 0,1 0-1 0 0,-1 0 0 0 0,0 0 0 0 0,0 0 0 0 0,0 0 0 0 0,0 0 0 0 0,0 0 0 0 0,0 0 1 0 0,0 1-1 0 0,0-1 0 0 0,0 0 0 0 0,0 0 0 0 0,0 0 0 0 0,1 0 0 0 0,-1 0 0 0 0,0 0-27 0 0,1 6 73 0 0,0-1-1 0 0,0 1 0 0 0,-1 0 0 0 0,1 0 1 0 0,-1 0-1 0 0,0-1 0 0 0,-1 1 0 0 0,0 3-72 0 0,-10 49 1188 0 0,10-53-1050 0 0,-7 37 879 0 0,2 0 0 0 0,1 1 0 0 0,2 34-1017 0 0,4-65 57 0 0,0 0 0 0 0,0 0 0 0 0,2 4-57 0 0,0-5 39 0 0,-2 1 0 0 0,1 0 0 0 0,-1 4-39 0 0,1-2 46 0 0,-1-12-45 0 0,0 0-1 0 0,0 1 1 0 0,-1-1 0 0 0,1 1-1 0 0,-1-1 1 0 0,0 0 0 0 0,0 1-1 0 0,0-1 1 0 0,0 1 0 0 0,0-1-1 0 0,-1 3 0 0 0,1-4-88 0 0,0-1-1 0 0,0 1 1 0 0,0 0 0 0 0,-1-1-1 0 0,1 1 1 0 0,0 0-1 0 0,0 0 1 0 0,-1-1-1 0 0,1 1 1 0 0,-1 0-1 0 0,1-1 1 0 0,0 1 0 0 0,-1-1-1 0 0,1 1 1 0 0,-1 0 88 0 0,-3 4-1514 0 0</inkml:trace>
  <inkml:trace contextRef="#ctx0" brushRef="#br0" timeOffset="13836.627">5752 1577 12728 0 0,'9'-3'1149'0'0,"0"1"-1025"0"0,1 0 1 0 0,-1 1-1 0 0,1 0 1 0 0,0 0-1 0 0,-1 1 1 0 0,8 1-125 0 0,2 0 328 0 0,203 7 2487 0 0,-69-4-1547 0 0,-136-4-1108 0 0,-1 0 0 0 0,0-1 0 0 0,0-1 0 0 0,1 0 0 0 0,-1-1 0 0 0,2-1-160 0 0,1-1 45 0 0,-15 4-21 0 0,-1 0 0 0 0,1 0 0 0 0,0 0 0 0 0,0 0 0 0 0,-1 0 0 0 0,1-1 0 0 0,0 0 0 0 0,-1 0 0 0 0,0 0-1 0 0,1 0 1 0 0,1-2-24 0 0,-5 4 8 0 0,0 0 0 0 0,0-1-1 0 0,0 1 1 0 0,0 0 0 0 0,0 0-1 0 0,0-1 1 0 0,0 1 0 0 0,0 0 0 0 0,0 0-1 0 0,0 0 1 0 0,0-1 0 0 0,0 1-1 0 0,0 0 1 0 0,0 0 0 0 0,0-1-1 0 0,0 1 1 0 0,-1 0 0 0 0,1 0-1 0 0,0 0 1 0 0,0-1 0 0 0,0 1-1 0 0,0 0 1 0 0,-1 0 0 0 0,1 0 0 0 0,0 0-1 0 0,0 0 1 0 0,0-1 0 0 0,-1 1-1 0 0,1 0 1 0 0,0 0 0 0 0,0 0-1 0 0,0 0 1 0 0,-1 0 0 0 0,1 0-1 0 0,0 0-7 0 0,-8-4 195 0 0,5 3-157 0 0,0 0 0 0 0,0 1 0 0 0,-1-1 0 0 0,1 1 0 0 0,0 0 0 0 0,0 0 0 0 0,0 0 0 0 0,0 1 0 0 0,-3 0-38 0 0,-31 7 203 0 0,28-5-108 0 0,-4 0-20 0 0,1 1-1 0 0,0 1 1 0 0,0 0-1 0 0,0 0 1 0 0,1 1-1 0 0,0 1 1 0 0,0 0-1 0 0,0 0 1 0 0,1 1-1 0 0,0 1 1 0 0,1 0-1 0 0,0 0 1 0 0,0 0-1 0 0,1 1 1 0 0,0 1-1 0 0,-1 2-74 0 0,8-12 1 0 0,0 0-1 0 0,1 1 1 0 0,-1-1-1 0 0,0 0 0 0 0,1 0 1 0 0,-1 1-1 0 0,1-1 1 0 0,0 0-1 0 0,-1 0 0 0 0,1 1 1 0 0,0-1-1 0 0,0 1 1 0 0,0-1-1 0 0,0 0 0 0 0,0 1 1 0 0,0-1-1 0 0,0 0 1 0 0,0 1-1 0 0,1-1 0 0 0,-1 0 1 0 0,1 1-1 0 0,-1-1 1 0 0,1 0-1 0 0,-1 0 0 0 0,1 0 1 0 0,-1 1-1 0 0,1-1 1 0 0,0 0-1 0 0,0 0 0 0 0,0 0 0 0 0,1 1 16 0 0,1-1-1 0 0,-1 1 0 0 0,1-1 0 0 0,-1 0 0 0 0,1 0 1 0 0,0 0-1 0 0,0 0 0 0 0,0 0 0 0 0,-1-1 1 0 0,1 1-1 0 0,0-1 0 0 0,0 0 0 0 0,0 0 1 0 0,0 0-1 0 0,0 0 0 0 0,0 0 0 0 0,0 0 0 0 0,-1-1 1 0 0,1 0-1 0 0,0 1 0 0 0,0-2-15 0 0,3 1 48 0 0,-1-1-1 0 0,0 0 1 0 0,1-1-1 0 0,-1 1 1 0 0,-1-1-1 0 0,1 0 1 0 0,0 0-1 0 0,0-1 0 0 0,-1 0 1 0 0,3-3-48 0 0,32-28-110 0 0,-25 23-21 0 0,-1 0 0 0 0,9-11 131 0 0,-20 21-10 0 0,0-1 1 0 0,0 1-1 0 0,1 0 1 0 0,-1 0-1 0 0,0 1 1 0 0,1-1-1 0 0,-1 0 1 0 0,1 1-1 0 0,0 0 1 0 0,0-1-1 0 0,-1 1 0 0 0,1 0 1 0 0,0 0-1 0 0,0 1 1 0 0,0-1-1 0 0,0 1 1 0 0,0-1-1 0 0,0 1 1 0 0,2 0 9 0 0,-3 0-7 0 0,0 1 1 0 0,-1-1-1 0 0,1 0 1 0 0,-1 1-1 0 0,1-1 1 0 0,-1 1-1 0 0,1 0 1 0 0,-1-1-1 0 0,1 1 1 0 0,-1 0-1 0 0,0 0 1 0 0,1 0-1 0 0,-1 0 1 0 0,0 0-1 0 0,0 0 1 0 0,1 1 6 0 0,2 2-14 0 0,0 0 24 0 0,0 1-1 0 0,0 0 0 0 0,0-1 0 0 0,-1 2 1 0 0,0-1-1 0 0,0 0 0 0 0,0 1 1 0 0,-1-1-1 0 0,1 1 0 0 0,-1 0 0 0 0,0 3-9 0 0,11 24 104 0 0,-8-25 23 0 0,0 1 1 0 0,1-1-1 0 0,0 0 1 0 0,0 0-1 0 0,0-1 1 0 0,1 0-1 0 0,0 0 1 0 0,5 4-128 0 0,2-1 221 0 0,0 0 1 0 0,1-1 0 0 0,-1 0-1 0 0,9 2-221 0 0,-17-8 42 0 0,0-1 0 0 0,0 1 0 0 0,0-1 0 0 0,1-1-1 0 0,-1 1 1 0 0,0-1 0 0 0,1-1 0 0 0,-1 1 0 0 0,1-1 0 0 0,-1 0-1 0 0,1 0 1 0 0,-1-1 0 0 0,1 0 0 0 0,-1 0 0 0 0,1 0 0 0 0,-1-1-1 0 0,0 0 1 0 0,0-1 0 0 0,0 1 0 0 0,0-1 0 0 0,0 0 0 0 0,0 0-1 0 0,-1-1 1 0 0,0 0 0 0 0,0 0 0 0 0,0 0 0 0 0,0 0 0 0 0,0-1-1 0 0,-1 0 1 0 0,0 0 0 0 0,0 0 0 0 0,0 0 0 0 0,-1-1 0 0 0,1 0 0 0 0,-1 1-1 0 0,-1-1 1 0 0,3-6-42 0 0,1-7-42 0 0,-2 8-34 0 0,-1 0-1 0 0,0 0 1 0 0,-1 0 0 0 0,0 0-1 0 0,0-9 77 0 0,2-31-491 0 0,1-18-190 0 0,0-9-110 0 0,-1 31 377 0 0,-5 33 308 0 0,0 1 0 0 0,-1 0 0 0 0,0-1 1 0 0,-1 1-1 0 0,0 0 0 0 0,-1 0 106 0 0,4 12 0 0 0,-1-3 26 0 0,-1 1 0 0 0,1-1 0 0 0,-1 1 0 0 0,1 0 0 0 0,-1-1-1 0 0,0 1 1 0 0,0 0 0 0 0,0 0 0 0 0,-1 0 0 0 0,1 0 0 0 0,-1 0-26 0 0,2 2 19 0 0,0 0-1 0 0,0 1 1 0 0,1-1 0 0 0,-1 1 0 0 0,0-1-1 0 0,0 1 1 0 0,1-1 0 0 0,-1 1 0 0 0,0 0-1 0 0,0-1 1 0 0,0 1 0 0 0,0 0-1 0 0,0 0 1 0 0,0-1 0 0 0,0 1 0 0 0,0 0-1 0 0,1 0 1 0 0,-1 0 0 0 0,0 0 0 0 0,0 0-1 0 0,0 0 1 0 0,0 1 0 0 0,0-1 0 0 0,0 0-1 0 0,0 0 1 0 0,0 1 0 0 0,1-1 0 0 0,-1 0-1 0 0,0 1 1 0 0,0-1 0 0 0,0 1 0 0 0,0-1-1 0 0,1 1 1 0 0,-1 0 0 0 0,0-1 0 0 0,1 1-1 0 0,-1 0 1 0 0,0-1 0 0 0,1 1 0 0 0,-1 0-1 0 0,1 0 1 0 0,-1-1 0 0 0,1 1 0 0 0,0 0-1 0 0,-1 1-18 0 0,-2 3 0 0 0,0 1 0 0 0,0 0 0 0 0,1 0 0 0 0,0 0 0 0 0,0 1 0 0 0,0-1 0 0 0,1 2 0 0 0,-7 49 0 0 0,6-38 0 0 0,-1 9-6 0 0,1-1 1 0 0,2 1-1 0 0,2 18 6 0 0,0-28 55 0 0,0 0 0 0 0,1 0-1 0 0,1-1 1 0 0,1 1 0 0 0,1-1 0 0 0,0 1-55 0 0,-2-8 108 0 0,1 0 0 0 0,0-1 1 0 0,0 1-1 0 0,1-1 0 0 0,0 0 0 0 0,6 5-108 0 0,-9-11 29 0 0,0 0-1 0 0,0 0 1 0 0,0 0 0 0 0,0 0 0 0 0,0-1 0 0 0,1 0-1 0 0,-1 0 1 0 0,1 1 0 0 0,0-2 0 0 0,0 1-1 0 0,-1 0 1 0 0,1-1 0 0 0,0 0 0 0 0,1 0 0 0 0,-1 0-1 0 0,0 0 1 0 0,0-1 0 0 0,3 0-29 0 0,-1 1 35 0 0,0-1-1 0 0,1 0 1 0 0,-1-1 0 0 0,0 1 0 0 0,0-1-1 0 0,0-1 1 0 0,1 1 0 0 0,-1-1 0 0 0,-1 0-1 0 0,1 0 1 0 0,0-1 0 0 0,0 0-1 0 0,-1 0 1 0 0,1 0 0 0 0,-1-1 0 0 0,0 1-1 0 0,0-1 1 0 0,3-5-35 0 0,5-4-165 0 0,0-2-1 0 0,-1 0 1 0 0,-1 0-1 0 0,-1-1 1 0 0,0-1 0 0 0,0-3 165 0 0,1 2-256 0 0,-8 11 142 0 0,-4 11 81 0 0,0 0 1 0 0,0 0-1 0 0,0 0 1 0 0,1 0-1 0 0,0 0 1 0 0,0 3 32 0 0,-2 16-48 0 0,0-11 105 0 0,0 0-1 0 0,1-1 1 0 0,1 1-1 0 0,0 0 1 0 0,1 0 0 0 0,0-1-1 0 0,0 1 1 0 0,2 0 0 0 0,-1-1-1 0 0,1 1 1 0 0,1-1 0 0 0,5 11-57 0 0,-7-17 79 0 0,1 0 0 0 0,0 1 0 0 0,0-1 1 0 0,0 0-1 0 0,1 0 0 0 0,-1-1 1 0 0,1 1-1 0 0,1-1 0 0 0,-1 0 1 0 0,0 0-1 0 0,1 0 0 0 0,0 0 0 0 0,0-1 1 0 0,0 0-1 0 0,0 0 0 0 0,1 0 1 0 0,-1-1-1 0 0,1 0 0 0 0,0 0 0 0 0,-1 0 1 0 0,1-1-1 0 0,0 1 0 0 0,0-2 1 0 0,0 1-1 0 0,0-1 0 0 0,1 1-79 0 0,0-1 61 0 0,0 0-1 0 0,0-1 0 0 0,0 1 1 0 0,-1-2-1 0 0,1 1 1 0 0,3-1-61 0 0,-9 1-51 0 0,1 1 0 0 0,-1-1 0 0 0,1 1 1 0 0,-1-1-1 0 0,1 0 0 0 0,-1 0 0 0 0,0 1 1 0 0,0-1-1 0 0,1 0 0 0 0,-1 0 0 0 0,0 0 1 0 0,0-1-1 0 0,0 1 0 0 0,0 0 0 0 0,0 0 1 0 0,0 0-1 0 0,-1-1 0 0 0,1 1 1 0 0,0 0-1 0 0,0-1 0 0 0,-1 1 0 0 0,1-1 1 0 0,-1 1-1 0 0,0-1 0 0 0,1 1 0 0 0,-1-1 1 0 0,0 1-1 0 0,0-1 0 0 0,0 1 0 0 0,0-1 1 0 0,0 1-1 0 0,0-1 51 0 0,-3-17-900 0 0,-3 0-11 0 0</inkml:trace>
  <inkml:trace contextRef="#ctx0" brushRef="#br0" timeOffset="14047.711">6756 1421 10136 0 0,'-9'-8'896'0'0,"3"2"-712"0"0,-1 1-184 0 0,1-4 0 0 0,3 5 2312 0 0,3 4 432 0 0,0 0 79 0 0,7-6 25 0 0,-1 2-1984 0 0,6 0-384 0 0,3-2-88 0 0,7 3-8 0 0,4 3-272 0 0,5-3-48 0 0,9 3-64 0 0,7 3 88 0 0,6 6-408 0 0,6-1-72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9:58.224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4309 145 2304 0 0,'3'-12'200'0'0,"-2"1"801"0"0,-1 10-776 0 0,0 0-1 0 0,0 0 1 0 0,1 0 0 0 0,-1 0-1 0 0,0 0 1 0 0,0 0 0 0 0,0 0-1 0 0,1 0 1 0 0,-1 0 0 0 0,1-1-1 0 0,-1 1 1 0 0,1 0 0 0 0,-1 1-1 0 0,1-2-224 0 0,0 1 124 0 0,-1 0-1 0 0,0 1 0 0 0,1-1 0 0 0,-1 0 1 0 0,0 1-1 0 0,0-1 0 0 0,1 0 0 0 0,-1 1 1 0 0,0-1-1 0 0,0 0 0 0 0,0 0 0 0 0,0 1 1 0 0,0-1-1 0 0,0 0 0 0 0,0 0 0 0 0,0 1 1 0 0,0-1-1 0 0,-1 0-123 0 0,1 0 152 0 0,0 0 0 0 0,0 0 1 0 0,0 0-1 0 0,0 0 0 0 0,0 0 1 0 0,0-1-1 0 0,0 1 0 0 0,0 0 0 0 0,0 0 1 0 0,1 0-1 0 0,-1 0 0 0 0,0 0 0 0 0,1 0 1 0 0,-1 0-1 0 0,1 0-152 0 0,-1 0 838 0 0,3-6-993 0 0,5 2 7860 0 0,-7 5-7799 0 0,0 0 84 0 0,0 1 0 0 0,0 0 0 0 0,1 0 0 0 0,-1-1 0 0 0,0 1-1 0 0,0 0 1 0 0,0 0 0 0 0,0 0 0 0 0,0 0 0 0 0,0 0-1 0 0,0 0 1 0 0,-1 0 0 0 0,1 1 0 0 0,0-1 0 0 0,-1 0 0 0 0,1 0-1 0 0,-1 1 1 0 0,1-1 0 0 0,-1 0 0 0 0,1 1 0 0 0,-1-1-1 0 0,0 1 11 0 0,0 6 213 0 0,1 10 274 0 0,-2-1-1 0 0,0 0 1 0 0,-1 0-1 0 0,-2 8-486 0 0,-36 180 1193 0 0,19-102-934 0 0,-7 32 42 0 0,20-101-169 0 0,-3 13 88 0 0,-1 8 92 0 0,2-35-121 0 0,7-59-99 0 0,1 29-111 0 0,1 0-1 0 0,0 0 1 0 0,1 0 0 0 0,1-2 19 0 0,4-30-173 0 0,9-27 173 0 0,-5 25-239 0 0,0-12 239 0 0,-4 24-353 0 0,9-30 353 0 0,2-11-233 0 0,-6 23 125 0 0,2 0 0 0 0,3-5 108 0 0,-12 47-10 0 0,1-1 0 0 0,0 1 0 0 0,0 0 0 0 0,0 0 0 0 0,1 0 0 0 0,1 0 10 0 0,3-7-12 0 0,-8 13 12 0 0,-1 1 0 0 0,1-1 0 0 0,0 1 0 0 0,0 0 0 0 0,-1-1 0 0 0,1 1 0 0 0,0 0 0 0 0,0 0 0 0 0,0 0 0 0 0,1-1 0 0 0,-1 1 0 0 0,0 0 0 0 0,0 1 0 0 0,0-1 0 0 0,1 0 0 0 0,-1 0 0 0 0,1 0 0 0 0,-1 1 0 0 0,2-1 0 0 0,6-3 0 0 0,-7 3 0 0 0,1 0 0 0 0,0 0 0 0 0,-1 0 0 0 0,1 0 0 0 0,0 0 0 0 0,0 0 0 0 0,-1 1 0 0 0,1 0 0 0 0,0-1 0 0 0,0 1 0 0 0,0 0 0 0 0,0 0 0 0 0,-1 1 0 0 0,1-1 0 0 0,0 0 0 0 0,0 1 0 0 0,0 0 0 0 0,-1 0 0 0 0,1 0 0 0 0,2 1 0 0 0,2 2 1 0 0,0 0 0 0 0,0 1 0 0 0,0 0 0 0 0,-1 0 0 0 0,0 0 0 0 0,0 1 0 0 0,0 0 0 0 0,-1 0 0 0 0,0 0 0 0 0,0 1 0 0 0,3 6-1 0 0,10 24 162 0 0,-1 1 0 0 0,1 9-162 0 0,-6-15-7 0 0,-5-11 237 0 0,-1 0-1 0 0,2 18-229 0 0,-4-21 108 0 0,0 0-1 0 0,1-1 1 0 0,1 1 0 0 0,1-1-108 0 0,-2-3-15 0 0,0-1 1 0 0,-1 1-1 0 0,0 1 15 0 0,-2-2 1 0 0,2-1 0 0 0,0 0-1 0 0,6 12 0 0 0,12 37 152 0 0,-20-55-88 0 0,-2-5-70 0 0,0 0-1 0 0,0-1 1 0 0,0 1 0 0 0,0-1-1 0 0,0 1 1 0 0,0-1-1 0 0,0 1 1 0 0,0-1 0 0 0,0 1-1 0 0,0-1 1 0 0,0 1-1 0 0,0-1 1 0 0,0 1 0 0 0,0-1-1 0 0,-1 1 1 0 0,1-1-1 0 0,0 1 1 0 0,0-1 0 0 0,-1 1-1 0 0,1-1 1 0 0,0 1-1 0 0,0-1 1 0 0,-1 0 0 0 0,1 1-1 0 0,-1-1 1 0 0,1 0-1 0 0,0 1 1 0 0,-1-1 0 0 0,1 0-1 0 0,-1 1 1 0 0,1-1-1 0 0,-1 0 1 0 0,1 0 0 0 0,-1 1-1 0 0,1-1 1 0 0,-1 0-1 0 0,1 0 1 0 0,-1 0 0 0 0,0 0 6 0 0,0 1-160 0 0,-10 4-1208 0 0,0-5-4593 0 0,5 0-1092 0 0</inkml:trace>
  <inkml:trace contextRef="#ctx0" brushRef="#br0" timeOffset="249.557">4213 566 9672 0 0,'-1'-1'147'0'0,"0"1"-118"0"0,1-1-1 0 0,0 1 1 0 0,0 0 0 0 0,0-1 0 0 0,-1 1-1 0 0,1 0 1 0 0,0-1 0 0 0,0 1 0 0 0,0 0-1 0 0,0-1 1 0 0,-1 1 0 0 0,1 0 0 0 0,0-1 0 0 0,0 1-1 0 0,0 0 1 0 0,0-1 0 0 0,0 1 0 0 0,0-1-1 0 0,0 1 1 0 0,0 0 0 0 0,0-1 0 0 0,0 1-1 0 0,0 0 1 0 0,1-1 0 0 0,-1 1 0 0 0,0 0-1 0 0,0-1 1 0 0,0 1 0 0 0,0 0 0 0 0,0-1-1 0 0,1 1 1 0 0,-1 0 0 0 0,0-1 0 0 0,0 1-1 0 0,1 0 1 0 0,-1 0 0 0 0,0-1 0 0 0,1 1-29 0 0,1-3 584 0 0,0 0 1 0 0,1 0-1 0 0,-1 0 1 0 0,1 0-1 0 0,0 1 0 0 0,0-1 1 0 0,0 1-1 0 0,0 0 1 0 0,0 0-1 0 0,4-1-584 0 0,37-17 1588 0 0,-26 13-829 0 0,10-3-353 0 0,1 1 0 0 0,0 1 0 0 0,1 1-1 0 0,0 2 1 0 0,0 1 0 0 0,0 1-406 0 0,29 0 83 0 0,8 3-83 0 0,-34 0-232 0 0,-20 3-1970 0 0,-7 0 206 0 0</inkml:trace>
  <inkml:trace contextRef="#ctx0" brushRef="#br0" timeOffset="1260.851">4840 394 6448 0 0,'0'0'297'0'0,"0"0"-9"0"0,6-8-177 0 0,-4 3 522 0 0,5-6 6135 0 0,-6 11-6607 0 0,-1-1 0 0 0,1 1-1 0 0,-1 0 1 0 0,0 0 0 0 0,1 0 0 0 0,-1 0-1 0 0,1 0 1 0 0,-1 0 0 0 0,1 0-1 0 0,-1 0 1 0 0,1 0 0 0 0,-1 0 0 0 0,0 1-1 0 0,1-1 1 0 0,-1 0 0 0 0,1 0-1 0 0,-1 0 1 0 0,1 0 0 0 0,-1 1 0 0 0,0-1-1 0 0,1 0 1 0 0,-1 0 0 0 0,0 1-1 0 0,1-1 1 0 0,-1 0 0 0 0,0 1 0 0 0,1-1-1 0 0,-1 0 1 0 0,0 1 0 0 0,0-1-1 0 0,1 1-160 0 0,2 2 134 0 0,0 0-1 0 0,-1 1 0 0 0,1 0 0 0 0,-1 0 0 0 0,0 0 0 0 0,0 0 0 0 0,0 0 0 0 0,0 0 0 0 0,-1 0 1 0 0,1 1-1 0 0,-1-1 0 0 0,0 4-133 0 0,1 7 323 0 0,0 0 1 0 0,-1 0-1 0 0,-1 4-323 0 0,8 50 688 0 0,0 2-304 0 0,-8-43-217 0 0,1-10 90 0 0,-1 1-1 0 0,-1-1 0 0 0,-3 14-256 0 0,-3 18 259 0 0,0 14-259 0 0,6-60 21 0 0,1 4 8 0 0,-1-1-1 0 0,0 1 1 0 0,-1-1 0 0 0,0 1-29 0 0,1-4 59 0 0,1-4 95 0 0,0-4-71 0 0,1-1 0 0 0,-1 1 1 0 0,0 0-1 0 0,1-1 0 0 0,1-2-83 0 0,6-14-61 0 0,10-36-123 0 0,-11 35 82 0 0,1 1-1 0 0,0 0 1 0 0,3-1 102 0 0,-4 9-26 0 0,0 2-1 0 0,1-1 0 0 0,3-2 27 0 0,3-4-10 0 0,-8 9-24 0 0,2 1 1 0 0,-1 0 0 0 0,1 0 0 0 0,0 1 0 0 0,1 0-1 0 0,0 1 1 0 0,0 0 0 0 0,0 0 0 0 0,8-3 33 0 0,-4 3-13 0 0,-10 6 14 0 0,-1 1 0 0 0,7 1-1 0 0,-5 4 0 0 0,-4-4-1 0 0,0-1 1 0 0,0 1-1 0 0,0-1 0 0 0,-1 1 0 0 0,1-1 0 0 0,0 1 1 0 0,0-1-1 0 0,-1 1 0 0 0,1-1 0 0 0,-1 0 0 0 0,1 1 1 0 0,-1-1-1 0 0,0 0 0 0 0,1 1 0 0 0,-1-1 0 0 0,0 0 0 0 0,0 0 1 0 0,0 0-1 0 0,0 1 0 0 0,-1-1 1 0 0,-25 23-33 0 0,19-19 22 0 0,-73 56-1 0 0,60-38-60 0 0,20-23 72 0 0,1 1 0 0 0,-1 0 0 0 0,1 0 0 0 0,-1-1 0 0 0,1 1 0 0 0,0 0 0 0 0,-1-1 0 0 0,1 1 0 0 0,0 0 0 0 0,0 0 0 0 0,0 0 0 0 0,-1-1 0 0 0,1 1 0 0 0,0 0 0 0 0,0 0 0 0 0,0 0 0 0 0,0 0 0 0 0,0-1 0 0 0,1 1 0 0 0,-1 0 0 0 0,0 0 0 0 0,0 0 0 0 0,0-1 0 0 0,1 1 0 0 0,-1 0 0 0 0,0 0 0 0 0,1-1 0 0 0,-1 1 0 0 0,1 0 0 0 0,-1-1 0 0 0,1 3 3 0 0,1 0 0 0 0,-1 0 0 0 0,0-1 0 0 0,1 1 0 0 0,0-1 0 0 0,0 0 0 0 0,0 1 0 0 0,0-1 0 0 0,0 0 0 0 0,0 0 0 0 0,0 0 0 0 0,1 0-3 0 0,33 20 138 0 0,-9-6 38 0 0,70 46 266 0 0,-51-31 162 0 0,-45-30-528 0 0,-1-1 76 0 0,0 0 16 0 0,0 0 0 0 0,0 0-38 0 0,0 0-165 0 0,0 0-77 0 0,0 0-15 0 0,0 0-1 0 0,0 0 0 0 0,0 0 0 0 0,0 0 0 0 0,0 0-94 0 0,0 0-398 0 0,0 0-174 0 0,0 0-1435 0 0,0 0-5609 0 0</inkml:trace>
  <inkml:trace contextRef="#ctx0" brushRef="#br1" timeOffset="35375.744">4478 2687 17503 0 0,'0'0'803'0'0,"0"0"-18"0"0,-7 15-521 0 0,-3-7-597 0 0,-1-1-1 0 0,0 0 1 0 0,-8 4 333 0 0,-16 11 1062 0 0,34-21-1044 0 0,0 0-1 0 0,-1 0 1 0 0,1 0 0 0 0,0 1 0 0 0,0-1-1 0 0,0 0 1 0 0,1 1 0 0 0,-1-1 0 0 0,0 1 0 0 0,0-1-1 0 0,0 2-17 0 0,-6 11 1011 0 0,6-13-966 0 0,1-1-34 0 0,-1 1 0 0 0,1-1 1 0 0,0 1-1 0 0,-1-1 1 0 0,1 1-1 0 0,0-1 1 0 0,0 1-1 0 0,0-1 0 0 0,-1 1 1 0 0,1-1-1 0 0,0 1 1 0 0,0-1-1 0 0,0 1 1 0 0,0-1-1 0 0,0 1 0 0 0,0 0 1 0 0,0-1-1 0 0,0 1 1 0 0,0-1-1 0 0,0 1 1 0 0,0-1-1 0 0,0 1-11 0 0,0 11 130 0 0,0 10-116 0 0,0-22-14 0 0,0 1 0 0 0,0 0 0 0 0,0 0 0 0 0,0-1 0 0 0,0 1 0 0 0,0 0 0 0 0,0 0 0 0 0,0-1 0 0 0,0 1 0 0 0,1 0 0 0 0,-1 0 0 0 0,0-1 0 0 0,0 1 0 0 0,1 0 0 0 0,-1-1 0 0 0,0 1 0 0 0,1 0 0 0 0,-1-1 0 0 0,1 1 0 0 0,-1-1 0 0 0,1 1 0 0 0,-1-1 0 0 0,1 1 0 0 0,-1-1-1 0 0,1 1 1 0 0,9 10 12 0 0,-8-9 26 0 0,1 1 0 0 0,-1-1 0 0 0,1 1 1 0 0,-1-1-1 0 0,1 0 0 0 0,0 0 0 0 0,0 0 0 0 0,0-1 0 0 0,0 1 1 0 0,0-1-1 0 0,0 1 0 0 0,0-1 0 0 0,0 0 0 0 0,1 0 0 0 0,-1-1 0 0 0,0 1 1 0 0,1-1-1 0 0,-1 1 0 0 0,1-1 0 0 0,-1 0 0 0 0,0 0 0 0 0,4-1-38 0 0,-1 0 78 0 0,-1 1-1 0 0,1-1 1 0 0,0 0-1 0 0,-1-1 1 0 0,1 1-1 0 0,-1-1 1 0 0,0 0-1 0 0,1 0 1 0 0,-1-1-1 0 0,0 0 1 0 0,0 0-1 0 0,-1 0 1 0 0,3-2-78 0 0,-5 3 47 0 0,0 0 0 0 0,0 0 0 0 0,0-1 0 0 0,0 1 0 0 0,0-1 0 0 0,0 1 0 0 0,-1-1 0 0 0,0 0 0 0 0,1 0 0 0 0,-1 1 0 0 0,0-1 0 0 0,0 0 0 0 0,0 0 0 0 0,-1 0 0 0 0,1-1 0 0 0,-1 0-47 0 0,1 0 33 0 0,-1-1-1 0 0,0 0 1 0 0,-1 0-1 0 0,1 1 1 0 0,-1-1-1 0 0,0 0 0 0 0,-1 1 1 0 0,1-1-1 0 0,-1 1 1 0 0,0-3-33 0 0,-1 0 52 0 0,-1 1 0 0 0,0-1 0 0 0,0 1 1 0 0,0 0-1 0 0,0 0 0 0 0,-1 0 0 0 0,0 1 0 0 0,-1-1 1 0 0,1 1-1 0 0,-1 1 0 0 0,0-1 0 0 0,0 1 1 0 0,-5-3-53 0 0,-17-1 13 0 0,18 7-865 0 0,8 4 887 0 0,6 1-189 0 0,1-1 171 0 0,0 1-1 0 0,1-2 1 0 0,-1 1-1 0 0,1 0 1 0 0,-1-1-1 0 0,1 0 1 0 0,0-1 0 0 0,0 1-1 0 0,0-1 1 0 0,0 0-1 0 0,0-1 1 0 0,0 1-1 0 0,0-1 1 0 0,0 0-1 0 0,3-1-16 0 0,8-1-43 0 0,0 0 1 0 0,0-1-1 0 0,0-1 0 0 0,-1-1 0 0 0,1 0 0 0 0,6-4 43 0 0,-15 5-11 0 0,0 0 0 0 0,0 0 0 0 0,0-1 0 0 0,-1 0 0 0 0,0-1 0 0 0,0 0 0 0 0,0 0 0 0 0,-1 0 0 0 0,0-1 0 0 0,0 0 0 0 0,0 0 0 0 0,-1 0 0 0 0,1-3 11 0 0,52-95-504 0 0,-55 98 457 0 0,0 0 0 0 0,0 0 0 0 0,-1-1 0 0 0,0 1 0 0 0,0-1 0 0 0,-1 1 0 0 0,0-1-1 0 0,0 0 1 0 0,0-5 47 0 0,-3 6 0 0 0,-5 6 0 0 0,5 2 2 0 0,1-1 0 0 0,-1 1 0 0 0,1 0-1 0 0,-1-1 1 0 0,1 1 0 0 0,-1 0 0 0 0,1 0-1 0 0,0 0 1 0 0,-1 1 0 0 0,1-1 0 0 0,0 0-1 0 0,0 0 1 0 0,0 1 0 0 0,0-1 0 0 0,0 1-2 0 0,-15 23 35 0 0,13-20-33 0 0,0 1-2 0 0,0-1 0 0 0,1 0 0 0 0,0 1 0 0 0,0 0 0 0 0,1-1 0 0 0,0 1 0 0 0,0 0 0 0 0,-1 4 0 0 0,1 50 0 0 0,0-17-10 0 0,1-31-2 0 0,0 0 1 0 0,1-1-1 0 0,2 10 12 0 0,-1-9-6 0 0,-1 0 0 0 0,0 1-1 0 0,-1 7 7 0 0,0 3 95 0 0,0-1 0 0 0,2 0 0 0 0,0 1 0 0 0,2 4-95 0 0,22 89 440 0 0,-25-113-437 0 0,5 25 35 0 0,-5-18-136 0 0,1 0 0 0 0,1 0 0 0 0,0 0 1 0 0,1 0 97 0 0,-3-6-514 0 0,1 1 1 0 0,0 0 0 0 0,-1 0-1 0 0,0 0 1 0 0,0 0 0 0 0,0 3 513 0 0,-1-6-1734 0 0</inkml:trace>
  <inkml:trace contextRef="#ctx0" brushRef="#br1" timeOffset="35663.026">4693 2865 8752 0 0,'0'0'398'0'0,"5"-3"140"0"0,-2 1-497 0 0,0 1 1 0 0,0 0 0 0 0,0 0 0 0 0,0 0 0 0 0,0 0-1 0 0,2 0-41 0 0,17-5 3384 0 0,-1-1 332 0 0,15 0-2672 0 0,-9 3-927 0 0,17-4-183 0 0,1 2 0 0 0,4 2 66 0 0,-18 2-116 0 0,3-1 12 0 0</inkml:trace>
  <inkml:trace contextRef="#ctx0" brushRef="#br0" timeOffset="-22106.067">1 585 10136 0 0,'0'0'464'0'0,"0"-1"-10"0"0,0-4-294 0 0,0-1-70 0 0,0 4 280 0 0,0 2-277 0 0,0 0-1 0 0,-1 0 0 0 0,1 0 1 0 0,0-1-1 0 0,0 1 0 0 0,0 0 1 0 0,0 0-1 0 0,0 0 0 0 0,0-1 0 0 0,0 1 1 0 0,0 0-1 0 0,0 0 0 0 0,0-1 1 0 0,0 1-1 0 0,0 0 0 0 0,0 0 1 0 0,0 0-1 0 0,0-1 0 0 0,1 1 1 0 0,-1 0-1 0 0,0 0 0 0 0,0 0 1 0 0,0-1-1 0 0,0 1 0 0 0,0 0 1 0 0,0 0-1 0 0,1 0 0 0 0,-1 0 1 0 0,0-1-1 0 0,0 1 0 0 0,0 0 1 0 0,0 0-1 0 0,1 0 0 0 0,-1 0 0 0 0,0 0 1 0 0,0 0-1 0 0,0-1 0 0 0,1 1 1 0 0,-1 0-1 0 0,0 0 0 0 0,0 0 1 0 0,0 0-1 0 0,1 0 0 0 0,-1 0 1 0 0,0 0-1 0 0,0 0 0 0 0,0 0 1 0 0,1 0-1 0 0,-1 0 0 0 0,0 0 1 0 0,0 0-1 0 0,1 0 0 0 0,-1 0 1 0 0,0 0-1 0 0,0 0 0 0 0,0 1 0 0 0,1-1 1 0 0,-1 0-1 0 0,0 0 0 0 0,0 0 1 0 0,0 0-1 0 0,0 0 0 0 0,1 0 1 0 0,-1 1-1 0 0,0-1-92 0 0,7 7 3327 0 0,-4-2-3986 0 0,7 19 1173 0 0,-2 2 0 0 0,-1-1-1 0 0,-1 1 1 0 0,-1 0-1 0 0,0 18-513 0 0,1-15 574 0 0,-4-23-567 0 0,-1 0 0 0 0,0 0 0 0 0,0 0-1 0 0,0 0 1 0 0,-1 2-7 0 0,0 39 0 0 0,0-47 0 0 0,0 1 0 0 0,0-1 0 0 0,0 1 0 0 0,0-1 0 0 0,0 0 0 0 0,0 1 0 0 0,0-1 0 0 0,0 1 0 0 0,0-1 0 0 0,0 0 0 0 0,0 1 0 0 0,-1-1 0 0 0,1 0 0 0 0,0 1 0 0 0,0-1 0 0 0,0 0 0 0 0,-1 1 0 0 0,1-1 0 0 0,0 0 0 0 0,0 1 0 0 0,-1-1 0 0 0,1 0 0 0 0,0 1 0 0 0,0-1 0 0 0,-1 0 0 0 0,1 0 0 0 0,0 1 0 0 0,-1-1 0 0 0,1 0 0 0 0,-2 0 0 0 0,3 0 0 0 0,5 1 0 0 0,-6-2 0 0 0,1 1 0 0 0,0 0 0 0 0,-1 0 0 0 0,1 0 0 0 0,0-1 0 0 0,-1 1 0 0 0,1 0 0 0 0,-1-1 0 0 0,1 1 0 0 0,-1 0 0 0 0,1-1 0 0 0,-1 1 0 0 0,1-1 0 0 0,-1 1 0 0 0,1 0 0 0 0,-1-1 0 0 0,1 0 0 0 0,-1 1 0 0 0,0-1 0 0 0,1 1 0 0 0,-1-1 0 0 0,0 1 0 0 0,1-1 0 0 0,-1 0 0 0 0,0 1 0 0 0,0-1 0 0 0,0 0 0 0 0,0 1 0 0 0,1-2 0 0 0,2-4 0 0 0,-1 0 0 0 0,0-1 0 0 0,0 1 0 0 0,0-6 0 0 0,6-17 0 0 0,12-48 0 0 0,-7 22 0 0 0,-10 41 0 0 0,0 0 0 0 0,0 0 0 0 0,1 1 0 0 0,2-4 0 0 0,2-10 0 0 0,-7 22 0 0 0,0 1 0 0 0,0 0 0 0 0,0-1 0 0 0,0 1 0 0 0,1 0 0 0 0,1-2 0 0 0,3-4 0 0 0,0-1 0 0 0,1 1 0 0 0,8-8 0 0 0,-12 14 0 0 0,0 1 0 0 0,0-1 0 0 0,1 1 0 0 0,0 0 0 0 0,-1 1 0 0 0,1-1 0 0 0,0 0 0 0 0,1 1 0 0 0,-1 0 0 0 0,0 0 0 0 0,4-1 0 0 0,15-2 0 0 0,-15 7 0 0 0,-2 1 0 0 0,-2-2 0 0 0,0 0 0 0 0,0 1 0 0 0,-1-1 0 0 0,1 1 0 0 0,0 0 0 0 0,-1 0 0 0 0,1 0 0 0 0,-1 1 0 0 0,0-1 0 0 0,1 1 0 0 0,-1 0 0 0 0,0 0 0 0 0,-1 0 0 0 0,1 0 0 0 0,-1 0 0 0 0,3 4 0 0 0,1 3 0 0 0,-1 1 0 0 0,0 0 0 0 0,0 0 0 0 0,-1 1 0 0 0,0 1 0 0 0,-2-7 0 0 0,-1 0 0 0 0,0 0 0 0 0,0 0 0 0 0,-1 0 0 0 0,0 1 0 0 0,0 0 0 0 0,2 26 0 0 0,0-23 0 0 0,-1-1 0 0 0,0 1 0 0 0,-1 0 0 0 0,0-1 0 0 0,0 1 0 0 0,-1 0 0 0 0,-1 5 0 0 0,1-12 20 0 0,1 0 0 0 0,0-1 0 0 0,-1 1-1 0 0,2 0 1 0 0,-1 0 0 0 0,0-1 0 0 0,0 1 0 0 0,1 1-20 0 0,0-2 70 0 0,-1 1 0 0 0,0-1 0 0 0,1 0 1 0 0,-1 0-1 0 0,0 0 0 0 0,0 1 0 0 0,0-1 0 0 0,-1 0 1 0 0,1 0-1 0 0,0 1 0 0 0,-1-1-70 0 0,-5 11 466 0 0,5-11-396 0 0,0 1 1 0 0,0-1 0 0 0,0 1-1 0 0,0 0 1 0 0,0-1-1 0 0,1 1 1 0 0,-1 0 0 0 0,1-1-1 0 0,-1 3-70 0 0,2-3 1 0 0,-1 0 0 0 0,-1 0-1 0 0,1-1 1 0 0,0 1-1 0 0,0 0 1 0 0,-1 0 0 0 0,1-1-1 0 0,-1 1 1 0 0,1 0 0 0 0,-1-1-1 0 0,0 1 1 0 0,1-1 0 0 0,-1 1-1 0 0,0-1 1 0 0,0 1-1 0 0,0-1 1 0 0,0 1 0 0 0,-1-1-1 0 0,1 0 1 0 0,0 0 0 0 0,-1 0-1 0 0,1 1 1 0 0,0-1 0 0 0,-1-1-1 0 0,0 2 0 0 0,-10 2 0 0 0,11-4 0 0 0,7-3 0 0 0,2 0 0 0 0,-7-1 0 0 0,4 0-64 0 0,-3 3-273 0 0,-2 1-138 0 0,0 0-33 0 0,-3-2-1148 0 0,2 2-2961 0 0,1 0 2571 0 0</inkml:trace>
  <inkml:trace contextRef="#ctx0" brushRef="#br0" timeOffset="-21593.469">518 990 13824 0 0,'-16'1'1500'0'0,"16"-1"-1498"0"0,0 1 0 0 0,0-1 1 0 0,0 1-1 0 0,0-1 0 0 0,0 0 1 0 0,0 1-1 0 0,1-1 0 0 0,-1 0 1 0 0,0 1-1 0 0,0-1 0 0 0,0 1 1 0 0,0-1-1 0 0,1 0 0 0 0,-1 1 1 0 0,0-1-1 0 0,0 0 0 0 0,1 0 1 0 0,-1 1-1 0 0,0-1 0 0 0,1 0 1 0 0,-1 1-1 0 0,0-1 0 0 0,1 0-2 0 0,-1 1 42 0 0,1-1 0 0 0,0 1 0 0 0,-1-1 0 0 0,1 1 0 0 0,0 0 0 0 0,-1-1 0 0 0,1 1 0 0 0,-1 0 0 0 0,0 0 0 0 0,1-1 0 0 0,-1 1 0 0 0,1 0 0 0 0,-1 0 0 0 0,0 0-1 0 0,0-1 1 0 0,1 1 0 0 0,-1 0 0 0 0,0 0 0 0 0,0 0 0 0 0,0 0 0 0 0,0 0-42 0 0,-1 2 149 0 0,0-3-123 0 0,1 1-1 0 0,0-1 1 0 0,0 0-1 0 0,-1 1 0 0 0,1-1 1 0 0,0 1-1 0 0,0-1 1 0 0,-1 0-1 0 0,1 1 0 0 0,0-1 1 0 0,0 1-1 0 0,0-1 1 0 0,0 1-1 0 0,0-1 0 0 0,0 1 1 0 0,0-1-1 0 0,0 1 1 0 0,0-1-1 0 0,0 1 1 0 0,0-1-1 0 0,0 1 0 0 0,0-1 1 0 0,0 0-1 0 0,0 1 1 0 0,1-1-1 0 0,-1 1 0 0 0,0-1 1 0 0,0 1-1 0 0,0-1 1 0 0,1 0-1 0 0,-1 1 0 0 0,0-1 1 0 0,1 1-1 0 0,-1-1 1 0 0,0 0-1 0 0,1 1 0 0 0,-1-1-25 0 0,6 4 264 0 0,-5-4-208 0 0,-1 0 0 0 0,1 1-1 0 0,0-1 1 0 0,-1 0-1 0 0,1 1 1 0 0,-1-1-1 0 0,1 0 1 0 0,0 1 0 0 0,-1-1-1 0 0,1 1 1 0 0,-1-1-1 0 0,1 1 1 0 0,-1-1-1 0 0,1 1 1 0 0,-1-1 0 0 0,0 1-1 0 0,1-1 1 0 0,-1 1-1 0 0,0 0 1 0 0,1-1 0 0 0,-1 1-1 0 0,0-1 1 0 0,0 1-1 0 0,0 0 1 0 0,1-1-1 0 0,-1 1 1 0 0,0 0 0 0 0,0 0-1 0 0,0-1 1 0 0,0 1-1 0 0,0 0 1 0 0,0-1-1 0 0,0 1 1 0 0,0 0 0 0 0,-1-1-1 0 0,1 1 1 0 0,0 0-1 0 0,0-1 1 0 0,-1 1-1 0 0,1 0 1 0 0,0-1 0 0 0,-1 1-1 0 0,1-1 1 0 0,0 1-1 0 0,-1-1 1 0 0,1 1-1 0 0,-1 0-55 0 0,0 1 148 0 0,0 0-1 0 0,1 0 1 0 0,-1 0-1 0 0,0 1 0 0 0,1-1 1 0 0,0 0-1 0 0,-1 0 1 0 0,1 1-1 0 0,0-1 0 0 0,0 0 1 0 0,0 1-1 0 0,1 0-147 0 0,-1 0 130 0 0,0 0 0 0 0,0 0 1 0 0,0 0-1 0 0,-1 0 0 0 0,1 0 0 0 0,-1 1 0 0 0,0 2-130 0 0,-7 10 438 0 0,6-15-424 0 0,1 1 0 0 0,0 1-1 0 0,-1-1 1 0 0,1 0 0 0 0,1 0-1 0 0,-1 0 1 0 0,0 1 0 0 0,0-1-1 0 0,1 0 1 0 0,-1 1 0 0 0,1-1 0 0 0,0 0-1 0 0,0 1-13 0 0,1 9 0 0 0,0-10 0 0 0,-1 0 0 0 0,1 0 0 0 0,-1 0 0 0 0,0 0 0 0 0,0 0 0 0 0,0-1 0 0 0,0 1 0 0 0,0 0 0 0 0,0 0 0 0 0,-1 0 0 0 0,1 0 0 0 0,-1 1 0 0 0,-4 9 0 0 0,4-10 0 0 0,0 0 0 0 0,0 0 0 0 0,0 1 0 0 0,0-1 0 0 0,1 0 0 0 0,-1 0 0 0 0,1 1 0 0 0,-1-1 0 0 0,1 0 0 0 0,0 1 0 0 0,0-1 0 0 0,0 0 0 0 0,0 1 0 0 0,0-1 0 0 0,1 0 0 0 0,-1 0 0 0 0,1 1 0 0 0,-1 0 0 0 0,1 0 0 0 0,-1 0 0 0 0,1 0 0 0 0,-1 0 0 0 0,0 0 0 0 0,0 0 0 0 0,-1 0 0 0 0,1 0 0 0 0,-1 0 0 0 0,1 0 0 0 0,-2 1 0 0 0,2-2 0 0 0,-1 1 0 0 0,0-1 0 0 0,1 0 0 0 0,-1 0 0 0 0,1 0 0 0 0,0 0 0 0 0,0 1 0 0 0,0-1 0 0 0,0 0 0 0 0,0 0 0 0 0,0 1 0 0 0,1-1 0 0 0,-1 0 0 0 0,1 0 0 0 0,-1 0 0 0 0,1 0 0 0 0,0 0 0 0 0,0 0 0 0 0,0 0 0 0 0,0 1 0 0 0,1 0 0 0 0,-1-3 0 0 0,0 1 0 0 0,-1 0 0 0 0,1-1 0 0 0,-1 1 0 0 0,1 0 0 0 0,0-1 0 0 0,-1 1 0 0 0,0 0 0 0 0,1 0 0 0 0,-1-1 0 0 0,1 1 0 0 0,-1 0 0 0 0,0 0 0 0 0,1 0 0 0 0,-1 0 0 0 0,0-1 0 0 0,0 1 0 0 0,0 0 0 0 0,0 0 0 0 0,0 0 0 0 0,0 0 0 0 0,0 0 0 0 0,0 0 0 0 0,0 0 0 0 0,0-1 0 0 0,-1 1 0 0 0,1 0 0 0 0,0 0 0 0 0,0 0 0 0 0,-1 0 0 0 0,1-1 0 0 0,-1 1 0 0 0,1 1 0 0 0,-2 0 0 0 0,2-1 0 0 0,7 10 0 0 0,-7-11-18 0 0,0 0 0 0 0,0 0 0 0 0,0 0 0 0 0,-1 0 0 0 0,1 1 0 0 0,0-1 0 0 0,0 0 0 0 0,0 0 0 0 0,0 0 0 0 0,0 0 0 0 0,0 1 0 0 0,0-1 0 0 0,0 0 0 0 0,-1 0 0 0 0,1 0 0 0 0,0 0 0 0 0,0 0 0 0 0,0 1 0 0 0,0-1 0 0 0,0 0 0 0 0,-1 0 0 0 0,1 0 0 0 0,0 0 0 0 0,0 0 0 0 0,0 0 0 0 0,0 0 0 0 0,-1 0 0 0 0,1 0 0 0 0,0 0 0 0 0,0 0 0 0 0,0 0 0 0 0,-1 0 0 0 0,1 0 0 0 0,0 0-1 0 0,0 0 1 0 0,0 0 0 0 0,-1 0 0 0 0,1 0 0 0 0,0 0 0 0 0,0 0 18 0 0,-12-1-3231 0 0,11 1 3062 0 0,0-1 0 0 0,0 1-1 0 0,0 0 1 0 0,0-1-1 0 0,0 1 1 0 0,0-1 0 0 0,0 1-1 0 0,0-1 1 0 0,1 0-1 0 0,-1 1 1 0 0,0-1-1 0 0,0 0 1 0 0,0 1 0 0 0,1-1-1 0 0,-1 0 1 0 0,0 0 169 0 0,1-1-277 0 0,-1 1 1 0 0,1-1-1 0 0,0 1 0 0 0,0-1 1 0 0,-1 1-1 0 0,1-1 1 0 0,0 1-1 0 0,0-1 0 0 0,1 0 1 0 0,-1 1-1 0 0,0-1 277 0 0,-1-12-2046 0 0</inkml:trace>
  <inkml:trace contextRef="#ctx0" brushRef="#br0" timeOffset="-21285.317">416 1082 13824 0 0,'0'0'314'0'0,"16"-3"872"0"0,-10 2-882 0 0,0 1 1 0 0,0-1 0 0 0,0-1-1 0 0,-1 1 1 0 0,3-1-305 0 0,24-5 1968 0 0,61-7 688 0 0,11 3-2656 0 0,-58 7-5 0 0,-4 1-1772 0 0,3 2 1777 0 0,-33 1-2103 0 0,-2 3-4379 0 0</inkml:trace>
  <inkml:trace contextRef="#ctx0" brushRef="#br0" timeOffset="-21013.548">478 1243 15664 0 0,'8'2'356'0'0,"-7"-1"49"0"0,-1-1 21 0 0,0 0-42 0 0,9-1-236 0 0,44-12 1284 0 0,-9 2 459 0 0,-34 8-1738 0 0,0 1 0 0 0,0-1 0 0 0,0 2 0 0 0,0-1 0 0 0,8 1-153 0 0,45-3 0 0 0,-24 0 0 0 0,2 4-201 0 0,-40 0 13 0 0,0 0 1 0 0,0 0-1 0 0,0 1 1 0 0,-1-1-1 0 0,1 0 1 0 0,0 0-1 0 0,0 1 1 0 0,0-1-1 0 0,-1 1 1 0 0,1-1-1 0 0,0 1 1 0 0,0-1-1 0 0,-1 1 1 0 0,1-1-1 0 0,0 1 0 0 0,-1 0 1 0 0,1-1-1 0 0,-1 1 1 0 0,1 0 187 0 0,0 0-438 0 0,1 1-1095 0 0</inkml:trace>
  <inkml:trace contextRef="#ctx0" brushRef="#br0" timeOffset="-20793.722">1008 1063 15664 0 0,'-12'-1'253'0'0,"-7"1"-6"0"0,15 1 137 0 0,7 1 399 0 0,1 0-765 0 0,-4-1-4 0 0,-5-1 57 0 0,4 0 310 0 0,2 6 458 0 0,-1-6-821 0 0,0 0 1 0 0,0 1 0 0 0,1-1-1 0 0,-1 0 1 0 0,0 1 0 0 0,0-1 0 0 0,0 0-1 0 0,0 1 1 0 0,0-1 0 0 0,0 0-1 0 0,0 1 1 0 0,0-1 0 0 0,0 0 0 0 0,0 0-1 0 0,0 1 1 0 0,0-1 0 0 0,0 0-1 0 0,0 1 1 0 0,0-1 0 0 0,-1 0 0 0 0,1 1-1 0 0,0-1 1 0 0,0 0 0 0 0,0 0-1 0 0,0 1 1 0 0,0-1 0 0 0,-1 0 0 0 0,1 1-1 0 0,0-1 1 0 0,0 0 0 0 0,-1 0 0 0 0,1 0-1 0 0,0 1 1 0 0,0-1 0 0 0,-1 0-1 0 0,1 0-18 0 0,-7 4 221 0 0,7-3-196 0 0,0-1 1 0 0,-1 0-1 0 0,1 0 0 0 0,0 0 0 0 0,-1 0 1 0 0,1 0-1 0 0,0 1 0 0 0,0-1 1 0 0,-1 0-1 0 0,1 0 0 0 0,0 0 1 0 0,0 1-1 0 0,-1-1 0 0 0,1 0 0 0 0,0 0 1 0 0,0 1-1 0 0,0-1 0 0 0,-1 0 1 0 0,1 1-1 0 0,0-1 0 0 0,0 0 0 0 0,0 1 1 0 0,0-1-1 0 0,0 0 0 0 0,0 1 1 0 0,0-1-1 0 0,-1 0 0 0 0,1 1 1 0 0,0-1-1 0 0,0 0 0 0 0,0 1 0 0 0,0-1 1 0 0,1 0-1 0 0,-1 1 0 0 0,0-1 1 0 0,0 0-1 0 0,0 1 0 0 0,0-1 1 0 0,0 0-1 0 0,0 0 0 0 0,0 1 0 0 0,1-1 1 0 0,-1 0-1 0 0,0 1 0 0 0,0-1 1 0 0,0 0-1 0 0,1 0 0 0 0,-1 1 0 0 0,0-1 1 0 0,0 0-1 0 0,1 0 0 0 0,-1 1-25 0 0,0-1 24 0 0,0 0-1 0 0,1 1 0 0 0,-1-1 1 0 0,0 1-1 0 0,0-1 1 0 0,0 1-1 0 0,0-1 0 0 0,0 1 1 0 0,0-1-1 0 0,0 1 0 0 0,0-1 1 0 0,0 1-1 0 0,0-1 0 0 0,0 1 1 0 0,0-1-1 0 0,0 1 1 0 0,-1-1-1 0 0,1 0 0 0 0,0 1 1 0 0,0-1-1 0 0,0 1 0 0 0,-1-1 1 0 0,1 0-1 0 0,0 1 1 0 0,-1-1-1 0 0,1 1 0 0 0,0-1 1 0 0,-1 0-1 0 0,1 1 0 0 0,0-1 1 0 0,-1 0-1 0 0,1 0 0 0 0,0 1 1 0 0,-1-1-1 0 0,1 0 1 0 0,-1 0-24 0 0,0 1 36 0 0,1-1 1 0 0,-1 1-1 0 0,0-1 1 0 0,1 1-1 0 0,-1-1 1 0 0,1 1 0 0 0,-1-1-1 0 0,1 1 1 0 0,-1-1-1 0 0,1 1 1 0 0,-1 0-1 0 0,1-1 1 0 0,0 1-1 0 0,-1 0 1 0 0,1-1 0 0 0,0 1-1 0 0,0 0 1 0 0,-1-1-1 0 0,1 2-36 0 0,3 10 636 0 0,-2-11-594 0 0,0 0 1 0 0,-1 1-1 0 0,1-1 1 0 0,-1 1 0 0 0,0-1-1 0 0,1 1 1 0 0,-1-1-1 0 0,0 1 1 0 0,0-1 0 0 0,0 1-1 0 0,0 0-42 0 0,-1 5 2 0 0,0 0 0 0 0,1 0 0 0 0,0 1 0 0 0,0-1 0 0 0,1 0 0 0 0,0 0 0 0 0,0 0 0 0 0,1 4-2 0 0,-1-8 5 0 0,-1 0 0 0 0,0 0 0 0 0,0 0 1 0 0,0 0-1 0 0,0 0 0 0 0,0 0 0 0 0,-1 0 0 0 0,1 0 0 0 0,-1 0 0 0 0,0 0 0 0 0,0 0 0 0 0,0 0-5 0 0,0 0 87 0 0,0 0 0 0 0,0 1 0 0 0,0-1 0 0 0,1 0 0 0 0,-1 0 0 0 0,1 0 0 0 0,0 1 0 0 0,0-1 0 0 0,0 0 0 0 0,0 1-87 0 0,1-1 92 0 0,0 1-1 0 0,-1-1 1 0 0,0 0 0 0 0,0 0 0 0 0,0 1 0 0 0,0-1-1 0 0,0 0 1 0 0,-1 0 0 0 0,0 0 0 0 0,1 1-1 0 0,-1-1 1 0 0,0 0-92 0 0,1 12 17 0 0,0-14-17 0 0,0 0 0 0 0,1 0 0 0 0,-1 0 0 0 0,0-1 0 0 0,0 1 0 0 0,0 0 0 0 0,0 0 0 0 0,0 0 0 0 0,0 0 0 0 0,0 0 0 0 0,0-1 0 0 0,0 1 0 0 0,0 0 0 0 0,-1 0 0 0 0,1 0 0 0 0,0-1-1 0 0,0 1 1 0 0,-1 0 0 0 0,1 0 0 0 0,-1-1 0 0 0,1 2 0 0 0,-6 2 0 0 0,5-3 0 0 0,1-1 0 0 0,0 0 0 0 0,-1 0 0 0 0,1 0 0 0 0,0 1 0 0 0,-1-1 0 0 0,1 0 0 0 0,0 0 0 0 0,0 1 0 0 0,-1-1 0 0 0,1 0 0 0 0,0 1 0 0 0,0-1 0 0 0,-1 0 0 0 0,1 1 0 0 0,0-1 0 0 0,0 0 0 0 0,0 1 0 0 0,0-1 0 0 0,-1 0 0 0 0,1 1 0 0 0,0-1 0 0 0,0 1 0 0 0,0-1 0 0 0,0 0 0 0 0,0 1 0 0 0,0-1 0 0 0,1 2 0 0 0,0 0 0 0 0,0 0 0 0 0,1 0 0 0 0,-1 0 0 0 0,1-1 0 0 0,-1 1 0 0 0,1 0 0 0 0,-1-1 0 0 0,1 0 0 0 0,1 2 0 0 0,-2-2 0 0 0,1 0 0 0 0,-1 0 0 0 0,0 0 0 0 0,1 0 0 0 0,-1 0 0 0 0,1 0 0 0 0,-1-1 0 0 0,1 1 0 0 0,-1 0 0 0 0,1-1 0 0 0,0 1 0 0 0,-1-1 0 0 0,1 0 0 0 0,0 1 0 0 0,-1-1 0 0 0,2 0 0 0 0,28 5 0 0 0,-11-1 272 0 0,-1-2 0 0 0,1-1-1 0 0,-1 0 1 0 0,1-1 0 0 0,-1-1-1 0 0,4-1-271 0 0,74-3 285 0 0,-68 6-2945 0 0,-20 2 1637 0 0</inkml:trace>
  <inkml:trace contextRef="#ctx0" brushRef="#br0" timeOffset="-18419.168">1392 552 6912 0 0,'0'0'528'0'0,"-7"0"-147"0"0,7 0 2811 0 0,33 13 1537 0 0,-31-12-4281 0 0,-2-1-7 0 0,3 0-6 0 0,18 5 378 0 0,-20-5-413 0 0,1 1-343 0 0,-1 0-1 0 0,0 0 1 0 0,1 0-1 0 0,-1 0 0 0 0,1-1 1 0 0,-1 1-1 0 0,1 0 0 0 0,-1-1 1 0 0,1 1-1 0 0,-1-1 0 0 0,1 0 1 0 0,0 0-1 0 0,-1 0-56 0 0,1 1 58 0 0,11 0 300 0 0,0 1-1 0 0,0-2 1 0 0,0 0 0 0 0,0 0 0 0 0,0-1-1 0 0,0-1 1 0 0,4-1-358 0 0,30-3 265 0 0,-6-1-114 0 0,-32 5-170 0 0,-1 1 0 0 0,0-1 0 0 0,1 1-1 0 0,-1 1 1 0 0,1 0 0 0 0,-1 0 0 0 0,1 0 0 0 0,1 2 19 0 0,7 3-1629 0 0,-6 1-4669 0 0,-2-2 300 0 0</inkml:trace>
  <inkml:trace contextRef="#ctx0" brushRef="#br0" timeOffset="-18106.558">1358 663 5064 0 0,'3'0'78'0'0,"6"3"235"0"0,-9-1-147 0 0,-5 2 11 0 0,-3-1 3933 0 0,0 1-2085 0 0,8-4-2005 0 0,0 1 1 0 0,0-1-1 0 0,0 0 0 0 0,0 0 0 0 0,0 0 1 0 0,0 1-1 0 0,0-1 0 0 0,0 0 0 0 0,0 0 1 0 0,0 0-1 0 0,0 1 0 0 0,0-1 0 0 0,0 0 1 0 0,0 0-1 0 0,0 0 0 0 0,0 0 0 0 0,0 1 1 0 0,1-1-1 0 0,-1 0 0 0 0,0 0 0 0 0,0 0 1 0 0,0 0-1 0 0,0 1 0 0 0,0-1 0 0 0,1 0 1 0 0,-1 0-1 0 0,0 0 0 0 0,0 0 0 0 0,0 0 1 0 0,0 0-1 0 0,1 0 0 0 0,-1 0 1 0 0,0 1-1 0 0,0-1 0 0 0,0 0 0 0 0,1 0-20 0 0,0 1 539 0 0,-1-1 104 0 0,2 1 42 0 0,68 28 1777 0 0,-58-25-2145 0 0,1-1 0 0 0,-1 0 0 0 0,1 0 0 0 0,0-2-1 0 0,0 1 1 0 0,0-2 0 0 0,8 0-317 0 0,31 3 893 0 0,43 6 1608 0 0,61-4-2501 0 0,-138-5-453 0 0,6 0 1467 0 0,18 2-1014 0 0,-33-1-2255 0 0,0 1 0 0 0,0 0 1 0 0,7 2 2254 0 0,0 1-7048 0 0</inkml:trace>
  <inkml:trace contextRef="#ctx0" brushRef="#br0" timeOffset="-13181.901">2786 98 3224 0 0,'-11'-4'628'0'0,"11"4"1009"0"0,0 0 558 0 0,0 0 107 0 0,0 0-207 0 0,3-1 1636 0 0,-1 0 86 0 0,2 4-4399 0 0,-2 0 725 0 0,0-1-1 0 0,0 1 0 0 0,-1 0 1 0 0,1 0-1 0 0,-1 1 0 0 0,0-1 1 0 0,0 0-1 0 0,0 0 0 0 0,0 0 1 0 0,0 1-1 0 0,0 2-142 0 0,1 38 1234 0 0,-4 14 96 0 0,-4 0-1 0 0,-12 52-1329 0 0,-3 29 852 0 0,7-1-235 0 0,11-104-459 0 0,2 26-158 0 0,1-58-116 0 0,0-1 0 0 0,-1 1 0 0 0,1-1 0 0 0,0 1 0 0 0,0-1 1 0 0,-1 0-1 0 0,1 1 0 0 0,-1-1 0 0 0,0 0 0 0 0,1 1 1 0 0,-1-1-1 0 0,0 0 0 0 0,0 0 0 0 0,1 1 0 0 0,-2-1 116 0 0,2 0-381 0 0,-11-2-1002 0 0,-6-5 408 0 0,16 6 901 0 0,0 0 0 0 0,0 0-1 0 0,1-1 1 0 0,-1 1 0 0 0,0-1 0 0 0,1 1-1 0 0,-1 0 1 0 0,0-1 0 0 0,1 1 0 0 0,-1-1-1 0 0,1 0 1 0 0,-1 1 0 0 0,1-1 0 0 0,-1 1 0 0 0,1-1-1 0 0,-1 0 1 0 0,1 1 0 0 0,0-1 0 0 0,-1 0-1 0 0,1 0 1 0 0,0 1 0 0 0,-1-1 0 0 0,1 0 74 0 0,-2-26-1474 0 0,1 18 678 0 0,1 1 0 0 0,0-1 1 0 0,0-8 795 0 0,13-101-3654 0 0,-4 46 2533 0 0,4 0 0 0 0,12-37 1121 0 0,-17 74 244 0 0,5-43 2210 0 0,-7 39-383 0 0,-5 33-1020 0 0,1-1 1 0 0,0 1-1 0 0,0-1 0 0 0,3-3-1051 0 0,-5 9-48 0 0,1-1 377 0 0,6-6 1234 0 0,-5 7-1537 0 0,-1 1-1 0 0,0-1 1 0 0,0 1 0 0 0,0 0-1 0 0,1 0 1 0 0,-1 0 0 0 0,0-1-1 0 0,0 1 1 0 0,1 0 0 0 0,-1 1 0 0 0,0-1-1 0 0,1 0 1 0 0,-1 0 0 0 0,0 0-1 0 0,0 1 1 0 0,0-1 0 0 0,1 1-1 0 0,-1-1 1 0 0,0 1 0 0 0,0-1-1 0 0,0 1 1 0 0,0 0 0 0 0,0 0-1 0 0,0-1 1 0 0,0 1 0 0 0,0 0-1 0 0,0 0 1 0 0,0 0 0 0 0,-1 0 0 0 0,1 0-1 0 0,0 0 1 0 0,0 0 0 0 0,-1 0-1 0 0,1 0 1 0 0,-1 1 0 0 0,1-1-1 0 0,-1 0 1 0 0,0 0-26 0 0,34 58 829 0 0,-7 12-423 0 0,-14-35-117 0 0,2 0 0 0 0,2 2-289 0 0,-11-26 105 0 0,-1 1 0 0 0,0 0 1 0 0,0 4-106 0 0,8 24 58 0 0,5 12 109 0 0,-12-35-37 0 0,0 0-1 0 0,8 16-129 0 0,-8-20 90 0 0,0 1 1 0 0,-1 0-1 0 0,2 12-90 0 0,5 14 108 0 0,-9-29-69 0 0,-2-8-29 0 0,0 0 0 0 0,0-1 0 0 0,0 1 0 0 0,1 0-1 0 0,0-1 1 0 0,-1 1 0 0 0,1-1 0 0 0,1 0-1 0 0,-1 1 1 0 0,3 1-10 0 0,4 8 61 0 0,-8-11-59 0 0,8 5 49 0 0,-8-5-41 0 0,1-1 0 0 0,-1 0 0 0 0,1 0 0 0 0,0 0 0 0 0,-1 0 0 0 0,1 0 0 0 0,0 0 0 0 0,0 0 0 0 0,-1-1 0 0 0,1 1 0 0 0,0-1 0 0 0,0 1 0 0 0,0-1 0 0 0,0 0 0 0 0,1 1-10 0 0,2-1 42 0 0,0-1 1 0 0,0 1-1 0 0,0-1 0 0 0,5-1-42 0 0,5-1 85 0 0,-13 2-76 0 0,-1 1 0 0 0,1-1 0 0 0,-1 1 1 0 0,1-1-1 0 0,-1 0 0 0 0,1 1 0 0 0,-1-1 0 0 0,0 0 1 0 0,0 0-1 0 0,1 0 0 0 0,-1 0 0 0 0,0 0 1 0 0,0 0-1 0 0,1-1-9 0 0,13-20 91 0 0,-6 10-43 0 0,-7 9-32 0 0,1-1 0 0 0,0 0 0 0 0,-1 1 0 0 0,0-1 0 0 0,0 0 0 0 0,0 0 0 0 0,0 0 0 0 0,-1 0 0 0 0,1 0 0 0 0,-1 0 0 0 0,0-1 0 0 0,0 1 0 0 0,-1 0 0 0 0,1-1 0 0 0,-1 1 0 0 0,0-1 0 0 0,0-2-16 0 0,-1 2 11 0 0,1 0 1 0 0,1 0-1 0 0,-1 0 1 0 0,1 0-1 0 0,0 0 1 0 0,0 0-1 0 0,0 0 1 0 0,0 0-1 0 0,1 0 1 0 0,0 0-1 0 0,2-3-11 0 0,0 0 16 0 0,-1 1 1 0 0,-1-1-1 0 0,0 0 1 0 0,2-5-17 0 0,36-358 146 0 0,-38 327-146 0 0,-2 25 0 0 0,2 0 0 0 0,0 0 0 0 0,1 0 0 0 0,1 0 0 0 0,7-34 64 0 0,-9 43-290 0 0,-5 8-232 0 0,-4-2 142 0 0,6 4-92 0 0,1 0-9 0 0,0 0-124 0 0,0 0-501 0 0,0 0-218 0 0,0 0-766 0 0,0 0-3058 0 0,0 0-1313 0 0</inkml:trace>
  <inkml:trace contextRef="#ctx0" brushRef="#br0" timeOffset="-11982.561">3464 613 5984 0 0,'19'-2'464'0'0,"-16"2"-132"0"0,-3 0 582 0 0,0 0 286 0 0,0 0 59 0 0,0 0-40 0 0,0 0-217 0 0,5-3 459 0 0,-3 3 1863 0 0,-1 3-3102 0 0,0 0-1 0 0,0 1 0 0 0,0-1 0 0 0,-1 0 0 0 0,1 0 0 0 0,-1 1 0 0 0,0-1 1 0 0,0 4-222 0 0,2 12 593 0 0,-1-17-503 0 0,-1 1 0 0 0,0-1 0 0 0,0 1 0 0 0,0-1 0 0 0,0 0 0 0 0,-1 1 0 0 0,1-1 0 0 0,0 1 0 0 0,-1 0-90 0 0,-2 14 442 0 0,3 16 200 0 0,-2 1 0 0 0,-1-1 0 0 0,-1 1 0 0 0,-3 3-642 0 0,6-28 120 0 0,-1 0-1 0 0,2 0 1 0 0,-1 0-1 0 0,2 1-119 0 0,-1-1 137 0 0,-1 0 0 0 0,1 1 0 0 0,-2 6-137 0 0,-7 59 504 0 0,9-31-320 0 0,-1-24-85 0 0,1-12-16 0 0,0-7 15 0 0,1-2 54 0 0,1-7-195 0 0,0 1-1 0 0,0 0 1 0 0,1 0 0 0 0,0 0-1 0 0,1 0 44 0 0,7-19-157 0 0,-6 11 91 0 0,2 1 0 0 0,-1 1 0 0 0,2-1 0 0 0,0 1 0 0 0,0 1 0 0 0,1-1 0 0 0,0 2 0 0 0,2-1 0 0 0,-1 1 0 0 0,1 1 0 0 0,0 0 0 0 0,1 0 0 0 0,1 1 0 0 0,-1 1 0 0 0,2-1 66 0 0,14-8-30 0 0,-15 8 12 0 0,0 1 0 0 0,1 1 0 0 0,10-4 18 0 0,-21 9-5 0 0,9 1-66 0 0,-8 1 63 0 0,2 1-40 0 0,-5 0 48 0 0,-1-1-1 0 0,1 0 0 0 0,-1 0 1 0 0,1 1-1 0 0,-1-1 1 0 0,0 0-1 0 0,1 1 1 0 0,-1-1-1 0 0,1 1 0 0 0,-1-1 1 0 0,0 0-1 0 0,1 1 1 0 0,-1-1-1 0 0,0 1 0 0 0,1-1 1 0 0,-1 1-1 0 0,0-1 1 0 0,0 1-1 0 0,0-1 0 0 0,1 1 1 0 0,-1-1-1 0 0,0 1 1 0 0,-2 2 1 0 0,1 1 10 0 0,0-1-1 0 0,0 0 1 0 0,-1 0-1 0 0,1 0 0 0 0,-1 0 1 0 0,1 0-1 0 0,-1-1 1 0 0,0 1-1 0 0,-1 0 0 0 0,1-1 1 0 0,0 1-1 0 0,-1-1 1 0 0,1 0-1 0 0,-1 0 0 0 0,0 0 1 0 0,1 0-1 0 0,-1 0 1 0 0,-1 0-11 0 0,-9 4 45 0 0,-1 0 1 0 0,1-1 0 0 0,-14 3-46 0 0,-21 9 235 0 0,36-12-165 0 0,-11 5-174 0 0,21-10 103 0 0,1 1-1 0 0,0 0 1 0 0,0-1-1 0 0,0 1 1 0 0,0 0-1 0 0,0 0 1 0 0,0-1-1 0 0,0 1 0 0 0,1 0 1 0 0,-1 0-1 0 0,0 0 1 0 0,0 0-1 0 0,1 0 1 0 0,-1 0-1 0 0,1 1 1 0 0,-1-1-1 0 0,0 0 2 0 0,4 3-16 0 0,0 0-1 0 0,-1 0 1 0 0,1 0-1 0 0,1 0 0 0 0,-1-1 1 0 0,0 0-1 0 0,1 1 17 0 0,22 19 142 0 0,15 9-142 0 0,-29-23 158 0 0,1 0 0 0 0,1-1 0 0 0,0 0-158 0 0,6 2 387 0 0,0-1 0 0 0,7 2-387 0 0,-25-10-217 0 0,6 3 604 0 0,-5-3-3336 0 0,-3-1 1450 0 0</inkml:trace>
  <inkml:trace contextRef="#ctx0" brushRef="#br1" timeOffset="7461.932">3027 1337 13360 0 0,'2'0'60'0'0,"-1"-1"0"0"0,0 0 1 0 0,0 1-1 0 0,0-1 0 0 0,0 0 1 0 0,0 1-1 0 0,0-1 0 0 0,0 0 0 0 0,0 0 1 0 0,0 0-1 0 0,0 0 0 0 0,0 0 1 0 0,-1 0-1 0 0,1 0 0 0 0,0 0 1 0 0,-1 0-1 0 0,1-1 0 0 0,-1 1 1 0 0,1 0-1 0 0,-1 0 0 0 0,0 0 1 0 0,1-1-1 0 0,-1 1 0 0 0,0-1-60 0 0,0 2 1 0 0,3-5 121 0 0,-3 4 513 0 0,0 1 210 0 0,0 0 34 0 0,-13 9 667 0 0,10-8-1439 0 0,0 1 0 0 0,0 1-1 0 0,0-1 1 0 0,0 0 0 0 0,1 1-1 0 0,-1-1 1 0 0,1 1-1 0 0,0 0 1 0 0,0 0 0 0 0,0 0-107 0 0,-19 35 751 0 0,5-9-301 0 0,13-23-346 0 0,0 0-1 0 0,1 1 0 0 0,-1-1 1 0 0,0 5-104 0 0,-9 19 322 0 0,-39 86 611 0 0,4 2-1 0 0,-1 25-932 0 0,-1-2 317 0 0,41-119-346 0 0,-33 100 325 0 0,35-98-504 0 0,0 1 0 0 0,1 1-1 0 0,-1 23 209 0 0,6-45-196 0 0,0 27-548 0 0,0-29 281 0 0,0 0 1 0 0,1 0-1 0 0,-1 0 1 0 0,1 0-1 0 0,-1 0 0 0 0,1 0 1 0 0,0 0-1 0 0,0 1 463 0 0,0-2-1879 0 0</inkml:trace>
  <inkml:trace contextRef="#ctx0" brushRef="#br1" timeOffset="7967.114">2693 1562 14048 0 0,'-4'0'142'0'0,"0"0"1"0"0,-1 0 0 0 0,1 0 0 0 0,0 1 0 0 0,0-1 0 0 0,0 1 0 0 0,0 0 0 0 0,0 0 0 0 0,0 1 0 0 0,0-1 0 0 0,-3 3-143 0 0,-8 2 148 0 0,13-5-94 0 0,-1 1 0 0 0,1-1 0 0 0,0 1 1 0 0,0 0-1 0 0,0 0 0 0 0,1 0 1 0 0,-1 0-1 0 0,0 0 0 0 0,1 0 0 0 0,-1 0 1 0 0,1 1-1 0 0,0-1 0 0 0,0 1 0 0 0,-1 0-54 0 0,2-2 98 0 0,0-1 88 0 0,0 0 34 0 0,0 0 4 0 0,0 0 27 0 0,5 0 33 0 0,0 0 0 0 0,0-1 0 0 0,0 0-1 0 0,0 0 1 0 0,0-1 0 0 0,0 1 0 0 0,-1-1 0 0 0,1 0-1 0 0,2-2-283 0 0,40-24 1143 0 0,-36 20-931 0 0,0 0-83 0 0,0 0-1 0 0,0-1 0 0 0,-1-1 0 0 0,0 1 0 0 0,5-9-128 0 0,11-16 208 0 0,3-6-208 0 0,-5 5 141 0 0,7-4-141 0 0,-21 26 32 0 0,-5 6-3 0 0,0 1-1 0 0,0-1 1 0 0,1 1-1 0 0,5-4-28 0 0,-10 9 10 0 0,0 0 1 0 0,0 0-1 0 0,0 0 0 0 0,0 0 0 0 0,0 1 1 0 0,0-1-1 0 0,0 0 0 0 0,0 1 1 0 0,1-1-1 0 0,-1 1 0 0 0,0-1 0 0 0,0 1 1 0 0,1 0-1 0 0,-1 0 0 0 0,0-1 1 0 0,0 1-1 0 0,1 0 0 0 0,-1 0 0 0 0,0 0 1 0 0,1 0-1 0 0,-1 0 0 0 0,0 1 1 0 0,0-1-1 0 0,1 0 0 0 0,-1 1 1 0 0,0-1-1 0 0,0 1 0 0 0,1-1 0 0 0,-1 1 1 0 0,0-1-1 0 0,1 1-10 0 0,-1 1 36 0 0,0 0 1 0 0,1 0-1 0 0,-1 0 0 0 0,0 0 0 0 0,0 0 1 0 0,0 0-1 0 0,0 0 0 0 0,0 0 0 0 0,0 0 1 0 0,-1 0-1 0 0,1 1-36 0 0,5 26 229 0 0,-5-19-202 0 0,0-6-17 0 0,-1-1 1 0 0,0 0 0 0 0,1 1-1 0 0,0-1 1 0 0,0 0 0 0 0,0 0-1 0 0,0 0 1 0 0,0 0 0 0 0,1 2-11 0 0,6 10 109 0 0,-2 1 0 0 0,0 1 1 0 0,0-1-1 0 0,-2 1 0 0 0,1 2-109 0 0,-1 11 189 0 0,-2-18-92 0 0,0 1-1 0 0,1-1 1 0 0,0 1 0 0 0,4 7-97 0 0,-2-10-2110 0 0,0-1-3825 0 0,-5-9-1251 0 0</inkml:trace>
  <inkml:trace contextRef="#ctx0" brushRef="#br1" timeOffset="32953.085">1424 2718 3680 0 0,'-26'-9'167'0'0,"25"9"-165"0"0,1 0 1 0 0,0-1-1 0 0,0 1 1 0 0,0 0 0 0 0,0 0-1 0 0,0 0 1 0 0,0 0 0 0 0,0 0-1 0 0,0 0 1 0 0,-1 0-1 0 0,1 0 1 0 0,0-1 0 0 0,0 1-1 0 0,0 0 1 0 0,0 0 0 0 0,0 0-1 0 0,0 0 1 0 0,0 0-1 0 0,0 0 1 0 0,0-1 0 0 0,0 1-1 0 0,0 0 1 0 0,0 0 0 0 0,0 0-1 0 0,0 0 1 0 0,0 0-1 0 0,0-1 1 0 0,0 1 0 0 0,0 0-1 0 0,0 0 1 0 0,0 0 0 0 0,0 0-1 0 0,0 0 1 0 0,0 0-1 0 0,0-1 1 0 0,0 1 0 0 0,0 0-1 0 0,1 0 1 0 0,-1 0-1 0 0,0 0 1 0 0,0 0 0 0 0,0 0-1 0 0,0 0 1 0 0,0-1 0 0 0,0 1-1 0 0,0 0 1 0 0,0 0-1 0 0,1 0 1 0 0,-1 0 0 0 0,0 0-1 0 0,0 0 1 0 0,0 0 0 0 0,0 0-1 0 0,0 0-2 0 0,6-4 52 0 0,-6 3-55 0 0,1 1-1 0 0,-1 0 1 0 0,0 0 0 0 0,1-1 0 0 0,-1 1 0 0 0,0 0-1 0 0,0-1 1 0 0,1 1 0 0 0,-1 0 0 0 0,0-1 0 0 0,0 1 0 0 0,0 0-1 0 0,1-1 1 0 0,-1 1 0 0 0,0-1 0 0 0,0 1 0 0 0,0 0-1 0 0,0-1 1 0 0,0 1 0 0 0,0-1 0 0 0,0 1 0 0 0,0 0-1 0 0,0-1 1 0 0,0 1 0 0 0,0-1 0 0 0,0 1 0 0 0,0 0-1 0 0,0-1 1 0 0,0 1 0 0 0,0-1 0 0 0,-1 1 3 0 0,-7-11 306 0 0,6 9-106 0 0,1 1 1907 0 0,1 1 721 0 0,0 0-2475 0 0,-1-1-1 0 0,1 1 0 0 0,0-1 1 0 0,0 1-1 0 0,-1-1 0 0 0,1 1 1 0 0,0-1-1 0 0,-1 1 0 0 0,1 0 0 0 0,0-1 1 0 0,-1 1-1 0 0,1-1 0 0 0,-1 1 1 0 0,1 0-1 0 0,0-1 0 0 0,-1 1 1 0 0,1 0-1 0 0,-1 0 0 0 0,0-1-352 0 0,-3-2 334 0 0,7 1 618 0 0,-3 2-942 0 0,0 0 0 0 0,0 0 0 0 0,1 0 0 0 0,-1 1 0 0 0,0-1 0 0 0,0 0 0 0 0,0 0 0 0 0,0 0 0 0 0,0 0 0 0 0,1 0 0 0 0,-1 0 0 0 0,0 1 0 0 0,0-1 0 0 0,0 0 0 0 0,0 0 0 0 0,0 0 0 0 0,0 0 0 0 0,0 1 0 0 0,0-1 0 0 0,1 0 0 0 0,-1 0 0 0 0,0 0 0 0 0,0 0 0 0 0,0 1 0 0 0,0-1 0 0 0,0 0 0 0 0,0 0 0 0 0,0 0 0 0 0,0 1 0 0 0,0-1 0 0 0,0 0 0 0 0,0 0 0 0 0,0 0 0 0 0,0 1 0 0 0,0-1 0 0 0,-1 0 0 0 0,1 0 0 0 0,0 0 0 0 0,0 0 0 0 0,0 1 0 0 0,0-1 0 0 0,0 0 0 0 0,0 0 0 0 0,0 0 0 0 0,0 0 0 0 0,-1 0 0 0 0,1 1 0 0 0,0-1 0 0 0,0 0 0 0 0,0 0 0 0 0,0 0 0 0 0,-1 0-1 0 0,1 0 1 0 0,0 0 0 0 0,0 0 0 0 0,0 0 0 0 0,0 1 0 0 0,-1-1 0 0 0,1 0 0 0 0,0 0 0 0 0,0 0 0 0 0,0 0 0 0 0,-1 0 0 0 0,1 0 0 0 0,0 0 0 0 0,0 0-10 0 0,1 1-16 0 0,0 0 0 0 0,0 0 1 0 0,0 1-1 0 0,0-1 0 0 0,0 0 0 0 0,0 1 0 0 0,0-1 0 0 0,0 1 0 0 0,-1-1 0 0 0,2 2 16 0 0,-1 0-45 0 0,0-1 1 0 0,0 1-1 0 0,1-1 0 0 0,-1 0 1 0 0,1 1-1 0 0,-1-1 0 0 0,1 0 1 0 0,1 1 44 0 0,-2-2-3 0 0,0 0 0 0 0,1 0-1 0 0,-1 1 1 0 0,0-1 0 0 0,0 1 0 0 0,0-1 0 0 0,0 1 0 0 0,0 0 0 0 0,0-1 0 0 0,-1 1 0 0 0,1 0 0 0 0,0 0 0 0 0,-1-1 0 0 0,1 1 0 0 0,-1 0-1 0 0,0 1 4 0 0,-3 9-1 0 0,2-10 6 0 0,0-1 0 0 0,1 1 0 0 0,-1-1 1 0 0,1 1-1 0 0,-1-1 0 0 0,1 1 0 0 0,0 0 1 0 0,-1-1-1 0 0,1 1 0 0 0,0-1 1 0 0,0 1-1 0 0,0 0-5 0 0,6 17 360 0 0,-5-17-274 0 0,0 1 0 0 0,-1-1 1 0 0,1 0-1 0 0,0 1 0 0 0,-1-1 1 0 0,1 1-1 0 0,-1-1 0 0 0,0 0 1 0 0,0 1-1 0 0,0-1 0 0 0,0 1 1 0 0,-1-1-1 0 0,1 1 0 0 0,0-1 1 0 0,-1 0-1 0 0,0 3-86 0 0,-1 1 23 0 0,1-1 0 0 0,0 1 0 0 0,0 0 0 0 0,0 0 0 0 0,1-1 1 0 0,0 1-1 0 0,0 0-23 0 0,0-1 3 0 0,0-3-3 0 0,0-1 0 0 0,0 0 0 0 0,-1 0 0 0 0,1 0 0 0 0,0 0 0 0 0,-1 0 0 0 0,1 1 0 0 0,-1-1 0 0 0,0 0 0 0 0,1 0 0 0 0,-1 0 0 0 0,0 0 0 0 0,1-1 0 0 0,-1 1 0 0 0,0 0 0 0 0,-1 1 0 0 0,2-2 0 0 0,-1 1 0 0 0,0-1 0 0 0,1 1 0 0 0,-1 0 0 0 0,0-1 0 0 0,1 1 0 0 0,-1 0 0 0 0,1 0 0 0 0,-1-1 0 0 0,1 1 0 0 0,0 0 0 0 0,-1 0 0 0 0,1 0 0 0 0,0 0 0 0 0,-1 0 0 0 0,1-1 0 0 0,0 1 0 0 0,0 0 0 0 0,0 0 0 0 0,0 0 0 0 0,0 0 0 0 0,0 17 0 0 0,0-17 0 0 0,0 0 0 0 0,-1 0 0 0 0,1 0 0 0 0,0 1 0 0 0,0-1 0 0 0,0 0 0 0 0,0 0 0 0 0,1 0 0 0 0,-1 0 0 0 0,0 0 0 0 0,0 0 0 0 0,1 0 0 0 0,-1 1 0 0 0,1-1 0 0 0,0-1 0 0 0,0 1 0 0 0,-1-1 0 0 0,1 1 0 0 0,0-1 0 0 0,0 1 0 0 0,0-1 0 0 0,0 1 0 0 0,0-1 0 0 0,0 0 0 0 0,0 1 0 0 0,0-1 0 0 0,0 0 0 0 0,0 0 0 0 0,-1 0 0 0 0,1 0 0 0 0,0 0 0 0 0,0 0 0 0 0,0 0 0 0 0,0 0 0 0 0,0 0 0 0 0,20-4 0 0 0,-20 4 0 0 0,0 0 0 0 0,-1 0 0 0 0,1-1 0 0 0,0 1 0 0 0,0-1 0 0 0,0 1 0 0 0,0 0 0 0 0,0-1 0 0 0,-1 0 0 0 0,1 1 0 0 0,0-1 0 0 0,-1 1 0 0 0,1-1 0 0 0,0 0 0 0 0,-1 0 0 0 0,1 1 0 0 0,-1-1 0 0 0,1 0 0 0 0,-1 0 0 0 0,1 0 0 0 0,0 0 0 0 0,6-18 516 0 0,-6 17-424 0 0,0 0-1 0 0,0 0 0 0 0,0 0 0 0 0,-1 0 0 0 0,1 0 0 0 0,0-1 0 0 0,-1 1 0 0 0,1 0 0 0 0,-1 0 0 0 0,0 0 1 0 0,0-1-1 0 0,0 1 0 0 0,0 0 0 0 0,0-1 0 0 0,0-1-91 0 0,-2-1 83 0 0,1 4-79 0 0,0 0-1 0 0,1 0 1 0 0,0 0-1 0 0,-1 0 0 0 0,1-1 1 0 0,0 1-1 0 0,-1 0 1 0 0,1 0-1 0 0,0 0 0 0 0,0 0 1 0 0,0 0-1 0 0,0-1 1 0 0,0 1-1 0 0,0 0 1 0 0,0 0-1 0 0,1 0 0 0 0,-1 0 1 0 0,0 0-1 0 0,1 0 1 0 0,-1-1-1 0 0,0 1 0 0 0,1 0 1 0 0,0 0-1 0 0,-1 0-3 0 0,11-11 0 0 0,-9 11 0 0 0,0-1 0 0 0,0 0 0 0 0,0 0 0 0 0,-1 0 0 0 0,1 0 0 0 0,-1 0 0 0 0,1 0 0 0 0,-1 0 0 0 0,0-1 0 0 0,0 1 0 0 0,0 0 0 0 0,0-13 0 0 0,-1 13 0 0 0,0 1 0 0 0,0-1 0 0 0,0 1 0 0 0,0-1 0 0 0,0 0 0 0 0,0 1 0 0 0,1-1 0 0 0,-1 0 0 0 0,1 1 0 0 0,-1-1 0 0 0,1 1 0 0 0,-1-1 0 0 0,1 1 0 0 0,0-1 0 0 0,17-20 2 0 0,-13 16-22 0 0,0 0 0 0 0,0-1 0 0 0,0 1 0 0 0,0-2 20 0 0,-1 1-35 0 0,-3 4 11 0 0,1 0-1 0 0,-1 0 1 0 0,1 0 0 0 0,0 0 0 0 0,0 0 0 0 0,1 0-1 0 0,-1 1 1 0 0,1-1 0 0 0,-1 1 0 0 0,1-1 0 0 0,0 1-1 0 0,0 0 25 0 0,42-30-20 0 0,-43 30 20 0 0,0 1 0 0 0,0 0 0 0 0,0 0 0 0 0,0 0 0 0 0,0 0 0 0 0,0 0 0 0 0,0 0 0 0 0,0 1 0 0 0,0-1 0 0 0,1 1 0 0 0,-1-1 0 0 0,0 1 0 0 0,1 0 0 0 0,11-3 0 0 0,-13 4 0 0 0,0-1 0 0 0,1 0 0 0 0,-1 0 0 0 0,0 1 0 0 0,0-1 0 0 0,0 0 0 0 0,0 1 0 0 0,0 0 0 0 0,0-1 0 0 0,0 1 0 0 0,0-1 0 0 0,0 1 0 0 0,0 0 0 0 0,0 0 0 0 0,0 0 0 0 0,0-1 0 0 0,0 1 0 0 0,-1 0 0 0 0,1 0 0 0 0,0 0 0 0 0,-1 0 0 0 0,1 0 0 0 0,0 1 0 0 0,-1 0 0 0 0,0 1 0 0 0,0 0 0 0 0,0 0 0 0 0,1 0 0 0 0,-1 0 0 0 0,1-1 0 0 0,0 1 0 0 0,1 2 0 0 0,-1 1 0 0 0,1 1 0 0 0,-1-1 0 0 0,0 0 0 0 0,-1 0 0 0 0,0 1 0 0 0,0 1 0 0 0,4 29 0 0 0,-3-32 0 0 0,-1 1-1 0 0,1-1 1 0 0,-1 1-1 0 0,0-1 1 0 0,-1 6 0 0 0,0-7 5 0 0,1 1 1 0 0,0 0 0 0 0,0 0 0 0 0,0 0 0 0 0,0-1-1 0 0,2 4-5 0 0,2 4 114 0 0,-4-10-79 0 0,1 0-1 0 0,0 1 1 0 0,0-1-1 0 0,-1 0 1 0 0,0 0-1 0 0,1 0 1 0 0,-1 1-1 0 0,0-1 0 0 0,0 0 1 0 0,0 1-1 0 0,0-1 1 0 0,0 0-1 0 0,-1 0 1 0 0,1 1-1 0 0,-1-1 1 0 0,0 0-35 0 0,1 0 28 0 0,0 0 1 0 0,-1 0-1 0 0,1 1 1 0 0,0-1-1 0 0,0 0 1 0 0,0 0-1 0 0,0 0 1 0 0,0 0-1 0 0,1 0 1 0 0,-1 1 0 0 0,1 0-29 0 0,0 0 1 0 0,-1-1 1 0 0,1 1 0 0 0,-1-1 0 0 0,0 1 0 0 0,0-1-1 0 0,0 1 1 0 0,0 2-2 0 0,0-3 0 0 0,-1 0 0 0 0,1 0 0 0 0,-1 1 0 0 0,1-1 0 0 0,0 0 0 0 0,0 0 0 0 0,0 1 0 0 0,0-1 0 0 0,1 0 0 0 0,-1 0 0 0 0,1 1 0 0 0,1 3 0 0 0,-3 0-16 0 0,8-3-48 0 0,-6-2 70 0 0,1 0-1 0 0,0 0 0 0 0,0 0 1 0 0,0-1-1 0 0,0 1 0 0 0,0 0 1 0 0,-1-1-1 0 0,1 0 0 0 0,0 1 1 0 0,0-1-1 0 0,0 0 0 0 0,0 0 1 0 0,0 0-1 0 0,0 0 0 0 0,0 0 1 0 0,0-1-1 0 0,0 1 0 0 0,0-1 1 0 0,0 1-1 0 0,0-1 0 0 0,0 0 1 0 0,0 1-1 0 0,0-1 0 0 0,-1 0 1 0 0,1 0-1 0 0,0 0 0 0 0,0-1-5 0 0,1 0 20 0 0,-1 0 0 0 0,1 0 0 0 0,1 0 0 0 0,-1 0 0 0 0,0 0 0 0 0,1 1-20 0 0,-1-1 17 0 0,0 0 0 0 0,1 1 1 0 0,-1-1-1 0 0,0-1 1 0 0,0 1-1 0 0,1-1-17 0 0,5-7 48 0 0,0-1 0 0 0,-1 0 0 0 0,0 0 0 0 0,0-1 0 0 0,2-5-48 0 0,-6 7 0 0 0,1-1-1 0 0,-1 1 1 0 0,-1-1-1 0 0,0 0 1 0 0,0-4 0 0 0,1 0-10 0 0,-1 5-25 0 0,-2 4 0 0 0,1 0 0 0 0,-1 0 0 0 0,0-1-1 0 0,0 1 1 0 0,-1 0 0 0 0,0-2 35 0 0,0 7-94 0 0,-3 21-2 0 0,6 14 96 0 0,-4-22-22 0 0,2 0 0 0 0,-1 0-1 0 0,2 0 1 0 0,0 0-1 0 0,0-1 1 0 0,1 1 0 0 0,0 0-1 0 0,1-1 1 0 0,0 0-1 0 0,5 7 23 0 0,-6-15 10 0 0,0 1 0 0 0,0-1-1 0 0,0 0 1 0 0,1 0 0 0 0,0-1 0 0 0,-1 1-1 0 0,4 1-9 0 0,-5-4 0 0 0,0 1-1 0 0,0-1 0 0 0,0 0 0 0 0,0 0 0 0 0,0 0 0 0 0,0 0 1 0 0,0-1-1 0 0,0 1 0 0 0,0 0 0 0 0,0-1 0 0 0,0 1 1 0 0,0-1-1 0 0,-1 0 0 0 0,1 0 0 0 0,0 0 0 0 0,0 0 0 0 0,-1 0 1 0 0,1 0-1 0 0,0 0 0 0 0,-1 0 0 0 0,1-1 0 0 0,-1 1 1 0 0,4-3 17 0 0,-1 0-1 0 0,-1 0 0 0 0,1 0 0 0 0,-1 0 1 0 0,1-1-1 0 0,-1 1 0 0 0,1-4-16 0 0,8-15 40 0 0,-2 0-1 0 0,0-1 1 0 0,3-14-40 0 0,13-42-435 0 0,-25 75 425 0 0,-1 4-44 0 0,0 21-100 0 0,3 45-44 0 0,-1-51 198 0 0,-1 0 0 0 0,2 0 0 0 0,0 0 0 0 0,0-1 0 0 0,5 11 0 0 0,-7-21 0 0 0,-1-2 0 0 0,1 1 0 0 0,0 0 0 0 0,-1-1 0 0 0,1 1 0 0 0,0-1 0 0 0,0 0 0 0 0,0 1 0 0 0,0-1 0 0 0,0 0 0 0 0,1 1 0 0 0,-1-1 0 0 0,1 1 0 0 0,0-1 3 0 0,-1 1-1 0 0,1-1 1 0 0,-1 0 0 0 0,1 1-1 0 0,0-1 1 0 0,-1 0-1 0 0,1 0 1 0 0,0 0-1 0 0,0 0 1 0 0,0 0 0 0 0,0 0-1 0 0,0-1 1 0 0,0 1-1 0 0,0-1 1 0 0,0 1-1 0 0,0-1 1 0 0,0 0-1 0 0,0 0 1 0 0,0 0 0 0 0,1 0-1 0 0,-1 0 1 0 0,0 0-1 0 0,0-1 1 0 0,0 1-1 0 0,0-1-2 0 0,1 1-141 0 0,-1-1 0 0 0,1 1 0 0 0,-1-1 1 0 0,1 0-1 0 0,-1 0 0 0 0,0 0 0 0 0,1 0 0 0 0,-1-1 0 0 0,0 1 0 0 0,0 0 0 0 0,1-1 0 0 0,0-1 141 0 0,12-15-6396 0 0,-8 9 628 0 0</inkml:trace>
  <inkml:trace contextRef="#ctx0" brushRef="#br1" timeOffset="33495.912">2347 2679 6912 0 0,'6'14'736'0'0,"4"10"5642"0"0,5 22-6378 0 0,-11-34 892 0 0,1 0 0 0 0,5 9-892 0 0,-6-12 527 0 0,0 0 0 0 0,0 0 1 0 0,-1 0-1 0 0,0 1 0 0 0,1 6-527 0 0,-3-1 1031 0 0,-3-11-100 0 0,-3-11-596 0 0,3 4-337 0 0,1-1 0 0 0,0 1 0 0 0,0-1 0 0 0,0 1-1 0 0,0-1 1 0 0,1 1 0 0 0,-1-1 0 0 0,1 0 0 0 0,0 1 0 0 0,0-1-1 0 0,0 0 1 0 0,1 1 0 0 0,-1-1 0 0 0,1 1 0 0 0,0-1 0 0 0,0 0 2 0 0,3-10-386 0 0,1 1 0 0 0,0 0 0 0 0,4-5 386 0 0,-8 16-27 0 0,-1 0 0 0 0,2 0 0 0 0,-1 0 0 0 0,0 0 0 0 0,0 0 0 0 0,1 1 0 0 0,-1-1 0 0 0,1 0 0 0 0,-1 1 0 0 0,1-1 0 0 0,-1 1 0 0 0,1 0 0 0 0,0-1 0 0 0,0 1 0 0 0,0 0 0 0 0,0 0 0 0 0,0 0 0 0 0,0 1 0 0 0,0-1 0 0 0,0 0 0 0 0,0 1 0 0 0,2-1 27 0 0,-2 2 24 0 0,0 0 0 0 0,-1 0 0 0 0,1 0 0 0 0,0 0 0 0 0,0 0 0 0 0,0 0 0 0 0,-1 1-1 0 0,1-1 1 0 0,-1 0 0 0 0,1 1 0 0 0,-1 0 0 0 0,1-1 0 0 0,-1 1 0 0 0,0 0 0 0 0,0-1 0 0 0,0 1 0 0 0,0 0-24 0 0,1 1-43 0 0,5 9 66 0 0,-1 0 0 0 0,-1 0 1 0 0,0 0-1 0 0,-1 1 0 0 0,0-1 1 0 0,1 12-24 0 0,0-8-46 0 0,-4-5 294 0 0,1-3 1133 0 0,-2-8-1366 0 0,0 0 1 0 0,1 0-1 0 0,-1-1 1 0 0,1 1-1 0 0,-1 0 1 0 0,0 0-1 0 0,1-1 1 0 0,-1 1-1 0 0,0 0 0 0 0,1-1 1 0 0,-1 1-1 0 0,0 0 1 0 0,0-1-1 0 0,1 1 1 0 0,-1 0-1 0 0,0-1 1 0 0,0 1-1 0 0,0-1 1 0 0,1 1-1 0 0,-1 0 0 0 0,0-1 1 0 0,0 1-1 0 0,0-1-15 0 0,28-63 80 0 0,-23 55-80 0 0,0-1 0 0 0,0 1 0 0 0,1 0 0 0 0,1 1 0 0 0,1-3 0 0 0,-5 9 0 0 0,-1-1 0 0 0,1 1 0 0 0,-1 0 0 0 0,1 0 0 0 0,0 0 0 0 0,0 0 0 0 0,0 0 0 0 0,0 1 0 0 0,0-1 0 0 0,1 1 0 0 0,-1 0 0 0 0,0 0 0 0 0,1 0 0 0 0,-1 0 0 0 0,0 1 0 0 0,1-1 0 0 0,-1 1 0 0 0,3 0 0 0 0,-3 0-6 0 0,1-1 0 0 0,0 2 0 0 0,0-1 0 0 0,0 0 0 0 0,0 1-1 0 0,-1-1 1 0 0,1 1 0 0 0,0 0 0 0 0,0 0 0 0 0,-1 1 0 0 0,1-1-1 0 0,-1 1 1 0 0,1 0 0 0 0,-1 0 0 0 0,0 0 0 0 0,0 0 0 0 0,0 0 0 0 0,0 1-1 0 0,0 0 1 0 0,0-1 0 0 0,-1 1 0 0 0,1 0 0 0 0,-1 0 0 0 0,0 1-1 0 0,0-1 1 0 0,1 1 6 0 0,4 10 170 0 0,-1 2-1 0 0,-1-1 0 0 0,0 1 0 0 0,0 0 0 0 0,1 14-169 0 0,-3-17 18 0 0,-3-12 2 0 0,0-1-185 0 0,0 0-84 0 0,0 0-938 0 0,0 0-3855 0 0,0 0-1654 0 0</inkml:trace>
  <inkml:trace contextRef="#ctx0" brushRef="#br1" timeOffset="34602.744">2943 2419 15664 0 0,'0'0'718'0'0,"0"0"-19"0"0,3 8-421 0 0,7 27 180 0 0,-2 1 0 0 0,-1 0-1 0 0,-1 1 1 0 0,0 32-458 0 0,-2 87 2046 0 0,-4-145-1907 0 0,-3 13-40 0 0,3-24 32 0 0,-9-16 279 0 0,8 11-430 0 0,1 1 0 0 0,-1 0 0 0 0,1 0 0 0 0,-1-1 0 0 0,1 1 0 0 0,1 0 0 0 0,-1-1-1 0 0,1 1 1 0 0,-1 0 0 0 0,1 0 0 0 0,0-1 0 0 0,1 1 0 0 0,-1 0 0 0 0,1-1 20 0 0,1-1-84 0 0,0 0 0 0 0,0 0 0 0 0,1 0 1 0 0,0 0-1 0 0,0 0 0 0 0,0 1 0 0 0,1 0 0 0 0,2-3 84 0 0,-3 5-28 0 0,0 0 0 0 0,0 0 0 0 0,0 0 0 0 0,0 0 0 0 0,1 0-1 0 0,-1 1 1 0 0,1 0 0 0 0,-1 0 0 0 0,1 0 0 0 0,0 1 0 0 0,0 0 0 0 0,4-1 28 0 0,-5 1-5 0 0,-1 1 0 0 0,1 0 0 0 0,-1 0 0 0 0,1 0 0 0 0,-1 0 1 0 0,1 1-1 0 0,-1-1 0 0 0,1 1 0 0 0,-1 0 0 0 0,0 0 1 0 0,1 0-1 0 0,-1 0 0 0 0,0 1 0 0 0,0 0 0 0 0,0-1 0 0 0,0 1 1 0 0,0 0-1 0 0,0 0 0 0 0,0 1 5 0 0,2 1 41 0 0,0 0 1 0 0,-1 1-1 0 0,1 0 0 0 0,-1 0 1 0 0,0 0-1 0 0,0 0 1 0 0,-1 0-1 0 0,3 6-41 0 0,-5-8 37 0 0,0-1 1 0 0,0 1-1 0 0,0 0 1 0 0,-1 0-1 0 0,1 0 1 0 0,-1 0-1 0 0,1 0 1 0 0,-1 0-1 0 0,0 0 0 0 0,0 0 1 0 0,-1 0-1 0 0,1 0 1 0 0,0 0-1 0 0,-1 0 1 0 0,0 0-1 0 0,0 0 1 0 0,0-1-1 0 0,0 1 1 0 0,0 0-1 0 0,-1 0-37 0 0,-2 4 100 0 0,0 0 0 0 0,-1 0 0 0 0,0-1 0 0 0,0 1 0 0 0,-1-1 0 0 0,0-1 0 0 0,0 1 0 0 0,0-1 0 0 0,-1 0 0 0 0,1 0 0 0 0,-1-1 0 0 0,0 0 0 0 0,-1 0 0 0 0,-6 2-100 0 0,-8 3 115 0 0,-2-1-1 0 0,1-1 1 0 0,-1-1 0 0 0,-8 0-115 0 0,30-6-116 0 0,-1 0 1 0 0,1 1-1 0 0,0-1 1 0 0,0 0-1 0 0,0-1 1 0 0,0 1-1 0 0,0 0 1 0 0,0 0 0 0 0,-2-1 115 0 0,4 0-77 0 0,-1 1 0 0 0,1 0 0 0 0,0 0 1 0 0,0 0-1 0 0,-1 0 0 0 0,1 0 0 0 0,0 0 1 0 0,-1-1-1 0 0,1 1 0 0 0,0 0 0 0 0,0 0 1 0 0,-1-1-1 0 0,1 1 0 0 0,0 0 0 0 0,0 0 1 0 0,0-1-1 0 0,-1 1 0 0 0,1 0 0 0 0,0 0 1 0 0,0-1-1 0 0,0 1 0 0 0,0 0 0 0 0,0-1 1 0 0,0 1 76 0 0,0 0-62 0 0,0-1 1 0 0,0 1 0 0 0,0-1 0 0 0,0 0 0 0 0,0 1 0 0 0,0-1 0 0 0,1 1 0 0 0,-1-1 0 0 0,0 1 0 0 0,0 0 0 0 0,1-1 0 0 0,-1 1 0 0 0,0-1 0 0 0,1 1-1 0 0,-1-1 1 0 0,1 1 0 0 0,-1 0 0 0 0,0-1 0 0 0,1 1 0 0 0,-1 0 61 0 0,7-6-553 0 0,1 1 0 0 0,-1 0 0 0 0,1 0 0 0 0,0 1 1 0 0,0 0-1 0 0,0 1 0 0 0,0-1 0 0 0,1 2 0 0 0,5-2 553 0 0,16-3-431 0 0,-1 2 0 0 0,8 1 431 0 0,-5 0-134 0 0,6 1 131 0 0,-25 3 71 0 0,1-1 1 0 0,9-2-69 0 0,5-3 238 0 0,3 0 807 0 0,-1-1 0 0 0,5-2-1045 0 0,-18 3 397 0 0,0 0-1 0 0,0-2 1 0 0,0 0 0 0 0,-1 0 0 0 0,0-2 0 0 0,-1 0 0 0 0,0 0 0 0 0,8-8-397 0 0,-18 13 40 0 0,-1-1 0 0 0,1 1-1 0 0,-1-1 1 0 0,0 0-1 0 0,-1 0 1 0 0,3-5-40 0 0,7-11 18 0 0,-11 18-7 0 0,-1 1-1 0 0,1-1 1 0 0,-1 1-1 0 0,1-1 1 0 0,-1 1-1 0 0,0-1 1 0 0,-1 0-1 0 0,1 0 1 0 0,-1-2-11 0 0,1 4 95 0 0,-1 0 1 0 0,0 0 0 0 0,0 0 0 0 0,0 0 0 0 0,0 0-1 0 0,0 0 1 0 0,-1 0 0 0 0,1 0 0 0 0,-1 0 0 0 0,1 0 0 0 0,-1 1-1 0 0,0-1 1 0 0,1 0 0 0 0,-1 0 0 0 0,0 1 0 0 0,0-1-1 0 0,0 0 1 0 0,-1 1 0 0 0,0-2-96 0 0,1 2 5 0 0,-1 0 1 0 0,1 0-1 0 0,-1 0 1 0 0,1 0-1 0 0,-1 0 1 0 0,1 0-1 0 0,-1 0 1 0 0,0 1-1 0 0,1-1 1 0 0,-1 1-1 0 0,0-1 0 0 0,1 1 1 0 0,-1 0-1 0 0,0 0 1 0 0,0-1-1 0 0,1 1 1 0 0,-1 0-1 0 0,0 1 1 0 0,0-1-1 0 0,1 0 0 0 0,-1 0 1 0 0,0 1-1 0 0,0-1 1 0 0,1 1-1 0 0,-1-1 1 0 0,0 1-1 0 0,1 0 1 0 0,-1 0-1 0 0,1 0 0 0 0,-1 0 1 0 0,1 0-1 0 0,-1 0 1 0 0,1 0-6 0 0,-3 3-2 0 0,-1 0 0 0 0,2 0 0 0 0,-1 0 1 0 0,0 1-1 0 0,1 0 0 0 0,0-1 0 0 0,0 1 0 0 0,-1 1 2 0 0,-1 4 38 0 0,1 0 0 0 0,0 0 0 0 0,1 1-1 0 0,0-1 1 0 0,0 1 0 0 0,1 0 0 0 0,-1 7-38 0 0,3-11 1 0 0,-1 1 0 0 0,1-1 1 0 0,0 0-1 0 0,1 1 0 0 0,0-1 0 0 0,0 1 1 0 0,0-1-1 0 0,1 0 0 0 0,0 0 1 0 0,1 1-1 0 0,2 4-1 0 0,-4-10 10 0 0,1 0-1 0 0,0 1 1 0 0,0-1 0 0 0,0 0-1 0 0,0 0 1 0 0,0 0 0 0 0,0 0-1 0 0,1-1 1 0 0,-1 1 0 0 0,1-1-1 0 0,-1 1 1 0 0,1-1 0 0 0,-1 0-1 0 0,1 0 1 0 0,0 0 0 0 0,0 0-1 0 0,-1 0 1 0 0,1-1 0 0 0,0 1-1 0 0,0-1 1 0 0,0 0 0 0 0,0 0-1 0 0,0 0 1 0 0,0 0 0 0 0,-1 0-1 0 0,1-1 1 0 0,0 1 0 0 0,2-2-10 0 0,10-5 67 0 0,0 0 0 0 0,-1-1 0 0 0,0-1 0 0 0,7-6-67 0 0,10-5 316 0 0,-28 17-306 0 0,7-4 15 0 0,0 1 0 0 0,1 0-1 0 0,0 0 1 0 0,0 1 0 0 0,0 0-1 0 0,0 1 1 0 0,1 1 0 0 0,3-1-25 0 0,-13 3-14 0 0,-1 1 1 0 0,1 0 0 0 0,0 0 0 0 0,0 0 0 0 0,0 1 0 0 0,0-1-1 0 0,-1 0 1 0 0,1 1 0 0 0,0-1 0 0 0,0 1 0 0 0,-1 0 0 0 0,1-1-1 0 0,0 1 1 0 0,-1 0 0 0 0,1 0 0 0 0,-1 0 0 0 0,1 0 0 0 0,-1 0-1 0 0,1 0 1 0 0,-1 1 0 0 0,0-1 0 0 0,0 0 0 0 0,1 1-1 0 0,-1-1 1 0 0,0 2 13 0 0,4 4 65 0 0,-1 0 0 0 0,0 1 0 0 0,0 0 0 0 0,2 7-65 0 0,-2-4 760 0 0,5 15-743 0 0,-7-20-20 0 0,0 1-1 0 0,0-1 1 0 0,1 0-1 0 0,-1 0 1 0 0,1-1-1 0 0,3 4 4 0 0,-6-8-96 0 0,0-1-2 0 0,0 0 42 0 0,0 0 141 0 0,0 0 62 0 0,0 0 11 0 0,0 0-39 0 0,0 0-163 0 0,-6-14 140 0 0,4 3-151 0 0,1-1-1 0 0,1 0 1 0 0,0 0 0 0 0,0 1 0 0 0,1-1 0 0 0,1 0-1 0 0,-1 0 1 0 0,2 1 0 0 0,0-1 0 0 0,0 1-1 0 0,1 0 1 0 0,1 0 0 0 0,0 0 0 0 0,2-2 55 0 0,10-16-2064 0 0,-3 11-4108 0 0,-2 6-221 0 0</inkml:trace>
  <inkml:trace contextRef="#ctx0" brushRef="#br1" timeOffset="40278.778">5089 3328 19351 0 0,'0'0'439'0'0,"0"0"62"0"0,0 0 33 0 0,2 0-65 0 0,12-6 202 0 0,-11 4-6187 0 0,-3 2-1549 0 0</inkml:trace>
  <inkml:trace contextRef="#ctx0" brushRef="#br1" timeOffset="39367.057">5096 3494 15664 0 0,'0'0'718'0'0,"0"0"-19"0"0,-7 14-362 0 0,-43 178 5156 0 0,49-181-5418 0 0,-1 0 0 0 0,2 1-1 0 0,0-1 1 0 0,0 0 0 0 0,1 0-1 0 0,0 1 1 0 0,1-1 0 0 0,0 0-1 0 0,3 7-74 0 0,-3-13-17 0 0,0 1 1 0 0,1-1-1 0 0,0 0 0 0 0,0 0 0 0 0,0-1 0 0 0,0 1 0 0 0,1-1 0 0 0,-1 0 0 0 0,3 2 17 0 0,-5-5-152 0 0,-1-1 0 0 0,0 0-214 0 0,0 0-902 0 0,0-1-394 0 0,3-6-74 0 0</inkml:trace>
  <inkml:trace contextRef="#ctx0" brushRef="#br1" timeOffset="39936.852">5070 3439 17967 0 0,'0'0'407'0'0,"0"0"60"0"0,0 0 23 0 0,0 0-51 0 0,0 0-279 0 0,4 12-11 0 0,-2-5-103 0 0,3 19-492 0 0,2 15 262 0 0,-7-39 176 0 0,0 24 33 0 0,1-1-1 0 0,2 9-24 0 0,-2-27-49 0 0,0 0-1 0 0,1 1 0 0 0,0-1 1 0 0,0 0-1 0 0,1 0 0 0 0,0 0 1 0 0,0-1-1 0 0,0 1 0 0 0,1-1 0 0 0,1 2 50 0 0,-1-3-513 0 0,1 0-1 0 0,0 0 1 0 0,0-1-1 0 0,1 0 1 0 0,-1 0-1 0 0,1 0 1 0 0,0-1-1 0 0,0 1 1 0 0,3 0 513 0 0,13 9-1256 0 0,-13-8 758 0 0,-6-4 623 0 0,0 1 0 0 0,-1-1 1 0 0,1 1-1 0 0,0 0 0 0 0,-1 0 1 0 0,0 0-1 0 0,1 0 0 0 0,-1 0 1 0 0,0 0-1 0 0,0 1 0 0 0,0-1 1 0 0,0 1-1 0 0,-1 0 0 0 0,1-1 1 0 0,0 4-126 0 0,1-1 536 0 0,-2-4-369 0 0,0 1 0 0 0,-1-1 1 0 0,1 1-1 0 0,0-1 0 0 0,-1 1 0 0 0,1 0 1 0 0,-1-1-1 0 0,1 1 0 0 0,-1 0 0 0 0,0-1 0 0 0,0 1 1 0 0,1 0-1 0 0,-1-1 0 0 0,-1 1 0 0 0,1 0 0 0 0,0-1 1 0 0,0 1-1 0 0,0 0 0 0 0,-1-1 0 0 0,1 1 0 0 0,-1 0-167 0 0,0-2 428 0 0,1 1-182 0 0,-1 0-1 0 0,0-1 1 0 0,0 1-1 0 0,0-1 1 0 0,0 1-1 0 0,0-1 1 0 0,0 0-1 0 0,0 1 0 0 0,0-1 1 0 0,0 0-1 0 0,-1 0-245 0 0,1-1 74 0 0,1 0 0 0 0,-1-1 0 0 0,1 1-1 0 0,-1-1 1 0 0,1 1 0 0 0,-1-1 0 0 0,1 1-1 0 0,0 0 1 0 0,0-1 0 0 0,0 1-1 0 0,0-1 1 0 0,0 1 0 0 0,0-1 0 0 0,0 0-74 0 0,4-22 410 0 0,2 8-296 0 0,1 0 0 0 0,1 0 0 0 0,8-14-114 0 0,-2 6 69 0 0,-5 8-65 0 0,0 0 1 0 0,6-6-5 0 0,-12 18-1 0 0,0 0 1 0 0,1 0-1 0 0,-1 0 1 0 0,1 0-1 0 0,-1 1 0 0 0,1 0 1 0 0,0 0-1 0 0,0 0 0 0 0,1 0 1 0 0,-1 1-1 0 0,2-1 1 0 0,-3 2 0 0 0,0 0 0 0 0,0 0 0 0 0,1 0 0 0 0,-1 1 0 0 0,0-1 0 0 0,1 1 0 0 0,-1 0 0 0 0,1 0 0 0 0,-1 0 0 0 0,0 1 0 0 0,1-1 0 0 0,-1 1 0 0 0,0-1 0 0 0,1 1 0 0 0,-1 0 0 0 0,0 1 0 0 0,0-1 0 0 0,0 1 0 0 0,0-1 0 0 0,0 1 0 0 0,0 0 0 0 0,0 0 0 0 0,-1 0 0 0 0,1 0 0 0 0,-1 0 0 0 0,1 1 0 0 0,-1-1 0 0 0,0 1 0 0 0,0 0 0 0 0,0 0 0 0 0,0 0 0 0 0,2 4 0 0 0,0 0 0 0 0,0 0 0 0 0,-1 0 0 0 0,0 0 0 0 0,-1 1 0 0 0,1-1 0 0 0,-1 1 0 0 0,-1 0 0 0 0,0-1 0 0 0,0 1 0 0 0,0 6 0 0 0,8 61 0 0 0,-9-66 0 0 0,-1-1 0 0 0,1 1 0 0 0,-2 7 0 0 0,1-10-140 0 0,1-4-585 0 0,0-2-246 0 0,0 0-1270 0 0,0 0-4921 0 0</inkml:trace>
  <inkml:trace contextRef="#ctx0" brushRef="#br1" timeOffset="36547.308">1343 3628 9672 0 0,'-8'-2'32'0'0,"0"0"419"0"0,14 1 37 0 0,2 0-429 0 0,-1-2 349 0 0,-7 3-298 0 0,0 0-1 0 0,1 0 1 0 0,-1 0 0 0 0,0 0 0 0 0,1 0 0 0 0,-1 0 0 0 0,0 0-1 0 0,0 0 1 0 0,1 0 0 0 0,-1 0 0 0 0,0 0 0 0 0,1 0-1 0 0,-1 0 1 0 0,0 0 0 0 0,1 0 0 0 0,-1 0 0 0 0,0 0 0 0 0,1 0-1 0 0,-1 0 1 0 0,0 0 0 0 0,0 1 0 0 0,1-1 0 0 0,-1 0-1 0 0,0 0 1 0 0,0 0 0 0 0,1 0 0 0 0,-1 1 0 0 0,0-1 0 0 0,0 0-1 0 0,1 0 1 0 0,-1 1-110 0 0,1-1 2112 0 0,-2 0-2065 0 0,1 1 0 0 0,0-1-1 0 0,-1 0 1 0 0,1 0 0 0 0,0 1-1 0 0,-1-1 1 0 0,1 0 0 0 0,0 0 0 0 0,-1 1-1 0 0,1-1 1 0 0,0 0 0 0 0,0 1-1 0 0,-1-1 1 0 0,1 0 0 0 0,0 1 0 0 0,0-1-1 0 0,0 0 1 0 0,-1 1 0 0 0,1-1-1 0 0,0 1 1 0 0,0-1 0 0 0,0 0 0 0 0,0 1-1 0 0,0-1 1 0 0,0 1 0 0 0,0-1-1 0 0,0 1 1 0 0,0-1 0 0 0,0 0 0 0 0,0 1-1 0 0,0-1 1 0 0,0 1 0 0 0,0-1-1 0 0,1 0 1 0 0,-1 1 0 0 0,0-1-1 0 0,0 1 1 0 0,0-1 0 0 0,0 0 0 0 0,1 1-1 0 0,-1-1 1 0 0,0 0 0 0 0,0 1-1 0 0,1-1 1 0 0,-1 0 0 0 0,0 0 0 0 0,1 1-1 0 0,-1-1-46 0 0,1 0-18 0 0,-1 1 0 0 0,0-1 0 0 0,1 1 0 0 0,-1-1 0 0 0,0 1 0 0 0,0-1 0 0 0,1 1 0 0 0,-1-1 0 0 0,0 1 0 0 0,0-1 0 0 0,0 1-1 0 0,1-1 1 0 0,-1 1 0 0 0,0 0 0 0 0,0-1 0 0 0,0 1 0 0 0,0-1 0 0 0,0 1 0 0 0,0-1 0 0 0,0 1 0 0 0,0 0 18 0 0,-4 5 23 0 0,4-5-3 0 0,-1-1 0 0 0,1 1 0 0 0,0 0 0 0 0,-1 0 0 0 0,1-1 0 0 0,0 1 0 0 0,-1 0 0 0 0,1-1 0 0 0,0 1 0 0 0,0 0 0 0 0,0 0 0 0 0,0-1 0 0 0,-1 1 0 0 0,1 0 0 0 0,0 0 0 0 0,0 0 0 0 0,1-1 0 0 0,-1 1 0 0 0,0 0 0 0 0,0 0 0 0 0,0-1 0 0 0,0 1 0 0 0,1 0 1 0 0,-1 0-1 0 0,0-1 0 0 0,1 1 0 0 0,-1 0 0 0 0,1-1 0 0 0,-1 1 0 0 0,1 0-20 0 0,0 1 49 0 0,0 0 0 0 0,-1 0 0 0 0,1 0 1 0 0,-1 0-1 0 0,1 0 0 0 0,-1 0 0 0 0,0 0 1 0 0,1 0-1 0 0,-1 0 0 0 0,0 0 0 0 0,0 0 1 0 0,-1 0-1 0 0,1 0 0 0 0,0 2-49 0 0,-1-2 47 0 0,1 0 1 0 0,0 0-1 0 0,-1 0 1 0 0,1 0-1 0 0,0 0 0 0 0,0 0 1 0 0,1 0-1 0 0,-1 0 0 0 0,0 0 1 0 0,1 0-1 0 0,-1 0 1 0 0,1 0-1 0 0,0 0 0 0 0,-1 0 1 0 0,2 1-48 0 0,-1-2 16 0 0,0 0 0 0 0,0 0 0 0 0,0 0 1 0 0,-1 0-1 0 0,1 0 0 0 0,0 0 1 0 0,-1 0-1 0 0,1 1 0 0 0,-1-1 0 0 0,1 0 1 0 0,-1 0-1 0 0,0 1 0 0 0,1-1 0 0 0,-1 0 1 0 0,0 1-1 0 0,0-1 0 0 0,0 0 0 0 0,0 1 1 0 0,0-1-1 0 0,0 0 0 0 0,0 1 0 0 0,-1-1 1 0 0,1 0-1 0 0,0 0 0 0 0,-1 1 0 0 0,0 0-16 0 0,1-2 6 0 0,0 0 1 0 0,0 0-1 0 0,0 1 0 0 0,0-1 0 0 0,0 0 0 0 0,0 0 0 0 0,0 0 0 0 0,0 1 0 0 0,0-1 0 0 0,0 0 0 0 0,0 0 1 0 0,0 1-1 0 0,0-1 0 0 0,0 0 0 0 0,0 0 0 0 0,0 0 0 0 0,0 1 0 0 0,0-1 0 0 0,0 0 0 0 0,0 0 0 0 0,0 0 1 0 0,0 1-1 0 0,0-1 0 0 0,0 0 0 0 0,0 0 0 0 0,1 0 0 0 0,-1 1 0 0 0,0-1 0 0 0,0 0 0 0 0,0 0 0 0 0,0 0 0 0 0,0 0 1 0 0,1 0-1 0 0,-1 1 0 0 0,0-1 0 0 0,0 0 0 0 0,0 0-6 0 0,1 0 10 0 0,-1 0-1 0 0,0 0 1 0 0,0 0 0 0 0,0 1 0 0 0,0-1-1 0 0,1 0 1 0 0,-1 0 0 0 0,0 0-1 0 0,0 0 1 0 0,0 1 0 0 0,0-1 0 0 0,0 0-1 0 0,0 0 1 0 0,1 0 0 0 0,-1 0 0 0 0,0 1-1 0 0,0-1 1 0 0,0 0 0 0 0,0 0-1 0 0,0 1 1 0 0,0-1 0 0 0,0 0 0 0 0,0 0-1 0 0,0 0 1 0 0,0 1 0 0 0,0-1-1 0 0,0 0 1 0 0,0 0 0 0 0,0 0 0 0 0,0 1-1 0 0,0-1 1 0 0,0 0 0 0 0,0 0 0 0 0,0 0-1 0 0,0 1 1 0 0,-1-1 0 0 0,1 0-10 0 0,-16 20 586 0 0,15-19-511 0 0,-9 4 44 0 0,8-5-113 0 0,1-1 1 0 0,0 1-1 0 0,-1-1 1 0 0,1 0 0 0 0,-1 1-1 0 0,1-1 1 0 0,-1 0-1 0 0,1 0 1 0 0,0 1 0 0 0,0-1-1 0 0,0 0 1 0 0,-1 0-1 0 0,1-1 1 0 0,0 1 0 0 0,0 0-1 0 0,0 0 1 0 0,0 0-1 0 0,1-1 1 0 0,-2 0-7 0 0,18-17 160 0 0,-8 4-147 0 0,-6 10-13 0 0,0 1 0 0 0,1-1 0 0 0,0 1 0 0 0,0 0 0 0 0,0 0 0 0 0,1 0 0 0 0,1-2 0 0 0,7-4 0 0 0,-8 7 0 0 0,0-1 0 0 0,0 1 0 0 0,0-1 0 0 0,-1 1 0 0 0,1-1 0 0 0,-1-1 0 0 0,0 1 0 0 0,0 0 0 0 0,-1 0 0 0 0,1 1 0 0 0,0 0 0 0 0,-1 0 0 0 0,1 1 0 0 0,1-1 0 0 0,-1 0 0 0 0,0 1 0 0 0,0 0 0 0 0,1 0 0 0 0,0 0 0 0 0,1-1 0 0 0,23-15 0 0 0,-26 16 26 0 0,1 1 0 0 0,-1-1 0 0 0,1 0 0 0 0,0 0 0 0 0,-1 1 0 0 0,1 0 0 0 0,0-1 0 0 0,0 1-1 0 0,0 0 1 0 0,1 0-26 0 0,5 0 158 0 0,0 0-1 0 0,0 0 0 0 0,0 0 0 0 0,3 1-157 0 0,-8 1-34 0 0,0-1 0 0 0,-1 1 0 0 0,1 0-1 0 0,0 0 1 0 0,0 0 0 0 0,0 0 0 0 0,-1 0 0 0 0,1 1-1 0 0,-1 0 1 0 0,1 0 0 0 0,-1 0 0 0 0,1 0 0 0 0,-1 0-1 0 0,0 1 1 0 0,0-1 34 0 0,1 2 24 0 0,-1-1 0 0 0,1 1 0 0 0,-1 0 1 0 0,1 0-1 0 0,-1 0 0 0 0,-1 0 0 0 0,1 1 0 0 0,-1-1 0 0 0,1 1 0 0 0,-1 0 0 0 0,1 3-24 0 0,6 11 223 0 0,-8-17-234 0 0,0 0 0 0 0,0-1 0 0 0,0 1 0 0 0,0 0 0 0 0,0-1 0 0 0,0 1 0 0 0,-1 0 0 0 0,1 0 0 0 0,-1 0 0 0 0,1 0 0 0 0,-1 0 0 0 0,0 0 0 0 0,1-1-1 0 0,-1 1 1 0 0,0 0 0 0 0,-1 0 0 0 0,1 0 0 0 0,0 1 11 0 0,0-3 0 0 0,-2 11 23 0 0,0-1-1 0 0,-1 0 1 0 0,0 0 0 0 0,-3 4-23 0 0,5-11 26 0 0,0-1-1 0 0,-1 1 1 0 0,1-1 0 0 0,-1 1 0 0 0,1-1-1 0 0,-1 0 1 0 0,0 1 0 0 0,0-1 0 0 0,0 0-1 0 0,-1 0 1 0 0,1-1 0 0 0,0 1-1 0 0,-1 0 1 0 0,1-1 0 0 0,-1 1 0 0 0,0-1-1 0 0,0 0-25 0 0,0 0 72 0 0,3-1 0 0 0,0 0-25 0 0,0 0-51 0 0,0 0 0 0 0,0 0-1 0 0,0 0 1 0 0,0 0 0 0 0,-1 0 0 0 0,1 0-1 0 0,0 0 1 0 0,0 0 0 0 0,0 0 0 0 0,0 0 0 0 0,0 0-1 0 0,0 0 1 0 0,0 0 0 0 0,-1-1 0 0 0,1 1 0 0 0,0 0-1 0 0,0 0 1 0 0,0 0 0 0 0,0 0 0 0 0,0 0 0 0 0,0 0-1 0 0,0 0 1 0 0,0-1 0 0 0,0 1 0 0 0,0 0 0 0 0,0 0-1 0 0,0 0 1 0 0,0 0 0 0 0,0 0 0 0 0,0 0 0 0 0,0-1-1 0 0,0 1 1 0 0,0 0 0 0 0,0 0 0 0 0,0 0-1 0 0,0 0 1 0 0,0 0 0 0 0,0-1 0 0 0,0 1 0 0 0,0 0-1 0 0,0 0 1 0 0,0 0 0 0 0,0 0 0 0 0,0 0 0 0 0,0 0-1 0 0,0-1 1 0 0,0 1 4 0 0,3-6-89 0 0,10-2 30 0 0,-12 7 74 0 0,0 1 0 0 0,0 0 0 0 0,-1-1 0 0 0,1 1 1 0 0,0-1-1 0 0,0 1 0 0 0,0-1 0 0 0,0 0 0 0 0,0 1 1 0 0,-1-1-1 0 0,1 0 0 0 0,0 1 0 0 0,-1-1 0 0 0,1 0 1 0 0,0 0-1 0 0,-1 0 0 0 0,1 0 0 0 0,-1 1 0 0 0,0-1 1 0 0,1 0-1 0 0,-1 0 0 0 0,1-1-15 0 0,-1-6 140 0 0,-1 7-123 0 0,1 0 1 0 0,0 0-1 0 0,0 0 1 0 0,0 0-1 0 0,0 0 1 0 0,0 0-1 0 0,0 0 1 0 0,1 0-1 0 0,-1 1 1 0 0,0-1-1 0 0,0 0 1 0 0,1 0-1 0 0,-1 0 1 0 0,0 0-1 0 0,1 0 1 0 0,-1 0-1 0 0,1 0-17 0 0,6-8 35 0 0,-4 6-36 0 0,0-1 0 0 0,-1 1 0 0 0,1-1-1 0 0,-1 0 1 0 0,0 1 0 0 0,0-1 0 0 0,1-4 1 0 0,-1 0 24 0 0,1 1 0 0 0,1-1 0 0 0,0 1-1 0 0,0 0 1 0 0,0 0 0 0 0,1 0 0 0 0,5-6-24 0 0,-8 11 5 0 0,1-1 0 0 0,-1 0 0 0 0,1 1 0 0 0,0-1 0 0 0,0 1 0 0 0,0 0 0 0 0,0 0 0 0 0,0 0 0 0 0,1 0-1 0 0,-1 0 1 0 0,1 1 0 0 0,-1 0 0 0 0,1-1 0 0 0,-1 1 0 0 0,1 1 0 0 0,0-1 0 0 0,-1 0 0 0 0,3 1-5 0 0,-4 0-14 0 0,1 0 1 0 0,0 1-1 0 0,-1-1 1 0 0,1 1-1 0 0,0-1 1 0 0,-1 1-1 0 0,1 0 1 0 0,-1 0-1 0 0,0 0 1 0 0,1 0-1 0 0,-1 1 1 0 0,0-1-1 0 0,1 1 1 0 0,-1-1-1 0 0,0 1 1 0 0,0 0-1 0 0,0 0 1 0 0,-1 0-1 0 0,1 0 1 0 0,0 0-1 0 0,-1 0 1 0 0,1 0-1 0 0,-1 0 1 0 0,0 1-1 0 0,0-1 1 0 0,0 1-1 0 0,0-1 1 0 0,0 1-1 0 0,0 1 14 0 0,2 6 156 0 0,-1-1-1 0 0,0 1 0 0 0,-1-1 1 0 0,0 1-1 0 0,-1-1 1 0 0,0 1-1 0 0,-1 6-155 0 0,0-1-17 0 0,-1 1 1 0 0,0-1-1 0 0,-1 1 0 0 0,-5 10 17 0 0,6-18-463 0 0,-1 0 0 0 0,2 0 0 0 0,-1 0 0 0 0,1 0 463 0 0,1-7-1573 0 0,0-1-379 0 0,1-1-80 0 0,7-3-14 0 0</inkml:trace>
  <inkml:trace contextRef="#ctx0" brushRef="#br1" timeOffset="36936.806">2035 3675 7832 0 0,'0'0'356'0'0,"0"0"-7"0"0,-2 9-206 0 0,2-6 564 0 0,0 1 1 0 0,0-1-1 0 0,0 1 1 0 0,0-1-1 0 0,1 1 1 0 0,0 0-708 0 0,2 18 3860 0 0,-6 73-824 0 0,3-94-2874 0 0,1 1-2 0 0,12 11 135 0 0,-11-11-166 0 0,19 5 287 0 0,-18-6-335 0 0,1-1 0 0 0,-1 0-1 0 0,0 0 1 0 0,1-1-1 0 0,-1 1 1 0 0,0-1 0 0 0,1 1-1 0 0,-1-1 1 0 0,0 0-1 0 0,0-1 1 0 0,0 1 0 0 0,0 0-1 0 0,0-1 1 0 0,0 1-1 0 0,0-1 1 0 0,0 0 0 0 0,-1 0-1 0 0,1 0 1 0 0,-1-1-1 0 0,1 1 1 0 0,-1-1-1 0 0,0 1 1 0 0,0-1 0 0 0,0 0-1 0 0,1-1-80 0 0,-1 0 26 0 0,0 0 1 0 0,0 0-1 0 0,0 0 0 0 0,-1 0 0 0 0,1 0 0 0 0,-1 0 0 0 0,0-1 1 0 0,0 1-1 0 0,-1 0 0 0 0,1-1 0 0 0,-1 1 0 0 0,0 0 0 0 0,0-1 0 0 0,-1 1 1 0 0,1 0-1 0 0,-1-1 0 0 0,0 1 0 0 0,0 0 0 0 0,-1-2-26 0 0,0 0 76 0 0,0 0 0 0 0,-1 0-1 0 0,0 1 1 0 0,0-1 0 0 0,-1 1-1 0 0,0 0 1 0 0,1 0 0 0 0,-2 0-1 0 0,1 0 1 0 0,-1 0-1 0 0,1 1 1 0 0,-1 0 0 0 0,0 0-1 0 0,-1 0 1 0 0,1 1 0 0 0,-1 0-1 0 0,1 0 1 0 0,-1 0 0 0 0,0 1-1 0 0,0 0 1 0 0,0 0 0 0 0,0 0-1 0 0,-1 1 1 0 0,1 0 0 0 0,0 0-1 0 0,-1 0 1 0 0,0 1-76 0 0,-18 1-316 0 0,0 1 1 0 0,0 2-1 0 0,0 0 316 0 0,24-4-38 0 0,0 0-1 0 0,0 0 1 0 0,0 1-1 0 0,0-1 0 0 0,0 0 1 0 0,0 1-1 0 0,1-1 1 0 0,-1 0-1 0 0,0 1 1 0 0,0-1-1 0 0,0 1 0 0 0,0 0 1 0 0,0-1-1 0 0,1 1 1 0 0,-1 0-1 0 0,0-1 1 0 0,0 1 38 0 0,-1 1-81 0 0,2-1-201 0 0,3 4-722 0 0,-3-4 829 0 0,0 0 0 0 0,0-1 0 0 0,1 1 1 0 0,-1 0-1 0 0,0-1 0 0 0,1 1 1 0 0,-1 0-1 0 0,0-1 0 0 0,1 1 0 0 0,-1 0 1 0 0,1-1-1 0 0,-1 1 0 0 0,1-1 0 0 0,-1 1 1 0 0,1-1-1 0 0,-1 1 0 0 0,1-1 0 0 0,0 1 175 0 0,6 2-2424 0 0</inkml:trace>
  <inkml:trace contextRef="#ctx0" brushRef="#br1" timeOffset="37581.366">2272 3331 6448 0 0,'0'0'498'0'0,"0"0"-50"0"0,10-2 4960 0 0,-9 2-5208 0 0,0 0-1 0 0,0 1 1 0 0,1-1 0 0 0,-1 0-1 0 0,0 1 1 0 0,0 0-1 0 0,0-1 1 0 0,0 1-1 0 0,0-1 1 0 0,0 1 0 0 0,0 0-1 0 0,0 0 1 0 0,-1 0-1 0 0,1 0 1 0 0,0-1-1 0 0,0 1 1 0 0,-1 0 0 0 0,1 0-1 0 0,0 1 1 0 0,-1-1-1 0 0,1 0 1 0 0,-1 0-1 0 0,1 0 1 0 0,-1 0 0 0 0,0 0-1 0 0,0 0 1 0 0,1 1-200 0 0,0 5 304 0 0,0 0 0 0 0,0 0 0 0 0,-1 0 0 0 0,0 4-304 0 0,0-7 258 0 0,5 134 2812 0 0,-2-86-2036 0 0,7 42-1034 0 0,-4-34 676 0 0,-5-52-605 0 0,0 1 0 0 0,0 0 1 0 0,1 0-1 0 0,0-1 0 0 0,1 1 1 0 0,0-1-1 0 0,0 1 0 0 0,0-1 1 0 0,1 0-1 0 0,1 0-71 0 0,-4-7 8 0 0,0 0 0 0 0,0-1 1 0 0,0 1-1 0 0,0-1 0 0 0,0 1 0 0 0,1-1 0 0 0,-1 0 1 0 0,0 1-1 0 0,0-1 0 0 0,0 0 0 0 0,0 0 0 0 0,0 0 1 0 0,1 0-1 0 0,-1 0 0 0 0,1 0-8 0 0,2 0 17 0 0,-1 1 1 0 0,1-1 0 0 0,-1 0 0 0 0,1 0 0 0 0,-1-1 0 0 0,0 1 0 0 0,1-1 0 0 0,-1 0 0 0 0,0 0 0 0 0,0 0 0 0 0,0 0 0 0 0,1 0 0 0 0,-1-1 0 0 0,-1 1 0 0 0,1-1 0 0 0,0 0 0 0 0,0 0 0 0 0,0 0 0 0 0,-1 0 0 0 0,1-1-18 0 0,7-7 24 0 0,1-1 0 0 0,-2-1 0 0 0,8-9-24 0 0,-5 4 7 0 0,1 2-20 0 0,-2 0-1 0 0,0-1 0 0 0,0-1 0 0 0,-2 0 1 0 0,0 0-1 0 0,-1-1 0 0 0,1-6 14 0 0,-8 20 0 0 0,0 1 0 0 0,0 0 0 0 0,-1-1 0 0 0,0 1 0 0 0,0-1 0 0 0,0 1 0 0 0,0-1 0 0 0,0 1 0 0 0,-1-3 0 0 0,1 5 0 0 0,0-1 0 0 0,-1 1 0 0 0,1 0 0 0 0,0 0 0 0 0,-1-1 0 0 0,1 1 0 0 0,-1 0 0 0 0,0 0 0 0 0,1-1 0 0 0,-1 1 0 0 0,0 0 0 0 0,0 0 0 0 0,1 0 0 0 0,-1 0 0 0 0,0 0 0 0 0,0 0 0 0 0,0 0 0 0 0,0 1 0 0 0,0-1 0 0 0,-1 0 0 0 0,1 0 0 0 0,0 1 0 0 0,0-1 0 0 0,0 1 0 0 0,-1-1 0 0 0,1 1 0 0 0,0 1 0 0 0,0-1 0 0 0,0 0 0 0 0,0 0 0 0 0,0 1 0 0 0,0-1 0 0 0,0 1 0 0 0,0-1 0 0 0,1 1 0 0 0,-1-1 0 0 0,0 1 0 0 0,0 0 0 0 0,0-1 0 0 0,1 1 0 0 0,-1 0 0 0 0,0 0 0 0 0,1 0 0 0 0,-1-1 0 0 0,0 2 0 0 0,-10 8 0 0 0,9-9 1 0 0,0 1-1 0 0,0-1 0 0 0,0 1 0 0 0,0 0 1 0 0,0 0-1 0 0,0 0 0 0 0,1 0 1 0 0,-1 0-1 0 0,1 0 0 0 0,-1 0 0 0 0,1 1 1 0 0,0-1-1 0 0,0 0 0 0 0,-1 3 0 0 0,-11 40-33 0 0,11-36-4 0 0,0 0 35 0 0,1 0 1 0 0,0-1 0 0 0,0 1 0 0 0,1 0 0 0 0,0 0 0 0 0,1 0 0 0 0,0 0 0 0 0,0 0 0 0 0,1 0-1 0 0,0-1 1 0 0,0 1 0 0 0,4 7 1 0 0,-4-13 1 0 0,0 1-1 0 0,0 0 1 0 0,1-1-1 0 0,0 1 1 0 0,-1-1-1 0 0,1 0 1 0 0,0 0-1 0 0,1 0 1 0 0,-1 0-1 0 0,1 0 1 0 0,-1-1-1 0 0,1 0 1 0 0,0 0-1 0 0,0 0 1 0 0,0 0-1 0 0,0 0 1 0 0,0-1-1 0 0,0 0 1 0 0,0 1-1 0 0,0-2 1 0 0,4 1-1 0 0,9 2-322 0 0,1-2 1 0 0,0-1 0 0 0,0 0 0 0 0,11-2 321 0 0,-27 2-86 0 0,11-1-379 0 0,-1 0-1 0 0,0-1 1 0 0,0 0 0 0 0,0-1-1 0 0,0 0 1 0 0,0-1-1 0 0,-1 0 1 0 0,1-1-1 0 0,-1-1 1 0 0,0 1-1 0 0,5-5 466 0 0,19-13-6611 0 0,-20 9 1207 0 0</inkml:trace>
  <inkml:trace contextRef="#ctx0" brushRef="#br1" timeOffset="38577.896">3068 3489 6912 0 0,'18'-2'528'0'0,"-10"-2"1337"0"0,-11 0 993 0 0,-11-3 16 0 0,10 8-2535 0 0,0-1-1 0 0,-1 1 1 0 0,1 0 0 0 0,0 0 0 0 0,-1 0 0 0 0,1 1-1 0 0,0-1 1 0 0,0 1 0 0 0,0 0 0 0 0,0 0 0 0 0,0 0-1 0 0,1 1 1 0 0,-1-1 0 0 0,1 1 0 0 0,-1 0 0 0 0,-1 3-339 0 0,-8 7 650 0 0,2 1 0 0 0,0 0 0 0 0,-5 9-650 0 0,2-4 599 0 0,9-10-537 0 0,0-1-1 0 0,0 1 0 0 0,1-1 1 0 0,0 1-1 0 0,0 1 0 0 0,-1 5-61 0 0,3-8 17 0 0,1 0 0 0 0,-1-1 0 0 0,1 1 0 0 0,0 0 0 0 0,1 0 0 0 0,0 0 0 0 0,0 0-1 0 0,0 0 1 0 0,2 4-17 0 0,-2-8 0 0 0,6 9 0 0 0,-4-10 11 0 0,0-1-1 0 0,0 1 1 0 0,0 0 0 0 0,1-1-1 0 0,-1 1 1 0 0,0-1-1 0 0,0 1 1 0 0,1-1-1 0 0,-1 0 1 0 0,1 0-1 0 0,-1 0 1 0 0,1-1-1 0 0,0 1 1 0 0,-1-1 0 0 0,1 1-1 0 0,0-1 1 0 0,-1 0-1 0 0,1 0 1 0 0,0 0-1 0 0,-1 0 1 0 0,1 0-1 0 0,0-1 1 0 0,-1 1 0 0 0,1-1-11 0 0,13-5 246 0 0,0 0 0 0 0,-1 0 0 0 0,0-2 0 0 0,0 0 0 0 0,-1 0 0 0 0,0-1 0 0 0,9-9-246 0 0,-15 12-138 0 0,1 1 0 0 0,0 0 0 0 0,0 0 0 0 0,1 0 138 0 0,16-8-93 0 0,-13 27-56 0 0,-11-10 142 0 0,0 0 1 0 0,-1 0-1 0 0,0 0 1 0 0,1 0 0 0 0,-2 0-1 0 0,1 0 1 0 0,0 0 0 0 0,-1 1-1 0 0,0-1 1 0 0,0 0 0 0 0,0 0-1 0 0,0 0 1 0 0,-1 1 6 0 0,1 1-9 0 0,-1 1 1 0 0,1 0-1 0 0,1 0 0 0 0,0 5 9 0 0,0-9 31 0 0,0 0-1 0 0,0 1 0 0 0,0-1 0 0 0,1 0 1 0 0,-1 0-1 0 0,1 0 0 0 0,-1 0 0 0 0,1 0 1 0 0,0-1-1 0 0,0 1 0 0 0,1 0 0 0 0,-1-1 1 0 0,0 1-1 0 0,1-1 0 0 0,-1 0 0 0 0,1 0 1 0 0,0 0-1 0 0,0 0 0 0 0,0-1 0 0 0,0 1 1 0 0,0-1-1 0 0,0 0 0 0 0,1 1-30 0 0,-2-1-17 0 0,1 0 0 0 0,0-1 0 0 0,0 1-1 0 0,0-1 1 0 0,0 1 0 0 0,0-1 0 0 0,0 0-1 0 0,0 0 1 0 0,0 0 0 0 0,-1 0 0 0 0,1-1-1 0 0,0 1 1 0 0,0-1 0 0 0,0 0 0 0 0,0 0-1 0 0,-1 0 1 0 0,1 0 0 0 0,0 0 0 0 0,-1 0-1 0 0,1-1 1 0 0,-1 1 0 0 0,1-1 0 0 0,-1 0 0 0 0,0 0-1 0 0,1 0 1 0 0,-1 0 0 0 0,0 0 0 0 0,1-2 17 0 0,5-8 45 0 0,-1-1 0 0 0,-1 1 0 0 0,0-1 0 0 0,0-1 0 0 0,-1-1-45 0 0,16-35 296 0 0,-21 50-291 0 0,0-1 0 0 0,0 1 0 0 0,0 0 1 0 0,0-1-1 0 0,1 1 0 0 0,-1 0 0 0 0,0 0 0 0 0,0-1 0 0 0,0 1 0 0 0,0 0 1 0 0,1 0-1 0 0,-1-1 0 0 0,0 1 0 0 0,0 0 0 0 0,0 0 0 0 0,1-1 1 0 0,-1 1-1 0 0,0 0 0 0 0,1 0 0 0 0,-1 0 0 0 0,0 0 0 0 0,0 0 1 0 0,1-1-1 0 0,-1 1 0 0 0,0 0 0 0 0,1 0 0 0 0,-1 0 0 0 0,0 0 0 0 0,1 0 1 0 0,-1 0-1 0 0,0 0 0 0 0,1 0 0 0 0,-1 0 0 0 0,0 0 0 0 0,1 0-5 0 0,8 9-246 0 0,3 19 27 0 0,-11-26 380 0 0,1 4-182 0 0,1 0 1 0 0,0 0-1 0 0,0 0 0 0 0,1 0 1 0 0,0 0-1 0 0,0-1 0 0 0,0 1 1 0 0,0-1-1 0 0,1 0 0 0 0,2 2 21 0 0,-5-6 11 0 0,1 1 0 0 0,-1-1 0 0 0,0 1 0 0 0,0-1-1 0 0,1 0 1 0 0,-1 0 0 0 0,1 0 0 0 0,-1 0 0 0 0,1 0 0 0 0,0 0-1 0 0,-1-1 1 0 0,1 1 0 0 0,-1-1 0 0 0,1 0 0 0 0,0 0-1 0 0,0 0 1 0 0,-1 0 0 0 0,1 0 0 0 0,-1-1 0 0 0,1 1-1 0 0,0-1 1 0 0,-1 0 0 0 0,1 0 0 0 0,-1 0 0 0 0,1 0-1 0 0,-1 0 1 0 0,2-1-11 0 0,4-2 17 0 0,0-1 0 0 0,0 0 0 0 0,-1 0 0 0 0,1 0 0 0 0,-1-1 0 0 0,-1 0 0 0 0,1-1 0 0 0,-1 0 0 0 0,0 0 0 0 0,0 0 0 0 0,-1 0 0 0 0,0-1 0 0 0,0 0 0 0 0,-1 0 0 0 0,0-1 0 0 0,0-1-17 0 0,1-5 0 0 0,0 0 0 0 0,-1 0 0 0 0,-1 0 0 0 0,0-1 0 0 0,-1 1 0 0 0,0-1 0 0 0,-2-9 0 0 0,1-5 0 0 0,4-18 0 0 0,-1 9 0 0 0,-1 21 0 0 0,-2 16 0 0 0,0 0 0 0 0,-1-1 0 0 0,1 1 0 0 0,-1 0 0 0 0,1-1 0 0 0,-1 1 0 0 0,0 0 0 0 0,0-1 0 0 0,0 1 0 0 0,-1 0 0 0 0,1-1 0 0 0,0 1 0 0 0,-1 0 0 0 0,0 0 0 0 0,0-2 0 0 0,0-1 2 0 0,1 4-2 0 0,0 0-1 0 0,0 1 1 0 0,0-1-1 0 0,0 0 1 0 0,0 0-1 0 0,0 1 1 0 0,0-1-1 0 0,-1 0 1 0 0,1 0-1 0 0,0 1 1 0 0,-1-1 0 0 0,1 0-1 0 0,0 0 1 0 0,-1 1-1 0 0,1-1 1 0 0,-1 1-1 0 0,1-1 1 0 0,-1 0-1 0 0,1 1 1 0 0,-1-1-1 0 0,1 1 1 0 0,-1-1 0 0 0,0 1-1 0 0,1-1 1 0 0,-1 1-1 0 0,0 0 1 0 0,1-1-1 0 0,-1 1 1 0 0,0 0-1 0 0,0 0 1 0 0,1-1-1 0 0,-1 1 1 0 0,0 0 0 0 0,0 0-1 0 0,0 0 1 0 0,1 0-1 0 0,-1 0 1 0 0,0 0-1 0 0,0 0 1 0 0,-1 0-7 0 0,0 1 1 0 0,1-1-1 0 0,-1 1 0 0 0,1-1 0 0 0,-1 1 0 0 0,1 0 1 0 0,-1-1-1 0 0,1 1 0 0 0,-1 0 0 0 0,1 0 0 0 0,0 0 1 0 0,-1 0-1 0 0,1 0 0 0 0,0 0 0 0 0,0 1 1 0 0,0-1-1 0 0,0 0 0 0 0,0 1 0 0 0,0-1 0 0 0,0 1 1 0 0,0-1-1 0 0,1 1 0 0 0,-1-1 0 0 0,0 2 7 0 0,-2 6 33 0 0,-1 0 0 0 0,1 0 0 0 0,-1 6-33 0 0,4-15-5 0 0,-2 12-116 0 0,0 1 0 0 0,1-1 0 0 0,1 0 0 0 0,0 11 121 0 0,0 13-111 0 0,-1-23 155 0 0,2 0-1 0 0,-1 0 1 0 0,2 0-1 0 0,0 0 1 0 0,0-1 0 0 0,1 1-1 0 0,0-1 1 0 0,2 1-1 0 0,-1-1 1 0 0,1 0-1 0 0,1-1 1 0 0,5 10-44 0 0,-8-17 9 0 0,1-1 0 0 0,-1 1 0 0 0,0-1 0 0 0,1 1 0 0 0,0-1 0 0 0,0 0 0 0 0,0-1 0 0 0,0 1 0 0 0,0-1 0 0 0,1 0 0 0 0,-1 0 0 0 0,1 0 0 0 0,-1 0 0 0 0,1-1 0 0 0,0 0 0 0 0,0 0 0 0 0,-1 0 0 0 0,1 0 0 0 0,0-1 0 0 0,3 0-9 0 0,-2 0-1 0 0,1 0 0 0 0,-1 0 0 0 0,0-1 0 0 0,1 1 0 0 0,-1-2 0 0 0,0 1 0 0 0,1-1 0 0 0,-1 0 0 0 0,0 0 0 0 0,0-1 0 0 0,-1 1 0 0 0,1-1 0 0 0,0-1 0 0 0,-1 1 0 0 0,3-3 1 0 0,3-5 0 0 0,1-1 0 0 0,-1 0 0 0 0,-1-1 0 0 0,3-6 0 0 0,5-4 0 0 0,-15 17 0 0 0,0 0 0 0 0,0 0 0 0 0,0 0 0 0 0,-1-1 0 0 0,0 1 0 0 0,2-6 0 0 0,-3 6 0 0 0,0 3 1 0 0,1-10 22 0 0,-21 31 528 0 0,16-14-568 0 0,0 1 0 0 0,0-1 0 0 0,0 1 0 0 0,1 0-1 0 0,0 0 1 0 0,0 0 0 0 0,0 0 0 0 0,0 0 0 0 0,1 0 0 0 0,-1 1 17 0 0,0 7-109 0 0,1-1 0 0 0,0 1 1 0 0,0 9 108 0 0,2-17 34 0 0,-1-1 0 0 0,1 1 1 0 0,-1 0-1 0 0,2-1 0 0 0,-1 1 1 0 0,0-1-1 0 0,1 0 1 0 0,0 1-1 0 0,0-1 0 0 0,2 3-34 0 0,-3-4-15 0 0,1-1-1 0 0,0 1 0 0 0,-1-1 0 0 0,1 1 0 0 0,0-1 0 0 0,0 0 1 0 0,1 0-1 0 0,-1 0 0 0 0,0 0 0 0 0,1 0 0 0 0,-1 0 1 0 0,1-1-1 0 0,-1 1 0 0 0,1-1 0 0 0,0 0 0 0 0,2 1 16 0 0,7 0 48 0 0,1 0-1 0 0,-1-1 1 0 0,1 0 0 0 0,-1 0-1 0 0,1-2 1 0 0,0 0 0 0 0,-1 0-1 0 0,1-1 1 0 0,11-3-48 0 0,1-2-404 0 0,-1-1 1 0 0,0-1-1 0 0,0-1 1 0 0,9-6 403 0 0,-24 11-723 0 0,-1 0 0 0 0,1 0 1 0 0,-2-1-1 0 0,1 0 0 0 0,0 0 0 0 0,-1 0 0 0 0,0-1 1 0 0,-1 0-1 0 0,0-1 0 0 0,3-3 723 0 0,4-11-6538 0 0</inkml:trace>
  <inkml:trace contextRef="#ctx0" brushRef="#br1" timeOffset="38834.39">4399 3439 3680 0 0,'31'-8'322'0'0,"-31"8"-299"0"0,0 0-1 0 0,0 0 1 0 0,0 0-1 0 0,0 0 1 0 0,0 0-1 0 0,0 0 0 0 0,0 0 1 0 0,0 0-1 0 0,-1 0 1 0 0,1 0-1 0 0,0 0 1 0 0,0 0-1 0 0,0 0 1 0 0,0 0-1 0 0,0 0 1 0 0,0 0-1 0 0,0 0 0 0 0,0 0 1 0 0,0 0-1 0 0,0 0 1 0 0,0 0-1 0 0,0 0 1 0 0,0 0-1 0 0,0-1 1 0 0,0 1-1 0 0,0 0 1 0 0,0 0-1 0 0,0 0 0 0 0,0 0 1 0 0,0 0-1 0 0,0 0 1 0 0,0 0-23 0 0,-19 2 1695 0 0,4 0 452 0 0,0 1 1 0 0,1 1-1 0 0,-1 0 1 0 0,1 1-1 0 0,-4 1-2147 0 0,8-1 562 0 0,0 0-1 0 0,-1 1 1 0 0,1 0-1 0 0,-2 2-561 0 0,11-6 58 0 0,-1-1-1 0 0,1 1 0 0 0,-1-1 0 0 0,1 1 0 0 0,0 0 0 0 0,-1-1 0 0 0,1 1 0 0 0,0 0 0 0 0,0 0 0 0 0,1 0 1 0 0,-1 0-1 0 0,0 0 0 0 0,0 0 0 0 0,1 0 0 0 0,0 0 0 0 0,-1 0 0 0 0,1 0 0 0 0,0 0 0 0 0,0 0 0 0 0,0 0 1 0 0,0 1-1 0 0,0-1 0 0 0,1 0 0 0 0,-1 0 0 0 0,0 0 0 0 0,1 0 0 0 0,0 0 0 0 0,-1 0 0 0 0,2 0-57 0 0,0 5 84 0 0,1 0 0 0 0,0-1 0 0 0,0 0 0 0 0,1 0 0 0 0,0 0 0 0 0,0 0 0 0 0,0-1 0 0 0,3 3-84 0 0,1 0 184 0 0,2 0-1 0 0,-1 0 1 0 0,8 4-184 0 0,4 4 211 0 0,50 47 881 0 0,-70-63-1055 0 0,0 1 1 0 0,-1-1-1 0 0,1 1 0 0 0,-1-1 1 0 0,1 1-1 0 0,-1-1 1 0 0,1 1-1 0 0,-1-1 1 0 0,1 1-1 0 0,-1-1 1 0 0,1 1-1 0 0,-1 0 1 0 0,0-1-1 0 0,1 1 1 0 0,-1 0-1 0 0,0-1 0 0 0,0 1 1 0 0,0 0-1 0 0,1-1 1 0 0,-1 1-1 0 0,0 0 1 0 0,0-1-1 0 0,0 1 1 0 0,0 0-1 0 0,0 0 1 0 0,0-1-1 0 0,0 1 0 0 0,0 0 1 0 0,-1-1-1 0 0,1 1 1 0 0,0 0-1 0 0,0 0 1 0 0,0-1-1 0 0,-1 1 1 0 0,1-1-1 0 0,0 1 1 0 0,-1 0-38 0 0,-1 1 48 0 0,1-1 0 0 0,0 1 0 0 0,-1-1 0 0 0,0 0 0 0 0,1 0 0 0 0,-1 1 0 0 0,0-1 0 0 0,0 0 0 0 0,0 0 0 0 0,0-1 0 0 0,0 1 0 0 0,-1 0-48 0 0,-13 3-77 0 0,0 0-1 0 0,-1-1 1 0 0,0-1 0 0 0,1-1-1 0 0,-13 0 78 0 0,-19-3-2581 0 0,30 0-5570 0 0</inkml:trace>
  <inkml:trace contextRef="#ctx0" brushRef="#br1" timeOffset="44264.712">1180 4651 8288 0 0,'3'0'-48'0'0,"10"3"475"0"0,-21 4 522 0 0,13-3 639 0 0,-17 1-355 0 0,12-2-304 0 0,6 0-215 0 0,-4-3 240 0 0,-2 0-288 0 0,0 0-122 0 0,3 1-29 0 0,33 11 1021 0 0,-35-11-1448 0 0,1-1-1 0 0,-1 1 1 0 0,1-1 0 0 0,-1 1-1 0 0,1-1 1 0 0,-1 0-1 0 0,1 0 1 0 0,0 0-1 0 0,-1 0 1 0 0,1 0-1 0 0,-1 0 1 0 0,1 0-88 0 0,4 0 60 0 0,8 0 142 0 0,-13-1-68 0 0,-1-1-10 0 0,18-9 718 0 0,-16 10-789 0 0,0 0 1 0 0,0 0-1 0 0,0 0 1 0 0,0 0-1 0 0,0 0 0 0 0,0-1 1 0 0,-1 1-1 0 0,1-1 0 0 0,0 1 1 0 0,-1-1-1 0 0,1 0 1 0 0,-1 0-1 0 0,0 1 0 0 0,1-2-53 0 0,-1 1 3 0 0,1 0-1 0 0,-1-1 0 0 0,1 1 0 0 0,0 0 0 0 0,0 0 1 0 0,0 0-1 0 0,0 0 0 0 0,1 0-2 0 0,-1 1 0 0 0,0-1 0 0 0,0 1 0 0 0,0-1-1 0 0,-1 0 1 0 0,1 0 0 0 0,-1 1 0 0 0,1-1 0 0 0,-1 0 0 0 0,0-1 0 0 0,1 1-1 0 0,-1 0 1 0 0,0-1 0 0 0,1 0 0 0 0,-1 1 0 0 0,1-1 0 0 0,0 1 0 0 0,0-1 0 0 0,0 1 0 0 0,0 0 0 0 0,0 0 0 0 0,0 0 0 0 0,1 0 0 0 0,-1 0 0 0 0,1 0 0 0 0,0 1 0 0 0,0-1 0 0 0,0 0 0 0 0,1 0 0 0 0,-1 0 0 0 0,0 0 0 0 0,0-1 0 0 0,-1 1 0 0 0,1-1 0 0 0,0 0 0 0 0,-1 1 0 0 0,0-1 0 0 0,2-3 0 0 0,-2 3 0 0 0,0 0 0 0 0,-1 0 0 0 0,1 0 0 0 0,0 1 0 0 0,0-1 0 0 0,1 0 0 0 0,-1 1 0 0 0,1 0 0 0 0,-1 0 0 0 0,1-1 0 0 0,1 1 0 0 0,4-5 0 0 0,-7 7 0 0 0,-1-1 0 0 0,1 1 0 0 0,0-1 0 0 0,-1 0 0 0 0,1 1 0 0 0,-1-1 0 0 0,1 0 0 0 0,-1 0 0 0 0,0 1 0 0 0,1-1 0 0 0,-1 0 0 0 0,0 0 0 0 0,1 1 0 0 0,-1-1 0 0 0,0 0 0 0 0,0 0 0 0 0,0 0 0 0 0,0 0 0 0 0,0 0 0 0 0,0 1 0 0 0,0-1 0 0 0,0 0 0 0 0,0 0 0 0 0,0 0 0 0 0,0 0 0 0 0,0 1 0 0 0,-1-1 0 0 0,1 0 0 0 0,0 0 0 0 0,-1 0 0 0 0,1 0 0 0 0,-1 0 0 0 0,1-1 0 0 0,0 1 0 0 0,-1 0 0 0 0,1 0 0 0 0,0-1 0 0 0,0 1 0 0 0,0 0 0 0 0,0-1 0 0 0,0 1 0 0 0,0 0 0 0 0,1-1 0 0 0,-1 1 0 0 0,0 0 0 0 0,1-1 0 0 0,-1 1 0 0 0,1 0 0 0 0,-1 0 0 0 0,0 0 0 0 0,0 0 0 0 0,0 0 0 0 0,0 0 0 0 0,0 0 0 0 0,0 0 0 0 0,0-1 0 0 0,0 1 0 0 0,-1 0 0 0 0,1 0 0 0 0,0 0 0 0 0,0 0 0 0 0,-1 0 0 0 0,1 0 0 0 0,-1 0 0 0 0,1 0 0 0 0,-1 1 0 0 0,1-1 0 0 0,-1 0 0 0 0,0 0 0 0 0,1 0 0 0 0,-1 0 0 0 0,0 1 0 0 0,0-1 0 0 0,0 0 0 0 0,1 1 0 0 0,-1-1 0 0 0,0 0 0 0 0,-1 1 0 0 0,1-1 0 0 0,-1 0 0 0 0,1 0 0 0 0,-1 0 0 0 0,0 0 0 0 0,1 0 0 0 0,-1 1 0 0 0,0-1 0 0 0,0 1 0 0 0,1 0 0 0 0,-1-1 0 0 0,0 1 0 0 0,0 0 0 0 0,0 0 0 0 0,0 0 0 0 0,1 0 0 0 0,-1 0 0 0 0,0 0 0 0 0,0 1 0 0 0,0-1 0 0 0,1 1 0 0 0,-1-1 0 0 0,0 1 0 0 0,-3 2 0 0 0,1 0 0 0 0,0 0 0 0 0,0 0 0 0 0,0 1 0 0 0,1-1 0 0 0,-1 1 0 0 0,1 0 0 0 0,0 0 0 0 0,0 1 0 0 0,0 0 0 0 0,-6 7 0 0 0,2-2 0 0 0,0 2 0 0 0,0-1 0 0 0,1 1 0 0 0,1 0 0 0 0,0 0 0 0 0,0 0 0 0 0,1 1 0 0 0,1-1 0 0 0,0 1 0 0 0,1 0 0 0 0,0 2 0 0 0,2 6 0 0 0,0 4 0 0 0,-2-20 0 0 0,2-3 0 0 0,-1 0 0 0 0,1 0 0 0 0,-1 0 0 0 0,1 1 0 0 0,0-1 0 0 0,-1 0 0 0 0,1 0 0 0 0,0 1 0 0 0,1-1 0 0 0,-1 0 0 0 0,0 0 0 0 0,1 0 0 0 0,-1 1 0 0 0,1-1 0 0 0,-1 0 0 0 0,2 1 0 0 0,-1 1 0 0 0,1 1 0 0 0,-1 0 0 0 0,0 0 0 0 0,0-1 0 0 0,0 4 0 0 0,0-4 0 0 0,-1 1 0 0 0,1-1 0 0 0,0 0 0 0 0,0 1 0 0 0,1-1 0 0 0,-1 0 0 0 0,3 4 0 0 0,-1-1 127 0 0,-2-6-34 0 0,0 1-1 0 0,0 0 0 0 0,0-1 1 0 0,0 1-1 0 0,0 0 1 0 0,0-1-1 0 0,0 1 1 0 0,1-1-1 0 0,-1 0 0 0 0,0 1 1 0 0,1-1-1 0 0,-1 0 1 0 0,1 0-1 0 0,0 0 0 0 0,-1 0 1 0 0,1 0-1 0 0,0 0 1 0 0,0 0-1 0 0,0-1-92 0 0,1 2 9 0 0,1-1 1 0 0,-1 0 0 0 0,1 0-1 0 0,-1 0 1 0 0,1 0-1 0 0,0-1 1 0 0,-1 0-1 0 0,1 1 1 0 0,0-1-1 0 0,-1-1 1 0 0,1 1-1 0 0,0 0 1 0 0,-1-1-1 0 0,1 0 1 0 0,-1 0-1 0 0,1 0 1 0 0,-1 0-1 0 0,1 0 1 0 0,1-2-10 0 0,4-3-5 0 0,0 0 1 0 0,0 0-1 0 0,-1-1 0 0 0,0 0 1 0 0,6-8 4 0 0,-9 10 7 0 0,7-6-7 0 0,-10 9 0 0 0,1 0 0 0 0,-1 0 0 0 0,1-1 0 0 0,-1 1 0 0 0,0-1 0 0 0,0 1 0 0 0,0-1 0 0 0,0 0 0 0 0,-1 1 0 0 0,1-1 0 0 0,-1 0 0 0 0,1 0 0 0 0,-1 0 0 0 0,0-1 0 0 0,0-1 0 0 0,0 3 0 0 0,-1 0 0 0 0,1 0 0 0 0,0 0 0 0 0,0 0 0 0 0,0 0 0 0 0,0 0 0 0 0,0 1 0 0 0,0-1 0 0 0,0 0 0 0 0,1 1 0 0 0,0-2 0 0 0,-1 2 0 0 0,1-1 0 0 0,-1 0 0 0 0,0 0 0 0 0,0 1 0 0 0,1-1 0 0 0,-1 0 0 0 0,0 0 0 0 0,0 0 0 0 0,-1 0 0 0 0,1-1 0 0 0,0 1 0 0 0,-1 0 0 0 0,0 0 0 0 0,1-2 0 0 0,0-1 0 0 0,0 1 0 0 0,0-1 0 0 0,0 1 0 0 0,0-1 0 0 0,1 1 0 0 0,0 0 0 0 0,0 0 0 0 0,3-4 0 0 0,-3 4 0 0 0,1-1 0 0 0,-1 0 0 0 0,1 1 0 0 0,-1-1 0 0 0,-1 0 0 0 0,2-4 0 0 0,1-2 0 0 0,-3 10 0 0 0,0-1 0 0 0,0 1 0 0 0,0-1 0 0 0,1 1 0 0 0,-1 0 0 0 0,0 0 0 0 0,1-1 0 0 0,0 1 0 0 0,-1 0 0 0 0,1 0 0 0 0,-1 1 0 0 0,1-1 0 0 0,0 0 0 0 0,0 0 0 0 0,-1 1 0 0 0,1-1 0 0 0,0 1 0 0 0,0 0 0 0 0,-1 0 0 0 0,-1 0 0 0 0,1 0 0 0 0,0 0 0 0 0,-1 0 0 0 0,1 0 0 0 0,-1 0 0 0 0,1 1 0 0 0,-1-1 0 0 0,1 0 0 0 0,-1 0 0 0 0,1 1 0 0 0,-1-1 0 0 0,1 0 0 0 0,-1 1 0 0 0,1-1 0 0 0,-1 1 0 0 0,0-1 0 0 0,1 0 0 0 0,-1 1 0 0 0,1-1 0 0 0,-1 1 0 0 0,0-1 0 0 0,0 1 0 0 0,1-1 0 0 0,-1 1 0 0 0,0 0 0 0 0,0-1 0 0 0,0 1 0 0 0,1-1 0 0 0,-1 1 0 0 0,0-1 0 0 0,0 1 0 0 0,0 1 0 0 0,1 0 0 0 0,-1-1 0 0 0,1 1 0 0 0,-1 0 0 0 0,0-1 0 0 0,1 1 0 0 0,-1 0 0 0 0,0-1 0 0 0,0 1 0 0 0,-1 0 0 0 0,1-1 0 0 0,0 1 0 0 0,0 0 0 0 0,-1-1 0 0 0,1 1 0 0 0,-1 0 0 0 0,0 0 0 0 0,1 0 0 0 0,0 0 0 0 0,-1 0 0 0 0,1 0 0 0 0,0-1 0 0 0,0 1 0 0 0,0 0 0 0 0,0 0 0 0 0,0 0 0 0 0,0 0 0 0 0,1 1 0 0 0,2 8 0 0 0,-2-8 0 0 0,0 0 0 0 0,0 1 0 0 0,0-1 0 0 0,-1 0 0 0 0,1 0 0 0 0,-1 1 0 0 0,0-1 0 0 0,0 1 0 0 0,0-1 0 0 0,0 0 0 0 0,-1 1 0 0 0,1 2 0 0 0,-1 1 0 0 0,1-1 0 0 0,1 1 0 0 0,-1 0 0 0 0,1-1 0 0 0,0 0 0 0 0,1 1 0 0 0,2 30 0 0 0,-4-36 0 0 0,0 1 0 0 0,1 0 0 0 0,-1 0 0 0 0,1-1 0 0 0,-1 1 0 0 0,1 0 0 0 0,-1-1 0 0 0,1 1 0 0 0,0-1 0 0 0,0 1 0 0 0,0 0 0 0 0,0-1 0 0 0,2 3 0 0 0,-3-6 0 0 0,-2-5 0 0 0,2 7 0 0 0,0-2 0 0 0,0 1 0 0 0,1-1 0 0 0,-1 0 0 0 0,0 1 0 0 0,1-1 0 0 0,-1 1 0 0 0,1-1 0 0 0,-1 1 0 0 0,1-1 0 0 0,-1 1 0 0 0,1-1 0 0 0,0 1 0 0 0,0-1 0 0 0,0 1 0 0 0,0 0 0 0 0,0 0 0 0 0,1-1 0 0 0,4-7 0 0 0,1-5 0 0 0,1 0 0 0 0,6-6 0 0 0,-12 16 0 0 0,2 0 0 0 0,-1 0 0 0 0,0 1 0 0 0,1-1 0 0 0,0 1 0 0 0,0 0 0 0 0,0 0 0 0 0,0 0 0 0 0,3-1 0 0 0,-3 1 0 0 0,-4 2 0 0 0,1 0 0 0 0,-1 1 0 0 0,1-1 0 0 0,-1 1 0 0 0,1-1 0 0 0,0 1 0 0 0,-1-1 0 0 0,1 1 0 0 0,0 0 0 0 0,0-1 0 0 0,-1 1 0 0 0,1 0 0 0 0,0 0 0 0 0,0-1 0 0 0,-1 1 0 0 0,1 0 0 0 0,0 0 0 0 0,0 0 0 0 0,0 0 0 0 0,-1 0 0 0 0,1 0 0 0 0,0 0 0 0 0,0 0 0 0 0,0 0 0 0 0,-1 1 0 0 0,1-1 0 0 0,0 0 0 0 0,0 1 0 0 0,3-1 0 0 0,0 2 0 0 0,-1-1 0 0 0,1 0 0 0 0,-1 1 0 0 0,1 0 0 0 0,-1 0 0 0 0,1 0 0 0 0,-1 0 0 0 0,0 0 0 0 0,2 3 0 0 0,29 29 0 0 0,-21-19 0 0 0,-8-10 0 0 0,0 1 0 0 0,1 0 0 0 0,0 0 0 0 0,0-1 0 0 0,0 0 0 0 0,1 0 0 0 0,0 0 0 0 0,3 0 0 0 0,-2 0 0 0 0,0-2 0 0 0,0 1 0 0 0,1-1 0 0 0,0-1 0 0 0,-1 1 0 0 0,1-2 0 0 0,0 1 0 0 0,2-1 0 0 0,-5-1 0 0 0,1 0 0 0 0,0 0 0 0 0,-1-1 0 0 0,1 0 0 0 0,-1 0 0 0 0,1 0 0 0 0,-1-1 0 0 0,1 0 0 0 0,-1 0 0 0 0,0-1 0 0 0,3-1 0 0 0,-4 1 0 0 0,1 0 0 0 0,-1 0 0 0 0,1 0 0 0 0,-1-1 0 0 0,0 0 0 0 0,0 0 0 0 0,-1 0 0 0 0,0 0 0 0 0,1-1 0 0 0,-1 0 0 0 0,-1 0 0 0 0,1 0 0 0 0,-1 0 0 0 0,0-1 0 0 0,0 1 0 0 0,0-1 0 0 0,-1 0 0 0 0,0 0 0 0 0,0 0 0 0 0,0 0 0 0 0,0-5 0 0 0,-1 1 8 0 0,0 1 0 0 0,-1 0 0 0 0,0-1 0 0 0,-1 1 0 0 0,0-1 0 0 0,0 1 0 0 0,-1 0 0 0 0,0 0 0 0 0,-1-1-8 0 0,-1-3 365 0 0,4 11-259 0 0,0-1 1 0 0,-1 1-1 0 0,0 0 0 0 0,1 0 1 0 0,-1 0-1 0 0,0 0 0 0 0,0 0 1 0 0,0 0-1 0 0,0 1 0 0 0,0-1 1 0 0,0 0-1 0 0,-1 0 1 0 0,1 1-1 0 0,-1-1 0 0 0,0 0-106 0 0,1 1-17 0 0,1 0 0 0 0,-1 1 0 0 0,1-1 0 0 0,-1 1 0 0 0,0-1 0 0 0,1 1 0 0 0,-1-1 0 0 0,0 1 0 0 0,0-1 1 0 0,1 1-1 0 0,-1-1 0 0 0,0 1 0 0 0,0 0 0 0 0,0 0 0 0 0,1-1 0 0 0,-1 1 0 0 0,0 0 0 0 0,0 0 0 0 0,0 0 0 0 0,0 0 0 0 0,1 0 0 0 0,-1 0 0 0 0,0 0 0 0 0,0 0 0 0 0,0 0 0 0 0,0 0 0 0 0,0 1 0 0 0,1-1 0 0 0,-1 0 0 0 0,0 1 0 0 0,0-1 0 0 0,0 1 17 0 0,0 0-118 0 0,0 0 1 0 0,0 0-1 0 0,0 1 0 0 0,0-1 0 0 0,0 1 0 0 0,0-1 1 0 0,0 1-1 0 0,0-1 0 0 0,1 1 0 0 0,-1 1 118 0 0,0-1-89 0 0,0 0 70 0 0,-1 2 6 0 0,0 0 0 0 0,1 0-1 0 0,-1 1 1 0 0,1-1-1 0 0,0 1 1 0 0,0-1 0 0 0,0 1-1 0 0,1-1 1 0 0,-1 1 0 0 0,1 0-1 0 0,1 4 14 0 0,0 10 0 0 0,0-12 0 0 0,-1-1 0 0 0,1 1 0 0 0,0-1 0 0 0,0 0 0 0 0,3 6 0 0 0,-1-3 0 0 0,3 7 0 0 0,1 1 0 0 0,5 7 0 0 0,-10-20 0 0 0,0 0 0 0 0,1 0 0 0 0,-1 0 0 0 0,1-1 0 0 0,0 1 0 0 0,1-1 0 0 0,-1 0 0 0 0,0 1 0 0 0,1-2 0 0 0,0 1 0 0 0,3 2 0 0 0,-5-4 0 0 0,0 0 0 0 0,0 0 0 0 0,0-1 0 0 0,0 1 0 0 0,1-1 0 0 0,-1 1 0 0 0,0-1 0 0 0,0 0 0 0 0,0 0 0 0 0,1 0 0 0 0,-1 0 0 0 0,0 0 0 0 0,0 0 0 0 0,0-1 0 0 0,1 1 0 0 0,-1-1 0 0 0,0 1 0 0 0,0-1 0 0 0,0 0 0 0 0,0 0 0 0 0,0 0 0 0 0,0 0 0 0 0,0 0 0 0 0,0-1 0 0 0,2 0 0 0 0,-1-1 0 0 0,0 0 0 0 0,0 0 0 0 0,0 0 0 0 0,0 0 0 0 0,0 0 0 0 0,0 0 0 0 0,-1-1 0 0 0,1 1 0 0 0,-1-1 0 0 0,0 0 0 0 0,0 0 0 0 0,13-20 592 0 0,0 1 200 0 0,-10 13-619 0 0,0 1 0 0 0,1 0-1 0 0,0-1 1 0 0,3-2-173 0 0,-6 8-40 0 0,0 1-1 0 0,-1 0 1 0 0,1-1 0 0 0,1 2-1 0 0,-1-1 1 0 0,0 0 0 0 0,1 0-1 0 0,-1 1 1 0 0,1 0 0 0 0,0 0-1 0 0,0 0 1 0 0,3-1 40 0 0,-5 3-41 0 0,0 0 1 0 0,0-1-1 0 0,1 1 1 0 0,-1 0-1 0 0,0 0 1 0 0,0 1-1 0 0,0-1 1 0 0,1 0-1 0 0,-1 1 0 0 0,0 0 1 0 0,0-1-1 0 0,0 1 1 0 0,0 0-1 0 0,0 0 1 0 0,0 0-1 0 0,0 0 1 0 0,0 0-1 0 0,0 0 0 0 0,-1 1 1 0 0,2 0 40 0 0,5 5-251 0 0,0 0 0 0 0,-1 1 0 0 0,5 6 251 0 0,-7-8-27 0 0,21 16 27 0 0,-8-8 0 0 0,-15-11 0 0 0,0-1 0 0 0,1 1 0 0 0,-1-1 0 0 0,0 0 0 0 0,1 0 0 0 0,-1 0 0 0 0,1 0 0 0 0,0-1 0 0 0,0 0 0 0 0,0 1 0 0 0,-1-1 0 0 0,5 0 0 0 0,-2 0 0 0 0,0-1 0 0 0,0 0 0 0 0,1 0 0 0 0,-1-1 0 0 0,0 0 0 0 0,0 0 0 0 0,0 0 0 0 0,1-1 0 0 0,0 0-176 0 0,0 0 0 0 0,0 0 0 0 0,0 0 0 0 0,0-1 0 0 0,-1 0 0 0 0,1-1 0 0 0,-1 0 0 0 0,0 0 0 0 0,0 0 0 0 0,0 0 0 0 0,0-1 0 0 0,-1 0 0 0 0,0-1 0 0 0,0 1 176 0 0,-5 5-14 0 0,13-15-727 0 0,-1 1 0 0 0,0-3 741 0 0,-8 11-19 0 0,-1 1-1 0 0,0-1 1 0 0,0 0 0 0 0,-1 0-1 0 0,1 0 1 0 0,-1 0-1 0 0,1-6 20 0 0,3-28-10 0 0,-6 37 156 0 0,0 0 1 0 0,0 0 0 0 0,-1 1-1 0 0,1-1 1 0 0,0 0 0 0 0,-1 0-1 0 0,0 0 1 0 0,1 1 0 0 0,-1-1-1 0 0,0 1 1 0 0,-1-1 0 0 0,1 0-1 0 0,0 1-146 0 0,0 1 41 0 0,1 1 0 0 0,0 0 0 0 0,0 0 0 0 0,-1-1-1 0 0,1 1 1 0 0,0 0 0 0 0,0 0 0 0 0,-1-1 0 0 0,1 1-1 0 0,0 0 1 0 0,0 0 0 0 0,-1 0 0 0 0,1 0 0 0 0,0 0-1 0 0,-1 0 1 0 0,1-1 0 0 0,0 1 0 0 0,-1 0 0 0 0,1 0-1 0 0,0 0 1 0 0,-1 0 0 0 0,1 0 0 0 0,0 0 0 0 0,-1 0-1 0 0,1 0 1 0 0,0 0 0 0 0,-1 0 0 0 0,1 1 0 0 0,0-1-1 0 0,-1 0 1 0 0,1 0-41 0 0,-13 8 679 0 0,-8 13-479 0 0,20-19-200 0 0,0 0 0 0 0,0 0 0 0 0,0 0 0 0 0,0 0 0 0 0,0 0 0 0 0,0 0 0 0 0,1 0 0 0 0,-1 2 0 0 0,-4 10 0 0 0,2-7 0 0 0,1 1 0 0 0,0-1 0 0 0,0 1 0 0 0,0-1 0 0 0,1 1 0 0 0,0 0 0 0 0,1 3 0 0 0,-1 1 0 0 0,0-2 0 0 0,1 1 0 0 0,0-1 0 0 0,1 0 0 0 0,0 1 0 0 0,0-1 0 0 0,2 0 0 0 0,-1 0 0 0 0,1 1 0 0 0,0-2 0 0 0,1 1 0 0 0,1 2 0 0 0,10 17 0 0 0,2 0 0 0 0,16 23 0 0 0,-28-44 0 0 0,2 3 0 0 0,0 1 0 0 0,-2 0 0 0 0,1 0 0 0 0,-2 0 0 0 0,0 1 0 0 0,0 0 0 0 0,-1 0 0 0 0,-1 0 0 0 0,0 0 0 0 0,0 0 0 0 0,-1 7 0 0 0,-1-9 0 0 0,-1-1 0 0 0,0 0 0 0 0,0 0 0 0 0,-1 0 0 0 0,0 0 0 0 0,-1 0 0 0 0,0 0 0 0 0,-1 0 0 0 0,0-1 0 0 0,-3 7 0 0 0,2-10 17 0 0,1 0 0 0 0,-1-1 0 0 0,0 1 0 0 0,0-1 0 0 0,0-1 0 0 0,-1 1 0 0 0,-2 1-17 0 0,6-4 83 0 0,0-1 0 0 0,0 0 0 0 0,0 1 1 0 0,0-1-1 0 0,0 0 0 0 0,-1 0 0 0 0,1 0 0 0 0,0 0 1 0 0,-1-1-1 0 0,1 1 0 0 0,0-1 0 0 0,-1 1 0 0 0,1-1 1 0 0,-1 0-1 0 0,1 0 0 0 0,-1 0 0 0 0,1 0 0 0 0,0 0 0 0 0,-1-1 1 0 0,1 1-1 0 0,-1-1 0 0 0,1 1 0 0 0,-1-1-83 0 0,1-1 1 0 0,0 1 0 0 0,0-1-1 0 0,0 1 1 0 0,0-1 0 0 0,0 0 0 0 0,0 0-1 0 0,1 0 1 0 0,-1 0 0 0 0,0 0-1 0 0,1 0 1 0 0,0-1 0 0 0,0 1 0 0 0,-1 0-1 0 0,2-1 1 0 0,-1 1 0 0 0,0-1 0 0 0,0 1-1 0 0,1-1 1 0 0,-1 1 0 0 0,1-1-1 0 0,0 0 1 0 0,-1 1 0 0 0,1-1 0 0 0,1 0-1 0 0,-1-5-1 0 0,0 1 1 0 0,1 0 0 0 0,0-1 0 0 0,0 1 0 0 0,1 0 0 0 0,0 0-1 0 0,0 0 1 0 0,1-1 0 0 0,15-32 0 0 0,1 0 0 0 0,1 1 0 0 0,6-5 0 0 0,-24 43 0 0 0,28-47 0 0 0,2 2 0 0 0,2 1 0 0 0,32-31 0 0 0,-49 58 0 0 0,-1-1 0 0 0,2-5 0 0 0,-17 22 0 0 0,3-2 0 0 0,0 0 0 0 0,0 0 0 0 0,0 1 0 0 0,0-1 0 0 0,1 1 0 0 0,-1 0 0 0 0,1 0 0 0 0,3-1 0 0 0,-1 1 0 0 0,-1-1 0 0 0,0 0 0 0 0,0 0 0 0 0,2-3 0 0 0,-8 6 0 0 0,1 1 0 0 0,0-1 0 0 0,0 0 0 0 0,0 0 0 0 0,0 1 0 0 0,0-1 0 0 0,0 1 0 0 0,0-1 0 0 0,0 1 0 0 0,0-1 0 0 0,0 1 0 0 0,1-1 0 0 0,-2 1 0 0 0,0 0 0 0 0,0 0 0 0 0,0 0 0 0 0,1 0 0 0 0,-1 0 0 0 0,0 0 0 0 0,0 0 0 0 0,0 0 0 0 0,0 0 0 0 0,1 0 0 0 0,-1 0 0 0 0,0 0 0 0 0,0 0 0 0 0,0 0 0 0 0,1 0 0 0 0,-1 0 0 0 0,0 0 0 0 0,0 0 0 0 0,0 0 0 0 0,0 0 0 0 0,1 0 0 0 0,-1 0 0 0 0,0 0 0 0 0,0 0 0 0 0,0 0 0 0 0,0 0 0 0 0,1 0 0 0 0,-1 0 0 0 0,0 1 0 0 0,0-1 0 0 0,0 0 0 0 0,0 0 0 0 0,0 0 0 0 0,0 0 0 0 0,1 0 0 0 0,-1 1 0 0 0,0-1 0 0 0,0 0 0 0 0,0 0 0 0 0,0 0 0 0 0,0 0 0 0 0,0 1 0 0 0,0-1 0 0 0,0 0 0 0 0,0 0 0 0 0,0 0 0 0 0,0 0 0 0 0,0 1 0 0 0,0-1 0 0 0,0 0 0 0 0,0 0 0 0 0,0 0 0 0 0,0 1 0 0 0,0-1 0 0 0,0 0 0 0 0,0 0 0 0 0,0 0 0 0 0,0 0 0 0 0,0 1 0 0 0,0-1 0 0 0,0 0 0 0 0,-1 0 0 0 0,1 0 0 0 0,0 0 0 0 0,-3 11 0 0 0,-1-1 0 0 0,0 0 0 0 0,-3 6 0 0 0,1-3 0 0 0,-1 2 0 0 0,1 0 0 0 0,1 0 0 0 0,-2 12 0 0 0,2-16 0 0 0,4-10 0 0 0,1 0 0 0 0,-1 0 0 0 0,1 0 0 0 0,-1 0 0 0 0,1 0 0 0 0,-1-1 0 0 0,1 1 0 0 0,0 0 0 0 0,-1 0 0 0 0,1 0 0 0 0,0 0 0 0 0,0 0 0 0 0,-1 0 0 0 0,1 0 0 0 0,0 0 0 0 0,0 0 0 0 0,0 0 0 0 0,1 0 0 0 0,-1 0 0 0 0,0 0 0 0 0,0 0 0 0 0,0 0 0 0 0,1 0 0 0 0,-1 1 0 0 0,1-1 0 0 0,0 0 0 0 0,-1-1 0 0 0,1 1 0 0 0,0-1 0 0 0,0 1 0 0 0,0 0 0 0 0,-1-1 0 0 0,1 1 0 0 0,0-1 0 0 0,0 0 0 0 0,0 1 0 0 0,0-1 0 0 0,0 0 0 0 0,0 0 0 0 0,0 1 0 0 0,0-1 0 0 0,0 0 0 0 0,0 0 0 0 0,0 0 0 0 0,0 0 0 0 0,0 0 0 0 0,0 0 0 0 0,0 0 0 0 0,0-1 0 0 0,0 1 0 0 0,-1 0 0 0 0,1-1 0 0 0,0 1 0 0 0,0 0 0 0 0,0-1 0 0 0,0 1 0 0 0,0-1 0 0 0,0 1 0 0 0,-1-1 0 0 0,1 0 0 0 0,0 1 0 0 0,0-1 0 0 0,-1 0 0 0 0,1 0 0 0 0,5-3 0 0 0,-1 1 0 0 0,0 0 0 0 0,0 0 0 0 0,-1 0 0 0 0,1-1 0 0 0,-1 0 0 0 0,0 0 0 0 0,0 0 0 0 0,2-3 0 0 0,3-6 0 0 0,0-1 0 0 0,2-5 0 0 0,8-11 0 0 0,-8 12 0 0 0,1 1 0 0 0,1 1 0 0 0,0 0 0 0 0,1 0 0 0 0,1 2 0 0 0,-13 11-1 0 0,13-7-62 0 0,-14 9-274 0 0,0 1 287 0 0,0 0-1 0 0,1 1 1 0 0,-1-1 0 0 0,0 1 0 0 0,0-1-1 0 0,0 1 1 0 0,0 0 0 0 0,0-1 0 0 0,0 1-1 0 0,0 0 1 0 0,0 0 0 0 0,0-1 0 0 0,0 1 0 0 0,0 0-1 0 0,-1 0 1 0 0,1 0 0 0 0,0 0 0 0 0,0 1 50 0 0,11 20-687 0 0,-8-9 687 0 0,-1 0 0 0 0,-1 0 0 0 0,0 0 0 0 0,0 0 0 0 0,-2 0 0 0 0,1 1 0 0 0,-2 8 0 0 0,1 30 0 0 0,1-22 0 0 0,-2-1 0 0 0,-1 1 0 0 0,-2 6 0 0 0,0-2 0 0 0,-1-7 0 0 0,-6 26 0 0 0,2-15 0 0 0,6-25 326 0 0,0 0-1 0 0,-1 0 0 0 0,-3 3-325 0 0,5-11 100 0 0,1-1 0 0 0,-2 0 0 0 0,1 1 0 0 0,0-1 0 0 0,-1 0 0 0 0,0-1 0 0 0,0 1 0 0 0,0 0 0 0 0,-1-1 0 0 0,-1 2-100 0 0,2-2 6 0 0,0-1-6 0 0,1 0 1 0 0,0 0 0 0 0,-1 0-1 0 0,1-1 1 0 0,-1 1 0 0 0,0-1-1 0 0,1 0 1 0 0,-1 1 0 0 0,0-1-1 0 0,0 0 1 0 0,0-1 0 0 0,0 1-1 0 0,0 0 1 0 0,0-1 0 0 0,0 0-1 0 0,-1 1 0 0 0,-2-2 0 0 0,0 1 0 0 0,-1-1 0 0 0,1 0 0 0 0,0-1 0 0 0,0 1 0 0 0,0-1 0 0 0,0 0 0 0 0,0-1 0 0 0,0 0 0 0 0,1 0 0 0 0,-1 0 0 0 0,1 0 0 0 0,0-1 0 0 0,0 0 0 0 0,0 0 0 0 0,-2-3 0 0 0,6 6-105 0 0,0 1 0 0 0,1-1 1 0 0,-1 0-1 0 0,1 0 0 0 0,-1 0 0 0 0,1 0 0 0 0,-1 0 0 0 0,1 0 0 0 0,0 0 0 0 0,-1 0 0 0 0,1 0 0 0 0,0 0 1 0 0,0 0-1 0 0,0 0 0 0 0,0 0 0 0 0,0 0 0 0 0,0 0 0 0 0,0-1 105 0 0,-2-11-2314 0 0,-4 2 780 0 0</inkml:trace>
  <inkml:trace contextRef="#ctx0" brushRef="#br1" timeOffset="47028.862">6054 4279 8752 0 0,'-1'-19'936'0'0,"-1"17"-730"0"0,1 2 782 0 0,1 0 338 0 0,4 16 1891 0 0,-3-9-3014 0 0,0 0 0 0 0,-1-1 1 0 0,1 1-1 0 0,-1 0 0 0 0,-1 5-203 0 0,1 14 398 0 0,1 23 3269 0 0,-3 37-3667 0 0,0-42 778 0 0,2-1 1 0 0,3 20-779 0 0,-3-59 27 0 0,1 0 0 0 0,0-1-1 0 0,-1 1 1 0 0,1-1 0 0 0,1 1-1 0 0,-1-1 1 0 0,0 1 0 0 0,1-1-1 0 0,1 2-26 0 0,-3-4 7 0 0,1 0 0 0 0,0 0-1 0 0,0 0 1 0 0,0 0-1 0 0,0 0 1 0 0,0 0 0 0 0,0 0-1 0 0,0 0 1 0 0,0 0 0 0 0,0 0-1 0 0,0-1 1 0 0,0 1-1 0 0,0 0 1 0 0,1-1 0 0 0,-1 1-1 0 0,0-1 1 0 0,0 1-1 0 0,1-1 1 0 0,-1 0 0 0 0,0 1-1 0 0,1-1 1 0 0,-1 0-1 0 0,1 0 1 0 0,-1 0 0 0 0,1 0-7 0 0,10-2 115 0 0,1 0 1 0 0,-1 0 0 0 0,0-2 0 0 0,1 1 0 0 0,-2-2 0 0 0,1 1 0 0 0,0-2-1 0 0,-1 1 1 0 0,2-3-116 0 0,-6 4 23 0 0,0 1 0 0 0,1 0 0 0 0,0 0-1 0 0,-1 0 1 0 0,6 0-23 0 0,-4 0 21 0 0,0 1 0 0 0,0-1 0 0 0,-1-1 0 0 0,3-1-21 0 0,30-12 31 0 0,1-1-306 0 0,-38 17 62 0 0,-1-1 0 0 0,0 0 0 0 0,0 0 1 0 0,0 0-1 0 0,0-1 0 0 0,0 1 0 0 0,-1-1 0 0 0,1 0 1 0 0,-1 1-1 0 0,2-3 213 0 0,-4 5-219 0 0,1-1 0 0 0,-1 0 1 0 0,0 0-1 0 0,1 0 0 0 0,-1 0 1 0 0,0 0-1 0 0,1 0 0 0 0,-1 0 1 0 0,0 0-1 0 0,0 0 0 0 0,0 0 1 0 0,0 0-1 0 0,0 0 219 0 0,0-7-1463 0 0</inkml:trace>
  <inkml:trace contextRef="#ctx0" brushRef="#br1" timeOffset="47292.592">6082 4374 16208 0 0,'0'0'743'0'0,"0"-1"-17"0"0,0 0-706 0 0,0 0 0 0 0,0 0 0 0 0,0 0 0 0 0,1 0 1 0 0,-1 1-1 0 0,1-1 0 0 0,-1 0 0 0 0,0 0 0 0 0,1 0 0 0 0,0 0 0 0 0,-1 1 1 0 0,1-1-1 0 0,-1 0 0 0 0,1 1 0 0 0,0-1 0 0 0,0 0 0 0 0,-1 1 0 0 0,1-1 1 0 0,0 1-1 0 0,0-1 0 0 0,0 1 0 0 0,-1-1 0 0 0,1 1 0 0 0,1 0-20 0 0,-1-1 133 0 0,6-2 100 0 0,1 0 1 0 0,0 0 0 0 0,-1 1-1 0 0,1 0 1 0 0,4 0-234 0 0,6-3-30 0 0,-3 2 30 0 0,0 1 0 0 0,0 0 0 0 0,11 1 0 0 0,21-3 0 0 0,75-9-133 0 0,-101 12-3489 0 0,-21 1-2174 0 0</inkml:trace>
  <inkml:trace contextRef="#ctx0" brushRef="#br1" timeOffset="47552.01">6122 4218 13824 0 0,'-2'-1'314'0'0,"-13"-6"410"0"0,11 5-603 0 0,1 0 0 0 0,-1 0 0 0 0,0 0 0 0 0,1 0 0 0 0,-1 0 1 0 0,1-1-1 0 0,-1 1 0 0 0,1-1 0 0 0,0 0 0 0 0,0 0 0 0 0,-1-3-121 0 0,3 5 219 0 0,0-1-1 0 0,1 1 0 0 0,-1 0 1 0 0,1-1-1 0 0,-1 1 1 0 0,1-1-1 0 0,0 1 0 0 0,0-1 1 0 0,0 1-1 0 0,0-1 1 0 0,0 0-1 0 0,0 1 0 0 0,0-1 1 0 0,0 1-219 0 0,0 0 67 0 0,0 0-1 0 0,1 0 1 0 0,-1 0 0 0 0,0 0 0 0 0,0 0 0 0 0,1 0 0 0 0,-1 0-1 0 0,0 1 1 0 0,1-1 0 0 0,-1 0 0 0 0,1 0 0 0 0,-1 1-1 0 0,1-1 1 0 0,0 0 0 0 0,-1 1 0 0 0,1-1 0 0 0,0 0-1 0 0,-1 1 1 0 0,1-1 0 0 0,0 1 0 0 0,0-1 0 0 0,-1 1 0 0 0,1-1-1 0 0,0 1-66 0 0,34-14 668 0 0,-26 9-685 0 0,0 2 0 0 0,0-1-1 0 0,4 0 18 0 0,11-1 0 0 0,0 1 0 0 0,23 0 0 0 0,0 0 0 0 0,-30 3 0 0 0,1 1 0 0 0,-1 0 0 0 0,5 2 0 0 0,8 0 0 0 0,-13 0-1401 0 0,-1 0 1 0 0,0 0-1 0 0,16 6 1401 0 0,-16-3-1533 0 0</inkml:trace>
  <inkml:trace contextRef="#ctx0" brushRef="#br1" timeOffset="47968.346">6615 4357 10136 0 0,'0'8'490'0'0,"-5"22"22"0"0,1 1-1 0 0,2-1 1 0 0,1 12-512 0 0,0-26 691 0 0,-1-1 0 0 0,0 1 0 0 0,-3 8-691 0 0,-2 20 1894 0 0,-4 17-220 0 0,7-37-1008 0 0,0 0 0 0 0,1 1-1 0 0,1 7-665 0 0,2 23 1918 0 0,13-66-1468 0 0,6-9-456 0 0,-1-2-1 0 0,-1 0 0 0 0,0-1 1 0 0,2-7 6 0 0,-11 17-125 0 0,1 1 0 0 0,0 0 0 0 0,1 0 0 0 0,7-6 125 0 0,4-5-254 0 0,-4 10 173 0 0,-11 10 41 0 0,-7 7-27 0 0,-15 21 80 0 0,9-13 132 0 0,-1-1 0 0 0,0 1 0 0 0,-2 0-145 0 0,9-11 20 0 0,-12 12 142 0 0,1 0-1 0 0,1 1 0 0 0,1 1 1 0 0,0-1-1 0 0,-5 11-161 0 0,15-24 7 0 0,-1 0 0 0 0,0 1 0 0 0,1-1 0 0 0,-1 0 0 0 0,1 1-1 0 0,0-1 1 0 0,-1 1 0 0 0,1-1 0 0 0,0 1 0 0 0,0-1 0 0 0,0 1 0 0 0,0-1 0 0 0,0 0 0 0 0,0 1 0 0 0,0-1 0 0 0,1 1-1 0 0,-1-1 1 0 0,0 1 0 0 0,1-1 0 0 0,-1 0 0 0 0,1 1 0 0 0,0-1 0 0 0,-1 0 0 0 0,1 1 0 0 0,0-1 0 0 0,0 0-7 0 0,1 2 36 0 0,0-1 0 0 0,1 0 0 0 0,-1-1 0 0 0,0 1 0 0 0,1 0 0 0 0,-1-1 1 0 0,1 1-1 0 0,-1-1 0 0 0,1 0 0 0 0,0 0 0 0 0,0 0 0 0 0,-1 0 0 0 0,1-1-36 0 0,64 20 972 0 0,75 13-684 0 0,-80-22-1936 0 0,-50-7-3900 0 0,-2 6-1839 0 0</inkml:trace>
  <inkml:trace contextRef="#ctx0" brushRef="#br1" timeOffset="45578.615">3776 4299 8288 0 0,'19'-47'904'0'0,"-17"41"-489"0"0,0 1 0 0 0,0 0 0 0 0,0 0 0 0 0,1 1 0 0 0,0-2-415 0 0,0 2 477 0 0,0-1 0 0 0,-1 1 0 0 0,0-1 0 0 0,0 0 0 0 0,0-2-477 0 0,12-18 2084 0 0,-13 25-2029 0 0,-1 1 0 0 0,0-1 1 0 0,0 0-1 0 0,0 0 1 0 0,0 0-1 0 0,0 0 1 0 0,0 0-1 0 0,0 0 0 0 0,0 0 1 0 0,0 1-1 0 0,0-1 1 0 0,0 0-1 0 0,0 0 1 0 0,1 0-1 0 0,-1 0 0 0 0,0 0 1 0 0,0 0-1 0 0,0 0 1 0 0,0 0-1 0 0,0 0 1 0 0,0 0-1 0 0,0 0 0 0 0,1 0 1 0 0,-1 1-1 0 0,0-1 1 0 0,0 0-1 0 0,0 0 1 0 0,0 0-1 0 0,0 0 0 0 0,1 0 1 0 0,-1 0-1 0 0,0 0 1 0 0,0 0-1 0 0,0 0 1 0 0,0-1-1 0 0,0 1 0 0 0,0 0 1 0 0,1 0-1 0 0,-1 0 1 0 0,0 0-1 0 0,0 0 1 0 0,0 0-1 0 0,0 0 0 0 0,0 0 1 0 0,0 0-1 0 0,0 0 1 0 0,1 0-1 0 0,-1 0 1 0 0,0 0-1 0 0,0-1 0 0 0,0 1 1 0 0,0 0-1 0 0,0 0-55 0 0,2 12 1158 0 0,-3 2-621 0 0,1-12-454 0 0,0 1 0 0 0,0-1 0 0 0,0 1 0 0 0,0-1 0 0 0,0 1 1 0 0,0 0-1 0 0,1-1 0 0 0,0 1 0 0 0,-1-1 0 0 0,1 1 0 0 0,1 1-83 0 0,-1-1 8 0 0,1 1 0 0 0,-1 0-1 0 0,1-1 1 0 0,-1 1 0 0 0,-1 0 0 0 0,1 0 0 0 0,0 0 0 0 0,-1 0-1 0 0,0 3-7 0 0,0 0-24 0 0,-2 0-1 0 0,1 0 0 0 0,-1 0 0 0 0,0 0 1 0 0,-1 2 24 0 0,-2 8 79 0 0,1 0 1 0 0,1 1 0 0 0,0-1 0 0 0,1 1-1 0 0,1 7-79 0 0,0 6-54 0 0,2 0 0 0 0,4 23 54 0 0,-3-45 24 0 0,-1 0 0 0 0,1 0 0 0 0,1 0 0 0 0,-1 0 0 0 0,2 0 0 0 0,-1-1 0 0 0,4 7-24 0 0,-5-12 58 0 0,-1-1-1 0 0,0 0 0 0 0,0 0 0 0 0,0 0 1 0 0,1 0-1 0 0,-1-1 0 0 0,1 1 0 0 0,0 0 1 0 0,-1-1-1 0 0,1 1 0 0 0,0-1 0 0 0,0 1 1 0 0,0-1-1 0 0,0 0 0 0 0,0 0 0 0 0,0 0 1 0 0,1 0-1 0 0,-1 0 0 0 0,0 0 0 0 0,0-1 1 0 0,1 1-1 0 0,-1-1 0 0 0,0 0 0 0 0,1 1 1 0 0,-1-1-1 0 0,1 0 0 0 0,-1 0 0 0 0,0-1 1 0 0,1 1-1 0 0,-1 0 0 0 0,0-1 0 0 0,3 0-57 0 0,-5 1 0 0 0,10-3 0 0 0,0 0 0 0 0,0-1 0 0 0,0 0 0 0 0,-1 0 0 0 0,0-1 0 0 0,0 0 0 0 0,0-1 0 0 0,5-4 0 0 0,-3 1 0 0 0,0-1 0 0 0,-1-1 0 0 0,-1 1 0 0 0,0-2 0 0 0,4-5 0 0 0,-9 12 0 0 0,0-1 0 0 0,-1 0 0 0 0,0 0 0 0 0,0-1 0 0 0,0 1 0 0 0,-1-1 0 0 0,0 1 0 0 0,0-1 0 0 0,-1 0 0 0 0,0 0 0 0 0,0 0 0 0 0,0-2 0 0 0,2-11 0 0 0,1-7 0 0 0,-4 26 0 0 0,0 0 0 0 0,0 0 0 0 0,-1 0 0 0 0,1 0 0 0 0,0 0 0 0 0,0 0 0 0 0,0 0 0 0 0,-1 0 0 0 0,1 0 0 0 0,0 1 0 0 0,-1-1 0 0 0,1 0 0 0 0,-1 0 0 0 0,1 0 0 0 0,-1 0 0 0 0,0 1 0 0 0,1-1 0 0 0,-1 0 0 0 0,0 0 0 0 0,1 1 0 0 0,-1-1 0 0 0,0 0 0 0 0,0 1 0 0 0,1-1 0 0 0,-1 1 0 0 0,1 0 0 0 0,0-1 0 0 0,-1 1 0 0 0,1 0 0 0 0,-1 0 0 0 0,0-1 0 0 0,1 1 0 0 0,-1 0 0 0 0,1 0 0 0 0,-1 0 0 0 0,1 0 0 0 0,-1-1 0 0 0,1 1 0 0 0,-1 0 0 0 0,1 0 0 0 0,-1 0 0 0 0,0 0 0 0 0,1 0 0 0 0,-1 0 0 0 0,1 1 0 0 0,-1-1 0 0 0,1 0 0 0 0,-1 0 0 0 0,1 0 0 0 0,-1 0 0 0 0,0 1 0 0 0,1-1 0 0 0,-1 0 0 0 0,1 1 0 0 0,-2 0 0 0 0,-3 2 0 0 0,1 0 0 0 0,-1 0 0 0 0,1 1 0 0 0,0-1 0 0 0,0 1 0 0 0,0 0 0 0 0,0 0 0 0 0,1 1 0 0 0,-3 3 0 0 0,2-4 0 0 0,-6 12 0 0 0,0-1 0 0 0,1 1 0 0 0,1 1 0 0 0,-4 10 0 0 0,10-19 0 0 0,-1 0 0 0 0,1-1 0 0 0,1 1 0 0 0,0 0 0 0 0,-1 3 0 0 0,-3 21 0 0 0,4-26 0 0 0,0 0 0 0 0,1 0 0 0 0,0-1 0 0 0,0 1 0 0 0,1 0 0 0 0,-1-1 0 0 0,1 1 0 0 0,1 0 0 0 0,-1-1 0 0 0,1 1 0 0 0,0-1 0 0 0,0 0 0 0 0,0 1 0 0 0,1-1 0 0 0,1 3 0 0 0,-2-6 0 0 0,0 0 0 0 0,0 0 0 0 0,-1 0 0 0 0,1 0 0 0 0,0 0 0 0 0,0 0 0 0 0,1 0 0 0 0,-1-1 0 0 0,0 1 0 0 0,1-1 0 0 0,-1 0 0 0 0,1 0 0 0 0,-1 0 0 0 0,1 0 0 0 0,-1 0 0 0 0,1 0 0 0 0,3 0 0 0 0,-1 1 0 0 0,1-2 0 0 0,0 1 0 0 0,-1 0 0 0 0,1-1 0 0 0,0 0 0 0 0,1 0 0 0 0,0-2 0 0 0,0 0 0 0 0,0 0 0 0 0,0 0 0 0 0,0-1 0 0 0,0 0 0 0 0,0-1 0 0 0,-1 1 0 0 0,0-1 0 0 0,1 0 0 0 0,-2-1 0 0 0,1 0 0 0 0,0 0 0 0 0,-1 0 0 0 0,4-5 0 0 0,12-16 0 0 0,-1-1 0 0 0,-2 0 0 0 0,1-5 0 0 0,-10 18 0 0 0,1 0 0 0 0,0 1 0 0 0,11-11 0 0 0,-21 24 0 0 0,0 0 0 0 0,0 0 0 0 0,1 0 0 0 0,-1 0 0 0 0,0-1 0 0 0,0 1 0 0 0,0 0 0 0 0,0 0 0 0 0,0 0 0 0 0,1 0 0 0 0,-1 0 0 0 0,0 0 0 0 0,0 0 0 0 0,0 0 0 0 0,0-1 0 0 0,1 1 0 0 0,-1 0 0 0 0,0 0 0 0 0,0 0 0 0 0,0 0 0 0 0,0 0 0 0 0,1 0 0 0 0,-1 0 0 0 0,0 0 0 0 0,0 0 0 0 0,0 0 0 0 0,0 0 0 0 0,1 0 0 0 0,-1 0 0 0 0,0 0 0 0 0,0 0 0 0 0,0 0 0 0 0,1 1 0 0 0,-1-1 0 0 0,0 0 0 0 0,0 0 0 0 0,0 0 0 0 0,0 0 0 0 0,1 0 0 0 0,3 9 0 0 0,1 9 0 0 0,-5-18 0 0 0,1 12 0 0 0,-1 0 0 0 0,0 0 0 0 0,0 1 0 0 0,-2 7 0 0 0,0 22 0 0 0,1-31 0 0 0,1-5 0 0 0,0-1 0 0 0,0 1 0 0 0,1 0 0 0 0,0 0 0 0 0,0-1 0 0 0,0 1 0 0 0,1 0 0 0 0,1 3 0 0 0,1-1 0 0 0,-3-8 0 0 0,-1 1 0 0 0,0-1 0 0 0,0 1 0 0 0,1-1 0 0 0,-1 0 0 0 0,0 1 0 0 0,0-1 0 0 0,1 0 0 0 0,-1 1 0 0 0,0-1 0 0 0,1 0 0 0 0,-1 1 0 0 0,1-1 0 0 0,-1 0 0 0 0,0 0 0 0 0,1 1 0 0 0,-1-1 0 0 0,1 0 0 0 0,-1 0 0 0 0,1 0 0 0 0,-1 0 0 0 0,1 0 0 0 0,-1 0 0 0 0,1 0 0 0 0,-1 1 0 0 0,0-1 0 0 0,1-1 0 0 0,-1 1 0 0 0,1 0 0 0 0,-1 0 0 0 0,1 0 0 0 0,-1 0 0 0 0,1 0 0 0 0,-1 0 0 0 0,1 0 0 0 0,0-1 0 0 0,2 1 0 0 0,1 0 0 0 0,0-1 0 0 0,-1 1 0 0 0,1-1 0 0 0,0 0 0 0 0,-1 0 0 0 0,1-1 0 0 0,-1 1 0 0 0,1-1 0 0 0,-1 1 0 0 0,0-1 0 0 0,0 0 0 0 0,0-1 0 0 0,0 1 0 0 0,3-3 0 0 0,4-4 0 0 0,-1-2 0 0 0,0 1 0 0 0,6-9 0 0 0,-2 1 0 0 0,-3 2 0 0 0,0 0 0 0 0,-1-1 0 0 0,0 0 0 0 0,-2 0 0 0 0,0-1 0 0 0,4-16 0 0 0,-9 25 0 0 0,2-1 0 0 0,0-1 0 0 0,0 1 0 0 0,2-2 0 0 0,-3 12 0 0 0,0 6 0 0 0,0 6 0 0 0,1 55 0 0 0,-4-40 0 0 0,0-24 0 0 0,0 0 0 0 0,0 1 0 0 0,0-1 0 0 0,0 0 0 0 0,0 0 0 0 0,0 1 0 0 0,1-1 0 0 0,0 0 0 0 0,0 0 0 0 0,-1 0 0 0 0,2 0 0 0 0,-1 0 0 0 0,0 0 0 0 0,1 0 0 0 0,2 4 0 0 0,-4-5 0 0 0,1 0 0 0 0,0 0 0 0 0,0 1 0 0 0,0-1 0 0 0,0 0 0 0 0,0 0 0 0 0,1 0 0 0 0,-1 0 0 0 0,1 0 0 0 0,-1-1 0 0 0,1 1 0 0 0,0 0 0 0 0,0-1 0 0 0,-1 1 0 0 0,1-1 0 0 0,1 1 0 0 0,4 1 0 0 0,2-1 0 0 0,-9-2 0 0 0,1 1 0 0 0,-1-1 0 0 0,1 0 0 0 0,-1 0 0 0 0,1 0 0 0 0,-1 0 0 0 0,1 0 0 0 0,-1 0 0 0 0,1 0 0 0 0,-1-1 0 0 0,1 1 0 0 0,-1 0 0 0 0,1 0 0 0 0,-1 0 0 0 0,1 0 0 0 0,-1-1 0 0 0,0 1 0 0 0,1 0 0 0 0,-1 0 0 0 0,1-1 0 0 0,-1 1 0 0 0,1 0 0 0 0,-1-1 0 0 0,0 1 0 0 0,1 0 0 0 0,-1-1 0 0 0,1 0 0 0 0,8-6 0 0 0,-3 0 0 0 0,0-3-64 0 0,-5 9-273 0 0,-1 1-138 0 0,0 0-33 0 0,0 0-4 0 0,0 0 0 0 0,4-11-5984 0 0,-3 8 5695 0 0,0 1-1245 0 0</inkml:trace>
  <inkml:trace contextRef="#ctx0" brushRef="#br1" timeOffset="46430.055">4693 4609 10136 0 0,'0'0'230'0'0,"0"0"30"0"0,0 0 19 0 0,0 0 37 0 0,0 0 125 0 0,0 0 58 0 0,16 6 1036 0 0,-11-6-1192 0 0,1 0 1 0 0,0 0-1 0 0,0 0 1 0 0,0 0-1 0 0,0-1 1 0 0,-1 0-1 0 0,1-1 1 0 0,0 1-1 0 0,-1-1 1 0 0,2 0-344 0 0,23-6 244 0 0,-6 2-27 0 0,-1-1-1 0 0,0-2 0 0 0,0 0 0 0 0,13-8-216 0 0,-6 4 950 0 0,-26 10-1080 0 0,1 1 0 0 0,-1-1 0 0 0,0 0 0 0 0,0 0 0 0 0,0-1 0 0 0,-1 1 0 0 0,1-1 0 0 0,-1 0 0 0 0,0 0 0 0 0,0 0 0 0 0,0 0 0 0 0,1-4 130 0 0,-2 5-8 0 0,-1 1-1 0 0,1 0 0 0 0,-1-1 1 0 0,0 0-1 0 0,0 1 1 0 0,0-1-1 0 0,0 0 0 0 0,-1 1 1 0 0,1-1-1 0 0,-1 0 0 0 0,0 0 1 0 0,1 1-1 0 0,-1-1 0 0 0,0 0 1 0 0,-1 0-1 0 0,1 0 0 0 0,0 1 1 0 0,-1-1-1 0 0,0 0 0 0 0,0 0 1 0 0,0 1-1 0 0,0-1 0 0 0,-1-1 9 0 0,1 2 28 0 0,1 1-1 0 0,-1 0 0 0 0,0 0 0 0 0,-1 0 0 0 0,1 0 1 0 0,0 0-1 0 0,0 0 0 0 0,0 0 0 0 0,-1 0 0 0 0,1 0 0 0 0,0 0 1 0 0,-1 1-1 0 0,1-1 0 0 0,-1 1 0 0 0,1-1 0 0 0,0 1 1 0 0,-1-1-1 0 0,1 1 0 0 0,-1 0 0 0 0,0 0 0 0 0,1 0 0 0 0,-1 0 1 0 0,1 0-1 0 0,-1 0 0 0 0,1 0 0 0 0,-1 0 0 0 0,1 1 1 0 0,-1-1-1 0 0,1 0 0 0 0,-1 1 0 0 0,1-1 0 0 0,-1 1-27 0 0,-4 2 161 0 0,0 0-1 0 0,1 0 0 0 0,-1 0 1 0 0,1 1-1 0 0,0 0 0 0 0,0 0 0 0 0,-1 1-160 0 0,1 0 0 0 0,1-1 0 0 0,1 1 0 0 0,-1 0 0 0 0,1 0 0 0 0,0 1 0 0 0,0-1 0 0 0,-8 12 0 0 0,8-11 0 0 0,-1-1 0 0 0,1 1 0 0 0,1 0 0 0 0,-1 0 0 0 0,1 0 0 0 0,0 0 0 0 0,0 0 0 0 0,0 0 0 0 0,1 0 0 0 0,0 1 0 0 0,0-1 0 0 0,1 1 0 0 0,0-1 0 0 0,0 1 0 0 0,0-1 0 0 0,1 0 0 0 0,0 1 0 0 0,2 4 0 0 0,-2-8 42 0 0,0 0-1 0 0,0-1 1 0 0,1 1-1 0 0,-1-1 1 0 0,1 0-1 0 0,-1 1 1 0 0,1-1-1 0 0,0 0 0 0 0,0 0 1 0 0,0 0-1 0 0,0 0 1 0 0,1 0-1 0 0,-1-1 1 0 0,0 1-1 0 0,1-1 1 0 0,-1 1-1 0 0,1-1 1 0 0,-1 0-1 0 0,1 0 0 0 0,0 0 1 0 0,-1 0-1 0 0,1-1 1 0 0,0 1-1 0 0,1-1-41 0 0,5 2 176 0 0,0-1-1 0 0,1 0 1 0 0,-1 0-1 0 0,0-1 1 0 0,1-1-1 0 0,8-1-175 0 0,-8 1 111 0 0,1-1 0 0 0,-1 0 0 0 0,0-1-1 0 0,0 0 1 0 0,0-1 0 0 0,0 0 0 0 0,-1-1-1 0 0,1 0 1 0 0,-1 0 0 0 0,0-1 0 0 0,-1 0 0 0 0,1 0-1 0 0,0-3-110 0 0,4-3-38 0 0,-1-1 0 0 0,0-1-1 0 0,-1 0 1 0 0,0-1 0 0 0,-2 0 0 0 0,1 0-1 0 0,6-17 39 0 0,71-154-1116 0 0,-81 173 1116 0 0,-1-1 0 0 0,3-10 0 0 0,0-1 0 0 0,-6 21 0 0 0,-1-1 0 0 0,0 1 0 0 0,0 0 0 0 0,-1 0 0 0 0,1 0 0 0 0,-1 0 0 0 0,0-1 0 0 0,0 1 0 0 0,0 0 0 0 0,-1 0 0 0 0,1-2 0 0 0,-1 4 0 0 0,1 1 0 0 0,-1-1 0 0 0,1 0 0 0 0,-1 0 0 0 0,0 0 0 0 0,0 0 0 0 0,0 0 0 0 0,0 0 0 0 0,0 1 0 0 0,0-1 0 0 0,0 0 0 0 0,0 1 0 0 0,-1-1 0 0 0,1 1 0 0 0,-1 0 0 0 0,1-1 0 0 0,-1 1 0 0 0,1 0 0 0 0,-1 0 0 0 0,0 0 0 0 0,0 0 0 0 0,1 0 0 0 0,-1 0 0 0 0,-1 0 0 0 0,1 1 0 0 0,0 0 0 0 0,1 0 0 0 0,-1 0 0 0 0,0 0 0 0 0,1 0 0 0 0,-1 1 0 0 0,0-1 0 0 0,1 1 0 0 0,-1-1 0 0 0,0 1 0 0 0,1-1 0 0 0,-1 1 0 0 0,1 0 0 0 0,-1 0 0 0 0,1 0 0 0 0,-1 0 0 0 0,1 0 0 0 0,0 0 0 0 0,-1 0 0 0 0,1 0 0 0 0,0 1 0 0 0,0-1 0 0 0,0 0 0 0 0,0 1 0 0 0,0 0 0 0 0,-4 4 0 0 0,1 0 0 0 0,-1 1 0 0 0,2-1 0 0 0,-1 1 0 0 0,1 1 0 0 0,-4 10-7 0 0,1 0 0 0 0,0 1 0 0 0,2-1 0 0 0,0 2 0 0 0,0 8 7 0 0,1 6 218 0 0,2 0 1 0 0,2 24-219 0 0,1-43 389 0 0,0 0 0 0 0,1-1 1 0 0,1 0-1 0 0,3 10-389 0 0,2 5 33 0 0,-7-22-11 0 0,1-1 0 0 0,-1 1-1 0 0,1 0 1 0 0,1-1 0 0 0,-1 1-1 0 0,1-1 1 0 0,0 0 0 0 0,1-1 0 0 0,-1 1-1 0 0,1-1 1 0 0,0 1 0 0 0,1-1-1 0 0,-1-1 1 0 0,5 3-22 0 0,-1 0-481 0 0,0-2 1 0 0,1 0-1 0 0,-1 0 1 0 0,1 0-1 0 0,1-1 1 0 0,-1-1-1 0 0,0 0 1 0 0,1 0-1 0 0,4 0 481 0 0,3 0-7162 0 0</inkml:trace>
  <inkml:trace contextRef="#ctx0" brushRef="#br1" timeOffset="49549.583">5043 1124 11976 0 0,'0'0'922'0'0,"-8"-1"-490"0"0,5 0-315 0 0,1 1 59 0 0,1-1-1 0 0,0 1 1 0 0,-1 0-1 0 0,1 0 1 0 0,-1-1-1 0 0,1 1 1 0 0,-1 0-1 0 0,0 0 1 0 0,1 0-1 0 0,-1 1 1 0 0,1-1-1 0 0,-1 0 1 0 0,1 0-1 0 0,0 1 1 0 0,-1-1 0 0 0,0 1-176 0 0,1 0 511 0 0,0-1-306 0 0,-1 1 0 0 0,1-1 0 0 0,0 1 0 0 0,0-1-1 0 0,0 1 1 0 0,0-1 0 0 0,0 1 0 0 0,0 0 0 0 0,1 0-1 0 0,-2 0-204 0 0,1 12 572 0 0,1-11-569 0 0,-1 0 1 0 0,1 1-1 0 0,0-1 0 0 0,0 1 1 0 0,0-1-1 0 0,0 1 0 0 0,0-1 1 0 0,1 1-1 0 0,-1-1 0 0 0,1 0 0 0 0,0 1-3 0 0,8 23 0 0 0,1 0 0 0 0,2 0 0 0 0,0-1 0 0 0,3 3 0 0 0,7 10-11 0 0,-5-10 482 0 0,0 0 0 0 0,15 16-471 0 0,-6-14 407 0 0,2-1 1 0 0,1-1-1 0 0,24 17-407 0 0,102 69-199 0 0,-88-66 293 0 0,52 29-94 0 0,-62-42 0 0 0,14 4 0 0 0,-31-18 0 0 0,-4-4 0 0 0,1-1 0 0 0,14 3 0 0 0,28 12 0 0 0,-77-30-358 0 0,0 0 1127 0 0,8 5-5382 0 0,-15-8 3080 0 0</inkml:trace>
  <inkml:trace contextRef="#ctx0" brushRef="#br1" timeOffset="50075.498">4942 1379 10136 0 0,'-15'-2'1168'0'0,"6"4"2960"0"0,6-1-1582 0 0,4-3-1250 0 0,-1 1-1285 0 0,1 0 1 0 0,-1 0-1 0 0,0 0 1 0 0,1 0-1 0 0,-1 0 1 0 0,0 0-1 0 0,0 0 1 0 0,0 0-1 0 0,0 0 1 0 0,0-1-1 0 0,0 1 1 0 0,0 0-1 0 0,0-1-11 0 0,-1-5 51 0 0,1 0-1 0 0,0 0 1 0 0,0 0-1 0 0,1 0 1 0 0,0 0-1 0 0,0 0 0 0 0,1-1-50 0 0,4-27 1087 0 0,-1 13-562 0 0,-3 19-513 0 0,-1 0 0 0 0,0 0 0 0 0,-1 0-1 0 0,1-1 1 0 0,-1 1 0 0 0,1 0 0 0 0,-1 0-12 0 0,0-2 0 0 0,0 0 0 0 0,0 0 0 0 0,1 0 0 0 0,0 0 0 0 0,0 0 0 0 0,0 0 0 0 0,2-4 0 0 0,-3 7 0 0 0,1-1 0 0 0,-1 1 0 0 0,1-1 0 0 0,-1 0 0 0 0,0 1 0 0 0,0-1 0 0 0,0-1 0 0 0,0 1 0 0 0,0 0 0 0 0,0 1 0 0 0,1-1 0 0 0,-1 1 0 0 0,0-1 0 0 0,1 1 0 0 0,-1-1 0 0 0,2-1 0 0 0,-2 4 0 0 0,0 0 0 0 0,0-1 0 0 0,0 1 0 0 0,1 0 0 0 0,-1 0 0 0 0,0-1 0 0 0,0 1 0 0 0,1 0 0 0 0,-1 0 0 0 0,0 0 0 0 0,0-1 0 0 0,0 1 0 0 0,1 0 0 0 0,-1 0 0 0 0,0 0 0 0 0,1 0 0 0 0,-1 0 0 0 0,0 0 0 0 0,0 0 0 0 0,1-1 0 0 0,-1 1 0 0 0,0 0 0 0 0,1 0 0 0 0,-1 0 0 0 0,0 0 0 0 0,1 0 0 0 0,-1 0 0 0 0,0 0 0 0 0,0 0 0 0 0,1 1 0 0 0,-1-1 0 0 0,0 0 0 0 0,1 0 0 0 0,-1 0 0 0 0,0 0 0 0 0,0 0 0 0 0,1 0 0 0 0,-1 1 0 0 0,0-1 0 0 0,0 0 0 0 0,1 0 0 0 0,-1 0 0 0 0,0 1 0 0 0,0-1 0 0 0,1 0 0 0 0,-1 0 0 0 0,0 0 0 0 0,0 1 0 0 0,0-1 0 0 0,18 15 232 0 0,-1 0-1 0 0,11 14-231 0 0,-10-10 804 0 0,19 15-804 0 0,-30-28-47 0 0,0-1 1 0 0,1 0 0 0 0,-1-1-1 0 0,1 1 1 0 0,0-2-1 0 0,0 1 1 0 0,6 1 46 0 0,-3-1 117 0 0,1-1 1 0 0,0 0-1 0 0,0 0 1 0 0,0-1-1 0 0,1-1 1 0 0,3 0-118 0 0,39 5-5848 0 0,-43-6 4314 0 0</inkml:trace>
  <inkml:trace contextRef="#ctx0" brushRef="#br1" timeOffset="52263.763">6553 2083 11976 0 0,'0'-12'546'0'0,"0"10"-10"0"0,0 1-344 0 0,0-3-86 0 0,0 3 326 0 0,0 1 133 0 0,0 0 19 0 0,0 0 9 0 0,0 0 13 0 0,6 19 1376 0 0,-1-1-1519 0 0,-3 11-12 0 0,-1 0 0 0 0,-2 0 0 0 0,-2 11-451 0 0,-15 88 1708 0 0,4-32-1295 0 0,4-46-413 0 0,6-34 0 0 0,1 0 0 0 0,0 6 0 0 0,0-2 47 0 0,2-14 85 0 0,0-11 193 0 0,3-26-217 0 0,1 2 0 0 0,2-1 0 0 0,1 0-1 0 0,5-11-107 0 0,-4 11-55 0 0,-4 17 39 0 0,12-46-136 0 0,11-30 152 0 0,-11 46 2 0 0,10-29-148 0 0,-23 66 126 0 0,1 1-1 0 0,-1-1 0 0 0,1 1 1 0 0,0 0-1 0 0,1 0 0 0 0,-1 1 1 0 0,1-1-1 0 0,0 1 0 0 0,0-1 21 0 0,-3 4-1 0 0,1 0 0 0 0,-1 0 0 0 0,1 0 0 0 0,-1 0 0 0 0,1 0 0 0 0,-1 0 1 0 0,1 1-1 0 0,0-1 0 0 0,-1 0 0 0 0,1 1 0 0 0,0-1 0 0 0,-1 1 0 0 0,1 0 0 0 0,0-1 0 0 0,0 1 0 0 0,-1 0 0 0 0,1 0 0 0 0,0 0 0 0 0,0 0 0 0 0,0 1 0 0 0,-1-1 0 0 0,1 0 0 0 0,0 1 0 0 0,0-1 0 0 0,-1 1 0 0 0,1 0 0 0 0,-1-1 0 0 0,1 1 0 0 0,0 0 0 0 0,-1 0 0 0 0,1 0 1 0 0,3 3-53 0 0,1 0 1 0 0,-1 1-1 0 0,0 0 0 0 0,0 0 0 0 0,0 0 0 0 0,0 0 0 0 0,-1 1 1 0 0,3 4 52 0 0,6 11-4 0 0,7 20 4 0 0,-13-28 424 0 0,-3-3-240 0 0,0 0 1 0 0,-1 0-1 0 0,-1 0 1 0 0,1 1-1 0 0,-1-1 1 0 0,0 9-185 0 0,-1-7 2 0 0,1 0 0 0 0,0 0-1 0 0,1 0 1 0 0,3 7-2 0 0,1 1-65 0 0,0-1-1 0 0,-2 1 0 0 0,0 0 1 0 0,-1 0-1 0 0,0 12 66 0 0,0-8-300 0 0,-3-20 298 0 0,0 0 1 0 0,0 0-1 0 0,-1 0 1 0 0,1 0-1 0 0,-1 1 1 0 0,0-1-1 0 0,0 0 1 0 0,0 0-1 0 0,-1 0 1 0 0,1 0-1 0 0,-1 0 1 0 0,0 0-1 0 0,-2 4 2 0 0,2-6-225 0 0,0 0-1 0 0,-1 0 0 0 0,0 0 0 0 0,1-1 0 0 0,-1 1 1 0 0,0 0-1 0 0,0-1 0 0 0,0 0 0 0 0,0 1 0 0 0,0-1 1 0 0,0 0-1 0 0,0 0 0 0 0,0 0 0 0 0,-1 0 0 0 0,1 0 1 0 0,0-1-1 0 0,-1 1 0 0 0,1-1 0 0 0,0 1 0 0 0,-2-1 226 0 0,-6 0-6787 0 0</inkml:trace>
  <inkml:trace contextRef="#ctx0" brushRef="#br1" timeOffset="52480.158">6528 2383 14224 0 0,'0'0'653'0'0,"0"0"-16"0"0,0-1-409 0 0,3-3-124 0 0,-2 3 82 0 0,1 0-1 0 0,0-1 0 0 0,-1 1 0 0 0,1 1 1 0 0,0-1-1 0 0,0 0 0 0 0,0 0 1 0 0,0 1-1 0 0,0-1 0 0 0,0 1 1 0 0,0-1-1 0 0,0 1 0 0 0,1 0-185 0 0,7-2 639 0 0,1-1-234 0 0,1 1-1 0 0,0 0 1 0 0,0 1-1 0 0,-1 0 1 0 0,9 1-405 0 0,32 1-56 0 0,51-2 747 0 0,-36-4-7618 0 0,-52 5 630 0 0</inkml:trace>
  <inkml:trace contextRef="#ctx0" brushRef="#br1" timeOffset="52988.111">7052 2243 9216 0 0,'0'0'706'0'0,"10"5"1778"0"0,-9-3-2229 0 0,-1-1 0 0 0,1 1-1 0 0,0-1 1 0 0,0 1-1 0 0,0-1 1 0 0,0 1 0 0 0,0-1-1 0 0,1 0 1 0 0,-1 1-255 0 0,0-1 89 0 0,1 1 0 0 0,-1-1 0 0 0,0 1 0 0 0,0-1 0 0 0,1 1-1 0 0,-1 0 1 0 0,0 0 0 0 0,-1-1 0 0 0,1 2-89 0 0,2 7 249 0 0,2 6 378 0 0,0-1 1 0 0,-1 1-1 0 0,-1 1 1 0 0,-1-1-1 0 0,0 0 0 0 0,-1 3-627 0 0,-2 11 594 0 0,-1 0 0 0 0,-1 1 0 0 0,-2-1 0 0 0,-6 23-594 0 0,7-34 157 0 0,1 1-1 0 0,0 1-156 0 0,-6 36 143 0 0,7-42-142 0 0,2-12 8 0 0,0 0 0 0 0,0-1-1 0 0,-1 1 1 0 0,1 0 0 0 0,-1 0-1 0 0,0-1 1 0 0,0 1-1 0 0,0 0 1 0 0,0-1 0 0 0,0 1-1 0 0,-2 1-8 0 0,3-3 96 0 0,0-1 0 0 0,0-8-26 0 0,0 1-1 0 0,0-1 0 0 0,1 1 1 0 0,0-1-1 0 0,1 1 0 0 0,0-1-69 0 0,8-32-1 0 0,-7 26-111 0 0,0-1 0 0 0,2 1 0 0 0,-1 0 112 0 0,1 4-77 0 0,0 0 1 0 0,0 0-1 0 0,1 0 0 0 0,0 1 1 0 0,0 0-1 0 0,1 0 0 0 0,5-4 77 0 0,-7 7-21 0 0,1 1 0 0 0,0 0-1 0 0,0 0 1 0 0,0 0-1 0 0,1 1 1 0 0,-1 0 0 0 0,1 0-1 0 0,0 1 1 0 0,1-1-1 0 0,6-1 22 0 0,1 0-219 0 0,-11 4 198 0 0,0-1-1 0 0,0 1 1 0 0,0 0-1 0 0,0 0 1 0 0,0 0-1 0 0,0 0 1 0 0,1 0-1 0 0,-1 1 1 0 0,0 0-1 0 0,0 0 1 0 0,1 0-1 0 0,-1 1 1 0 0,0-1-1 0 0,3 2 22 0 0,-3 2 11 0 0,-3 3 32 0 0,-2-5-22 0 0,0 0 0 0 0,0 0 1 0 0,0 0-1 0 0,0 0 0 0 0,0 0 1 0 0,0 0-1 0 0,0 0 0 0 0,-1 0 1 0 0,1 0-1 0 0,-1 0 0 0 0,0-1 1 0 0,0 2-22 0 0,-26 18 204 0 0,14-11-118 0 0,-45 27 205 0 0,53-31-278 0 0,6-6-13 0 0,0 0 0 0 0,-1 1 0 0 0,1-1 0 0 0,0 1 0 0 0,-1-1 0 0 0,1 0 0 0 0,0 1 0 0 0,0-1 0 0 0,0 1 0 0 0,-1-1 0 0 0,1 1 0 0 0,0-1 0 0 0,0 1 0 0 0,0-1 0 0 0,0 1 0 0 0,0-1 0 0 0,0 1 0 0 0,0-1 0 0 0,0 1 0 0 0,0-1 0 0 0,0 1 0 0 0,0-1 0 0 0,0 1 0 0 0,0-1 0 0 0,3 2 0 0 0,1 1 2 0 0,-1 1-1 0 0,0-1 0 0 0,1-1 0 0 0,0 1 1 0 0,0 0-1 0 0,0-1 0 0 0,0 0 1 0 0,0 0-1 0 0,0 0 0 0 0,4 1-1 0 0,7 1-257 0 0,1 0 0 0 0,8 1 257 0 0,26 6 97 0 0,-42-8-58 0 0,0 0 0 0 0,0-1 0 0 0,0 0 0 0 0,0-1 0 0 0,0 1 0 0 0,9-1-39 0 0,-2 2-2324 0 0,-10-1 946 0 0</inkml:trace>
  <inkml:trace contextRef="#ctx0" brushRef="#br1" timeOffset="53304.453">7636 2194 16847 0 0,'0'0'382'0'0,"12"0"924"0"0,72 4-143 0 0,-47-1 388 0 0,-25-2-1364 0 0,10 0 78 0 0,0 2 0 0 0,0 0 0 0 0,13 4-265 0 0,-8-3 104 0 0,-17 1-310 0 0,-9-5-35 0 0,-1 0 152 0 0,0 0 0 0 0,1 0-1 0 0,-1 1 1 0 0,0-1 0 0 0,0 0 0 0 0,1 0-1 0 0,-1 0 1 0 0,0 0 0 0 0,0 1 0 0 0,1-1-1 0 0,-1 0 1 0 0,0 0 0 0 0,0 0 0 0 0,0 1-1 0 0,1-1 1 0 0,-1 0 0 0 0,0 0 0 0 0,0 1-1 0 0,0-1 1 0 0,0 0 0 0 0,0 1-1 0 0,1-1 1 0 0,-1 0 0 0 0,0 0 0 0 0,0 1 89 0 0,-2 7-1466 0 0</inkml:trace>
  <inkml:trace contextRef="#ctx0" brushRef="#br1" timeOffset="53612.582">7594 2336 13184 0 0,'0'0'604'0'0,"0"0"-14"0"0,1 0-376 0 0,20 10-14 0 0,-20-10-167 0 0,0 1 0 0 0,0 0-1 0 0,1-1 1 0 0,-1 1 0 0 0,0-1 0 0 0,0 1-1 0 0,0-1 1 0 0,1 1 0 0 0,-1-1-1 0 0,0 0 1 0 0,0 0 0 0 0,1 0-33 0 0,53 4 858 0 0,1-2-1 0 0,-1-3 1 0 0,4-3-858 0 0,9 3 345 0 0,-10 0-961 0 0,-20-3-3881 0 0,-19 2-1077 0 0</inkml:trace>
  <inkml:trace contextRef="#ctx0" brushRef="#br1" timeOffset="54161.922">8786 1905 16272 0 0,'-1'-1'106'0'0,"-1"-6"1139"0"0,14 0-751 0 0,-12 7-461 0 0,0-1 0 0 0,0 1 0 0 0,0 0 0 0 0,0 0 0 0 0,1 0 0 0 0,-1 0 1 0 0,0 0-1 0 0,0 0 0 0 0,0-1 0 0 0,0 1 0 0 0,0 0 0 0 0,0 0 0 0 0,0 0 0 0 0,0-1 1 0 0,1 1-1 0 0,-1 0 0 0 0,0 0 0 0 0,0 0 0 0 0,0 0 0 0 0,0-1 0 0 0,0 1 0 0 0,0 0 0 0 0,0 0 1 0 0,0 0-1 0 0,0-1 0 0 0,0 1 0 0 0,0 0 0 0 0,0 0 0 0 0,0 0 0 0 0,-1-1 0 0 0,1 1 1 0 0,0 0-1 0 0,0 0 0 0 0,0 0 0 0 0,0 0 0 0 0,0-1 0 0 0,0 1 0 0 0,0 0 0 0 0,0 0 0 0 0,-1 0 1 0 0,1 0-1 0 0,0 0 0 0 0,0-1 0 0 0,0 1 0 0 0,0 0 0 0 0,0 0 0 0 0,-1 0 0 0 0,1 0 0 0 0,0 0 1 0 0,0 0-1 0 0,0 0 0 0 0,-1 0 0 0 0,1 0 0 0 0,0 0 0 0 0,0 0-33 0 0,-11-7 1229 0 0,-1 5-1036 0 0,0 0 0 0 0,0 1 1 0 0,0 1-1 0 0,0-1 0 0 0,-1 2 0 0 0,1 0 0 0 0,0 0 0 0 0,-7 3-193 0 0,-23 1 3 0 0,-29-2 303 0 0,1-3-1 0 0,-55-8-305 0 0,81 8-515 0 0,12 2-651 0 0,35 14 1640 0 0,1-9-425 0 0,-1-1 0 0 0,2 1 0 0 0,-1-1 0 0 0,1 0 0 0 0,0-1-1 0 0,1 2-48 0 0,2 2 49 0 0,8 9-185 0 0,0 0 0 0 0,14 10 136 0 0,-19-18-162 0 0,0 1 1 0 0,-1 1 0 0 0,7 10 161 0 0,-7-9 190 0 0,0-1 0 0 0,1 0 0 0 0,3 1-190 0 0,9 11 49 0 0,-18-18-23 0 0,0 0 0 0 0,1-1 1 0 0,0 1-1 0 0,0-1 0 0 0,0-1 0 0 0,2 2-26 0 0,-3-4 61 0 0,-1 1 0 0 0,0 0 0 0 0,0 0 0 0 0,0 0 1 0 0,0 1-1 0 0,3 3-61 0 0,-5-5 18 0 0,-1 0 1 0 0,0 0-1 0 0,1 0 0 0 0,-1 0 1 0 0,0 0-1 0 0,0 0 0 0 0,0 0 1 0 0,0 1-1 0 0,0-1 0 0 0,0 0 1 0 0,-1 1-1 0 0,1-1 1 0 0,-1 0-1 0 0,1 1 0 0 0,-1-1-18 0 0,-1 0 8 0 0,1-1-1 0 0,0 0 0 0 0,-1 1 1 0 0,1-1-1 0 0,-1 0 1 0 0,0 0-1 0 0,1 0 0 0 0,-1 1 1 0 0,0-1-1 0 0,0 0 0 0 0,0 0 1 0 0,0 0-1 0 0,0 0 0 0 0,0-1 1 0 0,0 1-1 0 0,0 0 1 0 0,0 0-1 0 0,0 0 0 0 0,-1 0-7 0 0,-26 13 93 0 0,24-12-80 0 0,-19 10 149 0 0,1 1 1 0 0,-1 3-163 0 0,-22 12 265 0 0,-18 15-161 0 0,48-34-102 0 0,1 1 1 0 0,1 0-1 0 0,0 1 0 0 0,0 0 0 0 0,-5 8-2 0 0,16-18-9 0 0,1 1-1 0 0,0 0 1 0 0,0-1-1 0 0,0 1 1 0 0,0 0-1 0 0,0 0 1 0 0,0 0-1 0 0,0 0 1 0 0,0 0 0 0 0,1 0-1 0 0,-1 0 1 0 0,1 0-1 0 0,-1 0 1 0 0,1 1-1 0 0,0-1 1 0 0,0 0 0 0 0,0 0-1 0 0,0 0 1 0 0,1 0-1 0 0,-1 0 1 0 0,0 1-1 0 0,1-1 1 0 0,-1 0 0 0 0,1 0-1 0 0,0 0 1 0 0,0 0-1 0 0,0 0 1 0 0,0-1-1 0 0,0 1 1 0 0,0 0 0 0 0,0 0-1 0 0,1-1 1 0 0,-1 1-1 0 0,1 0 1 0 0,-1-1-1 0 0,1 1 1 0 0,0-1 0 0 0,-1 0-1 0 0,1 0 1 0 0,0 0-1 0 0,1 1 10 0 0,22 10 192 0 0,1-1 0 0 0,0-1 0 0 0,1-2 0 0 0,0 0 0 0 0,0-2 0 0 0,27 3-192 0 0,-27-3 84 0 0,-20-4-57 0 0,-1-1 0 0 0,1 1 0 0 0,0-1 0 0 0,1 0-27 0 0,115 5 656 0 0,-93-5-646 0 0,23 5-10 0 0,-23-2-82 0 0,24-1 82 0 0,71 0-2078 0 0,-116-4 923 0 0,0-3-12 0 0</inkml:trace>
  <inkml:trace contextRef="#ctx0" brushRef="#br1" timeOffset="55025.638">9342 1866 5528 0 0,'0'0'422'0'0,"9"-15"1473"0"0,-9 14-939 0 0,0 1-43 0 0,0 0-222 0 0,0 0-98 0 0,0 0-17 0 0,0 0 54 0 0,0 0 248 0 0,0 0 108 0 0,0 0 26 0 0,-7 48 2022 0 0,4-26-2400 0 0,0 0 0 0 0,-2-1 0 0 0,-2 4-634 0 0,-2 11 550 0 0,2-5-264 0 0,-1 0 0 0 0,-2-1 1 0 0,-6 12-287 0 0,8-20 221 0 0,0 0 0 0 0,0 4-221 0 0,1-4 385 0 0,0-1 1 0 0,-4 7-386 0 0,-13 33 255 0 0,16-38-204 0 0,-2 0 0 0 0,-1 0-51 0 0,5-3 55 0 0,5-17-23 0 0,0 1 0 0 0,0 0 1 0 0,-1 0-1 0 0,1 0 0 0 0,-1 0 0 0 0,-2 3-32 0 0,7-12 123 0 0,-1 0 1 0 0,1 1-1 0 0,-1-1 0 0 0,0 0 0 0 0,0 0 0 0 0,-1 0 0 0 0,1-1 1 0 0,-1-1-124 0 0,0-1 33 0 0,1-1 0 0 0,0 1 0 0 0,3-8-33 0 0,3-18 31 0 0,-5 15-31 0 0,-2 10 0 0 0,0 0 0 0 0,1 1 0 0 0,0-1 0 0 0,1 0 0 0 0,1-3 0 0 0,27-78-309 0 0,-19 53 84 0 0,1 0-1 0 0,5-6 226 0 0,2 6 0 0 0,4-4 0 0 0,-14 24 0 0 0,-6 12 0 0 0,0-1 0 0 0,1 1 0 0 0,-1 0 0 0 0,1 1 0 0 0,0-1 0 0 0,6-3 0 0 0,-2 5 0 0 0,-7 3 0 0 0,1 0 0 0 0,-1 0 0 0 0,1 0 0 0 0,-1 1 0 0 0,1-1 0 0 0,0 1 0 0 0,-1-1 0 0 0,0 1 0 0 0,1 0 0 0 0,-1 0 0 0 0,1 0 0 0 0,-1 0 0 0 0,0 0 0 0 0,0 1 0 0 0,1-1 0 0 0,-1 1 0 0 0,0-1 0 0 0,0 1 0 0 0,-1 0 0 0 0,1 0 0 0 0,0 0 0 0 0,6 7 0 0 0,-1 0 0 0 0,-1 1 0 0 0,1 0 0 0 0,0 2 0 0 0,0 1 0 0 0,-1-3 47 0 0,-2 0 0 0 0,1 0 0 0 0,-1 1-1 0 0,-1-1 1 0 0,0 1 0 0 0,1 4-47 0 0,2 21 317 0 0,0 10-317 0 0,2 32 205 0 0,-3 54-205 0 0,-5-132 0 0 0,0 9 24 0 0,0 0 1 0 0,-1 0 0 0 0,0 0-1 0 0,-1 4-24 0 0,2-11-21 0 0,-1 1 0 0 0,0-1 0 0 0,1 0 0 0 0,-1 0 0 0 0,0 0-1 0 0,0 1 1 0 0,-1-1 0 0 0,1 0 0 0 0,0 0 0 0 0,-1-1 0 0 0,1 1-1 0 0,-1 0 1 0 0,1 0 0 0 0,-1-1 0 0 0,0 1 0 0 0,0-1-1 0 0,0 1 1 0 0,-2 0 21 0 0,3-1-116 0 0,0-1-1 0 0,0 0 1 0 0,-1 1 0 0 0,1-1-1 0 0,0 0 1 0 0,-1 0-1 0 0,1 0 1 0 0,0 0-1 0 0,-1 0 1 0 0,1 0 0 0 0,0 0-1 0 0,-1 0 1 0 0,1-1-1 0 0,0 1 1 0 0,-1 0-1 0 0,1-1 1 0 0,0 1 0 0 0,0-1-1 0 0,-1 0 1 0 0,1 0 116 0 0,-26-16-2977 0 0,21 13 2174 0 0,-39-30-2898 0 0,18 10 1823 0 0</inkml:trace>
  <inkml:trace contextRef="#ctx0" brushRef="#br1" timeOffset="55338.924">9242 2213 11976 0 0,'0'-6'1082'0'0,"2"-1"-890"0"0,-4 5-38 0 0,2 1 527 0 0,0 1 222 0 0,0 0-817 0 0,0-1 1 0 0,0 1-1 0 0,1-1 1 0 0,-1 1-1 0 0,0 0 1 0 0,1-1-1 0 0,-1 1 1 0 0,0 0-1 0 0,0-1 1 0 0,1 1-1 0 0,-1 0 1 0 0,1-1-1 0 0,-1 1 1 0 0,0 0-1 0 0,1-1 1 0 0,-1 1-1 0 0,1 0 1 0 0,-1 0 0 0 0,0 0-1 0 0,1 0 1 0 0,-1-1-1 0 0,1 1 1 0 0,-1 0-1 0 0,1 0 1 0 0,-1 0-1 0 0,1 0 1 0 0,-1 0-1 0 0,1 0 1 0 0,-1 0-1 0 0,1 0 1 0 0,-1 0-87 0 0,16 1 497 0 0,6 2-233 0 0,22 5 420 0 0,2-2 0 0 0,-1-2-1 0 0,1-2 1 0 0,7-2-684 0 0,-11-2-127 0 0,-16 1-342 0 0,0-1 1 0 0,6-2 468 0 0,-15 1-1735 0 0,-4 0-4928 0 0</inkml:trace>
  <inkml:trace contextRef="#ctx0" brushRef="#br1" timeOffset="56310.908">9820 2061 13824 0 0,'0'0'629'0'0,"-3"11"238"0"0,7 1-703 0 0,0-2 391 0 0,-1 0 0 0 0,0 0 1 0 0,-1 0-1 0 0,0 0 0 0 0,0 1 0 0 0,-1 1-555 0 0,1 13 33 0 0,-1-19-328 0 0,0-1-1 0 0,-1 0 0 0 0,0 0 0 0 0,0 5 296 0 0,-4 48 3198 0 0,4-54-1903 0 0,0-4-1270 0 0,0 0 0 0 0,0 0 0 0 0,0 1 0 0 0,0-1 0 0 0,0 0 0 0 0,-1 0 0 0 0,1 0 0 0 0,0 0 0 0 0,0 0 0 0 0,0 0 0 0 0,0 0 0 0 0,0 0 0 0 0,0 0 0 0 0,0 0 0 0 0,0 0 0 0 0,0 0 0 0 0,0 0 0 0 0,0 0 0 0 0,0 0 0 0 0,0 0 0 0 0,0 0 0 0 0,1 0 0 0 0,-1 0 0 0 0,0 1 0 0 0,0-1 0 0 0,0 0 0 0 0,0 0 0 0 0,0 0 0 0 0,0 0 0 0 0,0 0 0 0 0,0 0 0 0 0,0 0 0 0 0,0 0 0 0 0,0 0 0 0 0,0 0 0 0 0,0 0 0 0 0,0 0 0 0 0,0 0 0 0 0,0 0 0 0 0,0 0 0 0 0,0 0 0 0 0,0 0 0 0 0,0 0 0 0 0,0 0 0 0 0,0 0 0 0 0,0 0 1 0 0,0 0-1 0 0,0 0 0 0 0,1 0 0 0 0,-1 0 0 0 0,0 0 0 0 0,0 0 0 0 0,0 0 0 0 0,0 0 0 0 0,0 0 0 0 0,0 0 0 0 0,0 0 0 0 0,0 0 0 0 0,0 0 0 0 0,0 0 0 0 0,0 0 0 0 0,0 0 0 0 0,0 0 0 0 0,0 0 0 0 0,0 0 0 0 0,0 0 0 0 0,0 0-25 0 0,3 0-291 0 0,-1 0 413 0 0,-2 0 28 0 0,0 0 2 0 0,11 0 158 0 0,-10 0-244 0 0,-1 0 12 0 0,0 0-49 0 0,0 0-162 0 0,0 0-85 0 0,0 0-26 0 0,0 0 70 0 0,0 0 306 0 0,0 0 129 0 0,0 0 26 0 0,0 0-23 0 0,0 0-128 0 0,0 0-59 0 0,0 0-12 0 0,4 3 139 0 0,-3-2-145 0 0,0-1 0 0 0,-1 1 0 0 0,1-1 0 0 0,0 1 0 0 0,0-1 0 0 0,0 1 0 0 0,-1 0-1 0 0,1-1 1 0 0,0 1 0 0 0,-1 0 0 0 0,1 0 0 0 0,0-1 0 0 0,-1 1 0 0 0,1 0 0 0 0,-1 0-1 0 0,0 0 1 0 0,1 0 0 0 0,-1 0-59 0 0,1 1 0 0 0,0-1 0 0 0,-1 0 0 0 0,1 1 0 0 0,-1-1 0 0 0,1 0 0 0 0,-1 1 0 0 0,0-1 0 0 0,0 1 0 0 0,1-1 0 0 0,-1 0 0 0 0,0 1 0 0 0,0-1 0 0 0,-1 1 0 0 0,1-1 0 0 0,0 0 0 0 0,0 1 0 0 0,-1-1 0 0 0,1 1 0 0 0,0-1 0 0 0,-1 0 0 0 0,0 1 0 0 0,-2 9 0 0 0,1 9 0 0 0,-1 6 0 0 0,3-19-2 0 0,0 0 0 0 0,0 1 0 0 0,-1-1 1 0 0,0 0-1 0 0,0 0 0 0 0,-2 4 2 0 0,-2 15-157 0 0,-6 49 309 0 0,10-68-191 0 0,0-1 0 0 0,-1 0 0 0 0,0 0 0 0 0,-1 2 39 0 0,1-3-26 0 0,1 0-1 0 0,-1-1 1 0 0,1 1-1 0 0,0 0 1 0 0,0 0 0 0 0,0 3 26 0 0,1-7 102 0 0,0-1 5 0 0,0 0-39 0 0,0 0-116 0 0,0 0-19 0 0,0 3 27 0 0,1-6 70 0 0,0 0 0 0 0,0 0 0 0 0,0 0-1 0 0,1 0 1 0 0,-1 0 0 0 0,1 1 0 0 0,-1-1 0 0 0,1 0-30 0 0,4-8 61 0 0,13-28-62 0 0,2 0 1 0 0,11-13 0 0 0,-21 35-182 0 0,1 1 0 0 0,1 0 0 0 0,0 2 1 0 0,1-1-1 0 0,0 1 0 0 0,10-6 182 0 0,-7 9-63 0 0,1 1-1 0 0,0 0 1 0 0,0 1-1 0 0,1 1 1 0 0,8-1 63 0 0,-14 4-51 0 0,2 1 51 0 0,-15 4 0 0 0,0 0 0 0 0,0 0 0 0 0,0 0 0 0 0,0 0 0 0 0,0 0 0 0 0,0 1 0 0 0,0-1 0 0 0,-1 0 0 0 0,1 0 0 0 0,0 0 0 0 0,0 0 0 0 0,0 0 0 0 0,0 0 0 0 0,0 0 0 0 0,0 0 0 0 0,0 0 0 0 0,0 0 0 0 0,0 0 0 0 0,0 0 0 0 0,0 0 0 0 0,0 1 0 0 0,0-1 0 0 0,0 0 0 0 0,0 0 0 0 0,0 0 0 0 0,0 0 0 0 0,0 0 0 0 0,0 0 0 0 0,0 0 0 0 0,0 0 0 0 0,0 0 0 0 0,0 0 0 0 0,0 0 0 0 0,0 1 0 0 0,0-1 0 0 0,0 0 0 0 0,0 0 0 0 0,1 0 0 0 0,-1 0 0 0 0,0 0 0 0 0,0 0 0 0 0,0 0 0 0 0,0 0 0 0 0,0 0 0 0 0,0 0 0 0 0,0 0 0 0 0,0 0 0 0 0,0 0 0 0 0,0 0 0 0 0,0 0 0 0 0,0 0 0 0 0,0 0 0 0 0,0 0 0 0 0,1 0 0 0 0,-1 0 0 0 0,0 1 0 0 0,0-1 0 0 0,0 0 0 0 0,0 0 0 0 0,0 0 0 0 0,-7 7 0 0 0,-25 9-27 0 0,-2-1 0 0 0,-2 0 27 0 0,-29 11-26 0 0,58-23 26 0 0,1 0 0 0 0,0 1 0 0 0,0-1 0 0 0,0 1 0 0 0,0 0 0 0 0,-1 2 0 0 0,6-5-3 0 0,1-1 0 0 0,-1 1 0 0 0,1-1 0 0 0,0 1 0 0 0,-1-1 0 0 0,1 1 0 0 0,0 0 0 0 0,-1-1 0 0 0,1 1 0 0 0,0-1 0 0 0,0 1 0 0 0,-1 0 0 0 0,1-1 0 0 0,0 1 0 0 0,0 0 0 0 0,0-1 0 0 0,0 1 0 0 0,0-1 0 0 0,0 1 0 0 0,0 0 0 0 0,0-1 0 0 0,0 1 0 0 0,0 0 0 0 0,1-1 0 0 0,-1 1 0 0 0,0 0 3 0 0,8 14-105 0 0,-7-13 96 0 0,4 4 9 0 0,-1-1 0 0 0,1 0 0 0 0,0 0 0 0 0,0-1 0 0 0,0 0 0 0 0,1 1 0 0 0,-1-2 0 0 0,1 1 0 0 0,0-1 0 0 0,6 3 0 0 0,12 8 0 0 0,-6-4-329 0 0,1-1 1 0 0,16 7 328 0 0,21 10 339 0 0,-50-24-483 0 0,0 1 0 0 0,0-1 0 0 0,0 0 0 0 0,0 0 0 0 0,0 0 0 0 0,0-1 0 0 0,0 0 0 0 0,1 0 0 0 0,-1-1 144 0 0,-4 0-758 0 0,-2 0-1336 0 0,0 0-5231 0 0</inkml:trace>
  <inkml:trace contextRef="#ctx0" brushRef="#br1" timeOffset="56901.809">10359 2310 7832 0 0,'0'0'602'0'0,"15"12"912"0"0,-8 1 1039 0 0,8 9 90 0 0,13 17-210 0 0,-27-37-2314 0 0,0 0-1 0 0,-1-1 1 0 0,1 1 0 0 0,0 0-1 0 0,-1 0 1 0 0,1 0 0 0 0,-1 0 0 0 0,0-1-1 0 0,1 1 1 0 0,-1 0 0 0 0,0 0-1 0 0,0 0 1 0 0,0 0 0 0 0,-1 1-119 0 0,2 10 724 0 0,-1-8-417 0 0,0 0 0 0 0,0 1 1 0 0,0-1-1 0 0,-1 0 0 0 0,0 0 0 0 0,0 0 0 0 0,-1 3-307 0 0,-2 9 846 0 0,4-16-819 0 0,-1 0 0 0 0,1 0 0 0 0,-1 0-1 0 0,1 0 1 0 0,-1 0 0 0 0,1 0 0 0 0,-1-1 0 0 0,1 1-1 0 0,-1 0 1 0 0,0 0 0 0 0,0 0 0 0 0,1-1-1 0 0,-1 1 1 0 0,0 0 0 0 0,0-1 0 0 0,0 1 0 0 0,0 0-27 0 0,-4 3-74 0 0,4-3-29 0 0,-11 3 126 0 0,10-4 67 0 0,2 0-86 0 0,0 0 0 0 0,-1-1 0 0 0,1 1 0 0 0,0 0 0 0 0,0 0 0 0 0,-1-1 0 0 0,1 1 0 0 0,0 0 0 0 0,0-1 0 0 0,0 1-1 0 0,-1 0 1 0 0,1-1 0 0 0,0 1 0 0 0,0 0 0 0 0,0-1 0 0 0,0 1 0 0 0,0 0 0 0 0,0-1 0 0 0,-1 1 0 0 0,1-1 0 0 0,0 1 0 0 0,0 0-1 0 0,0-1 1 0 0,0 1 0 0 0,1 0 0 0 0,-1-1 0 0 0,0 1 0 0 0,0-1 0 0 0,0 1 0 0 0,0 0 0 0 0,0-1 0 0 0,0 1 0 0 0,1 0 0 0 0,-1-1 0 0 0,0 1-1 0 0,0 0 1 0 0,0-1 0 0 0,1 1 0 0 0,-1 0-4 0 0,1-4 7 0 0,-2-5-7 0 0,0 7-1 0 0,1 1 0 0 0,0 0 0 0 0,-1-1 0 0 0,1 1 0 0 0,0-1 0 0 0,0 1-1 0 0,0 0 1 0 0,0-1 0 0 0,0 1 0 0 0,0 0 0 0 0,1-1 0 0 0,-1 1 0 0 0,1-2 1 0 0,5-10-83 0 0,4-12-40 0 0,-9 22 139 0 0,0 0 0 0 0,0 0-1 0 0,0 1 1 0 0,1-1 0 0 0,-1 0-1 0 0,1 0 1 0 0,0 1 0 0 0,-1-1-1 0 0,1 1 1 0 0,0 0 0 0 0,0-1-1 0 0,2 0-15 0 0,13-17-360 0 0,-15 18 272 0 0,-1 0 0 0 0,1 0 0 0 0,0 0 0 0 0,0 0 0 0 0,0 1 0 0 0,0-1 0 0 0,0 0-1 0 0,0 1 1 0 0,0 0 0 0 0,0 0 0 0 0,1-1 0 0 0,-1 1 0 0 0,0 1 0 0 0,1-1 0 0 0,-1 0 0 0 0,1 0-1 0 0,2 1 89 0 0,3-1-23 0 0,1 0-1 0 0,-1 1 1 0 0,1 0-1 0 0,5 1 24 0 0,-5 1 0 0 0,-7 2 0 0 0,-2-4 0 0 0,0 1 0 0 0,0 0 0 0 0,0-1 0 0 0,1 1 0 0 0,-1-1 0 0 0,0 1 0 0 0,0-1 0 0 0,0 1 0 0 0,1 0 0 0 0,-1-1 0 0 0,0 1 0 0 0,1-1 0 0 0,-1 1 0 0 0,0-1 0 0 0,1 1 0 0 0,-1-1 0 0 0,1 1 0 0 0,5 3 0 0 0,-5-3 0 0 0,0 0 0 0 0,0 0 0 0 0,0-1 0 0 0,0 1 0 0 0,0 0 0 0 0,0 0 0 0 0,-1 0 0 0 0,1 0 0 0 0,0 0 0 0 0,0 1 0 0 0,-1-1 0 0 0,1 0 0 0 0,-1 0 0 0 0,1 0 0 0 0,-1 1 0 0 0,1-1 0 0 0,-1 0 0 0 0,0 0 0 0 0,1 1 0 0 0,-1-1 0 0 0,0 0 0 0 0,0 1 0 0 0,0-1 0 0 0,0 6 0 0 0,1 1 0 0 0,0-1 0 0 0,1 0 0 0 0,0 2 0 0 0,0 2 0 0 0,-1-6 131 0 0,-1-1-1 0 0,0 1 0 0 0,0-1 0 0 0,-1 1 0 0 0,1-1 0 0 0,-1 1 1 0 0,0-1-1 0 0,0 0 0 0 0,0 1 0 0 0,-1-1-130 0 0,1 1 86 0 0,-1-1 1 0 0,1 0-1 0 0,0 1 0 0 0,1-1 0 0 0,-1 1 1 0 0,1-1-1 0 0,0 1 0 0 0,0 1-86 0 0,0-5 0 0 0,0-1 0 0 0,0 0 0 0 0,0 1 0 0 0,0-1 0 0 0,1 0 0 0 0,-1 1 0 0 0,0-1 0 0 0,0 1 0 0 0,0-1 0 0 0,0 0 0 0 0,0 1 0 0 0,-1-1 0 0 0,1 0 0 0 0,0 1 0 0 0,0-1 0 0 0,0 0 0 0 0,0 1 0 0 0,0-1 0 0 0,0 0 0 0 0,0 1 0 0 0,-1-1 0 0 0,1 0 0 0 0,0 1 0 0 0,0-1 0 0 0,-1 0 0 0 0,1 0 0 0 0,0 1 0 0 0,0-1 0 0 0,-1 0 0 0 0,1 0 0 0 0,0 0 0 0 0,-1 1 0 0 0,1-1 0 0 0,0 0 0 0 0,0 0 0 0 0,-1 0 0 0 0,1 0 0 0 0,-1 1 0 0 0,0-1 0 0 0,-10 4 0 0 0,11-3 10 0 0,-1-1-1 0 0,1 0 0 0 0,-1 0 0 0 0,0 0 1 0 0,1 0-1 0 0,-1 0 0 0 0,0 0 0 0 0,1 0 1 0 0,-1 0-1 0 0,1 0 0 0 0,-1 0 0 0 0,0 0 1 0 0,1 0-1 0 0,-1 0 0 0 0,0 0 0 0 0,1 0 0 0 0,-1-1 1 0 0,1 1-1 0 0,-1 0 0 0 0,0-1 0 0 0,1 1 1 0 0,-1 0-1 0 0,1-1 0 0 0,-1 1 0 0 0,1 0 1 0 0,-1-1-1 0 0,1 1 0 0 0,-1-1 0 0 0,1 1 1 0 0,0-1-1 0 0,-1 1 0 0 0,1-1 0 0 0,0 0 1 0 0,-1 1-1 0 0,1-1 0 0 0,0 1 0 0 0,0-1 1 0 0,-1 0-1 0 0,1 1 0 0 0,0-1 0 0 0,0 1 1 0 0,0-1-1 0 0,0 0 0 0 0,0 1 0 0 0,0-1 1 0 0,0 0-1 0 0,0 0-9 0 0,-4-12 453 0 0,4 13-457 0 0,-1-1 0 0 0,1 0-1 0 0,-1 1 1 0 0,1-1-1 0 0,-1 0 1 0 0,1 0 0 0 0,0 1-1 0 0,-1-1 1 0 0,1 0 0 0 0,0 0-1 0 0,0 0 1 0 0,0 0 0 0 0,-1 1-1 0 0,1-1 1 0 0,0 0-1 0 0,0 0 1 0 0,0 0 0 0 0,0 0-1 0 0,0 0 1 0 0,1 0 0 0 0,-1 1-1 0 0,0-1 1 0 0,0 0 0 0 0,0 0-1 0 0,1 0 1 0 0,-1 0-1 0 0,1 1 1 0 0,-1-1 0 0 0,0 0-1 0 0,1 0 1 0 0,-1 1 0 0 0,1-1-1 0 0,0 0 5 0 0,0 0-14 0 0,-1-1 0 0 0,1 1 0 0 0,-1-1 0 0 0,1 1 0 0 0,-1 0 0 0 0,0-1 0 0 0,1 1 0 0 0,-1-1 0 0 0,0 1 0 0 0,0-1 1 0 0,0 1-1 0 0,0-1 0 0 0,0 1 0 0 0,0-1 14 0 0,-1 1-16 0 0,1 0 1 0 0,0-1-1 0 0,0 1 1 0 0,0 0-1 0 0,0-1 1 0 0,0 1 0 0 0,0 0-1 0 0,0 0 1 0 0,1-1-1 0 0,-1 1 1 0 0,1 0 0 0 0,-1 0-1 0 0,0-1 1 0 0,1 1-1 0 0,0 0 1 0 0,-1 0 0 0 0,1 0-1 0 0,0 0 1 0 0,0 0-1 0 0,0-1 16 0 0,39-34-344 0 0,-38 34 328 0 0,1 0 0 0 0,-1 0 0 0 0,1 0 1 0 0,0 0-1 0 0,-1 1 0 0 0,1-1 0 0 0,0 1 0 0 0,0 0 0 0 0,0-1 0 0 0,0 1 0 0 0,0 1 0 0 0,1-1 0 0 0,0 0 16 0 0,19-7-86 0 0,-21 8 83 0 0,0-1-1 0 0,0 1 1 0 0,1-1 0 0 0,-1 1 0 0 0,0 0 0 0 0,0 0-1 0 0,0-1 1 0 0,1 2 0 0 0,-1-1 0 0 0,0 0-1 0 0,0 0 1 0 0,0 1 0 0 0,1-1 0 0 0,-1 1-1 0 0,0 0 1 0 0,0 0 0 0 0,0-1 0 0 0,0 2-1 0 0,0-1 1 0 0,0 0 0 0 0,-1 0 0 0 0,1 0-1 0 0,0 1 1 0 0,0 0 3 0 0,5 4 18 0 0,-1 0 0 0 0,0 0 0 0 0,0 0 0 0 0,0 1 0 0 0,3 6-18 0 0,-8-11 12 0 0,0 0 0 0 0,0 0 1 0 0,0 1-1 0 0,0-1 0 0 0,0 1 0 0 0,0-1 1 0 0,-1 0-1 0 0,1 1 0 0 0,-1-1 0 0 0,0 1 1 0 0,0-1-1 0 0,0 1 0 0 0,0 0 0 0 0,0-1 1 0 0,-1 2-13 0 0,1-1 17 0 0,0 0 1 0 0,0 0-1 0 0,0 0 1 0 0,0 0-1 0 0,0 1 1 0 0,1-1-1 0 0,-1 0 1 0 0,2 1-18 0 0,8 41-1499 0 0,-2-31-6340 0 0</inkml:trace>
  <inkml:trace contextRef="#ctx0" brushRef="#br1" timeOffset="64398.736">9716 2985 4144 0 0,'0'0'191'0'0,"0"0"-11"0"0,3 0 161 0 0,-3 0 1232 0 0,0 0 528 0 0,0 0 98 0 0,0 0-82 0 0,-1 0-409 0 0,-8 2-207 0 0,8-2-1284 0 0,-1 0 0 0 0,0 0 1 0 0,1 1-1 0 0,-1-1 0 0 0,0 1 0 0 0,1-1 0 0 0,-1 1 0 0 0,1 0 0 0 0,-1-1 0 0 0,1 1 0 0 0,-1 0 0 0 0,1 0 0 0 0,0 0 0 0 0,-1 0 0 0 0,0 1-217 0 0,0 0 14 0 0,0 0 0 0 0,-1 0 0 0 0,1 0-1 0 0,-1 0 1 0 0,1-1 0 0 0,-1 1 0 0 0,-2 0-14 0 0,2-1 33 0 0,1 1 0 0 0,-1-1 1 0 0,1 0-1 0 0,-1 1 0 0 0,1-1 1 0 0,0 1-1 0 0,0 0 0 0 0,0 0 0 0 0,0 0 1 0 0,-1 1-34 0 0,-11 14 629 0 0,7-9-473 0 0,0 1 1 0 0,0 0-1 0 0,1 0 0 0 0,0 1 1 0 0,-3 5-157 0 0,8-13 8 0 0,0 0 0 0 0,1 0 0 0 0,-1 0 0 0 0,0 1 0 0 0,1-1 0 0 0,-1 0 0 0 0,1 0 0 0 0,0 0 0 0 0,-1 1 1 0 0,1-1-1 0 0,0 0 0 0 0,0 0 0 0 0,1 1 0 0 0,-1-1 0 0 0,0 0 0 0 0,1 0 0 0 0,-1 0 0 0 0,1 1 0 0 0,0-1 0 0 0,0 0 0 0 0,0 0 0 0 0,0 0 1 0 0,0 0-1 0 0,0 0 0 0 0,1-1 0 0 0,-1 1 0 0 0,0 0 0 0 0,1-1 0 0 0,1 2-8 0 0,5 3-1 0 0,0 0 1 0 0,0-1-1 0 0,0 0 1 0 0,1 0-1 0 0,0 0 1 0 0,10 1 64 0 0,-15-5-64 0 0,0 1 0 0 0,-1-1 0 0 0,1 0 0 0 0,-1 1 0 0 0,0-1 0 0 0,1 1 0 0 0,-1 0 0 0 0,36 15 0 0 0,-38-16 1 0 0,0-1-1 0 0,0 1 1 0 0,-1-1-1 0 0,1 1 1 0 0,0-1-1 0 0,0 1 0 0 0,-1 0 1 0 0,1-1-1 0 0,0 1 1 0 0,-1 0-1 0 0,1-1 1 0 0,-1 1-1 0 0,1 0 1 0 0,-1 0-1 0 0,1-1 1 0 0,-1 1-1 0 0,1 0 0 0 0,-1 0 1 0 0,0 0-1 0 0,1 0 1 0 0,-1 0-1 0 0,0 0 1 0 0,0 0-1 0 0,0 0 1 0 0,0-1-1 0 0,0 1 0 0 0,0 0 1 0 0,0 0-1 0 0,0 0 1 0 0,0 0-1 0 0,0 0 1 0 0,0 0-1 0 0,-1 0 1 0 0,1 0-1 0 0,0 0 1 0 0,-1-1-1 0 0,1 1 0 0 0,-1 0 1 0 0,1 0-1 0 0,-1 0 1 0 0,1-1-1 0 0,-1 1 1 0 0,1 0-1 0 0,-1 0 0 0 0,-2 2 92 0 0,0-1 0 0 0,0 1-1 0 0,0-1 1 0 0,0 1 0 0 0,-1-1-1 0 0,1 0 1 0 0,-1-1 0 0 0,1 1-92 0 0,-27 10 439 0 0,0-1 1 0 0,0-1-1 0 0,-13 1-439 0 0,27-8-20 0 0,-1-2-1 0 0,1 0 1 0 0,-14-1 20 0 0,21 0 35 0 0,7 0-149 0 0,1 0 0 0 0,-1 0-1 0 0,0 0 1 0 0,0 0 0 0 0,0-1 0 0 0,1 1 0 0 0,-1 0 0 0 0,0-1 0 0 0,1 0 0 0 0,-1 1 0 0 0,0-1 0 0 0,1 0 0 0 0,-2 0 114 0 0,3 0-151 0 0,0 1-1 0 0,-1-1 1 0 0,1 1-1 0 0,-1-1 1 0 0,1 1 0 0 0,0 0-1 0 0,-1-1 1 0 0,1 0-1 0 0,0 1 1 0 0,0-1 0 0 0,-1 1-1 0 0,1-1 1 0 0,0 1-1 0 0,0-1 1 0 0,0 1-1 0 0,0-1 1 0 0,0 0 0 0 0,0 1-1 0 0,0-1 1 0 0,0 1-1 0 0,0-1 1 0 0,0 1 0 0 0,0-1-1 0 0,0 0 1 0 0,0 1-1 0 0,0-1 1 0 0,0 1-1 0 0,1-1 1 0 0,-1 1 0 0 0,0-1-1 0 0,0 1 1 0 0,1-1-1 0 0,-1 1 1 0 0,0-1 0 0 0,1 1-1 0 0,-1-1 1 0 0,1 1-1 0 0,-1-1 1 0 0,1 1 151 0 0,5-8-6089 0 0</inkml:trace>
  <inkml:trace contextRef="#ctx0" brushRef="#br1" timeOffset="64740.623">9851 3015 13792 0 0,'3'-3'21'0'0,"4"-1"423"0"0,-7 4-436 0 0,-1 1 1 0 0,1-1-1 0 0,0 0 1 0 0,0 0-1 0 0,0 0 1 0 0,0 0-1 0 0,0 0 0 0 0,0 0 1 0 0,0 0-1 0 0,0 0 1 0 0,0 0-1 0 0,0 0 1 0 0,0 0-1 0 0,0 0 0 0 0,0 0 1 0 0,0 0-1 0 0,-1 0 1 0 0,1 0-1 0 0,0 0 1 0 0,0 0-1 0 0,0 0 1 0 0,0 0-1 0 0,0 0 0 0 0,0 0 1 0 0,0 0-1 0 0,0 0 1 0 0,0 0-1 0 0,0 0 1 0 0,0 0-1 0 0,-1 0 0 0 0,1 0 1 0 0,0 0-1 0 0,0 0 1 0 0,0 0-1 0 0,0 0 1 0 0,0 0-1 0 0,0 0 1 0 0,0 0-1 0 0,0 0 0 0 0,0 0 1 0 0,0 0-1 0 0,0 0 1 0 0,0 0-1 0 0,0-1 1 0 0,0 1-1 0 0,0 0 0 0 0,0 0 1 0 0,0 0-1 0 0,-1 0 1 0 0,1 0-1 0 0,0 0 1 0 0,0 0-1 0 0,0 0 1 0 0,0 0-1 0 0,0 0 0 0 0,0 0 1 0 0,0 0-1 0 0,0-1 1 0 0,0 1-1 0 0,0 0 1 0 0,0 0-1 0 0,0 0 1 0 0,0 0-1 0 0,0 0 0 0 0,0 0 1 0 0,0 0-1 0 0,0 0 1 0 0,1 0-1 0 0,-1 0 1 0 0,0 0-9 0 0,-2 0 332 0 0,-1 7-22 0 0,-1 1 0 0 0,1 0 0 0 0,0 1 1 0 0,1-1-1 0 0,0 1 0 0 0,0-1 0 0 0,0 4-310 0 0,-4 45 3512 0 0,2 49-3512 0 0,8 16 608 0 0,-4-53-608 0 0,0-49-1 0 0,0-1-1 0 0,1 4 2 0 0,1 18 42 0 0,-1-20 222 0 0,-1-13-135 0 0,1 0 0 0 0,-1 0 0 0 0,-1-1 0 0 0,0 1-1 0 0,0 0 1 0 0,-1 5-129 0 0,1-10 10 0 0,0 0-1 0 0,0 0 0 0 0,1 0 1 0 0,0 1-1 0 0,-1-1 1 0 0,1 0-1 0 0,0 3-9 0 0,0 13-343 0 0,0-20 175 0 0,0 0 1 0 0,0 0-1 0 0,-1 0 0 0 0,1 0 1 0 0,0 0-1 0 0,-1 0 0 0 0,1 0 1 0 0,-1 0-1 0 0,0 1 1 0 0,1-1-1 0 0,-1 0 0 0 0,1 0 1 0 0,-2 0 167 0 0,-2-6-1269 0 0,0-6-3499 0 0,1-1-1302 0 0</inkml:trace>
  <inkml:trace contextRef="#ctx0" brushRef="#br1" timeOffset="65048.712">9866 3178 3680 0 0,'20'-14'622'0'0,"-15"11"466"0"0,1 0 0 0 0,0 0 0 0 0,1 1 0 0 0,-1 0 0 0 0,0 0 0 0 0,1 0 0 0 0,2 1-1088 0 0,-5 0 207 0 0,1 1 0 0 0,-1 0 0 0 0,0 1 0 0 0,0-1 0 0 0,1 1-1 0 0,2 0-206 0 0,9 2 541 0 0,-13-3-386 0 0,1 1 0 0 0,-1 0 0 0 0,0-1 1 0 0,0 1-1 0 0,0 0 0 0 0,0 0 1 0 0,0 1-1 0 0,0-1 0 0 0,0 1 1 0 0,-1-1-1 0 0,1 1 0 0 0,0 0 1 0 0,-1 0-1 0 0,1 0 0 0 0,-1 0 0 0 0,0 1 1 0 0,0-1-1 0 0,0 1 0 0 0,0-1 1 0 0,0 1-1 0 0,0-1 0 0 0,-1 1 1 0 0,0 0-1 0 0,1 0 0 0 0,-1 0 0 0 0,0 0 1 0 0,0 0-1 0 0,0 0 0 0 0,-1 0 1 0 0,1 1-1 0 0,-1-1 0 0 0,0 0 1 0 0,0 0-1 0 0,0 0 0 0 0,0 1 0 0 0,0-1 1 0 0,-1 0-1 0 0,1 0 0 0 0,-1 0 1 0 0,0 0-1 0 0,0 0 0 0 0,0 0 1 0 0,0 0-1 0 0,-1 0 0 0 0,1 0 0 0 0,-1 0 1 0 0,0-1-1 0 0,0 1 0 0 0,0-1 1 0 0,-1 2-156 0 0,-4 2 143 0 0,0-1 0 0 0,0 1 0 0 0,-1-2 0 0 0,1 1 1 0 0,-1-1-1 0 0,-1 0 0 0 0,1 0 0 0 0,0-1 0 0 0,-1 0 0 0 0,-5 1-143 0 0,-4-1 156 0 0,-1 1 0 0 0,1-2 0 0 0,-1-1-1 0 0,-12 0-155 0 0,25-1-9 0 0,0 0 0 0 0,0-1 0 0 0,0 0 0 0 0,0 0 0 0 0,0 0-1 0 0,0-1 1 0 0,-3-1 9 0 0,8 3-337 0 0,1 0-138 0 0,0-4-449 0 0,0 3 829 0 0,0 0 0 0 0,0 1 0 0 0,0-1 0 0 0,0 1 0 0 0,0-1 0 0 0,0 0 0 0 0,0 1 0 0 0,0-1 0 0 0,0 0 0 0 0,0 1 0 0 0,0-1 0 0 0,0 1 0 0 0,1-1 0 0 0,-1 0 0 0 0,0 1 0 0 0,0-1 0 0 0,1 1 0 0 0,-1-1 0 0 0,0 1 0 0 0,1-1 0 0 0,-1 1 0 0 0,1-1 0 0 0,-1 1 0 0 0,1-1 0 0 0,-1 1 0 0 0,1 0 0 0 0,-1-1 0 0 0,1 1 0 0 0,-1 0 0 0 0,1-1 0 0 0,-1 1 0 0 0,1 0 95 0 0,7-4-1559 0 0,1 0-1 0 0,-1 1 0 0 0,6-1 1560 0 0,1-1-824 0 0,12-4-712 0 0</inkml:trace>
  <inkml:trace contextRef="#ctx0" brushRef="#br1" timeOffset="65639.318">10281 3123 5064 0 0,'0'0'389'0'0,"-2"0"-250"0"0,-8 3 1470 0 0,0 1 1 0 0,-1 0 0 0 0,2 0-1 0 0,-1 1 1 0 0,-2 2-1610 0 0,-2 2 524 0 0,0 0-1 0 0,0 1 1 0 0,1 1 0 0 0,0 0-1 0 0,-1 3-523 0 0,3-2 677 0 0,0 1 1 0 0,0 0-1 0 0,-5 11-677 0 0,11-16 162 0 0,1 0 0 0 0,0 0 0 0 0,0 0 0 0 0,0 1 0 0 0,1-1-1 0 0,1 1 1 0 0,-2 4-162 0 0,4-12 5 0 0,0 1-1 0 0,-1-1 0 0 0,1 0 1 0 0,0 0-1 0 0,0 0 0 0 0,0 1 1 0 0,0-1-1 0 0,0 0 0 0 0,0 0 1 0 0,0 0-1 0 0,0 1 0 0 0,1-1 1 0 0,-1 0-1 0 0,0 0 0 0 0,1 0 0 0 0,-1 0 1 0 0,1 1-1 0 0,-1-1 0 0 0,1 0 1 0 0,-1 0-1 0 0,1 0 0 0 0,0 0 1 0 0,0 0-1 0 0,-1-1 0 0 0,1 1 1 0 0,0 0-1 0 0,0 0-4 0 0,2 1 55 0 0,-2-1 36 0 0,5-1-43 0 0,0 0 0 0 0,0-1 0 0 0,0 0 0 0 0,1 0-1 0 0,-1-1 1 0 0,0 0 0 0 0,-1 0 0 0 0,1 0 0 0 0,0 0 0 0 0,0-1 0 0 0,1-1-48 0 0,4-4 239 0 0,0 1 0 0 0,0-2 0 0 0,-1 1 0 0 0,8-10-239 0 0,-16 16 14 0 0,0-1 1 0 0,0 1 0 0 0,0-1 0 0 0,-1 0 0 0 0,1 0-1 0 0,-1 0 1 0 0,1-1-15 0 0,6-12 78 0 0,11-18 42 0 0,-16 27-136 0 0,0 1 0 0 0,1-1 0 0 0,-1 0 0 0 0,2 1 0 0 0,-1 0 0 0 0,1 0 0 0 0,0 0 0 0 0,0 0 0 0 0,0 1 0 0 0,2-1 16 0 0,-1 2-20 0 0,32-21-39 0 0,-26 21 49 0 0,7 4-44 0 0,-10 3 44 0 0,-5 1 2 0 0,0 1 0 0 0,-1-1 1 0 0,0 1-1 0 0,0-1 1 0 0,0 1-1 0 0,0 0 0 0 0,0 1 8 0 0,-3-4 0 0 0,1 0 0 0 0,0 0 0 0 0,-1-1 0 0 0,0 1 0 0 0,1 0 0 0 0,-1 0 0 0 0,0 0 0 0 0,0 0 0 0 0,0-1 0 0 0,3 18 0 0 0,0-8 72 0 0,0-1 0 0 0,-1 1 0 0 0,0-1 0 0 0,0 11-72 0 0,4 27 562 0 0,-5-29-316 0 0,-1-17-199 0 0,0 1-1 0 0,0-1 1 0 0,0 1-1 0 0,0-1 1 0 0,0 1-1 0 0,1-1 1 0 0,-1 0-1 0 0,1 2-46 0 0,-1-3 30 0 0,-1 1-1 0 0,1-1 1 0 0,-1 0 0 0 0,0 0-1 0 0,1 0 1 0 0,-1-1-1 0 0,0 1 1 0 0,0 0-1 0 0,1 0 1 0 0,-1 0 0 0 0,0 0-1 0 0,0-1 1 0 0,0 1-1 0 0,0 0 1 0 0,0-1-1 0 0,0 1 1 0 0,-1 0-30 0 0,1-2 51 0 0,-1 1 0 0 0,1-1-1 0 0,0 1 1 0 0,0-1 0 0 0,0 0 0 0 0,0 1 0 0 0,0-1-1 0 0,0 0 1 0 0,0 0 0 0 0,0 0 0 0 0,0 0 0 0 0,0 0 0 0 0,1 0-1 0 0,-1 0 1 0 0,0 0 0 0 0,1 0 0 0 0,-1 0 0 0 0,0-1-51 0 0,-5-6 96 0 0,5 7-94 0 0,1-1 0 0 0,-1 1 0 0 0,0-1 0 0 0,1 1 1 0 0,-1-1-1 0 0,0 1 0 0 0,1-1 0 0 0,0 1 1 0 0,-1-1-1 0 0,1 1 0 0 0,0-1 0 0 0,0 0 0 0 0,0 1 1 0 0,0-1-3 0 0,2-25 74 0 0,-2 24-65 0 0,1-2 2 0 0,0 1 0 0 0,1 0 0 0 0,-1-1 0 0 0,1 1 0 0 0,-1 0 0 0 0,1 0 0 0 0,1-2-11 0 0,0 1-43 0 0,0 0-1 0 0,-1-1 1 0 0,0 1 0 0 0,1-5 43 0 0,-2 8-10 0 0,-1 1 0 0 0,1-1 0 0 0,0 1 1 0 0,0-1-1 0 0,0 1 0 0 0,-1-1 0 0 0,2 1 0 0 0,-1 0 0 0 0,0-1 0 0 0,0 1 0 0 0,0 0 0 0 0,0 0 0 0 0,1 0 0 0 0,-1 0 0 0 0,1 0 10 0 0,0 0-11 0 0,-1-1 0 0 0,1 1 1 0 0,-1 0-1 0 0,1 0 0 0 0,-1-1 0 0 0,0 1 0 0 0,0-1 0 0 0,1 1 0 0 0,-1-1 0 0 0,0 1 0 0 0,0-1 0 0 0,0 0 11 0 0,-1-1-28 0 0,4-3 1 0 0,12 1-46 0 0,-15 4 62 0 0,1 1 0 0 0,-1 0 0 0 0,1 0 0 0 0,0-1 0 0 0,-1 1 0 0 0,1 0 0 0 0,-1 1 0 0 0,1-1 0 0 0,-1 0 0 0 0,1 0 0 0 0,0 1 11 0 0,-1-1-3 0 0,7 5-21 0 0,4 4-32 0 0,-9-8 52 0 0,-1 1 1 0 0,0-1-1 0 0,0 1 1 0 0,1 0-1 0 0,-1 0 1 0 0,0 0-1 0 0,-1 0 0 0 0,1 0 1 0 0,0 0-1 0 0,-1 0 1 0 0,1 1-1 0 0,-1-1 1 0 0,1 0-1 0 0,-1 1 1 0 0,0-1-1 0 0,0 1 4 0 0,0 0-1 0 0,0 0 0 0 0,0 0 1 0 0,1-1-1 0 0,-1 1 0 0 0,1 0 0 0 0,0-1 1 0 0,-1 1-1 0 0,1-1 0 0 0,1 0 0 0 0,-1 1 1 0 0,0-1-1 0 0,0 0 0 0 0,2 1 1 0 0,-1-1-1 0 0,-2-1 1 0 0,0 1 0 0 0,0-1 0 0 0,0 0 0 0 0,0 0 0 0 0,0 1 0 0 0,0-1 0 0 0,-1 0 0 0 0,1 1 0 0 0,-1-1 0 0 0,1 1 0 0 0,-1-1 0 0 0,1 1 0 0 0,-1-1 0 0 0,0 1 0 0 0,0-1 0 0 0,0 1 0 0 0,0-1 0 0 0,0 1 0 0 0,0 0 0 0 0,0-1 0 0 0,0 1 0 0 0,-1-1 0 0 0,1 2 0 0 0,0-1 0 0 0,0 1 0 0 0,0 0 0 0 0,0-1 0 0 0,0 1 0 0 0,1-1 0 0 0,0 3 0 0 0,-1-3 0 0 0,0-1 0 0 0,1 1 0 0 0,-1 0 0 0 0,0-1 0 0 0,0 1 0 0 0,0-1 0 0 0,0 1 0 0 0,0-1 0 0 0,0 1 0 0 0,-1 0 0 0 0,1-1 0 0 0,0 1 0 0 0,-1-1 0 0 0,0 1 0 0 0,1-1 0 0 0,-1 1-1 0 0,0-1 1 0 0,1 0 0 0 0,-1 1 0 0 0,0-1 0 0 0,0 0 0 0 0,0 0 0 0 0,0 1 0 0 0,-1-1 0 0 0,1 1 1 0 0,-1 0 1 0 0,0 1-1 0 0,1-1 0 0 0,-1 0 1 0 0,1 1-1 0 0,0-1 0 0 0,0 1 1 0 0,0-1-1 0 0,0 1 0 0 0,0 0-1 0 0,1-2-3 0 0,0 0-1 0 0,0 0 1 0 0,-1-1-1 0 0,1 1 1 0 0,0 0 0 0 0,-1 0-1 0 0,1-1 1 0 0,0 1-1 0 0,-1 0 1 0 0,1-1-1 0 0,-1 1 1 0 0,1 0-1 0 0,-1-1 1 0 0,0 1 0 0 0,1-1-1 0 0,-1 1 1 0 0,1-1-1 0 0,-1 1 1 0 0,0-1-1 0 0,0 1 1 0 0,1-1-1 0 0,-1 0 1 0 0,0 0 0 0 0,0 1 3 0 0,-10 5-332 0 0,10-5 54 0 0,1-1-220 0 0,0 0-920 0 0,0 0-394 0 0</inkml:trace>
  <inkml:trace contextRef="#ctx0" brushRef="#br1" timeOffset="65947.171">10756 2943 15664 0 0,'4'-1'37'0'0,"4"-3"430"0"0,-7 4-130 0 0,-4 1 9 0 0,4 0 38 0 0,-1-1-380 0 0,0 1-1 0 0,1-1 0 0 0,-1 0 1 0 0,1 0-1 0 0,-1 0 0 0 0,1 1 0 0 0,-1-1 1 0 0,0 0-1 0 0,1 0 0 0 0,-1 1 1 0 0,0-1-1 0 0,1 0 0 0 0,-1 1 0 0 0,0-1 1 0 0,1 0-1 0 0,-1 1 0 0 0,0-1 1 0 0,0 1-1 0 0,1-1 0 0 0,-1 0 0 0 0,0 1 1 0 0,0-1-1 0 0,0 1 0 0 0,0-1 1 0 0,1 1-1 0 0,-1-1 0 0 0,0 1 0 0 0,0-1 1 0 0,0 0-1 0 0,0 1 0 0 0,0-1 1 0 0,0 1-1 0 0,0-1 0 0 0,0 1 0 0 0,0-1 1 0 0,-1 1-1 0 0,1-1 0 0 0,0 1 1 0 0,0-1-1 0 0,0 1 0 0 0,-1-1 0 0 0,1 0 1 0 0,0 1-1 0 0,0-1 0 0 0,-1 1 0 0 0,1-1-2 0 0,-1 1 31 0 0,1 2 42 0 0,0 0 0 0 0,0 0 0 0 0,0 0-1 0 0,0 0 1 0 0,0 0 0 0 0,0-1 0 0 0,1 3-74 0 0,0-2 57 0 0,-1 0 0 0 0,1 0 0 0 0,-1 0 1 0 0,0 0-1 0 0,0 0 0 0 0,0 0 1 0 0,-1 1-58 0 0,0 3 98 0 0,-1 0 16 0 0,1-1 0 0 0,0 1 0 0 0,0-1 0 0 0,1 1 0 0 0,0 0 0 0 0,0 0-114 0 0,0 1 243 0 0,0 0 0 0 0,-1 0 0 0 0,-1 6-243 0 0,1-6 308 0 0,0 1-1 0 0,0-1 1 0 0,1 0 0 0 0,0 3-308 0 0,1 7 290 0 0,0 0 0 0 0,-1-1-1 0 0,-1 1 1 0 0,-2 5-290 0 0,3-18 35 0 0,0 0 1 0 0,0-1 0 0 0,0 1-1 0 0,0 0 1 0 0,2 4-36 0 0,-2-5 7 0 0,1-1 1 0 0,-1 1 0 0 0,0 0 0 0 0,0 0 0 0 0,0 0 0 0 0,0 0 0 0 0,-1 2-8 0 0,-12 44 68 0 0,13-49-116 0 0,-1 1-1 0 0,1 0 1 0 0,-1-1-1 0 0,0 1 1 0 0,1 0-1 0 0,-1-1 1 0 0,0 1-1 0 0,0-1 1 0 0,0 1-1 0 0,0-1 1 0 0,-1 0-1 0 0,1 1 1 0 0,0-1-1 0 0,0 0 1 0 0,-1 0-1 0 0,1 0 1 0 0,-1 0-1 0 0,1 0 1 0 0,-1 0-1 0 0,1 0 1 0 0,-1-1-1 0 0,-1 1 49 0 0,-5 4-1399 0 0,5-5-917 0 0,-4-3-4273 0 0</inkml:trace>
  <inkml:trace contextRef="#ctx0" brushRef="#br1" timeOffset="67717.281">10777 3153 10136 0 0,'1'0'230'0'0,"41"2"736"0"0,-1 2-1 0 0,16 5-965 0 0,17 1 1781 0 0,-69-9-1553 0 0,0-1-1 0 0,-1 1 0 0 0,1 1 1 0 0,0-1-1 0 0,2 2-227 0 0,4 1 301 0 0,0-1 165 0 0,-9 1 236 0 0,-16 2 412 0 0,5-3-1209 0 0,-53 28 1458 0 0,51-26-1111 0 0,1 1 0 0 0,-1 0 0 0 0,1 1 0 0 0,0 0 0 0 0,-5 5-252 0 0,-11 8 641 0 0,24-19-619 0 0,0 1-1 0 0,1 0 1 0 0,-1-1 0 0 0,0 1-1 0 0,1 0 1 0 0,-1 0-1 0 0,1-1 1 0 0,0 1-1 0 0,-1 1-21 0 0,-10 13-574 0 0,4-9 364 0 0,6-6 174 0 0,1 0 0 0 0,-1 1 0 0 0,0-1 0 0 0,1 1 1 0 0,-1-1-1 0 0,1 1 0 0 0,0-1 0 0 0,-1 1 1 0 0,1 0-1 0 0,0 0 0 0 0,0-1 0 0 0,0 1 1 0 0,0 0-1 0 0,0 0 0 0 0,1 0 0 0 0,-1 0 1 0 0,0 0-1 0 0,1 2 36 0 0,-7 14 478 0 0,0 1 38 0 0,7-19-501 0 0,-1 1-1 0 0,1-1 0 0 0,0 1 1 0 0,0-1-1 0 0,0 1 1 0 0,0-1-1 0 0,0 1 0 0 0,0-1 1 0 0,0 0-1 0 0,1 1 1 0 0,-1-1-1 0 0,0 1 0 0 0,0-1 1 0 0,0 1-1 0 0,0-1 1 0 0,0 0-1 0 0,1 1 0 0 0,-1-1 1 0 0,0 1-1 0 0,0-1 1 0 0,1 0-1 0 0,-1 1 1 0 0,0-1-1 0 0,1 0 0 0 0,-1 1 1 0 0,0-1-1 0 0,1 0 1 0 0,-1 0-1 0 0,0 1 0 0 0,1-1 1 0 0,-1 0-1 0 0,1 0 1 0 0,-1 0-1 0 0,0 1 0 0 0,1-1-14 0 0,0 1 180 0 0,-1-1-180 0 0,0 0 1 0 0,0 0 0 0 0,0 0 0 0 0,-1 0 0 0 0,1 1 0 0 0,0-1 0 0 0,0 0 0 0 0,0 0 0 0 0,0 0 0 0 0,0 0 0 0 0,0 0 0 0 0,0 0-1 0 0,0 0 1 0 0,0 1 0 0 0,0-1 0 0 0,0 0 0 0 0,0 0 0 0 0,0 0 0 0 0,0 0 0 0 0,0 0 0 0 0,0 0 0 0 0,0 0 0 0 0,0 1 0 0 0,0-1 0 0 0,0 0-1 0 0,0 0 1 0 0,0 0 0 0 0,0 0 0 0 0,0 0 0 0 0,0 0 0 0 0,0 0 0 0 0,0 1 0 0 0,1-1 0 0 0,-1 0 0 0 0,0 0 0 0 0,0 0 0 0 0,0 0 0 0 0,0 0-1 0 0,0 0 1 0 0,0 0-1 0 0,12 3 0 0 0,6 0 0 0 0,-12-6 0 0 0,0 1 0 0 0,7-1 57 0 0,-8 3 71 0 0,-1-1 0 0 0,0 1 0 0 0,0-1 0 0 0,0 0 0 0 0,0 0 0 0 0,0-1 0 0 0,0 1-1 0 0,-1-1 1 0 0,1 0 0 0 0,0 0 0 0 0,1-2-128 0 0,16-7 551 0 0,-18 10-547 0 0,-1 0 1 0 0,0 0 0 0 0,0 0 0 0 0,0 0 0 0 0,0 0-1 0 0,0 0 1 0 0,0-1 0 0 0,0 1 0 0 0,0-1 0 0 0,-1 1-1 0 0,1-1 1 0 0,0 0-5 0 0,4-8 1 0 0,-5 8-8 0 0,0 0 0 0 0,0 0-1 0 0,0 1 1 0 0,0-1 0 0 0,1 0 0 0 0,-1 1 0 0 0,1-1-1 0 0,-1 1 1 0 0,2-1 7 0 0,3-3-50 0 0,-1 1-93 0 0,0 0-1 0 0,0 0 0 0 0,-1 0 1 0 0,0-1-1 0 0,1 0 144 0 0,-3 3-55 0 0,-1 0-1 0 0,0 1 1 0 0,0-1 0 0 0,0 0 0 0 0,0 0-1 0 0,-1 0 1 0 0,1 0 0 0 0,0 0 0 0 0,-1 0 0 0 0,1 0-1 0 0,-1 0 1 0 0,0 0 0 0 0,0 0 0 0 0,1 0-1 0 0,-1 0 1 0 0,-1 0 0 0 0,1 0 0 0 0,0-1 55 0 0,-1-3-71 0 0,0 4 66 0 0,1 1 0 0 0,-1-1 0 0 0,1 1 0 0 0,0-1 0 0 0,0 1 0 0 0,0-1 0 0 0,0 1 0 0 0,0-1 0 0 0,0 1 0 0 0,0-1 0 0 0,0 1 0 0 0,1-1 0 0 0,-1 1 0 0 0,1-1 0 0 0,-1 1 0 0 0,1-1 0 0 0,-1 1 0 0 0,1 0 0 0 0,0-2 5 0 0,3-2 0 0 0,-2 2 0 0 0,-1 1 0 0 0,1-1 0 0 0,-1 1 0 0 0,1-1 0 0 0,-1 0 0 0 0,0 0 0 0 0,0 1 0 0 0,0-1 0 0 0,0 0 0 0 0,-1 0 0 0 0,1 0 0 0 0,-1 0 0 0 0,0-2 0 0 0,1 2 0 0 0,-1 1 0 0 0,1 0 0 0 0,0 0 0 0 0,0 0 0 0 0,0 0 0 0 0,0 0 0 0 0,0 0 0 0 0,0 0 0 0 0,1 0 0 0 0,-1 0 0 0 0,0 1 0 0 0,1-1 0 0 0,0 1 0 0 0,-1-1 0 0 0,1 1 0 0 0,0-1 0 0 0,0 1 0 0 0,0 0 0 0 0,0 0 0 0 0,1-1 0 0 0,-3 2 0 0 0,0 0 0 0 0,0 0 0 0 0,1-1 0 0 0,-1 1 0 0 0,0 0 0 0 0,0 0 0 0 0,1-1 0 0 0,-1 1 0 0 0,0 0 0 0 0,1 0 0 0 0,-1 0 0 0 0,0 0 0 0 0,1-1 0 0 0,-1 1 0 0 0,0 0 0 0 0,1 0 0 0 0,-1 0 0 0 0,0 0 0 0 0,1 0 0 0 0,-1 0 0 0 0,0 0 0 0 0,1 0 0 0 0,-1 0 0 0 0,1 0 0 0 0,-1 0 0 0 0,0 0 0 0 0,1 0 0 0 0,-1 0 0 0 0,0 1 0 0 0,2-1 0 0 0,10 5 0 0 0,-11-5 0 0 0,-1 0 0 0 0,1 0 0 0 0,-1 0 0 0 0,1 0 0 0 0,-1 0 0 0 0,0 0 0 0 0,1 0 0 0 0,-1 0 0 0 0,1 0 0 0 0,-1 1 0 0 0,0-1 0 0 0,1 0 0 0 0,-1 0 0 0 0,0 1 0 0 0,1-1 0 0 0,-1 0 0 0 0,0 0 0 0 0,1 1 0 0 0,-1-1 0 0 0,0 0 0 0 0,0 1 0 0 0,1-1 0 0 0,-1 0 0 0 0,0 1 0 0 0,0-1 0 0 0,1 0 0 0 0,-1 1 0 0 0,0-1 0 0 0,0 1 0 0 0,0-1 0 0 0,0 0 0 0 0,0 1 0 0 0,0-1 0 0 0,1 3 0 0 0,5 4 0 0 0,-5-6 0 0 0,0 0 0 0 0,0 0 0 0 0,-1 0 0 0 0,1 0 0 0 0,0-1 0 0 0,-1 1 0 0 0,1 0 0 0 0,0 0 0 0 0,-1 0 0 0 0,1 0 0 0 0,-1 0 0 0 0,0 0 0 0 0,1 0 0 0 0,-1 1 0 0 0,0-1 0 0 0,0 0 0 0 0,0 0 0 0 0,0 0 0 0 0,1 0 0 0 0,-1 0 0 0 0,-1 0 0 0 0,1 1 0 0 0,0-1 0 0 0,0 0 0 0 0,0 0 0 0 0,-1 0 0 0 0,1 1 0 0 0,-1 1 0 0 0,1 1 0 0 0,0-1 0 0 0,0 1 0 0 0,1-1 0 0 0,-1 0 0 0 0,0 1 0 0 0,1-1 0 0 0,0 1 0 0 0,0-1 0 0 0,0 0 0 0 0,1 3 0 0 0,0-2 0 0 0,-1 0 0 0 0,1 1 0 0 0,-1-1 0 0 0,0 0 0 0 0,-1 1 0 0 0,1 0 0 0 0,6 64 0 0 0,-7-68 0 0 0,0 1 0 0 0,0-1 0 0 0,0 0 0 0 0,0 1 0 0 0,1-1 0 0 0,-1 0 0 0 0,1 1 0 0 0,-1-1 0 0 0,1 0 0 0 0,-1 0 0 0 0,1 1 0 0 0,0-1 0 0 0,-1 0 0 0 0,1 0 0 0 0,0 0 0 0 0,0 0 0 0 0,0 0 0 0 0,0 0 0 0 0,0 0 0 0 0,0-1 0 0 0,0 1 0 0 0,4 4 0 0 0,-4-4 21 0 0,-1-1 0 0 0,1 0 0 0 0,0 1 1 0 0,-1-1-1 0 0,1 0 0 0 0,-1 1 0 0 0,1-1 0 0 0,0 0 0 0 0,-1 0 0 0 0,1 0 0 0 0,0 0 0 0 0,-1 1 0 0 0,1-1 0 0 0,0 0 0 0 0,-1 0 0 0 0,1 0 0 0 0,0 0 0 0 0,-1-1 0 0 0,1 1 0 0 0,0 0 0 0 0,-1 0 0 0 0,1 0 0 0 0,-1 0 0 0 0,1-1 0 0 0,0 1 0 0 0,-1 0 0 0 0,1-1 1 0 0,-1 1-1 0 0,1 0 0 0 0,-1-1 0 0 0,1 1 0 0 0,-1-1 0 0 0,1 1 0 0 0,-1-1 0 0 0,1 1 0 0 0,-1-1 0 0 0,1 1-21 0 0,12-18 340 0 0,-14-12-453 0 0,8 9-300 0 0,-6 19 369 0 0,0 0-1 0 0,0 0 0 0 0,0 0 0 0 0,0 0 0 0 0,-1 0 1 0 0,1 0-1 0 0,-1 0 0 0 0,1-1 0 0 0,-1 1 0 0 0,0 0 0 0 0,0-2 45 0 0,-2-4-64 0 0,2 6 61 0 0,0 1 0 0 0,-1 0 1 0 0,1 0-1 0 0,0-1 1 0 0,0 1-1 0 0,0 0 1 0 0,-1-1-1 0 0,1 1 1 0 0,1 0-1 0 0,-1-1 1 0 0,0 1-1 0 0,0 0 1 0 0,0-1-1 0 0,1 1 0 0 0,-1 0 1 0 0,1-1-1 0 0,0 0 3 0 0,20-39-436 0 0,-20 39 343 0 0,1 0 0 0 0,-1-1-1 0 0,1 1 1 0 0,0 0-1 0 0,-1 0 1 0 0,1 0-1 0 0,0 0 1 0 0,0 0 0 0 0,1 1-1 0 0,-1-1 1 0 0,0 0-1 0 0,0 1 1 0 0,1 0 0 0 0,-1-1-1 0 0,1 1 1 0 0,-1 0-1 0 0,3 0 94 0 0,6-1-16 0 0,-10 2 16 0 0,0 0 0 0 0,0 0 0 0 0,0 0 0 0 0,0 0 0 0 0,0 1 0 0 0,0-1 0 0 0,0 0 0 0 0,0 1 0 0 0,0-1 0 0 0,0 0 0 0 0,0 1 0 0 0,0-1 0 0 0,0 1 0 0 0,0 0 0 0 0,0-1 0 0 0,-1 1 0 0 0,1 0 0 0 0,0-1 0 0 0,0 1 0 0 0,-1 0 0 0 0,1 0 0 0 0,0 1 0 0 0,10 24 0 0 0,-7-15 0 0 0,-3-8 0 0 0,0 1 0 0 0,0 0 0 0 0,-1 0 0 0 0,1-1 0 0 0,-1 1 0 0 0,0 0 0 0 0,0 0 0 0 0,0 0 0 0 0,-1 0 0 0 0,1-1 0 0 0,0 1 0 0 0,1-1 0 0 0,-1 1 0 0 0,0-1 0 0 0,1 0 0 0 0,0 1 0 0 0,0 0 0 0 0,0 0 51 0 0,1 1-1 0 0,-1 0 0 0 0,0 0 0 0 0,0 0 0 0 0,0 0 0 0 0,-1 0 1 0 0,0 0-1 0 0,0 3-50 0 0,5 11 635 0 0,-5-17-569 0 0,1-1 0 0 0,-1 1 0 0 0,1-1 0 0 0,-1 1 0 0 0,1 0 0 0 0,-1-1 1 0 0,0 1-1 0 0,0-1 0 0 0,0 1 0 0 0,0 0 0 0 0,0-1 0 0 0,0 1 0 0 0,0 0-66 0 0,-2 3 137 0 0,2-4-78 0 0,-1 0 1 0 0,1 1-1 0 0,-1-1 1 0 0,1 0-1 0 0,0 1 0 0 0,-1-1 1 0 0,1 0-1 0 0,0 1 1 0 0,0-1-1 0 0,0 0 1 0 0,0 1-1 0 0,0-1 0 0 0,0 0 1 0 0,0 1-1 0 0,0-1 1 0 0,1 0-1 0 0,-1 1 0 0 0,1-1 1 0 0,-1 0-1 0 0,1 1 1 0 0,-1-1-1 0 0,1 0 1 0 0,0 0-1 0 0,-1 0 0 0 0,1 0 1 0 0,0 0-1 0 0,0 0 1 0 0,0 0-1 0 0,0 0 1 0 0,0 0-1 0 0,0 0-59 0 0,2 2 69 0 0,-2-2-59 0 0,1 0-1 0 0,-1 0 1 0 0,1 0-1 0 0,-1 0 1 0 0,0 0 0 0 0,0 0-1 0 0,0 1 1 0 0,0-1 0 0 0,0 0-1 0 0,1 2-9 0 0,-2-3-8 0 0,1 0-1 0 0,0 1 1 0 0,-1-1-1 0 0,1 0 0 0 0,0 0 1 0 0,-1 1-1 0 0,1-1 1 0 0,0 0-1 0 0,0 0 0 0 0,-1 0 1 0 0,1 0-1 0 0,0 0 1 0 0,0 0-1 0 0,-1 0 1 0 0,1 0-1 0 0,0 0 0 0 0,0 0 1 0 0,-1 0-1 0 0,1 0 1 0 0,0-1-1 0 0,0 1 1 0 0,-1 0-1 0 0,1 0 0 0 0,0-1 1 0 0,0 1 8 0 0,18-8 85 0 0,31-39 603 0 0,-30 32-1094 0 0,16-9 406 0 0,13-9-166 0 0,-43 29 127 0 0,0 1 0 0 0,0-1 0 0 0,0 1 0 0 0,1 0 0 0 0,3-1 39 0 0,26-12-209 0 0,-28 11 224 0 0,-1 0 1 0 0,0 0-1 0 0,0-1 1 0 0,-1 0-1 0 0,0 0 1 0 0,0 0-1 0 0,0-1 1 0 0,0 0-1 0 0,-1 0 1 0 0,2-5-16 0 0,-6 11 7 0 0,-1 1 0 0 0,0 0 0 0 0,0-1 0 0 0,0 1 0 0 0,1 0 1 0 0,-1-1-1 0 0,0 1 0 0 0,0-1 0 0 0,0 1 0 0 0,0 0 0 0 0,1-1 0 0 0,-1 1 1 0 0,0-1-1 0 0,0 1 0 0 0,0 0 0 0 0,0-1 0 0 0,0 1 0 0 0,0-1 0 0 0,0 1 1 0 0,0-1-1 0 0,-1 1 0 0 0,1 0 0 0 0,0-1-7 0 0,-9-9 45 0 0,7 8-26 0 0,0 1-15 0 0,2 0-4 0 0,-1 1 1 0 0,1-1-1 0 0,-1 1 0 0 0,0-1 0 0 0,1 1 1 0 0,-1 0-1 0 0,0-1 0 0 0,1 1 0 0 0,-1 0 0 0 0,0-1 1 0 0,1 1-1 0 0,-1 0 0 0 0,0 0 0 0 0,1 0 1 0 0,-1 0-1 0 0,0 0 0 0 0,0 0 0 0 0,1 0 0 0 0,-1 0 1 0 0,0 0-1 0 0,1 0 0 0 0,-1 0 0 0 0,0 0 1 0 0,0 0-2 0 0,-7 0 2 0 0,3 1-1 0 0,-1-1 0 0 0,1 1 0 0 0,0 0 0 0 0,0 1 0 0 0,0-1 0 0 0,0 1 0 0 0,0 0 0 0 0,-4 2 0 0 0,-37 23 0 0 0,39-23 0 0 0,5-3 0 0 0,1 0 0 0 0,1-1 0 0 0,-1 0 0 0 0,0 1 0 0 0,0-1 0 0 0,1 1 0 0 0,-1-1 0 0 0,1 1 0 0 0,-1-1 0 0 0,0 1 0 0 0,1 0 0 0 0,-1-1 0 0 0,1 1 0 0 0,-1 0 0 0 0,1-1 0 0 0,-1 1 0 0 0,1 0 0 0 0,0 0 0 0 0,-1-1 0 0 0,1 1 0 0 0,0 0 0 0 0,0 0 0 0 0,-1 0 0 0 0,1 0 0 0 0,0 0 0 0 0,-1 1 0 0 0,1-1 0 0 0,-1 0 0 0 0,0 1 0 0 0,1-1 0 0 0,-1 0 0 0 0,0 0 0 0 0,0 1 0 0 0,0-1 0 0 0,0 0 0 0 0,0 0 0 0 0,0 0 0 0 0,0 0 0 0 0,-1 0 0 0 0,1 0 0 0 0,0-1 0 0 0,0 1 0 0 0,0-1 0 0 0,1 1 0 0 0,-1-1 0 0 0,0 1 0 0 0,1 0 0 0 0,-1-1 0 0 0,0 1 0 0 0,1 0 0 0 0,-1 0 0 0 0,1-1 0 0 0,-1 1 0 0 0,1 0 0 0 0,0 0 0 0 0,-1 0 0 0 0,1 0 0 0 0,0 0 0 0 0,-1-1 0 0 0,1 1 0 0 0,0 0 0 0 0,0 0 0 0 0,0 0 0 0 0,0 0 0 0 0,0 0 0 0 0,0 0 0 0 0,0 1 0 0 0,0-1 1 0 0,0 1-1 0 0,0 0 0 0 0,0-1 0 0 0,0 1 0 0 0,0-1 1 0 0,-1 1-1 0 0,1 0 0 0 0,-1 0 0 0 0,1-1-3 0 0,0 0 0 0 0,-1 0 1 0 0,1 0-1 0 0,0-1 0 0 0,-1 1 0 0 0,1 0 1 0 0,0 0-1 0 0,0 0 0 0 0,0 0 0 0 0,0 0 0 0 0,0 0 1 0 0,0-1-1 0 0,0 1 0 0 0,0 0 0 0 0,0 0 1 0 0,1 0-1 0 0,-1 0 0 0 0,0 0 0 0 0,0-1 0 0 0,1 1 1 0 0,-1 0-1 0 0,1 0 0 0 0,-1 0 0 0 0,1-1 1 0 0,-1 1-1 0 0,1 0 0 0 0,0 0 3 0 0,6 4-14 0 0,-6-5 13 0 0,0 0 0 0 0,0 1 1 0 0,-1-1-1 0 0,1 1 1 0 0,0-1-1 0 0,0 1 0 0 0,-1-1 1 0 0,1 1-1 0 0,0 0 1 0 0,-1-1-1 0 0,1 1 0 0 0,-1 0 1 0 0,1 0-1 0 0,-1-1 0 0 0,1 1 1 0 0,-1 0-1 0 0,0 0 1 0 0,1 0 0 0 0,0 0-3 0 0,0 0 0 0 0,0-1-1 0 0,0 1 1 0 0,0 0 0 0 0,0 0 0 0 0,0 0 0 0 0,0-1 0 0 0,0 1 0 0 0,1-1 0 0 0,-1 1 0 0 0,0-1 0 0 0,1 1 0 0 0,-1-1 0 0 0,0 0 0 0 0,1 0 0 0 0,-1 1 0 0 0,1-1 3 0 0,2 0-2 0 0,75 13-815 0 0,-65-12 493 0 0,-9-1-12 0 0,0 0 0 0 0,0 0 0 0 0,0-1 0 0 0,0 0 0 0 0,0 0 0 0 0,0 0 0 0 0,0-1 0 0 0,0 1 0 0 0,0-1-1 0 0,4-3 337 0 0,18-5-1650 0 0,-20 8 926 0 0,0 0 0 0 0,0-1 0 0 0,0 0 0 0 0,0 0 0 0 0,-1-1 0 0 0,0 1 0 0 0,1-1-1 0 0,-1-1 1 0 0,5-4 724 0 0,1-1 737 0 0,0-1-1 0 0,0 0 1 0 0,3-6-737 0 0,-13 15 452 0 0,-2 2-76 0 0,0 0-58 0 0,-1 0-210 0 0,0 1 1 0 0,0-1-1 0 0,0 1 0 0 0,1-1 0 0 0,-1 1 0 0 0,0-1 1 0 0,1 1-1 0 0,-1 0 0 0 0,0 0 0 0 0,1-1 1 0 0,-1 1-1 0 0,1 0 0 0 0,-1 0 0 0 0,1 0 0 0 0,-1 0-108 0 0,-3 5 723 0 0,-5 4 20 0 0,1 0 1 0 0,0 1-1 0 0,1 0 1 0 0,-5 10-744 0 0,10-18 59 0 0,0 0 0 0 0,0 1-1 0 0,1-1 1 0 0,-1 0 0 0 0,1 1-1 0 0,-1-1 1 0 0,1 1 0 0 0,1-1 0 0 0,-1 1-1 0 0,0-1 1 0 0,1 1 0 0 0,0 0 0 0 0,0-1-1 0 0,0 1 1 0 0,0 0 0 0 0,0-1-1 0 0,1 1 1 0 0,-1-1 0 0 0,1 1 0 0 0,0 0-1 0 0,2 2-58 0 0,-3-4 25 0 0,1-1 0 0 0,0 1 0 0 0,0-1 0 0 0,0 0 0 0 0,0 1-1 0 0,0-1 1 0 0,0 0 0 0 0,0 0 0 0 0,1 1 0 0 0,-1-1 0 0 0,0 0-1 0 0,1 0 1 0 0,-1 0 0 0 0,1-1 0 0 0,-1 1 0 0 0,1 0 0 0 0,-1-1-1 0 0,1 1 1 0 0,-1 0 0 0 0,1-1 0 0 0,0 0 0 0 0,-1 1 0 0 0,1-1 0 0 0,0 0-1 0 0,0 0 1 0 0,0 0-25 0 0,3 0 62 0 0,0 0 1 0 0,1 0-1 0 0,-1 0 0 0 0,0-1 1 0 0,0 0-1 0 0,0 0 0 0 0,0 0 0 0 0,1-1-62 0 0,5-2 138 0 0,-1 0 0 0 0,1-1 0 0 0,-1 0-1 0 0,0-1 1 0 0,3-2-138 0 0,-10 6 15 0 0,0 0 0 0 0,0 0-1 0 0,0-1 1 0 0,-1 1 0 0 0,1-1 0 0 0,-1 0 0 0 0,0 0-1 0 0,0 0 1 0 0,0 0 0 0 0,0 0 0 0 0,0 0-1 0 0,-1-1 1 0 0,1 1 0 0 0,-1 0 0 0 0,0-1-1 0 0,0 1 1 0 0,0-1 0 0 0,0-2-15 0 0,0-2 14 0 0,-1 0 1 0 0,0 0-1 0 0,0 0 1 0 0,-1 0-1 0 0,0 1 1 0 0,0-1-1 0 0,-1 0 0 0 0,0 1-14 0 0,1 2-63 0 0,-1 1 0 0 0,1 0-1 0 0,-1 0 1 0 0,0 0 0 0 0,0 0-1 0 0,0 1 1 0 0,-1-1 0 0 0,1 1-1 0 0,-1-1 1 0 0,0 1 0 0 0,0 0-1 0 0,0 0 1 0 0,0 0 0 0 0,0 0-1 0 0,-2 0 64 0 0,4 2-12 0 0,0 1 0 0 0,0-1 0 0 0,0 1 0 0 0,0-1-1 0 0,0 1 1 0 0,0-1 0 0 0,0 1 0 0 0,0 0 0 0 0,0 0 0 0 0,0-1-1 0 0,0 1 1 0 0,0 0 0 0 0,0 0 0 0 0,0 0 0 0 0,0 0 0 0 0,0 0-1 0 0,-1 1 1 0 0,1-1 0 0 0,0 0 0 0 0,0 0 0 0 0,0 1 0 0 0,0-1-1 0 0,0 1 13 0 0,1-1 0 0 0,-1 0 0 0 0,1 0 0 0 0,-1 0 0 0 0,1 1 0 0 0,-1-1 0 0 0,1 0 0 0 0,0 0 0 0 0,-1 0 0 0 0,1 1 0 0 0,0-1 0 0 0,-1 0 0 0 0,1 1 0 0 0,0-1 0 0 0,-1 0 0 0 0,1 1 0 0 0,0-1 0 0 0,0 0 0 0 0,0 1 0 0 0,-1-1 0 0 0,1 1 0 0 0,0-1 0 0 0,0 0 0 0 0,0 1 0 0 0,0-1 0 0 0,-1 1 0 0 0,1-1 0 0 0,0 1 0 0 0,2 2 0 0 0,-2 0 0 0 0,1-1 0 0 0,-1 0 0 0 0,1 1 0 0 0,0-1 0 0 0,0 0 0 0 0,0 0 0 0 0,0 1 0 0 0,1-1 0 0 0,-1 0 0 0 0,0 0 0 0 0,1 0 0 0 0,-1 0 0 0 0,1 0 0 0 0,1-1 0 0 0,0 1 0 0 0,-1 0 0 0 0,1-1 0 0 0,0 1 0 0 0,0-1 0 0 0,0 0 0 0 0,0 0 0 0 0,0 0 0 0 0,3 1 0 0 0,1-1 26 0 0,4 3-22 0 0,0-2 0 0 0,0 0 1 0 0,0 0-1 0 0,1-1 0 0 0,3 0-4 0 0,-5-1-60 0 0,-4 1 81 0 0,0-1 0 0 0,0-1 1 0 0,0 1-1 0 0,0-1 1 0 0,-1 0-1 0 0,1 0 0 0 0,0 0 1 0 0,3-2-22 0 0,-3 1-15 0 0,-1 0 1 0 0,1 0-1 0 0,-1-1 0 0 0,1 0 1 0 0,-1 0-1 0 0,0 0 1 0 0,0 0-1 0 0,0-1 1 0 0,-1 0-1 0 0,1 0 1 0 0,-1 0-1 0 0,3-3 15 0 0,-2 1 28 0 0,-4 4 14 0 0,1 1 0 0 0,-1 0 0 0 0,0-1 0 0 0,0 1 0 0 0,1-1-1 0 0,-1 0 1 0 0,0 1 0 0 0,-1-1 0 0 0,1 0 0 0 0,0 1 0 0 0,0-2-42 0 0,-11 32-52 0 0,8-22 49 0 0,-1-1 1 0 0,1 1-1 0 0,0 0 0 0 0,0 1 0 0 0,1-1 0 0 0,0 0 0 0 0,0 2 3 0 0,0 8 0 0 0,1 14 0 0 0,1-25-2 0 0,0-2 9 0 0,-1 1 1 0 0,1-1 0 0 0,0 1 0 0 0,1-1 0 0 0,-1 1-1 0 0,1 0-7 0 0,-1-4 25 0 0,0 1 0 0 0,0 0-1 0 0,0-1 1 0 0,0 1 0 0 0,1-1 0 0 0,-1 0-1 0 0,0 1 1 0 0,1-1 0 0 0,-1 0-1 0 0,1 0 1 0 0,-1 0 0 0 0,1 0-1 0 0,-1 0 1 0 0,1 0 0 0 0,0-1 0 0 0,0 1-1 0 0,0 0-24 0 0,1 0 38 0 0,0-1 1 0 0,0 0-1 0 0,0 1 0 0 0,-1-1 0 0 0,1 0 0 0 0,0 0 0 0 0,0-1 0 0 0,0 1 1 0 0,0 0-1 0 0,0-1 0 0 0,-1 0 0 0 0,1 0 0 0 0,0 0 0 0 0,0 0 0 0 0,0 0-38 0 0,11-6 203 0 0,-1 0 0 0 0,7-4-203 0 0,-7 3 104 0 0,-7 4-102 0 0,0 0 1 0 0,0 0-1 0 0,-1-1 1 0 0,1 0-1 0 0,-1 0 1 0 0,0 0-1 0 0,3-5-2 0 0,27-43-1 0 0,-17 26-1 0 0,17-17 2 0 0,-29 38 0 0 0,-2 2 0 0 0,-3 3 0 0 0,0 0 0 0 0,1 0 0 0 0,-1 0 0 0 0,1 0 0 0 0,-1 1 0 0 0,1-1 0 0 0,-1 0 0 0 0,1 1 0 0 0,0-1 0 0 0,-1 1 0 0 0,1-1 0 0 0,0 1 0 0 0,0 0 0 0 0,-1 0 0 0 0,2-1 0 0 0,-2 2 0 0 0,1-1 0 0 0,0 0 0 0 0,-1 1 0 0 0,1-1 0 0 0,-1 1 0 0 0,1-1 0 0 0,-1 1 0 0 0,1 0 0 0 0,-1-1 0 0 0,1 1 0 0 0,-1 0 0 0 0,0 0 0 0 0,1 0 0 0 0,-1 0 0 0 0,3 3 0 0 0,-1 0 0 0 0,0 0 0 0 0,1 0 0 0 0,-2 1 0 0 0,1-1 0 0 0,0 1 0 0 0,-1-1 0 0 0,0 1 0 0 0,0 0 0 0 0,0 0 0 0 0,0 3 0 0 0,1 1 0 0 0,0-1 0 0 0,1 1 0 0 0,2 3 0 0 0,-2-6 0 0 0,0-1 0 0 0,1 1 0 0 0,0-1 0 0 0,0 0 0 0 0,0 0 0 0 0,1-1 0 0 0,0 1 0 0 0,0-1 0 0 0,0-1 0 0 0,0 1 0 0 0,0-1 0 0 0,1 0 0 0 0,-1 0 0 0 0,4 0 0 0 0,-7-2 0 0 0,9 9 0 0 0,-11-9 29 0 0,0-1 0 0 0,-1 1-1 0 0,1 0 1 0 0,0 0 0 0 0,0 0 0 0 0,-1 0-1 0 0,1 0 1 0 0,-1 0 0 0 0,1 0-1 0 0,-1 0 1 0 0,1 0 0 0 0,-1 0 0 0 0,1 0-1 0 0,-1 0 1 0 0,0 0 0 0 0,0 0-1 0 0,0 0 1 0 0,1 0 0 0 0,-1 0 0 0 0,0 0-1 0 0,0 0 1 0 0,-1 1 0 0 0,1-1-1 0 0,0 0 1 0 0,0 0 0 0 0,0 0 0 0 0,-1 1-29 0 0,0 0 67 0 0,0 0-1 0 0,-1 0 1 0 0,1 0 0 0 0,-1 0 0 0 0,1 0 0 0 0,-1 0 0 0 0,0 0 0 0 0,0-1 0 0 0,0 1 0 0 0,0 0 0 0 0,0-1 0 0 0,-2 1-67 0 0,-10 6-93 0 0,0-1-1 0 0,-1-1 1 0 0,0-1 0 0 0,0 0-1 0 0,0-1 1 0 0,-1 0-1 0 0,-10 0 94 0 0,-2 2-2297 0 0,8-3-5762 0 0</inkml:trace>
  <inkml:trace contextRef="#ctx0" brushRef="#br1" timeOffset="62158.308">7402 3007 13824 0 0,'0'0'314'0'0,"0"0"46"0"0,0 0 22 0 0,0 0-50 0 0,0 0-139 0 0,0 0 240 0 0,0 0 130 0 0,0 0 21 0 0,0 0-15 0 0,2 8 355 0 0,10 92 1859 0 0,-9-55-2324 0 0,-2-26 101 0 0,0-1-1 0 0,2 1 1 0 0,2 10-560 0 0,4 14-333 0 0,-7-30 324 0 0,1 1-1 0 0,0-1 1 0 0,1 0 0 0 0,1 2 9 0 0,0 7 91 0 0,-4-14-4817 0 0,-1-8-2068 0 0</inkml:trace>
  <inkml:trace contextRef="#ctx0" brushRef="#br1" timeOffset="62687.636">7265 3289 13304 0 0,'-1'0'28'0'0,"1"0"0"0"0,0 0 1 0 0,0-1-1 0 0,0 1 1 0 0,0 0-1 0 0,0 0 1 0 0,0 0-1 0 0,0 0 0 0 0,0-1 1 0 0,0 1-1 0 0,0 0 1 0 0,0 0-1 0 0,0 0 0 0 0,0 0 1 0 0,0-1-1 0 0,1 1 1 0 0,-1 0-1 0 0,0 0 0 0 0,0 0 1 0 0,0 0-1 0 0,0-1 1 0 0,0 1-1 0 0,0 0 1 0 0,0 0-1 0 0,0 0 0 0 0,0 0 1 0 0,1 0-1 0 0,-1 0 1 0 0,0 0-1 0 0,0-1 0 0 0,0 1 1 0 0,0 0-1 0 0,0 0 1 0 0,1 0-1 0 0,-1 0 1 0 0,0 0-1 0 0,0 0 0 0 0,0 0 1 0 0,0 0-1 0 0,1 0 1 0 0,-1 0-1 0 0,0 0 0 0 0,0 0-28 0 0,16-6 673 0 0,29-3 95 0 0,-25 5 11 0 0,10-3 652 0 0,48-13-224 0 0,-55 13-1245 0 0,1 2 0 0 0,7 0 38 0 0,-9 1 25 0 0,-1 0 1 0 0,-1-1-1 0 0,8-3-25 0 0,-21 5 0 0 0,1 1 0 0 0,1 0 0 0 0,6 0 0 0 0,34-8 0 0 0,-38 9 0 0 0,-3 4-29 0 0,-6-2-114 0 0,-2-1-11 0 0,0 0 151 0 0,0 0-1 0 0,0 0 1 0 0,1 0 0 0 0,-1 0 0 0 0,0 0 0 0 0,0 0 0 0 0,0 0 0 0 0,0 0-1 0 0,0 0 1 0 0,0 1 0 0 0,1-1 0 0 0,-1 0 0 0 0,0 0 0 0 0,0 0 0 0 0,0 0 0 0 0,0 0-1 0 0,0 0 1 0 0,0 0 0 0 0,0 0 0 0 0,1 0 0 0 0,-1 1 0 0 0,0-1 0 0 0,0 0-1 0 0,0 0 1 0 0,0 0 0 0 0,0 0 0 0 0,0 0 0 0 0,0 0 0 0 0,0 1 0 0 0,0-1-1 0 0,0 0 1 0 0,0 0 0 0 0,0 0 0 0 0,0 0 0 0 0,0 0 0 0 0,0 1 0 0 0,0-1-1 0 0,0 0 1 0 0,0 0 0 0 0,0 0 0 0 0,0 0 0 0 0,0 0 0 0 0,0 1 3 0 0,-5 6-25 0 0,-8 3 58 0 0,13-10-34 0 0,-7 7 104 0 0,-1 0-1 0 0,1 0 1 0 0,0 0 0 0 0,1 1 0 0 0,0 0 0 0 0,0 1-1 0 0,1-1 1 0 0,0 1 0 0 0,0 0 0 0 0,-1 4-103 0 0,-5 9 400 0 0,11-21-353 0 0,0 0 1 0 0,-1 0 0 0 0,1 0-1 0 0,0 0 1 0 0,0 0 0 0 0,0-1-1 0 0,0 1 1 0 0,0 0 0 0 0,0 0-1 0 0,0 0 1 0 0,0 0 0 0 0,0 0-1 0 0,0 0 1 0 0,0 0 0 0 0,1 0-1 0 0,-1 0 1 0 0,0 0 0 0 0,1 0-1 0 0,-1-1 1 0 0,0 1 0 0 0,1 0-48 0 0,0 1-151 0 0,0 1 156 0 0,0-1 0 0 0,0 1 0 0 0,1-1 0 0 0,-1 0-1 0 0,1 1 1 0 0,0-1 0 0 0,0 0 0 0 0,0 0-1 0 0,0 0 1 0 0,0 0 0 0 0,0-1 0 0 0,0 1 0 0 0,0 0-1 0 0,1-1 1 0 0,-1 0 0 0 0,1 1 0 0 0,-1-1 0 0 0,1 0-1 0 0,-1 0 1 0 0,1 0 0 0 0,0-1 0 0 0,-1 1 0 0 0,1-1-1 0 0,0 1 1 0 0,0-1 0 0 0,-1 0 0 0 0,3 0-5 0 0,4-1 93 0 0,0 0 1 0 0,-1-1-1 0 0,1 0 1 0 0,0 0-1 0 0,0-1 1 0 0,-1 0-1 0 0,0 0 1 0 0,4-3-94 0 0,47-25 717 0 0,-57 29-657 0 0,0 0-1 0 0,0 0 1 0 0,0 0-1 0 0,0 0 1 0 0,0 0-1 0 0,-1 0 1 0 0,1-1-1 0 0,-1 1 1 0 0,0-1-1 0 0,1 1-59 0 0,4-10 90 0 0,-4 10-88 0 0,-1 0-1 0 0,0-1 0 0 0,0 1 1 0 0,0 0-1 0 0,0-1 0 0 0,0 1 1 0 0,0-1-1 0 0,-1 1 0 0 0,1-1 1 0 0,-1 0-1 0 0,1 1 0 0 0,-1-1 1 0 0,0 1-1 0 0,0-1 0 0 0,-1 1 1 0 0,1-1-1 0 0,0 0 0 0 0,-1 1 1 0 0,0-1-1 0 0,1 1 0 0 0,-1-1 1 0 0,0 1-1 0 0,0 0 0 0 0,0-1 1 0 0,-1 1-1 0 0,1 0 0 0 0,-1 0 1 0 0,1 0-1 0 0,-1 0 0 0 0,0-1-1 0 0,-3-1-43 0 0,0 1-1 0 0,-1-1 0 0 0,1 1 1 0 0,-1 0-1 0 0,0 1 0 0 0,0-1 0 0 0,0 1 1 0 0,0 0-1 0 0,-1 0 0 0 0,1 1 1 0 0,0 0-1 0 0,-1 0 0 0 0,1 1 44 0 0,-9-1-206 0 0,-1 1 0 0 0,1 1 0 0 0,0 0 0 0 0,-15 4 206 0 0,14 2-596 0 0,3 0-1123 0 0,4-7-4287 0 0,9 0 3960 0 0</inkml:trace>
  <inkml:trace contextRef="#ctx0" brushRef="#br1" timeOffset="62984.552">8035 2995 15664 0 0,'0'0'356'0'0,"0"0"49"0"0,0 0 21 0 0,0 0-42 0 0,0 2-180 0 0,2 6 263 0 0,-1 1 0 0 0,0-1 0 0 0,0 1 0 0 0,-1-1 0 0 0,0 1-1 0 0,-1 2-466 0 0,1 1 494 0 0,0 0 0 0 0,0 0 0 0 0,2 5-494 0 0,14 103 1573 0 0,-14-100-1459 0 0,0 0-1 0 0,-1 3-113 0 0,3 29-175 0 0,-3-48 173 0 0,-1 0 0 0 0,0 0-1 0 0,-1-1 1 0 0,1 1-1 0 0,0 0 1 0 0,-2 2 2 0 0,2-5-149 0 0,0 0 0 0 0,0 0 0 0 0,0 0 0 0 0,-1 0 0 0 0,1 0 0 0 0,0 0 0 0 0,-1 0 0 0 0,1 0 0 0 0,0 0 0 0 0,-1-1 0 0 0,1 1 1 0 0,-1 0-1 0 0,0 0 0 0 0,1-1 0 0 0,-1 1 0 0 0,0 0 0 0 0,1 0 0 0 0,-1-1 0 0 0,0 1 0 0 0,1-1 0 0 0,-1 1 0 0 0,0-1 0 0 0,0 1 0 0 0,0-1 0 0 0,0 1 0 0 0,0-1 0 0 0,0 0 0 0 0,0 1 149 0 0,-6-3-7018 0 0</inkml:trace>
  <inkml:trace contextRef="#ctx0" brushRef="#br1" timeOffset="63705.11">8007 3212 10136 0 0,'2'-1'230'0'0,"5"-3"-101"0"0,0 0 0 0 0,1 1 0 0 0,0 0 0 0 0,-1 1 0 0 0,1-1 0 0 0,0 1 0 0 0,4 0-129 0 0,17-2 1403 0 0,15 0-1403 0 0,5 4 1366 0 0,-1 1 0 0 0,0 3 0 0 0,1 2-1366 0 0,40 3 2421 0 0,-32-1-603 0 0,-76-18-1364 0 0,0 8-454 0 0,1 1 0 0 0,0 0 0 0 0,-1 1 0 0 0,1 1 0 0 0,0 1 0 0 0,-8 1 0 0 0,22-2 8 0 0,0 0-1 0 0,1 0 0 0 0,-1 0 0 0 0,0 0 1 0 0,1 0-1 0 0,-1 1 0 0 0,1-1 0 0 0,0 1 0 0 0,0 0 1 0 0,-1 0-1 0 0,1 0 0 0 0,0 1 0 0 0,1-1 1 0 0,-1 1-1 0 0,0 0 0 0 0,1-1 0 0 0,-1 1 1 0 0,1 0-1 0 0,0 1 0 0 0,0-1 0 0 0,-1 2-7 0 0,-3 8 178 0 0,5-12-170 0 0,0 0 0 0 0,1 0 0 0 0,-1 0 0 0 0,0 0 0 0 0,1 1 0 0 0,-1-1 0 0 0,0 0 0 0 0,1 1 0 0 0,0-1 0 0 0,-1 0 0 0 0,1 1 0 0 0,0-1 0 0 0,0 0 0 0 0,0 1 0 0 0,0-1 0 0 0,0 1 0 0 0,0-1 0 0 0,0 0 0 0 0,0 1 0 0 0,0-1 0 0 0,1 0 0 0 0,-1 2-8 0 0,5 11-215 0 0,-5-12 201 0 0,0-1-1 0 0,1 1 0 0 0,-1-1 1 0 0,0 1-1 0 0,1-1 1 0 0,-1 1-1 0 0,1-1 0 0 0,0 0 1 0 0,-1 1-1 0 0,1-1 1 0 0,0 0-1 0 0,0 0 1 0 0,0 1-1 0 0,0-1 0 0 0,0 0 15 0 0,2 1 7 0 0,0 0 0 0 0,0 0 0 0 0,0 0 0 0 0,0 0 0 0 0,0 0 0 0 0,0-1 0 0 0,0 1 0 0 0,1-1 0 0 0,-1 0 0 0 0,0 0 0 0 0,1 0 0 0 0,-1-1 0 0 0,1 1 0 0 0,-1-1 0 0 0,1 0 0 0 0,0 0 0 0 0,-1 0 0 0 0,3 0-7 0 0,4-2 336 0 0,1 0-1 0 0,0 0 0 0 0,0-1 1 0 0,-1-1-1 0 0,3 0-335 0 0,-6 1 1 0 0,0 0-1 0 0,-1 0 1 0 0,1-1 0 0 0,-1 0-1 0 0,0 0 1 0 0,0 0 0 0 0,0-1 0 0 0,0 0-1 0 0,-1 0 1 0 0,4-4-1 0 0,4-8 58 0 0,0-1 0 0 0,-1-1 0 0 0,1-3-58 0 0,-12 22 0 0 0,-1 0 0 0 0,0 0 0 0 0,1 0 0 0 0,-1 0 0 0 0,0 0 0 0 0,1 0 0 0 0,-1 1 0 0 0,0-1 0 0 0,1 0 0 0 0,-1 0 0 0 0,0 0 0 0 0,1 0 0 0 0,-1 1 0 0 0,0-1 0 0 0,1 0 0 0 0,-1 0 0 0 0,0 0 0 0 0,0 1 0 0 0,1-1 0 0 0,-1 0 0 0 0,0 1 0 0 0,0-1 0 0 0,0 0 0 0 0,1 1 0 0 0,-1-1 0 0 0,0 0 0 0 0,0 0 0 0 0,0 1 0 0 0,0-1 0 0 0,0 1 0 0 0,0-1 0 0 0,8 13 0 0 0,4 17 36 0 0,-7-18-66 0 0,1 1-1 0 0,0-1 1 0 0,0 0-1 0 0,1 0 1 0 0,5 6 30 0 0,-10-16-10 0 0,1 1 0 0 0,-1 0 0 0 0,1-1 0 0 0,-1 1 0 0 0,1-1 0 0 0,0 0 0 0 0,0 0 0 0 0,0 0 0 0 0,0 0 0 0 0,0-1 0 0 0,0 1 0 0 0,1-1 0 0 0,-1 0 0 0 0,0 1 0 0 0,1-2 0 0 0,-1 1 0 0 0,1 0 0 0 0,-1-1 0 0 0,1 1 0 0 0,-1-1 0 0 0,1 0 0 0 0,0-1 0 0 0,1 1 10 0 0,9-3 66 0 0,0 1 0 0 0,0-2 1 0 0,-1 0-1 0 0,0-1 0 0 0,0 0 1 0 0,0-1-1 0 0,0-1 0 0 0,-1 0 1 0 0,0 0-1 0 0,0-1 0 0 0,-1-1 1 0 0,3-2-67 0 0,-8 4 22 0 0,0 1 1 0 0,0-1-1 0 0,0-1 1 0 0,-1 1-1 0 0,0-1 1 0 0,0 1-1 0 0,-1-2 1 0 0,0 1 0 0 0,0 0-1 0 0,-1-1 1 0 0,0 1-1 0 0,0-1 1 0 0,-1 0-1 0 0,-1 0 1 0 0,1 0-1 0 0,-1-5-21 0 0,1-17-194 0 0,-2 0 0 0 0,-1 1 1 0 0,-2-1-1 0 0,-1-5 193 0 0,2 26 2 0 0,1 1-1 0 0,-1-1 0 0 0,-1 1 0 0 0,0 0 1 0 0,-1-2-2 0 0,3 8-5 0 0,-1 0 0 0 0,1 0 1 0 0,0 0-1 0 0,-1 1 0 0 0,0-1 1 0 0,1 0-1 0 0,-1 1 0 0 0,0-1 0 0 0,0 1 1 0 0,-1 0-1 0 0,1 0 0 0 0,0 0 1 0 0,-1 0-1 0 0,1 0 0 0 0,-1 0 1 0 0,0 1-1 0 0,-1-1 5 0 0,-3 1-15 0 0,4 2 18 0 0,1 0 0 0 0,0 0 0 0 0,0 0 0 0 0,0 1 0 0 0,0-1 0 0 0,0 0 0 0 0,0 1 0 0 0,0-1 0 0 0,1 1 0 0 0,-1 0-1 0 0,0 0 1 0 0,1-1 0 0 0,-1 1 0 0 0,1 0 0 0 0,0 0 0 0 0,0 1 0 0 0,0-1 0 0 0,0 0 0 0 0,0 0 0 0 0,0 0 0 0 0,0 1 0 0 0,0 1-3 0 0,-1 6-1 0 0,-1 0 1 0 0,1 0 0 0 0,1 1 0 0 0,-1 6 0 0 0,0 16 0 0 0,0-14 0 0 0,1 0 0 0 0,1 0 0 0 0,1 15 0 0 0,4 25 0 0 0,-4-32 0 0 0,2-1 0 0 0,3 11 0 0 0,-5-28 0 0 0,1-1 0 0 0,1 0 0 0 0,-1 0 0 0 0,2-1 0 0 0,-1 1 0 0 0,1-1 0 0 0,0 1 0 0 0,0-1 0 0 0,5 5 0 0 0,-8-10-22 0 0,5 6 41 0 0,1-1-1 0 0,0 1 1 0 0,4 3-19 0 0,-8-9-123 0 0,-1 0 0 0 0,0 0 0 0 0,1 0-1 0 0,-1-1 1 0 0,1 1 0 0 0,0-1 0 0 0,0 0 0 0 0,-1 0 0 0 0,1 0 0 0 0,0 0 0 0 0,0 0-1 0 0,0 0 1 0 0,0-1 0 0 0,0 0 0 0 0,1 1 123 0 0,21-4-1004 0 0,-2-5-11 0 0</inkml:trace>
  <inkml:trace contextRef="#ctx0" brushRef="#br1" timeOffset="69807.688">8783 3672 13824 0 0,'0'0'1061'0'0,"-2"-2"-692"0"0,-10-17 137 0 0,11 18-9 0 0,1 1 13 0 0,0 0 2 0 0,0 0 0 0 0,0 0 0 0 0,0 0 0 0 0,0 0-69 0 0,1 17-278 0 0,1 5 467 0 0,0 0 0 0 0,-1 1 0 0 0,-2 4-632 0 0,1-3 191 0 0,1 1 0 0 0,2 17-191 0 0,-1-27 302 0 0,-2-1 1 0 0,0 9-303 0 0,1 13 168 0 0,0-13-132 0 0,-2-1-1 0 0,-2 19-35 0 0,-1-1 65 0 0,-7 21-1 0 0,9-55 52 0 0,1 0 0 0 0,-1 0 0 0 0,0 0-1 0 0,0 0 1 0 0,-3 4-116 0 0,0 1 148 0 0,4-9-247 0 0,0-1 0 0 0,0 0 0 0 0,0 0 1 0 0,0 1-1 0 0,0-1 0 0 0,0 0 0 0 0,0 0 1 0 0,0 0-1 0 0,0 0 0 0 0,0 0 1 0 0,0-1-1 0 0,-1 1 0 0 0,1 0 0 0 0,0-1 1 0 0,-1 1-1 0 0,0 0 99 0 0,-6 3-5836 0 0,5-1-1045 0 0</inkml:trace>
  <inkml:trace contextRef="#ctx0" brushRef="#br1" timeOffset="71053.459">8569 4071 8752 0 0,'1'-1'673'0'0,"29"-18"247"0"0,-22 14-377 0 0,-1 0 0 0 0,1 0 1 0 0,0 1-1 0 0,0 0 0 0 0,9-2-543 0 0,0 0 553 0 0,0-1 0 0 0,0 0 0 0 0,7-6-553 0 0,31-7 2522 0 0,-40 13-2257 0 0,0 1 1 0 0,0 1-1 0 0,1 0 0 0 0,-1 0 1 0 0,1 2-1 0 0,0 0 0 0 0,0 1 1 0 0,0 1-1 0 0,3 0-265 0 0,-15 2-7 0 0,1-1 0 0 0,-1 1 0 0 0,0 1-1 0 0,1-1 1 0 0,-1 1 0 0 0,0 0 0 0 0,0-1 0 0 0,0 2 0 0 0,0-1-1 0 0,-1 0 1 0 0,1 1 0 0 0,-1 0 0 0 0,1 0 0 0 0,-1 0-1 0 0,0 0 1 0 0,0 0 0 0 0,0 1 0 0 0,0-1 0 0 0,-1 1 0 0 0,0 0-1 0 0,1 0 8 0 0,0 5 132 0 0,0 0 0 0 0,0-1-1 0 0,-1 1 1 0 0,0 0 0 0 0,0 0-1 0 0,-1 0 1 0 0,0 1 0 0 0,-1-1-1 0 0,0 0 1 0 0,0 0 0 0 0,-1 0-1 0 0,-2 8-131 0 0,2-9 104 0 0,-1-1-1 0 0,0 1 0 0 0,-1-1 1 0 0,1 1-1 0 0,-2-1 0 0 0,0 2-103 0 0,2-7 192 0 0,-3 2-32 0 0,-1-5-128 0 0,5 0-23 0 0,1 0-1 0 0,-1 0 0 0 0,0 0 0 0 0,1 0 0 0 0,-1 1 0 0 0,0-1 1 0 0,1 0-1 0 0,-1 0 0 0 0,1 0 0 0 0,0 0 0 0 0,-1 0 1 0 0,1-1-1 0 0,0 1 0 0 0,-1 0 0 0 0,1 0 0 0 0,0 0 1 0 0,0 0-1 0 0,0 0 0 0 0,0 0 0 0 0,0 0 0 0 0,0 0 0 0 0,0 0 1 0 0,1-1-1 0 0,-1 1 0 0 0,0 0 0 0 0,1 0 0 0 0,-1 0-8 0 0,2-4-1 0 0,-1 0-1 0 0,1 0 1 0 0,0 0-1 0 0,0 1 1 0 0,1-2 1 0 0,13-19-213 0 0,2 0 1 0 0,7-7 212 0 0,-24 31-11 0 0,4-5-40 0 0,1 0 1 0 0,0 1-1 0 0,0 0 1 0 0,0 0 0 0 0,1 0-1 0 0,1 0 51 0 0,26-21-3 0 0,-26 21 3 0 0,0-1 0 0 0,0 1 0 0 0,1 1 0 0 0,0 0 0 0 0,-1 0 0 0 0,1 1 0 0 0,0 0 0 0 0,7-2 0 0 0,5-1 0 0 0,-19 5-1 0 0,2-1-9 0 0,2 0 0 0 0,-1 0-1 0 0,0 1 1 0 0,0 0 0 0 0,0 0 0 0 0,1 0-1 0 0,-1 1 1 0 0,1-1 0 0 0,4 2 10 0 0,12-2-139 0 0,-20 0 133 0 0,0 1-1 0 0,0 0 0 0 0,0 0 0 0 0,0 0 0 0 0,0 0 0 0 0,-1 0 1 0 0,1 0-1 0 0,0 0 0 0 0,0 0 0 0 0,0 1 0 0 0,0-1 0 0 0,0 1 1 0 0,0 0-1 0 0,0-1 0 0 0,0 1 0 0 0,-1 0 0 0 0,2 1 7 0 0,15 9-60 0 0,-17-10 58 0 0,0 0 0 0 0,0-1-1 0 0,-1 1 1 0 0,1 0-1 0 0,0 0 1 0 0,0 0 0 0 0,-1 0-1 0 0,1 0 1 0 0,-1 0-1 0 0,1 0 1 0 0,0 0 0 0 0,-1 0-1 0 0,0 0 1 0 0,1 0-1 0 0,-1 0 1 0 0,0 0 0 0 0,1 0-1 0 0,-1 0 1 0 0,0 0 0 0 0,0 0-1 0 0,0 0 1 0 0,0 1-1 0 0,0-1 1 0 0,0 0 0 0 0,0 0-1 0 0,-1 0 1 0 0,1 0-1 0 0,0 0 1 0 0,-1 0 0 0 0,1 0-1 0 0,0 0 1 0 0,-1 0-1 0 0,0 1 3 0 0,0-1 7 0 0,-1 6-7 0 0,-1 0 0 0 0,-1-1 0 0 0,1 1 0 0 0,-1-1 0 0 0,0 0 0 0 0,-1 0 0 0 0,1-1 0 0 0,-1 1 0 0 0,0-1 0 0 0,-1 0 0 0 0,-5 4 0 0 0,-3 2 1 0 0,-2 0 3 0 0,1 2 0 0 0,0 0-1 0 0,-12 14-3 0 0,1-5 61 0 0,22-19-59 0 0,1 0 0 0 0,-1 0-1 0 0,1 0 1 0 0,-1 0 0 0 0,1 1-1 0 0,0-1 1 0 0,0 1-1 0 0,0 0 1 0 0,1 0 0 0 0,-1 1-2 0 0,2-4 4 0 0,-9 27 196 0 0,10-27-192 0 0,-1 1 0 0 0,1-1 0 0 0,0 1 0 0 0,0 0 1 0 0,0-1-1 0 0,0 1 0 0 0,0-1 0 0 0,0 1 0 0 0,0-1 0 0 0,1 1 1 0 0,-1 0-1 0 0,1-1 0 0 0,-1 1 0 0 0,1-1 0 0 0,-1 0 0 0 0,1 1-8 0 0,3 10 0 0 0,-4-11 0 0 0,0-1 0 0 0,0 1 0 0 0,0-1 0 0 0,0 1 0 0 0,0 0 0 0 0,1-1 0 0 0,-1 1 0 0 0,0-1 0 0 0,0 1 0 0 0,1-1 0 0 0,-1 1 0 0 0,0-1 0 0 0,1 1 0 0 0,-1-1 0 0 0,0 1 0 0 0,1-1 0 0 0,-1 1 0 0 0,1-1 0 0 0,-1 1 0 0 0,0-1 0 0 0,1 0 0 0 0,-1 1 0 0 0,1-1 0 0 0,-1 0 0 0 0,1 1 0 0 0,0-1 0 0 0,0 0 0 0 0,3 2 15 0 0,0-1-1 0 0,1 0 1 0 0,-1 0 0 0 0,1 0-1 0 0,0-1 1 0 0,-1 1-1 0 0,1-1 1 0 0,0 0-1 0 0,-1 0 1 0 0,1-1-1 0 0,-1 0 1 0 0,1 1 0 0 0,-1-2-1 0 0,1 1 1 0 0,-1 0-1 0 0,5-3-14 0 0,2-1 86 0 0,-1 0 0 0 0,1-1-1 0 0,-1 0 1 0 0,0-1 0 0 0,8-7-86 0 0,-12 7 24 0 0,0 0 1 0 0,0 0-1 0 0,-1 0 1 0 0,1-1-1 0 0,-2 1 1 0 0,2-4-25 0 0,-5 9 5 0 0,46-88 127 0 0,-45 88-202 0 0,4-3 2 0 0,-5 5 66 0 0,-1-1 1 0 0,1 1-1 0 0,0-1 0 0 0,-1 1 0 0 0,1 0 0 0 0,0-1 0 0 0,0 1 0 0 0,0 0 0 0 0,-1 0 0 0 0,1 0 1 0 0,0-1-1 0 0,0 1 0 0 0,0 0 0 0 0,-1 0 0 0 0,1 0 0 0 0,0 0 0 0 0,0 1 0 0 0,0-1 1 0 0,-1 0-1 0 0,1 0 0 0 0,0 0 0 0 0,0 1 0 0 0,0-1 0 0 0,-1 0 0 0 0,2 1 2 0 0,0 0-17 0 0,0 1-1 0 0,0-1 0 0 0,0 1 0 0 0,-1-1 1 0 0,1 1-1 0 0,0 0 0 0 0,0 0 1 0 0,-1 0-1 0 0,1 1 18 0 0,3 5-54 0 0,0 1-1 0 0,-1-1 1 0 0,0 1-1 0 0,1 4 55 0 0,7 16 112 0 0,1-2 0 0 0,5 8-112 0 0,-15-27 14 0 0,-2-7 51 0 0,0 0 8 0 0,3 5 3 0 0,-3-5 16 0 0,-1-1-80 0 0,1-1 0 0 0,0 1 0 0 0,0 0-1 0 0,0-1 1 0 0,-1 1 0 0 0,1-1 0 0 0,0 1 0 0 0,-1-1-1 0 0,1 1 1 0 0,0-1 0 0 0,-1 0 0 0 0,1 1 0 0 0,-1-1-1 0 0,1 0 1 0 0,-1 1 0 0 0,1-1 0 0 0,-1 0 0 0 0,0 0-1 0 0,1 0-11 0 0,8-18 82 0 0,-8 16-68 0 0,7-20 50 0 0,-6 17-62 0 0,0 0-1 0 0,0 0 0 0 0,1 0 0 0 0,0 0 0 0 0,0 1 0 0 0,0 0 0 0 0,5-6-1 0 0,-1 3-97 0 0,0 0 0 0 0,1 0 0 0 0,0 1 0 0 0,0 0-1 0 0,4-2 98 0 0,-8 7-50 0 0,-1-1-1 0 0,1 1 0 0 0,0 1 0 0 0,0-1 0 0 0,-1 1 1 0 0,1-1-1 0 0,0 1 0 0 0,0 0 0 0 0,0 0 0 0 0,1 1 1 0 0,-1-1-1 0 0,0 1 0 0 0,0 0 0 0 0,0 0 0 0 0,2 1 51 0 0,-1 0 0 0 0,-1 1 0 0 0,0 0 0 0 0,0 0 0 0 0,0 1 0 0 0,-1-1 0 0 0,1 1 0 0 0,-1 0 0 0 0,1 0 0 0 0,-1 0 0 0 0,0 0 0 0 0,2 4 0 0 0,2 0 0 0 0,10 12 66 0 0,-1 0-1 0 0,-1 1 0 0 0,9 17-65 0 0,-23-35 26 0 0,14 32 1208 0 0,-15-33-1116 0 0,0-1 90 0 0,0 0 42 0 0,0-3 220 0 0,0-3-455 0 0,0 0-14 0 0,-1 0 0 0 0,1 0 0 0 0,1 0 0 0 0,-1 0 1 0 0,1 0-1 0 0,0 1 0 0 0,0-1 0 0 0,1 0 0 0 0,0 0 1 0 0,0 1-1 0 0,0-1 0 0 0,2-3-1 0 0,9-13-187 0 0,-11 18 92 0 0,1-1 1 0 0,-1 0 0 0 0,1 1 0 0 0,0-1-1 0 0,4-2 95 0 0,-7 6 0 0 0,4-3-75 0 0,0 0-1 0 0,0 0 1 0 0,0 1 0 0 0,0-1-1 0 0,2 1 76 0 0,-5 2-12 0 0,0 0 0 0 0,0 1-1 0 0,0-1 1 0 0,0 0-1 0 0,0 1 1 0 0,1-1-1 0 0,-1 1 1 0 0,0 0-1 0 0,1-1 1 0 0,-1 1 0 0 0,0 0-1 0 0,0 0 1 0 0,1 0-1 0 0,-1 0 1 0 0,0 0-1 0 0,1 0 1 0 0,-1 0-1 0 0,0 0 1 0 0,1 1 0 0 0,-1-1-1 0 0,0 0 1 0 0,0 1-1 0 0,1-1 1 0 0,-1 1-1 0 0,1 0 13 0 0,10 8-9 0 0,0 1 0 0 0,0 0 0 0 0,-1 1 0 0 0,0 0 0 0 0,-1 1 0 0 0,-1 0 0 0 0,0 1 0 0 0,4 6 9 0 0,2-1-37 0 0,-13-17 31 0 0,0 1 1 0 0,0 0-1 0 0,0 0 0 0 0,-1 0 1 0 0,1 0-1 0 0,-1 0 1 0 0,1 0-1 0 0,-1 0 0 0 0,1 2 6 0 0,0-1-34 0 0,-1-1-1 0 0,1 1 0 0 0,0 0 1 0 0,0-1-1 0 0,0 0 0 0 0,1 0 0 0 0,-1 1 1 0 0,1-1-1 0 0,-1 0 0 0 0,1-1 1 0 0,0 1 34 0 0,-2-1-332 0 0,1 0-1 0 0,0 0 1 0 0,0 0 0 0 0,0 0 0 0 0,0 0 0 0 0,0 0 0 0 0,0-1 0 0 0,0 1 0 0 0,0-1 0 0 0,0 0 0 0 0,0 1 332 0 0,6-4-1502 0 0</inkml:trace>
  <inkml:trace contextRef="#ctx0" brushRef="#br1" timeOffset="71337.811">10328 3930 17015 0 0,'-16'-6'1543'0'0,"13"7"-1499"0"0,0 1 1 0 0,1-1-1 0 0,-1 0 0 0 0,0 1 1 0 0,1-1-1 0 0,-1 1 0 0 0,1 0-44 0 0,-10 6 10 0 0,5-4 46 0 0,0 1 1 0 0,0 0-1 0 0,1 0 0 0 0,0 1 0 0 0,0 0 0 0 0,-2 2-56 0 0,7-5 21 0 0,-1-1-1 0 0,1 1 0 0 0,0 0 0 0 0,-1-1 1 0 0,1 1-1 0 0,1 0 0 0 0,-1 0 0 0 0,0 0 1 0 0,1 0-1 0 0,-1 2-20 0 0,-2 8 13 0 0,3-11-11 0 0,-1 1 0 0 0,1 0-1 0 0,0-1 1 0 0,0 1-1 0 0,0-1 1 0 0,0 1 0 0 0,0 0-1 0 0,1-1 1 0 0,-1 1-1 0 0,1-1 1 0 0,-1 1 0 0 0,1-1-1 0 0,0 1 1 0 0,0-1-1 0 0,0 0 1 0 0,0 1 0 0 0,1-1-1 0 0,1 2-1 0 0,3 5 32 0 0,1-1-1 0 0,0 0 1 0 0,1 0-1 0 0,0 0-31 0 0,8 8 67 0 0,9 3 56 0 0,2 2-168 0 0,-25-20 216 0 0,-1 1 0 0 0,0-1 0 0 0,0 0 0 0 0,0 1 0 0 0,0-1 0 0 0,0 1-1 0 0,0 0 1 0 0,0-1 0 0 0,-1 1 0 0 0,1 0 0 0 0,0-1 0 0 0,-1 1 0 0 0,1 0 0 0 0,-1 0 0 0 0,0-1 0 0 0,0 1 0 0 0,0 1-171 0 0,0-3 34 0 0,0 1 0 0 0,0 0 1 0 0,0 0-1 0 0,0 0 1 0 0,0 0-1 0 0,-1 0 1 0 0,1-1-1 0 0,0 1 0 0 0,-1 0 1 0 0,1 0-1 0 0,-1-1 1 0 0,1 1-1 0 0,-1 0 1 0 0,1 0-1 0 0,-1-1 0 0 0,1 1 1 0 0,-1 0-1 0 0,0-1 1 0 0,1 1-1 0 0,-1-1 1 0 0,0 1-1 0 0,0-1 0 0 0,1 1 1 0 0,-1-1-1 0 0,0 0-34 0 0,-24 9 481 0 0,12-6-273 0 0,1 1-157 0 0,-1-1 0 0 0,0 0 0 0 0,-3 0-51 0 0,-10 1-289 0 0,24-4-140 0 0,0 1 0 0 0,0-1-1 0 0,0-1 1 0 0,-1 1 0 0 0,1 0 0 0 0,0 0 0 0 0,0-1 0 0 0,0 1-1 0 0,0-1 430 0 0,0 0-2068 0 0</inkml:trace>
  <inkml:trace contextRef="#ctx0" brushRef="#br1" timeOffset="71620.028">10480 4080 7368 0 0,'23'-3'666'0'0,"-8"4"-509"0"0,-12 1-46 0 0,-2 0 115 0 0,7 2 858 0 0,-7-4-962 0 0,-1 0-1 0 0,0 1 1 0 0,1-1-1 0 0,-1 0 1 0 0,1 0-1 0 0,-1 0 1 0 0,0 0-1 0 0,1 0 1 0 0,-1 1-1 0 0,1-1 0 0 0,-1 0 1 0 0,0 0-1 0 0,1 0 1 0 0,-1 1-1 0 0,0-1 1 0 0,1 0-1 0 0,-1 1 1 0 0,0-1-1 0 0,0 0 0 0 0,1 1 1 0 0,-1-1-1 0 0,0 0 1 0 0,0 1-1 0 0,1-1 1 0 0,-1 1-1 0 0,0-1 1 0 0,0 0-1 0 0,0 1 1 0 0,0-1-1 0 0,0 1 0 0 0,0-1 1 0 0,0 0-1 0 0,0 1 1 0 0,0-1-1 0 0,0 1 1 0 0,0-1-1 0 0,0 1 1 0 0,0-1-1 0 0,0 0 1 0 0,0 1-1 0 0,0-1 0 0 0,0 1 1 0 0,0-1-1 0 0,-1 1 1 0 0,1-1-1 0 0,0 0 1 0 0,0 1-1 0 0,0-1 1 0 0,-1 0-122 0 0,0 3 442 0 0,0 0 1 0 0,1-1-1 0 0,-1 1 1 0 0,0-1-1 0 0,1 1 1 0 0,-1 0-1 0 0,1-1 1 0 0,0 1-1 0 0,0 0 1 0 0,0 2-443 0 0,1-2 214 0 0,-1 1 0 0 0,0-1 0 0 0,-1 0 1 0 0,1 0-1 0 0,0 1 0 0 0,-2 2-214 0 0,1-3 148 0 0,-1 1 0 0 0,1 0 0 0 0,0 0 1 0 0,1 0-1 0 0,-1 0 0 0 0,1 0 0 0 0,-1 1 0 0 0,1-1 0 0 0,1 2-148 0 0,-1-3 70 0 0,0-1-1 0 0,-1 0 1 0 0,1 1-1 0 0,0-1 1 0 0,-1 0-1 0 0,1 1 1 0 0,-1-1-1 0 0,0 0 1 0 0,0 0-1 0 0,-1 2-69 0 0,1-2 48 0 0,0 1 1 0 0,0-1-1 0 0,1 0 0 0 0,-1 0 0 0 0,0 1 0 0 0,1-1 0 0 0,-1 0 0 0 0,1 1 0 0 0,0-1 0 0 0,0 0 0 0 0,0 1-48 0 0,1 5 173 0 0,-2-6-168 0 0,1 1 0 0 0,0-1-1 0 0,0 0 1 0 0,1 0-1 0 0,-1 0 1 0 0,0 1 0 0 0,1-1-1 0 0,-1 0 1 0 0,1 0-1 0 0,0 0 1 0 0,0 0 0 0 0,0 0-1 0 0,0 0 1 0 0,0 0-1 0 0,0 0 1 0 0,0 0 0 0 0,1 0-1 0 0,0 0-4 0 0,-2-1 0 0 0,1-1 0 0 0,0 1 0 0 0,0 0-1 0 0,0 0 1 0 0,0-1 0 0 0,0 1 0 0 0,0-1 0 0 0,0 1-1 0 0,1-1 1 0 0,-1 1 0 0 0,0-1 0 0 0,0 1 0 0 0,0-1 0 0 0,0 0-1 0 0,1 0 1 0 0,-1 0 0 0 0,0 0 0 0 0,0 1 0 0 0,0-2-1 0 0,2 1 1 0 0,-1 0-12 0 0,5-14-2330 0 0,-6 6 1124 0 0</inkml:trace>
  <inkml:trace contextRef="#ctx0" brushRef="#br1" timeOffset="71922.921">10602 3827 15464 0 0,'0'0'705'0'0,"0"0"-11"0"0,0 0-416 0 0,0 0-92 0 0,0 0 6 0 0,0 0 0 0 0,0 0-21 0 0,6 14 16 0 0,-1-2-44 0 0,0-1 0 0 0,1-1 0 0 0,1 2-143 0 0,9 18-19 0 0,-16-29 11 0 0,1 0 0 0 0,0 0 0 0 0,-1 0-1 0 0,1 0 1 0 0,0 0 0 0 0,0 0-1 0 0,0 0 1 0 0,0 0 0 0 0,0 0-1 0 0,0 0 1 0 0,0 0 0 0 0,0-1 0 0 0,2 1 8 0 0,-2 0-34 0 0,0-1 0 0 0,-1 1 0 0 0,1-1 1 0 0,0 1-1 0 0,0 0 0 0 0,0-1 0 0 0,0 1 1 0 0,-1 0-1 0 0,1 0 0 0 0,0-1 0 0 0,-1 1 1 0 0,1 0-1 0 0,0 0 0 0 0,-1 0 1 0 0,1 0-1 0 0,-1 0 0 0 0,0 0 0 0 0,1 0 1 0 0,-1 0-1 0 0,0 0 34 0 0,1 2-123 0 0,1-1 0 0 0,-1 0 0 0 0,0 0 0 0 0,0 0 0 0 0,1 0 0 0 0,-1 0 0 0 0,1 0 0 0 0,0 0 0 0 0,-1 0 0 0 0,1-1 0 0 0,0 1 0 0 0,0-1 0 0 0,0 1 0 0 0,0-1 0 0 0,1 0 0 0 0,0 1 123 0 0,0-1-51 0 0,-1 1-1 0 0,0-1 1 0 0,0 1 0 0 0,0-1 0 0 0,0 1 0 0 0,0 0-1 0 0,0 0 1 0 0,0 0 0 0 0,0 0 0 0 0,0 0-1 0 0,-1 0 1 0 0,2 2 51 0 0,-2 9-237 0 0,-1-12 210 0 0,0 1 1 0 0,0-1-1 0 0,0 1 0 0 0,0-1 1 0 0,0 1-1 0 0,1-1 0 0 0,-1 0 1 0 0,0 1-1 0 0,1-1 0 0 0,-1 0 1 0 0,1 2 26 0 0,1-1-4 0 0,-1 1 0 0 0,1 0 0 0 0,-1-1 1 0 0,0 1-1 0 0,0 0 0 0 0,0 0 1 0 0,0 0-1 0 0,-1 0 0 0 0,1 0 1 0 0,-1 0-1 0 0,1 0 0 0 0,-1 0 1 0 0,0 2 3 0 0,0-3 16 0 0,0 0 1 0 0,1 1-1 0 0,-1-1 1 0 0,1 0-1 0 0,0 0 1 0 0,0 1-1 0 0,-1-1 1 0 0,2 0-1 0 0,0 2-16 0 0,-1-2 48 0 0,0 0 0 0 0,0 0 0 0 0,0 0-1 0 0,0 0 1 0 0,0 0 0 0 0,-1 0 0 0 0,1 0-1 0 0,-1 0 1 0 0,1 2-48 0 0,-7 27 759 0 0,6-15-238 0 0,0-2 98 0 0,0 0 1 0 0,-1 0-1 0 0,-1 0 0 0 0,0 0-619 0 0,2-9 250 0 0,-1-1 0 0 0,1 1-1 0 0,0 0 1 0 0,0 0 0 0 0,0 1-250 0 0,1-1 188 0 0,-1-1 1 0 0,0 0-1 0 0,0 0 1 0 0,-1 1 0 0 0,1-1-1 0 0,-1 1-188 0 0,1-3 93 0 0,0 1 0 0 0,0-1 0 0 0,0 1 0 0 0,0-1 0 0 0,0 0 0 0 0,1 1 0 0 0,-1-1 0 0 0,1 1 0 0 0,-1-1 0 0 0,1 0 0 0 0,0 0 0 0 0,1 2-93 0 0,4 16 636 0 0,-6-18-545 0 0,1 1 0 0 0,-1-1-1 0 0,1 1 1 0 0,-1-1 0 0 0,1 0-1 0 0,0 1 1 0 0,0-1 0 0 0,0 0-1 0 0,1 1 1 0 0,-1-1 0 0 0,0 0-1 0 0,1 0 1 0 0,0 0-91 0 0,-2-1 5 0 0,-1-1 1 0 0,1 0-1 0 0,0 0 1 0 0,0 0 0 0 0,0 1-1 0 0,0-1 1 0 0,0 0-1 0 0,0 0 1 0 0,0 0-1 0 0,0 0 1 0 0,0 0-1 0 0,-1 1 1 0 0,1-1-1 0 0,0 0 1 0 0,0 0-1 0 0,0 0 1 0 0,0 0-1 0 0,0 0 1 0 0,-1 0-1 0 0,1 1 1 0 0,0-1-1 0 0,0 0 1 0 0,0 0-1 0 0,0 0 1 0 0,-1 0-1 0 0,1 0 1 0 0,0 0-1 0 0,0 0 1 0 0,0 0-1 0 0,-1 0 1 0 0,1 0-1 0 0,0 0 1 0 0,0 0 0 0 0,0 0-1 0 0,0 0 1 0 0,-1 0-6 0 0,-2-5 10 0 0,2 4-9 0 0,1 0 0 0 0,-1 1 0 0 0,1-1 0 0 0,-1 0 1 0 0,1 0-1 0 0,-1 0 0 0 0,1 0 0 0 0,0 0 0 0 0,-1 0 0 0 0,1-1 0 0 0,0 1 0 0 0,0 0 0 0 0,0 0 0 0 0,0 0 0 0 0,0-1-1 0 0,-1 0-61 0 0,1-1-1 0 0,0 1 0 0 0,-1 0 0 0 0,0-1 1 0 0,1 1-1 0 0,-1 0 0 0 0,0 0 0 0 0,-1-2 62 0 0,-5-16-747 0 0,6 15 357 0 0,0 1-1 0 0,0-1 1 0 0,-1 0-1 0 0,1 1 1 0 0,-3-3 390 0 0,3 4-399 0 0,-1-1 1 0 0,1 1-1 0 0,0 0 1 0 0,0-1-1 0 0,0 1 1 0 0,0-1-1 0 0,0 1 1 0 0,1-1-1 0 0,0 0 1 0 0,0-2 398 0 0,5-14-1933 0 0</inkml:trace>
  <inkml:trace contextRef="#ctx0" brushRef="#br1" timeOffset="72222.154">10789 4116 10048 0 0,'-15'-2'462'0'0,"12"1"-12"0"0,4 1-292 0 0,3 0 22 0 0,-3 0 663 0 0,-1 0 285 0 0,7 15 1923 0 0,10-3-2066 0 0,-15-12-888 0 0,0 1 1 0 0,0 0 0 0 0,-1 0-1 0 0,1 1 1 0 0,0-1-1 0 0,-1 0 1 0 0,1 0-1 0 0,-1 1 1 0 0,1-1-1 0 0,-1 1 1 0 0,0-1-1 0 0,1 1 1 0 0,-1 0-1 0 0,0 0-97 0 0,9 18 902 0 0,-6-11-467 0 0,0-1-1 0 0,1 0 1 0 0,0 0 0 0 0,0 0 0 0 0,0 0-1 0 0,1-1 1 0 0,1 0 0 0 0,0 1-435 0 0,-6-7 33 0 0,0-1-1 0 0,-1 1 1 0 0,1-1 0 0 0,0 1 0 0 0,-1-1-1 0 0,1 1 1 0 0,-1 0 0 0 0,1-1 0 0 0,-1 1-1 0 0,1 0 1 0 0,-1-1 0 0 0,1 1 0 0 0,-1 0-1 0 0,0 0 1 0 0,1-1 0 0 0,-1 1 0 0 0,0 0-1 0 0,0 0 1 0 0,0 0 0 0 0,0 0-1 0 0,1-1 1 0 0,-1 1 0 0 0,0 0 0 0 0,0 0-1 0 0,-1 0 1 0 0,1 0 0 0 0,0-1 0 0 0,0 1-1 0 0,0 0 1 0 0,0 0 0 0 0,-1 0 0 0 0,1-1-1 0 0,0 1 1 0 0,-1 0 0 0 0,1 0 0 0 0,-1-1-1 0 0,1 1 1 0 0,-1 0 0 0 0,1-1 0 0 0,-1 1-1 0 0,0 0-32 0 0,-2 5 94 0 0,3-6-86 0 0,-1 0-1 0 0,1 1 1 0 0,0-1 0 0 0,0 1 0 0 0,0-1 0 0 0,0 1-1 0 0,0-1 1 0 0,0 1 0 0 0,0 0 0 0 0,0-1-1 0 0,0 1 1 0 0,0-1 0 0 0,0 1 0 0 0,0-1 0 0 0,0 1-1 0 0,0-1 1 0 0,1 1 0 0 0,-1-1 0 0 0,0 0-1 0 0,0 1 1 0 0,1-1 0 0 0,-1 1 0 0 0,0-1-1 0 0,0 1 1 0 0,1-1 0 0 0,-1 0 0 0 0,0 1 0 0 0,1-1-1 0 0,-1 0 1 0 0,1 1 0 0 0,-1-1 0 0 0,0 0-1 0 0,1 1 1 0 0,-1-1-8 0 0,1 0 8 0 0,-1 0 0 0 0,1 1 0 0 0,-1-1 0 0 0,0 0 0 0 0,1 0 0 0 0,-1 1 0 0 0,1-1 0 0 0,-1 0 0 0 0,0 1 0 0 0,0-1 0 0 0,1 1-1 0 0,-1-1 1 0 0,0 0 0 0 0,0 1 0 0 0,1-1 0 0 0,-1 1 0 0 0,0-1 0 0 0,0 1 0 0 0,0-1 0 0 0,0 1 0 0 0,0-1 0 0 0,0 0 0 0 0,0 1 0 0 0,0-1 0 0 0,0 1 0 0 0,0-1 0 0 0,0 1-8 0 0,11 4 184 0 0,-14-2-14 0 0,5-4-639 0 0,4-2-2699 0 0,0-2-4722 0 0</inkml:trace>
  <inkml:trace contextRef="#ctx0" brushRef="#br1" timeOffset="72839.987">11341 4047 17503 0 0,'0'0'399'0'0,"0"0"60"0"0,0 0 21 0 0,-5 5 86 0 0,4-4-503 0 0,-1 0-1 0 0,0 0 0 0 0,1 0 0 0 0,-1 1 0 0 0,0-2 0 0 0,0 1 0 0 0,1 0 0 0 0,-1 0 1 0 0,0-1-1 0 0,0 1 0 0 0,0-1 0 0 0,0 1 0 0 0,-1-1-62 0 0,1 0 116 0 0,0 1 0 0 0,1-1 0 0 0,-1 0 0 0 0,0 1 0 0 0,1-1 0 0 0,-1 1 0 0 0,1-1 0 0 0,-1 1 0 0 0,1 0 0 0 0,-1 0-116 0 0,-18 12 1076 0 0,-1-1-1 0 0,-10 3-1075 0 0,9-4 209 0 0,1 1-1 0 0,-11 8-208 0 0,12-9 120 0 0,17-10-118 0 0,0 0-1 0 0,1 1 1 0 0,-1 0-1 0 0,0-1 1 0 0,0 1-1 0 0,1 0 1 0 0,-1 0-1 0 0,1 0 1 0 0,-1 1-1 0 0,1-1 1 0 0,0 0-1 0 0,0 1 1 0 0,0 0-1 0 0,0-1 1 0 0,1 1-1 0 0,-1 0-1 0 0,-7 14 0 0 0,8-15 0 0 0,0 0 0 0 0,-1 0 0 0 0,1 0 0 0 0,0 1 0 0 0,0-1 0 0 0,0 0 0 0 0,0 2 0 0 0,1-2 0 0 0,0-1 0 0 0,0 0 0 0 0,0 0 0 0 0,0 0 0 0 0,0 0 0 0 0,0 0 0 0 0,1 1 0 0 0,-1-1 0 0 0,0 0 0 0 0,1 0 0 0 0,-1 0 0 0 0,1 0 0 0 0,-1 0 0 0 0,1 0 0 0 0,-1 0 0 0 0,1 0 0 0 0,0 0 0 0 0,-1 0 0 0 0,2 0 0 0 0,5 7 0 0 0,-6-7 0 0 0,0-1 0 0 0,0 1 0 0 0,0 0 0 0 0,-1-1 0 0 0,1 1 0 0 0,0 0 0 0 0,-1 0 0 0 0,1 0 0 0 0,0 0 0 0 0,-1 0 0 0 0,1 0 0 0 0,-1 0 0 0 0,1 0 0 0 0,-1 0 0 0 0,0 0 0 0 0,1 0 0 0 0,-1 0 0 0 0,0 0 0 0 0,0 0 0 0 0,0 1 0 0 0,1-1 0 0 0,-1 0 0 0 0,1 0 0 0 0,-1 0 0 0 0,1 0 0 0 0,-1 0 0 0 0,1 0 0 0 0,0 0 0 0 0,-1 0 0 0 0,1 0 0 0 0,0 0 0 0 0,0-1 0 0 0,0 1 0 0 0,0 0 0 0 0,0 0 0 0 0,0-1 0 0 0,0 1 0 0 0,0-1 0 0 0,0 1 0 0 0,0-1 0 0 0,0 1 0 0 0,0-1 0 0 0,0 0 0 0 0,1 1 0 0 0,22 5 0 0 0,-20-6 17 0 0,1 0-1 0 0,-1 0 0 0 0,1 0 1 0 0,-1-1-1 0 0,1 1 0 0 0,2-2-16 0 0,-6 2 5 0 0,0-1 0 0 0,1 1 0 0 0,-1 0 0 0 0,0-1 0 0 0,0 1 0 0 0,0-1 0 0 0,0 1 0 0 0,0-1 0 0 0,0 1 0 0 0,0-1 0 0 0,0 0 0 0 0,0 0 0 0 0,0 1 0 0 0,0-1 0 0 0,0 0 0 0 0,-1 0 0 0 0,1 0 0 0 0,0 0 0 0 0,0 0 0 0 0,-1 0 0 0 0,1-1-5 0 0,0-4 21 0 0,-1 5-20 0 0,0 1 1 0 0,0-1-1 0 0,0 0 0 0 0,0 1 1 0 0,1-1-1 0 0,-1 0 1 0 0,0 1-1 0 0,0-1 0 0 0,1 1 1 0 0,-1-1-1 0 0,0 0 1 0 0,1 1-1 0 0,-1-1 1 0 0,0 1-1 0 0,1-1 0 0 0,-1 1 1 0 0,1-1-1 0 0,-1 1 1 0 0,1-1-1 0 0,-1 1 0 0 0,1 0 1 0 0,-1-1-1 0 0,1 1-1 0 0,8-7 0 0 0,-7 6 0 0 0,1-1 0 0 0,-1 1 0 0 0,0-1 0 0 0,0 0 0 0 0,0 0 0 0 0,0 0 0 0 0,0 0 0 0 0,0 0 0 0 0,0 0 0 0 0,-1-1 0 0 0,1 1 0 0 0,0-2 0 0 0,2-3-22 0 0,0 0-1 0 0,1 0 1 0 0,0 0-1 0 0,0 1 1 0 0,2-2 22 0 0,-1 1-51 0 0,0 0 0 0 0,0 0 0 0 0,-1 0 0 0 0,2-5 51 0 0,-5 8-43 0 0,0-1 1 0 0,1 1-1 0 0,0 0 0 0 0,-1 0 0 0 0,2 1 0 0 0,-1-1 1 0 0,0 0-1 0 0,1 1 0 0 0,-1 0 0 0 0,2-1 43 0 0,6-9 0 0 0,-10 11 0 0 0,0 0 0 0 0,0 1 0 0 0,0-1 0 0 0,1 1 0 0 0,-1-1 0 0 0,0 1 0 0 0,1 0 0 0 0,1-1 0 0 0,9-5 0 0 0,-8 7 0 0 0,-2 1 0 0 0,-1-1 0 0 0,-1 0 0 0 0,0 0 0 0 0,1 0 0 0 0,-1 0 0 0 0,0 0 0 0 0,1 0 0 0 0,-1-1 0 0 0,0 2 0 0 0,1-1 0 0 0,-1 0 0 0 0,0 0 0 0 0,1 0 0 0 0,-1 0 0 0 0,0 0 0 0 0,1 0 0 0 0,-1 0 0 0 0,0 0 0 0 0,0 0 0 0 0,1 1 0 0 0,-1-1 0 0 0,0 0 0 0 0,1 0 0 0 0,-1 0 0 0 0,0 1 0 0 0,0-1 0 0 0,1 0 0 0 0,-1 0 0 0 0,0 1 0 0 0,0-1 0 0 0,1 0 0 0 0,-1 0 0 0 0,0 1 0 0 0,0-1 0 0 0,0 0 0 0 0,0 1 0 0 0,-2 4 0 0 0,2-4 0 0 0,0 0 0 0 0,0 0 0 0 0,0 1 0 0 0,1-1 0 0 0,-1 0 0 0 0,0 1 0 0 0,1-1 0 0 0,-1 0 0 0 0,1 0 0 0 0,-1 1 0 0 0,1-1 0 0 0,-1 0 0 0 0,1 0 0 0 0,0 0 0 0 0,0 0 0 0 0,0 0 0 0 0,0 0 0 0 0,0 0 0 0 0,0 0 0 0 0,0 0 0 0 0,9 12 0 0 0,3 21 0 0 0,5 18 0 0 0,-18-52 0 0 0,1 2-2 0 0,-1 1 0 0 0,1 0 1 0 0,-1 0-1 0 0,0 0 0 0 0,0 0 0 0 0,0 0 0 0 0,0 0 0 0 0,-1 1 2 0 0,1-1 11 0 0,0 0 0 0 0,0-1 0 0 0,0 1 0 0 0,0 0 0 0 0,0 0 0 0 0,1 0 0 0 0,0 2-11 0 0,2 6 141 0 0,-2-10-93 0 0,-1 0 0 0 0,1 0 1 0 0,-1 1-1 0 0,1-1 0 0 0,-1 0 0 0 0,1 0 1 0 0,-1 1-1 0 0,0-1 0 0 0,0 0 0 0 0,0 1 0 0 0,0-1 1 0 0,0 0-1 0 0,0 0 0 0 0,0 1 0 0 0,0-1 0 0 0,-1 0 1 0 0,1 1-1 0 0,0-1 0 0 0,-1 0 0 0 0,1 0 1 0 0,-1 1-1 0 0,1-1 0 0 0,-1 0 0 0 0,0 0-48 0 0,-1 4 276 0 0,1-4-254 0 0,1 1 0 0 0,-1 0 0 0 0,0-1 0 0 0,0 1 1 0 0,0-1-1 0 0,0 1 0 0 0,0-1 0 0 0,0 1 0 0 0,0-1 0 0 0,-1 0 1 0 0,1 0-1 0 0,0 0 0 0 0,-1 0 0 0 0,1 0 0 0 0,-1 1-22 0 0,0-3 0 0 0,0 0 0 0 0,0 0 0 0 0,0 0 0 0 0,1-1 0 0 0,-1 1 0 0 0,0 0 0 0 0,1-1 0 0 0,-1 1 0 0 0,1-1 0 0 0,0 1 0 0 0,-1-1 0 0 0,1 0 0 0 0,-1-1 0 0 0,2 1 0 0 0,0 0 0 0 0,0 0 0 0 0,0 0 0 0 0,1 0 0 0 0,-1 0 0 0 0,0 0 0 0 0,1 0 0 0 0,0-1 0 0 0,1-12 0 0 0,-2 3 0 0 0,0 8 0 0 0,0 1 0 0 0,0 0 0 0 0,0-1 0 0 0,0 1 0 0 0,0 0 0 0 0,1-1 0 0 0,0 1 0 0 0,-1 0 0 0 0,1-1 0 0 0,0 1 0 0 0,1 0 0 0 0,-1 0 0 0 0,1 0 0 0 0,1-3 0 0 0,-2 3 1 0 0,1 0 0 0 0,-1 0-1 0 0,1-1 1 0 0,-1 1 0 0 0,-1-1 0 0 0,1 1-1 0 0,0-4 0 0 0,0 3-11 0 0,0 0-1 0 0,0 0 1 0 0,0 0-1 0 0,0 0 1 0 0,1 0-1 0 0,0-2 12 0 0,37-49-1320 0 0,-35 50 1253 0 0,-1 0-1 0 0,1 0 1 0 0,1 1-1 0 0,-1-1 1 0 0,0 1-1 0 0,1 0 0 0 0,0 1 1 0 0,0-1-1 0 0,4-1 68 0 0,1 1 0 0 0,-7 4 0 0 0,0-1 0 0 0,0 1 0 0 0,0 0 0 0 0,-1 0 0 0 0,1 0 0 0 0,0 1 0 0 0,0-1 0 0 0,-1 1 0 0 0,1-1 0 0 0,0 1 0 0 0,0 0 0 0 0,-1 0 0 0 0,1 0 0 0 0,-1 1 0 0 0,1-1 0 0 0,2 2 0 0 0,1 1 0 0 0,-1-1 0 0 0,0 1 0 0 0,-1 1 0 0 0,1-1 0 0 0,3 4 0 0 0,-7-6 0 0 0,1 0 0 0 0,-1 0 0 0 0,0 1 0 0 0,0-1 0 0 0,0 0 0 0 0,0 1 0 0 0,0-1 0 0 0,0 0 0 0 0,0 1 0 0 0,-1 0 0 0 0,8 18 0 0 0,-4-13 0 0 0,-2-5 0 0 0,0 1 0 0 0,0-1 0 0 0,0 1 0 0 0,-1-1 0 0 0,1 1 0 0 0,-1 0 0 0 0,0-1 0 0 0,0 1 0 0 0,0 1 0 0 0,6 22 0 0 0,-5-24 0 0 0,-1 0 0 0 0,0 1 0 0 0,0-1 0 0 0,0 0 0 0 0,0 1 0 0 0,-1-1 0 0 0,1 0 0 0 0,-1 1 0 0 0,0-1 0 0 0,0 1 0 0 0,0 1 0 0 0,-2 0 0 0 0,2-4 0 0 0,0 0 0 0 0,0-1 0 0 0,-1 1 0 0 0,1 0 0 0 0,0 0 0 0 0,0 0 0 0 0,0 0 0 0 0,0 0 0 0 0,0 0 0 0 0,0 0 0 0 0,0-1 0 0 0,0 1 0 0 0,0 0 0 0 0,1 1 0 0 0,2 4 0 0 0,-2 7-969 0 0,3-11-2153 0 0,0-1 704 0 0,2 2-4912 0 0</inkml:trace>
  <inkml:trace contextRef="#ctx0" brushRef="#br1" timeOffset="73456.201">12294 3891 17503 0 0,'0'0'399'0'0,"0"0"60"0"0,0 0 21 0 0,0 0-59 0 0,6 6-260 0 0,-3-1-162 0 0,0-1 0 0 0,0 1-1 0 0,0 0 1 0 0,-1 0-1 0 0,1 0 1 0 0,-1 0-1 0 0,-1 1 1 0 0,1-1-1 0 0,-1 1 1 0 0,1 0 1 0 0,1 15 80 0 0,0 1-1 0 0,-2 2-79 0 0,2 12 519 0 0,6 76 844 0 0,-7-65-890 0 0,0 23-76 0 0,-2-38-247 0 0,2 0 1 0 0,4 22-151 0 0,-6-52 0 0 0,7 50 61 0 0,-6-46-53 0 0,-1-1 1 0 0,0 1-1 0 0,0-1 0 0 0,0 0 1 0 0,-1 1-1 0 0,0-1 0 0 0,0 1 1 0 0,-1 1-9 0 0,1-6-150 0 0,1-1-91 0 0,0 0-966 0 0,-1 0-3966 0 0,-3 0-1701 0 0</inkml:trace>
  <inkml:trace contextRef="#ctx0" brushRef="#br1" timeOffset="73775.859">12316 3944 9216 0 0,'3'-2'85'0'0,"0"0"-1"0"0,0 1 1 0 0,0-1 0 0 0,1 1 0 0 0,-1 0 0 0 0,0 0 0 0 0,1 0 0 0 0,-1 1 0 0 0,1-1 0 0 0,-1 1-1 0 0,1 0 1 0 0,-1-1 0 0 0,3 2-85 0 0,5 0 795 0 0,0 0-1 0 0,-1 1 0 0 0,0 0 1 0 0,1 1-795 0 0,1 1 458 0 0,0 2 1 0 0,-1-1-1 0 0,1 1 0 0 0,-1 1 1 0 0,0 0-1 0 0,-1 1 0 0 0,0 0 0 0 0,7 7-458 0 0,-10-9 396 0 0,-1 0 0 0 0,0 1 0 0 0,0 0 0 0 0,0-1-1 0 0,-1 2 1 0 0,0-1 0 0 0,3 8-396 0 0,-6-12 78 0 0,-1 0 0 0 0,0 0 1 0 0,1 0-1 0 0,-1 1 0 0 0,-1-1 0 0 0,1 0 0 0 0,0 1 0 0 0,-1-1 0 0 0,0 1 1 0 0,1-1-1 0 0,-1 0 0 0 0,-1 1 0 0 0,1-1 0 0 0,0 1 0 0 0,-1-1 1 0 0,0 1-1 0 0,0-1 0 0 0,0 0 0 0 0,0 0 0 0 0,0 1 0 0 0,-1 0-78 0 0,-2 3 95 0 0,1-1-1 0 0,-1 1 1 0 0,-1-1-1 0 0,1 0 1 0 0,-1 0-1 0 0,0-1 1 0 0,0 1-1 0 0,-1-1 1 0 0,0-1-1 0 0,0 1 1 0 0,0-1-1 0 0,0 1 1 0 0,0-2-1 0 0,-1 1 1 0 0,0-1-1 0 0,-5 2-94 0 0,-6 2 168 0 0,1 0-1 0 0,-1-2 1 0 0,-1 0-1 0 0,-8 0-167 0 0,16-3 38 0 0,-1-1 0 0 0,1 0 0 0 0,-1 0 0 0 0,1-2 0 0 0,-1 1 0 0 0,0-2 0 0 0,1 1 0 0 0,-1-2-38 0 0,10 3-57 0 0,0-1 0 0 0,-1 0-1 0 0,1 1 1 0 0,0-1 0 0 0,0 0 0 0 0,0 0 0 0 0,0-1 0 0 0,0 1 0 0 0,0 0 0 0 0,0-1 0 0 0,0 1 0 0 0,0-1 0 0 0,0 0 0 0 0,1 1 0 0 0,-1-1 0 0 0,1 0 0 0 0,-1 0 0 0 0,1 0 0 0 0,0-1 57 0 0,0 2-95 0 0,0-1-1 0 0,1 0 1 0 0,-1 0 0 0 0,1 0 0 0 0,-1 0-1 0 0,1 0 1 0 0,0 0 0 0 0,-1 0 0 0 0,1 1-1 0 0,0-1 1 0 0,1 0 0 0 0,-1 0 0 0 0,0 0-1 0 0,0 0 1 0 0,1 0 0 0 0,-1 0 0 0 0,1 0-1 0 0,0 0 1 0 0,-1 1 0 0 0,1-1 0 0 0,0 0-1 0 0,0 1 1 0 0,1-2 95 0 0,15-20-3054 0 0,1 1 0 0 0,6-6 3054 0 0,-3 4-1616 0 0,1 0-182 0 0</inkml:trace>
  <inkml:trace contextRef="#ctx0" brushRef="#br1" timeOffset="74344.279">12646 3954 5984 0 0,'1'2'464'0'0,"12"19"679"0"0,0 0 1 0 0,-2 1 0 0 0,0 1-1 0 0,-1 0 1 0 0,0 4-1144 0 0,18 40 2794 0 0,-26-60-2322 0 0,1 1 0 0 0,-1 0 0 0 0,0 0 0 0 0,-1 0 0 0 0,1 0 0 0 0,-1 4-472 0 0,4 26 1679 0 0,-4-38-1631 0 0,-1 0 0 0 0,0 1 0 0 0,0-1 0 0 0,0 0-1 0 0,0 0 1 0 0,0 1 0 0 0,1-1 0 0 0,-1 0 0 0 0,0 0 0 0 0,0 1-1 0 0,0-1 1 0 0,0 0 0 0 0,0 1 0 0 0,0-1 0 0 0,0 0-1 0 0,0 0 1 0 0,0 1 0 0 0,0-1 0 0 0,0 0 0 0 0,0 1-1 0 0,0-1 1 0 0,0 0 0 0 0,0 0 0 0 0,-1 1 0 0 0,1-1 0 0 0,0 0-1 0 0,0 1 1 0 0,0-1 0 0 0,0 0 0 0 0,0 0 0 0 0,-1 0-1 0 0,1 1 1 0 0,0-1 0 0 0,0 0 0 0 0,0 0 0 0 0,-1 0-1 0 0,1 1 1 0 0,0-1-48 0 0,-1 0 28 0 0,0 0 1 0 0,1-1-1 0 0,-1 1 0 0 0,0 0 0 0 0,1 0 0 0 0,-1-1 1 0 0,0 1-1 0 0,1-1 0 0 0,-1 1 0 0 0,1 0 0 0 0,-1-1 0 0 0,1 1 1 0 0,-1-1-1 0 0,1 1 0 0 0,-1-1 0 0 0,1 1 0 0 0,0-1-28 0 0,-2-2 4 0 0,0 0-1 0 0,1 0 1 0 0,0 0-1 0 0,-1 0 1 0 0,1 0-1 0 0,0 0 1 0 0,1 0-1 0 0,-1 0 1 0 0,0 0-1 0 0,1 0 1 0 0,0-1-1 0 0,0 1 0 0 0,0 0 1 0 0,0 0-1 0 0,0-1 1 0 0,1 1-1 0 0,-1 0 1 0 0,1 0-1 0 0,0-2-3 0 0,3-9 165 0 0,1 0 0 0 0,0 0-1 0 0,4-7-164 0 0,-8 20 16 0 0,3-8-65 0 0,2 0-1 0 0,-1 0 0 0 0,1 1 0 0 0,0 0 0 0 0,0 0 1 0 0,1 0-1 0 0,0 1 0 0 0,1 0 0 0 0,6-5 50 0 0,-9 9-50 0 0,1 0 0 0 0,0 0 0 0 0,-1 1 0 0 0,1 0-1 0 0,1 0 51 0 0,10-5-114 0 0,-15 6 112 0 0,-1 1 0 0 0,1-1 0 0 0,0 1 0 0 0,-1 0 0 0 0,1-1 0 0 0,-1 1 0 0 0,1 0-1 0 0,-1 0 1 0 0,1 0 0 0 0,0 0 0 0 0,-1 0 0 0 0,1 1 0 0 0,-1-1 0 0 0,1 0 0 0 0,-1 1 0 0 0,1-1 0 0 0,-1 1 0 0 0,1 0 0 0 0,-1-1 0 0 0,0 1 0 0 0,1 0 0 0 0,-1 0-1 0 0,0 0 1 0 0,1 0 0 0 0,-1 0 0 0 0,0 0 0 0 0,0 0 0 0 0,0 0 0 0 0,0 0 0 0 0,0 1 0 0 0,0-1 0 0 0,0 0 0 0 0,-1 1 0 0 0,1-1 0 0 0,0 1 0 0 0,-1-1-1 0 0,1 1 1 0 0,-1-1 0 0 0,1 1 0 0 0,-1-1 0 0 0,0 1 0 0 0,0-1 0 0 0,0 1 0 0 0,0 0 0 0 0,0-1 0 0 0,0 1 0 0 0,0-1 0 0 0,0 1 0 0 0,-1 0 2 0 0,1 2-24 0 0,-1-1 10 0 0,1-1 0 0 0,-1 1 1 0 0,1 0-1 0 0,0-1 1 0 0,0 1-1 0 0,0 0 1 0 0,0-1-1 0 0,1 1 1 0 0,-1 0-1 0 0,1-1 1 0 0,-1 1-1 0 0,2 2 14 0 0,-1-3 6 0 0,0-1-1 0 0,0 1 1 0 0,-1 0-1 0 0,1 0 1 0 0,-1 0-1 0 0,1 0 1 0 0,-1 0-1 0 0,0 1 1 0 0,1-1-1 0 0,-1 0 1 0 0,0 0-1 0 0,-1 1-5 0 0,-8 25 128 0 0,9-28-127 0 0,-3 6 0 0 0,0-1 0 0 0,0 1 0 0 0,-1-1 1 0 0,0 0-1 0 0,-3 4-1 0 0,3-6 28 0 0,1 0 0 0 0,1 1 0 0 0,-1-1 0 0 0,0 1 0 0 0,1 0 0 0 0,0 0 0 0 0,0 0 0 0 0,0 0 0 0 0,0 0 0 0 0,1 0 0 0 0,-1 0 0 0 0,1 1 0 0 0,0 0-28 0 0,1-4-2 0 0,0 0-1 0 0,0 0 1 0 0,0 0-1 0 0,0 0 0 0 0,0-1 1 0 0,-1 1-1 0 0,1 0 0 0 0,0 0 1 0 0,0 0-1 0 0,-1 0 1 0 0,1-1-1 0 0,-1 1 0 0 0,1 0 1 0 0,-1-1-1 0 0,1 1 1 0 0,-1 0-1 0 0,1-1 0 0 0,-1 1 1 0 0,1 0-1 0 0,-1-1 1 0 0,0 1-1 0 0,0-1 3 0 0,2 2-111 0 0,0-1 108 0 0,0 1 0 0 0,0-1-1 0 0,0 0 1 0 0,0 1-1 0 0,0-1 1 0 0,0 0 0 0 0,0 0-1 0 0,0 0 1 0 0,1 0 0 0 0,-1 0-1 0 0,1 0 1 0 0,-1 0-1 0 0,1 0 1 0 0,-1 0 0 0 0,1-1-1 0 0,-1 1 1 0 0,1-1 0 0 0,-1 1-1 0 0,1-1 1 0 0,0 1 0 0 0,-1-1-1 0 0,1 0 1 0 0,0 0-1 0 0,-1 0 1 0 0,1 0 0 0 0,0 0-1 0 0,-1 0 1 0 0,1-1 0 0 0,0 1-1 0 0,-1 0 1 0 0,2-1 3 0 0,0 0-8 0 0,20-2 8 0 0,0-1 0 0 0,0-1 0 0 0,0-1 0 0 0,5-2 0 0 0,-20 5 0 0 0,-1 0 0 0 0,1 0 0 0 0,-1-1 0 0 0,0 1 0 0 0,-1-2 0 0 0,1 1 0 0 0,-1-1 0 0 0,1 0 0 0 0,-1 0 0 0 0,-1 0 0 0 0,1-1 0 0 0,-1 0 0 0 0,0 0 0 0 0,2-5 0 0 0,-5 8 63 0 0,0 0-1 0 0,0-1 1 0 0,-1 0-1 0 0,1 1 1 0 0,-1-1 0 0 0,0 0-1 0 0,0 1 1 0 0,-1-1-1 0 0,1 0 1 0 0,-1 0-1 0 0,0 0 1 0 0,0 0-1 0 0,0 1 1 0 0,0-1-1 0 0,0 0 1 0 0,-1 0-1 0 0,0 0 1 0 0,0 1-1 0 0,0-1 1 0 0,0 0 0 0 0,-1 1-1 0 0,1-1 1 0 0,-1 1-1 0 0,0-1 1 0 0,-2-1-63 0 0,1 0-11 0 0,-1 0 0 0 0,0 0 0 0 0,0 1 0 0 0,0 0 0 0 0,-1 0 0 0 0,0 0 0 0 0,1 0 1 0 0,-1 1-1 0 0,-1-1 0 0 0,1 1 0 0 0,0 1 0 0 0,-1-1 0 0 0,1 1 0 0 0,-1 0 0 0 0,-5-1 11 0 0,-6-1-582 0 0,-1 1 0 0 0,1 1-1 0 0,0 0 1 0 0,-8 2 582 0 0,23 0-153 0 0,0 0-1 0 0,0 0 1 0 0,0 0-1 0 0,0 0 1 0 0,0 1-1 0 0,0-1 1 0 0,0 1-1 0 0,0-1 1 0 0,0 1-1 0 0,0 0 154 0 0,1-1-512 0 0,1 0-728 0 0,0 0-3058 0 0,0 0-1315 0 0</inkml:trace>
  <inkml:trace contextRef="#ctx0" brushRef="#br1" timeOffset="74681.291">13270 3889 11976 0 0,'0'0'266'0'0,"0"0"44"0"0,6 13 415 0 0,-1-2-374 0 0,-2 0 1 0 0,1 0-1 0 0,-1 1 0 0 0,-1-1 1 0 0,0 1-1 0 0,0 5-351 0 0,0-2 632 0 0,0 0-1 0 0,1-1 0 0 0,4 12-631 0 0,3 10 1041 0 0,-1-1 0 0 0,-3 2-1 0 0,0-1 1 0 0,-1 28-1041 0 0,-5-55 3 0 0,0-1 0 0 0,0 1-1 0 0,-1 0 1 0 0,0-1 0 0 0,-1 1 0 0 0,-2 6-3 0 0,-1 9 60 0 0,3-12-5 0 0,2-10-44 0 0,0-1 1 0 0,0 0-1 0 0,0 1 1 0 0,0-1-1 0 0,0 0 1 0 0,0 0-1 0 0,-1 0 1 0 0,1 1-1 0 0,-1-1 1 0 0,1 0-1 0 0,-1 0 1 0 0,1 0-1 0 0,-1 0 1 0 0,1 0-1 0 0,-1 1-11 0 0,0-1 40 0 0,1 0-32 0 0,0-1 0 0 0,0 0 1 0 0,0 1-1 0 0,0-1 1 0 0,0 1-1 0 0,0-1 0 0 0,0 0 1 0 0,-1 1-1 0 0,1-1 1 0 0,0 0-1 0 0,0 1 0 0 0,0-1 1 0 0,-1 0-1 0 0,1 1 1 0 0,0-1-1 0 0,0 0 0 0 0,-1 0 1 0 0,1 1-1 0 0,0-1 0 0 0,-1 0 1 0 0,1 0-1 0 0,0 0 1 0 0,-1 1-1 0 0,1-1 0 0 0,0 0 1 0 0,-1 0-1 0 0,1 0 1 0 0,0 0-1 0 0,-1 0 0 0 0,1 0 1 0 0,0 0-1 0 0,-1 0 1 0 0,1 0-1 0 0,-1 0 0 0 0,1 0-8 0 0,-1 1-8 0 0,0-1 1 0 0,0 0-1 0 0,0 0 0 0 0,0 0 0 0 0,0 0 0 0 0,0-1 1 0 0,1 1-1 0 0,-1 0 0 0 0,0 0 0 0 0,0 0 0 0 0,0-1 0 0 0,0 1 1 0 0,0 0-1 0 0,1-1 0 0 0,-1 1 0 0 0,0-1 0 0 0,0 1 0 0 0,1-1 1 0 0,-1 1-1 0 0,0-1 0 0 0,1 0 0 0 0,-1 1 0 0 0,0-1 1 0 0,1 0-1 0 0,-1 0 0 0 0,1 1 0 0 0,-1-1 0 0 0,1 0 0 0 0,0 0 1 0 0,-1 0-1 0 0,1 0 8 0 0,-3-3-326 0 0,1-1 0 0 0,0 1 0 0 0,0-1 0 0 0,1 0 0 0 0,-1-1 326 0 0,-4-36-3942 0 0,3 26 2181 0 0</inkml:trace>
  <inkml:trace contextRef="#ctx0" brushRef="#br1" timeOffset="75046.106">13376 4052 2760 0 0,'4'-5'58'0'0,"0"1"0"0"0,0-1-1 0 0,1 1 1 0 0,-1-1 0 0 0,1 1 0 0 0,0 0 0 0 0,0 1 0 0 0,1 0-1 0 0,-1-1 1 0 0,0 2 0 0 0,1-1 0 0 0,1 0-58 0 0,2-1 1021 0 0,0 1 1 0 0,0 1 0 0 0,0-1-1 0 0,1 2 1 0 0,-1-1-1 0 0,1 1 1 0 0,7 0-1022 0 0,-10 2 506 0 0,0 0-1 0 0,0 1 1 0 0,0 0-1 0 0,0 0 1 0 0,0 0-1 0 0,0 1 1 0 0,-1 0-1 0 0,1 1 1 0 0,-1-1-1 0 0,0 1 1 0 0,0 0-1 0 0,4 4-505 0 0,-8-6 149 0 0,1 1 0 0 0,-1-1 0 0 0,0 1 0 0 0,0 0 0 0 0,0 0 0 0 0,0 0 0 0 0,0 0 0 0 0,-1 0 0 0 0,0 0 0 0 0,1 0-1 0 0,-1 0 1 0 0,0 0 0 0 0,0 1 0 0 0,-1-1 0 0 0,1 0 0 0 0,-1 1 0 0 0,0-1 0 0 0,0 3-149 0 0,1-2 180 0 0,-1 0 1 0 0,0 0-1 0 0,-1 1 1 0 0,1-1 0 0 0,-1 0-1 0 0,0 0 1 0 0,0 1-1 0 0,0-1 1 0 0,0 0-1 0 0,-1 0 1 0 0,0 0-1 0 0,0 0 1 0 0,0-1-1 0 0,-2 4-180 0 0,-1-2 206 0 0,0 1-1 0 0,-1-1 1 0 0,0 0-1 0 0,0 0 1 0 0,0-1-1 0 0,0 1 1 0 0,-1-1-1 0 0,-3 1-205 0 0,-12 6-31 0 0,-1-2-1 0 0,-1-1 32 0 0,-10 5 59 0 0,26-9-180 0 0,0-1 0 0 0,-1-1-1 0 0,1 1 1 0 0,-1-1 0 0 0,0-1-1 0 0,0 1 1 0 0,0-1 0 0 0,1-1-1 0 0,-1 0 1 0 0,-8-1 121 0 0,8-3-1528 0 0,8 0-4441 0 0,1-1-424 0 0</inkml:trace>
  <inkml:trace contextRef="#ctx0" brushRef="#br1" timeOffset="75395.06">13966 3875 11056 0 0,'-14'6'328'0'0,"9"-5"-219"0"0,1 1 0 0 0,-1 0 0 0 0,1 0 0 0 0,0 0 0 0 0,0 1 0 0 0,0-1 0 0 0,0 1 0 0 0,-1 2-109 0 0,-11 10 541 0 0,-40 44 4235 0 0,33-35-4140 0 0,17-17-525 0 0,-1 0 0 0 0,1 0 0 0 0,0 0-1 0 0,0 1 1 0 0,1 0 0 0 0,0 0 0 0 0,-2 6-111 0 0,4-7 120 0 0,-2 0 0 0 0,1 0 0 0 0,-1 0 0 0 0,-4 5-120 0 0,3-5 120 0 0,0 1-1 0 0,1-1 1 0 0,0 1-1 0 0,-1 4-119 0 0,0-1 122 0 0,4-7-64 0 0,0-1 1 0 0,0 1 0 0 0,1-1 0 0 0,-1 1 0 0 0,1 0 0 0 0,0 0 0 0 0,0 0-1 0 0,0 1-58 0 0,1-4 102 0 0,0-1-13 0 0,0 0-8 0 0,3 1-55 0 0,1-2 0 0 0,-1 1-1 0 0,0 0 1 0 0,0-1-1 0 0,1 1 1 0 0,-1-1 0 0 0,0 0-1 0 0,0 0 1 0 0,0 0-1 0 0,0-1 1 0 0,0 1 0 0 0,0-1-1 0 0,0 1 1 0 0,0-1-1 0 0,-1 0 1 0 0,1 0 0 0 0,0 0-1 0 0,-1-1 1 0 0,0 1-1 0 0,1-2-25 0 0,13-12-31 0 0,-1-1 0 0 0,-1 0 0 0 0,0-2 0 0 0,6-12 31 0 0,-15 23 28 0 0,0-1 0 0 0,0 0-1 0 0,1 1 1 0 0,0 0-1 0 0,0 0 1 0 0,1 1 0 0 0,0 0-1 0 0,1 0 1 0 0,-1 0-1 0 0,2 0-27 0 0,-3 4-16 0 0,1 20-336 0 0,-6-10 389 0 0,1-1-1 0 0,-1 1 0 0 0,0-1 1 0 0,-1 1-1 0 0,0 3-36 0 0,1 10 185 0 0,1 26 418 0 0,-2-30-393 0 0,0-1 0 0 0,3 15-210 0 0,-2-25 80 0 0,0-1 1 0 0,0 0-1 0 0,0 1 1 0 0,1-1-1 0 0,-1 0 0 0 0,1 0 1 0 0,0 0-1 0 0,0 0 1 0 0,1 0-1 0 0,-1-1 1 0 0,1 1-1 0 0,0 0-80 0 0,-2-3-18 0 0,0 0 1 0 0,0 0-1 0 0,0 0 0 0 0,0 0 1 0 0,0-1-1 0 0,0 1 0 0 0,0 0 1 0 0,0-1-1 0 0,0 1 0 0 0,0-1 1 0 0,0 1-1 0 0,1-1 0 0 0,-1 0 1 0 0,0 1-1 0 0,0-1 0 0 0,0 0 1 0 0,1 0-1 0 0,-1 0 0 0 0,0 0 1 0 0,0 0-1 0 0,1 0 18 0 0,1 0 5 0 0,-1-1-1 0 0,1 1 1 0 0,-1-1 0 0 0,0 0 0 0 0,1 0-1 0 0,-1 0 1 0 0,0 0 0 0 0,0-1-1 0 0,0 1 1 0 0,2-2-5 0 0,2-1-547 0 0,-1-1 0 0 0,1 0 1 0 0,-1-1-1 0 0,-1 1 0 0 0,1-1 0 0 0,-1 0 0 0 0,1-2 547 0 0,2-5-7082 0 0</inkml:trace>
  <inkml:trace contextRef="#ctx0" brushRef="#br1" timeOffset="75744.183">14156 3772 11520 0 0,'0'0'886'0'0,"0"2"-582"0"0,1 26 1246 0 0,1-1 0 0 0,1 1-1 0 0,7 23-1549 0 0,5 9 2552 0 0,7 13-2552 0 0,-16-54 669 0 0,0 0 0 0 0,-2 0 0 0 0,0 1 0 0 0,-1-1-1 0 0,-1 11-668 0 0,-2-23 194 0 0,-3 0-132 0 0,-13-16 394 0 0,13 7-477 0 0,0-1 1 0 0,0 1-1 0 0,0-1 0 0 0,0 1 0 0 0,1-1 0 0 0,-1 0 1 0 0,1 0-1 0 0,0 0 0 0 0,0 0 0 0 0,0 0 0 0 0,0 0 1 0 0,1-1-1 0 0,-1 1 0 0 0,1-1 0 0 0,0 1 0 0 0,0-1 1 0 0,0 0-1 0 0,0-2 21 0 0,0 1-38 0 0,1 0 0 0 0,-1 0 0 0 0,1 0 0 0 0,1 0 0 0 0,-1 0 0 0 0,1 0 0 0 0,0 1 0 0 0,0-1 1 0 0,0 0-1 0 0,1 0 0 0 0,-1 1 0 0 0,1-1 0 0 0,0 1 0 0 0,1-2 38 0 0,-1 3-90 0 0,0-1-1 0 0,0 1 1 0 0,0 0 0 0 0,0 0 0 0 0,1 0-1 0 0,-1 0 1 0 0,1 0 0 0 0,0 1 0 0 0,0-1-1 0 0,0 1 1 0 0,0 0 0 0 0,0-1-1 0 0,1 2 1 0 0,-1-1 0 0 0,0 0 0 0 0,1 0-1 0 0,3 0 91 0 0,-6 2 0 0 0,1 0 0 0 0,-1-1 0 0 0,1 1 0 0 0,0 0 0 0 0,-1 0 0 0 0,1 0 0 0 0,0 0 0 0 0,-1 1 0 0 0,1-1 0 0 0,-1 0 0 0 0,1 1 0 0 0,-1-1 0 0 0,1 1 0 0 0,0-1 0 0 0,-1 1 0 0 0,0 0 0 0 0,1 0 0 0 0,0 0 0 0 0,25 21 0 0 0,-22-17 0 0 0,1 1 36 0 0,-1 0 0 0 0,0 1-1 0 0,0 0 1 0 0,-1 0 0 0 0,0 0-1 0 0,0 0 1 0 0,-1 0-1 0 0,0 1 1 0 0,0 0 0 0 0,-1 0-1 0 0,1 2-35 0 0,-2-2 168 0 0,1 0-1 0 0,-1 0 0 0 0,-1 0 1 0 0,0 0-1 0 0,0 1 0 0 0,0-1 0 0 0,-1 0 1 0 0,-1 0-1 0 0,1 0 0 0 0,-1-1 1 0 0,-2 7-168 0 0,2-10 61 0 0,1 0-1 0 0,-1 0 1 0 0,0-1 0 0 0,0 1 0 0 0,-1 0 0 0 0,1-1 0 0 0,-1 1 0 0 0,0-1 0 0 0,0 0 0 0 0,0 0-1 0 0,0 0 1 0 0,0 0 0 0 0,-1 0 0 0 0,1-1 0 0 0,-1 0 0 0 0,1 1 0 0 0,-1-1 0 0 0,0-1 0 0 0,0 1-1 0 0,0-1 1 0 0,0 1 0 0 0,-2-1-61 0 0,1 1-6 0 0,0-1 0 0 0,1-1 0 0 0,-1 1-1 0 0,0-1 1 0 0,0 1 0 0 0,0-1 0 0 0,1 0 0 0 0,-1-1-1 0 0,0 0 1 0 0,0 1 0 0 0,1-1 0 0 0,-1-1 0 0 0,0 1 0 0 0,1-1-1 0 0,-1 0 1 0 0,1 0 0 0 0,-3-1 6 0 0,6 2-62 0 0,0 0-1 0 0,0 1 1 0 0,0-1 0 0 0,0 1-1 0 0,0-1 1 0 0,1 0 0 0 0,-1 0-1 0 0,0 0 1 0 0,1 1 0 0 0,-1-1-1 0 0,0 0 1 0 0,1 0-1 0 0,-1 0 1 0 0,1 0 0 0 0,-1 0-1 0 0,1 0 1 0 0,0 0 0 0 0,-1 0-1 0 0,1 0 1 0 0,0 0 0 0 0,0 0-1 0 0,0 0 63 0 0,0-2-488 0 0,0 0-1 0 0,0 0 0 0 0,0 0 0 0 0,0 0 0 0 0,1 0 1 0 0,-1 0-1 0 0,2-1 489 0 0,1-10-1786 0 0</inkml:trace>
  <inkml:trace contextRef="#ctx0" brushRef="#br1" timeOffset="76036.301">14568 3964 5064 0 0,'-2'6'280'0'0,"0"1"0"0"0,1 1 1 0 0,0-1-1 0 0,0 0 0 0 0,1 0 0 0 0,0 0 1 0 0,1 3-281 0 0,-1 5 4639 0 0,0 27 3262 0 0,2-1-5254 0 0,-1 40-685 0 0,-1-79-1870 0 0,0 1 0 0 0,0 0 0 0 0,0 0 0 0 0,0 0 0 0 0,1 0-1 0 0,-1-1 1 0 0,1 1 0 0 0,0 0 0 0 0,0-1 0 0 0,0 3-92 0 0,0-5 65 0 0,-1 0 5 0 0,0 0 20 0 0,0 0-26 0 0,0 0-133 0 0,-3-5-183 0 0,-3-12-1283 0 0,2 7-25 0 0</inkml:trace>
  <inkml:trace contextRef="#ctx0" brushRef="#br1" timeOffset="76320.784">14524 3605 17503 0 0,'0'0'399'0'0,"-7"-16"1122"0"0,4 11-1521 0 0,1 6-348 0 0,7 4-1086 0 0,5 0 423 0 0,3 0-11 0 0</inkml:trace>
  <inkml:trace contextRef="#ctx0" brushRef="#br1" timeOffset="76525.275">14783 3628 13824 0 0,'-3'5'674'0'0,"1"2"-506"0"0,0-1 1 0 0,0 0-1 0 0,1 0 0 0 0,0 1 0 0 0,1-1-168 0 0,-5 23-3 0 0,0-9 503 0 0,2 1 1 0 0,0-1 0 0 0,1 1-1 0 0,1 8-500 0 0,5 85 2519 0 0,0-15-489 0 0,-3-65-1486 0 0,2 0 0 0 0,1-1 0 0 0,2 4-544 0 0,-5-32 0 0 0,0 0 0 0 0,0 0 0 0 0,1-1 0 0 0,0 1 0 0 0,0-1 0 0 0,0 0 0 0 0,1 1 0 0 0,-3-5-16 0 0,3 4 52 0 0,-3-3-48 0 0,0-1-1 0 0,0 1 1 0 0,0 0 0 0 0,0-1 0 0 0,-1 1-1 0 0,1 0 1 0 0,0-1 0 0 0,0 1-1 0 0,0 0 1 0 0,-1-1 0 0 0,1 1 0 0 0,0-1-1 0 0,-1 1 1 0 0,1-1 0 0 0,0 1 0 0 0,-1 0-1 0 0,1-1 1 0 0,-1 1 12 0 0,-1 1-83 0 0,0-1-4893 0 0,2-1-1843 0 0</inkml:trace>
  <inkml:trace contextRef="#ctx0" brushRef="#br1" timeOffset="76873.295">14849 3783 11976 0 0,'0'0'546'0'0,"0"0"-10"0"0,0 0-270 0 0,0 0 131 0 0,0 0 92 0 0,0 0 21 0 0,0 0-68 0 0,4 0-33 0 0,-1 0 3123 0 0,20 3-3484 0 0,-22-3 82 0 0,-1 0-33 0 0,0 0-154 0 0,0 0-67 0 0,0 0-18 0 0,0 0 9 0 0,13-3-22 0 0,-8 1 145 0 0,-5 2 29 0 0,1 0 1 0 0,-1 0-1 0 0,1 0 0 0 0,-1 0 1 0 0,1 0-1 0 0,-1 0 1 0 0,1 0-1 0 0,-1 0 1 0 0,0 0-1 0 0,1 1 0 0 0,-1-1 1 0 0,1 0-1 0 0,-1 0 1 0 0,0 1-1 0 0,1-1 0 0 0,-1 0 1 0 0,0 0-1 0 0,1 1 1 0 0,-1-1-1 0 0,0 0 0 0 0,1 1 1 0 0,-1-1-1 0 0,0 0 1 0 0,0 1-1 0 0,0-1 1 0 0,1 1-1 0 0,-1-1 0 0 0,0 0 1 0 0,0 1-1 0 0,0-1 1 0 0,0 1-1 0 0,0-1 0 0 0,0 1 1 0 0,1-1-1 0 0,-1 1 1 0 0,0-1-1 0 0,-1 1-19 0 0,4 25-171 0 0,-2-14 48 0 0,3 25-96 0 0,-3-21 446 0 0,2 0-1 0 0,3 15-226 0 0,-3-17 111 0 0,-1 0 0 0 0,1 12-111 0 0,5 23 1226 0 0,-2-23-697 0 0,-1-4-489 0 0,1-1-1 0 0,2 4-39 0 0,-2-6 1 0 0,-5-13 37 0 0,1-1 0 0 0,0 0 0 0 0,0 1 0 0 0,1-1 0 0 0,-1 0 1 0 0,2 1-39 0 0,-3-5 250 0 0,-1-1 6 0 0,0 0-120 0 0,0 0-486 0 0,0 0-149 0 0,0 0-12 0 0</inkml:trace>
  <inkml:trace contextRef="#ctx0" brushRef="#br1" timeOffset="77152.16">15039 3605 15664 0 0,'0'-9'718'0'0,"0"8"-19"0"0,0 1-374 0 0,0 0 84 0 0,0 0 82 0 0,0 0 18 0 0,0 0-66 0 0,6 2-583 0 0,2 3-4740 0 0,-7-4-1238 0 0</inkml:trace>
  <inkml:trace contextRef="#ctx0" brushRef="#br1" timeOffset="77420.404">15251 3644 9216 0 0,'0'9'400'0'0,"-1"0"0"0"0,-1 0 0 0 0,1 0 0 0 0,-2-1-1 0 0,-1 6-399 0 0,2-7 548 0 0,0 0-1 0 0,0 1 1 0 0,0-1-1 0 0,1 1 1 0 0,0-1-1 0 0,1 1 1 0 0,0 4-548 0 0,4 65 5395 0 0,-5 25-5395 0 0,1-37 787 0 0,-1-37-24 0 0,0 0 0 0 0,-2 0 0 0 0,-5 19-763 0 0,7-45-61 0 0,1 0 0 0 0,-1 1 1 0 0,0-1-1 0 0,1 0 0 0 0,-1 0 0 0 0,0 0 0 0 0,0 0 0 0 0,-1 0 0 0 0,1-1 0 0 0,0 1 0 0 0,-1 0 0 0 0,1 0 1 0 0,-1-1-1 0 0,1 1 0 0 0,-1-1 0 0 0,0 1 0 0 0,0-1 0 0 0,0 0 0 0 0,1 0 0 0 0,-1 0 0 0 0,0 0 0 0 0,0 0 0 0 0,-1 0 61 0 0,0 0-440 0 0,0 0-1 0 0,0-1 0 0 0,0 1 0 0 0,0-1 1 0 0,0 1-1 0 0,0-1 0 0 0,0 0 0 0 0,0 0 1 0 0,0-1-1 0 0,0 1 0 0 0,-1-1 441 0 0,-3-2-1534 0 0</inkml:trace>
  <inkml:trace contextRef="#ctx0" brushRef="#br1" timeOffset="77888.939">15067 4035 11376 0 0,'0'0'256'0'0,"1"-1"34"0"0,6-3-73 0 0,1-1-1 0 0,-1 2 1 0 0,1-1-1 0 0,0 1 1 0 0,0 0-1 0 0,0 1 1 0 0,0 0-1 0 0,0 0 1 0 0,1 1-1 0 0,0 0-216 0 0,26-7 1637 0 0,25-6 175 0 0,-18 4 69 0 0,0-1 1 0 0,2-3-1882 0 0,9-1 188 0 0,-41 12-191 0 0,0 0 0 0 0,0 0 0 0 0,-1-1-1 0 0,1-1 1 0 0,0 0 3 0 0,19-7 72 0 0,-30 12 299 0 0,-1 0 117 0 0,-1 20 613 0 0,-2-3-1109 0 0,-2 7 32 0 0,-1 20-24 0 0,6-36-86 0 0,0 0 0 0 0,0 1 0 0 0,0-1 0 0 0,1 0 0 0 0,0 1 0 0 0,1-1 0 0 0,1 3 86 0 0,-3-9 12 0 0,1-1 0 0 0,0 1 0 0 0,0 0 0 0 0,0 0 1 0 0,0 0-1 0 0,0-1 0 0 0,0 1 0 0 0,0 0 1 0 0,1-1-1 0 0,-1 1 0 0 0,1-1 0 0 0,-1 0 0 0 0,1 1 1 0 0,0-1-1 0 0,-1 0 0 0 0,1 0 0 0 0,0 0 0 0 0,0 0 1 0 0,-1 0-1 0 0,3 0-12 0 0,-1 0 21 0 0,-1 0 0 0 0,1 0-1 0 0,0-1 1 0 0,0 1 0 0 0,0-1 0 0 0,0 0 0 0 0,-1 0 0 0 0,1 0-1 0 0,0 0 1 0 0,0-1 0 0 0,0 1 0 0 0,0-1 0 0 0,-1 1 0 0 0,3-2-21 0 0,18-8 15 0 0,-1-1-1 0 0,0-2 1 0 0,-1 0 0 0 0,0-1 0 0 0,6-7-15 0 0,-22 17 0 0 0,0 1 0 0 0,-1 0 0 0 0,1 0 0 0 0,1 1 0 0 0,-1-1 0 0 0,0 1 0 0 0,1 0 0 0 0,-1 1 0 0 0,2-1 0 0 0,-6 2 0 0 0,-1 0 0 0 0,1 0 0 0 0,-1 0 0 0 0,1 0 0 0 0,-1 0 0 0 0,1 0 0 0 0,-1 0 0 0 0,1 0 0 0 0,-1 0 0 0 0,1 0 0 0 0,-1 0 0 0 0,1 0 0 0 0,0 0 0 0 0,-1 0 0 0 0,0 1 0 0 0,1-1 0 0 0,-1 0 0 0 0,1 0 0 0 0,-1 0 0 0 0,1 1 0 0 0,-1-1 0 0 0,1 0 0 0 0,-1 1 0 0 0,0-1 0 0 0,1 1 0 0 0,-1-1 0 0 0,0 0 0 0 0,1 1 0 0 0,-1-1 0 0 0,0 1 0 0 0,1-1 0 0 0,-1 1 0 0 0,0-1 0 0 0,0 1 0 0 0,0-1 0 0 0,0 1 0 0 0,1-1 0 0 0,0 2 0 0 0,0 1-1 0 0,1 1 0 0 0,-1-1 0 0 0,0 0-1 0 0,0 0 1 0 0,0 1 0 0 0,0-1 0 0 0,-1 0-1 0 0,1 1 1 0 0,-1-1 0 0 0,0 1 0 0 0,0-1-1 0 0,0 1 1 0 0,0 1 1 0 0,-2 12 16 0 0,-1 1-1 0 0,-1 2-15 0 0,0 1 56 0 0,-5 20 864 0 0,-1 1-1 0 0,-11 24-919 0 0,-34 78 122 0 0,26-72-114 0 0,23-56 54 0 0,-2 6 241 0 0,0 0 1 0 0,-2 0-1 0 0,-1 0 1 0 0,-1-2-1 0 0,0 1 1 0 0,-3 1-304 0 0,12-20 17 0 0,1 1 1 0 0,-1 0 0 0 0,0-1-1 0 0,0 1 1 0 0,0-1 0 0 0,0 0-1 0 0,0 0 1 0 0,0 0-1 0 0,-2 0-17 0 0,4-2 1 0 0,0 1-1 0 0,-1 0 0 0 0,1-1 1 0 0,-1 1-1 0 0,0-1 0 0 0,1 0 1 0 0,-1 1-1 0 0,1-1 0 0 0,-1 0 1 0 0,0 0-1 0 0,1 0 0 0 0,-1 0 1 0 0,1 0-1 0 0,-1 0 0 0 0,1-1 1 0 0,-1 1-1 0 0,0 0 0 0 0,1-1 1 0 0,-1 0-1 0 0,1 1 0 0 0,-1-1 0 0 0,-48-30-2793 0 0,41 25 1770 0 0</inkml:trace>
  <inkml:trace contextRef="#ctx0" brushRef="#br0" timeOffset="185734.217">7049 416 10136 0 0,'0'0'230'0'0,"0"0"30"0"0,0 0 19 0 0,-1-1-40 0 0,-4 0-114 0 0,4 1 268 0 0,5-3 5565 0 0,12 3-4909 0 0,-7 0-460 0 0,66-9-424 0 0,-47 5 477 0 0,0 1 0 0 0,25 0-642 0 0,13 0 563 0 0,46-2-402 0 0,-67 6 254 0 0,-15 0-614 0 0,-30-1 158 0 0,0 0 0 0 0,0 0 0 0 0,1 0 0 0 0,-1 0 0 0 0,0 0 0 0 0,0 0 0 0 0,0 0 0 0 0,0 0 0 0 0,1 0-1 0 0,-1 0 1 0 0,0 0 0 0 0,0 0 0 0 0,0 0 0 0 0,0 0 0 0 0,1 0 0 0 0,-1 1 0 0 0,0-1 0 0 0,0 0 0 0 0,0 0 0 0 0,0 0 0 0 0,0 0-1 0 0,1 0 1 0 0,-1 0 0 0 0,0 1 0 0 0,0-1 0 0 0,0 0 0 0 0,0 0 0 0 0,0 0 0 0 0,0 0 0 0 0,0 1 0 0 0,0-1 0 0 0,0 0-1 0 0,0 0 1 0 0,0 0 0 0 0,0 0 0 0 0,0 1 0 0 0,1-1 0 0 0,-1 0 0 0 0,-1 0 0 0 0,1 0 0 0 0,0 1 0 0 0,0-1 0 0 0,0 0 0 0 0,0 0-1 0 0,0 0 1 0 0,0 0 0 0 0,0 1 0 0 0,0-1 0 0 0,0 0 0 0 0,0 0 0 0 0,0 0 0 0 0,0 0 0 0 0,0 1 0 0 0,0-1 0 0 0,-1 0-1 0 0,1 0 1 0 0,0 0 0 0 0,0 0 0 0 0,0 0 0 0 0,0 0 0 0 0,0 1 0 0 0,-1-1 0 0 0,1 0 0 0 0,0 0 0 0 0,0 0 41 0 0,-6 6-1842 0 0</inkml:trace>
  <inkml:trace contextRef="#ctx0" brushRef="#br0" timeOffset="186030.897">7027 569 11976 0 0,'0'0'266'0'0,"0"0"44"0"0,0 0 15 0 0,-1 1-26 0 0,-4 3-198 0 0,5-4-74 0 0,-1 1 0 0 0,1-1-1 0 0,0 0 1 0 0,0 0 0 0 0,0 0 0 0 0,-1 1-1 0 0,1-1 1 0 0,0 0 0 0 0,0 0 0 0 0,0 0 0 0 0,0 1-1 0 0,-1-1 1 0 0,1 0 0 0 0,0 0 0 0 0,0 1 0 0 0,0-1-1 0 0,0 0 1 0 0,0 0 0 0 0,0 1 0 0 0,0-1 0 0 0,0 0-1 0 0,0 0 1 0 0,0 1 0 0 0,0-1 0 0 0,0 0-1 0 0,0 0 1 0 0,0 1 0 0 0,0-1 0 0 0,0 0 0 0 0,0 0-1 0 0,0 1 1 0 0,0-1 0 0 0,0 0 0 0 0,0 0 0 0 0,1 1-1 0 0,-1-1 1 0 0,0 0 0 0 0,0 0 0 0 0,0 1 0 0 0,0-1-1 0 0,1 0 1 0 0,-1 0 0 0 0,0 0 0 0 0,0 0-1 0 0,0 1 1 0 0,1-1 0 0 0,-1 0 0 0 0,0 0 0 0 0,0 0-1 0 0,1 0-26 0 0,10 5 1542 0 0,-11-5-1571 0 0,9 2 492 0 0,0-1 0 0 0,0 1 0 0 0,0-2-1 0 0,0 0 1 0 0,0 0 0 0 0,0 0 0 0 0,0-1-463 0 0,32 0 54 0 0,-17 1 376 0 0,0-1-1 0 0,0-1 1 0 0,5-2-430 0 0,37-3 533 0 0,-1 0 160 0 0,-40 4 90 0 0,0 1-1 0 0,2 1-782 0 0,1-3 24 0 0,-22 3-80 0 0,0 1-1 0 0,0-1 0 0 0,0 1 1 0 0,3 0 56 0 0,44 3-2552 0 0,-52-3 442 0 0,-1 0-4737 0 0</inkml:trace>
  <inkml:trace contextRef="#ctx0" brushRef="#br0" timeOffset="186730.139">7982 358 12264 0 0,'20'-8'922'0'0,"-18"8"-619"0"0,-2 0-136 0 0,0 0 154 0 0,0 0 88 0 0,9 8 1033 0 0,-7-4-1136 0 0,-1 0 0 0 0,1 0 0 0 0,-1 0 0 0 0,0 0 0 0 0,0 0 1 0 0,0 0-1 0 0,0 0 0 0 0,-1 0 0 0 0,1 3-306 0 0,-2 42 1386 0 0,0-22-492 0 0,1-5-343 0 0,0 16 478 0 0,-1 0-1 0 0,-4 22-1028 0 0,1-41-140 0 0,-1 12 247 0 0,4-30-32 0 0,0-2-75 0 0,1 1 1 0 0,-1 0-1 0 0,1 0 1 0 0,-1 0-1 0 0,1-1 1 0 0,0 1-1 0 0,-1 0 1 0 0,1-1-1 0 0,-1 1 1 0 0,1 0-1 0 0,0-1 0 0 0,-1 1 1 0 0,1-1-1 0 0,-1 1 1 0 0,1 0-1 0 0,0-1 1 0 0,0 1-1 0 0,-1-1 1 0 0,1 1-1 0 0,0-1 1 0 0,0 1-1 0 0,0-1 1 0 0,0 1-1 0 0,-1-1 1 0 0,1 1-1 0 0,0-1 1 0 0,0 1-1 0 0,0-1 1 0 0,0 1-1 0 0,0-1 1 0 0,0 0-1 0 0,0 0-1 0 0,0-4 1 0 0,0 0 0 0 0,0 0 0 0 0,1 0 0 0 0,-1 0 0 0 0,1 0 0 0 0,1 0 0 0 0,-1 0 0 0 0,0 0 0 0 0,2-2 0 0 0,1-6 0 0 0,1-2 0 0 0,1 1 0 0 0,1-1 0 0 0,4-7 0 0 0,0 1 0 0 0,0-3-12 0 0,1 0 0 0 0,2 2 0 0 0,0-1 0 0 0,1 2 0 0 0,1 0 0 0 0,5-4 12 0 0,-4 3 15 0 0,4-4 21 0 0,-19 25-34 0 0,-1-1-1 0 0,1 1 1 0 0,0 0-1 0 0,-1 0 1 0 0,1 0-1 0 0,0 0 1 0 0,0 0-1 0 0,-1 0 1 0 0,1 0-1 0 0,0 0 1 0 0,0 1-1 0 0,0-1 1 0 0,0 1-1 0 0,2-1-1 0 0,2 1-11 0 0,1-1-1 0 0,-1 1 1 0 0,1 0 0 0 0,0 1-1 0 0,-1-1 1 0 0,1 1-1 0 0,0 1 12 0 0,-4-1-10 0 0,0 0 0 0 0,0 0-1 0 0,0 1 1 0 0,0-1 0 0 0,0 1 0 0 0,0 0-1 0 0,-1 0 1 0 0,1 0 0 0 0,0 0-1 0 0,-1 0 1 0 0,0 0 0 0 0,1 1 0 0 0,-1-1-1 0 0,2 3 11 0 0,-1 2 25 0 0,1-1 1 0 0,-1 0-1 0 0,0 1 0 0 0,0 0 0 0 0,0 0 0 0 0,-1 0 0 0 0,0 0 0 0 0,-1 0 1 0 0,0 0-1 0 0,0 0 0 0 0,0 1 0 0 0,-1-1 0 0 0,0 0 0 0 0,0 1 0 0 0,-1-1 1 0 0,0 0-1 0 0,0 0 0 0 0,-1 0 0 0 0,0 0 0 0 0,0 0 0 0 0,-3 6-25 0 0,1-3 83 0 0,1-1 1 0 0,0 1-1 0 0,1 0 0 0 0,0 0 0 0 0,1 2-83 0 0,0-4 97 0 0,0 1 0 0 0,-1-1 0 0 0,0-1 0 0 0,0 1 0 0 0,-1 0 0 0 0,0 0 0 0 0,0-1 0 0 0,-2 4-97 0 0,-1-3 137 0 0,5-5-95 0 0,-1-1-1 0 0,0 1 1 0 0,1-1 0 0 0,-1 1 0 0 0,1 0-1 0 0,0 0 1 0 0,0 0 0 0 0,0 0-1 0 0,0 2-41 0 0,0-4 0 0 0,1 0 0 0 0,0 1 0 0 0,-1-1 0 0 0,1 0 0 0 0,-1 0 0 0 0,0 0 0 0 0,1 1 0 0 0,-1-1 0 0 0,0 0 0 0 0,0 0 0 0 0,0 0 0 0 0,1 0 0 0 0,-1-1 0 0 0,1 1 0 0 0,-1 0 0 0 0,1 0 0 0 0,-1-1 0 0 0,1 1 0 0 0,-1 0 0 0 0,1 0 0 0 0,0 0 0 0 0,-1 0 0 0 0,1-1 0 0 0,0 1 0 0 0,-1 1 0 0 0,2-1 0 0 0,-1 0 0 0 0,0 1 0 0 0,0-1 0 0 0,1 0 0 0 0,-1 0 0 0 0,1 0 0 0 0,-1 0 0 0 0,1 1 0 0 0,-1-1 0 0 0,1 0 0 0 0,0 0 0 0 0,0 0 0 0 0,-1 0 0 0 0,1 0 0 0 0,0 0 0 0 0,0 0 0 0 0,7 5 14 0 0,-5-6-38 0 0,-2-1-26 0 0,0 1-270 0 0,-1 0-145 0 0,7 2-635 0 0,-5-2 814 0 0,0 1 0 0 0,0-1 1 0 0,0 0-1 0 0,0 0 0 0 0,-1-1 0 0 0,1 1 0 0 0,0 0 0 0 0,0 0 1 0 0,0-1-1 0 0,0 0 0 0 0,0 1 286 0 0,5-3-1127 0 0</inkml:trace>
  <inkml:trace contextRef="#ctx0" brushRef="#br0" timeOffset="187331.647">8677 593 5528 0 0,'7'-5'328'0'0,"-7"1"-181"0"0,-13 1 20 0 0,2 2 153 0 0,6 0 830 0 0,0 0 0 0 0,-1 0 0 0 0,1 0 0 0 0,0 1-1 0 0,0 0 1 0 0,0 0 0 0 0,0 0 0 0 0,-1 1 0 0 0,1 0-1 0 0,0 0-1149 0 0,-1 1 182 0 0,0 0-1 0 0,0 0 1 0 0,0 0-1 0 0,0 1 0 0 0,0 1-181 0 0,-2 0 99 0 0,1 0 128 0 0,0 0-1 0 0,0 0 0 0 0,0 0 1 0 0,1 1-1 0 0,0 0 1 0 0,-4 4-227 0 0,-8 10 611 0 0,7-8-196 0 0,0 1 0 0 0,0 1-1 0 0,2 0 1 0 0,-9 13-415 0 0,-1 6 472 0 0,10-19-387 0 0,1 1 0 0 0,1 0 0 0 0,0 0 0 0 0,1 0 0 0 0,-2 8-85 0 0,6-18 0 0 0,1 0 0 0 0,1 0 0 0 0,-1 0 0 0 0,0 0 0 0 0,1 0 0 0 0,0 0 0 0 0,0 0 0 0 0,0 0 0 0 0,1 0 0 0 0,-1 0 0 0 0,1 0 0 0 0,0 0 0 0 0,0 0 0 0 0,0-1 0 0 0,1 1 0 0 0,-1 0 0 0 0,1 0-1 0 0,0-1 1 0 0,0 1 0 0 0,0-1 0 0 0,0 0 0 0 0,1 0 0 0 0,1 2 0 0 0,-3-4 0 0 0,0 0 0 0 0,0 0 0 0 0,-1 0 0 0 0,1 0 0 0 0,0-1 0 0 0,0 1 0 0 0,0 0 0 0 0,0-1 0 0 0,0 1 0 0 0,0 0 0 0 0,0-1 0 0 0,0 0 0 0 0,0 1 0 0 0,0-1 0 0 0,0 1 0 0 0,0-1 0 0 0,1 0 0 0 0,-1 0 0 0 0,0 0 0 0 0,0 0 0 0 0,0 0 0 0 0,0 0 0 0 0,0 0 0 0 0,1 0 0 0 0,-1 0 0 0 0,0 0 0 0 0,1-1 0 0 0,2 0 0 0 0,2 1 25 0 0,1-1-1 0 0,0-1 0 0 0,-1 1 0 0 0,1-1 1 0 0,4-2-25 0 0,-8 2 101 0 0,0 1 1 0 0,0 0-1 0 0,0-1 0 0 0,-1 0 1 0 0,1 1-1 0 0,-1-1 1 0 0,1 0-1 0 0,-1 0 1 0 0,0-1-1 0 0,0 1 0 0 0,0 0 1 0 0,0-1-1 0 0,1-1-101 0 0,11-16 188 0 0,1 0 1 0 0,0 1-1 0 0,4-2-188 0 0,-7 8 43 0 0,-9 8-43 0 0,1 1 0 0 0,-1-1 0 0 0,0 0 0 0 0,2-6 0 0 0,11-16 0 0 0,-11 22 0 0 0,-3 2 0 0 0,0 1 0 0 0,0-1 0 0 0,0 0 0 0 0,0 0 0 0 0,0 0 0 0 0,-1 0 0 0 0,1 0 0 0 0,-1 0 0 0 0,0-1 0 0 0,0 1 0 0 0,1-2 0 0 0,-2 3-15 0 0,1 1 0 0 0,-1 0 0 0 0,1 0-1 0 0,0-1 1 0 0,-1 1 0 0 0,1 0 0 0 0,0 0 0 0 0,0 0 0 0 0,0-1-1 0 0,0 1 1 0 0,0 0 0 0 0,0 0 0 0 0,0 1 0 0 0,0-1-1 0 0,0 0 1 0 0,0 0 0 0 0,1 0 0 0 0,-1 1 0 0 0,0-1 0 0 0,1 1-1 0 0,-1-1 1 0 0,0 1 0 0 0,1-1 0 0 0,-1 1 0 0 0,1 0 0 0 0,-1 0-1 0 0,0 0 1 0 0,1 0 0 0 0,-1 0 0 0 0,1 0 0 0 0,0 0 15 0 0,-1 0-87 0 0,-1 0 20 0 0,6 20-61 0 0,-6-16 163 0 0,-1-1-1 0 0,1 0 1 0 0,-1 1-1 0 0,0-1 1 0 0,0 0-1 0 0,-1 2-34 0 0,1-1 54 0 0,0-1 0 0 0,0 1-1 0 0,0-1 1 0 0,0 1 0 0 0,1 0 0 0 0,-1 2-54 0 0,1-2 62 0 0,1 2-45 0 0,-1-1 0 0 0,-1 1 0 0 0,1-1 0 0 0,-1 0 0 0 0,0 1 0 0 0,0-1 0 0 0,0 0 0 0 0,-1 1-17 0 0,2-4 0 0 0,-1 1 0 0 0,1 0 0 0 0,0-1 0 0 0,0 1 0 0 0,0 0 0 0 0,0-1 0 0 0,0 1 0 0 0,1 0 0 0 0,-1-1 0 0 0,1 1 0 0 0,0 0 0 0 0,-1-1 0 0 0,2 1 0 0 0,2 17 0 0 0,-3-18 0 0 0,-1 1 0 0 0,0-1 0 0 0,0 1 0 0 0,1 0 0 0 0,-1-1 0 0 0,1 1 0 0 0,0 0 0 0 0,-1-1 0 0 0,1 1 0 0 0,1-1 0 0 0,-1 1 0 0 0,0-1 0 0 0,0 0 0 0 0,1 1 0 0 0,0-1 0 0 0,-1 0 0 0 0,1 0 0 0 0,0 0 0 0 0,0 0 0 0 0,0 0 0 0 0,-1-2 0 0 0,-1 1 0 0 0,1-1 0 0 0,-1 0 0 0 0,0 1 0 0 0,1-1 0 0 0,0 0 0 0 0,-1 1 0 0 0,1-1 0 0 0,-1 0 0 0 0,1 1 0 0 0,-1-1 0 0 0,1 0 0 0 0,0 0 0 0 0,-1 0 0 0 0,1 0 0 0 0,-1 0 0 0 0,1 0 0 0 0,0 1 0 0 0,-1-2 0 0 0,1 1 0 0 0,-1 0 0 0 0,1 0 0 0 0,0 0 0 0 0,-1 0 0 0 0,1 0 0 0 0,0 0 0 0 0,-1 0 0 0 0,1-1 0 0 0,-1 1 0 0 0,1 0 0 0 0,-1-1 0 0 0,1 1 0 0 0,-1 0 0 0 0,1-1 0 0 0,1 0 0 0 0,-1 1 15 0 0,1-1-1 0 0,-1 0 1 0 0,0 1-1 0 0,1-1 1 0 0,-1 0-1 0 0,0 1 1 0 0,1-1-1 0 0,-1 0 1 0 0,0 0-1 0 0,0 0 1 0 0,0 0-1 0 0,0-1 1 0 0,0 1-1 0 0,0 0 1 0 0,0 0-1 0 0,0 0 1 0 0,-1-1-1 0 0,1 1 1 0 0,0-1-1 0 0,0 0-14 0 0,-1 1 16 0 0,1-1 0 0 0,-1 1-1 0 0,1 0 1 0 0,0 0 0 0 0,-1-1-1 0 0,1 1 1 0 0,0 0 0 0 0,0 0-1 0 0,0 0 1 0 0,1-1-16 0 0,-1 1-63 0 0,-1 1-17 0 0,1 0 0 0 0,-1-1 0 0 0,0 1 0 0 0,1 0 0 0 0,-1-1 0 0 0,1 1 0 0 0,-1 0 0 0 0,1-1 0 0 0,-1 1-1 0 0,0-1 1 0 0,1 1 0 0 0,-1-1 0 0 0,0 1 0 0 0,0-1 0 0 0,1 1 0 0 0,-1-1 0 0 0,0 1 0 0 0,0-1 0 0 0,0 0 0 0 0,0 1 0 0 0,0-1 0 0 0,0 1 0 0 0,1-1 0 0 0,-1 1 0 0 0,0-1 0 0 0,-1 1 0 0 0,1-1 0 0 0,0 0 0 0 0,0 1 0 0 0,0-1 0 0 0,0 1 0 0 0,0-1 0 0 0,0 1 0 0 0,-1-1 0 0 0,1 1 0 0 0,0-1 0 0 0,-1 1 80 0 0,-2-6-1175 0 0</inkml:trace>
  <inkml:trace contextRef="#ctx0" brushRef="#br0" timeOffset="194449.832">9289 220 2760 0 0,'10'-4'218'0'0,"-8"0"-175"0"0,-7 1-56 0 0,5 2 85 0 0,0 0 1 0 0,0 0-1 0 0,0 0 1 0 0,0 0-1 0 0,0 0 1 0 0,0 1-1 0 0,0-1 1 0 0,0 0-1 0 0,1 0 1 0 0,-1 0-1 0 0,0 0 1 0 0,0 1-1 0 0,1-1 1 0 0,-1 0 0 0 0,0 0-1 0 0,1 0-72 0 0,2-12 2001 0 0,-3 12-1874 0 0,0 0 1 0 0,0 0-1 0 0,0 0 0 0 0,0 1 0 0 0,0-1 1 0 0,0 0-1 0 0,1 0 0 0 0,-1 0 0 0 0,0 0 1 0 0,0 0-1 0 0,1 0 0 0 0,-1 1 0 0 0,1-1 1 0 0,-1-1-128 0 0,1 2 55 0 0,-1-1 1 0 0,1 0-1 0 0,-1 0 1 0 0,0 1 0 0 0,1-1-1 0 0,-1 0 1 0 0,0 0-1 0 0,0 1 1 0 0,0-1 0 0 0,0 0-1 0 0,1 0 1 0 0,-1 0-1 0 0,0 1 1 0 0,0-1 0 0 0,-1 0-1 0 0,1 0 1 0 0,0 0-56 0 0,0 0 256 0 0,0 0 0 0 0,0-1 0 0 0,0 1 0 0 0,-1 0 0 0 0,2 0 0 0 0,-1-1 0 0 0,0 1 0 0 0,0 0 0 0 0,0-1 0 0 0,0 1 0 0 0,1 0 0 0 0,-1 0 0 0 0,1-1 0 0 0,-1 1 0 0 0,1 0 0 0 0,-1 0 0 0 0,1 0 0 0 0,0 0 0 0 0,0 0 0 0 0,-1 0 0 0 0,1 0 0 0 0,0 0-256 0 0,0 0 660 0 0,-1 1-18 0 0,0 0-8 0 0,0 0-3 0 0,0 0-597 0 0,0 0 0 0 0,0 0 0 0 0,0 0 0 0 0,1-1 0 0 0,-1 1 0 0 0,0 0 0 0 0,0 0 0 0 0,0 0 0 0 0,0 0 0 0 0,1 0 0 0 0,-1 0 0 0 0,0 0 0 0 0,0 0 0 0 0,0-1 0 0 0,1 1 0 0 0,-1 0 0 0 0,0 0-1 0 0,0 0 1 0 0,0 0 0 0 0,1 0 0 0 0,-1 0 0 0 0,0 0 0 0 0,0 0 0 0 0,0 0 0 0 0,1 0 0 0 0,-1 0 0 0 0,0 0 0 0 0,0 0 0 0 0,0 1 0 0 0,1-1 0 0 0,-1 0 0 0 0,0 0 0 0 0,0 0 0 0 0,0 0-1 0 0,0 0 1 0 0,1 0 0 0 0,-1 0 0 0 0,0 1 0 0 0,0-1 0 0 0,0 0 0 0 0,0 0 0 0 0,1 0 0 0 0,-1 0 0 0 0,0 0 0 0 0,0 1 0 0 0,0-1 0 0 0,0 0 0 0 0,0 0 0 0 0,0 0 0 0 0,0 1 0 0 0,0-1-1 0 0,0 0 1 0 0,0 0 0 0 0,0 0 0 0 0,1 1 0 0 0,-1-1 0 0 0,0 0 0 0 0,0 0 0 0 0,-1 1-34 0 0,2 0 21 0 0,-1 1 0 0 0,0 0 0 0 0,-1 0 0 0 0,1-1-1 0 0,0 1 1 0 0,-1 0 0 0 0,1-1 0 0 0,0 1 0 0 0,-1 0 0 0 0,0-1 0 0 0,1 1 0 0 0,-2 1-21 0 0,1-1 9 0 0,0 0 0 0 0,0 1 1 0 0,0-1-1 0 0,0 1 0 0 0,1-1 1 0 0,-1 1-1 0 0,1-1 0 0 0,-1 2-9 0 0,1 2 22 0 0,-1 0 0 0 0,0-1-1 0 0,0 1 1 0 0,0-1 0 0 0,-1 0 0 0 0,0 1-1 0 0,0-1 1 0 0,-1 0 0 0 0,0 1-22 0 0,-11 28 735 0 0,10-20-368 0 0,-1 0 0 0 0,-1 0 0 0 0,-4 7-367 0 0,7-11 24 0 0,-1 0 0 0 0,2 0-1 0 0,-1 0 1 0 0,1 0-1 0 0,1 1 1 0 0,-1 4-24 0 0,0 3 122 0 0,2-16-113 0 0,0-1 0 0 0,-1 0 0 0 0,1 1 1 0 0,0-1-1 0 0,1 1 0 0 0,-1-1 0 0 0,0 0 0 0 0,0 1 0 0 0,0-1 0 0 0,1 0 0 0 0,-1 1 0 0 0,1-1 0 0 0,-1 0 0 0 0,1 1 0 0 0,0-1 0 0 0,-1 0 0 0 0,1 0 0 0 0,0 0 0 0 0,0 1 0 0 0,0-1 0 0 0,0 0 0 0 0,0 0 0 0 0,0 0-9 0 0,0 0 476 0 0,-1-1 32 0 0,9-5-188 0 0,-6 2-371 0 0,1 0 1 0 0,-1-1-1 0 0,0 1 0 0 0,0-1 0 0 0,-1 0 0 0 0,1 0 0 0 0,-1-1 51 0 0,7-8 106 0 0,91-145 326 0 0,-76 122-453 0 0,2 1 1 0 0,1 2-1 0 0,27-25 21 0 0,-52 55-1 0 0,7-6-52 0 0,0 1 0 0 0,1 0 1 0 0,2-1 52 0 0,-9 7 18 0 0,0 0 1 0 0,0 1-1 0 0,0-1 1 0 0,1 0 0 0 0,-1 1-1 0 0,1 0 1 0 0,-1 0 0 0 0,1 0-1 0 0,-1 0 1 0 0,1 1 0 0 0,-1-1-1 0 0,4 1-18 0 0,-5 1 87 0 0,2 2-86 0 0,0 1 0 0 0,0-1 0 0 0,-1 1 0 0 0,0 0-1 0 0,1 0 1 0 0,-2 0 0 0 0,1 1 0 0 0,0-1 0 0 0,-1 1 0 0 0,0-1 0 0 0,0 1 0 0 0,0 0 0 0 0,0 0 0 0 0,-1 0-1 0 0,0 0 1 0 0,0 0 0 0 0,0 3-1 0 0,-1 7-2 0 0,0 0 0 0 0,-1 0-1 0 0,0-1 1 0 0,-1 1 0 0 0,-2 3 2 0 0,-2 19-3 0 0,1-8-3 0 0,-1 0-1 0 0,-5 11 7 0 0,-7 36 69 0 0,-13 60 1501 0 0,22-97-1371 0 0,3 1 0 0 0,-2 22-199 0 0,-9 88 288 0 0,16-132-151 0 0,2 1-1 0 0,0 4-136 0 0,1 17 74 0 0,-3-17-77 0 0,0-13-131 0 0,1-1 0 0 0,0 0 0 0 0,1 0 0 0 0,1 8 134 0 0,7 13-471 0 0,-4-18-8380 0 0,-5-12 1830 0 0</inkml:trace>
  <inkml:trace contextRef="#ctx0" brushRef="#br0" timeOffset="196352.233">9991 593 3680 0 0,'0'0'284'0'0,"0"0"35"0"0,0 0 839 0 0,0 0 386 0 0,0 0 79 0 0,0 0-173 0 0,0 0-760 0 0,0 0-333 0 0,0 0-65 0 0,4 3 6288 0 0,-3 0-7158 0 0,-3 18 1499 0 0,1-17-814 0 0,0 0 0 0 0,1 0 0 0 0,-1 0 0 0 0,1 0 0 0 0,0 0 0 0 0,0-1 0 0 0,1 1 0 0 0,-1 0 0 0 0,1 0 0 0 0,0 3-107 0 0,0-5 2 0 0,0 0-1 0 0,0 0 1 0 0,0 0 0 0 0,-1 0 0 0 0,1 1-1 0 0,-1-1 1 0 0,1 0 0 0 0,-1 0-1 0 0,0 0 1 0 0,0 1 0 0 0,0-1-1 0 0,0 0 1 0 0,-1 0 0 0 0,1 1-1 0 0,-1 0-1 0 0,0 45 939 0 0,-11-4 65 0 0,9-35-1002 0 0,0 0 0 0 0,0 0-1 0 0,1 1 1 0 0,0-1 0 0 0,1 0 0 0 0,0 1 0 0 0,1 0 0 0 0,0 1-2 0 0,0-6 7 0 0,0-1 0 0 0,-1 1 1 0 0,1 0-1 0 0,-1-1 1 0 0,0 1-1 0 0,0-1 0 0 0,-1 1 1 0 0,1-1-1 0 0,-2 2-7 0 0,-4 15 0 0 0,4 20 768 0 0,3-28-443 0 0,1-12-322 0 0,-1-1 1 0 0,0 1-1 0 0,0-1 0 0 0,0 1 1 0 0,0-1-1 0 0,0 1 0 0 0,0-1 0 0 0,0 1 1 0 0,0-1-1 0 0,0 1 0 0 0,0-1 1 0 0,-1 1-1 0 0,1-1 0 0 0,0 1 1 0 0,0-1-1 0 0,0 1 0 0 0,-1-1 1 0 0,1 1-1 0 0,0-1 0 0 0,0 0 1 0 0,-1 1-1 0 0,1-1 0 0 0,0 1 0 0 0,-1-1 1 0 0,1 0-1 0 0,-1 1 0 0 0,1-1 1 0 0,0 0-1 0 0,-1 0 0 0 0,1 1-3 0 0,-10 9 88 0 0,3 6 686 0 0,7-15-828 0 0,0-1-10 0 0,-1 0 11 0 0,-3 3 42 0 0,3 5 11 0 0,1-4 16 0 0,3 0 95 0 0,-3-4-109 0 0,0 0 0 0 0,0 0 0 0 0,0 0 0 0 0,0 0 0 0 0,0 0 1 0 0,0 0-1 0 0,1 0 0 0 0,-1 0 0 0 0,0 0 0 0 0,0 0 0 0 0,0 0 0 0 0,0 1 0 0 0,0-1 0 0 0,0 0 1 0 0,0 0-1 0 0,0 0 0 0 0,0 0 0 0 0,0 0 0 0 0,0 0 0 0 0,1 0 0 0 0,-1 0 0 0 0,0 1 1 0 0,0-1-1 0 0,0 0 0 0 0,0 0 0 0 0,0 0 0 0 0,0 0 0 0 0,0 0 0 0 0,0 0 0 0 0,0 1 0 0 0,0-1 1 0 0,0 0-1 0 0,0 0 0 0 0,0 0 0 0 0,0 0 0 0 0,0 0 0 0 0,0 0 0 0 0,0 0 0 0 0,0 1 1 0 0,-1-1-1 0 0,1 0-2 0 0,0 0-1 0 0,0 0 0 0 0,-1 0 0 0 0,1 1 0 0 0,0-1 0 0 0,-1 0 0 0 0,1 0 0 0 0,0 1 0 0 0,0-1 0 0 0,-1 0 0 0 0,1 0 0 0 0,0 1 0 0 0,0-1 0 0 0,-1 0 0 0 0,1 1 1 0 0,0-1-1 0 0,0 0 0 0 0,0 1 0 0 0,0-1 0 0 0,-1 0 0 0 0,1 1 0 0 0,0-1 0 0 0,0 0 0 0 0,0 1 0 0 0,0-1 0 0 0,0 1 0 0 0,0-1 0 0 0,0 0 0 0 0,0 1 0 0 0,0-1 0 0 0,0 0 1 0 0,0 1-1 0 0,0-1 0 0 0,1 1 0 0 0,-1-1 0 0 0,0 0 0 0 0,0 1 0 0 0,0-1 0 0 0,0 0 0 0 0,0 1 0 0 0,1-1 0 0 0,-1 0 0 0 0,0 0 0 0 0,0 1 0 0 0,1-1 0 0 0,-1 0 0 0 0,0 1 1 0 0,1-1-1 0 0,-1 0 1 0 0,0 1-1 0 0,1-1 1 0 0,-1 0 0 0 0,0 0 0 0 0,0 0 0 0 0,0 1 0 0 0,0-1 0 0 0,0 0 0 0 0,1 0 0 0 0,-1 0 0 0 0,0 0 0 0 0,0 0 0 0 0,0 0 0 0 0,0 1 0 0 0,0-1 0 0 0,0 0 0 0 0,0 0 0 0 0,0 0 0 0 0,1 0 0 0 0,-1 1 0 0 0,0-1 0 0 0,0 0 0 0 0,0 0 0 0 0,0 0 0 0 0,0 1 0 0 0,0-1 0 0 0,0 0 0 0 0,0 0 0 0 0,0 0 0 0 0,0 0 0 0 0,0 1 0 0 0,0-1 0 0 0,0 0 0 0 0,0 0 0 0 0,0 0 0 0 0,-1 1 0 0 0,1-1 0 0 0,0 0 0 0 0,0 0 0 0 0,0 0 0 0 0,0 0 0 0 0,0 0 0 0 0,0 1 0 0 0,0-1 0 0 0,0 0 0 0 0,-1 0 0 0 0,1 0 0 0 0,0 0 0 0 0,0 0 0 0 0,0 0 0 0 0,0 1 0 0 0,-1-1 0 0 0,1 0 0 0 0,0 0 0 0 0,0 0 0 0 0,0 0 0 0 0,0 0 0 0 0,-1 0 0 0 0,1 0 0 0 0,0 0 0 0 0,0 0 0 0 0,-1 0 0 0 0,-1 1 0 0 0,1-1 0 0 0,0 1 0 0 0,0 0 0 0 0,0-1 0 0 0,0 1 0 0 0,0 0 0 0 0,0-1 0 0 0,0 1 0 0 0,0 0 0 0 0,1 0 0 0 0,-1 0 0 0 0,-1 5 0 0 0,1 1 0 0 0,0-1 0 0 0,2 4 0 0 0,-1-9 0 0 0,-7 10 0 0 0,6-4 22 0 0,1-6 80 0 0,0 0-84 0 0,0 1-1 0 0,0-1 1 0 0,0 0-1 0 0,0 1 1 0 0,0-1-1 0 0,-1 1 0 0 0,1-1 1 0 0,-1 0-1 0 0,1 1 1 0 0,-1-1-1 0 0,1 0 1 0 0,-1 0-1 0 0,0 0 1 0 0,0 2-18 0 0,-1 0-69 0 0,1-2-37 0 0,0 0 24 0 0,-1 2 66 0 0,2-7 47 0 0,4-3 269 0 0,-3 6-245 0 0,-1 0 0 0 0,1 0 0 0 0,-1 0 0 0 0,1 1-1 0 0,-1-1 1 0 0,0 0 0 0 0,1 0 0 0 0,-1 0 0 0 0,0 0 0 0 0,0 0 0 0 0,1 0 0 0 0,-1-1-55 0 0,0 0 4 0 0,1-1 1 0 0,0 0 0 0 0,-1 1 0 0 0,1-1 0 0 0,0 0 0 0 0,1 1 0 0 0,-1 0 0 0 0,0-1-1 0 0,1 1 1 0 0,-1 0 0 0 0,1-1 0 0 0,0 1-5 0 0,11-21 24 0 0,-11 18-24 0 0,0 0 0 0 0,0 0 0 0 0,0 0 0 0 0,0 0 0 0 0,0 0 0 0 0,1 0 0 0 0,0 0 0 0 0,3-4 0 0 0,0 1 0 0 0,0 0 0 0 0,-1-1 0 0 0,0 0 0 0 0,1-3 0 0 0,1-1 0 0 0,-2 4 0 0 0,0 0 0 0 0,0 1 0 0 0,1-1 0 0 0,0 1 0 0 0,5-4 0 0 0,0-5 0 0 0,-10 15 0 0 0,0-1 0 0 0,1 1 0 0 0,-1 0 0 0 0,1 0 0 0 0,-1 0 0 0 0,1 0 0 0 0,1-2 0 0 0,7-5 0 0 0,-1 0 0 0 0,-1-1 0 0 0,0 0 0 0 0,0-1 0 0 0,-1 0 0 0 0,6-10 0 0 0,-9 14 0 0 0,0 1-26 0 0,3-7-312 0 0,2 1 0 0 0,0-1 0 0 0,5-5 338 0 0,2 5 846 0 0,-16 12-340 0 0,0 1-131 0 0,12-5-1527 0 0,-4 1 738 0 0,-5 4 295 0 0,-7 3 77 0 0,-2 2 62 0 0,-1 8 474 0 0,0-7-358 0 0,6-4-186 0 0,0-1 0 0 0,0 0 0 0 0,-1 1 0 0 0,1-1-1 0 0,-1 0 1 0 0,1 0 0 0 0,-1 0 0 0 0,1 0 0 0 0,-1 0 50 0 0,1 0-172 0 0,-6 15 129 0 0,1-7 51 0 0,4-4 17 0 0,0-1-1 0 0,0 0 1 0 0,-1 0-1 0 0,1 0 1 0 0,-1 0-1 0 0,0 0-24 0 0,-14 21 241 0 0,8-4-221 0 0,-6 16 58 0 0,14-34 31 0 0,0 0-1 0 0,1 0 1 0 0,-1 0-1 0 0,1 1 1 0 0,0-1-1 0 0,0 0 1 0 0,0 0 0 0 0,0 0-1 0 0,1 0 1 0 0,-1 1-1 0 0,2 1-108 0 0,1 12 166 0 0,-2-13-295 0 0,0 0 1 0 0,0 0-1 0 0,0 1 1 0 0,1-1-1 0 0,-1 0 1 0 0,2 1 128 0 0,4 10-45 0 0,-7-12 63 0 0,1-1 0 0 0,0 1 0 0 0,0-1 0 0 0,1 0 0 0 0,-1 1 0 0 0,0-1 0 0 0,1 0 0 0 0,0 1 0 0 0,-1-1 0 0 0,1 0 0 0 0,0 0 0 0 0,0 0 0 0 0,0-1 0 0 0,0 1 0 0 0,1 0 0 0 0,-1-1 0 0 0,1 1-18 0 0,84 31 352 0 0,-77-29-331 0 0,0 0 0 0 0,1-1-1 0 0,1 0-20 0 0,-3-1-22 0 0,-1 0-1 0 0,0 1 0 0 0,0-1 0 0 0,0 2 0 0 0,0 0 23 0 0,-7-4-78 0 0,-1 0-1 0 0,0 0 0 0 0,1 0 1 0 0,-1 1-1 0 0,1-1 0 0 0,-1 0 1 0 0,0 0-1 0 0,1 1 0 0 0,-1-1 1 0 0,0 0-1 0 0,0 1 0 0 0,1-1 1 0 0,-1 0-1 0 0,0 1 0 0 0,1-1 1 0 0,-1 0-1 0 0,0 1 0 0 0,0-1 1 0 0,0 0-1 0 0,0 1 0 0 0,1-1 1 0 0,-1 1-1 0 0,0-1 0 0 0,0 1 1 0 0,0-1-1 0 0,0 0 0 0 0,0 1 1 0 0,0-1-1 0 0,0 1 0 0 0,0-1 1 0 0,0 1-1 0 0,0-1 79 0 0,-2 8-975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1:35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1 441 11544 0 0,'0'0'264'0'0,"0"0"34"0"0,0 0 20 0 0,0 0-41 0 0,0-2-101 0 0,1-9 605 0 0,0 1 0 0 0,0-1 0 0 0,4-8-781 0 0,-3 8 420 0 0,1 0 0 0 0,-2-1 0 0 0,1-10-420 0 0,-2 9 327 0 0,0 0 1 0 0,1-1 0 0 0,1 1-1 0 0,0-1 1 0 0,2-2-328 0 0,0-15 491 0 0,1-1 29 0 0,-2 21-309 0 0,-1 0 1 0 0,0-1 0 0 0,-1 1-1 0 0,0-3-211 0 0,3-22 16 0 0,-2 16-16 0 0,-1 15 0 0 0,-1 0 0 0 0,1 0 0 0 0,0 0 0 0 0,0 0 0 0 0,2-5 0 0 0,0-5 0 0 0,-3 14 1 0 0,0 0 0 0 0,0 0 0 0 0,0 0-1 0 0,0 0 1 0 0,0 0 0 0 0,0 0 0 0 0,1 0 0 0 0,-1 0-1 0 0,0 0 1 0 0,1 0 0 0 0,-1 0 0 0 0,1 0 0 0 0,-1 0-1 0 0,1 0 1 0 0,-1 1 0 0 0,1-1 0 0 0,0 0 0 0 0,-1 0-1 0 0,1 1 1 0 0,0-1 0 0 0,0 0 0 0 0,0 1-1 0 0,-1-1 85 0 0,0 1 12 0 0,0 0-1 0 0,2 0-87 0 0,-1 1 0 0 0,0-1 0 0 0,1 1 0 0 0,-1-1 0 0 0,1 1 0 0 0,-1 0-1 0 0,0-1 1 0 0,1 1 0 0 0,-1 0 0 0 0,1 0-9 0 0,-1 0 7 0 0,0 2-20 0 0,1 0-1 0 0,-1 0 0 0 0,0 0 0 0 0,0 0 0 0 0,0 0 0 0 0,0 0 0 0 0,-1 0 1 0 0,1 2 13 0 0,1 5-50 0 0,-2-6 37 0 0,1 0 0 0 0,-1 0 0 0 0,1 0-1 0 0,-1-1 1 0 0,0 1 0 0 0,-1 0 0 0 0,1 1 13 0 0,-1 0-2 0 0,1-1 1 0 0,0 0-1 0 0,0 0 1 0 0,0 0-1 0 0,0 1 1 0 0,1-1 1 0 0,1 14 27 0 0,0 1 0 0 0,-1 7-27 0 0,1 10-11 0 0,-1-27 9 0 0,-2 0 0 0 0,1 0 0 0 0,-1 0 0 0 0,-1 0 0 0 0,0 2 2 0 0,0-2 18 0 0,0 0 1 0 0,1 1-1 0 0,0-1 1 0 0,1 0-1 0 0,0 3-18 0 0,0-2-1 0 0,0 1 0 0 0,-1-1 0 0 0,0 4 1 0 0,0-6 12 0 0,0 1-1 0 0,0-1 0 0 0,1 1 0 0 0,1-1 1 0 0,0 4-12 0 0,-1-8 2 0 0,0 0 1 0 0,0 0 0 0 0,0 0 0 0 0,-1-1-1 0 0,1 1 1 0 0,-1 0 0 0 0,0 0-1 0 0,0-1 1 0 0,0 1 0 0 0,-1 0 0 0 0,-1 2-3 0 0,1-2 15 0 0,1 0 0 0 0,-1 1 0 0 0,1-1-1 0 0,0 1 1 0 0,0-1 0 0 0,0 1 0 0 0,0 2-15 0 0,1-3 14 0 0,0 1-1 0 0,-1-1 0 0 0,0 0 1 0 0,0 1-1 0 0,0-1 0 0 0,-1 0 1 0 0,0 0-1 0 0,1 0 0 0 0,-2 2-13 0 0,-2 4-478 0 0,4-8-189 0 0,1-2-1186 0 0,0 0-4560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1:35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17071 0 0,'0'0'786'0'0,"0"0"-21"0"0,0 0-480 0 0,0 2-197 0 0,2 18-97 0 0,0-9-75 0 0,1-9 201 0 0,-1 0-1838 0 0,-2-2-4497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1:36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92 6304 0 0,'0'0'289'0'0,"0"0"-8"0"0,0 0-107 0 0,0 0 220 0 0,0 0 112 0 0,0 0 26 0 0,0 0 1 0 0,0 0-10 0 0,0 0-3 0 0,0 0 0 0 0,0 0-2 0 0,0 0-6 0 0,0 0-6 0 0,0 0-2 0 0,0 0 2 0 0,0 0 13 0 0,0 0 8 0 0,0 0 1 0 0,0 0-38 0 0,0 0-156 0 0,0 0-70 0 0,0 0-10 0 0,0 0 66 0 0,0 0 295 0 0,1-6 402 0 0,10-3-1510 0 0,-11 8 719 0 0,0 1 118 0 0,11-9 588 0 0,-7 5-865 0 0,0 2 2 0 0,0-1-23 0 0,17-7 156 0 0,0 2-22 0 0,-20 7-16 0 0,-1 1-4 0 0,48-13 259 0 0,-46 13-366 0 0,-1-1 1 0 0,7-1-44 0 0,1 0-10 0 0,-7 2 0 0 0,-1 0 0 0 0,0 0 0 0 0,0 0 0 0 0,0 0 0 0 0,0 0 0 0 0,1 0 0 0 0,-1 0 0 0 0,0-1 0 0 0,0 1 0 0 0,0-1 0 0 0,0 1 0 0 0,0-1 0 0 0,0 1 0 0 0,0-1 0 0 0,0 1 0 0 0,1-1 0 0 0,-2 0 0 0 0,1 0 0 0 0,0 1 0 0 0,0-1 0 0 0,0 0 0 0 0,0 1 0 0 0,1 0 0 0 0,-1-1 0 0 0,0 1 0 0 0,0-1 0 0 0,0 1 0 0 0,0 0 0 0 0,0 0 0 0 0,0 0 0 0 0,1 0 0 0 0,-1 0 0 0 0,0 0 0 0 0,21-3 0 0 0,-21 2 0 0 0,1 1 0 0 0,-1-1 0 0 0,1 1 0 0 0,0 0 0 0 0,-1-1 0 0 0,1 1 0 0 0,0 0 0 0 0,-1 0 0 0 0,1 0 0 0 0,0 0 0 0 0,0 0 0 0 0,6 0 0 0 0,-6-2 0 0 0,-1 2 0 0 0,0 0 0 0 0,-1-1 0 0 0,1 1 0 0 0,0 0 0 0 0,0 0 0 0 0,-1-1 0 0 0,1 1 0 0 0,0 0 0 0 0,0 0 0 0 0,-1 0 0 0 0,1 0 0 0 0,0 0 0 0 0,0 0 0 0 0,0 0 0 0 0,-1 0 0 0 0,1 1 0 0 0,0-1 0 0 0,0 0 0 0 0,-1 0 0 0 0,2 1 0 0 0,21 1 0 0 0,-16-2 0 0 0,0 0 0 0 0,0 1 0 0 0,0 0 0 0 0,0 0 0 0 0,0 1 0 0 0,-1 0 0 0 0,4 2 0 0 0,9 1 0 0 0,-17-4 0 0 0,1-1 0 0 0,-1 1 0 0 0,0-1 0 0 0,0 1 0 0 0,0 0 0 0 0,1 0 0 0 0,-1 0 0 0 0,0 0 0 0 0,0 0 0 0 0,0 0 0 0 0,-1 0 0 0 0,1 1 0 0 0,0-1 0 0 0,0 1 0 0 0,3 4-16 0 0,-3-5 13 0 0,0 1-1 0 0,-1-1 1 0 0,1 1 0 0 0,-1 0 0 0 0,1 0 0 0 0,-1-1 0 0 0,0 1 0 0 0,1 0 0 0 0,-1 0 0 0 0,0 1 0 0 0,0-1 0 0 0,-1 0 0 0 0,1 0 0 0 0,0 0 0 0 0,-1 1 0 0 0,1-1-1 0 0,-1 0 1 0 0,0 1 3 0 0,1 9 0 0 0,-1-11 0 0 0,1 0 0 0 0,-1 0 0 0 0,0 0 0 0 0,0 0 0 0 0,0-1 0 0 0,0 1 0 0 0,0 0 0 0 0,0 0 0 0 0,0 0 0 0 0,0 0 0 0 0,0 0 0 0 0,0 0 0 0 0,-1 0 0 0 0,1-1 0 0 0,0 1 0 0 0,-1 0 0 0 0,1 0 0 0 0,-1 0 0 0 0,1 0 0 0 0,0-1 0 0 0,-1 1 0 0 0,0 0 0 0 0,1-1 0 0 0,-1 1 0 0 0,1 0 0 0 0,-1-1 0 0 0,0 1 0 0 0,0 0 0 0 0,-33 38 19 0 0,17-26 23 0 0,0-1 0 0 0,-1 0 0 0 0,-1-1 0 0 0,0-1 0 0 0,0-1-1 0 0,-1-1 1 0 0,-8 2-42 0 0,27-9-81 0 0,1-1-15 0 0,22-11-199 0 0,20 8-65 0 0,-34 2 348 0 0,-1 1 0 0 0,0 0 1 0 0,0 1-1 0 0,0-1 0 0 0,0 1 0 0 0,0 0 0 0 0,0 1 0 0 0,5 2 12 0 0,1-1-45 0 0,-5-1 61 0 0,1 0-1 0 0,-1 1 0 0 0,0 1 1 0 0,0-1-1 0 0,-1 1 0 0 0,1 0 0 0 0,-1 1-15 0 0,-2-2-24 0 0,-1 0 0 0 0,0 0 0 0 0,0 1 0 0 0,0-1 0 0 0,0 1 0 0 0,-1 0-1 0 0,1 0 1 0 0,-1 0 0 0 0,0 0 0 0 0,0 1 0 0 0,-1-1 0 0 0,1 2 24 0 0,-2-4 35 0 0,-1 0 1 0 0,1 0-1 0 0,-1 0 1 0 0,0 0-1 0 0,0 0 1 0 0,1 0-1 0 0,-2 0 1 0 0,1 0 0 0 0,0 0-1 0 0,0 0 1 0 0,-1 0-1 0 0,1 0 1 0 0,-1 0-1 0 0,1-1 1 0 0,-1 1-1 0 0,0 0 1 0 0,0 0-1 0 0,0 0 1 0 0,0-1-1 0 0,0 1 1 0 0,0-1 0 0 0,0 1-36 0 0,-2 2 49 0 0,-1 0 0 0 0,1 0 1 0 0,-1 0-1 0 0,0 0 1 0 0,0-1-1 0 0,0 0 1 0 0,-3 2-50 0 0,-20 13 157 0 0,-5 2 92 0 0,-7 3-249 0 0,29-18 36 0 0,-1 0-1 0 0,0 0 1 0 0,0-1-1 0 0,-1-1 1 0 0,-9 3-36 0 0,6-3 49 0 0,6-1-43 0 0,-1-1 0 0 0,1 1-1 0 0,-7-1-5 0 0,-11-3-103 0 0,26 2 33 0 0,0-1 0 0 0,0 1 0 0 0,0 0 0 0 0,0 0-1 0 0,1 0 1 0 0,-1 0 0 0 0,0-1 0 0 0,0 1 0 0 0,0 0 0 0 0,0-1 0 0 0,0 1-1 0 0,0-1 1 0 0,1 1 0 0 0,-1-1 0 0 0,0 0 0 0 0,0 1 0 0 0,1-1 0 0 0,-1 1-1 0 0,0-1 1 0 0,1 0 0 0 0,-1 0 0 0 0,1 0 0 0 0,-1 1 0 0 0,0-2 70 0 0,1-6-1374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1:37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19351 0 0,'0'0'439'0'0,"4"-3"1225"0"0,3 7-1808 0 0,10 5-318 0 0,-5-6-4997 0 0,-3-2-1154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1:37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15032 0 0,'0'0'686'0'0,"0"0"-15"0"0,6 12-206 0 0,-4-7-391 0 0,0 0 0 0 0,0 0-1 0 0,-1 0 1 0 0,1 1 0 0 0,-1-1 0 0 0,-1 0-1 0 0,1 1 1 0 0,-1-1 0 0 0,1 2-74 0 0,-2 12 782 0 0,0-1 1 0 0,-2 3-783 0 0,-1 32 1756 0 0,3-2-725 0 0,-1-25-794 0 0,2 0-1 0 0,3 20-236 0 0,-1-19-34 0 0,-2-20 170 0 0,0-1 0 0 0,0 1 1 0 0,1-1-1 0 0,0 1 0 0 0,1-1 0 0 0,-1 1 1 0 0,1-1-1 0 0,1 0 0 0 0,0 3-136 0 0,1 6-66 0 0,-4-14-282 0 0,0-1-130 0 0,4 11-1113 0 0,-3-8-2191 0 0,-1-3 2248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1:39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34 11056 0 0,'-4'-3'-754'0'0,"1"-2"4424"0"0,2 3 269 0 0,3 6-2611 0 0,2 11-1014 0 0,-1 0-1 0 0,0 0 0 0 0,-2 0 1 0 0,1 0-1 0 0,-2 1-313 0 0,1 3 429 0 0,1 1-1 0 0,3 12-428 0 0,2 5 695 0 0,1 32-695 0 0,0 2 217 0 0,-2-18-139 0 0,-4-27-24 0 0,2 1 1 0 0,2 5-55 0 0,-6-29-81 0 0,0-3-58 0 0,1 1-12 0 0,0 7 151 0 0,0-6-7767 0 0,-1-2 1463 0 0</inkml:trace>
  <inkml:trace contextRef="#ctx0" brushRef="#br0" timeOffset="326.375">5 69 12928 0 0,'-5'-2'1381'0'0,"7"-1"-446"0"0,16 0 4 0 0,30 1 93 0 0,37 5-93 0 0,1-4-1 0 0,12-4-938 0 0,-43 2 377 0 0,-11-3-234 0 0,-28 4-844 0 0,0 0 0 0 0,7 1 701 0 0,-16 1-763 0 0</inkml:trace>
  <inkml:trace contextRef="#ctx0" brushRef="#br0" timeOffset="626.251">30 270 9672 0 0,'-1'0'284'0'0,"-3"-2"2147"0"0,6 2-800 0 0,17 7 721 0 0,0-3-1422 0 0,0-2 0 0 0,4 1-930 0 0,22 2 951 0 0,-29-4-887 0 0,1 0 0 0 0,-1-2-1 0 0,0 1 1 0 0,6-3-64 0 0,19 0-5 0 0,6-1 10 0 0,9-3-5 0 0,-11 1-659 0 0,-4 0-888 0 0,-22 1 740 0 0</inkml:trace>
  <inkml:trace contextRef="#ctx0" brushRef="#br0" timeOffset="1327.055">654 4 13824 0 0,'12'-3'629'0'0,"-9"2"-12"0"0,3 18-367 0 0,-6-16-251 0 0,1 1 0 0 0,-1-1 1 0 0,0 0-1 0 0,0 1 1 0 0,0-1-1 0 0,0 1 1 0 0,-1-1-1 0 0,1 0 1 0 0,0 1-1 0 0,-1 0 1 0 0,0 12 102 0 0,3-5 389 0 0,0-1 1 0 0,-1 1-1 0 0,0-1 1 0 0,-1 1 0 0 0,0 7-492 0 0,0-16 15 0 0,1 22 630 0 0,1-1-1 0 0,1 0 1 0 0,3 6-645 0 0,4 37 972 0 0,-9-56-903 0 0,1 1-1 0 0,1-1 1 0 0,-1 1-1 0 0,2-1 1 0 0,-1 0-1 0 0,1 0 1 0 0,0 0-1 0 0,1 0 1 0 0,-1-1-69 0 0,10 18 205 0 0,-13-23-168 0 0,1 0 1 0 0,-1 0-1 0 0,0-1 1 0 0,1 1-1 0 0,-1 0 1 0 0,1 0-1 0 0,0-1 1 0 0,-1 1 0 0 0,1-1-1 0 0,0 0 1 0 0,1 2-38 0 0,-2-3 7 0 0,0 1 1 0 0,0-1 0 0 0,0 0-1 0 0,0 1 1 0 0,0-1 0 0 0,0 0 0 0 0,0 1-1 0 0,0-1 1 0 0,-1 0 0 0 0,1 0 0 0 0,0 0-1 0 0,0 0 1 0 0,0 0 0 0 0,0 0-1 0 0,0 0 1 0 0,0 0 0 0 0,0 0 0 0 0,0-1-1 0 0,0 1 1 0 0,0 0 0 0 0,0-1 0 0 0,0 1-1 0 0,0 0 1 0 0,0-1 0 0 0,-1 1 0 0 0,1-1-1 0 0,0 0 1 0 0,1 0-8 0 0,5-5 16 0 0,25-25 145 0 0,-29 28-151 0 0,-1 0 0 0 0,0 0 1 0 0,0 0-1 0 0,0 0 0 0 0,0-1 0 0 0,-1 1 1 0 0,1-1-1 0 0,-1 1 0 0 0,0-1 0 0 0,0 1 0 0 0,0-1-10 0 0,2-7-20 0 0,0 1 0 0 0,1 0 0 0 0,0 0 0 0 0,4-6 20 0 0,-4 4 10 0 0,-2 9-44 0 0,-1 0-1 0 0,0 0 1 0 0,1 0-1 0 0,-1 0 0 0 0,1 0 1 0 0,0 0-1 0 0,1 0 35 0 0,8 19-576 0 0,6 36 2320 0 0,-15-47-1821 0 0,0 0-1 0 0,0 0 1 0 0,1 0 0 0 0,0 0-1 0 0,-1-1 1 0 0,2 1-1 0 0,2 3 78 0 0,8 12 97 0 0,-11-14-76 0 0,0-1-1 0 0,0 0 1 0 0,1 0-1 0 0,0 0 1 0 0,0 0-1 0 0,0-1 1 0 0,0 1-1 0 0,1-1 1 0 0,-1 0 0 0 0,1-1-1 0 0,0 1 1 0 0,2 0-21 0 0,-3-2 11 0 0,-1 0 1 0 0,0-1-1 0 0,1 0 1 0 0,-1 1-1 0 0,1-1 1 0 0,-1-1 0 0 0,1 1-1 0 0,-1 0 1 0 0,1-1-1 0 0,0 0 1 0 0,-1 0 0 0 0,1 0-1 0 0,0 0 1 0 0,-1 0-1 0 0,1-1 1 0 0,0 1-1 0 0,-1-1 1 0 0,4-1-12 0 0,-3 0 9 0 0,0 0 1 0 0,-1 0-1 0 0,1 0 1 0 0,-1-1-1 0 0,1 1 0 0 0,-1-1 1 0 0,0 0-1 0 0,1 0 1 0 0,-2 0-1 0 0,1 0 0 0 0,0-1 1 0 0,-1 1-1 0 0,1-1 0 0 0,-1 1 1 0 0,0-1-1 0 0,0 0-9 0 0,7-12 0 0 0,-5 8 0 0 0,0 0 0 0 0,0 0 0 0 0,-1 0 0 0 0,0 0 0 0 0,1-6 0 0 0,13-44 744 0 0,-5 9-472 0 0,-6 6 632 0 0,-6 42-997 0 0,0-1 1 0 0,0 1-1 0 0,0 0 1 0 0,0-1 0 0 0,0 1 0 0 0,0-1 0 0 0,-1 1-1 0 0,1 0 1 0 0,0-1 0 0 0,-1 1 0 0 0,1 0-1 0 0,-1-1 1 0 0,0 0 92 0 0,5 59-672 0 0,0-40 898 0 0,-3-15-181 0 0,0 0 0 0 0,0 0 0 0 0,-1 1 0 0 0,1-1 0 0 0,-1 0 0 0 0,0 0 0 0 0,1 0 0 0 0,-1 1-45 0 0,1 8-58 0 0,0 1 1 0 0,0-1 0 0 0,1 0 0 0 0,1 0 0 0 0,0 0 0 0 0,1 0 0 0 0,3 7 57 0 0,-6-15 71 0 0,1 0 1 0 0,-1 0 0 0 0,1-1-1 0 0,-1 1 1 0 0,1 0 0 0 0,0-1 0 0 0,1 1-1 0 0,-1-1 1 0 0,0 0 0 0 0,0 0-1 0 0,1 0 1 0 0,0 0 0 0 0,-1 0 0 0 0,1 0-1 0 0,2 1-71 0 0,-3-3 1 0 0,1 1 0 0 0,-1 0 0 0 0,0-1 0 0 0,1 1 0 0 0,-1-1 0 0 0,1 0 0 0 0,-1 1 0 0 0,1-1 0 0 0,-1 0 0 0 0,1-1 0 0 0,-1 1 0 0 0,0 0 0 0 0,1-1 0 0 0,-1 1-1 0 0,1-1 1 0 0,-1 0 0 0 0,0 0 0 0 0,0 0 0 0 0,1 0 0 0 0,0-1-1 0 0,35-15-24 0 0,-27 9-118 0 0,-7 6 31 0 0,-1 0-1 0 0,0 0 1 0 0,0 0 0 0 0,0-1-1 0 0,0 1 1 0 0,2-3 111 0 0,3-3-468 0 0,2-3-1551 0 0,-4 2-2914 0 0,-2-1-2228 0 0</inkml:trace>
  <inkml:trace contextRef="#ctx0" brushRef="#br0" timeOffset="1795.19">1599 98 10136 0 0,'0'0'777'0'0,"-9"3"404"0"0,5 0-506 0 0,-1 0-1 0 0,0 0 0 0 0,1 1 1 0 0,0 0-1 0 0,-2 1-674 0 0,-14 12 1581 0 0,13-12-1309 0 0,1 0 0 0 0,-1 1 0 0 0,1 0 0 0 0,0 0 0 0 0,1 1 0 0 0,-1 0 0 0 0,1 0 0 0 0,1 0 0 0 0,-1 0 0 0 0,1 1-1 0 0,0 0 1 0 0,1-1 0 0 0,0 2 0 0 0,0-1 0 0 0,0 4-272 0 0,2-6 49 0 0,0-1 0 0 0,1 1-1 0 0,0 0 1 0 0,0-1 0 0 0,0 1-1 0 0,1 0 1 0 0,0-1 0 0 0,0 1 0 0 0,0 0-49 0 0,0-4 52 0 0,0 0 1 0 0,1 0 0 0 0,-1-1 0 0 0,0 1 0 0 0,0 0 0 0 0,1-1-1 0 0,-1 1 1 0 0,1-1 0 0 0,0 0 0 0 0,-1 0 0 0 0,1 1-1 0 0,0-1 1 0 0,-1 0 0 0 0,1 0 0 0 0,0-1-53 0 0,3 3 53 0 0,0-2 0 0 0,0 1 1 0 0,0 0-1 0 0,5 0-53 0 0,-2-1 55 0 0,-1-1 0 0 0,0 1 0 0 0,1-2 0 0 0,-1 1 0 0 0,1-1 0 0 0,-1 0 0 0 0,0 0 0 0 0,1-1 0 0 0,1-1-55 0 0,4-1 96 0 0,1-1 1 0 0,-1-1 0 0 0,0 0-1 0 0,3-2-96 0 0,-12 6 5 0 0,-1-1-1 0 0,1 1 1 0 0,-1-1-1 0 0,0 0 1 0 0,0 1-1 0 0,0-1 1 0 0,0-1-1 0 0,-1 1 1 0 0,1 0-1 0 0,-1-1 0 0 0,0 1 1 0 0,0-1-1 0 0,0 1 1 0 0,0-1-1 0 0,-1 0 1 0 0,1 0-1 0 0,0-3-4 0 0,2-9 0 0 0,-3 13 0 0 0,0 1 0 0 0,-1 0 0 0 0,1-1 0 0 0,-1 1 0 0 0,1-1 0 0 0,-1 0 0 0 0,0 1 0 0 0,0-1 0 0 0,0 1 0 0 0,0-1 0 0 0,0 1 0 0 0,-1-1 0 0 0,1 1 0 0 0,-1-2 0 0 0,-2-4 0 0 0,3 6 0 0 0,-1 0 0 0 0,1 0 0 0 0,-1 0 0 0 0,0 1 0 0 0,0-1 0 0 0,1 0 0 0 0,-1 1 0 0 0,0-1 0 0 0,0 1 0 0 0,-1-1 0 0 0,1 1 0 0 0,0 0 0 0 0,0-1 0 0 0,-18-21 72 0 0,16 19-43 0 0,0 0 0 0 0,0 0 0 0 0,0 0-1 0 0,-1 0 1 0 0,-1-1-29 0 0,-4-2 125 0 0,-14-9-398 0 0,22 15 369 0 0,1 1 3 0 0,-2 0-560 0 0,0 0 0 0 0,0 0 0 0 0,-1 0 0 0 0,1 0 0 0 0,0 1 0 0 0,0-1 0 0 0,-1 1 0 0 0,1 0 461 0 0,1-1-767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1:41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1 103 11144 0 0,'0'0'506'0'0,"0"0"-4"0"0,1 1-272 0 0,7 9 141 0 0,-7-9-308 0 0,0 0 0 0 0,0 0 1 0 0,0 1-1 0 0,1-1 0 0 0,-1 0 0 0 0,0 1 1 0 0,-1-1-1 0 0,1 1 0 0 0,0-1 0 0 0,0 1 1 0 0,-1 0-1 0 0,1-1 0 0 0,-1 1 0 0 0,1 0 0 0 0,-1-1 1 0 0,0 1-1 0 0,1 0 0 0 0,-1-1 0 0 0,0 1 1 0 0,0 0-1 0 0,-1 0-63 0 0,1-1 22 0 0,0-1 1 0 0,0 1 0 0 0,0 0-1 0 0,0 0 1 0 0,0-1-1 0 0,0 1 1 0 0,0 0-1 0 0,1-1 1 0 0,-1 1-1 0 0,0 0 1 0 0,0-1 0 0 0,0 1-1 0 0,1 0 1 0 0,-1-1-1 0 0,0 1 1 0 0,1 0-1 0 0,-1-1 1 0 0,0 1 0 0 0,1-1-1 0 0,-1 1 1 0 0,1-1-1 0 0,-1 1 1 0 0,1-1-1 0 0,-1 1 1 0 0,1-1-1 0 0,0 1 1 0 0,-1-1 0 0 0,1 1-23 0 0,0-1 27 0 0,0 1 0 0 0,0-1 1 0 0,-1 1-1 0 0,1-1 0 0 0,0 1 0 0 0,0 0 1 0 0,-1 0-1 0 0,1-1 0 0 0,-1 1 1 0 0,1 0-1 0 0,-1 0 0 0 0,1 0 1 0 0,-1 0-1 0 0,1 0 0 0 0,-1-1 1 0 0,0 1-1 0 0,1 0 0 0 0,-1 0 1 0 0,0 0-28 0 0,-1 9 253 0 0,1-8-206 0 0,0 0 0 0 0,0 0-1 0 0,0-1 1 0 0,-1 1 0 0 0,2 0 0 0 0,-1-1-1 0 0,0 1 1 0 0,0 0 0 0 0,0-1 0 0 0,1 1 0 0 0,-1 0-47 0 0,2 1 83 0 0,0 1 0 0 0,0-1 0 0 0,-1 0 0 0 0,2-1 0 0 0,-1 1 1 0 0,2 2-84 0 0,-2-2 117 0 0,1 0 0 0 0,-1 0 0 0 0,1 0 1 0 0,-1 1-1 0 0,0-1 0 0 0,1 3-117 0 0,2 11 481 0 0,-5-14-389 0 0,1 0 0 0 0,0 0 0 0 0,0 0 0 0 0,0 0 0 0 0,0 0 0 0 0,1-1-1 0 0,-1 1 1 0 0,1 0 0 0 0,0 0-92 0 0,3 3 100 0 0,-4-5-81 0 0,-1-1 0 0 0,1 1 0 0 0,0 0 0 0 0,0 0 0 0 0,0 0 0 0 0,-1 0 0 0 0,1 0 0 0 0,0 0 0 0 0,-1 0 0 0 0,1 0 0 0 0,-1 0 0 0 0,1 0 0 0 0,-1 0 0 0 0,0 1 0 0 0,1-1 0 0 0,-1 0 0 0 0,0 0 0 0 0,0 0 0 0 0,0 1 0 0 0,0-1 0 0 0,0 0 0 0 0,0 0 0 0 0,0 0 0 0 0,0 1 0 0 0,0-1 0 0 0,-1 0 0 0 0,1 0 0 0 0,0 0 0 0 0,-1 0 0 0 0,1 0 0 0 0,-1 1-19 0 0,0 0 33 0 0,1-1-1 0 0,0 1 0 0 0,-1-1 0 0 0,1 1 0 0 0,0-1 0 0 0,0 1 1 0 0,0-1-1 0 0,0 1 0 0 0,0-1 0 0 0,0 1 0 0 0,0-1 1 0 0,1 0-1 0 0,-1 1 0 0 0,0-1 0 0 0,1 1 0 0 0,-1 0-32 0 0,1-2 32 0 0,-1 1 0 0 0,1 0 0 0 0,-1-1 0 0 0,0 1 0 0 0,0 0 0 0 0,1 0 0 0 0,-1-1-1 0 0,0 1 1 0 0,0 0 0 0 0,0 0 0 0 0,0 0 0 0 0,0-1 0 0 0,0 1 0 0 0,0 0 0 0 0,0 0 0 0 0,0-1 0 0 0,0 1-1 0 0,-1 0 1 0 0,1 0 0 0 0,0-1 0 0 0,0 1 0 0 0,-1 0 0 0 0,1 0 0 0 0,-1-1 0 0 0,1 1 0 0 0,0 0 0 0 0,-1-1-1 0 0,1 1 1 0 0,-1-1 0 0 0,0 1 0 0 0,1-1 0 0 0,-1 1 0 0 0,1-1 0 0 0,-1 1 0 0 0,0-1 0 0 0,1 1 0 0 0,-1-1-1 0 0,0 0 1 0 0,1 1 0 0 0,-1-1 0 0 0,0 0 0 0 0,0 0-32 0 0,-25 17 867 0 0,16-23-411 0 0,1 1-377 0 0,8 5-70 0 0,0 0 0 0 0,0-1-1 0 0,0 1 1 0 0,0-1 0 0 0,0 1 0 0 0,0-1 0 0 0,0 0-1 0 0,0 1 1 0 0,0-1 0 0 0,0 0 0 0 0,0 0 0 0 0,0 1-1 0 0,0-1 1 0 0,0 0 0 0 0,1 0 0 0 0,-1 0 0 0 0,0 0 0 0 0,1 0-1 0 0,-1 0 1 0 0,0 0 0 0 0,1 0 0 0 0,0-1 0 0 0,-1 1-1 0 0,1 0 1 0 0,0 0 0 0 0,-1 0 0 0 0,1 0 0 0 0,0-1 0 0 0,0 1-1 0 0,0 0 1 0 0,0 0 0 0 0,0-1-9 0 0,0 1 3 0 0,0 0 0 0 0,0 1 0 0 0,0-1 1 0 0,0 0-1 0 0,0 0 0 0 0,0 1 0 0 0,-1-1 0 0 0,1 0 0 0 0,0 1 0 0 0,-1-1 0 0 0,1 0 1 0 0,0 0-1 0 0,-1 1 0 0 0,1-1 0 0 0,-1 1 0 0 0,1-1 0 0 0,-1 0-3 0 0,1 1 2 0 0,-1-1 1 0 0,1 1-1 0 0,-1 0 0 0 0,1-1 0 0 0,0 1 0 0 0,0 0 0 0 0,-1-1 0 0 0,1 1 0 0 0,0-1 1 0 0,0 1-1 0 0,-1-1 0 0 0,1 1 0 0 0,0-1 0 0 0,0 1 0 0 0,0-1 0 0 0,0 1 1 0 0,0-1-1 0 0,0 1 0 0 0,0-1 0 0 0,0 1 0 0 0,0-1 0 0 0,0 1 0 0 0,0-1 0 0 0,0 1 1 0 0,0-1-3 0 0,3-4 9 0 0,-2 4-9 0 0,-1-1 0 0 0,1 1 0 0 0,0 0 0 0 0,-1-1 0 0 0,1 1 0 0 0,-1 0 0 0 0,0-1 1 0 0,1 1-1 0 0,-1 0 0 0 0,0-1 0 0 0,0 1 0 0 0,0-1 0 0 0,0 1 0 0 0,0 0 0 0 0,0-2 0 0 0,0 0-16 0 0,-1 0-1 0 0,2 0 0 0 0,-1-1 0 0 0,0 1 0 0 0,1 0 1 0 0,-1 0-1 0 0,1 0 0 0 0,0 0 0 0 0,0 0 1 0 0,0 0-1 0 0,0 0 0 0 0,1 1 0 0 0,1-4 17 0 0,-1 2-20 0 0,-2 3 15 0 0,0 1-1 0 0,0-1 1 0 0,0 1 0 0 0,0-1 0 0 0,1 1 0 0 0,-1-1 0 0 0,0 1 0 0 0,0-1 0 0 0,0 1-1 0 0,0-1 1 0 0,-1 1 0 0 0,1-1 0 0 0,0 1 0 0 0,0-1 0 0 0,0 1 0 0 0,0-1 0 0 0,0 1-1 0 0,-1-1 1 0 0,1 1 0 0 0,0-1 0 0 0,0 1 0 0 0,-1 0 0 0 0,1-1 0 0 0,0 1 0 0 0,-1-1-1 0 0,1 1 6 0 0,0 0-2 0 0,-1 0 0 0 0,1-1-1 0 0,0 1 1 0 0,0 0-1 0 0,-1 0 1 0 0,1-1-1 0 0,0 1 1 0 0,0 0 0 0 0,0 0-1 0 0,0-1 1 0 0,-1 1-1 0 0,1 0 1 0 0,0 0 0 0 0,0-1-1 0 0,0 1 1 0 0,0 0-1 0 0,0-1 1 0 0,0 1-1 0 0,0 0 1 0 0,0-1 0 0 0,0 1-1 0 0,0 0 1 0 0,0 0-1 0 0,0-1 1 0 0,0 1 0 0 0,0 0-1 0 0,0-1 1 0 0,0 1-1 0 0,0 0 1 0 0,0-1-1 0 0,0 1 1 0 0,0 0 0 0 0,1 0-1 0 0,-1-1 1 0 0,0 1-1 0 0,0 0 1 0 0,0 0 0 0 0,0-1-1 0 0,1 1 1 0 0,-1 0-1 0 0,0 0 1 0 0,0-1-1 0 0,1 1 1 0 0,-1 0 0 0 0,0 0-1 0 0,0 0 1 0 0,1 0-1 0 0,-1-1 3 0 0,8-3-38 0 0,-6 3 25 0 0,0 0 0 0 0,0 0 0 0 0,0 0 0 0 0,0-1 0 0 0,0 1 1 0 0,0-1-1 0 0,0 1 0 0 0,0-1 0 0 0,1-2 13 0 0,0 3-12 0 0,0-1 1 0 0,0 1 0 0 0,0-1 0 0 0,0 1 0 0 0,0 0 0 0 0,0 0-1 0 0,0 0 1 0 0,0 0 0 0 0,0 1 0 0 0,1-1 0 0 0,-1 1 0 0 0,0 0-1 0 0,2 0 12 0 0,9-1-102 0 0,4-1-41 0 0,0 1-1 0 0,0 1 1 0 0,5 1 143 0 0,34 4 0 0 0,-32-2 0 0 0,17 3 0 0 0,-19-2 0 0 0,-23-3 0 0 0,1-1 0 0 0,0 0 0 0 0,0 0 0 0 0,-1 1 0 0 0,1-1 0 0 0,0 0 0 0 0,0 0 0 0 0,0 0 0 0 0,-1 0 0 0 0,1 0 0 0 0,0 0 0 0 0,0 0 0 0 0,0 0 0 0 0,-1 0 0 0 0,1-1 0 0 0,0 1 0 0 0,0 0 0 0 0,-1 0 0 0 0,1-1 0 0 0,0 1 0 0 0,0-1 0 0 0,3 0 0 0 0,7-1 2 0 0,-9 2 7 0 0,0 0 0 0 0,1 0 1 0 0,-1 0-1 0 0,0-1 0 0 0,1 1 1 0 0,-1-1-1 0 0,0 0 0 0 0,1 0 1 0 0,-1 0-1 0 0,1 0-9 0 0,-1 0 27 0 0,0 0-1 0 0,0 1 1 0 0,0-1-1 0 0,0 1 1 0 0,0-1-1 0 0,0 1 1 0 0,1 0-1 0 0,-1 0 1 0 0,0 0 0 0 0,0 0-1 0 0,2 0-26 0 0,11 0 79 0 0,-9-1-159 0 0,-1-1 0 0 0,1 0 0 0 0,-1 0 1 0 0,5-3 79 0 0,8-3-11 0 0,-18 8 24 0 0,1 0 0 0 0,0 0 0 0 0,-1 0 1 0 0,1-1-1 0 0,0 1 0 0 0,-1 0 0 0 0,1-1 0 0 0,-1 1 0 0 0,1-1 0 0 0,-1 1 0 0 0,1 0 0 0 0,-1-1 0 0 0,1 1 0 0 0,-1-1 0 0 0,1 0 0 0 0,-1 1 0 0 0,1-1 0 0 0,-1 1 0 0 0,0-1 0 0 0,1 0 0 0 0,-1 1 0 0 0,0-1 0 0 0,0 0 0 0 0,0 1 0 0 0,1-1 0 0 0,-1 0 0 0 0,0 1 1 0 0,0-1-1 0 0,0 0 0 0 0,0 1 0 0 0,0-1 0 0 0,0 0 0 0 0,0 1 0 0 0,0-1 0 0 0,-1 0 0 0 0,1 0-13 0 0,0-1 17 0 0,0 1 0 0 0,0-1 0 0 0,0 1 0 0 0,0-1 0 0 0,0 1 0 0 0,0-1 0 0 0,0 0 0 0 0,1 1 0 0 0,-1-1 0 0 0,1 0-17 0 0,-1 2 4 0 0,0-1-1 0 0,1 1 1 0 0,-1-1-1 0 0,0 1 0 0 0,0-1 1 0 0,0 0-1 0 0,0 1 0 0 0,0-1 1 0 0,0 1-1 0 0,0-1 1 0 0,0 0-1 0 0,0 1 0 0 0,0-1 1 0 0,0 1-1 0 0,0-1 1 0 0,0 1-1 0 0,0-1 0 0 0,0 0 1 0 0,-1 1-1 0 0,1-1 1 0 0,0 1-1 0 0,0-1 0 0 0,-1 1 1 0 0,1-1-1 0 0,0 1 1 0 0,-1-1-1 0 0,1 1 0 0 0,0 0 1 0 0,-1-1-1 0 0,1 1 1 0 0,-1-1-1 0 0,1 1 0 0 0,-1-1-3 0 0,0 1 2 0 0,1 0 0 0 0,-1 0-1 0 0,1-1 1 0 0,0 1 0 0 0,-1-1-1 0 0,1 1 1 0 0,0 0 0 0 0,-1-1-1 0 0,1 1 1 0 0,0-1 0 0 0,-1 1-1 0 0,1-1 1 0 0,0 1 0 0 0,0-1-1 0 0,-1 1 1 0 0,1-1 0 0 0,0 1-1 0 0,0-1 1 0 0,0 1 0 0 0,0-1-1 0 0,0 1 1 0 0,0-1 0 0 0,0 0-1 0 0,0 1-1 0 0,1-4 2 0 0,-1 3 0 0 0,1 1 0 0 0,-1 0-1 0 0,0 0 1 0 0,0-1-1 0 0,0 1 1 0 0,0 0 0 0 0,0-1-1 0 0,1 1 1 0 0,-1 0-1 0 0,0 0 1 0 0,0-1 0 0 0,0 1-1 0 0,0 0 1 0 0,0-1-1 0 0,0 1 1 0 0,0 0 0 0 0,0-1-1 0 0,0 1 1 0 0,0 0 0 0 0,-1-1-1 0 0,1 1 1 0 0,0 0-1 0 0,0 0 1 0 0,0-1 0 0 0,0 1-1 0 0,0 0 1 0 0,0-1-1 0 0,-1 1 1 0 0,1 0 0 0 0,0 0-1 0 0,0-1 1 0 0,0 1-1 0 0,-1 0 1 0 0,1 0 0 0 0,0 0-1 0 0,-1-1-1 0 0,-3-1 9 0 0,2 1-8 0 0,1 0 1 0 0,-1 1-1 0 0,1-1 0 0 0,-1 0 0 0 0,1 0 1 0 0,-1 0-1 0 0,1 1 0 0 0,0-2 0 0 0,-1 1 1 0 0,1 0-1 0 0,-1-1-1 0 0,-20-16 128 0 0,21 18-128 0 0,-1-1 1 0 0,1 1-1 0 0,0 0 1 0 0,-1 0-1 0 0,1 0 1 0 0,-1 0-1 0 0,1 0 1 0 0,-1 0-1 0 0,1 0 1 0 0,-1 0-1 0 0,1 0 1 0 0,-1 1-1 0 0,1-1 1 0 0,0 1-1 0 0,-1-1 1 0 0,1 1-1 0 0,-29 23 767 0 0,18-9-724 0 0,11-13-46 0 0,-1 0 0 0 0,1 0-1 0 0,-1 0 1 0 0,0-1-1 0 0,1 1 1 0 0,-1 0 0 0 0,-2 1 3 0 0,-1 0-15 0 0,3-2-9 0 0,1 0 0 0 0,-1 0 0 0 0,1 0 0 0 0,0 0 0 0 0,-1 0 0 0 0,1 0 0 0 0,0 0 0 0 0,0 0 0 0 0,-1 1 0 0 0,1-1 0 0 0,0 0 0 0 0,0 1 0 0 0,1-1 0 0 0,-1 1 0 0 0,0-1 0 0 0,0 1 0 0 0,1 0 0 0 0,-1-1 0 0 0,0 2 24 0 0,1-1-16 0 0,-1-1 1 0 0,1 1-1 0 0,-1-1 0 0 0,1 0 0 0 0,-1 1 1 0 0,0-1-1 0 0,0 0 0 0 0,0 0 1 0 0,0 1-1 0 0,0-1 0 0 0,0 0 1 0 0,0 0-1 0 0,-1 0 16 0 0,1 0 0 0 0,0 0-1 0 0,0 0 1 0 0,0 0 0 0 0,0 0 0 0 0,1 0-1 0 0,-1 0 1 0 0,0 0 0 0 0,0 0-1 0 0,1 0 1 0 0,-1 0 0 0 0,1 1 0 0 0,-1-1-1 0 0,1 0 1 0 0,-1 0 0 0 0,1 0 0 0 0,0 1-1 0 0,-1-1 1 0 0,1 0 0 0 0,0 1 0 0 0,0 0 0 0 0,0 9-32 0 0,-1-7 45 0 0,1-1 1 0 0,0 1 0 0 0,0-1-1 0 0,0 0 1 0 0,1 1 0 0 0,-1-1-1 0 0,1 0 1 0 0,-1 1 0 0 0,1-1 0 0 0,0 0-1 0 0,1 1 1 0 0,-1-1 0 0 0,0 0-1 0 0,1 0 1 0 0,1 2-14 0 0,-2-4 35 0 0,0 1 1 0 0,0 0-1 0 0,0-1 1 0 0,-1 1-1 0 0,1-1 1 0 0,-1 1-1 0 0,1 0 1 0 0,-1-1-1 0 0,1 1 0 0 0,-1 0-35 0 0,0 0 19 0 0,0 0-1 0 0,1 0 0 0 0,-1 0 0 0 0,1 0 0 0 0,0 0 0 0 0,0 0 0 0 0,-1 0 0 0 0,1 0 0 0 0,1 0-18 0 0,3 5-58 0 0,-4-5 38 0 0,1-1 0 0 0,-1 1-1 0 0,0 0 1 0 0,0 0 0 0 0,1 0-1 0 0,-1 0 1 0 0,0 0 0 0 0,-1 0 0 0 0,1 0-1 0 0,0 0 1 0 0,0 2 20 0 0,0-3 24 0 0,0 0 0 0 0,1 0-1 0 0,-1-1 1 0 0,0 1 0 0 0,1 0 0 0 0,-1-1 0 0 0,0 1-1 0 0,1-1 1 0 0,-1 1 0 0 0,1-1 0 0 0,-1 0 0 0 0,1 0 0 0 0,-1 0-1 0 0,2 0-23 0 0,-2 0-12 0 0,2 1 12 0 0,7 0 0 0 0,0 0 0 0 0,0 0 0 0 0,0-1 0 0 0,9-1 0 0 0,-12 1 0 0 0,19-3 0 0 0,0-1 0 0 0,8-3 0 0 0,-11 2-37 0 0,-17 4-107 0 0,0-1 0 0 0,0 1 0 0 0,0-1 0 0 0,0 0 0 0 0,0-1 0 0 0,0 1 0 0 0,1-2 144 0 0,8-4-5435 0 0,1 0-1876 0 0</inkml:trace>
  <inkml:trace contextRef="#ctx0" brushRef="#br0" timeOffset="1270.032">943 101 9584 0 0,'-3'-1'86'0'0,"-3"-1"-47"0"0,6 2-30 0 0,0 0 0 0 0,0 0 0 0 0,-1 0 0 0 0,1 0 1 0 0,0 0-1 0 0,0 0 0 0 0,0 0 0 0 0,0 0 0 0 0,0 0 1 0 0,0 0-1 0 0,0 0 0 0 0,0 0 0 0 0,0 0 1 0 0,0 0-1 0 0,0 0 0 0 0,0 0 0 0 0,0 0 0 0 0,0 0 1 0 0,0 0-1 0 0,0 0 0 0 0,-1 0 0 0 0,1-1 1 0 0,0 1-1 0 0,0 0 0 0 0,0 0 0 0 0,0 0 0 0 0,0 0 1 0 0,0 0-1 0 0,0 0 0 0 0,0 0 0 0 0,0 0 0 0 0,0 0 1 0 0,0 0-1 0 0,0 0 0 0 0,0 0 0 0 0,0 0 1 0 0,0 0-1 0 0,0 0 0 0 0,0-1 0 0 0,0 1 0 0 0,0 0 1 0 0,0 0-1 0 0,0 0 0 0 0,0 0 0 0 0,0 0 1 0 0,0 0-1 0 0,0 0 0 0 0,0 0 0 0 0,0 0 0 0 0,0 0 1 0 0,0 0-1 0 0,0 0 0 0 0,1 0 0 0 0,-1 0 0 0 0,0 0 1 0 0,0 0-1 0 0,0-1 0 0 0,0 1 0 0 0,0 0 1 0 0,0 0-1 0 0,0 0 0 0 0,0 0 0 0 0,0 0 0 0 0,0 0 1 0 0,0 0-10 0 0,-1-1 229 0 0,0 1-230 0 0,1 0 0 0 0,0 0 0 0 0,0 0 0 0 0,0 0 0 0 0,-1 0 0 0 0,1 0 0 0 0,0 0 0 0 0,0 0 0 0 0,0-1 0 0 0,-1 1 0 0 0,1 0 0 0 0,0 0 0 0 0,0 0 0 0 0,0 0 1 0 0,0 0-1 0 0,-1 0 0 0 0,1-1 0 0 0,0 1 0 0 0,0 0 0 0 0,0 0 0 0 0,0 0 0 0 0,0 0 0 0 0,-1 0 0 0 0,1-1 0 0 0,0 1 0 0 0,0 0 0 0 0,0 0 0 0 0,0 0 0 0 0,0-1 0 0 0,0 1 0 0 0,0 0 0 0 0,0 0 0 0 0,0 0 0 0 0,0-1 0 0 0,0 1 0 0 0,0 0 0 0 0,0 0 0 0 0,0-1 0 0 0,0 1 0 0 0,0 0 0 0 0,0 0 0 0 0,0 0 0 0 0,0-1 0 0 0,0 1 1 0 0,0 0 0 0 0,7-5 388 0 0,-6 4 3836 0 0,-9 1-3202 0 0,6 0-68 0 0,0 1-289 0 0,-15 5 206 0 0,15-6-819 0 0,0 0-1 0 0,1 0 1 0 0,-1 1 0 0 0,1-1 0 0 0,-1 0-1 0 0,1 1 1 0 0,-1 0 0 0 0,1-1-1 0 0,-1 1 1 0 0,1 0 0 0 0,-1 0 0 0 0,1 0-1 0 0,0 0 1 0 0,0 0 0 0 0,-1 0 0 0 0,1 0-1 0 0,0 0 1 0 0,0 0 0 0 0,-1 1-52 0 0,1 1 49 0 0,0-1-1 0 0,0 0 1 0 0,-1 0 0 0 0,1-1 0 0 0,-1 1 0 0 0,0 0 0 0 0,0 0 0 0 0,1-1-1 0 0,-1 1 1 0 0,0-1 0 0 0,0 0 0 0 0,0 1 0 0 0,-1-1 0 0 0,1 0-1 0 0,0 0 1 0 0,-2 0-49 0 0,-12 7 103 0 0,14-7-75 0 0,1-1-21 0 0,0 1 0 0 0,0-1 0 0 0,-1 1 0 0 0,1 0 0 0 0,0-1 0 0 0,0 1 0 0 0,1 0 0 0 0,-1-1 0 0 0,0 1 0 0 0,0 0 0 0 0,0 0 0 0 0,0 0 0 0 0,0 0-7 0 0,1 0 6 0 0,0 0 1 0 0,-1 1-1 0 0,1-1 0 0 0,0 0 1 0 0,0 0-1 0 0,0 1 0 0 0,0-1 1 0 0,0 0-1 0 0,0 0 0 0 0,0 1 1 0 0,0-1-1 0 0,1 0 0 0 0,-1 0 0 0 0,0 1 1 0 0,1-1-1 0 0,-1 0 0 0 0,1 1-6 0 0,-1-1 5 0 0,0 0 0 0 0,1 0 0 0 0,-1-1-1 0 0,0 1 1 0 0,0 0 0 0 0,1 0-1 0 0,-1 0 1 0 0,0-1 0 0 0,1 1 0 0 0,-1 0-1 0 0,1 0 1 0 0,-1-1 0 0 0,1 1-1 0 0,-1 0 1 0 0,1-1 0 0 0,-1 1 0 0 0,1-1-1 0 0,0 1 1 0 0,-1-1 0 0 0,1 1 0 0 0,0-1-1 0 0,0 1-4 0 0,2 1 14 0 0,3 1-7 0 0,14 11-4 0 0,-15-9-1 0 0,1-2-1 0 0,0 1 0 0 0,0-1 0 0 0,0 1 0 0 0,4 0-1 0 0,17 10-79 0 0,-22-11 88 0 0,1 0-1 0 0,0-1 1 0 0,0 1 0 0 0,0-1 0 0 0,3 0-9 0 0,-5 0 9 0 0,1-1 1 0 0,-1 0-1 0 0,1 1 1 0 0,-1 0-1 0 0,0 0 1 0 0,0 0-1 0 0,0 1 1 0 0,0-1-1 0 0,2 2-9 0 0,2 1 43 0 0,3 3 346 0 0,-7-1-275 0 0,-3-6-113 0 0,-1 0 0 0 0,0 0 0 0 0,1 0 0 0 0,-1-1 0 0 0,0 1 0 0 0,0 1 0 0 0,1-1 0 0 0,-1 0 0 0 0,0 0 0 0 0,0 0 0 0 0,0 0 0 0 0,0 0 0 0 0,-1 0 0 0 0,1 0 0 0 0,0 0 0 0 0,0 0 0 0 0,-1 0 0 0 0,1 0-1 0 0,0 0 1 0 0,-1 0 0 0 0,1 0-1 0 0,-1 1 2 0 0,0 0 15 0 0,0 0 0 0 0,0 0 0 0 0,0 0 0 0 0,0 0-1 0 0,0-1 1 0 0,-1 1 0 0 0,1 0 0 0 0,-1-1 0 0 0,1 1 0 0 0,-1-1-1 0 0,1 0 1 0 0,-1 1 0 0 0,0-1 0 0 0,0 0 0 0 0,1 0 0 0 0,-2 0-17 0 0,-35 16 823 0 0,19-9-666 0 0,2-1-77 0 0,-1-1 0 0 0,1-1 0 0 0,-15 3-80 0 0,-24 7 458 0 0,42-11-904 0 0,-11 4-94 0 0,24-8 406 0 0,-1 0 1 0 0,1 1 0 0 0,0-1 0 0 0,0 1-1 0 0,0 0 1 0 0,0-1 0 0 0,0 1 0 0 0,0 0-1 0 0,0 0 1 0 0,0 0 0 0 0,0-1 0 0 0,0 1-1 0 0,1 0 1 0 0,-1 0 0 0 0,0 0 0 0 0,0 1 133 0 0,-5-1-2935 0 0,5-1 1433 0 0</inkml:trace>
  <inkml:trace contextRef="#ctx0" brushRef="#br0" timeOffset="1680.502">1396 95 6912 0 0,'0'0'314'0'0,"0"0"-6"0"0,0-1-198 0 0,1 0 23 0 0,-1 1 1 0 0,0-1-1 0 0,1 1 0 0 0,-1-1 1 0 0,0 1-1 0 0,0-1 0 0 0,0 1 1 0 0,0-1-1 0 0,0 1 1 0 0,1-1-1 0 0,-1 1 0 0 0,0-1 1 0 0,0 1-1 0 0,0-1 0 0 0,0 1 1 0 0,0-1-1 0 0,-1 1 0 0 0,1-1 1 0 0,0 1-1 0 0,0-1 1 0 0,0 1-1 0 0,0-1 0 0 0,-1 1 1 0 0,1-1-1 0 0,0 1 0 0 0,0-1 1 0 0,-1 1-1 0 0,1-1 1 0 0,0 1-1 0 0,-1-1 0 0 0,1 1 1 0 0,0 0-1 0 0,-1-1 0 0 0,1 1 1 0 0,-1 0-1 0 0,1-1 1 0 0,-1 1-1 0 0,1 0 0 0 0,-1 0 1 0 0,1-1-1 0 0,-1 1 0 0 0,1 0 1 0 0,-1 0-1 0 0,1 0 1 0 0,-1 0-1 0 0,1 0 0 0 0,-1-1-133 0 0,-2 1 245 0 0,1 0 0 0 0,-1 0 1 0 0,1 0-1 0 0,-1 0 0 0 0,1 0 0 0 0,-1 0 0 0 0,0 1 0 0 0,1-1-245 0 0,-53 20 1930 0 0,49-16-1720 0 0,0 0-1 0 0,0 0 0 0 0,0 0 0 0 0,1 1 0 0 0,-1 0 0 0 0,1 0 0 0 0,0 1 0 0 0,-1 1-209 0 0,-2 2-53 0 0,-21 32 1493 0 0,28-39-1293 0 0,0 0-1 0 0,0 0 0 0 0,0 0 0 0 0,0 0 0 0 0,0 0 1 0 0,0 0-1 0 0,0 0 0 0 0,0 3-146 0 0,-5 10 878 0 0,5-13-842 0 0,1-1-1 0 0,-1 1 1 0 0,1-1-1 0 0,-1 1 0 0 0,1-1 1 0 0,-1 1-1 0 0,1-1 1 0 0,0 1-1 0 0,0 0 1 0 0,-1-1-1 0 0,1 1 0 0 0,1-1 1 0 0,-1 1-1 0 0,0 1-35 0 0,0 12-100 0 0,2-10 208 0 0,8 7-8 0 0,-8-9-99 0 0,0 0 0 0 0,1 0 0 0 0,-1 0-1 0 0,1 0 1 0 0,-1-1 0 0 0,1 1 0 0 0,0-1-1 0 0,0 0 1 0 0,0 0 0 0 0,0 0 0 0 0,0 0-1 0 0,0-1 1 0 0,0 1 0 0 0,1-1 0 0 0,-1 0-1 0 0,3 1 0 0 0,19 6 0 0 0,-22-7-56 0 0,1 0 0 0 0,0 0 1 0 0,-1 0-1 0 0,1-1 0 0 0,0 1 0 0 0,-1-1 0 0 0,1 0 0 0 0,0 0 0 0 0,0-1 0 0 0,-1 1 0 0 0,1-1 0 0 0,0 1 0 0 0,-1-1 0 0 0,1 0 1 0 0,-1-1-1 0 0,2 0 56 0 0,8 1-1329 0 0,-12 1 734 0 0,1 0 0 0 0,-1 0 0 0 0,1-1 0 0 0,-1 1 0 0 0,0 0 0 0 0,1 0 0 0 0,-1-1 0 0 0,1 1 0 0 0,-1-1 1 0 0,0 1-1 0 0,1-1 595 0 0,8-8-6376 0 0</inkml:trace>
  <inkml:trace contextRef="#ctx0" brushRef="#br0" timeOffset="2499.372">1451 239 6448 0 0,'0'0'498'0'0,"0"7"2428"0"0,1-5-2643 0 0,-1 0 1 0 0,0-1 0 0 0,1 1 0 0 0,-1 0-1 0 0,1-1 1 0 0,-1 1 0 0 0,1 0-1 0 0,0-1 1 0 0,0 1 0 0 0,0-1 0 0 0,0 1-1 0 0,0-1 1 0 0,0 1 0 0 0,0-1-1 0 0,0 0 1 0 0,1 0 0 0 0,-1 1 0 0 0,0-1-1 0 0,1 0 1 0 0,-1 0 0 0 0,1 0-1 0 0,-1-1 1 0 0,3 2-284 0 0,-1-1 201 0 0,0 1 0 0 0,0-1 0 0 0,0 0 0 0 0,0 0-1 0 0,1 0 1 0 0,-1 0 0 0 0,0 0 0 0 0,1-1 0 0 0,-1 0 0 0 0,1 0 0 0 0,-1 0-1 0 0,2 0-200 0 0,14-2 814 0 0,-10 1-394 0 0,1 0-1 0 0,-1-1 1 0 0,0 0-1 0 0,3-1-419 0 0,32-9 170 0 0,-30 8-173 0 0,1 0 1 0 0,0-1 0 0 0,6-3 2 0 0,-16 5 15 0 0,0 1 1 0 0,0-1 0 0 0,0 0-1 0 0,-1 0 1 0 0,0-1 0 0 0,1 1-1 0 0,-1-1 1 0 0,0 0 0 0 0,-1 0-1 0 0,1-1 1 0 0,2-3-16 0 0,-4 4 75 0 0,-1 4-64 0 0,0-1 0 0 0,0 0 0 0 0,-1 1 0 0 0,1-1-1 0 0,-1 0 1 0 0,1 0 0 0 0,0 0 0 0 0,-1 1 0 0 0,1-1 0 0 0,-1 0 0 0 0,0 0-1 0 0,1 0 1 0 0,-1 0 0 0 0,0 0 0 0 0,0 0 0 0 0,1 0 0 0 0,-1 0 0 0 0,0 0 0 0 0,0 0-1 0 0,0 0 1 0 0,0 0 0 0 0,0 0 0 0 0,0 0 0 0 0,0 0 0 0 0,-1 0 0 0 0,1 0-1 0 0,0 0 1 0 0,-1 0 0 0 0,1 0 0 0 0,0 1 0 0 0,-1-1-11 0 0,-6-11-308 0 0,7 11 323 0 0,0 0 1 0 0,-1 0-1 0 0,1 0 1 0 0,-1 0 0 0 0,1 0-1 0 0,-1 0 1 0 0,1 0-1 0 0,-1 1 1 0 0,0-1-1 0 0,1 0 1 0 0,-1 0-1 0 0,0 1 1 0 0,0-1-1 0 0,1 0 1 0 0,-1 1-1 0 0,0-1 1 0 0,0 0 0 0 0,0 1-1 0 0,0 0 1 0 0,0-1-16 0 0,-4-1-27 0 0,0 1 1 0 0,0 0 0 0 0,0 0 0 0 0,0 0 0 0 0,0 0 0 0 0,0 1-1 0 0,0 0 1 0 0,1 0 0 0 0,-1 1 0 0 0,0-1 0 0 0,0 1 0 0 0,0 0-1 0 0,0 0 1 0 0,0 0 0 0 0,0 1 0 0 0,1 0 0 0 0,-1 0 0 0 0,1 0-1 0 0,-2 1 27 0 0,0 0 0 0 0,0 0 0 0 0,0 0 0 0 0,0 1 0 0 0,0 0 0 0 0,1 0 0 0 0,0 0 0 0 0,0 1 0 0 0,0 0 0 0 0,0 0 0 0 0,0 0 0 0 0,1 0 0 0 0,0 1 0 0 0,-2 4 0 0 0,-1 1 0 0 0,5-8 0 0 0,0 0 0 0 0,0 1 0 0 0,0-1 0 0 0,0 1 0 0 0,1-1 0 0 0,0 1 0 0 0,-1 0 0 0 0,1-1 0 0 0,0 1 0 0 0,1 0 0 0 0,-1 0 0 0 0,1 0 0 0 0,0 2 0 0 0,-1-3 0 0 0,1 0 0 0 0,1 0 0 0 0,-1-1 0 0 0,0 1 0 0 0,1 0 0 0 0,-1-1 0 0 0,1 1 0 0 0,0 0 0 0 0,0-1 0 0 0,0 1 0 0 0,0-1 0 0 0,0 1 0 0 0,1-1 0 0 0,-1 0 0 0 0,1 1 0 0 0,7 15-10 0 0,-8-15 60 0 0,0 0-1 0 0,1 0 1 0 0,-1-1 0 0 0,0 1-1 0 0,1 0 1 0 0,0-1-1 0 0,0 0 1 0 0,1 2-50 0 0,1 1 132 0 0,0-1 0 0 0,1 0-1 0 0,0 0 1 0 0,-1 0 0 0 0,1 0 0 0 0,0-1-1 0 0,1 0 1 0 0,-1 0 0 0 0,1-1 0 0 0,-1 1 0 0 0,1-1-1 0 0,0 0-131 0 0,12 5 0 0 0,-15-5 0 0 0,0-1 0 0 0,0 0 0 0 0,0 0 0 0 0,0 0 0 0 0,0 0 0 0 0,0 0 0 0 0,0-1 0 0 0,0 1 0 0 0,2-1 0 0 0,10 1-5 0 0,-10-1 0 0 0,0 0-1 0 0,1 0 1 0 0,-1 0 0 0 0,0 0-1 0 0,0-1 1 0 0,1 0 0 0 0,-1 0-1 0 0,0-1 1 0 0,0 1 0 0 0,0-1-1 0 0,1-1 6 0 0,2-1-274 0 0,-1-1-1 0 0,0 1 1 0 0,0-2-1 0 0,0 1 1 0 0,0-1-1 0 0,-1 0 1 0 0,6-7 274 0 0,6-10-3066 0 0,11-18 3066 0 0,-13 17-2643 0 0,-11 16 882 0 0,0 0-1 0 0,0-1 1 0 0,2-8 1761 0 0,9-16-3501 0 0,-15 33 3444 0 0,-1 0 1 0 0,0-1-1 0 0,1 1 0 0 0,-1-1 1 0 0,0 1-1 0 0,0-1 0 0 0,1 1 1 0 0,-1-1-1 0 0,0 1 0 0 0,0-1 1 0 0,1 1-1 0 0,-1-1 0 0 0,0 0 1 0 0,0 1-1 0 0,0-1 0 0 0,0 1 1 0 0,0-1-1 0 0,0 1 1 0 0,0-1-1 0 0,0 1 0 0 0,0-1 1 0 0,0 0-1 0 0,0 1 0 0 0,-1-1 1 0 0,1 1-1 0 0,0-1 0 0 0,0 1 1 0 0,0-1-1 0 0,-1 1 0 0 0,1-1 1 0 0,0 1 56 0 0,-1-1 77 0 0,1 1-1 0 0,0 0 1 0 0,0 0 0 0 0,0 0 0 0 0,0-1 0 0 0,0 1 0 0 0,0 0-1 0 0,0 0 1 0 0,-1-1 0 0 0,1 1 0 0 0,0 0 0 0 0,0 0 0 0 0,0-1-1 0 0,0 1 1 0 0,0 0 0 0 0,0 0 0 0 0,0 0 0 0 0,0-1 0 0 0,0 1-1 0 0,0 0 1 0 0,0 0 0 0 0,0-1 0 0 0,1 1 0 0 0,-1 0 0 0 0,0 0-1 0 0,0-1 1 0 0,0 1 0 0 0,0 0 0 0 0,0 0 0 0 0,0 0 0 0 0,1-1-1 0 0,-1 1 1 0 0,0 0 0 0 0,0 0 0 0 0,0 0 0 0 0,0-1 0 0 0,1 1-1 0 0,-1 0 1 0 0,0 0 0 0 0,0 0 0 0 0,0 0 0 0 0,1 0 0 0 0,-1 0-1 0 0,0 0 1 0 0,0-1 0 0 0,1 1 0 0 0,-1 0 0 0 0,0 0-1 0 0,0 0 1 0 0,1 0 0 0 0,-1 0 0 0 0,0 0 0 0 0,0 0 0 0 0,1 0-1 0 0,-1 0 1 0 0,0 0 0 0 0,0 0-77 0 0,10 3 3517 0 0,-5 1-3908 0 0,-3 0 835 0 0,0 1 1 0 0,0 0-1 0 0,-1-1 0 0 0,1 1 1 0 0,-1 0-1 0 0,0 0 0 0 0,0 0-444 0 0,3 13 848 0 0,1 8 231 0 0,0-1 0 0 0,-1 9-1079 0 0,-1-7 835 0 0,2 0 0 0 0,1 2-835 0 0,-5-24 94 0 0,6 16 799 0 0,-7-21-867 0 0,0 1-1 0 0,1-1 1 0 0,-1 0-1 0 0,0 1 1 0 0,0-1 0 0 0,1 0-1 0 0,-1 1 1 0 0,0-1-1 0 0,0 0 1 0 0,1 1 0 0 0,-1-1-1 0 0,0 0 1 0 0,1 0 0 0 0,-1 1-1 0 0,0-1 1 0 0,1 0-1 0 0,-1 0 1 0 0,1 0 0 0 0,-1 0-1 0 0,0 1 1 0 0,1-1 0 0 0,-1 0-1 0 0,1 0 1 0 0,-1 0-1 0 0,0 0 1 0 0,1 0 0 0 0,-1 0-1 0 0,1 0 1 0 0,-1 0-1 0 0,1 0 1 0 0,-1 0 0 0 0,0-1-1 0 0,1 1 1 0 0,-1 0 0 0 0,1 0-1 0 0,-1 0 1 0 0,0 0-1 0 0,1-1 1 0 0,-1 1 0 0 0,0 0-1 0 0,1 0 1 0 0,-1 0 0 0 0,0-1-1 0 0,1 1 1 0 0,-1 0-1 0 0,0-1 1 0 0,1 1-26 0 0,0-3 77 0 0,1 0 0 0 0,0 0 0 0 0,-1 0-1 0 0,1-1 1 0 0,-1 1 0 0 0,0 0 0 0 0,0-1 0 0 0,-1 1 0 0 0,1-1-77 0 0,2-7 29 0 0,2-5-564 0 0,1 0 1 0 0,1 1-1 0 0,1-1 0 0 0,0 2 0 0 0,0-1 0 0 0,2 1 1 0 0,0 0-1 0 0,10-10 535 0 0,-19 23 10 0 0,0 0 1 0 0,0-1-1 0 0,0 2 1 0 0,0-1 0 0 0,0 0-1 0 0,0 0 1 0 0,1 0-1 0 0,-1 0 1 0 0,0 1 0 0 0,1-1-1 0 0,-1 0 1 0 0,0 1-1 0 0,1 0 1 0 0,-1-1-1 0 0,0 1 1 0 0,1 0 0 0 0,-1-1-1 0 0,1 1 1 0 0,-1 0-1 0 0,1 0 1 0 0,-1 0-1 0 0,1 0 1 0 0,-1 0 0 0 0,0 1-1 0 0,1-1 1 0 0,-1 0-1 0 0,1 1 1 0 0,-1-1-1 0 0,0 1 1 0 0,1-1 0 0 0,-1 1-1 0 0,0 0 1 0 0,0 0-1 0 0,1-1 1 0 0,-1 1-1 0 0,0 0 1 0 0,0 0 0 0 0,0 0-1 0 0,0 0 1 0 0,0 0-1 0 0,0 1 1 0 0,0-1 0 0 0,-1 0-1 0 0,2 1-10 0 0,6 7 311 0 0,-7-8-264 0 0,0 0-1 0 0,0 0 1 0 0,0 1-1 0 0,0-1 0 0 0,0 0 1 0 0,0 1-1 0 0,0-1 0 0 0,-1 0 1 0 0,1 1-1 0 0,0-1 0 0 0,-1 1-46 0 0,3 4 163 0 0,0 0-1 0 0,0 0 0 0 0,0 0 1 0 0,1 0-1 0 0,2 2-162 0 0,8 15 154 0 0,-4-6-144 0 0,-6-12-10 0 0,-1 1 0 0 0,0-1 0 0 0,0 0 0 0 0,-1 1 0 0 0,1 0 0 0 0,0 5 0 0 0,-1-8 88 0 0,0 1 0 0 0,1 0 0 0 0,-1 0 1 0 0,1-1-1 0 0,0 1 0 0 0,-1-1 0 0 0,2 0 0 0 0,-1 0 0 0 0,4 2-88 0 0,-4-2 130 0 0,-1-1-346 0 0,0 0 0 0 0,1 0 0 0 0,-1-1 0 0 0,1 1 0 0 0,0-1 0 0 0,0 1 0 0 0,1-1 216 0 0,-2 0-5109 0 0,-2-1-1680 0 0</inkml:trace>
  <inkml:trace contextRef="#ctx0" brushRef="#br0" timeOffset="3021.079">2653 0 5984 0 0,'0'0'464'0'0,"0"0"28"0"0,-2 6 3581 0 0,-18 12 992 0 0,0 0-4017 0 0,18-15-976 0 0,-1-1 0 0 0,1 0 0 0 0,-1 0-1 0 0,0 0 1 0 0,0 0 0 0 0,-2 0-72 0 0,2-1 97 0 0,1 1 0 0 0,0-1 0 0 0,0 0-1 0 0,-1 1 1 0 0,1-1 0 0 0,0 1 0 0 0,0 0-1 0 0,0-1 1 0 0,1 1 0 0 0,-1 0 0 0 0,0 0 0 0 0,1 0-1 0 0,-1 1-96 0 0,1-2 54 0 0,0 1-1 0 0,0-1 0 0 0,0 1 0 0 0,-1-1 0 0 0,1 0 0 0 0,0 0 0 0 0,-1 0 0 0 0,1 0 1 0 0,-1 0-1 0 0,0 0 0 0 0,1 0 0 0 0,-1 0-53 0 0,1-1 12 0 0,0 1 0 0 0,0-1 1 0 0,0 1-1 0 0,0-1 0 0 0,0 1 0 0 0,0-1 0 0 0,0 1 0 0 0,0 0 1 0 0,0 0-1 0 0,0-1 0 0 0,0 1 0 0 0,0 0 0 0 0,1 0 1 0 0,-1 0-1 0 0,0 0 0 0 0,1 0 0 0 0,-1 0 0 0 0,1 0 1 0 0,-1 0-1 0 0,1 0 0 0 0,-1 0 0 0 0,1 0 0 0 0,0 0 1 0 0,-1 0-1 0 0,1 0 0 0 0,0 1 0 0 0,0-1-12 0 0,-1 3 77 0 0,1 1 0 0 0,-1-1-1 0 0,0 0 1 0 0,0 0 0 0 0,0-1 0 0 0,-1 1-1 0 0,-1 4-76 0 0,-6 19 439 0 0,5-12-266 0 0,-1 4 34 0 0,-4 44 134 0 0,9-58-359 0 0,0-3 43 0 0,-1 0-1 0 0,1 0 1 0 0,0-1-1 0 0,0 1 0 0 0,0 0 1 0 0,0 0-1 0 0,1-1 1 0 0,-1 1-1 0 0,0 0 1 0 0,1 0-1 0 0,-1-1 0 0 0,1 1 1 0 0,0-1-1 0 0,-1 1 1 0 0,1 0-1 0 0,0-1 0 0 0,0 1 1 0 0,0-1-1 0 0,0 1 1 0 0,0-1-1 0 0,0 0 1 0 0,1 0-1 0 0,-1 1 0 0 0,1-1-24 0 0,6 9 228 0 0,-7-8-218 0 0,0-1 0 0 0,0 0 0 0 0,0 0 0 0 0,0 0 0 0 0,0 0 0 0 0,0 1 0 0 0,0-2 0 0 0,0 1 0 0 0,0 0 0 0 0,1 0 0 0 0,-1 0 0 0 0,0 0 0 0 0,1-1 0 0 0,0 1-10 0 0,4 2 51 0 0,0-1 0 0 0,0 0 0 0 0,0 0-1 0 0,0 0 1 0 0,1-1 0 0 0,-1 0 0 0 0,0 0 0 0 0,1-1-1 0 0,-1 1 1 0 0,1-2 0 0 0,4 1-51 0 0,20-2 169 0 0,-25 2-137 0 0,0 0 0 0 0,0-1 0 0 0,0 1 0 0 0,0-1 0 0 0,2-1-32 0 0,11-3 69 0 0,-4 1 10 0 0,-1 0 0 0 0,0-1-1 0 0,0 0 1 0 0,8-6-79 0 0,-20 11 7 0 0,-1-1 0 0 0,1 0 0 0 0,-1-1 0 0 0,1 1 0 0 0,-1 0-1 0 0,0 0 1 0 0,0-1 0 0 0,0 1 0 0 0,1 0 0 0 0,-1-1-7 0 0,0 0 6 0 0,0 0 0 0 0,1 0 0 0 0,-1 1 0 0 0,1-1 0 0 0,-1 1 0 0 0,1-1 1 0 0,0 1-1 0 0,0-1-6 0 0,26-15 31 0 0,-17 11-7 0 0,1-1-1 0 0,-2-1 1 0 0,1 1-1 0 0,-1-2 1 0 0,6-6-24 0 0,-8 7 53 0 0,-4 4-86 0 0,0 0 1 0 0,0 0-1 0 0,-1 0 0 0 0,1 0 0 0 0,-1 0 0 0 0,0-1 0 0 0,-1 1 0 0 0,1-1 1 0 0,-1 0-1 0 0,0 0 0 0 0,2-4 33 0 0,-4 8 4 0 0,0 0 0 0 0,0 0 0 0 0,0 0 0 0 0,0 1 1 0 0,0-1-1 0 0,0 0 0 0 0,0 0 0 0 0,0 0 0 0 0,0 1 0 0 0,0-1 0 0 0,-1 0 0 0 0,1 0 0 0 0,0 1 1 0 0,0-1-1 0 0,-1 0 0 0 0,1 0 0 0 0,0 1 0 0 0,-1-1 0 0 0,1 0 0 0 0,-1 1 0 0 0,1-1 0 0 0,-1 1 1 0 0,1-1-1 0 0,-1 0 0 0 0,0 1 0 0 0,1-1 0 0 0,-1 1 0 0 0,0 0 0 0 0,1-1 0 0 0,-1 1 0 0 0,0-1 1 0 0,1 1-1 0 0,-1 0 0 0 0,0 0 0 0 0,0-1 0 0 0,1 1 0 0 0,-1 0 0 0 0,0 0 0 0 0,0 0 0 0 0,0 0-4 0 0,-2 0-22 0 0,0-1-1 0 0,0 1 1 0 0,0 0 0 0 0,0 0-1 0 0,0 1 1 0 0,0-1-1 0 0,0 0 1 0 0,0 1-1 0 0,0 0 1 0 0,-1 0 22 0 0,-3 3-2 0 0,0 1 0 0 0,0-1 0 0 0,0 1 0 0 0,1 0 0 0 0,0 0 0 0 0,0 1 1 0 0,0 0-1 0 0,1 0 0 0 0,0 0 0 0 0,0 0 0 0 0,-4 8 2 0 0,3-6-30 0 0,3-3 30 0 0,0 0 0 0 0,1-1 0 0 0,-1 1 0 0 0,1 0 0 0 0,0 0 0 0 0,0 1 0 0 0,1-1 0 0 0,-1 0 0 0 0,1 0 0 0 0,0 1 0 0 0,1-1 0 0 0,-1 1 0 0 0,1-1 0 0 0,0 1 0 0 0,0-1 0 0 0,1 1 0 0 0,0-1 0 0 0,0 0 0 0 0,1 4 0 0 0,-1-5 85 0 0,0 0 0 0 0,0 0-1 0 0,1 0 1 0 0,-1 0 0 0 0,1 0-1 0 0,0 0 1 0 0,0 0 0 0 0,0-1-1 0 0,1 1 1 0 0,-1-1 0 0 0,1 0-1 0 0,0 0 1 0 0,0 0 0 0 0,0 0-1 0 0,1 0 1 0 0,-1-1 0 0 0,0 1-1 0 0,1-1 1 0 0,0 0 0 0 0,-1 0-1 0 0,1 0 1 0 0,0 0 0 0 0,0-1-1 0 0,4 1-84 0 0,1 0 13 0 0,5 1-93 0 0,0 0 0 0 0,0-1-1 0 0,12 0 81 0 0,44-4-1156 0 0,35-6 1156 0 0,-86 5-675 0 0,-1-2 1 0 0,0-1-1 0 0,0 0 0 0 0,-1-1 0 0 0,0-1 0 0 0,12-7 675 0 0,-2 0-1239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5:42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140 335 13016 0 0,'0'0'596'0'0,"0"0"-14"0"0,-2 0-375 0 0,0 0-119 0 0,-1 0 0 0 0,0 0 0 0 0,0 1 0 0 0,1 0 0 0 0,-1-1 1 0 0,0 1-1 0 0,1 0 0 0 0,-1 0 0 0 0,1 1 0 0 0,-1-1 0 0 0,1 0 0 0 0,-1 2-88 0 0,-29 23 1451 0 0,9-7-191 0 0,19-15-1147 0 0,-1 0 0 0 0,1 0 0 0 0,-1 1 1 0 0,1-1-1 0 0,1 1 0 0 0,-1 0 0 0 0,1 0 1 0 0,-1 0-1 0 0,2 0 0 0 0,-3 4-113 0 0,4-6 6 0 0,0-1 0 0 0,0 1 0 0 0,0-1 0 0 0,1 1 0 0 0,-1-1 0 0 0,1 1 0 0 0,0-1-1 0 0,-1 1 1 0 0,1-1 0 0 0,0 1 0 0 0,0 0 0 0 0,1-1 0 0 0,-1 1 0 0 0,0-1 0 0 0,1 1 0 0 0,0-1 0 0 0,-1 1 0 0 0,1-1 0 0 0,0 1 0 0 0,0-1 0 0 0,1 0 0 0 0,-1 0 0 0 0,0 1 0 0 0,1-1-1 0 0,-1 0 1 0 0,2 1-6 0 0,-1-1 18 0 0,1 0 0 0 0,0 1-1 0 0,0-1 1 0 0,0-1 0 0 0,0 1-1 0 0,0 0 1 0 0,0-1 0 0 0,1 1-1 0 0,-1-1 1 0 0,0 0 0 0 0,1 0 0 0 0,-1 0-1 0 0,1-1 1 0 0,-1 1 0 0 0,1-1-1 0 0,-1 0 1 0 0,1 0 0 0 0,0 0-1 0 0,-1 0 1 0 0,4-1-18 0 0,3-1 73 0 0,0 0 0 0 0,-1-1 0 0 0,1 1 0 0 0,-1-2 0 0 0,1 1 0 0 0,4-4-73 0 0,-8 4 165 0 0,0 0 0 0 0,0 0 0 0 0,-1-1 0 0 0,0 1 0 0 0,1-1 0 0 0,-1-1 0 0 0,3-3-165 0 0,6-20 37 0 0,-12 26-37 0 0,0 0 0 0 0,-1 1 0 0 0,1-1 0 0 0,-1 0 0 0 0,0-1 0 0 0,0 1 0 0 0,0 0 0 0 0,0 0 0 0 0,0 0 0 0 0,0-1 0 0 0,-1 1 0 0 0,1 0 0 0 0,-1-1 0 0 0,1 0 0 0 0,-1-5 118 0 0,-1 1 322 0 0,-10 2-102 0 0,-5 1 69 0 0,10 2-338 0 0,0 0 0 0 0,0 0 0 0 0,0 1 0 0 0,0 0 0 0 0,0 0 0 0 0,-1 1 0 0 0,1 0 0 0 0,0 0 0 0 0,0 0 0 0 0,-1 1 0 0 0,-4 0-69 0 0,-15 2 18 0 0,38-3-606 0 0,9 0-407 0 0,0-2 0 0 0,20-3 995 0 0,-21 0-1006 0 0,-1-2 1 0 0,0 0-1 0 0,-1-1 0 0 0,1-1 1 0 0,15-12 1005 0 0,-15 9-424 0 0,-1-1-1 0 0,0-1 1 0 0,-2 0 0 0 0,5-6 424 0 0,27-43-44 0 0,-43 58 140 0 0,0 0 0 0 0,-1 0 1 0 0,0-1-1 0 0,0 0 1 0 0,0 0-1 0 0,0 0 0 0 0,-1 0 1 0 0,0-1-1 0 0,-1 1 1 0 0,1-1-97 0 0,-1 1 174 0 0,1 0 1 0 0,-1 0-1 0 0,1 1 1 0 0,2-3-175 0 0,-3 6 99 0 0,0-1 0 0 0,0 0-1 0 0,-1 0 1 0 0,1 1 0 0 0,-1-1 0 0 0,0 0-1 0 0,0 0 1 0 0,0 0 0 0 0,0 0 0 0 0,0-1-1 0 0,-1 1 1 0 0,0 0 0 0 0,1 0 0 0 0,-1 0-1 0 0,0 0 1 0 0,-1-3-99 0 0,0-5 436 0 0,1 10-379 0 0,0 0 0 0 0,1 0 0 0 0,-1-1 0 0 0,0 1 0 0 0,-1 0 0 0 0,1 0 0 0 0,0 0 0 0 0,0 0 0 0 0,0 0 0 0 0,-1 0 0 0 0,1 0 0 0 0,0 0 0 0 0,-1 0 1 0 0,1 0-1 0 0,-1 0 0 0 0,1 0 0 0 0,-1 0 0 0 0,0 0 0 0 0,1 1 0 0 0,-1-1 0 0 0,0 0 0 0 0,0 0 0 0 0,1 1 0 0 0,-1-1 0 0 0,0 0 0 0 0,0 1 0 0 0,0-1 0 0 0,0 1 0 0 0,0-1 0 0 0,0 1 0 0 0,0-1 0 0 0,0 1-57 0 0,-1 0 64 0 0,1-1 0 0 0,-1 1 0 0 0,0 0 0 0 0,1 0-1 0 0,-1-1 1 0 0,0 1 0 0 0,1 0 0 0 0,-1 1 0 0 0,1-1 0 0 0,-1 0-1 0 0,0 0 1 0 0,1 1 0 0 0,-1-1 0 0 0,1 1 0 0 0,-1 0-1 0 0,1-1 1 0 0,-1 1 0 0 0,1 0 0 0 0,-1 0 0 0 0,1 0-1 0 0,0 0 1 0 0,-1 0 0 0 0,1 0 0 0 0,0 0 0 0 0,0 0-1 0 0,0 0 1 0 0,0 1 0 0 0,-1 0-64 0 0,0 1 2 0 0,-1 0-1 0 0,1 1 0 0 0,0-1 1 0 0,0 1-1 0 0,1 0 1 0 0,-1-1-1 0 0,1 1 1 0 0,-1 0-1 0 0,1 0 1 0 0,0 0-1 0 0,1 1-1 0 0,-2 10 94 0 0,2-7-25 0 0,-1 1 0 0 0,-1-1 0 0 0,1 0-1 0 0,-3 5-68 0 0,2-2 26 0 0,0 0 0 0 0,0 0 0 0 0,1 0 0 0 0,1-1 0 0 0,0 8-26 0 0,-2 24-2 0 0,-2-16 2 0 0,2-16 0 0 0,1 0 0 0 0,0 0 0 0 0,0 0 0 0 0,1 0 0 0 0,1 8 0 0 0,4 16 1 0 0,-1-7-114 0 0,1 18 113 0 0,-3-21-101 0 0,2 0 0 0 0,1-1 0 0 0,3 12 101 0 0,2 2 38 0 0,-4-12 70 0 0,2-1 1 0 0,1-1-1 0 0,5 9-108 0 0,0-1 100 0 0,-3 6 40 0 0,-9-29-101 0 0,0 0 0 0 0,0 0-1 0 0,1 0 1 0 0,1 2-39 0 0,35 65 17 0 0,-37-71 8 0 0,0-1 1 0 0,0 1-1 0 0,0 0 0 0 0,0 0 0 0 0,1-1 0 0 0,-1 1 0 0 0,4 2-25 0 0,-6-6 1 0 0,0 0 0 0 0,0 0 0 0 0,0 1 0 0 0,0-1 0 0 0,0 0 0 0 0,0 0 0 0 0,0 1 0 0 0,0-1 0 0 0,0 0 0 0 0,-1 0 0 0 0,1 1 0 0 0,0-1 0 0 0,0 0 0 0 0,0 0 0 0 0,0 0 0 0 0,0 1 0 0 0,0-1 0 0 0,-1 0 0 0 0,1 0 0 0 0,0 0 0 0 0,0 1 0 0 0,0-1 0 0 0,0 0 1 0 0,-1 0-1 0 0,1 0 0 0 0,0 0 0 0 0,0 0-1 0 0,-1 1-149 0 0,6-3-183 0 0,-4 0-5610 0 0,-9-5-990 0 0</inkml:trace>
  <inkml:trace contextRef="#ctx0" brushRef="#br0" timeOffset="316.825">352 546 5984 0 0,'-12'-4'464'0'0,"6"1"2545"0"0,10-1-617 0 0,7 1 1241 0 0,2-1-2380 0 0,0 1 0 0 0,0 1 1 0 0,1 0-1254 0 0,24 0 241 0 0,8 1-241 0 0,33-2-44 0 0,-46-1-277 0 0,71-6 588 0 0,-36 2-5570 0 0,-27 2-747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1:46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53 4608 0 0,'18'4'75'0'0,"-13"-3"8"0"0,1 0 0 0 0,-1 0 0 0 0,1 0 0 0 0,4-1-83 0 0,-18 0-208 0 0,3 0 4905 0 0,-5 0 5085 0 0,9 1-9694 0 0,1-1 1 0 0,-1 1-1 0 0,0 0 0 0 0,1-1 0 0 0,-1 1 1 0 0,1 0-1 0 0,-1 0 0 0 0,1-1 0 0 0,0 1 0 0 0,-1 0 1 0 0,1 0-1 0 0,0 0 0 0 0,0 0 0 0 0,-1-1 1 0 0,1 1-1 0 0,0 0 0 0 0,0 0 0 0 0,0 0 1 0 0,0 0-1 0 0,0 0-88 0 0,-1 24 347 0 0,4 156 498 0 0,-3-60-361 0 0,0-109-348 0 0,1-1 0 0 0,0 1 0 0 0,1 0 0 0 0,1 0-136 0 0,-2-7 24 0 0,0-1 0 0 0,0 0 0 0 0,0 0-1 0 0,1 0 1 0 0,-1 0 0 0 0,1-1 0 0 0,0 1 0 0 0,0 0-1 0 0,1-1 1 0 0,-1 1 0 0 0,1-1 0 0 0,0 0 0 0 0,0 0-24 0 0,0 0 25 0 0,1-1 0 0 0,-1 1 1 0 0,1-1-1 0 0,0 0 1 0 0,0 0-1 0 0,0-1 0 0 0,0 1 1 0 0,0-1-1 0 0,0 0 1 0 0,1 0-1 0 0,3 0-25 0 0,2 0 110 0 0,1-1 1 0 0,0 0-1 0 0,0 0 1 0 0,1-1-111 0 0,-2-1 31 0 0,1 1-1 0 0,0-1 1 0 0,-1-1 0 0 0,1 0-1 0 0,2-2-30 0 0,12 1 27 0 0,-22 4-22 0 0,1 0 0 0 0,-1 0-1 0 0,1-1 1 0 0,-1 0-1 0 0,0 0 1 0 0,1 0 0 0 0,-1 0-1 0 0,0 0-4 0 0,47-18-608 0 0,-45 17 365 0 0,-4 2 125 0 0,-1 0 0 0 0,1 0 0 0 0,0-1 0 0 0,0 1 0 0 0,0 0 0 0 0,-1-1 0 0 0,1 1 0 0 0,0 0 0 0 0,-1-1 0 0 0,1 1 0 0 0,0-1 0 0 0,-1 0 0 0 0,1 1 0 0 0,0-1 0 0 0,-1 1 0 0 0,1-1 0 0 0,-1 0 118 0 0,3-4-1775 0 0</inkml:trace>
  <inkml:trace contextRef="#ctx0" brushRef="#br0" timeOffset="315.505">82 328 5528 0 0,'0'0'422'0'0,"0"0"34"0"0,0 0 1172 0 0,0 0 542 0 0,2-1 108 0 0,20-3-661 0 0,0 1 0 0 0,1 1 0 0 0,10 1-1617 0 0,12-2 670 0 0,0 1-269 0 0,35-5-22 0 0,-47 3-427 0 0,26-4-92 0 0,-23-4-3637 0 0,-34 11-1753 0 0</inkml:trace>
  <inkml:trace contextRef="#ctx0" brushRef="#br0" timeOffset="638.546">9 61 10592 0 0,'0'0'818'0'0,"-1"-1"-532"0"0,-5-3-61 0 0,4 3 775 0 0,2 1 333 0 0,0 0 62 0 0,0 0-79 0 0,0 0-378 0 0,4-5 582 0 0,-2 3-1410 0 0,-1 1-1 0 0,1-1 0 0 0,0 0 0 0 0,0 1 0 0 0,0 0 1 0 0,0-1-1 0 0,0 1 0 0 0,0 0 0 0 0,0 0 0 0 0,0 0 0 0 0,0 0 1 0 0,0 0-1 0 0,1 1 0 0 0,-1-1 0 0 0,0 1-109 0 0,42-7 468 0 0,-29 5-391 0 0,122-10 58 0 0,-44 4-141 0 0,-67 7-298 0 0,1 1 0 0 0,-1 2 0 0 0,18 2 304 0 0,-12 0-1472 0 0,-9-2-400 0 0</inkml:trace>
  <inkml:trace contextRef="#ctx0" brushRef="#br0" timeOffset="955.898">871 189 2760 0 0,'24'7'261'0'0,"-28"-7"-274"0"0,3 1 418 0 0,1-1 1 0 0,-1 1-1 0 0,1 0 0 0 0,0 0 1 0 0,-1 0-1 0 0,1 0 0 0 0,0 0 1 0 0,0-1-1 0 0,-1 1 0 0 0,1 0 1 0 0,0 0-1 0 0,0 0 0 0 0,0 0 1 0 0,0 0-1 0 0,0 0 1 0 0,0 0-406 0 0,-1 11 2804 0 0,-14 29 2893 0 0,5-11-4716 0 0,-2 0 0 0 0,-1-1 0 0 0,-6 9-981 0 0,5-13 227 0 0,-2-1 1 0 0,-1 0-1 0 0,0-1 0 0 0,-2-1 0 0 0,-1-1 1 0 0,0-1-1 0 0,-2 0 0 0 0,0-2 0 0 0,-19 12-227 0 0,26-22-328 0 0,0 0-1 0 0,-1-1 0 0 0,0-1 0 0 0,0 0 0 0 0,-8 1 329 0 0,14-7-1670 0 0,-3-3-456 0 0</inkml:trace>
  <inkml:trace contextRef="#ctx0" brushRef="#br0" timeOffset="956.898">468 339 8288 0 0,'1'-1'114'0'0,"0"0"0"0"0,0 1 0 0 0,0-1-1 0 0,0 0 1 0 0,0 1 0 0 0,0-1 0 0 0,0 1 0 0 0,0-1 0 0 0,1 1 0 0 0,-1-1 0 0 0,0 1 0 0 0,0 0 0 0 0,0 0 0 0 0,1-1 0 0 0,-1 1-1 0 0,0 0 1 0 0,0 0 0 0 0,0 0 0 0 0,1 0 0 0 0,-1 0-114 0 0,5 0 1354 0 0,-2 0-930 0 0,0 0 0 0 0,0 1 0 0 0,0-1 0 0 0,0 1 0 0 0,0 0 0 0 0,0 0 0 0 0,0 0 0 0 0,0 0 0 0 0,0 1 0 0 0,0-1 0 0 0,0 1 0 0 0,0 0 0 0 0,-1 0 0 0 0,3 2-424 0 0,19 10 1727 0 0,-9-6-1254 0 0,-1 1 0 0 0,0 1-1 0 0,0 1 1 0 0,-1 0 0 0 0,0 1-1 0 0,5 5-472 0 0,8 7 402 0 0,-8-4-346 0 0,8 5 66 0 0,20 14-10 0 0,-39-32-357 0 0,-6-6-88 0 0,-1 1 0 0 0,1-1 0 0 0,-1 0 0 0 0,1 1 0 0 0,0-1 0 0 0,-1 0 0 0 0,1 0 0 0 0,0 0 0 0 0,0-1 0 0 0,0 1 0 0 0,0 0 0 0 0,0-1 0 0 0,0 1 0 0 0,0-1 0 0 0,0 1 0 0 0,0-1 0 0 0,0 0 0 0 0,0 0 0 0 0,0 0 0 0 0,0 0 0 0 0,1-1 333 0 0,9-1-6825 0 0</inkml:trace>
  <inkml:trace contextRef="#ctx0" brushRef="#br0" timeOffset="1265.186">1337 272 6448 0 0,'11'-21'2402'0'0,"-11"20"-474"0"0,0 1 96 0 0,0 0-184 0 0,-15 6 276 0 0,7-3-1754 0 0,-1-1 0 0 0,1 1 0 0 0,0 0 0 0 0,0 0 0 0 0,0 1 0 0 0,0 0 0 0 0,0 1 0 0 0,1 0 0 0 0,0 0-1 0 0,-3 3-361 0 0,-3 1 419 0 0,0 0-1 0 0,-7 2-418 0 0,1-1 170 0 0,1 1-1 0 0,-1 1 1 0 0,2 0 0 0 0,0 1 0 0 0,0 1-1 0 0,1 0 1 0 0,0 3-170 0 0,13-14 97 0 0,1-1 0 0 0,0 1 0 0 0,0 0 0 0 0,0-1 0 0 0,0 1 0 0 0,0 0 0 0 0,0 1 1 0 0,1-1-1 0 0,0 0 0 0 0,0 0 0 0 0,0 1 0 0 0,-1 1-97 0 0,2-3-3 0 0,0 0 1 0 0,0 0 0 0 0,0 0-1 0 0,0 0 1 0 0,0 0 0 0 0,0 0-1 0 0,1 1 1 0 0,-1-1-1 0 0,1 0 1 0 0,-1 0 0 0 0,1 0-1 0 0,0 0 1 0 0,0 0 0 0 0,0 0-1 0 0,0-1 1 0 0,0 1-1 0 0,0 0 1 0 0,1 0 0 0 0,-1-1-1 0 0,1 2 3 0 0,2 1 170 0 0,0-1-1 0 0,0 1 0 0 0,0-1 1 0 0,0 1-1 0 0,1-1 0 0 0,-1-1 1 0 0,1 1-1 0 0,0-1 0 0 0,0 1 1 0 0,0-1-1 0 0,0-1 0 0 0,2 1-169 0 0,26 13 16 0 0,-27-13-22 0 0,0 0 0 0 0,1-1 0 0 0,-1 1 0 0 0,0-1 0 0 0,1 0 0 0 0,0-1 0 0 0,-1 0 0 0 0,1 0 0 0 0,-1 0 0 0 0,4-1 6 0 0,12-1-13 0 0,-18 2 15 0 0,0 0 0 0 0,0 0-1 0 0,1 0 1 0 0,-1-1 0 0 0,0 1 0 0 0,0-1 0 0 0,0 0 0 0 0,0-1-2 0 0,9-2-524 0 0,6-5-1467 0 0,-7-2-4610 0 0,-3 0-480 0 0</inkml:trace>
  <inkml:trace contextRef="#ctx0" brushRef="#br0" timeOffset="1542.301">1485 400 13304 0 0,'-14'1'234'0'0,"10"-1"-41"0"0,-1 0 1 0 0,0 0-1 0 0,0 1 0 0 0,0 0 1 0 0,-1 0-194 0 0,6 1 20 0 0,1-1 0 0 0,-1 0 0 0 0,1 0-1 0 0,0 0 1 0 0,0 0 0 0 0,-1-1 0 0 0,1 1 0 0 0,0 0 0 0 0,0 0 0 0 0,0 0 0 0 0,0-1 0 0 0,1 2-20 0 0,3 3 412 0 0,0 0 1 0 0,-1 1 0 0 0,1 0 0 0 0,-1 0 0 0 0,0 0 0 0 0,-1 1-413 0 0,-1-4 230 0 0,-1 0 1 0 0,0 0 0 0 0,0 0-1 0 0,-1 0 1 0 0,1 0-1 0 0,0 2-230 0 0,2 10 785 0 0,9 20 2361 0 0,-5-12-1796 0 0,11 22-1350 0 0,-17-41 228 0 0,1 0 1 0 0,-1 1 0 0 0,0-1 0 0 0,0 0 0 0 0,0 2-229 0 0,4 16 457 0 0,-5-20-382 0 0,-2 0-81 0 0,1-1-95 0 0,1-1-27 0 0,0 0-7 0 0,0 0-169 0 0,-3-4-2021 0 0,-5-2 954 0 0</inkml:trace>
  <inkml:trace contextRef="#ctx0" brushRef="#br0" timeOffset="1837.966">1386 242 15664 0 0,'13'-5'356'0'0,"-13"5"-347"0"0,0 1 0 0 0,0-1 0 0 0,0 0 0 0 0,0 0 0 0 0,0 0 0 0 0,0 0 0 0 0,0 0 1 0 0,0 0-1 0 0,0 0 0 0 0,0 0 0 0 0,0 0 0 0 0,0 0 0 0 0,0 0 0 0 0,1 0 0 0 0,-1 0 1 0 0,0 0-1 0 0,0 0 0 0 0,0 0 0 0 0,0 0 0 0 0,0 0 0 0 0,0 0 0 0 0,0 0 0 0 0,0-1 1 0 0,0 1-1 0 0,0 0 0 0 0,0 0 0 0 0,0 0 0 0 0,0 0 0 0 0,0 0 0 0 0,1 0 1 0 0,-1 0-1 0 0,0 0 0 0 0,0 0 0 0 0,0 0 0 0 0,0 0 0 0 0,0 0 0 0 0,0 0 0 0 0,0 0 1 0 0,0 0-1 0 0,0 0 0 0 0,0 0 0 0 0,0 0 0 0 0,0-1 0 0 0,0 1 0 0 0,0 0 0 0 0,0 0 1 0 0,0 0-1 0 0,0 0 0 0 0,0 0 0 0 0,0 0 0 0 0,0 0 0 0 0,0 0 0 0 0,0 0 1 0 0,0 0-1 0 0,0 0 0 0 0,0 0 0 0 0,0 0 0 0 0,0-1 0 0 0,0 1 0 0 0,0 0 0 0 0,0 0 1 0 0,0 0-1 0 0,0 0 0 0 0,0 0 0 0 0,-1 0-9 0 0,1 0 19 0 0,0 0 0 0 0,0-1 0 0 0,0 1 0 0 0,0 0 0 0 0,0 0 0 0 0,0-1 0 0 0,0 1 1 0 0,0 0-1 0 0,-1 0 0 0 0,1-1 0 0 0,0 1 0 0 0,0 0 0 0 0,0 0 0 0 0,0-1 0 0 0,0 1 0 0 0,0 0 0 0 0,0 0 0 0 0,0-1 0 0 0,1 1 0 0 0,-1 0 1 0 0,0 0-1 0 0,0-1 0 0 0,0 1 0 0 0,0 0 0 0 0,0 0 0 0 0,0-1 0 0 0,0 1 0 0 0,1 0 0 0 0,-1 0 0 0 0,0 0 0 0 0,0-1 0 0 0,0 1 0 0 0,0 0 1 0 0,1 0-1 0 0,-1 0 0 0 0,0 0 0 0 0,0-1 0 0 0,1 1 0 0 0,-1 0 0 0 0,0 0 0 0 0,0 0 0 0 0,1 0-19 0 0,0-1 248 0 0,-1 1 59 0 0,0 0 11 0 0,0 0-15 0 0,0 0-74 0 0,0 0-33 0 0,0 0-4 0 0,-1 0-32 0 0,14 3-2897 0 0,-4-3 1715 0 0</inkml:trace>
  <inkml:trace contextRef="#ctx0" brushRef="#br0" timeOffset="2128.388">1688 61 9672 0 0,'0'0'440'0'0,"0"7"150"0"0,7 37 400 0 0,-6-2 2409 0 0,3 0-1 0 0,6 35-3398 0 0,24 80 3597 0 0,-22-102-2194 0 0,1 23-1403 0 0,-12-76 3 0 0,-1 0 0 0 0,0-1 0 0 0,0 1 0 0 0,-1-1 0 0 0,1 1 0 0 0,0 0 0 0 0,-1-1 0 0 0,1 1 0 0 0,0-1 0 0 0,-1 1 0 0 0,0-1 0 0 0,1 1 0 0 0,-1-1 0 0 0,0 1 0 0 0,0-1-3 0 0,0 0-57 0 0,1 1 0 0 0,-1-1 1 0 0,0 0-1 0 0,1 1 0 0 0,-1-1 0 0 0,1 0 0 0 0,-1 1 1 0 0,1-1-1 0 0,0 1 0 0 0,-1 0 57 0 0,0 0-1781 0 0,-5 2-5852 0 0</inkml:trace>
  <inkml:trace contextRef="#ctx0" brushRef="#br0" timeOffset="2431.522">1661 394 10136 0 0,'78'-2'1106'0'0,"-62"1"-733"0"0,1 1 0 0 0,0 1 0 0 0,2 1-373 0 0,30 1 1144 0 0,11-3 81 0 0,72-1 629 0 0,-101 0-1598 0 0,0-2 0 0 0,-1-2-1 0 0,7-2-255 0 0,-29 5-7 0 0,23-5 234 0 0,-21 3 219 0 0,-10 4-434 0 0,0 0-1 0 0,0 0 1 0 0,0 0-1 0 0,0 0 1 0 0,0-1-1 0 0,0 1 1 0 0,0 0-1 0 0,0 0 1 0 0,0 0-1 0 0,0 0 1 0 0,0 0-1 0 0,0 0 1 0 0,1 0-1 0 0,-1 0 1 0 0,0 0-1 0 0,0 0 1 0 0,0 0-1 0 0,0 0 1 0 0,0 0-1 0 0,0 0 1 0 0,0 0 0 0 0,0-1-1 0 0,0 1 1 0 0,0 0-1 0 0,0 0 1 0 0,0 0-1 0 0,0 0 1 0 0,0 0-1 0 0,0 0 1 0 0,0 0-1 0 0,0 0 1 0 0,0 0-1 0 0,0 0 1 0 0,0 0-1 0 0,0-1 1 0 0,0 1-1 0 0,0 0 1 0 0,0 0-1 0 0,0 0 1 0 0,0 0-1 0 0,-1 0 1 0 0,1 0-1 0 0,0 0 1 0 0,0 0-1 0 0,0 0 1 0 0,0 0-1 0 0,0 0 1 0 0,0 0 0 0 0,0 0-1 0 0,0 0 1 0 0,0 0-1 0 0,0 0 1 0 0,0 0-1 0 0,0 0 1 0 0,0-1-1 0 0,0 1 1 0 0,-1 0-1 0 0,1 0 1 0 0,0 0-1 0 0,0 0 1 0 0,0 0-1 0 0,0 0 1 0 0,0 0-1 0 0,0 0 1 0 0,0 0-1 0 0,0 0 1 0 0,0 0-1 0 0,0 0 1 0 0,0 0-1 0 0,-1 1-11 0 0,-3-3 51 0 0,-1 2-1 0 0,0-1 0 0 0,1 1 0 0 0,-1-1 0 0 0,0 1 0 0 0,0 0 0 0 0,0 1 0 0 0,1 0 0 0 0,-1-1 0 0 0,-1 2-50 0 0,-46 13-195 0 0,46-13 144 0 0,-43 22 124 0 0,27-17 40 0 0,17-6-103 0 0,0 0 1 0 0,-1 1 0 0 0,1 0 0 0 0,0 0 0 0 0,0 0 0 0 0,0 0-1 0 0,1 1 1 0 0,-1 0 0 0 0,0 0 0 0 0,1 0 0 0 0,0 1 0 0 0,0-1 0 0 0,0 1-1 0 0,-1 1-10 0 0,0 2 1 0 0,-1 1-1 0 0,1-1 1 0 0,1 1-1 0 0,-1 0 1 0 0,1 0-1 0 0,1 0 1 0 0,0 1-1 0 0,-2 6 0 0 0,5-15 1 0 0,0 0-1 0 0,0 0 1 0 0,0 0-1 0 0,0 1 1 0 0,0-1-1 0 0,0 0 1 0 0,0 0-1 0 0,0 1 0 0 0,0-1 1 0 0,0 0-1 0 0,0 0 1 0 0,0 1-1 0 0,0-1 1 0 0,0 0-1 0 0,0 0 1 0 0,0 1-1 0 0,0-1 0 0 0,0 0 1 0 0,0 0-1 0 0,0 1 1 0 0,0-1-1 0 0,1 0 1 0 0,-1 0-1 0 0,0 0 1 0 0,0 1-1 0 0,0-1 0 0 0,1 0 0 0 0,1 2 72 0 0,1-1 1 0 0,0 0-1 0 0,0 1 0 0 0,0-1 0 0 0,0 0 0 0 0,0-1 0 0 0,0 1 0 0 0,0 0 0 0 0,0-1 0 0 0,0 0 0 0 0,0 0 0 0 0,2 0-72 0 0,42-2 1178 0 0,-43 2-1197 0 0,6-2 21 0 0,-1 1-1 0 0,0-1 0 0 0,0-1 1 0 0,0 0-1 0 0,0 0 0 0 0,-1-1 1 0 0,1 0-1 0 0,-1 0 0 0 0,0-1 1 0 0,0 0-1 0 0,-1-1 0 0 0,7-5-1 0 0,12-10 0 0 0,-10 7 0 0 0,19-11 0 0 0,-28 23 0 0 0,-5 3 0 0 0,0 0 0 0 0,0 0 0 0 0,0-1 0 0 0,-1 2 0 0 0,1-1 0 0 0,0 0 0 0 0,0 0 0 0 0,-1 0 0 0 0,1 1 0 0 0,-1-1 0 0 0,1 1 0 0 0,-1-1 0 0 0,1 1 0 0 0,-1 0 0 0 0,0 0 0 0 0,0-1 0 0 0,1 2 0 0 0,16 37 0 0 0,-13-26 0 0 0,8 28 1162 0 0,-10-30-719 0 0,1 0 0 0 0,4 10-443 0 0,-7-21 0 0 0,6 15 0 0 0,0 0 0 0 0,3 16 0 0 0,-9-31-102 0 0,-1 0-1 0 0,0 0 1 0 0,0 0 0 0 0,1 0-1 0 0,-1 0 1 0 0,0 0-1 0 0,1 0 1 0 0,0 0 0 0 0,-1 0-1 0 0,1 0 1 0 0,-1 0-1 0 0,1-1 1 0 0,0 1-1 0 0,-1 0 1 0 0,1 0 0 0 0,0 0 102 0 0,-4-3-7857 0 0</inkml:trace>
  <inkml:trace contextRef="#ctx0" brushRef="#br0" timeOffset="2729.089">1377 6 21455 0 0,'0'0'488'0'0,"0"0"67"0"0,0 0 30 0 0,0 0-62 0 0,1-5 1241 0 0,1 5-1797 0 0,-1 1-1 0 0,1 0 1 0 0,0-1-1 0 0,0 0 1 0 0,0 1 0 0 0,-1-1-1 0 0,1 0 1 0 0,0 0 0 0 0,0 0-1 0 0,0 0 34 0 0,16 2-1391 0 0,-23 1-912 0 0,4-3 1120 0 0</inkml:trace>
  <inkml:trace contextRef="#ctx0" brushRef="#br0" timeOffset="3266.792">2559 178 13104 0 0,'0'0'297'0'0,"0"0"39"0"0,-2-7 340 0 0,-7-4-565 0 0,7 5-22 0 0,7 7-442 0 0,0 0 4036 0 0,5 145-155 0 0,-14-122-3395 0 0,3-20-37 0 0,1 0-1 0 0,-1-1 1 0 0,1 1 0 0 0,-1 0 0 0 0,1 0-1 0 0,0 0 1 0 0,1 2-96 0 0,3 12 371 0 0,-3-13-264 0 0,0 1-1 0 0,0-1 1 0 0,0 0 0 0 0,-1 0 0 0 0,1 0 0 0 0,-2 5-107 0 0,2-5 22 0 0,-1 0 0 0 0,0 0 1 0 0,1-1-1 0 0,0 1 0 0 0,0 0 0 0 0,0-1 1 0 0,0 1-1 0 0,1-1 0 0 0,2 4-22 0 0,4 15 41 0 0,3 20-41 0 0,5 19 0 0 0,-15-61-60 0 0,-1 0-1 0 0,0 1 1 0 0,1-1-1 0 0,-1 0 1 0 0,0 0-1 0 0,0 1 1 0 0,0-1-1 0 0,0 0 1 0 0,0 1-1 0 0,0-1 0 0 0,0 0 1 0 0,-1 0-1 0 0,1 1 1 0 0,0-1-1 0 0,-1 0 1 0 0,1 0-1 0 0,-1 0 1 0 0,1 0-1 0 0,-1 1 1 0 0,0-1-1 0 0,1 0 1 0 0,-1 0-1 0 0,0 0 1 0 0,0 0-1 0 0,0 0 61 0 0,0 0-382 0 0,-1 1 1 0 0,1-1-1 0 0,-1 0 0 0 0,0 1 1 0 0,0-1-1 0 0,1 0 1 0 0,-1 0-1 0 0,0 0 0 0 0,0-1 1 0 0,0 1-1 0 0,0 0 0 0 0,0-1 1 0 0,-2 1 381 0 0,-11 1-7317 0 0</inkml:trace>
  <inkml:trace contextRef="#ctx0" brushRef="#br0" timeOffset="3705.007">2272 336 13016 0 0,'12'0'533'0'0,"-6"0"-358"0"0,0-1 0 0 0,0 1 0 0 0,0-1 0 0 0,0 0 0 0 0,3-1-175 0 0,1 1 207 0 0,0 0 0 0 0,0 1 0 0 0,0 0-1 0 0,6 1-206 0 0,26-1 726 0 0,130-10 2071 0 0,-134 2-2491 0 0,-14 3-241 0 0,-15 3-67 0 0,1 0 1 0 0,0 1 0 0 0,-1 1-1 0 0,1 0 1 0 0,0 0 0 0 0,0 0-1 0 0,0 2 1 0 0,-1-1 0 0 0,7 3 1 0 0,-14-4 28 0 0,-1 1-18 0 0,0-1 0 0 0,0 0-1 0 0,0 1 1 0 0,0-1 0 0 0,0 1 0 0 0,0-1 0 0 0,0 1-1 0 0,-1 0 1 0 0,1-1 0 0 0,0 1 0 0 0,0 0 0 0 0,-1 0-1 0 0,1-1 1 0 0,0 1 0 0 0,-1 0 0 0 0,1 0 0 0 0,-1 0-1 0 0,1 0 1 0 0,-1 0 0 0 0,0 0 0 0 0,1 0 0 0 0,-1 0-1 0 0,0-1 1 0 0,0 1 0 0 0,1 1-10 0 0,0 4-7 0 0,1 1-1 0 0,-1 0 0 0 0,0 0 1 0 0,0 0-1 0 0,-1 0 1 0 0,0 0-1 0 0,0 0 1 0 0,-1 0-1 0 0,-1 6 8 0 0,1-1 262 0 0,0 0 1 0 0,1 0-1 0 0,0 0-262 0 0,11 63 2754 0 0,-8-66-2173 0 0,4 7-522 0 0,-6-14-56 0 0,7 7 66 0 0,-7-8 302 0 0,-1-1 117 0 0,0 0 21 0 0,0 0-134 0 0,0 0-576 0 0,0 0-250 0 0,0 0-49 0 0,1-1 267 0 0,-1 1 0 0 0,1-1 0 0 0,0 1 0 0 0,0-1 0 0 0,-1 0 0 0 0,1 0 0 0 0,-1 1 0 0 0,1-1 0 0 0,-1 0 0 0 0,1 0 0 0 0,-1 0 0 0 0,1 0 0 0 0,-1 1 0 0 0,0-1 0 0 0,1 0 0 0 0,-1 0 0 0 0,0 0 0 0 0,0 0 0 0 0,1 0 0 0 0,-1 0 0 0 0,0 0 0 0 0,0-1 233 0 0,0 2-178 0 0,3-13-1517 0 0</inkml:trace>
  <inkml:trace contextRef="#ctx0" brushRef="#br0" timeOffset="3882.972">2811 209 15344 0 0,'0'0'336'0'0,"0"0"72"0"0,0 0 7 0 0,0 0 25 0 0,0 0-352 0 0,0 0-88 0 0,0 0 0 0 0,0 0 0 0 0,-9 0 0 0 0,9 0 0 0 0,7 0 0 0 0,2 2-88 0 0,-5 4 88 0 0,-2 0 0 0 0,5-1 0 0 0,2 3-64 0 0,0 1-743 0 0,0 2-153 0 0</inkml:trace>
  <inkml:trace contextRef="#ctx0" brushRef="#br0" timeOffset="4460.847">3208 308 14912 0 0,'0'0'340'0'0,"0"0"50"0"0,-1 2 24 0 0,-3 2-321 0 0,-1 0 0 0 0,0 1 1 0 0,0-1-1 0 0,0-1 1 0 0,0 1-1 0 0,0-1 1 0 0,-1 0-1 0 0,1 0 0 0 0,-2 0-93 0 0,-15 9 946 0 0,-29 18 810 0 0,24-15-1102 0 0,2 0 0 0 0,-10 9-654 0 0,28-18 145 0 0,0 0 0 0 0,0 0 0 0 0,0 0 0 0 0,1 1-1 0 0,0 0 1 0 0,1 0 0 0 0,-1 1 0 0 0,1 0 0 0 0,-3 7-145 0 0,7-13 59 0 0,0 0 1 0 0,1-1-1 0 0,-1 1 0 0 0,0 0 0 0 0,1-1 1 0 0,0 1-1 0 0,-1 0 0 0 0,1 0 1 0 0,0 0-1 0 0,0-1 0 0 0,0 1 1 0 0,0 0-1 0 0,0 0 0 0 0,1-1 0 0 0,-1 1 1 0 0,0 0-1 0 0,1 0 0 0 0,0-1 1 0 0,0 2-60 0 0,-1-2-190 0 0,0-1-30 0 0,20 4 343 0 0,-17-3-87 0 0,-1 0 1 0 0,1-1-1 0 0,0 1 0 0 0,0 0 1 0 0,0-1-1 0 0,0 0 0 0 0,0 1 1 0 0,0-1-1 0 0,0 0 0 0 0,0-1 1 0 0,0 1-1 0 0,0 0 0 0 0,1-1-36 0 0,6-2-17 0 0,-1 0-1 0 0,0-1 0 0 0,5-2 18 0 0,11-4 26 0 0,-19 6-26 0 0,0 1 0 0 0,0-1 0 0 0,0-1 0 0 0,-1 1 0 0 0,1-1 0 0 0,-1 0 0 0 0,0 0 0 0 0,1-2 0 0 0,5-4 0 0 0,5-6 0 0 0,-7 7 0 0 0,2 0 0 0 0,-1 0 0 0 0,12-7 0 0 0,-19 15 0 0 0,1-1 0 0 0,0 1 0 0 0,0 0 0 0 0,0 0 0 0 0,0 1 0 0 0,0-1 0 0 0,0 1 0 0 0,0 0 0 0 0,0 0 0 0 0,1 0 0 0 0,-1 1 0 0 0,0-1 0 0 0,1 1 0 0 0,-1 0 0 0 0,1 1 0 0 0,-1-1-12 0 0,-1 1 0 0 0,1-1 1 0 0,-1 1-1 0 0,1 0 0 0 0,-1 0 0 0 0,1 1 0 0 0,-1-1 0 0 0,0 1 0 0 0,1 0 0 0 0,-1 0 0 0 0,0 0 0 0 0,0 0 0 0 0,0 1 12 0 0,5 4 46 0 0,0 1 0 0 0,-1 0 0 0 0,5 7-46 0 0,15 16-215 0 0,-22-24 200 0 0,0-1 0 0 0,-1 0 0 0 0,1 1 0 0 0,-1 0 0 0 0,-1 0 0 0 0,4 7 15 0 0,10 20 130 0 0,11 12 62 0 0,-28-45-192 0 0,1 0 0 0 0,-1-1 0 0 0,1 1 0 0 0,-1 0 0 0 0,1 0 0 0 0,-1 0 0 0 0,0 0 0 0 0,1 0 0 0 0,-1-1 0 0 0,0 1 0 0 0,0 0 0 0 0,0 0 0 0 0,0 0 0 0 0,0 1 0 0 0,0-2 0 0 0,0 1 0 0 0,0-1 0 0 0,0 1 0 0 0,0-1 0 0 0,0 0 0 0 0,-1 1 0 0 0,1-1 0 0 0,0 1 0 0 0,0-1 0 0 0,-1 0 0 0 0,1 1 0 0 0,0-1 0 0 0,-1 0 0 0 0,1 1 0 0 0,0-1 0 0 0,-1 0 0 0 0,1 1 0 0 0,-1-1 0 0 0,1 0 0 0 0,0 0 0 0 0,-1 1 0 0 0,1-1 0 0 0,-1 0 0 0 0,1 0 0 0 0,-1 0 0 0 0,1 0 0 0 0,-1 0 0 0 0,1 0 0 0 0,-1 0 0 0 0,-6 0 114 0 0,6-3-21 0 0,1 3-74 0 0,-5-7 234 0 0,-1 0-273 0 0,1 0 0 0 0,0 0 0 0 0,0-1 0 0 0,1 1 1 0 0,0-1-1 0 0,0 0 0 0 0,1 0 0 0 0,0 0 0 0 0,1 0 0 0 0,-1-1 0 0 0,1 1 0 0 0,1-3 20 0 0,1 10-8 0 0,-1-5-181 0 0,0 0 1 0 0,1 0 0 0 0,0 0-1 0 0,1 0 1 0 0,-1-3 188 0 0,1 5-97 0 0,0 1 0 0 0,0 0 0 0 0,0 0 0 0 0,1 1 0 0 0,-1-1 0 0 0,1 0 0 0 0,-1 0 0 0 0,1 1 0 0 0,0-1 0 0 0,0 1 0 0 0,0-1 0 0 0,1 0 97 0 0,7-7-291 0 0,0 0 1 0 0,0 0 0 0 0,1 1 0 0 0,0 0-1 0 0,2 0 291 0 0,-9 6-35 0 0,1 1-1 0 0,-1 0 0 0 0,1-1 0 0 0,-1 2 1 0 0,1-1-1 0 0,0 0 0 0 0,0 1 1 0 0,0 0-1 0 0,0 0 0 0 0,0 0 1 0 0,0 1-1 0 0,0 0 0 0 0,0 0 0 0 0,0 0 1 0 0,0 0-1 0 0,2 1 36 0 0,1 1 101 0 0,-1 0 1 0 0,1 1-1 0 0,0 0 0 0 0,-1 0 0 0 0,1 0 1 0 0,-1 1-1 0 0,0 0 0 0 0,0 0 0 0 0,-1 1 0 0 0,1 0 1 0 0,4 5-102 0 0,7 9 735 0 0,0 0 1 0 0,-1 1-1 0 0,-1 1-735 0 0,26 30 2041 0 0,-32-39-1889 0 0,0 1 0 0 0,0 1 0 0 0,-2 0 0 0 0,4 8-152 0 0,-11-20 3 0 0,0 0 1 0 0,0 0-1 0 0,0 0 0 0 0,-1 0 0 0 0,1 0 1 0 0,-1 0-1 0 0,0 0 0 0 0,1 0 0 0 0,-1 0-3 0 0,0-1-3 0 0,0-1 0 0 0,0 1 0 0 0,0-1 0 0 0,0 1 0 0 0,0-1-1 0 0,0 1 1 0 0,0-1 0 0 0,0 1 0 0 0,0-1 0 0 0,-1 1 0 0 0,1-1 0 0 0,0 1 0 0 0,0-1-1 0 0,0 1 1 0 0,-1-1 0 0 0,1 1 0 0 0,0-1 0 0 0,0 1 0 0 0,-1-1 0 0 0,1 1 0 0 0,0-1-1 0 0,-1 0 1 0 0,1 1 0 0 0,-1-1 0 0 0,1 0 0 0 0,-1 1 0 0 0,1-1 0 0 0,0 0-1 0 0,-1 1 1 0 0,1-1 0 0 0,-1 0 3 0 0,1 0-4 0 0,0 0-1 0 0,0 0 1 0 0,-1 0 0 0 0,1 0-1 0 0,0 0 1 0 0,0 0 0 0 0,0 0-1 0 0,-1 1 1 0 0,1-1 0 0 0,0 0-1 0 0,0 0 1 0 0,0 0-1 0 0,0 0 1 0 0,0 0 0 0 0,-1 0-1 0 0,1 1 1 0 0,0-1 0 0 0,0 0-1 0 0,0 0 1 0 0,0 0 0 0 0,0 0-1 0 0,0 1 1 0 0,0-1-1 0 0,0 0 1 0 0,0 0 0 0 0,0 0-1 0 0,-1 0 1 0 0,1 1 0 0 0,0-1-1 0 0,0 0 1 0 0,0 0 4 0 0,0 3-1543 0 0,-4-2-4121 0 0,-1-1-2149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1:52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331 38 11976 0 0,'24'-9'459'0'0,"-17"5"-214"0"0,0 1 0 0 0,0 1 1 0 0,1-1-1 0 0,2 0-245 0 0,-8 3 661 0 0,-23-9 2716 0 0,18 8-3250 0 0,-1 0-1 0 0,1 1 1 0 0,-1-1 0 0 0,1 1-1 0 0,-1 0 1 0 0,0 0 0 0 0,1 0-1 0 0,-1 0 1 0 0,1 0 0 0 0,-1 1-1 0 0,1 0 1 0 0,-1 0 0 0 0,1 0-1 0 0,-1 0 1 0 0,0 1-127 0 0,-23 10 401 0 0,0 2 0 0 0,-19 14-401 0 0,0 0 433 0 0,38-23-428 0 0,1-1 1 0 0,0 1 0 0 0,0 0-1 0 0,0 1 1 0 0,0-1-1 0 0,-1 4-5 0 0,6-8-11 0 0,1 1 0 0 0,-1 0 0 0 0,1 0 0 0 0,0 0 0 0 0,0 0 0 0 0,-1 0 0 0 0,1 0 0 0 0,0 0 0 0 0,1 0 0 0 0,-1 0 0 0 0,0 0 0 0 0,1 0 0 0 0,-1 0 0 0 0,1 1 0 0 0,0-1 0 0 0,-1 0 0 0 0,1 0 0 0 0,0 1 0 0 0,0-1 0 0 0,1 0 0 0 0,-1 0 0 0 0,0 1 0 0 0,1-1 0 0 0,0 0 0 0 0,0 2 11 0 0,4 10-372 0 0,-5-12 337 0 0,1 1 0 0 0,-1-1 0 0 0,1 0 0 0 0,0 0 0 0 0,0 0 0 0 0,0 0 0 0 0,0 1 0 0 0,1-2 0 0 0,-1 1 0 0 0,0 0 0 0 0,1 0-1 0 0,0 0 1 0 0,0 0 35 0 0,5 4 1 0 0,1 0-1 0 0,0 0 1 0 0,0-1-1 0 0,0 0 1 0 0,1-1-1 0 0,6 3 0 0 0,12 3 4 0 0,16 3-4 0 0,-20-7 325 0 0,-1 1 1 0 0,20 10-326 0 0,0-1 332 0 0,-35-14-318 0 0,0 0-1 0 0,0 1 1 0 0,0-1 0 0 0,-1 2-1 0 0,1-1 1 0 0,-1 1-1 0 0,1 0 1 0 0,-1 0-1 0 0,1 2-13 0 0,10 4-4 0 0,-16-9-1 0 0,1-1 1 0 0,-1 1-1 0 0,1 0 0 0 0,-1-1 1 0 0,0 1-1 0 0,1 0 1 0 0,-1 0-1 0 0,0 0 0 0 0,0 0 1 0 0,0 0-1 0 0,0 0 1 0 0,0 0-1 0 0,0 0 0 0 0,0 1 1 0 0,0-1-1 0 0,0 0 1 0 0,0 1 4 0 0,5 11 79 0 0,0 0 109 0 0,-6-12-179 0 0,0-1 0 0 0,0 1 0 0 0,0 0 0 0 0,0-1 0 0 0,0 1 0 0 0,0-1 0 0 0,0 1-1 0 0,0-1 1 0 0,-1 1 0 0 0,1-1 0 0 0,0 1 0 0 0,0-1 0 0 0,-1 1 0 0 0,1-1 0 0 0,0 1 0 0 0,-1-1-1 0 0,1 1 1 0 0,-1-1 0 0 0,1 1 0 0 0,0-1 0 0 0,-1 0 0 0 0,1 1 0 0 0,-1-1 0 0 0,1 0-1 0 0,-1 1 1 0 0,0-1-9 0 0,-9 5 64 0 0,-1 0 1 0 0,0 0-1 0 0,0-1 0 0 0,0 0 0 0 0,-1-1 0 0 0,1 0 0 0 0,-1-1 0 0 0,-2 0-64 0 0,-17 3 431 0 0,-30 7-79 0 0,0-3 0 0 0,-13-1-352 0 0,0-11-140 0 0,65 4-225 0 0,-1-1 0 0 0,1-1 0 0 0,0 0 0 0 0,-1 0-1 0 0,1-1 1 0 0,0 0 0 0 0,0 0 0 0 0,0-1 0 0 0,-4-2 365 0 0,12 4-4769 0 0,1-4-1475 0 0</inkml:trace>
  <inkml:trace contextRef="#ctx0" brushRef="#br0" timeOffset="314.219">724 200 15032 0 0,'0'0'686'0'0,"0"0"-15"0"0,1 1-431 0 0,6 30 799 0 0,-2 1 1 0 0,0 0 0 0 0,-2 3-1040 0 0,7 50 2378 0 0,1-3-1250 0 0,-8-48-1042 0 0,2 0 0 0 0,2 0-1 0 0,1 1-85 0 0,-6-28-4 0 0,-1 0-1 0 0,1 1 1 0 0,-1-1-1 0 0,-1 1 1 0 0,1 4 4 0 0,-1-13-31 0 0,-1 1 0 0 0,1 0 0 0 0,0 0 0 0 0,0 0 1 0 0,0 0-1 0 0,0 0 0 0 0,0 0 0 0 0,-1-1 0 0 0,1 1 1 0 0,0 0-1 0 0,0 0 0 0 0,0 0 0 0 0,0 0 0 0 0,-1 0 1 0 0,1 0-1 0 0,0 0 0 0 0,0 0 0 0 0,0 0 0 0 0,-1 0 1 0 0,1 0-1 0 0,0 0 0 0 0,0 0 0 0 0,0 0 1 0 0,-1 0-1 0 0,1 0 0 0 0,0 0 0 0 0,0 0 0 0 0,0 0 1 0 0,0 0-1 0 0,-1 0 0 0 0,1 0 0 0 0,0 0 0 0 0,0 0 1 0 0,0 0-1 0 0,0 1 0 0 0,-1-1 0 0 0,1 0 0 0 0,0 0 1 0 0,0 0-1 0 0,0 0 0 0 0,0 0 0 0 0,0 1 0 0 0,-1-1 1 0 0,1 0-1 0 0,0 0 0 0 0,0 0 0 0 0,0 0 0 0 0,0 1 1 0 0,0-1-1 0 0,0 0 0 0 0,0 0 0 0 0,0 0 0 0 0,0 0 1 0 0,0 1-1 0 0,0-1 0 0 0,0 0 0 0 0,0 0 0 0 0,0 0 1 0 0,0 1-1 0 0,0-1 0 0 0,0 0 0 0 0,0 0 0 0 0,0 0 1 0 0,0 1-1 0 0,0-1 0 0 0,0 0 0 0 0,0 0 31 0 0,-9-11-3772 0 0,4 2 1935 0 0</inkml:trace>
  <inkml:trace contextRef="#ctx0" brushRef="#br0" timeOffset="620.853">733 330 13184 0 0,'0'0'39'0'0,"0"0"1"0"0,-1-1 0 0 0,1 1 0 0 0,0 0-1 0 0,0 0 1 0 0,-1 0 0 0 0,1-1-1 0 0,0 1 1 0 0,0 0 0 0 0,-1 0 0 0 0,1-1-1 0 0,0 1 1 0 0,0 0 0 0 0,0 0 0 0 0,0-1-1 0 0,-1 1 1 0 0,1 0 0 0 0,0-1 0 0 0,0 1-1 0 0,0 0 1 0 0,0-1 0 0 0,0 1 0 0 0,0 0-1 0 0,0-1 1 0 0,0 1 0 0 0,0 0-1 0 0,0-1 1 0 0,0 1 0 0 0,0 0 0 0 0,0-1-1 0 0,0 1 1 0 0,0 0-40 0 0,8-9 199 0 0,-5 7-111 0 0,0 1 0 0 0,0-1 0 0 0,0 1 0 0 0,0 0 0 0 0,0 0 0 0 0,4-1-88 0 0,-2 1 417 0 0,0 0 1 0 0,1 0-1 0 0,-1 1 0 0 0,0 0 0 0 0,1 0 0 0 0,-1 1 0 0 0,1-1 0 0 0,4 2-417 0 0,-5 0 138 0 0,1 0 0 0 0,0 0-1 0 0,-1 0 1 0 0,0 1-1 0 0,1 0 1 0 0,2 2-138 0 0,18 10 522 0 0,-18-11-334 0 0,-2 0-1 0 0,1 1 0 0 0,-1-1 1 0 0,1 2-1 0 0,-1-1 0 0 0,0 1 1 0 0,-1 0-1 0 0,0 0 0 0 0,1 1-187 0 0,1 1-34 0 0,-6-7 75 0 0,0 1 0 0 0,0-1-1 0 0,0 0 1 0 0,0 1-1 0 0,-1-1 1 0 0,1 0 0 0 0,0 1-1 0 0,-1-1 1 0 0,1 1-1 0 0,-1-1 1 0 0,0 1-1 0 0,1 0 1 0 0,-1-1 0 0 0,0 1-1 0 0,0-1 1 0 0,0 1-1 0 0,0-1 1 0 0,0 1 0 0 0,0 0-1 0 0,0-1 1 0 0,-1 1-1 0 0,1-1 1 0 0,-1 1 0 0 0,1-1-1 0 0,-1 1 1 0 0,1-1-1 0 0,-1 1 1 0 0,0-1 0 0 0,0 0-1 0 0,0 1 1 0 0,0-1-1 0 0,0 0 1 0 0,0 1-41 0 0,-2 2 61 0 0,0-1 0 0 0,-1 0 1 0 0,1 1-1 0 0,-1-1 0 0 0,0-1 0 0 0,0 1 1 0 0,0 0-1 0 0,0-1 0 0 0,0 0 0 0 0,-4 2-61 0 0,-15 5 2 0 0,13-4 68 0 0,0-1-1 0 0,-1-1 1 0 0,-4 1-70 0 0,7-2 83 0 0,1 1 0 0 0,0-1 0 0 0,-1 1 0 0 0,1 1-83 0 0,0-1 14 0 0,-1 0-1 0 0,1 0 1 0 0,-1 0 0 0 0,0-1-14 0 0,-9 2-155 0 0,10-2 126 0 0,-1 0-1 0 0,1 0 1 0 0,-1-1 0 0 0,1 0-1 0 0,-1-1 1 0 0,1 1 0 0 0,-1-1-1 0 0,0-1 1 0 0,1 1 0 0 0,-1-1-1 0 0,-4-2 30 0 0,-9-2-76 0 0,17 5 4 0 0,1-1-1 0 0,-1 1 1 0 0,1-1 0 0 0,0 0-1 0 0,-1-1 1 0 0,1 1-1 0 0,0-1 1 0 0,0 1 0 0 0,-1-1-1 0 0,-1-1 73 0 0,-9-5-674 0 0,0-1-914 0 0,14 9 1496 0 0,0-1 1 0 0,-1 1-1 0 0,1-1 1 0 0,0 0 0 0 0,0 1-1 0 0,-1-1 1 0 0,1 1-1 0 0,0-1 1 0 0,0 0-1 0 0,0 1 1 0 0,0-1-1 0 0,0 0 1 0 0,0 1-1 0 0,0-1 1 0 0,0 1-1 0 0,0-1 1 0 0,0 0-1 0 0,0 1 1 0 0,0-1-1 0 0,0 0 1 0 0,1 1 0 0 0,-1-1-1 0 0,0 1 1 0 0,0-1-1 0 0,1 0 92 0 0,0 0-1488 0 0,3-2-42 0 0,19-10-6 0 0</inkml:trace>
  <inkml:trace contextRef="#ctx0" brushRef="#br0" timeOffset="1025.753">986 383 10136 0 0,'16'0'455'0'0,"-11"0"-366"0"0,1 0 0 0 0,0 0 1 0 0,0 1-1 0 0,-1 0 0 0 0,1 0 0 0 0,0 0 1 0 0,0 0-90 0 0,2 5 566 0 0,-7-6-460 0 0,-1 1 0 0 0,1-1-1 0 0,0 1 1 0 0,-1-1-1 0 0,1 0 1 0 0,0 1 0 0 0,-1-1-1 0 0,1 1 1 0 0,0-1 0 0 0,0 0-1 0 0,0 0 1 0 0,-1 0-1 0 0,1 1 1 0 0,0-1-106 0 0,31 5 2255 0 0,-25-3-1918 0 0,1-1 1 0 0,0 0 0 0 0,-1 0-1 0 0,1 0 1 0 0,0-1-1 0 0,-1 0 1 0 0,1-1 0 0 0,0 1-1 0 0,0-2-337 0 0,32-6 1681 0 0,-28 6-1442 0 0,0 0 0 0 0,0-1-1 0 0,0-1 1 0 0,2-1-239 0 0,-10 4 12 0 0,-1 0 1 0 0,0 0-1 0 0,1-1 0 0 0,-1 0 0 0 0,0 1 1 0 0,0-1-1 0 0,0 0 0 0 0,0 0 1 0 0,0-1-1 0 0,-1 1 0 0 0,1-1 0 0 0,-1 1 1 0 0,1-1-1 0 0,-1 0 0 0 0,0 0 1 0 0,0 0-1 0 0,0 0 0 0 0,-1 0 0 0 0,2-3-12 0 0,-3 3 4 0 0,1 1 0 0 0,-1 0-1 0 0,0 0 1 0 0,0 0-1 0 0,0-1 1 0 0,0 1 0 0 0,0 0-1 0 0,0 0 1 0 0,-1-1-1 0 0,1 1 1 0 0,-1 0 0 0 0,1 0-1 0 0,-1 0 1 0 0,0 0-1 0 0,0 0 1 0 0,0 0 0 0 0,0 0-1 0 0,0 0 1 0 0,-1 0-4 0 0,1-1 0 0 0,-1 1-1 0 0,0-1 1 0 0,0 1 0 0 0,0 0-1 0 0,0 0 1 0 0,0 0 0 0 0,0 0-1 0 0,-1 0 1 0 0,1 0 0 0 0,-1 1-1 0 0,1-1 1 0 0,-1 1 0 0 0,0 0-1 0 0,-1-1 1 0 0,-1 1 0 0 0,-1 1 0 0 0,1 0 0 0 0,0-1 0 0 0,-1 2 0 0 0,1-1 0 0 0,0 1 0 0 0,-1-1 0 0 0,1 1 0 0 0,0 1 0 0 0,0-1 0 0 0,0 1 0 0 0,0 0 0 0 0,0 0 0 0 0,0 1 0 0 0,-4 2 0 0 0,-8 7 137 0 0,0 0 0 0 0,0 2-1 0 0,2 0 1 0 0,-13 13-137 0 0,23-21 149 0 0,3-4-120 0 0,1-1 0 0 0,0 1 0 0 0,0 0 0 0 0,0 0 0 0 0,0 0 0 0 0,0 1 0 0 0,0-1 0 0 0,0 0 0 0 0,1 0 0 0 0,-1 0 0 0 0,1 1 0 0 0,0-1 0 0 0,0 0 0 0 0,-1 0 0 0 0,1 1 0 0 0,1-1 0 0 0,-1 2-29 0 0,0 1 112 0 0,1 1 0 0 0,0-1 0 0 0,0 0 0 0 0,1 1 0 0 0,-1-1-1 0 0,1 0 1 0 0,1 0-112 0 0,-2-2 4 0 0,1 0-1 0 0,0-1 1 0 0,0 1-1 0 0,0-1 0 0 0,1 0 1 0 0,-1 0-1 0 0,0 0 1 0 0,1 0-1 0 0,-1 0 1 0 0,1 0-1 0 0,1 0-3 0 0,33 17-146 0 0,-33-18 145 0 0,0 1-1 0 0,1-1 1 0 0,-1 0-1 0 0,0 0 1 0 0,0 0-1 0 0,1-1 0 0 0,-1 1 1 0 0,1-1-1 0 0,-1 0 1 0 0,0 0-1 0 0,1-1 1 0 0,2 0 1 0 0,24 1 1 0 0,-25 1-25 0 0,-1-1 1 0 0,1 0-1 0 0,-1 0 0 0 0,1-1 0 0 0,4 0 24 0 0,14-6-2168 0 0,0 0-1 0 0,0-2 2169 0 0,-3 1-6958 0 0</inkml:trace>
  <inkml:trace contextRef="#ctx0" brushRef="#br0" timeOffset="1279.652">1685 280 15664 0 0,'-4'-1'137'0'0,"0"0"1"0"0,1 0-1 0 0,-1 0 1 0 0,0 0 0 0 0,0 0-1 0 0,1 1 1 0 0,-1 0 0 0 0,0 0-1 0 0,0 0 1 0 0,0 0 0 0 0,1 0-1 0 0,-1 1 1 0 0,0 0-1 0 0,-1 0-137 0 0,-9 3 168 0 0,0 1-1 0 0,0 1 0 0 0,-2 1-167 0 0,-18 7 730 0 0,24-10-490 0 0,0 1 0 0 0,0 0 0 0 0,0 0 1 0 0,0 1-1 0 0,1 0 0 0 0,0 1 0 0 0,0 0 0 0 0,1 0 0 0 0,0 1 0 0 0,0 0 0 0 0,0 2-240 0 0,4-6 113 0 0,1 0-1 0 0,0 1 1 0 0,0-1-1 0 0,0 1 0 0 0,0-1 1 0 0,1 1-1 0 0,0 0 1 0 0,0 0-1 0 0,0 0 0 0 0,1 0 1 0 0,0 1-1 0 0,0-1 1 0 0,0 0-1 0 0,0 1 1 0 0,1-1-1 0 0,0 1-112 0 0,1-5 0 0 0,-1 0 0 0 0,1 0 0 0 0,-1 0 0 0 0,1 0 0 0 0,0 0 1 0 0,0 0-1 0 0,0 0 0 0 0,-1-1 0 0 0,1 1 0 0 0,0 0 0 0 0,0 0 0 0 0,0-1 0 0 0,0 1 0 0 0,0-1 1 0 0,1 1-1 0 0,3 3 55 0 0,-2-2-38 0 0,1 1-1 0 0,0-1 1 0 0,-1 0-1 0 0,1 0 1 0 0,0 0-1 0 0,0 0 1 0 0,0-1-1 0 0,1 0 1 0 0,-1 1 0 0 0,0-1-1 0 0,0-1 1 0 0,3 1-17 0 0,20 5 1 0 0,-17-4 190 0 0,-1 0-1 0 0,1 0 1 0 0,0-2-1 0 0,-1 1 1 0 0,1-1-1 0 0,0 0 1 0 0,-1-1 0 0 0,1 0-1 0 0,2-2-190 0 0,13 0-101 0 0,-13 2-150 0 0,-1-1 0 0 0,0-1 1 0 0,0 1-1 0 0,0-2 1 0 0,0 0-1 0 0,7-3 251 0 0,14-12-6571 0 0,-17 9-759 0 0</inkml:trace>
  <inkml:trace contextRef="#ctx0" brushRef="#br0" timeOffset="1552.945">1893 0 13824 0 0,'0'0'314'0'0,"-2"7"428"0"0,0-2-700 0 0,1 0 1 0 0,-1 0 0 0 0,1 0 0 0 0,0 0-1 0 0,1 0 1 0 0,-1 0 0 0 0,1 0-1 0 0,0 1 1 0 0,0-1 0 0 0,1 0 0 0 0,0 0-1 0 0,0 0 1 0 0,0 0 0 0 0,0 0 0 0 0,1 0-1 0 0,0 0 1 0 0,2 4-43 0 0,-1 0 251 0 0,0 0 0 0 0,-1 0 0 0 0,1 0 0 0 0,-2 1 0 0 0,1-1 0 0 0,-1 1 0 0 0,-1 4-251 0 0,1-1 494 0 0,2 19 584 0 0,2 26 1658 0 0,3 5-2736 0 0,-6-52 111 0 0,0 1 0 0 0,-1 0 0 0 0,0 0 0 0 0,0 0-1 0 0,-2 0 1 0 0,1 0 0 0 0,-1 0 0 0 0,-1 0 0 0 0,-1 0-111 0 0,1-3 7 0 0,0-4 70 0 0,1 0 1 0 0,-1 1-1 0 0,0-1 1 0 0,0 0-1 0 0,-1 0 0 0 0,1 0 1 0 0,-1-1-1 0 0,-3 4-77 0 0,0 0-253 0 0,-6 6-266 0 0,-2-8-6019 0 0,5-2-343 0 0</inkml:trace>
  <inkml:trace contextRef="#ctx0" brushRef="#br0" timeOffset="2156.878">1807 266 6912 0 0,'-2'1'652'0'0,"11"-1"-547"0"0,39 5 936 0 0,-34-2 627 0 0,0 1 0 0 0,1 1 0 0 0,6 3-1668 0 0,-8-2 622 0 0,0 0 0 0 0,-1 2 0 0 0,1-1 0 0 0,-1 1-1 0 0,8 9-621 0 0,0-2 559 0 0,-9-6 32 0 0,1 1-1 0 0,-1 0 1 0 0,-1 1 0 0 0,1 0-1 0 0,1 4-590 0 0,-9-11 123 0 0,6 8 855 0 0,0 1 0 0 0,1-2 1 0 0,10 10-979 0 0,-18-19 30 0 0,0 1-1 0 0,1 0 1 0 0,-1 0 0 0 0,0 0 0 0 0,-1 0 0 0 0,1 1 0 0 0,-1-1-30 0 0,-5-13 55 0 0,3 8-62 0 0,0 1 0 0 0,1-1 0 0 0,-1 0 1 0 0,1 1-1 0 0,-1-1 0 0 0,1 0 0 0 0,-1 1 0 0 0,1-1 1 0 0,0 0-1 0 0,0 0 0 0 0,0-1 7 0 0,-1-5-13 0 0,1 6 13 0 0,0 0 0 0 0,0 1-1 0 0,0-1 1 0 0,0 0 0 0 0,0 0 0 0 0,0 0 0 0 0,1 0 0 0 0,-1 0 0 0 0,1 0 0 0 0,-1 1 0 0 0,1-1-1 0 0,-1 0 1 0 0,2 0 0 0 0,8-24 0 0 0,-8 20 0 0 0,0 1 0 0 0,0 0 0 0 0,1 0 0 0 0,-1 0 0 0 0,1 0 0 0 0,0 1 0 0 0,1-1 0 0 0,2-2-20 0 0,0 0-1 0 0,1 1 0 0 0,0-1 1 0 0,1 2-1 0 0,-1-1 0 0 0,1 1 1 0 0,0 0-1 0 0,1 1 0 0 0,-1 0 1 0 0,1 0-1 0 0,-1 1 0 0 0,6-2 21 0 0,16-4-592 0 0,1 1 0 0 0,0 1 1 0 0,9 0 591 0 0,-28 5-1 0 0,1 0 1 0 0,-1 1 0 0 0,1 0 0 0 0,0 1 0 0 0,0 0 0 0 0,-1 1 0 0 0,1 0 0 0 0,0 1 0 0 0,-1 0 0 0 0,1 1 0 0 0,-1 1 0 0 0,10 4 0 0 0,-22-8 1 0 0,1 0 0 0 0,0 1 0 0 0,0-1-1 0 0,-1 1 1 0 0,1-1 0 0 0,0 1 0 0 0,-1-1-1 0 0,1 1 1 0 0,-1-1 0 0 0,1 1 0 0 0,-1 0 0 0 0,1-1-1 0 0,-1 1 1 0 0,1 0 0 0 0,-1-1 0 0 0,1 1-1 0 0,-1 0 1 0 0,0 0 0 0 0,0 0 0 0 0,1-1-1 0 0,-1 1 1 0 0,0 0 0 0 0,0 0 0 0 0,0 0 0 0 0,0-1-1 0 0,0 1 1 0 0,0 0 0 0 0,0 0 0 0 0,0 0-1 0 0,0 0 1 0 0,0-1 0 0 0,-1 1 0 0 0,1 0-1 0 0,0 0 1 0 0,0 0 0 0 0,-1-1 0 0 0,1 1 0 0 0,-1 0-1 0 0,1-1 1 0 0,0 1 0 0 0,-1 0-1 0 0,-1 2-7 0 0,0 1 0 0 0,-1-1 0 0 0,1 0 1 0 0,-1 0-1 0 0,0 0 0 0 0,1-1 0 0 0,-4 3 7 0 0,-2 0 0 0 0,0 0 0 0 0,0-1 0 0 0,-1 0 0 0 0,0 0 0 0 0,-3 0 0 0 0,-20 9 0 0 0,14-5 0 0 0,13-7 0 0 0,1 1 0 0 0,-1 0 0 0 0,1 0 0 0 0,0 0 0 0 0,0 1 0 0 0,0-1 0 0 0,0 1 0 0 0,0 0 0 0 0,0 0 0 0 0,1 0 0 0 0,-1 1 0 0 0,0 1 0 0 0,-2 4 0 0 0,5-6 0 0 0,-1-1 0 0 0,0 1 0 0 0,1-1 0 0 0,-1 0 0 0 0,0 1 0 0 0,0-1 0 0 0,0 0 0 0 0,-1 0 0 0 0,1 0 0 0 0,-1 1 0 0 0,0-2 0 0 0,1 1 0 0 0,0-1 0 0 0,0 1 0 0 0,0 0 0 0 0,1 0 0 0 0,-1 0 0 0 0,0 0 0 0 0,1 0 0 0 0,-1 0 0 0 0,1 1 0 0 0,-2 1 0 0 0,3-4 0 0 0,-1 1 0 0 0,1-1 0 0 0,-1 1 0 0 0,1-1 0 0 0,0 1 0 0 0,-1-1 0 0 0,1 1 0 0 0,0-1 0 0 0,-1 1 0 0 0,1-1 0 0 0,0 1 0 0 0,0-1 0 0 0,-1 1 0 0 0,1 0 0 0 0,0-1 0 0 0,0 1 0 0 0,0-1 0 0 0,0 1 0 0 0,0 0 0 0 0,0-1 0 0 0,0 1 0 0 0,0-1 0 0 0,0 1 0 0 0,0 0 0 0 0,0-1 0 0 0,0 1 0 0 0,1-1 0 0 0,-1 1 0 0 0,0-1 0 0 0,0 1 0 0 0,1 0 0 0 0,-1-1 0 0 0,0 1 0 0 0,0-1 0 0 0,1 1 0 0 0,-1-1 0 0 0,1 1 0 0 0,0 0 0 0 0,0 2 0 0 0,1-1 0 0 0,0 1 0 0 0,-1-1 0 0 0,1 0 0 0 0,0 0 0 0 0,0 0 0 0 0,0 0 0 0 0,1 0 0 0 0,-1 0 0 0 0,0 0 0 0 0,1-1 0 0 0,-1 1 0 0 0,1-1 0 0 0,-1 0 0 0 0,1 0 0 0 0,0 0 0 0 0,0 0 0 0 0,-1 0 0 0 0,1 0 0 0 0,0-1 0 0 0,0 0 0 0 0,0 1 0 0 0,2-1 0 0 0,2 0 0 0 0,0 1 0 0 0,0-2 0 0 0,-1 1 0 0 0,1-1 0 0 0,0 0 0 0 0,0 0 0 0 0,-1-1 0 0 0,1 0 0 0 0,4-1 0 0 0,25-11-7 0 0,-24 10 20 0 0,1-1 1 0 0,-1 0-1 0 0,-1-1 0 0 0,2-1-13 0 0,-9 5 26 0 0,-1-1 0 0 0,1 0 0 0 0,-1 0 0 0 0,1 0-1 0 0,-1 0 1 0 0,0 0 0 0 0,0-1 0 0 0,0 1 0 0 0,-1-1-1 0 0,1 0 1 0 0,-1 0 0 0 0,0 0 0 0 0,2-4-26 0 0,-2 3-8 0 0,-1 2-37 0 0,1-1 0 0 0,0 1-1 0 0,-1 0 1 0 0,0-1 0 0 0,0 1-1 0 0,0-1 1 0 0,-1 0-1 0 0,1 1 1 0 0,-1-1 0 0 0,1 0-1 0 0,-1 1 1 0 0,-1-1-1 0 0,1 0 1 0 0,0 1 0 0 0,-1-1-1 0 0,0 0 46 0 0,-2-9-463 0 0,3 11 252 0 0,0 1-1 0 0,0-1 1 0 0,0 0 0 0 0,-1 1-1 0 0,1-1 1 0 0,-1 1-1 0 0,1-1 1 0 0,-1 1 0 0 0,0-1-1 0 0,0 1 1 0 0,1 0-1 0 0,-2-1 212 0 0,-4-4-6599 0 0</inkml:trace>
  <inkml:trace contextRef="#ctx0" brushRef="#br0" timeOffset="2531.04">3017 160 15664 0 0,'-12'7'455'0'0,"-2"-1"1"0"0,1-1-1 0 0,-1 0 1 0 0,-12 2-456 0 0,16-4 15 0 0,-1 0 0 0 0,1 0 0 0 0,0 1-1 0 0,0 0 1 0 0,0 1 0 0 0,1 0 0 0 0,-1 0 0 0 0,1 1-1 0 0,-1 2-14 0 0,4-4 182 0 0,0 1 0 0 0,1 1-1 0 0,-1-1 1 0 0,1 1-1 0 0,-3 6-181 0 0,6-10 31 0 0,1 0 0 0 0,0 0 0 0 0,0 0-1 0 0,0 0 1 0 0,1 0 0 0 0,-1 0 0 0 0,0 0-1 0 0,1 1 1 0 0,0-1 0 0 0,-1 0-1 0 0,1 0 1 0 0,0 1 0 0 0,0-1 0 0 0,0 0-1 0 0,0 1 1 0 0,1-1 0 0 0,-1 0 0 0 0,1 0-1 0 0,-1 1 1 0 0,1-1 0 0 0,0 0-1 0 0,0 0-30 0 0,1 3 17 0 0,0-1-1 0 0,1 1 0 0 0,-1-1 1 0 0,1 0-1 0 0,0 0 0 0 0,0 0 0 0 0,1-1 1 0 0,-1 1-1 0 0,1-1 0 0 0,0 1 1 0 0,0-1-1 0 0,0-1 0 0 0,1 2-16 0 0,10 4-9 0 0,0-1 0 0 0,0 0 1 0 0,7 2 8 0 0,23 10 10 0 0,-41-17-16 0 0,11 5 249 0 0,0 0 0 0 0,0 2 0 0 0,-1 0 0 0 0,0 1-1 0 0,11 9-242 0 0,-24-18 168 0 0,-1-1-152 0 0,0 0 0 0 0,1 1-1 0 0,-1-1 1 0 0,0 0-1 0 0,0 0 1 0 0,0 0-1 0 0,1 0 1 0 0,-1 0-1 0 0,0 0 1 0 0,0 1 0 0 0,0-1-1 0 0,0 0 1 0 0,0 0-1 0 0,1 0 1 0 0,-1 0-1 0 0,0 1 1 0 0,0-1 0 0 0,0 0-1 0 0,0 0 1 0 0,0 0-1 0 0,0 1 1 0 0,0-1-1 0 0,0 0 1 0 0,0 0 0 0 0,0 0-1 0 0,0 1 1 0 0,0-1-1 0 0,0 0 1 0 0,0 0-1 0 0,0 0 1 0 0,0 1 0 0 0,0-1-1 0 0,0 0 1 0 0,0 0-1 0 0,0 1 1 0 0,0-1-1 0 0,0 0 1 0 0,0 0 0 0 0,0 0-1 0 0,0 0 1 0 0,-1 1-1 0 0,1-1-15 0 0,-3 8 484 0 0,1-6-364 0 0,0 0-1 0 0,-1 0 1 0 0,1-1 0 0 0,-1 1 0 0 0,1-1 0 0 0,-1 0-1 0 0,0 1 1 0 0,1-1 0 0 0,-1 0 0 0 0,0-1 0 0 0,-1 1-120 0 0,-35 6 321 0 0,27-5-354 0 0,-6 0 58 0 0,0-1 0 0 0,0 0 0 0 0,-5-2-25 0 0,5 1-301 0 0,0 0-1 0 0,-1 1 1 0 0,1 1 301 0 0,-6 0-1379 0 0,8-4-5023 0 0,6 1-35 0 0</inkml:trace>
  <inkml:trace contextRef="#ctx0" brushRef="#br0" timeOffset="3158.632">3345 253 15664 0 0,'18'-1'642'0'0,"-14"0"126"0"0,-15 3-483 0 0,6-1-149 0 0,1 1-1 0 0,-1-1 0 0 0,1 1 0 0 0,-1 0 0 0 0,1 1 0 0 0,0-1 0 0 0,-1 1 0 0 0,2 0 1 0 0,-3 1-136 0 0,-14 9 707 0 0,3-3-444 0 0,0 0 0 0 0,1 1 0 0 0,0 1 0 0 0,1 1 0 0 0,0 0 0 0 0,1 1-1 0 0,-10 14-262 0 0,21-25 33 0 0,0 1 0 0 0,0 1-1 0 0,1-1 1 0 0,0 0-1 0 0,0 0 1 0 0,0 1-1 0 0,0 0 1 0 0,0-1 0 0 0,1 3-33 0 0,0-5 1 0 0,1 1 0 0 0,0-1 0 0 0,-1 0 0 0 0,1 0 0 0 0,1 1 0 0 0,-1-1 0 0 0,0 0 0 0 0,0 0 0 0 0,1 1 0 0 0,-1-1 1 0 0,1 0-1 0 0,0 0 0 0 0,0 0 0 0 0,0 0 0 0 0,0 0 0 0 0,0 0 0 0 0,0 0 0 0 0,0 0 0 0 0,1 0 0 0 0,-1 0 0 0 0,1 0-1 0 0,4 4 192 0 0,-1-1-1 0 0,1 1 1 0 0,0-1-1 0 0,0-1 1 0 0,1 1-1 0 0,0-1 1 0 0,0 0-1 0 0,0 0 0 0 0,0-1 1 0 0,1 0-192 0 0,11 3 0 0 0,0 0-1 0 0,0-2 1 0 0,1 0 0 0 0,-1-1 0 0 0,1-2 0 0 0,0 1-1 0 0,0-2 1 0 0,0-1 0 0 0,0-1 0 0 0,-1 0-1 0 0,20-5 1 0 0,-22 1-23 0 0,-1 1 0 0 0,0-2 0 0 0,-1 0 0 0 0,0-1 0 0 0,10-8 23 0 0,12-4-261 0 0,-35 19 251 0 0,-1 0-1 0 0,1 0 1 0 0,-1 0-1 0 0,1 0 1 0 0,-1 0-1 0 0,0 0 1 0 0,1 0 0 0 0,-1 0-1 0 0,0 0 1 0 0,0-1 10 0 0,12-11 12 0 0,-28 10 108 0 0,11 3-98 0 0,0 0-1 0 0,1 1 0 0 0,-1-1 0 0 0,0 1 0 0 0,1 0 1 0 0,-1 0-1 0 0,0 0 0 0 0,1 1 0 0 0,-1-1 0 0 0,1 1 1 0 0,-1 0-22 0 0,-5 4 87 0 0,0 0-1 0 0,0 1 1 0 0,0 1-87 0 0,-1 0 6 0 0,2 0-32 0 0,0-1 0 0 0,1 1 0 0 0,0 1 0 0 0,0-1 0 0 0,1 1 26 0 0,4-5 29 0 0,1-3-23 0 0,0 0-1 0 0,0 0 0 0 0,1 0 0 0 0,-1 0 0 0 0,1 0 1 0 0,-1 0-1 0 0,1 0 0 0 0,-1 1 0 0 0,1-1 0 0 0,0 0 1 0 0,-1 0-1 0 0,1 0 0 0 0,0 1 0 0 0,0-1 0 0 0,0 0 1 0 0,0 1-1 0 0,0-1 0 0 0,0 0 0 0 0,1 0 0 0 0,-1 0 1 0 0,0 1-1 0 0,0-1 0 0 0,1 0 0 0 0,-1 1-5 0 0,1-1 0 0 0,-1 0 0 0 0,1 0 0 0 0,-1 0 0 0 0,1 0 0 0 0,0 1 0 0 0,-1-1 0 0 0,1 0 0 0 0,0 0 0 0 0,0 0 0 0 0,0 0 0 0 0,-1 0 0 0 0,1-1 0 0 0,0 1 0 0 0,0 0 0 0 0,1 0 0 0 0,-1-1 0 0 0,0 1 0 0 0,0 0 0 0 0,0-1 0 0 0,0 1 0 0 0,0-1 0 0 0,1 1 0 0 0,-1-1 0 0 0,0 0 0 0 0,0 0 0 0 0,1 1 0 0 0,-1-1 0 0 0,1 0 0 0 0,13 4 0 0 0,-11-4 12 0 0,-1 1 0 0 0,1 0 0 0 0,-1-1 0 0 0,1 1 0 0 0,-1-1 0 0 0,1 0 0 0 0,-1 0-1 0 0,1-1 1 0 0,-1 1 0 0 0,1-1 0 0 0,-1 1 0 0 0,4-2-12 0 0,4-2 29 0 0,1 0 0 0 0,-1 0 0 0 0,2-2-29 0 0,-10 4 30 0 0,0 0 1 0 0,-1 1 0 0 0,1-1-1 0 0,0 0 1 0 0,-1 0 0 0 0,1-1 0 0 0,-1 1-1 0 0,0-1 1 0 0,0 1 0 0 0,0-1-1 0 0,0 0 1 0 0,0 1 0 0 0,0-1-1 0 0,-1 0 1 0 0,0 0 0 0 0,1 0 0 0 0,-1 0-1 0 0,0-1 1 0 0,0 1 0 0 0,-1 0-1 0 0,1-2-30 0 0,0-4 41 0 0,0 1-1 0 0,-1-1 0 0 0,0 1 0 0 0,0-1 1 0 0,-1 1-1 0 0,0-1 0 0 0,-2-6-40 0 0,1 9-119 0 0,1 0 0 0 0,-1 0 0 0 0,0 0 0 0 0,0 0 0 0 0,0 0 0 0 0,-1 1 0 0 0,0-1 0 0 0,0 1 0 0 0,-1 0 0 0 0,0-2 119 0 0,2 6-97 0 0,0-1-150 0 0,0-1-1 0 0,0 1 0 0 0,0-1 0 0 0,0 1 0 0 0,0-1 0 0 0,1 0 0 0 0,-1 0 1 0 0,1 0-1 0 0,0 0 0 0 0,0 0 0 0 0,0 0 0 0 0,0-1 248 0 0,2 2-740 0 0,0-1-1 0 0,0 0 1 0 0,0 1-1 0 0,0-1 1 0 0,1 1-1 0 0,0-1 1 0 0,-1 1-1 0 0,1 0 1 0 0,0-1-1 0 0,0 1 1 0 0,1-1 740 0 0,9-7-2453 0 0</inkml:trace>
  <inkml:trace contextRef="#ctx0" brushRef="#br0" timeOffset="4194.101">3887 261 6448 0 0,'3'0'151'0'0,"1"1"0"0"0,0 0 0 0 0,-1 0 1 0 0,1 0-1 0 0,-1 1 0 0 0,1-1 0 0 0,-1 1 1 0 0,2 1-152 0 0,-2-1 504 0 0,-1 0 0 0 0,0 0 0 0 0,0 0 1 0 0,0 0-1 0 0,0 1 0 0 0,0-1 1 0 0,0 1-1 0 0,-1 0 0 0 0,1-1 1 0 0,-1 1-1 0 0,1 0 0 0 0,-1 0 1 0 0,0 0-1 0 0,-1 0 0 0 0,2 2-504 0 0,2 10 827 0 0,-2-8-377 0 0,0-1 1 0 0,0 1-1 0 0,-1 0 0 0 0,1 5-450 0 0,0 6 795 0 0,1-1 0 0 0,1 0 0 0 0,2 6-795 0 0,6 31 1720 0 0,3 35-258 0 0,-12-73-1412 0 0,-1 1-1 0 0,-1 11-49 0 0,0-11 175 0 0,0 1-1 0 0,2 5-174 0 0,8 34 1566 0 0,18 47-1566 0 0,-28-99 32 0 0,2 2 24 0 0,7 13 76 0 0,-12-45 756 0 0,-1 17-890 0 0,0-1 0 0 0,-1 0-1 0 0,0 1 1 0 0,-1 0 0 0 0,1 0-1 0 0,-2 0 1 0 0,1 1 0 0 0,-1-1-1 0 0,-4-3 3 0 0,-15-21-729 0 0,-9-21 121 0 0,3-2 608 0 0,26 43-247 0 0,0 1 1 0 0,1-1-1 0 0,0 0 1 0 0,1 0-1 0 0,0 0 1 0 0,0-12 246 0 0,-1 3-117 0 0,3 12 106 0 0,-1 0 0 0 0,2 0 1 0 0,-1 0-1 0 0,2 0 1 0 0,-1 0-1 0 0,1-3 11 0 0,0 8-16 0 0,-1 0-1 0 0,1 1 1 0 0,0-1 0 0 0,0 0-1 0 0,0 1 1 0 0,1-1 0 0 0,-1 1-1 0 0,1 0 1 0 0,0-1 0 0 0,0 1-1 0 0,0 0 1 0 0,0 0-1 0 0,0 0 1 0 0,1 0 0 0 0,0 1-1 0 0,1-2 17 0 0,4-3-20 0 0,0 2 0 0 0,1-1 0 0 0,0 1 0 0 0,0 1 0 0 0,0 0 0 0 0,1 0 0 0 0,-1 0 0 0 0,1 1 0 0 0,0 1 0 0 0,0 0 0 0 0,4 0 20 0 0,-3 0-15 0 0,31-1 264 0 0,-39 3-230 0 0,1 0 0 0 0,-1 1 1 0 0,0-1-1 0 0,0 1 0 0 0,0-1 0 0 0,0 1 0 0 0,0 0 1 0 0,0 1-1 0 0,0-1 0 0 0,0 0 0 0 0,-1 1 0 0 0,2 0-19 0 0,-1 0 4 0 0,-1 0-1 0 0,0 0 0 0 0,0 0 1 0 0,-1 0-1 0 0,1 0 1 0 0,0 0-1 0 0,-1 0 0 0 0,1 0 1 0 0,-1 1-1 0 0,0-1 1 0 0,0 0-1 0 0,0 1 0 0 0,0-1 1 0 0,0 1-1 0 0,0 0 1 0 0,-1-1-1 0 0,1 1 0 0 0,-1 0 1 0 0,0-1-1 0 0,1 1 1 0 0,-2 1-4 0 0,1-1 8 0 0,0-1 1 0 0,0 0 0 0 0,0 0 0 0 0,-1 1-1 0 0,1-1 1 0 0,-1 0 0 0 0,0 0 0 0 0,0 0 0 0 0,0 1-1 0 0,0-1 1 0 0,0 0 0 0 0,0 0 0 0 0,0-1-1 0 0,-1 1 1 0 0,1 0 0 0 0,-1 0 0 0 0,1-1 0 0 0,-1 1-1 0 0,0 0 1 0 0,0-1 0 0 0,0 0 0 0 0,1 1-1 0 0,-1-1 1 0 0,0 0 0 0 0,-1 0-9 0 0,-27 18 911 0 0,26-18-872 0 0,1 1 1 0 0,0 0 0 0 0,-1 0 0 0 0,1 0 0 0 0,0 0-1 0 0,0 1 1 0 0,1-1 0 0 0,-1 1 0 0 0,0-1 0 0 0,1 1-1 0 0,0 0 1 0 0,-1 0 0 0 0,0 3-40 0 0,2-5 2 0 0,1-1 0 0 0,0 1 0 0 0,0 0 0 0 0,-1 0-1 0 0,1-1 1 0 0,0 1 0 0 0,0 0 0 0 0,0-1 0 0 0,0 1 0 0 0,0 0 0 0 0,0 0 0 0 0,0-1 0 0 0,0 1 0 0 0,0 0 0 0 0,0 0-1 0 0,0-1 1 0 0,0 1 0 0 0,1 0 0 0 0,-1 0 0 0 0,0-1 0 0 0,1 1 0 0 0,-1 0 0 0 0,0-1 0 0 0,1 2-2 0 0,0-1 7 0 0,1 0 0 0 0,-1 1-1 0 0,0-1 1 0 0,1 0 0 0 0,-1 1 0 0 0,1-1 0 0 0,-1 0 0 0 0,1 0 0 0 0,0 0 0 0 0,1 0-7 0 0,-1 0 15 0 0,1 0 0 0 0,-1 0 0 0 0,1 0 0 0 0,-1 0 0 0 0,1 0 0 0 0,-1-1 1 0 0,1 1-1 0 0,0-1 0 0 0,-1 0 0 0 0,1 0 0 0 0,0 0 0 0 0,-1 0 0 0 0,1 0 0 0 0,0-1 0 0 0,1 0-15 0 0,12-5 7 0 0,1 0-1 0 0,7-1-6 0 0,25-8-1 0 0,-43 12 0 0 0,22-8-3 0 0,-1-1-1 0 0,0-1 1 0 0,4-4 4 0 0,12-7-79 0 0,-30 18 92 0 0,0-1 1 0 0,0-1-1 0 0,-1 0 0 0 0,9-8-13 0 0,4 0-197 0 0,-25 16 197 0 0,1 0-1 0 0,-1 0 1 0 0,0-1-1 0 0,0 1 1 0 0,0 0 0 0 0,0 0-1 0 0,0 0 1 0 0,1 0-1 0 0,-1 0 1 0 0,0 0 0 0 0,0 0-1 0 0,0 0 1 0 0,0 0 0 0 0,0 0-1 0 0,1 0 1 0 0,-1 0-1 0 0,0 0 1 0 0,0 0 0 0 0,0 0-1 0 0,0 0 1 0 0,1 0 0 0 0,-1 0-1 0 0,0 0 1 0 0,0 0-1 0 0,0 0 1 0 0,0 0 0 0 0,0 0-1 0 0,1 0 1 0 0,-1 0 0 0 0,0 0-1 0 0,0 0 1 0 0,0 1-1 0 0,0-1 1 0 0,0 0 0 0 0,0 0-1 0 0,1 0 1 0 0,-1 0-1 0 0,0 0 1 0 0,0 0 0 0 0,0 0-1 0 0,0 1 1 0 0,0-1 0 0 0,0 0-1 0 0,0 0 1 0 0,0 0-1 0 0,0 0 1 0 0,0 1 0 0 0,0-1-1 0 0,0 0 1 0 0,0 0 0 0 0,0 0-1 0 0,0 0 1 0 0,0 0-1 0 0,0 1 1 0 0,0-1 0 0 0,0 0-1 0 0,0 0 1 0 0,0 10-40 0 0,0-9 25 0 0,1 19-215 0 0,-1-3 376 0 0,0-1 1 0 0,-1 0-1 0 0,-2 5-146 0 0,3-19-26 0 0,1 7-99 0 0,5 6-84 0 0,-6-14 220 0 0,1 1 1 0 0,0 0 0 0 0,0-1-1 0 0,-1 1 1 0 0,1 0-1 0 0,0-1 1 0 0,1 1 0 0 0,-1-1-1 0 0,0 0 1 0 0,0 1-1 0 0,1-1 1 0 0,-1 0-1 0 0,0 0 1 0 0,1 0 0 0 0,0 0-1 0 0,-1 0 1 0 0,1 0-1 0 0,-1 0 1 0 0,1 0 0 0 0,0-1-1 0 0,1 1-11 0 0,1 0 14 0 0,1 0 0 0 0,-1 0 0 0 0,1-1 0 0 0,-1 1 0 0 0,0-1 0 0 0,1 0 0 0 0,-1-1 0 0 0,2 1-14 0 0,-5-1-11 0 0,0 1 1 0 0,0 0-1 0 0,0-1 1 0 0,0 1 0 0 0,0 0-1 0 0,0-1 1 0 0,0 0-1 0 0,0 1 1 0 0,0-1-1 0 0,0 1 1 0 0,0-1 0 0 0,0 0-1 0 0,-1 0 1 0 0,1 1-1 0 0,0-1 1 0 0,0-1 10 0 0,10-6 11 0 0,-6 7 4 0 0,-1-1 0 0 0,1 0 0 0 0,-1 0 0 0 0,1 0 0 0 0,-1 0 0 0 0,1-1 0 0 0,-1 0 0 0 0,0 0 1 0 0,0 0-1 0 0,-1 0 0 0 0,1 0 0 0 0,-1-1 0 0 0,1 0 0 0 0,-1 1 0 0 0,0-2-15 0 0,-1 2 0 0 0,0 0 0 0 0,0 1 0 0 0,0-1 0 0 0,0 1 0 0 0,0 0 0 0 0,1 0 0 0 0,-1 0 0 0 0,0 0 0 0 0,1 0 0 0 0,0 1 0 0 0,-1-1 0 0 0,4-1 0 0 0,3-2 0 0 0,-7 4-9 0 0,-1 0 1 0 0,1 0-1 0 0,-1-1 0 0 0,0 1 0 0 0,1 0 1 0 0,-1-1-1 0 0,0 1 0 0 0,0-1 0 0 0,0 1 1 0 0,0-1-1 0 0,0 0 0 0 0,0 1 0 0 0,-1-1 1 0 0,1 0-1 0 0,0 0 0 0 0,-1 0 9 0 0,1 0-17 0 0,0 0 0 0 0,-1-1 0 0 0,1 1 0 0 0,1 0 0 0 0,-1 0 0 0 0,0 0 0 0 0,0 0 0 0 0,1 0 0 0 0,-1 0 0 0 0,1 0 17 0 0,10-9-4 0 0,-5 3 63 0 0,1 0 0 0 0,0 1 0 0 0,0 1-1 0 0,1-1 1 0 0,8-3-59 0 0,-15 9 1 0 0,0 0-1 0 0,0 0 1 0 0,0 0-1 0 0,0 0 1 0 0,0 0-1 0 0,1 1 1 0 0,-1-1 0 0 0,0 1-1 0 0,1-1 1 0 0,-1 1-1 0 0,0 0 1 0 0,1 0 0 0 0,-1 0-1 0 0,0 0 1 0 0,1 1-1 0 0,-1-1 1 0 0,0 1-1 0 0,1-1 1 0 0,-1 1 0 0 0,0 0-1 0 0,0 0 1 0 0,0 0-1 0 0,1 0 1 0 0,-1 0-1 0 0,0 0 1 0 0,0 1 0 0 0,-1-1-1 0 0,3 2 0 0 0,1 2-136 0 0,-1 0 0 0 0,1 0-1 0 0,-1 1 1 0 0,0 0 0 0 0,0 0 0 0 0,0 0 0 0 0,-1 0-1 0 0,0 1 1 0 0,0 0 136 0 0,11 20-426 0 0,-8-12 365 0 0,0 0-1 0 0,0 0 1 0 0,-1 1 0 0 0,0 5 61 0 0,1 0-19 0 0,10 46 115 0 0,-2 1 0 0 0,-3 1 0 0 0,1 54-96 0 0,-11-96 259 0 0,-1 0-1 0 0,-3 24-258 0 0,2-38 123 0 0,-1-1 1 0 0,-1 1-1 0 0,0 0 1 0 0,0-1-1 0 0,-2 0 1 0 0,-4 12-124 0 0,7-22 22 0 0,1 0 1 0 0,0 0 0 0 0,-1 0 0 0 0,1 0 0 0 0,-1 0 0 0 0,0 0 0 0 0,1 0-1 0 0,-1 0 1 0 0,0-1 0 0 0,0 1 0 0 0,0-1 0 0 0,-1 0 0 0 0,1 1 0 0 0,0-1-1 0 0,0 0 1 0 0,-1 0 0 0 0,1-1 0 0 0,0 1 0 0 0,-1 0 0 0 0,1-1 0 0 0,-1 1-1 0 0,1-1 1 0 0,-1 0 0 0 0,1 0 0 0 0,-1 0 0 0 0,-1 0-23 0 0,-5-1 39 0 0,0 0 1 0 0,0-1 0 0 0,0 0-1 0 0,1 0 1 0 0,-1-1 0 0 0,-6-3-40 0 0,5 1-26 0 0,0-1 0 0 0,0 0 1 0 0,0 0-1 0 0,0-1 0 0 0,1-1 1 0 0,1 1-1 0 0,-7-8 26 0 0,-30-24 530 0 0,39 35-705 0 0,1 1 1 0 0,-1-2-1 0 0,1 1 0 0 0,0-1 0 0 0,1 1 1 0 0,-1-1-1 0 0,1-1 0 0 0,0 1 0 0 0,0 0 0 0 0,0-1 1 0 0,1 0-1 0 0,-1-3 175 0 0,-5-10-8710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1-06T08:22:00.9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 0,'0'0,"0"0,0 0,-8 1,-2 1,-1 0,3-1,2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2:04.774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  <inkml:brush xml:id="br2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943 818 10136 0 0,'0'0'230'0'0,"-5"-5"548"0"0,-1 2-730 0 0,3 1 29 0 0,7 4 162 0 0,0 0 1 0 0,0 0-1 0 0,0-1 0 0 0,1 1 0 0 0,-1-1 1 0 0,0 0-1 0 0,1 0 0 0 0,2-1-239 0 0,-1 1 97 0 0,48 7-97 0 0,1-3 0 0 0,0-3 0 0 0,18-2 0 0 0,-59 0 0 0 0,89 1 240 0 0,-13 1 547 0 0,-1-4 0 0 0,75-11-787 0 0,-72 1 117 0 0,1 4 0 0 0,47 4-117 0 0,34 6 8 0 0,185-4 56 0 0,-176 2-24 0 0,-89 0-48 0 0,-51 2 8 0 0,23 4 0 0 0,-7-1 0 0 0,64-3 545 0 0,-24-2-234 0 0,225 3-197 0 0,-222-3-100 0 0,18 4 875 0 0,-32-4-1231 0 0,-48 0-789 0 0,15 3 1131 0 0,15-1 749 0 0,-36 0-740 0 0,14-2 66 0 0,-30-1-28 0 0,-7 0-34 0 0,0 0-1 0 0,0 1 0 0 0,0 0 0 0 0,3 1-12 0 0,-5-1-25 0 0,0 0 0 0 0,1 0 0 0 0,5-1 25 0 0,12-1 1 0 0,2 2-1 0 0,-1-1 0 0 0,1 2 0 0 0,5 2 0 0 0,-20-2-4 0 0,-9-1 64 0 0,-1 0 1 0 0,1 1 0 0 0,0 0 0 0 0,-1 0 0 0 0,1 0 0 0 0,-1 0 0 0 0,2 1-61 0 0,-3 0 119 0 0,0-1 1 0 0,-1 1-1 0 0,1 0 0 0 0,0 0 1 0 0,-1 1-1 0 0,1-1 1 0 0,-1 0-1 0 0,0 1 0 0 0,1 0 1 0 0,-1-1-1 0 0,-1 1 1 0 0,1 0-1 0 0,0 0 0 0 0,-1 0 1 0 0,1 0-1 0 0,-1 0 1 0 0,0 1-1 0 0,0 0-119 0 0,2 8 36 0 0,0 0 0 0 0,-2 1-1 0 0,1-1 1 0 0,-1 6-36 0 0,1 10 6 0 0,0-1-19 0 0,-2 1-1 0 0,-1 15 14 0 0,-1 8 483 0 0,0-2 890 0 0,0-33-1295 0 0,1 1 1 0 0,1 0-1 0 0,1 4-78 0 0,12 117-4 0 0,-13-136 5 0 0,6 58 10 0 0,-2 17-11 0 0,-1 6 0 0 0,1-12 54 0 0,16 57 95 0 0,-18-114-129 0 0,1 10-31 0 0,-1 22 11 0 0,1-29-158 0 0,-3-16 156 0 0,2 5 0 0 0,-1 0-1 0 0,-1 1 1 0 0,0-1 0 0 0,1 1-1 0 0,-2 1 3 0 0,3 7 0 0 0,-5 3 0 0 0,-2 1 0 0 0,5-18 0 0 0,0-1 0 0 0,0 1 0 0 0,0 0 0 0 0,-1 0 0 0 0,1-1 0 0 0,0 1 0 0 0,0 0 0 0 0,0-1 0 0 0,-1 1 0 0 0,1 0 0 0 0,0-1 0 0 0,-1 1 0 0 0,1 0 0 0 0,-1-1 0 0 0,1 1 0 0 0,0-1 0 0 0,-1 1 0 0 0,-7 7 0 0 0,1 2 19 0 0,3-6 123 0 0,-3 1 108 0 0,3-2-284 0 0,-1 0 1 0 0,1 0-1 0 0,-1 0 1 0 0,0-1-1 0 0,0 0 1 0 0,0 0-1 0 0,0 0 1 0 0,0-1-1 0 0,0 0 1 0 0,-1 0-1 0 0,1 0 1 0 0,0 0-1 0 0,-5-1 34 0 0,-19 3 55 0 0,21-2 36 0 0,-1 0 0 0 0,1 0 1 0 0,-1-2-1 0 0,-2 1-91 0 0,2-1 70 0 0,1 1-1 0 0,-1 0 0 0 0,1 1 0 0 0,-3 0-69 0 0,-11 2-21 0 0,1-1 0 0 0,0-2-1 0 0,-1 0 1 0 0,-10-2 21 0 0,24 2-1 0 0,-9-2-92 0 0,7 1 12 0 0,1 1 0 0 0,0-1-1 0 0,0 2 1 0 0,-2-1 81 0 0,-45 5 221 0 0,0-3-1 0 0,-41-4-220 0 0,3 0 7 0 0,32 1-7 0 0,-37 0 0 0 0,-120 6 160 0 0,111 5 18 0 0,50-4-100 0 0,-79 14 278 0 0,13-4-208 0 0,-63-4-148 0 0,32 2 71 0 0,83-7 68 0 0,-42-1-139 0 0,0-7 233 0 0,-101 2-376 0 0,144 0 272 0 0,-9-4-129 0 0,-23 0 43 0 0,4 2-43 0 0,-152 4 0 0 0,140-4 0 0 0,72-1 0 0 0,-1 2 0 0 0,1 2 0 0 0,-10 2 0 0 0,-15 2 0 0 0,45-8 0 0 0,17 2 0 0 0,0-1 0 0 0,-1 1 0 0 0,1 0 0 0 0,0-1 0 0 0,0 1 0 0 0,0 0 0 0 0,0 1 0 0 0,0-1 0 0 0,-2 0 0 0 0,3 1 0 0 0,0-1 0 0 0,0 0 0 0 0,1 0 0 0 0,-1 0 0 0 0,0 0 0 0 0,0 0 0 0 0,0 0 0 0 0,0 0 0 0 0,0 0 0 0 0,0 0 0 0 0,0-1 0 0 0,0 1 0 0 0,0 0 0 0 0,0-1 0 0 0,0 1 0 0 0,0 0 0 0 0,0-1 0 0 0,0 0 0 0 0,1 1 0 0 0,0 0 0 0 0,-1 0 0 0 0,1 0 0 0 0,0 0 0 0 0,0 0 0 0 0,-1 0 0 0 0,1 0 0 0 0,0 0 0 0 0,-1 0 0 0 0,1 0 0 0 0,0 0 0 0 0,0 0 0 0 0,-1-1 0 0 0,1 1 0 0 0,0 0 0 0 0,0 0 0 0 0,-1 0 0 0 0,1 0 0 0 0,0-1 0 0 0,0 1 0 0 0,0 0 0 0 0,0 0 0 0 0,-1-1 0 0 0,1 1 0 0 0,0 0 0 0 0,0 0 0 0 0,0 0 0 0 0,0-1 0 0 0,0 1 0 0 0,-1 0 0 0 0,1-1 0 0 0,0 1 0 0 0,0 0 0 0 0,0 0 0 0 0,0-1 0 0 0,0 1 0 0 0,0 0 0 0 0,0-1 0 0 0,0 1 0 0 0,0 0 0 0 0,0-1 0 0 0,-1-6 0 0 0,0 1 0 0 0,0-1 0 0 0,0 0 0 0 0,1 1 0 0 0,0-1 0 0 0,0 0 0 0 0,1 1 0 0 0,0-6 0 0 0,3-11 0 0 0,-2 8 0 0 0,0 0 0 0 0,0-12 0 0 0,6-47 0 0 0,-8 66 0 0 0,0-31 0 0 0,-5-36 0 0 0,3 50 0 0 0,1 0 0 0 0,2-15 0 0 0,0 0 0 0 0,1 6 0 0 0,1 0 0 0 0,1-1 0 0 0,2-16 0 0 0,7-65 0 0 0,-5 70 0 0 0,-6 36 0 0 0,0 0 0 0 0,0 0 0 0 0,-1-1 0 0 0,-1 1 0 0 0,0-3 0 0 0,-1-27 386 0 0,0 18 160 0 0,0-1 0 0 0,-2 1 0 0 0,-2-10-546 0 0,-8-59 16 0 0,4 24-16 0 0,10 52 0 0 0,0 13 0 0 0,-1 0 0 0 0,1 0 0 0 0,-1 0 0 0 0,0 0 0 0 0,0-1 0 0 0,0 1 0 0 0,0 0 0 0 0,0 0 0 0 0,-1 0 0 0 0,1 0 0 0 0,0 0 0 0 0,-1 0 0 0 0,0-1 0 0 0,0-3 0 0 0,2-1 0 0 0,3 1-64 0 0,-3 5-273 0 0,6-15-3987 0 0,-4 11 2800 0 0,0-1-11 0 0</inkml:trace>
  <inkml:trace contextRef="#ctx0" brushRef="#br0" timeOffset="775.803">2291 259 15696 0 0,'0'-1'65'0'0,"-1"0"1"0"0,0 1-1 0 0,1-1 1 0 0,-1 0 0 0 0,1 0-1 0 0,-1 0 1 0 0,1 0 0 0 0,-1 0-1 0 0,1 0 1 0 0,0 0 0 0 0,-1 0-1 0 0,1 0 1 0 0,0 0 0 0 0,0 0-1 0 0,0 0 1 0 0,0 0-1 0 0,0 0 1 0 0,0 0 0 0 0,0 0-1 0 0,0-1-65 0 0,0-5 259 0 0,0 6-252 0 0,0 0 0 0 0,0 0 0 0 0,-1-1-1 0 0,1 1 1 0 0,0 0 0 0 0,-1 0-1 0 0,1 0 1 0 0,-1 0 0 0 0,0 0 0 0 0,1 0-1 0 0,-1 0 1 0 0,0 1 0 0 0,1-1-1 0 0,-1 0 1 0 0,0 0 0 0 0,0 0-1 0 0,0 1 1 0 0,0-1 0 0 0,0 0 0 0 0,0 1-1 0 0,0-1 1 0 0,0 1 0 0 0,0-1-1 0 0,-1 1-6 0 0,-1-2-1 0 0,0 1-1 0 0,0 0 1 0 0,0 0-1 0 0,0 0 0 0 0,-1 1 1 0 0,1-1-1 0 0,0 1 0 0 0,-1-1 2 0 0,-8 2 351 0 0,-1 1 0 0 0,0 0 0 0 0,1 1-1 0 0,-1 0 1 0 0,1 0 0 0 0,-9 5-351 0 0,3-2-97 0 0,10-3 97 0 0,0 1 0 0 0,0-1 0 0 0,0 1 0 0 0,1 0 0 0 0,-8 6 0 0 0,12-8 0 0 0,0 0 0 0 0,1 0 0 0 0,-1 0 0 0 0,1 1 0 0 0,-1-1 0 0 0,1 1 0 0 0,0 0 0 0 0,0 0 0 0 0,0 0 0 0 0,0 0 0 0 0,0 0 0 0 0,1 0 0 0 0,-1 0 0 0 0,1 0 0 0 0,0 1 0 0 0,0 0 0 0 0,1-2 0 0 0,-1 0 0 0 0,1 1 0 0 0,0-1 0 0 0,0 0 0 0 0,1 1 0 0 0,-1-1 0 0 0,0 0 0 0 0,1 1 0 0 0,-1-1 0 0 0,1 0 0 0 0,0 0 0 0 0,0 1 0 0 0,0-1 0 0 0,0 0 0 0 0,0 0 0 0 0,2 2 0 0 0,2 3 0 0 0,0-1 0 0 0,1 1 0 0 0,7 5 0 0 0,-5-4 0 0 0,62 53 0 0 0,-65-55 35 0 0,1 0-1 0 0,-1 1 0 0 0,1 0 0 0 0,-2 0 0 0 0,2 1-34 0 0,-6-6 40 0 0,1-1 1 0 0,-1 1-1 0 0,0-1 1 0 0,1 1-1 0 0,-1 0 0 0 0,0-1 1 0 0,0 1-1 0 0,0-1 1 0 0,0 1-1 0 0,0-1 0 0 0,0 1 1 0 0,-1 0-1 0 0,1-1 1 0 0,0 1-1 0 0,-1-1 0 0 0,0 1 1 0 0,1-1-1 0 0,-1 0 1 0 0,0 1-1 0 0,1-1 0 0 0,-1 0 1 0 0,0 1-41 0 0,-1 2 95 0 0,-1-1 1 0 0,1 0-1 0 0,-1 0 1 0 0,1 0 0 0 0,-1 0-1 0 0,0-1 1 0 0,0 1-1 0 0,-3 1-95 0 0,-1 1 31 0 0,-1-1 1 0 0,0-1-1 0 0,0 0 0 0 0,0 0 0 0 0,-1 0 0 0 0,1-1 0 0 0,-2 0-31 0 0,-15 2-18 0 0,-21 1 18 0 0,37-5 135 0 0,-1 1-1 0 0,1-2 1 0 0,-1 1 0 0 0,0-2-1 0 0,-7-1-134 0 0,14 3 1 0 0,-1-1 0 0 0,1 0 0 0 0,-1 0 0 0 0,1 0-1 0 0,0-1 1 0 0,-1 1 0 0 0,1-1 0 0 0,0 0 0 0 0,0 0 0 0 0,0 0 0 0 0,0 0 0 0 0,1 0-1 0 0,-1-1 1 0 0,1 1 0 0 0,-1-1 0 0 0,-1-2-1 0 0,0-1-300 0 0,0-2-2412 0 0,5 7 2520 0 0,-1 0-1 0 0,0 1 0 0 0,0-1 1 0 0,1 1-1 0 0,-1-1 0 0 0,1 0 0 0 0,-1 1 1 0 0,0-1-1 0 0,1 1 0 0 0,-1-1 1 0 0,1 1-1 0 0,-1-1 0 0 0,1 1 0 0 0,-1 0 1 0 0,1-1-1 0 0,0 1 0 0 0,0-1 193 0 0,8-4-2032 0 0,3 0-14 0 0</inkml:trace>
  <inkml:trace contextRef="#ctx0" brushRef="#br0" timeOffset="1802.716">2516 295 10592 0 0,'0'0'488'0'0,"0"0"-12"0"0,-7-3-288 0 0,3 3 92 0 0,1 0 0 0 0,-1 0 0 0 0,1 1 0 0 0,-1-1 0 0 0,1 1 0 0 0,0 0 0 0 0,-1 0 1 0 0,1 0-1 0 0,0 0 0 0 0,-1 1 0 0 0,1-1 0 0 0,0 1 0 0 0,-2 1-280 0 0,-11 5 769 0 0,6-3-549 0 0,0 1 0 0 0,0 0-1 0 0,0 1 1 0 0,1 0 0 0 0,-2 2-220 0 0,-32 22 1122 0 0,37-27-1029 0 0,1 0 0 0 0,0 0 1 0 0,-1 0-1 0 0,1 1 0 0 0,1-1 0 0 0,-1 1 0 0 0,1 1 0 0 0,0-1 0 0 0,0 0 0 0 0,0 1 0 0 0,1 0 0 0 0,0 0 0 0 0,0 0-93 0 0,2-4 47 0 0,0 1 0 0 0,1-1 0 0 0,-1 0 0 0 0,1 1 0 0 0,0-1 1 0 0,0 0-1 0 0,0 1 0 0 0,0-1 0 0 0,0 2-47 0 0,0 7 137 0 0,0-10-152 0 0,1 0 0 0 0,-1 1 0 0 0,1-1 0 0 0,0 0-1 0 0,-1 0 1 0 0,1 0 0 0 0,0 0 0 0 0,0 0 0 0 0,-1 0 0 0 0,1 0 0 0 0,0-1-1 0 0,0 1 1 0 0,0 0 0 0 0,0 0 0 0 0,0-1 0 0 0,0 1 0 0 0,0 0 0 0 0,0-1-1 0 0,1 1 16 0 0,23 9-117 0 0,-21-9 227 0 0,1-1 0 0 0,-1 0 0 0 0,0 0 0 0 0,1 0 0 0 0,-1 0 0 0 0,0-1 0 0 0,0 0 0 0 0,0 0 0 0 0,1 0 0 0 0,-1 0 0 0 0,0-1 0 0 0,0 1-110 0 0,9-5 103 0 0,-1-1-1 0 0,0 0 1 0 0,0-1-103 0 0,-10 7-16 0 0,1-1-5 0 0,0-1 0 0 0,0 0 0 0 0,0 0 0 0 0,0 0 0 0 0,0 0 0 0 0,-1-1 1 0 0,0 1-1 0 0,1-1 0 0 0,-1 0 21 0 0,8-12-8 0 0,22-33-46 0 0,-31 47 53 0 0,-1 2 1 0 0,1-1 0 0 0,-1 1 0 0 0,0-1-1 0 0,1 1 1 0 0,-1-1 0 0 0,0 1-1 0 0,0-1 1 0 0,0 1 0 0 0,1-1-1 0 0,-1 1 1 0 0,0-1 0 0 0,0 1-1 0 0,0-1 1 0 0,0 1 0 0 0,0-1 0 0 0,0 1-1 0 0,0-1 1 0 0,0 0 0 0 0,0 1-1 0 0,0-1 1 0 0,0 1 0 0 0,0-1-1 0 0,-1 1 1 0 0,1-1 0 0 0,0 1 0 0 0,0-1-1 0 0,0 1 1 0 0,-1-1 0 0 0,1 1-1 0 0,0-1 1 0 0,-1 1 0 0 0,1-1 0 0 0,-1 0-54 0 0,2 16-12 0 0,-1-10 98 0 0,0 0 1 0 0,0 0-1 0 0,0 0 0 0 0,-1 0 1 0 0,0 0-1 0 0,0 0 0 0 0,0 1-32 0 0,1-4 17 0 0,-1 0-1 0 0,1 0 1 0 0,0 0-1 0 0,0 0 1 0 0,0 0 0 0 0,0 0-1 0 0,0 0 1 0 0,1 2-17 0 0,-1 15 59 0 0,0-18-54 0 0,0 1-1 0 0,0-1 0 0 0,-1 1 0 0 0,1-1 1 0 0,0 1-1 0 0,0 0 0 0 0,1-1 0 0 0,-1 1 0 0 0,0-1 1 0 0,0 1-1 0 0,1-1 0 0 0,-1 1 0 0 0,1-1 1 0 0,0 1-1 0 0,-1-1 0 0 0,1 0 0 0 0,0 1 1 0 0,0-1-1 0 0,0 1-4 0 0,2 1 9 0 0,0 1 1 0 0,1-1 0 0 0,-1 1-1 0 0,1-1 1 0 0,1 1-10 0 0,0 0-1 0 0,-4-4 1 0 0,-1 1 0 0 0,1-1 0 0 0,-1 1 0 0 0,1-1 0 0 0,-1 0 0 0 0,1 1 0 0 0,-1-1 0 0 0,1 0 0 0 0,-1 1 0 0 0,1-1 0 0 0,0 0 0 0 0,-1 0 0 0 0,1 0 0 0 0,-1 1 0 0 0,1-1 0 0 0,0 0 0 0 0,-1 0 0 0 0,1 0 0 0 0,0 0 0 0 0,-1 0 0 0 0,1 0 0 0 0,0 0 0 0 0,-1 0 0 0 0,1 0 0 0 0,0-1 0 0 0,0 1 0 0 0,1 0 0 0 0,1 1 0 0 0,-2-1 0 0 0,0 0 0 0 0,0 0 0 0 0,0 0 0 0 0,0 1 0 0 0,0-1 0 0 0,0 0 0 0 0,0 0 0 0 0,0 0 0 0 0,0 0 0 0 0,0 0 0 0 0,-1-1 0 0 0,1 1 0 0 0,0 0 0 0 0,0 0 0 0 0,0-1 0 0 0,0 1 0 0 0,0 0 0 0 0,0-1 0 0 0,0 1 0 0 0,11-4-71 0 0,19-6 223 0 0,-30 10-201 0 0,0-1-1 0 0,1 1 1 0 0,-1-1-1 0 0,0 0 1 0 0,0 1-1 0 0,0-1 1 0 0,1 0-1 0 0,-1 0 1 0 0,0 0 0 0 0,0 0-1 0 0,0 0 1 0 0,-1 0-1 0 0,1 0 1 0 0,0 0-1 0 0,0-1 1 0 0,0 1 0 0 0,-1 0-1 0 0,1 0 1 0 0,0-1 49 0 0,-1 0-195 0 0,1 0 1 0 0,0 0-1 0 0,-1 1 1 0 0,1-1-1 0 0,0 0 1 0 0,0 1 0 0 0,0-1-1 0 0,1 1 1 0 0,-1-1 194 0 0,8-12-1230 0 0,-8 11 1070 0 0,0 1 0 0 0,0-1 0 0 0,0 1-1 0 0,0-1 1 0 0,1 1 0 0 0,-1 0 0 0 0,1 0 0 0 0,0 0 0 0 0,0 0 0 0 0,0 0 0 0 0,0 0 0 0 0,0 0 0 0 0,0 0 0 0 0,0 1 0 0 0,0-1-1 0 0,2 1 161 0 0,-3 0-23 0 0,23-22-2237 0 0,-21 19 1555 0 0,1 0 0 0 0,0 0 0 0 0,0 1 0 0 0,0-1-1 0 0,3 0 706 0 0,4-2-1174 0 0,-9 5 1101 0 0,0 0 0 0 0,0 0-1 0 0,0 0 1 0 0,0 0 0 0 0,0 0 0 0 0,-1 0-1 0 0,1-1 1 0 0,0 1 0 0 0,-1-1 0 0 0,1 1-1 0 0,-1-1 1 0 0,1 1 0 0 0,0-2 73 0 0,-1 2 45 0 0,0 0 0 0 0,-1 0 0 0 0,1 0 0 0 0,0 0 0 0 0,0 0 0 0 0,1 1 0 0 0,-1-1 0 0 0,0 0 0 0 0,0 1 0 0 0,0-1 1 0 0,0 1-1 0 0,1-1 0 0 0,-1 1 0 0 0,0 0 0 0 0,0-1 0 0 0,1 1 0 0 0,-1 0 0 0 0,0 0 0 0 0,0 0 0 0 0,1 0 0 0 0,-1 0 0 0 0,0 0 0 0 0,1 0-45 0 0,0 0 311 0 0,0 1-1 0 0,0-1 1 0 0,0 0-1 0 0,0 1 0 0 0,0-1 1 0 0,0 1-1 0 0,1-1 1 0 0,-2 1-1 0 0,1 0 0 0 0,0 0 1 0 0,0 0-1 0 0,0 0 1 0 0,1 1-311 0 0,-11 9 1408 0 0,8-11-1361 0 0,-1 1 0 0 0,1 0 0 0 0,0 0 0 0 0,-1-1 0 0 0,1 1 0 0 0,0 0 1 0 0,0 0-1 0 0,0-1 0 0 0,-1 1 0 0 0,1 0 0 0 0,0 0 0 0 0,0 0 1 0 0,0-1-1 0 0,0 1 0 0 0,1 0 0 0 0,-1 0 0 0 0,0 0 0 0 0,0-1 0 0 0,0 1 1 0 0,1 0-1 0 0,-1 0 0 0 0,0-1 0 0 0,1 1 0 0 0,-1 0-47 0 0,1 0 72 0 0,-1 1 1 0 0,1-1-1 0 0,-1 0 0 0 0,0 1 1 0 0,1-1-1 0 0,-1 1 0 0 0,0-1 1 0 0,0 1-1 0 0,0-1 1 0 0,0 0-1 0 0,0 1 0 0 0,0-1 1 0 0,0 1-73 0 0,-1 0 112 0 0,1 0 0 0 0,0 1 1 0 0,0-1-1 0 0,0 0 0 0 0,0 0 1 0 0,0 0-1 0 0,1 0 0 0 0,-1 1 1 0 0,1-1-1 0 0,-1 0 0 0 0,1 1-112 0 0,0-1 121 0 0,0 0-1 0 0,-1 1 0 0 0,1-1 1 0 0,-1 0-1 0 0,0 1 1 0 0,0-1-1 0 0,1 0 0 0 0,-1 1 1 0 0,-1-1-1 0 0,1 1 0 0 0,0 0-120 0 0,-1-1 79 0 0,1 0-22 0 0,-1-1 1 0 0,1 0-1 0 0,-1 1 0 0 0,1-1 1 0 0,0 0-1 0 0,0 1 0 0 0,0-1 1 0 0,0 1-1 0 0,0-1 0 0 0,0 1 1 0 0,0-1-1 0 0,0 0 0 0 0,0 1 1 0 0,1-1-1 0 0,-1 1 0 0 0,1-1 1 0 0,-1 0-1 0 0,1 1-57 0 0,0 0 1 0 0,0 0 1 0 0,0 0-1 0 0,-1 0 1 0 0,1 0-1 0 0,-1 0 0 0 0,1 0 1 0 0,-1 0-1 0 0,0 0 1 0 0,0 2-2 0 0,0-3 2 0 0,0 0 1 0 0,0 0 0 0 0,0 0 0 0 0,0 0-1 0 0,-1 0 1 0 0,1-1 0 0 0,0 1 0 0 0,-1 0-1 0 0,1 0 1 0 0,-1 0 0 0 0,1 0 0 0 0,-1-1-1 0 0,1 1 1 0 0,-1 0 0 0 0,1 0-1 0 0,-1-1 1 0 0,0 1 0 0 0,1-1 0 0 0,-1 1-1 0 0,0 0 1 0 0,1-1 0 0 0,-1 1 0 0 0,0-1-1 0 0,0 0 1 0 0,0 1 0 0 0,0-1 0 0 0,1 0-1 0 0,-2 1-2 0 0,1-1 371 0 0,1 0-341 0 0,1 0 0 0 0,-1 0-1 0 0,0 0 1 0 0,1 0 0 0 0,-1 0-1 0 0,1 0 1 0 0,-1 0 0 0 0,0 0 0 0 0,1 0-1 0 0,-1 0 1 0 0,0 0 0 0 0,1 0 0 0 0,-1 0-1 0 0,0-1 1 0 0,1 1 0 0 0,-1 0-1 0 0,0 0 1 0 0,1 0 0 0 0,-1-1 0 0 0,0 1-1 0 0,0 0 1 0 0,1 0 0 0 0,-1-1 0 0 0,0 1-1 0 0,0 0 1 0 0,1-1 0 0 0,-1 1-1 0 0,0 0 1 0 0,0 0 0 0 0,0-1 0 0 0,0 1-1 0 0,1-1 1 0 0,-1 1 0 0 0,0 0 0 0 0,0-1-1 0 0,0 1 1 0 0,0 0 0 0 0,0-1-1 0 0,0 1 1 0 0,0 0 0 0 0,0-1 0 0 0,0 1-1 0 0,0-1 1 0 0,0 1 0 0 0,0 0 0 0 0,0-1-1 0 0,0 1 1 0 0,-1 0 0 0 0,1-1-1 0 0,0 1 1 0 0,0 0 0 0 0,0-1 0 0 0,0 1-1 0 0,-1 0-29 0 0,1-1-1 0 0,0 1-1 0 0,-1 0 0 0 0,1 0 0 0 0,0 0 0 0 0,-1 0 1 0 0,1-1-1 0 0,0 1 0 0 0,0 0 0 0 0,-1 0 0 0 0,1-1 1 0 0,0 1-1 0 0,0 0 0 0 0,-1 0 0 0 0,1-1 0 0 0,0 1 1 0 0,0 0-1 0 0,0-1 0 0 0,0 1 0 0 0,-1 0 0 0 0,1-1 1 0 0,0 1-1 0 0,0 0 0 0 0,0-1 0 0 0,0 1 0 0 0,0 0 1 0 0,0-1-1 0 0,0 1 0 0 0,0 0 0 0 0,0-1 0 0 0,0 1 1 0 0,0 0-1 0 0,0-1 2 0 0,11-5-287 0 0,-9 5 230 0 0,3-2-192 0 0,-1 0 1 0 0,1 0-1 0 0,-1 0 0 0 0,1-1 1 0 0,3-3 248 0 0,10-9-332 0 0,-15 14 330 0 0,-1 0-1 0 0,0 0 0 0 0,1 0 0 0 0,-1-1 0 0 0,0 1 0 0 0,1-3 3 0 0,-1 2 0 0 0,0 1 0 0 0,1-1 0 0 0,-1 0 1 0 0,1 0-1 0 0,0 1 0 0 0,0 0 0 0 0,0-1 0 0 0,0 1 0 0 0,0 0 0 0 0,0 0 0 0 0,1 1 0 0 0,2-2 0 0 0,4 1 0 0 0,-8 3 0 0 0,0 0 0 0 0,0 0 0 0 0,0 0 0 0 0,0 0 0 0 0,0 0 0 0 0,-1 0 0 0 0,1 1 0 0 0,0-1 0 0 0,-1 1 0 0 0,1-1 0 0 0,-1 1 0 0 0,1 0 0 0 0,-1-1 0 0 0,1 2 0 0 0,11 11 0 0 0,-12-14 30 0 0,0 1 0 0 0,-1-1 0 0 0,1 1-1 0 0,0-1 1 0 0,-1 1 0 0 0,1-1 0 0 0,0 1 0 0 0,-1 0-1 0 0,1-1 1 0 0,-1 1 0 0 0,1 0 0 0 0,-1-1-1 0 0,1 1 1 0 0,-1 0 0 0 0,0 0 0 0 0,1 0 0 0 0,-1-1-1 0 0,0 1 1 0 0,0 0 0 0 0,1 0 0 0 0,-1 0-1 0 0,0 0 1 0 0,0-1 0 0 0,0 1 0 0 0,0 0-1 0 0,0 0 1 0 0,0 0 0 0 0,0 0 0 0 0,-1 0 0 0 0,1-1-1 0 0,0 1 1 0 0,0 0 0 0 0,-1 0 0 0 0,1 0-1 0 0,0-1 1 0 0,-1 1 0 0 0,1 0-30 0 0,-3 6 282 0 0,3-6-252 0 0,0 1 0 0 0,0-1 0 0 0,0 0-1 0 0,1 1 1 0 0,-1-1 0 0 0,0 0 0 0 0,1 0-1 0 0,-1 0 1 0 0,0 1 0 0 0,1-1 0 0 0,-1 0-1 0 0,1 0 1 0 0,0 0 0 0 0,-1 0 0 0 0,1 0-1 0 0,0 0 1 0 0,0 0 0 0 0,0 0 0 0 0,0 0-1 0 0,0 0 1 0 0,0 0-30 0 0,0 0-2 0 0,0 0 1 0 0,1 1-1 0 0,-1-1 0 0 0,0 0 1 0 0,0 1-1 0 0,0-1 0 0 0,0 1 1 0 0,-1 0-1 0 0,1-1 0 0 0,0 2 2 0 0,-1-3 0 0 0,0 1 0 0 0,1 0 0 0 0,-1 0 0 0 0,0-1 0 0 0,0 1 0 0 0,0 0 0 0 0,0 0 0 0 0,0-1 0 0 0,-1 1 0 0 0,1 0 0 0 0,0 0 0 0 0,0-1 0 0 0,0 1 0 0 0,-1 0 0 0 0,1 0 0 0 0,0-1 0 0 0,4-4 0 0 0,-2 2 0 0 0,0 0 0 0 0,0 0 0 0 0,-1-1 0 0 0,1 1 0 0 0,-1 0 0 0 0,0-1 0 0 0,0 1 0 0 0,0-1 0 0 0,0 0 0 0 0,0 1 0 0 0,0-1 0 0 0,-1 0 0 0 0,0 0 0 0 0,1 1 0 0 0,-1-2 0 0 0,3-10 0 0 0,-1 6 0 0 0,1 0 0 0 0,0 0 0 0 0,1 1 0 0 0,0 0 0 0 0,0-1 0 0 0,2 0 0 0 0,1-4 0 0 0,-7 9 0 0 0,0 3 0 0 0,0 0 0 0 0,0 0 0 0 0,0 0 0 0 0,0 0 0 0 0,0 0 0 0 0,0 0 0 0 0,1 0 0 0 0,-1 0 0 0 0,0 0 0 0 0,0 0 0 0 0,0 0 0 0 0,0 0 0 0 0,0 0 0 0 0,0 0 0 0 0,0 0 0 0 0,0 0 0 0 0,0 0 0 0 0,0 0 0 0 0,1 0 0 0 0,-1 0 0 0 0,0 0 0 0 0,0 0 0 0 0,0 0 0 0 0,0 0 0 0 0,0 0 0 0 0,0 0 0 0 0,0 0 0 0 0,0 0 0 0 0,0-1 0 0 0,0 1 0 0 0,0 0 0 0 0,0 0 0 0 0,0 0 0 0 0,1 0 0 0 0,-1 0 0 0 0,0 0 0 0 0,0 0 0 0 0,0 0 0 0 0,0 0 0 0 0,0 0 0 0 0,0 0 0 0 0,0 0 0 0 0,0-1 0 0 0,0 1 0 0 0,0 0 0 0 0,0 0 0 0 0,0 0 0 0 0,0 0 0 0 0,0 0 0 0 0,0 0 0 0 0,0 0 0 0 0,0 0 0 0 0,0 0 0 0 0,0 0 0 0 0,0-1 0 0 0,0 1 0 0 0,0 0 0 0 0,0 0 0 0 0,1 0 0 0 0,-1 0 0 0 0,0 0 0 0 0,1 0 0 0 0,-1 0 0 0 0,0 0 0 0 0,0 0 0 0 0,1 0 0 0 0,-1 0 0 0 0,0 0 0 0 0,0 0 0 0 0,0 0 0 0 0,1 0 0 0 0,-1 1 0 0 0,0-1 0 0 0,0 0 0 0 0,1 0 0 0 0,-1 0 0 0 0,0 0 0 0 0,0 0 0 0 0,0 0 0 0 0,1 1 0 0 0,-1-1 0 0 0,0 0 0 0 0,0 0 0 0 0,0 0 0 0 0,1 0 0 0 0,-1 1 0 0 0,0-1 0 0 0,0 0 0 0 0,0 0 0 0 0,0 0 0 0 0,0 1 0 0 0,0-1 0 0 0,0 0 0 0 0,1 0 0 0 0,-1 1 0 0 0,0-1 0 0 0,0 0 0 0 0,0 0 0 0 0,0 1 0 0 0,0-1 0 0 0,0 0 0 0 0,0 0 0 0 0,0 1 0 0 0,0-1 0 0 0,0 0 0 0 0,0 0 0 0 0,-1 1 0 0 0,1-1 0 0 0,0 0 0 0 0,0 0 0 0 0,0 0 0 0 0,0 1 0 0 0,0-1 0 0 0,0 0 0 0 0,0 0 0 0 0,-1 1 0 0 0,1-1 0 0 0,0 0 0 0 0,0 0 0 0 0,-1 1 0 0 0,1 1 8 0 0,1 0 0 0 0,-1-1 0 0 0,1 1 0 0 0,-1-1 0 0 0,1 1 0 0 0,-1-1 0 0 0,1 0-1 0 0,0 1 1 0 0,-1-1 0 0 0,1 1 0 0 0,0-1 0 0 0,0 0 0 0 0,0 0 0 0 0,1 1-8 0 0,17 20 215 0 0,-16-19-175 0 0,0-1 19 0 0,-1 0 0 0 0,0 0 0 0 0,0 0 1 0 0,0 1-1 0 0,0-1 0 0 0,-1 1 0 0 0,1-1 1 0 0,0 1-1 0 0,-1 0 0 0 0,0 0 1 0 0,0 0-1 0 0,0 0 0 0 0,0-1 0 0 0,0 1 1 0 0,0 0-1 0 0,-1 0 0 0 0,0 1 0 0 0,1 2-59 0 0,-1 2 5 0 0,1 1 0 0 0,1-1 0 0 0,0 1 0 0 0,0-1-1 0 0,3 6-4 0 0,-5-12-77 0 0,0-2-104 0 0,0 0-414 0 0,7-1-2244 0 0,1-2-4196 0 0</inkml:trace>
  <inkml:trace contextRef="#ctx0" brushRef="#br0" timeOffset="2118.879">3352 289 14368 0 0,'0'0'661'0'0,"0"0"-17"0"0,-2 0-415 0 0,2 0-221 0 0,0 0-1 0 0,-1 0 0 0 0,1 0 1 0 0,0 0-1 0 0,0 0 1 0 0,0 0-1 0 0,0 0 1 0 0,-1 0-1 0 0,1 0 0 0 0,0 0 1 0 0,0 0-1 0 0,0 0 1 0 0,0 0-1 0 0,0 0 1 0 0,-1 0-1 0 0,1 0 0 0 0,0 0 1 0 0,0 1-1 0 0,0-1 1 0 0,0 0-1 0 0,0 0 1 0 0,0 0-1 0 0,-1 0 0 0 0,1 0 1 0 0,0 0-1 0 0,0 0 1 0 0,0 1-1 0 0,0-1 1 0 0,0 0-1 0 0,0 0 0 0 0,0 0 1 0 0,0 0-1 0 0,0 0 1 0 0,0 1-1 0 0,0-1 1 0 0,0 0-1 0 0,0 0 0 0 0,0 0 1 0 0,0 0-1 0 0,0 0 1 0 0,0 1-1 0 0,0-1 1 0 0,0 0-1 0 0,0 0 0 0 0,0 0 1 0 0,0 0-1 0 0,0 1 1 0 0,0-1-1 0 0,0 0 1 0 0,0 0-1 0 0,0 0 0 0 0,0 0 1 0 0,0 0-8 0 0,6 11 373 0 0,-3-5-43 0 0,-3-5-277 0 0,0 1-1 0 0,0-1 0 0 0,0 0 0 0 0,0 1 0 0 0,0-1 0 0 0,-1 1 0 0 0,1-1 1 0 0,0 0-1 0 0,-1 1 0 0 0,1-1 0 0 0,-1 0 0 0 0,1 1 0 0 0,-1-1-52 0 0,-3 13 322 0 0,3-9-203 0 0,1 0 0 0 0,1 0 0 0 0,-1-1 0 0 0,1 1 0 0 0,0 0 0 0 0,0-1 0 0 0,0 1 0 0 0,0-1 0 0 0,1 1 0 0 0,0-1 0 0 0,0 0 0 0 0,0 1 0 0 0,0-1-1 0 0,1 0 1 0 0,0 0-119 0 0,-2-1 83 0 0,1 0-1 0 0,-1 0 0 0 0,0 0 0 0 0,0 0 0 0 0,-1 0 1 0 0,1 0-1 0 0,-1 0 0 0 0,1 0 0 0 0,-1 1 0 0 0,0-1 1 0 0,0 0-1 0 0,-1 1-82 0 0,1 0 96 0 0,0 0 0 0 0,0 1 1 0 0,0-1-1 0 0,1 0 1 0 0,-1 0-1 0 0,1 0 0 0 0,0 0 1 0 0,1 4-97 0 0,1-2 5 0 0,-1 0 1 0 0,-1 0 0 0 0,1 0-1 0 0,-1 1 1 0 0,0-1 0 0 0,0 0-1 0 0,-1 1 1 0 0,0 3-6 0 0,0-2 94 0 0,1 0 0 0 0,1 0 0 0 0,-1 0-1 0 0,1 0 1 0 0,2 3-94 0 0,4 26 856 0 0,-4-22-506 0 0,-4-12-363 0 0,1-1 0 0 0,0 1-1 0 0,-1-1 1 0 0,1 1 0 0 0,-1 0 0 0 0,0-1 0 0 0,0 1 0 0 0,0-1 0 0 0,0 1-1 0 0,0-1 1 0 0,-1 1 0 0 0,1-1 0 0 0,-2 3 13 0 0,-1 3-100 0 0,2-7 82 0 0,1 1 0 0 0,-1-1 0 0 0,0 1 0 0 0,0 0 0 0 0,1-1 0 0 0,-1 1 0 0 0,1 0 0 0 0,0-1 0 0 0,-1 1 0 0 0,1 0 0 0 0,0 0 0 0 0,0-1 0 0 0,0 1 0 0 0,0 0 0 0 0,1 0 0 0 0,-1-1 0 0 0,0 1 0 0 0,1 0 0 0 0,-1-1 0 0 0,1 1 0 0 0,-1 0 0 0 0,1 0 18 0 0,0-1-2 0 0,-1-1 1 0 0,0 0 0 0 0,0 1-1 0 0,0-1 1 0 0,0 0-1 0 0,1 1 1 0 0,-1-1-1 0 0,0 0 1 0 0,0 1-1 0 0,0-1 1 0 0,0 0-1 0 0,0 1 1 0 0,0-1-1 0 0,0 0 1 0 0,0 1-1 0 0,0-1 1 0 0,0 1-1 0 0,0-1 1 0 0,0 0-1 0 0,-1 1 1 0 0,1-1-1 0 0,0 0 1 0 0,0 1-1 0 0,0-1 1 0 0,0 0-1 0 0,0 1 1 0 0,-1-1 0 0 0,1 0-1 0 0,0 0 1 0 0,0 1-1 0 0,-1-1 1 0 0,1 0-1 0 0,0 0 1 0 0,0 1-1 0 0,-1-1 1 0 0,1 0-1 0 0,0 0 1 0 0,-1 0-1 0 0,1 1 1 0 0,0-1-1 0 0,-1 0 1 0 0,1 0-1 0 0,0 0 1 0 0,-1 0-1 0 0,1 0 1 0 0,0 0-1 0 0,-1 0 1 0 0,1 0-1 0 0,-1 0 1 0 0,1 0-1 0 0,0 0 3 0 0,-8 3-347 0 0,7-2 51 0 0,1-1-53 0 0,-14-14-2683 0 0,10 4-3708 0 0</inkml:trace>
  <inkml:trace contextRef="#ctx0" brushRef="#br0" timeOffset="2830.053">3339 358 3224 0 0,'26'-19'143'0'0,"-25"18"-138"0"0,0 0 1 0 0,-1 1 0 0 0,1-1 0 0 0,0 0 0 0 0,-1 0 0 0 0,1 1 0 0 0,0-1 0 0 0,-1 0 0 0 0,1 0 0 0 0,-1 0-1 0 0,1 0 1 0 0,-1 0 0 0 0,0 0 0 0 0,1 0 0 0 0,-1 0 0 0 0,0 0 0 0 0,1 0 0 0 0,-1 0 0 0 0,0 0 0 0 0,0 0-1 0 0,0 0 1 0 0,0 0 0 0 0,0 0 0 0 0,0 0 0 0 0,-1 0-6 0 0,1 0 13 0 0,0 0 0 0 0,0 0 1 0 0,0 0-1 0 0,0 0 0 0 0,0 0 0 0 0,0 0 0 0 0,0 1 0 0 0,0-1 0 0 0,0 0 1 0 0,0 0-1 0 0,1 0 0 0 0,-1 0 0 0 0,0 1 0 0 0,1-1 0 0 0,-1 0 1 0 0,0 0-1 0 0,1 0 0 0 0,-1 1 0 0 0,1-1 0 0 0,-1 0 0 0 0,1 1 1 0 0,-1-1-1 0 0,1 0 0 0 0,0 1 0 0 0,-1-1 0 0 0,1 1 0 0 0,0-1 1 0 0,0 0-14 0 0,38-17 5875 0 0,-24 12-2725 0 0,-13 5-2025 0 0,-2 1-505 0 0,0 0-99 0 0,13 3 341 0 0,-1-1-555 0 0,0 1 0 0 0,-1 0 0 0 0,7 3-307 0 0,-15-5 59 0 0,0 0 0 0 0,0 1 0 0 0,0-1-1 0 0,0 1 1 0 0,0 0 0 0 0,0 0 0 0 0,0 0 0 0 0,-1 0 0 0 0,1 0-1 0 0,-1 0 1 0 0,1 1 0 0 0,-1 0 0 0 0,0-1 0 0 0,0 1-1 0 0,0 0-58 0 0,-2-1 52 0 0,1 0 0 0 0,-1 1 0 0 0,1-1 0 0 0,-1 0 0 0 0,0 0-1 0 0,0 1 1 0 0,0-1 0 0 0,0 0 0 0 0,0 1 0 0 0,-1-1 0 0 0,1 0-1 0 0,-1 0 1 0 0,1 0 0 0 0,-1 1 0 0 0,0-1 0 0 0,0 0 0 0 0,0 0-1 0 0,0 0 1 0 0,0 0 0 0 0,-1 0-52 0 0,-8 23 523 0 0,10-23-502 0 0,0-1 1 0 0,-1 1-1 0 0,1-1 0 0 0,0 0 1 0 0,0 1-1 0 0,0-1 1 0 0,0 1-1 0 0,0-1 1 0 0,1 0-1 0 0,-1 1 1 0 0,0-1-1 0 0,1 1 1 0 0,-1-1-1 0 0,1 0 1 0 0,-1 1-1 0 0,2 0-21 0 0,2 5 87 0 0,-3-5-61 0 0,0-1 1 0 0,0 0 0 0 0,0 1 0 0 0,0-1-1 0 0,-1 0 1 0 0,1 1 0 0 0,-1-1 0 0 0,1 1-1 0 0,-1 0 1 0 0,1-1 0 0 0,-1 1-27 0 0,0-1 10 0 0,0 0 0 0 0,-1 0 1 0 0,1 0-1 0 0,0 0 0 0 0,-1 0 0 0 0,1 0 1 0 0,0 0-1 0 0,-1-1 0 0 0,1 1 1 0 0,-1 0-1 0 0,0 0 0 0 0,1 0 0 0 0,-1-1 1 0 0,0 1-1 0 0,1 0 0 0 0,-1-1 1 0 0,0 1-1 0 0,0-1 0 0 0,0 1 1 0 0,1-1-1 0 0,-1 1 0 0 0,0-1 0 0 0,-1 1-10 0 0,-17 9 218 0 0,-2-1 0 0 0,1 0-1 0 0,-2-2 1 0 0,1 0-1 0 0,-7 1-217 0 0,14-7-29 0 0,1 0 0 0 0,0 0 0 0 0,-1-1 0 0 0,1-1 0 0 0,0 0 0 0 0,-3-1 29 0 0,1-2-581 0 0,15 4 569 0 0,0 0 0 0 0,0-1-1 0 0,0 1 1 0 0,0-1 0 0 0,1 1-1 0 0,-1 0 1 0 0,0-1 0 0 0,0 1 0 0 0,1 0-1 0 0,-1-1 1 0 0,0 1 0 0 0,0 0-1 0 0,1 0 1 0 0,-1-1 0 0 0,0 1-1 0 0,1 0 1 0 0,-1 0 0 0 0,1-1-1 0 0,-1 1 1 0 0,0 0 0 0 0,1 0 0 0 0,-1 0-1 0 0,1 0 1 0 0,-1 0 0 0 0,0 0-1 0 0,1 0 1 0 0,-1 0 0 0 0,1 0-1 0 0,-1 0 13 0 0,1-1-64 0 0,1 1 11 0 0,100-3-54 0 0,69-13 107 0 0,-37-4 0 0 0,-110 16 14 0 0,-1-2 0 0 0,5-2-14 0 0,17-4-106 0 0,-31 9 145 0 0,0-1 1 0 0,-1 0-1 0 0,1-1 1 0 0,-1-1-1 0 0,0 0 0 0 0,0 0 1 0 0,0-2-1 0 0,-1 1 1 0 0,-1-2-1 0 0,1 0 1 0 0,-1 0-1 0 0,-1-1 1 0 0,0 0-1 0 0,0-1 0 0 0,-1 0 1 0 0,0 0-1 0 0,4-8-39 0 0,-4 5-167 0 0,0-1-1 0 0,-1-1 1 0 0,-1 1-1 0 0,0-1 1 0 0,-1 0-1 0 0,3-16 168 0 0,-7 24-26 0 0,0 0-1 0 0,-1 0 1 0 0,0 0 0 0 0,0 0-1 0 0,-1 0 1 0 0,0 0 0 0 0,0-1 0 0 0,-1 1-1 0 0,0 0 1 0 0,-1 0 0 0 0,0 0-1 0 0,0 0 1 0 0,-1 0 0 0 0,1 1-1 0 0,-4-6 27 0 0,-6-1 67 0 0,11 14-67 0 0,0-1 1 0 0,1 0-1 0 0,-1 1 1 0 0,0-1-1 0 0,0 1 0 0 0,1-1 1 0 0,-1 1-1 0 0,0 0 0 0 0,0-1 1 0 0,0 1-1 0 0,0 0 1 0 0,1 0-1 0 0,-1-1 0 0 0,0 1 1 0 0,0 0-1 0 0,0 0 1 0 0,0 0-1 0 0,0 0 0 0 0,0 0 1 0 0,0 0-1 0 0,0 0 0 0 0,0 1 1 0 0,1-1-1 0 0,-1 0 1 0 0,0 0-1 0 0,0 1 0 0 0,0-1 1 0 0,0 0-1 0 0,1 1 0 0 0,-1-1 1 0 0,0 1-1 0 0,0 0 0 0 0,-2 0 1 0 0,-2 2-1 0 0,1 0 0 0 0,-1-1 0 0 0,1 2 0 0 0,0-1 0 0 0,0 0 0 0 0,0 1 0 0 0,0 0 0 0 0,1 0 0 0 0,-1 0 0 0 0,1 0 0 0 0,0 0 0 0 0,0 1 0 0 0,0 0 0 0 0,1 0 0 0 0,-6 11 0 0 0,2 1 0 0 0,0 0 0 0 0,-2 9 0 0 0,3-9 0 0 0,0 2 0 0 0,1 0 0 0 0,1 0 0 0 0,1 4 0 0 0,-3 10 0 0 0,5-24 106 0 0,-1 1-1 0 0,1 0 0 0 0,0-1 0 0 0,1 1 1 0 0,0-1-1 0 0,1 0 0 0 0,0 1 0 0 0,0-1 0 0 0,1 0 1 0 0,0 0-1 0 0,1 0 0 0 0,0 0 0 0 0,3 4-105 0 0,-4-10 32 0 0,-1 0 0 0 0,1 0 0 0 0,-1-1 0 0 0,1 1 0 0 0,0-1 0 0 0,0 0 0 0 0,0 0 0 0 0,0 0 0 0 0,1 0-1 0 0,-1 0 1 0 0,0-1 0 0 0,1 0 0 0 0,-1 1 0 0 0,1-1 0 0 0,-1 0 0 0 0,1-1 0 0 0,0 1 0 0 0,-1-1 0 0 0,1 0 0 0 0,0 1-1 0 0,0-2 1 0 0,-1 1 0 0 0,1 0 0 0 0,0-1 0 0 0,-1 1 0 0 0,1-1 0 0 0,-1 0 0 0 0,1-1 0 0 0,-1 1 0 0 0,3-2-32 0 0,15-9 85 0 0,0-1 1 0 0,-1-1 0 0 0,-1-2 0 0 0,0 1 0 0 0,-1-2-1 0 0,-1-1-85 0 0,-1 1-76 0 0,12-16 76 0 0,-16 18-138 0 0,1 0 0 0 0,14-12 138 0 0,-24 23 0 0 0,-3 4 0 0 0,1 0 0 0 0,-1 0 0 0 0,0 0 0 0 0,0 0 0 0 0,0 0 0 0 0,0-1 0 0 0,0 1 0 0 0,0 0 0 0 0,0 0 0 0 0,0 0 0 0 0,0 0 0 0 0,0 0 0 0 0,0 0 0 0 0,0 0-1 0 0,0-1 1 0 0,0 1 0 0 0,0 0 0 0 0,0 0 0 0 0,0 0 0 0 0,0 0 0 0 0,0 0 0 0 0,0 0 0 0 0,0 0 0 0 0,0-1 0 0 0,0 1 0 0 0,0 0 0 0 0,-1 0 0 0 0,1 0 0 0 0,0 0 0 0 0,0 0 0 0 0,0 0-1 0 0,0 0 1 0 0,0 0 0 0 0,0 0 0 0 0,0-1 0 0 0,0 1 0 0 0,0 0 0 0 0,0 0 0 0 0,-1 0 0 0 0,1 0 0 0 0,0 0 0 0 0,0 0 0 0 0,0 0 0 0 0,0 0 0 0 0,0 0 0 0 0,0 0 0 0 0,0 0 0 0 0,-1 0-1 0 0,1 0 1 0 0,0 0 0 0 0,0 0 0 0 0,0 0 0 0 0,-8 2 70 0 0,2 5-51 0 0,0 0 1 0 0,0 0-1 0 0,1 0 0 0 0,0 0 1 0 0,0 1-1 0 0,0 0 0 0 0,1 0 1 0 0,1 1-1 0 0,-1-1 0 0 0,1 1 1 0 0,1-1-1 0 0,0 1 0 0 0,0 0 1 0 0,1 0-1 0 0,0 0 0 0 0,0 5-19 0 0,0 6 79 0 0,0-18-27 0 0,1 1 1 0 0,-1-1 0 0 0,1 1-1 0 0,0-1 1 0 0,0 1 0 0 0,0-1 0 0 0,0 1-1 0 0,1-1 1 0 0,-1 1 0 0 0,1-1-1 0 0,-1 1 1 0 0,1-1 0 0 0,0 1 0 0 0,0-1-1 0 0,0 1 1 0 0,0-1 0 0 0,0 0-1 0 0,1 0 1 0 0,-1 0 0 0 0,1 0 0 0 0,0 1-53 0 0,2 2 19 0 0,0-2 0 0 0,0 1 0 0 0,0 0 1 0 0,0-1-1 0 0,1 1 0 0 0,-1-1 0 0 0,1-1 1 0 0,0 1-1 0 0,0-1 0 0 0,0 1 0 0 0,0-1 0 0 0,0-1 1 0 0,1 1-1 0 0,4 0-19 0 0,43 2 257 0 0,-41-3-324 0 0,0 0 0 0 0,0-2 0 0 0,0 1 0 0 0,0-1 0 0 0,-1-1 0 0 0,1 0 0 0 0,0-1-1 0 0,-1 0 1 0 0,11-4 67 0 0,-12 2-1148 0 0</inkml:trace>
  <inkml:trace contextRef="#ctx0" brushRef="#br1" timeOffset="6816.994">48 1412 8288 0 0,'-46'-6'864'0'0,"45"3"256"0"0,1 3-1071 0 0,0 0 0 0 0,0 0 0 0 0,0-1 0 0 0,0 1 0 0 0,1 0 1 0 0,-1 0-1 0 0,0 0 0 0 0,0 0 0 0 0,0-1 0 0 0,1 1 0 0 0,-1 0 0 0 0,0 0 1 0 0,0 0-1 0 0,0 0 0 0 0,1 0 0 0 0,-1-1 0 0 0,0 1 0 0 0,0 0 0 0 0,1 0 1 0 0,-1 0-1 0 0,0 0 0 0 0,0 0 0 0 0,1 0 0 0 0,-1 0 0 0 0,0 0 0 0 0,0 0 0 0 0,1 0 1 0 0,-1 0-50 0 0,8-1 512 0 0,-7 0 0 0 0,-1 1-70 0 0,2 0-292 0 0,48 1 453 0 0,12 4-603 0 0,5 0 1295 0 0,63-4-1129 0 0,43-9-166 0 0,-146 7 0 0 0,168-7-208 0 0,49 10 208 0 0,118-2 159 0 0,-153-3 74 0 0,198 23 92 0 0,-346-15-274 0 0,274 18-461 0 0,-315-22 511 0 0,314 4-200 0 0,-47 1 547 0 0,-241-4-448 0 0,385 20-384 0 0,-334-16 408 0 0,61 1 392 0 0,2 0-708 0 0,0 0 0 0 0,-10-15 413 0 0,-96 7 86 0 0,6 1-170 0 0,41 5-37 0 0,-12 0 120 0 0,19-3-120 0 0,-21-1 41 0 0,109 11-512 0 0,-141-7 416 0 0,-16-2 55 0 0,-3 0 0 0 0,34-1 0 0 0,-31-1 0 0 0,1 1 0 0 0,-1 2 0 0 0,13 5 0 0 0,-27-7 0 0 0,0 0 0 0 0,0-2 0 0 0,10-1 0 0 0,8 0 0 0 0,190-4 0 0 0,-143 2 0 0 0,168-3 50 0 0,-92 12 1593 0 0,-138-5-1519 0 0,0 2 1 0 0,8 2-125 0 0,-7-1 297 0 0,0-1-1 0 0,8-1-296 0 0,-24-3 101 0 0,5 1 10 0 0,-1 1-1 0 0,1 0 0 0 0,6 2-110 0 0,-6 0 69 0 0,1-2 0 0 0,7 0-69 0 0,-8 0 152 0 0,1 0 1 0 0,8 3-153 0 0,13 3-619 0 0,-1-2 1 0 0,1-2-1 0 0,11-1 619 0 0,-42-2-922 0 0</inkml:trace>
  <inkml:trace contextRef="#ctx0" brushRef="#br1" timeOffset="8459.178">506 1345 6448 0 0,'-30'-10'305'0'0,"29"10"-128"0"0,-3-6 13 0 0,4 6-180 0 0,0 0 0 0 0,0 0 1 0 0,0 0-1 0 0,-1-1 0 0 0,1 1 0 0 0,0 0 1 0 0,0 0-1 0 0,0 0 0 0 0,-1 0 1 0 0,1-1-1 0 0,0 1 0 0 0,0 0 0 0 0,0 0 1 0 0,0 0-1 0 0,-1-1 0 0 0,1 1 1 0 0,0 0-1 0 0,0 0 0 0 0,0 0 0 0 0,0-1 1 0 0,0 1-1 0 0,0 0 0 0 0,0 0 0 0 0,0-1 1 0 0,0 1-1 0 0,0 0 0 0 0,0 0 1 0 0,0-1-1 0 0,0 1 0 0 0,0 0 0 0 0,0 0 1 0 0,0-1-1 0 0,0 1 0 0 0,0 0 1 0 0,0 0-1 0 0,0-1 0 0 0,0 1 0 0 0,0 0 1 0 0,0 0-1 0 0,1 0 0 0 0,-1-1 1 0 0,0 1-1 0 0,0 0 0 0 0,0 0 0 0 0,0 0 1 0 0,0-1-1 0 0,1 1 0 0 0,-1 0 0 0 0,0 0 1 0 0,0 0-1 0 0,0 0-10 0 0,1-2 422 0 0,-6-3 371 0 0,-8-6 1097 0 0,13 11-1807 0 0,-1-1 1 0 0,1 1-1 0 0,-1 0 1 0 0,0-1 0 0 0,1 1-1 0 0,-1 0 1 0 0,1 0-1 0 0,-1-1 1 0 0,0 1 0 0 0,1 0-1 0 0,-1 0 1 0 0,1 0 0 0 0,-1 0-1 0 0,0 0 1 0 0,1 0-1 0 0,-1 0 1 0 0,0 0 0 0 0,1 0-1 0 0,-1 0 1 0 0,0 0-1 0 0,1 0 1 0 0,-1 1 0 0 0,0-1-84 0 0,1 0 151 0 0,-1-1 1 0 0,0 1 0 0 0,1 0 0 0 0,-1-1 0 0 0,0 1-1 0 0,0 0 1 0 0,0 0 0 0 0,1-1 0 0 0,-1 1 0 0 0,0 0 0 0 0,0 0-1 0 0,0 0 1 0 0,1 0 0 0 0,-1 0 0 0 0,0 0 0 0 0,0 1-1 0 0,0-1 1 0 0,1 0 0 0 0,-1 0 0 0 0,0 0 0 0 0,0 1-152 0 0,-1-1 1515 0 0,0 1-1349 0 0,0-1-1 0 0,0 0 0 0 0,-1 0 0 0 0,1 0 0 0 0,0 0 1 0 0,0 0-1 0 0,0 0 0 0 0,0-1 0 0 0,0 1 0 0 0,0-1 0 0 0,-2 0-165 0 0,-9-2 231 0 0,12 1 439 0 0,-3 1 100 0 0,12 4-178 0 0,-2-2-576 0 0,-7 3-16 0 0,2-4 0 0 0,-1 0 0 0 0,1 1 0 0 0,0-1 0 0 0,-1 0 0 0 0,1 0 0 0 0,-1 1 0 0 0,1-1 0 0 0,0 1 0 0 0,-1-1 0 0 0,1 1 0 0 0,-1-1 0 0 0,0 1 0 0 0,1-1 0 0 0,-1 1 0 0 0,1-1 0 0 0,-1 1 0 0 0,0-1 0 0 0,1 1 0 0 0,-1 0 0 0 0,4 3 0 0 0,-1-1 0 0 0,1 0 0 0 0,0 0 0 0 0,0 0 0 0 0,0 0 0 0 0,0-1 0 0 0,0 0 0 0 0,0 0 0 0 0,1 0 0 0 0,-1 0 0 0 0,1 0 0 0 0,3 0 0 0 0,27 12 0 0 0,-17-6 0 0 0,-15-7 0 0 0,0 0 0 0 0,0 0 0 0 0,0 0 0 0 0,0 1 0 0 0,0-1 0 0 0,-1 1 0 0 0,1 0 0 0 0,0 0 0 0 0,-1 0 0 0 0,1 0 0 0 0,0 1 0 0 0,12 10 0 0 0,-14-12 0 0 0,0-1 0 0 0,1 1 0 0 0,-1-1 0 0 0,0 1 0 0 0,0 0 0 0 0,0 0 0 0 0,0 0 0 0 0,-1-1 0 0 0,1 1 0 0 0,0 0 0 0 0,0 0 0 0 0,0 0 0 0 0,-1 0 0 0 0,1 1 0 0 0,0-1 0 0 0,-1 0 0 0 0,1 0 0 0 0,-1 0 0 0 0,0 0 0 0 0,1 1 0 0 0,-1-1 0 0 0,0 0 0 0 0,1 1 0 0 0,-1-1 0 0 0,1 0 0 0 0,-1 0 0 0 0,1 1 0 0 0,0-1 0 0 0,0 0 0 0 0,-1 0 0 0 0,1 0 0 0 0,0 0 0 0 0,0 0 0 0 0,0 0 0 0 0,0 0 0 0 0,0 0 0 0 0,0-1 0 0 0,0 1 0 0 0,1 0 0 0 0,-1-1 0 0 0,9 10 0 0 0,-8-8 0 0 0,0 1 0 0 0,-1-1 0 0 0,1 0 0 0 0,0 0 0 0 0,0 0 0 0 0,0 0 0 0 0,1-1 0 0 0,-1 1 0 0 0,1 0 0 0 0,-3-2 0 0 0,1 0 0 0 0,-1 0 0 0 0,1 1 0 0 0,-1-1 0 0 0,0 0 0 0 0,1 0 0 0 0,-1 0 0 0 0,1 1 0 0 0,-1-1 0 0 0,0 0 0 0 0,1 1 0 0 0,-1-1 0 0 0,0 0 0 0 0,1 1 0 0 0,-1-1 0 0 0,0 0 0 0 0,0 1 0 0 0,1-1 0 0 0,-1 1 0 0 0,0-1 0 0 0,0 0 0 0 0,1 1 0 0 0,-1-1 0 0 0,0 1 0 0 0,0-1 0 0 0,0 1 0 0 0,0-1 0 0 0,0 1 0 0 0,0-1 0 0 0,0 1 0 0 0,0-1 0 0 0,2 6 0 0 0,-2-6 0 0 0,0 0 0 0 0,1 1 0 0 0,-1-1 0 0 0,1 0 0 0 0,-1 1 0 0 0,0-1 0 0 0,1 1 0 0 0,-1-1 0 0 0,0 0 0 0 0,1 1 0 0 0,-1-1 0 0 0,0 1 0 0 0,0-1 0 0 0,0 1 0 0 0,1-1 0 0 0,-1 1 0 0 0,0 0 0 0 0,0-1 0 0 0,0 1 0 0 0,0-1 0 0 0,0 1 0 0 0,0-1 0 0 0,0 1 0 0 0,0-1 0 0 0,0 1 0 0 0,-10 8 0 0 0,5-5 0 0 0,-6 2 42 0 0,1 1 0 0 0,-11 3-42 0 0,-15 10 847 0 0,30-16-665 0 0,0-1 1 0 0,0 0-1 0 0,-1-1 1 0 0,1 1-1 0 0,-1-1 1 0 0,-4 1-183 0 0,3-1 7 0 0,0 0 1 0 0,0 1-1 0 0,-7 4-7 0 0,-22 8 263 0 0,6-3-3214 0 0,16-6 1437 0 0,4 0-20 0 0</inkml:trace>
  <inkml:trace contextRef="#ctx0" brushRef="#br1" timeOffset="9912.519">5071 1387 10592 0 0,'0'0'818'0'0,"0"0"-498"0"0,0 0-113 0 0,0 0 8 0 0,-5-9 1114 0 0,18 1-178 0 0,-12 4-384 0 0,-9 3 90 0 0,17-1-31 0 0,-12-1-209 0 0,2 2-546 0 0,0 1 0 0 0,0-1 0 0 0,0 1 1 0 0,0-1-1 0 0,0 1 0 0 0,0 0 1 0 0,0 0-1 0 0,0-1 0 0 0,-1 1 1 0 0,1 0-1 0 0,0 0 0 0 0,-1 0-71 0 0,25-5 517 0 0,-22 5-373 0 0,-2-1-119 0 0,0 1 0 0 0,0-1-1 0 0,0 1 1 0 0,0 0 0 0 0,-1-1-1 0 0,1 1 1 0 0,0 0 0 0 0,0 0 0 0 0,0 0-1 0 0,-1 0 1 0 0,1 0 0 0 0,0 0-25 0 0,-4 0 158 0 0,14 1 83 0 0,-8-1-89 0 0,-1 0-112 0 0,-1-1 0 0 0,1 1 0 0 0,0 0 0 0 0,0 0-1 0 0,-1 1 1 0 0,1-1 0 0 0,0 0 0 0 0,0 0 0 0 0,0 0 0 0 0,-1 0-1 0 0,1 0 1 0 0,0 0 0 0 0,0 0 0 0 0,0 0 0 0 0,-1 0 0 0 0,1 0-1 0 0,0 0 1 0 0,0 1 0 0 0,0-1 0 0 0,-1 0 0 0 0,1 0-1 0 0,0 0 1 0 0,0 0 0 0 0,0 1 0 0 0,0-1 0 0 0,0 0 0 0 0,-1 0-1 0 0,1 0 1 0 0,0 1 0 0 0,0-1-40 0 0,1 2-33 0 0,-1 1 0 0 0,1-1 0 0 0,0 0 1 0 0,0 0-1 0 0,0 1 0 0 0,0-1 0 0 0,0 0 0 0 0,1 0 0 0 0,-1 0 0 0 0,1 0 0 0 0,-1 0 1 0 0,1-1-1 0 0,0 1 0 0 0,-1 0 33 0 0,29 24 9 0 0,10 2 67 0 0,-34-23-1 0 0,0-1 0 0 0,1 0 0 0 0,0 0-1 0 0,0-1 1 0 0,0 0 0 0 0,2 1-75 0 0,23 11 51 0 0,-13-5-196 0 0,-4-2 71 0 0,-1 0 0 0 0,0 1-1 0 0,5 5 75 0 0,-10-8 0 0 0,11 11 0 0 0,-19-17 0 0 0,-1 1 0 0 0,1-1 0 0 0,-1 1 0 0 0,1 0 0 0 0,0-1 0 0 0,-1 1 0 0 0,0 0 0 0 0,1-1 0 0 0,-1 1 0 0 0,1 0 0 0 0,-1 0 0 0 0,0-1 0 0 0,1 1 0 0 0,-1 0 0 0 0,0 0 0 0 0,0 0 0 0 0,0 0 0 0 0,0-1 0 0 0,0 1 0 0 0,0 0 0 0 0,0 0 0 0 0,0 0 0 0 0,0 0 0 0 0,0-1 0 0 0,0 1 0 0 0,-3 7 1 0 0,2-7 5 0 0,0 0 0 0 0,1 1 0 0 0,-1-1 0 0 0,1 0 1 0 0,-1 0-1 0 0,1 1 0 0 0,0-1 0 0 0,-1 0 0 0 0,1 1 0 0 0,0-1 1 0 0,0 0-1 0 0,0 1 0 0 0,0-1 0 0 0,0 1 0 0 0,0-1 1 0 0,1 0-1 0 0,-1 1 0 0 0,0-1 0 0 0,1 0 0 0 0,-1 0-6 0 0,0 1 12 0 0,0-1 0 0 0,0 0-1 0 0,0 0 1 0 0,0 0-1 0 0,0 0 1 0 0,0 0-1 0 0,0 0 1 0 0,-1 0 0 0 0,1 0-1 0 0,0 0 1 0 0,-1 0-1 0 0,1 1 1 0 0,-1-2 0 0 0,1 1-1 0 0,-1 0 1 0 0,0 0-1 0 0,1 0 1 0 0,-1 0 0 0 0,0 0-1 0 0,0 0 1 0 0,0-1-1 0 0,1 1 1 0 0,-1 0 0 0 0,0-1-1 0 0,0 1 1 0 0,0-1-1 0 0,0 1-11 0 0,-28 16 323 0 0,14-11-165 0 0,0-1 0 0 0,0 0 0 0 0,-10 2-158 0 0,-29 8 209 0 0,26-4-156 0 0,-27 5-53 0 0,44-14-733 0 0,0 0 0 0 0,0-1-1 0 0,0 0 1 0 0,-2 0 733 0 0,15-2-1275 0 0,8 0-5 0 0</inkml:trace>
  <inkml:trace contextRef="#ctx0" brushRef="#br1" timeOffset="10340.069">5636 716 6448 0 0,'12'-4'481'0'0,"-1"-1"-1"0"0,10-4-480 0 0,-4-1 4275 0 0,-16 10-1747 0 0,0 0-2345 0 0,-1 0 0 0 0,1 0 0 0 0,-1 0 0 0 0,1 0 0 0 0,0 1 0 0 0,-1-1 0 0 0,1 0 0 0 0,-1 0 0 0 0,1 0 0 0 0,-1 1 0 0 0,0-1 0 0 0,1 0 0 0 0,-1 1 0 0 0,1-1 0 0 0,-1 0 0 0 0,1 1 0 0 0,-1-1 0 0 0,0 1 0 0 0,1-1 0 0 0,-1 1 0 0 0,0-1 0 0 0,0 1 0 0 0,1-1-183 0 0,7 12 386 0 0,-4-1-45 0 0,0 0-1 0 0,-1 0 0 0 0,-1 0 0 0 0,0 0 0 0 0,0 0 0 0 0,0 3-340 0 0,1 9 238 0 0,1 9 140 0 0,-1 0 1 0 0,-2 1-1 0 0,-1-1 0 0 0,-2 14-378 0 0,-8 16 294 0 0,4 37 14 0 0,6-88-402 0 0,-1-9 108 0 0,1-1-1 0 0,0 0 1 0 0,0 1-1 0 0,0-1 1 0 0,0 1-1 0 0,0-1 1 0 0,0 0-1 0 0,0 1 1 0 0,0-1 0 0 0,0 1-1 0 0,1-1 1 0 0,-1 0-1 0 0,1 1 1 0 0,-1-1-1 0 0,1 0 1 0 0,-1 1-1 0 0,1-1 1 0 0,0 0-1 0 0,0 0 1 0 0,-1 1-1 0 0,2-1-13 0 0,1 2-265 0 0,0 0-1 0 0,0 0 0 0 0,1-1 0 0 0,-1 0 0 0 0,0 0 1 0 0,1 0-1 0 0,0 0 0 0 0,-1 0 0 0 0,1 0 0 0 0,0-1 1 0 0,0 0-1 0 0,0 0 0 0 0,0 0 0 0 0,0 0 0 0 0,0-1 1 0 0,0 0-1 0 0,1 0 0 0 0,-1 0 0 0 0,0 0 1 0 0,0 0-1 0 0,0-1 0 0 0,0 0 0 0 0,2 0 266 0 0,6-4-6398 0 0</inkml:trace>
  <inkml:trace contextRef="#ctx0" brushRef="#br1" timeOffset="10819.433">6073 916 6448 0 0,'0'0'297'0'0,"2"0"-9"0"0,7-8-332 0 0,-9 4 304 0 0,-9 2 1435 0 0,6 1 5432 0 0,-3 3-5881 0 0,2 1-1007 0 0,-1 0 1 0 0,1 1 0 0 0,0 0-1 0 0,0 0 1 0 0,0 0-1 0 0,1 0 1 0 0,-1 0 0 0 0,1 1-1 0 0,-1 2-239 0 0,-6 10 472 0 0,2 0 0 0 0,-1 3-472 0 0,0 0 270 0 0,5-10-201 0 0,0 0 1 0 0,0 1-1 0 0,1-1 0 0 0,0 1 0 0 0,1 0 0 0 0,1 0 0 0 0,-1 0 0 0 0,2 0 0 0 0,-1 0 0 0 0,2 0 0 0 0,0 6-69 0 0,0-9 0 0 0,5-3 0 0 0,-5-5 8 0 0,0 0 0 0 0,-1 0-1 0 0,1 0 1 0 0,0 1 0 0 0,0-1-1 0 0,-1 0 1 0 0,1 0-1 0 0,0 0 1 0 0,0 0 0 0 0,0-1-1 0 0,-1 1 1 0 0,1 0 0 0 0,0 0-1 0 0,0 0 1 0 0,-1-1-1 0 0,1 1 1 0 0,0 0 0 0 0,0-1-1 0 0,-1 1 1 0 0,1-1 0 0 0,0 1-1 0 0,-1 0 1 0 0,1-1 0 0 0,-1 0-1 0 0,1 1 1 0 0,0-1-1 0 0,-1 1 1 0 0,1-1-8 0 0,-1 0 28 0 0,3-2 16 0 0,0 0 0 0 0,-1-1 0 0 0,1 0 1 0 0,-1 1-1 0 0,0-1 0 0 0,0 0 0 0 0,0 0 0 0 0,0 0 1 0 0,-1-1-1 0 0,1-1-44 0 0,8-46-708 0 0,-6 26 844 0 0,-1 6-136 0 0,-2 12 0 0 0,0-1 0 0 0,1 1 0 0 0,0 0 0 0 0,2-4 0 0 0,-1 7 0 0 0,0 7 0 0 0,0 6 258 0 0,0-1 0 0 0,0 1-1 0 0,-1 0 1 0 0,0 0 0 0 0,0 0-1 0 0,-1 0 1 0 0,1 7-258 0 0,-1-4 31 0 0,0-1 0 0 0,1 1 1 0 0,1-1-1 0 0,0 0 0 0 0,1 3-31 0 0,-1-6 14 0 0,0-1-1 0 0,1 0 0 0 0,0 0 1 0 0,0 0-1 0 0,0-1 0 0 0,3 4-13 0 0,-4-6 8 0 0,0 0-1 0 0,0 0 0 0 0,0 0 0 0 0,1-1 1 0 0,-1 1-1 0 0,1-1 0 0 0,-1 0 0 0 0,1 0 1 0 0,0 0-1 0 0,0 0 0 0 0,3 0-7 0 0,2 1-20 0 0,0-1 1 0 0,1 0-1 0 0,-1-1 0 0 0,1-1 0 0 0,0 1 0 0 0,-1-1 0 0 0,1-1 0 0 0,-1 0 0 0 0,1 0 1 0 0,-1-1-1 0 0,3 0 20 0 0,3 0-85 0 0,-13 2 29 0 0,0 0 0 0 0,-1 0 0 0 0,1 0 0 0 0,0-1 0 0 0,0 1 0 0 0,0 0 0 0 0,-1-1 0 0 0,1 1 0 0 0,0-1 0 0 0,0 0 0 0 0,-1 1-1 0 0,1-1 1 0 0,-1 0 0 0 0,1 0 0 0 0,-1 0 0 0 0,2-1 56 0 0,-1 0-37 0 0,4-3-688 0 0,0 0-1 0 0,-1 0 1 0 0,0-1 0 0 0,1 0 0 0 0,-2 0 0 0 0,1-1 0 0 0,3-6 725 0 0,11-22-2320 0 0,-2 0-14 0 0</inkml:trace>
  <inkml:trace contextRef="#ctx0" brushRef="#br1" timeOffset="11138.12">6450 893 2304 0 0,'-11'-2'532'0'0,"9"2"1395"0"0,1 0-1336 0 0,0 0 0 0 0,0 0 0 0 0,1 0 0 0 0,-1 0 0 0 0,0 1 1 0 0,0-1-1 0 0,0 0 0 0 0,0 1 0 0 0,0-1 0 0 0,0 1 1 0 0,0-1-1 0 0,0 1 0 0 0,1-1 0 0 0,-1 1 0 0 0,0-1 0 0 0,0 1 1 0 0,1 0-1 0 0,-1-1 0 0 0,0 1 0 0 0,0 0-591 0 0,0 2 313 0 0,-1-1 1 0 0,1 0-1 0 0,0 1 0 0 0,0-1 0 0 0,0 1 0 0 0,0 0 0 0 0,0-1 1 0 0,0 2-314 0 0,0 1-11 0 0,0 1 0 0 0,0 0 0 0 0,1 0 0 0 0,0 0 0 0 0,0 0 0 0 0,0 0 0 0 0,1 3 11 0 0,2 6 189 0 0,0-1 0 0 0,1 0 0 0 0,1 0 0 0 0,0 0-1 0 0,6 10-188 0 0,4 10 664 0 0,-14-33-502 0 0,-2 1-134 0 0,1-1 1 0 0,0 1 0 0 0,-1-1-1 0 0,1 1 1 0 0,0-1 0 0 0,-1 1-1 0 0,0-1 1 0 0,1 1 0 0 0,-1-1-1 0 0,0 0 1 0 0,0 1 0 0 0,0-1-1 0 0,0 0 1 0 0,0 0 0 0 0,0 0-1 0 0,0 0 1 0 0,0 0 0 0 0,0 0-1 0 0,-1 0 1 0 0,1 0 0 0 0,0 0-1 0 0,-1 0 1 0 0,1-1 0 0 0,0 1-1 0 0,-1 0 1 0 0,0-1-29 0 0,0 1 84 0 0,-4 3 62 0 0,0-1 0 0 0,-1 0 0 0 0,0 0 0 0 0,1-1 0 0 0,-1 0 0 0 0,0 0-1 0 0,0 0 1 0 0,-1-1 0 0 0,-4 0-146 0 0,-1 1-224 0 0,11-2 211 0 0,1 1 0 0 0,-1-1-1 0 0,0 1 1 0 0,1-1-1 0 0,-1 0 1 0 0,0 0 0 0 0,1 0-1 0 0,-1 0 1 0 0,0 0-1 0 0,0 0 1 0 0,1-1-1 0 0,-1 1 1 0 0,0-1 0 0 0,1 1-1 0 0,-1-1 1 0 0,1 1-1 0 0,-1-1 1 0 0,-1 0 13 0 0,3 0-281 0 0,0 1-21 0 0,0 0 13 0 0,0 0 62 0 0,0 0 31 0 0,0 0 4 0 0,1 0 47 0 0,-1-1 0 0 0,1 1 0 0 0,0-1 0 0 0,0 1 0 0 0,-1 0 0 0 0,1-1 0 0 0,0 1-1 0 0,0 0 1 0 0,-1 0 0 0 0,1 0 0 0 0,0-1 0 0 0,0 1 0 0 0,0 0 0 0 0,0 0 0 0 0,0 0 145 0 0,1 0-494 0 0,17-7-5682 0 0,-9 7 919 0 0</inkml:trace>
  <inkml:trace contextRef="#ctx0" brushRef="#br1" timeOffset="11772.003">6584 1027 11976 0 0,'0'0'266'0'0,"0"0"44"0"0,0 0 15 0 0,2 0-26 0 0,38-6 1045 0 0,-35 6-1021 0 0,-1-1 0 0 0,0 0 0 0 0,1 1 0 0 0,-1-2 0 0 0,0 1 0 0 0,3-1-323 0 0,-3 0 153 0 0,1 0 0 0 0,-1 1 0 0 0,0 0 0 0 0,1 0 0 0 0,-1 0-1 0 0,4 1-152 0 0,7-1 359 0 0,-1-1 0 0 0,0 0 0 0 0,0-1 0 0 0,3-1-359 0 0,-4 1 348 0 0,-11 2-244 0 0,0 0 0 0 0,0 0-1 0 0,0 0 1 0 0,-1 0 0 0 0,1 0-1 0 0,0 0 1 0 0,-1-1-1 0 0,1 1 1 0 0,-1 0 0 0 0,0-1-1 0 0,1 1 1 0 0,-1-1-1 0 0,0 1 1 0 0,0-1 0 0 0,0 0-1 0 0,0 0 1 0 0,0 1 0 0 0,0-1-1 0 0,-1 0 1 0 0,1 0-1 0 0,0 0-103 0 0,-1 1 4 0 0,0 1 0 0 0,0-1-1 0 0,0 1 1 0 0,0-1-1 0 0,0 1 1 0 0,0-1 0 0 0,-1 1-1 0 0,1-1 1 0 0,0 1-1 0 0,0-1 1 0 0,0 1 0 0 0,0 0-1 0 0,0-1 1 0 0,-1 1-1 0 0,1-1 1 0 0,0 1 0 0 0,-1 0-1 0 0,1-1 1 0 0,0 1-1 0 0,0-1 1 0 0,-1 1-1 0 0,1 0 1 0 0,-1-1 0 0 0,1 1-1 0 0,0 0 1 0 0,-1 0-1 0 0,1-1 1 0 0,-1 1 0 0 0,1 0-1 0 0,0 0 1 0 0,-1 0-1 0 0,1 0 1 0 0,-1-1 0 0 0,1 1-1 0 0,-1 0 1 0 0,1 0-1 0 0,-1 0-3 0 0,-1 0 11 0 0,-1-2 16 0 0,1 1-1 0 0,0 0 0 0 0,-1 0 0 0 0,1 0 1 0 0,-1 1-1 0 0,1-1 0 0 0,-1 1 1 0 0,1-1-1 0 0,-1 1 0 0 0,1 0 0 0 0,-1 0 1 0 0,0 0-1 0 0,1 0 0 0 0,-1 0 1 0 0,1 1-1 0 0,-1-1 0 0 0,1 1 0 0 0,-1-1 1 0 0,1 1-1 0 0,-1 0 0 0 0,0 1-26 0 0,-28 7 418 0 0,-15 5 405 0 0,42-12-874 0 0,0 0 0 0 0,0 0 0 0 0,0 0 0 0 0,1 0 0 0 0,-1 1 0 0 0,0 0-1 0 0,1-1 1 0 0,-4 5 51 0 0,5-5-3 0 0,0 0 0 0 0,1 0 0 0 0,-1 0 0 0 0,0 1 0 0 0,1-1 0 0 0,0 1 0 0 0,-1-1 0 0 0,1 1 0 0 0,0-1-1 0 0,0 1 1 0 0,0 0 0 0 0,1 0 0 0 0,-1-1 0 0 0,1 1 0 0 0,-1 0 0 0 0,1 0 0 0 0,0 0 0 0 0,0-1 0 0 0,0 1 0 0 0,1 0 0 0 0,-1 0-1 0 0,1 0 1 0 0,-1 0 0 0 0,1-1 0 0 0,0 1 0 0 0,0 0 0 0 0,0-1 0 0 0,1 1 0 0 0,-1-1 0 0 0,0 1 0 0 0,1-1 0 0 0,0 0-1 0 0,-1 1 1 0 0,1-1 0 0 0,2 1 3 0 0,0 0 33 0 0,1 0-1 0 0,-1 0 0 0 0,1 0 1 0 0,0-1-1 0 0,0 1 1 0 0,0-1-1 0 0,0-1 0 0 0,1 1 1 0 0,-1-1-1 0 0,0 0 1 0 0,1 0-1 0 0,-1 0 0 0 0,1-1-32 0 0,13 1-129 0 0,0-2 0 0 0,0 0-1 0 0,3-1 130 0 0,-14 1 123 0 0,-1 0-116 0 0,-1-1-1 0 0,1 0 0 0 0,-1 0 1 0 0,0 0-1 0 0,0-1 1 0 0,0 0-1 0 0,0 0 0 0 0,0-1 1 0 0,-1 1-1 0 0,0-1 1 0 0,4-4-7 0 0,22-13 1 0 0,0 1 20 0 0,-25 15-12 0 0,1 0-1 0 0,1 1 1 0 0,-1-1 0 0 0,1 2-1 0 0,-1-1 1 0 0,1 1 0 0 0,0 0-1 0 0,0 0 1 0 0,8 0-9 0 0,-11 2 75 0 0,1 0 0 0 0,0 1 0 0 0,-1 0 1 0 0,1 0-1 0 0,0 0 0 0 0,-1 1-75 0 0,-3-1-27 0 0,1 0 1 0 0,-1 1-1 0 0,0 0 1 0 0,0-1-1 0 0,0 1 1 0 0,0 0-1 0 0,0 0 1 0 0,0 0-1 0 0,0 1 1 0 0,-1-1-1 0 0,1 0 1 0 0,0 1-1 0 0,-1-1 1 0 0,1 1-1 0 0,-1-1 1 0 0,2 2 26 0 0,6 8-506 0 0,-7-9 453 0 0,0 0-1 0 0,0 0 1 0 0,-1 1 0 0 0,1-1-1 0 0,0 0 1 0 0,-1 1-1 0 0,0 0 1 0 0,1-1-1 0 0,-1 1 1 0 0,0 0-1 0 0,0-1 1 0 0,0 2 53 0 0,1 5 240 0 0,3 14 260 0 0,-1 0-1 0 0,0 0 1 0 0,-2 0 0 0 0,0 0-500 0 0,-2-24 38 0 0,0-1 1 0 0,1 1-1 0 0,-1 0 1 0 0,1 0 0 0 0,0 0-1 0 0,-1 0 1 0 0,1 0 0 0 0,0 0-1 0 0,0 0 1 0 0,0 0 0 0 0,-1 1-1 0 0,1-1 1 0 0,1 0-39 0 0,6-9-340 0 0,2-8 503 0 0,0 1-1 0 0,2 0 1 0 0,0 0-1 0 0,6-4-162 0 0,57-60 390 0 0,-60 67-779 0 0,1-1 1 0 0,0 2-1 0 0,3-2 389 0 0,12-2-7172 0 0,-16 11-173 0 0</inkml:trace>
  <inkml:trace contextRef="#ctx0" brushRef="#br2" timeOffset="48346.844">2825 1631 3224 0 0,'6'-14'312'0'0,"1"-2"54"0"0,-4 7 371 0 0,1-1 1 0 0,0 1-1 0 0,1 0 1 0 0,0 0-1 0 0,1 1 0 0 0,0-1 1 0 0,4-3-738 0 0,-4-1 469 0 0,-5 12-383 0 0,-1-1-1 0 0,1 1 1 0 0,-1 0 0 0 0,1 0 0 0 0,-1 0 0 0 0,1 0-1 0 0,-1 0 1 0 0,1-1 0 0 0,0 1 0 0 0,0 0 0 0 0,-1 1 0 0 0,1-1-1 0 0,0 0 1 0 0,0 0 0 0 0,0 0 0 0 0,0 0 0 0 0,0 1-86 0 0,-2 4 4463 0 0,-9 16-3673 0 0,-1 1-669 0 0,-16 33 370 0 0,-1-1 0 0 0,-3-1 0 0 0,-18 21-491 0 0,-6 12 512 0 0,-17 40-512 0 0,-16 25 104 0 0,62-113-35 0 0,-2-1-1 0 0,-1-1 0 0 0,-20 16-68 0 0,19-20 18 0 0,2 1 0 0 0,0 1 0 0 0,3 1-1 0 0,0 2-17 0 0,-37 67-1824 0 0,53-83 885 0 0</inkml:trace>
  <inkml:trace contextRef="#ctx0" brushRef="#br2" timeOffset="49319.759">2928 1523 5640 0 0,'0'0'257'0'0,"0"0"-2"0"0,0 0-87 0 0,0 0 228 0 0,-3-4 341 0 0,3 4 7424 0 0,5 4-7970 0 0,0 0-1 0 0,-1 0 0 0 0,0 1 0 0 0,0 0 1 0 0,0 0-1 0 0,-1 0 0 0 0,2 2-190 0 0,17 22 645 0 0,-14-18-454 0 0,1 0-1 0 0,-2 1 1 0 0,1 0-1 0 0,-2 0 0 0 0,1 2-190 0 0,13 21 240 0 0,56 101 724 0 0,-66-121-869 0 0,1 0 0 0 0,8 8-95 0 0,15 22 150 0 0,8 13-653 0 0,35 36 503 0 0,-31-39 773 0 0,26 42-773 0 0,15 28 458 0 0,-66-94-494 0 0,7 4 36 0 0,21 31 19 0 0,-30-40 89 0 0,-9-11 31 0 0,0 0 1 0 0,3 6-140 0 0,-6-10 209 0 0,0 1 0 0 0,8 8-209 0 0,3 6 212 0 0,-14-22-175 0 0,-1 1-1 0 0,1 0 0 0 0,0-1 1 0 0,3 3-37 0 0,0 0 79 0 0,0 1 1 0 0,0 0 0 0 0,0 0-1 0 0,2 6-79 0 0,-1-5-9 0 0,-5-9 27 0 0,11 9 120 0 0,-13-8-83 0 0,-1-1-9 0 0,0 0-95 0 0,0 0-30 0 0,0 0-127 0 0,0 0-533 0 0,0 0-233 0 0,0 0-1192 0 0,0 0-4586 0 0</inkml:trace>
  <inkml:trace contextRef="#ctx0" brushRef="#br2" timeOffset="50152.549">2279 2397 2760 0 0,'5'-2'106'0'0,"1"1"113"0"0,8 1 7320 0 0,-14 0-7453 0 0,1 0 1 0 0,-1 0 0 0 0,1 0-1 0 0,-1 0 1 0 0,1 0 0 0 0,-1 0-1 0 0,0 0 1 0 0,1 0 0 0 0,-1 0-1 0 0,1 1 1 0 0,-1-1 0 0 0,0 0-1 0 0,1 0 1 0 0,-1 0 0 0 0,1 0-1 0 0,-1 1 1 0 0,0-1-1 0 0,1 0 1 0 0,-1 0 0 0 0,0 1-1 0 0,1-1 1 0 0,-1 0 0 0 0,0 1-1 0 0,1-1 1 0 0,-1 0 0 0 0,0 1-1 0 0,0-1 1 0 0,1 0 0 0 0,-1 1-1 0 0,0-1 1 0 0,0 1 0 0 0,0-1-1 0 0,0 0 1 0 0,0 1 0 0 0,1-1-1 0 0,-1 1 1 0 0,0-1 0 0 0,0 1-1 0 0,0-1 1 0 0,0 1 0 0 0,0-1-1 0 0,0 0 1 0 0,0 1 0 0 0,-1-1-1 0 0,1 1 1 0 0,0-1 0 0 0,0 0-1 0 0,0 1 1 0 0,0-1-87 0 0,-11 25 796 0 0,7-17-416 0 0,-27 62 2043 0 0,26-60-2132 0 0,-1 0-1 0 0,0-1 1 0 0,0 0 0 0 0,-1 0-1 0 0,-6 7-290 0 0,9-12 10 0 0,0 1 1 0 0,1-1-1 0 0,0 1 0 0 0,0 0 1 0 0,0 0-1 0 0,0 0 0 0 0,1 1 1 0 0,0-1-1 0 0,0 1-10 0 0,0 1 0 0 0,-1 0 0 0 0,0-1 0 0 0,0 1 0 0 0,-4 4 0 0 0,-55 70-1446 0 0,25-34 1156 0 0,-17 23 354 0 0,36-51-1448 0 0,18-19-4695 0 0</inkml:trace>
  <inkml:trace contextRef="#ctx0" brushRef="#br2" timeOffset="52521.86">3920 2787 5152 0 0,'0'0'233'0'0,"0"0"48"0"0,0 0 54 0 0,0 0 17 0 0,0 0 7 0 0,0 0-71 0 0,0 0-303 0 0,0 0-134 0 0,0 0-31 0 0,1 0 26 0 0,3 0 149 0 0,-3 0 133 0 0,-1 0 32 0 0,0 0 7 0 0,0 0 3 0 0,0 0 12 0 0,0 0 2 0 0,7 6 204 0 0,-4-5-274 0 0,-3-1-1 0 0,0 0-1 0 0,0 0 1 0 0,0 0 0 0 0,0 0 0 0 0,1 0 0 0 0,-1 0 0 0 0,0 0-1 0 0,0 0 1 0 0,0 0 0 0 0,0 0 0 0 0,0 0 0 0 0,1 0-1 0 0,-1 0 1 0 0,0 0 0 0 0,0 1 0 0 0,0-1 0 0 0,0 0 0 0 0,0 0-1 0 0,1 0 1 0 0,-1 0 0 0 0,0 0 0 0 0,0 0 0 0 0,0 0 0 0 0,0 1-1 0 0,0-1 1 0 0,0 0 0 0 0,0 0 0 0 0,0 0 0 0 0,1 0-1 0 0,-1 0 1 0 0,0 1 0 0 0,0-1 0 0 0,0 0 0 0 0,0 0 0 0 0,0 0-1 0 0,0 0 1 0 0,0 1 0 0 0,0-1 0 0 0,0 0 0 0 0,0 0 0 0 0,0 0-1 0 0,0 0 1 0 0,0 1 0 0 0,0-1 0 0 0,0 0-113 0 0,-1 7 1114 0 0,1-6-879 0 0,0-1-3 0 0,-12 8 344 0 0,-8-2 152 0 0,-63-14 527 0 0,67 7-1158 0 0,0-1-1 0 0,0 0 1 0 0,0-1-97 0 0,-21-4 766 0 0,-65-5-44 0 0,-34 1 111 0 0,14 1-742 0 0,-5 5-91 0 0,-233-7 384 0 0,327 10-382 0 0,-100 1-285 0 0,-35 8 283 0 0,133-5 35 0 0,-3-1-53 0 0,-1 1 128 0 0,0 1 0 0 0,-20 4-110 0 0,21-1-170 0 0,-12 0 170 0 0,15-3 184 0 0,-23 6-184 0 0,7 0 0 0 0,-23 6 0 0 0,-4-1 0 0 0,52-7 9 0 0,-16 1-9 0 0,19-4-80 0 0,0 1-1 0 0,-10 5 81 0 0,-18 2-29 0 0,37-9 136 0 0,-1 0-1 0 0,-13 6-106 0 0,-54 16-80 0 0,61-20 81 0 0,16-4-13 0 0,-1 0-1 0 0,1 0 1 0 0,0 1 0 0 0,0 0-1 0 0,0 0 1 0 0,-1 1 12 0 0,6-3-2 0 0,-1 0-1 0 0,1 0 1 0 0,0 0 0 0 0,0 0-1 0 0,0 0 1 0 0,0 0 0 0 0,0 0 0 0 0,0 0-1 0 0,0 0 1 0 0,0 0 0 0 0,0 0-1 0 0,0 1 1 0 0,0-1 0 0 0,0 0-1 0 0,0 0 1 0 0,0 0 0 0 0,0 0-1 0 0,0 0 1 0 0,0 0 0 0 0,0 0-1 0 0,0 0 1 0 0,0 0 0 0 0,0 0-1 0 0,0 0 1 0 0,0 1 0 0 0,0-1-1 0 0,0 0 1 0 0,0 0 0 0 0,0 0 0 0 0,0 0-1 0 0,0 0 1 0 0,0 0 0 0 0,0 0-1 0 0,0 0 1 0 0,0 0 0 0 0,0 0-1 0 0,0 0 1 0 0,0 0 0 0 0,0 0-1 0 0,0 0 1 0 0,0 1 0 0 0,1-1-1 0 0,-1 0 1 0 0,0 0 0 0 0,0 0-1 0 0,0 0 1 0 0,0 0 0 0 0,0 0-1 0 0,0 0 1 0 0,0 0 0 0 0,0 0-1 0 0,0 0 1 0 0,0 0 0 0 0,0 0 0 0 0,0 0-1 0 0,1 0 1 0 0,-1 0 0 0 0,0 0-1 0 0,0 0 1 0 0,0 0 0 0 0,0 0-1 0 0,0 0 1 0 0,0 0 0 0 0,0 0-1 0 0,0 0 3 0 0,11 2-207 0 0,13 1 248 0 0,-20-3-66 0 0,0 0 0 0 0,1 0 1 0 0,-1 0-1 0 0,0 1 1 0 0,0 0-1 0 0,0 0 0 0 0,0 0 1 0 0,0 0-1 0 0,-1 0 1 0 0,1 1-1 0 0,0 0 0 0 0,0 0 1 0 0,-1 0-1 0 0,1 0 0 0 0,0 1 25 0 0,1 0-7 0 0,0-1 0 0 0,0 0 0 0 0,0 0-1 0 0,0-1 1 0 0,1 0 0 0 0,-1 0 0 0 0,0 0 0 0 0,1 0-1 0 0,3-1 8 0 0,14 3 1 0 0,91 15-13 0 0,23 3-48 0 0,1 1-36 0 0,-53-6 96 0 0,-42-8 0 0 0,1-1 0 0 0,12-1 0 0 0,71 7 64 0 0,-112-11-64 0 0,2 1 0 0 0,0-1 0 0 0,10-1 0 0 0,44 2 73 0 0,12 4-73 0 0,-11-1 26 0 0,13-2-26 0 0,-16-2-111 0 0,-30 0 115 0 0,32-3-4 0 0,9 0 0 0 0,-56 0 0 0 0,52-6 0 0 0,46-1 0 0 0,-64 2 0 0 0,-16 2 0 0 0,4-3 0 0 0,8-1 60 0 0,39 1-60 0 0,-68 5 4 0 0,54-4-4 0 0,23-2 0 0 0,-10-5 0 0 0,-7-1 54 0 0,-83 14-50 0 0,5-1 7 0 0,0 0 1 0 0,0 0-1 0 0,0-1 0 0 0,-1 1 1 0 0,1-2-1 0 0,0 1 1 0 0,1-1-12 0 0,-1 1 14 0 0,0 1 0 0 0,0-1 1 0 0,0 2-1 0 0,0-1 0 0 0,1 1 0 0 0,-1 0 1 0 0,0 0-1 0 0,2 1-14 0 0,-2 0 1 0 0,0 0 1 0 0,-1-1-1 0 0,1 0 0 0 0,0 0 0 0 0,0-1 0 0 0,-1 0 1 0 0,1 0-1 0 0,-1 0 0 0 0,1-1 0 0 0,0 0-1 0 0,10-2 2 0 0,-14 4-11 0 0,0-1 0 0 0,-1 1 0 0 0,1-1 0 0 0,-1 1 1 0 0,1-1-1 0 0,-1 0 0 0 0,1 0 0 0 0,-1 0 0 0 0,0 0 0 0 0,1 0 0 0 0,0-1 9 0 0,2-20-40 0 0,-5 22 47 0 0,0-1 0 0 0,1 1 0 0 0,-1 0 0 0 0,0-1-1 0 0,0 1 1 0 0,0-1 0 0 0,0 1 0 0 0,0 0-1 0 0,0-1 1 0 0,0 1 0 0 0,0 0 0 0 0,0-1 0 0 0,0 1-1 0 0,-1-1 1 0 0,1 1 0 0 0,0 0 0 0 0,0-1-1 0 0,0 1 1 0 0,0 0 0 0 0,0-1 0 0 0,-1 1 0 0 0,1 0-1 0 0,0-1 1 0 0,0 1 0 0 0,-1 0-7 0 0,-1-5 166 0 0,0-6-15 0 0,2 11-162 0 0,0-1 0 0 0,-1 1 0 0 0,1 0 0 0 0,0-1 0 0 0,0 1 0 0 0,0-1 0 0 0,0 1 0 0 0,0-1 0 0 0,-1 1 0 0 0,1-1 0 0 0,0 1 0 0 0,0-1 0 0 0,0 1 0 0 0,0-1 0 0 0,1 1 0 0 0,-1-1 0 0 0,0 1 0 0 0,0-1 0 0 0,0 1 0 0 0,0-1 0 0 0,0 1 0 0 0,1-1 0 0 0,-1 1 0 0 0,0 0 0 0 0,0-1 0 0 0,1 1 0 0 0,-1-1 0 0 0,0 1 0 0 0,1-1 11 0 0,-1-13-152 0 0,1 8 152 0 0,-3 2 0 0 0,0 1 0 0 0,1 2 3 0 0,0 0 0 0 0,1 0-1 0 0,-1 1 1 0 0,0-1 0 0 0,0 0-1 0 0,0 1 1 0 0,0-1 0 0 0,0 1-1 0 0,0-1 1 0 0,0 1 0 0 0,0-1-1 0 0,0 1 1 0 0,-1 0-1 0 0,1 0 1 0 0,0-1 0 0 0,0 1-1 0 0,0 0 1 0 0,0 0 0 0 0,-1 0-3 0 0,-2 0 128 0 0,-2-2 21 0 0,-1 0 0 0 0,0 0 0 0 0,0 0 0 0 0,1-1-1 0 0,-1 0 1 0 0,-4-3-149 0 0,-44-15 182 0 0,32 13-136 0 0,0 1-1 0 0,-15-1-45 0 0,-13-5-63 0 0,-23-3-314 0 0,28 7-550 0 0,13 3-56 0 0,-4 3-44 0 0</inkml:trace>
  <inkml:trace contextRef="#ctx0" brushRef="#br2" timeOffset="53928.994">1955 2935 2760 0 0,'0'0'359'0'0,"0"0"465"0"0,0 0 205 0 0,0 0 40 0 0,0 0-88 0 0,0 0-406 0 0,13-18 4228 0 0,-12 17-4773 0 0,0 0 42 0 0,-1 1-51 0 0,0 0 1 0 0,0 0-1 0 0,0 0 0 0 0,0-1 0 0 0,0 1 0 0 0,0 0 0 0 0,0 0 0 0 0,0 0 1 0 0,0 0-1 0 0,0-1 0 0 0,0 1 0 0 0,0 0 0 0 0,0 0 0 0 0,0 0 1 0 0,0-1-1 0 0,0 1 0 0 0,0 0 0 0 0,0 0 0 0 0,1 0 0 0 0,-1 0 0 0 0,0 0 1 0 0,0-1-1 0 0,0 1 0 0 0,0 0 0 0 0,0 0 0 0 0,0 0 0 0 0,1 0 0 0 0,-1 0 1 0 0,0 0-1 0 0,0 0 0 0 0,0 0 0 0 0,1-1 0 0 0,-1 1 0 0 0,0 0 0 0 0,0 0 1 0 0,0 0-1 0 0,0 0 0 0 0,1 0 0 0 0,-1 0 0 0 0,0 0 0 0 0,0 0 1 0 0,0 0-1 0 0,1 0 0 0 0,-1 0 0 0 0,0 0-21 0 0,10 0 1575 0 0,-10 0-1452 0 0,1 0 42 0 0,12 3 712 0 0,8 12-648 0 0,-17-13-152 0 0,0 0-1 0 0,0 1 1 0 0,-1-1 0 0 0,1 1-1 0 0,-1 0 1 0 0,0 0-1 0 0,3 3-76 0 0,34 49 960 0 0,-33-39-762 0 0,3 4 132 0 0,5 1-40 0 0,-9-12-203 0 0,1 0 1 0 0,0 0-1 0 0,0 0 1 0 0,1-1-1 0 0,8 7-87 0 0,94 63 329 0 0,-53-39-268 0 0,0 3 1 0 0,-3 2-1 0 0,19 22-61 0 0,-51-42 24 0 0,-1 2-1 0 0,0 2-23 0 0,-2-3 9 0 0,0 0-1 0 0,11 7-8 0 0,16 7 4 0 0,-34-29 16 0 0,1 0 0 0 0,-2 1 0 0 0,9 9-20 0 0,-2 1 51 0 0,1-1-1 0 0,1-1 1 0 0,0 0-1 0 0,2-2 0 0 0,16 11-50 0 0,-25-19-800 0 0,0 1-1 0 0,-1 0 0 0 0,0 0 1 0 0,4 7 800 0 0,-6-6-1345 0 0</inkml:trace>
  <inkml:trace contextRef="#ctx0" brushRef="#br2" timeOffset="54818.94">3867 2890 2304 0 0,'0'0'101'0'0,"0"0"258"0"0,0 0 997 0 0,0 0 437 0 0,0 0 88 0 0,0 0-197 0 0,0 0-910 0 0,0 0-402 0 0,0 0-79 0 0,0 0 14 0 0,0 0 131 0 0,-1 9 1422 0 0,-2-5-1692 0 0,0 0 0 0 0,0 0 0 0 0,0 0 1 0 0,1 0-1 0 0,0 0 0 0 0,-1 1 0 0 0,1-1 0 0 0,1 1 0 0 0,-2 3-168 0 0,-13 26 827 0 0,-3-7-453 0 0,-2-1 0 0 0,-1-1 1 0 0,-1-1-1 0 0,-14 11-374 0 0,-38 41 312 0 0,52-53-77 0 0,0-1-1 0 0,-7 3-234 0 0,-21 21 201 0 0,30-27-2 0 0,-16 11-199 0 0,-13 10 187 0 0,24-18 118 0 0,-17 11-305 0 0,27-21 79 0 0,-3 1 7 0 0,-24 21 112 0 0,22-17-61 0 0,-2 0-1 0 0,-12 7-136 0 0,7-5 19 0 0,-8 8-19 0 0,-5 0 50 0 0,30-20-46 0 0,1-1-1 0 0,0 2 1 0 0,0 0-1 0 0,-2 2-3 0 0,-60 57 54 0 0,1-7 20 0 0,49-38-74 0 0,16-17 52 0 0,0 1-218 0 0,-4 0-5941 0 0,10-6 225 0 0</inkml:trace>
  <inkml:trace contextRef="#ctx0" brushRef="#br2" timeOffset="55881.327">2906 3819 3680 0 0,'0'0'284'0'0,"2"13"2026"0"0,0-9 2620 0 0,-2-2-4752 0 0,0 0-1 0 0,1 0 1 0 0,-1-1 0 0 0,0 1 0 0 0,0 0 0 0 0,0 0 0 0 0,0-1 0 0 0,-1 1-1 0 0,1 0 1 0 0,0 0 0 0 0,-1-1 0 0 0,1 1 0 0 0,-1-1 0 0 0,0 1 0 0 0,0 0-1 0 0,1-1 1 0 0,-1 1 0 0 0,0-1 0 0 0,0 1 0 0 0,0-1 0 0 0,0 0 0 0 0,-1 1-178 0 0,-28 32 1464 0 0,27-31-1380 0 0,0 0 0 0 0,0-1 0 0 0,0 1-1 0 0,0-1 1 0 0,-1 1 0 0 0,1-1 0 0 0,-1-1 0 0 0,0 1 0 0 0,1 0 0 0 0,-1-1 0 0 0,0 0 0 0 0,0 0-1 0 0,-1 1-83 0 0,-13 3 200 0 0,14-3-179 0 0,0 0 0 0 0,0-1 0 0 0,-1 0 0 0 0,1 0 0 0 0,0 0-1 0 0,-5 0-20 0 0,8-2 7 0 0,-1 1 1 0 0,1 0-1 0 0,-1 0 0 0 0,1 0 0 0 0,0-1 0 0 0,-1 1 0 0 0,1-1 0 0 0,-1 1 0 0 0,1-1 0 0 0,0 0 0 0 0,-1 1 0 0 0,1-1 0 0 0,0 0 0 0 0,0 0 0 0 0,-1 0 0 0 0,1 0 0 0 0,0 0 0 0 0,0 0 0 0 0,0 0 0 0 0,0 0 0 0 0,0 0 0 0 0,0-2-7 0 0,0 2 4 0 0,1-1-1 0 0,-1 0 1 0 0,1 1-1 0 0,-1-1 1 0 0,1 1-1 0 0,0-1 1 0 0,-1 1-1 0 0,1-1 1 0 0,0 0-1 0 0,0 1 1 0 0,0-1-1 0 0,1 0 1 0 0,-1 1-1 0 0,0-1 1 0 0,0 1-1 0 0,1-1 1 0 0,-1 0-1 0 0,1 1 1 0 0,0-1-1 0 0,-1 1 1 0 0,1 0-1 0 0,0-1 1 0 0,0 0-4 0 0,3-4-38 0 0,0 0 1 0 0,0 0 0 0 0,1 0-1 0 0,2-3 38 0 0,-2 5-22 0 0,0 0 1 0 0,0 0-1 0 0,0 1 0 0 0,1-1 1 0 0,-1 1-1 0 0,1 1 0 0 0,0-1 0 0 0,-1 1 1 0 0,6-2 21 0 0,17-7 24 0 0,-26 10-37 0 0,-1 0-1 0 0,0 1 0 0 0,0 0 0 0 0,1-1 0 0 0,-1 1 1 0 0,0 0-1 0 0,1 0 0 0 0,-1 0 0 0 0,0 0 0 0 0,1 0 1 0 0,-1 0-1 0 0,0 0 0 0 0,1 0 0 0 0,0 1 14 0 0,10 0-348 0 0,-11-1 376 0 0,0 0 0 0 0,0 0 0 0 0,0 0 0 0 0,0 0-1 0 0,0 0 1 0 0,0 0 0 0 0,0 0 0 0 0,0 1 0 0 0,0-1 0 0 0,0 0-1 0 0,-1 1 1 0 0,1-1 0 0 0,0 0 0 0 0,0 1 0 0 0,0-1 0 0 0,-1 1 0 0 0,1 0-1 0 0,0-1 1 0 0,0 1 0 0 0,-1-1 0 0 0,1 1 0 0 0,0 0 0 0 0,-1 0 0 0 0,1-1-1 0 0,-1 1 1 0 0,1 0 0 0 0,-1 0 0 0 0,0 0 0 0 0,1 0 0 0 0,-1-1 0 0 0,0 1-1 0 0,1 0 1 0 0,-1 0 0 0 0,0 0 0 0 0,0 0 0 0 0,0 1-28 0 0,0 0 60 0 0,0 0-1 0 0,0 0 1 0 0,0 1 0 0 0,-1-1 0 0 0,1 0 0 0 0,-1 0-1 0 0,1 0 1 0 0,-1 0 0 0 0,0 0 0 0 0,0 0 0 0 0,0 0-1 0 0,0 0 1 0 0,0 0 0 0 0,0 0 0 0 0,0-1 0 0 0,-1 1-1 0 0,1 0 1 0 0,-1-1 0 0 0,1 1 0 0 0,-1-1 0 0 0,0 0 0 0 0,1 1-1 0 0,-1-1 1 0 0,0 0 0 0 0,0 0 0 0 0,0 0 0 0 0,0 0-1 0 0,-1 0-59 0 0,-4 1-24 0 0,5-1 33 0 0,1 0 0 0 0,0-1-1 0 0,-1 1 1 0 0,1-1 0 0 0,-1 1 0 0 0,1-1 0 0 0,0 0 0 0 0,-1 1 0 0 0,1-1 0 0 0,-1 0-1 0 0,1 0 1 0 0,-1 0 0 0 0,1 0 0 0 0,-1 0 0 0 0,1 0 0 0 0,-1-1 0 0 0,1 1 0 0 0,0 0-1 0 0,-1-1 1 0 0,1 1 0 0 0,0-1 0 0 0,-1 0 0 0 0,1 1 0 0 0,0-1 0 0 0,-1 0 0 0 0,1 0-1 0 0,0 0 1 0 0,-1-1-9 0 0,1 2-3 0 0,0-1 0 0 0,0 0 0 0 0,0 1 0 0 0,0-1-1 0 0,1 0 1 0 0,-1 0 0 0 0,0 0 0 0 0,0 0-1 0 0,1 0 1 0 0,-1 0 0 0 0,1 0 0 0 0,-1 0 0 0 0,1 0-1 0 0,-1 0 1 0 0,1 0 0 0 0,-1-1 3 0 0,1 0-9 0 0,1 0 0 0 0,-1 0 1 0 0,1 1-1 0 0,-1-1 0 0 0,1 0 1 0 0,-1 0-1 0 0,1 0 0 0 0,0 0 0 0 0,0 1 1 0 0,0-2 8 0 0,3-4-183 0 0,0 0 0 0 0,0 0 0 0 0,1 0 1 0 0,0 0-1 0 0,0 1 0 0 0,0 0 0 0 0,1 0 0 0 0,0 0 0 0 0,3-1 183 0 0,-5 3-108 0 0,1 1-1 0 0,-1 0 0 0 0,1 0 0 0 0,0 0 1 0 0,0 1-1 0 0,0 0 0 0 0,0 0 0 0 0,1 0 1 0 0,-1 0-1 0 0,0 1 0 0 0,1 0 0 0 0,-1 0 1 0 0,1 1-1 0 0,1-1 109 0 0,2 2-43 0 0,-3 1 32 0 0,0 2 31 0 0,-5-3 91 0 0,1 17 670 0 0,-3-15-724 0 0,0 0-1 0 0,0 0 0 0 0,0-1 1 0 0,-1 1-1 0 0,1 0 0 0 0,-1-1 0 0 0,0 1 1 0 0,1-1-1 0 0,-1 0 0 0 0,0 1 1 0 0,0-1-1 0 0,-1 0 0 0 0,1 0 0 0 0,0 0 1 0 0,-1-1-1 0 0,1 1 0 0 0,-1 0 0 0 0,0-1 1 0 0,1 0-1 0 0,-1 1 0 0 0,0-1 1 0 0,0 0-1 0 0,-3 0-56 0 0,-5 2 29 0 0,-1-1 0 0 0,0 0 0 0 0,0-1 0 0 0,0-1 0 0 0,-6 0-29 0 0,14 0-21 0 0,1-1-1 0 0,-1 1 0 0 0,0-1 1 0 0,0 0-1 0 0,0 0 0 0 0,0-1 1 0 0,1 1-1 0 0,-1-1 0 0 0,1 0 1 0 0,-1 1-1 0 0,1-2 0 0 0,-3-1 22 0 0,6 4-17 0 0,-1-1-1 0 0,1 1 0 0 0,-1 0 1 0 0,1-1-1 0 0,0 1 0 0 0,0-1 0 0 0,-1 1 1 0 0,1-1-1 0 0,0 1 0 0 0,0-1 0 0 0,-1 1 1 0 0,1-1-1 0 0,0 1 0 0 0,0-1 1 0 0,0 1-1 0 0,0-1 0 0 0,0 1 0 0 0,0-1 1 0 0,0 1-1 0 0,0-1 0 0 0,0 1 0 0 0,0-1 1 0 0,0 0-1 0 0,0 1 0 0 0,0-1 1 0 0,0 1-1 0 0,0-1 0 0 0,1 1 0 0 0,-1-1 1 0 0,0 1-1 0 0,0-1 0 0 0,1 1 0 0 0,-1-1 1 0 0,0 1-1 0 0,1 0 0 0 0,-1-1 1 0 0,0 1-1 0 0,1-1 0 0 0,-1 1 0 0 0,1 0 1 0 0,-1-1-1 0 0,0 1 0 0 0,1 0 0 0 0,-1 0 1 0 0,1-1-1 0 0,-1 1 0 0 0,1 0 18 0 0,2-2-156 0 0,0 0-1 0 0,1 0 1 0 0,-1 0-1 0 0,0 1 1 0 0,1-1-1 0 0,1 1 157 0 0,0 0-48 0 0,-1 0-1 0 0,1 0 0 0 0,-1 1 0 0 0,1-1 0 0 0,-1 1 0 0 0,1 0 0 0 0,-1 1 0 0 0,1-1 0 0 0,0 1 0 0 0,-1 0 0 0 0,1 0 0 0 0,-1 0 1 0 0,1 1 47 0 0,-3-2 2 0 0,-1 1 0 0 0,1 0 0 0 0,-1 0 0 0 0,0-1 0 0 0,1 1 0 0 0,-1 0 0 0 0,0 0 0 0 0,1 0 0 0 0,-1 0 0 0 0,0 1 0 0 0,0-1 0 0 0,0 0 0 0 0,0 0 0 0 0,0 1 0 0 0,0-1 0 0 0,-1 1 0 0 0,1-1 0 0 0,0 1 0 0 0,-1-1 0 0 0,1 2-1 0 0,1 1 56 0 0,-2-3 67 0 0,0 5 117 0 0,0-5-196 0 0,1 1 0 0 0,-1-1 0 0 0,0 0 0 0 0,0 1 0 0 0,-1-1-1 0 0,1 0 1 0 0,0 1 0 0 0,0-1 0 0 0,-1 0 0 0 0,1 1 0 0 0,0-1-1 0 0,-1 0 1 0 0,0 0 0 0 0,1 1 0 0 0,-1-1 0 0 0,0 0 0 0 0,1 0-1 0 0,-1 0-43 0 0,-2 4 63 0 0,-1-1 0 0 0,1 0 0 0 0,-1 0 0 0 0,1 0 0 0 0,-1-1 0 0 0,0 0 0 0 0,0 1 0 0 0,-1-1 0 0 0,1 0 0 0 0,-1-1 0 0 0,1 1 0 0 0,-1-1 0 0 0,0 0-1 0 0,0 0 1 0 0,-2 0-63 0 0,2 0 44 0 0,1-1-80 0 0,0 0-1 0 0,-1 1 1 0 0,1-1-1 0 0,0-1 1 0 0,0 1-1 0 0,0-1 1 0 0,-1 1-1 0 0,-1-1 37 0 0,-9 1-310 0 0,15-1 249 0 0,-1 1 0 0 0,0-1 0 0 0,0 0-1 0 0,0 0 1 0 0,1 0 0 0 0,-1 0 0 0 0,0 0 0 0 0,0 0 0 0 0,0 0-1 0 0,0 0 1 0 0,1 0 0 0 0,-1 0 0 0 0,0-1 0 0 0,0 1 0 0 0,0 0 61 0 0,-7-9-4676 0 0,5 3-748 0 0</inkml:trace>
  <inkml:trace contextRef="#ctx0" brushRef="#br2" timeOffset="60460.09">1876 3822 3224 0 0,'0'0'391'0'0,"14"4"5104"0"0,-7-4-5069 0 0,-1 1 0 0 0,1-1 0 0 0,-1 0-1 0 0,1 0 1 0 0,-1 0 0 0 0,0-1-1 0 0,6-1-425 0 0,28-3 579 0 0,47 2 1107 0 0,2-4-1686 0 0,-14 1 385 0 0,-30 4-177 0 0,20-2 158 0 0,39-4 410 0 0,-83 7-690 0 0,-13 0-57 0 0,183-6 1083 0 0,-103-1-1046 0 0,139 2 502 0 0,-175 9-321 0 0,-31-2-97 0 0,0 0-1 0 0,0-1 0 0 0,2-2-149 0 0,23-1 653 0 0,42 3-653 0 0,-39 0 114 0 0,-11 3 13 0 0,-26-1-69 0 0,-1-1 0 0 0,0-1 0 0 0,4 0-58 0 0,123-8 369 0 0,-69 3-237 0 0,-12-1 183 0 0,24 3-315 0 0,-3-3 503 0 0,56 4-670 0 0,-3-4 236 0 0,-125 6-69 0 0,5 1 0 0 0,1-2 0 0 0,0 0 0 0 0,2-1 0 0 0,8 3 0 0 0,-19-1 0 0 0,0 1 0 0 0,-1-1 0 0 0,1 0 0 0 0,0 0 0 0 0,0 0 0 0 0,-1 0 0 0 0,1-1 0 0 0,0 0 0 0 0,4-1 16 0 0,6 1-28 0 0,14 2 222 0 0,-5-5-200 0 0,31 2-10 0 0,-48 2 0 0 0,0 0 0 0 0,0 1 0 0 0,0 0 0 0 0,0 0 0 0 0,5 1 0 0 0,1 1 0 0 0,6-3 0 0 0,2-1 0 0 0,-14 0 0 0 0,0 1 0 0 0,1 0 0 0 0,-1 0 0 0 0,1 0 0 0 0,4 2 0 0 0,-4-2 0 0 0,-7 0 0 0 0,5 0 0 0 0,21 0 0 0 0,-22 3 26 0 0,-2-1 15 0 0,12-1 30 0 0,-12-1 5 0 0,-1 0-4 0 0,10 22 173 0 0,-9-17-225 0 0,0 0 0 0 0,0 1 0 0 0,0-1 0 0 0,-1 1 0 0 0,0-1 0 0 0,0 5-20 0 0,-1 12-203 0 0,1-17 188 0 0,0 0 1 0 0,0-1-1 0 0,0 1 0 0 0,-1 0 1 0 0,0 0-1 0 0,0 1 15 0 0,-3 8 204 0 0,1 1-1 0 0,1-1 0 0 0,-1 4-203 0 0,3-11 142 0 0,-3 56 352 0 0,3-59-482 0 0,0 0 1 0 0,1 1 0 0 0,-1-1 0 0 0,1 0 0 0 0,0 0 0 0 0,0 2-13 0 0,0-2 15 0 0,0 0 1 0 0,0 0 0 0 0,0 0-1 0 0,-1 0 1 0 0,0 0 0 0 0,0 0-1 0 0,0 1-15 0 0,-2 13 40 0 0,-1 0 0 0 0,-3 10-40 0 0,5-24 7 0 0,0 0-1 0 0,1 0 0 0 0,-1 0 1 0 0,1 0-1 0 0,0 0 1 0 0,0 0-1 0 0,1 1 0 0 0,-1-1 1 0 0,1 0-1 0 0,0 0 1 0 0,0 0-1 0 0,0 0 0 0 0,1 1-6 0 0,-1-5 1 0 0,-1 3 4 0 0,0-1 0 0 0,1 0 0 0 0,-1 1 0 0 0,0-1 0 0 0,0 0 0 0 0,0 1 0 0 0,-1-1 0 0 0,1 1 0 0 0,0-1 0 0 0,-1 0 0 0 0,0 0 1 0 0,0 2-6 0 0,0-2-1 0 0,1 1 1 0 0,-1 0 0 0 0,0 0 0 0 0,1 0 0 0 0,0 0 0 0 0,0 0 0 0 0,0 0 0 0 0,0 1 0 0 0,1 5 5 0 0,0 2 51 0 0,0-1 0 0 0,1 0-1 0 0,0 0 1 0 0,1 0 0 0 0,0-1 0 0 0,2 5-56 0 0,-4-9-3 0 0,1 1 0 0 0,-1 0 0 0 0,0 0-1 0 0,0 0 1 0 0,-1 0 0 0 0,0 0 0 0 0,0 0-1 0 0,0 0 1 0 0,-1 0 0 0 0,-1 5 3 0 0,0 22-4 0 0,4-13 4 0 0,-1-17 0 0 0,-1 1 0 0 0,1 0 0 0 0,-1 0 0 0 0,0 0 0 0 0,0 0 0 0 0,-1 0 0 0 0,1 0 0 0 0,-2 6-8 0 0,1 0 0 0 0,1-1 0 0 0,-1 1 0 0 0,2 0 0 0 0,-1 0 0 0 0,1-1 0 0 0,1 1 0 0 0,0-1 0 0 0,1 4 8 0 0,1 20 0 0 0,-3-31 2 0 0,-1-1 0 0 0,0 0 0 0 0,1 0-1 0 0,-1 1 1 0 0,0-1 0 0 0,0 0 0 0 0,0 0 0 0 0,0 1-1 0 0,0-1 1 0 0,0 0 0 0 0,0 1 0 0 0,0-1 0 0 0,-1 0-1 0 0,1 0 1 0 0,-1 1 0 0 0,1-1 0 0 0,-1 0-1 0 0,1 0 1 0 0,-1 0 0 0 0,1 0 0 0 0,-1 0-2 0 0,0 1 2 0 0,0-1 0 0 0,1 0 0 0 0,-1 0-1 0 0,1 1 1 0 0,-1-1 0 0 0,1 0 0 0 0,-1 1 0 0 0,1-1 0 0 0,0 0 0 0 0,0 1 0 0 0,0-1-1 0 0,-1 1 1 0 0,1-1 0 0 0,1 1-2 0 0,-1-1 0 0 0,0 0 0 0 0,0 0 0 0 0,1 0 0 0 0,-1 0 0 0 0,1 0 0 0 0,-1 0 0 0 0,1 0 0 0 0,-1 0 0 0 0,1 0 0 0 0,0-1 0 0 0,-1 1 0 0 0,2 1 0 0 0,-2-2 0 0 0,1 1 0 0 0,-1-1 0 0 0,1 1 0 0 0,-1-1 0 0 0,1 1 0 0 0,-1-1 0 0 0,0 1 0 0 0,1-1 0 0 0,-1 1 0 0 0,0-1 0 0 0,1 1 0 0 0,-1-1 0 0 0,0 1 0 0 0,0 0 0 0 0,0-1 0 0 0,0 1 0 0 0,1 0 0 0 0,-1-1 0 0 0,0 1 0 0 0,0-1 0 0 0,0 1 0 0 0,0 0 0 0 0,0-1 0 0 0,-1 1 0 0 0,1 0 0 0 0,-5 8 0 0 0,5-8 0 0 0,-1 0 0 0 0,1-1 0 0 0,-1 1 0 0 0,1 0 0 0 0,0-1 0 0 0,-1 1 0 0 0,1 0 0 0 0,0-1 0 0 0,-1 1 0 0 0,1 0 0 0 0,0 0 0 0 0,0 0 0 0 0,0-1 0 0 0,0 1 0 0 0,0 0 0 0 0,0 0 0 0 0,0-1 0 0 0,0 1 0 0 0,0 0 0 0 0,0 0 0 0 0,0 0 0 0 0,0-1 0 0 0,1 1 0 0 0,-1 0 0 0 0,1 2 0 0 0,0 0 0 0 0,-1 1 0 0 0,1-1 0 0 0,-1 0 0 0 0,0 1 0 0 0,0-1 0 0 0,0 0 0 0 0,0 1 0 0 0,-1-1 0 0 0,1 0 0 0 0,-1 0 0 0 0,0 1 0 0 0,0-1 0 0 0,0 0 0 0 0,-1 3 0 0 0,1-5 0 0 0,1-1 0 0 0,0 1 0 0 0,0 0 0 0 0,-1 0 0 0 0,1 0 0 0 0,0-1 0 0 0,0 1 0 0 0,0 0 0 0 0,0 0 0 0 0,0 0 0 0 0,0-1 0 0 0,0 1 0 0 0,1 0 0 0 0,-1 0 0 0 0,0 0 0 0 0,0-1 0 0 0,1 1 0 0 0,-1 0 0 0 0,0 0 0 0 0,1-1 0 0 0,-1 1 0 0 0,1 0 0 0 0,-1-1 0 0 0,1 1 0 0 0,-1 0 0 0 0,1-1 0 0 0,-1 1 0 0 0,1-1 0 0 0,0 1 0 0 0,-1 0 0 0 0,1-1 0 0 0,0 1 0 0 0,0 0 0 0 0,-1 0 0 0 0,1 0 0 0 0,-1 0 0 0 0,1 0 0 0 0,-1 0 0 0 0,1 0 0 0 0,-1 0 0 0 0,1 0 0 0 0,-1 0 0 0 0,0 0 0 0 0,0 0 0 0 0,1 0 0 0 0,-1 0 0 0 0,0 0 0 0 0,0 1 0 0 0,-1 1 8 0 0,1-1-1 0 0,0 1 1 0 0,0 0-1 0 0,0 0 0 0 0,0-1 1 0 0,1 1-1 0 0,-1 0 1 0 0,1 0-1 0 0,0 2-7 0 0,1 0 0 0 0,-1 0-1 0 0,0 0 0 0 0,-1 0 1 0 0,1 1-1 0 0,-1 2 1 0 0,-3 11 0 0 0,3-18 0 0 0,0 0 0 0 0,0 0 0 0 0,0 0 0 0 0,0 0 0 0 0,1 0 0 0 0,-1 0 0 0 0,0 0 0 0 0,1 0 0 0 0,-1-1 0 0 0,1 1 0 0 0,-1 0 0 0 0,1 0 0 0 0,0 0 0 0 0,0 0 0 0 0,-1-1 0 0 0,0 1 0 0 0,1-1 0 0 0,-1 0 0 0 0,0 1 0 0 0,0-1 0 0 0,1 0 0 0 0,-1 1 0 0 0,0-1 0 0 0,0 0 0 0 0,0 1 0 0 0,1-1 0 0 0,-1 0 0 0 0,0 1 0 0 0,0-1 0 0 0,0 1 0 0 0,0-1 0 0 0,0 1 0 0 0,0-1 0 0 0,0 0 0 0 0,0 1 0 0 0,0-1 0 0 0,0 1 1 0 0,-1 0-1 0 0,0-1 1 0 0,1 1 0 0 0,-1 0 0 0 0,0-1 0 0 0,0 1-1 0 0,1 0 1 0 0,-1-1 0 0 0,0 1 0 0 0,0-1-1 0 0,0 0 1 0 0,0 1 0 0 0,0-1 0 0 0,0 0 0 0 0,0 1-1 0 0,0-1 0 0 0,0 0 62 0 0,-11 9-50 0 0,8-4-26 0 0,2-4 14 0 0,0 1 0 0 0,-1-1 0 0 0,1 1 0 0 0,0-1 0 0 0,0 0 0 0 0,-1 0 0 0 0,1 0 0 0 0,-1 0 0 0 0,1 0 0 0 0,-1-1 0 0 0,1 1 0 0 0,-1-1 0 0 0,0 1 0 0 0,1-1 0 0 0,-12 3 0 0 0,-4 2 0 0 0,-1-1 0 0 0,0 0 0 0 0,-4-1 0 0 0,-123 5 251 0 0,84-3-199 0 0,-20 1-267 0 0,55-3 150 0 0,0-1 0 0 0,-1-2 65 0 0,-29 2 2 0 0,-60 1-2 0 0,35-1 0 0 0,34 0 0 0 0,-42 2 0 0 0,-48-5 0 0 0,-114-3 0 0 0,-4 0 0 0 0,43-7 0 0 0,54-1 0 0 0,-128-7 0 0 0,206 15 0 0 0,-118-11 0 0 0,151 11 0 0 0,-12 1 0 0 0,-13-1 0 0 0,45 4 0 0 0,1 0 0 0 0,0 2 0 0 0,0 1 0 0 0,-24 6 0 0 0,32-5 0 0 0,-103 18 0 0 0,-61 1 0 0 0,120-20 0 0 0,1-3 0 0 0,-40-5 0 0 0,73 4 0 0 0,20 1 0 0 0,0 0 0 0 0,0-1 0 0 0,0 0 0 0 0,-5-2 0 0 0,-1 0 0 0 0,0 0 0 0 0,-7 1 0 0 0,-16-3 0 0 0,27 3 0 0 0,0 1 0 0 0,1 1 0 0 0,-1 0 0 0 0,0 0 0 0 0,0 1 0 0 0,-10 2 0 0 0,-11 1 0 0 0,28-4 0 0 0,0 1 0 0 0,0-1 0 0 0,0 0 0 0 0,1 0 0 0 0,-1 0 0 0 0,0 0 0 0 0,-1-1 0 0 0,-24-1 0 0 0,-18-2 0 0 0,40 3 0 0 0,3-3 0 0 0,4 3 0 0 0,0 0 0 0 0,-1 0 0 0 0,1 0 0 0 0,0 0 0 0 0,0 1 0 0 0,-1-1 0 0 0,1 0 0 0 0,0 0 0 0 0,-1 0 0 0 0,1 1 0 0 0,-1-1 0 0 0,1 0 0 0 0,-1 1 0 0 0,0-1 0 0 0,1 0 0 0 0,-1 1 0 0 0,1-1 0 0 0,-1 1 0 0 0,0-1 0 0 0,0 1 0 0 0,1-1 0 0 0,-2 1 0 0 0,2-1 0 0 0,0 1 0 0 0,-1 0 0 0 0,1 0 0 0 0,0 0 0 0 0,-1 0 0 0 0,1-1 0 0 0,0 1 0 0 0,0 0 0 0 0,-1 0 0 0 0,1-1 0 0 0,0 1 0 0 0,0 0 0 0 0,0 0 0 0 0,-1-1 0 0 0,1 1 0 0 0,0 0 0 0 0,0-1 0 0 0,0 1 0 0 0,0 0 0 0 0,0-1 0 0 0,0 1 0 0 0,-1 0 0 0 0,1 0 0 0 0,0-1 0 0 0,0 1 0 0 0,0 0 0 0 0,0-1 0 0 0,0 1 0 0 0,0 0 0 0 0,0-1 0 0 0,0 1 0 0 0,1 0 0 0 0,-1-1 0 0 0,0 1 0 0 0,0 0 0 0 0,0-1 0 0 0,0 1 0 0 0,0 0 0 0 0,1-1 0 0 0,-1 1 0 0 0,0-1 0 0 0,0 0 0 0 0,1 1 0 0 0,-1-1 0 0 0,0 1 0 0 0,0-1 0 0 0,0 0 0 0 0,0 1 0 0 0,0-1 0 0 0,0 1 0 0 0,0-1 0 0 0,0 0 0 0 0,0 1 0 0 0,0-1 0 0 0,0 0 0 0 0,0 1 0 0 0,-1-1 0 0 0,1 1 0 0 0,0-1 0 0 0,0 1 0 0 0,-1-1 0 0 0,1 0 0 0 0,0 1 0 0 0,-11-15 0 0 0,7 11 0 0 0,1 0 0 0 0,0 0 0 0 0,0-1 0 0 0,0 1 0 0 0,1-1 0 0 0,0 1 0 0 0,0-1 0 0 0,0 0 0 0 0,0 0 0 0 0,1 0 0 0 0,-1 0 0 0 0,1-2 0 0 0,-3-15 0 0 0,4 20 0 0 0,-1-1 0 0 0,0 0 0 0 0,1 0 0 0 0,0 0 0 0 0,-1 0 0 0 0,1 0 0 0 0,0 1 0 0 0,1-1 0 0 0,-1-2 0 0 0,0 1 0 0 0,0 0 0 0 0,0 0 0 0 0,-1 0 0 0 0,1 0 0 0 0,-1 0 0 0 0,0 0 0 0 0,0 0 0 0 0,-1 0 0 0 0,0-2 0 0 0,-1-3 0 0 0,2 6 0 0 0,1 0 0 0 0,0 0 0 0 0,0 0 0 0 0,0 0 0 0 0,0 0 0 0 0,0 0 0 0 0,0 0 0 0 0,1 0 0 0 0,-1 0 0 0 0,1 0 0 0 0,1-3 0 0 0,-1 2 0 0 0,0 1 0 0 0,0-1 0 0 0,-1 0 0 0 0,1 0 0 0 0,-1-4 0 0 0,-2-16 0 0 0,1 16 0 0 0,0 1 0 0 0,0 0 0 0 0,1-1 0 0 0,0 0 0 0 0,1-8 9 0 0,-1 0 0 0 0,-3-13-9 0 0,2 13 67 0 0,0 0 0 0 0,1-9-67 0 0,-1-23 66 0 0,0 37-66 0 0,1-1-1 0 0,0 1 1 0 0,0-1-1 0 0,2-3 1 0 0,0 4 27 0 0,0 0 0 0 0,-1 0-1 0 0,-1 0 1 0 0,0 0 0 0 0,0 0-1 0 0,-1-1-26 0 0,0 3 12 0 0,0 0 0 0 0,1 0 0 0 0,0 0 0 0 0,0 0-1 0 0,1 0 1 0 0,1 0 0 0 0,0-2-12 0 0,3-39-207 0 0,-2 11 91 0 0,-2 32 107 0 0,-1 1 0 0 0,0-1 0 0 0,-1 0 0 0 0,0 0 0 0 0,0 1 0 0 0,0-1 0 0 0,-1 0-1 0 0,-1-3 10 0 0,-6-32-52 0 0,8 33 33 0 0,-1-1 1 0 0,1 1-1 0 0,-1 0 0 0 0,-4-9 19 0 0,5 14-5 0 0,1 0 0 0 0,-1 1 0 0 0,1-1 0 0 0,-1 0 0 0 0,1 0 0 0 0,1 0 0 0 0,-1 0 0 0 0,0 0 0 0 0,2-4 5 0 0,0-16-19 0 0,7-16-47 0 0,-9 39 64 0 0,0 0 0 0 0,0 0 0 0 0,0 1 0 0 0,0-1 0 0 0,0 0 0 0 0,0 0 0 0 0,1 0 0 0 0,-1 1 0 0 0,0-1 0 0 0,0 0 0 0 0,1 0 0 0 0,-1 1-1 0 0,0-1 1 0 0,1 0 0 0 0,-1 1 0 0 0,1-1 0 0 0,-1 0 0 0 0,1 1 2 0 0,7-12-61 0 0,-7 11 49 0 0,-1 0 0 0 0,1 0 0 0 0,0 0 0 0 0,0 0 0 0 0,0 0-1 0 0,0 0 1 0 0,0 1 0 0 0,0-1 0 0 0,0 0 0 0 0,0 0 0 0 0,1 1 0 0 0,-1-1-1 0 0,0 0 1 0 0,0 1 0 0 0,1 0 0 0 0,-1-1 0 0 0,0 1 0 0 0,1 0 12 0 0,0-1-17 0 0,1 1 1 0 0,0-1-1 0 0,-1 1 1 0 0,1 0 0 0 0,0 0-1 0 0,0 0 1 0 0,-1 1-1 0 0,1-1 1 0 0,0 0 0 0 0,0 1-1 0 0,-1 0 1 0 0,1 0-1 0 0,1 0 17 0 0,11 3-16 0 0,-3-1 119 0 0,-1 0 0 0 0,0 0 0 0 0,6 4-103 0 0,-5-3 180 0 0,0 0-1 0 0,13 3-179 0 0,103 23 0 0 0,-105-27-12 0 0,0-1 0 0 0,0-1 0 0 0,0 0 1 0 0,10-3 11 0 0,12-3-1313 0 0,35-8 1313 0 0,-25 5 844 0 0,43-1-844 0 0,1 1-345 0 0,-10 2-436 0 0,-53 4 1341 0 0,154-4 546 0 0,-144 3-1106 0 0,0 3 0 0 0,0 1 0 0 0,29 6 0 0 0,-52-5 22 0 0,-1-1 0 0 0,1-1-1 0 0,18-2-21 0 0,21-1-941 0 0,-56 2 219 0 0,1 1 0 0 0,-1-1 0 0 0,1 0-1 0 0,0-1 1 0 0,-1 0 0 0 0,0 0-1 0 0,1 0 723 0 0,0-1-6483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34:51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31 11976 0 0,'0'0'922'0'0,"4"1"-600"0"0,7 3-291 0 0,-6 0-17 0 0,-9-1-23 0 0,4-3 18 0 0,0 0 1 0 0,0 1 0 0 0,0-1-1 0 0,0 0 1 0 0,0 1 0 0 0,0-1-1 0 0,0 0 1 0 0,0 1 0 0 0,0-1-1 0 0,0 0 1 0 0,0 0 0 0 0,0 1-1 0 0,0-1 1 0 0,0 0 0 0 0,0 1-1 0 0,0-1 1 0 0,0 0 0 0 0,0 1-1 0 0,0-1 1 0 0,1 0 0 0 0,-1 1-1 0 0,0-1 1 0 0,0 0 0 0 0,0 0-1 0 0,0 1 1 0 0,1-1 0 0 0,-1 0-1 0 0,0 0 1 0 0,0 0 0 0 0,1 1-1 0 0,-1-1 1 0 0,0 0-1 0 0,1 0 1 0 0,-1 0 0 0 0,0 0-1 0 0,0 1 1 0 0,1-1 0 0 0,-1 0-1 0 0,0 0 1 0 0,1 0-10 0 0,-1 0 26 0 0,1 0 0 0 0,-1 1-1 0 0,1-1 1 0 0,-1 0 0 0 0,1 1 0 0 0,-1-1-1 0 0,1 0 1 0 0,-1 1 0 0 0,0-1 0 0 0,1 0 0 0 0,-1 1-1 0 0,1-1 1 0 0,-1 1 0 0 0,0-1 0 0 0,1 1-1 0 0,-1-1 1 0 0,0 1 0 0 0,0-1 0 0 0,0 1-1 0 0,1-1 1 0 0,-1 1 0 0 0,0 0-26 0 0,0 0 80 0 0,-1 1 0 0 0,1-1 1 0 0,0 1-1 0 0,-1-1 0 0 0,1 1 0 0 0,-1-1 0 0 0,0 0 1 0 0,1 1-1 0 0,-1-1 0 0 0,0 0 0 0 0,0 1 1 0 0,0-1-1 0 0,0 0 0 0 0,0 0-80 0 0,0 0 49 0 0,0 0-1 0 0,1 0 1 0 0,-1 0-1 0 0,0 0 1 0 0,0 0 0 0 0,1 0-1 0 0,-1 0 1 0 0,1 0-1 0 0,-1 1 1 0 0,1-1 0 0 0,-1 0-1 0 0,1 0 1 0 0,0 0-1 0 0,0 0 1 0 0,-1 1 0 0 0,1-1-1 0 0,0 0 1 0 0,0 0-1 0 0,0 1-47 0 0,3 6 272 0 0,-3-7-243 0 0,1 0-1 0 0,-1 0 1 0 0,0 0 0 0 0,0-1-1 0 0,1 1 1 0 0,-1 0-1 0 0,0 0 1 0 0,0 0 0 0 0,0 0-1 0 0,0 0 1 0 0,0 0-1 0 0,0 0 1 0 0,0 0 0 0 0,0 0-1 0 0,0 0 1 0 0,0 0 0 0 0,-1 0-1 0 0,1 0 1 0 0,0 0-1 0 0,-1 0 1 0 0,1 0 0 0 0,-1-1-1 0 0,0 2-29 0 0,-5 6 105 0 0,5-7-102 0 0,0 0 0 0 0,0 0 1 0 0,0 0-1 0 0,0 0 1 0 0,0 0-1 0 0,0 1 0 0 0,0-1 1 0 0,0 0-1 0 0,1 1 0 0 0,-1-1 1 0 0,0 0-1 0 0,1 1 1 0 0,0-1-1 0 0,-1 1 0 0 0,1-1 1 0 0,0 1-1 0 0,-1-1 0 0 0,1 2-3 0 0,5 11 0 0 0,-4-12 0 0 0,0 0 0 0 0,-1 0 0 0 0,1-1 0 0 0,0 1 0 0 0,-1 0 0 0 0,0 0 0 0 0,1 0 0 0 0,-1 0 0 0 0,0-1 0 0 0,0 2 0 0 0,-4 16 3 0 0,3-17 0 0 0,0-1-1 0 0,1 1 1 0 0,-1 0-1 0 0,1-1 1 0 0,0 1-1 0 0,-1 0 1 0 0,1-1-1 0 0,0 1 1 0 0,0 0-1 0 0,0-1 0 0 0,0 1 1 0 0,0 0-1 0 0,0 0 1 0 0,1-1-1 0 0,-1 1 1 0 0,0 0-1 0 0,1-1 1 0 0,-1 1-1 0 0,1-1 1 0 0,0 1-1 0 0,0-1 1 0 0,-1 1-1 0 0,1-1 1 0 0,0 1-1 0 0,0-1 1 0 0,0 0-1 0 0,1 1 0 0 0,-1-1-2 0 0,0 0 58 0 0,1 1 0 0 0,-1 0 0 0 0,1-1-1 0 0,-1 1 1 0 0,0 0 0 0 0,0 0 0 0 0,0 0-1 0 0,0 0 1 0 0,1 1-58 0 0,-2-2 45 0 0,0 0-1 0 0,0 0 1 0 0,0 0 0 0 0,0 0-1 0 0,0 0 1 0 0,0 0 0 0 0,0 0-1 0 0,-1 0 1 0 0,1 0 0 0 0,0 0-1 0 0,0 0 1 0 0,-1 0 0 0 0,1 0-1 0 0,-1 0 1 0 0,1 0-1 0 0,-1 0 1 0 0,1 0 0 0 0,-1 0-1 0 0,0 0-44 0 0,1 0 16 0 0,-1-1 0 0 0,1 1-1 0 0,0-1 1 0 0,0 1 0 0 0,0-1-1 0 0,-1 1 1 0 0,1-1-1 0 0,0 1 1 0 0,0-1 0 0 0,0 1-1 0 0,0 0 1 0 0,0-1-1 0 0,0 1 1 0 0,0-1 0 0 0,0 1-1 0 0,0-1 1 0 0,0 1 0 0 0,1-1-1 0 0,-1 1 1 0 0,0-1-1 0 0,0 1 1 0 0,0-1 0 0 0,1 1-1 0 0,-1-1 1 0 0,0 1-1 0 0,0-1 1 0 0,1 1 0 0 0,-1-1-1 0 0,0 1 1 0 0,1-1 0 0 0,-1 0-1 0 0,1 1 1 0 0,-1-1-1 0 0,1 0 1 0 0,-1 1 0 0 0,0-1-1 0 0,1 0 1 0 0,-1 0-1 0 0,1 1-15 0 0,0-1 0 0 0,-1 0 0 0 0,1 0 0 0 0,-1 0 0 0 0,0 1 0 0 0,1-1 0 0 0,-1 0 0 0 0,0 0 0 0 0,1 0 0 0 0,-1 1 0 0 0,0-1 0 0 0,1 0 0 0 0,-1 0 0 0 0,0 1 0 0 0,1-1 0 0 0,-1 0 0 0 0,0 1 0 0 0,0-1 0 0 0,0 0 0 0 0,1 1 0 0 0,-1-1 0 0 0,0 0 0 0 0,0 1 0 0 0,0-1 0 0 0,0 1 0 0 0,0-1 0 0 0,1 0 0 0 0,-1 1 0 0 0,0-1 0 0 0,0 1 0 0 0,0-1 0 0 0,0 0 0 0 0,0 1 0 0 0,0-1 0 0 0,0 1 0 0 0,-1-1 0 0 0,1 0 0 0 0,0 1 0 0 0,0-1 0 0 0,0 1 0 0 0,0-1 0 0 0,0 0 0 0 0,-1 1 0 0 0,1-1 0 0 0,0 0 0 0 0,0 1 0 0 0,-1-1 0 0 0,1 0 0 0 0,0 1-1 0 0,0-1 1 0 0,-1 0 0 0 0,1 0 0 0 0,0 1 0 0 0,-1-1 0 0 0,1 0 0 0 0,0 0 0 0 0,-1 1 0 0 0,-9 6 0 0 0,7-8 0 0 0,0 0 0 0 0,-1 1 0 0 0,1 0 0 0 0,-1-1 0 0 0,0 0 0 0 0,0 0 0 0 0,-1-1 0 0 0,6 2 6 0 0,-2 0-5 0 0,1 0-1 0 0,0 0 1 0 0,0 0 0 0 0,-1 0 0 0 0,1-1 0 0 0,0 1 0 0 0,0 0 0 0 0,0 0 0 0 0,-1 0 0 0 0,1 0 0 0 0,0 0 0 0 0,0 0 0 0 0,0 0 0 0 0,0-1 0 0 0,-1 1 0 0 0,1 0 0 0 0,0 0 0 0 0,0 0 0 0 0,0-1 0 0 0,0 1 0 0 0,0 0 0 0 0,0 0 0 0 0,0 0 0 0 0,-1-1 0 0 0,1 1 0 0 0,0 0 0 0 0,0 0 0 0 0,0 0 0 0 0,0-1 0 0 0,0 1 0 0 0,0 0 0 0 0,0 0 0 0 0,0-1-1 0 0,0 1 1 0 0,0 0 0 0 0,0 0 0 0 0,0 0 0 0 0,0-1 0 0 0,0 1 0 0 0,1 0 0 0 0,-1 0 0 0 0,0 0 0 0 0,0-1 0 0 0,0 1 0 0 0,0 0 0 0 0,0 0 0 0 0,0 0 0 0 0,0-1 0 0 0,1 1 0 0 0,-1 0 0 0 0,0 0 0 0 0,0 0 0 0 0,0 0 0 0 0,0 0 0 0 0,1-1 0 0 0,-1 1 0 0 0,0 0 0 0 0,0 0 0 0 0,0 0 0 0 0,1 0 0 0 0,-1 0 0 0 0,0 0 0 0 0,0 0 0 0 0,0 0 0 0 0,1 0-1 0 0,-1 0 1 0 0,0 0 0 0 0,0 0 0 0 0,1 0-1 0 0,-9-3 137 0 0,-12-6 283 0 0,20 9-399 0 0,-1-1 0 0 0,1 1 0 0 0,0 0-1 0 0,-1 0 1 0 0,1-1 0 0 0,0 1 0 0 0,-1 0 0 0 0,1-1-1 0 0,0 1 1 0 0,0 0 0 0 0,-1-1 0 0 0,1 1 0 0 0,0-1-1 0 0,0 1 1 0 0,-1-1 0 0 0,1 1 0 0 0,0 0 0 0 0,0-1-1 0 0,0 1 1 0 0,0-1 0 0 0,0 1 0 0 0,0-1 0 0 0,0 1-1 0 0,0-1 1 0 0,0 1 0 0 0,0 0 0 0 0,0-1 0 0 0,0 1-1 0 0,0-1 1 0 0,0 1 0 0 0,0-1 0 0 0,0 1 0 0 0,1-1-1 0 0,-1 1 1 0 0,0 0 0 0 0,0-1 0 0 0,0 1 0 0 0,1 0-1 0 0,-1-1-20 0 0,10-11 451 0 0,-8 10-438 0 0,-1 0-1 0 0,1 1 0 0 0,-1-1 0 0 0,1 0 0 0 0,-1 0 0 0 0,1 0 0 0 0,-1 0 0 0 0,0-1 0 0 0,0 1 0 0 0,0 0 0 0 0,-1 0 0 0 0,1-1 0 0 0,0 0-12 0 0,-1-5 0 0 0,0 6 0 0 0,0 1 0 0 0,0-1 0 0 0,1 1 0 0 0,-1-1 0 0 0,0 0 0 0 0,0 1 0 0 0,1-1 0 0 0,-1 1 0 0 0,1-1 0 0 0,0 1 0 0 0,-1-1 0 0 0,1 1 0 0 0,0-1 0 0 0,0 1 0 0 0,1-2 0 0 0,2-2 0 0 0,-1 1 0 0 0,0 1 0 0 0,0 0 0 0 0,-1-1 0 0 0,1 0 0 0 0,-1 0 0 0 0,0 0 0 0 0,0 0 0 0 0,-1 0 0 0 0,1 0 0 0 0,-1 0 0 0 0,0 0 0 0 0,0-3 0 0 0,0 4 0 0 0,0 0 0 0 0,0 0 0 0 0,0-1 0 0 0,1 1 0 0 0,-1 0 0 0 0,1 0 0 0 0,0 0 0 0 0,0 1 0 0 0,0-1 0 0 0,0 0 0 0 0,0 1 0 0 0,1-2 0 0 0,0 1 0 0 0,0 0 0 0 0,0-1 0 0 0,-1 0 0 0 0,1 1 0 0 0,-1-1 0 0 0,0 0 0 0 0,1-3 0 0 0,1-8 0 0 0,-4 13 0 0 0,0-1 0 0 0,1 1 0 0 0,-1 0 0 0 0,1 0 0 0 0,0 0 0 0 0,0-1 0 0 0,0 1 0 0 0,0 0 0 0 0,0 0 0 0 0,0 0 0 0 0,0 0 0 0 0,1 0 0 0 0,-1 0 0 0 0,7-3 0 0 0,-7 4 0 0 0,0 1 0 0 0,0-1 0 0 0,1 0 0 0 0,-1 0 0 0 0,0 0 0 0 0,0 0 0 0 0,0 0 0 0 0,0 0 0 0 0,0 0 0 0 0,-1 0 0 0 0,1 0 0 0 0,0 0 0 0 0,0-1 0 0 0,-1 1 0 0 0,0 0 0 0 0,1 0 0 0 0,-1-1 0 0 0,0 1 0 0 0,1 0 0 0 0,-1 0 0 0 0,1 0 0 0 0,-1 0 0 0 0,1 0 0 0 0,0 0 0 0 0,-1 0 0 0 0,1 0 0 0 0,0 0 0 0 0,0 0 0 0 0,-1 0 0 0 0,1 0 0 0 0,0 0 0 0 0,0 1 0 0 0,0-1 0 0 0,0 0 0 0 0,0 1 0 0 0,0-1 0 0 0,1 0 0 0 0,-1 1 0 0 0,0 0 0 0 0,0-1 0 0 0,0 1 0 0 0,12-7 0 0 0,-11 6 6 0 0,1 0 0 0 0,-1 0 0 0 0,0 0-1 0 0,1 0 1 0 0,-1 0 0 0 0,1 0-1 0 0,-1 0 1 0 0,1 1 0 0 0,-1 0 0 0 0,1-1-1 0 0,-1 1 1 0 0,1 0 0 0 0,0 0 0 0 0,-1 0-1 0 0,1 1 1 0 0,0-1-6 0 0,8 2 597 0 0,0 0 0 0 0,0 1 0 0 0,2 1-597 0 0,-8-3 66 0 0,-3 0-60 0 0,1-1 0 0 0,-1 1 0 0 0,0-1-1 0 0,0 1 1 0 0,0 0 0 0 0,0 0 0 0 0,0 0 0 0 0,0 0 0 0 0,0 0-1 0 0,0 1 1 0 0,0-1 0 0 0,-1 1 0 0 0,1-1 0 0 0,0 1 0 0 0,-1-1-1 0 0,1 1 1 0 0,0 1-6 0 0,11 16 0 0 0,-10-16 0 0 0,0 1 0 0 0,0-1 0 0 0,0 1 0 0 0,-1 0 0 0 0,0 0 0 0 0,0 0 0 0 0,0 0 0 0 0,0 1 0 0 0,-1-1 0 0 0,1 0 0 0 0,0 5 0 0 0,-2-6 25 0 0,1 1-1 0 0,-1-1 1 0 0,0 0 0 0 0,0 1-1 0 0,0-1 1 0 0,-1 1-1 0 0,1-1 1 0 0,-1 0 0 0 0,0 0-1 0 0,0 1 1 0 0,0-1-1 0 0,0 0 1 0 0,0 0 0 0 0,-1 0-1 0 0,1 0 1 0 0,-1 0-1 0 0,0 0 1 0 0,0 0-25 0 0,1-1 65 0 0,0-1 1 0 0,0 1-1 0 0,1 0 0 0 0,-1 0 1 0 0,0 0-1 0 0,1-1 0 0 0,0 1 1 0 0,-1 0-1 0 0,1 0 1 0 0,0 0-1 0 0,0 0 0 0 0,0 0 1 0 0,0 0-1 0 0,0 0 0 0 0,0 0 1 0 0,1 0-1 0 0,-1 1-65 0 0,1 0 53 0 0,-1-1 0 0 0,1 1 0 0 0,-1 0 1 0 0,0 0-1 0 0,0-1 0 0 0,0 1 0 0 0,0 0 0 0 0,-1 0 0 0 0,0 1-53 0 0,-5 10 17 0 0,5-12-17 0 0,0 0 0 0 0,0 0 0 0 0,0 0 0 0 0,0 0-1 0 0,1-1 1 0 0,-1 1 0 0 0,1 1 0 0 0,-1-1 0 0 0,1 0 0 0 0,0 0 0 0 0,-1 0 0 0 0,1 0 0 0 0,0 0 0 0 0,1 1 0 0 0,-1-2 0 0 0,1 1 0 0 0,-1-1 0 0 0,1 1 0 0 0,-1-1 0 0 0,0 1 0 0 0,0-1 0 0 0,0 1 0 0 0,1 0 0 0 0,-1-1 0 0 0,-1 1 0 0 0,1 0 0 0 0,0-1 0 0 0,0 1 0 0 0,-1-1 0 0 0,1 1 0 0 0,-1-1 0 0 0,1 1 0 0 0,-1-1 0 0 0,1 1 0 0 0,-1-1 0 0 0,0 1 0 0 0,0-1 0 0 0,0 0 0 0 0,0 1 0 0 0,0-1 0 0 0,0 0 0 0 0,0 1 0 0 0,1-1 0 0 0,-1 0 0 0 0,0 1 0 0 0,1-1 0 0 0,-1 1 0 0 0,1-1 0 0 0,0 1 0 0 0,0-1 0 0 0,-1 1 0 0 0,1-1 0 0 0,0 1 0 0 0,0-1 0 0 0,0 2 0 0 0,-2 16 0 0 0,0-16 0 0 0,1-1 0 0 0,-1 1 0 0 0,0 0 0 0 0,0-1 0 0 0,0 1 0 0 0,0-1 0 0 0,0 1 0 0 0,-1 0 0 0 0,0-1 0 0 0,1 0 0 0 0,0 0 0 0 0,0 1 0 0 0,0-1 0 0 0,0 1 0 0 0,0 0 0 0 0,1-1 0 0 0,-2 4 0 0 0,3-5 0 0 0,-1 1 0 0 0,0-1 0 0 0,1 0 0 0 0,-1 1 0 0 0,0-1 0 0 0,0 0 0 0 0,0 1 0 0 0,0-1 0 0 0,0 0 0 0 0,0 0 0 0 0,0 0 0 0 0,0 0 0 0 0,-1 0 0 0 0,1 0 0 0 0,0 0 0 0 0,0-1 0 0 0,-1 1 0 0 0,1 0 0 0 0,-1-1 0 0 0,2 0 0 0 0,0 0 0 0 0,1 0 0 0 0,-1 1 0 0 0,0-1 1 0 0,0 0-1 0 0,0 0 0 0 0,0 0 0 0 0,0 0 0 0 0,1 0 0 0 0,-1 0 0 0 0,0 0 0 0 0,0 0 0 0 0,0 0 0 0 0,0 0 0 0 0,0 0 0 0 0,0 1 0 0 0,0-1 0 0 0,1 0 0 0 0,-1 0 1 0 0,0 0-1 0 0,0 0 0 0 0,0 0 0 0 0,0 1 0 0 0,0-1 0 0 0,0 0 0 0 0,0 0 0 0 0,0 0 0 0 0,0 0 0 0 0,0 0 0 0 0,0 1 0 0 0,0-1 0 0 0,0 0 0 0 0,0 0 0 0 0,0 0 0 0 0,0 0 1 0 0,0 0-1 0 0,0 1 0 0 0,0-1 0 0 0,0 0 0 0 0,0 0 0 0 0,0 0 0 0 0,0 0 0 0 0,0 0 0 0 0,0 1 0 0 0,0-1 0 0 0,-1 0 0 0 0,1 0 0 0 0,0 0 0 0 0,0 0 0 0 0,0 0 1 0 0,0 0-1 0 0,0 1 0 0 0,0-1 0 0 0,0 0 0 0 0,-1 0 0 0 0,1 0 0 0 0,0 0 0 0 0,0 0 0 0 0,0 0 0 0 0,0 0 0 0 0,0 0 0 0 0,0 0 0 0 0,-1 0 0 0 0,1 0-6 0 0,0 0-1 0 0,0 0 1 0 0,0 0 0 0 0,0 0-1 0 0,-1 1 1 0 0,1-1-1 0 0,0 0 1 0 0,0 0-1 0 0,0 0 1 0 0,0 0-1 0 0,-1 0 1 0 0,1 0 0 0 0,0 0-1 0 0,0 0 1 0 0,0 1-1 0 0,0-1 1 0 0,0 0-1 0 0,0 0 1 0 0,0 0 0 0 0,0 0-1 0 0,-1 0 1 0 0,1 0-1 0 0,0 1 1 0 0,0-1-1 0 0,0 0 1 0 0,0 0 0 0 0,0 0-1 0 0,0 0 1 0 0,0 1-1 0 0,0-1 1 0 0,0 0-1 0 0,0 0 1 0 0,0 0 0 0 0,0 0-1 0 0,0 1 1 0 0,0-1-1 0 0,0 0 1 0 0,0 0-1 0 0,0 0 1 0 0,0 0-1 0 0,0 1 1 0 0,0-1 0 0 0,1 0-1 0 0,-1 0 1 0 0,0 0-1 0 0,0 0 1 0 0,0 0-1 0 0,0 1 1 0 0,0-1 0 0 0,0 0-1 0 0,0 0 1 0 0,0 0-1 0 0,1 0 1 0 0,-1 0-1 0 0,0 0 1 0 0,0 0 0 0 0,0 0-1 0 0,0 1 1 0 0,0-1-1 0 0,1 0 1 0 0,-1 0-1 0 0,0 0 1 0 0,0 0 6 0 0,0 0-14 0 0,0 0 0 0 0,0 0 1 0 0,1 0-1 0 0,-1 0 0 0 0,0 0 0 0 0,0 0 1 0 0,0 0-1 0 0,0 0 0 0 0,0 0 1 0 0,0 0-1 0 0,0 0 0 0 0,1 0 0 0 0,-1 0 1 0 0,0 0-1 0 0,0 0 0 0 0,0 0 0 0 0,0 0 1 0 0,0 0-1 0 0,0 0 0 0 0,0 0 0 0 0,0 0 1 0 0,1 0-1 0 0,-1 0 0 0 0,0 1 0 0 0,0-1 1 0 0,0 0-1 0 0,0 0 0 0 0,0 0 1 0 0,0 0-1 0 0,0 0 0 0 0,0 0 0 0 0,0 0 1 0 0,0 0-1 0 0,0 1 0 0 0,0-1 0 0 0,0 0 1 0 0,0 0-1 0 0,0 0 0 0 0,0 0 0 0 0,0 0 1 0 0,0 0-1 0 0,0 0 0 0 0,0 1 0 0 0,0-1 1 0 0,0 0-1 0 0,0 0 0 0 0,0 0 0 0 0,0 0 1 0 0,0 0-1 0 0,0 0 0 0 0,0 0 1 0 0,0 1-1 0 0,0-1 0 0 0,0 0 0 0 0,0 0 1 0 0,0 0-1 0 0,0 0 0 0 0,0 0 0 0 0,0 0 1 0 0,0 0-1 0 0,-1 0 0 0 0,1 0 0 0 0,0 0 1 0 0,0 1-1 0 0,0-1 0 0 0,0 0 0 0 0,0 0 1 0 0,0 0 13 0 0,11 2-629 0 0,-10-2 253 0 0,8 0 426 0 0,-3-3-3828 0 0,-1-4-3385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34:5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11976 0 0,'0'0'546'0'0,"-2"0"-10"0"0,1 0-457 0 0,-6 2 8 0 0,5-1-46 0 0,5 1 39 0 0,-1-2 296 0 0,3 6 623 0 0,6 1-506 0 0,-9-6-423 0 0,-1 0-1 0 0,1 0 1 0 0,-1-1-1 0 0,1 1 1 0 0,0 1-1 0 0,-1-1 1 0 0,0 0-1 0 0,1 0 1 0 0,-1 0-1 0 0,0 1 1 0 0,0-1-1 0 0,1 1 1 0 0,-1-1-1 0 0,0 1 1 0 0,0 0-70 0 0,-1 7 474 0 0,0-8-440 0 0,0-1 0 0 0,0 1 1 0 0,0 0-1 0 0,0 0 0 0 0,0 0 1 0 0,0 0-1 0 0,0 0 1 0 0,0-1-1 0 0,1 1 0 0 0,-1 0 1 0 0,0 0-1 0 0,1 0 0 0 0,-1 0 1 0 0,0-1-1 0 0,1 1 0 0 0,-1 0-34 0 0,8 9 328 0 0,-7-9-280 0 0,0 0 1 0 0,-1 0-1 0 0,1 0 0 0 0,0 0 1 0 0,0 0-1 0 0,-1 0 0 0 0,1 0 1 0 0,0 1-1 0 0,-1-1 0 0 0,1 0 1 0 0,-1 0-1 0 0,0 1 0 0 0,1-1 1 0 0,-1 0-1 0 0,0 0 0 0 0,0 1 1 0 0,0-1-1 0 0,1 0 0 0 0,-2 1 1 0 0,1-1-1 0 0,0 0 0 0 0,0 0 1 0 0,0 1-1 0 0,0-1 0 0 0,-1 1-48 0 0,0 3 178 0 0,0 0 0 0 0,0 0-1 0 0,1-1 1 0 0,0 1 0 0 0,0 0-1 0 0,0 0 1 0 0,1 3-178 0 0,0-1 201 0 0,-1 0 0 0 0,0 0 0 0 0,0-1 0 0 0,-1 3-201 0 0,-8 22 683 0 0,6-24-470 0 0,1 0 1 0 0,0 0-1 0 0,0 0 0 0 0,1 3-213 0 0,0-3 123 0 0,0 0 0 0 0,0 0-1 0 0,0 0 1 0 0,0 0 0 0 0,-1 0-1 0 0,0 0 1 0 0,0 0 0 0 0,0-1-1 0 0,-4 6-122 0 0,4-7 2 0 0,0 0 0 0 0,1 0 0 0 0,-1 0 0 0 0,1-1-1 0 0,0 1 1 0 0,1 1 0 0 0,-1-1 0 0 0,1 0 0 0 0,0 4-2 0 0,-3 26-1 0 0,1-30 1 0 0,1 0 0 0 0,0 0 0 0 0,0 0 0 0 0,1 0 0 0 0,0 0 0 0 0,0 0 0 0 0,0 0 0 0 0,0 0 0 0 0,1 0 0 0 0,0 1 0 0 0,-1-4 0 0 0,1 1 0 0 0,0-1 0 0 0,-1 0 0 0 0,1 1 0 0 0,-1-1 0 0 0,1 1 0 0 0,-1-1 0 0 0,0 1 0 0 0,0-1 0 0 0,0 1 0 0 0,-1-1 0 0 0,1 1 0 0 0,-1-1 0 0 0,1 1 0 0 0,-1-1 0 0 0,0 0 0 0 0,0 1 0 0 0,0-1 0 0 0,0 0 0 0 0,-1 2 0 0 0,1-3 0 0 0,1 0 0 0 0,0-1 0 0 0,-1 1 0 0 0,1 0 0 0 0,0-1 0 0 0,0 1 0 0 0,0-1 0 0 0,-1 1 0 0 0,1 0 0 0 0,0-1 0 0 0,0 1 0 0 0,0 0 0 0 0,0 0 0 0 0,0-1 0 0 0,0 1 0 0 0,0 0 0 0 0,1-1 0 0 0,-1 1 0 0 0,0 0 0 0 0,0-1 0 0 0,0 1 0 0 0,1-1 0 0 0,-1 1 0 0 0,0 0 0 0 0,1-1 0 0 0,-1 1 0 0 0,0-1 0 0 0,1 1 0 0 0,-1-1 0 0 0,1 1 0 0 0,-1-1 0 0 0,1 1 0 0 0,0 0 0 0 0,-1-1 0 0 0,1 1 0 0 0,-1-1 0 0 0,1 1 0 0 0,-1-1 0 0 0,0 1 0 0 0,1 0 0 0 0,-1-1 0 0 0,0 1 0 0 0,1 0 0 0 0,-1-1 0 0 0,0 1 0 0 0,0 0 0 0 0,1-1 0 0 0,-1 1 0 0 0,0 0 0 0 0,0 0 0 0 0,0-1 0 0 0,0 1 0 0 0,0 0 0 0 0,0 0 0 0 0,0-1 0 0 0,0 2 0 0 0,-5 5 0 0 0,4-5 0 0 0,0-1 0 0 0,0 1 0 0 0,0-1 0 0 0,0 1 0 0 0,0-1 0 0 0,0 1 0 0 0,0-1 0 0 0,1 1 0 0 0,-1-1 0 0 0,1 1 0 0 0,-1 0 0 0 0,1-1 0 0 0,-11 6 0 0 0,11-8-33 0 0,0 1-1 0 0,0 0 1 0 0,0 0 0 0 0,0 0-1 0 0,0 0 1 0 0,0 0-1 0 0,0-1 1 0 0,0 1-1 0 0,0 0 1 0 0,0 0 0 0 0,0 0-1 0 0,0 0 1 0 0,0-1-1 0 0,0 1 1 0 0,0 0-1 0 0,0 0 1 0 0,0 0 0 0 0,0 0-1 0 0,0-1 1 0 0,0 1-1 0 0,0 0 1 0 0,0 0-1 0 0,0 0 1 0 0,0 0 0 0 0,0-1-1 0 0,0 1 1 0 0,0 0-1 0 0,0 0 1 0 0,-1 0-1 0 0,1 0 1 0 0,0 0 0 0 0,0 0-1 0 0,0-1 1 0 0,0 1-1 0 0,0 0 1 0 0,0 0-1 0 0,-1 0 1 0 0,1 0 0 0 0,0 0-1 0 0,0 0 1 0 0,0 0-1 0 0,0 0 1 0 0,-1 0 0 0 0,1 0-1 0 0,0 0 1 0 0,0 0-1 0 0,0 0 1 0 0,0 0-1 0 0,-1 0 1 0 0,1 0 0 0 0,0 0-1 0 0,0 0 1 0 0,0 0-1 0 0,0 0 1 0 0,-1 0-1 0 0,1 0 1 0 0,0 0 0 0 0,0 0-1 0 0,0 0 1 0 0,0 0-1 0 0,0 0 1 0 0,-1 0-1 0 0,1 0 1 0 0,0 0 0 0 0,0 0-1 0 0,0 1 34 0 0,9-18-6404 0 0,0 6-33 0 0</inkml:trace>
  <inkml:trace contextRef="#ctx0" brushRef="#br0" timeOffset="353.433">35 105 11976 0 0,'-14'-1'180'0'0,"4"0"70"0"0,9 1-49 0 0,3 0 69 0 0,-1 0 29 0 0,1-1-198 0 0,0 1-93 0 0,-1 0 0 0 0,1-1 1 0 0,-1 1-1 0 0,0 0 0 0 0,1 0 0 0 0,-1 0 1 0 0,1 0-1 0 0,-1 0 0 0 0,1 1 0 0 0,0-1-8 0 0,5 1 365 0 0,-5-1 121 0 0,-2 0 24 0 0,0 0 2 0 0,0 0 0 0 0,6 4 1103 0 0,0-3-1267 0 0,-1 0-1 0 0,0-1 0 0 0,1 1 0 0 0,4-2-347 0 0,17 2 659 0 0,-25 0-656 0 0,-1-1-1 0 0,0 1 0 0 0,0-1 0 0 0,1 0 0 0 0,-1 0 1 0 0,0 0-1 0 0,1 1 0 0 0,-1-1 0 0 0,0-1 0 0 0,1 1 1 0 0,-1 0-1 0 0,0 0 0 0 0,1 0 0 0 0,-1-1 0 0 0,0 1 0 0 0,0 0 1 0 0,1-1-3 0 0,3-1 50 0 0,66 0 1926 0 0,-33 1-1976 0 0,-4-1 0 0 0,-32 2 643 0 0,10 1-2996 0 0,-12-1 2271 0 0,0 0-1 0 0,0 0 1 0 0,1 0-1 0 0,-1 0 1 0 0,0 0-1 0 0,0 0 1 0 0,0 0-1 0 0,0 0 1 0 0,0 1-1 0 0,1-1 1 0 0,-1 0-1 0 0,0 0 0 0 0,0 0 1 0 0,0 0-1 0 0,0 0 1 0 0,0 0-1 0 0,0 0 1 0 0,0 1-1 0 0,1-1 1 0 0,-1 0-1 0 0,0 0 1 0 0,0 0-1 0 0,0 0 1 0 0,0 1-1 0 0,0-1 1 0 0,0 0-1 0 0,0 0 1 0 0,0 0-1 0 0,0 0 0 0 0,0 1 1 0 0,0-1-1 0 0,0 0 1 0 0,0 0-1 0 0,0 0 1 0 0,0 0-1 0 0,0 1 1 0 0,0-1-1 0 0,0 0 1 0 0,0 0-1 0 0,0 0 1 0 0,0 0-1 0 0,-1 0 1 0 0,1 1-1 0 0,0-1 0 0 0,0 0 1 0 0,0 0-1 0 0,0 0 1 0 0,0 0-1 0 0,0 0 1 0 0,0 0-1 0 0,-1 1 1 0 0,1-1-1 0 0,0 0 1 0 0,0 0-1 0 0,0 0 83 0 0,-6 6-1534 0 0</inkml:trace>
  <inkml:trace contextRef="#ctx0" brushRef="#br0" timeOffset="650.956">41 336 10136 0 0,'-4'-1'84'0'0,"-8"0"-43"0"0,9 1 134 0 0,5 1 294 0 0,-2 0-230 0 0,0-1-238 0 0,0 0-1 0 0,0 0 1 0 0,0 0 0 0 0,0 0 0 0 0,0 0 0 0 0,0 0 0 0 0,0 0 0 0 0,0 1 0 0 0,0-1-1 0 0,0 0 1 0 0,0 0 0 0 0,0 0 0 0 0,0 0 0 0 0,0 0 0 0 0,0 0 0 0 0,0 0 0 0 0,0 0 0 0 0,0 0-1 0 0,0 0 1 0 0,0 0 0 0 0,0 0 0 0 0,0 0 0 0 0,0 0 0 0 0,0 0 0 0 0,0 1 0 0 0,0-1 0 0 0,0 0-1 0 0,0 0 1 0 0,0 0 0 0 0,0 0 0 0 0,0 0 0 0 0,0 0 0 0 0,0 0 0 0 0,0 0 0 0 0,0 0-1 0 0,0 0 1 0 0,0 0 0 0 0,0 0 0 0 0,0 0 0 0 0,0 0 0 0 0,0 1 0 0 0,0-1 0 0 0,0 0 0 0 0,0 0-1 0 0,0 0 1 0 0,0 0 0 0 0,0 0 0 0 0,0 0 0 0 0,0 0 0 0 0,0 0 0 0 0,0 0 0 0 0,0 0-1 0 0,0 0 1 0 0,-1 0 0 0 0,1 0 0 0 0,0 0 0 0 0,0 0-1 0 0,7 1 23 0 0,-7-1 29 0 0,1 0 341 0 0,-1 0 106 0 0,2 1 12 0 0,0 1-412 0 0,0-1 1 0 0,0 0 0 0 0,0 0-1 0 0,0-1 1 0 0,1 1 0 0 0,-1 0-1 0 0,0-1 1 0 0,1 1 0 0 0,1-1-100 0 0,9 3 639 0 0,-11-3-127 0 0,1 0 250 0 0,-1 1 1 0 0,1-1 0 0 0,0 0 0 0 0,0 0 0 0 0,0 0 0 0 0,-1 0 0 0 0,3-1-763 0 0,-1 1-661 0 0,53 1 2732 0 0,-13 0-2460 0 0,-1-1-3423 0 0,-43 0 2279 0 0</inkml:trace>
  <inkml:trace contextRef="#ctx0" brushRef="#br0" timeOffset="1264.91">393 263 10136 0 0,'0'-3'59'0'0,"-1"0"0"0"0,1 0 0 0 0,0-1 0 0 0,0 1 1 0 0,0 0-1 0 0,0 0 0 0 0,1-1 0 0 0,-1 1 0 0 0,1 0 0 0 0,0 0 1 0 0,0 0-1 0 0,0 0 0 0 0,1-2-59 0 0,2-12 300 0 0,-4 15-294 0 0,1 1 0 0 0,-1 0-1 0 0,0-1 1 0 0,0 1 0 0 0,1-1 0 0 0,-1 1 0 0 0,1 0 0 0 0,-1-1-1 0 0,1 1 1 0 0,0 0 0 0 0,0-1-6 0 0,2-3 791 0 0,0 0 501 0 0,3 4 3647 0 0,-6 12-3911 0 0,-14 95 1124 0 0,8-86-2152 0 0,5-16 0 0 0,-1 1 0 0 0,1-1 0 0 0,0 0 0 0 0,0 1 0 0 0,0 2 0 0 0,0 1-9 0 0,1 1 250 0 0,0-1 1 0 0,-1 1-1 0 0,-1-1 1 0 0,1 0 0 0 0,-1 1-1 0 0,-3 7-241 0 0,4-12 98 0 0,0 0-1 0 0,0-1 1 0 0,0 1 0 0 0,1 0-1 0 0,-1 0 1 0 0,1 3-98 0 0,0-4 3 0 0,0 1-1 0 0,0-1 1 0 0,-1 1 0 0 0,0-1 0 0 0,1 1 0 0 0,-1-1-1 0 0,0 1 1 0 0,-1-1-3 0 0,-26 68 443 0 0,28-69-351 0 0,-1-1 1 0 0,1 1 0 0 0,-1-1-1 0 0,1 0 1 0 0,0 1-1 0 0,-1-1 1 0 0,1 1-1 0 0,0-1 1 0 0,0 0-1 0 0,0 1 1 0 0,0-1-1 0 0,0 2-92 0 0,0 9 479 0 0,0-11-478 0 0,0 0-1 0 0,0 0 1 0 0,0 0-1 0 0,0 0 1 0 0,1 0-1 0 0,-1 0 1 0 0,0 0-1 0 0,0 0 1 0 0,0 0 0 0 0,1 0-1 0 0,-1 0 1 0 0,1 0-1 0 0,-1 0 1 0 0,1 0-1 0 0,-1 0 1 0 0,1 0-1 0 0,-1-1 1 0 0,1 1-1 0 0,0 0 1 0 0,-1 0-1 0 0,1-1 1 0 0,0 1-1 0 0,0 0 1 0 0,0-1-1 0 0,-1 1 1 0 0,1-1 0 0 0,0 1-1 0 0,0-1 0 0 0,0 1 1 0 0,42 17 930 0 0,-37-17-1014 0 0,-1-1 0 0 0,0-1 0 0 0,0 1 0 0 0,1-1 0 0 0,-1 1 0 0 0,0-2 0 0 0,1 1 83 0 0,8-2 141 0 0,67-6 1416 0 0,-29-3-1557 0 0,-17 0-4129 0 0,-19 6-408 0 0,-9 3-3620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35:0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8896 0 0,'0'0'200'0'0,"0"0"33"0"0,0 0 14 0 0,1 1-172 0 0,-1-1 1 0 0,1 1 0 0 0,-1 0-1 0 0,1-1 1 0 0,0 1 0 0 0,-1 0 0 0 0,1 0-1 0 0,-1 0 1 0 0,0-1 0 0 0,1 1-1 0 0,-1 0 1 0 0,0 0 0 0 0,1 0-76 0 0,-2 8 403 0 0,1-8-274 0 0,0 1-1 0 0,-1-1 0 0 0,1 0 1 0 0,0 1-1 0 0,0-1 1 0 0,0 1-1 0 0,1-1 1 0 0,-1 0-1 0 0,0 1 1 0 0,1 0-129 0 0,5 33 2472 0 0,-6-33-2424 0 0,1 0 0 0 0,-1 0 1 0 0,0 0-1 0 0,0 0 1 0 0,1 0-1 0 0,-1 0 1 0 0,0 0-1 0 0,0 0 1 0 0,-1 0-49 0 0,1 0 21 0 0,0 0 1 0 0,0 1-1 0 0,0-1 1 0 0,0 0-1 0 0,0 0 1 0 0,1 0-1 0 0,-1 0 1 0 0,1 1-22 0 0,0 1 113 0 0,0 0 1 0 0,-1 1 0 0 0,1-1 0 0 0,-1 0 0 0 0,0 0 0 0 0,0 1 0 0 0,0-1 0 0 0,0 0 0 0 0,-1 0 0 0 0,0 0 0 0 0,0 1-114 0 0,1-4 1 0 0,0 0 1 0 0,0 0-1 0 0,0 0 1 0 0,0 0-1 0 0,1 0 1 0 0,-1 0-1 0 0,0 0 1 0 0,0 0-1 0 0,1 0 1 0 0,-1 0-1 0 0,0 0 1 0 0,1 0-1 0 0,-1 0 1 0 0,1 0-2 0 0,1 4 43 0 0,1-2-22 0 0,-3-2 11 0 0,0-1-80 0 0,1-2-15 0 0,0-1-1 0 0,-1 1 1 0 0,1 0-1 0 0,0 0 0 0 0,0 0 1 0 0,1 1-1 0 0,-1-1 1 0 0,0 0-1 0 0,1 0 1 0 0,-1 0-1 0 0,1 1 1 0 0,-1-1-1 0 0,1 1 0 0 0,0-1 1 0 0,0 1-1 0 0,-1 0 1 0 0,1 0-1 0 0,0 0 1 0 0,0 0-1 0 0,0 0 1 0 0,0 0-1 0 0,1 0 0 0 0,-1 1 1 0 0,2-1 63 0 0,0 1-32 0 0,-3 0 21 0 0,0 0-1 0 0,0 0 1 0 0,-1 1 0 0 0,1-1 0 0 0,0 0 0 0 0,-1 0-1 0 0,1 1 1 0 0,0-1 0 0 0,-1 0 0 0 0,1 1-1 0 0,0-1 1 0 0,-1 1 0 0 0,1-1 0 0 0,-1 1 0 0 0,1-1-1 0 0,-1 1 1 0 0,1 0 0 0 0,-1-1 0 0 0,1 1-1 0 0,-1-1 1 0 0,1 1 0 0 0,-1 0 11 0 0,8 16-40 0 0,-7-13 124 0 0,15 44 658 0 0,-15-45-682 0 0,0 1 1 0 0,-1 0-1 0 0,1 0 1 0 0,-1 0 0 0 0,0-1-1 0 0,0 1 1 0 0,0 0 0 0 0,0 0-1 0 0,-1 3-60 0 0,0 22 404 0 0,1-26-372 0 0,1-1 0 0 0,-1 1 0 0 0,0-1 1 0 0,0 1-1 0 0,0-1 0 0 0,0 0 0 0 0,0 1 1 0 0,-1-1-1 0 0,1 1 0 0 0,-1-1 0 0 0,1 0 0 0 0,-2 3-32 0 0,1-3 21 0 0,1 0-1 0 0,0 0 1 0 0,-1 1-1 0 0,1-1 1 0 0,0 0-1 0 0,0 0 1 0 0,0 1-1 0 0,0-1 1 0 0,1 1-21 0 0,-1-1 10 0 0,1 0 1 0 0,-1-1 0 0 0,0 1 0 0 0,0-1-1 0 0,0 1 1 0 0,0 0 0 0 0,0-1 0 0 0,0 1-1 0 0,-1-1 1 0 0,1 1 0 0 0,0-1 0 0 0,-1 1-1 0 0,1-1 1 0 0,-1 1 0 0 0,0 1-11 0 0,0-3 12 0 0,-1 8 69 0 0,2-7-9 0 0,0-1-3 0 0,0 0 11 0 0,0 0-6 0 0,0 0-122 0 0,6-9-1467 0 0,3 1 575 0 0,0 2-10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35:04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1 400 6592 0 0,'0'0'149'0'0,"0"0"23"0"0,0 0 11 0 0,1 0-30 0 0,34-17 1222 0 0,-33 17-898 0 0,5-6 534 0 0,31-12 172 0 0,-27 14-1053 0 0,-1-1-1 0 0,0 0 0 0 0,0 0 0 0 0,-1-1 0 0 0,0-1 0 0 0,2-1-129 0 0,1-8 157 0 0,-2 1-92 0 0,18-20-213 0 0,-7 2 169 0 0,-20 32 486 0 0,0 0-65 0 0,5-2-316 0 0,0-1-394 0 0,-4 5 205 0 0,1 1 74 0 0,-2 0-10 0 0,0-2-1 0 0,-1 1 1 0 0,0-1-1 0 0,1 0 1 0 0,-1 1 0 0 0,1-1-1 0 0,-1 0 1 0 0,1 0-1 0 0,-1 1 1 0 0,1-1-1 0 0,-1 0 1 0 0,1 0 0 0 0,-1 1-1 0 0,1-1 1 0 0,-1 0-1 0 0,1 0 1 0 0,-1 0-1 0 0,1 0 1 0 0,0 0 0 0 0,-1 0-1 0 0,1 0 1 0 0,-1 0-1 0 0,1 0 1 0 0,-1 0-1 0 0,1 0 1 0 0,-1-1 0 0 0,1 1-1 0 0,15 1 228 0 0,-14 0-213 0 0,1-1 1 0 0,-1 0-1 0 0,1 0 1 0 0,-1 0-1 0 0,1 0 1 0 0,-1 0-1 0 0,1-1 1 0 0,0 1-16 0 0,5-2 13 0 0,1-1 1 0 0,-1 0-1 0 0,0 0 1 0 0,0-1-1 0 0,0 0 1 0 0,-1 0-1 0 0,1-1 1 0 0,-1 0-1 0 0,0 0 1 0 0,6-6-14 0 0,-9 7 69 0 0,0 0 0 0 0,0 0 0 0 0,-1-1 0 0 0,1 1 0 0 0,-1-1 0 0 0,0 1 0 0 0,0-1 0 0 0,-1 0 0 0 0,1 0 0 0 0,-1 0 0 0 0,0-1 0 0 0,-1 1 1 0 0,1-1-1 0 0,-1 1 0 0 0,0-1 0 0 0,-1 1 0 0 0,1-5-69 0 0,-4-8 106 0 0,2 16-60 0 0,1 0-1 0 0,-1 0 1 0 0,1 0-1 0 0,0 0 1 0 0,-1 0 0 0 0,1 0-1 0 0,0 0 1 0 0,0 0-1 0 0,0-1 1 0 0,1 1-1 0 0,-1 0 1 0 0,0 0 0 0 0,1 0-46 0 0,1-6-90 0 0,0 5-359 0 0,8 6 207 0 0,-6-1 271 0 0,0 1-1207 0 0,-8-4 642 0 0,3 1 494 0 0,1 0-1 0 0,0 0 1 0 0,-1 0 0 0 0,1 0 0 0 0,0-1 0 0 0,-1 1 0 0 0,1 0 0 0 0,-1 0 0 0 0,1 0-1 0 0,0 0 1 0 0,-1-1 0 0 0,1 1 0 0 0,0 0 0 0 0,-1 0 0 0 0,1-1 0 0 0,0 1 0 0 0,0 0-1 0 0,-1-1 1 0 0,1 1 0 0 0,0 0 0 0 0,0-1 0 0 0,-1 1 0 0 0,1 0 0 0 0,0-1 0 0 0,0 1-1 0 0,0 0 1 0 0,0-1 0 0 0,0 1 0 0 0,-1-1 0 0 0,1 1 0 0 0,0 0 0 0 0,0-1 0 0 0,0 1 42 0 0,1-6-1508 0 0,-1 5 1440 0 0,0 1 1 0 0,0 0-1 0 0,0 0 1 0 0,0-1-1 0 0,0 1 1 0 0,0 0-1 0 0,0 0 1 0 0,0-1-1 0 0,0 1 1 0 0,0 0-1 0 0,0 0 0 0 0,0-1 1 0 0,0 1-1 0 0,0 0 1 0 0,0 0-1 0 0,0-1 1 0 0,0 1-1 0 0,0 0 1 0 0,0 0-1 0 0,0-1 1 0 0,1 1-1 0 0,-1 0 1 0 0,0 0-1 0 0,0 0 1 0 0,0-1-1 0 0,0 1 1 0 0,1 0-1 0 0,-1 0 1 0 0,0 0-1 0 0,0 0 1 0 0,0-1-1 0 0,1 1 1 0 0,-1 0-1 0 0,0 0 1 0 0,0 0-1 0 0,1 0 68 0 0,-2-1 41 0 0,0 1 0 0 0,0 0 0 0 0,0-1 0 0 0,0 1-1 0 0,0 0 1 0 0,0-1 0 0 0,0 1 0 0 0,1 0 0 0 0,-1 0 0 0 0,0 0 0 0 0,0 0 0 0 0,0 0-1 0 0,0 0 1 0 0,0 0 0 0 0,0 0 0 0 0,0 0 0 0 0,0 0 0 0 0,0 1 0 0 0,0-1-1 0 0,0 0 1 0 0,0 1 0 0 0,0-1 0 0 0,0 1-41 0 0,-4 2 452 0 0,2-1-132 0 0,1 0 1 0 0,-1 0-1 0 0,0 0 0 0 0,0 0 1 0 0,1 0-1 0 0,0 1 1 0 0,-3 2-321 0 0,-4 4 47 0 0,3-3-2833 0 0,2-1-819 0 0</inkml:trace>
  <inkml:trace contextRef="#ctx0" brushRef="#br0" timeOffset="4434.291">354 20 6448 0 0,'0'0'141'0'0,"0"0"23"0"0,0 0 13 0 0,4-1 13 0 0,6 1 553 0 0,-10 0-701 0 0,0 0-1 0 0,0 0 0 0 0,1 0 0 0 0,-1 0 1 0 0,0 0-1 0 0,0 0 0 0 0,0 0 1 0 0,0 0-1 0 0,0 0 0 0 0,0 0 0 0 0,0 1 1 0 0,0-1-1 0 0,0 0 0 0 0,0 0 1 0 0,0 0-1 0 0,0 0 0 0 0,1 0 1 0 0,-1 0-1 0 0,0 0 0 0 0,0 0 0 0 0,0 0 1 0 0,0 0-1 0 0,0 1 0 0 0,0-1 1 0 0,0 0-1 0 0,0 0 0 0 0,0 0 0 0 0,0 0 1 0 0,0 0-1 0 0,0 0 0 0 0,0 0 1 0 0,0 0-1 0 0,0 0 0 0 0,0 1 0 0 0,0-1 1 0 0,0 0-1 0 0,0 0 0 0 0,0 0 1 0 0,0 0-1 0 0,0 0 0 0 0,-1 0 1 0 0,1 0-1 0 0,0 0 0 0 0,0 0-41 0 0,-12 14 4374 0 0,3-5-2890 0 0,6-5-1300 0 0,0-1 0 0 0,0 0 0 0 0,0 0 0 0 0,-1 0-1 0 0,1 0 1 0 0,-1-1 0 0 0,1 1 0 0 0,-1-1 0 0 0,-3 2-184 0 0,6-4-203 0 0,-4 0-258 0 0,-1 0 265 0 0,3 0-139 0 0,7 0 41 0 0,-3 0 119 0 0,8-1 907 0 0,53-18-620 0 0,-39 11-82 0 0,1 1 1 0 0,-1 1 0 0 0,2 1-1 0 0,14 0-30 0 0,-13 0 3 0 0,-22 4-67 0 0,-1 0 0 0 0,0 0-1 0 0,1 0 1 0 0,-1 1 0 0 0,0-1-1 0 0,1 1 1 0 0,-1 0 0 0 0,1 0-1 0 0,-1 0 1 0 0,0 1 0 0 0,1-1-1 0 0,2 2 65 0 0,-6-1-22 0 0,0 1-1 0 0,0-1 1 0 0,0 1-1 0 0,0-1 1 0 0,0 1 0 0 0,-1-1-1 0 0,1 1 1 0 0,-1-1-1 0 0,1 1 1 0 0,-1-1-1 0 0,0 1 1 0 0,0 0 22 0 0,-2 1 65 0 0,1 0-1 0 0,-1 0 1 0 0,0 0 0 0 0,-1 0 0 0 0,1 0 0 0 0,0-1-1 0 0,-1 1 1 0 0,0-1 0 0 0,1 0 0 0 0,-1 0-65 0 0,-12 8 35 0 0,1-1-722 0 0,-1 0 1 0 0,0-1 0 0 0,0 0 0 0 0,-5 0 686 0 0,-9 4-1135 0 0,-19 16-3493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35:05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574 346 8752 0 0,'0'0'398'0'0,"0"0"-3"0"0,0 0-156 0 0,0 0 273 0 0,0 0 146 0 0,0 0 29 0 0,0 0-2 0 0,0 0-35 0 0,-10-1 1180 0 0,5-2-1553 0 0,3 2-222 0 0,1-1-1 0 0,-1 1 1 0 0,0 0 0 0 0,1 0-1 0 0,-1 1 1 0 0,0-1-1 0 0,0 0 1 0 0,0 1-1 0 0,0-1 1 0 0,0 1-55 0 0,1-1 95 0 0,-1 1 1 0 0,1-1-1 0 0,0 1 0 0 0,-1-1 1 0 0,1 0-1 0 0,0 0 0 0 0,0 1 1 0 0,-1-1-1 0 0,1 0 0 0 0,0 0 0 0 0,0 0 1 0 0,0 0-1 0 0,0 0 0 0 0,0 0 1 0 0,1-1-1 0 0,-1 1-95 0 0,-15-26 1816 0 0,6 9-1445 0 0,9 15-403 0 0,-1 0 0 0 0,0 0 1 0 0,1 0-1 0 0,0 0 0 0 0,0-1 0 0 0,0 1 1 0 0,0 0-1 0 0,0-1 0 0 0,1 1 0 0 0,-1-3 32 0 0,0 1-127 0 0,-1 0-1 0 0,1 0 1 0 0,-1 0-1 0 0,0 1 1 0 0,-1-1-1 0 0,1 1 0 0 0,-1-1 1 0 0,0 1-1 0 0,0 0 1 0 0,0 0-1 0 0,0 1 1 0 0,-1-1-1 0 0,-3-2 128 0 0,-11-15 66 0 0,17 20-66 0 0,-1-1 0 0 0,1 0 0 0 0,-1 1 0 0 0,1 0 0 0 0,-1-1 0 0 0,0 1 0 0 0,0 0 0 0 0,1 0 0 0 0,-1 0 0 0 0,0 0 0 0 0,0 0 0 0 0,0 0 0 0 0,0 0 0 0 0,0 1 0 0 0,0-1 0 0 0,0 1 0 0 0,0-1 0 0 0,0 1 0 0 0,-1 0 0 0 0,1 0 0 0 0,0 0 0 0 0,0 0 0 0 0,0 0 0 0 0,0 1 0 0 0,0-1 0 0 0,0 0 0 0 0,-1 1 0 0 0,1 0 0 0 0,0-1 0 0 0,1 1 0 0 0,-1 0 0 0 0,0 0 0 0 0,0 0 0 0 0,0 1 0 0 0,-16 9 539 0 0,13-9-416 0 0,1 1 1 0 0,0-1-1 0 0,0 1 0 0 0,0 0 1 0 0,0 0-1 0 0,1 0 1 0 0,-1 1-1 0 0,1-1 1 0 0,0 1-1 0 0,0 0 0 0 0,0 0-123 0 0,1 0-28 0 0,0-1 0 0 0,-1 0 0 0 0,1 0 0 0 0,-1 0 0 0 0,1-1 0 0 0,-1 1 0 0 0,0 0 0 0 0,0-1 0 0 0,0 0 0 0 0,-1 0 0 0 0,1 0 0 0 0,-1 0 28 0 0,2-1-46 0 0,-1 0 0 0 0,1 0 0 0 0,-1 0 0 0 0,0 0 0 0 0,1-1-1 0 0,-1 1 1 0 0,0-1 0 0 0,1 0 0 0 0,-1 0 0 0 0,0 0 0 0 0,0 0 46 0 0,-2 0 333 0 0,4 0-341 0 0,0-1 1 0 0,1 1-1 0 0,-1 0 1 0 0,0-1-1 0 0,1 1 1 0 0,-1 0 0 0 0,0-1-1 0 0,1 1 1 0 0,-1-1-1 0 0,0 1 1 0 0,1-1-1 0 0,-1 1 1 0 0,1-1-1 0 0,-1 0 1 0 0,1 1-1 0 0,-1-1 1 0 0,1 1 0 0 0,-1-1-1 0 0,1 0 1 0 0,0 0-1 0 0,-1 1 1 0 0,1-1-1 0 0,0 0 1 0 0,0 0-1 0 0,-1 0 8 0 0,-4-23-1159 0 0,4 20 1135 0 0,0 2 22 0 0,1 0 0 0 0,-1 0 0 0 0,0 0 0 0 0,0 0 0 0 0,0 0-1 0 0,0 0 1 0 0,-1 1 0 0 0,1-2 2 0 0,-9-14 1 0 0,-1-9 3 0 0,9 23 43 0 0,0 0 1 0 0,1-1 0 0 0,-1 1-1 0 0,1 0 1 0 0,0-1 0 0 0,-1 0-1 0 0,2 1 1 0 0,-1-1 0 0 0,0 1-1 0 0,1-2-47 0 0,0 4 17 0 0,-1-1 0 0 0,1 1-1 0 0,0-1 1 0 0,-1 1 0 0 0,1 0-1 0 0,-1-1 1 0 0,1 1-1 0 0,-1 0 1 0 0,1-1 0 0 0,-1 1-1 0 0,0-1-16 0 0,0 1 0 0 0,0-1 1 0 0,0 1-1 0 0,0 0 0 0 0,1-1 0 0 0,-1 1 0 0 0,1-1 0 0 0,-1 1 0 0 0,1-1 0 0 0,0 1 0 0 0,-1-1 0 0 0,1-1 0 0 0,-7-27 0 0 0,5 25-10 0 0,2-10 924 0 0,1 15-1220 0 0,0 0-1 0 0,1 0 1 0 0,-1 0-1 0 0,0 0 0 0 0,1 0 1 0 0,-1 0-1 0 0,0 0 1 0 0,0 0-1 0 0,1 0 1 0 0,-1 1-1 0 0,0-1 0 0 0,0 0 1 0 0,1 1-1 0 0,-1-1 1 0 0,0 1-1 0 0,0 0 0 0 0,0-1 1 0 0,0 1-1 0 0,1 0 307 0 0,7 5-1534 0 0</inkml:trace>
  <inkml:trace contextRef="#ctx0" brushRef="#br0" timeOffset="3051.644">106 68 6448 0 0,'0'0'498'0'0,"0"0"-195"0"0,0 0 398 0 0,-5 1 5504 0 0,3 1-6570 0 0,-15 35 1238 0 0,13-28-763 0 0,0 0-1 0 0,-1 0 0 0 0,0 0 1 0 0,0-1-1 0 0,0 1 1 0 0,-6 4-110 0 0,6-7 234 0 0,1 0 1 0 0,0 0 0 0 0,-1 0-1 0 0,2 0 1 0 0,-4 7-235 0 0,5-11 173 0 0,1-2-169 0 0,1 0-1 0 0,0 1 1 0 0,-1-1-1 0 0,1 0 1 0 0,0 0-1 0 0,0 0 0 0 0,-1 0 1 0 0,1 0-1 0 0,0 0 1 0 0,-1 0-1 0 0,1 0 1 0 0,0 1-1 0 0,0-1 1 0 0,-1 0-1 0 0,1 0 1 0 0,0 0-1 0 0,0 0 0 0 0,0 1 1 0 0,-1-1-1 0 0,1 0 1 0 0,0 0-1 0 0,0 1 1 0 0,0-1-1 0 0,0 0 1 0 0,0 0-1 0 0,-1 1 1 0 0,1-1-1 0 0,0 0 0 0 0,0 0 1 0 0,0 1-1 0 0,0-1 1 0 0,0 0-4 0 0,-1 1 148 0 0,1-1 5 0 0,0 0-8 0 0,0 0 43 0 0,0 0 184 0 0,0 0 79 0 0,0-1-394 0 0,-1 0 1 0 0,0 0-1 0 0,1 0 0 0 0,-1-1 0 0 0,1 1 0 0 0,-1 0 1 0 0,1 0-1 0 0,0-1 0 0 0,-1 1 0 0 0,1 0 0 0 0,0-2-57 0 0,0 1-75 0 0,0 0-1 0 0,1 0 1 0 0,-1 1-1 0 0,0-1 1 0 0,1 0-1 0 0,-1 0 0 0 0,1 0 1 0 0,0 0-1 0 0,0 0 1 0 0,-1 1-1 0 0,1-1 0 0 0,1 0 1 0 0,-1 1-1 0 0,0-1 1 0 0,0 1-1 0 0,0-1 1 0 0,1 1-1 0 0,-1-1 0 0 0,1 1 1 0 0,0 0 75 0 0,3-4-73 0 0,1 1 1 0 0,0 0-1 0 0,-1 0 0 0 0,1 1 1 0 0,2-1 72 0 0,26-18-482 0 0,-30 18 461 0 0,0 1 0 0 0,1 0 0 0 0,-1-1 0 0 0,1 2 0 0 0,0-1 0 0 0,0 0 0 0 0,0 1 0 0 0,0 0 0 0 0,0 0 0 0 0,0 1 0 0 0,1-1 0 0 0,-1 1 0 0 0,3 0 21 0 0,-6 1-7 0 0,0 0 0 0 0,0 0-1 0 0,0 1 1 0 0,0-1 0 0 0,0 0-1 0 0,0 1 1 0 0,0 0 0 0 0,0-1-1 0 0,0 1 1 0 0,0 0 0 0 0,0 0-1 0 0,0 0 1 0 0,0 0 0 0 0,0 0-1 0 0,-1 1 1 0 0,1-1 0 0 0,-1 1-1 0 0,1-1 1 0 0,-1 1 0 0 0,1-1-1 0 0,0 2 8 0 0,18 16-46 0 0,18 10-1871 0 0,-26-21-3200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35:07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10136 0 0,'0'0'230'0'0,"7"7"548"0"0,1-2-522 0 0,0 0 1 0 0,0-1-1 0 0,0 0 1 0 0,1-1-1 0 0,-1 0 1 0 0,1 0-1 0 0,0-1 1 0 0,-1 0-1 0 0,1 0 1 0 0,7-1-257 0 0,5 1 1121 0 0,1-1 0 0 0,0-1-1 0 0,19-3-1120 0 0,-38 3 14 0 0,-1 0 0 0 0,0-1 0 0 0,0 1-1 0 0,1-1 1 0 0,-1 0 0 0 0,0 0 0 0 0,0 0-1 0 0,0 0 1 0 0,0 0 0 0 0,0 0-14 0 0,26-12-302 0 0,-25 12 418 0 0,-2 1-120 0 0,-1-1-1 0 0,1 1 1 0 0,-1 0 0 0 0,1-1-1 0 0,-1 1 1 0 0,0 0-1 0 0,1 0 1 0 0,-1 0 0 0 0,1 0-1 0 0,-1-1 1 0 0,1 1-1 0 0,-1 0 1 0 0,1 0-1 0 0,-1 0 1 0 0,1 0 0 0 0,-1 0-1 0 0,1 0 1 0 0,-1 0-1 0 0,1 0 1 0 0,-1 0 0 0 0,1 1-1 0 0,-1-1 1 0 0,1 0-1 0 0,-1 0 1 0 0,1 0-1 0 0,-1 1 1 0 0,1-1 0 0 0,-1 0-1 0 0,1 0 1 0 0,-1 1-1 0 0,0-1 1 0 0,1 0 0 0 0,-1 1-1 0 0,0-1 1 0 0,1 0-1 0 0,-1 1 1 0 0,0-1-1 0 0,1 1 1 0 0,-1-1 0 0 0,0 0-1 0 0,0 1 5 0 0,1 0 8 0 0,-1-1-1 0 0,0 1 1 0 0,0-1-1 0 0,0 1 1 0 0,0 0-1 0 0,0-1 1 0 0,1 1-1 0 0,-1 0 1 0 0,0-1 0 0 0,-1 1-1 0 0,1 0 1 0 0,0-1-1 0 0,0 1 1 0 0,0-1-1 0 0,0 1 1 0 0,0 0-1 0 0,-1-1 1 0 0,1 1-1 0 0,0-1 1 0 0,0 1-1 0 0,-1 0 1 0 0,1-1-1 0 0,-1 1 1 0 0,1-1 0 0 0,0 1-1 0 0,-1-1 1 0 0,1 0-1 0 0,-1 1 1 0 0,1-1-8 0 0,-1 1 12 0 0,1-1 0 0 0,-1 1 0 0 0,1-1 0 0 0,-1 1 1 0 0,1 0-1 0 0,-1-1 0 0 0,1 1 0 0 0,0-1 0 0 0,-1 1 0 0 0,1 0 1 0 0,0-1-1 0 0,-1 1 0 0 0,1 0 0 0 0,0 0 0 0 0,0-1 1 0 0,0 1-1 0 0,0 0 0 0 0,0-1 0 0 0,0 1 0 0 0,0 0 0 0 0,0 0 1 0 0,0-1-1 0 0,0 1-12 0 0,2 5 7 0 0,0 0 0 0 0,1-1 1 0 0,0 0-1 0 0,2 5-7 0 0,-1-5 0 0 0,-1 0-1 0 0,0 1 0 0 0,0 0 1 0 0,-1 0-1 0 0,1 3 1 0 0,17 42 0 0 0,-20-49 0 0 0,1 1 0 0 0,8 7 0 0 0,-5-4 74 0 0,-4-5 302 0 0,13-4 811 0 0,-12 3-1150 0 0,0 0-1 0 0,1 0 1 0 0,-1 0 0 0 0,1 0-1 0 0,-1-1 1 0 0,0 1 0 0 0,1 0-1 0 0,-1-1 1 0 0,0 1 0 0 0,1-1-1 0 0,-1 0-36 0 0,3-1 7 0 0,16-11 4 0 0,-20 12-12 0 0,1 0 1 0 0,0 0 0 0 0,0 1 0 0 0,-1-1 0 0 0,1 0 0 0 0,0 0 0 0 0,-1 0 0 0 0,1 0 0 0 0,-1 0 0 0 0,1-1 0 0 0,-1 1 0 0 0,0 0 0 0 0,0 0 0 0 0,1 0 0 0 0,-1 0 0 0 0,0 0-1 0 0,0-1 1 0 0,0 1 0 0 0,0 0-16 0 0,0 0-1 0 0,1 0 0 0 0,-1 0 0 0 0,0 0 0 0 0,1 1 0 0 0,-1-1 1 0 0,1 0-1 0 0,-1 0 0 0 0,1 0 0 0 0,-1 1 0 0 0,1-1 0 0 0,-1 0 1 0 0,1 0-1 0 0,0 1 0 0 0,-1-1 0 0 0,1 1 0 0 0,0-1 17 0 0,17-12-857 0 0,-9 7-32 0 0,6-7-3328 0 0,-21 9 2683 0 0</inkml:trace>
  <inkml:trace contextRef="#ctx0" brushRef="#br0" timeOffset="299.429">406 48 3224 0 0,'0'0'573'0'0,"0"0"1199"0"0,0 0 527 0 0,4 0 1758 0 0,7 4-2718 0 0,-10 1-1146 0 0,0-1 1 0 0,0 0 0 0 0,1 0-1 0 0,-1 0 1 0 0,1 0 0 0 0,0-1 0 0 0,0 1-1 0 0,0 0 1 0 0,0-1 0 0 0,1 1-194 0 0,12 23 199 0 0,-12-17 275 0 0,-1-7-224 0 0,-1-1 0 0 0,0 1 1 0 0,0 0-1 0 0,0 0 0 0 0,-1 0 1 0 0,1 0-1 0 0,-1 3-250 0 0,2 1 751 0 0,-2-7-733 0 0,0 0 0 0 0,1 1 0 0 0,-1-1 0 0 0,0 1 1 0 0,0-1-1 0 0,0 1 0 0 0,0-1 0 0 0,0 1 1 0 0,0-1-1 0 0,0 1 0 0 0,0-1 0 0 0,0 0 0 0 0,0 1 1 0 0,0-1-1 0 0,0 1 0 0 0,0-1 0 0 0,0 1 0 0 0,0-1 1 0 0,0 1-1 0 0,0-1 0 0 0,-1 1 0 0 0,1-1 0 0 0,0 1 1 0 0,0-1-1 0 0,0 0 0 0 0,-1 1 0 0 0,1-1 1 0 0,0 1-1 0 0,-1-1 0 0 0,1 0 0 0 0,0 1 0 0 0,-1-1-18 0 0,-1 1 31 0 0,0 1-1 0 0,0-1 0 0 0,0 0 0 0 0,0 0 1 0 0,0 1-1 0 0,0-1 0 0 0,0-1 0 0 0,0 1 1 0 0,-1 0-1 0 0,1-1 0 0 0,0 1 0 0 0,-2-1-30 0 0,-33 4-1143 0 0,22-3-414 0 0,-3 1 543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5:44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0 768 11720 0 0,'1'-1'128'0'0,"0"0"0"0"0,0 0 0 0 0,0 0 0 0 0,0 0 0 0 0,0 0 0 0 0,-1 0 0 0 0,1 0 0 0 0,0 0 0 0 0,0-1 1 0 0,-1 1-1 0 0,1 0 0 0 0,-1 0 0 0 0,0-1 0 0 0,1 1 0 0 0,-1 0 0 0 0,0-1 0 0 0,1 0-128 0 0,-1 0 190 0 0,0 0-1 0 0,1 0 0 0 0,-1 0 1 0 0,1 0-1 0 0,0 1 1 0 0,0-1-1 0 0,0 0 1 0 0,0 0-1 0 0,0 1 0 0 0,0-1 1 0 0,1-1-190 0 0,2-1 563 0 0,-1 2-310 0 0,0 0 0 0 0,-1 0 0 0 0,0 0 0 0 0,1 0 0 0 0,-1-1 0 0 0,0 1 0 0 0,0-1 0 0 0,0 0 0 0 0,-1 0 0 0 0,1 0 0 0 0,0 1 0 0 0,-1-1 0 0 0,0-1-1 0 0,0 1 1 0 0,0 0 0 0 0,0-1-253 0 0,0 2 91 0 0,-1 0 0 0 0,1 1 0 0 0,0-1 1 0 0,-1 0-1 0 0,1 0 0 0 0,0 0 0 0 0,0 1 0 0 0,1-1 0 0 0,-1 0-91 0 0,8-13 44 0 0,19-57-44 0 0,-26 64-3 0 0,-1 1 0 0 0,1-1 0 0 0,-1 0-1 0 0,-1 1 1 0 0,1-1 0 0 0,-1-4 3 0 0,-1 3 70 0 0,2-1 0 0 0,0 1 0 0 0,0 0-1 0 0,0-2-69 0 0,7-41 673 0 0,-8 42-598 0 0,1-1 0 0 0,1 1 1 0 0,0-1-1 0 0,0 1 0 0 0,1 0 0 0 0,1-3-75 0 0,0 3 105 0 0,-1 0-1 0 0,0 0 0 0 0,-1 0 0 0 0,0-5-104 0 0,0 9 79 0 0,-2 4-73 0 0,1 0 0 0 0,-1 1 0 0 0,1-1 0 0 0,0 0 0 0 0,0 1 0 0 0,0-1 0 0 0,0 1 0 0 0,0-1 0 0 0,0 1 0 0 0,1-1 0 0 0,-1 1 0 0 0,0 0 0 0 0,1 0 0 0 0,-1-1 0 0 0,1 1 0 0 0,-1 0-1 0 0,1 0 1 0 0,-1 0 0 0 0,1 1 0 0 0,0-1 0 0 0,0 0 0 0 0,1 0-6 0 0,13-7 13 0 0,-15 7-13 0 0,0 1 0 0 0,1-1 0 0 0,-1 1 0 0 0,0-1 0 0 0,0 1 0 0 0,1 0 0 0 0,-1 0 0 0 0,0 0 0 0 0,1-1 0 0 0,-1 1 0 0 0,0 1 0 0 0,1-1 0 0 0,-1 0 0 0 0,0 0 0 0 0,1 0 0 0 0,-1 1 0 0 0,0-1 0 0 0,0 0 0 0 0,0 1 0 0 0,1 0 0 0 0,-1-1 0 0 0,0 1 0 0 0,0 0 0 0 0,0-1 0 0 0,0 1 0 0 0,0 0 0 0 0,0 0 0 0 0,0-1 0 0 0,0 0 0 0 0,0 1 0 0 0,-1-1 0 0 0,1 1 0 0 0,0-1 0 0 0,-1 1 0 0 0,1-1 0 0 0,0 1 0 0 0,-1-1 0 0 0,1 1 0 0 0,-1 0 0 0 0,1-1 0 0 0,-1 1 0 0 0,1 0 0 0 0,-1-1 0 0 0,0 1 0 0 0,1 0 0 0 0,-1 0 0 0 0,0-1 0 0 0,1 2 0 0 0,0 2 0 0 0,14 19-16 0 0,7 10-74 0 0,12 29 90 0 0,11 25 3 0 0,-10-19-100 0 0,16 48 97 0 0,-32-80-535 0 0,-15-30 243 0 0,-1 0 0 0 0,1 1 1 0 0,-1 0-1 0 0,0 0 0 0 0,0 3 292 0 0,0-5-2926 0 0,-3-5 1422 0 0</inkml:trace>
  <inkml:trace contextRef="#ctx0" brushRef="#br0" timeOffset="307.936">113 524 16008 0 0,'1'-9'1735'0'0,"-1"8"-1679"0"0,1-1-1 0 0,0 1 1 0 0,0 0 0 0 0,0 0-1 0 0,0-1 1 0 0,0 1-1 0 0,0 0 1 0 0,0 0-1 0 0,1 0 1 0 0,-1 0-1 0 0,0 1 1 0 0,1-1-1 0 0,-1 0 1 0 0,0 0-1 0 0,1 1 1 0 0,-1-1-1 0 0,1 1 1 0 0,-1-1-1 0 0,1 1-55 0 0,33-5 320 0 0,-21 3-231 0 0,31-3 674 0 0,27 1-763 0 0,-38 3 498 0 0,0-2 0 0 0,-1-1-1 0 0,11-4-497 0 0,-13 2 50 0 0,-21 5-758 0 0,-1-1 1 0 0,0 0 0 0 0,0 0-1 0 0,0-1 1 0 0,-1 0 0 0 0,6-3 707 0 0,0-5-1533 0 0</inkml:trace>
  <inkml:trace contextRef="#ctx0" brushRef="#br0" timeOffset="649.404">594 216 13824 0 0,'0'0'314'0'0,"-13"3"760"0"0,12-3-1070 0 0,0 1 0 0 0,-1 0 1 0 0,1 0-1 0 0,0 0 1 0 0,0 0-1 0 0,0 0 1 0 0,0 0-1 0 0,1 0 1 0 0,-1 0-1 0 0,0 1 1 0 0,0-1-1 0 0,1 0 0 0 0,-1 0 1 0 0,0 1-1 0 0,1-1 1 0 0,0 0-1 0 0,-1 1 1 0 0,1-1-1 0 0,0 1 1 0 0,-1-1-1 0 0,1 0 1 0 0,0 1-1 0 0,0-1 1 0 0,0 1-1 0 0,0-1 0 0 0,1 0 1 0 0,-1 1-1 0 0,0-1 1 0 0,0 1-1 0 0,1-1-4 0 0,1 7-3 0 0,1 0 0 0 0,1-1 0 0 0,-1 1-1 0 0,1-1 1 0 0,1 2 3 0 0,10 20 7 0 0,-4 2 854 0 0,13 22-861 0 0,5 12 1594 0 0,-24-48-1167 0 0,0-1 0 0 0,-2 0 0 0 0,0 1 0 0 0,0 7-427 0 0,1 5-76 0 0,-3-13 63 0 0,0 7 329 0 0,-1-23-299 0 0,0 0 1 0 0,0 0-1 0 0,0 0 0 0 0,1 0 1 0 0,-1 0-1 0 0,0 0 0 0 0,0 0 0 0 0,0 0 1 0 0,0 0-1 0 0,0 1 0 0 0,0-1 1 0 0,0 0-1 0 0,0 0 0 0 0,0 0 0 0 0,0 0 1 0 0,0 0-1 0 0,0 0 0 0 0,0 0 1 0 0,0 0-1 0 0,0 0 0 0 0,0 0 1 0 0,0 0-1 0 0,0 0 0 0 0,0 0 0 0 0,0 0 1 0 0,0 0-1 0 0,0 0 0 0 0,1 0 1 0 0,-1 0-1 0 0,0 0 0 0 0,0 0 0 0 0,0 0 1 0 0,0 0-1 0 0,0 0 0 0 0,0 0 1 0 0,0 0-1 0 0,0 0 0 0 0,0 0 0 0 0,0 0 1 0 0,0 0-1 0 0,0 0 0 0 0,0 0 1 0 0,0 0-1 0 0,0 0 0 0 0,0 0 1 0 0,1 0-1 0 0,-1 0 0 0 0,0 0 0 0 0,0 0 1 0 0,0 0-1 0 0,0 0 0 0 0,0 0 1 0 0,0 0-1 0 0,0 0 0 0 0,0-1 0 0 0,0 1 1 0 0,0 0-1 0 0,0 0 0 0 0,0 0 1 0 0,0 0-1 0 0,0 0-17 0 0,4-6 444 0 0,8-17-604 0 0,-5 8-112 0 0,-3 8 159 0 0,1 1 1 0 0,0 0 0 0 0,0 0 0 0 0,0 0 0 0 0,0 1 0 0 0,1 0-1 0 0,0 0 1 0 0,0 0 0 0 0,1 1 0 0 0,-1 0 0 0 0,1 0-1 0 0,0 0 1 0 0,0 1 0 0 0,0 0 112 0 0,-2 1-16 0 0,1 0 1 0 0,-1 0-1 0 0,0 1 1 0 0,1-1-1 0 0,-1 1 1 0 0,1 1-1 0 0,0-1 1 0 0,-1 1-1 0 0,1 0 1 0 0,0 0-1 0 0,-1 1 1 0 0,1-1-1 0 0,-1 1 1 0 0,1 1-1 0 0,-1-1 1 0 0,1 1-1 0 0,-1 0 1 0 0,0 0-1 0 0,2 1 16 0 0,10 12-1 0 0,-5-4 17 0 0,-9-8 19 0 0,1 1 0 0 0,0 0-1 0 0,-1 0 1 0 0,0 1 0 0 0,0-1 0 0 0,0 1 0 0 0,-1-1-1 0 0,1 1 1 0 0,-1 0 0 0 0,0 0 0 0 0,0 0-1 0 0,0 5-34 0 0,-1-8 59 0 0,-1 0 0 0 0,0 0-1 0 0,0 0 1 0 0,0 0-1 0 0,0 0 1 0 0,0 0-1 0 0,0 0 1 0 0,-1 0 0 0 0,1 0-1 0 0,-1 0 1 0 0,1-1-1 0 0,-1 1 1 0 0,0 0-1 0 0,0 0 1 0 0,0 1-59 0 0,-18 29 1232 0 0,10-19-1231 0 0,5-8-1 0 0,0 0 0 0 0,-1 0 0 0 0,1-1 0 0 0,-1 1 0 0 0,0-1 0 0 0,0-1 0 0 0,-1 1 0 0 0,1-1 0 0 0,-1 0 0 0 0,0 0 0 0 0,-4 2 0 0 0,-9 4 0 0 0,11-5 59 0 0,0 0 0 0 0,-1 0 0 0 0,1-1 0 0 0,-8 1-59 0 0,12-3-292 0 0,-1 0-1 0 0,1 0 1 0 0,0 0 0 0 0,0-1-1 0 0,-1 0 1 0 0,1 0 0 0 0,0 0-1 0 0,-1-1 1 0 0,1 1-1 0 0,-4-2 293 0 0,2-1-1514 0 0,2-2-19 0 0</inkml:trace>
  <inkml:trace contextRef="#ctx0" brushRef="#br0" timeOffset="1032.957">1439 360 15696 0 0,'0'0'718'0'0,"0"0"-19"0"0,0 0-414 0 0,-5 1 132 0 0,-9 4-159 0 0,-31 11 1319 0 0,-14 8-1577 0 0,46-17 129 0 0,1-1 0 0 0,-1 1 0 0 0,1 1 0 0 0,1 0-1 0 0,-1 1 1 0 0,-7 8-129 0 0,16-14 12 0 0,-1 1 0 0 0,1 0 0 0 0,0 0-1 0 0,1 0 1 0 0,-1 0 0 0 0,0 2-12 0 0,2-5 4 0 0,0 1 0 0 0,0 0-1 0 0,1 0 1 0 0,-1 0 0 0 0,0 0 0 0 0,1-1 0 0 0,0 1 0 0 0,-1 0-1 0 0,1 0 1 0 0,0 0 0 0 0,0 0 0 0 0,0 0 0 0 0,0 0 0 0 0,1 0-1 0 0,-1 2-3 0 0,3 9 0 0 0,-3-12 0 0 0,1 1 0 0 0,-1-1 0 0 0,0 1 0 0 0,1 0 0 0 0,-1-1 0 0 0,1 1 0 0 0,-1-1 0 0 0,1 1 0 0 0,0-1 0 0 0,-1 0 0 0 0,1 1 0 0 0,0-1 0 0 0,0 0 0 0 0,0 1 0 0 0,0-1 0 0 0,0 0 0 0 0,1 0 0 0 0,-1 0 0 0 0,0 0 0 0 0,2 1 0 0 0,12 7 39 0 0,1 0 0 0 0,1-2 0 0 0,8 4-39 0 0,-7-4 341 0 0,1 2 0 0 0,13 8-341 0 0,-18-11-219 0 0,-12-5 232 0 0,0-1 1 0 0,0 1-1 0 0,0 0 0 0 0,0 0 0 0 0,0 0 1 0 0,0 0-1 0 0,0 1 0 0 0,0-1 0 0 0,0 0 1 0 0,0 1-1 0 0,-1-1 0 0 0,1 1 0 0 0,0 0-13 0 0,-2-2 4 0 0,0 1-1 0 0,0-1 1 0 0,0 1-1 0 0,0-1 1 0 0,0 1-1 0 0,0-1 1 0 0,0 1-1 0 0,0-1 1 0 0,1 1-1 0 0,-2-1 1 0 0,1 0-1 0 0,0 1 0 0 0,0-1 1 0 0,0 1-1 0 0,0-1 1 0 0,0 1-1 0 0,0-1 1 0 0,0 1-1 0 0,-1-1 1 0 0,1 1-1 0 0,0-1 1 0 0,0 0-1 0 0,-1 1 1 0 0,1-1-1 0 0,0 1 1 0 0,-1-1-1 0 0,1 0 1 0 0,0 1-1 0 0,-1-1 0 0 0,1 0 1 0 0,0 1-1 0 0,-1-1 1 0 0,1 0-1 0 0,-1 0 1 0 0,1 0-1 0 0,0 1 1 0 0,-1-1-1 0 0,1 0 1 0 0,-1 0-1 0 0,1 0 1 0 0,-1 0-1 0 0,1 0 1 0 0,-1 0-4 0 0,1 1 10 0 0,-23 7-10 0 0,0-1 0 0 0,0 0 0 0 0,-15 1 0 0 0,-10 3 0 0 0,39-9-1022 0 0,0-1 0 0 0,0 0 0 0 0,0 0 0 0 0,-5-1 1022 0 0,4-2-6423 0 0</inkml:trace>
  <inkml:trace contextRef="#ctx0" brushRef="#br0" timeOffset="5023.828">1660 540 11312 0 0,'25'-3'1030'0'0,"-25"3"-1024"0"0,1 0 0 0 0,-1 0 1 0 0,0 0-1 0 0,1 0 0 0 0,-1 0 0 0 0,1 0 0 0 0,-1 0 0 0 0,0 0 0 0 0,1 0 0 0 0,-1 0 0 0 0,0 0 0 0 0,1-1 0 0 0,-1 1 0 0 0,1 0 0 0 0,-1 0 0 0 0,0 0 0 0 0,0 0 1 0 0,1-1-1 0 0,-1 1 0 0 0,0 0 0 0 0,1 0 0 0 0,-1-1 0 0 0,0 1 0 0 0,0 0 0 0 0,1 0 0 0 0,-1-1 0 0 0,0 1 0 0 0,0 0 0 0 0,0-1 0 0 0,1 1 0 0 0,-1 0 1 0 0,0-1-1 0 0,0 1 0 0 0,0-1-6 0 0,0 0 32 0 0,1 1 6 0 0,-1-1 0 0 0,0 1 0 0 0,1-1 0 0 0,-1 1 0 0 0,0-1 0 0 0,0 1 1 0 0,1-1-1 0 0,-1 1 0 0 0,0-1 0 0 0,0 1 0 0 0,0-1 0 0 0,0 1 0 0 0,0-1 0 0 0,0 1 0 0 0,0-1 0 0 0,0 1 0 0 0,0-1 0 0 0,0 0 1 0 0,0 1-1 0 0,0-1 0 0 0,0 1 0 0 0,0-1 0 0 0,0 1 0 0 0,-1-1 0 0 0,1 1 0 0 0,0-1 0 0 0,0 1 0 0 0,-1-1 0 0 0,1 1 0 0 0,0-1 1 0 0,-1 1-1 0 0,1-1 0 0 0,0 1 0 0 0,-1 0 0 0 0,1-1 0 0 0,-1 1 0 0 0,1 0 0 0 0,0-1 0 0 0,-1 1-38 0 0,-3-14 1828 0 0,2 12-1622 0 0,0 0 0 0 0,1 0 1 0 0,-1 1-1 0 0,0-1 0 0 0,0 0 0 0 0,0 1 0 0 0,0-1 0 0 0,-1 1 0 0 0,1 0 0 0 0,0 0 1 0 0,0 0-1 0 0,-1 0 0 0 0,1 0 0 0 0,-1 0 0 0 0,1 1 0 0 0,-3-1-206 0 0,3 0 118 0 0,0 1 0 0 0,0 0 0 0 0,0 0 0 0 0,0 0 0 0 0,0 0 0 0 0,0 0-1 0 0,0 0 1 0 0,0 0 0 0 0,0 0 0 0 0,0 1 0 0 0,0-1 0 0 0,0 1 0 0 0,0 0 0 0 0,0-1 0 0 0,1 1-1 0 0,-1 0 1 0 0,0 0 0 0 0,0 0 0 0 0,1 1 0 0 0,-2-1-118 0 0,-12 9 381 0 0,14-9-373 0 0,0-1-1 0 0,0 0 0 0 0,0 1 1 0 0,0-1-1 0 0,0 1 0 0 0,1-1 1 0 0,-1 1-1 0 0,0 0 1 0 0,0-1-1 0 0,0 1 0 0 0,1 0 1 0 0,-1-1-1 0 0,0 1 0 0 0,1 0 1 0 0,-1 0-1 0 0,0 0 1 0 0,1 0-1 0 0,0 0 0 0 0,-1 0 1 0 0,1 0-1 0 0,-1 0-7 0 0,-22 49 161 0 0,15-31-161 0 0,7-17 0 0 0,0 0 0 0 0,0 1 0 0 0,0-1 0 0 0,0 0 0 0 0,0 1 0 0 0,1-1 0 0 0,-1 1 0 0 0,1-1 0 0 0,-1 1 0 0 0,1 1 0 0 0,0-1 0 0 0,0 0 0 0 0,0 1 0 0 0,0-1 0 0 0,0 0 0 0 0,0 0 0 0 0,1 0 0 0 0,-1 0 0 0 0,1 0 0 0 0,0 0 0 0 0,0 0 0 0 0,0 0 0 0 0,0 0 0 0 0,1 0 0 0 0,-1 0 0 0 0,1-1 0 0 0,0 1 0 0 0,0-1 0 0 0,0 1 0 0 0,0-1 0 0 0,1 1 0 0 0,9 11-6 0 0,-12-13-18 0 0,1 0 0 0 0,0 0 0 0 0,0 0 0 0 0,0 0 0 0 0,0 0 0 0 0,0 0 0 0 0,0 0 0 0 0,0 0 0 0 0,0 0-1 0 0,0 0 1 0 0,0 0 0 0 0,0-1 0 0 0,1 1 0 0 0,-1 0 0 0 0,0-1 0 0 0,0 1 0 0 0,1-1 0 0 0,-1 0 0 0 0,1 1 0 0 0,-1-1-1 0 0,0 0 1 0 0,2 0 24 0 0,5 1 181 0 0,0 0 0 0 0,0 0 0 0 0,1-1 0 0 0,-1-1-1 0 0,0 1 1 0 0,0-1 0 0 0,1-1 0 0 0,-1 0-1 0 0,0 0 1 0 0,6-2-181 0 0,7-5-10 0 0,0-1 0 0 0,4-3 10 0 0,-23 12-34 0 0,-1 0 0 0 0,1 0 0 0 0,0-1 0 0 0,-1 1 0 0 0,0-1 0 0 0,1 1 0 0 0,-1-1 0 0 0,0 0 0 0 0,0 1 0 0 0,1-1 0 0 0,-1 0 0 0 0,-1 0 0 0 0,1 0 0 0 0,0 1 0 0 0,0-3 34 0 0,-1 3 4 0 0,1 0-1 0 0,-1 0 1 0 0,1-1-1 0 0,-1 1 1 0 0,0 0 0 0 0,0-1-1 0 0,1 1 1 0 0,-1-1 0 0 0,0 1-1 0 0,0 0 1 0 0,-1-1-1 0 0,1 1 1 0 0,0 0 0 0 0,0-1-1 0 0,-1 1 1 0 0,1 0 0 0 0,-1-1-1 0 0,1 1 1 0 0,-1 0-1 0 0,1 0 1 0 0,-1-1 0 0 0,0 1-4 0 0,-9-9 74 0 0,-1 0 0 0 0,0 1 1 0 0,-1 0-1 0 0,0 1 1 0 0,0 1-1 0 0,-3-2-74 0 0,15 9 0 0 0,-4-2-24 0 0,1-1-1 0 0,0 1 0 0 0,0-1 1 0 0,0 0-1 0 0,0 0 0 0 0,-2-3 25 0 0,-1-2 48 0 0,5 8-49 0 0,1-1 0 0 0,-1 0 1 0 0,1 1-1 0 0,0-1 0 0 0,-1 0 0 0 0,1 0 0 0 0,0 1 0 0 0,0-1 0 0 0,0 0 0 0 0,-1 0 0 0 0,1 1 0 0 0,0-1 1 0 0,0 0-1 0 0,0 0 0 0 0,0 1 0 0 0,0-1 0 0 0,0 0 0 0 0,0 0 0 0 0,1 1 0 0 0,-1-1 0 0 0,0 0 0 0 0,0 0 0 0 0,0 1 1 0 0,1-1-1 0 0,-1 0 0 0 0,1 0 0 0 0,-1 1 0 0 0,0-1 0 0 0,1 1 0 0 0,-1-1 0 0 0,1 0 1 0 0,1-1-20 0 0,-1-1 0 0 0,1 1 0 0 0,0 0 0 0 0,0 0 0 0 0,1 0 0 0 0,-1 0 0 0 0,0 0 0 0 0,1 0-1 0 0,-1 1 1 0 0,1-1 0 0 0,0 1 0 0 0,-1-1 0 0 0,1 1 0 0 0,3-1 20 0 0,7-1-66 0 0,4-1-1 0 0,-9 3 44 0 0,0 1 1 0 0,0 1 0 0 0,0 0-1 0 0,0 0 1 0 0,0 0-1 0 0,-1 1 1 0 0,1 0 0 0 0,-1 0-1 0 0,5 3 23 0 0,11 5 139 0 0,-1 1-1 0 0,0 1 0 0 0,0 1 1 0 0,7 7-139 0 0,-12-9-246 0 0,-14-9 200 0 0,0-1-1 0 0,-1 1 1 0 0,1 0 0 0 0,0 0-1 0 0,-1 0 1 0 0,1 1-1 0 0,-1-1 1 0 0,0 0 0 0 0,0 1-1 0 0,1 0 47 0 0,13 13 0 0 0,-3-4 0 0 0,11 26-31 0 0,-1 0-2 0 0,-22-38 34 0 0,-1 1-1 0 0,0 0 0 0 0,1-1 1 0 0,-1 1-1 0 0,0 0 0 0 0,0 0 1 0 0,0-1-1 0 0,0 1 0 0 0,1 0 1 0 0,-1 0-1 0 0,0-1 0 0 0,0 1 1 0 0,0 0-1 0 0,-1 0 0 0 0,1-1 1 0 0,0 1-1 0 0,0 0 0 0 0,0 0 1 0 0,0-1-1 0 0,-1 1 0 0 0,0 10 200 0 0,-12 1-135 0 0,12-11-57 0 0,-1 0-1 0 0,0 0 1 0 0,1-1-1 0 0,-1 1 1 0 0,0 0 0 0 0,0-1-1 0 0,0 0 1 0 0,0 1-1 0 0,1-1 1 0 0,-1 0-1 0 0,0 0 1 0 0,0 0-1 0 0,-2 0-7 0 0,3 0 4 0 0,0 0 0 0 0,0-1 1 0 0,1 1-1 0 0,-1 0 0 0 0,0 0 0 0 0,0 0 0 0 0,0-1 0 0 0,0 1 0 0 0,1-1 0 0 0,-1 1 0 0 0,0 0 0 0 0,0-1 0 0 0,0 1 0 0 0,1-1 0 0 0,-1 0 0 0 0,0 1 0 0 0,1-1 1 0 0,-1 0-1 0 0,1 1 0 0 0,-1-1 0 0 0,1 0 0 0 0,-1 1 0 0 0,1-1 0 0 0,-1 0 0 0 0,1 0 0 0 0,0 0 0 0 0,-1 0 0 0 0,1 1 0 0 0,0-2-4 0 0,-2-6 60 0 0,1 0 0 0 0,0 1 0 0 0,0-1 0 0 0,1 0 0 0 0,0 0 0 0 0,1 0 0 0 0,-1 0 0 0 0,2 0-60 0 0,7-45-72 0 0,-6 37 87 0 0,-2 10-1 0 0,0 0 0 0 0,1 0 0 0 0,-1 1 1 0 0,1-1-1 0 0,1 0 0 0 0,-1 1 0 0 0,1-1 0 0 0,1-1-14 0 0,19-35-27 0 0,-18 32-2 0 0,0 0 1 0 0,1 0-1 0 0,0 1 1 0 0,0 0-1 0 0,1 0 1 0 0,3-3 28 0 0,45-44-3592 0 0,-48 47 1934 0 0</inkml:trace>
  <inkml:trace contextRef="#ctx0" brushRef="#br0" timeOffset="5739.591">2191 129 6912 0 0,'0'0'528'0'0,"-1"0"-342"0"0,-1-2 49 0 0,1 2 869 0 0,1 0 372 0 0,0 0 76 0 0,0 0-108 0 0,0 0-512 0 0,0 0-219 0 0,0 0-45 0 0,0 0-70 0 0,0 0-255 0 0,0 0-108 0 0,13 14 605 0 0,-1-3-147 0 0,-11-10-637 0 0,1 0-1 0 0,-1 0 1 0 0,0 1-1 0 0,1-1 1 0 0,-1 0-1 0 0,0 0 1 0 0,0 1 0 0 0,0-1-1 0 0,0 1 1 0 0,0-1-1 0 0,-1 1 1 0 0,1-1-1 0 0,0 1 1 0 0,0 1-56 0 0,10 36 152 0 0,4 14-158 0 0,6 11 366 0 0,-6 1-133 0 0,4 24-702 0 0,-13-63 471 0 0,-4-17 103 0 0,0 0 1 0 0,-1 0-1 0 0,1 0 1 0 0,-2 1-100 0 0,0-6 163 0 0,1-1 1 0 0,-1 1 0 0 0,1-1-1 0 0,0 1 1 0 0,0-1 0 0 0,0 1 0 0 0,1 0-164 0 0,3 15 340 0 0,-5-19-338 0 0,0 1-1 0 0,1 0 1 0 0,-1 0 0 0 0,0 0-1 0 0,0 0 1 0 0,0-1-1 0 0,1 1 1 0 0,-1 0-1 0 0,0 0 1 0 0,1 0-1 0 0,-1-1 1 0 0,1 1-1 0 0,-1 0 1 0 0,1-1-1 0 0,-1 1 1 0 0,1 0 0 0 0,0-1-1 0 0,-1 1 1 0 0,1-1-2 0 0,0 1 1 0 0,-1-1 1 0 0,1 0 0 0 0,-1 0 0 0 0,1 0-1 0 0,-1 0 1 0 0,1 0 0 0 0,-1 0 0 0 0,1 0-1 0 0,-1-1 1 0 0,0 1 0 0 0,1 0 0 0 0,-1 0-1 0 0,1 0 1 0 0,-1 0 0 0 0,1-1 0 0 0,-1 1-1 0 0,1 0 1 0 0,-1 0 0 0 0,0-1 0 0 0,1 1 0 0 0,-1 0-1 0 0,1-1 1 0 0,-1 1 0 0 0,0 0 0 0 0,0-1-1 0 0,1 1 1 0 0,-1 0 0 0 0,0-1 0 0 0,1 1-1 0 0,-1-1 1 0 0,0 1 0 0 0,0-1 0 0 0,0 1-1 0 0,0-1 1 0 0,1 1 0 0 0,-1-1 0 0 0,0 1-1 0 0,0-1 1 0 0,0 1 0 0 0,0 0 0 0 0,0-1-1 0 0,0 0-1 0 0,0-1 1 0 0,11-16-1 0 0,3-9 0 0 0,-9 18 0 0 0,-1-1 0 0 0,1 2 0 0 0,5-8 0 0 0,-6 9 0 0 0,-1 3 0 0 0,1 0 0 0 0,-1 1 0 0 0,0-1 0 0 0,1 1 0 0 0,2-2 0 0 0,-3 2 0 0 0,1-1 0 0 0,0 1 0 0 0,-1-1 0 0 0,0 1 0 0 0,1-2 0 0 0,-1 1 0 0 0,1 1 0 0 0,0 0 0 0 0,0-1 0 0 0,0 2 0 0 0,0-1 0 0 0,1 0 0 0 0,-1 1 0 0 0,1 0 0 0 0,0 0 0 0 0,-1 0 0 0 0,6 0 0 0 0,-5 0 0 0 0,-3 1 0 0 0,1 1 0 0 0,0 0 0 0 0,-1 0 0 0 0,1 0 0 0 0,-1 0 0 0 0,1 0 0 0 0,-1 0 0 0 0,1 1 0 0 0,-1-1 0 0 0,1 1 0 0 0,-1 0 0 0 0,1 0 0 0 0,-1 0 0 0 0,5 1 0 0 0,0 1 0 0 0,-1 0 0 0 0,0 1 0 0 0,3 1 0 0 0,-5-2 0 0 0,0-1 0 0 0,0 1 0 0 0,-1 0 0 0 0,1 0 0 0 0,-1 0 0 0 0,1 1 0 0 0,-1-1 0 0 0,0 1 0 0 0,0 0 0 0 0,-1 0 0 0 0,1 0 0 0 0,-1 0 0 0 0,0 0 0 0 0,0 1 0 0 0,0-1 0 0 0,-1 1 0 0 0,0-1 0 0 0,1 1 0 0 0,-2 0 0 0 0,1-1 0 0 0,0 1 0 0 0,-1 0 0 0 0,0 0 0 0 0,0-1 0 0 0,0 2 0 0 0,0 16 0 0 0,1-20 0 0 0,-1 0 0 0 0,0 0 0 0 0,0 0 0 0 0,1 0 0 0 0,-1 0 0 0 0,-1 0 0 0 0,1 0 0 0 0,0 0 0 0 0,0 0 0 0 0,-1 0 0 0 0,1 0 0 0 0,-1 0 0 0 0,0 1 0 0 0,-3 4-1 0 0,0 0-1 0 0,-1 0 0 0 0,-4 5 2 0 0,-6 9 441 0 0,12-17-319 0 0,0 0 0 0 0,0-1 0 0 0,-1 1 0 0 0,1-1-1 0 0,-1 0 1 0 0,1 0 0 0 0,-1 0 0 0 0,0-1 0 0 0,0 1 0 0 0,0-1-1 0 0,0 0 1 0 0,0 0 0 0 0,-4 0-122 0 0,-9 4 0 0 0,-1-1 0 0 0,-15 2 0 0 0,25-6 20 0 0,1 1 44 0 0,-1-1 0 0 0,0 0-1 0 0,1-1 1 0 0,-1 0 0 0 0,1 0-1 0 0,-2-1-63 0 0,6 0-108 0 0,0 1 0 0 0,0-1-1 0 0,0 1 1 0 0,0-1 0 0 0,0 0-1 0 0,1-1 1 0 0,-1 1 0 0 0,0 0 108 0 0,2 0-299 0 0,-1 0 1 0 0,1 0-1 0 0,0 0 1 0 0,0 0-1 0 0,0 0 1 0 0,0 0-1 0 0,0 0 1 0 0,0 0 0 0 0,0 0-1 0 0,0 0 1 0 0,1 0-1 0 0,-1-1 1 0 0,0 1-1 0 0,1 0 1 0 0,-1-1-1 0 0,0 0 299 0 0,1-3-6819 0 0</inkml:trace>
  <inkml:trace contextRef="#ctx0" brushRef="#br0" timeOffset="6400.786">2796 515 10512 0 0,'0'0'480'0'0,"-8"3"157"0"0,4 0-530 0 0,3-3 346 0 0,2 0-158 0 0,0 1 1 0 0,0-1-1 0 0,0 0 1 0 0,0 1-1 0 0,0-1 1 0 0,0 0-1 0 0,-1 1 1 0 0,1-1-1 0 0,0 1 1 0 0,0-1-1 0 0,0 1 1 0 0,-1 0-1 0 0,1-1 1 0 0,0 1-1 0 0,-1 0 1 0 0,1-1-1 0 0,0 1-295 0 0,3 3 142 0 0,0-2 119 0 0,0-1-1 0 0,0 1 0 0 0,0-1 1 0 0,1-1-1 0 0,-1 1 1 0 0,0-1-1 0 0,3 1-260 0 0,1 0 225 0 0,4-1 112 0 0,1 0-1 0 0,-1-1 1 0 0,1 0-1 0 0,0-1-336 0 0,5 0 266 0 0,27-8 462 0 0,-19 4-511 0 0,-20 4-227 0 0,-1 0-1 0 0,1 0 0 0 0,-1 0 0 0 0,0-1 0 0 0,0 1 1 0 0,0-1-1 0 0,-1 0 0 0 0,3-2 11 0 0,-2 1 208 0 0,0 1-1 0 0,0 0 1 0 0,1 0 0 0 0,-1 0-1 0 0,5-1-207 0 0,-9 4 29 0 0,0-1 0 0 0,0 1 0 0 0,0 0 1 0 0,0 0-1 0 0,1-1 0 0 0,-1 1 0 0 0,0-1 0 0 0,0 1 0 0 0,0-1 0 0 0,-1 1 0 0 0,1-1 0 0 0,0 0 0 0 0,0 1 0 0 0,0-1 0 0 0,0 0 0 0 0,-1 0 0 0 0,1 0 0 0 0,0 0 0 0 0,0 0 0 0 0,-1 0 0 0 0,1 1 1 0 0,-1-2-30 0 0,0 1-7 0 0,0 0 0 0 0,0-1 1 0 0,0 1-1 0 0,0 0 1 0 0,-1 0-1 0 0,1-1 1 0 0,0 1-1 0 0,-1 0 1 0 0,1 0-1 0 0,-1 0 0 0 0,0 0 1 0 0,1 0-1 0 0,-1-1 1 0 0,0 1-1 0 0,1 0 1 0 0,-1 0-1 0 0,0 1 1 0 0,0-2 6 0 0,-3-2-23 0 0,0-1 1 0 0,0 1 0 0 0,0-1 0 0 0,0 1 0 0 0,-4-2 22 0 0,6 4 9 0 0,-1 1 0 0 0,1 0 0 0 0,-1 0-1 0 0,1-1 1 0 0,-1 2 0 0 0,1-1 0 0 0,-1 0 0 0 0,0 0 0 0 0,1 1 0 0 0,-1 0 0 0 0,0-1 0 0 0,0 1 0 0 0,-1 0-9 0 0,0 0-4 0 0,0 1 0 0 0,-1-1 1 0 0,1 0-1 0 0,0 1 0 0 0,0 0 1 0 0,0 0-1 0 0,0 1 0 0 0,0-1 0 0 0,0 1 1 0 0,0 0-1 0 0,0 0 0 0 0,0 0 1 0 0,-1 1 3 0 0,-3 4-9 0 0,-1 0 0 0 0,1 1 0 0 0,0 0 0 0 0,-2 3 9 0 0,-5 6-3 0 0,13-14 12 0 0,0 1-1 0 0,-1-1 1 0 0,1 1-1 0 0,1 0 1 0 0,-1-1 0 0 0,0 1-1 0 0,1 0 1 0 0,0 0-1 0 0,0 0 1 0 0,0 3-9 0 0,-9 23 42 0 0,9-28-46 0 0,1-1-1 0 0,-1 1 1 0 0,0 0-1 0 0,0 0 1 0 0,1 0-1 0 0,-1-1 1 0 0,0 1-1 0 0,1 0 0 0 0,0 0 1 0 0,0 0-1 0 0,-1 0 1 0 0,1 0-1 0 0,0 0 1 0 0,0 0-1 0 0,1-1 1 0 0,-1 1-1 0 0,0 0 1 0 0,1 0-1 0 0,-1 0 1 0 0,1 0-1 0 0,-1 0 1 0 0,1-1-1 0 0,0 1 0 0 0,0 0 1 0 0,0-1-1 0 0,0 1 1 0 0,0 0-1 0 0,0-1 1 0 0,0 1-1 0 0,1 0 5 0 0,11 13-58 0 0,-11-11 50 0 0,1 0 1 0 0,0-1-1 0 0,0 1 0 0 0,0-1 0 0 0,0 0 1 0 0,1 1-1 0 0,0-2 0 0 0,-1 1 0 0 0,4 1 8 0 0,1 0 18 0 0,0-1 0 0 0,1 0 0 0 0,0-1 0 0 0,-1 0 0 0 0,1-1 0 0 0,0 1-1 0 0,0-1 1 0 0,0-1 0 0 0,2 0-18 0 0,12 1-301 0 0,-1-1-1034 0 0,-1-2 1 0 0,0 0-1 0 0,1-1 0 0 0,-1-2 0 0 0,15-4 1335 0 0,-35 8-11 0 0,45-12-1843 0 0</inkml:trace>
  <inkml:trace contextRef="#ctx0" brushRef="#br0" timeOffset="6969.019">3507 366 15176 0 0,'-5'1'205'0'0,"-1"2"0"0"0,0-1 0 0 0,1 1 0 0 0,-1 0 0 0 0,1 0 0 0 0,0 0-1 0 0,0 1 1 0 0,-1 1-205 0 0,-4 3 18 0 0,8-7 12 0 0,-1 1 1 0 0,1 0 0 0 0,-1 0-1 0 0,1 0 1 0 0,0 1 0 0 0,0-1-1 0 0,0 0 1 0 0,0 1 0 0 0,0-1-1 0 0,0 1 1 0 0,1 0 0 0 0,-1 0-1 0 0,0 1-30 0 0,-3 7 33 0 0,0 0 0 0 0,-2 0 0 0 0,1-1 0 0 0,-4 4-33 0 0,-5 9 75 0 0,2-4 374 0 0,8-11-237 0 0,0 1 1 0 0,0-1 0 0 0,0 1-1 0 0,1-1 1 0 0,0 1 0 0 0,1 0-1 0 0,-2 9-212 0 0,3-10 22 0 0,-1 0 0 0 0,1 0-1 0 0,-4 7-21 0 0,5-15-1 0 0,1 1 2 0 0,0 0-1 0 0,0 0 0 0 0,-1 0 0 0 0,1-1 0 0 0,0 1 0 0 0,0 0 1 0 0,0 0-1 0 0,0 0 0 0 0,0 0 0 0 0,0 0 0 0 0,0-1 0 0 0,0 1 1 0 0,0 0-1 0 0,1 0 0 0 0,-1 0 0 0 0,0 0 0 0 0,0-1 0 0 0,1 1 1 0 0,-1 0-1 0 0,1 0 0 0 0,-1 0 0 0 0,2 1-1 0 0,-1 0 0 0 0,1 0 0 0 0,0 0 0 0 0,-1-1-1 0 0,1 1 1 0 0,0-1 0 0 0,0 1 0 0 0,1 0 1 0 0,1 1 7 0 0,0-1 1 0 0,0 0-1 0 0,0 0 0 0 0,1 0 0 0 0,-1-1 1 0 0,1 1-1 0 0,-1-1 0 0 0,1 0 0 0 0,0 0-7 0 0,0-2 248 0 0,0 1-1 0 0,-1-1 0 0 0,1-1 1 0 0,0 1-1 0 0,0-1 1 0 0,-1 1-1 0 0,2-2-247 0 0,7-2 7 0 0,-11 4 8 0 0,0 0-1 0 0,0 0 1 0 0,0 0 0 0 0,-1 0-1 0 0,1 0 1 0 0,0 0 0 0 0,0-1-1 0 0,-1 1 1 0 0,1-1 0 0 0,0 0-15 0 0,14-11 82 0 0,-3 6-74 0 0,-5 3-7 0 0,0 0 0 0 0,0-1 1 0 0,0 0-1 0 0,0 0-1 0 0,-6 2 0 0 0,1 1 0 0 0,0-1 0 0 0,-1 1 0 0 0,0-1 0 0 0,0 0 0 0 0,1 0 0 0 0,-2 0 0 0 0,1 0 0 0 0,0 0-1 0 0,-1-1 1 0 0,1 1 0 0 0,0-2 0 0 0,15-42 0 0 0,12-21 0 0 0,-24 55 0 0 0,0-1 0 0 0,-1 0 0 0 0,0 0 0 0 0,-2 0 0 0 0,1-1 0 0 0,-2 1 0 0 0,1-12 0 0 0,0 7 0 0 0,0 0 0 0 0,6-15 0 0 0,-5 19 0 0 0,0 1 0 0 0,0-1 0 0 0,-2 1 0 0 0,0-1 0 0 0,0-9 0 0 0,-2 11-85 0 0,0 0-1 0 0,1-1 1 0 0,0 1-1 0 0,1 0 1 0 0,1 0-1 0 0,0 0 1 0 0,1 0-1 0 0,1-3 86 0 0,-4 15 8 0 0,1-1 0 0 0,-1 1 0 0 0,1 0 0 0 0,-1 0 0 0 0,0-1 0 0 0,1 1 0 0 0,-1 0-1 0 0,0-1 1 0 0,0 1 0 0 0,0-1 0 0 0,0 1 0 0 0,0 0 0 0 0,0-1 0 0 0,0 1 0 0 0,-1 0-1 0 0,1-1 1 0 0,0 1 0 0 0,-1 0 0 0 0,1-1 0 0 0,-1 1 0 0 0,1 0 0 0 0,-1 0 0 0 0,0-1-1 0 0,1 1 1 0 0,-1 0 0 0 0,0 0 0 0 0,0 0 0 0 0,0 0 0 0 0,0 0 0 0 0,0 0 0 0 0,0 0-1 0 0,0 1 1 0 0,-1-2-8 0 0,1 2 8 0 0,1 0 0 0 0,-1-1-1 0 0,1 1 1 0 0,-1-1-1 0 0,1 1 1 0 0,-1-1-1 0 0,1 1 1 0 0,-1-1 0 0 0,1 0-1 0 0,-1 1 1 0 0,1-1-1 0 0,0 0 1 0 0,-1 1-1 0 0,1-1 1 0 0,0 0-8 0 0,4-4 158 0 0,0 0-18 0 0,-7 10-138 0 0,1-1-1 0 0,-1 1 0 0 0,1-1 1 0 0,0 1-1 0 0,0 0 1 0 0,1 0-1 0 0,-1 0 0 0 0,1 1-1 0 0,-2 5 1 0 0,0 6-1 0 0,0 0 0 0 0,1 0 0 0 0,1 1 0 0 0,1-1 0 0 0,1 9 0 0 0,-1 1 0 0 0,2 31 0 0 0,6 27 0 0 0,-6-68 0 0 0,1 15-19 0 0,2 0 0 0 0,7 22 19 0 0,-9-41 59 0 0,1-1 1 0 0,0 0-1 0 0,1 0 0 0 0,1-1 1 0 0,0 0-1 0 0,0 0 0 0 0,1 0 0 0 0,3 3-59 0 0,24 25 1508 0 0,-26-28-1541 0 0,-8-10 28 0 0,0 0 0 0 0,1 0-1 0 0,-1 0 1 0 0,1 0 0 0 0,-1-1-1 0 0,1 1 1 0 0,-1 0-1 0 0,1 0 1 0 0,0-1 0 0 0,-1 1-1 0 0,1 0 1 0 0,0-1 0 0 0,0 1-1 0 0,-1 0 1 0 0,1-1 0 0 0,0 1-1 0 0,0-1 1 0 0,0 0 5 0 0,6 3 79 0 0,0-1 0 0 0,0-1-1 0 0,0 0 1 0 0,4 1-79 0 0,5-2-6568 0 0,-15 0-745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35:06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3 6848 0 0,'7'-1'141'0'0,"-5"0"-80"0"0,-1 1 1 0 0,1 0-1 0 0,0 0 0 0 0,0 0 0 0 0,-1 0 0 0 0,1 0 1 0 0,0 0-1 0 0,0 1 0 0 0,-1-1 0 0 0,1 0 0 0 0,1 1-61 0 0,-3-1 98 0 0,1 1-1 0 0,0-1 1 0 0,-1 0-1 0 0,1 1 1 0 0,0-1-1 0 0,0 0 1 0 0,-1 1-1 0 0,1-1 0 0 0,-1 1 1 0 0,1-1-1 0 0,0 1 1 0 0,-1-1-1 0 0,1 1 1 0 0,-1-1-1 0 0,1 1 1 0 0,-1-1-1 0 0,1 1 0 0 0,-1 0 1 0 0,0-1-1 0 0,1 1 1 0 0,-1 0-1 0 0,0 0 1 0 0,0-1-1 0 0,1 1 1 0 0,-1 0-1 0 0,0 0 0 0 0,0-1 1 0 0,0 1-1 0 0,0 0 1 0 0,0 0-1 0 0,0-1 1 0 0,0 1-1 0 0,0 0 1 0 0,0 0-1 0 0,0-1 1 0 0,0 1-1 0 0,-1 0 0 0 0,1 0-97 0 0,-1 3 276 0 0,0 0 0 0 0,0-1 0 0 0,-1 1-1 0 0,1-1 1 0 0,-1 1 0 0 0,0-1 0 0 0,-1 3-276 0 0,-2 0 389 0 0,0 0 1 0 0,-1 0-1 0 0,1-1 0 0 0,-1 0 1 0 0,-5 4-390 0 0,4-4 102 0 0,1 0 0 0 0,0 0 0 0 0,1 1 0 0 0,-1-1 0 0 0,1 1 1 0 0,0 1-103 0 0,-2 3 32 0 0,0-1 0 0 0,0 0 1 0 0,-1-1-1 0 0,0 1 0 0 0,-3 1-32 0 0,6-6 22 0 0,1 0-1 0 0,-1-1 1 0 0,0 0-1 0 0,0 0 0 0 0,0 0 1 0 0,0-1-1 0 0,0 0 1 0 0,-1 1-1 0 0,1-2 0 0 0,-1 1 1 0 0,1-1-1 0 0,-2 0-21 0 0,-9 3 61 0 0,14-4-50 0 0,0 1-1 0 0,0 0 1 0 0,0-1 0 0 0,0 0-1 0 0,0 1 1 0 0,0-1 0 0 0,0 0 0 0 0,0 0-1 0 0,-1 0 1 0 0,1-1 0 0 0,0 1-1 0 0,0 0 1 0 0,0-1 0 0 0,-2 0-11 0 0,2 0 23 0 0,-1-1 0 0 0,1 1 0 0 0,-1-1 0 0 0,1 0 0 0 0,0 0 0 0 0,-1 0 0 0 0,1 0 0 0 0,0 0 0 0 0,0 0 0 0 0,1 0 0 0 0,-1-1 0 0 0,0 1 0 0 0,0-2-23 0 0,-15-17 34 0 0,17 20-21 0 0,-9-6 27 0 0,7 7-44 0 0,1 0-1 0 0,0-1 0 0 0,0 1 0 0 0,0 0 0 0 0,-1 0 0 0 0,1 0 0 0 0,0 0 0 0 0,0 0 0 0 0,0 0 0 0 0,-1 0 1 0 0,1 0-1 0 0,0 0 0 0 0,0 1 0 0 0,0-1 0 0 0,0 0 0 0 0,-1 1 0 0 0,1-1 0 0 0,0 1 0 0 0,0 0 0 0 0,0-1 1 0 0,0 1-1 0 0,0 0 0 0 0,0-1 0 0 0,0 2 5 0 0,-23 23-96 0 0,18-18 64 0 0,0 1-16 0 0,0 0 1 0 0,0 1-1 0 0,-1 3 48 0 0,-16 23-52 0 0,18-30 144 0 0,0 0-1 0 0,0 0 0 0 0,-1-1 0 0 0,0 1-91 0 0,1-1 648 0 0,0 0 1 0 0,-1 1-1 0 0,2 0 1 0 0,-1 0-1 0 0,-2 3-648 0 0,5-5-344 0 0,-1 0-1 0 0,0-1 1 0 0,1 1 0 0 0,-1 0-1 0 0,0-1 1 0 0,-1 0 0 0 0,1 0-1 0 0,-3 2 345 0 0,5-4-13 0 0,0 1 0 0 0,0-1-1 0 0,1 1 1 0 0,-1-1 0 0 0,0 1-1 0 0,0-1 1 0 0,0 0-1 0 0,0 1 1 0 0,0-1 0 0 0,0 0-1 0 0,0 0 1 0 0,0 0 0 0 0,0 0-1 0 0,0 0 1 0 0,0 0 0 0 0,0 0-1 0 0,0 0 1 0 0,0 0-1 0 0,0 0 1 0 0,0 0 0 0 0,0-1-1 0 0,0 1 1 0 0,0 0 0 0 0,0-1-1 0 0,0 1 1 0 0,0-1-1 0 0,0 1 1 0 0,1-1 0 0 0,-1 1-1 0 0,0-1 1 0 0,0 0 0 0 0,0 1-1 0 0,1-1 1 0 0,-1 0-1 0 0,0 0 14 0 0,-6-7 164 0 0,6 7-166 0 0,0-1 0 0 0,0 1 0 0 0,-1-1 0 0 0,1 1 0 0 0,0-1 0 0 0,0 0 0 0 0,0 1 0 0 0,0-1 0 0 0,1 0 0 0 0,-1 0 0 0 0,0 0 2 0 0,1 1-7 0 0,0 1 7 0 0,0 0-1 0 0,0 0 1 0 0,-1-1-1 0 0,1 1 1 0 0,0 0-1 0 0,0 0 1 0 0,0-1-1 0 0,0 1 1 0 0,0 0-1 0 0,0-1 1 0 0,0 1-1 0 0,0 0 1 0 0,0 0-1 0 0,0-1 1 0 0,0 1-1 0 0,0 0 1 0 0,0-1-1 0 0,1 1 1 0 0,-1 0-1 0 0,0 0 1 0 0,0-1-1 0 0,0 1 1 0 0,0 0-1 0 0,0 0 0 0 0,1-1 1 0 0,-1 1-1 0 0,0 0 1 0 0,0 0-1 0 0,0 0 1 0 0,1-1-1 0 0,-1 1 1 0 0,0 0-1 0 0,0 0 1 0 0,1 0 0 0 0,-1-1-59 0 0,0 1-26 0 0,0 0 15 0 0,0 0 6 0 0,-3 8 0 0 0,3 15-23 0 0,1-20 62 0 0,-1 1 1 0 0,0-1-1 0 0,0 0 1 0 0,0 0-1 0 0,0 0 1 0 0,-1 2 24 0 0,1-4-29 0 0,0 0-1 0 0,0 0 1 0 0,0 0 0 0 0,0 0 0 0 0,0 0 0 0 0,0 0 0 0 0,0 0-1 0 0,0-1 1 0 0,1 1 0 0 0,-1 0 0 0 0,0 0 0 0 0,1 0 0 0 0,-1 0-1 0 0,0 0 1 0 0,1-1 0 0 0,-1 1 0 0 0,1 0 0 0 0,-1 0-1 0 0,1-1 1 0 0,0 1 29 0 0,4 5-3984 0 0,-4-5-1085 0 0</inkml:trace>
  <inkml:trace contextRef="#ctx0" brushRef="#br0" timeOffset="3507.804">61 261 11976 0 0,'0'0'266'0'0,"0"0"44"0"0,15 1 1092 0 0,-20 11 1813 0 0,-15 42-1841 0 0,20-52-1394 0 0,-1 0-1 0 0,0-1 0 0 0,1 1 0 0 0,-1 0 0 0 0,0-1 0 0 0,0 1 1 0 0,0-1-1 0 0,0 1 0 0 0,-1-1 0 0 0,1 1 0 0 0,-1 0 21 0 0,1-1 8 0 0,-1 1 0 0 0,1-1 0 0 0,0 1 0 0 0,-1 0 0 0 0,1 0 0 0 0,0 0 0 0 0,0 0 0 0 0,0-1 0 0 0,0 1 0 0 0,0 1 0 0 0,1-1 0 0 0,-1 0 0 0 0,1 0 0 0 0,-1 0 0 0 0,1 0 0 0 0,0 0 0 0 0,0 1 0 0 0,0 0-8 0 0,1 3 75 0 0,2-4-39 0 0,-1-1 1 0 0,0 0-1 0 0,1 0 1 0 0,-1 0-1 0 0,1 0 1 0 0,-1 0-1 0 0,1 0 1 0 0,-1-1 0 0 0,1 1-1 0 0,1-1-36 0 0,2 1 97 0 0,1-1 0 0 0,-1 0 0 0 0,0-1 0 0 0,2 0-97 0 0,15-1 129 0 0,-3 1-129 0 0,10 0 0 0 0,-25 3-151 0 0,1-1 0 0 0,-1 1-1 0 0,1 0 1 0 0,-1 0 0 0 0,0 1-1 0 0,0 0 1 0 0,0 0-1 0 0,0 0 1 0 0,3 3 151 0 0,5 2-1151 0 0,-3-1 377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35:23.26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67 142 5064 0 0,'0'0'389'0'0,"0"0"-172"0"0,0 0 205 0 0,0 0 114 0 0,0 0 28 0 0,0-1-226 0 0,1 0-1 0 0,-1 0 1 0 0,0 0 0 0 0,0 0-1 0 0,1 0 1 0 0,-1 0 0 0 0,1 0 0 0 0,-1 0-1 0 0,1 0 1 0 0,0-1-338 0 0,6-2 707 0 0,-5 3-467 0 0,1-1 1 0 0,-1 0-1 0 0,1 1 1 0 0,0 0-1 0 0,0 0 1 0 0,0 0-1 0 0,0 0 1 0 0,2-1-241 0 0,96-11 784 0 0,4 9 266 0 0,-34 2-596 0 0,72-7-315 0 0,86-3 685 0 0,-136 11-294 0 0,43 7-530 0 0,266 42 772 0 0,-224-14 691 0 0,-143-27-1682 0 0,18 7-183 0 0,0 2-1 0 0,15 9 403 0 0,55 16 922 0 0,-8-6-1677 0 0,40 21 755 0 0,-112-41 219 0 0,20 4-219 0 0,33 6-656 0 0,-94-24-3693 0 0,-2-1-1488 0 0</inkml:trace>
  <inkml:trace contextRef="#ctx0" brushRef="#br0" timeOffset="38800.459">211 18 3680 0 0,'-7'-2'9'0'0,"-6"-1"281"0"0,13 3 15 0 0,5-1 122 0 0,-2 1 306 0 0,-3 0 31 0 0,6-4 1601 0 0,5 0-410 0 0,-2 2 23 0 0,2 1-300 0 0,1 1-1304 0 0,4 1 2427 0 0,-16 0-2754 0 0,0 0 0 0 0,0 1 0 0 0,0-1-1 0 0,-1 1 1 0 0,1-1 0 0 0,-1 0 0 0 0,1 1-1 0 0,-1-1 1 0 0,1 0 0 0 0,-1 0-1 0 0,0 1 1 0 0,1-1 0 0 0,-1 0 0 0 0,0 0-1 0 0,-1 1-46 0 0,-1 3 333 0 0,-1-1-231 0 0,0 1 0 0 0,1-1 1 0 0,-1 0-1 0 0,-1 0 1 0 0,1-1-1 0 0,0 1 0 0 0,-1-1 1 0 0,0 0-1 0 0,0 0 0 0 0,-3 1-102 0 0,6-3-1 0 0,-15 7 67 0 0,0 0-1 0 0,-1-1 1 0 0,0-1-1 0 0,0-1 0 0 0,-16 3-65 0 0,-31 9 97 0 0,54-14-115 0 0,13-1-183 0 0,12 5 238 0 0,-13-6 171 0 0,-1-1 16 0 0,3 1-55 0 0,44 2-516 0 0,-25-2 671 0 0,-1 0-1 0 0,0 2 1 0 0,0 0-324 0 0,22 1 512 0 0,-40-3-589 0 0,-3-1-98 0 0,11 3-198 0 0,4-1 10 0 0,1 0 0 0 0,-1 0 1 0 0,0-2-1 0 0,3 0 363 0 0,-15 0-1287 0 0,-3 0-66 0 0,0 0-13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36:03.85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249 347 4144 0 0,'0'-4'136'0'0,"-3"-11"136"0"0,0-4 3086 0 0,3 19-3143 0 0,0-1 1 0 0,0 0-1 0 0,0 1 1 0 0,0-1-1 0 0,0 0 0 0 0,0 1 1 0 0,0-1-1 0 0,0 0 1 0 0,-1 1-1 0 0,1-1 1 0 0,0 0-1 0 0,0 1 0 0 0,-1-1 1 0 0,1 0-1 0 0,0 1 1 0 0,-1-1-1 0 0,1 1 1 0 0,-1-1-216 0 0,-5-12 927 0 0,5 12-774 0 0,1-1 1 0 0,-1 1 0 0 0,0 0-1 0 0,1-1 1 0 0,-1 1-1 0 0,0 0 1 0 0,0 0-1 0 0,0-1 1 0 0,-1 0-154 0 0,-19-12 2136 0 0,20 14-2006 0 0,-1-1 0 0 0,1 1 0 0 0,-1-1 0 0 0,1 1 1 0 0,-1 0-1 0 0,1-1 0 0 0,-1 1 0 0 0,0 0 0 0 0,1 0 0 0 0,-1 0 0 0 0,1 0 1 0 0,-1 1-1 0 0,1-1 0 0 0,-2 1-130 0 0,-11-1 776 0 0,10 0-862 0 0,0 0 0 0 0,0 0 1 0 0,0 0-1 0 0,0 0 0 0 0,0 1 0 0 0,1 0 0 0 0,-1-1 0 0 0,0 2 0 0 0,0-1 0 0 0,-1 1 86 0 0,-36 19-702 0 0,20-9 863 0 0,16-9-130 0 0,1 0-1 0 0,-1 0 1 0 0,1 1-1 0 0,0-1 0 0 0,0 1 1 0 0,0 0-1 0 0,1 0 1 0 0,-1 0-1 0 0,1 1 0 0 0,0-1 1 0 0,0 1-1 0 0,0 0 1 0 0,1 0-1 0 0,0 0 0 0 0,-2 5-30 0 0,4-9 15 0 0,-1 1 0 0 0,1-1 0 0 0,0 0 0 0 0,0 1 0 0 0,-1-1 0 0 0,1 1 0 0 0,0-1 0 0 0,0 0 0 0 0,0 1-1 0 0,1-1 1 0 0,-1 1 0 0 0,0-1 0 0 0,1 0 0 0 0,-1 1 0 0 0,0-1 0 0 0,1 1-15 0 0,12 22 69 0 0,-8-16-19 0 0,-4-7-56 0 0,11 15 270 0 0,-11-15-232 0 0,-1-1-1 0 0,1 1 0 0 0,0-1 0 0 0,0 0 0 0 0,0 1 0 0 0,0-1 1 0 0,0 0-1 0 0,0 1 0 0 0,0-1 0 0 0,0 0 0 0 0,0 0 0 0 0,0 0 0 0 0,0 0 1 0 0,0 0-1 0 0,0 0 0 0 0,0 0 0 0 0,0 0 0 0 0,0-1 0 0 0,0 1-31 0 0,25-3 308 0 0,-20 2-320 0 0,0 1-1 0 0,-1-1 1 0 0,1 0-1 0 0,0 0 1 0 0,-1-1-1 0 0,1 1 1 0 0,-1-1-1 0 0,1-1 13 0 0,4-2 110 0 0,-6 4-43 0 0,1-1 0 0 0,0-1 0 0 0,-1 1 0 0 0,0-1 0 0 0,1 1 1 0 0,-1-1-1 0 0,0 0 0 0 0,0-1 0 0 0,-1 1 0 0 0,1-1 0 0 0,-1 0 0 0 0,0 0 1 0 0,0 0-1 0 0,1 0-67 0 0,-1-3 152 0 0,-1 1 0 0 0,1-1 0 0 0,-1 0 1 0 0,0 0-1 0 0,-1 0 0 0 0,1 0 1 0 0,-1-1-1 0 0,-1-1-152 0 0,1-17-181 0 0,-2-19 181 0 0,0 8 81 0 0,5-131-17 0 0,-3 158-64 0 0,0 8 0 0 0,9 44 0 0 0,-10-38 0 0 0,1 1 0 0 0,-1-1 0 0 0,0 0 0 0 0,0 1 0 0 0,-1-1 0 0 0,1 1 0 0 0,-1 3 0 0 0,1 0 0 0 0,0 0 0 0 0,0 0 0 0 0,0 0 0 0 0,2 4 0 0 0,0 13-4 0 0,-1 0-1 0 0,-1 16 5 0 0,-1-18 42 0 0,2-1 1 0 0,0 1-1 0 0,3 9-42 0 0,-1-4 43 0 0,-3-19-78 0 0,1 0-1 0 0,0-1 1 0 0,1 1 0 0 0,0-1-1 0 0,2 4 36 0 0,-4-7 32 0 0,2 6 871 0 0,-2-11-882 0 0,1 1 0 0 0,-1-1-1 0 0,0 1 1 0 0,0-1 0 0 0,0 1 0 0 0,0-1 0 0 0,1 1-1 0 0,-1-1 1 0 0,0 0 0 0 0,1 1 0 0 0,-1-1-1 0 0,0 1 1 0 0,1-1 0 0 0,-1 0 0 0 0,0 1 0 0 0,1-1-1 0 0,-1 0 1 0 0,0 1 0 0 0,1-1 0 0 0,-1 0 0 0 0,1 0-1 0 0,-1 0 1 0 0,1 1 0 0 0,-1-1 0 0 0,1 0 0 0 0,-1 0-1 0 0,1 0-20 0 0,1 0 54 0 0,5 0-33 0 0,-6 0 32 0 0,7-5 166 0 0,-7 4-166 0 0,0 1 1 0 0,3-2-56 0 0,-3 2-35 0 0,0-1 68 0 0,1-4-21 0 0,-1 0-10 0 0,1 3-16 0 0,-1 1-74 0 0,-1 1-60 0 0,0 0-11 0 0,0 0-31 0 0,0 0-108 0 0,0 0-48 0 0,0 0-11 0 0,0 0-126 0 0,0 0-526 0 0,-1-1-226 0 0,-1-3-46 0 0</inkml:trace>
  <inkml:trace contextRef="#ctx0" brushRef="#br0" timeOffset="1949.617">386 398 4144 0 0,'0'0'319'0'0,"0"0"-54"0"0,0 0 556 0 0,0 0 267 0 0,0 0 52 0 0,0 0-76 0 0,0 0-363 0 0,0 0-158 0 0,0 0-30 0 0,0 0-6 0 0,0 0 5 0 0,0 0 7 0 0,0 0 1 0 0,0 0-14 0 0,0 0-56 0 0,0 0-30 0 0,0 0-4 0 0,0 0-43 0 0,0 0-178 0 0,0 0-78 0 0,0 0-18 0 0,0 0 34 0 0,0 0 158 0 0,0 0 70 0 0,13 2 559 0 0,-2 1-747 0 0,1-1 1 0 0,1 0-1 0 0,-1-1 0 0 0,0-1 1 0 0,0 0-174 0 0,37 3 291 0 0,-41-2-216 0 0,-1-1-1 0 0,0 0 1 0 0,0-1-1 0 0,1 1 1 0 0,-1-1-1 0 0,0-1 0 0 0,0 1 1 0 0,0-1-1 0 0,3-2-74 0 0,18-3 642 0 0,-28 7-641 0 0,1-1-1 0 0,-1 1 0 0 0,0 0 0 0 0,1 0 0 0 0,-1-1 0 0 0,1 1 0 0 0,-1 0 0 0 0,0-1 0 0 0,1 1 0 0 0,-1 0 1 0 0,0-1-1 0 0,0 1 0 0 0,1-1 0 0 0,-1 1 0 0 0,0-1 0 0 0,0 1 0 0 0,0 0 0 0 0,1-1 0 0 0,-1 0 0 0 0,0 1 7 0 0,0-1 0 0 0,0 1 0 0 0,1-1-1 0 0,-1 1 1 0 0,0-1 0 0 0,0 1 0 0 0,1-1 0 0 0,-1 1-1 0 0,0-1 1 0 0,1 1 0 0 0,-1 0 0 0 0,0-1 0 0 0,1 1-1 0 0,-1 0 1 0 0,1-1 0 0 0,-1 1 0 0 0,1-1-7 0 0,-1 1 13 0 0,0 0 0 0 0,0 0 1 0 0,0-1-1 0 0,0 1 1 0 0,0 0-1 0 0,0 0 0 0 0,0-1 1 0 0,0 1-1 0 0,0 0 0 0 0,0 0 1 0 0,0 0-1 0 0,0-1 0 0 0,0 1 1 0 0,-1 0-1 0 0,1 0 1 0 0,0-1-1 0 0,0 1 0 0 0,0 0 1 0 0,0 0-1 0 0,0 0 0 0 0,-1 0 1 0 0,1-1-1 0 0,0 1 0 0 0,0 0 1 0 0,0 0-1 0 0,-1 0 1 0 0,1 0-1 0 0,0 0 0 0 0,0-1 1 0 0,0 1-1 0 0,-1 0 0 0 0,1 0 1 0 0,0 0-1 0 0,0 0-13 0 0,-8-6 148 0 0,-12-4-330 0 0,0 0 356 0 0,0-1 0 0 0,0-1 0 0 0,-5-5-174 0 0,13 8 99 0 0,10 8-88 0 0,0 0-1 0 0,1 0 0 0 0,-1 0 0 0 0,0 0 0 0 0,0-1 0 0 0,1 1 0 0 0,-1-1 0 0 0,1 1 0 0 0,-1-1 0 0 0,1 1 0 0 0,0-1 0 0 0,0 0 0 0 0,0 0 1 0 0,0 0-1 0 0,0 0 0 0 0,0 0 0 0 0,0 0 0 0 0,0 0 0 0 0,1 0 0 0 0,-1 0 0 0 0,1 0-10 0 0,-5-12 297 0 0,5 13-285 0 0,-1 0 0 0 0,1 0 0 0 0,-1 0 0 0 0,1 0 0 0 0,0 0 0 0 0,-1 0-1 0 0,1 0 1 0 0,0 0 0 0 0,0 0 0 0 0,-1 0 0 0 0,1 0 0 0 0,0 0 0 0 0,0 0 0 0 0,0 0 0 0 0,0 0 0 0 0,1 0 0 0 0,-1 0 0 0 0,0 0 0 0 0,0 0 0 0 0,1 0 0 0 0,-1 0 0 0 0,0 0 0 0 0,1-1-12 0 0,0 1-27 0 0,-1 0 1 0 0,1-1-1 0 0,-1 1 0 0 0,0-1 1 0 0,1 1-1 0 0,-1-1 0 0 0,0 1 1 0 0,0 0-1 0 0,0-1 0 0 0,0 1 1 0 0,0-1-1 0 0,0-1 27 0 0,-1 2-16 0 0,1-1 1 0 0,0 1-1 0 0,0-1 0 0 0,0 0 1 0 0,0 1-1 0 0,0-1 0 0 0,1 0 1 0 0,-1 1-1 0 0,0-1 0 0 0,1 1 1 0 0,-1-1-1 0 0,1 0 16 0 0,15-18-73 0 0,-2 4 39 0 0,-5 5-96 0 0,-1 1 0 0 0,2 0-1 0 0,0 1 1 0 0,0-1 0 0 0,0 2-1 0 0,1 0 1 0 0,1 0 0 0 0,4-2 130 0 0,16-12-166 0 0,-28 20 166 0 0,0 0 0 0 0,0 0 0 0 0,0 0 0 0 0,0 1 0 0 0,0-1 0 0 0,0 1 0 0 0,1 0 0 0 0,3 0 0 0 0,-3 0 0 0 0,0 0 0 0 0,0 0 0 0 0,1-1 0 0 0,-1 0 0 0 0,2-1 0 0 0,-3 1 31 0 0,0 0 0 0 0,-1 0 0 0 0,1 0-1 0 0,0 1 1 0 0,0 0 0 0 0,0 0-1 0 0,0 0 1 0 0,0 0 0 0 0,0 1 0 0 0,0-1-1 0 0,0 1 1 0 0,0 0 0 0 0,0 0-1 0 0,0 0 1 0 0,0 1 0 0 0,0 0 0 0 0,0-1-1 0 0,0 1 1 0 0,0 1 0 0 0,0-1 0 0 0,0 1-1 0 0,-1-1 1 0 0,1 1 0 0 0,0 0-1 0 0,1 2-30 0 0,-4-3 0 0 0,0-1 0 0 0,0 1 0 0 0,0 0 0 0 0,-1 0 0 0 0,1 0 0 0 0,0 1 0 0 0,-1-1 0 0 0,1 0 0 0 0,0 0 0 0 0,-1 0 0 0 0,1 0 0 0 0,-1 1 0 0 0,0-1 0 0 0,1 0 0 0 0,-1 0 0 0 0,0 1 0 0 0,0-1 0 0 0,0 0 0 0 0,0 0 0 0 0,0 1 0 0 0,-4 28 0 0 0,2-20 0 0 0,-1 0 0 0 0,0 1 0 0 0,-1-1 0 0 0,0 0 0 0 0,-1 0 0 0 0,-5 8 0 0 0,4-6-97 0 0,0 0 0 0 0,0 0-1 0 0,1 1 1 0 0,0 0 0 0 0,-1 8 97 0 0,6-16 49 0 0,0 0-1 0 0,0 0 1 0 0,0 0 0 0 0,1 0 0 0 0,0 0 0 0 0,0-1 0 0 0,0 1-1 0 0,2 3-48 0 0,-1-4 19 0 0,0 0 0 0 0,0 0 0 0 0,1 0 0 0 0,-1 0 0 0 0,3 2-19 0 0,-4-4 18 0 0,0-1 1 0 0,1 1-1 0 0,-1-1 0 0 0,1 0 1 0 0,-1 1-1 0 0,1-1 1 0 0,0 0-1 0 0,0 0 0 0 0,-1 0 1 0 0,1 0-1 0 0,0 0 1 0 0,0 0-1 0 0,0 0 0 0 0,2 0-18 0 0,21 6 291 0 0,-22-6-232 0 0,0 0 0 0 0,0 1 0 0 0,0-2 0 0 0,0 1 0 0 0,1 0 0 0 0,-1-1 0 0 0,2 1-59 0 0,-4-1 6 0 0,-1 0 0 0 0,0 0-1 0 0,0 0 1 0 0,1 0 0 0 0,-1 0 0 0 0,0 0-1 0 0,0 0 1 0 0,1 0 0 0 0,-1 0-1 0 0,0 0 1 0 0,0 0 0 0 0,1 0 0 0 0,-1 0-1 0 0,0 0 1 0 0,0 0 0 0 0,1 0-1 0 0,-1 1 1 0 0,0-1 0 0 0,0 0 0 0 0,1 0-1 0 0,-1 0 1 0 0,0 0 0 0 0,0 1-1 0 0,0-1 1 0 0,0 0 0 0 0,1 0 0 0 0,-1 0-1 0 0,0 1-5 0 0,5 2 38 0 0,12-3 118 0 0,1-8-310 0 0,-17 7-216 0 0,-1 1-118 0 0,0 0-1284 0 0,0 0-5053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36:07.72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194 246 5984 0 0,'1'0'26'0'0,"-1"1"1"0"0,1-1 0 0 0,-1 0-1 0 0,1 0 1 0 0,-1 0-1 0 0,1-1 1 0 0,-1 1-1 0 0,1 0 1 0 0,-1 0 0 0 0,1 0-1 0 0,-1 0 1 0 0,1 0-1 0 0,-1 0 1 0 0,1-1-1 0 0,-1 1 1 0 0,1 0 0 0 0,-1-1-1 0 0,1 1 1 0 0,-1 0-1 0 0,0 0 1 0 0,1-1-1 0 0,-1 0-26 0 0,1 1 8 0 0,-1 0 0 0 0,0-1-1 0 0,0 1 1 0 0,0 0-1 0 0,0-1 1 0 0,0 1 0 0 0,0 0-1 0 0,0-1 1 0 0,-1 1-1 0 0,1 0 1 0 0,0-1 0 0 0,0 1-1 0 0,0 0 1 0 0,0-1-1 0 0,0 1 1 0 0,0 0 0 0 0,-1-1-1 0 0,1 1 1 0 0,0 0-1 0 0,0-1 1 0 0,-1 1 0 0 0,1 0-1 0 0,0 0 1 0 0,0-1-1 0 0,-1 1 1 0 0,1 0 0 0 0,0 0-1 0 0,-1-1-7 0 0,-9-4 4989 0 0,-8 4-3699 0 0,2 0-150 0 0,12 1-895 0 0,1 0 0 0 0,-1 0 0 0 0,1 0 0 0 0,-1 1 0 0 0,1-1 0 0 0,0 1 0 0 0,-1 0 0 0 0,1-1 0 0 0,0 2 0 0 0,-1-1 0 0 0,1 0 0 0 0,0 1 0 0 0,-2 0-245 0 0,4-1 85 0 0,1-1 12 0 0,0 0-1 0 0,0 2-85 0 0,1-1-1 0 0,0 0 1 0 0,0 0-1 0 0,0 0 1 0 0,0 0-1 0 0,0 0 1 0 0,0 0-1 0 0,0 0 0 0 0,0 0 1 0 0,1 0-1 0 0,-1 0 1 0 0,1 0-11 0 0,1 2 24 0 0,0 0-60 0 0,-1 0 0 0 0,1 0 1 0 0,-1 0-1 0 0,0 0 0 0 0,0 1 1 0 0,0 1 35 0 0,9 12-168 0 0,-6-8 169 0 0,-4-7 0 0 0,0-1 1 0 0,1 1-1 0 0,-1 0 1 0 0,0 0-1 0 0,1 0 1 0 0,-1-1-1 0 0,1 1 0 0 0,1 0-1 0 0,30 31 334 0 0,-33-32-341 0 0,1-1 1 0 0,-1 0 0 0 0,0 1 0 0 0,0-1-1 0 0,1 0 1 0 0,-1 1 0 0 0,0-1-1 0 0,0 1 1 0 0,0-1 0 0 0,0 0 0 0 0,1 1-1 0 0,-1-1 1 0 0,0 1 0 0 0,0-1-1 0 0,0 1 1 0 0,0-1 0 0 0,0 0-1 0 0,0 1 1 0 0,0-1 0 0 0,0 1 0 0 0,0-1-1 0 0,0 1 1 0 0,-1-1 0 0 0,1 0-1 0 0,0 1 1 0 0,0-1 0 0 0,0 1-1 0 0,0-1 1 0 0,-1 0 0 0 0,1 1 0 0 0,0-1-1 0 0,0 0 1 0 0,-1 1 0 0 0,1-1-1 0 0,0 0 1 0 0,-1 1 0 0 0,1-1 0 0 0,0 0-1 0 0,-1 0 1 0 0,1 1 6 0 0,-6 8 308 0 0,10-2 1114 0 0,-19 11-1258 0 0,10-15-122 0 0,1-1-1 0 0,0 1 0 0 0,-1-1 0 0 0,1 0 0 0 0,-1-1 0 0 0,1 1 0 0 0,-1-1 1 0 0,-1 1-42 0 0,-38 7-116 0 0,42-9 82 0 0,-7 2 83 0 0,1-1 88 0 0,1 0 0 0 0,0-1 0 0 0,0 1-1 0 0,-7-2-136 0 0,-1 1 100 0 0,-12-3-1782 0 0,26 3 984 0 0,1 0-26 0 0,0 0-143 0 0,15-8-3309 0 0,-11 7 3402 0 0,-1 0-1008 0 0</inkml:trace>
  <inkml:trace contextRef="#ctx0" brushRef="#br0" timeOffset="786.237">306 302 6912 0 0,'5'0'68'0'0,"5"0"1654"0"0,-18 3 296 0 0,2-1-1750 0 0,-3 1 261 0 0,-1 1 0 0 0,1 0 1 0 0,0 0-1 0 0,0 1 0 0 0,0 0 1 0 0,1 1-1 0 0,-1 0 0 0 0,-4 5-529 0 0,13-11 1 0 0,0 0 1 0 0,-1 0-1 0 0,1 0 0 0 0,0 0 0 0 0,0 0 0 0 0,-1 1 0 0 0,1-1 1 0 0,0 0-1 0 0,0 0 0 0 0,0 0 0 0 0,-1 0 0 0 0,1 1 1 0 0,0-1-1 0 0,0 0 0 0 0,0 0 0 0 0,0 1 0 0 0,-1-1 0 0 0,1 0 1 0 0,0 0-1 0 0,0 1 0 0 0,0-1 0 0 0,0 0 0 0 0,0 0 1 0 0,0 1-1 0 0,0-1 0 0 0,0 0 0 0 0,0 0 0 0 0,0 1 0 0 0,0-1 1 0 0,0 0-1 0 0,0 0 0 0 0,0 1 0 0 0,0-1 0 0 0,0 0 1 0 0,0 1-1 0 0,0-1 0 0 0,0 0 0 0 0,0 0 0 0 0,0 1 0 0 0,0-1 1 0 0,1 0-1 0 0,-1 0 0 0 0,0 1 0 0 0,0-1 0 0 0,0 0 1 0 0,0 0-1 0 0,1 0 0 0 0,-1 1 0 0 0,0-1 0 0 0,0 0 0 0 0,0 0 1 0 0,1 0-1 0 0,-1 0 0 0 0,0 0 0 0 0,0 1-1 0 0,1-1 1 0 0,1 7-1 0 0,-2-6 71 0 0,0 0 1 0 0,0 0-1 0 0,1 1 1 0 0,-1-1-1 0 0,0 0 1 0 0,1 0 0 0 0,-1 0-1 0 0,1 0 1 0 0,-1 0-1 0 0,1 0 1 0 0,0 0-1 0 0,-1 0 1 0 0,1 0 0 0 0,0 0-1 0 0,0 0-71 0 0,3 4 406 0 0,-4-4-384 0 0,0-1-1 0 0,0 0 1 0 0,1 1-1 0 0,-1-1 1 0 0,0 0-1 0 0,0 1 0 0 0,1-1 1 0 0,-1 0-1 0 0,0 1 1 0 0,1-1-1 0 0,-1 0 1 0 0,0 1-1 0 0,1-1 0 0 0,-1 0 1 0 0,0 0-1 0 0,1 0 1 0 0,-1 1-1 0 0,0-1 1 0 0,1 0-1 0 0,-1 0 0 0 0,1 0 1 0 0,-1 0-1 0 0,0 0 1 0 0,1 0-22 0 0,14 6 93 0 0,-14-6-93 0 0,1 1 0 0 0,0-1 0 0 0,0 1 0 0 0,0 0 0 0 0,1-1 0 0 0,-1 0 0 0 0,0 1 0 0 0,0-1 0 0 0,1 0 0 0 0,-1 0 0 0 0,0 0 0 0 0,0 0 0 0 0,1-1 0 0 0,-1 1 0 0 0,2-1 0 0 0,6-2 38 0 0,-9 1-12 0 0,0 1-6 0 0,6-5 30 0 0,-6 6-47 0 0,0-1-1 0 0,0 0 1 0 0,0 0 0 0 0,0 0-1 0 0,0 0 1 0 0,0 0-1 0 0,0 0 1 0 0,0 0 0 0 0,0 0-1 0 0,-1 0 1 0 0,1 0-3 0 0,-1 0-4 0 0,0 1 0 0 0,0-1 0 0 0,0 0 1 0 0,0 1-1 0 0,0-1 0 0 0,0 0 0 0 0,0 1 0 0 0,0-1 1 0 0,0 0-1 0 0,0 1 0 0 0,0-1 0 0 0,-1 1 0 0 0,1-1 1 0 0,0 0-1 0 0,0 1 0 0 0,-1-1 0 0 0,1 1 0 0 0,0-1 1 0 0,-1 1-1 0 0,1-1 0 0 0,-1 1 0 0 0,1-1 0 0 0,-1 1 1 0 0,1-1-1 0 0,-1 1 0 0 0,1-1 0 0 0,-1 1 0 0 0,0 0 4 0 0,-13-9-5 0 0,11 8 23 0 0,0 0 1 0 0,1 0-1 0 0,0-1 1 0 0,-1 1-1 0 0,1-1 1 0 0,0 1-1 0 0,-2-2-18 0 0,2-1 119 0 0,2 4-114 0 0,-1-1 0 0 0,0 0 0 0 0,0 0 0 0 0,1 0 0 0 0,-1 0 0 0 0,0 1 0 0 0,0-1 0 0 0,0 0 0 0 0,0 1 0 0 0,0-1 0 0 0,0 1 0 0 0,0-1 0 0 0,0 1 0 0 0,0-1 0 0 0,0 1 0 0 0,0 0 0 0 0,-1-1-5 0 0,-2-1-10 0 0,7-1-49 0 0,5 0 28 0 0,0 0 0 0 0,-1 1 0 0 0,1 0 0 0 0,0 0 0 0 0,8 0 31 0 0,-5 1-5 0 0,-8 1-4 0 0,1 0 1 0 0,-1 0 0 0 0,0-1-1 0 0,-1 0 1 0 0,1 1 0 0 0,0-1-1 0 0,1-1 9 0 0,22-4 0 0 0,-2 1 0 0 0,-7-1 10 0 0,27-10-20 0 0,31-17 10 0 0,-72 32 0 0 0,-1-1 0 0 0,0 0 0 0 0,0 1 0 0 0,0-1 0 0 0,1 0 0 0 0,-2 0 0 0 0,1 0 0 0 0,0-1 0 0 0,14-11 0 0 0,-16 13 1 0 0,1 1 0 0 0,0-1-1 0 0,-1 1 1 0 0,1-1-1 0 0,-1 1 1 0 0,1-1-1 0 0,-1 1 1 0 0,1-1 0 0 0,-1 1-1 0 0,0-1 1 0 0,1 1-1 0 0,-1-1 1 0 0,0 0-1 0 0,1 1 1 0 0,-1-1 0 0 0,0 0-1 0 0,0 1 1 0 0,1-1-1 0 0,-1 0 1 0 0,0 1-1 0 0,0-1 1 0 0,0 0 0 0 0,0 0-1 0 0,0 1 1 0 0,0-1-1 0 0,0 0 1 0 0,0 0-1 0 0,-7-21 480 0 0,3 8 258 0 0,4 12-781 0 0,0 1 0 0 0,-1 0 0 0 0,1 0 0 0 0,0 0 0 0 0,-1 0 0 0 0,1 0 0 0 0,0 0 0 0 0,-1 0 0 0 0,1 0 0 0 0,-1 0 0 0 0,0 0 1 0 0,1 0-1 0 0,-1 0 0 0 0,0 0 0 0 0,0 0 0 0 0,0 0 0 0 0,1 1 0 0 0,-1-1 0 0 0,0 0 0 0 0,0 1 0 0 0,0-1 0 0 0,0 0 0 0 0,0 1 0 0 0,0-1 0 0 0,0 1 0 0 0,0 0 1 0 0,-1-1-1 0 0,1 1 0 0 0,0 0 0 0 0,0 0 0 0 0,0 0 43 0 0,-2-1-44 0 0,0 1 1 0 0,0 0 0 0 0,1 0-1 0 0,-1 0 1 0 0,0 1-1 0 0,0-1 1 0 0,0 1-1 0 0,1-1 1 0 0,-1 1-1 0 0,-1 1 44 0 0,3-2-1 0 0,1 0 0 0 0,0 0-1 0 0,0 0 1 0 0,0 0 0 0 0,-1 0 0 0 0,1 0-1 0 0,0 0 1 0 0,0 0 0 0 0,0 1-1 0 0,0-1 1 0 0,-1 0 0 0 0,1 0-1 0 0,0 0 1 0 0,0 0 0 0 0,0 1-1 0 0,0-1 1 0 0,0 0 0 0 0,-1 0-1 0 0,1 0 1 0 0,0 0 0 0 0,0 1-1 0 0,0-1 1 0 0,0 0 0 0 0,0 0-1 0 0,0 1 1 0 0,0-1 0 0 0,0 0-1 0 0,0 0 1 0 0,0 0 0 0 0,0 1-1 0 0,0-1 1 0 0,0 0 0 0 0,0 0-1 0 0,0 1 1 0 0,0-1 0 0 0,0 0-1 0 0,0 0 1 0 0,0 0 0 0 0,0 1-1 0 0,0-1 1 0 0,0 0 0 0 0,1 0-1 0 0,-1 0 1 0 0,0 1 0 0 0,0-1-1 0 0,0 0 1 0 0,0 0 0 0 0,0 0-1 0 0,1 0 2 0 0,-1 1-2 0 0,0-1 0 0 0,1 1-1 0 0,-1-1 1 0 0,0 1 0 0 0,0-1 0 0 0,0 1-1 0 0,1-1 1 0 0,-1 0 0 0 0,0 1-1 0 0,0-1 1 0 0,0 1 0 0 0,0-1-1 0 0,0 1 1 0 0,0-1 0 0 0,0 1 0 0 0,0-1-1 0 0,0 1 1 0 0,0-1 0 0 0,0 1-1 0 0,0-1 1 0 0,-1 1 2 0 0,1 1-4 0 0,-1-1 0 0 0,0 1 0 0 0,1-1 0 0 0,-1 1 1 0 0,1-1-1 0 0,-1 1 0 0 0,1 0 0 0 0,-1-1 0 0 0,1 1 0 0 0,0 0 0 0 0,0-1 0 0 0,0 1 0 0 0,0 0 0 0 0,0 0 0 0 0,1-1 0 0 0,-1 1 0 0 0,0-1 0 0 0,1 1 0 0 0,0 0 4 0 0,-1-1-1 0 0,0 0-1 0 0,0 0 0 0 0,0 0 0 0 0,0 0 0 0 0,0 0 0 0 0,0 0 0 0 0,0 0 0 0 0,-1 0 0 0 0,1 0 0 0 0,0 0 0 0 0,0 0 0 0 0,-1 0 0 0 0,1 0 0 0 0,-1 0 0 0 0,1 0 0 0 0,-1 0 0 0 0,1-1 0 0 0,-1 2 2 0 0,0-1-1 0 0,1 0 0 0 0,-1-1 0 0 0,0 1 0 0 0,1 0 0 0 0,0 0 0 0 0,-1 0 0 0 0,1 0 0 0 0,-1 0 0 0 0,1 0 0 0 0,0 1 0 0 0,0-1 0 0 0,0 0 0 0 0,0 0 0 0 0,-1 0 0 0 0,2 0-1 0 0,-1 0 2 0 0,11 85 660 0 0,-10-80-679 0 0,0-1 0 0 0,0 0 0 0 0,1 1 0 0 0,0-1 0 0 0,0 0 0 0 0,0 0 0 0 0,0 0 0 0 0,1 0 0 0 0,0 0 0 0 0,0-1 0 0 0,0 1 0 0 0,1-1 0 0 0,-1 0 0 0 0,1 0 0 0 0,0 0 0 0 0,2 1 19 0 0,-6-4 10 0 0,1-1 0 0 0,0 0-1 0 0,-1 1 1 0 0,1-1-1 0 0,0 0 1 0 0,0 0-1 0 0,-1 1 1 0 0,1-1 0 0 0,0 0-1 0 0,0 0 1 0 0,-1 0-1 0 0,1 0 1 0 0,0 0-1 0 0,0 0 1 0 0,-1 0 0 0 0,1 0-1 0 0,0 0 1 0 0,0-1-1 0 0,-1 1 1 0 0,1 0-1 0 0,0-1-9 0 0,16-6 84 0 0,-15 6-54 0 0,13-6-16 0 0,-12 6-14 0 0,0 0 0 0 0,0 0 0 0 0,0 0 0 0 0,0-1 0 0 0,-1 1 0 0 0,1-1 0 0 0,0 0 0 0 0,-1 0 0 0 0,1 0-1 0 0,1-2 1 0 0,10-9 1 0 0,-11 11-3 0 0,-1 0 1 0 0,0 1-1 0 0,0-1 1 0 0,0 0-1 0 0,-1 0 1 0 0,1 0-1 0 0,0 0 1 0 0,-1-1-1 0 0,2-1 2 0 0,-2 2-25 0 0,-1 1 23 0 0,0 1 1 0 0,0 0-1 0 0,1 0 1 0 0,-1-1-1 0 0,0 1 1 0 0,0 0-1 0 0,0 0 1 0 0,0-1-1 0 0,1 1 1 0 0,-1 0-1 0 0,0 0 1 0 0,0-1-1 0 0,1 1 1 0 0,-1 0 0 0 0,0 0-1 0 0,0 0 1 0 0,1 0-1 0 0,-1-1 1 0 0,0 1-1 0 0,1 0 1 0 0,-1 0-1 0 0,0 0 1 0 0,1 0-1 0 0,-1 0 1 0 0,0 0-1 0 0,0 0 1 0 0,1 0-1 0 0,-1 0 1 0 0,1 0 1 0 0,12-4-69 0 0,-12 4 70 0 0,-1 0 0 0 0,0 0 0 0 0,0 0 0 0 0,1 0-1 0 0,-1 0 1 0 0,0 0 0 0 0,0 0 0 0 0,1 0 0 0 0,-1 0 0 0 0,0 0 0 0 0,0 0 0 0 0,1 0 0 0 0,-1 0 0 0 0,0 0 0 0 0,1 0 0 0 0,-1 0 0 0 0,0 0 0 0 0,0 0 0 0 0,0 0-1 0 0,1 0 1 0 0,-1 0 0 0 0,0 1 0 0 0,0-1 0 0 0,1 0 0 0 0,-1 0 0 0 0,0 0 0 0 0,0 0 0 0 0,0 1 0 0 0,1-1 0 0 0,-1 0 0 0 0,0 0 0 0 0,0 0 0 0 0,0 1-1 0 0,0-1 1 0 0,0 0 0 0 0,0 0 0 0 0,1 1 0 0 0,-1-1 0 0 0,0 0 0 0 0,0 0 0 0 0,0 1 0 0 0,0-1-1 0 0,0 12 148 0 0,0-10-185 0 0,0 1 37 0 0,0 0 0 0 0,0-1 0 0 0,1 1 0 0 0,-1 0 0 0 0,1-1 0 0 0,-1 1 0 0 0,1-1 0 0 0,0 1 0 0 0,0-1 0 0 0,0 1 0 0 0,0-1 0 0 0,0 1 0 0 0,1-1 0 0 0,-1 0 0 0 0,1 0 0 0 0,-1 0 0 0 0,1 1 0 0 0,0-2 0 0 0,2 3 0 0 0,8 14 381 0 0,-11-15-289 0 0,0-1-1 0 0,1 0 1 0 0,-1 0 0 0 0,1 1-1 0 0,-1-1 1 0 0,1 0 0 0 0,0 0-1 0 0,0-1 1 0 0,0 1 0 0 0,1 0-92 0 0,5 5 64 0 0,-7-6-116 0 0,0 0 1 0 0,0 0 0 0 0,0 0-1 0 0,1 0 1 0 0,-1-1 0 0 0,0 1-1 0 0,0 0 1 0 0,0-1 0 0 0,0 1-1 0 0,1-1 1 0 0,-1 1 0 0 0,0-1-1 0 0,1 1 1 0 0,-1-1 0 0 0,0 0-1 0 0,1 0 1 0 0,-1 1 0 0 0,0-1-1 0 0,1 0 1 0 0,-1 0 0 0 0,0-1-1 0 0,1 1 1 0 0,-1 0 0 0 0,1 0-1 0 0,-1-1 1 0 0,1 1 51 0 0,-1-1-907 0 0</inkml:trace>
  <inkml:trace contextRef="#ctx0" brushRef="#br0" timeOffset="1054.588">721 116 13560 0 0,'0'0'296'0'0,"0"0"64"0"0,0 0 16 0 0,0 0 8 0 0,0 0-312 0 0,0 0-72 0 0,0 0 0 0 0,0 0 0 0 0,0 0 0 0 0,0 0 0 0 0,0 0 0 0 0,7 8 0 0 0,2 4 0 0 0,1-1 0 0 0,-10-6 0 0 0,5 6 0 0 0,8-3-744 0 0,-4 4-168 0 0</inkml:trace>
  <inkml:trace contextRef="#ctx0" brushRef="#br0" timeOffset="1428.537">1024 219 10592 0 0,'0'0'818'0'0,"0"-1"-532"0"0,-1 0-250 0 0,1 1 0 0 0,-1-1 0 0 0,1 1 0 0 0,-1-1 0 0 0,0 1 1 0 0,1-1-1 0 0,-1 1 0 0 0,1-1 0 0 0,-1 1 0 0 0,0 0 0 0 0,0 0 1 0 0,1-1-1 0 0,-1 1 0 0 0,0 0 0 0 0,0 0 0 0 0,1 0 0 0 0,-1 0 0 0 0,0 0 1 0 0,0 0-1 0 0,1 0 0 0 0,-1 0 0 0 0,0 0 0 0 0,0 0 0 0 0,1 0 1 0 0,-1 0-1 0 0,0 0 0 0 0,0 1 0 0 0,0-1-36 0 0,0 1 124 0 0,-7 1 261 0 0,0 0 1 0 0,1 1-1 0 0,-1 0 1 0 0,1 0-1 0 0,0 1 1 0 0,0 0-1 0 0,0 0 1 0 0,0 1-1 0 0,1 0 1 0 0,-5 4-386 0 0,6-4 161 0 0,0 0 0 0 0,1-1 1 0 0,0 1-1 0 0,0 1 0 0 0,0-1 0 0 0,1 0 1 0 0,0 1-1 0 0,0 0 0 0 0,0 0 1 0 0,0 0-1 0 0,1 0 0 0 0,0 0 0 0 0,0 5-161 0 0,1-9 17 0 0,1 0 0 0 0,0 0 0 0 0,0 1 0 0 0,0-1 0 0 0,0 0 0 0 0,0 0 0 0 0,0 0 0 0 0,0 0 0 0 0,1 0 0 0 0,-1 0 0 0 0,1 0 0 0 0,-1 0 0 0 0,1 0 0 0 0,0 0 0 0 0,0-1 0 0 0,0 1 0 0 0,0 0 0 0 0,0 0 0 0 0,0-1 0 0 0,0 1 0 0 0,1 0 0 0 0,-1-1 0 0 0,1 1 0 0 0,-1-1 0 0 0,1 0 0 0 0,-1 1 0 0 0,1-1 0 0 0,0 0 0 0 0,0 0 0 0 0,0 0 0 0 0,-1 0 0 0 0,1-1 0 0 0,0 1 0 0 0,0 0 0 0 0,0-1-1 0 0,0 0 1 0 0,0 1 0 0 0,0-1 0 0 0,0 0 0 0 0,0 0 0 0 0,2 0-17 0 0,1-1 45 0 0,1 0-1 0 0,-1 0 1 0 0,0-1-1 0 0,1 1 0 0 0,-1-1 1 0 0,0-1-1 0 0,0 1 1 0 0,-1-1-1 0 0,1 0 1 0 0,0 0-1 0 0,-1 0 0 0 0,0 0 1 0 0,0-1-1 0 0,4-3-44 0 0,-3 1 64 0 0,0 0 1 0 0,-1 0-1 0 0,1 0 0 0 0,-1-1 0 0 0,-1 1 1 0 0,1-1-1 0 0,-1 0 0 0 0,0 0 0 0 0,0 0 0 0 0,0-5-64 0 0,5-20-192 0 0,-2 0 0 0 0,-2 0 0 0 0,0-1 0 0 0,-2 1 0 0 0,-2-1 0 0 0,-1 1 0 0 0,-2-4 192 0 0,3 33 0 0 0,0 2 0 0 0,0 0 0 0 0,0 0 0 0 0,0 0 0 0 0,0 0 0 0 0,0 0 0 0 0,-1 0 0 0 0,1 0 0 0 0,0 0 0 0 0,-1 0 0 0 0,1 0 0 0 0,-1 0 0 0 0,1 1 0 0 0,-1-2 0 0 0,1 2 0 0 0,0 0 0 0 0,0 0 0 0 0,0 0 0 0 0,0-1 0 0 0,0 1 0 0 0,0 0 0 0 0,0 0 0 0 0,0 0 0 0 0,0 0 0 0 0,0 0 0 0 0,0 0 0 0 0,0-1 0 0 0,-1 1 0 0 0,1 0 0 0 0,0 0 0 0 0,0 0 0 0 0,0 0 0 0 0,0 0 0 0 0,0 0 0 0 0,0 0 0 0 0,0 0 0 0 0,0 0 0 0 0,-1-1 0 0 0,1 1 0 0 0,0 0 0 0 0,0 0 0 0 0,0 0 0 0 0,0 0 0 0 0,0 0 0 0 0,0 0 0 0 0,-1 0 0 0 0,1 0 0 0 0,0 0 0 0 0,0 0 0 0 0,0 0 0 0 0,0 0 0 0 0,0 0 0 0 0,-1 0 0 0 0,1 0 0 0 0,0 0 0 0 0,0 0 0 0 0,0 0 0 0 0,0 0 0 0 0,0 0 0 0 0,0 0 0 0 0,-1 0 0 0 0,1 1 0 0 0,0-1 0 0 0,0 0 0 0 0,0 0 0 0 0,0 0 0 0 0,0 0 0 0 0,0 0 0 0 0,0 0 0 0 0,0 0 0 0 0,-1 0 0 0 0,1 0 0 0 0,0 1 0 0 0,0-1 0 0 0,0 0 0 0 0,0 0 0 0 0,0 0 0 0 0,0 0 0 0 0,0 4 0 0 0,-6 124 146 0 0,5-83-161 0 0,0-17 30 0 0,1 1 1 0 0,2 10-16 0 0,0-12-91 0 0,-1-16 92 0 0,0 0-1 0 0,0 0 0 0 0,1 0 0 0 0,1 4 0 0 0,-3-15-72 0 0,0 1 31 0 0,0-1 0 0 0,1 1 0 0 0,-1 0 0 0 0,0 0 0 0 0,1-1 0 0 0,-1 1 0 0 0,0 0 0 0 0,1-1 0 0 0,-1 1 0 0 0,1 0 0 0 0,-1-1 0 0 0,1 1 0 0 0,0-1 0 0 0,-1 1 0 0 0,1-1 0 0 0,0 1 41 0 0,6 4-1320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36:09.98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173 168 3224 0 0,'-16'-3'8184'0'0,"8"3"-7226"0"0,6 0-819 0 0,0-1-1 0 0,1 1 1 0 0,-1 0 0 0 0,0 0-1 0 0,0 0 1 0 0,1 1-1 0 0,-1-1 1 0 0,0 0 0 0 0,1 1-1 0 0,-1-1 1 0 0,0 1-1 0 0,1 0 1 0 0,-1-1 0 0 0,0 1-1 0 0,1 0 1 0 0,0 0-1 0 0,-1 0 1 0 0,1 0 0 0 0,-1 0-1 0 0,1 0 1 0 0,0 0-139 0 0,-18 16 1448 0 0,11-12-1138 0 0,1 1 0 0 0,0 0 0 0 0,1 1 0 0 0,0 0 0 0 0,0 0 0 0 0,0 0 0 0 0,-4 8-310 0 0,3-2 247 0 0,5-10-197 0 0,0 0 0 0 0,0 0 0 0 0,1 1 0 0 0,0-1 0 0 0,-1 1 0 0 0,1-1-1 0 0,0 1-49 0 0,-7 27 185 0 0,5-23-130 0 0,1 1 0 0 0,0-1 1 0 0,0 0-1 0 0,1 1 1 0 0,0 6-56 0 0,1-13-21 0 0,0-1 0 0 0,0 1-1 0 0,1-1 1 0 0,-1 1 0 0 0,0-1 0 0 0,1 1 0 0 0,-1-1 0 0 0,1 1 0 0 0,0-1 0 0 0,-1 0 0 0 0,1 1-1 0 0,0-1 22 0 0,0 0 263 0 0,-1-1 22 0 0,0 0-6 0 0,13 5 410 0 0,-12-6-677 0 0,1 1-1 0 0,-1 0 0 0 0,1 0 0 0 0,-1 0 0 0 0,1 0 1 0 0,-1-1-1 0 0,0 1 0 0 0,1-1 0 0 0,-1 1 0 0 0,0-1 1 0 0,1 0-1 0 0,-1 1 0 0 0,0-1 0 0 0,0 0 0 0 0,0 0 1 0 0,1 0-1 0 0,-1 0 0 0 0,0 0 0 0 0,0 0 0 0 0,0 0 1 0 0,-1 0-1 0 0,2-1-11 0 0,4-7 29 0 0,-1 1 0 0 0,0-1 0 0 0,1-2-29 0 0,5-7 90 0 0,23-40-20 0 0,-34 57-128 0 0,0 1-10 0 0,1 1 15 0 0,1 6 50 0 0,1 1-1 0 0,-2-1 1 0 0,1 1 0 0 0,-1 0 0 0 0,0 0-1 0 0,0 7 4 0 0,-1-9-8 0 0,1 1 1 0 0,-1 0-1 0 0,1-1 0 0 0,1 1 0 0 0,-1-1 0 0 0,1 0 0 0 0,0 1 8 0 0,2 0 0 0 0,-4-6 0 0 0,0-1 0 0 0,0 0 0 0 0,1 1 0 0 0,-1-1 0 0 0,0 0 0 0 0,0 1 0 0 0,1-1 0 0 0,-1 0 0 0 0,0 0 0 0 0,1 0 0 0 0,-1 1 0 0 0,0-1 0 0 0,1 0 0 0 0,-1 0 0 0 0,1 0 0 0 0,-1 0 0 0 0,0 0 0 0 0,1 0 0 0 0,-1 1 0 0 0,0-1 0 0 0,1 0 0 0 0,-1 0 0 0 0,1 0 0 0 0,-1 0 0 0 0,0 0 0 0 0,1-1 0 0 0,-1 1 0 0 0,1 0 0 0 0,-1 0 0 0 0,0 0 0 0 0,1 0 0 0 0,-1 0 0 0 0,1 0 0 0 0,-1-1 0 0 0,0 1 0 0 0,1 0 0 0 0,-1 0 0 0 0,0-1 0 0 0,0 1 0 0 0,1 0 0 0 0,-1 0 0 0 0,0-1 0 0 0,1 1 0 0 0,-1 0 0 0 0,0-1 0 0 0,0 1 0 0 0,0 0 0 0 0,1-1 0 0 0,-1 1 0 0 0,0 0 0 0 0,10-9 44 0 0,0 0-1 0 0,-1 0 1 0 0,0 0-1 0 0,-1-1 1 0 0,1-2-44 0 0,13-14-138 0 0,-18 21 138 0 0,-4 4 0 0 0,0 1 0 0 0,0-1 0 0 0,1 1 0 0 0,-1 0 0 0 0,0-1 0 0 0,0 1 0 0 0,1 0 0 0 0,-1-1 0 0 0,0 1 0 0 0,1 0 0 0 0,-1-1 0 0 0,0 1 0 0 0,1 0 0 0 0,-1 0 0 0 0,0-1 0 0 0,1 1 0 0 0,-1 0 0 0 0,1 0 0 0 0,-1 0 0 0 0,0-1 0 0 0,1 1 0 0 0,-1 0 0 0 0,1 0 0 0 0,-1 0 0 0 0,1 0 0 0 0,-1 0 0 0 0,0 0 0 0 0,1 0 0 0 0,-1 0 0 0 0,1 0 0 0 0,-1 0 0 0 0,1 0 0 0 0,-1 0 0 0 0,1 0 0 0 0,-1 1 0 0 0,0-1 0 0 0,1 0 0 0 0,0 0 0 0 0,-1 0 0 0 0,6 3 0 0 0,0 3 0 0 0,1 10 0 0 0,-4-10 0 0 0,-1-1 0 0 0,1 0 0 0 0,0 0 0 0 0,0 0 0 0 0,0 0 0 0 0,1-1 0 0 0,0 0 0 0 0,0 1 0 0 0,2 1 0 0 0,15 18-32 0 0,-16-18 368 0 0,1 1 0 0 0,-1-1 0 0 0,1 0 0 0 0,1 0 0 0 0,-1-1 0 0 0,3 2-336 0 0,10 2 0 0 0,-13-8 0 0 0,-3-1 4 0 0,0 0 0 0 0,0-1 0 0 0,0 1-1 0 0,0-1 1 0 0,0 0 0 0 0,0 0 0 0 0,0 0-1 0 0,-1 0 1 0 0,1 0 0 0 0,0-1-1 0 0,0 0 1 0 0,-1 1 0 0 0,1-1 0 0 0,-1 0-1 0 0,0 0 1 0 0,1 0 0 0 0,-1 0-4 0 0,20-14-408 0 0,-18 14-296 0 0,0 0 0 0 0,-1 0 0 0 0,1-1-1 0 0,-1 1 1 0 0,0-1 0 0 0,1 0 704 0 0,2-3-1471 0 0</inkml:trace>
  <inkml:trace contextRef="#ctx0" brushRef="#br0" timeOffset="2216.028">626 262 7600 0 0,'5'-2'160'0'0,"-5"0"17"0"0,-20-3 240 0 0,6 0 130 0 0,13 4-429 0 0,0 1 1 0 0,0-1-1 0 0,1 1 1 0 0,-1 0 0 0 0,0-1-1 0 0,0 1 1 0 0,0 0-1 0 0,0-1 1 0 0,0 1-1 0 0,0 0 1 0 0,0 0 0 0 0,1 0-1 0 0,-1 0 1 0 0,0 0-1 0 0,0 0 1 0 0,0 0-1 0 0,0 0 1 0 0,0 0-1 0 0,0 0 1 0 0,0 0 0 0 0,0 1-1 0 0,0-1 1 0 0,0 0-119 0 0,-10 5 842 0 0,6-3-326 0 0,0 1 1 0 0,0-1-1 0 0,0 1 1 0 0,-4 3-517 0 0,5-4 296 0 0,2-1-268 0 0,1 0 0 0 0,-1 0 0 0 0,1 0 0 0 0,-1 1 0 0 0,1-1 0 0 0,0 0 0 0 0,-1 0 0 0 0,1 1 0 0 0,0-1 0 0 0,0 1 0 0 0,0-1 0 0 0,0 1 0 0 0,0-1 0 0 0,0 1 0 0 0,1 0 0 0 0,-1 0 0 0 0,0-1 0 0 0,1 1-28 0 0,-1 0 75 0 0,1-1 1 0 0,-1 1-1 0 0,1 0 1 0 0,-1-1-1 0 0,1 1 1 0 0,0 0-1 0 0,0 0 1 0 0,0-1 0 0 0,0 1-1 0 0,0 0 1 0 0,0-1-1 0 0,0 1 1 0 0,1 0-1 0 0,-1-1 1 0 0,1 1-1 0 0,-1 0 1 0 0,1-1-1 0 0,-1 1 1 0 0,1-1 0 0 0,0 1-1 0 0,0-1 1 0 0,0 1-1 0 0,0-1 1 0 0,0 1-1 0 0,0-1 1 0 0,0 0-1 0 0,1 1-75 0 0,4 3 0 0 0,3 1 397 0 0,-2-2-16 0 0,-1 1 0 0 0,0 0 0 0 0,5 5-381 0 0,-9-8 56 0 0,0 1 0 0 0,0 0-1 0 0,0 0 1 0 0,0 0-1 0 0,0 0 1 0 0,-1 1-1 0 0,0-1 1 0 0,1 0-1 0 0,-1 1-55 0 0,5 15 0 0 0,-1-1 0 0 0,-1 1 0 0 0,0 0 0 0 0,-2 1 0 0 0,0-1 0 0 0,-1 0 0 0 0,-1 1 0 0 0,-2 17 0 0 0,-5 3 48 0 0,4-28 393 0 0,1-5-184 0 0,0 0 1 0 0,0 0 0 0 0,-1 0-1 0 0,-2 3-257 0 0,4-8 40 0 0,0 0-1 0 0,0 0 1 0 0,-1 0-1 0 0,1-1 1 0 0,-1 1-1 0 0,1 0 1 0 0,-1 0-1 0 0,0-1 1 0 0,0 1-1 0 0,0-1 1 0 0,0 0-1 0 0,0 0 1 0 0,0 1-1 0 0,0-1 1 0 0,0 0-1 0 0,0-1-39 0 0,-7 4 116 0 0,7-3-79 0 0,0 0 0 0 0,-1 0 0 0 0,1 0 0 0 0,0 0 0 0 0,-1-1 0 0 0,1 1 0 0 0,0-1 0 0 0,-1 1 0 0 0,1-1 0 0 0,-1 0 1 0 0,1 0-1 0 0,-1 0 0 0 0,1 0 0 0 0,-1-1 0 0 0,1 1 0 0 0,0 0 0 0 0,-1-1 0 0 0,1 0 0 0 0,0 0 0 0 0,-2 0-37 0 0,2 0 24 0 0,0 0 0 0 0,1 0 0 0 0,-1 0-1 0 0,0 0 1 0 0,1 0 0 0 0,-1 0 0 0 0,1-1-1 0 0,-1 1 1 0 0,1-1 0 0 0,-1 1 0 0 0,1-1-1 0 0,0 0 1 0 0,0 1 0 0 0,0-1 0 0 0,0 0-1 0 0,0 0 1 0 0,0 1 0 0 0,0-1 0 0 0,0-2-24 0 0,1 1 9 0 0,-1 0-1 0 0,1 0 1 0 0,0 0 0 0 0,0 1 0 0 0,0-1 0 0 0,0 0-1 0 0,0 0 1 0 0,1 0 0 0 0,-1 0 0 0 0,1 1 0 0 0,0-1-1 0 0,0 0 1 0 0,0 0 0 0 0,1-1-9 0 0,8-14 37 0 0,1 1 0 0 0,0 0 0 0 0,1 1 1 0 0,1 1-1 0 0,1 0 0 0 0,5-4-37 0 0,28-33 26 0 0,-14 16-210 0 0,20-17 184 0 0,-42 42-93 0 0,20-20 212 0 0,-1-1 1 0 0,14-22-120 0 0,-31 35 50 0 0,-2 1 1 0 0,0-2-1 0 0,-2 1 0 0 0,0-2 1 0 0,-1 1-1 0 0,0-2-50 0 0,-7 15-44 0 0,1 0-1 0 0,-1-1 1 0 0,-1 1-1 0 0,1 0 1 0 0,-1-1-1 0 0,0 1 1 0 0,-1 0-1 0 0,0-1 1 0 0,0 1-1 0 0,-1 0 1 0 0,0 0-1 0 0,0 0 1 0 0,-3-6 44 0 0,-17 5-144 0 0,20 7 126 0 0,0 1 1 0 0,1 0-1 0 0,-1 0 1 0 0,0 0-1 0 0,0 0 1 0 0,0 0-1 0 0,1 0 1 0 0,-1 1-1 0 0,0-1 1 0 0,0 1-1 0 0,1-1 1 0 0,-1 1-1 0 0,0-1 1 0 0,1 1-1 0 0,-1 0 1 0 0,0 0-1 0 0,1 0 1 0 0,-1 0-1 0 0,1 0 1 0 0,0 0-1 0 0,-1 1 18 0 0,-1 0-74 0 0,1 0-1 0 0,0 1 1 0 0,0-1-1 0 0,0 1 1 0 0,0-1-1 0 0,0 1 1 0 0,0 0-1 0 0,1-1 1 0 0,-1 1 0 0 0,1 0-1 0 0,-1 2 75 0 0,-6 20-44 0 0,5-20 44 0 0,1 1 0 0 0,0 0 0 0 0,0 0 1 0 0,0 0-1 0 0,1 1 0 0 0,0-1 0 0 0,0 5 0 0 0,1 4 1 0 0,1 0 0 0 0,0 1 0 0 0,1-1 0 0 0,3 7-1 0 0,-3-14 58 0 0,0 0 1 0 0,1 1-1 0 0,1-1 0 0 0,-1 0 1 0 0,1-1-1 0 0,0 1 1 0 0,1-1-1 0 0,3 5-58 0 0,-2-4-81 0 0,1 0 0 0 0,-1-1 0 0 0,1 0 1 0 0,1 0-1 0 0,-1 0 0 0 0,5 1 81 0 0,-8-5 36 0 0,1 0 1 0 0,0 0-1 0 0,-1-1 1 0 0,1 0 0 0 0,0 0-1 0 0,0 0 1 0 0,0-1-1 0 0,1 0 1 0 0,-1 0-1 0 0,0 0 1 0 0,1 0-1 0 0,4-1-36 0 0,-8 0 42 0 0,2 1-45 0 0,-1-1 0 0 0,1 0 0 0 0,-1 0 0 0 0,1 0 0 0 0,-1 0-1 0 0,1-1 1 0 0,0 1 0 0 0,-1-1 0 0 0,1 0 0 0 0,-1 0 0 0 0,0-1 0 0 0,1 1-1 0 0,-1-1 1 0 0,0 1 0 0 0,0-1 0 0 0,0 0 0 0 0,0 0 0 0 0,2-2 3 0 0,1-2 75 0 0,-1-1 0 0 0,0 1 0 0 0,0-1 1 0 0,-1 0-1 0 0,0-1 0 0 0,0 1 1 0 0,0-1-1 0 0,-1 1 0 0 0,0-1 0 0 0,-1 0 1 0 0,0-1-1 0 0,0 1 0 0 0,-1 0 0 0 0,0 0 1 0 0,0-1-1 0 0,-1 1 0 0 0,0 0 0 0 0,0-1 1 0 0,-1 1-1 0 0,0-2-75 0 0,1 9-11 0 0,0 1 1 0 0,0-1-1 0 0,0 1 1 0 0,0 0-1 0 0,0-1 1 0 0,0 1-1 0 0,0 0 1 0 0,-1-1-1 0 0,1 1 1 0 0,0-1-1 0 0,0 1 0 0 0,0 0 1 0 0,0-1-1 0 0,0 1 1 0 0,-1 0-1 0 0,1-1 1 0 0,0 1-1 0 0,0 0 1 0 0,0-1-1 0 0,-1 1 1 0 0,1 0-1 0 0,0 0 0 0 0,0-1 1 0 0,-1 1-1 0 0,1 0 1 0 0,0 0-1 0 0,-1 0 1 0 0,1-1-1 0 0,0 1 1 0 0,-1 0-1 0 0,1 0 1 0 0,-1 0-1 0 0,1 0 0 0 0,0 0 1 0 0,-1-1-1 0 0,1 1 1 0 0,0 0-1 0 0,-1 0 1 0 0,1 0-1 0 0,-1 0 1 0 0,1 0-1 0 0,0 0 1 0 0,-1 1-1 0 0,1-1 0 0 0,0 0 1 0 0,-1 0-1 0 0,1 0 1 0 0,0 0-1 0 0,-1 0 1 0 0,1 0-1 0 0,-1 1 1 0 0,1-1-1 0 0,0 0 1 0 0,0 0-1 0 0,-1 0 0 0 0,1 1 1 0 0,0-1-1 0 0,-1 0 1 0 0,1 1-1 0 0,0-1 1 0 0,0 0-1 0 0,-1 0 1 0 0,1 1-1 0 0,0-1 1 0 0,0 1 10 0 0,-15 21-102 0 0,12-15 132 0 0,0 0 0 0 0,1 0 1 0 0,0 0-1 0 0,0 0 0 0 0,1 1 0 0 0,0-1 0 0 0,0 0 0 0 0,0 1 0 0 0,1-1 0 0 0,0 1 0 0 0,1-1 0 0 0,0 2-30 0 0,0-3 14 0 0,0-1-1 0 0,0 1 1 0 0,1-1-1 0 0,-1 0 0 0 0,1 1 1 0 0,0-1-1 0 0,1 0 1 0 0,-1 0-1 0 0,1-1 1 0 0,0 1-1 0 0,1 0 1 0 0,-1-1-1 0 0,1 0 0 0 0,0 0 1 0 0,0 0-1 0 0,3 2-13 0 0,2 1 35 0 0,0-1-1 0 0,1-1 0 0 0,0 0 1 0 0,1 0-1 0 0,-1-1 1 0 0,1 0-1 0 0,-1-1 0 0 0,7 1-34 0 0,20 4 20 0 0,33 2-20 0 0,25-2-945 0 0,-67-8-7084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36:32.03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308 67 7832 0 0,'0'0'602'0'0,"0"-14"349"0"0,0 12-789 0 0,0 0 1 0 0,-1 0-1 0 0,1 0 0 0 0,-1 0 1 0 0,1 0-1 0 0,-1 0 1 0 0,0 0-1 0 0,0 1 0 0 0,0-1 1 0 0,0 0-1 0 0,0 0 0 0 0,0 1 1 0 0,-1-1-1 0 0,1 1 0 0 0,0-1 1 0 0,-1 1-1 0 0,1-1 0 0 0,-1 1 1 0 0,0 0-1 0 0,1 0 0 0 0,-1 0 1 0 0,0 0-1 0 0,0 0 1 0 0,-1-1-163 0 0,-2 0 213 0 0,-1 0 1 0 0,1 0-1 0 0,0 0 1 0 0,-1 1-1 0 0,1 0 1 0 0,-1 0 0 0 0,1 0-1 0 0,-6 0-213 0 0,-10 2 483 0 0,0 0 0 0 0,0 1 1 0 0,-11 3-484 0 0,27-4 42 0 0,-11 2 118 0 0,-1 1 0 0 0,-9 4-160 0 0,23-7 21 0 0,0 0 0 0 0,0 0-1 0 0,0 1 1 0 0,0-1 0 0 0,0 1 0 0 0,1-1 0 0 0,-1 1 0 0 0,0 0 0 0 0,1 0-1 0 0,-1 0 1 0 0,1 1 0 0 0,0-1 0 0 0,0 0 0 0 0,0 1 0 0 0,0 0-1 0 0,0 0-20 0 0,-8 11 311 0 0,8-13-243 0 0,1 0 1 0 0,0 0-1 0 0,0 1 1 0 0,1-1-1 0 0,-1 0 0 0 0,0 0 1 0 0,0 1-1 0 0,1-1 1 0 0,-1 0-1 0 0,0 1 0 0 0,1-1 1 0 0,0 1-1 0 0,-1-1 1 0 0,1 1-1 0 0,0-1 0 0 0,0 1 1 0 0,-1 0-69 0 0,2 3-116 0 0,0 1 1 0 0,0-1-1 0 0,0 0 1 0 0,0 0-1 0 0,1 0 1 0 0,0 0-1 0 0,0 0 1 0 0,0 0-1 0 0,1-1 1 0 0,-1 1-1 0 0,1-1 1 0 0,0 1-1 0 0,3 2 116 0 0,13 23-52 0 0,-13-19 52 0 0,0-1 0 0 0,1 1 0 0 0,0-1 0 0 0,8 8 0 0 0,61 80 104 0 0,-63-84-55 0 0,-5-6-16 0 0,0 1 0 0 0,-1 0-1 0 0,3 6-32 0 0,15 23-88 0 0,-16-27 248 0 0,-1 1-1 0 0,0 0 1 0 0,-1 0-1 0 0,-1 1 1 0 0,0 0-1 0 0,-1 0 1 0 0,0 0-1 0 0,1 5-159 0 0,-5-12-95 0 0,0 0 0 0 0,0-1 0 0 0,-1 1 0 0 0,1 0 0 0 0,-1 2 95 0 0,-1-5 24 0 0,1 0 1 0 0,-1 0-1 0 0,1 0 1 0 0,-1-1-1 0 0,0 1 1 0 0,0 0-1 0 0,0-1 1 0 0,-1 1-1 0 0,1-1 1 0 0,0 1-1 0 0,-1-1 1 0 0,0 1-25 0 0,-4 6 157 0 0,-1-1 0 0 0,1 0 0 0 0,-1-1 0 0 0,-1 0 0 0 0,1 0 0 0 0,-2 0-157 0 0,0 1 160 0 0,-1-1-1 0 0,-1-1 0 0 0,1 0 1 0 0,-1 0-1 0 0,0-1 0 0 0,-2 0-159 0 0,8-3 37 0 0,3-1-13 0 0,0 0-1 0 0,0 0 1 0 0,0-1 0 0 0,0 1 0 0 0,-1-1 0 0 0,1 1 0 0 0,0-1 0 0 0,-1 0 0 0 0,1 0 0 0 0,0 0 0 0 0,-2 0-24 0 0,-7-1 150 0 0,9 1-118 0 0,1 0 1 0 0,-1 0 0 0 0,0 0 0 0 0,1 0 0 0 0,-1 0-1 0 0,0 0 1 0 0,0-1 0 0 0,1 1 0 0 0,-1-1 0 0 0,0 1 0 0 0,1-1-1 0 0,-1 0 1 0 0,1 0 0 0 0,-1 1 0 0 0,1-1 0 0 0,-1 0-1 0 0,1 0 1 0 0,-1-1 0 0 0,1 1 0 0 0,0 0 0 0 0,0 0 0 0 0,0-1-1 0 0,-1 0-32 0 0,-9-14 216 0 0,10 14-169 0 0,-1 0 0 0 0,0 0 0 0 0,1 0 0 0 0,0 0 0 0 0,-1-1-1 0 0,1 1 1 0 0,0 0 0 0 0,0-1 0 0 0,1 1 0 0 0,-1-1 0 0 0,0 1 0 0 0,1-1-1 0 0,-1 1 1 0 0,1-1-47 0 0,0 1 34 0 0,0 1-1 0 0,-1-1 1 0 0,1 0-1 0 0,0 0 1 0 0,-1 1-1 0 0,1-1 1 0 0,-1 1-1 0 0,1-1 0 0 0,-1 0 1 0 0,0 0-34 0 0,0 1 18 0 0,1 0 0 0 0,-1 0-1 0 0,0 0 1 0 0,1 0 0 0 0,0 0 0 0 0,-1 0 0 0 0,1-1 0 0 0,0 1 0 0 0,0 0-1 0 0,-1 0 1 0 0,1-1 0 0 0,0 1 0 0 0,0 0 0 0 0,0 0 0 0 0,1-1 0 0 0,-1 1-1 0 0,0 0 1 0 0,1-1-18 0 0,0-11 159 0 0,1-2 25 0 0,0 11-131 0 0,0 0-1 0 0,0 0 1 0 0,0 1 0 0 0,1-1-1 0 0,-1 1 1 0 0,3-2-53 0 0,9-21 428 0 0,26-11-804 0 0,-33 33 147 0 0,0-1 0 0 0,0 0-1 0 0,1 1 1 0 0,0 1 0 0 0,0-1 0 0 0,0 1 0 0 0,7-1 229 0 0,1-2-1433 0 0,2 0 95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36:38.0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86 332 16671 0 0,'0'0'382'0'0,"-11"1"911"0"0,0 5-1160 0 0,8-5-96 0 0,0 1 0 0 0,1-1-1 0 0,-1 1 1 0 0,0-1 0 0 0,1 1-1 0 0,0 0 1 0 0,-1 0 0 0 0,1 0-1 0 0,0 0 1 0 0,0 1 0 0 0,0-1-1 0 0,-1 2-36 0 0,-4 9 234 0 0,5-10-154 0 0,0 1 0 0 0,0-1 1 0 0,0 1-1 0 0,0 0 0 0 0,0-1 0 0 0,1 1 0 0 0,0 0 0 0 0,0 0 0 0 0,0 0 0 0 0,0 0 0 0 0,1 3-80 0 0,-7 29 147 0 0,7-20-125 0 0,0-15-18 0 0,0-1 0 0 0,0 1-1 0 0,0-1 1 0 0,0 1 0 0 0,0 0-1 0 0,0-1 1 0 0,0 1-1 0 0,1-1 1 0 0,-1 1 0 0 0,0-1-1 0 0,0 1 1 0 0,0-1 0 0 0,1 1-1 0 0,-1-1 1 0 0,0 1-1 0 0,0-1 1 0 0,1 0 0 0 0,-1 1-1 0 0,1-1 1 0 0,-1 1 0 0 0,0-1-1 0 0,1 0 1 0 0,-1 1-1 0 0,1-1 1 0 0,-1 0 0 0 0,0 1-1 0 0,1-1 1 0 0,-1 0 0 0 0,1 0-1 0 0,-1 0 1 0 0,1 1-4 0 0,0-1 14 0 0,0 0-14 0 0,1 2 23 0 0,-1-1-1 0 0,1 1 0 0 0,-1-1 0 0 0,1 0 0 0 0,0 1 1 0 0,0-1-1 0 0,0 0 0 0 0,0 0 0 0 0,0-1 0 0 0,0 1 0 0 0,0 0 1 0 0,0-1-1 0 0,0 1 0 0 0,0-1 0 0 0,1 1 0 0 0,-1-1 1 0 0,0 0-1 0 0,0 0 0 0 0,0 0 0 0 0,0 0 0 0 0,0-1 1 0 0,1 1-1 0 0,0-1-22 0 0,10-3 143 0 0,-9 3-77 0 0,-1 0-1 0 0,0 0 1 0 0,0 0 0 0 0,0 0 0 0 0,0-1-1 0 0,0 1 1 0 0,0-1 0 0 0,0 0-1 0 0,2-1-65 0 0,-2 0 11 0 0,0 0 1 0 0,0 0-1 0 0,0 0 0 0 0,0 0 0 0 0,0 0 0 0 0,-1-1 0 0 0,1 1 0 0 0,-1-1 0 0 0,0 0 0 0 0,0 1 1 0 0,0-1-1 0 0,-1 0 0 0 0,0 0 0 0 0,1 0 0 0 0,-1 0 0 0 0,-1-1 0 0 0,1 1 0 0 0,0-4-11 0 0,-1-1 24 0 0,0 5-12 0 0,0 0 0 0 0,0 0 0 0 0,0-1 1 0 0,-1 1-1 0 0,1 0 0 0 0,-1 0 0 0 0,0 0 0 0 0,0 0 1 0 0,-1-2-13 0 0,0 1 12 0 0,2 4-10 0 0,-1 0 1 0 0,1-1-1 0 0,0 1 1 0 0,-1 0-1 0 0,0-1 1 0 0,1 1-1 0 0,-1 0 1 0 0,0 0-1 0 0,0 0 1 0 0,1-1-1 0 0,-1 1 1 0 0,0 0-1 0 0,0 0 1 0 0,0 0-1 0 0,0 0 1 0 0,0 1-1 0 0,-1-1 1 0 0,1 0-1 0 0,0 0 1 0 0,0 1-1 0 0,-1-1 1 0 0,1 1-1 0 0,0-1 1 0 0,0 1-1 0 0,-1-1-2 0 0,-3 1-10 0 0,24 10-44 0 0,-9-8 43 0 0,1-2 0 0 0,-1 1 0 0 0,0-1-1 0 0,0-1 1 0 0,0 0 0 0 0,0 0 0 0 0,10-3 11 0 0,0 0-2 0 0,0 2 38 0 0,0-2-1 0 0,-1-1 1 0 0,1 0-1 0 0,-1-1 0 0 0,0-1 1 0 0,-1-1-1 0 0,10-5-35 0 0,-20 7 0 0 0,-1-1 0 0 0,1 1 0 0 0,-1-1 0 0 0,0-1 0 0 0,-1 1 0 0 0,6-9 0 0 0,-2 4 0 0 0,2-4 7 0 0,0 0 0 0 0,-1 0 0 0 0,-1-1 0 0 0,5-9-7 0 0,-13 20-26 0 0,1 1-1 0 0,-1-1 1 0 0,0 0-1 0 0,0 0 1 0 0,0 1-1 0 0,-1-1 1 0 0,0 0-1 0 0,0 0 1 0 0,-1 0-1 0 0,0-1 1 0 0,0 1-1 0 0,0 0 1 0 0,0 0-1 0 0,-1 0 1 0 0,0 0-1 0 0,-2-5 27 0 0,3 10-1 0 0,0 0 0 0 0,-1 0 0 0 0,1 0 0 0 0,-1 1 0 0 0,1-1 0 0 0,0 0 0 0 0,-1 0 0 0 0,0 0 0 0 0,1 0-1 0 0,-1 0 1 0 0,1 1 0 0 0,-1-1 0 0 0,0 0 0 0 0,1 1 0 0 0,-1-1 0 0 0,0 0 0 0 0,0 1 0 0 0,0-1 0 0 0,0 1 0 0 0,1-1-1 0 0,-1 1 1 0 0,0 0 0 0 0,0-1 0 0 0,0 1 0 0 0,0 0 0 0 0,0 0 0 0 0,0-1 0 0 0,0 1 0 0 0,0 0 0 0 0,0 0-1 0 0,0 0 1 0 0,0 0 0 0 0,0 0 1 0 0,-1 1 16 0 0,0-1 0 0 0,0 1 0 0 0,0 0 0 0 0,0-1 0 0 0,1 1 0 0 0,-1 0 0 0 0,0 0 0 0 0,1 0 0 0 0,-1 0 0 0 0,1 0-1 0 0,-1 0 1 0 0,1 1 0 0 0,-1-1 0 0 0,1 1 0 0 0,0-1 0 0 0,-1 1-16 0 0,-10 13 64 0 0,1 1 1 0 0,1 1-1 0 0,-3 6-64 0 0,8-13-2 0 0,1 0-1 0 0,0-1 1 0 0,1 1 0 0 0,0 0 0 0 0,1 1 0 0 0,0-1-1 0 0,0 2 3 0 0,-2 28 13 0 0,1 1 0 0 0,3 0 0 0 0,1 0 0 0 0,1 0-1 0 0,8 32-12 0 0,5 7 1200 0 0,17 45-1200 0 0,-27-102 80 0 0,5 10-32 0 0,-9-31-34 0 0,0 1 1 0 0,0 0-1 0 0,-1-1 0 0 0,1 1 0 0 0,-1 0 0 0 0,0 0 1 0 0,0 0-1 0 0,0-1 0 0 0,0 1 0 0 0,0 0 0 0 0,-1 1-14 0 0,1-2 4 0 0,0-1-1 0 0,0 1 1 0 0,-1-1-1 0 0,1 0 1 0 0,-1 1-1 0 0,1-1 0 0 0,-1 0 1 0 0,1 1-1 0 0,-1-1 1 0 0,0 0-1 0 0,0 0 1 0 0,1 0-1 0 0,-1 0 1 0 0,0 1-1 0 0,0-1 1 0 0,0 0-1 0 0,0-1 0 0 0,-1 1 1 0 0,1 0-1 0 0,0 0 1 0 0,0 0-1 0 0,-1 0-3 0 0,-1 0-224 0 0,1-1 0 0 0,-1 1-1 0 0,1 0 1 0 0,-1-1 0 0 0,0 0 0 0 0,1 0-1 0 0,-1 0 1 0 0,1 0 0 0 0,-1 0-1 0 0,0 0 1 0 0,1 0 0 0 0,-3-1 224 0 0,-19-7-6199 0 0,6 0-206 0 0</inkml:trace>
  <inkml:trace contextRef="#ctx0" brushRef="#br0" timeOffset="258.675">101 565 3224 0 0,'0'0'8'0'0,"1"0"0"0"0,-1 0 0 0 0,0 0 1 0 0,1 0-1 0 0,-1 0 0 0 0,1 0 0 0 0,-1 0 0 0 0,0 0 0 0 0,1 0 1 0 0,-1 0-1 0 0,0-1 0 0 0,1 1 0 0 0,-1 0 0 0 0,0 0 1 0 0,1 0-1 0 0,-1 0 0 0 0,0-1 0 0 0,0 1 0 0 0,1 0 0 0 0,-1 0 1 0 0,0 0-1 0 0,1-1 0 0 0,-1 1 0 0 0,0 0 0 0 0,0-1 0 0 0,0 1 1 0 0,1 0-1 0 0,-1 0 0 0 0,0-1 0 0 0,0 1 0 0 0,0 0 0 0 0,0-1 1 0 0,1 1-9 0 0,-1-2 18 0 0,3 1 449 0 0,-1 0 0 0 0,1 0 0 0 0,-1 0 0 0 0,1 0 0 0 0,0 0 0 0 0,-1 0 0 0 0,1 1 0 0 0,0-1 0 0 0,-1 1 0 0 0,1 0 0 0 0,0 0 0 0 0,2 0-467 0 0,9-1 2966 0 0,67-3 2281 0 0,-14 2-4011 0 0,55 0 301 0 0,96-9-1224 0 0,-172 8-519 0 0,17-1-2381 0 0,43-9 2587 0 0,-40 0-1023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36:35.1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478 46 10136 0 0,'0'0'464'0'0,"3"-6"150"0"0,0-4-600 0 0,-2 4 35 0 0,-1 4-22 0 0,0 1 67 0 0,-1 0 0 0 0,1 0 0 0 0,0 0 0 0 0,0 0 0 0 0,-1 0 0 0 0,1 1 0 0 0,0-1 0 0 0,-1 0 0 0 0,1 0 0 0 0,-1 0 0 0 0,1 0 0 0 0,-1 1 0 0 0,0-1 0 0 0,1 0 0 0 0,-1 1 0 0 0,0-1 0 0 0,1 0 0 0 0,-1 1 0 0 0,0-1 0 0 0,0 1 0 0 0,1-1 0 0 0,-1 1 0 0 0,0-1 0 0 0,0 1 0 0 0,0 0 1 0 0,0-1-1 0 0,0 1 0 0 0,0 0 0 0 0,0 0-94 0 0,-2-1 128 0 0,1 0 0 0 0,-1 1 0 0 0,1 0 0 0 0,0-1 0 0 0,-1 1 0 0 0,1 0 0 0 0,-1 0 0 0 0,1 1 0 0 0,-1-1 1 0 0,-1 1-129 0 0,-71 15 1455 0 0,64-13-1290 0 0,0 1 0 0 0,0 1-1 0 0,0-1 1 0 0,-10 7-165 0 0,16-8-5 0 0,0 1 0 0 0,0-1 0 0 0,0 1 0 0 0,1 0 0 0 0,-1 0 0 0 0,1 1 0 0 0,0-1 0 0 0,0 1 0 0 0,1 0-1 0 0,-2 3 6 0 0,-6 8 0 0 0,8-12 0 0 0,0 1 0 0 0,0-1 0 0 0,1 0 0 0 0,-1 1 0 0 0,1 0 0 0 0,0-1 0 0 0,-1 5 0 0 0,-2 13 0 0 0,0 0 0 0 0,1 1 0 0 0,2-1 0 0 0,0 1 0 0 0,1 18 0 0 0,7 32 0 0 0,7 24 0 0 0,0-28 1440 0 0,-12-65-1322 0 0,-1 0-1 0 0,0 0 0 0 0,1 0 0 0 0,-1 0 0 0 0,-1 3-117 0 0,1-3 4 0 0,0 0 0 0 0,0 0-1 0 0,0-1 1 0 0,0 1 0 0 0,1 0-1 0 0,0 2-3 0 0,0-1 92 0 0,0 1-1 0 0,0 0 1 0 0,-1-1-1 0 0,0 1 1 0 0,0 0-1 0 0,0 0 1 0 0,-1-1-1 0 0,0 1 1 0 0,0 0-1 0 0,-2 3-91 0 0,3-9 16 0 0,-1 8 448 0 0,1-7-415 0 0,0 0 0 0 0,0 0 0 0 0,0 0 0 0 0,-1 0 0 0 0,1 0 0 0 0,0 0 0 0 0,-1 0 0 0 0,1 0 0 0 0,-1 0 0 0 0,1 0 0 0 0,-1 0 0 0 0,1 0 0 0 0,-1 0-49 0 0,-5 7 73 0 0,5-6-225 0 0,-1 0 0 0 0,0 0 0 0 0,1 0 0 0 0,-1 0 0 0 0,0 0 0 0 0,0 0 0 0 0,0 0 0 0 0,0-1-1 0 0,0 1 1 0 0,-1-1 0 0 0,1 1 0 0 0,0-1 0 0 0,-1 0 0 0 0,0 1 152 0 0,-4 0-1429 0 0,0 2-325 0 0</inkml:trace>
  <inkml:trace contextRef="#ctx0" brushRef="#br0" timeOffset="734.803">1 546 2304 0 0,'0'0'101'0'0,"3"-10"22"0"0,-1 7 610 0 0,0 1 0 0 0,0-1 0 0 0,0 0-1 0 0,0 1 1 0 0,0 0 0 0 0,1-1 0 0 0,-1 1 0 0 0,1 0 0 0 0,0 0 0 0 0,0 1 0 0 0,0-1-1 0 0,-1 0 1 0 0,1 1 0 0 0,1 0 0 0 0,2-1-733 0 0,9-3 1283 0 0,1 0 1 0 0,13-1-1284 0 0,-14 3-88 0 0,44-7 544 0 0,0 2-1 0 0,0 2 1 0 0,41 3-456 0 0,-90 3-40 0 0,1 0-1 0 0,0 1 0 0 0,3 1 41 0 0,-10-1 9 0 0,0 0 0 0 0,-1 0 0 0 0,1 0 0 0 0,-1 1 0 0 0,1-1 0 0 0,-1 1 0 0 0,1-1 0 0 0,-1 1 0 0 0,0 0 0 0 0,3 2-9 0 0,-2 0 32 0 0,1-1-1 0 0,-1 1 1 0 0,0 0-1 0 0,0 0 1 0 0,-1 1-1 0 0,1-1 0 0 0,-1 1 1 0 0,0 0-1 0 0,0 0 1 0 0,0 0-1 0 0,-1 0 1 0 0,0 0-1 0 0,0 0 0 0 0,0 1 1 0 0,-1-1-1 0 0,1 1 1 0 0,-1-1-1 0 0,-1 1 1 0 0,1-1-1 0 0,-1 1 0 0 0,0 4-31 0 0,3 8 163 0 0,-2-14 18 0 0,0 1 0 0 0,0 0 0 0 0,-1 0 0 0 0,1 0 0 0 0,-1 2-181 0 0,13-21 230 0 0,-4-1-148 0 0,-2 4-115 0 0,0 0-1 0 0,0 1 0 0 0,1 0 1 0 0,3-2 33 0 0,8-11-265 0 0,-16 18 161 0 0,1-1 0 0 0,0 2 0 0 0,0-1-1 0 0,3-2 105 0 0,4-2-101 0 0,-1-1 80 0 0,0 1 1 0 0,1 0-1 0 0,0 1 1 0 0,0 1-1 0 0,1-1 1 0 0,0 2-1 0 0,9-4 21 0 0,3 0 622 0 0,-11 5-1027 0 0,0 0 1 0 0,1 0 0 0 0,0 2-1 0 0,1-1 405 0 0,-1 1-144 0 0,18-1 88 0 0,-30 4 58 0 0,0 0-1 0 0,0 0 0 0 0,-1 1 1 0 0,1-1-1 0 0,0 1 0 0 0,-1-1 1 0 0,1 1-1 0 0,0-1 0 0 0,-1 1 1 0 0,1 0-1 0 0,-1 0 0 0 0,1-1 0 0 0,-1 1 1 0 0,1 0-1 0 0,-1 1 0 0 0,2 0-1 0 0,-3-1 27 0 0,0 0-1 0 0,1 1 0 0 0,-1-1 1 0 0,0 0-1 0 0,0 1 0 0 0,0-1 1 0 0,0 0-1 0 0,0 0 0 0 0,0 1 1 0 0,0-1-1 0 0,0 0 0 0 0,0 1 1 0 0,-1-1-1 0 0,1 0 0 0 0,0 0 1 0 0,-1 1-1 0 0,1-1 0 0 0,-1 0 1 0 0,0 0-1 0 0,1 1-26 0 0,-8 7 164 0 0,1 0 0 0 0,-1-1-1 0 0,-1 1 1 0 0,1-1 0 0 0,-2 0-164 0 0,-18 16 192 0 0,22-18-167 0 0,0-1 1 0 0,-1 0 0 0 0,0 0-1 0 0,-1 0-25 0 0,-23 17 60 0 0,24-16-60 0 0,-14 16 0 0 0,21-21 0 0 0,0-1 0 0 0,0 0 0 0 0,0 1 0 0 0,-1-1 0 0 0,1 0 0 0 0,0 0 0 0 0,0 1 0 0 0,0-1 0 0 0,0 0 0 0 0,0 1 0 0 0,0-1 0 0 0,0 0 0 0 0,0 1 0 0 0,0-1 0 0 0,0 0 0 0 0,0 0 0 0 0,1 1 0 0 0,-1-1 0 0 0,0 0 0 0 0,0 1 0 0 0,0-1 0 0 0,0 0 0 0 0,0 0 0 0 0,0 1 0 0 0,1-1 0 0 0,-1 0 0 0 0,0 0 0 0 0,0 1 0 0 0,0-1 0 0 0,1 0 0 0 0,-1 0 0 0 0,0 0 0 0 0,0 0 0 0 0,1 1 0 0 0,-1-1 0 0 0,0 0 0 0 0,0 0 0 0 0,1 0 0 0 0,-1 0 0 0 0,0 0 0 0 0,1 0 0 0 0,-1 0 0 0 0,0 1 0 0 0,0-1 0 0 0,1 0 0 0 0,-1 0 0 0 0,0 0 0 0 0,1 0 0 0 0,2 0 14 0 0,0 1-1 0 0,1 0 1 0 0,-1-1-1 0 0,0 1 1 0 0,1-1-1 0 0,-1 0 0 0 0,1 0 1 0 0,-1-1-1 0 0,0 1 1 0 0,1-1-1 0 0,-1 1 0 0 0,0-1 1 0 0,1 0-1 0 0,-1 0 1 0 0,0 0-1 0 0,2-2-13 0 0,5-2 44 0 0,0 0-1 0 0,-1-1 1 0 0,0-1 0 0 0,5-3-44 0 0,-3 1 32 0 0,-2-1 0 0 0,0 1 0 0 0,0-2 0 0 0,2-2-32 0 0,-1 1 1 0 0,0 0 0 0 0,10-8-1 0 0,-20 19 15 0 0,1 1-1 0 0,-1-1 0 0 0,1 1 0 0 0,-1-1 0 0 0,1 1 1 0 0,-1-1-1 0 0,1 1 0 0 0,0 0 0 0 0,-1-1 0 0 0,1 1 0 0 0,0 0 1 0 0,-1-1-1 0 0,1 1 0 0 0,0 0 0 0 0,0 0 0 0 0,-1 0 1 0 0,1 0-1 0 0,0 0 0 0 0,0 0 0 0 0,-1 0 0 0 0,1 0 1 0 0,0 0-1 0 0,-1 0 0 0 0,1 0 0 0 0,0 0 0 0 0,0 1 1 0 0,-1-1-1 0 0,1 0 0 0 0,0 0 0 0 0,-1 1 0 0 0,1-1 0 0 0,0 0 1 0 0,-1 1-1 0 0,1 0-14 0 0,1 0 24 0 0,0 1 0 0 0,0 0 0 0 0,0 1 0 0 0,0-1 0 0 0,-1 0 0 0 0,1 0 0 0 0,0 2-24 0 0,0-1-40 0 0,3 6 68 0 0,0 0 1 0 0,-1 0-1 0 0,0 1 0 0 0,1 2-28 0 0,-2-3 27 0 0,1 0-1 0 0,0 0 1 0 0,0 0-1 0 0,1-1 1 0 0,0 0-1 0 0,0 0 1 0 0,1 0-1 0 0,0 0-26 0 0,-4-6-32 0 0,0 0 0 0 0,0 0 0 0 0,0-1 0 0 0,0 1 0 0 0,1 0-1 0 0,-1-1 1 0 0,0 0 0 0 0,1 1 32 0 0,7-1-5793 0 0,-5-3-340 0 0</inkml:trace>
  <inkml:trace contextRef="#ctx0" brushRef="#br0" timeOffset="1061.556">1321 392 11056 0 0,'-7'0'1001'0'0,"-19"-1"-605"0"0,20 3 609 0 0,-1 1 0 0 0,0 0 0 0 0,1 0 0 0 0,0 0 1 0 0,-1 1-1 0 0,-3 3-1005 0 0,7-5 136 0 0,-1 1 0 0 0,1 1 0 0 0,-1-1 0 0 0,1 0 0 0 0,0 1 1 0 0,0 0-1 0 0,1-1-136 0 0,-11 13 379 0 0,11-15-348 0 0,0 1 0 0 0,0 0 1 0 0,1 0-1 0 0,-1 0 0 0 0,1 1 0 0 0,-1-1 1 0 0,1 0-1 0 0,0 0 0 0 0,0 1 0 0 0,0-1 0 0 0,-1 2-31 0 0,-4 12-13 0 0,5-13 20 0 0,-1 1 0 0 0,1 0 0 0 0,-1-1 0 0 0,1 1 0 0 0,0 0 0 0 0,1 0 0 0 0,-1 3-7 0 0,1-5 2 0 0,0 0 0 0 0,0-1 1 0 0,0 1-1 0 0,1-1 0 0 0,-1 1 0 0 0,1 0 1 0 0,-1-1-1 0 0,1 1 0 0 0,-1-1 1 0 0,1 1-1 0 0,0-1 0 0 0,0 0 0 0 0,0 1 1 0 0,0-1-1 0 0,0 0 0 0 0,0 1 1 0 0,0-1-1 0 0,0 0 0 0 0,0 0 0 0 0,0 0 1 0 0,1 0-1 0 0,-1 0 0 0 0,1 0-2 0 0,3 2 28 0 0,-1-1 0 0 0,0 1 0 0 0,1-1 0 0 0,0 0 0 0 0,0-1 0 0 0,-1 1 0 0 0,1-1 1 0 0,0 0-1 0 0,0 0 0 0 0,3 0-28 0 0,6-1 154 0 0,1 0 1 0 0,13-1-155 0 0,9-1 162 0 0,-27 2-362 0 0,1-1 0 0 0,-1-1-1 0 0,0 1 1 0 0,1-1 0 0 0,-1-1-1 0 0,0 0 1 0 0,0-1 0 0 0,-1 1-1 0 0,1-2 1 0 0,-1 0-1 0 0,6-4 201 0 0,-2 0-1748 0 0</inkml:trace>
  <inkml:trace contextRef="#ctx0" brushRef="#br0" timeOffset="1350.047">1555 256 10136 0 0,'0'-4'137'0'0,"0"0"0"0"0,0 1 0 0 0,-1-1 0 0 0,1 0 0 0 0,-1 0 0 0 0,0 0 0 0 0,0 0 0 0 0,-1 0-137 0 0,2 2 182 0 0,0 1 765 0 0,0 1 322 0 0,0 3 62 0 0,15 66 3979 0 0,6 16-5310 0 0,-10-18 1424 0 0,-4-37-852 0 0,-2-1-1 0 0,1 13-571 0 0,0-4 229 0 0,-6-36-235 0 0,1-1-1 0 0,-1 1 0 0 0,0-1 0 0 0,0 1 0 0 0,0-1 1 0 0,0 1-1 0 0,0-1 0 0 0,0 1 0 0 0,0-1 0 0 0,-1 1 1 0 0,1-1-1 0 0,0 1 0 0 0,-1-1 0 0 0,1 1 0 0 0,-1-1 1 0 0,0 0-1 0 0,1 1 0 0 0,-1-1 0 0 0,0 0 1 0 0,0 0-1 0 0,0 1 0 0 0,0-1 7 0 0,0 0-288 0 0,1-1-203 0 0,-1 0 0 0 0,0 0 0 0 0,1 0 0 0 0,-1 0 0 0 0,0 0 0 0 0,1 0 0 0 0,-1 0 0 0 0,0-1 0 0 0,1 1 1 0 0,-1 0-1 0 0,0 0 0 0 0,1-1 0 0 0,-1 1 0 0 0,0 0 0 0 0,1 0 0 0 0,-1-1 0 0 0,1 1 0 0 0,-1-1 491 0 0,-3-4-5969 0 0</inkml:trace>
  <inkml:trace contextRef="#ctx0" brushRef="#br0" timeOffset="1584.201">1635 434 11376 0 0,'0'0'521'0'0,"13"-5"190"0"0,-9 4-399 0 0,0 0 1 0 0,-1 0-1 0 0,1 0 1 0 0,0 1-1 0 0,0 0 1 0 0,-1-1-1 0 0,1 1 1 0 0,0 1 0 0 0,0-1-1 0 0,0 0 1 0 0,-1 1-1 0 0,1 0 1 0 0,0 0-1 0 0,-1 0 1 0 0,1 0-1 0 0,-1 1 1 0 0,1 0-1 0 0,-1-1 1 0 0,0 1 0 0 0,3 2-313 0 0,10 6 1044 0 0,-1 1 1 0 0,0 1 0 0 0,7 8-1045 0 0,-20-18-34 0 0,6 5 263 0 0,0-1 41 0 0,-1 0 1 0 0,0 1-1 0 0,0 0 1 0 0,0 1-1 0 0,-1-1 0 0 0,-1 1 1 0 0,1 0-1 0 0,0 2-270 0 0,-2-3 118 0 0,-3-6-115 0 0,0 0 0 0 0,0 1-1 0 0,0-1 1 0 0,0 1-1 0 0,-1-1 1 0 0,1 1 0 0 0,0 0-1 0 0,-1-1 1 0 0,1 1-1 0 0,-1 0 1 0 0,0-1 0 0 0,1 1-1 0 0,-1 1-2 0 0,2 17 218 0 0,-2-19-497 0 0,0-1-77 0 0,0 0-11 0 0,0 0-174 0 0,0 0-727 0 0,0-6-1964 0 0,3 0 1569 0 0</inkml:trace>
  <inkml:trace contextRef="#ctx0" brushRef="#br0" timeOffset="2181.903">2301 307 17303 0 0,'0'0'795'0'0,"0"0"-18"0"0,-17 11-854 0 0,-26 20 120 0 0,32-25 49 0 0,1 1 1 0 0,0 0 0 0 0,1 1 0 0 0,-4 3-93 0 0,-2 2 59 0 0,-36 32 373 0 0,2 3-432 0 0,46-45 27 0 0,-1 0-1 0 0,1 0 0 0 0,0 0 0 0 0,1 0 1 0 0,-1 1-1 0 0,0 0 0 0 0,1-1 0 0 0,0 1 0 0 0,0 0 1 0 0,0 0-1 0 0,0 0 0 0 0,1 0 0 0 0,-1 0 1 0 0,1 0-1 0 0,0 1 0 0 0,1-1 0 0 0,-1 0 0 0 0,1 3-26 0 0,11-8 172 0 0,-7 0-148 0 0,0 0-1 0 0,0 0 1 0 0,0 0 0 0 0,0 0-1 0 0,-1-1 1 0 0,1 0-1 0 0,0 0 1 0 0,-1 0-1 0 0,1 0 1 0 0,0-1-24 0 0,31-29 187 0 0,-29 25-165 0 0,1 1 0 0 0,-1 0 1 0 0,1 1-1 0 0,0-1 0 0 0,0 1 0 0 0,4-1-22 0 0,17-13-64 0 0,4-1-16 0 0,-29 19 72 0 0,1-1 0 0 0,-1 1 0 0 0,1 0 0 0 0,-1 0 0 0 0,1 1 0 0 0,0-1 0 0 0,-1 1 0 0 0,1-1 0 0 0,0 1 0 0 0,-1 0 0 0 0,1 1 0 0 0,0-1 0 0 0,-1 1 0 0 0,1-1 0 0 0,0 1 0 0 0,-1 0 0 0 0,1 0 0 0 0,-1 1 0 0 0,0-1 0 0 0,1 1 0 0 0,-1 0 0 0 0,0 0 0 0 0,0 0 0 0 0,0 0 0 0 0,0 0 0 0 0,0 0 0 0 0,0 1 0 0 0,-1 0 0 0 0,3 2 8 0 0,2 5 89 0 0,0-1 0 0 0,-1 2 0 0 0,0-1 0 0 0,4 9-89 0 0,-8-14 48 0 0,16 36 606 0 0,-18-40-424 0 0,0-1-22 0 0,0 0-94 0 0,0 0-12 0 0,0 0 30 0 0,0 0-9 0 0,-9-18 294 0 0,8 16-390 0 0,0-1 0 0 0,1 0-1 0 0,0 1 1 0 0,0-1 0 0 0,0 0-1 0 0,0 1 1 0 0,0-1 0 0 0,0 0-1 0 0,0 1 1 0 0,1-1 0 0 0,0-2-27 0 0,11-30 98 0 0,-6 21-34 0 0,-3 7-73 0 0,0 1 0 0 0,0-1 0 0 0,1 1-1 0 0,0 0 1 0 0,0 0 0 0 0,1 0 0 0 0,-1 1 0 0 0,1-1-1 0 0,0 1 1 0 0,6-4 9 0 0,-8 7-7 0 0,-1 0 0 0 0,1 0 0 0 0,0 1 0 0 0,0-1-1 0 0,0 1 1 0 0,-1-1 0 0 0,2 1 0 0 0,-1 0 0 0 0,0 0-1 0 0,0 1 1 0 0,3-1 7 0 0,-4 1-2 0 0,0 0 0 0 0,0 0 0 0 0,1 0 0 0 0,-1 0 0 0 0,0 0 0 0 0,0 1 0 0 0,0-1 0 0 0,0 1 0 0 0,0 0 0 0 0,0 0 0 0 0,0-1 0 0 0,0 1 0 0 0,0 1 0 0 0,0-1-1 0 0,0 0 1 0 0,-1 0 0 0 0,1 1 0 0 0,1 0 2 0 0,11 11 13 0 0,-9-9-3 0 0,0 0 0 0 0,0 0-1 0 0,-1 1 1 0 0,1 0-1 0 0,-1 0 1 0 0,0 0-1 0 0,0 2-9 0 0,18 26-48 0 0,-16-24 25 0 0,0-1 0 0 0,0 1 1 0 0,-1 0-1 0 0,0 1 1 0 0,-1-1-1 0 0,2 6 23 0 0,-2-3-80 0 0,-3-9-18 0 0,0-1 0 0 0,0 1-1 0 0,-1 0 1 0 0,1-1 0 0 0,-1 1 0 0 0,1 0 0 0 0,-1-1 0 0 0,0 1 98 0 0,0-2-126 0 0,0-1 0 0 0,0 1 1 0 0,1-1-1 0 0,-1 1 0 0 0,0-1 0 0 0,0 0 0 0 0,0 1 1 0 0,1-1-1 0 0,-1 1 0 0 0,0-1 0 0 0,0 0 0 0 0,1 1 1 0 0,-1-1-1 0 0,0 0 0 0 0,1 1 0 0 0,-1-1 1 0 0,0 0-1 0 0,1 1 0 0 0,-1-1 126 0 0,1 1-795 0 0,8 5-6202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36:39.3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394 76 10592 0 0,'-1'-1'47'0'0,"1"0"0"0"0,0 1 0 0 0,0-1 1 0 0,0 0-1 0 0,-1 0 0 0 0,1 0 0 0 0,0 0 0 0 0,0 0 1 0 0,1 0-1 0 0,-1 1 0 0 0,0-1 0 0 0,0 0 1 0 0,0 0-1 0 0,0 0 0 0 0,1 0 0 0 0,-1 1 0 0 0,0-1 1 0 0,1 0-1 0 0,-1 0 0 0 0,1 1 0 0 0,-1-1 1 0 0,1 0-1 0 0,-1 0 0 0 0,1 1 0 0 0,0-1-47 0 0,21-13-19 0 0,-3 2 154 0 0,-11 7-32 0 0,-7 5-89 0 0,0-1-1 0 0,-1 1 0 0 0,1 0 1 0 0,0 0-1 0 0,-1 0 0 0 0,1-1 1 0 0,-1 1-1 0 0,1 0 1 0 0,0-1-1 0 0,-1 1 0 0 0,1 0 1 0 0,-1-1-1 0 0,1 1 0 0 0,-1-1 1 0 0,0 1-1 0 0,1-1 0 0 0,-1 1 1 0 0,1-1-1 0 0,-1 1 0 0 0,0-1 1 0 0,1 0-1 0 0,-1 1 0 0 0,0-1 1 0 0,0 1-1 0 0,1-1 0 0 0,-1 0 1 0 0,0 1-1 0 0,0-1 0 0 0,0 0 1 0 0,0 0-14 0 0,0 1 147 0 0,0-1 0 0 0,0 1-1 0 0,-1-1 1 0 0,1 1 0 0 0,0 0 0 0 0,-1-1 0 0 0,1 1 0 0 0,0-1 0 0 0,-1 1 0 0 0,1 0 0 0 0,0-1 0 0 0,-1 1 0 0 0,1 0 0 0 0,-1 0 0 0 0,1-1 0 0 0,0 1 0 0 0,-1 0 0 0 0,1 0 0 0 0,-1 0 0 0 0,1-1 0 0 0,-1 1 0 0 0,1 0 0 0 0,-1 0 0 0 0,1 0-147 0 0,-20-2 1180 0 0,15 2-863 0 0,-1 1-1 0 0,1-1 1 0 0,-1 1 0 0 0,1 1 0 0 0,-1-1-1 0 0,1 1-316 0 0,-6 2 545 0 0,6-2-712 0 0,-1 0-1 0 0,0 0 1 0 0,1 1-1 0 0,-1 0 1 0 0,1 0 0 0 0,0 0-1 0 0,0 1 1 0 0,-3 3 167 0 0,-1 1 57 0 0,1 1 0 0 0,0 0 1 0 0,0 0-1 0 0,1 1 0 0 0,0 0 1 0 0,1 0-1 0 0,0 0 0 0 0,1 1 1 0 0,0 0-1 0 0,1 0 0 0 0,0 1 1 0 0,0-1-1 0 0,2 1 0 0 0,-1-1 1 0 0,1 2-58 0 0,0 4 177 0 0,1 1-1 0 0,1 0 1 0 0,0 0 0 0 0,2 0 0 0 0,-1 0 0 0 0,2-1 0 0 0,1 1-1 0 0,1 3-176 0 0,15 45 2056 0 0,4 34-2056 0 0,-15-47 256 0 0,-9-50-233 0 0,0-1 1 0 0,1 1-1 0 0,-1-1 0 0 0,0 1 0 0 0,-1 0 0 0 0,1-1 0 0 0,0 1 1 0 0,-1 0-1 0 0,1-1 0 0 0,-1 1 0 0 0,0-1 0 0 0,0 1 1 0 0,0-1-1 0 0,0 1 0 0 0,0-1 0 0 0,-1 0 0 0 0,1 0 0 0 0,-1 0 1 0 0,1 1-1 0 0,-1-1 0 0 0,0-1 0 0 0,-1 2-23 0 0,0 0-353 0 0,0-1 0 0 0,-1 1 1 0 0,0-1-1 0 0,1 0 0 0 0,-1 0 0 0 0,0 0 0 0 0,0 0 0 0 0,0-1 0 0 0,0 1 1 0 0,-1-1-1 0 0,1 0 0 0 0,0 0 0 0 0,-1-1 353 0 0,-11 1-6914 0 0</inkml:trace>
  <inkml:trace contextRef="#ctx0" brushRef="#br0" timeOffset="285.018">0 475 13328 0 0,'6'-3'642'0'0,"-2"0"-559"0"0,-1 1 0 0 0,1 0-1 0 0,-1 1 1 0 0,1-1 0 0 0,0 1-1 0 0,-1-1 1 0 0,1 1 0 0 0,0 0-1 0 0,0 1 1 0 0,0-1 0 0 0,1 0-83 0 0,47-1 337 0 0,-50 2-282 0 0,37 3 940 0 0,-27-2-410 0 0,-1 0-1 0 0,1 0 1 0 0,4-2-585 0 0,110-10 2089 0 0,-89 8-1708 0 0,-1-1-1 0 0,33-9-380 0 0,-57 10-253 0 0,0-1 0 0 0,0-1 0 0 0,0 0 0 0 0,3-3 253 0 0,1-2-1041 0 0,-3-4-50 0 0</inkml:trace>
  <inkml:trace contextRef="#ctx0" brushRef="#br0" timeOffset="933.146">696 104 13448 0 0,'0'0'298'0'0,"0"0"46"0"0,0 0 24 0 0,0 0-37 0 0,0 0-143 0 0,0 0 191 0 0,0 0 107 0 0,-3 15 883 0 0,-5 13 628 0 0,-3 25-1997 0 0,-4 11 1398 0 0,-1 11-26 0 0,10-59-1256 0 0,2 1 1 0 0,0 0-1 0 0,1 1 0 0 0,0-1 0 0 0,1 18-116 0 0,4-14 103 0 0,-1-19-77 0 0,0 1 0 0 0,-1 0 0 0 0,0 0 0 0 0,1 0-1 0 0,-1 0 1 0 0,0-1 0 0 0,-1 1 0 0 0,1 0 0 0 0,0 0-26 0 0,0-1 15 0 0,-1-1-1 0 0,1 0 1 0 0,0 0 0 0 0,0 0-1 0 0,1 0 1 0 0,-1 0-1 0 0,0 0 1 0 0,0 0-1 0 0,0 1 1 0 0,1-1 0 0 0,-1 0-1 0 0,1 0 1 0 0,-1 0-1 0 0,1 0 1 0 0,-1 0-1 0 0,1 0 1 0 0,-1 0 0 0 0,1 0-1 0 0,0-1 1 0 0,0 1-1 0 0,-1 0 1 0 0,1 0-1 0 0,0-1 1 0 0,0 1 0 0 0,0 0-1 0 0,0-1 1 0 0,0 1-1 0 0,0 0-14 0 0,0-1 96 0 0,-1 0 8 0 0,12-6 352 0 0,-8 2-413 0 0,0 0 0 0 0,0-1 1 0 0,-1 1-1 0 0,0-1 0 0 0,0 0 0 0 0,0 0 0 0 0,0 0 0 0 0,1-5-43 0 0,0 1 54 0 0,0 0 0 0 0,1 1-1 0 0,0 0 1 0 0,6-8-54 0 0,-10 15-4 0 0,-1 0 1 0 0,0 1 0 0 0,1 0 0 0 0,-1-1 0 0 0,0 1 0 0 0,1-1-1 0 0,-1 1 1 0 0,1 0 0 0 0,-1-1 0 0 0,0 1 0 0 0,1 0 0 0 0,-1-1-1 0 0,1 1 1 0 0,-1 0 0 0 0,1 0 0 0 0,-1 0 0 0 0,1-1 0 0 0,-1 1 0 0 0,1 0-1 0 0,-1 0 1 0 0,1 0 0 0 0,-1 0 0 0 0,1 0 3 0 0,0-1-77 0 0,0 2 9 0 0,-1-2 65 0 0,1 1 0 0 0,-1 0 1 0 0,0 0-1 0 0,1 0 1 0 0,-1 0-1 0 0,1 0 0 0 0,-1 0 1 0 0,0 0-1 0 0,1 0 0 0 0,-1 0 1 0 0,1 0-1 0 0,-1 1 0 0 0,0-1 1 0 0,1 0-1 0 0,-1 0 1 0 0,0 0-1 0 0,1 0 0 0 0,-1 1 1 0 0,0-1-1 0 0,1 0 0 0 0,-1 0 1 0 0,0 0-1 0 0,1 1 1 0 0,-1-1-1 0 0,0 0 0 0 0,1 1 1 0 0,-1-1-1 0 0,0 0 0 0 0,0 1 1 0 0,0-1-1 0 0,1 0 1 0 0,-1 1-1 0 0,0-1 0 0 0,0 1 3 0 0,5 4-9 0 0,-1 2 0 0 0,0-1 0 0 0,0 1 0 0 0,0-1 0 0 0,-1 1 0 0 0,1 2 9 0 0,-1-1-3 0 0,1-1 0 0 0,0 1 1 0 0,0-1-1 0 0,1 0 0 0 0,0 0 3 0 0,5 7 49 0 0,-6-9-14 0 0,-1-1-1 0 0,1 1 1 0 0,-1-1-1 0 0,1 0 1 0 0,1 0-1 0 0,0 1-34 0 0,-1-3 40 0 0,0 1-1 0 0,-1-1 1 0 0,1 1-1 0 0,1-1 1 0 0,-1-1-1 0 0,0 1 1 0 0,0 0-1 0 0,1-1 1 0 0,-1 0-1 0 0,1 0 1 0 0,-1 0-1 0 0,1-1 1 0 0,-1 1-1 0 0,1-1 1 0 0,-1 0-1 0 0,1-1 1 0 0,0 1-1 0 0,-1-1 1 0 0,1 1-1 0 0,-1-2 1 0 0,0 1-1 0 0,1 0 1 0 0,-1-1-1 0 0,0 0 1 0 0,0 0-1 0 0,0 0 1 0 0,0 0-1 0 0,0-1 1 0 0,3-2-40 0 0,-3 1 49 0 0,0-1 1 0 0,-1 0 0 0 0,1-1 0 0 0,-1 1 0 0 0,0-1 0 0 0,-1 1 0 0 0,3-6-50 0 0,-2 3 12 0 0,19-50 172 0 0,-21 55-179 0 0,1 0 3 0 0,-1-1 0 0 0,0 0 0 0 0,-1 1 0 0 0,1-1 0 0 0,-1 0 0 0 0,1 0 0 0 0,-1 0 0 0 0,0 0 0 0 0,-1-2-8 0 0,1 4-77 0 0,0 2-4 0 0,-3 12-53 0 0,3 22-142 0 0,0-30 265 0 0,0 1 0 0 0,0 0-1 0 0,1 0 1 0 0,0 0-1 0 0,-1 0 1 0 0,2-1 0 0 0,-1 3 11 0 0,4 14-54 0 0,-5-16 53 0 0,1 0 0 0 0,0 0 0 0 0,0 0 0 0 0,1 0 0 0 0,-1 0 1 0 0,1 0-1 0 0,0 0 0 0 0,1 0 0 0 0,-1-1 0 0 0,1 1 0 0 0,0-1 0 0 0,3 4 1 0 0,-3-5 10 0 0,-1-1 0 0 0,1 0 1 0 0,0 0-1 0 0,-1-1 0 0 0,1 1 0 0 0,0-1 0 0 0,0 1 0 0 0,0-1 0 0 0,0 0 1 0 0,0 0-1 0 0,0 0 0 0 0,1 0 0 0 0,-1-1 0 0 0,0 1 0 0 0,0-1 0 0 0,1 0 0 0 0,-1 0 1 0 0,0 0-1 0 0,0-1 0 0 0,1 1 0 0 0,-1-1 0 0 0,0 1 0 0 0,0-1 0 0 0,0 0-10 0 0,3-1-77 0 0,-1 0-1 0 0,0-1 1 0 0,0 1-1 0 0,0-1 1 0 0,-1 0-1 0 0,1 0 1 0 0,-1 0-1 0 0,0-1 0 0 0,0 0 1 0 0,0 0-1 0 0,0 0 1 0 0,0 0-1 0 0,-1 0 1 0 0,1-2 77 0 0,14-21-2702 0 0,-9 13 1118 0 0</inkml:trace>
  <inkml:trace contextRef="#ctx0" brushRef="#br0" timeOffset="1868.989">1317 295 15000 0 0,'-7'3'412'0'0,"0"0"0"0"0,0 0 0 0 0,0 1-1 0 0,-5 3-411 0 0,5-1 288 0 0,1 1 0 0 0,-1-1 0 0 0,1 1-1 0 0,0 0 1 0 0,1 1 0 0 0,0-1-1 0 0,-1 2-287 0 0,-9 13 1002 0 0,6-8-543 0 0,0 1-1 0 0,1-1 0 0 0,1 1 1 0 0,0 2-459 0 0,5-12 81 0 0,1 0 1 0 0,0 1 0 0 0,0-1 0 0 0,1 0 0 0 0,-1 0-1 0 0,1 0 1 0 0,0 1 0 0 0,1-1 0 0 0,-1 0-1 0 0,2 4-81 0 0,-2-6 19 0 0,0-1-4 0 0,1 0 0 0 0,-1-1 1 0 0,0 1-1 0 0,1-1 0 0 0,0 1 1 0 0,-1-1-1 0 0,1 1 0 0 0,0-1 1 0 0,0 1-1 0 0,-1-1 1 0 0,1 1-1 0 0,0-1 0 0 0,1 0 1 0 0,-1 0-1 0 0,0 1 0 0 0,0-1 1 0 0,0 0-1 0 0,1 0 0 0 0,-1 0 1 0 0,1 0-1 0 0,-1-1 0 0 0,1 1 1 0 0,-1 0-1 0 0,1 0 0 0 0,-1-1 1 0 0,1 1-1 0 0,-1-1 0 0 0,1 0 1 0 0,0 1-16 0 0,3-1 46 0 0,-1 1 0 0 0,1-1 0 0 0,0 1 0 0 0,-1-1 1 0 0,1-1-1 0 0,-1 1 0 0 0,1-1 0 0 0,-1 0 0 0 0,1 0 0 0 0,0 0-46 0 0,-1 0 29 0 0,0-1 0 0 0,0 0-1 0 0,-1 0 1 0 0,1 0 0 0 0,0 0-1 0 0,-1-1 1 0 0,1 1 0 0 0,-1-1-1 0 0,0 0 1 0 0,0 0 0 0 0,0 0-1 0 0,0 0 1 0 0,-1 0 0 0 0,3-4-29 0 0,3-7 59 0 0,-1 1 1 0 0,0-1-1 0 0,2-10-59 0 0,-5 13-79 0 0,1 0-1 0 0,0 1 1 0 0,0-1-1 0 0,1 1 1 0 0,7-9 79 0 0,-10 16-16 0 0,-1 0-22 0 0,1-1 0 0 0,0 1 0 0 0,0 0 0 0 0,0 0 0 0 0,0 0 1 0 0,1 1-1 0 0,0-1 38 0 0,-3 3-54 0 0,-1 0 43 0 0,0 1 1 0 0,0 0-1 0 0,1 0 0 0 0,-1-1 0 0 0,0 1 0 0 0,1 0 0 0 0,-1 0 0 0 0,0-1 0 0 0,1 1 0 0 0,-1 0 0 0 0,1-1 1 0 0,0 1-1 0 0,-1 0 0 0 0,1-1 0 0 0,-1 1 11 0 0,8 10-117 0 0,-1 12-56 0 0,-4-15 134 0 0,-1-1 1 0 0,0 1-1 0 0,-1 0 0 0 0,1 4 39 0 0,-1-6-12 0 0,0-1-1 0 0,1 0 1 0 0,-1 1 0 0 0,1-1-1 0 0,2 4 13 0 0,-2-4-2 0 0,0 1 0 0 0,0-1 0 0 0,0 0 0 0 0,-1 1 0 0 0,0 0 2 0 0,2 8 0 0 0,0 1 0 0 0,1-1 0 0 0,0 0 0 0 0,2 2 0 0 0,1-6 211 0 0,-5-8 301 0 0,-4-9-165 0 0,1 4-310 0 0,0 0 1 0 0,0-1 0 0 0,0 1-1 0 0,0 0 1 0 0,1 0 0 0 0,-1-1 0 0 0,1 1-1 0 0,0 0 1 0 0,-1-1 0 0 0,2 1-1 0 0,-1 0 1 0 0,0-1 0 0 0,1 1 0 0 0,-1-1-38 0 0,4-16 70 0 0,-4 16-54 0 0,0 1-1 0 0,1-1 1 0 0,0 1-1 0 0,0 0 1 0 0,0-1-1 0 0,0 1 1 0 0,0 0-1 0 0,1-2-15 0 0,7-19 108 0 0,-8 19-96 0 0,1 1-1 0 0,-1 0 1 0 0,1-1-1 0 0,0 1 1 0 0,0 0 0 0 0,2-2-12 0 0,-1 1-12 0 0,-1 1-2 0 0,1 0-1 0 0,-1 1 0 0 0,1-1 1 0 0,-1 1-1 0 0,1 0 1 0 0,0 0-1 0 0,0 0 0 0 0,0 0 1 0 0,1 0-1 0 0,-1 1 0 0 0,1-1 1 0 0,-1 1-1 0 0,2 0 15 0 0,-3 1-26 0 0,0 0-1 0 0,1 1 1 0 0,-1-1-1 0 0,1 1 1 0 0,-1-1-1 0 0,1 1 1 0 0,-1 0-1 0 0,1 0 1 0 0,-1 0-1 0 0,1 1 1 0 0,-1-1-1 0 0,0 0 1 0 0,1 1-1 0 0,-1 0 1 0 0,1 0-1 0 0,-1-1 1 0 0,2 2 26 0 0,4 2-167 0 0,0 1 0 0 0,0 0 0 0 0,-1 0 0 0 0,2 2 167 0 0,6 4-98 0 0,-4-2 47 0 0,-4-4 51 0 0,0 0-1 0 0,0-1 1 0 0,0 0-1 0 0,1 0 1 0 0,4 2 0 0 0,-9-5 10 0 0,1 0 0 0 0,-1 1 0 0 0,1-2 0 0 0,0 1 1 0 0,-1 0-1 0 0,1-1 0 0 0,0 1 0 0 0,0-1 0 0 0,-1 0 0 0 0,1-1 0 0 0,0 1 0 0 0,0 0 0 0 0,-1-1 1 0 0,1 0-1 0 0,-1 0 0 0 0,1 0 0 0 0,0 0 0 0 0,-1-1 0 0 0,0 0 0 0 0,1 1 0 0 0,-1-1 1 0 0,0 0-1 0 0,0 0 0 0 0,0-1 0 0 0,0 1 0 0 0,0-1 0 0 0,-1 1 0 0 0,1-1 0 0 0,1-3-10 0 0,15-22 0 0 0,-17 26 17 0 0,-1-1 1 0 0,1 1-1 0 0,-1-1 0 0 0,1 1 0 0 0,-1-1 0 0 0,0 1 0 0 0,0-1 1 0 0,0 0-1 0 0,0 0 0 0 0,0-2-17 0 0,0 1 16 0 0,0 0 0 0 0,1 0-1 0 0,-1 0 1 0 0,0 1 0 0 0,1-1 0 0 0,0 0-16 0 0,0 1-2 0 0,-1 0 1 0 0,0 0-1 0 0,0-1 1 0 0,-1 1-1 0 0,1 0 0 0 0,-1-1 1 0 0,0 1-1 0 0,1 0 1 0 0,-2-1-1 0 0,1 1 1 0 0,0-1-1 0 0,-1 1 0 0 0,1 0 1 0 0,-1-1-1 0 0,0 1 1 0 0,0 0-1 0 0,0-1 1 0 0,-1 1-1 0 0,1 0 0 0 0,-1 0 1 0 0,1 0-1 0 0,-2-1 2 0 0,2 3 0 0 0,0 0 0 0 0,1 1 0 0 0,-1-1 0 0 0,0 0 0 0 0,0 1 0 0 0,0-1 0 0 0,0 0 0 0 0,0 1 0 0 0,0-1 0 0 0,0 1 0 0 0,1-1 0 0 0,-1 1 0 0 0,-1 0 0 0 0,1-1 0 0 0,0 1 0 0 0,0 0 0 0 0,0 0 0 0 0,0 0 0 0 0,-1 0 0 0 0,0 0 0 0 0,-1-1-7 0 0,0 2-1 0 0,0-1 1 0 0,0 0-1 0 0,0 0 1 0 0,0 1-1 0 0,0 0 1 0 0,1 0-1 0 0,-1-1 1 0 0,0 2-1 0 0,0-1 1 0 0,1 0-1 0 0,-1 0 1 0 0,1 1-1 0 0,-1 0 8 0 0,-1 0-15 0 0,0 1 0 0 0,0 0-1 0 0,0 0 1 0 0,0 0-1 0 0,1 0 1 0 0,-1 1 0 0 0,1 0-1 0 0,0 0 16 0 0,-7 11-36 0 0,0 1-1 0 0,-6 14 37 0 0,14-25 32 0 0,0 1 1 0 0,0-1-1 0 0,0 1 1 0 0,0 0-1 0 0,1 0 0 0 0,0 0 1 0 0,0-1-1 0 0,1 1 1 0 0,-1 0-1 0 0,2 6-32 0 0,-1-8 38 0 0,2-1 1 0 0,-1 1-1 0 0,0 0 1 0 0,1-1-1 0 0,-1 1 1 0 0,1-1-1 0 0,0 0 1 0 0,0 1-1 0 0,0-1 1 0 0,1 0-1 0 0,-1 0 1 0 0,1 0-1 0 0,0-1 1 0 0,-1 1-1 0 0,1-1 1 0 0,0 1-1 0 0,1-1 1 0 0,-1 0-1 0 0,0 0 1 0 0,1 0-1 0 0,-1-1 1 0 0,1 1-39 0 0,-3-2 2 0 0,5 3 24 0 0,0-1-1 0 0,0 0 0 0 0,-1 0 1 0 0,1 0-1 0 0,0-1 0 0 0,5 1-25 0 0,15 0 41 0 0,-16 0-110 0 0,-1-1 0 0 0,1-1 0 0 0,-1 0 0 0 0,1 0 0 0 0,-1-1 0 0 0,1 0 0 0 0,0 0 69 0 0,-1-1-342 0 0,12-3-6232 0 0,-8-2-779 0 0</inkml:trace>
  <inkml:trace contextRef="#ctx0" brushRef="#br0" timeOffset="2179.881">2234 248 14712 0 0,'0'0'672'0'0,"0"0"-10"0"0,-16-2-396 0 0,8 1 92 0 0,1 1 1 0 0,-1 1-1 0 0,1-1 1 0 0,0 1 0 0 0,0 0-1 0 0,-1 1 1 0 0,1-1 0 0 0,0 1-1 0 0,0 1 1 0 0,0 0 0 0 0,1 0-1 0 0,-1 0 1 0 0,-2 2-359 0 0,-9 16 460 0 0,17-19-421 0 0,0-1-1 0 0,0 1 1 0 0,1 0 0 0 0,-1 0 0 0 0,1-1-1 0 0,0 1 1 0 0,-1 0 0 0 0,1 0 0 0 0,0 0-1 0 0,0 0 1 0 0,0 0 0 0 0,0-1 0 0 0,0 1-1 0 0,1 0 1 0 0,-1 1-39 0 0,1-2 30 0 0,-1 4-28 0 0,1-1 0 0 0,0 0 1 0 0,0 0-1 0 0,0 0 1 0 0,0 0-1 0 0,1 0 1 0 0,0 0-1 0 0,0 0 0 0 0,0-1 1 0 0,0 1-1 0 0,0 0 1 0 0,3 1-3 0 0,4 5-2 0 0,0 0 1 0 0,1-1 0 0 0,5 3 1 0 0,13 14 1 0 0,-15-16 1 0 0,-10-7 6 0 0,0-1 0 0 0,1 1 1 0 0,-1 0-1 0 0,-1 0 1 0 0,1 0-1 0 0,0 0 1 0 0,-1 0-1 0 0,1 1 1 0 0,1 3-9 0 0,-4-6 66 0 0,-13 7 234 0 0,9-8-222 0 0,1 1 0 0 0,-1-1 0 0 0,0 1 0 0 0,1-1 0 0 0,-1 0 0 0 0,-3-1-78 0 0,-13 1 347 0 0,-5 0 89 0 0,21 0-388 0 0,-1-1-1 0 0,0 1 1 0 0,0 1 0 0 0,0-1 0 0 0,-3 1-48 0 0,-6 1-329 0 0,1-1 0 0 0,-1 0 0 0 0,-4-2 329 0 0,11 1-389 0 0,4 0-113 0 0,3 0-252 0 0,0 0-1053 0 0,0 0-458 0 0,0 0-95 0 0,0 0-21 0 0</inkml:trace>
  <inkml:trace contextRef="#ctx0" brushRef="#br0" timeOffset="2934.334">2603 179 12440 0 0,'0'0'957'0'0,"-11"-3"-418"0"0,8 3-144 0 0,0 0 1 0 0,0 0-1 0 0,0 0 1 0 0,0 0-1 0 0,0 1 0 0 0,0-1 1 0 0,0 1-1 0 0,1 0 1 0 0,-1 0-1 0 0,0 0 1 0 0,-1 1-396 0 0,-9 2 307 0 0,1 1-175 0 0,0 0 1 0 0,0 0-1 0 0,0 1 0 0 0,-8 6-132 0 0,1 0 261 0 0,10-6-72 0 0,0 0-1 0 0,0 1 0 0 0,-8 8-188 0 0,8-8 91 0 0,5-3-38 0 0,0 0 0 0 0,1 1 0 0 0,-1-1-1 0 0,1 1 1 0 0,-2 4-53 0 0,-3 4 32 0 0,6-10 27 0 0,0 1-1 0 0,1-1 0 0 0,-1 1 0 0 0,1-1 0 0 0,0 1 1 0 0,0 0-1 0 0,0 0 0 0 0,1-1 0 0 0,-1 1 1 0 0,1 0-1 0 0,0 0 0 0 0,0 0 0 0 0,0 0 0 0 0,1-1 1 0 0,-1 1-1 0 0,1 0 0 0 0,0 0 0 0 0,1 2-58 0 0,-1-3 43 0 0,0 0-1 0 0,0-1-1 0 0,0 1 1 0 0,0-1-1 0 0,0 0 1 0 0,1 0-1 0 0,-1 0 1 0 0,1 1-1 0 0,-1-1 1 0 0,1-1-1 0 0,0 1 1 0 0,-1 0-1 0 0,1 0 1 0 0,0-1-1 0 0,2 2-41 0 0,1 0 36 0 0,0 0 0 0 0,-1 0 0 0 0,1-1-1 0 0,0 1 1 0 0,0-1 0 0 0,1-1-1 0 0,-1 1 1 0 0,0-1 0 0 0,1 0 0 0 0,-1 0-1 0 0,0 0 1 0 0,1-1 0 0 0,-1 0 0 0 0,1 0-1 0 0,0 0-35 0 0,16-2 109 0 0,-15 2-76 0 0,1-1 1 0 0,0 0 0 0 0,-1 0-1 0 0,1-1 1 0 0,-1 0 0 0 0,1 0-1 0 0,2-2-33 0 0,8-5 89 0 0,-1 0-1 0 0,0-2 1 0 0,0 0-1 0 0,-1-1 1 0 0,-1 0-1 0 0,5-6-88 0 0,-16 15-11 0 0,0-1 0 0 0,-1 1 0 0 0,1-1 0 0 0,-1 0 0 0 0,0 0 0 0 0,0 0 0 0 0,2-4 11 0 0,-5 7-5 0 0,1 0-1 0 0,-1 0 1 0 0,0 1 0 0 0,0-1 0 0 0,1 0-1 0 0,-1 0 1 0 0,0 1 0 0 0,0-1 0 0 0,0 0-1 0 0,0 0 1 0 0,0 0 0 0 0,0 1 0 0 0,0-1-1 0 0,0 0 1 0 0,0 0 0 0 0,0 1-1 0 0,-1-1 1 0 0,1 0 0 0 0,0 0 0 0 0,0 1-1 0 0,-1-2 6 0 0,0 1 10 0 0,0 0 0 0 0,0 0 0 0 0,0 0 0 0 0,0 1 0 0 0,0-1 0 0 0,0 0 0 0 0,0 0 0 0 0,-1 0 0 0 0,1 1 0 0 0,0-1 0 0 0,0 1 0 0 0,-1-1 0 0 0,1 1-1 0 0,0 0 1 0 0,-1-1 0 0 0,1 1 0 0 0,-1 0-10 0 0,-2-1-1 0 0,0 1 0 0 0,-1 0 0 0 0,1 0-1 0 0,0 0 1 0 0,0 0 0 0 0,-1 1 0 0 0,1-1 0 0 0,0 1-1 0 0,-4 2 2 0 0,-37 14-185 0 0,43-17 187 0 0,-2 2-2 0 0,0 1 1 0 0,0-1 0 0 0,0 0-1 0 0,0 1 1 0 0,0 0 0 0 0,1 0 0 0 0,-1 0-1 0 0,1 0 1 0 0,0 1 0 0 0,0-1-1 0 0,0 1 1 0 0,1 0 0 0 0,-1 0 0 0 0,1 0-1 0 0,-1 1 0 0 0,3-3-2 0 0,-1 0 1 0 0,1 0-1 0 0,-1 1 0 0 0,1-1 0 0 0,0 0 0 0 0,0 0 0 0 0,0 0 0 0 0,0 0 1 0 0,0 1-1 0 0,0-1 0 0 0,1 0 0 0 0,-1 0 0 0 0,1 1 2 0 0,-1-1 2 0 0,1-1 0 0 0,-1 1 0 0 0,1-1 0 0 0,0 1 0 0 0,-1-1 0 0 0,1 0 0 0 0,0 1 0 0 0,0-1 1 0 0,-1 0-1 0 0,1 0 0 0 0,0 0 0 0 0,0 1 0 0 0,1-1 0 0 0,-1 0 0 0 0,0-1 0 0 0,0 1 0 0 0,0 0 0 0 0,1 0 0 0 0,0 0-2 0 0,2 1 19 0 0,0-1-1 0 0,1-1 1 0 0,-1 1-1 0 0,0 0 1 0 0,0-1-1 0 0,0 0 1 0 0,1 0 0 0 0,-1 0-1 0 0,0-1 1 0 0,0 1-1 0 0,1-1 1 0 0,-1 0-1 0 0,0 0 1 0 0,0-1 0 0 0,0 1-1 0 0,0-1 1 0 0,0 0-19 0 0,11-6 157 0 0,-1 0-1 0 0,1-1 1 0 0,9-10-157 0 0,10-4 103 0 0,-28 18-100 0 0,-3 3-5 0 0,-1 0-1 0 0,1 1 1 0 0,0-1 0 0 0,0 1-1 0 0,0 0 1 0 0,0 0 0 0 0,0 0-1 0 0,1 0 3 0 0,-2 0-89 0 0,-2 1-55 0 0,0 0-15 0 0,0 20-201 0 0,0 39 304 0 0,0-56 72 0 0,0-1 0 0 0,0 1 0 0 0,0-1 0 0 0,1 1 0 0 0,-1 0 0 0 0,1-1 0 0 0,-1 1 0 0 0,1-1 0 0 0,0 1 0 0 0,0 0-16 0 0,0-3 96 0 0,-1 0 0 0 0,6 3 24 0 0,-5-3-116 0 0,-1 0-1 0 0,0 1 1 0 0,0-1-1 0 0,1 0 0 0 0,-1 0 1 0 0,0 0-1 0 0,0 0 1 0 0,1 0-1 0 0,-1 1 1 0 0,0-1-1 0 0,1 0 0 0 0,-1 0 1 0 0,0 0-1 0 0,0 0 1 0 0,1 0-1 0 0,-1 0 1 0 0,0 0-1 0 0,1 0 0 0 0,-1 0 1 0 0,0 0-1 0 0,1 0 1 0 0,-1 0-1 0 0,0 0 0 0 0,0-1 1 0 0,1 1-1 0 0,-1 0 1 0 0,0 0-1 0 0,1 0 1 0 0,-1 0-1 0 0,0 0 0 0 0,0-1 1 0 0,1 1-1 0 0,-1 0 1 0 0,0 0-1 0 0,0 0 0 0 0,0-1 1 0 0,1 1-4 0 0,21-10 206 0 0,1-1-104 0 0,4-3-48 0 0,-22 11-44 0 0,1 1 0 0 0,-1-1 0 0 0,0 0-1 0 0,3-2-9 0 0,8-5 32 0 0,-15 10-30 0 0,-1 0-1 0 0,1-1 0 0 0,-1 1 1 0 0,1 0-1 0 0,0 0 0 0 0,-1 0 1 0 0,1 0-1 0 0,-1-1 0 0 0,1 1 1 0 0,0 0-1 0 0,-1 0 0 0 0,1 0 1 0 0,-1 1-1 0 0,1-1 0 0 0,0 0 1 0 0,-1 0-1 0 0,1 0 0 0 0,-1 0 1 0 0,1 0-1 0 0,0 1 0 0 0,-1-1 1 0 0,1 0-1 0 0,-1 1 0 0 0,1-1-1 0 0,13 9 0 0 0,12 22-144 0 0,8 4 144 0 0,-7-7-40 0 0,-24-26-217 0 0,-1 1 1 0 0,1-1-1 0 0,0 1 0 0 0,0-1 0 0 0,0 0 0 0 0,0 0 1 0 0,0 0-1 0 0,1-1 0 0 0,-1 1 0 0 0,1-1 0 0 0,-1 0 1 0 0,1 0-1 0 0,-1 0 0 0 0,3 0 257 0 0,1 0-675 0 0,-1-1-1 0 0,1 0 1 0 0,-1 0 0 0 0,1-1-1 0 0,-1 1 1 0 0,0-1 0 0 0,5-2 675 0 0,13-2-2269 0 0</inkml:trace>
  <inkml:trace contextRef="#ctx0" brushRef="#br0" timeOffset="3392.711">3360 198 13560 0 0,'-1'0'621'0'0,"-4"-1"-518"0"0,0 0 1 0 0,1 0-1 0 0,-1 0 0 0 0,0 1 0 0 0,1 0 1 0 0,-1 0-1 0 0,0 0 0 0 0,1 0 1 0 0,-1 1-1 0 0,0 0 0 0 0,1 0 1 0 0,-1 0-1 0 0,1 1 0 0 0,-1-1 1 0 0,1 1-1 0 0,0 0 0 0 0,-2 2-103 0 0,-8 3 398 0 0,1 1-1 0 0,0 1 1 0 0,0 0-1 0 0,-8 8-397 0 0,14-11 132 0 0,0 1-1 0 0,0 0 0 0 0,1 0 0 0 0,0 0 0 0 0,0 1 0 0 0,1 0 0 0 0,-3 5-131 0 0,6-8 46 0 0,0-1-1 0 0,-1 1 0 0 0,2 0 0 0 0,-1 0 1 0 0,1 1-1 0 0,0-1 0 0 0,0 0 1 0 0,0 0-1 0 0,0 1 0 0 0,1-1 1 0 0,0 0-1 0 0,0 0 0 0 0,1 1 0 0 0,0 1-45 0 0,-1-6 22 0 0,1 1-1 0 0,0 0 1 0 0,0 0-1 0 0,-1 0 0 0 0,1 0 1 0 0,0-1-1 0 0,0 1 0 0 0,1-1 1 0 0,-1 1-1 0 0,0-1 1 0 0,0 1-1 0 0,1-1 0 0 0,-1 1 1 0 0,1-1-1 0 0,0 0 1 0 0,-1 0-1 0 0,1 0 0 0 0,0 0 1 0 0,-1 0-1 0 0,1 0 0 0 0,0-1 1 0 0,0 1-1 0 0,0 0 1 0 0,0-1-1 0 0,0 0 0 0 0,-1 1 1 0 0,1-1-1 0 0,1 0-21 0 0,8 1 118 0 0,-1 0 0 0 0,1 0 0 0 0,0-1 0 0 0,7-2-118 0 0,-4 0 47 0 0,0-2 0 0 0,0 0 0 0 0,-1 0 1 0 0,1-1-1 0 0,-1-1 0 0 0,6-3-47 0 0,-11 5 18 0 0,23-13-37 0 0,-2-1-1 0 0,0-1 0 0 0,26-23 20 0 0,-41 31-3 0 0,-6 5-28 0 0,-6 5 31 0 0,0 0-1 0 0,0 0 1 0 0,0-1-1 0 0,-1 1 0 0 0,1-1 1 0 0,0 0-1 0 0,-1 0 1 0 0,1 1-1 0 0,-1-1 1 0 0,0 0-1 0 0,1 0 0 0 0,-1 0 1 0 0,-1 1 86 0 0,-3 0-48 0 0,0 1 0 0 0,-1-1 0 0 0,1 1 0 0 0,0 0 0 0 0,-1 1 0 0 0,1-1 0 0 0,0 0 0 0 0,-1 1 0 0 0,1 0 0 0 0,0 0 0 0 0,-1 0 0 0 0,1 0 0 0 0,0 0 0 0 0,0 1 0 0 0,0-1 0 0 0,0 1 0 0 0,0 0 0 0 0,-2 1-38 0 0,-6 6 135 0 0,0 1 0 0 0,0 0-1 0 0,-7 8-134 0 0,18-17 13 0 0,-2 1 14 0 0,0 0 1 0 0,-1 0-1 0 0,2 0 1 0 0,-1 0-1 0 0,0 1 1 0 0,0-1-1 0 0,1 1 1 0 0,-1-1-1 0 0,1 1 1 0 0,0 0-1 0 0,0-1 1 0 0,0 1-1 0 0,0 0 1 0 0,0 0-1 0 0,1 0 1 0 0,-1 0-1 0 0,1-1 1 0 0,0 1-1 0 0,0 0 1 0 0,0 0-1 0 0,0 0 1 0 0,0 0-1 0 0,1 2-27 0 0,0-2 41 0 0,-1 0 1 0 0,1 0-1 0 0,0-1 0 0 0,0 1 1 0 0,0 0-1 0 0,1 0 0 0 0,-1-1 1 0 0,1 1-1 0 0,-1-1 0 0 0,1 1 1 0 0,0-1-1 0 0,0 0 0 0 0,0 0 1 0 0,0 0-1 0 0,0 0 0 0 0,2 1-41 0 0,6 4 130 0 0,-1-1 0 0 0,1-1 0 0 0,0 0 1 0 0,0 0-1 0 0,0-1 0 0 0,1 0 0 0 0,0-1 0 0 0,3 1-130 0 0,5 0-601 0 0,0-1 1 0 0,1-1-1 0 0,-1-1 1 0 0,6 0 600 0 0,-6-1-975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36:43.5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73 112 14112 0 0,'-1'-2'138'0'0,"0"1"1"0"0,0 0 0 0 0,0-1 0 0 0,0 1 0 0 0,0-1 0 0 0,0 1 0 0 0,0-1 0 0 0,0 0 0 0 0,0 1 0 0 0,1-1 0 0 0,-1-1-139 0 0,1 3 20 0 0,0-1 0 0 0,0 1 1 0 0,0 0-1 0 0,0-1 1 0 0,0 1-1 0 0,0 0 0 0 0,0-1 1 0 0,0 1-1 0 0,-1 0 1 0 0,1-1-1 0 0,0 1 0 0 0,0 0 1 0 0,0-1-1 0 0,0 1 1 0 0,0 0-1 0 0,-1 0 1 0 0,1-1-1 0 0,0 1 0 0 0,0 0 1 0 0,0 0-1 0 0,-1-1 1 0 0,1 1-1 0 0,0 0 0 0 0,-1 0 1 0 0,1 0-1 0 0,0-1 1 0 0,0 1-1 0 0,-1 0-20 0 0,0 0 581 0 0,5 0-110 0 0,-3 0 97 0 0,-1 0-33 0 0,3 6-241 0 0,0 0 0 0 0,-1 0 1 0 0,1 0-1 0 0,-1 0 0 0 0,0 0 0 0 0,-1 1 0 0 0,0-1 0 0 0,1 3-294 0 0,2 18 405 0 0,-2-21-288 0 0,-1 0 0 0 0,0 0 0 0 0,0 0 0 0 0,-1 0 0 0 0,0 1 0 0 0,0-1 0 0 0,-1 2-117 0 0,-1 19 453 0 0,0-1-1 0 0,2 10-452 0 0,0-31 39 0 0,-10 73 657 0 0,9-56-440 0 0,0 0 0 0 0,-3 9-256 0 0,3-19 23 0 0,0 0-1 0 0,1 1 0 0 0,1 7-22 0 0,0-8 33 0 0,-1 0 1 0 0,0 0-1 0 0,-1 7-33 0 0,0-13 24 0 0,1 0 0 0 0,0 0 0 0 0,0 0 0 0 0,0 1 0 0 0,1-1-24 0 0,1 16 63 0 0,-3-15-964 0 0,-1-18 182 0 0,-1-2-100 0 0,1 11 513 0 0,1-1 1 0 0,0 1-1 0 0,0-1 0 0 0,0 1 1 0 0,0-1-1 0 0,1 1 0 0 0,-1-1 0 0 0,1 1 1 0 0,-1-1-1 0 0,1 0 0 0 0,0 1 1 0 0,0-1-1 0 0,0 1 0 0 0,1-1 1 0 0,-1 0-1 0 0,0 1 0 0 0,1-1 1 0 0,0 0 304 0 0,3-17-2014 0 0</inkml:trace>
  <inkml:trace contextRef="#ctx0" brushRef="#br0" timeOffset="244.04">126 234 6448 0 0,'-1'-2'33'0'0,"0"2"-12"0"0,0-1 1 0 0,0 0-1 0 0,0 0 0 0 0,0 0 1 0 0,0 0-1 0 0,0 0 0 0 0,0 0 1 0 0,0 0-1 0 0,1 0 1 0 0,-1 0-1 0 0,0 0 0 0 0,1 0 1 0 0,-1-1-1 0 0,1 1 1 0 0,-1 0-1 0 0,1 0 0 0 0,0-1 1 0 0,0 1-1 0 0,-1 0 1 0 0,1-1-1 0 0,0 1 0 0 0,0 0 1 0 0,0-1-1 0 0,0 1 0 0 0,0 0 1 0 0,1-1-1 0 0,-1 1 1 0 0,0 0-1 0 0,1 0 0 0 0,-1-1 1 0 0,1 1-22 0 0,3-9 753 0 0,-4 9-600 0 0,0 0-1 0 0,1 1 1 0 0,-1-1-1 0 0,0 0 1 0 0,1 1-1 0 0,-1-1 1 0 0,0 0-1 0 0,1 1 1 0 0,-1-1-1 0 0,1 0 1 0 0,-1 1-1 0 0,1-1 1 0 0,-1 1-1 0 0,1-1 1 0 0,-1 1-1 0 0,1-1 1 0 0,-1 1-1 0 0,1 0 1 0 0,0-1-1 0 0,-1 1 1 0 0,2-1-153 0 0,2 0 642 0 0,0-1-1 0 0,0 1 1 0 0,0 0 0 0 0,0 0 0 0 0,1 0 0 0 0,-1 0 0 0 0,0 1 0 0 0,0 0 0 0 0,1 0 0 0 0,3 0-642 0 0,-3 1 306 0 0,0 0 0 0 0,1 0 1 0 0,-1 0-1 0 0,0 1 0 0 0,0 0 1 0 0,0 0-1 0 0,5 3-306 0 0,3 3 291 0 0,-1 0 1 0 0,0 1-1 0 0,0 1 0 0 0,-1 0 0 0 0,7 8-291 0 0,-17-17 28 0 0,0 0 1 0 0,0 1-1 0 0,0-1 0 0 0,0 1 0 0 0,0-1 0 0 0,-1 1 0 0 0,1-1 0 0 0,-1 1 1 0 0,1-1-1 0 0,-1 1 0 0 0,1-1 0 0 0,-1 1 0 0 0,0 0 0 0 0,0-1 0 0 0,0 1 0 0 0,0-1 1 0 0,0 1-1 0 0,0 0 0 0 0,0-1 0 0 0,-1 1 0 0 0,1-1 0 0 0,-1 1 0 0 0,1 0 1 0 0,-1-1-1 0 0,1 1 0 0 0,-1-1 0 0 0,0 0 0 0 0,0 1 0 0 0,0-1 0 0 0,0 1-28 0 0,-1 2 36 0 0,-1 0 0 0 0,0 0 0 0 0,0 0 0 0 0,0 0 0 0 0,-1 0 0 0 0,1-1 0 0 0,-1 0 0 0 0,0 1 0 0 0,-2 0-36 0 0,-25 15 339 0 0,0-1 0 0 0,-12 4-339 0 0,8-4 139 0 0,28-14-172 0 0,0 0 0 0 0,-1 0-1 0 0,1-1 1 0 0,-1 0 0 0 0,0 0 0 0 0,0-1-1 0 0,0 0 1 0 0,0 0 0 0 0,-8 0 33 0 0,9-5-510 0 0,4 1 390 0 0,-3-1-58 0 0,5 3 132 0 0,0 0 0 0 0,0-1-1 0 0,1 1 1 0 0,-1 0 0 0 0,0 0 0 0 0,0-1 0 0 0,0 1 0 0 0,1-1 0 0 0,-1 1 0 0 0,0-1 0 0 0,0 1 0 0 0,1-1-1 0 0,-1 1 1 0 0,1-1 0 0 0,-1 0 0 0 0,0 1 0 0 0,1-1 0 0 0,-1 0 0 0 0,1 1 0 0 0,-1-1 0 0 0,1 0 0 0 0,0 0 0 0 0,-1 0-1 0 0,1 1 1 0 0,0-1 0 0 0,-1 0 0 0 0,1 0 0 0 0,0 0 46 0 0,-4-11-1431 0 0,2 7 73 0 0,-2-8-5207 0 0</inkml:trace>
  <inkml:trace contextRef="#ctx0" brushRef="#br0" timeOffset="652.889">341 9 15120 0 0,'1'-1'67'0'0,"0"0"0"0"0,0 1 1 0 0,0-1-1 0 0,0 0 0 0 0,1 0 1 0 0,-1 1-1 0 0,0-1 0 0 0,1 1 1 0 0,-1-1-1 0 0,0 1 1 0 0,1 0-1 0 0,-1-1 0 0 0,0 1 1 0 0,1 0-1 0 0,-1 0 0 0 0,1 0 1 0 0,0 0-68 0 0,-3 16 682 0 0,2-14-651 0 0,0 1-1 0 0,-1-1 0 0 0,1 0 1 0 0,0 0-1 0 0,0 0 0 0 0,0 0 0 0 0,0 0 1 0 0,0 0-1 0 0,0 0-30 0 0,1 1 41 0 0,-1-1 0 0 0,1 0-1 0 0,-1 1 1 0 0,0 0 0 0 0,0-1 0 0 0,0 1-1 0 0,0-1 1 0 0,0 3-41 0 0,-1 3 241 0 0,1 1-1 0 0,-1 0 1 0 0,-1 5-241 0 0,0 27 778 0 0,2-35-683 0 0,-1 1-1 0 0,1-1 1 0 0,-2 0 0 0 0,1 0-1 0 0,-1 0 1 0 0,1 0-1 0 0,-2 0 1 0 0,1 0 0 0 0,-2 4-95 0 0,2-8 13 0 0,0 4 65 0 0,0 0-1 0 0,1 1 0 0 0,-1-1 1 0 0,1 1-1 0 0,1-1 0 0 0,-1 1 1 0 0,1 3-78 0 0,0-3 69 0 0,0 0 0 0 0,-1 0 0 0 0,0 0 0 0 0,0 0 0 0 0,0 0 0 0 0,-2 2-69 0 0,1-4 39 0 0,0 1 0 0 0,0-1 0 0 0,-1 0 0 0 0,0 1-1 0 0,0-1 1 0 0,0 0 0 0 0,-1 0 0 0 0,0-1 0 0 0,0 1-1 0 0,-3 4-38 0 0,6-9 5 0 0,0 0 0 0 0,0 0 0 0 0,0 0 0 0 0,0 0 0 0 0,0 0 0 0 0,0 0 0 0 0,0 0 0 0 0,0 1 1 0 0,0-1-1 0 0,0 0 0 0 0,0 0 0 0 0,0 0 0 0 0,0 0 0 0 0,0 0 0 0 0,0 0 0 0 0,0 1 0 0 0,0-1 0 0 0,0 0 0 0 0,0 0 0 0 0,0 0 0 0 0,0 0 0 0 0,0 0 0 0 0,0 0 0 0 0,0 1 0 0 0,0-1 0 0 0,0 0 0 0 0,0 0 0 0 0,0 0 0 0 0,0 0 0 0 0,0 0 0 0 0,0 0 0 0 0,1 0 0 0 0,-1 1 0 0 0,0-1 0 0 0,0 0 0 0 0,0 0 0 0 0,0 0 0 0 0,0 0 0 0 0,0 0 0 0 0,0 0 0 0 0,1 0 0 0 0,-1 0 0 0 0,0 0 0 0 0,0 0 0 0 0,0 0 0 0 0,0 0 0 0 0,0 0 0 0 0,0 0 0 0 0,1 0 0 0 0,-1 0 0 0 0,0 0 0 0 0,0 0 0 0 0,0 0 0 0 0,0 0 0 0 0,0 0 0 0 0,1 0-5 0 0,6 1 509 0 0,-6-1-507 0 0,-1-1-1 0 0,1 1 1 0 0,0 0 0 0 0,0-1 0 0 0,0 0 0 0 0,0 1-1 0 0,-1-1 1 0 0,1 1 0 0 0,0-1 0 0 0,-1 0 0 0 0,1 0 0 0 0,0 1-1 0 0,-1-1 1 0 0,1 0 0 0 0,-1 0 0 0 0,1 0-2 0 0,7-9-19 0 0,-5 8-11 0 0,0 0 0 0 0,-1 0 0 0 0,1 0 0 0 0,-1 0 0 0 0,0 0-1 0 0,1 0 1 0 0,-1-1 0 0 0,0 1 0 0 0,0-1 0 0 0,-1 0 0 0 0,1 1-1 0 0,-1-1 1 0 0,2-3 30 0 0,-1 2-55 0 0,1 0 0 0 0,-1 0-1 0 0,1 0 1 0 0,0 0-1 0 0,0 1 1 0 0,2-3 55 0 0,-2 2-71 0 0,1 0 0 0 0,-1 0 0 0 0,0-1 0 0 0,3-4 71 0 0,-1-1-107 0 0,-4 6 69 0 0,1 0 0 0 0,0 1 1 0 0,0-1-1 0 0,0 1 1 0 0,1 0-1 0 0,-1-1 1 0 0,1 1-1 0 0,0 0 0 0 0,0 0 1 0 0,0 1-1 0 0,0-1 1 0 0,2 0 37 0 0,1-1-18 0 0,4 0 18 0 0,-3 9-12 0 0,-3-2 42 0 0,0 1 0 0 0,0 0 0 0 0,0 1 0 0 0,-1-1 0 0 0,0 1 0 0 0,0-1 0 0 0,0 1-1 0 0,-1 0 1 0 0,1 0 0 0 0,-1 0 0 0 0,0 0 0 0 0,0 0 0 0 0,-1 1 0 0 0,0-1 0 0 0,0 1-1 0 0,0-1 1 0 0,-1 2-30 0 0,7 57 430 0 0,-1-6 236 0 0,-6-58-687 0 0,0 1-1 0 0,0-1 0 0 0,0 0 0 0 0,0 1 1 0 0,0-1-1 0 0,0 1 0 0 0,0-1 0 0 0,0 1 1 0 0,0-1-1 0 0,0 1 0 0 0,0-1 0 0 0,0 1 1 0 0,0-1-1 0 0,1 1 0 0 0,-1-1 0 0 0,0 1 1 0 0,0-1-1 0 0,1 0 0 0 0,-1 1 1 0 0,0-1-1 0 0,0 1 0 0 0,1-1 0 0 0,-1 0 1 0 0,0 1-1 0 0,1-1 0 0 0,-1 0 0 0 0,1 1 1 0 0,-1-1-1 0 0,0 0 0 0 0,1 0 0 0 0,-1 0 1 0 0,1 1-1 0 0,-1-1 0 0 0,1 0 0 0 0,-1 0 1 0 0,1 0-1 0 0,-1 0 0 0 0,0 0 0 0 0,1 0 1 0 0,-1 0-1 0 0,1 1 22 0 0,0-2-253 0 0,1 1-1 0 0,-1 0 1 0 0,0 0 0 0 0,1-1 0 0 0,-1 1-1 0 0,0-1 1 0 0,0 1 0 0 0,0-1 0 0 0,1 1-1 0 0,-1-1 1 0 0,0 0 253 0 0,10-7-6746 0 0</inkml:trace>
  <inkml:trace contextRef="#ctx0" brushRef="#br0" timeOffset="956.833">822 206 15176 0 0,'-2'1'124'0'0,"0"0"1"0"0,0 0 0 0 0,0 0 0 0 0,1 1 0 0 0,-1-1 0 0 0,1 0 0 0 0,-1 1 0 0 0,1-1-1 0 0,-1 1 1 0 0,1-1 0 0 0,0 1 0 0 0,0 0 0 0 0,-1 1-125 0 0,-13 28 40 0 0,2-3-29 0 0,10-23 108 0 0,0-1 0 0 0,1 1-1 0 0,0 0 1 0 0,0 0 0 0 0,0 0 0 0 0,1 0-1 0 0,-1 0 1 0 0,1 2-119 0 0,0-5 59 0 0,1 1 0 0 0,0 0 0 0 0,0 0 0 0 0,0-1 0 0 0,0 1 0 0 0,0 0 0 0 0,0 0 0 0 0,1-1 0 0 0,-1 1 0 0 0,1 0 0 0 0,0-1 0 0 0,0 1 0 0 0,0-1-1 0 0,0 1 1 0 0,0-1 0 0 0,1 1-59 0 0,-1-1 34 0 0,1 0-1 0 0,-1 0 1 0 0,1 0-1 0 0,0 0 0 0 0,0 0 1 0 0,0 0-1 0 0,0-1 0 0 0,0 1 1 0 0,0-1-1 0 0,0 1 0 0 0,0-1 1 0 0,0 0-1 0 0,1 0 0 0 0,-1 0 1 0 0,0 0-1 0 0,1-1 0 0 0,1 2-33 0 0,0-2 55 0 0,0 0 0 0 0,0 1 0 0 0,0-1 0 0 0,0-1-1 0 0,0 1 1 0 0,0 0 0 0 0,0-1 0 0 0,0 0 0 0 0,0 0-1 0 0,2-1-54 0 0,4-2 100 0 0,-1 0 0 0 0,0-1-1 0 0,0 0 1 0 0,-1 0 0 0 0,0-1-1 0 0,1 0 1 0 0,-2 0-1 0 0,6-5-99 0 0,-11 8 25 0 0,0 1-1 0 0,0-1 0 0 0,0 1 1 0 0,0-1-1 0 0,0 0 0 0 0,0 1 1 0 0,-1-1-1 0 0,1 0 0 0 0,-1 0 0 0 0,0 0 1 0 0,0 0-1 0 0,0 0 0 0 0,0-2-24 0 0,-1 3 16 0 0,0-1 0 0 0,0 1 0 0 0,0 0-1 0 0,0-1 1 0 0,0 1 0 0 0,0-1 0 0 0,-1 1 0 0 0,1 0-1 0 0,-1-1 1 0 0,0 1 0 0 0,1 0 0 0 0,-1 0-1 0 0,0 0 1 0 0,-1-1 0 0 0,1 1 0 0 0,0 0 0 0 0,0 0-1 0 0,-2-1-15 0 0,-1-1 26 0 0,0 0-1 0 0,0 1 0 0 0,0-1 1 0 0,0 1-1 0 0,-1 0 0 0 0,1 0 1 0 0,-1 1-1 0 0,0-1 0 0 0,1 1 1 0 0,-1 0-1 0 0,0 0 0 0 0,-3 0-25 0 0,-11-3-1 0 0,0 1-1 0 0,-16 0 2 0 0,31 3-15 0 0,-13-1-197 0 0,-1 1 0 0 0,1 1 1 0 0,-1 1-1 0 0,-6 0 212 0 0,-16 6-7029 0 0,32-4 1140 0 0</inkml:trace>
  <inkml:trace contextRef="#ctx0" brushRef="#br0" timeOffset="1276.523">1056 15 3680 0 0,'0'0'167'0'0,"0"8"481"0"0,-2 40 10976 0 0,-7 24-8874 0 0,1 8-1822 0 0,-8 66-110 0 0,10-111-327 0 0,1-9-1545 0 0,3-9-4121 0 0,2-17-1222 0 0</inkml:trace>
  <inkml:trace contextRef="#ctx0" brushRef="#br0" timeOffset="1843.888">1078 206 7368 0 0,'1'0'568'0'0,"10"-3"-78"0"0,-1 0 0 0 0,1 1 1 0 0,0 0-1 0 0,-1 1 0 0 0,1 0 1 0 0,0 1-1 0 0,0 0 0 0 0,0 1 1 0 0,5 0-491 0 0,13 4 3540 0 0,0 0 0 0 0,26 9-3540 0 0,-18 2 821 0 0,-36-16-630 0 0,-1 0 7 0 0,0 0-10 0 0,-1 2-158 0 0,0 0 0 0 0,-1-1 0 0 0,1 1 0 0 0,0-1 0 0 0,-1 1 0 0 0,1-1 0 0 0,-1 1 0 0 0,0-1-1 0 0,1 0 1 0 0,-1 0 0 0 0,0 0 0 0 0,0 0 0 0 0,0 0-30 0 0,-3 2 67 0 0,-74 42 476 0 0,41-24-502 0 0,17-9 97 0 0,0 1-1 0 0,0 0 0 0 0,-12 12-137 0 0,31-23-1 0 0,0 1-1 0 0,0-1 1 0 0,0 1-1 0 0,0 0 0 0 0,0 0 1 0 0,0 0-1 0 0,1 0 1 0 0,0 0-1 0 0,-1 1 2 0 0,1-2-44 0 0,0 0-56 0 0,15 8 10 0 0,-11-9 98 0 0,-1 1-1 0 0,0-1 0 0 0,1 0 0 0 0,-1 0 1 0 0,1 0-1 0 0,-1-1 0 0 0,1 1 0 0 0,0-1 1 0 0,-1 1-1 0 0,1-1 0 0 0,0 0 0 0 0,-1 0 1 0 0,1 0-1 0 0,0 0 0 0 0,-1-1 1 0 0,1 1-1 0 0,1-1-7 0 0,2-1 40 0 0,0-1 1 0 0,-1 1 0 0 0,1-1-1 0 0,-1 0 1 0 0,0 0 0 0 0,0-1-1 0 0,3-1-40 0 0,6-5 75 0 0,-7 4-42 0 0,1 1 1 0 0,-1-1-1 0 0,0 0 0 0 0,2-4-33 0 0,19-19 121 0 0,13-14-66 0 0,-34 34-82 0 0,0 1-1 0 0,1 0 0 0 0,0 0 0 0 0,1 1 0 0 0,0 0 0 0 0,8-4 28 0 0,-13 8-16 0 0,1 1-1 0 0,-1-1 0 0 0,0 1 0 0 0,1 0 1 0 0,0 1-1 0 0,-1-1 0 0 0,1 1 0 0 0,0 0 1 0 0,0 0-1 0 0,-1 1 0 0 0,1-1 0 0 0,0 1 0 0 0,0 0 1 0 0,0 0-1 0 0,0 1 0 0 0,0-1 0 0 0,0 1 17 0 0,-3 0-4 0 0,0 0 0 0 0,0 0 0 0 0,0 0 0 0 0,0 0 0 0 0,0 1 0 0 0,0-1-1 0 0,0 0 1 0 0,0 1 0 0 0,0 0 0 0 0,-1-1 0 0 0,1 1 0 0 0,-1 0 0 0 0,1 0 0 0 0,-1 0 0 0 0,0 0-1 0 0,1 0 5 0 0,17 36 11 0 0,-16-29-16 0 0,1 0 6 0 0,-1-1 1 0 0,0 1-1 0 0,-1 1 0 0 0,0-1 0 0 0,0 0 0 0 0,-1 0 0 0 0,0 7-1 0 0,-1 4 70 0 0,-1 0 1 0 0,-1 0-1 0 0,0 1-70 0 0,1-19 14 0 0,1-1 0 0 0,0 1 0 0 0,-1-1 0 0 0,1 1 0 0 0,-1-1 0 0 0,0 1 0 0 0,1-1 1 0 0,-1 0-1 0 0,0 1 0 0 0,0-1 0 0 0,0 0 0 0 0,0 1 0 0 0,0-1 0 0 0,0 0 0 0 0,0 0 0 0 0,-1 0 0 0 0,0 1-14 0 0,-3 3 134 0 0,4-5-46 0 0,-6-2 98 0 0,6 1-169 0 0,0 1 0 0 0,0-1 1 0 0,-1 1-1 0 0,1-1 1 0 0,0 0-1 0 0,0 1 0 0 0,0-1 1 0 0,0 0-1 0 0,0 0 0 0 0,1 0 1 0 0,-1 0-1 0 0,0 0 1 0 0,0 0-1 0 0,0 0 0 0 0,1 0 1 0 0,-1 0-1 0 0,1 0 1 0 0,-1-1-1 0 0,1 1 0 0 0,-1 0 1 0 0,1 0-1 0 0,0 0 1 0 0,-1-1-1 0 0,1 1-17 0 0,-1-7 145 0 0,0 1 0 0 0,1 0 0 0 0,0-8-145 0 0,0 12 38 0 0,0-5-174 0 0,1 0-1 0 0,0-1 0 0 0,0 1 1 0 0,1 0-1 0 0,1 0 1 0 0,-1 0-1 0 0,1 1 1 0 0,0-1-1 0 0,1 1 0 0 0,0-1 1 0 0,4-5 136 0 0,-5 7-83 0 0,1 1 0 0 0,1-1 0 0 0,-1 1 0 0 0,1 0-1 0 0,0 0 1 0 0,0 0 0 0 0,0 1 0 0 0,1 0 0 0 0,-1 0 0 0 0,1 0 0 0 0,0 1 0 0 0,0-1 0 0 0,1 2 0 0 0,2-2 83 0 0,-6 3 40 0 0,0 0-1 0 0,1 1 1 0 0,-1-1 0 0 0,0 1 0 0 0,1 0-1 0 0,-1 0 1 0 0,1 0 0 0 0,-1 1 0 0 0,0-1-1 0 0,1 1 1 0 0,-1-1 0 0 0,0 1-1 0 0,1 0 1 0 0,-1 1 0 0 0,0-1 0 0 0,2 2-40 0 0,6 3 108 0 0,0 0 0 0 0,0 1 1 0 0,7 8-109 0 0,-16-14-6 0 0,4 4 44 0 0,-1 0 0 0 0,0 1 0 0 0,-1-1 1 0 0,1 1-1 0 0,0 3-38 0 0,9 9 187 0 0,-9-11-149 0 0,0 1 0 0 0,0-1-1 0 0,0 1 1 0 0,-1 0-1 0 0,-1-1 1 0 0,1 2 0 0 0,-1-1-1 0 0,-1 0 1 0 0,0 1-1 0 0,1 4-37 0 0,-2-9-376 0 0,0 0 1 0 0,0-1-1 0 0,0 0 0 0 0,0 1 0 0 0,1-1 0 0 0,0 0 0 0 0,-1 0 1 0 0,1 0-1 0 0,2 3 376 0 0,1-2-7193 0 0</inkml:trace>
  <inkml:trace contextRef="#ctx0" brushRef="#br0" timeOffset="2154.963">2016 117 6912 0 0,'0'0'528'0'0,"0"0"-6"0"0,0 0 1242 0 0,0 0 578 0 0,0 0 114 0 0,0 0-265 0 0,-10 11-452 0 0,7-8-1637 0 0,-24 27 1541 0 0,-10 15-1643 0 0,35-42 2 0 0,0 0 0 0 0,0 1 0 0 0,1-1 0 0 0,-1 1 0 0 0,1-1 0 0 0,-1 1 0 0 0,1-1 0 0 0,0 1 0 0 0,1 0 0 0 0,-1-1 0 0 0,1 1 0 0 0,-1 0 0 0 0,1 0 0 0 0,0 0-1 0 0,1-1 1 0 0,-1 1 0 0 0,0 0 0 0 0,1 0 0 0 0,0-1 0 0 0,0 1 0 0 0,0-1 0 0 0,1 1 0 0 0,-1-1 0 0 0,1 1 0 0 0,0-1 0 0 0,-1 0 0 0 0,2 1 0 0 0,-1-1 0 0 0,0 0 0 0 0,1-1 0 0 0,-1 1-1 0 0,1 0 1 0 0,1 0-2 0 0,8 7 27 0 0,0-2 0 0 0,0 0-1 0 0,1-1 1 0 0,13 6-27 0 0,25 15 597 0 0,-49-27-534 0 0,-1 0-1 0 0,-1-1 0 0 0,1 1 0 0 0,0-1 0 0 0,0 1 1 0 0,0 0-1 0 0,0 0 0 0 0,0 0 0 0 0,0-1 0 0 0,-1 1 0 0 0,1 0 1 0 0,0 0-1 0 0,-1 0 0 0 0,1 0 0 0 0,-1 0 0 0 0,1 0 1 0 0,-1 0-1 0 0,0 1 0 0 0,1-1-62 0 0,-1 0 25 0 0,0-1-1 0 0,-1 1 1 0 0,1 0 0 0 0,0 0-1 0 0,0 0 1 0 0,-1-1 0 0 0,1 1-1 0 0,0 0 1 0 0,-1-1 0 0 0,1 1-1 0 0,-1 0 1 0 0,1-1 0 0 0,-1 1-1 0 0,1-1 1 0 0,-1 1 0 0 0,0 0 0 0 0,1-1-1 0 0,-1 1 1 0 0,0-1 0 0 0,1 0-1 0 0,-1 1 1 0 0,0-1 0 0 0,1 0-1 0 0,-1 1 1 0 0,0-1 0 0 0,0 0-1 0 0,0 1-24 0 0,-22 7-377 0 0,0 0 0 0 0,-1-1-1 0 0,0-1 1 0 0,-21 2 377 0 0,30-5-2268 0 0,2-3-4746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5:52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69 235 6912 0 0,'-2'-1'939'0'0,"-3"-7"-1984"0"0,2 4 4480 0 0,0-2 4723 0 0,7 34-5935 0 0,7 2-1789 0 0,-1 0 1 0 0,-1 6-435 0 0,0-4 212 0 0,1-1 0 0 0,3 5-212 0 0,-7-18 583 0 0,0 0-1 0 0,0 4-582 0 0,7 22 186 0 0,4 15-585 0 0,-2 0 1 0 0,-1 11 398 0 0,-7-38 280 0 0,-3-13-220 0 0,0 0-1 0 0,-2 0 0 0 0,1 20-59 0 0,0-24-207 0 0,-3-14 205 0 0,1 0 0 0 0,-1 0 0 0 0,1 0 0 0 0,-1 1 0 0 0,0-1 0 0 0,0 0 0 0 0,0 1 0 0 0,0-1 0 0 0,0 0 0 0 0,0 0 0 0 0,0 1 0 0 0,0-1 0 0 0,0 0 0 0 0,-1 1 0 0 0,1-1 0 0 0,-1 0 0 0 0,1 1 2 0 0,-2-2-113 0 0,0 0 0 0 0,0-1 0 0 0,1 1 0 0 0,-1-1 1 0 0,0 1-1 0 0,0-1 0 0 0,1 0 0 0 0,-1 1 0 0 0,1-1 0 0 0,-1 0 0 0 0,1 0 0 0 0,-2-1 113 0 0,-14-15-2170 0 0,6 4-2869 0 0,2-2-1059 0 0</inkml:trace>
  <inkml:trace contextRef="#ctx0" brushRef="#br0" timeOffset="282.438">65 419 11144 0 0,'-1'-4'132'0'0,"0"0"0"0"0,1 0 0 0 0,-1 0 0 0 0,1 0 0 0 0,-1 0 0 0 0,1 0 0 0 0,0 0 0 0 0,1 0 0 0 0,-1 0 0 0 0,1 0 0 0 0,0 0 0 0 0,0 0 0 0 0,0 0 0 0 0,0 0 0 0 0,1 1 0 0 0,-1-1 0 0 0,1 0 0 0 0,0 1 0 0 0,0-1 0 0 0,1 1 1 0 0,-1 0-1 0 0,1 0 0 0 0,-1 0 0 0 0,1 0 0 0 0,0 0 0 0 0,0 0 0 0 0,0 1 0 0 0,1-1 0 0 0,-1 1-132 0 0,3-1 219 0 0,-1 0 0 0 0,1 0 0 0 0,0 0 0 0 0,0 1 0 0 0,0 0 0 0 0,0 0 0 0 0,0 1 0 0 0,1 0 0 0 0,-1 0 0 0 0,0 0 0 0 0,1 1 0 0 0,0 0-219 0 0,3 0 103 0 0,0 1-1 0 0,0 0 1 0 0,-1 1 0 0 0,1 0-1 0 0,0 1 1 0 0,-1 0-1 0 0,7 2-102 0 0,-16-4 8 0 0,9 2 114 0 0,-1 0 0 0 0,0 1 1 0 0,0 0-1 0 0,-1 0 1 0 0,1 1-1 0 0,-1 0 0 0 0,6 5-122 0 0,5 5 188 0 0,-14-13-182 0 0,0 1 1 0 0,-1 0 0 0 0,1 0-1 0 0,-1 0 1 0 0,1 1 0 0 0,-1-1-1 0 0,0 1 1 0 0,-1-1-1 0 0,1 1 1 0 0,-1 0 0 0 0,1 0-1 0 0,-1 0 1 0 0,0 1-1 0 0,0 0-6 0 0,-1-1 78 0 0,-1-1-1 0 0,1 1 0 0 0,-1 0 0 0 0,0-1 1 0 0,0 1-1 0 0,0 0 0 0 0,0-1 0 0 0,0 1 0 0 0,-1 0 1 0 0,0-1-1 0 0,0 1 0 0 0,0-1 0 0 0,0 1 0 0 0,0-1 1 0 0,-1 0-1 0 0,0 1 0 0 0,1-1 0 0 0,-1 0 1 0 0,0 0-1 0 0,-1 0 0 0 0,1 0 0 0 0,0-1 0 0 0,-1 1 1 0 0,-2 1-78 0 0,-7 8 103 0 0,-1-2-1 0 0,0 0 1 0 0,-1 0 0 0 0,0-2 0 0 0,0 1 0 0 0,-1-2 0 0 0,0 0 0 0 0,0-1 0 0 0,-1 0 0 0 0,0-1-1 0 0,0-1 1 0 0,0 0 0 0 0,0-2 0 0 0,0 1 0 0 0,-1-2 0 0 0,1 0 0 0 0,-1-2 0 0 0,-8 0-103 0 0,21 1-53 0 0,-1-1 0 0 0,1 0 0 0 0,0 0 0 0 0,-1 0 0 0 0,1 0 1 0 0,0 0-1 0 0,0-1 0 0 0,0 0 0 0 0,0 0 0 0 0,0 0 0 0 0,0-1 53 0 0,2 2-151 0 0,0 0 0 0 0,1-1-1 0 0,-1 1 1 0 0,0-1 0 0 0,1 1 0 0 0,-1-1-1 0 0,1 0 1 0 0,-1 0 0 0 0,1 0-1 0 0,0 0 1 0 0,0 0 0 0 0,0 0-1 0 0,0 0 1 0 0,0 0 0 0 0,0 0 0 0 0,1-1-1 0 0,-1 1 1 0 0,1 0 0 0 0,-1 0-1 0 0,1-1 1 0 0,0-1 151 0 0,2-12-1955 0 0</inkml:trace>
  <inkml:trace contextRef="#ctx0" brushRef="#br0" timeOffset="745.526">515 0 5984 0 0,'0'0'273'0'0,"0"0"-5"0"0,0 0 189 0 0,0 0 1430 0 0,-1 2 641 0 0,0 1-1636 0 0,0 1 0 0 0,1 0 0 0 0,-1-1 0 0 0,0 1 0 0 0,1 0 0 0 0,0 0-892 0 0,0 1 152 0 0,0-1 0 0 0,1 1 0 0 0,0 0 1 0 0,0 0-1 0 0,0 0 0 0 0,0-1 0 0 0,2 2-152 0 0,-1 2 143 0 0,0 1 0 0 0,-1-1-1 0 0,0 0 1 0 0,1 7-143 0 0,2 17 438 0 0,1 20-26 0 0,-4-38-355 0 0,0-1-1 0 0,1 1 0 0 0,1-1 1 0 0,2 6-57 0 0,-2-8 152 0 0,0 1 1 0 0,-1-1-1 0 0,0 0 1 0 0,-1 1-1 0 0,0 2-152 0 0,11 78 632 0 0,-8-55-434 0 0,-1-20-23 0 0,-1 1 0 0 0,-1 4-175 0 0,-1-20 5 0 0,0 2 31 0 0,-9 1 70 0 0,8-26 1255 0 0,3 7-1591 0 0,0 1-1 0 0,1 0 0 0 0,1 0 1 0 0,0 0-1 0 0,1 0 0 0 0,6-11 231 0 0,4-7 0 0 0,-12 24 0 0 0,0-1 0 0 0,0 1 0 0 0,1 0 0 0 0,1 0 0 0 0,-1 0 0 0 0,1 1 0 0 0,0-1 0 0 0,0 1 0 0 0,2-1 0 0 0,12-8 0 0 0,-9 12 0 0 0,-7 3-17 0 0,0 1-1 0 0,0-1 0 0 0,0 1 0 0 0,0 0 0 0 0,1 0 0 0 0,-1 0 1 0 0,-1 0-1 0 0,1 1 0 0 0,0-1 0 0 0,0 1 0 0 0,0 0 0 0 0,-1-1 1 0 0,1 1-1 0 0,-1 1 0 0 0,1-1 0 0 0,-1 0 0 0 0,0 0 0 0 0,0 1 1 0 0,0 0-1 0 0,0-1 0 0 0,0 2 18 0 0,6 9-16 0 0,-1 0 1 0 0,0 1 0 0 0,5 12 15 0 0,-11-24 4 0 0,2 9-4 0 0,1-1 0 0 0,-2 1 0 0 0,1 0 0 0 0,-2 0 0 0 0,6 20 0 0 0,-4-17 8 0 0,0-2 60 0 0,-1-1 0 0 0,2 0 0 0 0,0 0 0 0 0,0-1-68 0 0,5 15 14 0 0,1 1 193 0 0,-9-24-384 0 0,0-1 1 0 0,0 0-1 0 0,0 1 0 0 0,0-1 0 0 0,0 0 0 0 0,0 0 1 0 0,0 0-1 0 0,0 1 0 0 0,1-1 0 0 0,-1-1 0 0 0,0 1 1 0 0,1 0-1 0 0,-1 0 0 0 0,1 0 0 0 0,-1-1 0 0 0,1 1 177 0 0,3-1-1514 0 0,13-2-19 0 0</inkml:trace>
  <inkml:trace contextRef="#ctx0" brushRef="#br0" timeOffset="1085.43">1058 377 17015 0 0,'0'0'388'0'0,"0"0"52"0"0,0 0 30 0 0,0 2-56 0 0,0 0-400 0 0,-1 0-1 0 0,1 1 1 0 0,-1-1-1 0 0,0 0 1 0 0,0 0-1 0 0,0 0 1 0 0,0 0-1 0 0,0-1 1 0 0,0 1-1 0 0,0 0 1 0 0,-1 0-1 0 0,1-1 1 0 0,-1 2-14 0 0,0-2-1 0 0,1 1 0 0 0,-1 0 0 0 0,1 0 0 0 0,0-1 0 0 0,-1 1 0 0 0,1 0 1 0 0,0 0-1 0 0,0 0 0 0 0,0 1 0 0 0,0-1 0 0 0,1 0 0 0 0,-1 0 0 0 0,1 0 0 0 0,-1 1 0 0 0,1-1 0 0 0,0 0 0 0 0,0 1 1 0 0,3 8 0 0 0,-3-10 0 0 0,1 1 0 0 0,0-1 0 0 0,-1 1 0 0 0,0-1 0 0 0,1 1 0 0 0,-1-1 0 0 0,0 1 0 0 0,0-1 0 0 0,0 1 0 0 0,0 0 0 0 0,-1 9 2 0 0,0-7 16 0 0,1 0 0 0 0,-1 1 0 0 0,1-1 0 0 0,0 0 0 0 0,0 1 0 0 0,0-1 0 0 0,2 4-18 0 0,2 22 129 0 0,-4-25-107 0 0,0-1 0 0 0,0 0 1 0 0,1 1-1 0 0,0-1 0 0 0,0 0 0 0 0,0 1 0 0 0,0-1 0 0 0,1 0 0 0 0,0 0 0 0 0,-1 0 0 0 0,1 0 0 0 0,1 0 0 0 0,0 0-22 0 0,4 6 0 0 0,-6-8 0 0 0,0 0 0 0 0,1 0 0 0 0,0 0 0 0 0,-1 0 0 0 0,1 0 0 0 0,0 0 0 0 0,0 0 0 0 0,0-1 0 0 0,0 1 0 0 0,0 0 0 0 0,3 0 0 0 0,-2 0 29 0 0,0-1-1 0 0,0 0 1 0 0,1 0-1 0 0,-1 0 1 0 0,0 0-1 0 0,1 0 1 0 0,-1-1-1 0 0,1 1 1 0 0,1-1-29 0 0,-3 0 95 0 0,-1-1 0 0 0,1 1 0 0 0,0 0 0 0 0,0-1 1 0 0,0 0-1 0 0,0 1 0 0 0,0-1 0 0 0,-1 0 0 0 0,1 0 1 0 0,0 0-1 0 0,-1 0 0 0 0,1 0 0 0 0,0 0 0 0 0,-1-1 1 0 0,0 1-1 0 0,1 0 0 0 0,0-2-95 0 0,10-9 151 0 0,-10 11-151 0 0,0-1 1 0 0,0 0 0 0 0,0 1 0 0 0,0-1 0 0 0,0 0 0 0 0,-1 0 0 0 0,1-1 0 0 0,-1 1-1 0 0,1 0 1 0 0,-1 0 0 0 0,0-1 0 0 0,0 1 0 0 0,0 0 0 0 0,0-1 0 0 0,0 0-1 0 0,-1 1 1 0 0,1-3-1 0 0,0-1 40 0 0,0-1 1 0 0,-1 1-1 0 0,0-1 0 0 0,0 1 0 0 0,0-1 0 0 0,-1 1 0 0 0,0 0 0 0 0,0-1 0 0 0,-1 1 0 0 0,1 0 0 0 0,-1 0 0 0 0,-1 0 1 0 0,1 0-1 0 0,-2-2-40 0 0,-8-16 362 0 0,9 17-263 0 0,0 1 0 0 0,0-1 0 0 0,-1 1 0 0 0,0-1 1 0 0,0 1-1 0 0,0 0 0 0 0,-1 1 0 0 0,0-1 0 0 0,-5-3-99 0 0,7 6 39 0 0,-5-4-18 0 0,0 1 0 0 0,-1-1 0 0 0,0 1 1 0 0,0 1-1 0 0,0-1 0 0 0,-1 2 0 0 0,0-1 0 0 0,-3 0-21 0 0,-14-4-57 0 0,18 5 1 0 0,1 1 1 0 0,-1 0-1 0 0,0 1 0 0 0,1 0 0 0 0,-1 0 0 0 0,-8 0 56 0 0,14 2-117 0 0,3 0-172 0 0,0 0-67 0 0,0 0-18 0 0,0 0-167 0 0,0 0-695 0 0,0 0-304 0 0,0 0-55 0 0</inkml:trace>
  <inkml:trace contextRef="#ctx0" brushRef="#br0" timeOffset="1396.996">1289 156 15664 0 0,'0'0'356'0'0,"0"0"49"0"0,-1 8 405 0 0,-1-4-799 0 0,2 0 0 0 0,-1 0-1 0 0,0 0 1 0 0,1 0-1 0 0,0 0 1 0 0,0 0-1 0 0,0 0 1 0 0,0 0-1 0 0,1 0 1 0 0,-1 0 0 0 0,1 0-1 0 0,0 0 1 0 0,0 0-1 0 0,2 3-10 0 0,4 26 0 0 0,1-5 240 0 0,-7-24-103 0 0,0 0-1 0 0,1 0 1 0 0,-1 0 0 0 0,-1 0-1 0 0,2 4-136 0 0,-1 2 219 0 0,0 0-1 0 0,1-1 0 0 0,1 1 1 0 0,0-1-1 0 0,3 7-218 0 0,7 29 25 0 0,-3-13 158 0 0,-8-26-36 0 0,0 0 1 0 0,0 1 0 0 0,0-1-1 0 0,-1 1 1 0 0,0-1 0 0 0,0 1-1 0 0,0 2-147 0 0,-1 12 302 0 0,-1 26 179 0 0,1-44-536 0 0,-1 1 0 0 0,1 0 0 0 0,-1-1 0 0 0,0 1 0 0 0,-1 0 0 0 0,1-1 0 0 0,0 1 0 0 0,-1-1 0 0 0,0 0 0 0 0,0 0 0 0 0,-1 1 55 0 0,-5 7-759 0 0,2-3-44 0 0</inkml:trace>
  <inkml:trace contextRef="#ctx0" brushRef="#br0" timeOffset="2026">1279 377 10136 0 0,'61'-6'2715'0'0,"55"0"-2715"0"0,22-1 1997 0 0,-71 3-13 0 0,31 5-1984 0 0,-51-1 513 0 0,-51 1-478 0 0,0-1 1 0 0,0 1 0 0 0,0-1-1 0 0,-1 1 1 0 0,1 1-1 0 0,0-1 1 0 0,0 0 0 0 0,1 1-1 0 0,-2 0-35 0 0,-17 7 641 0 0,10-6-274 0 0,-52 17 391 0 0,56-17-759 0 0,1 1 0 0 0,-1-1 0 0 0,1 1 0 0 0,0 0 0 0 0,1 1 0 0 0,-1 0-1 0 0,-1 1 2 0 0,-18 13 0 0 0,21-16 0 0 0,1 0 0 0 0,0 0 0 0 0,-1 1 0 0 0,1-1 0 0 0,0 1 0 0 0,1 0 0 0 0,-2 1 0 0 0,-13 11 0 0 0,16-15 0 0 0,0 0 0 0 0,1 0 0 0 0,-1 0 0 0 0,1 0 0 0 0,-1 1 0 0 0,1-1 0 0 0,-1 0 0 0 0,1 1 0 0 0,0-1 0 0 0,0 1 0 0 0,0-1 0 0 0,0 1 0 0 0,0 0 0 0 0,0-1 0 0 0,0 1 0 0 0,0 0 0 0 0,1-1 0 0 0,-1 1 0 0 0,1 0 0 0 0,-1 0 0 0 0,1 0 0 0 0,0 0 0 0 0,0 1 0 0 0,-1-2 1 0 0,1 1-1 0 0,0-1 0 0 0,0 0 0 0 0,-1 0 0 0 0,1 0 0 0 0,-1 0 0 0 0,1 1 0 0 0,-1-1 0 0 0,1 0 0 0 0,-1 0 1 0 0,0 0-1 0 0,0 0 0 0 0,0 0 0 0 0,1-1 2 0 0,-1 1-1 0 0,1-1 1 0 0,0 0 0 0 0,-1 0 0 0 0,1 1 0 0 0,0-1 0 0 0,0 0 0 0 0,-1 1 0 0 0,1-1 0 0 0,0 0 0 0 0,0 1-1 0 0,-1-1 1 0 0,1 0 0 0 0,0 1 0 0 0,0-1 0 0 0,0 0 0 0 0,0 1 0 0 0,-1-1 0 0 0,1 1 0 0 0,0-1-1 0 0,0 0 1 0 0,0 1 0 0 0,0-1 0 0 0,0 1 0 0 0,0-1 0 0 0,0 1 0 0 0,0-1 0 0 0,0 0 0 0 0,0 1-1 0 0,0-1 1 0 0,1 1 0 0 0,-1-1 0 0 0,0 0 0 0 0,0 1 0 0 0,0-1 0 0 0,0 0 0 0 0,1 1 0 0 0,-1-1 0 0 0,0 0-1 0 0,0 1 1 0 0,1-1 0 0 0,-1 0 0 0 0,0 1-2 0 0,2 0 37 0 0,-1 0-35 0 0,0 0 1 0 0,1 0-1 0 0,-1 0 1 0 0,0 0-1 0 0,1 0 1 0 0,0 0-1 0 0,-1 0 1 0 0,1-1-1 0 0,-1 1 0 0 0,1 0 1 0 0,0-1-1 0 0,0 1 1 0 0,-1-1-1 0 0,1 0 1 0 0,0 0-1 0 0,0 1 1 0 0,-1-1-1 0 0,1 0 1 0 0,0-1-1 0 0,0 1 0 0 0,0 0 1 0 0,-1 0-1 0 0,2-1-2 0 0,13-2-47 0 0,-12 3 155 0 0,1-1 1 0 0,-1 0-1 0 0,1 0 1 0 0,-1-1-1 0 0,1 1 1 0 0,-1-1-1 0 0,3-1-108 0 0,10-5 315 0 0,-13 7-298 0 0,0 0 0 0 0,-1 0 0 0 0,1-1 1 0 0,-1 0-1 0 0,1 0 0 0 0,-1 0 0 0 0,0 0 1 0 0,1 0-1 0 0,-1-1 0 0 0,2-2-17 0 0,13-15 42 0 0,0 0 0 0 0,4-2-42 0 0,-7 7 80 0 0,-4 5-19 0 0,0 1 0 0 0,1 0 0 0 0,0 1-61 0 0,8-6 14 0 0,-16 11-2 0 0,0 1-1 0 0,1-1 0 0 0,0 1 0 0 0,-1 0 1 0 0,1 0-1 0 0,0 1 0 0 0,0-1 0 0 0,0 1 1 0 0,3 0-12 0 0,-4 0-1 0 0,0 1 1 0 0,0-1 0 0 0,0 1-1 0 0,-1 0 1 0 0,1 0-1 0 0,0 1 1 0 0,0-1-1 0 0,0 1 1 0 0,-1 0 0 0 0,1 0-1 0 0,0 0 1 0 0,-1 0-1 0 0,1 1 1 0 0,20 20-264 0 0,-22-20 267 0 0,1 0-1 0 0,-1 0 0 0 0,0 0 0 0 0,0 1 0 0 0,0-1 0 0 0,0 1 0 0 0,0 0 1 0 0,0-1-1 0 0,-1 1 0 0 0,1 0 0 0 0,-1 0 0 0 0,0 0 0 0 0,0 0 0 0 0,0 0 1 0 0,0 0-1 0 0,-1 1 0 0 0,1-1 0 0 0,-1 2-2 0 0,1-2 31 0 0,-1 0 1 0 0,1 0-1 0 0,0 0 0 0 0,0 0 0 0 0,0 0 1 0 0,1-1-1 0 0,0 2-31 0 0,-1-1 27 0 0,0-1 0 0 0,0 1 0 0 0,0 0 0 0 0,0-1 0 0 0,0 1 0 0 0,0 0 0 0 0,0 2-27 0 0,-1 15 12 0 0,0-14-43 0 0,1 0 1 0 0,-1 0-1 0 0,1 0 0 0 0,1 6 31 0 0,-2-10-1 0 0,1 1 0 0 0,-1-1 0 0 0,0 1-1 0 0,0-1 1 0 0,0 1 0 0 0,0-1 0 0 0,-1 1 0 0 0,1-1-1 0 0,-1 1 1 0 0,0-1 0 0 0,1 1 0 0 0,-1-1 0 0 0,0 0-1 0 0,-1 1 1 0 0,1-1 0 0 0,-1 2 1 0 0,0-2 13 0 0,1 1 1 0 0,0-1-1 0 0,-1 1 0 0 0,1 0 1 0 0,0 0-1 0 0,0 0 1 0 0,1-1-1 0 0,-1 1 0 0 0,1 0 1 0 0,-1 0-1 0 0,1 0 1 0 0,0 1-14 0 0,1 5 9 0 0,0-8-9 0 0,-1 0 0 0 0,0 1 0 0 0,0-1 0 0 0,0 0 0 0 0,0 0 0 0 0,0 0 0 0 0,0 0 1 0 0,0 0-1 0 0,0 0 0 0 0,0 1 0 0 0,0-1 0 0 0,-1 0 0 0 0,1 0 0 0 0,0 0 0 0 0,-1 0 0 0 0,1 0 0 0 0,-1 0 0 0 0,1 0 0 0 0,-1 0 0 0 0,0 0 0 0 0,0 0 0 0 0,-2 8 299 0 0,2-5 434 0 0,-8-3-333 0 0,8-2-373 0 0,-1 1-1 0 0,0 0 0 0 0,1-1 1 0 0,-1 1-1 0 0,0-1 0 0 0,1 0 1 0 0,-1 0-1 0 0,1 1 0 0 0,-1-1 1 0 0,1 0-1 0 0,-1 0 0 0 0,1 0 1 0 0,0-1-1 0 0,-1 1 0 0 0,1 0 0 0 0,0 0 1 0 0,0-1-1 0 0,0 1 0 0 0,0-1 1 0 0,0 1-1 0 0,0-1 0 0 0,0 1 1 0 0,1-1-1 0 0,-1 1 0 0 0,0-1-26 0 0,0-1-3 0 0,0 0 0 0 0,1 0-1 0 0,-1 0 1 0 0,1 0 0 0 0,-1 0-1 0 0,1 0 1 0 0,0 0 0 0 0,0 0-1 0 0,0 0 1 0 0,0 0 0 0 0,1 0-1 0 0,-1 0 1 0 0,1 0 0 0 0,0 1-1 0 0,0-2 4 0 0,4-10-45 0 0,0 1 0 0 0,1 0 0 0 0,0 0 0 0 0,1 1 0 0 0,1-1 0 0 0,3-3 45 0 0,14-21-338 0 0,-20 28 212 0 0,0 1-1 0 0,1 0 0 0 0,0 0 1 0 0,4-4 126 0 0,9-10-419 0 0,-16 17 359 0 0,0 1 0 0 0,1 0 0 0 0,-1 0 1 0 0,1 0-1 0 0,0 1 0 0 0,0 0 0 0 0,5-3 60 0 0,-6 3 0 0 0,1 1 0 0 0,0 0 0 0 0,1 0 0 0 0,-1 0 0 0 0,0 0 0 0 0,1 1 0 0 0,-1 0 0 0 0,0 0 0 0 0,1 0 0 0 0,-1 0 0 0 0,1 1 0 0 0,0 0 0 0 0,-1 0 0 0 0,1 0 0 0 0,4 1 0 0 0,1 0 0 0 0,-1 1 0 0 0,1 1 0 0 0,-1 0 0 0 0,1 0 0 0 0,-6-1 0 0 0,0 0 0 0 0,-1 0 0 0 0,1 0 0 0 0,-1 0 0 0 0,0 1 0 0 0,1-1 0 0 0,-1 1 0 0 0,0 0 0 0 0,0 0 0 0 0,1 2 0 0 0,15 14 0 0 0,-14-15 0 0 0,-1-1 0 0 0,-1 1 0 0 0,1 0 0 0 0,0 1 0 0 0,0 0 0 0 0,2 4 0 0 0,1 0 0 0 0,0 0 0 0 0,6 4 0 0 0,-12-12 0 0 0,0 0 0 0 0,0 1 0 0 0,-1-1 0 0 0,1 0 1 0 0,0 0-1 0 0,0 1 0 0 0,-1-1 0 0 0,1 1 0 0 0,-1-1 0 0 0,1 1 0 0 0,-1-1 0 0 0,0 1 0 0 0,0-1 0 0 0,1 1 0 0 0,-1-1 0 0 0,0 1 0 0 0,0-1 0 0 0,-1 1 0 0 0,1 0 0 0 0,0 1-8 0 0,0-1 0 0 0,0 0-1 0 0,0 1 1 0 0,0-1 0 0 0,1 1 0 0 0,-1-1-1 0 0,1 0 1 0 0,-1 1 0 0 0,2 1 8 0 0,6 9 70 0 0,0-1-1373 0 0,-5-2-3466 0 0,-2-1-1891 0 0</inkml:trace>
  <inkml:trace contextRef="#ctx0" brushRef="#br0" timeOffset="2325.745">2668 324 17879 0 0,'-17'-4'374'0'0,"5"0"30"0"0,-1 0 0 0 0,1 2 0 0 0,-1-1 0 0 0,-10 1-404 0 0,18 2 129 0 0,0 1 1 0 0,1 0-1 0 0,-1 0 0 0 0,0 1 1 0 0,0-1-1 0 0,1 1 1 0 0,-1 0-1 0 0,1 0 1 0 0,0 1-1 0 0,0-1 0 0 0,-4 4-129 0 0,-9 4 219 0 0,15-9-189 0 0,0 1 0 0 0,1-1 0 0 0,-1 0 0 0 0,1 1 0 0 0,-1-1-1 0 0,1 1 1 0 0,-1 0 0 0 0,1-1 0 0 0,0 1 0 0 0,0 0 0 0 0,0 0 0 0 0,0 0 0 0 0,0 0-1 0 0,-1 1-29 0 0,-11 19 249 0 0,8-17-234 0 0,4-5-16 0 0,0 1 1 0 0,0 0 0 0 0,0 0 0 0 0,1-1 0 0 0,-1 1-1 0 0,0 0 1 0 0,0 0 0 0 0,0 0 0 0 0,1 0 0 0 0,-1 0-1 0 0,1 0 1 0 0,-1 0 0 0 0,1 0 0 0 0,-1 0 0 0 0,1 0-1 0 0,-1 1 1 0 0,1-1 0 0 0,0 0 0 0 0,0 0 0 0 0,0 0-1 0 0,-1 0 1 0 0,1 1 0 0 0,0-1 0 0 0,0 0 0 0 0,1 0 0 0 0,-1 0-1 0 0,0 1 1 0 0,1 0-21 0 0,-1 0-1 0 0,1 0 0 0 0,-1 1 0 0 0,1-1 1 0 0,-1 0-1 0 0,0 0 0 0 0,0 1 0 0 0,0-1 1 0 0,0 0-1 0 0,0 1 0 0 0,0-1 0 0 0,-1 0 1 0 0,1 0-1 0 0,-1 1 0 0 0,0-1 0 0 0,0 1 22 0 0,-1 0-54 0 0,1-2 50 0 0,1-1-1 0 0,0 0 1 0 0,0 0-1 0 0,-1 1 1 0 0,1-1-1 0 0,0 0 1 0 0,0 1-1 0 0,0-1 1 0 0,-1 0-1 0 0,1 1 1 0 0,0-1-1 0 0,0 0 1 0 0,0 1-1 0 0,0-1 1 0 0,0 0-1 0 0,0 1 1 0 0,-1-1-1 0 0,1 1 1 0 0,0-1-1 0 0,0 0 1 0 0,0 1-1 0 0,0-1 1 0 0,1 0-1 0 0,-1 1 1 0 0,0-1-1 0 0,0 1 1 0 0,0-1-1 0 0,0 0 1 0 0,0 1-1 0 0,0-1 1 0 0,0 0-1 0 0,1 1 1 0 0,-1-1-1 0 0,0 0 1 0 0,0 1-1 0 0,1-1 1 0 0,-1 0-1 0 0,0 1 1 0 0,0-1-1 0 0,1 0 1 0 0,-1 0-1 0 0,0 1 1 0 0,1-1-1 0 0,-1 0 1 0 0,0 0-1 0 0,1 0 5 0 0,13 11 121 0 0,1 0 1 0 0,1-2-1 0 0,13 7-121 0 0,-7-4-228 0 0,17 12 228 0 0,-34-20 153 0 0,-1 0-1 0 0,1 0 1 0 0,-1 1 0 0 0,0-1-1 0 0,0 1 1 0 0,-1 0 0 0 0,1 0-1 0 0,0 2-152 0 0,-4-6 19 0 0,0-1-1 0 0,0 0 1 0 0,1 1-1 0 0,-1-1 1 0 0,0 0-1 0 0,0 1 1 0 0,0-1-1 0 0,0 0 1 0 0,0 1-1 0 0,-1-1 0 0 0,1 0 1 0 0,0 1-1 0 0,0-1 1 0 0,0 0-1 0 0,0 1 1 0 0,0-1-1 0 0,0 0 1 0 0,0 1-1 0 0,-1-1 1 0 0,1 0-1 0 0,0 0 1 0 0,0 1-1 0 0,0-1 1 0 0,-1 0-1 0 0,1 0 1 0 0,0 1-1 0 0,0-1 0 0 0,-1 0 1 0 0,1 0-1 0 0,0 0 1 0 0,-1 1-19 0 0,-7 4 162 0 0,-1-3-46 0 0,0 1 1 0 0,1-1-1 0 0,-1-1 1 0 0,0 0-1 0 0,0 0 1 0 0,-8-1-117 0 0,-10 2 158 0 0,-94 6-94 0 0,87-2-224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36:51.6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222 265 11520 0 0,'0'0'886'0'0,"0"0"-339"0"0,0 0 741 0 0,0 0 384 0 0,-1 2 78 0 0,-3 14-1063 0 0,1 0 0 0 0,0 0 0 0 0,1 1 0 0 0,0-1 0 0 0,2 0 0 0 0,0 1 0 0 0,0-1 0 0 0,2 1 0 0 0,1 6-687 0 0,6 21 878 0 0,-6-24-615 0 0,1 0-1 0 0,3 3-262 0 0,-5-14 71 0 0,1-1-1 0 0,-1 1 1 0 0,0 0 0 0 0,0 0 0 0 0,-1 0 0 0 0,-1-1 0 0 0,1 1 0 0 0,-2 0 0 0 0,1 4-71 0 0,-1-12-139 0 0,1 0 0 0 0,0 1-1 0 0,0-1 1 0 0,-1 0 0 0 0,1 0 0 0 0,-1 0-1 0 0,1 0 1 0 0,-1 0 0 0 0,1 0 0 0 0,-1 0-1 0 0,0 0 1 0 0,0 0 0 0 0,1-1 0 0 0,-1 1-1 0 0,0 0 1 0 0,0 0 0 0 0,0 0 0 0 0,0-1-1 0 0,0 1 1 0 0,0-1 0 0 0,0 1 0 0 0,0-1-1 0 0,0 1 1 0 0,0-1 0 0 0,0 1 139 0 0,-9-1-8166 0 0</inkml:trace>
  <inkml:trace contextRef="#ctx0" brushRef="#br0" timeOffset="501.36">0 425 12440 0 0,'7'-11'1322'0'0,"-3"9"-1114"0"0,0 0-1 0 0,-1 0 1 0 0,1 0-1 0 0,1 1 1 0 0,-1-1-1 0 0,0 1 0 0 0,0 0 1 0 0,0 1-1 0 0,1-1 1 0 0,1 0-208 0 0,20 0 1138 0 0,-1 2 0 0 0,0 0 0 0 0,1 1 0 0 0,-1 2 0 0 0,13 3-1138 0 0,1 0 993 0 0,24-1-993 0 0,-37-4 106 0 0,-10-2-85 0 0,1-1 0 0 0,-1 0 0 0 0,0-1 0 0 0,1-1 1 0 0,-1 0-1 0 0,8-4-21 0 0,-17 4 8 0 0,-6 3-37 0 0,-1 0 1 0 0,0 0-1 0 0,0 0 1 0 0,0 0-1 0 0,0 0 1 0 0,1 0-1 0 0,-1 0 1 0 0,0 0 0 0 0,0 0-1 0 0,0 0 1 0 0,1 0-1 0 0,-1 0 1 0 0,0 0-1 0 0,0-1 1 0 0,0 1-1 0 0,0 0 1 0 0,1 0-1 0 0,-1 0 1 0 0,0 0 0 0 0,0 0-1 0 0,0-1 1 0 0,0 1-1 0 0,0 0 1 0 0,0 0-1 0 0,0 0 1 0 0,0 0-1 0 0,1-1 1 0 0,-1 1-1 0 0,0 0 1 0 0,0 0 0 0 0,0 0-1 0 0,0-1 1 0 0,0 1-1 0 0,0 0 1 0 0,0 0-1 0 0,0 0 1 0 0,0-1-1 0 0,0 1 1 0 0,0 0-1 0 0,0 0 1 0 0,0 0 28 0 0,-1-1-1 0 0,1 1 1 0 0,-1-1-1 0 0,1 1 1 0 0,-1 0-1 0 0,1-1 1 0 0,-1 1-1 0 0,1 0 1 0 0,-1 0-1 0 0,0-1 1 0 0,1 1-1 0 0,-1 0 1 0 0,1 0-1 0 0,-1 0 1 0 0,0 0-1 0 0,1 0 1 0 0,-1 0-1 0 0,1 0 0 0 0,-1 0 1 0 0,0 0-1 0 0,1 0 1 0 0,-1 0-1 0 0,0 0 1 0 0,1 0-1 0 0,-1 0 1 0 0,1 0-1 0 0,-1 1 1 0 0,1-1-1 0 0,-1 0 1 0 0,-12 9-67 0 0,13-9 60 0 0,-5 5 29 0 0,0 0 1 0 0,1 0-1 0 0,0 0 1 0 0,0 1-1 0 0,1-1 1 0 0,0 1-1 0 0,-1 0 1 0 0,2 0-1 0 0,-1 0 1 0 0,1 0-1 0 0,0 1 1 0 0,0-1-1 0 0,1 0 1 0 0,0 1-1 0 0,0-1 1 0 0,0 1-1 0 0,1 3-22 0 0,1-4 54 0 0,-1-1-1 0 0,1 0 1 0 0,0 1 0 0 0,1-1-1 0 0,-1 0 1 0 0,1 0-1 0 0,0 0 1 0 0,1 0-1 0 0,-1 0 1 0 0,1 0 0 0 0,0-1-1 0 0,0 1 1 0 0,0-1-1 0 0,1 0 1 0 0,0 0-1 0 0,-1 0 1 0 0,6 3-54 0 0,-7-5 26 0 0,1 0 0 0 0,0-1 0 0 0,0 0 0 0 0,0 1 0 0 0,0-1 1 0 0,0 0-1 0 0,0 0 0 0 0,3 0-26 0 0,8 3 72 0 0,-9-2-46 0 0,1-1-1 0 0,-1 0 1 0 0,1 0-1 0 0,0-1 0 0 0,-1 0 1 0 0,1 0-1 0 0,0 0 1 0 0,0 0-26 0 0,10-1 68 0 0,-13 1-45 0 0,0 0-1 0 0,0 0 0 0 0,0-1 1 0 0,0 1-1 0 0,0-1 0 0 0,0 0 0 0 0,0 0 1 0 0,0 0-1 0 0,0 0 0 0 0,-1 0 1 0 0,1 0-1 0 0,0-1 0 0 0,-1 0 1 0 0,0 1-1 0 0,1-1 0 0 0,-1 0 0 0 0,0 0 1 0 0,0 0-1 0 0,1 0 0 0 0,-2-1 1 0 0,1 1-1 0 0,0-1 0 0 0,0 1 1 0 0,-1-1-1 0 0,0 1 0 0 0,1-1 0 0 0,-1 0 1 0 0,0 0-1 0 0,0 1 0 0 0,0-1 1 0 0,-1 0-1 0 0,1 0 0 0 0,-1-1-22 0 0,0-2 1 0 0,1 2 6 0 0,-1 1 0 0 0,0 0 0 0 0,0 0 0 0 0,-1-1 0 0 0,1 1 0 0 0,0 0 0 0 0,-1 0 0 0 0,0-1 0 0 0,0 1 0 0 0,0 0 0 0 0,0 0 0 0 0,-1 0 0 0 0,1 0 0 0 0,-1 0-7 0 0,-8-11-33 0 0,-6-9-492 0 0,-11-12 525 0 0,21 28-112 0 0,-1 1 0 0 0,1 0 1 0 0,-1 0-1 0 0,0 0 0 0 0,0 1 1 0 0,-1 0-1 0 0,0 0 112 0 0,-11-6-368 0 0,12 6-339 0 0,0 1 0 0 0,0 0 0 0 0,-1 0 0 0 0,-2 0 707 0 0,8 4-1861 0 0,2 0-2704 0 0,0 0-1155 0 0</inkml:trace>
  <inkml:trace contextRef="#ctx0" brushRef="#br0" timeOffset="948.979">821 297 16527 0 0,'0'0'760'0'0,"0"0"-21"0"0,0 2-475 0 0,-25 36 65 0 0,21-28 37 0 0,0 0 0 0 0,1 0-1 0 0,0 0 1 0 0,1 1-1 0 0,-1 10-365 0 0,1-6 466 0 0,0 1 256 0 0,0 0 0 0 0,1 17-722 0 0,1-29 62 0 0,0 0 0 0 0,1 0-1 0 0,-1 0 1 0 0,1-1 0 0 0,0 1-1 0 0,0 0 1 0 0,0 0 0 0 0,0 0-1 0 0,1-1 1 0 0,0 1 0 0 0,0 0-1 0 0,0-1 1 0 0,0 0 0 0 0,1 2-62 0 0,-2-4 130 0 0,-1 0-115 0 0,1 0 0 0 0,-1-1-1 0 0,0 1 1 0 0,0 0 0 0 0,0-1-1 0 0,1 1 1 0 0,-1 0 0 0 0,0-1-1 0 0,1 1 1 0 0,-1-1 0 0 0,1 1 0 0 0,-1 0-1 0 0,1-1 1 0 0,-1 1 0 0 0,1-1-1 0 0,-1 0 1 0 0,1 1 0 0 0,-1-1-1 0 0,1 1 1 0 0,0-1 0 0 0,-1 0-1 0 0,1 1 1 0 0,0-1 0 0 0,-1 0-1 0 0,1 0 1 0 0,0 0 0 0 0,-1 1-15 0 0,20 4 179 0 0,-20-5-171 0 0,2 1 6 0 0,0-1-1 0 0,0 0 1 0 0,-1 0-1 0 0,1 0 1 0 0,0 0 0 0 0,0-1-1 0 0,-1 1 1 0 0,1 0-1 0 0,0-1 1 0 0,-1 1-1 0 0,1-1 1 0 0,0 0-1 0 0,-1 1 1 0 0,1-1-1 0 0,0-1-12 0 0,23-16-34 0 0,-21 15 33 0 0,4-4-168 0 0,-1 0 1 0 0,0-1-1 0 0,4-6 168 0 0,-7 8-165 0 0,1 0 1 0 0,0 1-1 0 0,0-1 1 0 0,1 1-1 0 0,-1 0 0 0 0,6-4 165 0 0,-10 9-8 0 0,0 0 0 0 0,0 0 0 0 0,-1-1-1 0 0,1 1 1 0 0,0 0 0 0 0,0 0 0 0 0,0 0 0 0 0,0 0-1 0 0,0 0 1 0 0,-1 0 0 0 0,1 0 0 0 0,0 0 0 0 0,0 1-1 0 0,0-1 1 0 0,0 0 0 0 0,-1 0 0 0 0,1 1-1 0 0,0-1 1 0 0,0 0 0 0 0,0 1 0 0 0,-1-1 0 0 0,1 1-1 0 0,0-1 1 0 0,-1 1 0 0 0,1-1 0 0 0,0 1 0 0 0,-1 0-1 0 0,1-1 1 0 0,-1 1 0 0 0,1 0 0 0 0,-1-1-1 0 0,1 2 9 0 0,16 24 40 0 0,-17-25-46 0 0,6 7 93 0 0,0 0 0 0 0,0 0 0 0 0,1 0-1 0 0,0-1 1 0 0,1 0 0 0 0,-1-1 0 0 0,1 1 0 0 0,0-2 0 0 0,1 1-87 0 0,1 1 165 0 0,-7-5-69 0 0,0 0 0 0 0,1 0 0 0 0,-1 0-1 0 0,1-1 1 0 0,3 2-96 0 0,15 7 357 0 0,-20-10-344 0 0,0 1 0 0 0,0-1 0 0 0,0 1 0 0 0,0-1 1 0 0,0 1-1 0 0,0-1 0 0 0,0 0 0 0 0,0 0 1 0 0,0 0-1 0 0,0 0 0 0 0,0 0 0 0 0,0-1 1 0 0,0 1-1 0 0,0-1 0 0 0,0 1 0 0 0,0-1 0 0 0,0 1 1 0 0,0-2-14 0 0,3 0 44 0 0,0 0 0 0 0,-1 0 0 0 0,1 0 0 0 0,-1-1 0 0 0,0 0 0 0 0,0 0 0 0 0,1 0-44 0 0,-4 1 16 0 0,1 0 0 0 0,-1 0 0 0 0,1 0 0 0 0,-1 0 0 0 0,0-1 0 0 0,0 1 0 0 0,0 0 0 0 0,0 0 1 0 0,0-1-1 0 0,-1 1 0 0 0,1 0 0 0 0,-1-1 0 0 0,1 1 0 0 0,-1-1 0 0 0,0 1 0 0 0,0-1 0 0 0,0 1 0 0 0,0-1 0 0 0,-1-1-16 0 0,-1-9 97 0 0,0 1 0 0 0,-1-1 0 0 0,-2-4-97 0 0,2 4-32 0 0,-4-14-9 0 0,-11-49-140 0 0,16 68 120 0 0,1 4 3 0 0,0 1 0 0 0,1-1 1 0 0,-1 1-1 0 0,1-1 0 0 0,0 1 0 0 0,0-1 0 0 0,1-2 58 0 0,-2-6-234 0 0,0 0-1959 0 0,2 12 2115 0 0,-1 0 1 0 0,0 0 0 0 0,1 0-1 0 0,-1 0 1 0 0,1 0 0 0 0,-1 0-1 0 0,1 0 1 0 0,-1 0 0 0 0,0 0-1 0 0,1 0 1 0 0,-1 0 0 0 0,1 0-1 0 0,-1 0 1 0 0,0 0-1 0 0,1 0 1 0 0,-1 0 0 0 0,1 1-1 0 0,-1-1 1 0 0,0 0 0 0 0,1 0-1 0 0,-1 0 1 0 0,0 1 0 0 0,1-1-1 0 0,-1 0 1 0 0,0 0 0 0 0,1 1-1 0 0,-1-1 1 0 0,0 0 0 0 0,1 1-1 0 0,-1-1 1 0 0,0 1 77 0 0,16 8-2151 0 0,-7-5 616 0 0</inkml:trace>
  <inkml:trace contextRef="#ctx0" brushRef="#br0" timeOffset="1538.887">1476 306 7368 0 0,'0'0'72'0'0,"-1"-1"0"0"0,0 0 0 0 0,1 0 0 0 0,-1 0 0 0 0,0 1 0 0 0,0-1 0 0 0,1 0 0 0 0,-1 1 0 0 0,0-1 0 0 0,0 1 0 0 0,0-1 0 0 0,0 1 0 0 0,0-1 0 0 0,0 1 0 0 0,0 0 0 0 0,0-1 0 0 0,0 1 0 0 0,0 0 0 0 0,0 0 0 0 0,0 0 0 0 0,0 0 0 0 0,0 0 0 0 0,0 0 0 0 0,0 0 0 0 0,0 0 0 0 0,0 0 0 0 0,0 0 0 0 0,-1 1-72 0 0,-4 0 1306 0 0,0 1 0 0 0,1 0 0 0 0,-1 1 1 0 0,-4 2-1307 0 0,-1 0 1591 0 0,5-2-1334 0 0,0 0 1 0 0,0 0 0 0 0,1 1-1 0 0,-1 0 1 0 0,1 0 0 0 0,0 0-1 0 0,0 1 1 0 0,0 0 0 0 0,1 0-1 0 0,-1 0 1 0 0,1 0 0 0 0,0 1 0 0 0,1 0-1 0 0,-1-1 1 0 0,1 1 0 0 0,0 1-1 0 0,1-1 1 0 0,-2 4-258 0 0,-4 17 545 0 0,6-24-489 0 0,1 1 1 0 0,-1 0-1 0 0,1 0 1 0 0,0 0-1 0 0,0 0 1 0 0,0 0 0 0 0,0 0-1 0 0,1 0 1 0 0,0 1-1 0 0,0-1 1 0 0,0 0 0 0 0,0 0-1 0 0,1 0 1 0 0,-1 0-1 0 0,1 1-56 0 0,0-4 10 0 0,1 5 40 0 0,0 0-1 0 0,0-1 1 0 0,1 1-1 0 0,0-1 1 0 0,0 0-1 0 0,0 1-49 0 0,-2-5 15 0 0,0 0 1 0 0,0 1-1 0 0,0-1 0 0 0,1 0 1 0 0,-1 0-1 0 0,0 0 0 0 0,1 0 1 0 0,-1 0-1 0 0,0 0 0 0 0,1 0 0 0 0,-1-1 1 0 0,1 1-1 0 0,-1 0 0 0 0,1-1 1 0 0,-1 1-1 0 0,1-1 0 0 0,0 0 1 0 0,-1 1-1 0 0,1-1 0 0 0,0 0 0 0 0,-1 0 1 0 0,1 0-1 0 0,0 0 0 0 0,-1 0 1 0 0,2-1-16 0 0,1 0 33 0 0,1 0 0 0 0,-1-1 0 0 0,1 1 0 0 0,-1-1 1 0 0,0 0-1 0 0,0-1 0 0 0,1 1 0 0 0,-1-1 1 0 0,-1 0-1 0 0,1 0 0 0 0,0 0 0 0 0,0-1-33 0 0,5-5 12 0 0,-1 0 0 0 0,0 0 0 0 0,-1 0 0 0 0,2-5-12 0 0,18-29-75 0 0,-9 14-242 0 0,0 2 0 0 0,3-1 317 0 0,-10 12-101 0 0,-10 13 89 0 0,1 1 1 0 0,-1-1-1 0 0,1 1 0 0 0,-1 0 0 0 0,1 0 0 0 0,0 0 0 0 0,0 0 1 0 0,0 0-1 0 0,0 0 0 0 0,0 0 0 0 0,0 1 0 0 0,0-1 0 0 0,1 1 12 0 0,-3 1-2 0 0,0 0 0 0 0,1 0 0 0 0,-1 0 0 0 0,0 0 0 0 0,0 0 0 0 0,0 0 0 0 0,1 0 0 0 0,-1 1 0 0 0,0-1 0 0 0,0 0 0 0 0,0 0 0 0 0,1 0 0 0 0,-1 0 0 0 0,0 0 0 0 0,0 1 0 0 0,0-1 0 0 0,0 0 0 0 0,0 0 0 0 0,0 0 0 0 0,1 1 0 0 0,-1-1 0 0 0,0 0 0 0 0,0 0 0 0 0,0 0 0 0 0,0 1 0 0 0,0-1-1 0 0,0 0 1 0 0,0 0 0 0 0,0 1 0 0 0,0-1 0 0 0,0 0 0 0 0,0 0 0 0 0,0 1 0 0 0,0-1 0 0 0,0 0 2 0 0,1 11-39 0 0,-1-9 5 0 0,1 25-89 0 0,-2-23 140 0 0,1 0-1 0 0,0 0 1 0 0,0 0 0 0 0,1 0-1 0 0,-1 0 1 0 0,1 0 0 0 0,0 2-17 0 0,8 26 18 0 0,-3-9 81 0 0,1-1 0 0 0,1 0 0 0 0,0-1 0 0 0,3 2-99 0 0,-7-13 230 0 0,-3-8-45 0 0,0 1 1 0 0,1-1-1 0 0,-1 0 0 0 0,0 1 0 0 0,1-1 1 0 0,-1 0-1 0 0,1 1-185 0 0,-1-4 91 0 0,0 1-85 0 0,0 0 0 0 0,-1 0-1 0 0,1 0 1 0 0,0 0-1 0 0,0-1 1 0 0,-1 1 0 0 0,1 0-1 0 0,0-1 1 0 0,-1 1-1 0 0,1 0 1 0 0,-1-1 0 0 0,1 1-1 0 0,0-1 1 0 0,-1 1-1 0 0,1-1 1 0 0,-1 1 0 0 0,1-1-6 0 0,1-3 22 0 0,1 0 0 0 0,0-1 1 0 0,-1 1-1 0 0,0-1 1 0 0,0 1-1 0 0,-1-1 1 0 0,1 0-1 0 0,-1 0 1 0 0,0 1-1 0 0,0-1 1 0 0,-1 0-1 0 0,1-4-22 0 0,3-19 72 0 0,1-7 3 0 0,-4 25-35 0 0,0 1 1 0 0,1-1 0 0 0,1-5-41 0 0,2-3 47 0 0,-2 7-54 0 0,0 1 1 0 0,0 0-1 0 0,1 0 1 0 0,1 0 0 0 0,2-6 6 0 0,-5 14-38 0 0,0-1 1 0 0,0 0 0 0 0,0 1-1 0 0,0-1 1 0 0,0 1 0 0 0,1 0-1 0 0,-1 0 1 0 0,1 0 0 0 0,-1 0-1 0 0,1 0 1 0 0,0 0 0 0 0,0 1-1 0 0,0-1 1 0 0,0 1 0 0 0,0 0-1 0 0,0 0 1 0 0,0 0 0 0 0,0 0 0 0 0,0 0-1 0 0,1 1 1 0 0,-1-1 37 0 0,5 2-602 0 0,0-1 1 0 0,0 1-1 0 0,0 0 1 0 0,0 1-1 0 0,0 0 0 0 0,0 0 1 0 0,-1 1-1 0 0,1 0 1 0 0,-1 0-1 0 0,1 1 602 0 0,5 2-1535 0 0</inkml:trace>
  <inkml:trace contextRef="#ctx0" brushRef="#br0" timeOffset="2783.472">2157 395 7224 0 0,'0'0'330'0'0,"1"0"-7"0"0,-1-1-94 0 0,1 1-1 0 0,-1 0 1 0 0,1 0 0 0 0,-1-1-1 0 0,1 1 1 0 0,-1 0 0 0 0,1-1 0 0 0,-1 1-1 0 0,1-1 1 0 0,-1 1 0 0 0,1-1-1 0 0,-1 1 1 0 0,0-1 0 0 0,1 1-1 0 0,-1-1 1 0 0,0 1 0 0 0,1-1-1 0 0,-1 1 1 0 0,0-1 0 0 0,0 1-1 0 0,1-1 1 0 0,-1 0 0 0 0,0 1-1 0 0,0-1-228 0 0,0 0 114 0 0,0 1 0 0 0,-1-1-1 0 0,1 1 1 0 0,0-1 0 0 0,0 1-1 0 0,-1-1 1 0 0,1 1 0 0 0,0-1-1 0 0,-1 1 1 0 0,1 0 0 0 0,0-1-1 0 0,-1 1 1 0 0,1-1 0 0 0,-1 1-1 0 0,1 0 1 0 0,-1 0 0 0 0,1-1-1 0 0,-1 1 1 0 0,1 0 0 0 0,-1-1-114 0 0,-2 0 235 0 0,1 0 1 0 0,-1 0 0 0 0,0 0-1 0 0,0 1 1 0 0,0-1-1 0 0,0 0 1 0 0,1 1 0 0 0,-1 0-1 0 0,-1 0-235 0 0,-9 2 420 0 0,0 0 0 0 0,0 1 0 0 0,0 1 0 0 0,0 0-1 0 0,1 1 1 0 0,-1 0 0 0 0,1 1 0 0 0,0 0 0 0 0,-6 6-420 0 0,5-4 154 0 0,1 1 0 0 0,0 0 0 0 0,1 1 0 0 0,0 1 1 0 0,0-1-1 0 0,1 2 0 0 0,1-1 0 0 0,-5 9-154 0 0,12-18 14 0 0,1 1 0 0 0,0-1 0 0 0,-1 1 1 0 0,1-1-1 0 0,0 1 0 0 0,1 0 0 0 0,-1-1 0 0 0,0 1 0 0 0,1 0 0 0 0,0 0 0 0 0,-1-1 0 0 0,1 1 0 0 0,0 1-14 0 0,0-4 1 0 0,0 1 1 0 0,0-1-1 0 0,0 1 1 0 0,0-1-1 0 0,0 1 0 0 0,1-1 1 0 0,-1 1-1 0 0,0-1 1 0 0,0 0-1 0 0,0 1 0 0 0,0-1 1 0 0,0 1-1 0 0,1-1 1 0 0,-1 0-1 0 0,0 1 0 0 0,0-1 1 0 0,1 0-1 0 0,-1 1 1 0 0,0-1-1 0 0,0 0 0 0 0,1 1 1 0 0,-1-1-1 0 0,0 0 1 0 0,1 0-1 0 0,-1 1 0 0 0,0-1 1 0 0,1 0-1 0 0,-1 0 1 0 0,1 1-1 0 0,-1-1 0 0 0,0 0 1 0 0,1 0-1 0 0,-1 0 1 0 0,1 0-1 0 0,-1 0 0 0 0,1 0 1 0 0,-1 0-2 0 0,1 0 1 0 0,4 2 29 0 0,1-1 0 0 0,-1 0 0 0 0,1 0 0 0 0,0 0 0 0 0,-1-1 0 0 0,1 0 0 0 0,0 0 0 0 0,-1 0-1 0 0,1-1 1 0 0,-1 0 0 0 0,1 0 0 0 0,0 0 0 0 0,-1-1 0 0 0,0 0 0 0 0,5-2-30 0 0,3-1 76 0 0,-1-2 0 0 0,1 0 0 0 0,-1 0 0 0 0,0-1 1 0 0,7-6-77 0 0,-7 2-126 0 0,1 0 0 0 0,-1 0 0 0 0,-1-1 1 0 0,0-1-1 0 0,-1 0 0 0 0,0 0 1 0 0,-2-1-1 0 0,1 0 0 0 0,-2 0 0 0 0,1-3 126 0 0,9-26-705 0 0,-1-2 0 0 0,8-46 705 0 0,-20 75-37 0 0,-1 0 0 0 0,-1-1 0 0 0,0 1 1 0 0,-2 0-1 0 0,0 0 0 0 0,-1-1 0 0 0,-2-14 37 0 0,3 31 37 0 0,0 0 0 0 0,0 0-1 0 0,-1 0 1 0 0,1 0 0 0 0,0 0-1 0 0,0 0 1 0 0,0 0 0 0 0,-1 0-1 0 0,1 1 1 0 0,0-1 0 0 0,-1 0-1 0 0,1 0 1 0 0,-1 0 0 0 0,1 0-1 0 0,-1 1 1 0 0,1-1 0 0 0,-1 0-1 0 0,0 0 1 0 0,1 1 0 0 0,-1-1-1 0 0,0 0 1 0 0,0 1 0 0 0,1-1-1 0 0,-1 1 1 0 0,0-1 0 0 0,0 1-1 0 0,0 0 1 0 0,0-1 0 0 0,0 1-37 0 0,-1 0 25 0 0,1 0 0 0 0,-1 0 0 0 0,1 0-1 0 0,0 1 1 0 0,-1-1 0 0 0,1 1 0 0 0,0-1 0 0 0,-1 1 0 0 0,1-1 0 0 0,0 1 0 0 0,0 0 0 0 0,0-1 0 0 0,-1 1 0 0 0,1 0 0 0 0,0 0 0 0 0,0 0 0 0 0,0 0 0 0 0,0 0 0 0 0,1 0 0 0 0,-2 1-25 0 0,-5 9 8 0 0,-1 0 0 0 0,2 1 0 0 0,-1-1 1 0 0,2 1-1 0 0,0 1 0 0 0,-3 9-8 0 0,0-1 4 0 0,3-4 40 0 0,0 0 0 0 0,1 0 0 0 0,1 0 0 0 0,1 0 0 0 0,1 0 0 0 0,0 1-44 0 0,-4 37 296 0 0,4-38-136 0 0,0-1 0 0 0,2 0 0 0 0,0 1 0 0 0,1 3-160 0 0,1 19 366 0 0,-2-30-311 0 0,0 0 1 0 0,1 0 0 0 0,0 0-1 0 0,0 0 1 0 0,1-1 0 0 0,0 1 0 0 0,0-1-1 0 0,1 1 1 0 0,0-1 0 0 0,1-1-1 0 0,0 1 1 0 0,0-1 0 0 0,1 1-1 0 0,-1-2 1 0 0,2 1 0 0 0,-1 0 0 0 0,1-1-1 0 0,5 3-55 0 0,-9-7 8 0 0,0 0 0 0 0,0 0 0 0 0,0-1 0 0 0,1 0 0 0 0,-1 1 0 0 0,1-1 0 0 0,0 0-8 0 0,12 4 8 0 0,-14-5-227 0 0,0 1 0 0 0,0-1 0 0 0,-1 1 0 0 0,1-1 0 0 0,0 0 0 0 0,0 0 0 0 0,0 1 0 0 0,0-2 0 0 0,0 1-1 0 0,0 0 1 0 0,0 0 0 0 0,0 0 0 0 0,0-1 0 0 0,0 1 0 0 0,0-1 0 0 0,2 0 219 0 0,11-6-1279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36:49.1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3 427 5064 0 0,'0'0'232'0'0,"-1"-1"-14"0"0,0-3 129 0 0,0 3 1210 0 0,1 1 515 0 0,0 0 96 0 0,0 0-252 0 0,0 0-1145 0 0,0 0-503 0 0,0 0-99 0 0,0 0-1 0 0,0 0 60 0 0,0 0 27 0 0,1 2 8 0 0,3 2-134 0 0,0-1 0 0 0,0 1 0 0 0,0-1 0 0 0,0 1 1 0 0,0-1-1 0 0,1-1 0 0 0,0 1 0 0 0,-1-1 1 0 0,1 1-1 0 0,0-1 0 0 0,0-1 0 0 0,0 1 0 0 0,2 0-129 0 0,2-1 63 0 0,1 1-1 0 0,0-1 1 0 0,0-1-1 0 0,0 1 0 0 0,0-2 1 0 0,0 0-1 0 0,0 0 0 0 0,-1 0 1 0 0,1-1-1 0 0,6-3-62 0 0,-3 1 63 0 0,0 0 0 0 0,-1-1 0 0 0,0-1 0 0 0,0 0 0 0 0,0-1 0 0 0,-1 0-1 0 0,7-6-62 0 0,-16 11 18 0 0,1 0-1 0 0,-1 0 0 0 0,-1 0 1 0 0,1 0-1 0 0,0-1 0 0 0,0 1 0 0 0,-1 0 1 0 0,1-1-1 0 0,-1 1 0 0 0,0-1 1 0 0,0 1-1 0 0,0-1 0 0 0,0 0 0 0 0,0 1 1 0 0,-1-1-1 0 0,1 0 0 0 0,-1 0 1 0 0,1 1-1 0 0,-1-2-17 0 0,0 3 10 0 0,0-1 1 0 0,-1 0-1 0 0,1 1 0 0 0,0-1 1 0 0,0 0-1 0 0,-1 1 1 0 0,1-1-1 0 0,-1 1 0 0 0,0-1 1 0 0,1 1-1 0 0,-1-1 1 0 0,0 1-1 0 0,0-1 0 0 0,0 1 1 0 0,0 0-1 0 0,0-1 1 0 0,0 1-1 0 0,0 0 1 0 0,-1 0-1 0 0,1 0 0 0 0,0 0 1 0 0,-1 0-1 0 0,1 0 1 0 0,0 0-1 0 0,-1 0 0 0 0,1 1 1 0 0,-1-1-1 0 0,0 0 1 0 0,1 1-1 0 0,-1 0 0 0 0,1-1 1 0 0,-2 1-11 0 0,-5-1 64 0 0,0 0 1 0 0,0 1-1 0 0,0 0 1 0 0,0 0-1 0 0,0 1 0 0 0,0 0 1 0 0,0 0-1 0 0,0 1 1 0 0,1 0-1 0 0,-1 0 1 0 0,0 1-1 0 0,0 0-64 0 0,2 0 104 0 0,-1-1 0 0 0,1 2 0 0 0,0-1-1 0 0,0 1 1 0 0,0-1 0 0 0,1 2 0 0 0,-1-1 0 0 0,1 1-1 0 0,0-1 1 0 0,0 2 0 0 0,1-1 0 0 0,-1 0 0 0 0,1 1-1 0 0,0 1-103 0 0,-1 2 139 0 0,0 0 0 0 0,1 0 0 0 0,1 1 0 0 0,-1 0 0 0 0,0 4-139 0 0,4-10 0 0 0,-1 0 0 0 0,0-1 0 0 0,1 1 0 0 0,0-1 0 0 0,0 1 0 0 0,0 0 0 0 0,0-1 0 0 0,0 1-1 0 0,1 0 1 0 0,0-1 0 0 0,-1 1 0 0 0,1-1 0 0 0,1 1 0 0 0,-1-1 0 0 0,0 1 0 0 0,1-1 0 0 0,0 0 0 0 0,2 3-3 0 0,-4-4 8 0 0,1 0 0 0 0,0-1 0 0 0,0 1 0 0 0,0-1 0 0 0,0 1 0 0 0,1-1 0 0 0,-1 0 0 0 0,0 0 0 0 0,1 1 0 0 0,-1-1 0 0 0,0 0 0 0 0,1 0 0 0 0,0 0 0 0 0,-1 0 0 0 0,1 0 0 0 0,-1-1 0 0 0,2 1-5 0 0,3 2 23 0 0,-1-1-1 0 0,1 0 1 0 0,0 0 0 0 0,0-1-1 0 0,0 0 1 0 0,1 0-1 0 0,-1 0 1 0 0,0-1-1 0 0,0 0 1 0 0,0 0 0 0 0,1 0-1 0 0,-1-1 1 0 0,3-1-23 0 0,-7 2 4 0 0,5-1 23 0 0,0 0-1 0 0,0-1 1 0 0,-1 0-1 0 0,1 0 1 0 0,0-1-1 0 0,-1 0 0 0 0,0 0 1 0 0,1 0-1 0 0,-1-1-26 0 0,35-21-89 0 0,-28 16-18 0 0,0 0 1 0 0,0 1-1 0 0,4-2 107 0 0,30-18-727 0 0,-46 28 717 0 0,-1-1-1 0 0,1 0 1 0 0,0 1 0 0 0,0-1-1 0 0,-1 0 1 0 0,1 1-1 0 0,0-1 1 0 0,0 1-1 0 0,0 0 1 0 0,0-1-1 0 0,0 1 1 0 0,0 0-1 0 0,0-1 1 0 0,0 1-1 0 0,0 0 1 0 0,-1 0-1 0 0,1 0 1 0 0,0 0 0 0 0,0 0-1 0 0,0 0 1 0 0,0 0-1 0 0,0 0 1 0 0,0 0-1 0 0,0 0 1 0 0,0 1-1 0 0,0-1 11 0 0,2 1-16 0 0,-1-1 3 0 0,0 1 0 0 0,0-1 0 0 0,0 1 0 0 0,0 0-1 0 0,0 0 1 0 0,0-1 0 0 0,0 1 0 0 0,0 1-1 0 0,-1-1 1 0 0,1 0 0 0 0,0 0 0 0 0,-1 1 0 0 0,1-1-1 0 0,0 1 1 0 0,-1-1 0 0 0,0 1 0 0 0,1 0 0 0 0,-1-1-1 0 0,0 1 1 0 0,0 0 0 0 0,0 0 0 0 0,0 0 0 0 0,0 0-1 0 0,0 1 14 0 0,2 7 27 0 0,-1-1-1 0 0,0 0 1 0 0,0 1-1 0 0,-1 8-26 0 0,0-9 133 0 0,0 1-30 0 0,-1 0 0 0 0,0 0 0 0 0,-2 3-103 0 0,1 19 232 0 0,1 12-9 0 0,0-43-138 0 0,0-1-16 0 0,0 0 1 0 0,0 0 15 0 0,0 0-13 0 0,1-2-56 0 0,0 0 0 0 0,0 1 0 0 0,0-1 0 0 0,-1 0 0 0 0,1 0 0 0 0,0 0 0 0 0,-1 0 0 0 0,1 1 0 0 0,-1-1 0 0 0,1 0 0 0 0,-1 0 0 0 0,0 0 0 0 0,0-1-16 0 0,1-1 29 0 0,1-9-53 0 0,1-1 0 0 0,1 1 0 0 0,0 0 0 0 0,0 0 0 0 0,2 1 0 0 0,-1-1-1 0 0,2 1 1 0 0,0 0 0 0 0,0 0 0 0 0,3-1 24 0 0,-7 9-36 0 0,1 0 0 0 0,-1 1-1 0 0,1-1 1 0 0,0 1 0 0 0,1 0 0 0 0,-1 1 0 0 0,0-1-1 0 0,1 1 1 0 0,0-1 0 0 0,-1 1 0 0 0,1 1 0 0 0,0-1-1 0 0,4 0 37 0 0,-6 1-2 0 0,0 0 0 0 0,0 1 0 0 0,0 0 0 0 0,0 0 0 0 0,0-1 0 0 0,0 2 0 0 0,0-1 0 0 0,-1 0 0 0 0,1 1 0 0 0,0-1 0 0 0,0 1 0 0 0,0 0 0 0 0,0 0 0 0 0,0 0 0 0 0,-1 0 0 0 0,1 0 0 0 0,0 1 0 0 0,-1-1 0 0 0,1 1 0 0 0,-1 0 0 0 0,0 0 0 0 0,0 0 0 0 0,3 2 2 0 0,2 4 99 0 0,-3-4-15 0 0,0 1 0 0 0,0-1 0 0 0,-1 1 0 0 0,0 0-1 0 0,2 3-83 0 0,0 3 214 0 0,0 0-1 0 0,-1 1 0 0 0,0 0 1 0 0,-1 0-1 0 0,0 0 0 0 0,0 12-213 0 0,1-14 599 0 0,-1-15-335 0 0,4-25-238 0 0,-4 16 13 0 0,0 5-114 0 0,0-2 6 0 0,1-1 1 0 0,0 1 0 0 0,6-9 68 0 0,-8 16-42 0 0,0 1 1 0 0,0 0 0 0 0,1-1-1 0 0,-1 1 1 0 0,1 0 0 0 0,0 0 0 0 0,0 1-1 0 0,0-1 1 0 0,0 1 0 0 0,1-1-1 0 0,-1 1 1 0 0,1 0 0 0 0,0 0 41 0 0,-3 1-239 0 0,1 2 257 0 0,1-1 0 0 0,0 0 0 0 0,-1 1 0 0 0,1 0 0 0 0,-1-1 0 0 0,1 1 0 0 0,-1 0 0 0 0,1 0 0 0 0,-1 0 0 0 0,0 1 0 0 0,1-1 0 0 0,-1 1 0 0 0,0-1 0 0 0,0 1 0 0 0,0 0 0 0 0,0 0 0 0 0,0-1 0 0 0,0 1 0 0 0,-1 1 0 0 0,1-1 0 0 0,-1 0 0 0 0,1 0 0 0 0,-1 1 0 0 0,0-1 0 0 0,0 0 0 0 0,0 1 0 0 0,0 1-18 0 0,7 13 214 0 0,-6-14-197 0 0,-1-1 0 0 0,0 0 1 0 0,0 0-1 0 0,0 1 1 0 0,0-1-1 0 0,0 0 1 0 0,-1 1-1 0 0,1 0-17 0 0,7 29 117 0 0,-6-25-86 0 0,0 1 0 0 0,0-1-1 0 0,-1 1 1 0 0,1 0 0 0 0,-1 4-31 0 0,-1-10-119 0 0,0 0 1 0 0,0-1 0 0 0,0 1-1 0 0,1 0 1 0 0,-1 0-1 0 0,1-1 1 0 0,0 1 0 0 0,-1 0-1 0 0,1-1 1 0 0,0 1 0 0 0,0-1-1 0 0,0 1 1 0 0,0 0 118 0 0,5-2-822 0 0,-4 0-5433 0 0,-2 0-614 0 0</inkml:trace>
  <inkml:trace contextRef="#ctx0" brushRef="#br0" timeOffset="256.567">1032 405 3680 0 0,'0'0'167'0'0,"0"0"563"0"0,0 0 2263 0 0,3 2 3756 0 0,7 5-66 0 0,1 9-5452 0 0,-8-12-946 0 0,0 0 0 0 0,0 0 0 0 0,-1 1 0 0 0,0-1 0 0 0,1 1 0 0 0,0 2-285 0 0,-3-6 44 0 0,0 0 1 0 0,1 0-1 0 0,-1 0 0 0 0,1 0 0 0 0,-1 0 0 0 0,1 0 0 0 0,0 0 1 0 0,-1 0-1 0 0,1 0 0 0 0,0 0 0 0 0,0 0 0 0 0,0-1 0 0 0,-1 1 0 0 0,2 0-44 0 0,-1 0 18 0 0,0-1-1 0 0,0 1 0 0 0,-1-1 0 0 0,1 1 1 0 0,0 0-1 0 0,-1-1 0 0 0,1 1 0 0 0,-1 0 1 0 0,1 0-1 0 0,-1-1 0 0 0,1 1 0 0 0,-1 0 1 0 0,1 0-1 0 0,-1 0 0 0 0,0-1 0 0 0,1 1 1 0 0,-1 0-1 0 0,0 0 0 0 0,0 0 0 0 0,0 0 1 0 0,1 0-1 0 0,-1 0 0 0 0,0 0 0 0 0,0 0-17 0 0,0 5 62 0 0,0-5-124 0 0,1 1 0 0 0,-1 0 0 0 0,0-1-1 0 0,0 1 1 0 0,0-1 0 0 0,0 1 0 0 0,0 0 0 0 0,0-1-1 0 0,-1 1 1 0 0,1 1 62 0 0,-1-4-1509 0 0,-2-1-414 0 0</inkml:trace>
  <inkml:trace contextRef="#ctx0" brushRef="#br0" timeOffset="423.239">1004 184 8752 0 0,'1'-1'85'0'0,"0"1"0"0"0,0-1 1 0 0,-1 1-1 0 0,1-1 0 0 0,-1 1 0 0 0,1-1 1 0 0,0 0-1 0 0,-1 1 0 0 0,1-1 0 0 0,-1 0 1 0 0,0 1-1 0 0,1-1 0 0 0,-1 0 1 0 0,1 1-1 0 0,-1-1 0 0 0,0 0 0 0 0,0 0 1 0 0,1 0-1 0 0,-1 1 0 0 0,0-1 0 0 0,0 0 1 0 0,0 0-1 0 0,0 0 0 0 0,0 0 0 0 0,0 0-85 0 0,-7-23 5535 0 0,6 22-5290 0 0,0-1 0 0 0,0 0 0 0 0,0 0 0 0 0,0 0-1 0 0,1 0 1 0 0,-1-2-245 0 0,1 5-6455 0 0</inkml:trace>
  <inkml:trace contextRef="#ctx0" brushRef="#br0" timeOffset="751.992">1270 70 11056 0 0,'0'0'505'0'0,"0"0"-9"0"0,3 8-84 0 0,0-1 728 0 0,-1 0 0 0 0,0 1 0 0 0,0-1 0 0 0,-1 1 1 0 0,1 4-1141 0 0,-1 0 652 0 0,-1 1 0 0 0,0-1 0 0 0,-1 2-652 0 0,-23 255 4121 0 0,23-157-3898 0 0,1-61-46 0 0,2-44-116 0 0,0 12-1379 0 0,-1-21-41 0 0,7-6-361 0 0</inkml:trace>
  <inkml:trace contextRef="#ctx0" brushRef="#br0" timeOffset="1070.259">1489 72 17279 0 0,'0'0'794'0'0,"0"0"-22"0"0,0 1-496 0 0,1 24-110 0 0,1 14 466 0 0,-8 69 1658 0 0,2-15-840 0 0,2-45-992 0 0,2-29-383 0 0,-1 0-1 0 0,-1 0 1 0 0,0 0-1 0 0,-2 0 1 0 0,0 2-75 0 0,0 3-51 0 0,-2-20-1349 0 0,0-2-4217 0 0,0-1-1869 0 0</inkml:trace>
  <inkml:trace contextRef="#ctx0" brushRef="#br0" timeOffset="1390.835">1220 342 16559 0 0,'7'-5'1252'0'0,"1"1"-931"0"0,0 0 0 0 0,0 0-1 0 0,1 0 1 0 0,-1 1 0 0 0,1 0-1 0 0,0 1 1 0 0,0 0 0 0 0,0 0-1 0 0,6 1-320 0 0,21-2 2956 0 0,31 3-2956 0 0,-38 0 2 0 0,17 1 208 0 0,0 2 0 0 0,2 2-210 0 0,35 11-4238 0 0,-72-12 2752 0 0</inkml:trace>
  <inkml:trace contextRef="#ctx0" brushRef="#br0" timeOffset="1622.523">1701 427 10136 0 0,'0'0'777'0'0,"8"4"520"0"0,-2-1-784 0 0,0 0 0 0 0,0-1 1 0 0,0 0-1 0 0,0 1 0 0 0,0-2 0 0 0,1 1 0 0 0,-1-1 0 0 0,1 0 0 0 0,-1 0 0 0 0,1-1 0 0 0,-1 0 0 0 0,1 0-513 0 0,10-1 293 0 0,0 0 0 0 0,0-1-1 0 0,-1-1 1 0 0,1-1-1 0 0,-1 0 1 0 0,0-1-1 0 0,8-4-292 0 0,-22 8 17 0 0,1 0 0 0 0,-1 0 0 0 0,1-1 0 0 0,-1 1 0 0 0,0-1 0 0 0,1 1 0 0 0,-1-1 0 0 0,0 0 0 0 0,1-1-17 0 0,-2 2 14 0 0,0 0 0 0 0,0 0 0 0 0,0 0 0 0 0,-1 0 0 0 0,1 0 0 0 0,-1 0 0 0 0,1 0 1 0 0,-1 0-1 0 0,1 0 0 0 0,-1 0 0 0 0,1 0 0 0 0,-1 0 0 0 0,0-1 0 0 0,0 1 0 0 0,0 0 0 0 0,1 0 0 0 0,-1 0 0 0 0,0 0 0 0 0,0-1 0 0 0,-1 1 0 0 0,1-1-14 0 0,-1-2 23 0 0,1 2-11 0 0,0 1-1 0 0,0 0 0 0 0,-1 0 1 0 0,1-1-1 0 0,0 1 0 0 0,-1 0 1 0 0,1 0-1 0 0,-1 0 1 0 0,1 0-1 0 0,-1-1 0 0 0,0 1 1 0 0,1 0-1 0 0,-1 0 1 0 0,0 0-1 0 0,0 0 0 0 0,0 0 1 0 0,1 1-1 0 0,-1-1 0 0 0,0 0 1 0 0,0 0-1 0 0,0 0 1 0 0,-1 1-1 0 0,1-1 0 0 0,0 0-11 0 0,-4 0 33 0 0,1-1-1 0 0,0 1 0 0 0,-1-1 1 0 0,1 1-1 0 0,-1 0 1 0 0,1 1-1 0 0,-1-1 0 0 0,1 1 1 0 0,-1 0-1 0 0,1 0 0 0 0,-1 1 1 0 0,0-1-1 0 0,1 1 1 0 0,0 0-1 0 0,-1 0 0 0 0,1 0 1 0 0,-1 1-1 0 0,1 0 0 0 0,0 0 1 0 0,-1 0-33 0 0,-1 1 91 0 0,0 1 1 0 0,0-1-1 0 0,0 1 0 0 0,0 1 1 0 0,1-1-1 0 0,0 1 0 0 0,0 0 1 0 0,0 0-1 0 0,0 1 1 0 0,1-1-1 0 0,0 1 0 0 0,-3 4-91 0 0,5-6 87 0 0,0 0 0 0 0,0 1 0 0 0,0-1 0 0 0,0 1-1 0 0,0-1 1 0 0,1 1 0 0 0,0 0 0 0 0,0-1 0 0 0,0 1 0 0 0,1 2-87 0 0,0-4 18 0 0,0-1 1 0 0,1 1 0 0 0,-1 0 0 0 0,1-1 0 0 0,-1 1 0 0 0,1 0 0 0 0,0-1 0 0 0,0 1-1 0 0,0-1 1 0 0,1 1 0 0 0,-1-1 0 0 0,0 1 0 0 0,1-1 0 0 0,0 0 0 0 0,-1 0 0 0 0,1 0-1 0 0,0 0 1 0 0,2 1-19 0 0,1 2 38 0 0,1-1 0 0 0,0 0 0 0 0,-1 0 0 0 0,2-1 0 0 0,-1 0 1 0 0,0 0-1 0 0,1 0 0 0 0,-1-1 0 0 0,1 0 0 0 0,0 0 0 0 0,-1 0 0 0 0,1-1 0 0 0,0 0 0 0 0,6-1-38 0 0,12 1-891 0 0,0-2 1 0 0,0-1-1 0 0,12-3 891 0 0,-32 4-397 0 0,17-1-1051 0 0</inkml:trace>
  <inkml:trace contextRef="#ctx0" brushRef="#br0" timeOffset="2053.542">2284 361 17935 0 0,'-5'1'179'0'0,"0"-1"-1"0"0,0 1 0 0 0,0 0 0 0 0,0 0 0 0 0,0 1 0 0 0,0 0 0 0 0,0-1 0 0 0,1 2 0 0 0,-1-1 0 0 0,1 0 0 0 0,-1 1 0 0 0,-2 2-178 0 0,-3 3 230 0 0,0 0 1 0 0,1 0-1 0 0,0 1 0 0 0,-6 8-230 0 0,12-13 87 0 0,0-1 1 0 0,1 1 0 0 0,-1 0 0 0 0,1 0 0 0 0,0-1-1 0 0,1 1 1 0 0,-1 1 0 0 0,1-1 0 0 0,-1 0-1 0 0,1 0 1 0 0,1 1 0 0 0,-1-1 0 0 0,0 0 0 0 0,1 1-1 0 0,0-1 1 0 0,0 0 0 0 0,1 1 0 0 0,-1-1-88 0 0,1 11 57 0 0,-1-14-50 0 0,0 1 0 0 0,0-1 0 0 0,0 0 0 0 0,0 1 0 0 0,0-1 0 0 0,1 1 0 0 0,-1-1 0 0 0,0 0 0 0 0,0 1 0 0 0,1-1 0 0 0,-1 0 0 0 0,1 0 0 0 0,-1 1 0 0 0,1-1 0 0 0,0 0 0 0 0,0 0 0 0 0,-1 0 0 0 0,1 0 1 0 0,0 0-1 0 0,0 0 0 0 0,0 0 0 0 0,0 0 0 0 0,0 0 0 0 0,0 0 0 0 0,0 0 0 0 0,0 0 0 0 0,1-1 0 0 0,-1 1 0 0 0,0-1 0 0 0,0 1 0 0 0,1-1 0 0 0,-1 1 0 0 0,1-1-7 0 0,2 2 33 0 0,1-1 0 0 0,0 0 0 0 0,0 0 0 0 0,0 0 0 0 0,0-1 0 0 0,0 0 0 0 0,1 0 0 0 0,-1 0 0 0 0,0 0 0 0 0,0-1 0 0 0,0 0 0 0 0,0 0 0 0 0,0 0 0 0 0,-1-1 0 0 0,1 1 1 0 0,0-1-1 0 0,0 0 0 0 0,-1-1 0 0 0,3-1-33 0 0,0 0 55 0 0,-1-1 0 0 0,1 0 0 0 0,-1 0 0 0 0,0-1 0 0 0,0 0 0 0 0,0 0 0 0 0,-1 0 0 0 0,0-1 0 0 0,0 1 0 0 0,-1-1 0 0 0,4-7-55 0 0,-1-1-166 0 0,0 1 0 0 0,-1-1-1 0 0,0 0 1 0 0,2-15 166 0 0,16-59-1290 0 0,-15 61 373 0 0,-1-1 0 0 0,-2 0 0 0 0,0 0-1 0 0,0-21 918 0 0,-5 24-659 0 0,2-29 96 0 0,-4 50 766 0 0,1 1 1 0 0,0-1 0 0 0,-1 1-1 0 0,0-1 1 0 0,0 1-1 0 0,0 0 1 0 0,-1-1 0 0 0,1 1-1 0 0,-1 0 1 0 0,-1-1-204 0 0,3 4 458 0 0,0 1-11 0 0,-3 7 406 0 0,-2 7-667 0 0,1 1 0 0 0,0-1-1 0 0,0 1 1 0 0,2 0-1 0 0,0 1 1 0 0,0 0-186 0 0,0 38 85 0 0,2 3-85 0 0,0-27 208 0 0,10 199 1465 0 0,-10-220-1610 0 0,1 0 0 0 0,1-1 0 0 0,-1 1 0 0 0,1-1 0 0 0,1 1 0 0 0,-1-1 0 0 0,2 2-63 0 0,-3-8-125 0 0,0 1 1 0 0,1-1-1 0 0,-1 0 1 0 0,0 0-1 0 0,1 0 1 0 0,-1 0-1 0 0,1 0 1 0 0,0 0-1 0 0,0-1 1 0 0,0 1-1 0 0,0 0 1 0 0,0-1-1 0 0,0 0 1 0 0,0 1-1 0 0,0-1 1 0 0,1 0-1 0 0,-1 0 1 0 0,0 0-1 0 0,1 0 1 0 0,-1-1-1 0 0,1 1 1 0 0,-1-1-1 0 0,1 1 1 0 0,-1-1-1 0 0,1 0 1 0 0,-1 0 0 0 0,1 0-1 0 0,0 0 125 0 0,31-5-1783 0 0,3-2-9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36:58.2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324 399 10824 0 0,'-1'-2'149'0'0,"-1"-1"-1"0"0,1 0 1 0 0,-1 0 0 0 0,1 0 0 0 0,0-1 0 0 0,0 1 0 0 0,1 0-1 0 0,-1 0 1 0 0,0-1-149 0 0,1 2 51 0 0,0-1 1 0 0,-1 1-1 0 0,1-1 0 0 0,-1 1 0 0 0,0 0 0 0 0,1-1 0 0 0,-1 1 0 0 0,0 0 1 0 0,-1-1-1 0 0,1 1 0 0 0,0 0 0 0 0,-1 0 0 0 0,1 0 0 0 0,-1 0 1 0 0,1 0-1 0 0,-1 1 0 0 0,-1-2-51 0 0,-3-1 404 0 0,0-1-1 0 0,0 1 1 0 0,0 0-1 0 0,-1 1 1 0 0,0-1-1 0 0,1 1 1 0 0,-1 1 0 0 0,-1-1-1 0 0,1 1 1 0 0,-1 0-404 0 0,0 1 248 0 0,0 0 0 0 0,-1 0 0 0 0,1 1 0 0 0,0 1 0 0 0,0-1 0 0 0,-1 1 0 0 0,1 0 0 0 0,0 1 1 0 0,0 0-1 0 0,0 0 0 0 0,1 1 0 0 0,-1 0 0 0 0,0 0 0 0 0,1 1 0 0 0,0 0 0 0 0,0 0 0 0 0,0 1-248 0 0,0-1 79 0 0,1 1-1 0 0,1 0 1 0 0,-1 0-1 0 0,1 0 1 0 0,0 0 0 0 0,0 1-1 0 0,0 0 1 0 0,1 0-1 0 0,0 0 1 0 0,0 1 0 0 0,0-1-1 0 0,1 1 1 0 0,0 0-1 0 0,0 0 1 0 0,1 0 0 0 0,0 0-1 0 0,0 0 1 0 0,1 1-1 0 0,0-1-78 0 0,1-2 24 0 0,0-1-1 0 0,0 0 0 0 0,0 1 0 0 0,1-1 1 0 0,-1 0-1 0 0,1 0 0 0 0,0 1 0 0 0,1-1 1 0 0,-1 0-1 0 0,1 0 0 0 0,-1 0 0 0 0,1 0 1 0 0,1-1-1 0 0,-1 1 0 0 0,2 2-23 0 0,-2-3 7 0 0,0-1-1 0 0,0 0 0 0 0,0 0 1 0 0,0 0-1 0 0,0 0 0 0 0,0-1 1 0 0,0 1-1 0 0,1 0 0 0 0,-1-1 1 0 0,0 0-1 0 0,1 1 1 0 0,0-1-1 0 0,-1 0 0 0 0,1 0 1 0 0,0-1-1 0 0,-1 1 0 0 0,1-1 1 0 0,0 1-1 0 0,0-1 0 0 0,-1 0 1 0 0,1 0-1 0 0,0 0 1 0 0,0 0-1 0 0,0 0 0 0 0,0-1-6 0 0,5-1 78 0 0,1 0-1 0 0,-1 0 1 0 0,0-1-1 0 0,0-1 1 0 0,0 1 0 0 0,0-1-1 0 0,-1-1 1 0 0,1 1-1 0 0,-1-1 1 0 0,2-2-78 0 0,1-2 19 0 0,0 0 0 0 0,-1-1 0 0 0,0 0 0 0 0,0-1 1 0 0,-1 1-1 0 0,2-5-19 0 0,10-21-254 0 0,-1-1 0 0 0,-2-1 0 0 0,11-35 254 0 0,-26 68-26 0 0,7-19-145 0 0,0 0 0 0 0,-2-1 0 0 0,-1 0 0 0 0,-1-1 0 0 0,-1-3 171 0 0,0-1-110 0 0,1-11 126 0 0,-5 40 69 0 0,0 1 12 0 0,0 0-6 0 0,-1 1-78 0 0,0 0-1 0 0,0 0 1 0 0,0 0 0 0 0,1 1-1 0 0,-1-1 1 0 0,0 0 0 0 0,1 0-1 0 0,-1 1 1 0 0,1-1 0 0 0,-1 0-1 0 0,1 1 1 0 0,-1 0-13 0 0,0 0 5 0 0,-7 19 10 0 0,1 1 1 0 0,1-1-1 0 0,1 1 0 0 0,0 0 0 0 0,2 0 0 0 0,0 6-15 0 0,1 1 23 0 0,0-15 50 0 0,1 0-1 0 0,0 0 1 0 0,1 1 0 0 0,1-1 0 0 0,0 0-1 0 0,1 0 1 0 0,1 3-73 0 0,-1-8 74 0 0,1-1 1 0 0,0 1 0 0 0,0-1-1 0 0,1 0 1 0 0,0 0-1 0 0,0 0 1 0 0,4 6-75 0 0,-6-11 11 0 0,1-1 1 0 0,-1 1 0 0 0,0 0 0 0 0,1-1 0 0 0,-1 0-1 0 0,1 1 1 0 0,0-1 0 0 0,-1 0 0 0 0,1-1 0 0 0,0 1-1 0 0,0 0 1 0 0,0-1 0 0 0,1 1 0 0 0,-1-1 0 0 0,0 0-1 0 0,1 0 1 0 0,-1-1 0 0 0,0 1 0 0 0,1-1-1 0 0,-1 1 1 0 0,2-1-12 0 0,2 0 16 0 0,-1 0-1 0 0,1 0 1 0 0,0-1-1 0 0,0 0 1 0 0,0 0-1 0 0,-1-1 1 0 0,1 0-1 0 0,0 0 1 0 0,-1 0-1 0 0,0-1 1 0 0,1 0-1 0 0,-1 0 1 0 0,0-1-1 0 0,-1 1 1 0 0,1-1-1 0 0,3-3-15 0 0,-4 2-3 0 0,0 1-1 0 0,0-1 1 0 0,0 1-1 0 0,0-2 1 0 0,-1 1-1 0 0,0 0 1 0 0,0-1-1 0 0,-1 0 0 0 0,1 0 1 0 0,-1 0-1 0 0,0 0 1 0 0,-1 0-1 0 0,1-1 1 0 0,-1 1-1 0 0,-1-1 1 0 0,1 0-1 0 0,-1-4 4 0 0,-1 7-3 0 0,0 1-1 0 0,0 0 0 0 0,0 0 1 0 0,-1 0-1 0 0,0 0 0 0 0,1 0 1 0 0,-1 0-1 0 0,-1 0 0 0 0,1 0 1 0 0,0 0-1 0 0,-1 0 1 0 0,1 1-1 0 0,-1-1 0 0 0,0 0 4 0 0,2 2-1 0 0,-1 0 1 0 0,0 0-1 0 0,1 1 0 0 0,-1-1 0 0 0,0 0 0 0 0,0 0 0 0 0,0 0 0 0 0,1 0 0 0 0,-1 1 1 0 0,0-1-1 0 0,0 0 0 0 0,0 1 0 0 0,0-1 0 0 0,-1 1 0 0 0,1-1 0 0 0,0 1 0 0 0,0 0 1 0 0,0-1-1 0 0,0 1 0 0 0,0 0 0 0 0,0 0 0 0 0,-1 0 0 0 0,1 0 0 0 0,0 0 1 0 0,0 0-1 0 0,0 0 0 0 0,-1 0 0 0 0,1 0 0 0 0,0 0 0 0 0,0 1 0 0 0,0-1 0 0 0,0 1 1 0 0,0-1-1 0 0,0 1 0 0 0,0-1 0 0 0,0 1 0 0 0,0-1 0 0 0,-1 2 1 0 0,-7 4 13 0 0,1 0 0 0 0,-1 1-1 0 0,2 0 1 0 0,-5 5-13 0 0,10-10 4 0 0,-1 1 1 0 0,1 0-1 0 0,0 0 1 0 0,0 0-1 0 0,1 0 1 0 0,-1 1-1 0 0,1-1 0 0 0,0 0 1 0 0,-1 1-1 0 0,1-1 1 0 0,1 1-1 0 0,-1-1 1 0 0,0 1-1 0 0,1-1 1 0 0,0 3-5 0 0,0 1 24 0 0,0-1 0 0 0,0 0 0 0 0,1 0 0 0 0,0 0 1 0 0,0 0-1 0 0,1 0 0 0 0,0 0 0 0 0,0 0 0 0 0,0 0-24 0 0,0-2 6 0 0,1 0 0 0 0,-1 0 0 0 0,1 0 1 0 0,-1-1-1 0 0,1 1 0 0 0,0-1 0 0 0,1 1 0 0 0,-1-1 0 0 0,0 0 0 0 0,1-1 0 0 0,0 1 0 0 0,1 1-6 0 0,4 0 23 0 0,1 1-1 0 0,-1-2 1 0 0,1 1-1 0 0,-1-1 1 0 0,1 0-1 0 0,0-1 1 0 0,0 0-1 0 0,1-1 1 0 0,5 0-23 0 0,-5 0-22 0 0,0-1 0 0 0,0-1 0 0 0,4-1 22 0 0,2 1-103 0 0,-3-1-508 0 0,0 0 0 0 0,0-1 0 0 0,7-2 611 0 0,4-2-6341 0 0,-7 4-822 0 0</inkml:trace>
  <inkml:trace contextRef="#ctx0" brushRef="#br0" timeOffset="318.845">1014 206 13824 0 0,'0'0'1061'0'0,"-15"-3"960"0"0,8 4-1548 0 0,1 0 0 0 0,-1 1 0 0 0,1-1 0 0 0,-1 1 0 0 0,1 0 0 0 0,0 1 1 0 0,0 0-1 0 0,0 0 0 0 0,0 0 0 0 0,-5 4-473 0 0,-15 7 1138 0 0,19-9-956 0 0,-1 0 0 0 0,1 0 0 0 0,0 1-1 0 0,0 0 1 0 0,1 0 0 0 0,-1 1 0 0 0,2-1-1 0 0,-1 1 1 0 0,0 1-182 0 0,2-2 27 0 0,0 0 0 0 0,1 0 0 0 0,-1 1 0 0 0,1-1 0 0 0,-1 5-27 0 0,4-9 7 0 0,-1 0-1 0 0,0 0 1 0 0,1 1-1 0 0,-1-1 1 0 0,1 0-1 0 0,0 0 1 0 0,0 1-1 0 0,0-1 1 0 0,0 0-1 0 0,0 1 1 0 0,1-1-1 0 0,-1 0 1 0 0,0 0-1 0 0,1 1 1 0 0,0-1-1 0 0,0 0 1 0 0,0 0-1 0 0,0 1-6 0 0,2 1 9 0 0,-1 0-1 0 0,1 0 0 0 0,0-1 1 0 0,0 1-1 0 0,1-1 0 0 0,-1 0 1 0 0,1 0-1 0 0,0 0 0 0 0,-1 0 1 0 0,1-1-1 0 0,1 1 0 0 0,0-1-8 0 0,9 5 69 0 0,1-1-1 0 0,14 3-68 0 0,-26-8 3 0 0,3 1 2 0 0,0-1-1 0 0,0 0 1 0 0,1 0-1 0 0,-1 0 0 0 0,0-1 1 0 0,1 0-1 0 0,-1-1 1 0 0,1 1-1 0 0,2-2-4 0 0,6-1-184 0 0,0 0 0 0 0,0-2 0 0 0,5-1 184 0 0,-8 0-968 0 0,1 0 0 0 0,-1 0 0 0 0,0-1 0 0 0,8-6 968 0 0,1-1-1312 0 0</inkml:trace>
  <inkml:trace contextRef="#ctx0" brushRef="#br0" timeOffset="597.698">1326 1 17279 0 0,'0'0'396'0'0,"-2"8"528"0"0,-3 15-374 0 0,1 0-1 0 0,2 0 0 0 0,0 0 1 0 0,2 1-1 0 0,0-1 0 0 0,2 1-549 0 0,5 70 2760 0 0,-4 4-2760 0 0,-2-26 314 0 0,0-60-264 0 0,-1-10-48 0 0,0 0 1 0 0,1 0-1 0 0,-1 0 1 0 0,0 0-1 0 0,0 0 1 0 0,0 1-1 0 0,-1-1 1 0 0,1 0 0 0 0,0 0-1 0 0,-1 0 1 0 0,1 0-1 0 0,-1 0 1 0 0,0 0-1 0 0,0 0 1 0 0,0 0-1 0 0,0 0 1 0 0,0 0-3 0 0,0-1-265 0 0,1-1-21 0 0,-7 0-1879 0 0,1-2 74 0 0</inkml:trace>
  <inkml:trace contextRef="#ctx0" brushRef="#br0" timeOffset="1222.708">1370 167 3224 0 0,'2'0'143'0'0,"91"19"2452"0"0,-77-16-684 0 0,-10-1-1323 0 0,32 5 4565 0 0,25 0-5153 0 0,-21-4 1364 0 0,0-3-1 0 0,0-1 1 0 0,7-3-1364 0 0,-20-2 320 0 0,-17 3-15 0 0,-10 1 510 0 0,-14-2-323 0 0,8 2-402 0 0,0 1 0 0 0,0 0-1 0 0,0 0 1 0 0,0 0 0 0 0,0 0 0 0 0,0 1 0 0 0,0 0 0 0 0,0 0 0 0 0,-4 0-90 0 0,-16 3 377 0 0,1 0 0 0 0,-16 6-377 0 0,32-7 76 0 0,0 0 1 0 0,0 0 0 0 0,0 1 0 0 0,0 0-1 0 0,1 0 1 0 0,0 1 0 0 0,-1 0 0 0 0,1 0 0 0 0,1 0-1 0 0,-6 6-76 0 0,-16 13 263 0 0,21-18-195 0 0,0 0 0 0 0,0 1 1 0 0,0-1-1 0 0,1 1 0 0 0,0 0 0 0 0,-2 4-68 0 0,6-8 0 0 0,-1 0 1 0 0,0 1 0 0 0,0 0 0 0 0,1 0 1 0 0,-1 0-1 0 0,1 0 0 0 0,0 0 0 0 0,0 0 0 0 0,0 0 0 0 0,0 0 0 0 0,0 2-1 0 0,2-4 43 0 0,0 1-34 0 0,0-1 0 0 0,0 1 1 0 0,1-1-1 0 0,-1 0 0 0 0,1 0 1 0 0,0 0-1 0 0,-1 0 0 0 0,1 0 1 0 0,0 0-1 0 0,-1 0 1 0 0,1 0-1 0 0,0 0 0 0 0,0-1 1 0 0,0 1-1 0 0,0-1 0 0 0,0 0 1 0 0,0 1-1 0 0,0-1 0 0 0,0 0 1 0 0,-1 0-1 0 0,1 0 0 0 0,0 0 1 0 0,0-1-1 0 0,0 1 1 0 0,0 0-1 0 0,0-1 0 0 0,1 0-9 0 0,5-2 28 0 0,1 0-1 0 0,0 0 0 0 0,-1-1 1 0 0,0-1-1 0 0,1 1-27 0 0,-7 2 8 0 0,2 0-1 0 0,12-6 25 0 0,0-2-1 0 0,-1 0 0 0 0,11-10-31 0 0,-5 3-94 0 0,1 1-1 0 0,1 1 0 0 0,0 1 1 0 0,0 1-1 0 0,3 0 95 0 0,-22 12-11 0 0,1 0-1 0 0,-1-1 1 0 0,1 2 0 0 0,-1-1-1 0 0,1 0 1 0 0,0 1 0 0 0,-1 0-1 0 0,1 0 1 0 0,0 1 0 0 0,-1-1-1 0 0,1 1 1 0 0,0 0 0 0 0,-1 0-1 0 0,2 1 12 0 0,-3-1-5 0 0,0 0-1 0 0,-1 1 1 0 0,1-1-1 0 0,-1 1 1 0 0,1-1-1 0 0,-1 1 1 0 0,0 0-1 0 0,0 0 0 0 0,0 0 1 0 0,0 0-1 0 0,0 0 1 0 0,0 0-1 0 0,0 2 6 0 0,2 0-12 0 0,-1 1 0 0 0,0 0 0 0 0,-1 0 0 0 0,1 0 0 0 0,-1 0 0 0 0,1 4 12 0 0,1 6 136 0 0,0 1-1 0 0,-1 0 0 0 0,0 0 0 0 0,-1 0 1 0 0,-1 0-1 0 0,-1 0 0 0 0,0 0 0 0 0,-1 1 1 0 0,-1 2-136 0 0,-6 8 468 0 0,7-26-404 0 0,0-1-46 0 0,1-1 0 0 0,-1 1 1 0 0,0 0-1 0 0,0 0 0 0 0,0 0 1 0 0,1-1-1 0 0,-1 1 1 0 0,0 0-1 0 0,0-1 0 0 0,1 1 1 0 0,-1-1-1 0 0,0 1 0 0 0,1-1 1 0 0,-1 1-1 0 0,1-1 0 0 0,-1 1 1 0 0,1-1-1 0 0,-1 0 1 0 0,1 1-1 0 0,-1-1 0 0 0,1 0 1 0 0,-1 0-1 0 0,1 1 0 0 0,0-1 1 0 0,-1 0-1 0 0,1 0-18 0 0,-7-23 196 0 0,5 15-131 0 0,1 4-49 0 0,0 1 0 0 0,1-1 0 0 0,0 1 0 0 0,0-1 0 0 0,0 0 0 0 0,0 1 0 0 0,0-1 0 0 0,1 0 0 0 0,0 1-16 0 0,12-42 112 0 0,-9 33-145 0 0,2 0 0 0 0,-1 0-1 0 0,2 1 1 0 0,-1-1 0 0 0,2 2-1 0 0,3-5 34 0 0,-6 8-66 0 0,1 0 0 0 0,0 1 0 0 0,1 0 0 0 0,0 0 1 0 0,0 0-1 0 0,0 1 0 0 0,1 0 0 0 0,0 1 0 0 0,0 0 0 0 0,1 0 0 0 0,2-1 66 0 0,0 1-332 0 0,1 0 1 0 0,1 1-1 0 0,-1 1 0 0 0,0 0 1 0 0,6 0 331 0 0,17 1-6864 0 0,-19 2 96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37:49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155 151 6992 0 0,'0'0'322'0'0,"0"0"-7"0"0,0-14-192 0 0,-6-6 831 0 0,5 17-558 0 0,-1 0-1 0 0,1-1 1 0 0,0 1 0 0 0,1-1 0 0 0,-1 1 0 0 0,1-1-1 0 0,-1 1 1 0 0,1-1 0 0 0,0 0 0 0 0,1-2-396 0 0,-1 5 45 0 0,0 0-1 0 0,0 1 1 0 0,1-1 0 0 0,-1 0 0 0 0,0 1 0 0 0,1-1 0 0 0,-1 0 0 0 0,0 1 0 0 0,1-1 0 0 0,-1 1 0 0 0,1-1 0 0 0,-1 1 0 0 0,1-1 0 0 0,-1 1-1 0 0,1-1 1 0 0,-1 1 0 0 0,1-1-45 0 0,0 1 39 0 0,-1-1-1 0 0,1 1 0 0 0,-1 0 1 0 0,1-1-1 0 0,-1 1 0 0 0,0-1 0 0 0,1 1 1 0 0,-1 0-1 0 0,0-1 0 0 0,1 1 1 0 0,-1-1-1 0 0,0 1 0 0 0,1-1 0 0 0,-1 1 1 0 0,0-1-1 0 0,0 0 0 0 0,0 1 1 0 0,0-1-1 0 0,1 1 0 0 0,-1-1 1 0 0,0 0-39 0 0,0 0 68 0 0,0 0 0 0 0,0 0 0 0 0,1 0 1 0 0,-1 0-1 0 0,0 0 0 0 0,1 0 1 0 0,-1 0-1 0 0,1 0 0 0 0,-1 0 1 0 0,1 1-1 0 0,-1-1 0 0 0,1 0 0 0 0,0 0 1 0 0,-1 0-1 0 0,1 1 0 0 0,0-1 1 0 0,0 0-1 0 0,0 0-68 0 0,-1 1 27 0 0,1 0 0 0 0,-1 0 0 0 0,1-1 0 0 0,-1 1-1 0 0,1-1 1 0 0,-1 1 0 0 0,1 0 0 0 0,-1-1 0 0 0,0 1 0 0 0,1-1 0 0 0,-1 1 0 0 0,0-1 0 0 0,1 1 0 0 0,-1-1 0 0 0,0 1 0 0 0,0-1 0 0 0,1 1 0 0 0,-1-1-1 0 0,0 0 1 0 0,0 1 0 0 0,0-1 0 0 0,0 1 0 0 0,0-1 0 0 0,0 0 0 0 0,0 1 0 0 0,0-1 0 0 0,0 1 0 0 0,0-1 0 0 0,0 0 0 0 0,0 1 0 0 0,0-1-27 0 0,-1 1 16 0 0,1-1 1 0 0,0 1 0 0 0,0 0-1 0 0,0-1 1 0 0,0 1 0 0 0,-1 0-1 0 0,1-1 1 0 0,0 1 0 0 0,0 0-1 0 0,0-1 1 0 0,0 1 0 0 0,0-1 0 0 0,0 1-1 0 0,0 0 1 0 0,0-1 0 0 0,0 1-1 0 0,0 0 1 0 0,0-1 0 0 0,0 1-1 0 0,0 0 1 0 0,0-1 0 0 0,1 1 0 0 0,-1-1-1 0 0,0 1 1 0 0,0 0 0 0 0,0-1-1 0 0,0 1 1 0 0,1 0 0 0 0,-1-1-17 0 0,3-8 2555 0 0,-8 10-1464 0 0,4 2-1059 0 0,-1-1 0 0 0,1 0 0 0 0,-1 1 1 0 0,1-1-1 0 0,0 1 0 0 0,0-1 0 0 0,0 1 0 0 0,0-1 0 0 0,0 1 0 0 0,0 0 0 0 0,1 0-32 0 0,-1 0 4 0 0,1-1 0 0 0,0 0 0 0 0,-1 0 0 0 0,0 0 0 0 0,1 1-1 0 0,-1-1 1 0 0,0 0 0 0 0,0 0 0 0 0,0 0 0 0 0,-1 0 0 0 0,1-1-1 0 0,0 1 1 0 0,-1 0 0 0 0,1 0 0 0 0,-1-1 0 0 0,1 1 0 0 0,-1-1-4 0 0,-13 18 18 0 0,0 12-18 0 0,-4 8 11 0 0,0-1 41 0 0,14-28-48 0 0,0 1 0 0 0,0-1 0 0 0,-2 2-4 0 0,2-6 8 0 0,1 1-1 0 0,0 0 1 0 0,0 0 0 0 0,1 1-1 0 0,-1-1 1 0 0,2 1-1 0 0,-2 4-7 0 0,-5 11 56 0 0,0 4 157 0 0,9-26-201 0 0,-1 1 0 0 0,1-1 0 0 0,0 1 0 0 0,0 0 0 0 0,0-1 0 0 0,0 1 0 0 0,0-1 0 0 0,0 1 0 0 0,1-1 0 0 0,-1 1 1 0 0,1-1-1 0 0,-1 1 0 0 0,1-1 0 0 0,-1 1 0 0 0,1-1 0 0 0,0 1-12 0 0,2 2 13 0 0,-3-3-20 0 0,1 0 1 0 0,0 1-1 0 0,0-1 0 0 0,-1 0 0 0 0,1 0 0 0 0,0 1 0 0 0,-1-1 0 0 0,1 0 0 0 0,-1 1 1 0 0,0-1-1 0 0,1 0 0 0 0,-1 1 0 0 0,0-1 0 0 0,0 2 7 0 0,0-2-9 0 0,0 0 0 0 0,0 0-1 0 0,-1 0 1 0 0,1 0 0 0 0,0 0 0 0 0,0 0 0 0 0,0 0-1 0 0,0 0 1 0 0,1 0 0 0 0,-1 0 0 0 0,0 0 0 0 0,0 0-1 0 0,1 0 1 0 0,-1 0 0 0 0,1 0 9 0 0,0 1-2 0 0,0-1 0 0 0,0 0 0 0 0,0 0 0 0 0,1 0 0 0 0,-1 0 0 0 0,1 0 0 0 0,-1 0 0 0 0,1 0 0 0 0,0 0 2 0 0,2 1 16 0 0,0 1 1 0 0,0-2-1 0 0,0 1 1 0 0,1-1-1 0 0,-1 1 1 0 0,1-1-1 0 0,-1 0 1 0 0,0-1-1 0 0,1 1 1 0 0,0-1-1 0 0,-1 0 1 0 0,1 0-1 0 0,-1 0 1 0 0,5-1-17 0 0,1-1 7 0 0,1-1 0 0 0,-1 0-1 0 0,1-1 1 0 0,-1 0 0 0 0,7-4-7 0 0,-5 2 0 0 0,-1-1 0 0 0,1 0 0 0 0,-1 0 0 0 0,-1-1 0 0 0,5-4 0 0 0,-9 6 0 0 0,0 0 0 0 0,0 0 0 0 0,-1 0 0 0 0,0 0 0 0 0,0-1 0 0 0,-1 0 0 0 0,1 0 0 0 0,-1-1 0 0 0,0-2 0 0 0,-2 6 0 0 0,1 0 0 0 0,-1-1 0 0 0,1 1 0 0 0,-1 0 0 0 0,1 0 0 0 0,1 1 0 0 0,-1-1 0 0 0,0 1 0 0 0,1-1 0 0 0,0 1 0 0 0,12-13 0 0 0,-16 16 2 0 0,1 0 0 0 0,-1-1 0 0 0,1 1 0 0 0,-1 0 0 0 0,0-1 0 0 0,1 1 0 0 0,-1 0 0 0 0,0-1 0 0 0,0 1 0 0 0,1-1 0 0 0,-1 1 0 0 0,0-1 0 0 0,0 1 0 0 0,1-1 0 0 0,-1 1 0 0 0,0-1 0 0 0,0 1 0 0 0,0-1 0 0 0,0 1 0 0 0,0-1 0 0 0,0 1 0 0 0,0-1 0 0 0,0 1 0 0 0,0-1 0 0 0,0 1 0 0 0,0-1 0 0 0,0 1 0 0 0,0-1 0 0 0,-1 1 0 0 0,1-1 0 0 0,0 1 0 0 0,0-1 0 0 0,0 1 0 0 0,-1-1 0 0 0,1 1 0 0 0,0 0 0 0 0,-1-1 0 0 0,1 1 0 0 0,0-1 0 0 0,-1 1 0 0 0,1 0 0 0 0,0-1 0 0 0,-1 1 0 0 0,1 0 0 0 0,-1 0 0 0 0,1-1 0 0 0,-1 1 0 0 0,1 0 0 0 0,-1 0 0 0 0,1-1 0 0 0,-1 1 0 0 0,1 0 0 0 0,-1 0 0 0 0,1 0 0 0 0,-1 0 0 0 0,1 0 0 0 0,-1 0-2 0 0,-3-1 43 0 0,1 0-1 0 0,-1 0 1 0 0,0 1-1 0 0,0-1 1 0 0,0 1 0 0 0,-3 0-43 0 0,6 0-12 0 0,0 0-1 0 0,0 0 1 0 0,0 1 0 0 0,0-1 0 0 0,0 0 0 0 0,0 0 0 0 0,0 1 0 0 0,0-1 0 0 0,0 1-1 0 0,0-1 1 0 0,0 1 0 0 0,1-1 0 0 0,-1 1 0 0 0,0-1 0 0 0,0 1 0 0 0,0 0 0 0 0,1 0-1 0 0,-1-1 1 0 0,0 1 0 0 0,1 0 0 0 0,-1 0 0 0 0,1 0 0 0 0,-1 0 0 0 0,0 0 12 0 0,-11 12-31 0 0,10-11 31 0 0,1-1 0 0 0,-1 0 0 0 0,1 0 0 0 0,-1 0 0 0 0,1 0 0 0 0,-1 1 0 0 0,1-1 0 0 0,0 0 0 0 0,0 1 0 0 0,0-1 0 0 0,-1 1 0 0 0,2 0 0 0 0,-1-1 0 0 0,0 1 0 0 0,0 0 0 0 0,0-1 0 0 0,1 1 0 0 0,-1 0 0 0 0,0 1 0 0 0,1-1 0 0 0,-1 1 0 0 0,0-1-1 0 0,0 0 1 0 0,-1 1 0 0 0,1-1-1 0 0,0 0 1 0 0,-1 0 0 0 0,1 0-1 0 0,-1 0 1 0 0,1 0 6 0 0,-1-1-1 0 0,1 1 1 0 0,0 0-1 0 0,0-1 1 0 0,0 1-1 0 0,0 0 0 0 0,0 0 1 0 0,0 0-1 0 0,1-1 1 0 0,-1 1-1 0 0,0 0 1 0 0,1 0-1 0 0,0 0 1 0 0,-1 0-1 0 0,1 1-5 0 0,0 1 43 0 0,-1 0 0 0 0,1 0 0 0 0,-1 0 0 0 0,0 0 0 0 0,0 0 1 0 0,0 0-1 0 0,-1 1-43 0 0,-5 21 43 0 0,6-21-44 0 0,1-3 1 0 0,-1 0 0 0 0,1 0-1 0 0,-1-1 1 0 0,1 1-1 0 0,0 0 1 0 0,0 0-1 0 0,0 0 1 0 0,0 0-1 0 0,1 0 1 0 0,-1 0-1 0 0,0 0 1 0 0,1-1-1 0 0,-1 1 1 0 0,1 0-1 0 0,0 0 1 0 0,-1 0-1 0 0,1-1 1 0 0,0 1-1 0 0,0 0 1 0 0,0-1-1 0 0,0 1 1 0 0,0-1-1 0 0,2 2 1 0 0,-1 5-173 0 0,0-6 156 0 0,0 0 1 0 0,0-1-1 0 0,0 1 1 0 0,0-1-1 0 0,0 1 1 0 0,0-1-1 0 0,0 0 1 0 0,0 0-1 0 0,1 0 1 0 0,-1 0-1 0 0,0-1 1 0 0,1 1-1 0 0,-1 0 1 0 0,0-1-1 0 0,2 0 17 0 0,38 3 9 0 0,-39-3-8 0 0,1 0 0 0 0,0 0 0 0 0,-1 0-1 0 0,1-1 1 0 0,0 0 0 0 0,-1 1 0 0 0,1-1 0 0 0,-1-1-1 0 0,1 1 1 0 0,-1 0 0 0 0,0-1 0 0 0,0 0-1 0 0,1 0 1 0 0,-1 0 0 0 0,0 0 0 0 0,-1 0-1 0 0,1-1 1 0 0,0 1 0 0 0,-1-1 0 0 0,1 0 0 0 0,-1 1-1 0 0,0-1 1 0 0,0 0 0 0 0,0-1 0 0 0,0 1-1 0 0,0-1 0 0 0,8-11 99 0 0,1 1-1 0 0,0 1 0 0 0,0 0 1 0 0,13-10-99 0 0,-13 12-222 0 0,1-7 52 0 0,-10 15 161 0 0,-1 0-1 0 0,1 1 1 0 0,0-1 0 0 0,0 1-1 0 0,0-1 1 0 0,0 1-1 0 0,1-1 10 0 0,7-5-12 0 0,-10 8 12 0 0,0 0 0 0 0,0 0 0 0 0,1-1 0 0 0,-1 1 0 0 0,0 0 0 0 0,0 0 0 0 0,0 0 0 0 0,1 0 0 0 0,-1 0 0 0 0,0-1 0 0 0,0 1 0 0 0,0 0 0 0 0,1 0 0 0 0,-1 0 0 0 0,0-1 0 0 0,0 1 0 0 0,0 0 0 0 0,0 0 0 0 0,0 0 0 0 0,0-1 0 0 0,1 1 0 0 0,-1 0 0 0 0,0 0 0 0 0,0-1 0 0 0,0 1 0 0 0,0 0 0 0 0,0 0 0 0 0,0-1 0 0 0,0 1 0 0 0,0 0 0 0 0,0 0 0 0 0,0-1 0 0 0,0 1 0 0 0,0 0 0 0 0,0 0 0 0 0,0-1 0 0 0,0 1 0 0 0,-1 0 0 0 0,1 0 0 0 0,0-1 0 0 0,0 1 0 0 0,0 0 0 0 0,0 0 0 0 0,0 0 0 0 0,-1-1 0 0 0,1 1 0 0 0,0 0 0 0 0,-5-1 0 0 0,5 1 0 0 0,0 0 1 0 0,0 0-1 0 0,-1-1 0 0 0,1 1 0 0 0,0 0 0 0 0,0 0 0 0 0,0 0 0 0 0,-1 0 0 0 0,1 0 1 0 0,0 0-1 0 0,0 0 0 0 0,0 0 0 0 0,-1 0 0 0 0,1 0 0 0 0,0 0 0 0 0,0 0 1 0 0,-1 0-1 0 0,1 0 0 0 0,0 0 0 0 0,0 0 0 0 0,0 1 0 0 0,-1-1 0 0 0,1 0 0 0 0,0 0 1 0 0,0 0-1 0 0,0 0 0 0 0,0 0 0 0 0,-1 0 0 0 0,1 0 0 0 0,0 1 0 0 0,0-1 0 0 0,0 0 1 0 0,0 0-1 0 0,-1 0 0 0 0,1 1 0 0 0,3 7-120 0 0,12 13-56 0 0,-12-16 286 0 0,7 11 56 0 0,-9-13-163 0 0,1 1-1 0 0,0-1 1 0 0,0 0-1 0 0,0 0 1 0 0,0 0 0 0 0,0-1-1 0 0,0 1 1 0 0,1 0-1 0 0,1 0-2 0 0,-1-1 2 0 0,-2-1-2 0 0,-1-1 1 0 0,1 1 0 0 0,0-1-1 0 0,-1 1 1 0 0,1 0 0 0 0,0-1 0 0 0,-1 1-1 0 0,1 0 1 0 0,-1 0 0 0 0,1-1 0 0 0,-1 1-1 0 0,0 0 1 0 0,1 0 0 0 0,-1 0 0 0 0,0-1-1 0 0,1 1 1 0 0,-1 0 0 0 0,0 0 0 0 0,0 0-1 0 0,0 1 0 0 0,1-1 80 0 0,-1-1-16 0 0,1 0-57 0 0,0-1 0 0 0,-1 1-1 0 0,1 0 1 0 0,0-1 0 0 0,-1 1-1 0 0,1-1 1 0 0,-1 1-1 0 0,1-1 1 0 0,0 1 0 0 0,-1-1-1 0 0,1 1 1 0 0,-1-1 0 0 0,1 1-1 0 0,-1-1 1 0 0,0 0 0 0 0,1 1-1 0 0,-1-1 1 0 0,0 0-1 0 0,1 1 1 0 0,-1-1 0 0 0,0 0-1 0 0,0 0 1 0 0,1 1-7 0 0,0-3 55 0 0,11-17-16 0 0,-8 14-151 0 0,1 0-1 0 0,-2 0 1 0 0,4-7 112 0 0,40-78-22 0 0,-47 91 22 0 0,0-1 0 0 0,0 0 0 0 0,1 1 0 0 0,-1-1 0 0 0,0 1 0 0 0,1-1 0 0 0,-1 0 0 0 0,1 1 0 0 0,-1-1 0 0 0,1 1 0 0 0,-1-1 0 0 0,1 1 0 0 0,-1-1 0 0 0,1 1 0 0 0,-1 0 0 0 0,1-1 0 0 0,0 1 0 0 0,-1 0 0 0 0,1-1 0 0 0,-1 1 0 0 0,1 0 0 0 0,0 0 0 0 0,0 0 0 0 0,-1-1 0 0 0,1 1 0 0 0,0 0 0 0 0,-1 0 0 0 0,1 0 0 0 0,0 0 0 0 0,-1 0 0 0 0,1 0 0 0 0,0 1 0 0 0,0-1 0 0 0,20 8 0 0 0,-17-6 0 0 0,-2 0 0 0 0,1 0 0 0 0,-1-1 0 0 0,0 1 0 0 0,0 0 0 0 0,0 0 0 0 0,0 0 0 0 0,0 1 0 0 0,0-1 0 0 0,0 0 0 0 0,-1 1 0 0 0,1-1 0 0 0,-1 1 0 0 0,0-1-1 0 0,0 1 1 0 0,0 0 0 0 0,1 2 0 0 0,1 8 3 0 0,1 0 0 0 0,-2 0 0 0 0,0 2-3 0 0,0-4 8 0 0,-2-9 26 0 0,0 1 0 0 0,0-1-1 0 0,0 1 1 0 0,0-1-1 0 0,-1 1 1 0 0,1 0 0 0 0,-1-1-1 0 0,0 0 1 0 0,0 2-34 0 0,1-2 21 0 0,-1 1 1 0 0,0-1-1 0 0,1 1 1 0 0,-1-1-1 0 0,1 1 1 0 0,0-1-1 0 0,0 1 1 0 0,0-1-1 0 0,0 2-21 0 0,3 10-3 0 0,-2-11-3 0 0,0 0-1 0 0,0 0 0 0 0,0 0 1 0 0,0 1-1 0 0,-1-1 0 0 0,1 0 1 0 0,-1 1-1 0 0,0-1 1 0 0,0 0-1 0 0,-1 0 0 0 0,1 2 7 0 0,-6-4-139 0 0,4-1-5032 0 0,2 0 3414 0 0</inkml:trace>
  <inkml:trace contextRef="#ctx0" brushRef="#br0" timeOffset="317.349">991 182 7832 0 0,'27'-8'602'0'0,"-31"5"-332"0"0,-9-2 1151 0 0,7 3-110 0 0,1 0-1 0 0,-1 1 1 0 0,0 0 0 0 0,-4 0-1311 0 0,1 1 416 0 0,1 1 0 0 0,-1 0 1 0 0,1 0-1 0 0,-3 1-416 0 0,7-1 116 0 0,1 0 0 0 0,0 0-1 0 0,-1 0 1 0 0,1 0 0 0 0,0 1 0 0 0,-1 0-1 0 0,1-1 1 0 0,0 1 0 0 0,0 0-1 0 0,1 0 1 0 0,-3 3-116 0 0,4-5 31 0 0,1 1-1 0 0,-1 0 0 0 0,1 0 1 0 0,-1 0-1 0 0,1 0 1 0 0,0-1-1 0 0,-1 1 0 0 0,1 0 1 0 0,0 0-1 0 0,0 0 1 0 0,0 0-1 0 0,-1 0 0 0 0,1 0 1 0 0,0 0-1 0 0,1 0 1 0 0,-1 0-1 0 0,0-1 0 0 0,0 1 1 0 0,0 0-1 0 0,0 0 1 0 0,1 0-1 0 0,-1 0 0 0 0,0 0 1 0 0,1 0-1 0 0,-1 0-30 0 0,3 11-528 0 0,-3-10 455 0 0,0 0 1 0 0,0 0-1 0 0,0 0 0 0 0,0 0 1 0 0,1 0-1 0 0,-1 0 0 0 0,1 0 0 0 0,-1 0 1 0 0,1 0-1 0 0,0 0 0 0 0,0 0 1 0 0,0-1-1 0 0,0 1 0 0 0,0 0 0 0 0,0 0 73 0 0,0-1-2 0 0,1 1 0 0 0,-2 1 0 0 0,1-1 0 0 0,0 0-1 0 0,0 0 1 0 0,-1 0 0 0 0,1 0 0 0 0,0 2 2 0 0,-1-3 0 0 0,0 1 0 0 0,0 0 0 0 0,1-1 0 0 0,-1 1 0 0 0,1-1 1 0 0,0 1-1 0 0,-1 0 0 0 0,1-1 0 0 0,0 1 0 0 0,0-1 0 0 0,0 0 0 0 0,0 1 0 0 0,0-1 0 0 0,0 0 0 0 0,1 1 0 0 0,2 2-16 0 0,6 5 339 0 0,0 1 1 0 0,8 10-324 0 0,-16-17 97 0 0,0 0 0 0 0,0 0 0 0 0,0 0 0 0 0,0 0 0 0 0,0 0 0 0 0,-1 0 0 0 0,1 1-1 0 0,-1-1 1 0 0,0 0 0 0 0,0 1 0 0 0,0-1 0 0 0,-1 1 0 0 0,1 3-97 0 0,-1-5 83 0 0,-1-1 0 0 0,1 1-1 0 0,-1-1 1 0 0,1 1 0 0 0,-1-1-1 0 0,1 1 1 0 0,-1-1 0 0 0,0 0 0 0 0,0 1-1 0 0,0-1 1 0 0,0 0 0 0 0,0 1-1 0 0,0-1 1 0 0,0 0 0 0 0,0 0 0 0 0,-1 0-1 0 0,1 0-82 0 0,-13 9-657 0 0,2-2-4420 0 0,0-3-1357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38:34.08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300 104 12440 0 0,'7'-8'821'0'0,"1"-1"0"0"0,-2 0 1 0 0,1 0-1 0 0,-1 0 0 0 0,0-1 0 0 0,3-9-821 0 0,-8 16 336 0 0,0 1 0 0 0,0-1 0 0 0,1 1 0 0 0,-1-1-1 0 0,1 1 1 0 0,-1 0 0 0 0,2-2-336 0 0,-2 3 252 0 0,-1 1-91 0 0,-13-5 207 0 0,8 4-275 0 0,0 0 0 0 0,0 0 0 0 0,0 1-1 0 0,1 0 1 0 0,-1 0 0 0 0,0 0-1 0 0,0 1 1 0 0,0-1 0 0 0,0 1 0 0 0,0 1-1 0 0,-2 0-92 0 0,-5 2 139 0 0,-1 1 0 0 0,1 0-1 0 0,-8 5-138 0 0,2 0 106 0 0,-4 1-6 0 0,0 2 0 0 0,0 0 0 0 0,-6 8-100 0 0,22-17 8 0 0,1 0 1 0 0,1 0-1 0 0,-1 1 1 0 0,1-1 0 0 0,0 1-1 0 0,0 0 1 0 0,0 1-1 0 0,0-1 1 0 0,1 0-1 0 0,0 1 1 0 0,0 0-1 0 0,1 0 1 0 0,0 0-1 0 0,0 0 1 0 0,-1 5-9 0 0,2-4 2 0 0,0 0 1 0 0,1 0-1 0 0,0 0 1 0 0,0 0 0 0 0,1 0-1 0 0,0 0 1 0 0,0 0 0 0 0,1 0-1 0 0,0 0 1 0 0,0 0-1 0 0,0 0 1 0 0,1-1 0 0 0,1 3-3 0 0,8 12 19 0 0,0 0 0 0 0,1-1 0 0 0,7 6-19 0 0,9 14 37 0 0,98 143 37 0 0,-118-167-72 0 0,0-1 1 0 0,0 1-1 0 0,2 9-2 0 0,-8-19 10 0 0,-1 0 1 0 0,0 0 0 0 0,0 0-1 0 0,-1 0 1 0 0,0 0 0 0 0,0 0 0 0 0,0 0-1 0 0,-1 0 1 0 0,0 1 0 0 0,0-1-1 0 0,-1 5-10 0 0,0-3 28 0 0,-1-1-1 0 0,0 0 0 0 0,0 0 1 0 0,-1 0-1 0 0,1-1 1 0 0,-1 1-1 0 0,-3 3-27 0 0,4-6 29 0 0,-1 0 1 0 0,0-1-1 0 0,0 0 1 0 0,0 1-1 0 0,0-1 1 0 0,-1 0-1 0 0,1 0 1 0 0,-1-1-1 0 0,0 1 1 0 0,0-1-1 0 0,0 0 0 0 0,0 0 1 0 0,0 0-30 0 0,-15 7 278 0 0,-1-2-1 0 0,0 0 1 0 0,-18 3-278 0 0,28-8 109 0 0,1 0 0 0 0,-1-1 0 0 0,0-1-1 0 0,1 0 1 0 0,-1 0 0 0 0,0 0 0 0 0,0-2 0 0 0,1 1 0 0 0,-6-2-109 0 0,11 2 68 0 0,0 0 1 0 0,1 0-1 0 0,-1-1 0 0 0,1 1 0 0 0,-1-1 0 0 0,1 0 0 0 0,-1 0 0 0 0,1 0 1 0 0,0 0-1 0 0,0 0 0 0 0,0-1 0 0 0,0 1 0 0 0,1-1 0 0 0,-1 0 1 0 0,1 0-1 0 0,0 0 0 0 0,-1 0 0 0 0,1 0 0 0 0,0 0 0 0 0,1-1 1 0 0,-1 1-1 0 0,1-1 0 0 0,-1 1 0 0 0,1-1 0 0 0,0-2-68 0 0,0 1 57 0 0,0 0 0 0 0,0 0 0 0 0,1 0 0 0 0,-1 0 0 0 0,1 0 0 0 0,1 0 0 0 0,-1 0 0 0 0,1 0 0 0 0,-1 0 0 0 0,2 1 0 0 0,-1-1 0 0 0,0 0 0 0 0,2-2-57 0 0,2-5 67 0 0,0 0 1 0 0,1 1-1 0 0,1-1 1 0 0,4-5-68 0 0,3-6 42 0 0,-11 16-35 0 0,1 1 0 0 0,0 0 0 0 0,1 0 0 0 0,-1 0 0 0 0,3-2-7 0 0,5-4 13 0 0,-2 2-106 0 0,0 0-1 0 0,0 1 1 0 0,1 0 0 0 0,3-2 93 0 0,-9 8-313 0 0,1 1 0 0 0,-1-1 0 0 0,1 1 0 0 0,0 0 1 0 0,5-2 312 0 0,18-2-8689 0 0,-14 4 1191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38:34.37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50 19063 0 0,'1'-1'100'0'0,"-1"-1"-1"0"0,0 1 1 0 0,1-1-1 0 0,-1 1 1 0 0,1 0-1 0 0,0-1 1 0 0,-1 1-1 0 0,1 0 1 0 0,0-1-1 0 0,0 1 0 0 0,0 0 1 0 0,0 0-1 0 0,0 0 1 0 0,0 0-1 0 0,0 0 1 0 0,0 0-1 0 0,0 0 1 0 0,1 0-100 0 0,1-1 72 0 0,1 1-1 0 0,-1-1 1 0 0,1 1 0 0 0,-1-1 0 0 0,1 1 0 0 0,3 0-72 0 0,13-4 295 0 0,1 2 1 0 0,-1 0 0 0 0,1 1-1 0 0,7 1-295 0 0,-1 1 195 0 0,73-2 108 0 0,-89 2-591 0 0,-1 1 0 0 0,0 0-1 0 0,0 0 1 0 0,0 1 0 0 0,0 1 0 0 0,4 1 288 0 0,-10-3-551 0 0,-2-1-1399 0 0</inkml:trace>
  <inkml:trace contextRef="#ctx0" brushRef="#br0" timeOffset="214.201">0 139 6912 0 0,'79'2'12539'0'0,"47"7"-9266"0"0,35 1-3686 0 0,-92-5 313 0 0,-17-1-6246 0 0,-23-3-471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2:30.8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15 5984 0 0,'0'0'464'0'0,"0"0"-204"0"0,0 0 281 0 0,-10-8 2311 0 0,6 8 322 0 0,8-1-2357 0 0,-3 1-758 0 0,0 0 1 0 0,0 0-1 0 0,0-1 0 0 0,0 1 1 0 0,-1 0-1 0 0,1 0 0 0 0,0-1 1 0 0,0 1-1 0 0,0 0 0 0 0,0-1 1 0 0,0 1-1 0 0,0-1 1 0 0,0 0-60 0 0,17 6 633 0 0,-5-3-50 0 0,-1-2 1 0 0,0 0 0 0 0,2 0-584 0 0,-1 0 472 0 0,0 0-1 0 0,12 2-471 0 0,47 4 453 0 0,0-2-1 0 0,38-5-452 0 0,-36 0 145 0 0,3 0 39 0 0,-27-1 30 0 0,46 5-214 0 0,-11 1 430 0 0,46-4-430 0 0,-42-1 228 0 0,341-2 1530 0 0,-339 3-1738 0 0,16 5 248 0 0,-29 0-268 0 0,-27-4 184 0 0,-50-1-258 0 0,-1 0 4 0 0,0 0-164 0 0,0 0-716 0 0,0 0-306 0 0,0 0-64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2:33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322 387 4608 0 0,'1'0'353'0'0,"37"-2"2166"0"0,2-6 2103 0 0,-28 4-3100 0 0,-10 4-738 0 0,-2 0-167 0 0,0 0-69 0 0,0 0-484 0 0,1 0 1 0 0,-1-1-1 0 0,1 1 1 0 0,-1 0-1 0 0,1 0 1 0 0,-1-1-1 0 0,1 1 1 0 0,-1 0-1 0 0,1-1 1 0 0,-1 1-1 0 0,0-1 1 0 0,1 1-1 0 0,-1 0 1 0 0,0-1-1 0 0,1 1 1 0 0,-1-1-1 0 0,0 1 1 0 0,0-1-1 0 0,1 1 1 0 0,-1-1-1 0 0,0 1 1 0 0,0-1-1 0 0,0 1 1 0 0,0-1-1 0 0,0 0 1 0 0,0 1-1 0 0,0-1 1 0 0,0 1-1 0 0,0-1 1 0 0,0 1-1 0 0,0-1 1 0 0,0 1 0 0 0,0-1-1 0 0,0 1 1 0 0,0-1-1 0 0,0 1 1 0 0,-1-1-1 0 0,1 1 1 0 0,0-1-1 0 0,0 1 1 0 0,-1-1-1 0 0,1 1 1 0 0,0-1-1 0 0,-1 1 1 0 0,1-1-1 0 0,0 1 1 0 0,-1 0-1 0 0,1-1 1 0 0,-1 1-1 0 0,1 0-64 0 0,-8-4 92 0 0,1 1-1 0 0,-1 0 1 0 0,0 1-1 0 0,1 0 1 0 0,-1 0-1 0 0,0 0 1 0 0,0 1 0 0 0,-1 1-1 0 0,-3-1-91 0 0,-18 2 33 0 0,1 0 1 0 0,-1 2-34 0 0,24-2 24 0 0,-9 1 52 0 0,0 1 1 0 0,0 1-1 0 0,1 0 1 0 0,-1 1-1 0 0,-13 6-76 0 0,-1 3 260 0 0,1 1-1 0 0,-10 7-259 0 0,35-19 18 0 0,-1-1 1 0 0,1 1-1 0 0,0 0 1 0 0,0-1-1 0 0,0 1 0 0 0,0 1 1 0 0,0-1-1 0 0,1 0 1 0 0,-1 1-1 0 0,1-1 0 0 0,0 1 1 0 0,0 0-1 0 0,0 0 1 0 0,1 0-1 0 0,-1 2-18 0 0,1-5 10 0 0,1 1 0 0 0,0 0-1 0 0,-1 0 1 0 0,1 0 0 0 0,0 0 0 0 0,0 1 0 0 0,0-1-1 0 0,0 0 1 0 0,1 0 0 0 0,-1 0 0 0 0,1-1-1 0 0,-1 1 1 0 0,1 0 0 0 0,-1 0 0 0 0,1 0-1 0 0,0 0 1 0 0,0 0 0 0 0,0-1 0 0 0,0 1 0 0 0,0 0-1 0 0,1-1 1 0 0,-1 1 0 0 0,0-1 0 0 0,1 1-1 0 0,-1-1 1 0 0,1 0 0 0 0,-1 1 0 0 0,1-1 0 0 0,0 0-1 0 0,0 0 1 0 0,-1 0 0 0 0,1-1 0 0 0,2 2-10 0 0,2 0 46 0 0,1 1 0 0 0,0-1 0 0 0,0-1 0 0 0,0 1 0 0 0,0-1 0 0 0,0 0 0 0 0,1-1 0 0 0,-1 0 0 0 0,0 0 0 0 0,0 0 0 0 0,0-1 0 0 0,0 0 0 0 0,1-1 0 0 0,-1 1 0 0 0,-1-1 0 0 0,4-2-46 0 0,12-4 33 0 0,-2-1-1 0 0,1-1 1 0 0,-1 0-1 0 0,12-10-32 0 0,-18 10 38 0 0,1-1 0 0 0,-1 0-1 0 0,0-1 1 0 0,-1-1 0 0 0,-1 0-1 0 0,0-1 1 0 0,-1 0 0 0 0,0-1 0 0 0,-1 0-1 0 0,-1 0 1 0 0,-1-1 0 0 0,0-1-1 0 0,-1 1 1 0 0,0-1 0 0 0,2-13-38 0 0,25-113 157 0 0,-32 133-23 0 0,-1 0 0 0 0,0 0 0 0 0,0 0 0 0 0,-1 0 0 0 0,-1-7-134 0 0,1-5 869 0 0,0 22-859 0 0,0 0 0 0 0,0 0 1 0 0,0 0-1 0 0,0 0 1 0 0,-1 0-1 0 0,1 0 1 0 0,0 0-1 0 0,0 0 0 0 0,0 0 1 0 0,0 0-1 0 0,0 0 1 0 0,0 0-1 0 0,0 0 1 0 0,0 0-1 0 0,0 0 1 0 0,0 0-1 0 0,0 0 0 0 0,0 0 1 0 0,0 0-1 0 0,0 0 1 0 0,0 0-1 0 0,0 0 1 0 0,0 0-1 0 0,0 0 0 0 0,0 0 1 0 0,0 0-1 0 0,0 0 1 0 0,0 0-1 0 0,0 0 1 0 0,0 0-1 0 0,-1 0 0 0 0,1 0 1 0 0,0 0-1 0 0,0 0 1 0 0,0 0-1 0 0,0 0 1 0 0,0 0-1 0 0,0 0 0 0 0,0 0 1 0 0,0 0-1 0 0,0 0 1 0 0,0 0-1 0 0,0 0 1 0 0,0 0-1 0 0,0 0 0 0 0,0 0 1 0 0,0 0-11 0 0,-2 6 128 0 0,-2 97-218 0 0,1-54-25 0 0,2 1 0 0 0,3 7 115 0 0,0-20 24 0 0,-2 1 0 0 0,-1-1 0 0 0,-2 7-24 0 0,4-7 45 0 0,0-12-26 0 0,-1-21-18 0 0,0-2 0 0 0,0 0-1 0 0,0-1 1 0 0,0 1 0 0 0,0-1 0 0 0,1 1 0 0 0,-1-1-1 0 0,0 1 1 0 0,1-1 0 0 0,0 1 0 0 0,-1-1-1 0 0,1 1 1 0 0,-1-1 0 0 0,2 1-1 0 0,-2-1 53 0 0,0-1-13 0 0,0 0-105 0 0,0 0-64 0 0,0 0-21 0 0,0 0-266 0 0,1 0-1109 0 0,4-2-478 0 0</inkml:trace>
  <inkml:trace contextRef="#ctx0" brushRef="#br0" timeOffset="748.261">543 458 14280 0 0,'0'0'1102'0'0,"0"0"-620"0"0,11 5 1391 0 0,-4-1-1616 0 0,0-1 0 0 0,1 1 0 0 0,-1-1 0 0 0,1 0 0 0 0,0-1 0 0 0,0 0 0 0 0,0 0 0 0 0,4 0-257 0 0,13 0 811 0 0,0 0 0 0 0,6-2-811 0 0,7 3 417 0 0,-27-2-318 0 0,0 0-1 0 0,-1 0 0 0 0,4-1-98 0 0,3-1 121 0 0,1 0 14 0 0,1 0 1 0 0,15-4-136 0 0,-29 4 28 0 0,0 0 0 0 0,0-1 0 0 0,0 0 0 0 0,0 1 0 0 0,0-2 0 0 0,-1 1 0 0 0,1 0 0 0 0,-1-1 0 0 0,1 0 0 0 0,-1 0 0 0 0,0 0 0 0 0,1-2-28 0 0,-4 5 10 0 0,-1-1 0 0 0,1 0 0 0 0,-1 1 0 0 0,1-1 0 0 0,-1 0 0 0 0,1 0 0 0 0,-1 0 0 0 0,1 1 0 0 0,-1-1 0 0 0,0 0 0 0 0,0 0 0 0 0,1 0 0 0 0,-1 0 0 0 0,0 0 1 0 0,0 0-1 0 0,0 1 0 0 0,0-1 0 0 0,0 0 0 0 0,0 0 0 0 0,0 0 0 0 0,0 0-10 0 0,-1-2 16 0 0,1 1 0 0 0,-1 0 1 0 0,0 0-1 0 0,0-1 1 0 0,0 1-1 0 0,0 0 0 0 0,0 0 1 0 0,-1-2-17 0 0,-4-3 49 0 0,0 0 1 0 0,0 0 0 0 0,-8-6-50 0 0,13 12 8 0 0,-9-9 5 0 0,0 0 1 0 0,1-1-1 0 0,1 0 0 0 0,-1 0 1 0 0,-4-12-14 0 0,10 19 8 0 0,1 0 0 0 0,0-1 1 0 0,1 0-1 0 0,-1 1 0 0 0,1-1 1 0 0,0 0-1 0 0,0 0 0 0 0,1 0 0 0 0,-1 0 1 0 0,1 0-1 0 0,0 0 0 0 0,0 0 1 0 0,1 0-1 0 0,-1 1 0 0 0,1-1 1 0 0,0 0-1 0 0,1 0 0 0 0,-1 0 1 0 0,1 1-1 0 0,0-1 0 0 0,0 1 1 0 0,0-1-1 0 0,1 1 0 0 0,0-1-8 0 0,3-3 8 0 0,0 0-1 0 0,0 0 0 0 0,1 1 0 0 0,0 0 1 0 0,0 0-1 0 0,1 0 0 0 0,0 1 1 0 0,0 0-1 0 0,0 1 0 0 0,1 0 1 0 0,4-2-8 0 0,7-2-40 0 0,1 2 0 0 0,0 0 0 0 0,0 1 0 0 0,1 1 0 0 0,0 2 0 0 0,0 0 0 0 0,0 1 0 0 0,0 1 40 0 0,-14 1-34 0 0,0 0 1 0 0,0 1-1 0 0,0 0 1 0 0,-1 1-1 0 0,1-1 1 0 0,-1 2-1 0 0,1-1 1 0 0,4 3 33 0 0,4 1-26 0 0,-13-5 29 0 0,-1 0 0 0 0,0 0 0 0 0,1 0 0 0 0,-1 1-1 0 0,0 0 1 0 0,1-1 0 0 0,-1 1 0 0 0,0 0 0 0 0,0 0 0 0 0,-1 0-1 0 0,1 0 1 0 0,0 0 0 0 0,-1 1 0 0 0,1-1 0 0 0,-1 0 0 0 0,1 1-1 0 0,-1-1 1 0 0,0 1 0 0 0,0-1 0 0 0,-1 1 0 0 0,1 0 0 0 0,0-1-1 0 0,-1 1 1 0 0,1 2-3 0 0,-1 0 6 0 0,1 0 0 0 0,-1 1-1 0 0,0-1 1 0 0,0 0 0 0 0,-1 1-1 0 0,1-1 1 0 0,-1 0 0 0 0,-1 1-1 0 0,1-1 1 0 0,-1 0 0 0 0,1 0-1 0 0,-3 3-5 0 0,-13 31 0 0 0,11-24 0 0 0,-1-1 0 0 0,-6 12 0 0 0,-6 9 19 0 0,12-21 4 0 0,-1 0-1 0 0,-5 6-22 0 0,10-15 0 0 0,0-1 0 0 0,1 1 0 0 0,0 0 0 0 0,-1 1 0 0 0,1-1 0 0 0,1 0 0 0 0,-1 1 0 0 0,1-1 0 0 0,0 1 0 0 0,0 0 0 0 0,-3 17 0 0 0,4-22 8 0 0,-1 1 0 0 0,1-1-1 0 0,0 1 1 0 0,0-1 0 0 0,0 0-1 0 0,0 1 1 0 0,0-1 0 0 0,1 1 0 0 0,-1-1-1 0 0,0 0 1 0 0,1 1 0 0 0,-1-1-1 0 0,1 0 1 0 0,-1 1 0 0 0,1-1 0 0 0,-1 0-1 0 0,1 0 1 0 0,0 1 0 0 0,0-1-1 0 0,0 0 1 0 0,0 0 0 0 0,0 0-1 0 0,0 0 1 0 0,0 0 0 0 0,0 0 0 0 0,0 0-1 0 0,0-1 1 0 0,0 1 0 0 0,0 0-1 0 0,2 0-7 0 0,4 2 119 0 0,0 0 1 0 0,0 0-1 0 0,0-1 0 0 0,1 0 0 0 0,2 0-119 0 0,-1 1 133 0 0,7-1 94 0 0,-1 1-1 0 0,0-2 0 0 0,1 0 1 0 0,-1-1-1 0 0,3-1-226 0 0,7 1 358 0 0,4 0 45 0 0,4-1 343 0 0,23 4-746 0 0,-34-5 118 0 0,-19 2-105 0 0,1-1-1 0 0,-1 1 1 0 0,0 0-1 0 0,1 0 1 0 0,-1 0-1 0 0,2 0-12 0 0,-4 1 0 0 0,-1-1 0 0 0,1 0 0 0 0,0 1 0 0 0,0-1 0 0 0,0 0 0 0 0,-1 0 0 0 0,1 0 0 0 0,0 0 0 0 0,0 0 0 0 0,0 0 0 0 0,0 0 0 0 0,0 0 0 0 0,-1 0 0 0 0,1 0 0 0 0,0 0 0 0 0,0 0 0 0 0,0-1 0 0 0,-1 1 0 0 0,1 0 0 0 0,0-1 0 0 0,0 1 0 0 0,2-2 0 0 0,16 1 11 0 0,-14 0 42 0 0,-4 0-29 0 0,-1 1-173 0 0,0-2 103 0 0,0-1-1739 0 0,0 2-4224 0 0,0 1-2241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2:44.5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59 11056 0 0,'-4'-4'453'0'0,"0"1"0"0"0,0 0 0 0 0,0 0 1 0 0,0 0-1 0 0,-4-2-453 0 0,6 5 303 0 0,0-1 0 0 0,0 0 0 0 0,0 1 0 0 0,0 0 0 0 0,0-1 1 0 0,0 1-1 0 0,0 0 0 0 0,0 0 0 0 0,-1 0 0 0 0,1 0 0 0 0,0 0 0 0 0,0 1 1 0 0,0-1-1 0 0,0 1 0 0 0,0-1-303 0 0,-2 3 54 0 0,3-3 17 0 0,1 0 57 0 0,0 0 21 0 0,0 0 13 0 0,0 0 39 0 0,0 0 20 0 0,33-6 975 0 0,-16 3-608 0 0,43-16 500 0 0,-50 15-911 0 0,-9 3-152 0 0,0 1-1 0 0,0-1 0 0 0,0 1 0 0 0,0-1 1 0 0,0 1-1 0 0,0-1 0 0 0,1 1 0 0 0,-1 0 1 0 0,0 0-1 0 0,0-1 0 0 0,0 1 0 0 0,1 0-24 0 0,16-1 69 0 0,-14 1-53 0 0,1-1 0 0 0,-1 1 0 0 0,0 0 0 0 0,0 0 0 0 0,0 0 0 0 0,0 0 0 0 0,0 1 0 0 0,1 0-1 0 0,-1 0 1 0 0,0 0 0 0 0,0 0 0 0 0,0 1-16 0 0,10 2 173 0 0,-2 0-72 0 0,-8-2-3 0 0,-3-2-90 0 0,-1 1 0 0 0,1-1 0 0 0,-1 0 1 0 0,1 0-1 0 0,-1 1 0 0 0,1-1 0 0 0,-1 0 0 0 0,1 1 1 0 0,-1-1-1 0 0,1 1 0 0 0,-1-1 0 0 0,0 1 1 0 0,1-1-1 0 0,-1 1 0 0 0,0-1 0 0 0,1 1 1 0 0,-1-1-1 0 0,0 1 0 0 0,0-1 0 0 0,1 1 1 0 0,-1-1-1 0 0,0 1 0 0 0,0-1 0 0 0,0 1 1 0 0,0 0-9 0 0,0-1 27 0 0,1 1-1 0 0,-1-1 1 0 0,0 1 0 0 0,0-1 0 0 0,0 1 0 0 0,0 0 0 0 0,0-1 0 0 0,0 1 0 0 0,-1-1 0 0 0,1 1 0 0 0,0 0 0 0 0,0-1 0 0 0,0 1 0 0 0,0-1 0 0 0,-1 1-1 0 0,1-1 1 0 0,0 1 0 0 0,0-1 0 0 0,-1 1 0 0 0,1-1 0 0 0,0 1 0 0 0,-1-1 0 0 0,1 1 0 0 0,-1-1 0 0 0,1 1-27 0 0,-13 9 405 0 0,9-8-405 0 0,-1-2 0 0 0,1 0 15 0 0,4 0 54 0 0,0 0-1 0 0,0 0-4 0 0,0 0 0 0 0,0 0 0 0 0,0 0 0 0 0,0 0 6 0 0,0 0 15 0 0,0 0-6 0 0,0 0 33 0 0,-5-2 894 0 0,-12 5-790 0 0,16-3-216 0 0,0 0 0 0 0,0 0 0 0 0,1 0 0 0 0,-1 0 0 0 0,0 0 0 0 0,1 0 0 0 0,-1 1 0 0 0,0-1 0 0 0,1 0 0 0 0,-1 1 0 0 0,0-1 0 0 0,1 0 0 0 0,-1 1 0 0 0,1-1 0 0 0,-1 1 0 0 0,1-1 0 0 0,-1 1 0 0 0,1-1 0 0 0,-1 1 0 0 0,1-1 0 0 0,-1 1 0 0 0,1-1 0 0 0,-1 2 0 0 0,0 0 0 0 0,-43 45 72 0 0,32-35-72 0 0,2-1 0 0 0,-1 2 0 0 0,-7 12 0 0 0,8-11 0 0 0,0-1 0 0 0,-1 0 0 0 0,-6 5 0 0 0,-10 9 137 0 0,-13 19-137 0 0,27-31 35 0 0,8-8 35 0 0,1-1 0 0 0,0 1-1 0 0,0 0 1 0 0,0 0 0 0 0,-1 7-70 0 0,2-7 71 0 0,3-7-64 0 0,0 0 0 0 0,0 1 0 0 0,0-1-1 0 0,0 1 1 0 0,0-1 0 0 0,0 0 0 0 0,0 1 0 0 0,0-1 0 0 0,0 1-1 0 0,0-1 1 0 0,0 0 0 0 0,0 1 0 0 0,0-1 0 0 0,1 0 0 0 0,-1 1-1 0 0,0-1 1 0 0,0 0 0 0 0,0 1 0 0 0,1-1 0 0 0,-1 0-1 0 0,0 1 1 0 0,0-1 0 0 0,1 0 0 0 0,-1 0 0 0 0,0 1 0 0 0,1-1-1 0 0,-1 0 1 0 0,0 0 0 0 0,1 0 0 0 0,-1 1-7 0 0,11 4 155 0 0,-11-5-149 0 0,9 3 91 0 0,-1-1 0 0 0,1 0 0 0 0,0-1 0 0 0,0 0 0 0 0,0 0 0 0 0,0-1 0 0 0,0 0 0 0 0,9-1-97 0 0,10 0 215 0 0,206-1 132 0 0,-125-4-8329 0 0,-111 6 7720 0 0,1 0 1 0 0,0 0 0 0 0,0-1-1 0 0,0 1 1 0 0,0 0 0 0 0,-1 0-1 0 0,1-1 1 0 0,0 1-1 0 0,0-1 1 0 0,0 1 0 0 0,-1-2 261 0 0,-5-1-808 0 0,-11-3-1054 0 0</inkml:trace>
  <inkml:trace contextRef="#ctx0" brushRef="#br0" timeOffset="324.91">318 218 10136 0 0,'0'0'777'0'0,"1"-2"-505"0"0,0-1 189 0 0,1 0 0 0 0,-1-1 1 0 0,1 1-1 0 0,0 0 0 0 0,0 0 0 0 0,0 1 0 0 0,0-1 0 0 0,0 0 1 0 0,2-1-462 0 0,-3 3 1349 0 0,-1 1-517 0 0,0 0-234 0 0,0 0-43 0 0,0 0 20 0 0,0 0 121 0 0,0 0 52 0 0,4 6 720 0 0,-3-4-1335 0 0,0 1 0 0 0,0-1 0 0 0,0 1 1 0 0,0 0-1 0 0,0 0 0 0 0,-1-1 1 0 0,1 1-1 0 0,-1 0 0 0 0,0 0 0 0 0,0 0 1 0 0,0-1-1 0 0,0 1 0 0 0,-1 0 0 0 0,1 0 1 0 0,-1 2-134 0 0,-3 10 496 0 0,0 0 1 0 0,-3 6-497 0 0,4-13 144 0 0,-15 37 266 0 0,-3-1 1 0 0,-1-1 0 0 0,-22 30-411 0 0,25-40 42 0 0,-32 44-74 0 0,46-71-77 0 0,5-5 86 0 0,0-1-1 0 0,-1 1 0 0 0,1-1 0 0 0,-1 0 0 0 0,1 1 1 0 0,0-1-1 0 0,-1 1 0 0 0,1-1 0 0 0,0 1 0 0 0,-1-1 1 0 0,1 1-1 0 0,0 0 0 0 0,0-1 0 0 0,-1 1 1 0 0,1-1-1 0 0,0 1 0 0 0,0-1 0 0 0,0 1 0 0 0,0 0 1 0 0,0-1-1 0 0,0 1 0 0 0,0-1 0 0 0,0 2 24 0 0,1-1-314 0 0,15-7-1628 0 0,-11 4 1508 0 0,0 0 0 0 0,0-1 0 0 0,0 0-1 0 0,-1 0 1 0 0,0 0 0 0 0,1-1 0 0 0,2-3 434 0 0,29-32-2602 0 0,-25 27 1346 0 0,44-54-3200 0 0,-20 26 2186 0 0</inkml:trace>
  <inkml:trace contextRef="#ctx0" brushRef="#br0" timeOffset="540.906">644 214 6912 0 0,'0'0'528'0'0,"1"-1"-342"0"0,8-4-18 0 0,7 0 5944 0 0,-15 5-4025 0 0,12 12 1286 0 0,-12-10-3227 0 0,0 0 0 0 0,1 0 0 0 0,-1 0-1 0 0,0 0 1 0 0,0 0 0 0 0,0 0 0 0 0,-1 1 0 0 0,1-1 0 0 0,0 0-1 0 0,-1 1 1 0 0,0-1 0 0 0,1 0 0 0 0,-1 1 0 0 0,0-1 0 0 0,0 1-1 0 0,0-1 1 0 0,-1 0 0 0 0,1 1-146 0 0,-2 9 429 0 0,0 1 0 0 0,-1-1 0 0 0,-1 1-429 0 0,1-3 313 0 0,-10 31 245 0 0,-3 3-558 0 0,4-13 64 0 0,1 1 0 0 0,-2 18-64 0 0,8-27 10 0 0,7-14-26 0 0,-2-8-28 0 0,0-1 1 0 0,0 1-1 0 0,0 0 0 0 0,1-1 0 0 0,-1 1 0 0 0,0-1 0 0 0,1 1 0 0 0,-1 0 0 0 0,0-1 1 0 0,1 1-1 0 0,-1-1 0 0 0,0 1 0 0 0,1-1 0 0 0,-1 1 0 0 0,1-1 0 0 0,-1 0 0 0 0,1 1 1 0 0,-1-1-1 0 0,1 0 0 0 0,-1 1 0 0 0,1-1 0 0 0,0 0 0 0 0,-1 1 0 0 0,1-1 0 0 0,-1 0 1 0 0,1 0-1 0 0,0 0 0 0 0,-1 0 0 0 0,1 1 0 0 0,0-1 0 0 0,-1 0 0 0 0,1 0 0 0 0,0 0 1 0 0,-1 0-1 0 0,1-1 0 0 0,0 1 0 0 0,-1 0 44 0 0,2 0-832 0 0,0-1 1 0 0,0 0-1 0 0,0 0 1 0 0,0 0-1 0 0,0 0 0 0 0,0 0 1 0 0,0 0-1 0 0,-1-1 1 0 0,2 0 831 0 0,9-8-6548 0 0</inkml:trace>
  <inkml:trace contextRef="#ctx0" brushRef="#br0" timeOffset="817.714">893 236 9216 0 0,'0'0'706'0'0,"-1"2"-154"0"0,-8 31 6662 0 0,0-1-5283 0 0,2-7-1020 0 0,1 1-1 0 0,1 4-910 0 0,1-11 507 0 0,1-2-213 0 0,-7 31 360 0 0,2-1 1 0 0,3 1 0 0 0,0 38-655 0 0,5-85-562 0 0,0-1-140 0 0,0 0-1396 0 0,0 0-5489 0 0</inkml:trace>
  <inkml:trace contextRef="#ctx0" brushRef="#br0" timeOffset="1117.077">602 262 19895 0 0,'0'0'455'0'0,"0"0"61"0"0,0 0 28 0 0,7 1 107 0 0,39 1 27 0 0,-34-2 52 0 0,0 0 0 0 0,11 2-730 0 0,13 2 896 0 0,0-2 0 0 0,0-1 0 0 0,17-2-896 0 0,553-13-181 0 0,-549 14-646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2:5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36 8288 0 0,'0'0'190'0'0,"0"0"28"0"0,0 0 7 0 0,3-6 6 0 0,-1 2-155 0 0,-2 4 139 0 0,1-1 0 0 0,-1 0 0 0 0,0 1 1 0 0,1-1-1 0 0,-1 0 0 0 0,0 1 0 0 0,0-1 0 0 0,1 0 1 0 0,-1 1-1 0 0,0-1 0 0 0,0 0 0 0 0,0 1 0 0 0,0-1 1 0 0,0 0-1 0 0,0 1 0 0 0,0-1 0 0 0,0 0 1 0 0,0 1-1 0 0,0-1 0 0 0,0 0 0 0 0,-1 1 0 0 0,1-1 1 0 0,0 0-1 0 0,0 1 0 0 0,-1-1 0 0 0,1 0 0 0 0,-1 0-215 0 0,0 1 139 0 0,0-1-1 0 0,0 0 1 0 0,1 1-1 0 0,-1-1 0 0 0,0 0 1 0 0,-1 1-1 0 0,1 0 0 0 0,0-1 1 0 0,0 1-1 0 0,0-1 1 0 0,0 1-1 0 0,0 0 0 0 0,0 0 1 0 0,0 0-1 0 0,-1 0-138 0 0,-2-1 26 0 0,0 1 0 0 0,1 1 1 0 0,-1-1-1 0 0,1 0 0 0 0,-1 1 0 0 0,1 0 0 0 0,-1-1 0 0 0,1 1 0 0 0,-1 1 0 0 0,-1 0-26 0 0,-2 1-5 0 0,1 0-1 0 0,0 0 0 0 0,-1 0 0 0 0,-5 1 6 0 0,-17 6 466 0 0,-25 10 856 0 0,36-13-1140 0 0,-1 0-1 0 0,1 1 1 0 0,1 0-1 0 0,-2 3-181 0 0,-7 4 853 0 0,13-8-477 0 0,0 2 0 0 0,-10 7-376 0 0,22-15 0 0 0,0 0 0 0 0,0 1 0 0 0,-1-1 0 0 0,1 1 0 0 0,0 0 0 0 0,0-1 0 0 0,0 1 0 0 0,1 0 0 0 0,-1-1 0 0 0,0 1 0 0 0,1 0 0 0 0,-1 0 0 0 0,1 0 0 0 0,-1 0 0 0 0,1 0 0 0 0,0-1 0 0 0,0 1 0 0 0,0 0 0 0 0,0 2 0 0 0,0 2 0 0 0,1 1 0 0 0,0-1 0 0 0,0 0 0 0 0,1 1 0 0 0,0-1 0 0 0,2 4 0 0 0,0 0 0 0 0,1 0 0 0 0,1 0 0 0 0,0-1 0 0 0,0 0 0 0 0,1 0 0 0 0,2 2 0 0 0,6 9 0 0 0,0 0 0 0 0,-1-1 0 0 0,-1-1 0 0 0,0 2 0 0 0,-1 0 0 0 0,5 13 0 0 0,-14-21 226 0 0,1-1 0 0 0,-1 1 0 0 0,-1-1-1 0 0,0 1 1 0 0,-1 0 0 0 0,0 0 0 0 0,-1 0 0 0 0,0 0-1 0 0,-1 6-225 0 0,-1-10 3 0 0,0 0-1 0 0,-1-1 1 0 0,1 1-1 0 0,-1-1 0 0 0,-1 0 1 0 0,0 0-3 0 0,0 2 1 0 0,3-7-1 0 0,0 1 0 0 0,0-1 0 0 0,0 0 0 0 0,0 0 0 0 0,-1 1 0 0 0,1-1 0 0 0,-1 0 0 0 0,0 0 0 0 0,1-1 0 0 0,-5 6 0 0 0,4-4 0 0 0,-1 1 0 0 0,1-1 0 0 0,-1 0 0 0 0,0 1 0 0 0,-1-1 0 0 0,1-1 0 0 0,0 1 0 0 0,-1 0 0 0 0,1-1 0 0 0,-5 2 0 0 0,7-3 0 0 0,-1 0 0 0 0,0 0 0 0 0,1-1 0 0 0,-1 1 0 0 0,0-1 0 0 0,1 1 0 0 0,-1-1 0 0 0,0 0 0 0 0,0 1 0 0 0,0-1 0 0 0,1 0 0 0 0,-1 0 0 0 0,0 0 0 0 0,0-1 0 0 0,0 1 0 0 0,1 0 0 0 0,-1-1 0 0 0,0 1 0 0 0,0-1 0 0 0,1 1 0 0 0,-1-1 0 0 0,0 0 0 0 0,1 0 0 0 0,-1 0 0 0 0,1 0 0 0 0,-1 0 0 0 0,1 0 0 0 0,-35-27 1440 0 0,34 26-1399 0 0,-1 0-1 0 0,1-1 1 0 0,-1 1-1 0 0,1-1 1 0 0,0 0-1 0 0,0 1 1 0 0,0-1-1 0 0,0 0 1 0 0,1 0 0 0 0,-1-1-1 0 0,1 1 1 0 0,0 0-1 0 0,0 0 1 0 0,0-1-1 0 0,0 0-40 0 0,1 3 0 0 0,0-1 0 0 0,0 0 0 0 0,0 0 0 0 0,0 1 0 0 0,1-1 0 0 0,-1 0 0 0 0,1 0 0 0 0,-1 1 0 0 0,1-1 0 0 0,-1 0 0 0 0,1 1 0 0 0,0-1 0 0 0,0 1 0 0 0,0-1 0 0 0,0 0 0 0 0,18-20 0 0 0,-8 12 0 0 0,0 1 0 0 0,0 1 0 0 0,1-1 0 0 0,0 2 0 0 0,0 0 0 0 0,0 0 0 0 0,10-2 0 0 0,12-2 300 0 0,0 1 0 0 0,8 0-300 0 0,6 1-3430 0 0,-25 4-778 0 0,6-1-3753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6:25.48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0 225 3680 0 0,'3'-13'384'0'0,"-2"9"5986"0"0,-1 4-4239 0 0,0 0-715 0 0,12 9 1610 0 0,-11-8-2980 0 0,4 2 67 0 0,-1 1 1 0 0,0-1 0 0 0,0 1 0 0 0,0 0 0 0 0,0 0 0 0 0,0 0-1 0 0,-1 1 1 0 0,0-1 0 0 0,0 1 0 0 0,0 0 0 0 0,2 4-114 0 0,13 33 927 0 0,-8-21-702 0 0,-1 1 0 0 0,-1 0 0 0 0,-1 0 0 0 0,0 1 0 0 0,0 10-225 0 0,-5-22 157 0 0,1 12 185 0 0,-3-22-326 0 0,0 0-1 0 0,0-1 0 0 0,0 1 0 0 0,0 0 1 0 0,0 0-1 0 0,-1-1 0 0 0,1 1 0 0 0,0 0 1 0 0,0-1-1 0 0,-1 1 0 0 0,1-1 0 0 0,0 1 1 0 0,-1 0-1 0 0,1-1 0 0 0,-1 1 0 0 0,1-1 1 0 0,-1 1-1 0 0,1-1 0 0 0,-1 1 0 0 0,1-1 1 0 0,-1 1-1 0 0,1-1 0 0 0,-1 1 0 0 0,1-1 1 0 0,-1 0-1 0 0,0 0 0 0 0,1 1 0 0 0,-1-1-15 0 0,0 0 21 0 0,1 1-1 0 0,-1-1 1 0 0,0 0-1 0 0,1 0 0 0 0,-1 0 1 0 0,1 0-1 0 0,-1 0 1 0 0,0 0-1 0 0,1 0 1 0 0,-1 0-1 0 0,0 0 0 0 0,1 0 1 0 0,-1 0-1 0 0,1 0 1 0 0,-1 0-1 0 0,0 0 0 0 0,1-1 1 0 0,-1 1-1 0 0,1 0 1 0 0,-1 0-1 0 0,1-1 1 0 0,-1 1-1 0 0,1 0 0 0 0,-1-1 1 0 0,1 1-1 0 0,-1 0 1 0 0,1-1-1 0 0,-1 1 0 0 0,1-1 1 0 0,0 1-1 0 0,-1-1 1 0 0,1 1-1 0 0,0-1 1 0 0,-1 1-1 0 0,1-1 0 0 0,0 0 1 0 0,0 1-1 0 0,-1-1 1 0 0,1 1-1 0 0,0-1 0 0 0,0 1 1 0 0,0-2-21 0 0,-1-2-5 0 0,0-1-1 0 0,1 0 1 0 0,0 0 0 0 0,-1 0 0 0 0,2-1 5 0 0,-1 1 100 0 0,0-7-96 0 0,0 0-1 0 0,1 0 1 0 0,0 0-1 0 0,1 0 1 0 0,0 0-1 0 0,1 0 1 0 0,1 0-1 0 0,0 1 1 0 0,0 0-1 0 0,2-3-3 0 0,3-5-87 0 0,-8 15 59 0 0,1-1 0 0 0,0 1 0 0 0,0 0 0 0 0,0 0 0 0 0,0 0 0 0 0,1 0 0 0 0,-1 0 0 0 0,1 0 0 0 0,0 1 0 0 0,0-1 0 0 0,4-2 28 0 0,-4 4-5 0 0,0 0 0 0 0,0 1 0 0 0,0-1 0 0 0,1 1 0 0 0,-1-1 0 0 0,0 1 0 0 0,1 0 0 0 0,-1 0 0 0 0,1 1 0 0 0,0-1 0 0 0,-1 1 0 0 0,1 0-1 0 0,-1 0 1 0 0,1 0 0 0 0,0 0 0 0 0,-1 0 0 0 0,1 1 0 0 0,-1 0 0 0 0,1-1 0 0 0,-1 2 0 0 0,1-1 0 0 0,-1 0 0 0 0,0 0 0 0 0,1 1 0 0 0,-1 0 0 0 0,0 0 0 0 0,0 0-1 0 0,0 0 1 0 0,-1 0 0 0 0,3 3 5 0 0,13 10-38 0 0,-2 1 0 0 0,0 0 0 0 0,-1 2 0 0 0,12 16 38 0 0,-22-26 9 0 0,1 1 0 0 0,-2-1 0 0 0,3 5-9 0 0,-6-11 103 0 0,0 1-1 0 0,0 0 1 0 0,0-1-1 0 0,-1 1 1 0 0,1 0-1 0 0,-1 0 1 0 0,1 0 0 0 0,-1 0-1 0 0,0 0 1 0 0,0-1-1 0 0,0 1 1 0 0,0 0-1 0 0,-1 1-102 0 0,1-3 8 0 0,0 0 0 0 0,-1-1 0 0 0,1 1 0 0 0,0 0 0 0 0,-1 0 0 0 0,1 0 0 0 0,-1 0 0 0 0,1 0 0 0 0,-1 0 0 0 0,1 0 0 0 0,-1-1 0 0 0,1 1 0 0 0,-1 0 0 0 0,0-1 0 0 0,1 1 0 0 0,-1 0 0 0 0,0-1 0 0 0,0 1 0 0 0,0-1 0 0 0,0 1 0 0 0,1-1 0 0 0,-1 1 0 0 0,0-1 0 0 0,0 1 0 0 0,0-1 0 0 0,0 0 0 0 0,0 0 0 0 0,0 0 0 0 0,0 1 0 0 0,0-1 0 0 0,0 0 0 0 0,0 0 0 0 0,0 0 0 0 0,0 0 0 0 0,0-1 0 0 0,0 1 0 0 0,0 0 0 0 0,0 0 0 0 0,0-1 0 0 0,0 1 0 0 0,0 0 0 0 0,1-1 0 0 0,-1 1 0 0 0,0-1 0 0 0,0 1 0 0 0,0-1 0 0 0,0 1 0 0 0,1-1 0 0 0,-1 0 0 0 0,0 1 0 0 0,1-1 0 0 0,-1 0 0 0 0,0 0 0 0 0,1 1 0 0 0,-1-1 0 0 0,1 0 0 0 0,-1 0-8 0 0,1 0 11 0 0,-1 0 0 0 0,1 0 0 0 0,0 1 1 0 0,0-1-1 0 0,-1 0 0 0 0,1 0 0 0 0,0 0 0 0 0,0 0 0 0 0,0 0 0 0 0,0 1 0 0 0,0-1 0 0 0,0 0 0 0 0,0 0 0 0 0,0 0 0 0 0,0 0 0 0 0,1 0-11 0 0,-1-12 69 0 0,-1 7-75 0 0,0 0 0 0 0,1 0 0 0 0,-1 0 0 0 0,1 0 0 0 0,0 0 0 0 0,1 0 0 0 0,-1 0 0 0 0,1 0 0 0 0,1 0 0 0 0,-1 0 0 0 0,1 0 0 0 0,0 1 0 0 0,0-1 0 0 0,0 1 0 0 0,1-1 0 0 0,0 1 0 0 0,0 0 0 0 0,4-4 6 0 0,-3 0-52 0 0,-4 8 46 0 0,0 0 1 0 0,0 0-1 0 0,1 0 0 0 0,-1 1 0 0 0,0-1 1 0 0,1 0-1 0 0,-1 0 0 0 0,1 0 0 0 0,-1 0 1 0 0,1 0-1 0 0,-1 1 0 0 0,1-1 0 0 0,0 0 0 0 0,-1 1 1 0 0,1-1-1 0 0,0 0 0 0 0,-1 1 0 0 0,1-1 1 0 0,0 1-1 0 0,0-1 0 0 0,0 1 0 0 0,0-1 1 0 0,0 1-1 0 0,-1 0 0 0 0,1-1 0 0 0,0 1 0 0 0,0 0 1 0 0,0 0-1 0 0,0 0 0 0 0,0 0 0 0 0,0 0 1 0 0,0 0-1 0 0,0 0 0 0 0,0 0 0 0 0,0 0 6 0 0,2 0-8 0 0,0 0 0 0 0,0 1 0 0 0,0 0-1 0 0,0-1 1 0 0,0 1 0 0 0,0 0 0 0 0,0 1 0 0 0,0-1-1 0 0,-1 0 1 0 0,3 2 8 0 0,28 20 11 0 0,-12-8 4 0 0,32 29 223 0 0,-37-32-360 0 0,-1 1 0 0 0,0 0 0 0 0,1 4 122 0 0,-12-14-4 0 0,2 5-32 0 0,-6-8 27 0 0,1 1 0 0 0,-1-1 0 0 0,1 1 0 0 0,0-1 0 0 0,-1 1 0 0 0,1-1 0 0 0,-1 1 0 0 0,1-1 0 0 0,0 0 0 0 0,-1 1 0 0 0,1-1 0 0 0,0 0 0 0 0,-1 0 0 0 0,1 1 0 0 0,0-1 0 0 0,0 0 0 0 0,-1 0 0 0 0,2 0 9 0 0,0 1-8 0 0,13 4-2047 0 0,-10-2-156 0 0</inkml:trace>
  <inkml:trace contextRef="#ctx0" brushRef="#br0" timeOffset="386.895">818 324 13824 0 0,'8'2'391'0'0,"-1"0"0"0"0,1-1 1 0 0,0 0-1 0 0,0 0-391 0 0,11 1 4 0 0,-4 0 674 0 0,0-1 0 0 0,-1 0 0 0 0,1-1 0 0 0,0-1 0 0 0,7-1-678 0 0,34-13 683 0 0,-52 13-440 0 0,1 0 1 0 0,-1 0-1 0 0,0-1 1 0 0,0 1-1 0 0,0-1 0 0 0,0 0-243 0 0,3-2 380 0 0,-5 3-366 0 0,-1 1 0 0 0,1-1 0 0 0,-1 0 0 0 0,1 1-1 0 0,-1-1 1 0 0,0 0 0 0 0,0 0 0 0 0,1 0 0 0 0,-1 0 0 0 0,-1 0 0 0 0,1 0 0 0 0,0 0-1 0 0,0-1-13 0 0,6-30-18 0 0,-7 29 32 0 0,1 2-5 0 0,-2 1 1 0 0,1-1-1 0 0,0 0 0 0 0,0 0 0 0 0,-1 0 1 0 0,1 0-1 0 0,-1 0 0 0 0,1 0 1 0 0,-1 0-1 0 0,0 0 0 0 0,0 1 0 0 0,0-1 1 0 0,0 0-1 0 0,0 1 0 0 0,0-1 1 0 0,0 1-1 0 0,0-1 0 0 0,-1 1 0 0 0,1-1 1 0 0,-1 1-1 0 0,1 0-9 0 0,-3-3 8 0 0,2 3-19 0 0,0 0 0 0 0,0 0 0 0 0,0 1 1 0 0,-1-1-1 0 0,1 1 0 0 0,0-1 0 0 0,0 1 1 0 0,0 0-1 0 0,-1 0 0 0 0,1 0 0 0 0,0 0 1 0 0,0 0-1 0 0,-1 1 0 0 0,-1 0 11 0 0,-7-1-7 0 0,5 0 7 0 0,-1 1 0 0 0,1 0 0 0 0,0 0 0 0 0,-1 0 0 0 0,1 1 0 0 0,0-1 0 0 0,0 2 0 0 0,0-1 0 0 0,0 1 0 0 0,1-1 0 0 0,-1 2 0 0 0,1-1 0 0 0,-1 1 0 0 0,1-1 0 0 0,0 1 0 0 0,0 1 0 0 0,1-1 0 0 0,-1 1 0 0 0,0 1 0 0 0,-3 5-22 0 0,6-10 20 0 0,1 1-1 0 0,0-1 0 0 0,0 0 1 0 0,0 0-1 0 0,1 1 1 0 0,-1-1-1 0 0,0 0 0 0 0,0 1 1 0 0,1-1-1 0 0,-1 1 0 0 0,1-1 1 0 0,-1 1-1 0 0,1-1 0 0 0,0 1 1 0 0,-1-1-1 0 0,1 1 1 0 0,0-1-1 0 0,0 1 0 0 0,0 0 1 0 0,0-1-1 0 0,0 1 0 0 0,1 0 3 0 0,-1 0 0 0 0,0-1 0 0 0,0 1-1 0 0,0-1 1 0 0,-1 1 0 0 0,1-1-1 0 0,0 1 1 0 0,-1 0 0 0 0,1-1-1 0 0,-1 1 1 0 0,1-1 0 0 0,-1 0-1 0 0,0 1 1 0 0,0-1 0 0 0,0 1-1 0 0,0 0 1 0 0,0-1 11 0 0,-1 1 0 0 0,1 0 0 0 0,0 1 0 0 0,0-1 0 0 0,0 0 0 0 0,1 0 0 0 0,-1 0 0 0 0,0 0 0 0 0,1 1 0 0 0,-1-1 0 0 0,1 0 0 0 0,0 1-11 0 0,0 5 48 0 0,1-6-33 0 0,-1-1-1 0 0,0 1 0 0 0,0 0 0 0 0,0 0 0 0 0,0 0 0 0 0,0 0 0 0 0,0-1 0 0 0,-1 1 0 0 0,1 0 0 0 0,0 0 0 0 0,-1 0 0 0 0,0-1 1 0 0,1 1-1 0 0,-1 0 0 0 0,0-1 0 0 0,0 1 0 0 0,0-1 0 0 0,0 1 0 0 0,0 0-14 0 0,0-1 1 0 0,0 0-9 0 0,0-1 0 0 0,-1 1 0 0 0,1 0 0 0 0,0 1-1 0 0,0-1 1 0 0,0 0 0 0 0,0 0 0 0 0,1 0 0 0 0,-1 0 0 0 0,0 1-1 0 0,0 0 9 0 0,1-1-9 0 0,0 0-1 0 0,0 0 1 0 0,0 0-1 0 0,0 0 1 0 0,1 0-1 0 0,-1 0 1 0 0,0 0-1 0 0,1 0 1 0 0,-1 0-1 0 0,0 0 1 0 0,1-1-1 0 0,-1 1 0 0 0,1 0 1 0 0,0 0-1 0 0,-1 0 1 0 0,1 0-1 0 0,0 0 10 0 0,5 11-93 0 0,-6-11 93 0 0,0-1-1 0 0,0 1 1 0 0,0-1-1 0 0,0 1 1 0 0,0 0-1 0 0,0-1 1 0 0,0 1-1 0 0,0-1 1 0 0,0 1-1 0 0,0-1 1 0 0,0 1-1 0 0,1-1 1 0 0,-1 1-1 0 0,0-1 1 0 0,0 1-1 0 0,1-1 1 0 0,-1 1-1 0 0,0-1 1 0 0,1 0-1 0 0,-1 1 1 0 0,0-1-1 0 0,1 1 1 0 0,-1-1-1 0 0,1 0 1 0 0,-1 1-1 0 0,0-1 1 0 0,1 0-1 0 0,-1 0 1 0 0,1 1-1 0 0,-1-1 1 0 0,1 0-1 0 0,-1 0 1 0 0,1 0-1 0 0,0 1 1 0 0,-1-1 0 0 0,3 0-2 0 0,2 3 7 0 0,1 0 1 0 0,0 0 1 0 0,0 0 0 0 0,0-1-1 0 0,0 1 1 0 0,0-1-1 0 0,1-1 1 0 0,-1 1 0 0 0,0-1-1 0 0,5 0-6 0 0,5-2 179 0 0,0-1-1 0 0,1-1 0 0 0,-1 0 1 0 0,-1-1-1 0 0,1 0 0 0 0,13-7-178 0 0,-29 11-27 0 0,30-14-5278 0 0,-26 12 3961 0 0,17-11-5537 0 0</inkml:trace>
  <inkml:trace contextRef="#ctx0" brushRef="#br0" timeOffset="803.979">1332 200 15664 0 0,'-1'1'123'0'0,"-1"0"0"0"0,1 0 1 0 0,0 0-1 0 0,-1 0 1 0 0,1 0-1 0 0,0 1 0 0 0,0-1 1 0 0,0 0-1 0 0,0 2-123 0 0,-10 9 461 0 0,6-8-409 0 0,2-2-44 0 0,0 1 1 0 0,0-1 0 0 0,0 1 0 0 0,0 0 0 0 0,0 0-1 0 0,0 0 1 0 0,1 1 0 0 0,0-1 0 0 0,0 0 0 0 0,0 1-1 0 0,-1 1-8 0 0,1-2 57 0 0,0 1 0 0 0,-1 0 0 0 0,0-1 0 0 0,0 1 0 0 0,0-1 0 0 0,0 0 0 0 0,-3 2-57 0 0,-15 18 688 0 0,20-22-636 0 0,0 1 0 0 0,0-1 0 0 0,1 0 0 0 0,-1 1 0 0 0,0-1 0 0 0,1 1 0 0 0,-1 0 0 0 0,1-1 0 0 0,-1 1 0 0 0,1 0 0 0 0,0-1 0 0 0,-1 1 0 0 0,1 0 0 0 0,0-1 0 0 0,0 1 0 0 0,1 0-52 0 0,1 6 255 0 0,-2-8-236 0 0,1 1-1 0 0,-1-1 1 0 0,0 1 0 0 0,0 0-1 0 0,1-1 1 0 0,-1 1-1 0 0,0-1 1 0 0,0 1 0 0 0,0 0-1 0 0,0-1 1 0 0,0 1-1 0 0,0-1 1 0 0,0 1 0 0 0,0 0-1 0 0,0-1 1 0 0,0 1-1 0 0,0-1 1 0 0,0 1 0 0 0,0 0-1 0 0,0-1 1 0 0,-1 1-1 0 0,1-1 1 0 0,0 1-1 0 0,0-1 1 0 0,-1 1-19 0 0,-5 7 164 0 0,5-8-146 0 0,1 1-1 0 0,-1-1 0 0 0,1 1 0 0 0,-1-1 0 0 0,1 1 1 0 0,-1-1-1 0 0,1 1 0 0 0,-1-1 0 0 0,1 1 0 0 0,0-1 1 0 0,-1 1-1 0 0,1 0 0 0 0,0-1 0 0 0,0 1 0 0 0,-1 0 1 0 0,1-1-1 0 0,0 1 0 0 0,0 0 0 0 0,0-1 0 0 0,0 1 1 0 0,0 0-1 0 0,0 0 0 0 0,0-1 0 0 0,0 1 0 0 0,0 0 0 0 0,0-1 1 0 0,0 1-1 0 0,1 0 0 0 0,-1-1 0 0 0,0 1 0 0 0,0 0 1 0 0,1-1-1 0 0,-1 1 0 0 0,0-1 0 0 0,1 1 0 0 0,-1 0 1 0 0,1-1-1 0 0,-1 1 0 0 0,1-1 0 0 0,-1 1 0 0 0,1-1-17 0 0,-1 1 64 0 0,1 0-1 0 0,-1 0 0 0 0,1 0 0 0 0,-1 0 1 0 0,1 0-1 0 0,-1 0 0 0 0,1 0 0 0 0,-1 0 0 0 0,0 0 1 0 0,0 0-1 0 0,0 0 0 0 0,0 0 0 0 0,1 0 1 0 0,-1 0-1 0 0,0 0 0 0 0,-1 0 0 0 0,1 0 0 0 0,0 0 1 0 0,0 1-1 0 0,0-1 0 0 0,-1 0 0 0 0,1 0 1 0 0,0 0-1 0 0,-1 0 0 0 0,1-1 0 0 0,-1 2-63 0 0,-5 1 623 0 0,4-2-497 0 0,9 0-59 0 0,-5-2-29 0 0,0 1 0 0 0,0-1 0 0 0,0 0-1 0 0,0 0 1 0 0,0 0 0 0 0,0 0 0 0 0,0-1-1 0 0,0 1 1 0 0,0 0 0 0 0,1-2-38 0 0,1 0 46 0 0,-2 1-47 0 0,0 1 0 0 0,0-1-1 0 0,-1 0 1 0 0,1 0 0 0 0,0 1-1 0 0,-1-1 1 0 0,1 0 0 0 0,-1-1-1 0 0,0 1 1 0 0,0 0 0 0 0,0 0-1 0 0,0 0 1 0 0,1-3 1 0 0,-1 3-19 0 0,0-1-1 0 0,0 0 0 0 0,0 1 1 0 0,1-1-1 0 0,-1 1 1 0 0,1-1-1 0 0,0 1 1 0 0,0 0-1 0 0,1-2 20 0 0,-1 3 2 0 0,0-1 0 0 0,1 0 1 0 0,-1 0-1 0 0,0-1 0 0 0,0 1 1 0 0,0 0-1 0 0,-1-1 0 0 0,1 1 0 0 0,-1-1 1 0 0,1 1-1 0 0,-1-1 0 0 0,0 0 1 0 0,0 0-1 0 0,0 1 0 0 0,0-1 0 0 0,0 0 1 0 0,-1-3-3 0 0,2 2-2 0 0,-1 0 0 0 0,0-1 0 0 0,1 1 0 0 0,0 0 1 0 0,0 0-1 0 0,1-2 2 0 0,-1 3-25 0 0,0 0-1 0 0,0-1 1 0 0,-1 1 0 0 0,1 0 0 0 0,-1-1 0 0 0,0 1-1 0 0,0-1 1 0 0,0 1 0 0 0,-1-1 0 0 0,1-2 25 0 0,-1 5-1 0 0,0-1 0 0 0,0 1 0 0 0,0 0 0 0 0,0 0 0 0 0,0 0 0 0 0,1 0 0 0 0,-1 0 0 0 0,0-1 0 0 0,0 1-1 0 0,1 0 1 0 0,-1 0 0 0 0,1 0 0 0 0,-1 0 0 0 0,1 0 1 0 0,-1 1-1 0 0,1-1-1 0 0,-1 1 0 0 0,0 0 0 0 0,0 0 0 0 0,0 0 1 0 0,0 0-1 0 0,0 0 0 0 0,1 0 0 0 0,-1-1 0 0 0,0 1 1 0 0,0 0-1 0 0,0 0 0 0 0,0 0 0 0 0,0 0 0 0 0,0-1 1 0 0,0 1-1 0 0,1 0 0 0 0,-1 0 0 0 0,0 0 1 0 0,0-1-1 0 0,0 1 0 0 0,0 0 0 0 0,0 0 0 0 0,0 0 1 0 0,0-1-1 0 0,0 1 0 0 0,0 0 0 0 0,0 0 0 0 0,0 0 1 0 0,0-1-1 0 0,0 1 0 0 0,0 0 0 0 0,0 0 0 0 0,-1 0 1 0 0,1-1-1 0 0,0 1 0 0 0,0 0 0 0 0,0 0 2 0 0,0 0-2 0 0,0 0 0 0 0,-1 0 0 0 0,1 0 0 0 0,0 0 0 0 0,0 1 0 0 0,0-1 0 0 0,0 0 0 0 0,0 0 0 0 0,-1 0 0 0 0,1 0 0 0 0,0 0 0 0 0,0 1 0 0 0,0-1 0 0 0,0 0-1 0 0,0 0 1 0 0,0 0 0 0 0,0 1 0 0 0,0-1 0 0 0,0 0 0 0 0,0 0 0 0 0,0 0 0 0 0,0 1 0 0 0,0-1 0 0 0,0 0 0 0 0,0 0 0 0 0,0 0 0 0 0,0 1 0 0 0,0-1 0 0 0,0 0 0 0 0,0 0 0 0 0,0 0-1 0 0,0 1 1 0 0,0-1 0 0 0,0 0 0 0 0,0 0 2 0 0,1 3-6 0 0,0 0 0 0 0,0-1-1 0 0,0 1 1 0 0,1-1-1 0 0,-1 1 1 0 0,1-1 0 0 0,-1 1-1 0 0,1-1 1 0 0,1 1 6 0 0,-1-1-2 0 0,-1 0 0 0 0,1-1-1 0 0,-1 1 1 0 0,0 0 0 0 0,0 0 0 0 0,0 0-1 0 0,0 0 1 0 0,0 0 0 0 0,0 1 0 0 0,0-1 0 0 0,0 0-1 0 0,-1 1 3 0 0,0 3 1 0 0,0-5 0 0 0,0 0-1 0 0,0 0 1 0 0,0 0 0 0 0,0 0 0 0 0,1 0-1 0 0,-1-1 1 0 0,0 1 0 0 0,0 0 0 0 0,0 0 0 0 0,1 0-1 0 0,-1-1 1 0 0,0 1 0 0 0,1 0 0 0 0,-1 0-1 0 0,1-1 1 0 0,-1 1 0 0 0,1 0 0 0 0,-1-1 0 0 0,1 1-1 0 0,0 0 0 0 0,2 2 18 0 0,-2-1-3 0 0,1-1-1 0 0,-1 1 1 0 0,1-1-1 0 0,-1 1 1 0 0,0 0-1 0 0,1-1 1 0 0,-1 1 0 0 0,0 0-1 0 0,0 0 1 0 0,-1 0-1 0 0,1 0 1 0 0,0 0-1 0 0,-1 0 1 0 0,1 0 0 0 0,-1 0-1 0 0,1 0 1 0 0,-1 0-1 0 0,0 0-14 0 0,0 0 6 0 0,0 0-1 0 0,1 0 1 0 0,-1 0 0 0 0,0-1-1 0 0,1 1 1 0 0,-1 0-1 0 0,1 0 1 0 0,0-1-1 0 0,0 1 1 0 0,-1-1 0 0 0,1 1-1 0 0,0 0 1 0 0,0-1-1 0 0,1 1 1 0 0,-1-1-6 0 0,15 26-120 0 0,-15-26 125 0 0,-1 0 0 0 0,1 0 0 0 0,-1 0 0 0 0,1-1 0 0 0,-1 1-1 0 0,1 0 1 0 0,0-1 0 0 0,-1 1 0 0 0,1-1 0 0 0,0 1 0 0 0,0 0-1 0 0,-1-1 1 0 0,1 0 0 0 0,0 1 0 0 0,0-1 0 0 0,0 1-5 0 0,2 0 12 0 0,-1 1-12 0 0,0-1 1 0 0,0 1 0 0 0,0-1 0 0 0,0 0-1 0 0,0 0 1 0 0,0 0 0 0 0,0 0 0 0 0,1 0 0 0 0,-1 0-1 0 0,0-1 1 0 0,1 1 0 0 0,-1-1 0 0 0,0 1-1 0 0,1-1 1 0 0,-1 0-1 0 0,4 1-1 0 0,-1-1-446 0 0,0 0 0 0 0,0-1 0 0 0,0 1 0 0 0,0-1-1 0 0,0 0 1 0 0,0 0 0 0 0,0 0 0 0 0,2-2 447 0 0,7 0-2876 0 0,10-3-4430 0 0</inkml:trace>
  <inkml:trace contextRef="#ctx0" brushRef="#br0" timeOffset="1087.309">1794 172 15664 0 0,'-13'0'718'0'0,"10"0"-19"0"0,2 1-670 0 0,-1 0 1 0 0,0 0 0 0 0,1 1 0 0 0,0-1-1 0 0,-1 1 1 0 0,1-1 0 0 0,0 1-1 0 0,-1-1 1 0 0,1 1-30 0 0,-3 4 11 0 0,2-4-13 0 0,0 0-1 0 0,1 0 1 0 0,-1 0-1 0 0,1 0 0 0 0,0 0 1 0 0,0 1-1 0 0,0-1 0 0 0,0 0 1 0 0,0 1-1 0 0,0 0 3 0 0,-6 16 482 0 0,6-18-407 0 0,1 0-1 0 0,0 1 0 0 0,-1-1 0 0 0,1 1 1 0 0,0-1-1 0 0,0 0 0 0 0,0 1 0 0 0,1-1 0 0 0,-1 1 1 0 0,0-1-1 0 0,0 1 0 0 0,1-1 0 0 0,-1 0 1 0 0,1 1-1 0 0,-1-1 0 0 0,1 0 0 0 0,-1 0 0 0 0,1 1-74 0 0,1 1 34 0 0,-1 0 0 0 0,1-1 0 0 0,-1 1 0 0 0,1 0 0 0 0,0-1 0 0 0,0 0 0 0 0,0 1 0 0 0,2 0-34 0 0,90 69 0 0 0,-83-67 0 0 0,-9-5 0 0 0,0 1 0 0 0,0-1 0 0 0,0 1 0 0 0,0 0 0 0 0,-1 0 0 0 0,1 0 0 0 0,0 0 0 0 0,-1 0 0 0 0,1 0 0 0 0,-1 1 0 0 0,1-1 0 0 0,-1 0 0 0 0,0 1 0 0 0,1-1 0 0 0,-1 1 0 0 0,0-1 0 0 0,0 1 0 0 0,0-1 9 0 0,-1 0-1 0 0,1-1 0 0 0,-1 1 0 0 0,1-1 1 0 0,-1 1-1 0 0,0 0 0 0 0,1-1 0 0 0,-1 1 1 0 0,0 0-1 0 0,0 0 0 0 0,1-1 1 0 0,-1 1-1 0 0,0 0 0 0 0,0 0 0 0 0,0-1 1 0 0,0 1-1 0 0,0 0 0 0 0,0 0 0 0 0,0-1 1 0 0,0 1-1 0 0,0 0 0 0 0,0 0 0 0 0,-1-1 1 0 0,1 1-1 0 0,0 0 0 0 0,0 0 0 0 0,-1-1 1 0 0,1 1-1 0 0,0 0 0 0 0,-1-1-8 0 0,0 2 105 0 0,0-1 0 0 0,-1 0 0 0 0,1 0 0 0 0,0 0 0 0 0,-1 0 1 0 0,1 0-1 0 0,-1 0 0 0 0,1-1 0 0 0,-2 2-105 0 0,1-1 246 0 0,-6 2-89 0 0,0 0-1 0 0,1-1 0 0 0,-1 0 0 0 0,-7 2-156 0 0,6-3 71 0 0,-1 2 0 0 0,1-1 0 0 0,-8 5-71 0 0,11-5 78 0 0,1 0 1 0 0,-1-1-1 0 0,1 0 0 0 0,-1 1 1 0 0,0-2-1 0 0,-3 1-78 0 0,-20 4 223 0 0,-23 6-687 0 0,12-2-5693 0 0,18-4-632 0 0</inkml:trace>
  <inkml:trace contextRef="#ctx0" brushRef="#br0" timeOffset="2007.965">2172 267 2760 0 0,'0'-1'207'0'0,"0"0"-99"0"0,0 0 1 0 0,0 1 0 0 0,0-1-1 0 0,-1 1 1 0 0,1-1 0 0 0,0 0-1 0 0,0 1 1 0 0,0-1 0 0 0,0 1-1 0 0,0-1 1 0 0,-1 0 0 0 0,1 1-1 0 0,0-1 1 0 0,0 1 0 0 0,-1-1-1 0 0,1 1 1 0 0,-1-1 0 0 0,1 1-1 0 0,0-1 1 0 0,-1 1-1 0 0,1 0 1 0 0,-1-1 0 0 0,1 1-109 0 0,-1 0 67 0 0,1 0 1 0 0,0-1-1 0 0,0 1 1 0 0,0 0-1 0 0,0 0 0 0 0,0 0 1 0 0,-1 0-1 0 0,1 0 1 0 0,0 0-1 0 0,0 0 1 0 0,0-1-1 0 0,0 1 1 0 0,0 0-1 0 0,0 0 0 0 0,0 0 1 0 0,-1 0-1 0 0,1-1 1 0 0,0 1-1 0 0,0 0 1 0 0,0 0-1 0 0,0 0 1 0 0,0 0-1 0 0,0-1 0 0 0,0 1 1 0 0,0 0-1 0 0,0 0 1 0 0,0 0-1 0 0,0-1 1 0 0,0 1-1 0 0,0 0 0 0 0,0 0 1 0 0,0 0-1 0 0,0 0 1 0 0,0-1-1 0 0,0 1 1 0 0,1 0-1 0 0,-1 0 1 0 0,0 0-1 0 0,0 0 0 0 0,0 0 1 0 0,0-1-1 0 0,0 1 1 0 0,0 0-1 0 0,0 0 1 0 0,1 0-1 0 0,-1 0 1 0 0,0 0-1 0 0,0 0 0 0 0,0-1-67 0 0,1 1 1927 0 0,-1 0-598 0 0,0 0-265 0 0,0 0-52 0 0,0 0-40 0 0,0 0-125 0 0,0 0-58 0 0,0 0-12 0 0,0 0-71 0 0,-5 16 185 0 0,0-4-564 0 0,0 6 210 0 0,2-7-133 0 0,0-1 0 0 0,1 0 1 0 0,-1 9-405 0 0,2-4 174 0 0,0-8-95 0 0,0 1 0 0 0,1-1 0 0 0,0 0 0 0 0,0 1 0 0 0,1-1-1 0 0,0 1 1 0 0,1 0-79 0 0,-1-3 69 0 0,0 1-1 0 0,1-1 1 0 0,0 0 0 0 0,0 1-1 0 0,1-1 1 0 0,-1 0-1 0 0,1-1 1 0 0,0 1-1 0 0,1 0 1 0 0,-1-1 0 0 0,1 0-1 0 0,0 1 1 0 0,0-1-1 0 0,4 2-68 0 0,-6-5 31 0 0,1 0 1 0 0,-1-1-1 0 0,1 0 0 0 0,-1 0 0 0 0,1 0 0 0 0,-1 0 0 0 0,1 0 1 0 0,-1 0-1 0 0,1 0 0 0 0,-1-1 0 0 0,2 0-31 0 0,0-1-75 0 0,1 0 0 0 0,-1 0-1 0 0,0 0 1 0 0,0-1 0 0 0,1 0 75 0 0,6-5 119 0 0,-8 6-87 0 0,0 0 0 0 0,1-1 0 0 0,-1 1 0 0 0,-1-1 0 0 0,1 0 0 0 0,0 0 0 0 0,-1 0 0 0 0,1 0-1 0 0,0-2-31 0 0,18-32 293 0 0,-17 29-279 0 0,3-12-14 0 0,-6 17 0 0 0,0 0 0 0 0,0 0 0 0 0,0 0 0 0 0,0 0 0 0 0,0 0 0 0 0,1 0 0 0 0,0 0 0 0 0,0 0 0 0 0,-2 3 0 0 0,0-1 0 0 0,1 1 0 0 0,-1 0 0 0 0,0 0 0 0 0,1-1 0 0 0,-1 1 0 0 0,0 0 0 0 0,1 0 0 0 0,-1 0 0 0 0,1 0 0 0 0,-1 0 0 0 0,0-1 0 0 0,1 1 0 0 0,-1 0 0 0 0,1 0 0 0 0,-1 0 0 0 0,0 0 0 0 0,1 0 0 0 0,-1 0 0 0 0,1 0 0 0 0,-1 0 0 0 0,1 0 0 0 0,-1 1 0 0 0,0-1 0 0 0,1 0 0 0 0,-1 0 0 0 0,1 0 0 0 0,-1 0 0 0 0,0 1 0 0 0,1-1 0 0 0,-1 0 0 0 0,0 0 0 0 0,1 0 0 0 0,-1 1 0 0 0,0-1 0 0 0,1 0 0 0 0,-1 1 0 0 0,0-1 0 0 0,0 0 0 0 0,10 12 0 0 0,-10-12 0 0 0,3 6-4 0 0,0 0-1 0 0,0-1 1 0 0,-1 1 0 0 0,2 3 4 0 0,-4-5-1 0 0,1-1 1 0 0,0 0-1 0 0,1 0 0 0 0,-1 0 1 0 0,1 1-1 0 0,-1-1 1 0 0,1-1-1 0 0,0 1 1 0 0,0 0-1 0 0,0 0 0 0 0,0-1 1 0 0,1 1-1 0 0,-1-1 1 0 0,1 0-1 0 0,-1 1 1 0 0,2-1 0 0 0,0 1 6 0 0,0-1-5 0 0,0 0 0 0 0,0-1 1 0 0,0 1-1 0 0,0-1 0 0 0,0 0 0 0 0,0 1 0 0 0,0-2 0 0 0,0 1 0 0 0,0 0 0 0 0,2-1-1 0 0,3 1 1 0 0,-6-1-1 0 0,0 0-1 0 0,0 0 0 0 0,0 0 0 0 0,0-1 1 0 0,-1 1-1 0 0,1-1 0 0 0,0 0 0 0 0,0 1 1 0 0,-1-1-1 0 0,1-1 0 0 0,0 1 0 0 0,-1 0 1 0 0,1-1-1 0 0,-1 1 0 0 0,1-1 0 0 0,1-2 1 0 0,19-9-1770 0 0,-18 11 1249 0 0,-1-1 0 0 0,1 0 0 0 0,0 0 0 0 0,-1 0 0 0 0,0-1 0 0 0,0 1 0 0 0,0-1 1 0 0,3-3 520 0 0,15-23-6702 0 0,-16 15 1978 0 0</inkml:trace>
  <inkml:trace contextRef="#ctx0" brushRef="#br0" timeOffset="2487.713">2643 272 8288 0 0,'0'0'381'0'0,"0"-1"-6"0"0,0-3-65 0 0,0 4 625 0 0,0 0 302 0 0,9 8 1783 0 0,29 67-283 0 0,-30-62-2427 0 0,-1-1-1 0 0,-1 2 0 0 0,0-1 0 0 0,-1 1 0 0 0,0 0 0 0 0,-1 0 0 0 0,1 5-309 0 0,-5-17 134 0 0,1 0-1 0 0,-1 0 0 0 0,0 0 1 0 0,0 0-1 0 0,1-1 0 0 0,-1 1 1 0 0,-1 0-1 0 0,1 0 0 0 0,0 0 1 0 0,0-1-1 0 0,-1 2-133 0 0,-7 7 458 0 0,4-7-375 0 0,3-2-82 0 0,1-1-1 0 0,-1 1 0 0 0,1-1 1 0 0,-1 1-1 0 0,1-1 1 0 0,-1 1-1 0 0,0-1 0 0 0,1 0 1 0 0,-1 1-1 0 0,0-1 1 0 0,1 0-1 0 0,-1 0 0 0 0,0 1 1 0 0,1-1-1 0 0,-1 0 0 0 0,0 0 1 0 0,1 0-1 0 0,-1 0 1 0 0,0 0-1 0 0,0 0 0 0 0,1 0 1 0 0,-1 0-1 0 0,0 0 1 0 0,0-1-1 0 0,1 1 0 0 0,-1 0 1 0 0,0 0-1 0 0,1-1 0 0 0,-1 1 1 0 0,0 0-1 0 0,1-1 1 0 0,-1 1-1 0 0,-12-14 81 0 0,13 13-72 0 0,-2 0-10 0 0,1-2 0 0 0,0 1 0 0 0,0 0 0 0 0,0 0 0 0 0,0 0-1 0 0,0-1 1 0 0,0 1 0 0 0,1 0 0 0 0,-1-1 0 0 0,1 1 0 0 0,-1 0 0 0 0,1-1 0 0 0,0 1 0 0 0,0-1-1 0 0,0 1 1 0 0,0-1 0 0 0,1 1 0 0 0,-1 0 0 0 0,1-1 0 0 0,-1 1 0 0 0,1-1 0 0 0,0 1 0 0 0,0-2 1 0 0,1-1-97 0 0,0 0 1 0 0,1 0 0 0 0,-1 0-1 0 0,1 0 1 0 0,0 0 0 0 0,0 1-1 0 0,0-1 1 0 0,1 1 0 0 0,-1 0-1 0 0,1 0 1 0 0,0 0-1 0 0,0 1 1 0 0,1-1 0 0 0,-1 1-1 0 0,1 0 97 0 0,10-5-101 0 0,1 0 0 0 0,0 1-1 0 0,0 1 1 0 0,1 1 0 0 0,0 0-1 0 0,1 1 102 0 0,98-29 392 0 0,-47 14-752 0 0,52-23 360 0 0,-115 40-14 0 0,-1 0 20 0 0,-1 1-1 0 0,1-1 1 0 0,0-1-1 0 0,-1 1 1 0 0,3-2-6 0 0,-6 3 197 0 0,-1 1 84 0 0,0 0 27 0 0,0 0-10 0 0,-7-3 140 0 0,1 3-403 0 0,1-1 0 0 0,0 1 0 0 0,-1 0 0 0 0,1 0 0 0 0,0 0 0 0 0,0 1 0 0 0,-1 0 0 0 0,-3 1-35 0 0,-1 0-75 0 0,0 1 0 0 0,0 0 0 0 0,0 1 0 0 0,0 0 75 0 0,-4 3 55 0 0,-1 0-1 0 0,1 1 1 0 0,0 1-1 0 0,1 0 1 0 0,0 0-1 0 0,0 2 1 0 0,1-1-1 0 0,-4 6-54 0 0,11-9 0 0 0,1 0 0 0 0,0 0 0 0 0,0 0 0 0 0,0 1 0 0 0,1-1 0 0 0,0 1 0 0 0,1 0 0 0 0,-1 0 0 0 0,2-5-33 0 0,1-1 1 0 0,-1 0-1 0 0,1 1 0 0 0,0-1 0 0 0,0 1 0 0 0,-1-1 0 0 0,1 1 0 0 0,1-1 0 0 0,-1 1 0 0 0,0-1 1 0 0,1 1-1 0 0,-1-1 0 0 0,1 1 0 0 0,0-1 0 0 0,0 0 0 0 0,0 1 0 0 0,0-1 0 0 0,0 0 1 0 0,0 0-1 0 0,1 0 0 0 0,-1 1 0 0 0,1-1 33 0 0,0 0-63 0 0,1 1 0 0 0,0 0 0 0 0,0-1 1 0 0,0 1-1 0 0,0-1 0 0 0,0 0 0 0 0,0 0 0 0 0,0 0 1 0 0,1-1-1 0 0,-1 1 0 0 0,1-1 0 0 0,-1 1 0 0 0,4-1 63 0 0,6 3 209 0 0,1-2 0 0 0,0 0 0 0 0,-1 0 0 0 0,1-1 0 0 0,13-2-209 0 0,-17 1-47 0 0,0-2 1 0 0,-1 0-1 0 0,1 0 0 0 0,0 0 0 0 0,-1-1 1 0 0,0-1-1 0 0,1 0 0 0 0,4-3 47 0 0,-4 2-443 0 0,14-7-5208 0 0,-9 1-593 0 0</inkml:trace>
  <inkml:trace contextRef="#ctx0" brushRef="#br0" timeOffset="3829.112">3342 235 11976 0 0,'1'1'546'0'0,"1"1"-484"0"0,0 0 0 0 0,0 0 0 0 0,0 0 0 0 0,0 0 0 0 0,-1 1 0 0 0,1-1 0 0 0,-1 0 0 0 0,1 1 0 0 0,-1-1 0 0 0,0 1 0 0 0,0-1 0 0 0,0 1 0 0 0,-1-1 0 0 0,1 1 0 0 0,0 0 0 0 0,-1-1 0 0 0,0 1 0 0 0,0 0 0 0 0,1 0-62 0 0,-1 3 192 0 0,1-1 1 0 0,0 1 0 0 0,1-1 0 0 0,-1 1 0 0 0,2 1-193 0 0,3 10 536 0 0,0 0 0 0 0,-1 1 1 0 0,-1 0-1 0 0,-1 0 0 0 0,0 7-536 0 0,3 13 1470 0 0,-7-27-312 0 0,-1-9 38 0 0,-1-6-894 0 0,3 3-301 0 0,0 1 0 0 0,0 0 0 0 0,-1 0 0 0 0,1-1-1 0 0,0 1 1 0 0,0-1 0 0 0,0 1 0 0 0,0 0 0 0 0,0-1-1 0 0,0 1 1 0 0,0 0 0 0 0,0-1 0 0 0,0 1 0 0 0,0 0 0 0 0,0-1-1 0 0,0 1 1 0 0,0-1 0 0 0,0 1 0 0 0,0 0 0 0 0,0-1-1 0 0,0 1 1 0 0,1 0 0 0 0,-1-1 0 0 0,0 1 0 0 0,0 0-1 0 0,0-1 1 0 0,0 1 0 0 0,1 0-1 0 0,0-2 49 0 0,-3-8 329 0 0,2 9-288 0 0,0-1 0 0 0,-1 1 0 0 0,1 0 0 0 0,0-1 0 0 0,0 1 0 0 0,0-1 0 0 0,0 1 0 0 0,0-1 0 0 0,0 1 0 0 0,0 0 0 0 0,1-2-90 0 0,5-24 49 0 0,4-12-1386 0 0,-4 16 614 0 0,-6 20 623 0 0,1-1 0 0 0,0 1-1 0 0,0 0 1 0 0,0 0 0 0 0,0-1-1 0 0,0 1 1 0 0,1 0 0 0 0,-1 0-1 0 0,1 0 1 0 0,0 0-1 0 0,0 1 1 0 0,0-1 0 0 0,0 0-1 0 0,1 1 101 0 0,6-9-27 0 0,-8 9-34 0 0,0 0-1 0 0,1 1 1 0 0,-1-1 0 0 0,1 0-1 0 0,-1 0 1 0 0,1 1 0 0 0,0-1 0 0 0,0 1-1 0 0,0 0 1 0 0,-1-1 0 0 0,1 1 0 0 0,0 0-1 0 0,1 0 1 0 0,-1 0 0 0 0,1 0 61 0 0,-1 2 48 0 0,-1-1 0 0 0,1 1 0 0 0,0 0 0 0 0,-1 0 0 0 0,1 0 0 0 0,0 0 0 0 0,-1 0 0 0 0,0 0 0 0 0,1 0 0 0 0,-1 0 0 0 0,1 1 0 0 0,-1-1 0 0 0,0 1-48 0 0,22 24 343 0 0,-18-20-436 0 0,20 22 93 0 0,-9-10 0 0 0,-1 1 0 0 0,1 2 0 0 0,-4-7 6 0 0,5 8 919 0 0,-16-21-818 0 0,7 10 738 0 0,-5-13-669 0 0,-2 0-187 0 0,0 1 11 0 0,0 0 0 0 0,-1 0 0 0 0,1 0 0 0 0,0-1 0 0 0,-1 1 0 0 0,1 0 0 0 0,-1 0 0 0 0,1-1 0 0 0,-1 1 0 0 0,0 0 0 0 0,1-1 0 0 0,-1 1 0 0 0,0-1 0 0 0,0 1 0 0 0,0 0 0 0 0,0-1 0 0 0,0 1 0 0 0,0 0 0 0 0,0-1 0 0 0,-1 1 0 0 0,1-1 0 0 0,-1 1 0 0 0,1-1 0 0 0,0 0 0 0 0,0 0 0 0 0,0 0 0 0 0,0 0 0 0 0,0 0 0 0 0,1 0 0 0 0,-1 0 0 0 0,1 0 0 0 0,0-1 0 0 0,2-15 0 0 0,1-40-1049 0 0,-4 55 974 0 0,1 0 1 0 0,0 1-1 0 0,0-1 0 0 0,0 0 1 0 0,1 0-1 0 0,-1 1 0 0 0,0-1 1 0 0,1 0-1 0 0,0 1 0 0 0,0 0 1 0 0,0-2 74 0 0,-1 4-22 0 0,-1 0 0 0 0,1 0-1 0 0,-1-1 1 0 0,1 1 0 0 0,-1 0 0 0 0,1 0 0 0 0,-1 0 0 0 0,1-1 0 0 0,-1 1 0 0 0,1 0 0 0 0,-1 0 0 0 0,1 0 0 0 0,-1 0 0 0 0,1 0-1 0 0,-1 0 1 0 0,1 0 0 0 0,-1 0 0 0 0,1 0 0 0 0,-1 0 0 0 0,1 1 0 0 0,-1-1 0 0 0,1 0 0 0 0,0 0 22 0 0,16 8 86 0 0,14 16 158 0 0,-19-13-268 0 0,5 4 380 0 0,0 0 0 0 0,3 7-356 0 0,-16-18 83 0 0,1 1-1 0 0,0-1 1 0 0,-1-1-1 0 0,1 1 1 0 0,1-1-1 0 0,0 1-82 0 0,16 11 283 0 0,-19-13-241 0 0,-1 0 0 0 0,0-1 0 0 0,1 1 0 0 0,-1-1 0 0 0,1 0 0 0 0,-1 0 0 0 0,1 0 1 0 0,1 0-43 0 0,4 2 69 0 0,-5-1-57 0 0,0 0 1 0 0,1-1-1 0 0,-1 0 0 0 0,0 1 0 0 0,1-1 0 0 0,-1 0 0 0 0,1-1 0 0 0,-1 1 1 0 0,1-1-1 0 0,-1 1 0 0 0,3-1-12 0 0,4 0 26 0 0,-4 1 15 0 0,1-1-1 0 0,0 0 0 0 0,0 0 1 0 0,0-1-1 0 0,0 0 1 0 0,-1 0-1 0 0,1-1 0 0 0,0 0 1 0 0,-1 0-1 0 0,1 0 0 0 0,-1-1 1 0 0,0 0-1 0 0,0 0 1 0 0,0 0-1 0 0,0-1 0 0 0,-1 0 1 0 0,1 0-1 0 0,-1-1-40 0 0,12-7-116 0 0,-13 10 72 0 0,0 0 1 0 0,-1-1-1 0 0,0 1 1 0 0,0-1-1 0 0,0 0 1 0 0,0 0-1 0 0,0 0 1 0 0,0 0-1 0 0,-1 0 0 0 0,1 0 1 0 0,-1-1-1 0 0,1-2 44 0 0,0-1 0 0 0,-1 5 0 0 0,-1 0 0 0 0,0 0 0 0 0,0 1 0 0 0,0-1 0 0 0,0 0 0 0 0,-1 0 0 0 0,1 0 0 0 0,-1-1 0 0 0,1 1 0 0 0,-1 0 0 0 0,1 0 0 0 0,-1 0 0 0 0,0 0 0 0 0,0 0 0 0 0,0 0 0 0 0,-1-1 0 0 0,1 1 0 0 0,0 0 0 0 0,-1 0 0 0 0,1 0 0 0 0,-1 0 0 0 0,0 0 0 0 0,0 0 0 0 0,0-1 0 0 0,1 2 0 0 0,-1 1 0 0 0,1-1 0 0 0,0 0 0 0 0,0 0 0 0 0,-1 0 0 0 0,1 1 0 0 0,0-1 0 0 0,0 0 0 0 0,0 0 0 0 0,0 0 0 0 0,0 0 0 0 0,0 1 0 0 0,0-1 0 0 0,0 0 0 0 0,0 0 0 0 0,1 0 0 0 0,-1 0 0 0 0,0 1 0 0 0,0-1 0 0 0,1 0 0 0 0,-1 0 0 0 0,0 0 0 0 0,1 1 0 0 0,-1-1 0 0 0,1 0 0 0 0,0 0 0 0 0,-1 0 0 0 0,1 0 0 0 0,-1 0 0 0 0,1 0 0 0 0,-1 0 0 0 0,1 0 0 0 0,-1 0 0 0 0,0 0 0 0 0,0 0 0 0 0,1 0 0 0 0,-1 0 0 0 0,0-1 0 0 0,0 1 0 0 0,0 0 0 0 0,0 0 0 0 0,0-2 6 0 0,-1 0 0 0 0,1 1 0 0 0,-1-1 0 0 0,1 0 0 0 0,-1 0 0 0 0,0 1 0 0 0,0-1 0 0 0,0 0 0 0 0,0 1 0 0 0,0-1 0 0 0,-1 1 0 0 0,1 0 0 0 0,-1-1 0 0 0,0 1 0 0 0,0 0 0 0 0,0 0 0 0 0,0 0 0 0 0,0 0 0 0 0,0 0 0 0 0,0 0 0 0 0,-1 1-6 0 0,0-1 0 0 0,-1 0 0 0 0,1 1 0 0 0,-1-1 0 0 0,1 1 0 0 0,-1 0 0 0 0,0 0 0 0 0,0 1 0 0 0,1-1 0 0 0,-1 1 0 0 0,0 0 0 0 0,0 0 0 0 0,0 0 0 0 0,0 0 0 0 0,1 1 0 0 0,0-1-7 0 0,0 1-1 0 0,0 0 1 0 0,1 0-1 0 0,-1 0 1 0 0,0 0-1 0 0,1 1 1 0 0,-1-1-1 0 0,1 1 1 0 0,0-1 0 0 0,-1 1-1 0 0,1 0 1 0 0,0 0-1 0 0,0 0 1 0 0,0 0-1 0 0,1 0 1 0 0,-1 1-1 0 0,0-1 1 0 0,1 1-1 0 0,-1 0 8 0 0,-2 4 10 0 0,0 1 0 0 0,1 0 1 0 0,0 0-1 0 0,0 0 0 0 0,1 0 0 0 0,-1 0 0 0 0,2 1 0 0 0,0-1 0 0 0,0 1 0 0 0,0 4-10 0 0,1-9-5 0 0,0 1 1 0 0,0-1-1 0 0,1 1 0 0 0,-1-1 0 0 0,1 1 1 0 0,0-1-1 0 0,0 0 0 0 0,1 1 1 0 0,-1-1-1 0 0,1 0 0 0 0,0 0 1 0 0,0 0-1 0 0,0 0 0 0 0,1 0 0 0 0,-1-1 1 0 0,1 1-1 0 0,0-1 0 0 0,0 1 1 0 0,0-1-1 0 0,4 2 5 0 0,-3-3-1 0 0,0 0 0 0 0,0 0 0 0 0,0-1-1 0 0,0 1 1 0 0,1-1 0 0 0,-1 0 0 0 0,0 0 0 0 0,1-1 0 0 0,-1 1-1 0 0,1-1 1 0 0,-1 0 0 0 0,3 0 1 0 0,12 1-1 0 0,-10-1 1 0 0,0 0 0 0 0,-1 0 0 0 0,1-1 0 0 0,-1 0 0 0 0,1-1 0 0 0,-1 0 0 0 0,0 0 0 0 0,8-4 0 0 0,-14 6 26 0 0,-1-1-1 0 0,0 0 1 0 0,1 1-1 0 0,-1-1 1 0 0,0 0-1 0 0,1 0 1 0 0,-1 0-1 0 0,0 0 0 0 0,0 0 1 0 0,0 0-1 0 0,1-1-25 0 0,10-9 604 0 0,2 3-671 0 0,-1-1 0 0 0,0 0-1 0 0,0-2 1 0 0,4-4 67 0 0,37-34-607 0 0,-51 46 606 0 0,0 0 0 0 0,1 0 0 0 0,0 0 0 0 0,0 1-1 0 0,0-1 1 0 0,0 1 0 0 0,0 0 0 0 0,0 0 0 0 0,0 1-1 0 0,2-1 2 0 0,-5 2-7 0 0,0 0 1 0 0,0 0-1 0 0,0 1 0 0 0,0-1 0 0 0,0 0 0 0 0,0 1 0 0 0,0-1 1 0 0,0 1-1 0 0,0-1 0 0 0,0 1 0 0 0,0-1 0 0 0,0 1 0 0 0,-1-1 0 0 0,1 1 1 0 0,0 0-1 0 0,0 0 0 0 0,-1-1 0 0 0,1 1 0 0 0,0 1 7 0 0,2 1-15 0 0,1 1 7 0 0,1 1 1 0 0,-2 0-1 0 0,1 0 1 0 0,0 1-1 0 0,-1-1 0 0 0,0 1 1 0 0,-1-1-1 0 0,1 1 1 0 0,0 3 7 0 0,16 29 1 0 0,2 3-1 0 0,-17-34 66 0 0,-3-7-65 0 0,-1 1 0 0 0,0-1 1 0 0,1 0-1 0 0,-1 0 0 0 0,1 1 1 0 0,-1-1-1 0 0,1 0 0 0 0,-1 0 0 0 0,1 1 1 0 0,-1-1-1 0 0,1 0 0 0 0,0 0 1 0 0,-1 0-1 0 0,1 0 0 0 0,-1 0 1 0 0,1 0-1 0 0,-1 0 0 0 0,1 0 1 0 0,-1 0-1 0 0,1 0 0 0 0,-1 0 1 0 0,1-1-1 0 0,0 1 0 0 0,-1 0 0 0 0,1 0 1 0 0,-1 0-1 0 0,1-1 0 0 0,-1 1 1 0 0,0 0-1 0 0,1-1 0 0 0,-1 1 1 0 0,1 0-1 0 0,-1-1 0 0 0,1 1 1 0 0,-1 0-1 0 0,0-1 0 0 0,1 1 1 0 0,-1-1-1 0 0,0 1 0 0 0,0-1 0 0 0,1 1 1 0 0,-1-1-1 0 0,0 1 0 0 0,0-1 1 0 0,0 1-1 0 0,1-1 0 0 0,-1 1 1 0 0,0-1-1 0 0,0 1 0 0 0,0-1 1 0 0,0 0-2 0 0,0 1 3 0 0,19-69 428 0 0,-7 42-668 0 0,-11 26 133 0 0,5-1 6 0 0,-5 2 94 0 0,-1 0-1 0 0,1 0 1 0 0,0-1-1 0 0,-1 1 1 0 0,1 0-1 0 0,-1 0 1 0 0,1 0-1 0 0,0 0 1 0 0,-1 0-1 0 0,1 0 1 0 0,-1 0-1 0 0,1 0 1 0 0,0 0-1 0 0,-1 0 0 0 0,1 0 1 0 0,-1 0-1 0 0,1 1 1 0 0,-1-1-1 0 0,1 0 1 0 0,-1 0-1 0 0,1 1 1 0 0,0-1-1 0 0,-1 0 1 0 0,0 1-1 0 0,1-1 1 0 0,-1 0-1 0 0,1 1 1 0 0,-1-1-1 0 0,1 1 1 0 0,-1-1-1 0 0,0 1 5 0 0,1 0-16 0 0,31 19-43 0 0,-23-14 121 0 0,-1-1 1 0 0,1 1-1 0 0,-1 0 1 0 0,5 5-63 0 0,-4-3 2 0 0,1-1-1 0 0,0 0 1 0 0,0-1-1 0 0,1 0 1 0 0,0 0-1 0 0,0-2 1 0 0,0 1-1 0 0,1-1-1 0 0,10 5 1 0 0,-7-3 288 0 0,0-1 1 0 0,15 4-290 0 0,-24-8 160 0 0,0 0 1 0 0,0 0-1 0 0,0 0 1 0 0,-1-1 0 0 0,1 0-1 0 0,0 0 1 0 0,0 0 0 0 0,0-1-1 0 0,3-1-160 0 0,3-1 71 0 0,0 0-1 0 0,0-1 0 0 0,9-5-70 0 0,-16 7 41 0 0,-1-1-1 0 0,1 0 0 0 0,-1 0 1 0 0,1-1-1 0 0,-1 1 1 0 0,0-1-1 0 0,0 0 0 0 0,0 0 1 0 0,-1 0-1 0 0,1-1-40 0 0,0-1-64 0 0,0 0 0 0 0,-1 0-1 0 0,0-1 1 0 0,0 0 0 0 0,0 0 0 0 0,-1 0-1 0 0,0 0 1 0 0,1-5 64 0 0,1-13-76 0 0,1-21 76 0 0,-3 22-255 0 0,1-15-1037 0 0,-2-8 1292 0 0,0-19-668 0 0,0 50 655 0 0,-1 0 1 0 0,-1 0 0 0 0,-1 0-1 0 0,0-1 13 0 0,-1 11 180 0 0,0 7-156 0 0,-1 5 39 0 0,0 6 70 0 0,1 1 1 0 0,1-1-1 0 0,0 1 1 0 0,1 0-1 0 0,0-1 0 0 0,1 1 1 0 0,0 0-1 0 0,2 9-133 0 0,4 25 423 0 0,9 32-423 0 0,-13-68 273 0 0,1-2-267 0 0,-1 1 1 0 0,1-1-1 0 0,1 1 1 0 0,-1-1 0 0 0,2 0-1 0 0,-1 0 1 0 0,1 0-1 0 0,0-1 1 0 0,5 5-7 0 0,-7-9 7 0 0,0 0-1 0 0,1 0 1 0 0,-1-1 0 0 0,1 1-1 0 0,0-1 1 0 0,0 0 0 0 0,0 0 0 0 0,0-1-1 0 0,1 1 1 0 0,-1-1 0 0 0,1 0-1 0 0,-1 0 1 0 0,1 0 0 0 0,0-1-1 0 0,0 0 1 0 0,0 0 0 0 0,0 0 0 0 0,0 0-1 0 0,5-1-6 0 0,-9 0-94 0 0,0 0 1 0 0,0 0-1 0 0,0 0 0 0 0,0 0 0 0 0,0 0 0 0 0,0-1 0 0 0,0 1 0 0 0,0 0 0 0 0,0-1 1 0 0,0 1-1 0 0,0 0 0 0 0,0-1 0 0 0,-1 1 0 0 0,1-1 0 0 0,0 0 0 0 0,0 0 94 0 0,0 1-290 0 0,0-1-1 0 0,-1 0 1 0 0,1 0-1 0 0,-1 0 1 0 0,1 1 0 0 0,-1-1-1 0 0,1 0 1 0 0,-1 0-1 0 0,1 0 1 0 0,-1 0-1 0 0,0 0 1 0 0,0 0-1 0 0,1 0 1 0 0,-1 0-1 0 0,0 0 1 0 0,0 0-1 0 0,0-1 291 0 0,-2-6-7303 0 0</inkml:trace>
  <inkml:trace contextRef="#ctx0" brushRef="#br0" timeOffset="4119.123">4861 222 11976 0 0,'0'0'922'0'0,"0"0"-388"0"0,0 0 596 0 0,5-1 3242 0 0,-5 1-4346 0 0,0 0-1 0 0,0 0 1 0 0,0-1-1 0 0,0 1 1 0 0,0 0-1 0 0,0 0 1 0 0,0 0-1 0 0,0 0 1 0 0,0 0-1 0 0,0 0 1 0 0,0 0-1 0 0,0 0 1 0 0,0 0-1 0 0,0 0 1 0 0,0-1-1 0 0,0 1 1 0 0,0 0 0 0 0,0 0-1 0 0,0 0 1 0 0,0 0-1 0 0,0 0 1 0 0,0 0-1 0 0,0 0 1 0 0,0 0-1 0 0,0 0 1 0 0,0 0-1 0 0,0-1 1 0 0,0 1-1 0 0,0 0 1 0 0,0 0-1 0 0,0 0 1 0 0,0 0-1 0 0,0 0 1 0 0,0 0-1 0 0,0 0 1 0 0,0 0 0 0 0,1 0-1 0 0,-1 0 1 0 0,0 0-1 0 0,0 0 1 0 0,0 0-1 0 0,0 0 1 0 0,0 0-1 0 0,0 0 1 0 0,0 0-1 0 0,0-1 1 0 0,0 1-1 0 0,0 0 1 0 0,0 0-1 0 0,1 0 1 0 0,-1 0-1 0 0,0 0 1 0 0,0 0-1 0 0,0 0 1 0 0,0 0-26 0 0,11-3 650 0 0,18-2-330 0 0,-22 4-174 0 0,235-32 231 0 0,-157 19-1048 0 0,-70 12-188 0 0,36-7-6410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3:17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12 189 11000 0 0,'-1'-4'108'0'0,"1"1"0"0"0,-1-1 1 0 0,1 0-1 0 0,0 1 0 0 0,0-1 1 0 0,1 1-1 0 0,-1-1 1 0 0,1 1-1 0 0,0-1 0 0 0,-1 1 1 0 0,2-1-109 0 0,0-18 1440 0 0,-1 21-918 0 0,-1 1 45 0 0,0 0 17 0 0,0 0 7 0 0,0 0-1 0 0,0 0-5 0 0,0 0-1 0 0,0 0 0 0 0,0 0-45 0 0,0 0-191 0 0,0 0-85 0 0,6 5 209 0 0,-4-2-418 0 0,0 0 1 0 0,0 0-1 0 0,-1 0 1 0 0,1 0-1 0 0,-1 0 1 0 0,0 1-1 0 0,0-1 1 0 0,0 0-1 0 0,0 1 1 0 0,-1-1-1 0 0,1 0 1 0 0,-1 1-1 0 0,0-1 1 0 0,0 1-55 0 0,0 12 256 0 0,0 0-1 0 0,-2 5-255 0 0,1-14 26 0 0,-2 26 205 0 0,-1 0 0 0 0,-2-1 0 0 0,-1 0 0 0 0,-6 16-231 0 0,13-46 69 0 0,-1 3 158 0 0,0-5 154 0 0,3-11-80 0 0,22-44-145 0 0,-2 0 0 0 0,0-10-156 0 0,-15 45-42 0 0,0 0-1 0 0,2 1 0 0 0,0 0 1 0 0,1 0-1 0 0,1 1 0 0 0,5-6 43 0 0,-6 12 9 0 0,1 1 1 0 0,0 0-1 0 0,1 1 0 0 0,0 0 0 0 0,0 1 0 0 0,1 0 0 0 0,3-1-9 0 0,-12 8 9 0 0,0 1-1 0 0,1-1 0 0 0,-1 1 0 0 0,0-1 1 0 0,1 1-1 0 0,0 0 0 0 0,-1 1 1 0 0,1-1-9 0 0,16-2 8 0 0,-18 2 21 0 0,-1 1-1 0 0,0 0 1 0 0,1 0 0 0 0,-1 0-1 0 0,1 0 1 0 0,-1 1 0 0 0,0-1-1 0 0,0 1 1 0 0,1-1 0 0 0,-1 1-1 0 0,0 0 1 0 0,0 0 0 0 0,1 0-1 0 0,-1 0 1 0 0,0 0 0 0 0,0 0 0 0 0,0 1-1 0 0,-1-1 1 0 0,2 1-29 0 0,4 3 199 0 0,-5-4-190 0 0,-1 1 0 0 0,0-1 1 0 0,0 0-1 0 0,0 0 0 0 0,0 0 1 0 0,0 1-1 0 0,0-1 0 0 0,0 0 0 0 0,-1 1 1 0 0,2 0-10 0 0,0 3 0 0 0,7 11 0 0 0,-8-11 0 0 0,-1-1 0 0 0,2 4 44 0 0,-1-1 0 0 0,1 1-1 0 0,-1 0 1 0 0,-1 0-1 0 0,0 0 1 0 0,0 0 0 0 0,0-1-1 0 0,-1 1 1 0 0,0 0 0 0 0,0 0-1 0 0,-2 3-43 0 0,-7 27 308 0 0,-1-1 0 0 0,-9 19-308 0 0,9-29 234 0 0,1 0 0 0 0,1 0 0 0 0,2 1 0 0 0,1 2-234 0 0,-12 47 54 0 0,10-45-18 0 0,1 0 1 0 0,-1 23-37 0 0,6-8-96 0 0,-2 14 159 0 0,3-58-78 0 0,1 1 1 0 0,-1-1 0 0 0,1 0 0 0 0,0 1 0 0 0,0-1-1 0 0,0 1 1 0 0,1-1 0 0 0,-1 1 0 0 0,1-1 0 0 0,0 0-1 0 0,0 1 1 0 0,0-1 0 0 0,0 0 0 0 0,0 0 0 0 0,1 0-1 0 0,0 0 1 0 0,0 1 14 0 0,1-3-825 0 0,-1 0 1 0 0,1 0-1 0 0,-1-1 0 0 0,1 0 0 0 0,-1 1 0 0 0,1-1 0 0 0,-1 0 1 0 0,1 0-1 0 0,0 0 0 0 0,-1-1 0 0 0,2 1 825 0 0,9-4-7298 0 0</inkml:trace>
  <inkml:trace contextRef="#ctx0" brushRef="#br0" timeOffset="673.476">568 633 4608 0 0,'-9'0'5'0'0,"5"0"8120"0"0,4 0-7131 0 0,0 0-40 0 0,0 0-67 0 0,0 0-248 0 0,3 13 910 0 0,-2-1-1142 0 0,0-1 0 0 0,-1 0 0 0 0,0 0 0 0 0,-1 0 1 0 0,0 0-1 0 0,-1 0 0 0 0,0 0 0 0 0,-1 3-407 0 0,-10 33 844 0 0,4-16-419 0 0,2 0-1 0 0,-1 10-424 0 0,2-4 83 0 0,4-25-59 0 0,-1 0-1 0 0,2 0 1 0 0,0 0-1 0 0,0 1 1 0 0,2-1-1 0 0,-1 2-23 0 0,2 6 35 0 0,-2 1 0 0 0,-1 5-35 0 0,1 4-127 0 0,0-30-201 0 0,0 0-89 0 0,0 0-21 0 0,0 0-144 0 0,3-16-4085 0 0,-2 4 369 0 0,1-1-970 0 0</inkml:trace>
  <inkml:trace contextRef="#ctx0" brushRef="#br0" timeOffset="975.348">520 735 11056 0 0,'0'-2'100'0'0,"1"-1"1"0"0,-1 0 0 0 0,0 1-1 0 0,1-1 1 0 0,-1 0 0 0 0,1 1 0 0 0,0-1-1 0 0,0 1 1 0 0,0-1 0 0 0,0 1-1 0 0,0 0 1 0 0,1-1 0 0 0,-1 1 0 0 0,1 0-1 0 0,0 0 1 0 0,-1 0 0 0 0,1 0-101 0 0,1-1 262 0 0,0 1 1 0 0,0 0-1 0 0,0-1 1 0 0,0 1-1 0 0,0 1 1 0 0,1-1-1 0 0,-1 0 1 0 0,1 1-1 0 0,-1 0 1 0 0,1 0 0 0 0,-1 0-1 0 0,1 0 1 0 0,0 0-1 0 0,-1 1 1 0 0,1-1-1 0 0,0 1 1 0 0,0 0-1 0 0,-1 1 1 0 0,1-1-1 0 0,0 0 1 0 0,-1 1-1 0 0,4 1-262 0 0,5 0 355 0 0,0 1 0 0 0,1 1-1 0 0,-1 0 1 0 0,-1 0 0 0 0,1 1-1 0 0,0 1-354 0 0,-10-4 73 0 0,1 0 0 0 0,-1-1 0 0 0,1 1 0 0 0,-1 0 0 0 0,0 0 0 0 0,1 0 0 0 0,-1 1 0 0 0,-1-1 0 0 0,1 1 0 0 0,0-1-1 0 0,0 1 1 0 0,-1-1 0 0 0,1 1 0 0 0,-1 0 0 0 0,0 0 0 0 0,0 0 0 0 0,0 0 0 0 0,0-1 0 0 0,-1 1 0 0 0,1 1 0 0 0,-1-1-1 0 0,0 0 1 0 0,0 0 0 0 0,0 0 0 0 0,0 0 0 0 0,0 0 0 0 0,-1 0 0 0 0,1 0 0 0 0,-1 0 0 0 0,0 0 0 0 0,0 0 0 0 0,0 1-73 0 0,-1-2 89 0 0,1 0 1 0 0,-1 0-1 0 0,0 0 1 0 0,0 1-1 0 0,1-2 1 0 0,-2 1-1 0 0,1 0 1 0 0,0 0 0 0 0,0-1-1 0 0,0 1 1 0 0,-2 0-90 0 0,-30 14 419 0 0,25-12-413 0 0,-19 9 334 0 0,-26 7-340 0 0,42-17-34 0 0,-1 1 0 0 0,1-2 0 0 0,-1 0 1 0 0,0 0-1 0 0,-11-1 34 0 0,4 0-213 0 0,12 0-25 0 0,0-1 0 0 0,0 0 1 0 0,0-1-1 0 0,-4 0 238 0 0,2-7-1219 0 0,8 5-7004 0 0,7-2 2179 0 0</inkml:trace>
  <inkml:trace contextRef="#ctx0" brushRef="#br0" timeOffset="1704.908">935 472 11544 0 0,'-26'-27'1046'0'0,"25"27"-751"0"0,1 0 278 0 0,-1 23 2346 0 0,2-19-2402 0 0,4 25 1105 0 0,-1-6-771 0 0,2 100 1612 0 0,-6-93-2065 0 0,1-7 229 0 0,-3 21-627 0 0,-3-8 448 0 0,-3 11-448 0 0,6-41 40 0 0,1-1 5 0 0,0 0 0 0 0,0 0-1 0 0,0 0 1 0 0,-1 0 0 0 0,0 0 0 0 0,0 0-1 0 0,-1 0 1 0 0,1-1 0 0 0,-1 1-45 0 0,2-5 8 0 0,1 0 1 0 0,0 0-1 0 0,-1 0 1 0 0,1 1-1 0 0,0-1 0 0 0,-1 0 1 0 0,1 0-1 0 0,0 0 1 0 0,-1 0-1 0 0,1 0 0 0 0,0 0 1 0 0,-1 0-1 0 0,1 0 1 0 0,0 0-1 0 0,-1 0 1 0 0,1 0-1 0 0,0 0 0 0 0,-1 0 1 0 0,1 0-1 0 0,0-1 1 0 0,-1 1-1 0 0,1 0 0 0 0,0 0 1 0 0,-1 0-1 0 0,1 0 1 0 0,0-1-1 0 0,-1 1 1 0 0,1 0-1 0 0,0 0 0 0 0,0-1 1 0 0,-1 1-1 0 0,1 0 1 0 0,0 0-1 0 0,0-1 0 0 0,0 1 1 0 0,-1 0-1 0 0,1-1 1 0 0,0 1-1 0 0,0 0 0 0 0,0-1 1 0 0,0 1-1 0 0,0 0 1 0 0,0-1-1 0 0,0 1 1 0 0,0 0-9 0 0,0-5-17 0 0,1 0 0 0 0,0 0 0 0 0,0 0 0 0 0,1 0 0 0 0,-1 0 0 0 0,1 0 0 0 0,0 1 1 0 0,0-1-1 0 0,1 1 0 0 0,-1-1 0 0 0,2 0 17 0 0,5-9-196 0 0,1 2-1 0 0,0 0 1 0 0,2-1 196 0 0,-9 9-14 0 0,1-1-9 0 0,1 1 0 0 0,-1-1 0 0 0,1 1 0 0 0,0 0 0 0 0,0 1-1 0 0,0-1 1 0 0,1 1 0 0 0,1-1 23 0 0,-5 4 28 0 0,-1-1-1 0 0,0 1 1 0 0,0-1-1 0 0,0 1 0 0 0,0 0 1 0 0,0 0-1 0 0,1 0 1 0 0,-1 0-1 0 0,0 0 0 0 0,0 0 1 0 0,0 0-1 0 0,1 0 1 0 0,-1 0-1 0 0,0 0 1 0 0,0 1-1 0 0,0-1 0 0 0,0 0 1 0 0,1 1-1 0 0,-1-1 1 0 0,0 1-1 0 0,0-1 0 0 0,0 1 1 0 0,0 0-1 0 0,0-1 1 0 0,0 1-1 0 0,-1 0 1 0 0,1 0-1 0 0,0 0 0 0 0,0 0 1 0 0,0-1-1 0 0,-1 1 1 0 0,1 1-28 0 0,5 4 56 0 0,-4-5-33 0 0,-1 1 0 0 0,0 0-1 0 0,1 0 1 0 0,-1 1 0 0 0,0-1 0 0 0,0 0 0 0 0,0 0 0 0 0,0 1 0 0 0,0-1 0 0 0,-1 0 0 0 0,1 1 0 0 0,-1 0-23 0 0,1 2 78 0 0,0-1 1 0 0,0 1-1 0 0,-1-1 0 0 0,0 1 1 0 0,0-1-1 0 0,-1 4-78 0 0,-5 13 189 0 0,4-17-159 0 0,0 1-1 0 0,1-1 1 0 0,0 0-1 0 0,0 1 1 0 0,0 0-1 0 0,0-1 1 0 0,1 1-1 0 0,0 3-29 0 0,0-1 0 0 0,0-1-64 0 0,0-5-257 0 0,4 2-1096 0 0,1-5-163 0 0,2 1-414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3:32.2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194 1514 5064 0 0,'-1'-1'53'0'0,"-1"1"0"0"0,1 0 0 0 0,0 0-1 0 0,0-1 1 0 0,-1 1 0 0 0,1-1 0 0 0,0 0 0 0 0,-1 1 0 0 0,1-1 0 0 0,0 0 0 0 0,0 1 0 0 0,0-1-1 0 0,-1-1-52 0 0,1 1 442 0 0,0-1 0 0 0,0 1 0 0 0,0-1 0 0 0,0 1 0 0 0,0-1 0 0 0,0 1 0 0 0,0-1 0 0 0,1 0 0 0 0,-1 1 0 0 0,1-1 0 0 0,-1 0 0 0 0,1 1 0 0 0,0-1 0 0 0,-1 0 0 0 0,1 0 0 0 0,0 0 0 0 0,0 0-442 0 0,2-19 718 0 0,1 0-1 0 0,0 1 1 0 0,2-1 0 0 0,2-4-718 0 0,-2 7 559 0 0,1 1 1 0 0,1-1 0 0 0,0 2-1 0 0,1-1 1 0 0,8-10-560 0 0,6-6 607 0 0,1 0-1 0 0,3-1-606 0 0,-3 6 141 0 0,-1 0 48 0 0,22-22-189 0 0,-25 31 46 0 0,71-67 20 0 0,-71 69 151 0 0,2 1 0 0 0,0 0-1 0 0,18-8-216 0 0,10-5 182 0 0,-18 10-268 0 0,1 2 0 0 0,26-11 86 0 0,24-9 25 0 0,-8 7 74 0 0,-69 24-1017 0 0,-6 4-5021 0 0,1 2-313 0 0</inkml:trace>
  <inkml:trace contextRef="#ctx0" brushRef="#br0" timeOffset="559.789">378 1278 8176 0 0,'15'-4'373'0'0,"-12"3"-5"0"0,13-16-113 0 0,-9 8 1314 0 0,-4 6 3212 0 0,-9 7-3064 0 0,-7 6-1248 0 0,2 1 0 0 0,-1 1 0 0 0,2 0 0 0 0,-3 3-469 0 0,-25 27 596 0 0,8-10-106 0 0,1 1 0 0 0,1 3-490 0 0,-32 35 440 0 0,43-52 227 0 0,-1-1 0 0 0,-5 3-667 0 0,21-20 166 0 0,2-1-119 0 0,0 0 0 0 0,0 0-1 0 0,-1 0 1 0 0,1 0 0 0 0,0 0-1 0 0,0 0 1 0 0,-1 0 0 0 0,1 0-1 0 0,0 0 1 0 0,-1 0 0 0 0,1 0-1 0 0,0 0 1 0 0,0 0 0 0 0,-1 0-1 0 0,1 0 1 0 0,0-1 0 0 0,0 1-1 0 0,-1 0 1 0 0,1 0 0 0 0,0 0-1 0 0,0 0 1 0 0,0 0 0 0 0,-1-1-1 0 0,1 1-46 0 0,-2-7 152 0 0,-1 0 0 0 0,2-1-1 0 0,-1 1 1 0 0,1-1-1 0 0,0 1 1 0 0,0-1 0 0 0,1-1-152 0 0,3-56 338 0 0,0 36-319 0 0,-1 18 11 0 0,-1 0 0 0 0,0 0-1 0 0,-1 0 1 0 0,-1-9-30 0 0,1 17 5 0 0,-1-1 0 0 0,0 0-1 0 0,0 1 1 0 0,0-1 0 0 0,0 0 0 0 0,0 1 0 0 0,-1-1 0 0 0,0 1 0 0 0,0 0 0 0 0,0 0 0 0 0,0-1 0 0 0,0 1-1 0 0,-1 1 1 0 0,1-1 0 0 0,-1 0 0 0 0,0 0-5 0 0,-2-1-196 0 0,0 0-1 0 0,-1 0 0 0 0,1 1 1 0 0,-1-1-1 0 0,0 1 0 0 0,0 0 1 0 0,0 1-1 0 0,0 0 0 0 0,0 0 1 0 0,-2 0 196 0 0,-1 1-1530 0 0</inkml:trace>
  <inkml:trace contextRef="#ctx0" brushRef="#br0" timeOffset="2263.707">1460 282 7368 0 0,'4'-5'762'0'0,"-3"2"-491"0"0,0 1 0 0 0,0-1-1 0 0,0 0 1 0 0,0 0-1 0 0,-1 0 1 0 0,1 1 0 0 0,-1-1-1 0 0,1 0 1 0 0,-1 0-1 0 0,0 0 1 0 0,0 0 0 0 0,-1 0-1 0 0,1 0 1 0 0,0 1-1 0 0,-1-1 1 0 0,0 0-1 0 0,0 0 1 0 0,0 0 0 0 0,0 1-1 0 0,-1-3-270 0 0,-3-4 558 0 0,4 7-437 0 0,0 1 0 0 0,1-1 0 0 0,-1 1 0 0 0,0 0 0 0 0,0 0 0 0 0,0-1 0 0 0,0 1 0 0 0,0 0 0 0 0,0 0 0 0 0,0 0 0 0 0,0 0 0 0 0,-1 0-121 0 0,-1-1 161 0 0,0 0 1 0 0,1 0-1 0 0,-1 0 1 0 0,-1 1-1 0 0,1 0 0 0 0,0-1 1 0 0,0 1-1 0 0,0 0 1 0 0,-1 1-1 0 0,1-1 1 0 0,0 0-1 0 0,-1 1 1 0 0,1 0-1 0 0,0 0 1 0 0,-1 0-1 0 0,-2 0-161 0 0,1 1 41 0 0,-13 0 485 0 0,0 1 1 0 0,-14 4-527 0 0,26-5 99 0 0,0 1 1 0 0,0 0-1 0 0,1 0 0 0 0,-1 1 1 0 0,1 0-1 0 0,0 0 0 0 0,0 0 0 0 0,0 0 1 0 0,0 1-1 0 0,-2 1-99 0 0,-7 7 120 0 0,3-2-6 0 0,0 0 0 0 0,0 1 0 0 0,-2 4-114 0 0,10-11 22 0 0,0-1 1 0 0,1 1 0 0 0,-1 1 0 0 0,1-1-1 0 0,0 0 1 0 0,0 1 0 0 0,0-1 0 0 0,1 1-1 0 0,-1-1 1 0 0,1 1 0 0 0,0 0 0 0 0,0 1-23 0 0,0 6 5 0 0,0-10-1 0 0,1 0 0 0 0,0 0 0 0 0,-1 0 0 0 0,1 0 0 0 0,0 0 0 0 0,0 0 0 0 0,0 1 0 0 0,1-1 1 0 0,-1 0-1 0 0,0 0 0 0 0,1 0 0 0 0,-1 0 0 0 0,1 0 0 0 0,0 0 0 0 0,0 0 0 0 0,0 0 0 0 0,1 2-4 0 0,-2-4 0 0 0,0 1 0 0 0,0 0 0 0 0,1 0 0 0 0,-1-1 0 0 0,1 1 0 0 0,-1 0 0 0 0,1 0 0 0 0,-1-1 0 0 0,1 1 0 0 0,-1 0 0 0 0,1-1 0 0 0,-1 1 0 0 0,1-1 0 0 0,0 1 0 0 0,-1-1 0 0 0,1 1 0 0 0,0-1 0 0 0,-1 1 0 0 0,1-1 0 0 0,0 0 0 0 0,0 1 0 0 0,2 0 0 0 0,0 1 3 0 0,-1-1-1 0 0,1 1 1 0 0,0-1 0 0 0,-1 1-1 0 0,1-1 1 0 0,0 0-1 0 0,0 0 1 0 0,0 0-1 0 0,0-1 1 0 0,0 1-1 0 0,0-1 1 0 0,0 1-1 0 0,0-1 1 0 0,1 0-3 0 0,2-1 10 0 0,-1 1 1 0 0,0-1-1 0 0,1 0 0 0 0,-1 0 0 0 0,0-1 1 0 0,0 0-1 0 0,5-2-10 0 0,6-3 157 0 0,-2-2 0 0 0,1 0 0 0 0,-1-1 0 0 0,10-8-157 0 0,-16 12 32 0 0,-1-1 0 0 0,0 1 0 0 0,0-1-1 0 0,0-1 1 0 0,-1 1 0 0 0,0-1-1 0 0,0-1 1 0 0,-1 1 0 0 0,0-1 0 0 0,2-6-32 0 0,-6 14 69 0 0,-1 1 24 0 0,3 17 179 0 0,-3-8-269 0 0,1 0 0 0 0,-1 1 0 0 0,-1-1 0 0 0,0 0 0 0 0,-1 5-3 0 0,-1 11 17 0 0,0 0 80 0 0,-1 0 0 0 0,-4 8-97 0 0,-5 37 174 0 0,9-16 146 0 0,2 36-320 0 0,0-62-10 0 0,0 8-68 0 0,1-23 78 0 0,1-12 0 0 0,-1 0 0 0 0,1 1 0 0 0,0-1 0 0 0,0 1 0 0 0,0-1 0 0 0,0 0 0 0 0,0 1 0 0 0,0-1 0 0 0,0 1 0 0 0,1-1 0 0 0,-1 1 0 0 0,4 3-24 0 0,-3-5 8 0 0,-1 0-1 0 0,1 0 1 0 0,0 0 0 0 0,-1 1-1 0 0,1-1 1 0 0,0 0-1 0 0,-1 0 1 0 0,1 0 0 0 0,0-1-1 0 0,-1 1 1 0 0,1 0-1 0 0,0 0 1 0 0,-1 0-1 0 0,1 0 1 0 0,0-1 0 0 0,-1 1-1 0 0,1 0 1 0 0,-1 0-1 0 0,1-1 1 0 0,0 1 0 0 0,-1-1-1 0 0,1 1 1 0 0,-1 0-1 0 0,1-1 17 0 0,0 0-46 0 0,1 0-120 0 0,0 0 0 0 0,-1 0-1 0 0,1 0 1 0 0,0-1-1 0 0,-1 1 1 0 0,1 0 0 0 0,-1-1-1 0 0,1 0 1 0 0,-1 1-1 0 0,0-1 1 0 0,0 0 0 0 0,0 1-1 0 0,1-2 167 0 0,2-4-926 0 0,8-9-697 0 0</inkml:trace>
  <inkml:trace contextRef="#ctx0" brushRef="#br0" timeOffset="2692.097">1632 244 16184 0 0,'0'0'365'0'0,"0"0"56"0"0,0 0 24 0 0,0 0-55 0 0,-1 2-252 0 0,0 2-128 0 0,0 0-1 0 0,0 0 0 0 0,0 0 0 0 0,0 1 0 0 0,1-1 0 0 0,0 2-9 0 0,1 47 300 0 0,-1-28 1226 0 0,-1 19-1526 0 0,-1-30 275 0 0,1 0 0 0 0,1-1 0 0 0,1 1-1 0 0,0 0 1 0 0,0-1 0 0 0,1 1 0 0 0,1-1 0 0 0,1 2-275 0 0,-4-14-76 0 0,0-1 24 0 0,0 0 99 0 0,12-19 178 0 0,-3 2-178 0 0,-2 0 0 0 0,3-6-47 0 0,-4 8-175 0 0,0 1 0 0 0,1-1-1 0 0,5-6 176 0 0,-8 14-129 0 0,10-12 265 0 0,-12 21-155 0 0,1-1 0 0 0,-1 0 0 0 0,0 1 0 0 0,1 0 0 0 0,-1 0 0 0 0,0 0 0 0 0,1 1 19 0 0,3 5 115 0 0,-1 0 1 0 0,-1 1 0 0 0,1 0 0 0 0,-1-1-1 0 0,0 5-115 0 0,-1-6 67 0 0,0 1 1 0 0,0-1-1 0 0,1 1 0 0 0,0-1 0 0 0,0 0 0 0 0,1-1 0 0 0,0 1 0 0 0,0-1 0 0 0,1 1-67 0 0,-2-3 43 0 0,1 0-1 0 0,0 0 1 0 0,1 0-1 0 0,-1-1 1 0 0,0 0 0 0 0,1 0-1 0 0,0 0 1 0 0,0 0-1 0 0,0-1 1 0 0,5 1-43 0 0,-8-2 13 0 0,0-1 0 0 0,0 1 0 0 0,0-1 0 0 0,1 0 1 0 0,-1 0-1 0 0,0 0 0 0 0,0 0 0 0 0,0 0 0 0 0,0-1 0 0 0,0 1 0 0 0,0-1 1 0 0,0 0-1 0 0,0 0 0 0 0,0 0 0 0 0,0 0 0 0 0,-1-1 0 0 0,1 1 1 0 0,0-1-1 0 0,-1 0 0 0 0,1 1 0 0 0,-1-1 0 0 0,0 0 0 0 0,3-3-13 0 0,21-25-1463 0 0,-1-2 0 0 0,0-3 1463 0 0,27-34-6697 0 0,-40 53 1425 0 0</inkml:trace>
  <inkml:trace contextRef="#ctx0" brushRef="#br0" timeOffset="3525.145">2159 199 5528 0 0,'6'0'1286'0'0,"-2"-3"6880"0"0,-8 1-1850 0 0,-2 2-8318 0 0,0 3 2601 0 0,-5 1-343 0 0,2 1 1 0 0,-1 1-1 0 0,0 0 1 0 0,1 0 0 0 0,0 0-1 0 0,1 1 1 0 0,-1 1-1 0 0,-6 7-256 0 0,5-3 140 0 0,0-1-1 0 0,1 2 0 0 0,0-1 0 0 0,1 1 0 0 0,0 0 1 0 0,-1 6-140 0 0,2-1 90 0 0,0 1 1 0 0,2-1 0 0 0,-2 12-91 0 0,2-10 170 0 0,4-17-167 0 0,0 0 0 0 0,1 0 0 0 0,0 1-1 0 0,-1-1 1 0 0,1 0 0 0 0,0 1 0 0 0,1-1-1 0 0,-1 0 1 0 0,0 1 0 0 0,1-1 0 0 0,1 3-3 0 0,-2-5 2 0 0,0 0 1 0 0,1-1-1 0 0,-1 1 1 0 0,0 0-1 0 0,1 0 1 0 0,0 0-1 0 0,-1 0 1 0 0,1-1-1 0 0,-1 1 0 0 0,1 0 1 0 0,0-1-1 0 0,-1 1 1 0 0,1 0-1 0 0,0-1 1 0 0,0 1-1 0 0,0-1 1 0 0,-1 1-1 0 0,1-1 1 0 0,0 1-1 0 0,0-1 1 0 0,0 0-1 0 0,0 1 1 0 0,0-1-1 0 0,0 0 1 0 0,0 0-1 0 0,0 0 1 0 0,0 0-1 0 0,0 0 0 0 0,0 0 1 0 0,0 0-1 0 0,0 0 1 0 0,0 0-1 0 0,0 0 1 0 0,0 0-1 0 0,-1-1 1 0 0,1 1-1 0 0,0 0 1 0 0,0-1-1 0 0,0 1 1 0 0,1-1-3 0 0,2-2 74 0 0,0 0 0 0 0,0 0 0 0 0,0 0 1 0 0,0-1-1 0 0,-1 1 0 0 0,1-1 0 0 0,-1 0 1 0 0,0 0-1 0 0,0-1 0 0 0,2-3-74 0 0,20-37 28 0 0,-8 15 96 0 0,19-27-124 0 0,-15 35-72 0 0,-11 36-82 0 0,-5-2 147 0 0,-1 0 1 0 0,0 0 0 0 0,0 1-1 0 0,1 9 7 0 0,-4-17 20 0 0,7 16 84 0 0,-6-19-112 0 0,-1 1 0 0 0,0 0 0 0 0,0-1-1 0 0,0 1 1 0 0,0 0 0 0 0,0-1 0 0 0,-1 1 0 0 0,1 0 0 0 0,-1 2 8 0 0,1-3-35 0 0,-1 0 0 0 0,0-1 0 0 0,0 1 0 0 0,1 0 0 0 0,-1-1 0 0 0,1 1 0 0 0,-1-1 0 0 0,1 1 0 0 0,0-1 0 0 0,0 1 0 0 0,-1-1 0 0 0,1 1 0 0 0,1 0 35 0 0,-1-1 0 0 0,-1-1-1 0 0,0 0 1 0 0,1 1-1 0 0,-1-1 1 0 0,0 0-1 0 0,1 0 0 0 0,-1 1 1 0 0,0-1-1 0 0,1 0 1 0 0,-1 0-1 0 0,1 1 1 0 0,-1-1-1 0 0,0 0 1 0 0,1 0-1 0 0,-1 0 1 0 0,1 0-1 0 0,-1 0 1 0 0,1 1-1 0 0,-1-1 0 0 0,1 0 1 0 0,-1 0-1 0 0,0 0 1 0 0,1 0-1 0 0,-1 0 1 0 0,1-1-1 0 0,-1 1 1 0 0,1 0-1 0 0,-1 0 1 0 0,1 0-1 0 0,-1 0 1 0 0,0 0-1 0 0,1-1 0 0 0,-1 1 1 0 0,1 0-1 0 0,-1 0 1 0 0,0-1-1 0 0,1 1 1 0 0,9-10 4 0 0,-10 10-4 0 0,19-20-135 0 0,-15 17 78 0 0,-1 0-1 0 0,1-1 1 0 0,-1 1-1 0 0,0-1 1 0 0,0 0-1 0 0,2-3 58 0 0,5-11-907 0 0,0 0 0 0 0,2 1 1 0 0,0 1-1 0 0,0 0 0 0 0,7-5 907 0 0,20-19-824 0 0,-38 39 957 0 0,-1 1 63 0 0,1 0-149 0 0,0 1 0 0 0,0-1-1 0 0,0 0 1 0 0,-1 0 0 0 0,1 1 0 0 0,0-1-1 0 0,0 1 1 0 0,-1-1 0 0 0,1 1-1 0 0,0-1 1 0 0,0 1 0 0 0,-1-1 0 0 0,1 1-1 0 0,-1-1 1 0 0,1 1 0 0 0,-1 0 0 0 0,1-1-1 0 0,-1 1 1 0 0,1 0 0 0 0,-1 0 0 0 0,1-1-1 0 0,-1 1 1 0 0,0 0 0 0 0,1 1-47 0 0,8 25 374 0 0,-6-15 137 0 0,0-1-142 0 0,0 1 1 0 0,-1 0 0 0 0,1 6-370 0 0,-2-6 222 0 0,1 0-1 0 0,1 0 1 0 0,2 6-222 0 0,-2 3 490 0 0,0-1 603 0 0,-2-21-1085 0 0,0 1 0 0 0,0-1 0 0 0,-1 0 0 0 0,1 1 0 0 0,0-1 1 0 0,0 0-1 0 0,-1 1 0 0 0,1-1 0 0 0,0 0 0 0 0,-1 0 0 0 0,1 0 0 0 0,-1 0 0 0 0,1 0-8 0 0,1-6 21 0 0,0-1-1 0 0,0 0 1 0 0,0 1 0 0 0,-1-1-1 0 0,0 0 1 0 0,-1-1-21 0 0,1 0 35 0 0,0 0 0 0 0,1-1 0 0 0,-1 1 0 0 0,3-3-35 0 0,14-43-232 0 0,-18 54 232 0 0,0 1 0 0 0,0-1 0 0 0,0 1-1 0 0,1-1 1 0 0,-1 0 0 0 0,0 1 0 0 0,0-1 0 0 0,0 1-1 0 0,0-1 1 0 0,1 1 0 0 0,-1-1 0 0 0,0 1 0 0 0,0 0-1 0 0,1-1 1 0 0,-1 1 0 0 0,0-1 0 0 0,1 1 0 0 0,-1-1-1 0 0,0 1 1 0 0,1 0 0 0 0,-1-1 0 0 0,1 1-1 0 0,-1 0 1 0 0,1-1 0 0 0,-1 1 0 0 0,1 0 0 0 0,-1 0-1 0 0,1 0 1 0 0,-1-1 0 0 0,1 1 0 0 0,0 0-1 0 0,-1 1 0 0 0,1-1 0 0 0,0 0 1 0 0,0 1-1 0 0,0-1 0 0 0,-1 1 0 0 0,1-1 0 0 0,0 1 0 0 0,-1-1 0 0 0,1 1 1 0 0,0-1-1 0 0,-1 1 0 0 0,1 0 0 0 0,-1-1 0 0 0,1 1 0 0 0,0 0 1 0 0,3 5-5 0 0,0 0 0 0 0,-1 1 0 0 0,0-1 0 0 0,1 2 5 0 0,2 10 0 0 0,0 1 0 0 0,-2 0 0 0 0,2 13 0 0 0,10 83 0 0 0,-16-106 0 0 0,0-6 0 0 0,0 0 0 0 0,1-1 0 0 0,-1 1 0 0 0,1-1 0 0 0,-1 1 0 0 0,1 0 0 0 0,0-1 0 0 0,0 0 0 0 0,0 1 0 0 0,0-1 0 0 0,1 2 0 0 0,-1-3-1 0 0,-1-1 0 0 0,0 0-1 0 0,0 0 1 0 0,0 1 0 0 0,0-1-1 0 0,0 0 1 0 0,0 1 0 0 0,1-1-1 0 0,-1 0 1 0 0,0 0 0 0 0,0 0-1 0 0,0 1 1 0 0,1-1 0 0 0,-1 0 0 0 0,0 0-1 0 0,0 0 1 0 0,1 1 0 0 0,-1-1-1 0 0,0 0 1 0 0,0 0 0 0 0,1 0-1 0 0,-1 0 1 0 0,0 0 0 0 0,1 0-1 0 0,-1 0 1 0 0,0 0 0 0 0,1 0-1 0 0,-1 0 1 0 0,0 0 0 0 0,0 0-1 0 0,1 0 1 0 0,-1 0 0 0 0,0 0-1 0 0,1 0 1 0 0,-1 0 0 0 0,0 0 0 0 0,0 0-1 0 0,1 0 1 0 0,-1 0 0 0 0,0 0-1 0 0,1 0 1 0 0,-1-1 0 0 0,0 1-1 0 0,0 0 2 0 0,8-7-111 0 0,-8 7 103 0 0,6-9-725 0 0,-1 1 0 0 0,0-1 1 0 0,0 1-1 0 0,-1-2 0 0 0,2-2 733 0 0,1-9-1911 0 0</inkml:trace>
  <inkml:trace contextRef="#ctx0" brushRef="#br0" timeOffset="3868.642">2786 97 13128 0 0,'0'0'597'0'0,"0"0"-8"0"0,1 13 925 0 0,0-7-1023 0 0,-1 0 0 0 0,1 1 0 0 0,-1-1 0 0 0,-1 3-491 0 0,2 19 1015 0 0,4 17 1425 0 0,0 37-2440 0 0,-4-41 201 0 0,0-24-201 0 0,-1 0 0 0 0,0 0-1 0 0,-1-1 1 0 0,-3 15 0 0 0,3-27-417 0 0,-7 25 1280 0 0,-2-12-7207 0 0,4-12-333 0 0</inkml:trace>
  <inkml:trace contextRef="#ctx0" brushRef="#br0" timeOffset="4293.67">2634 383 6912 0 0,'0'0'528'0'0,"6"-3"-60"0"0,-3 2 174 0 0,0 0 0 0 0,0 1 0 0 0,1-1 0 0 0,-1 1 0 0 0,0 0 0 0 0,0 0 0 0 0,0 0 0 0 0,0 0 0 0 0,1 0 0 0 0,-1 1-642 0 0,1-1 126 0 0,0 1 0 0 0,-1-1 0 0 0,1 0 0 0 0,0 0 0 0 0,0 0 0 0 0,-1-1 0 0 0,1 0 0 0 0,1 0-126 0 0,11-2 663 0 0,1-1 1 0 0,12 0-664 0 0,24-4 1168 0 0,-45 7-1070 0 0,92-25 1033 0 0,-83 21-1004 0 0,-1-2-1 0 0,0 1 1 0 0,0-2-1 0 0,12-8-126 0 0,-31 19 48 0 0,0 0 0 0 0,0 0 0 0 0,0 0 0 0 0,1 0 0 0 0,-1 0 0 0 0,1 1 0 0 0,0-1 0 0 0,0 1 0 0 0,0 0 0 0 0,0-1 0 0 0,0 1 0 0 0,1 0-1 0 0,-1 3-47 0 0,-2 5 126 0 0,1 1-1 0 0,0 0 0 0 0,-1 12-125 0 0,3-15 88 0 0,1 0 1 0 0,0 0 0 0 0,0 0-1 0 0,1 3-88 0 0,0-8 42 0 0,0-1 0 0 0,0 1-1 0 0,0-1 1 0 0,0 1-1 0 0,1-1 1 0 0,-1 0 0 0 0,1 0-1 0 0,0 0 1 0 0,1 0-1 0 0,1 2-41 0 0,-3-4 18 0 0,0-1 0 0 0,0 0-1 0 0,1 1 1 0 0,-1-1 0 0 0,1 0-1 0 0,-1 0 1 0 0,1 0 0 0 0,-1 0-1 0 0,1 0 1 0 0,-1 0-1 0 0,1-1 1 0 0,0 1 0 0 0,-1-1-1 0 0,1 1 1 0 0,0-1 0 0 0,0 1-1 0 0,0-1 1 0 0,-1 0 0 0 0,1 0-1 0 0,0 0 1 0 0,0 0 0 0 0,0 0-1 0 0,-1 0 1 0 0,1-1 0 0 0,0 1-1 0 0,0 0 1 0 0,0-1-18 0 0,2 0 112 0 0,-1-1 1 0 0,1 1-1 0 0,-1 0 1 0 0,0-1-1 0 0,0 0 0 0 0,0 0 1 0 0,0 0-1 0 0,0 0 1 0 0,0 0-1 0 0,0-1 1 0 0,-1 1-1 0 0,1-1 1 0 0,-1 0-1 0 0,1 0-112 0 0,32-42-459 0 0,7-9 933 0 0,-38 48-771 0 0,1 0 0 0 0,0 1 0 0 0,0-1 1 0 0,5-2 296 0 0,13-16-687 0 0,-19 19 707 0 0,-4 4 87 0 0,1 3 49 0 0,1 5-150 0 0,1 2-1 0 0,-1-1 1 0 0,0 0 0 0 0,-1 0 0 0 0,0 2-6 0 0,0 0 268 0 0,1-1 0 0 0,0 1 0 0 0,0-1 0 0 0,1 1-268 0 0,3 9 469 0 0,-4-12-515 0 0,1 0 1 0 0,-1-1 0 0 0,1 1-1 0 0,0 0 1 0 0,1-1-1 0 0,0 0 1 0 0,0 1 0 0 0,2 1 45 0 0,3 5 346 0 0,-9-11-339 0 0,1-1 1 0 0,0 1-1 0 0,0-1 0 0 0,0 1 1 0 0,0-1-1 0 0,0 1 0 0 0,0-1 1 0 0,1 0-1 0 0,-1 0 0 0 0,0 1 0 0 0,1-1 1 0 0,-1 0-1 0 0,1 0 0 0 0,-1 0 1 0 0,1 0-1 0 0,-1-1 0 0 0,1 1-7 0 0,0 0 0 0 0,0-1 0 0 0,0 1 0 0 0,0-1 0 0 0,0 0 0 0 0,0 1 0 0 0,0-1-1 0 0,0 0 1 0 0,0 0 0 0 0,0-1 0 0 0,-1 1 0 0 0,1 0 0 0 0,0 0 0 0 0,0-1 0 0 0,0 0 0 0 0,0 1-1 0 0,0-1 1 0 0,6-1-63 0 0,-6 1-74 0 0,0 1-1 0 0,1-1 1 0 0,-1 1 0 0 0,0-1 0 0 0,0 0 0 0 0,0 1-1 0 0,0-1 1 0 0,0 0 0 0 0,0-1 0 0 0,1 0 137 0 0,10-8-6149 0 0,-3 2-696 0 0</inkml:trace>
  <inkml:trace contextRef="#ctx0" brushRef="#br0" timeOffset="4860.673">3441 282 11976 0 0,'0'0'546'0'0,"0"0"-10"0"0,1 2-344 0 0,0 2-181 0 0,-1-2-10 0 0,1 0-1 0 0,0 0 1 0 0,-1 0 0 0 0,1 0-1 0 0,-1 1 1 0 0,1-1 0 0 0,-1 0 0 0 0,0 1-1 0 0,0-1 1 0 0,0 0 0 0 0,0 0-1 0 0,-1 1 1 0 0,1-1 0 0 0,-1 0 0 0 0,0 1-1 0 0,1-1 23 0 0,0 0 0 0 0,-1 0-1 0 0,1 0 1 0 0,0 0 0 0 0,0 1 0 0 0,0-1 0 0 0,0 0 0 0 0,1 0 0 0 0,-1 0 0 0 0,0 0 0 0 0,1 1-23 0 0,2 16 472 0 0,-2-7 413 0 0,0 0 0 0 0,1 0 0 0 0,1 4-885 0 0,3 22 1764 0 0,3 1 92 0 0,-8-37-1762 0 0,-1 0 0 0 0,1 0 0 0 0,-1 0 0 0 0,1 0 0 0 0,0 0 0 0 0,0 0-1 0 0,0-1 1 0 0,1 2-94 0 0,-2-1 57 0 0,1-1 134 0 0,-1-3-36 0 0,0-12-133 0 0,0 8-21 0 0,0 1 0 0 0,0-1 0 0 0,0 0 0 0 0,1 1 0 0 0,0-1 0 0 0,0 0 0 0 0,0 1 0 0 0,1-2-1 0 0,5-17-95 0 0,-5 18-66 0 0,-1 0 0 0 0,1-1 0 0 0,0 1 0 0 0,1 0 0 0 0,0 0-1 0 0,0 1 1 0 0,0-1 0 0 0,0 1 0 0 0,2-3 161 0 0,4-5-166 0 0,-9 11 134 0 0,1 1 0 0 0,0-1 0 0 0,0 0 0 0 0,0 1 0 0 0,0-1 0 0 0,0 1 0 0 0,0 0 0 0 0,0-1 0 0 0,1 1 0 0 0,-1 0 0 0 0,0 0 0 0 0,1 0-1 0 0,-1 0 1 0 0,1-1 32 0 0,-1 2-2 0 0,0-1-1 0 0,0 1 1 0 0,0-1-1 0 0,0 1 0 0 0,-1-1 1 0 0,1 1-1 0 0,0-1 0 0 0,0 1 1 0 0,0 0-1 0 0,0-1 0 0 0,0 1 1 0 0,0 0-1 0 0,1 0 1 0 0,-1 0-1 0 0,0 0 0 0 0,0 0 1 0 0,0 0-1 0 0,0 0 0 0 0,0 0 1 0 0,0 0-1 0 0,0 1 0 0 0,0-1 1 0 0,0 0-1 0 0,0 1 1 0 0,0-1-1 0 0,0 0 0 0 0,0 1 1 0 0,0-1-1 0 0,-1 1 0 0 0,1 0 1 0 0,0-1-1 0 0,0 1 1 0 0,0 0-1 0 0,-1-1 0 0 0,1 1 1 0 0,0 0-1 0 0,-1 0 0 0 0,1 0 1 0 0,-1 0-1 0 0,1 0 3 0 0,14 28 253 0 0,-10-19 93 0 0,1 1 0 0 0,3 12-346 0 0,31 79 1380 0 0,-35-90-1406 0 0,-2-4 300 0 0,-2-7-213 0 0,-1 0 0 0 0,0 0 0 0 0,0 0 0 0 0,1 0 0 0 0,-1 0 0 0 0,1 0 0 0 0,-1 0 0 0 0,1 0 0 0 0,-1-1 0 0 0,1 1 0 0 0,-1 0 0 0 0,1 0 0 0 0,0-1 0 0 0,0 1 0 0 0,-1 0 0 0 0,1-1 0 0 0,0 1 0 0 0,0-1 0 0 0,0 1 0 0 0,0 0-61 0 0,0-1 104 0 0,-1 0-9 0 0,0 0-10 0 0,0 0-17 0 0,-1-3-53 0 0,1 1-1 0 0,0-1 1 0 0,0 0-1 0 0,1 0 1 0 0,-1 1 0 0 0,0-1-1 0 0,1 0 1 0 0,0 1-1 0 0,0-1 1 0 0,0 0-1 0 0,0 0-14 0 0,3-10 32 0 0,1-12-1088 0 0,2 0-1 0 0,4-12 1057 0 0,-7 28-306 0 0,0-1-1 0 0,1 1 1 0 0,-1 0-1 0 0,2 0 1 0 0,-1 0-1 0 0,1 1 1 0 0,6-7 306 0 0,-12 14 2 0 0,1 0 0 0 0,0 0 1 0 0,0 0-1 0 0,-1 0 0 0 0,1 0 1 0 0,0 1-1 0 0,0-1 0 0 0,0 0 1 0 0,0 0-1 0 0,0 1 0 0 0,0-1 1 0 0,0 0-1 0 0,0 1 0 0 0,0-1 1 0 0,1 1-1 0 0,-1-1 0 0 0,0 1 1 0 0,0 0-1 0 0,0-1 0 0 0,1 1 1 0 0,-1 0-1 0 0,0 0 0 0 0,0 0 1 0 0,0 0-1 0 0,1 0 0 0 0,-1 0 1 0 0,0 0-1 0 0,0 0 0 0 0,1 1 1 0 0,-1-1-1 0 0,0 0 0 0 0,1 1-2 0 0,9 16 1011 0 0,-8-13-881 0 0,1-1 1 0 0,-1 1-1 0 0,0 0 0 0 0,0 0 1 0 0,0 0-1 0 0,0 0 0 0 0,-1 0 1 0 0,1 1-1 0 0,-1-1 0 0 0,-1 1 1 0 0,1 0-1 0 0,0 2-130 0 0,7 15 216 0 0,-5-12-61 0 0,0 0-1 0 0,-1 0 1 0 0,2 7-155 0 0,1 8 357 0 0,-3-19-256 0 0,-2 1 0 0 0,1-1-1 0 0,-1 1 1 0 0,0-1 0 0 0,0 5-101 0 0,3 2-192 0 0,-4-13 172 0 0,1 1 1 0 0,-1 0 0 0 0,0-1 0 0 0,0 1-1 0 0,1 0 1 0 0,-1-1 0 0 0,0 1 0 0 0,0 0-1 0 0,0 0 1 0 0,1-1 0 0 0,-1 1 0 0 0,0 0-1 0 0,0-1 1 0 0,0 1 0 0 0,0 0 0 0 0,-1 0-1 0 0,1 0 20 0 0,0-1-88 0 0,0 0 0 0 0,0 1-1 0 0,0-1 1 0 0,0 1 0 0 0,-1-1 0 0 0,1 0-1 0 0,0 1 1 0 0,0-1 0 0 0,0 1-1 0 0,0-1 1 0 0,0 1 0 0 0,0-1 0 0 0,0 1-1 0 0,0-1 1 0 0,0 0 0 0 0,1 1-1 0 0,-1-1 1 0 0,0 1 0 0 0,0-1-1 0 0,0 1 1 0 0,0-1 0 0 0,1 0 0 0 0,-1 1-1 0 0,0-1 1 0 0,0 0 0 0 0,1 1-1 0 0,-1-1 1 0 0,0 0 0 0 0,1 1 0 0 0,-1-1-1 0 0,0 0 1 0 0,1 1 0 0 0,-1-1-1 0 0,0 0 1 0 0,1 0 0 0 0,-1 0 0 0 0,1 1-1 0 0,-1-1 1 0 0,0 0 0 0 0,1 0-1 0 0,-1 0 89 0 0,9 6-7079 0 0</inkml:trace>
  <inkml:trace contextRef="#ctx0" brushRef="#br0" timeOffset="5299.529">4218 485 14224 0 0,'-9'-2'575'0'0,"7"4"325"0"0,3-1-814 0 0,-1 0 0 0 0,1 0 0 0 0,-1 0 0 0 0,1-1 0 0 0,-1 1 0 0 0,1 0 0 0 0,-1 0 0 0 0,1-1 0 0 0,0 1 0 0 0,-1 0 0 0 0,1-1 0 0 0,0 1 0 0 0,0-1 0 0 0,0 1-86 0 0,2 0 296 0 0,1 1-1 0 0,-1-1 0 0 0,1-1 1 0 0,-1 1-1 0 0,1-1 0 0 0,-1 1 1 0 0,1-1-1 0 0,-1 0 0 0 0,1 0 0 0 0,2 0-295 0 0,1-1 255 0 0,6 2-123 0 0,0-2 0 0 0,0 0 0 0 0,0 0 0 0 0,0-1 0 0 0,-1-1 0 0 0,1 0 0 0 0,-1-1 0 0 0,0 0 0 0 0,0-1 0 0 0,9-5-132 0 0,-12 3 0 0 0,1 0 0 0 0,-1-1 0 0 0,-1-1 0 0 0,0 1 0 0 0,0-2 0 0 0,0 1 0 0 0,-1-1 0 0 0,-1 0 0 0 0,0 0 0 0 0,2-4 0 0 0,-8 13 0 0 0,1 0 0 0 0,0 0 0 0 0,-1 0 0 0 0,0 0 0 0 0,1 0 0 0 0,-1 0 0 0 0,1 0 0 0 0,-1 0 0 0 0,0 0 0 0 0,0 0 0 0 0,0-1 0 0 0,1 1 0 0 0,-1 0 0 0 0,0 0 0 0 0,0 0 0 0 0,-1 0 0 0 0,1 0 0 0 0,0-1 0 0 0,0 1 0 0 0,-1 0 0 0 0,1 0 0 0 0,0 0 0 0 0,-1 0 0 0 0,1 0 0 0 0,-1 0 0 0 0,1 0 0 0 0,-1 0 0 0 0,0 0 0 0 0,1 0 0 0 0,-1 0 0 0 0,0 0 0 0 0,0 1 0 0 0,0-1 0 0 0,1 0 0 0 0,-2 0 0 0 0,1 0 0 0 0,-1 1 0 0 0,1-1 0 0 0,-1 0 0 0 0,0 0 0 0 0,1 1 0 0 0,-1-1 0 0 0,0 1 0 0 0,1 0 0 0 0,-1-1 0 0 0,0 1 0 0 0,0 0 0 0 0,1 0 0 0 0,-1 0 0 0 0,0 0 0 0 0,0 0 0 0 0,0 1 0 0 0,1-1 0 0 0,-1 1 0 0 0,0-1 0 0 0,1 1 0 0 0,-1-1 0 0 0,-1 2 0 0 0,-44 19 0 0 0,37-15 0 0 0,1-1 0 0 0,0 0 0 0 0,1 1 0 0 0,0-1 0 0 0,0 2 0 0 0,0-1 0 0 0,0 2 0 0 0,4-4 0 0 0,1-1 0 0 0,0 1 0 0 0,0 0 0 0 0,0 1 0 0 0,1-1 0 0 0,-1 0 0 0 0,1 1 0 0 0,0-1 0 0 0,-1 5 0 0 0,2-7 0 0 0,1 0 0 0 0,0 0 0 0 0,-1 0 0 0 0,1 0 0 0 0,0 0 0 0 0,0 0 0 0 0,0 0 0 0 0,0 0 0 0 0,0 0 0 0 0,0 0 0 0 0,1 0 0 0 0,-1 0 0 0 0,1 0 0 0 0,0 0 0 0 0,-1 0 0 0 0,1 0 0 0 0,0 0 0 0 0,0-1 0 0 0,0 1 0 0 0,0 0 0 0 0,0 0 0 0 0,1-1 0 0 0,-1 1 0 0 0,1 0 0 0 0,2 2 138 0 0,1 0-1 0 0,0 0 0 0 0,0-1 1 0 0,0 0-1 0 0,0 0 0 0 0,0 0 1 0 0,0 0-1 0 0,1-1 0 0 0,-1 0 1 0 0,1 0-1 0 0,0-1 0 0 0,-1 1 1 0 0,1-1-1 0 0,5 0-137 0 0,-1 1 27 0 0,0-1 0 0 0,-1-1 0 0 0,1 0 1 0 0,0 0-1 0 0,0-1 0 0 0,0 0 0 0 0,4-1-27 0 0,6-3-220 0 0,1 0-1 0 0,18-8 221 0 0,-20 4-149 0 0,-1 0 1 0 0,1-1-1 0 0,-1-1 0 0 0,5-5 149 0 0,26-16-774 0 0,-28 19-94 0 0,0-1-1 0 0,8-7 869 0 0,-18 12-1297 0 0,1-2-1 0 0,-1 0 1 0 0,-1 0 0 0 0,5-7 1297 0 0,2-6-5648 0 0</inkml:trace>
  <inkml:trace contextRef="#ctx0" brushRef="#br0" timeOffset="5613.541">4955 67 3072 0 0,'-24'-18'-959'0'0,"-9"-6"4547"0"0,28 20-2460 0 0,0 1 0 0 0,-1 1 1 0 0,1-1-1 0 0,0 1 0 0 0,-1 0 0 0 0,0 0 0 0 0,0 0 0 0 0,1 1 0 0 0,-4 0-1128 0 0,4 0 168 0 0,0 0-1 0 0,0 1 1 0 0,1 0 0 0 0,-1 0-1 0 0,0 0 1 0 0,0 1-1 0 0,0-1 1 0 0,0 1-1 0 0,0 0 1 0 0,1 1 0 0 0,-1-1-1 0 0,1 1 1 0 0,-1 0-1 0 0,1 0 1 0 0,-1 0 0 0 0,1 1-1 0 0,0 0 1 0 0,0-1-1 0 0,0 1 1 0 0,1 1 0 0 0,-1-1-1 0 0,1 1 1 0 0,-2 1-168 0 0,-5 9 256 0 0,6-10-151 0 0,0 1 0 0 0,0 1-1 0 0,1-1 1 0 0,0 0-1 0 0,0 1 1 0 0,0 0-1 0 0,1 0 1 0 0,-1 4-105 0 0,-3 11 101 0 0,3-12-62 0 0,0 0 0 0 0,1 1 0 0 0,1-1 1 0 0,-1 1-1 0 0,1-1 0 0 0,1 1 0 0 0,0 0 0 0 0,0-1 0 0 0,1 3-39 0 0,7 40 372 0 0,2-1-1 0 0,2 0 1 0 0,3-1-1 0 0,1-1 1 0 0,13 23-372 0 0,-24-60 61 0 0,0 1 0 0 0,-1-1 1 0 0,-1 1-1 0 0,0 1 0 0 0,0-1 1 0 0,-2 0-1 0 0,1 1 0 0 0,-2-1 1 0 0,0 1-1 0 0,0-1 0 0 0,-1 1-61 0 0,0-11 57 0 0,1 0 0 0 0,-1 1 1 0 0,1-1-1 0 0,-1 0 0 0 0,0 0 0 0 0,0 0 0 0 0,-1 1 0 0 0,1-1 0 0 0,-1 0 0 0 0,1-1 0 0 0,-1 1 0 0 0,0 0 1 0 0,0 0-1 0 0,0-1 0 0 0,0 1 0 0 0,-1-1 0 0 0,1 0 0 0 0,-1 0 0 0 0,1 0 0 0 0,-1 0 0 0 0,0 0 0 0 0,0 0 1 0 0,0-1-1 0 0,0 1 0 0 0,0-1 0 0 0,0 0 0 0 0,0 0 0 0 0,0 0 0 0 0,-1-1-57 0 0,-1 2-205 0 0,0-2 0 0 0,-1 1 0 0 0,1-1 0 0 0,-1 1 0 0 0,1-1 1 0 0,0-1-1 0 0,-1 1 0 0 0,-1-1 205 0 0,2 0-845 0 0,-1-1 1 0 0,0 1 0 0 0,1-1 0 0 0,-1 0 0 0 0,1-1-1 0 0,0 1 1 0 0,-4-3 844 0 0,-6-4-6758 0 0</inkml:trace>
  <inkml:trace contextRef="#ctx0" brushRef="#br0" timeOffset="6014.049">4546 519 3224 0 0,'36'-18'278'0'0,"-26"12"1063"0"0,1 1 0 0 0,0 0 0 0 0,0 1 0 0 0,12-3-1341 0 0,151-27 5619 0 0,-157 31-5408 0 0,-1-1 0 0 0,0-1 0 0 0,0-1 0 0 0,1-1-211 0 0,33-11 79 0 0,-39 14-6 0 0,0 0 1 0 0,0-1 0 0 0,0-1-1 0 0,-1 1 1 0 0,9-7-74 0 0,8-5 464 0 0,-21 13-414 0 0,-1 1 1 0 0,0-1 0 0 0,0 0-1 0 0,0-1 1 0 0,0 1 0 0 0,0-1-1 0 0,-1 0 1 0 0,3-4-51 0 0,3-6-421 0 0,-1-1 1 0 0,3-7 420 0 0,-3 6-1160 0 0,1 0 1 0 0,3-3 1159 0 0,-12 18-136 0 0,1 0-1 0 0,-1 0 1 0 0,0 0 0 0 0,0 0 0 0 0,1 0-1 0 0,-1 0 1 0 0,-1-1 0 0 0,1 1 0 0 0,0 0 0 0 0,0-1-1 0 0,-1 1 1 0 0,0-1 0 0 0,1 1 0 0 0,-1-1-1 0 0,0 1 1 0 0,0-1 0 0 0,0 1 0 0 0,-1 0-1 0 0,1-1 1 0 0,0 1 0 0 0,-1-1 0 0 0,0-1 136 0 0,-2-22-750 0 0,3 23 873 0 0,0 0-1 0 0,0 0 1 0 0,0 0 0 0 0,0 0-1 0 0,-1 0 1 0 0,1 0 0 0 0,-1 0 0 0 0,0 0-1 0 0,0 0 1 0 0,0 0 0 0 0,-1-1-123 0 0,0 0 428 0 0,-1 0 0 0 0,0 0 1 0 0,1 0-1 0 0,-2 0 1 0 0,1 0-1 0 0,0 1 1 0 0,-4-4-429 0 0,5 6 193 0 0,1 0 0 0 0,0 1 0 0 0,0-1 0 0 0,-1 0 0 0 0,1 1 0 0 0,-1-1 1 0 0,1 0-1 0 0,-1 1 0 0 0,1 0 0 0 0,-1-1 0 0 0,1 1 0 0 0,-1 0 1 0 0,1 0-1 0 0,-1 0 0 0 0,1 0 0 0 0,-1 0 0 0 0,1 0 0 0 0,-1 0 1 0 0,1 1-1 0 0,-1-1 0 0 0,1 0 0 0 0,-1 1 0 0 0,1-1 0 0 0,-1 1 1 0 0,1 0-1 0 0,-1-1-193 0 0,0 2 131 0 0,-1-1 0 0 0,1 1-1 0 0,0 0 1 0 0,-1 0 0 0 0,1 0 0 0 0,0 0 0 0 0,0 0 0 0 0,0 0 0 0 0,0 0 0 0 0,1 1-1 0 0,-1-1 1 0 0,1 0 0 0 0,-1 1 0 0 0,1 0 0 0 0,-1 0-131 0 0,-1 8 224 0 0,-1-1 0 0 0,2 1 0 0 0,-2 6-224 0 0,-1 6 190 0 0,2-8 28 0 0,1 1 0 0 0,0 0 0 0 0,2 0 0 0 0,0 8-218 0 0,-1 21 584 0 0,-3 82-1068 0 0,1 62 1656 0 0,3-135-1417 0 0,1-43 353 0 0,0 0 1 0 0,-1 1-1 0 0,0-1 1 0 0,-1 0 0 0 0,-1 0-1 0 0,0 0 1 0 0,-2 7-109 0 0,2-9 254 0 0,2-8-234 0 0,0 0-1 0 0,0 0 0 0 0,0 0 0 0 0,0 0 1 0 0,-1 0-1 0 0,1 0 0 0 0,0 0 0 0 0,-1 0 1 0 0,1 0-1 0 0,-1-1 0 0 0,1 1 0 0 0,-1 0 1 0 0,1 0-1 0 0,-1 0 0 0 0,1-1 0 0 0,-1 1-19 0 0,-16-6-1574 0 0,14 4 1197 0 0,1-1 0 0 0,-1 0 0 0 0,0 0 0 0 0,1 0 0 0 0,-1 0 0 0 0,1-1 0 0 0,0 1 0 0 0,0 0 0 0 0,0-1 0 0 0,0 0 0 0 0,0 0 0 0 0,0 1 0 0 0,0-3 377 0 0,-19-25-4119 0 0,-7-2 1748 0 0,10-2 15 0 0,18 34 2330 0 0</inkml:trace>
  <inkml:trace contextRef="#ctx0" brushRef="#br0" timeOffset="6336.081">4889 491 3224 0 0,'0'0'143'0'0,"0"-8"26"0"0,0 7 166 0 0,0 0 0 0 0,1 0 0 0 0,-1 0 1 0 0,0 0-1 0 0,1-1 0 0 0,-1 1 0 0 0,1 0 0 0 0,-1 0 0 0 0,1 0 1 0 0,-1 0-1 0 0,1 0 0 0 0,0 0 0 0 0,0 0 0 0 0,-1 1 0 0 0,1-1 1 0 0,0 0-1 0 0,0 0 0 0 0,0 1 0 0 0,0-1 0 0 0,0 0 0 0 0,0 1 1 0 0,0-1-1 0 0,0 1 0 0 0,0-1 0 0 0,0 1 0 0 0,0-1 0 0 0,0 1 1 0 0,0 0-1 0 0,1 0 0 0 0,-1-1 0 0 0,1 1-335 0 0,2-1 1434 0 0,5-2-980 0 0,-1 1 0 0 0,1 1 1 0 0,0-1-1 0 0,0 1 0 0 0,-1 1 1 0 0,1-1-1 0 0,0 2 1 0 0,1-1-455 0 0,8 0 422 0 0,37 2 1043 0 0,-18-1-839 0 0,27-2-626 0 0,-52 0-5 0 0,0-1 0 0 0,-1 0 0 0 0,1 0-1 0 0,-1-1 1 0 0,0-1 0 0 0,0 0-1 0 0,6-3 6 0 0,15-7 3 0 0,-19 9-223 0 0,0-1 0 0 0,-1 0 1 0 0,0-1-1 0 0,5-4 220 0 0,-1-5-892 0 0,-14 13 700 0 0,1 1 0 0 0,-1-1 0 0 0,1 1 0 0 0,0-1 0 0 0,-1 1 0 0 0,2 0 192 0 0,1-3-281 0 0,1 1-394 0 0,-8 8 895 0 0,-15 19 1053 0 0,13-19-1115 0 0,1 0 0 0 0,-1 0 1 0 0,1 1-1 0 0,0-1 1 0 0,0 1-1 0 0,1-1 1 0 0,0 1-1 0 0,-1 0 1 0 0,2 0-1 0 0,-1 0 1 0 0,0 0-1 0 0,1 0 1 0 0,0 0-1 0 0,0 6-158 0 0,2 6 159 0 0,-1-13-73 0 0,1 0-1 0 0,-1 0 0 0 0,0 1 0 0 0,0-1 0 0 0,0 0 0 0 0,-1 0 0 0 0,1 0 1 0 0,-1 0-1 0 0,0 1 0 0 0,0-1 0 0 0,-1 2-85 0 0,1-5 55 0 0,0 0 0 0 0,1 1 1 0 0,-1-1-1 0 0,0 1 0 0 0,1-1 0 0 0,0 0 0 0 0,-1 1 0 0 0,1-1 1 0 0,0 1-1 0 0,0-1 0 0 0,0 1 0 0 0,0-1 0 0 0,0 1 1 0 0,0-1-1 0 0,0 1 0 0 0,0-1 0 0 0,1 1 0 0 0,-1-1 0 0 0,0 1 1 0 0,2 1-56 0 0,1 3 4 0 0,0 0 1 0 0,1 0 0 0 0,0 0 0 0 0,3 3-5 0 0,-4-5 17 0 0,-3-4 98 0 0,0 0-111 0 0,0 1 0 0 0,0-1 0 0 0,0 0 1 0 0,1 0-1 0 0,-1 0 0 0 0,0 0 0 0 0,0 1 1 0 0,0-1-1 0 0,0 0 0 0 0,0 0 0 0 0,0 0 1 0 0,0 0-1 0 0,1 0 0 0 0,-1 1 0 0 0,0-1 1 0 0,0 0-1 0 0,0 0 0 0 0,0 0 0 0 0,1 0 1 0 0,-1 0-1 0 0,0 0 0 0 0,0 0 0 0 0,0 0 1 0 0,0 0-1 0 0,1 0 0 0 0,-1 0 0 0 0,0 0 1 0 0,0 0-1 0 0,0 0 0 0 0,0 0 0 0 0,1 0 1 0 0,-1 0-1 0 0,0 0 0 0 0,0 0 0 0 0,0 0 1 0 0,1 0-1 0 0,-1 0 0 0 0,0 0 0 0 0,0 0 1 0 0,0 0-1 0 0,0 0 0 0 0,1 0 0 0 0,-1-1 1 0 0,0 1-1 0 0,0 0 0 0 0,0 0 0 0 0,0 0-4 0 0,9-4-227 0 0,-7 2 198 0 0,9-5-1911 0 0,-6-1-2831 0 0,-4-3-2486 0 0</inkml:trace>
  <inkml:trace contextRef="#ctx0" brushRef="#br0" timeOffset="6637.808">5414 194 13824 0 0,'9'-11'608'0'0,"-9"11"128"0"0,0 0-584 0 0,0 0-152 0 0,0 0 0 0 0,0 0 0 0 0,0 0 432 0 0,0 0 56 0 0,0 0 15 0 0,0 0 1 0 0,6 2-416 0 0,1 4-88 0 0,-2 6 0 0 0,1-4 0 0 0,-2 2 0 0 0,1-1 0 0 0,2-3 0 0 0,-1-4-6919 0 0</inkml:trace>
  <inkml:trace contextRef="#ctx0" brushRef="#br0" timeOffset="6913.874">5722 255 15344 0 0,'-2'-1'84'0'0,"1"1"0"0"0,-1-1 0 0 0,1 1 1 0 0,-1 0-1 0 0,0 0 0 0 0,1 0 0 0 0,-1 0 1 0 0,1 0-1 0 0,-1 0 0 0 0,1 0 1 0 0,-1 1-1 0 0,1-1 0 0 0,-1 0 0 0 0,1 1 1 0 0,-1-1-1 0 0,1 1 0 0 0,-1 0 0 0 0,1-1 1 0 0,0 1-1 0 0,-1 0 0 0 0,1 0 1 0 0,0 0-1 0 0,0 0 0 0 0,-1 1-84 0 0,-21 17 1142 0 0,15-13-799 0 0,0 0 0 0 0,1 0 0 0 0,0 1-1 0 0,1 0 1 0 0,-4 5-343 0 0,2-1 279 0 0,5-7-179 0 0,0-1 1 0 0,0 1-1 0 0,1 0 1 0 0,-1-1 0 0 0,1 1-1 0 0,0 1 1 0 0,1-1-1 0 0,-1 0 1 0 0,0 4-101 0 0,-1 6 138 0 0,0-3 78 0 0,1 0 0 0 0,1 0 0 0 0,0 7-216 0 0,1-14 108 0 0,0 0-1 0 0,0 1 1 0 0,1-1 0 0 0,0 0 0 0 0,0 0-1 0 0,0 0 1 0 0,0 0 0 0 0,1 0-1 0 0,-1 0 1 0 0,1 0 0 0 0,1 2-108 0 0,2 0-74 0 0,0 1 0 0 0,0-1 0 0 0,0 1 0 0 0,1-2 0 0 0,0 1 0 0 0,0-1 0 0 0,3 2 74 0 0,4 4 398 0 0,-10-9-387 0 0,0-1 1 0 0,-1 1 0 0 0,1-1 0 0 0,0 1-1 0 0,0-1 1 0 0,0 0 0 0 0,0 0 0 0 0,0-1-1 0 0,0 1 1 0 0,0 0 0 0 0,1-1-12 0 0,33 1-229 0 0,-27-2 186 0 0,10 0 158 0 0,0-2 0 0 0,6-1-115 0 0,-20 2-565 0 0,0 1 0 0 0,0-1 0 0 0,0 0 0 0 0,0-1 0 0 0,-1 1 0 0 0,1-1 0 0 0,-1 0 0 0 0,0-1 0 0 0,3-2 565 0 0,7-7-6819 0 0</inkml:trace>
  <inkml:trace contextRef="#ctx0" brushRef="#br0" timeOffset="7227.459">5988 282 15664 0 0,'0'0'356'0'0,"0"0"49"0"0,0 0 21 0 0,-1 14 106 0 0,-3 1 264 0 0,0 0-1 0 0,1 1 0 0 0,-2 13-795 0 0,4-10 415 0 0,0 0 0 0 0,2 0 0 0 0,0 0 0 0 0,1 4-415 0 0,3 42 1925 0 0,-5-63-1901 0 0,0 1 1 0 0,0 0-1 0 0,1-1 0 0 0,0 1 1 0 0,-1 0-1 0 0,1-1 0 0 0,1 2-24 0 0,2 10-5 0 0,0-6-356 0 0,-2-10 69 0 0,-1 1 157 0 0,4-3-765 0 0</inkml:trace>
  <inkml:trace contextRef="#ctx0" brushRef="#br0" timeOffset="7228.459">5941 194 14280 0 0,'0'0'1272'0'0,"0"0"-1016"0"0,0 0-256 0 0,0 0 0 0 0,0 9 448 0 0,3-5 31 0 0,3 2 17 0 0,0 0 0 0 0,-3-4-432 0 0,6 7-64 0 0,-2-3-64 0 0,2-1 64 0 0,-3 4 0 0 0,1-4 0 0 0,-1 4 0 0 0,3-5 0 0 0,-2 6-888 0 0,2-6-167 0 0</inkml:trace>
  <inkml:trace contextRef="#ctx0" brushRef="#br0" timeOffset="7829.434">6315 371 10592 0 0,'4'-1'316'0'0,"0"0"0"0"0,-1 0 0 0 0,1-1 0 0 0,-1 0 0 0 0,0 1 0 0 0,0-1 0 0 0,1 0 0 0 0,-1-1 0 0 0,0 1 0 0 0,0 0 1 0 0,-1-1-1 0 0,3-2-316 0 0,4-4 2550 0 0,6 1-1305 0 0,0-2-627 0 0,-14 10-588 0 0,-1 0 0 0 0,0 0 0 0 0,1-1 0 0 0,-1 1 0 0 0,0 0 0 0 0,1-1 0 0 0,-1 1 0 0 0,0-1 0 0 0,1 1 0 0 0,-1 0 0 0 0,0-1 0 0 0,0 1 0 0 0,0-1 0 0 0,0 1 0 0 0,1-1 0 0 0,-1 1 0 0 0,0 0 0 0 0,0-1 0 0 0,0 1 0 0 0,0-1 0 0 0,0 1 0 0 0,0-1 0 0 0,0 1 0 0 0,0-1 0 0 0,0 1 0 0 0,0-1 0 0 0,0 1 0 0 0,-1 0 0 0 0,1-1 0 0 0,0 1-30 0 0,-1-4 155 0 0,-1 1-1 0 0,0 1 1 0 0,1-1 0 0 0,-1 0-1 0 0,0 0 1 0 0,0 1-1 0 0,-1-1 1 0 0,1 1 0 0 0,-1-1-155 0 0,2 2 16 0 0,0 0-1 0 0,0 0 1 0 0,-1 0 0 0 0,1 0 0 0 0,0 1 0 0 0,0-1 0 0 0,-1 0 0 0 0,1 1 0 0 0,0-1 0 0 0,-1 1 0 0 0,1-1-1 0 0,-1 1 1 0 0,1 0 0 0 0,0-1 0 0 0,-1 1 0 0 0,1 0 0 0 0,-1 0 0 0 0,1 0 0 0 0,-1 0 0 0 0,1 0 0 0 0,-1 1-1 0 0,1-1 1 0 0,-2 1-16 0 0,-4 1 95 0 0,-5 2-67 0 0,0 0 1 0 0,1 1-1 0 0,0 0 1 0 0,0 1 0 0 0,0 0-1 0 0,1 0 1 0 0,-6 6-29 0 0,9-6-31 0 0,0 0-1 0 0,0 1 1 0 0,1 0 0 0 0,0 1-1 0 0,0-1 1 0 0,-4 9 31 0 0,7-11 69 0 0,1 0 1 0 0,-1 1-1 0 0,1 0 0 0 0,0 0 0 0 0,0-1 0 0 0,0 1 0 0 0,1 1 1 0 0,0-1-1 0 0,0 0 0 0 0,0 6-69 0 0,-1 11-195 0 0,1-20 167 0 0,1-1-1 0 0,-1 1 1 0 0,1-1 0 0 0,0 1 0 0 0,0 0 0 0 0,0-1-1 0 0,0 1 1 0 0,0-1 0 0 0,1 1 0 0 0,-1 0 0 0 0,1-1-1 0 0,-1 1 1 0 0,1-1 0 0 0,0 1 0 0 0,0-1 0 0 0,0 0 0 0 0,1 1-1 0 0,0 1 29 0 0,0-1 56 0 0,0 0 0 0 0,0 0-1 0 0,1-1 1 0 0,-1 1-1 0 0,1 0 1 0 0,0-1 0 0 0,0 1-1 0 0,0-1 1 0 0,0 0-56 0 0,-1-1 41 0 0,0 0-1 0 0,0 0 1 0 0,0-1 0 0 0,0 1-1 0 0,1-1 1 0 0,-1 1 0 0 0,0-1-1 0 0,0 0 1 0 0,1 1 0 0 0,-1-1-1 0 0,0 0 1 0 0,0-1 0 0 0,1 1-1 0 0,-1 0 1 0 0,2-1-41 0 0,3 0 68 0 0,-1-1-1 0 0,1 0 1 0 0,0 0-1 0 0,-1 0 1 0 0,1 0 0 0 0,-1-1-1 0 0,4-3-67 0 0,17-7 279 0 0,-23 12-294 0 0,-1 0 0 0 0,1-1 0 0 0,-1 0 0 0 0,1 1 0 0 0,-1-1 0 0 0,0 0 0 0 0,0 0 0 0 0,0-1 0 0 0,0 1 0 0 0,0-1 0 0 0,0 1 0 0 0,-1-1 0 0 0,1 0 0 0 0,-1 0 0 0 0,0 0 0 0 0,1-2 15 0 0,4-9 58 0 0,1 1-1 0 0,9-11-57 0 0,10-18-178 0 0,-25 37-24 0 0,-1 4 133 0 0,-1-1 1 0 0,1 0 0 0 0,0 1 0 0 0,0 0-1 0 0,0-1 1 0 0,0 1 0 0 0,0 0-1 0 0,0-1 1 0 0,1 1 0 0 0,-1 0 0 0 0,0 0-1 0 0,0 0 1 0 0,1 0 0 0 0,-1 0 0 0 0,1 0-1 0 0,-1 0 1 0 0,1 1 0 0 0,-1-1 0 0 0,1 0-1 0 0,0 1 69 0 0,3-2 0 0 0,-4 2 12 0 0,-1 0 1 0 0,1 0-1 0 0,-1 0 0 0 0,1 0 0 0 0,-1 0 0 0 0,1 1 0 0 0,-1-1 0 0 0,1 0 0 0 0,-1 0 0 0 0,0 0 1 0 0,1 1-1 0 0,-1-1 0 0 0,1 0 0 0 0,-1 1 0 0 0,0-1 0 0 0,1 0 0 0 0,-1 1 0 0 0,1-1 0 0 0,-1 0 0 0 0,0 1 1 0 0,0-1-1 0 0,1 0 0 0 0,-1 1 0 0 0,0-1 0 0 0,0 1-12 0 0,6 10 155 0 0,-2 5-299 0 0,-3-9 106 0 0,1 0 0 0 0,-1 0 1 0 0,0 1-1 0 0,0 2 38 0 0,0 6 567 0 0,0-1 0 0 0,1 0 0 0 0,5 15-567 0 0,-5-19 72 0 0,1-4-72 0 0,3-3 0 0 0,-5-4 7 0 0,0 0 0 0 0,0 0 0 0 0,1 1 0 0 0,-1-1-1 0 0,0 0 1 0 0,0 0 0 0 0,0 0 0 0 0,0-1 0 0 0,0 1-1 0 0,0 0 1 0 0,0 0 0 0 0,0 0 0 0 0,1-1 0 0 0,-1 1-1 0 0,0-1 1 0 0,0 1 0 0 0,0-1 0 0 0,-1 1 0 0 0,1-1-1 0 0,0 0 1 0 0,0 1 0 0 0,0-1 0 0 0,0 0 0 0 0,0 0-1 0 0,-1 1 1 0 0,1-1 0 0 0,0 0 0 0 0,-1 0 0 0 0,1-1-7 0 0,2-3 59 0 0,0-1 1 0 0,-1 1-1 0 0,0-1 1 0 0,0 0-1 0 0,0-2-59 0 0,6-15 32 0 0,4-7-203 0 0,-11 25 148 0 0,0 0-1 0 0,1 0 0 0 0,0 1 1 0 0,0-1-1 0 0,0 0 1 0 0,1 1-1 0 0,0-1 0 0 0,0 1 1 0 0,0 0-1 0 0,3-3 24 0 0,-6 6 0 0 0,1 0 0 0 0,-1 1 0 0 0,1-1 0 0 0,-1 1 0 0 0,1-1 0 0 0,0 1 0 0 0,0-1 0 0 0,-1 1 0 0 0,1-1 0 0 0,0 1 0 0 0,0 0 0 0 0,-1 0 0 0 0,1-1 0 0 0,0 1 0 0 0,0 0 0 0 0,0 0 0 0 0,-1 0 0 0 0,1 0 0 0 0,0-1 0 0 0,0 1 0 0 0,0 1 0 0 0,0-1 0 0 0,0 0 0 0 0,-1 0 0 0 0,1 0 0 0 0,0 0 0 0 0,3 1 0 0 0,-2-1 0 0 0,1 0 0 0 0,-1 0 0 0 0,0 1 0 0 0,0-1 0 0 0,1 1 0 0 0,-1-1 0 0 0,0 1 0 0 0,0 0 0 0 0,1 0 0 0 0,-1 0 0 0 0,0 0 0 0 0,0 0 0 0 0,0 0 0 0 0,0 1 0 0 0,-1-1 0 0 0,1 1 0 0 0,0-1 0 0 0,-1 1 0 0 0,1-1 0 0 0,-1 1 0 0 0,1 0 0 0 0,-1 0 0 0 0,5 5 0 0 0,87 83 0 0 0,-75-72 0 0 0,-14-16-356 0 0,-1 1-1 0 0,0-1 0 0 0,1 0 0 0 0,-1 0 0 0 0,1 0 1 0 0,0 0-1 0 0,0-1 0 0 0,0 1 0 0 0,-1-1 1 0 0,1 0-1 0 0,0 0 0 0 0,2 0 357 0 0,3-1-1535 0 0</inkml:trace>
  <inkml:trace contextRef="#ctx0" brushRef="#br0" timeOffset="8343.909">7029 189 9672 0 0,'0'5'1004'0'0,"-18"59"6246"0"0,2-3-5718 0 0,8-37-802 0 0,2 1 1 0 0,1-1 0 0 0,1 1 0 0 0,1 0-1 0 0,1 7-730 0 0,2-30 38 0 0,0 0 1 0 0,0 0-1 0 0,0 0 0 0 0,0-1 0 0 0,1 1 0 0 0,-1 0 0 0 0,1 0 0 0 0,-1 0 0 0 0,1 0 0 0 0,0-1 1 0 0,0 1-1 0 0,-1 0 0 0 0,1 0 0 0 0,1-1 0 0 0,-1 1 0 0 0,0-1 0 0 0,1 1-38 0 0,-2-1 18 0 0,1-1-1 0 0,0 0 1 0 0,-1 1-1 0 0,1-1 0 0 0,0 0 1 0 0,0 0-1 0 0,-1 0 1 0 0,1 0-1 0 0,0 1 0 0 0,0-1 1 0 0,0 0-1 0 0,-1 0 1 0 0,1 0-1 0 0,0-1 0 0 0,0 1 1 0 0,0 0-1 0 0,-1 0 1 0 0,1 0-1 0 0,0 0 1 0 0,0-1-18 0 0,15-5 179 0 0,-9 0-128 0 0,0 0-1 0 0,0 0 0 0 0,0 0 1 0 0,4-5-51 0 0,-4 3 15 0 0,1 0 1 0 0,0 1-1 0 0,1 0-15 0 0,13-15-107 0 0,-18 18 76 0 0,-1 0 0 0 0,1 0-1 0 0,0 0 1 0 0,0 1-1 0 0,4-3 32 0 0,4-1-342 0 0,0 1 0 0 0,14-5 342 0 0,-14 7-68 0 0,0-2 0 0 0,0 0 0 0 0,6-4 68 0 0,-18 10 87 0 0,2 1-174 0 0,-1-1 62 0 0,0 0 1 0 0,0 1-1 0 0,1 0 0 0 0,-1-1 0 0 0,0 1 0 0 0,0-1 1 0 0,0 1-1 0 0,0 0 0 0 0,-1 0 0 0 0,1 0 0 0 0,0 0 1 0 0,0 0-1 0 0,0 0 0 0 0,-1 0 0 0 0,1 0 25 0 0,0 1 1 0 0,-1-1 0 0 0,0 1 0 0 0,0 0 0 0 0,0-1-1 0 0,0 1 1 0 0,0 0 0 0 0,0-1 0 0 0,0 1 0 0 0,0 0 0 0 0,-1 0-1 0 0,0 4 118 0 0,1 3-98 0 0,0 0 0 0 0,0 0 1 0 0,1 0-1 0 0,0 0 0 0 0,0 0 0 0 0,2 4-20 0 0,4 23-109 0 0,-6-29 172 0 0,1 1 0 0 0,0-1 0 0 0,0 0 0 0 0,1 0 0 0 0,0 0 0 0 0,2 3-63 0 0,2 5-9 0 0,-7-15 9 0 0,0 1 0 0 0,0-1 0 0 0,0 1 0 0 0,0-1 0 0 0,0 1 0 0 0,0-1 0 0 0,1 1 0 0 0,-1-1 0 0 0,0 0 0 0 0,0 1 0 0 0,1-1 0 0 0,-1 1 0 0 0,0-1 0 0 0,1 0 0 0 0,-1 1 0 0 0,0-1 0 0 0,1 0 0 0 0,-1 1 0 0 0,1-1 0 0 0,-1 0 0 0 0,0 0 0 0 0,1 1 0 0 0,-1-1 0 0 0,1 0 0 0 0,-1 0 0 0 0,1 0 0 0 0,-1 0 0 0 0,1 0 0 0 0,-1 1 0 0 0,1-1 0 0 0,-1 0 0 0 0,1 0 0 0 0,-1 0 0 0 0,2 0 0 0 0,1 0 87 0 0,1 1 0 0 0,-1-1 0 0 0,1 1 0 0 0,-1-1 0 0 0,1 0 0 0 0,-1-1-1 0 0,1 1 1 0 0,-1-1 0 0 0,1 1 0 0 0,-1-1 0 0 0,0 0 0 0 0,1 0 0 0 0,-1 0 0 0 0,0-1-1 0 0,0 1 1 0 0,1-1 0 0 0,-1 0 0 0 0,0 0 0 0 0,-1 0 0 0 0,1 0 0 0 0,1-2-87 0 0,8-7-53 0 0,-1 0 0 0 0,0-1-1 0 0,-1-1 1 0 0,3-4 53 0 0,8-10-948 0 0,32-33 332 0 0,-48 56 588 0 0,-1 0 0 0 0,1 0 0 0 0,0 0 0 0 0,0 1 0 0 0,0 0 0 0 0,0 0 0 0 0,1 1 0 0 0,1-2 28 0 0,-7 4 3 0 0,1 0-1 0 0,0-1 0 0 0,0 1 1 0 0,-1 0-1 0 0,1 0 1 0 0,0-1-1 0 0,0 1 0 0 0,0 0 1 0 0,-1 0-1 0 0,1 0 0 0 0,0 0 1 0 0,0 0-1 0 0,0 0 1 0 0,-1 0-1 0 0,1 0 0 0 0,0 0 1 0 0,0 0-1 0 0,0 1 0 0 0,-1-1 1 0 0,1 0-1 0 0,0 1 1 0 0,0-1-1 0 0,0 0 0 0 0,-1 1 1 0 0,1-1-1 0 0,0 1 0 0 0,-1-1 1 0 0,1 1-1 0 0,-1-1 1 0 0,1 1-1 0 0,0-1 0 0 0,-1 1-2 0 0,1 1 9 0 0,0 0-1 0 0,0-1 0 0 0,0 1 1 0 0,0 0-1 0 0,-1-1 0 0 0,1 1 0 0 0,0 0 1 0 0,-1 0-1 0 0,0 0 0 0 0,1-1 1 0 0,-1 1-1 0 0,0 0 0 0 0,0 0-8 0 0,4 44-124 0 0,-2-35 50 0 0,-1 1 1 0 0,0-1-1 0 0,0 0 1 0 0,-2 1 73 0 0,-1 14-38 0 0,-2 1 0 0 0,-1-1 0 0 0,-2 0 0 0 0,0-1 0 0 0,-1 0 0 0 0,-5 6 38 0 0,-18 39 2078 0 0,-22 33-2078 0 0,31-70 602 0 0,6-12-502 0 0,12-15-99 0 0,-1 0 0 0 0,0-1 1 0 0,-1 1-1 0 0,1-1 0 0 0,-1-1 1 0 0,0 1-1 0 0,0-1 0 0 0,-3 2-1 0 0,9-6 4 0 0,-1 0 0 0 0,0 1-1 0 0,1-1 1 0 0,-1 0 0 0 0,1 0-1 0 0,-1 0 1 0 0,0 1 0 0 0,1-1 0 0 0,-1 0-1 0 0,1 0 1 0 0,-1 0 0 0 0,0 0-1 0 0,1 0 1 0 0,-1 0 0 0 0,0 0-1 0 0,1 0 1 0 0,-1 0 0 0 0,1-1 0 0 0,-1 1-1 0 0,0 0 1 0 0,1 0 0 0 0,-1 0-1 0 0,1-1 1 0 0,-1 1 0 0 0,0 0-1 0 0,1-1 1 0 0,-1 1 0 0 0,1 0-1 0 0,-1-1 1 0 0,1 1-4 0 0,-15-18 511 0 0,7 8-449 0 0,7 9-151 0 0,0 0 0 0 0,-1 0 0 0 0,1 0 0 0 0,-1 0 0 0 0,1 0 0 0 0,0 1-1 0 0,-1-1 1 0 0,1 1 0 0 0,-1-1 0 0 0,1 1 0 0 0,-2-1 89 0 0,-13-5-6654 0 0,7-4-1395 0 0</inkml:trace>
  <inkml:trace contextRef="#ctx0" brushRef="#br0" timeOffset="10337.692">2091 1095 10592 0 0,'0'0'488'0'0,"0"0"-12"0"0,0-14-288 0 0,1 0 914 0 0,-1 13-954 0 0,0 0 0 0 0,0 0 0 0 0,1 0 0 0 0,-1-1-1 0 0,0 1 1 0 0,0 0 0 0 0,0 0 0 0 0,0 0 0 0 0,0 0 0 0 0,0 0 0 0 0,-1 0 0 0 0,1 0 0 0 0,0 0 0 0 0,0 0-1 0 0,-1 0 1 0 0,1 0 0 0 0,-1 0 0 0 0,1 0 0 0 0,-1 0 0 0 0,1 0 0 0 0,-1 0 0 0 0,0 0 0 0 0,1 0 0 0 0,-1 0 0 0 0,0 0-149 0 0,0 1 681 0 0,1 0-6 0 0,-12 1 1835 0 0,-14 25-1138 0 0,19-16-1143 0 0,0 1 1 0 0,0-1-1 0 0,1 2 1 0 0,-2 5-229 0 0,5-11 79 0 0,1-1 0 0 0,0 1-1 0 0,0 0 1 0 0,1-1 0 0 0,0 1 0 0 0,0 0 0 0 0,0 0 0 0 0,1 0-1 0 0,0 0 1 0 0,0 4-79 0 0,0-8 1 0 0,0 0-1 0 0,1-1 1 0 0,-1 1-1 0 0,0 0 1 0 0,1 0-1 0 0,0-1 1 0 0,-1 1-1 0 0,1 0 1 0 0,0-1 0 0 0,0 1-1 0 0,0 0 1 0 0,0-1-1 0 0,0 0 1 0 0,0 1-1 0 0,1-1 1 0 0,-1 1-1 0 0,0-1 1 0 0,1 0-1 0 0,-1 0 0 0 0,2 1 2 0 0,-1-1 0 0 0,1 0 0 0 0,-1 0 0 0 0,1 0 0 0 0,-1 0 0 0 0,1 0 0 0 0,0 0 0 0 0,-1-1 0 0 0,1 1 0 0 0,0-1 0 0 0,2 0-2 0 0,4 0 5 0 0,0-1-1 0 0,-1 1 1 0 0,1-2 0 0 0,-1 1-1 0 0,1-1 1 0 0,-1-1-1 0 0,5-1-4 0 0,-4 0 0 0 0,0-1 0 0 0,0 0 0 0 0,-1 0 0 0 0,1 0 0 0 0,-1-1 0 0 0,2-2 0 0 0,10-10 0 0 0,13-14 0 0 0,-28 26 0 0 0,0 0 0 0 0,0 0 0 0 0,-1 0 0 0 0,0 0 0 0 0,0-1 0 0 0,0 1 0 0 0,-1-1 0 0 0,0 0 0 0 0,1-4 0 0 0,-3 9 0 0 0,-1 0 0 0 0,1 0 0 0 0,-1 0 0 0 0,1 0 0 0 0,-1 0 0 0 0,0 0 0 0 0,0 0 0 0 0,0 0 0 0 0,0 0 0 0 0,0 0 0 0 0,0 0 0 0 0,0 0 0 0 0,-1 0 0 0 0,1 0 0 0 0,-1 0 0 0 0,0 0 0 0 0,1 0 0 0 0,-1 0 0 0 0,0 0 0 0 0,0 0 0 0 0,0 0 0 0 0,0 1 0 0 0,-1-1 0 0 0,1 0 0 0 0,0 1 0 0 0,-1-1 0 0 0,1 1 0 0 0,-1 0 0 0 0,1-1 0 0 0,-1 1 0 0 0,0 0 0 0 0,0 0 0 0 0,1 0 0 0 0,-1 0 0 0 0,0 0 0 0 0,-1 0 0 0 0,1 1 0 0 0,-1-1 0 0 0,0 1 0 0 0,0-1 0 0 0,0 1 0 0 0,0 0 0 0 0,0 0 0 0 0,0 0 0 0 0,0 0 0 0 0,0 1 0 0 0,0-1 0 0 0,1 1 0 0 0,-1 0 0 0 0,0 0 0 0 0,0 0 0 0 0,1 0 0 0 0,-1 0 0 0 0,0 1 0 0 0,0 0 0 0 0,-5 2 0 0 0,0 1 0 0 0,1 0 0 0 0,-1 1 0 0 0,1-1 0 0 0,-4 5 0 0 0,3-1 53 0 0,0 1-1 0 0,0-1 1 0 0,1 1 0 0 0,0 0-1 0 0,1 1 1 0 0,0 0-1 0 0,-3 8-52 0 0,8-18-30 0 0,0 0 4 0 0,0 1-1 0 0,1-1 1 0 0,-1 0 0 0 0,0 1 0 0 0,1-1 0 0 0,-1 0-1 0 0,1 1 1 0 0,-1-1 0 0 0,1 0 0 0 0,0 1 0 0 0,-1 0 26 0 0,1-1 1 0 0,1-1 0 0 0,-1 1 1 0 0,0-1-1 0 0,0 1 1 0 0,1-1-1 0 0,-1 1 1 0 0,0-1-1 0 0,1 1 0 0 0,-1-1 1 0 0,0 1-1 0 0,1-1 1 0 0,-1 0-1 0 0,1 1 0 0 0,-1-1 1 0 0,1 1-1 0 0,-1-1 1 0 0,1 0-1 0 0,-1 0 1 0 0,1 1-1 0 0,-1-1 0 0 0,1 0 1 0 0,-1 0-1 0 0,1 0 1 0 0,-1 0-1 0 0,1 1 0 0 0,0-1-1 0 0,1 0 13 0 0,2 1-12 0 0,-1 0 0 0 0,0 0-1 0 0,1-1 1 0 0,-1 1 0 0 0,1-1 0 0 0,-1 0 0 0 0,1 0-1 0 0,-1 0 1 0 0,0 0 0 0 0,1-1 0 0 0,-1 1 0 0 0,1-1-1 0 0,-1 0 1 0 0,0 0 0 0 0,1 0-1 0 0,10-5 10 0 0,0 0-1 0 0,13-7-9 0 0,-11 4 36 0 0,11-5-76 0 0,-1-1 1 0 0,0-1 0 0 0,-1-1-1 0 0,13-13 40 0 0,-13 6-16 0 0,-2 0 0 0 0,-1-2 0 0 0,-1 0-1 0 0,-1-1 1 0 0,-1-2 0 0 0,7-16 16 0 0,-21 35 24 0 0,0 0-1 0 0,-1-1 1 0 0,0-1-24 0 0,-1 3 2 0 0,-2 9-3 0 0,-1-1 0 0 0,0 1-1 0 0,0-1 1 0 0,0 1 0 0 0,1-1 0 0 0,-1 1-1 0 0,0-1 1 0 0,0 1 0 0 0,0 0 0 0 0,0-1-1 0 0,0 1 1 0 0,0-1 0 0 0,0 1 0 0 0,0-1-1 0 0,0 1 1 0 0,0-1 0 0 0,0 1-1 0 0,-1-1 1 0 0,1 1 0 0 0,0 0 0 0 0,0-1 1 0 0,-7 1-54 0 0,-10 10 24 0 0,8 2 64 0 0,0-1 0 0 0,0 1 1 0 0,1 1-1 0 0,1 0 1 0 0,0 0-1 0 0,1 0 0 0 0,0 1 1 0 0,-2 8-35 0 0,3-9-5 0 0,-4 15 38 0 0,1 0-1 0 0,1 0 0 0 0,1 5-32 0 0,-3 8 45 0 0,4-8 32 0 0,1-1 0 0 0,2 1 0 0 0,1 7-77 0 0,-1 21 139 0 0,1-18 326 0 0,4 33-465 0 0,-2-48 305 0 0,3 12 132 0 0,-2-30-567 0 0,-1-1 0 0 0,0 1 1 0 0,0 0-1 0 0,-1-1 0 0 0,-1 1 0 0 0,0 0 1 0 0,0-1-1 0 0,0 1 0 0 0,-2 1 130 0 0,0-5-1823 0 0,0 0-6240 0 0</inkml:trace>
  <inkml:trace contextRef="#ctx0" brushRef="#br0" timeOffset="10620.589">2150 1233 11520 0 0,'0'0'528'0'0,"0"0"-16"0"0,7 3-43 0 0,52 6 7368 0 0,33-5-6949 0 0,-45-2 177 0 0,22-2-1440 0 0,-1-2 1 0 0,42-9 374 0 0,-72 7-1933 0 0,-11 1-5412 0 0</inkml:trace>
  <inkml:trace contextRef="#ctx0" brushRef="#br0" timeOffset="11208.512">3248 1051 3224 0 0,'11'-9'255'0'0,"-8"7"0"0"0,-1 0 0 0 0,0 0 0 0 0,0 0 0 0 0,0 0 1 0 0,0 0-1 0 0,0 0 0 0 0,0 0 0 0 0,-1-1 0 0 0,1 1 0 0 0,1-3-255 0 0,-3 4 235 0 0,1 0 0 0 0,-1 0 0 0 0,1 1-1 0 0,0-1 1 0 0,0 0 0 0 0,-1 0 0 0 0,1 1-1 0 0,0-1 1 0 0,0 0 0 0 0,0 1 0 0 0,0-1-1 0 0,0 1 1 0 0,0-1 0 0 0,0 1-235 0 0,2-2 527 0 0,-2 2-222 0 0,-1-1 0 0 0,0 1 0 0 0,1 0 0 0 0,-1 0 0 0 0,0-1 0 0 0,1 1 0 0 0,-1 0 0 0 0,1 0 0 0 0,-1 0 0 0 0,0-1 0 0 0,1 1 0 0 0,-1 0 0 0 0,1 0 0 0 0,-1 0 0 0 0,1 0 1 0 0,-1 0-1 0 0,0 0 0 0 0,1 0 0 0 0,-1 0 0 0 0,1 0 0 0 0,-1 0 0 0 0,1 0 0 0 0,-1 0 0 0 0,0 0 0 0 0,1 0 0 0 0,-1 1 0 0 0,1-1-305 0 0,-1 0 193 0 0,1 1 1 0 0,0-1-1 0 0,-1 1 1 0 0,1 0-1 0 0,-1-1 1 0 0,1 1-1 0 0,-1 0 0 0 0,1-1 1 0 0,-1 1-1 0 0,1 0 1 0 0,-1-1-1 0 0,0 1 0 0 0,1 0 1 0 0,-1 0-194 0 0,6 31-399 0 0,-5-24 1333 0 0,2 17-512 0 0,-2 1-1 0 0,-1-1 1 0 0,-2 20-422 0 0,0 13 567 0 0,1-27-4 0 0,-4 21-563 0 0,2-21 35 0 0,0 19-35 0 0,-3 58-184 0 0,4-81 214 0 0,-2-2 546 0 0,1-16-496 0 0,2-9-559 0 0,0-3-522 0 0,-4-19-2799 0 0,5 6-3247 0 0</inkml:trace>
  <inkml:trace contextRef="#ctx0" brushRef="#br0" timeOffset="11519.683">3289 1054 13016 0 0,'17'-11'790'0'0,"-15"9"-712"0"0,1 0 0 0 0,-1 0-1 0 0,0 1 1 0 0,1-1 0 0 0,0 1-1 0 0,-1 0 1 0 0,1 0 0 0 0,1-1-78 0 0,2 1 162 0 0,0 0 1 0 0,0 1-1 0 0,0-1 1 0 0,1 1-1 0 0,-1 1 1 0 0,0-1-1 0 0,0 1 1 0 0,0 0 0 0 0,0 0-1 0 0,0 1 1 0 0,0 0-1 0 0,0 0 1 0 0,0 0-1 0 0,4 3-162 0 0,2 1 436 0 0,-1 1 0 0 0,0 0 0 0 0,0 0 0 0 0,-1 1 0 0 0,1 0 0 0 0,4 7-436 0 0,-9-10 302 0 0,-2 1 0 0 0,1 0 0 0 0,-1 0-1 0 0,1 0 1 0 0,-2 1 0 0 0,1-1 0 0 0,-1 1 0 0 0,0 0-1 0 0,0 0 1 0 0,-1 0 0 0 0,2 5-302 0 0,-3-8 65 0 0,-1-1 1 0 0,1 0-1 0 0,-1 1 1 0 0,0-1-1 0 0,1 0 1 0 0,-1 1-1 0 0,-1-1 1 0 0,1 0-1 0 0,0 1 1 0 0,-1-1-1 0 0,0 0 1 0 0,0 1-1 0 0,0-1 1 0 0,0 0-1 0 0,0 0 1 0 0,-1 0-1 0 0,1 0 1 0 0,-1 0-1 0 0,0 0 1 0 0,0-1-1 0 0,0 1 1 0 0,0 0-1 0 0,0-1 1 0 0,-1 0-1 0 0,1 1 1 0 0,-1-1-1 0 0,0 0-65 0 0,-11 8 213 0 0,-1-2 1 0 0,0 0-1 0 0,0 0 0 0 0,-8 2-213 0 0,15-7-10 0 0,0 0 0 0 0,1-1 0 0 0,-1 0 0 0 0,0 0-1 0 0,0-1 1 0 0,0 0 0 0 0,-1 0 0 0 0,1-1 0 0 0,0 0 0 0 0,-4-1 10 0 0,9 0-173 0 0,0 0 0 0 0,0 0 0 0 0,1 0 0 0 0,-1 0 0 0 0,0 0 0 0 0,0-1 0 0 0,1 0 0 0 0,-1 1 0 0 0,1-1 0 0 0,-1 0 0 0 0,1 0 0 0 0,0 0 0 0 0,0-1 0 0 0,-1 0 173 0 0,1 1-840 0 0,1 0-1 0 0,-1-1 1 0 0,1 1-1 0 0,-1 0 1 0 0,1 0 0 0 0,0-1-1 0 0,0 1 1 0 0,0-1-1 0 0,0 1 1 0 0,0-3 840 0 0,1-8-6197 0 0</inkml:trace>
  <inkml:trace contextRef="#ctx0" brushRef="#br0" timeOffset="12162.493">3501 860 6912 0 0,'6'-3'622'0'0,"-3"3"-498"0"0,1-1-1 0 0,-1 1 1 0 0,0 0 0 0 0,0 0-1 0 0,0 0 1 0 0,0 1-1 0 0,1-1 1 0 0,-1 1-1 0 0,0-1 1 0 0,0 1-1 0 0,0 0 1 0 0,1 1-124 0 0,-2-1 362 0 0,0-1-1 0 0,-1 1 1 0 0,1 0 0 0 0,0 0 0 0 0,0 0-1 0 0,0 1 1 0 0,-1-1 0 0 0,1 0 0 0 0,0 1-1 0 0,-1-1 1 0 0,0 1 0 0 0,1-1 0 0 0,-1 1-1 0 0,0 0 1 0 0,1 0 0 0 0,-1-1 0 0 0,0 1-1 0 0,-1 0 1 0 0,1 0-362 0 0,25 57 3135 0 0,-20-44-2638 0 0,0 1 391 0 0,0 1 1 0 0,1 9-889 0 0,-1-1 743 0 0,-2 0-1 0 0,-1 0 1 0 0,0 9-743 0 0,-3-26 32 0 0,0 1 0 0 0,0-1 0 0 0,-1 0 0 0 0,0 1 0 0 0,0-1 0 0 0,-1 0 0 0 0,0 0 0 0 0,-1 0 0 0 0,0 0 0 0 0,0 0 0 0 0,-3 6-32 0 0,5-13 88 0 0,1-1-134 0 0,0 0-61 0 0,0 0-12 0 0,-1-1 111 0 0,1 0-1 0 0,-1-1 1 0 0,0 1-1 0 0,1 0 0 0 0,-1 0 1 0 0,1 0-1 0 0,0-1 1 0 0,-1 1-1 0 0,1 0 1 0 0,0-1-1 0 0,0 1 0 0 0,0 0 1 0 0,0-1-1 0 0,0 0 9 0 0,2-9-51 0 0,1 1 1 0 0,0 0-1 0 0,1 0 0 0 0,0 0 0 0 0,1 0 0 0 0,0 0 0 0 0,0 1 0 0 0,1 0 1 0 0,1 0-1 0 0,-1 1 0 0 0,1-1 0 0 0,1 2 0 0 0,-1-1 0 0 0,5-3 51 0 0,-10 10 12 0 0,0-1 0 0 0,1 1 0 0 0,-1-1 0 0 0,1 1 0 0 0,-1 0 0 0 0,1 0 0 0 0,-1 0 0 0 0,1 0 0 0 0,0 0 0 0 0,-1 1 0 0 0,1-1 0 0 0,0 1 1 0 0,1-1-14 0 0,-3 1-21 0 0,0 0-1 0 0,1 0 0 0 0,-1 1 0 0 0,1-1 1 0 0,-1 0-1 0 0,0 0 0 0 0,1 1 0 0 0,-1-1 1 0 0,0 1-1 0 0,1-1 0 0 0,-1 1 0 0 0,0 0 0 0 0,0-1 1 0 0,0 1-1 0 0,1 0 0 0 0,-1 0 0 0 0,0 0 1 0 0,0 0-1 0 0,0 0 0 0 0,0 0 0 0 0,0 0 0 0 0,-1 0 1 0 0,1 0-1 0 0,0 0 0 0 0,0 0 0 0 0,0 2 23 0 0,3 8 127 0 0,0 0-1 0 0,-1 0 0 0 0,0 1 1 0 0,-1-1-1 0 0,-1 1 0 0 0,1 4-126 0 0,-1-9 94 0 0,1 35 124 0 0,-2-26-199 0 0,1-1 0 0 0,1 9-19 0 0,-2-22 0 0 0,1 2 0 0 0,8 7 0 0 0,-1-3 0 0 0,-8-7 0 0 0,1-1 0 0 0,-1 1 0 0 0,1 0 0 0 0,0 0 0 0 0,-1-1 0 0 0,1 1 0 0 0,0 0 0 0 0,-1-1 0 0 0,1 1 0 0 0,0-1 0 0 0,0 1 0 0 0,-1-1 0 0 0,1 1 0 0 0,0-1 0 0 0,0 1 0 0 0,0-1 0 0 0,0 0 0 0 0,0 0 0 0 0,0 1 0 0 0,0-1 0 0 0,-1 0 0 0 0,1 0 0 0 0,0 0 0 0 0,0 0 0 0 0,0 0 0 0 0,0 0 0 0 0,1 0 0 0 0,1-1 0 0 0,2 1 1 0 0,1-1 0 0 0,-1 1 0 0 0,1-1 0 0 0,-1-1 0 0 0,1 1 0 0 0,-1-1 0 0 0,0 0 0 0 0,1 0 0 0 0,-1-1 0 0 0,0 1-1 0 0,13-9-24 0 0,0-1 0 0 0,1-1 24 0 0,17-11-531 0 0,-32 21 442 0 0,3-1-141 0 0,1-1 0 0 0,-1 1 0 0 0,1 1 0 0 0,0-1 0 0 0,4 0 230 0 0,-9 4-153 0 0,-2 1 153 0 0,0 0 0 0 0,1 0 1 0 0,-1 1-1 0 0,0-1 0 0 0,0 0 0 0 0,0 1 0 0 0,0-1 1 0 0,0 1-1 0 0,-1-1 0 0 0,1 1 0 0 0,0-1 1 0 0,-1 1-1 0 0,1 0 0 0 0,-1-1 0 0 0,0 1 0 0 0,1 0 1 0 0,-1-1-1 0 0,3 10 359 0 0,-3-10-318 0 0,1 0 0 0 0,-1-1 1 0 0,0 1-1 0 0,0 0 1 0 0,1 0-1 0 0,-1 0 0 0 0,0-1 1 0 0,0 1-1 0 0,0 0 1 0 0,0 0-1 0 0,0-1 0 0 0,0 1 1 0 0,0 0-1 0 0,0 0 1 0 0,0 0-1 0 0,-1-1 0 0 0,1 1 1 0 0,0 0-1 0 0,0 0 1 0 0,-1-1-1 0 0,1 1-41 0 0,-2 13 548 0 0,5-1-390 0 0,-3-11-156 0 0,1 0 0 0 0,0 0 0 0 0,-1 0-1 0 0,0 1 1 0 0,1-1 0 0 0,-1 0 0 0 0,0 0-1 0 0,0 1 1 0 0,0-1 0 0 0,-1 2-2 0 0,1-3 7 0 0,0 0 0 0 0,0 0 0 0 0,-1 0 0 0 0,1 0 1 0 0,0 0-1 0 0,0 1 0 0 0,0-1 0 0 0,1 0 0 0 0,-1 0 0 0 0,0 0 0 0 0,0 0 0 0 0,0 0 1 0 0,1 1-1 0 0,-1-1 0 0 0,1 0 0 0 0,-1 0-7 0 0,1 0-3 0 0,0 0 0 0 0,0 0 1 0 0,0 0-1 0 0,1 0 0 0 0,-1 0 0 0 0,0 0 1 0 0,0 0-1 0 0,1 0 0 0 0,-1 0 0 0 0,0-1 0 0 0,1 1 1 0 0,-1-1-1 0 0,1 1 0 0 0,-1-1 0 0 0,1 1 1 0 0,-1-1-1 0 0,1 0 0 0 0,-1 0 0 0 0,1 0 3 0 0,2 1-1 0 0,0-1 0 0 0,0 0-1 0 0,-1 0 1 0 0,1 0 0 0 0,0-1-1 0 0,0 1 1 0 0,0-1 0 0 0,-1 0-1 0 0,1 0 1 0 0,0-1 0 0 0,-1 1-1 0 0,1-1 1 0 0,-1 1 0 0 0,0-1-1 0 0,2-1 2 0 0,0 0 1 0 0,-1 0-1 0 0,0-1 0 0 0,0 1 1 0 0,0-1-1 0 0,0 0 1 0 0,-1 0-1 0 0,1 0 0 0 0,-1-1 1 0 0,0 1-1 0 0,1-4 0 0 0,-1 3 62 0 0,-1 0-1 0 0,1 0 1 0 0,-1 0-1 0 0,-1 0 0 0 0,1-1 1 0 0,-1 1-1 0 0,0 0 1 0 0,0-1-1 0 0,0 1 1 0 0,-1-1-1 0 0,0 0 1 0 0,0 1-1 0 0,0-1 0 0 0,-1 1 1 0 0,0-1-1 0 0,0 1 1 0 0,0-1-1 0 0,-1 1 1 0 0,0 0-1 0 0,0 0 0 0 0,0 0 1 0 0,-1 0-1 0 0,1 0 1 0 0,-1 0-1 0 0,-3-4-61 0 0,2 5-111 0 0,0-1 0 0 0,0 1 0 0 0,-1 0 0 0 0,1 1 0 0 0,-1-1 0 0 0,-1 0 111 0 0,-13-4-1352 0 0,17 7 870 0 0,0 1 0 0 0,0-1-1 0 0,1 1 1 0 0,-1 0 0 0 0,0 0 0 0 0,0 0 0 0 0,1 0 0 0 0,-1 0 0 0 0,0 1-1 0 0,0-1 483 0 0,1 1-4706 0 0,-4 2-1171 0 0</inkml:trace>
  <inkml:trace contextRef="#ctx0" brushRef="#br0" timeOffset="12464.102">4439 939 13824 0 0,'0'0'629'0'0,"0"0"-12"0"0,0 12 82 0 0,1 4 219 0 0,1-1 0 0 0,0 1 0 0 0,2 4-918 0 0,4 33 1316 0 0,-7-29-555 0 0,-2 1-1 0 0,-1 0 1 0 0,-1 0-1 0 0,-4 15-760 0 0,0 6 622 0 0,6-37-617 0 0,-1 0-1 0 0,0-1 0 0 0,-1 1 1 0 0,-2 5-5 0 0,3-10 0 0 0,1 0-1 0 0,-1-1 1 0 0,0 1 0 0 0,0-1 0 0 0,0 0 0 0 0,0 0 0 0 0,-1 0 0 0 0,1 0 0 0 0,-1 0-1 0 0,0 0 1 0 0,-1 0 0 0 0,3-2-12 0 0,0 0 0 0 0,0 0 0 0 0,0 0 0 0 0,-1-1 0 0 0,1 1 0 0 0,0-1 0 0 0,0 1-1 0 0,-1 0 1 0 0,1-1 0 0 0,-1 0 0 0 0,1 1 0 0 0,0-1 0 0 0,-1 0 0 0 0,1 0 0 0 0,-1 0 0 0 0,1 0 0 0 0,-1 0-1 0 0,1 0 1 0 0,-2-1 12 0 0,0 0-444 0 0,0 0-1 0 0,1 0 1 0 0,-1 0 0 0 0,0-1-1 0 0,1 1 1 0 0,-1-1-1 0 0,-1-2 445 0 0,-7-3-2292 0 0,1-2 246 0 0</inkml:trace>
  <inkml:trace contextRef="#ctx0" brushRef="#br0" timeOffset="12743.091">4543 1073 10136 0 0,'4'-1'58'0'0,"0"-1"0"0"0,0 1-1 0 0,-1 0 1 0 0,1 0 0 0 0,0 1 0 0 0,0-1 0 0 0,0 1 0 0 0,0 0 0 0 0,1 0-58 0 0,38 3 516 0 0,-35-3-497 0 0,-2 1 408 0 0,-1 0 0 0 0,1 0 1 0 0,0 0-1 0 0,-1 1 0 0 0,1-1 1 0 0,0 1-1 0 0,-1 1 1 0 0,4 1-428 0 0,-7-3 153 0 0,-1 0 0 0 0,1 0 1 0 0,0 1-1 0 0,0-1 0 0 0,-1 1 1 0 0,1-1-1 0 0,-1 1 1 0 0,1 0-1 0 0,-1-1 0 0 0,0 1 1 0 0,1 0-1 0 0,-1 0 0 0 0,0 0 1 0 0,0 0-1 0 0,0 0 0 0 0,-1 0 1 0 0,1 0-1 0 0,0 0 1 0 0,-1 1-1 0 0,0-1 0 0 0,1 0 1 0 0,-1 0-1 0 0,0 0 0 0 0,0 1-153 0 0,-1 2 241 0 0,0-1 0 0 0,0 0 0 0 0,0 1 0 0 0,-1-1-1 0 0,1 0 1 0 0,-1 1 0 0 0,0-1 0 0 0,0 0-1 0 0,-1-1 1 0 0,1 1 0 0 0,-1 0 0 0 0,-2 2-241 0 0,-3 4 273 0 0,-14 14-254 0 0,1-2-21 0 0,16-16 21 0 0,0 2 0 0 0,1-1 1 0 0,0 1-1 0 0,0-1 0 0 0,0 1 0 0 0,1 1-19 0 0,2-5 128 0 0,-1-1-1 0 0,2 1 1 0 0,-1-1 0 0 0,0 1 0 0 0,1-1 0 0 0,0 1 0 0 0,-1 0-1 0 0,1-1 1 0 0,1 1 0 0 0,-1 0 0 0 0,1-1 0 0 0,-1 1 0 0 0,1-1-1 0 0,0 1 1 0 0,1 1-128 0 0,-2-4 1 0 0,0 0-1 0 0,1 0 1 0 0,-1-1 0 0 0,0 1-1 0 0,0 0 1 0 0,1-1-1 0 0,-1 1 1 0 0,1 0 0 0 0,-1-1-1 0 0,0 1 1 0 0,1-1-1 0 0,-1 1 1 0 0,1-1 0 0 0,0 1-1 0 0,-1-1 1 0 0,1 1-1 0 0,-1-1 1 0 0,1 1 0 0 0,0-1-1 0 0,-1 0 1 0 0,1 1-1 0 0,0-1 1 0 0,-1 0 0 0 0,1 1-1 0 0,0-1 0 0 0,2 1 1 0 0,0 0 0 0 0,0 0-1 0 0,0 0 0 0 0,0 0 1 0 0,0 0-1 0 0,0 0 1 0 0,0 0-1 0 0,0-1 0 0 0,0 0 1 0 0,0 0-1 0 0,0 1 0 0 0,0-2 1 0 0,0 1-1 0 0,1 0 1 0 0,-1-1-1 0 0,0 1 0 0 0,2-2 0 0 0,3-1 133 0 0,0 0 0 0 0,0-1-1 0 0,0 0 1 0 0,6-4-133 0 0,-2 1 351 0 0,-6 2-258 0 0,1 1-1 0 0,-1-1 1 0 0,0 1-1 0 0,-1-2 1 0 0,5-3-93 0 0,-8 6 37 0 0,0 1-1 0 0,0-1 1 0 0,0 1 0 0 0,0-1-1 0 0,0 1 1 0 0,-1-1 0 0 0,1 0-1 0 0,-1 0 1 0 0,1 0 0 0 0,-1 0-1 0 0,0 0 1 0 0,0 0 0 0 0,-1-1-1 0 0,1 0-36 0 0,-1 1 7 0 0,-1 1-1 0 0,1 0 0 0 0,-1 0 1 0 0,0-1-1 0 0,0 1 1 0 0,0 0-1 0 0,0 0 1 0 0,0 0-1 0 0,0 0 0 0 0,0 0 1 0 0,-1 1-1 0 0,1-1 1 0 0,-1 0-1 0 0,1 0 0 0 0,-1 1 1 0 0,0-1-1 0 0,-1 0-6 0 0,-3-3-49 0 0,0 1-1 0 0,0 0 1 0 0,0 0-1 0 0,-6-2 50 0 0,3 2-346 0 0,-1 0 0 0 0,0 1 1 0 0,-8-2 345 0 0,-4 1-7048 0 0,12 2-361 0 0</inkml:trace>
  <inkml:trace contextRef="#ctx0" brushRef="#br0" timeOffset="14529.706">5326 1112 4520 0 0,'0'0'201'0'0,"4"-18"1244"0"0,-4 17-1058 0 0,1 0 0 0 0,-1 0-1 0 0,1 0 1 0 0,-1 0-1 0 0,0 0 1 0 0,0 0-1 0 0,1 0 1 0 0,-1 0-1 0 0,0-1 1 0 0,0 1-1 0 0,0 0 1 0 0,0 0-1 0 0,0-1-386 0 0,-1 1 102 0 0,1 1 0 0 0,-1-1-1 0 0,1 0 1 0 0,-1 0-1 0 0,1 1 1 0 0,-1-1-1 0 0,0 1 1 0 0,1-1-1 0 0,-1 0 1 0 0,0 1 0 0 0,1-1-1 0 0,-1 1 1 0 0,0 0-1 0 0,0-1 1 0 0,1 1-1 0 0,-1-1 1 0 0,0 1-1 0 0,0 0 1 0 0,0 0-102 0 0,-5-3 543 0 0,6 3-519 0 0,0 0 0 0 0,-1 0 1 0 0,1 0-1 0 0,0 0 0 0 0,0 0 1 0 0,0 0-1 0 0,0 0 0 0 0,0 0 1 0 0,-1 0-1 0 0,1 0 0 0 0,0-1 1 0 0,0 1-1 0 0,0 0 0 0 0,0 0 1 0 0,0 0-1 0 0,0 0 0 0 0,-1 0 1 0 0,1 0-1 0 0,0 0 0 0 0,0 0 1 0 0,0-1-1 0 0,0 1 0 0 0,0 0 1 0 0,0 0-1 0 0,0 0 0 0 0,0 0 1 0 0,0 0-1 0 0,0-1 0 0 0,0 1 1 0 0,0 0-1 0 0,0 0 0 0 0,0 0 1 0 0,0 0-1 0 0,-1 0 0 0 0,1-1 1 0 0,1 1-1 0 0,-1 0 0 0 0,0 0 1 0 0,0 0-1 0 0,0 0 0 0 0,0 0 1 0 0,0-1-1 0 0,0 1 0 0 0,0 0 1 0 0,0 0-1 0 0,0 0 0 0 0,0 0 1 0 0,0 0-1 0 0,0-1 0 0 0,0 1 1 0 0,0 0-1 0 0,0 0 0 0 0,1 0 1 0 0,-1 0-25 0 0,8-5 653 0 0,-5 3-222 0 0,-2 1 169 0 0,-1 1 51 0 0,-6-6 3183 0 0,2 5-3735 0 0,1 0 0 0 0,-1 1 0 0 0,1-1-1 0 0,-1 0 1 0 0,0 1 0 0 0,1 0 0 0 0,-1 0 0 0 0,0 0-1 0 0,1 0 1 0 0,-1 1 0 0 0,1-1 0 0 0,-1 1 0 0 0,0 0-1 0 0,-1 1-98 0 0,-10 3 511 0 0,0 1-1 0 0,-9 4-510 0 0,10-2 0 0 0,0 1 0 0 0,0 0 0 0 0,1 0 0 0 0,0 2 0 0 0,0-1 0 0 0,1 2 0 0 0,8-8 5 0 0,0 1-1 0 0,0-1 1 0 0,1 1-1 0 0,-1 0 1 0 0,1 1-1 0 0,0-1 1 0 0,1 0-1 0 0,-1 1 1 0 0,1 0-1 0 0,0-1 1 0 0,0 1 0 0 0,1 0-1 0 0,0 0 1 0 0,0 0-1 0 0,0 0 1 0 0,1 0-1 0 0,0 0 1 0 0,0 3-5 0 0,1-7-2 0 0,-1-1-1 0 0,1 1 1 0 0,-1 0 0 0 0,1-1 0 0 0,0 1 0 0 0,0-1 0 0 0,0 1 0 0 0,0-1 0 0 0,0 1 0 0 0,0-1 0 0 0,1 0 0 0 0,-1 0 0 0 0,0 0-1 0 0,1 1 1 0 0,-1-1 0 0 0,0 0 0 0 0,1-1 0 0 0,-1 1 0 0 0,1 0 0 0 0,0 0 2 0 0,34 13 8 0 0,-34-13-8 0 0,11 3-1 0 0,1-1 0 0 0,0 0-1 0 0,0-1 1 0 0,0 0 0 0 0,1-2-1 0 0,-1 1 1 0 0,0-2 0 0 0,0 0-1 0 0,7-1 2 0 0,-3-1-1 0 0,1-1-1 0 0,-2-1 0 0 0,1 0 0 0 0,0-1 1 0 0,-1-1-1 0 0,0-1 0 0 0,1-1 2 0 0,-12 5 47 0 0,1-1 0 0 0,0 0-1 0 0,-1-1 1 0 0,0 1 0 0 0,0-1-1 0 0,3-5-46 0 0,-8 10-8 0 0,-1 0 1 0 0,1 0-1 0 0,0 0 0 0 0,-1 0 0 0 0,1 0 0 0 0,-1 0 0 0 0,1 0 0 0 0,-1-1 0 0 0,1 1 0 0 0,-1 0 1 0 0,0 0-1 0 0,0 0 0 0 0,1-1 0 0 0,-1 1 0 0 0,0 0 0 0 0,0 0 0 0 0,0-1 0 0 0,-1 1 8 0 0,1-2-119 0 0,0 3 118 0 0,-1-1 0 0 0,1 1 1 0 0,-1 0-1 0 0,1-1 0 0 0,-1 1 0 0 0,0 0 1 0 0,1-1-1 0 0,-1 1 0 0 0,1 0 0 0 0,-1 0 1 0 0,0 0-1 0 0,1 0 0 0 0,-1 0 1 0 0,0 0-1 0 0,1 0 0 0 0,-1 0 0 0 0,0 0 1 0 0,1 0-1 0 0,-1 0 0 0 0,0 0 0 0 0,1 0 1 0 0,-1 0-1 0 0,1 1 0 0 0,-1-1 0 0 0,0 0 1 0 0,-3 2 0 0 0,-1 0-1 0 0,1 0 0 0 0,0 0 0 0 0,0 1 0 0 0,0-1 1 0 0,0 1-1 0 0,1 0 0 0 0,-1 0 0 0 0,1 1 1 0 0,-1-1-1 0 0,1 1 0 0 0,-2 3 1 0 0,0 0 8 0 0,0 1 0 0 0,0 0-1 0 0,1 0 1 0 0,0 0 0 0 0,0 0 0 0 0,0 4-8 0 0,1-5 192 0 0,1 1 0 0 0,0-1 0 0 0,1 0 1 0 0,0 0-1 0 0,0 1 0 0 0,1-1 1 0 0,0 1-1 0 0,0-1 0 0 0,1 4-192 0 0,1-7 29 0 0,1 0-1 0 0,0-1 1 0 0,0 0 0 0 0,0 0-1 0 0,0 0 1 0 0,1 0-1 0 0,2 2-28 0 0,-4-4-8 0 0,1 0-1 0 0,-1 0 1 0 0,1-1-1 0 0,-1 1 1 0 0,0-1-1 0 0,1 1 1 0 0,-1-1-1 0 0,1 0 1 0 0,-1 0-1 0 0,1 0 0 0 0,-1 0 1 0 0,1-1-1 0 0,-1 1 1 0 0,1 0-1 0 0,-1-1 1 0 0,0 0-1 0 0,1 0 1 0 0,-1 0-1 0 0,0 0 1 0 0,1 0-1 0 0,-1 0 1 0 0,0 0-1 0 0,0-1 1 0 0,1 0 8 0 0,6-4 34 0 0,0-1 0 0 0,0 0 0 0 0,-1-1 0 0 0,6-6-34 0 0,-8 8-61 0 0,0 0 79 0 0,1-1-1 0 0,-1 0 1 0 0,-1-1-1 0 0,1 1 1 0 0,2-6-18 0 0,32-54 60 0 0,-21 43-359 0 0,-14 20 187 0 0,-5 5 100 0 0,1 0-1 0 0,0 0 0 0 0,0 0 1 0 0,0 0-1 0 0,-1 0 0 0 0,1 0 1 0 0,-1 1-1 0 0,1-1 0 0 0,-1 0 1 0 0,1 0-1 0 0,-1 0 13 0 0,0 0-5 0 0,8 17-119 0 0,0 0 0 0 0,1 0 0 0 0,1-1 0 0 0,0-1 0 0 0,10 12 124 0 0,-19-27-53 0 0,1 0-1 0 0,-1 0 0 0 0,0 0 1 0 0,1 0-1 0 0,-1-1 0 0 0,1 1 1 0 0,0 0-1 0 0,-1-1 0 0 0,1 1 1 0 0,-1-1-1 0 0,1 0 1 0 0,0 1-1 0 0,-1-1 0 0 0,1 0 1 0 0,0 0-1 0 0,-1 0 54 0 0,5 0-100 0 0,14 3-523 0 0,0-1 1 0 0,6-1 622 0 0,-13-1-1118 0 0,1-1-1 0 0,-1 0 1 0 0,0 0 0 0 0,0-2 0 0 0,0 1-1 0 0,8-4 1119 0 0,-10 2-990 0 0,0 0 1 0 0,0 0-1 0 0,-1-1 0 0 0,1-1 1 0 0,-1 0-1 0 0,0 0 0 0 0,-1-1 1 0 0,0 0-1 0 0,0 0 0 0 0,5-6 990 0 0,-14 12-31 0 0,12-12-99 0 0,-1-1 1 0 0,7-10 129 0 0,-16 19 657 0 0,1 1-1 0 0,-1 0 1 0 0,1-1 0 0 0,-1 0-1 0 0,-1 0 1 0 0,1 1 0 0 0,-1-1-1 0 0,1 0 1 0 0,-1 0 0 0 0,-1 0-1 0 0,1-5-656 0 0,-1 10 160 0 0,0-1 0 0 0,0 0 0 0 0,1 0 0 0 0,-1 0-1 0 0,0 0 1 0 0,0 0 0 0 0,-1 0 0 0 0,1 0 0 0 0,0 0 0 0 0,0 0-1 0 0,0 0 1 0 0,-1 0 0 0 0,1 0 0 0 0,0 0 0 0 0,-1 0 0 0 0,1 1-1 0 0,-1-1 1 0 0,1 0 0 0 0,-1 0 0 0 0,1 0 0 0 0,-1 1 0 0 0,0-1-1 0 0,1 0 1 0 0,-1 1 0 0 0,0-1 0 0 0,0 0 0 0 0,1 1-1 0 0,-1-1 1 0 0,0 1 0 0 0,0-1 0 0 0,0 1 0 0 0,0 0 0 0 0,0-1-1 0 0,0 1 1 0 0,1 0 0 0 0,-1 0 0 0 0,0-1 0 0 0,0 1 0 0 0,0 0-1 0 0,0 0 1 0 0,0 0 0 0 0,0 0 0 0 0,0 0 0 0 0,0 0 0 0 0,0 1-1 0 0,0-1 1 0 0,-1 0-160 0 0,-2 2 338 0 0,-1-1 1 0 0,1 1-1 0 0,-1-1 0 0 0,1 1 0 0 0,0 1 0 0 0,-1-1 0 0 0,1 1 0 0 0,-3 2-338 0 0,-6 5 427 0 0,0 0-313 0 0,-1 0 1 0 0,2 1-1 0 0,-1 1 0 0 0,2 0 0 0 0,-1 0 0 0 0,-5 10-114 0 0,15-17-12 0 0,0 0 1 0 0,0 0-1 0 0,0 0 0 0 0,0 0 0 0 0,1 1 0 0 0,0-1 1 0 0,0 0-1 0 0,1 1 0 0 0,-1-1 0 0 0,1 0 0 0 0,0 1 1 0 0,1-1-1 0 0,-1 1 0 0 0,1-1 0 0 0,0 0 0 0 0,0 1 1 0 0,1-1-1 0 0,0 0 0 0 0,-1 0 0 0 0,2 0 0 0 0,2 5 12 0 0,-5-10 6 0 0,1 1-1 0 0,-1 0 1 0 0,1 0-1 0 0,-1 0 1 0 0,1 0-1 0 0,-1 0 1 0 0,1-1-1 0 0,0 1 1 0 0,0 0-1 0 0,-1-1 1 0 0,1 1-1 0 0,0 0 1 0 0,0-1-1 0 0,0 1 0 0 0,0-1 1 0 0,-1 0-1 0 0,1 1 1 0 0,0-1-1 0 0,0 1 1 0 0,0-1-1 0 0,0 0 1 0 0,0 0-1 0 0,1 0-5 0 0,1 1 77 0 0,1 0-24 0 0,0-1 1 0 0,1 0-1 0 0,-1 1 0 0 0,0-2 1 0 0,0 1-1 0 0,0 0 0 0 0,1-1 1 0 0,-1 0-1 0 0,0 0 0 0 0,0 0 1 0 0,0 0-1 0 0,0-1 0 0 0,0 1 1 0 0,-1-1-1 0 0,1 0 0 0 0,0 0 1 0 0,-1 0-1 0 0,1-2-53 0 0,7-3 41 0 0,-1-1 0 0 0,-1 0 0 0 0,0-1 0 0 0,0 0 0 0 0,4-6-41 0 0,5-7 45 0 0,64-81-504 0 0,-66 81 241 0 0,-7 11 84 0 0,0-2 1 0 0,-1 1-1 0 0,0-1 1 0 0,-1 0-1 0 0,-1-1 1 0 0,5-13 133 0 0,-3 7-37 0 0,1 0 0 0 0,0 1 0 0 0,1 0 1 0 0,2-2 36 0 0,2-4-17 0 0,-11 20 30 0 0,-1 0-1 0 0,0 0 1 0 0,0 0-1 0 0,0-1 1 0 0,-1 1-1 0 0,0-1 1 0 0,0-3-13 0 0,5-18 29 0 0,1 14 4 0 0,-7 12-21 0 0,1 0 0 0 0,0 0 0 0 0,-1 0 0 0 0,1 0 0 0 0,-1 0 0 0 0,1 0 0 0 0,-1 0 0 0 0,1-1 1 0 0,-1 1-1 0 0,0 0 0 0 0,1-1-12 0 0,-2 1 153 0 0,-6 10 98 0 0,-4 6-333 0 0,0 0-1 0 0,0 0 1 0 0,2 1 0 0 0,0 0 0 0 0,-3 9 82 0 0,-3 4-55 0 0,5-9 55 0 0,0 0 0 0 0,2 1 0 0 0,0 0 0 0 0,1 1 0 0 0,0 3 0 0 0,4-19 0 0 0,1 1 0 0 0,0-1 0 0 0,1 0 0 0 0,-1 1 0 0 0,1 0 0 0 0,1-1 0 0 0,-1 1 0 0 0,1 6 0 0 0,2 1 0 0 0,0 1 0 0 0,0-1 0 0 0,1 0 0 0 0,1 0 0 0 0,2 3 0 0 0,-2-4 10 0 0,-4-11 2 0 0,1 0-1 0 0,-1 0 1 0 0,0-1-1 0 0,1 1 1 0 0,0 0-1 0 0,-1-1 1 0 0,1 1-1 0 0,0 0 1 0 0,0-1-1 0 0,0 1 1 0 0,0-1-1 0 0,0 1 1 0 0,0-1-1 0 0,0 0 0 0 0,1 1 1 0 0,-1-1-1 0 0,0 0 1 0 0,1 0-1 0 0,-1 0 1 0 0,1 0-1 0 0,-1 0 1 0 0,1 0-1 0 0,0-1 1 0 0,0 1-12 0 0,8 3 138 0 0,-1 0 0 0 0,1-1 0 0 0,-1-1 1 0 0,1 1-1 0 0,0-2 0 0 0,0 1 0 0 0,0-1 1 0 0,0-1-1 0 0,0 0 0 0 0,1-1-138 0 0,19-1 47 0 0,-10 0 169 0 0,0 0 0 0 0,6-2-216 0 0,-20 2-264 0 0,-1 1 0 0 0,0-1-1 0 0,1 0 1 0 0,-1 0 0 0 0,0 0 0 0 0,0-1-1 0 0,0 1 1 0 0,0-1 0 0 0,-1-1-1 0 0,3-1 265 0 0,-2 1-5681 0 0,-2-4-1813 0 0</inkml:trace>
  <inkml:trace contextRef="#ctx0" brushRef="#br0" timeOffset="15267.286">6502 1220 5528 0 0,'27'-4'972'0'0,"-17"1"1286"0"0,0 0 0 0 0,0-1 0 0 0,-1 0 1 0 0,8-5-2259 0 0,18-8 861 0 0,-29 14-559 0 0,0-1 1 0 0,0 1-1 0 0,0-1 0 0 0,-1 0 1 0 0,1-1-1 0 0,3-3-302 0 0,13-11 687 0 0,-15 14-477 0 0,25-19 1102 0 0,-29 22-1197 0 0,-1 0 0 0 0,1-1 0 0 0,-1 1 1 0 0,1-1-1 0 0,-1 0 0 0 0,0 1 0 0 0,0-1 1 0 0,0 0-1 0 0,0-1-115 0 0,-2 3 4 0 0,0 0 0 0 0,0 0 0 0 0,0 0 0 0 0,0 0 0 0 0,0 0 0 0 0,0-1-1 0 0,-1 1 1 0 0,1 0 0 0 0,0 0 0 0 0,-1 0 0 0 0,1 0 0 0 0,0 0 0 0 0,-1 0 0 0 0,1 0 0 0 0,-1 1 0 0 0,1-1 0 0 0,-1 0 0 0 0,0 0-1 0 0,1 0 1 0 0,-1 0 0 0 0,0 1 0 0 0,0-1 0 0 0,0 0 0 0 0,0 1 0 0 0,1-1 0 0 0,-2 0-4 0 0,-2-2 108 0 0,0 0 0 0 0,-1 0 0 0 0,1 1-1 0 0,-1-1 1 0 0,0 1-108 0 0,1 0 81 0 0,-1 1 0 0 0,0 0 0 0 0,0 0-1 0 0,0 0 1 0 0,0 1 0 0 0,0 0 0 0 0,0 0-1 0 0,0 0 1 0 0,0 1 0 0 0,0-1 0 0 0,0 1-1 0 0,0 0 1 0 0,0 1 0 0 0,0-1 0 0 0,0 1-1 0 0,1 0 1 0 0,-1 0 0 0 0,1 0 0 0 0,-1 1-81 0 0,-7 4 21 0 0,0 0 0 0 0,1 1 0 0 0,0 1 0 0 0,0 0 0 0 0,1 0 1 0 0,-4 5-22 0 0,8-8 87 0 0,1 1 0 0 0,0-1 0 0 0,0 1 0 0 0,1 0 0 0 0,0 0 0 0 0,0 0 1 0 0,1 0-1 0 0,-1 1 0 0 0,2 0 0 0 0,-1-1 0 0 0,1 1 0 0 0,0 0 0 0 0,1 0 1 0 0,-1 8-88 0 0,2-13 19 0 0,1 0 1 0 0,0 0-1 0 0,-1 0 1 0 0,1 1-1 0 0,1-1 1 0 0,-1 0-1 0 0,0 0 1 0 0,1 0-1 0 0,-1-1 1 0 0,1 1 0 0 0,0 0-1 0 0,0-1 1 0 0,0 1-1 0 0,0-1 1 0 0,0 1-1 0 0,1-1 1 0 0,-1 0-1 0 0,1 0 1 0 0,0 0-1 0 0,-1 0 1 0 0,2 0-20 0 0,5 4 35 0 0,1-1 0 0 0,0 0 1 0 0,1 0-1 0 0,-1-1 0 0 0,8 2-35 0 0,17 3-24 0 0,-1-1 0 0 0,21 0 24 0 0,31 2-5195 0 0,-73-8 3405 0 0,52 5-6172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3:5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22 15664 0 0,'0'0'1206'0'0,"0"0"-710"0"0,3 15 1396 0 0,-2 2-1844 0 0,1-1-1 0 0,-2 1 0 0 0,0 0 1 0 0,-1-1-1 0 0,-1 6-47 0 0,-13 99 1976 0 0,10-73-1976 0 0,3-22 0 0 0,-1 1 0 0 0,-3 8 0 0 0,3-14 0 0 0,3-17 0 0 0,-1 0 0 0 0,0 0 0 0 0,1 0 0 0 0,-1 0 0 0 0,-1 0 0 0 0,1 0 0 0 0,0 0 0 0 0,-2 2 0 0 0,1-2 197 0 0,-4 8-2486 0 0,1-8-4737 0 0,0-4 1665 0 0</inkml:trace>
  <inkml:trace contextRef="#ctx0" brushRef="#br0" timeOffset="217.925">22 117 13824 0 0,'2'-2'127'0'0,"0"1"1"0"0,-1-1 0 0 0,1 0-1 0 0,-1 0 1 0 0,1 1 0 0 0,-1-1-1 0 0,0 0 1 0 0,1-1-128 0 0,10-14 479 0 0,-8 14-444 0 0,-1 1 0 0 0,0 0 0 0 0,1-1 0 0 0,-1 1 0 0 0,1 1 0 0 0,0-1 0 0 0,-1 0 0 0 0,1 1 0 0 0,0 0 0 0 0,4-1-35 0 0,42-4 1536 0 0,-44 6-1428 0 0,1-1 0 0 0,0 1-1 0 0,-1 1 1 0 0,1 0 0 0 0,-1 0 0 0 0,1 0 0 0 0,-1 0-1 0 0,1 1 1 0 0,-1 0 0 0 0,0 1 0 0 0,0-1 0 0 0,0 1-1 0 0,0 0 1 0 0,0 1 0 0 0,-1-1 0 0 0,0 1-1 0 0,1 0 1 0 0,-1 1 0 0 0,3 3-108 0 0,-4-3 30 0 0,0 0 0 0 0,0 0 0 0 0,-1 0 0 0 0,0 1 0 0 0,0-1 0 0 0,1 3-30 0 0,-4-6-1 0 0,1 0 0 0 0,0 0 1 0 0,-1 0-1 0 0,0 0 0 0 0,1 0 1 0 0,-1 0-1 0 0,0 0 0 0 0,0 0 0 0 0,0 0 1 0 0,0 0-1 0 0,-1 0 0 0 0,1 0 1 0 0,-1 0-1 0 0,1 0 0 0 0,-1 0 1 0 0,1 0-1 0 0,-1 0 0 0 0,0 0 1 0 0,0-1-1 0 0,0 1 0 0 0,-1 1 1 0 0,-5 7 85 0 0,0-2 0 0 0,0 1-1 0 0,0-1 1 0 0,-1 0-1 0 0,-1-1 1 0 0,1 1 0 0 0,-1-2-1 0 0,0 1 1 0 0,-1-1-1 0 0,1-1 1 0 0,-4 2-85 0 0,-6 3-300 0 0,-1-1-1 0 0,0-1 1 0 0,0-1-1 0 0,-1-1 1 0 0,1 0-1 0 0,-10 0 301 0 0,28-5-385 0 0,-1-1 0 0 0,1 0-1 0 0,-1 0 1 0 0,0 0 0 0 0,1 0 0 0 0,-1 0-1 0 0,1-1 1 0 0,-1 1 0 0 0,1-1-1 0 0,-3 0 386 0 0,4 0-1524 0 0,1 1-10 0 0</inkml:trace>
  <inkml:trace contextRef="#ctx0" brushRef="#br0" timeOffset="816.685">372 419 10136 0 0,'9'12'1078'0'0,"10"25"-130"0"0,-18-37-438 0 0,-1 0 2 0 0,0 0 0 0 0,0 0 0 0 0,0 0 0 0 0,0 0 0 0 0,0 0 0 0 0,0 0 0 0 0,0 0-1 0 0,0 0 1 0 0,-1 0-449 0 0,1 0-1 0 0,0 0 1 0 0,-1-1-1 0 0,1 1 1 0 0,0 0-1 0 0,0 0 1 0 0,-1-1 0 0 0,1 1-1 0 0,0 0 1 0 0,0-1-1 0 0,0 1 1 0 0,-1 0-1 0 0,1-1 1 0 0,0 1-1 0 0,0-1 1 0 0,0 1-1 0 0,0 0 1 0 0,0-1-1 0 0,0 1 1 0 0,0 0-1 0 0,0-1 1 0 0,0 1-1 0 0,0-1 1 0 0,0 1-1 0 0,0 0 1 0 0,0-1-63 0 0,0-14 409 0 0,0 11-316 0 0,-1-20-81 0 0,2-21 923 0 0,-1 43-868 0 0,3-39 283 0 0,3-1 0 0 0,1 1 0 0 0,3-4-350 0 0,-7 33 0 0 0,-2 6 0 0 0,1 0 0 0 0,0 0 0 0 0,0 0 0 0 0,1 0 0 0 0,-1 0 0 0 0,4-5 0 0 0,-2 4 0 0 0,2-4 0 0 0,-4 10 0 0 0,0 0 0 0 0,-1 0 0 0 0,1 0 0 0 0,0 0 0 0 0,-1 0 0 0 0,1 1 0 0 0,0-1 0 0 0,0 1 0 0 0,0-1 0 0 0,-1 1 0 0 0,1 0 0 0 0,0 0 0 0 0,0 0 0 0 0,0 0 0 0 0,0 0 0 0 0,-1 0 0 0 0,1 0 0 0 0,0 0 0 0 0,0 1 0 0 0,-1-1 0 0 0,1 1 0 0 0,0-1 0 0 0,0 1 0 0 0,-1 0 0 0 0,1 0 0 0 0,-1 0 0 0 0,1-1 0 0 0,-1 2 0 0 0,1-1 0 0 0,-1 0 0 0 0,0 0 0 0 0,1 0 0 0 0,-1 1 0 0 0,0-1 0 0 0,1 1 0 0 0,3 6 0 0 0,1-1 0 0 0,-1 1 0 0 0,0 1 0 0 0,0 0 0 0 0,2 3 0 0 0,-3-4 0 0 0,-1 0 0 0 0,1 1 0 0 0,-2-1 0 0 0,1 0 0 0 0,0 2 0 0 0,-1-1 0 0 0,0-1 0 0 0,1 1 0 0 0,1-1 0 0 0,3 8 0 0 0,6 12 0 0 0,-13-28 7 0 0,0 1 0 0 0,0-1-1 0 0,0 0 1 0 0,0 1-1 0 0,0-1 1 0 0,0 1 0 0 0,0-1-1 0 0,1 0 1 0 0,-1 1-1 0 0,0-1 1 0 0,0 0 0 0 0,1 1-1 0 0,-1-1 1 0 0,0 0-1 0 0,0 1 1 0 0,1-1 0 0 0,-1 0-1 0 0,0 0 1 0 0,1 1-1 0 0,-1-1 1 0 0,0 0-1 0 0,1 0 1 0 0,-1 0 0 0 0,0 1-1 0 0,1-1 1 0 0,-1 0-1 0 0,0 0 1 0 0,1 0 0 0 0,-1 0-1 0 0,1 0 1 0 0,-1 0-1 0 0,0 0 1 0 0,1 0 0 0 0,-1 0-1 0 0,1 0 1 0 0,-1 0-1 0 0,0 0 1 0 0,1 0 0 0 0,-1 0-1 0 0,1 0 1 0 0,-1 0-1 0 0,0 0 1 0 0,1-1 0 0 0,-1 1-7 0 0,8-8 640 0 0,3-10-37 0 0,0-1 1 0 0,1-7-604 0 0,-2 5-190 0 0,1 1 1 0 0,1-2 189 0 0,-8 16-189 0 0,0 0 0 0 0,1 1-1 0 0,-1 0 1 0 0,1-1 0 0 0,0 1 0 0 0,0 1 0 0 0,0-1 0 0 0,1 1-1 0 0,0 0 190 0 0,-5 3-6 0 0,1 0-1 0 0,0 0 0 0 0,0 0 0 0 0,-1 1 0 0 0,1-1 0 0 0,0 1 1 0 0,0-1-1 0 0,0 1 0 0 0,-1-1 0 0 0,1 1 0 0 0,0 0 1 0 0,0 0-1 0 0,0 0 0 0 0,0 0 0 0 0,0 0 0 0 0,0 0 1 0 0,0 1-1 0 0,1 0 7 0 0,0 0 31 0 0,0 0 0 0 0,0 0 0 0 0,0 1-1 0 0,0-1 1 0 0,0 1 0 0 0,0 0 0 0 0,-1 0 0 0 0,1 0 0 0 0,-1 0 0 0 0,2 2-31 0 0,1 1 179 0 0,-1 0 0 0 0,0 0 0 0 0,0 0 0 0 0,-1 1 0 0 0,1-1 0 0 0,-1 1-1 0 0,0 0 1 0 0,-1 0 0 0 0,0 0 0 0 0,2 6-179 0 0,1 35 16 0 0,-4-21-16 0 0,-1-19-2 0 0,0-1 0 0 0,0 1 0 0 0,-1 0 0 0 0,-1 5 2 0 0,-1 18 451 0 0,1-14 71 0 0,1-12-322 0 0,0 1 1 0 0,0 0 0 0 0,0 0 0 0 0,1-1-1 0 0,0 5-200 0 0,0-7-321 0 0,0-2-154 0 0,13-9-1901 0 0,9-13-223 0 0,-14 12 1144 0 0,11-10-5366 0 0</inkml:trace>
  <inkml:trace contextRef="#ctx0" brushRef="#br0" timeOffset="1104.107">1196 34 15664 0 0,'0'0'356'0'0,"0"0"49"0"0,1 14 539 0 0,12 14-859 0 0,-12-24-8 0 0,0-1 84 0 0,0 0-1 0 0,-1 1 1 0 0,1-1-1 0 0,1 0 1 0 0,-1 1-1 0 0,0-1 1 0 0,1 0-1 0 0,2 3-160 0 0,-2-2 60 0 0,0 2-1 0 0,1-1 0 0 0,-1 0 0 0 0,-1 0 0 0 0,1 1 1 0 0,-1-1-1 0 0,0 1 0 0 0,0-1 0 0 0,-1 1 0 0 0,1 0-59 0 0,4 31 459 0 0,-2-25-131 0 0,-2-1 0 0 0,0 1 1 0 0,0 0-1 0 0,-1-1 0 0 0,-1 11-328 0 0,0 6-36 0 0,-8 45 36 0 0,9-73-20 0 0,0 1 0 0 0,0 0 0 0 0,0 0 0 0 0,0 0 0 0 0,0 0-1 0 0,0 0 1 0 0,0-1 0 0 0,0 1 0 0 0,-1 0 0 0 0,1 0 0 0 0,0 0-1 0 0,-1-1 1 0 0,1 1 0 0 0,0 0 0 0 0,-1 0 0 0 0,1-1 0 0 0,-1 1-1 0 0,1 0 1 0 0,-1-1 0 0 0,0 1 0 0 0,1-1 0 0 0,-1 1 0 0 0,1 0-1 0 0,-1-1 1 0 0,0 1 0 0 0,0-1 0 0 0,1 0 0 0 0,-2 1 20 0 0,-7 1-6407 0 0,5-2 163 0 0</inkml:trace>
  <inkml:trace contextRef="#ctx0" brushRef="#br0" timeOffset="1372.943">981 69 11976 0 0,'0'0'546'0'0,"0"0"-10"0"0,-12-1-322 0 0,0 2 2304 0 0,7-1 740 0 0,12 0-1443 0 0,24-1-1511 0 0,0-1 0 0 0,26-6-304 0 0,30-2 0 0 0,-14-3 2069 0 0,20 1-2069 0 0,-26 4-21 0 0,-45 5-69 0 0,20-3-386 0 0,1 3 0 0 0,15 0 476 0 0,-57 3-5426 0 0,-1 0-1889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3:59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47 6448 0 0,'0'0'141'0'0,"0"0"23"0"0,0 0 13 0 0,2 0 55 0 0,1-2-7 0 0,1 1-1 0 0,-1-1 0 0 0,1 0 0 0 0,-1 0 0 0 0,0 0 0 0 0,1 0 0 0 0,0-2-224 0 0,22-13 525 0 0,0 5 1355 0 0,-24 11-1368 0 0,-2 1 0 0 0,9 0 442 0 0,1 3-427 0 0,-10 2-217 0 0,0-1 459 0 0,0 0-347 0 0,0 0 0 0 0,0 0 1 0 0,0 1-1 0 0,-1-1 1 0 0,1 0-1 0 0,-1 1 0 0 0,0-1 1 0 0,0 0-1 0 0,-1 0 1 0 0,1 0-1 0 0,-2 2-422 0 0,-1 3 7 0 0,0 0 0 0 0,0 1-1 0 0,1 0 1 0 0,1 0 0 0 0,-2 5-7 0 0,-6 25-1 0 0,-1-2 1 0 0,-3 28 0 0 0,2-13 0 0 0,1 7 0 0 0,8-36 0 0 0,-2 0 0 0 0,-5 15 0 0 0,-3-9 809 0 0,-1 3-45 0 0,10-10-4085 0 0,5-23 1347 0 0,5 0-3823 0 0</inkml:trace>
  <inkml:trace contextRef="#ctx0" brushRef="#br0" timeOffset="309.673">445 358 15664 0 0,'0'0'356'0'0,"0"0"49"0"0,-1 1 21 0 0,-11 22 132 0 0,10-17-564 0 0,-1-1-1 0 0,0 1 1 0 0,0-1-1 0 0,-4 5 7 0 0,-74 91 923 0 0,76-96-843 0 0,1 1 0 0 0,-1-1 0 0 0,0-1-1 0 0,-1 1 1 0 0,1-1 0 0 0,-1 0 0 0 0,0 0 0 0 0,0-1-1 0 0,0 1 1 0 0,-1-1 0 0 0,1-1 0 0 0,-1 1 0 0 0,0-1-1 0 0,-1 0-79 0 0,-1 1 72 0 0,8-3 23 0 0,0 0-1 0 0,0 0 1 0 0,0-1-1 0 0,0 1 1 0 0,0 0-1 0 0,0 0 1 0 0,0-1-1 0 0,0 1 1 0 0,0 0-1 0 0,0-1 1 0 0,0 1-1 0 0,-1-1-94 0 0,-1-1 234 0 0,-21-8 512 0 0,0-2-1 0 0,2-1 0 0 0,-18-11-745 0 0,29 16 404 0 0,-10-7-532 0 0,1-1-1 0 0,0 0 1 0 0,-15-18 128 0 0,34 33-475 0 0,1 1-33 0 0,0 0-140 0 0,0 0-572 0 0,0 0-253 0 0,0 0-972 0 0,0 0-3696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4:06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1 225 13408 0 0,'0'1'32'0'0,"0"-1"1"0"0,0 0 0 0 0,0 0-1 0 0,0 1 1 0 0,0-1 0 0 0,0 0-1 0 0,0 0 1 0 0,0 0 0 0 0,0 1-1 0 0,0-1 1 0 0,0 0 0 0 0,0 0-1 0 0,0 1 1 0 0,0-1 0 0 0,0 0-1 0 0,0 0 1 0 0,0 1 0 0 0,0-1-1 0 0,0 0 1 0 0,0 0 0 0 0,1 0-1 0 0,-1 1 1 0 0,0-1 0 0 0,0 0 0 0 0,0 0-1 0 0,0 0 1 0 0,1 0 0 0 0,-1 1-1 0 0,0-1 1 0 0,0 0 0 0 0,0 0-1 0 0,1 0 1 0 0,-1 0 0 0 0,0 0-1 0 0,0 0 1 0 0,0 0 0 0 0,1 0-1 0 0,-1 1 1 0 0,0-1-33 0 0,17 5 575 0 0,-12-4-385 0 0,0 0 0 0 0,0-1 1 0 0,1 1-1 0 0,-1-1 1 0 0,4 0-191 0 0,42-18 1261 0 0,-37 14-919 0 0,-1 0 0 0 0,11-4-342 0 0,-22 7 12 0 0,20-4 131 0 0,-18 4-129 0 0,0 0-1 0 0,0 0 1 0 0,0 0-1 0 0,0 0 1 0 0,0-1-1 0 0,0 0 0 0 0,1 0-13 0 0,-2-1 10 0 0,11-2 56 0 0,-13 5-60 0 0,-1 0 0 0 0,0-1 0 0 0,1 1 0 0 0,-1 0 0 0 0,0 0-1 0 0,0 0 1 0 0,1-1 0 0 0,-1 1 0 0 0,0 0 0 0 0,0 0 0 0 0,0-1-1 0 0,1 1 1 0 0,-1 0 0 0 0,0 0 0 0 0,0-1 0 0 0,0 1 0 0 0,0 0-1 0 0,1-1 1 0 0,-1 1 0 0 0,0 0 0 0 0,0-1 0 0 0,0 1-1 0 0,0 0 1 0 0,0-1 0 0 0,0 1 0 0 0,0 0 0 0 0,0-1 0 0 0,0 1-1 0 0,0 0 1 0 0,0-1 0 0 0,0 1 0 0 0,0 0 0 0 0,0-1 0 0 0,-1 1-1 0 0,1 0 1 0 0,0-1 0 0 0,0 1 0 0 0,0 0 0 0 0,0 0 0 0 0,-1-1-6 0 0,1 0 8 0 0,0 0 1 0 0,-1 1-1 0 0,1-1 1 0 0,0 0-1 0 0,-1 0 1 0 0,1 0-1 0 0,-1 1 1 0 0,0-1-1 0 0,1 0 1 0 0,-1 0-1 0 0,0 1 1 0 0,1-1-1 0 0,-2 0-8 0 0,-1 0 10 0 0,-1 1 0 0 0,1-1 0 0 0,-1 1 0 0 0,1 0 0 0 0,-1 0 0 0 0,0 0 0 0 0,1 0 0 0 0,-1 1 0 0 0,1-1 0 0 0,-1 1 0 0 0,1 0 0 0 0,-1 0 0 0 0,1 1 0 0 0,-1-1 0 0 0,0 1-10 0 0,-16 5 254 0 0,16-6-148 0 0,1 0-1 0 0,-1 1 0 0 0,0 0 1 0 0,1 0-1 0 0,-1 0 0 0 0,-1 2-105 0 0,-9 5 130 0 0,10-6-129 0 0,-1 0 1 0 0,1 0-1 0 0,0 1 1 0 0,0 0-1 0 0,0 0 0 0 0,0 0 1 0 0,0 0-1 0 0,-1 3-1 0 0,-2 3 0 0 0,0 1 0 0 0,1-1-1 0 0,-1 5 1 0 0,6-12 9 0 0,-1 0 0 0 0,1 0-1 0 0,0 1 1 0 0,0-1-1 0 0,1 1 1 0 0,-1-1-1 0 0,1 0 1 0 0,-1 1 0 0 0,1-1-1 0 0,0 1 1 0 0,0-1-1 0 0,1 1 1 0 0,-1-1-1 0 0,1 1 1 0 0,-1-1 0 0 0,1 0-1 0 0,0 1 1 0 0,1-1-9 0 0,-1 0 8 0 0,0-1 0 0 0,0 0 0 0 0,0 0-1 0 0,1 0 1 0 0,-1 0 0 0 0,0-1 0 0 0,1 1 0 0 0,0 0 0 0 0,-1-1 0 0 0,1 1 0 0 0,0-1 0 0 0,0 1 0 0 0,0-1-1 0 0,0 0 1 0 0,0 0 0 0 0,0 0 0 0 0,0 0 0 0 0,0 0 0 0 0,0 0 0 0 0,1 0 0 0 0,-1-1 0 0 0,0 1 0 0 0,0-1 0 0 0,1 0-1 0 0,-1 0 1 0 0,2 0-8 0 0,7 0 59 0 0,0-1-1 0 0,0-1 0 0 0,-1 0 0 0 0,1 0 0 0 0,-1-1 0 0 0,2-1-58 0 0,16-4 49 0 0,-13 3-19 0 0,-1-1-1 0 0,0-1 1 0 0,0 0 0 0 0,0 0 0 0 0,-1-2 0 0 0,0 0 0 0 0,9-8-30 0 0,15-10 55 0 0,-29 22-64 0 0,1-1 0 0 0,-1 0 0 0 0,0-1 0 0 0,0 0 0 0 0,-1 0 0 0 0,0-1 0 0 0,0 0 0 0 0,0 0 0 0 0,-1 0 0 0 0,-1-1 0 0 0,2-3 9 0 0,9-17-146 0 0,-11 21 92 0 0,0 0 1 0 0,-1-1-1 0 0,3-7 54 0 0,14-28-176 0 0,-21 43 174 0 0,0 0-1 0 0,0 0 0 0 0,0 1 0 0 0,0-1 1 0 0,0 0-1 0 0,-1 1 0 0 0,1-1 0 0 0,0 0 1 0 0,-1 1-1 0 0,1-1 0 0 0,0 0 0 0 0,-1 1 1 0 0,1-1-1 0 0,0 1 0 0 0,-1-1 0 0 0,1 0 1 0 0,-1 1-1 0 0,1-1 0 0 0,-1 1 0 0 0,0 0 1 0 0,1-1-1 0 0,-1 1 0 0 0,1-1 0 0 0,-1 1 1 0 0,0 0-1 0 0,1 0 0 0 0,-1-1 0 0 0,0 1 1 0 0,1 0-1 0 0,-1 0 0 0 0,0 0 0 0 0,0-1 3 0 0,-1 2 7 0 0,0-1-1 0 0,1 0 1 0 0,-1 1-1 0 0,0 0 1 0 0,0-1-1 0 0,0 1 0 0 0,1 0 1 0 0,-1 0-1 0 0,0 0 1 0 0,1 0-1 0 0,-1 0 1 0 0,1 0-1 0 0,-1 0 0 0 0,1 0 1 0 0,-1 1-1 0 0,1-1 1 0 0,0 1-1 0 0,0-1 1 0 0,0 1-7 0 0,-21 32 183 0 0,20-30-195 0 0,-3 8 34 0 0,0-1 0 0 0,1 1 0 0 0,-1 3-22 0 0,-1 4 0 0 0,4-12 5 0 0,0 1 0 0 0,0-1 0 0 0,1 1 0 0 0,0-1 0 0 0,0 1 0 0 0,1 0 0 0 0,0 0 0 0 0,0-1 0 0 0,1 1 0 0 0,0 0 0 0 0,0-1-1 0 0,1 1 1 0 0,1 4-5 0 0,-2-10 5 0 0,0 0 0 0 0,0 1 0 0 0,0-1 0 0 0,0 0 0 0 0,0 0 0 0 0,0-1 0 0 0,0 1 0 0 0,1 0 0 0 0,-1 0 0 0 0,1 0 0 0 0,-1-1 0 0 0,1 1 0 0 0,0-1-1 0 0,-1 1 1 0 0,1-1 0 0 0,0 0 0 0 0,0 0 0 0 0,0 0 0 0 0,0 0 0 0 0,0 0 0 0 0,0 0 0 0 0,1 0 0 0 0,-1-1 0 0 0,2 1-5 0 0,1 0 24 0 0,0-1 0 0 0,0 0 1 0 0,0 0-1 0 0,1 0 0 0 0,-1 0 1 0 0,0-1-1 0 0,0 0 0 0 0,0 0 0 0 0,0 0 1 0 0,3-2-25 0 0,7-1 79 0 0,0-2 1 0 0,0 1 0 0 0,-1-2 0 0 0,0 0-1 0 0,12-9-79 0 0,-17 10 13 0 0,-1-1 0 0 0,0 1 0 0 0,0-2 0 0 0,-1 1-1 0 0,4-6-12 0 0,3 0 48 0 0,-12 12-26 0 0,-1-1-1 0 0,1 1 0 0 0,0-1 1 0 0,0 0-1 0 0,-1 0 0 0 0,1 0 1 0 0,-1 0-1 0 0,1 0 0 0 0,-1 0 1 0 0,0 0-1 0 0,0 0 0 0 0,0 0-21 0 0,-1 1-11 0 0,0 1-1 0 0,0 0 0 0 0,0 0 0 0 0,1 0 1 0 0,-1 0-1 0 0,0-1 0 0 0,0 1 0 0 0,0 0 1 0 0,0 0-1 0 0,0 0 0 0 0,0 0 0 0 0,0-1 0 0 0,0 1 1 0 0,0 0-1 0 0,0 0 0 0 0,0 0 0 0 0,0 0 1 0 0,0-1-1 0 0,0 1 0 0 0,0 0 0 0 0,0 0 1 0 0,0 0-1 0 0,0-1 0 0 0,-1 1 0 0 0,1 0 1 0 0,0 0-1 0 0,0 0 0 0 0,0 0 0 0 0,0 0 1 0 0,0-1-1 0 0,0 1 0 0 0,0 0 0 0 0,-1 0 1 0 0,1 0-1 0 0,0 0 0 0 0,0 0 0 0 0,0 0 0 0 0,0 0 1 0 0,0-1-1 0 0,-1 1 0 0 0,1 0 0 0 0,0 0 1 0 0,0 0-1 0 0,0 0 0 0 0,0 0 0 0 0,-1 0 1 0 0,1 0-1 0 0,0 0 12 0 0,-13 2-195 0 0,-15 10 348 0 0,21-7-118 0 0,0 0 0 0 0,0 1 0 0 0,0 0 0 0 0,1 0 0 0 0,0 0 0 0 0,1 1-1 0 0,-1-1 1 0 0,1 1 0 0 0,0 1 0 0 0,1-1 0 0 0,0 1 0 0 0,0 0 0 0 0,0 1-35 0 0,3-6 4 0 0,0-1 0 0 0,0 1 0 0 0,1-1-1 0 0,-1 1 1 0 0,1-1 0 0 0,-1 1 0 0 0,1 0-1 0 0,0-1 1 0 0,0 1 0 0 0,0-1 0 0 0,1 1 0 0 0,-1 0-1 0 0,1-1 1 0 0,-1 1 0 0 0,1-1 0 0 0,0 1-1 0 0,0 0-3 0 0,0-2 3 0 0,0 0 0 0 0,0 0-1 0 0,0 0 1 0 0,0 0-1 0 0,0-1 1 0 0,0 1 0 0 0,0 0-1 0 0,0-1 1 0 0,0 1 0 0 0,0-1-1 0 0,0 1 1 0 0,0-1-1 0 0,0 1 1 0 0,0-1 0 0 0,1 0-1 0 0,-1 0 1 0 0,0 0 0 0 0,0 0-1 0 0,1 0 1 0 0,-1 0-1 0 0,0 0 1 0 0,0 0 0 0 0,0 0-1 0 0,1 0 1 0 0,-1 0 0 0 0,1-1-3 0 0,2 0-5 0 0,15-1-116 0 0,0-2 1 0 0,1 0-1 0 0,-2-1 0 0 0,10-5 121 0 0,14-9-6575 0 0,-24 8 186 0 0</inkml:trace>
  <inkml:trace contextRef="#ctx0" brushRef="#br0" timeOffset="289.269">1003 65 16439 0 0,'0'0'374'0'0,"0"0"54"0"0,-10 8 562 0 0,-27 26 335 0 0,-10 15-1325 0 0,34-34 209 0 0,1 0-1 0 0,0 0 1 0 0,2 1 0 0 0,-1 1-1 0 0,1 2-208 0 0,7-13 30 0 0,1 0-1 0 0,0 0 1 0 0,0-1 0 0 0,0 1-1 0 0,1 1 1 0 0,0-1-1 0 0,0 0 1 0 0,0 0-1 0 0,1 0 1 0 0,0 0-1 0 0,0 1 1 0 0,1 3-30 0 0,-1-9-3 0 0,1 1 0 0 0,0-1 0 0 0,-1 1 0 0 0,1-1 1 0 0,0 1-1 0 0,0-1 0 0 0,0 1 0 0 0,0-1 0 0 0,0 0 0 0 0,0 0 0 0 0,0 1 0 0 0,0-1 0 0 0,0 0 1 0 0,1 0-1 0 0,-1 0 0 0 0,0 0 0 0 0,1 0 0 0 0,-1 0 0 0 0,1-1 0 0 0,-1 1 0 0 0,1 0 0 0 0,-1-1 1 0 0,1 0-1 0 0,0 1 0 0 0,-1-1 0 0 0,1 0 0 0 0,0 1 0 0 0,-1-1 0 0 0,1 0 3 0 0,5 0-157 0 0,-1 1 0 0 0,1-1 0 0 0,0-1 0 0 0,-1 1 0 0 0,1-1-1 0 0,4-2 158 0 0,11-4-1680 0 0,2-2-4927 0 0</inkml:trace>
  <inkml:trace contextRef="#ctx0" brushRef="#br0" timeOffset="1199.786">1118 1 14600 0 0,'1'8'227'0'0,"0"1"0"0"0,-1 0 0 0 0,0 0 0 0 0,-1 0 0 0 0,0 0 0 0 0,0 0 0 0 0,-1 3-227 0 0,-4 28-5 0 0,-4 71 660 0 0,7-87-120 0 0,-2-1 0 0 0,-1 1 0 0 0,0-1 0 0 0,-7 14-535 0 0,11-31 127 0 0,-1 3 278 0 0,1-14-141 0 0,3 1-247 0 0,-1 0 0 0 0,1-1-1 0 0,0 1 1 0 0,0 0 0 0 0,0 0-1 0 0,0 0 1 0 0,1 0 0 0 0,1-3-17 0 0,19-32-354 0 0,-14 26 302 0 0,-3 6 13 0 0,0 0 0 0 0,0 1 0 0 0,0 0 0 0 0,1 0 0 0 0,3-2 39 0 0,9-10-122 0 0,-15 15 113 0 0,0 1 0 0 0,-1 0 1 0 0,1 0-1 0 0,0 0 0 0 0,0 0 0 0 0,0 1 0 0 0,1-1 9 0 0,0 0-15 0 0,-1 0 0 0 0,1 0 0 0 0,-1 0 0 0 0,1 0 0 0 0,-1-1 0 0 0,2-1 15 0 0,-3 2-6 0 0,1 0 0 0 0,0 0 0 0 0,0 0-1 0 0,0 1 1 0 0,0 0 0 0 0,0-1 0 0 0,0 1 0 0 0,0 0 0 0 0,1 0-1 0 0,-1 1 1 0 0,0-1 0 0 0,1 1 0 0 0,-1-1 0 0 0,0 1 0 0 0,1 0 6 0 0,6 0-33 0 0,0 1 1 0 0,-1-1-1 0 0,1 2 0 0 0,6 1 33 0 0,-7-1 6 0 0,-1 2 0 0 0,0-1 0 0 0,0 1 0 0 0,0 0-1 0 0,0 1 1 0 0,-1 0 0 0 0,0 0 0 0 0,0 1-1 0 0,1 1-5 0 0,-3-3 0 0 0,-1 1 0 0 0,-1 0 0 0 0,1 0 0 0 0,-1 0 0 0 0,0 0 0 0 0,0 0 0 0 0,0 1 0 0 0,-1 0 0 0 0,0-1 0 0 0,0 1 0 0 0,1 5 0 0 0,-2-6 11 0 0,-1-4 52 0 0,0-1 45 0 0,9-17 206 0 0,10-18-642 0 0,-19 33 309 0 0,1 1 0 0 0,0 0 1 0 0,0 0-1 0 0,0 0 0 0 0,0 0 0 0 0,0 0 0 0 0,0 0 0 0 0,0 0 0 0 0,0 0 0 0 0,0 0 0 0 0,0 1 0 0 0,0-1 0 0 0,1 0 19 0 0,0 0-10 0 0,-1 0 1 0 0,1 1-1 0 0,-1-1 1 0 0,1 0 0 0 0,-1 0-1 0 0,0-1 1 0 0,0 1-1 0 0,0 0 1 0 0,1 0-1 0 0,-1 0 1 0 0,0-1-1 0 0,0 1 10 0 0,1-2-11 0 0,0 2-1 0 0,0-1 0 0 0,0 0 0 0 0,0 0 0 0 0,0 1 1 0 0,1-1-1 0 0,-1 1 0 0 0,1 0 0 0 0,-1-1 0 0 0,1 1 1 0 0,0 0-1 0 0,-1 1 0 0 0,4-2 12 0 0,-2 1-23 0 0,-2 2-41 0 0,-2-1 63 0 0,0 0 0 0 0,1 1 0 0 0,-1-1 0 0 0,0 1 0 0 0,0-1-1 0 0,1 0 1 0 0,-1 1 0 0 0,0-1 0 0 0,1 0 0 0 0,-1 1 0 0 0,0-1-1 0 0,1 0 1 0 0,-1 0 0 0 0,0 1 0 0 0,1-1 0 0 0,-1 0 0 0 0,1 0-1 0 0,-1 0 1 0 0,1 0 0 0 0,-1 1 0 0 0,0-1 0 0 0,1 0 0 0 0,-1 0-1 0 0,1 0 1 0 0,-1 0 1 0 0,8 3 167 0 0,-8-3-75 0 0,0 0-10 0 0,0 2 1 0 0,-2 1-24 0 0,1 0 0 0 0,-1 0 0 0 0,0 0-1 0 0,0-1 1 0 0,0 1 0 0 0,0 0 0 0 0,0-1 0 0 0,0 1 0 0 0,-1-1-1 0 0,1 0 1 0 0,-1 0 0 0 0,0 0 0 0 0,0 0 0 0 0,0 0 0 0 0,0-1-1 0 0,0 1-58 0 0,-2 1 60 0 0,0 0 0 0 0,0 0-1 0 0,0 1 1 0 0,0-1 0 0 0,1 1-1 0 0,-1 0 1 0 0,0 2-60 0 0,-19 15 174 0 0,23-21-161 0 0,-2 2 4 0 0,1 0-1 0 0,0-1 0 0 0,-1 1 1 0 0,1 0-1 0 0,0 0 0 0 0,0 0 1 0 0,0 0-1 0 0,1 1 1 0 0,-1-1-1 0 0,0 1 0 0 0,1-1 1 0 0,0 1-1 0 0,-1-1 0 0 0,1 1 1 0 0,0-1-1 0 0,0 4-16 0 0,0-6 2 0 0,1 1 0 0 0,0-1 0 0 0,0 1 0 0 0,0-1 0 0 0,-1 1 0 0 0,1-1-1 0 0,0 1 1 0 0,0-1 0 0 0,0 1 0 0 0,0-1 0 0 0,0 1 0 0 0,0-1 0 0 0,0 1 0 0 0,0-1 0 0 0,0 1 0 0 0,0-1 0 0 0,0 1 0 0 0,0-1 0 0 0,0 1-1 0 0,1-1 1 0 0,-1 1 0 0 0,0-1 0 0 0,0 1 0 0 0,1-1 0 0 0,-1 1 0 0 0,0-1 0 0 0,0 0 0 0 0,1 1 0 0 0,-1-1 0 0 0,0 1 0 0 0,1-1 0 0 0,-1 0-1 0 0,1 1 1 0 0,-1-1 0 0 0,0 0 0 0 0,1 1 0 0 0,0-1-2 0 0,14 2 218 0 0,-14-2-190 0 0,2 0 7 0 0,1-1-1 0 0,0 1 1 0 0,-1-1-1 0 0,1 0 1 0 0,-1 0-1 0 0,1-1 1 0 0,-1 1 0 0 0,0-1-1 0 0,1 0 1 0 0,-1 0-1 0 0,0 0 1 0 0,0 0-1 0 0,0 0 1 0 0,0-1-1 0 0,-1 1 1 0 0,1-1-1 0 0,-1 0 1 0 0,1 0-1 0 0,-1 0 1 0 0,0 0-35 0 0,9-13 189 0 0,-2 0 0 0 0,0 0 0 0 0,4-10-189 0 0,-6 12-162 0 0,-5 9 158 0 0,1 0-1 0 0,-1 1 0 0 0,1-1 0 0 0,0 1 1 0 0,0 0-1 0 0,0 0 0 0 0,1 0 0 0 0,-1 0 0 0 0,1 1 1 0 0,0-1-1 0 0,0 1 0 0 0,0 0 0 0 0,0 0 1 0 0,3-1 4 0 0,3-1 53 0 0,-8 3-52 0 0,0 1 0 0 0,0 0 0 0 0,0 0 0 0 0,0 0 0 0 0,0 1 0 0 0,0-1 0 0 0,0 0 0 0 0,1 1 0 0 0,-1-1 0 0 0,0 1 0 0 0,0 0-1 0 0,1 0 1 0 0,-1 0 0 0 0,2 0-1 0 0,1 0 0 0 0,-2 0 0 0 0,-1 0 0 0 0,1 0 0 0 0,-1 0 0 0 0,1 1 0 0 0,-1-1 0 0 0,0 1 0 0 0,1 0 0 0 0,-1 0 0 0 0,0-1 0 0 0,1 2 0 0 0,9 2-128 0 0,1 1 0 0 0,-1 0 0 0 0,3 3 128 0 0,-9-5-7 0 0,0 0 0 0 0,0-1 0 0 0,0 0 0 0 0,0 0 0 0 0,0 0 0 0 0,1-1 0 0 0,-1 0 0 0 0,2 0 7 0 0,23 6-66 0 0,-26-7-107 0 0,0-1 0 0 0,0 0 1 0 0,0 0-1 0 0,0 0 1 0 0,0-1-1 0 0,0 0 1 0 0,0 0-1 0 0,-1 0 0 0 0,1 0 1 0 0,-1-1-1 0 0,2 0 173 0 0,0-1-1365 0 0,2-1-3219 0 0,0-1-1325 0 0</inkml:trace>
  <inkml:trace contextRef="#ctx0" brushRef="#br0" timeOffset="1771.931">1979 172 10912 0 0,'0'0'497'0'0,"0"0"-8"0"0,-1 2-237 0 0,-1 1 6 0 0,-1 0 0 0 0,0-1 0 0 0,0 1-1 0 0,0-1 1 0 0,-1 0 0 0 0,1 0 0 0 0,-3 2-258 0 0,-19 13 1139 0 0,16-10-541 0 0,-1 0 0 0 0,1 0 0 0 0,-3 0-598 0 0,4-3 456 0 0,0 2-1 0 0,0-1 1 0 0,0 1-1 0 0,1 0 1 0 0,-1 2-456 0 0,-25 16-1052 0 0,31-23 1109 0 0,2-1 26 0 0,8-4 250 0 0,13-7-73 0 0,-6-2-259 0 0,11-8-15 0 0,-20 15-35 0 0,0 1 0 0 0,0 0-1 0 0,1 1 1 0 0,4-3 49 0 0,7-5-47 0 0,-6 5-3 0 0,0 1 0 0 0,0 0-1 0 0,0 0 1 0 0,1 1 0 0 0,0 1 0 0 0,5-1 50 0 0,-14 4-28 0 0,0 0 1 0 0,-1 0-1 0 0,1 1 0 0 0,0 0 1 0 0,0 0-1 0 0,0 0 0 0 0,0 0 28 0 0,8 3-66 0 0,-10 1 72 0 0,-1-3-10 0 0,3 3 62 0 0,-1 0 0 0 0,1 1 0 0 0,-1-1 0 0 0,0 1 0 0 0,0-1 0 0 0,0 1 0 0 0,-1 0 0 0 0,0 0 0 0 0,0 0 0 0 0,0 1 0 0 0,0-1 0 0 0,-1 0 0 0 0,0 1 0 0 0,0-1 0 0 0,-1 1 0 0 0,1-1 0 0 0,-1 1 0 0 0,0-1 0 0 0,-1 1 0 0 0,0 4-58 0 0,-5 11 608 0 0,6-19-461 0 0,0-2-56 0 0,0 0-25 0 0,0 0-2 0 0,0 0 6 0 0,-3-10 212 0 0,6 2-246 0 0,0 1 0 0 0,1-1 0 0 0,0 1 0 0 0,1 0 0 0 0,-1 0 0 0 0,1 0 0 0 0,0 1 0 0 0,1-1-36 0 0,3-3-62 0 0,-1-1 0 0 0,5-8 62 0 0,-11 17-4 0 0,-1 0 0 0 0,1 0 0 0 0,0 0 0 0 0,1 0 0 0 0,-1 0 0 0 0,0 0 0 0 0,0 0 0 0 0,1 1 0 0 0,-1-1 0 0 0,1 1 0 0 0,0-1 4 0 0,32-12-832 0 0,-32 13 864 0 0,-1 1 1 0 0,1-1-1 0 0,-1 1 0 0 0,1 0 0 0 0,-1 0 0 0 0,1 0 0 0 0,-1 0 0 0 0,1 0 0 0 0,0 0 0 0 0,-1 1 0 0 0,1 0 0 0 0,-1-1 1 0 0,0 1-1 0 0,1 0 0 0 0,-1 0 0 0 0,1 0 0 0 0,-1 0 0 0 0,0 1 0 0 0,0-1 0 0 0,0 1 0 0 0,0-1 0 0 0,0 1 0 0 0,0 0 1 0 0,0-1-1 0 0,0 1 0 0 0,-1 0 0 0 0,1 0 0 0 0,-1 1 0 0 0,1 0-32 0 0,1 8 97 0 0,0 0 1 0 0,-1-1-1 0 0,-1 1 0 0 0,0 1 0 0 0,0 6-97 0 0,2 21 239 0 0,-2-26-298 0 0,-1-10-65 0 0,0 0-1 0 0,1 0 1 0 0,-1 1-1 0 0,1-1 0 0 0,0 0 1 0 0,-1 0-1 0 0,2 0 1 0 0,-1-1-1 0 0,0 1 1 0 0,0 0-1 0 0,2 2 125 0 0,1 0-7146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4:14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1756 2 11144 0 0,'28'0'1842'0'0,"-19"-1"5156"0"0,-21 2-5895 0 0,-45 13 145 0 0,17-6-800 0 0,19-3-217 0 0,-1-1-1 0 0,0-1 0 0 0,-16-1-230 0 0,-4 0-312 0 0,-24 5 312 0 0,25-3 293 0 0,-25 0-293 0 0,24 0-191 0 0,28-3-3800 0 0,16-1 2259 0 0,5-2-17 0 0</inkml:trace>
  <inkml:trace contextRef="#ctx0" brushRef="#br0" timeOffset="299.234">1703 169 15664 0 0,'0'0'356'0'0,"0"0"49"0"0,0 0 21 0 0,-13 8 106 0 0,8-3-461 0 0,1-3 148 0 0,0 0-1 0 0,0 0 0 0 0,0 0 1 0 0,0-1-1 0 0,0 1 0 0 0,0-1 1 0 0,0 0-1 0 0,0 0 1 0 0,-1-1-1 0 0,1 1 0 0 0,-4-1-218 0 0,-8 2 407 0 0,-13 3-28 0 0,1-1 0 0 0,-1-1-1 0 0,-7-1-378 0 0,-93 6 779 0 0,101-5-856 0 0,24-2-54 0 0,0 0 0 0 0,0 0 0 0 0,0-1 0 0 0,-1 1 0 0 0,1-1 0 0 0,0 0 0 0 0,0-1 0 0 0,-2 1 131 0 0,-7-2-1027 0 0,0 3-48 0 0</inkml:trace>
  <inkml:trace contextRef="#ctx0" brushRef="#br0" timeOffset="1110.462">15 63 11976 0 0,'-3'-2'99'0'0,"2"1"-38"0"0,0 1-1 0 0,0-1 1 0 0,0 1-1 0 0,0-1 1 0 0,1 0-1 0 0,-1 0 1 0 0,0 1 0 0 0,0-1-1 0 0,0 0 1 0 0,1 0-1 0 0,-1 0 1 0 0,0 0-1 0 0,1 0-60 0 0,0 0 21 0 0,-1 0 0 0 0,1 0-1 0 0,0 1 1 0 0,0-1 0 0 0,0 0-1 0 0,0 0 1 0 0,0 0 0 0 0,1 0 0 0 0,-1 0-1 0 0,0 1 1 0 0,0-1 0 0 0,1 0 0 0 0,-1 0-1 0 0,0 0 1 0 0,1 1 0 0 0,-1-1-1 0 0,1 0 1 0 0,-1 0 0 0 0,1 1 0 0 0,-1-1-1 0 0,1 0 1 0 0,-1 1 0 0 0,1-1-1 0 0,0 1 1 0 0,-1-1 0 0 0,1 0-21 0 0,13-9 1372 0 0,-13 10-545 0 0,11-5 815 0 0,-8 5 1675 0 0,4 13-2748 0 0,-5-8-517 0 0,0-1 0 0 0,0 1 0 0 0,0 0 0 0 0,-1 0 0 0 0,1 0 1 0 0,-2 1-1 0 0,1-1 0 0 0,1 5-52 0 0,4 26 104 0 0,-2-15-11 0 0,-1 1 0 0 0,-1 0 1 0 0,-1 18-94 0 0,-4 140 1140 0 0,2-177-1125 0 0,0 0 0 0 0,0 1 1 0 0,0-1-1 0 0,-1 0 1 0 0,0 0-1 0 0,1 0 0 0 0,-1 0 1 0 0,0 0-1 0 0,-1 2-15 0 0,1-4 64 0 0,1-1 0 0 0,0 0 0 0 0,0 0 6 0 0,0 0 22 0 0,1-14 201 0 0,0 9-340 0 0,-1-1 0 0 0,1 1 1 0 0,-1 0-1 0 0,-1-6 47 0 0,1 6-25 0 0,0 0 0 0 0,0-1 0 0 0,0 1 0 0 0,2-6 25 0 0,14-54 27 0 0,3 1 0 0 0,14-28-27 0 0,-29 82-8 0 0,0 0 0 0 0,1 1 0 0 0,0-1 0 0 0,6-7 8 0 0,-10 14 0 0 0,2 0 0 0 0,-1 0 0 0 0,0 0 0 0 0,1 1 1 0 0,-1-1-1 0 0,1 1 0 0 0,0 0 0 0 0,0 0 0 0 0,0 0 0 0 0,0 0 0 0 0,0 0 1 0 0,0 1-1 0 0,0-1 0 0 0,1 1 0 0 0,-1 0 0 0 0,2-1 0 0 0,-3 2 0 0 0,-1 0 0 0 0,1 0 0 0 0,0 0 0 0 0,-1 0 0 0 0,1 1 0 0 0,0-1 0 0 0,-1 0 0 0 0,1 1 0 0 0,-1-1 0 0 0,1 1 0 0 0,0 0 0 0 0,-1-1 0 0 0,1 1 0 0 0,-1 0 0 0 0,23 15 0 0 0,-15-10 0 0 0,-5-2 24 0 0,0-1 0 0 0,0 0 0 0 0,0 1 0 0 0,0 0 0 0 0,-1 0 0 0 0,1 0 0 0 0,-1 0 0 0 0,0 1 0 0 0,0-1 0 0 0,0 1 0 0 0,-1 0 0 0 0,0 0 0 0 0,0 0 0 0 0,1 3-24 0 0,0 4 241 0 0,0 0 0 0 0,-1 1 0 0 0,-1-1 0 0 0,0 0 1 0 0,-1 12-242 0 0,1 1-604 0 0,0-15 474 0 0,0-1 1 0 0,-2 0-1 0 0,1 0 0 0 0,-1 4 130 0 0,-2 4 477 0 0,1-4-307 0 0,0 0-1 0 0,-1 0 0 0 0,-1 0 1 0 0,0-1-1 0 0,0 1 0 0 0,-2 0-169 0 0,6-12-337 0 0,0-1-138 0 0,0 0-1034 0 0,0 0-4210 0 0,0 0-1800 0 0</inkml:trace>
  <inkml:trace contextRef="#ctx0" brushRef="#br0" timeOffset="1692.572">524 459 7368 0 0,'3'0'196'0'0,"-2"0"-156"0"0,0-1-1 0 0,0 1 1 0 0,0 0 0 0 0,0 0-1 0 0,-1-1 1 0 0,1 1-1 0 0,0 0 1 0 0,0-1 0 0 0,0 1-1 0 0,-1-1 1 0 0,1 1 0 0 0,0-1-1 0 0,-1 0 1 0 0,1 1 0 0 0,0-1-1 0 0,-1 1 1 0 0,1-1-1 0 0,-1 0 1 0 0,1 0-40 0 0,2-2 435 0 0,10-12 2743 0 0,-13 13-1887 0 0,0 2-279 0 0,0 0-127 0 0,0 0-21 0 0,0 0-761 0 0,0 0 0 0 0,0 1 0 0 0,-1-1 0 0 0,1 0 0 0 0,0 0 0 0 0,0 0 0 0 0,-1 0 0 0 0,1 0 0 0 0,0 0 0 0 0,0 1 0 0 0,0-1 0 0 0,-1 0 0 0 0,1 0 0 0 0,0 0 0 0 0,0 1 0 0 0,0-1-1 0 0,0 0 1 0 0,0 0 0 0 0,-1 0 0 0 0,1 1 0 0 0,0-1 0 0 0,0 0 0 0 0,0 0 0 0 0,0 1 0 0 0,0-1 0 0 0,0 0 0 0 0,0 0 0 0 0,0 1 0 0 0,0-1 0 0 0,0 0 0 0 0,0 0 0 0 0,0 1-103 0 0,0 13 824 0 0,4 13-588 0 0,-3-23-189 0 0,-1 0-1 0 0,0 0 1 0 0,0 0 0 0 0,0 0 0 0 0,0 0 0 0 0,-1 0 0 0 0,0 2-47 0 0,-1 23 224 0 0,3-7-89 0 0,-1-1 1 0 0,0 0 0 0 0,-2 1-1 0 0,-2 4-135 0 0,-5 27 0 0 0,-3 5 0 0 0,-5 24 0 0 0,16-62 0 0 0,1-18 0 0 0,0 1 0 0 0,0-1 0 0 0,0 1 0 0 0,0-1 0 0 0,-1 1 0 0 0,1-1 0 0 0,-1 1 0 0 0,1-1 0 0 0,-1 1 0 0 0,0-1 0 0 0,0 1 0 0 0,-2 7 139 0 0,3-10-122 0 0,0 0 1 0 0,0 0-1 0 0,0 1 1 0 0,0-1-1 0 0,0 0 1 0 0,0 0-1 0 0,0 1 1 0 0,0-1-1 0 0,0 0 1 0 0,0 0 0 0 0,-1 1-1 0 0,1-1 1 0 0,0 0-1 0 0,0 0 1 0 0,0 0-1 0 0,0 1 1 0 0,0-1-1 0 0,0 0 1 0 0,-1 0-1 0 0,1 0 1 0 0,0 1 0 0 0,0-1-1 0 0,0 0 1 0 0,-1 0-1 0 0,1 0 1 0 0,0 0-1 0 0,0 0 1 0 0,0 0-1 0 0,-1 1 1 0 0,1-1-1 0 0,0 0 1 0 0,0 0 0 0 0,-1 0-1 0 0,1 0 1 0 0,0 0-1 0 0,0 0 1 0 0,-1 0-1 0 0,1 0 1 0 0,0 0-1 0 0,0 0-17 0 0,-2 0 206 0 0,2 0-314 0 0,-2 0-138 0 0,1 0 223 0 0,0 0-1 0 0,0 0 0 0 0,0 0 0 0 0,0 0 1 0 0,0-1-1 0 0,0 1 0 0 0,0 0 0 0 0,0-1 0 0 0,0 1 1 0 0,0-1-1 0 0,0 1 0 0 0,0-1 0 0 0,1 0 1 0 0,-1 1-1 0 0,0-1 0 0 0,0 0 0 0 0,0 1 1 0 0,1-1-1 0 0,-1 0 0 0 0,0 0 0 0 0,1 0 1 0 0,-1 0-1 0 0,1 0 0 0 0,-1 0 24 0 0,-10-31-220 0 0,5 12-698 0 0,2 11 532 0 0,1-1-1 0 0,1 0 0 0 0,0 0 0 0 0,0 0 0 0 0,1 0 0 0 0,0 0 0 0 0,1 0 1 0 0,0-1 386 0 0,1-21-2220 0 0,6-28 2220 0 0,-3 28-885 0 0,-2 17 659 0 0,0 0 0 0 0,1 0 0 0 0,1 0 0 0 0,0 0 0 0 0,2 1 0 0 0,-1-1 0 0 0,6-8 226 0 0,-9 20 171 0 0,1-1 0 0 0,0 1 0 0 0,-1-1 0 0 0,1 1-1 0 0,0 0 1 0 0,0 1 0 0 0,1-1 0 0 0,-1 0 0 0 0,1 1-1 0 0,-1 0 1 0 0,1-1 0 0 0,0 2 0 0 0,0-1 0 0 0,0 0-1 0 0,0 1 1 0 0,0 0 0 0 0,0-1 0 0 0,1 1-171 0 0,0 0 133 0 0,0 0 0 0 0,-1 1 0 0 0,1-1 1 0 0,0 1-1 0 0,-1 0 0 0 0,1 0 0 0 0,0 0 0 0 0,0 1 0 0 0,-1 0 0 0 0,1-1 1 0 0,0 2-1 0 0,-1-1 0 0 0,1 0 0 0 0,-1 1 0 0 0,0 0 0 0 0,2 1-133 0 0,-3-1 208 0 0,-1 0-1 0 0,1 0 0 0 0,-1 0 1 0 0,0 0-1 0 0,0 0 0 0 0,1 0 1 0 0,-1 1-1 0 0,-1-1 0 0 0,1 1 1 0 0,1 1-208 0 0,-3-3 48 0 0,1 1 1 0 0,0-1 0 0 0,-1 0-1 0 0,1 1 1 0 0,-1-1 0 0 0,1 0-1 0 0,-1 1 1 0 0,0-1-1 0 0,0 1 1 0 0,0-1 0 0 0,1 1-1 0 0,-1-1 1 0 0,0 0 0 0 0,-1 1-1 0 0,1-1 1 0 0,0 1 0 0 0,0-1-1 0 0,-1 1 1 0 0,1-1-1 0 0,-1 0 1 0 0,1 1 0 0 0,-1-1-1 0 0,0 1-48 0 0,-1 2 152 0 0,-1 0 1 0 0,0 0-1 0 0,1-1 0 0 0,-2 1 0 0 0,1-1 0 0 0,0 1 0 0 0,-1-1 0 0 0,1 0 1 0 0,-1-1-1 0 0,0 1 0 0 0,0 0 0 0 0,-3 0-152 0 0,-3 1 18 0 0,0 0-1 0 0,-1 0 1 0 0,1-2-1 0 0,-11 3-17 0 0,-16 4-595 0 0,0 1-1026 0 0,13-7-4590 0 0,22-3-33 0 0</inkml:trace>
  <inkml:trace contextRef="#ctx0" brushRef="#br0" timeOffset="2071.892">657 710 9584 0 0,'0'0'438'0'0,"0"0"-8"0"0,2 0-276 0 0,4 1-15 0 0,-1 1 246 0 0,-1-1 0 0 0,1-1 1 0 0,-1 1-1 0 0,1-1 0 0 0,-1 0 0 0 0,1 0 0 0 0,-1 0 1 0 0,1 0-1 0 0,-1-1 0 0 0,1 0 0 0 0,-1 0 0 0 0,1 0 1 0 0,-1 0-1 0 0,0-1 0 0 0,1 0 0 0 0,-1 0 0 0 0,0 0 1 0 0,0 0-1 0 0,0-1 0 0 0,-1 1 0 0 0,4-4-385 0 0,3 0 375 0 0,0-1-1 0 0,-1-1 0 0 0,0 1 1 0 0,0-2-1 0 0,-1 1 1 0 0,0-1-1 0 0,2-3-374 0 0,15-14 0 0 0,-20 21 0 0 0,0 1 0 0 0,0-2 0 0 0,0 1 0 0 0,0-1 0 0 0,-4 3 0 0 0,1 1 0 0 0,-1 0 0 0 0,0-1 0 0 0,0 1 0 0 0,0-1 0 0 0,0 1 0 0 0,0-1 0 0 0,0 1 0 0 0,-1-1 0 0 0,1 0 0 0 0,-1 1 0 0 0,0-1 0 0 0,0-1 0 0 0,3-18 52 0 0,-1-6-199 0 0,-2 27 244 0 0,0-1 0 0 0,0 0 0 0 0,-1 1 0 0 0,1-1 0 0 0,0 1 0 0 0,-1-1 0 0 0,0 1 0 0 0,1-1 0 0 0,-1 1 0 0 0,0-1 0 0 0,1 1 0 0 0,-1-1 0 0 0,0 1-1 0 0,0 0 1 0 0,0 0 0 0 0,-1-1-97 0 0,2 2 0 0 0,-1 0-1 0 0,1 0 0 0 0,-1-1 0 0 0,0 1 1 0 0,0 0-1 0 0,1 0 0 0 0,-1 0 1 0 0,0 0-1 0 0,1 0 0 0 0,-1 0 0 0 0,0 0 1 0 0,1 0-1 0 0,-1 0 0 0 0,0 0 1 0 0,0 0-1 0 0,1 0 0 0 0,-1 1 0 0 0,0-1 1 0 0,1 0-1 0 0,-1 0 0 0 0,1 1 0 0 0,-1-1 1 0 0,0 0-1 0 0,1 1 0 0 0,-1-1 1 0 0,1 1-1 0 0,-1-1 0 0 0,1 1 0 0 0,-1-1 1 0 0,1 1-1 0 0,-1-1 1 0 0,-16 19-175 0 0,11-10 272 0 0,1 1 0 0 0,-1 0-1 0 0,1 0 1 0 0,1 1 0 0 0,0-1 0 0 0,0 3-97 0 0,3-9 11 0 0,0 0 0 0 0,0 0 0 0 0,0 0 0 0 0,1 0 0 0 0,0 0 1 0 0,0 0-1 0 0,0 0 0 0 0,0 0 0 0 0,0 0 0 0 0,1 1 0 0 0,0-1 0 0 0,0 0 1 0 0,0-1-1 0 0,0 1 0 0 0,0 0 0 0 0,1 0 0 0 0,0 0 0 0 0,1 2-11 0 0,-1-5 0 0 0,-1 1 0 0 0,0-1 0 0 0,1 1 0 0 0,0-1 0 0 0,-1 1 0 0 0,1-1 1 0 0,0 0-1 0 0,-1 0 0 0 0,1 0 0 0 0,0 0 0 0 0,0 0 0 0 0,0 0 0 0 0,0 0 0 0 0,0-1 0 0 0,0 1 0 0 0,1 0 0 0 0,36 2-4 0 0,-25-2-5 0 0,12 1 2 0 0,0-1 0 0 0,0-1 0 0 0,25-4 7 0 0,5-7-6459 0 0,-32 3-840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4:21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31 12672 0 0,'1'-1'66'0'0,"0"1"-1"0"0,0-1 1 0 0,0 0 0 0 0,-1 0 0 0 0,1-1 0 0 0,0 1 0 0 0,-1 0 0 0 0,1 0 0 0 0,0 0 0 0 0,-1 0 0 0 0,0-1-1 0 0,1 1 1 0 0,-1 0 0 0 0,0 0 0 0 0,1-1 0 0 0,-1 1 0 0 0,0 0 0 0 0,0-1 0 0 0,0 1 0 0 0,0 0 0 0 0,-1 0-66 0 0,1-5 4279 0 0,0 13-3150 0 0,1 12-783 0 0,0-13-204 0 0,0 0 1 0 0,-1 0-1 0 0,0 1 1 0 0,0-1-1 0 0,0 0 0 0 0,-1 4-142 0 0,-1 16 410 0 0,0 21 69 0 0,-2 0 0 0 0,-2 0 0 0 0,-3 7-479 0 0,6-45 72 0 0,0 1-1 0 0,0-1 0 0 0,-1 0 1 0 0,0 2-72 0 0,-1-1 93 0 0,5-9-8 0 0,0-1 3 0 0,0 0 0 0 0,0 0-4 0 0,0 0-16 0 0,0 0-4 0 0,0 0 0 0 0,11-17 192 0 0,11-14-74 0 0,-13 19-96 0 0,0 0 1 0 0,5-11-87 0 0,4-10-236 0 0,2 0 0 0 0,1 1 1 0 0,1 1-1 0 0,2 1 0 0 0,22-21 236 0 0,-43 49-5 0 0,-1 0 0 0 0,1 0 0 0 0,0 0-1 0 0,0 0 1 0 0,1 0 0 0 0,-1 0 0 0 0,0 1-1 0 0,1-1 1 0 0,-1 1 0 0 0,0 0 0 0 0,1 0-1 0 0,0 1 1 0 0,-1-1 0 0 0,1 0 5 0 0,-3 1 10 0 0,1 0 1 0 0,0 0 0 0 0,-1 0-1 0 0,1 0 1 0 0,-1 0-1 0 0,1 0 1 0 0,-1 0 0 0 0,1 1-1 0 0,0-1 1 0 0,-1 0-1 0 0,1 1 1 0 0,-1-1-1 0 0,0 1 1 0 0,1 0 0 0 0,-1 0-1 0 0,1-1 1 0 0,-1 1-1 0 0,0 0 1 0 0,1 0 0 0 0,-1 0-1 0 0,0 0 1 0 0,0 0-1 0 0,0 1 1 0 0,0-1 0 0 0,0 0-1 0 0,0 0 1 0 0,0 1-1 0 0,0-1 1 0 0,-1 0-1 0 0,1 1 1 0 0,-1-1 0 0 0,1 1-11 0 0,2 11 152 0 0,0-1 1 0 0,-1 1 0 0 0,-1 0 0 0 0,1 4-153 0 0,2 29 373 0 0,-3-38-305 0 0,-1 1 0 0 0,0 0 0 0 0,0 0 0 0 0,-1-1 1 0 0,-1 6-70 0 0,-1 26 202 0 0,1-17-117 0 0,0 0 0 0 0,-2 0 0 0 0,0 0 0 0 0,-2 1-84 0 0,5-19 9 0 0,-5 12 12 0 0,5-14-135 0 0,0 0 1 0 0,0-1 0 0 0,0 1 0 0 0,0 0 0 0 0,1 1-1 0 0,-1-1 1 0 0,1 0 0 0 0,-1 1 113 0 0,16 1-4861 0 0,-5-4-2288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4:2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4608 0 0,'0'0'353'0'0,"0"0"25"0"0,0 0 963 0 0,0 0 444 0 0,0 0 87 0 0,0 0-124 0 0,5 11 1197 0 0,-2-5-2507 0 0,-2 0 1 0 0,1 0-1 0 0,-1 1 0 0 0,0-1 0 0 0,0 0 0 0 0,0 1 1 0 0,-1-1-1 0 0,0 1 0 0 0,-1 2-438 0 0,2 24 1241 0 0,3 3-390 0 0,-1-1 0 0 0,-3 1-1 0 0,0-1 1 0 0,-4 17-851 0 0,-9 93 537 0 0,4-62-449 0 0,4-54-20 0 0,4-18-41 0 0,-1-1 1 0 0,0 0-1 0 0,0 0 1 0 0,-1 0-28 0 0,1-7-68 0 0,1 1 0 0 0,0-1 0 0 0,0 1 0 0 0,0 0 0 0 0,1-1 1 0 0,-1 1-1 0 0,1 0 0 0 0,0 3 68 0 0,-2-8-478 0 0,2 1 456 0 0,0 0 0 0 0,0 0 0 0 0,0 0 0 0 0,0 0 0 0 0,-1 0 0 0 0,1 0 0 0 0,0 0 0 0 0,0 0-1 0 0,0 0 1 0 0,0 0 0 0 0,0 0 0 0 0,-1 0 0 0 0,1 0 0 0 0,0 0 0 0 0,0 0 0 0 0,0 0 0 0 0,0-1 0 0 0,0 1 0 0 0,0 0 0 0 0,0 0 0 0 0,-1 0 0 0 0,1 0 0 0 0,0 0 0 0 0,0 0 0 0 0,0 0 0 0 0,0 0 0 0 0,0 0 0 0 0,0-1 0 0 0,0 1 0 0 0,0 0 0 0 0,0 0 0 0 0,0 0 0 0 0,0 0 0 0 0,0 0 0 0 0,0 0 0 0 0,-1-1 0 0 0,1 1 0 0 0,0 0 0 0 0,0 0 0 0 0,0 0 0 0 0,0 0 0 0 0,0 0 0 0 0,0 0 22 0 0,0-18-2151 0 0,1 0 0 0 0,0 0 0 0 0,4-13 2151 0 0,0 9-6008 0 0</inkml:trace>
  <inkml:trace contextRef="#ctx0" brushRef="#br0" timeOffset="302.58">92 153 1840 0 0,'-4'-12'151'0'0,"4"10"449"0"0,0 0 0 0 0,1 0 1 0 0,-1 0-1 0 0,0 0 0 0 0,1 0 1 0 0,-1 0-1 0 0,1 0 0 0 0,0-1-600 0 0,0 0 658 0 0,0 0-1 0 0,1 0 1 0 0,-1 1-1 0 0,1-1 0 0 0,-1 1 1 0 0,1-1-1 0 0,0 1 1 0 0,0 0-1 0 0,0-1 1 0 0,0 1-658 0 0,2 0 460 0 0,-1-1 0 0 0,1 0 0 0 0,0 1 0 0 0,0 0 0 0 0,0 0 1 0 0,0 0-1 0 0,4-1-460 0 0,2 2 479 0 0,0 1-1 0 0,0 0 1 0 0,-1 1 0 0 0,6 0-479 0 0,16 1 1055 0 0,-31-2-1020 0 0,1 0 0 0 0,0 0 0 0 0,0 0 0 0 0,-1 1 0 0 0,1-1 0 0 0,0 0 0 0 0,-1 0 0 0 0,1 1 0 0 0,0-1 0 0 0,-1 0 1 0 0,1 1-1 0 0,-1-1 0 0 0,1 1 0 0 0,0-1 0 0 0,-1 1 0 0 0,1-1-35 0 0,2 3 109 0 0,4 1 26 0 0,-4-3-43 0 0,0 1 0 0 0,0-1 0 0 0,0 1 0 0 0,0 0 0 0 0,-1 0 0 0 0,1 0 0 0 0,-1 1-1 0 0,1-1 1 0 0,0 2-92 0 0,9 6 397 0 0,-11-10-358 0 0,0 1 0 0 0,0 0 1 0 0,0 0-1 0 0,0-1 0 0 0,0 1 1 0 0,0 0-1 0 0,0 0 0 0 0,0 0 0 0 0,-1 0 1 0 0,1 0-1 0 0,0 0 0 0 0,0 0 1 0 0,-1 0-1 0 0,1 0 0 0 0,-1 0 1 0 0,1 0-1 0 0,-1 0 0 0 0,1 1-39 0 0,-1 3 133 0 0,1-4-106 0 0,-1 1 0 0 0,1-1 0 0 0,-1 1-1 0 0,0-1 1 0 0,0 1 0 0 0,0 0 0 0 0,0-1 0 0 0,0 1 0 0 0,0 0 0 0 0,0-1 0 0 0,0 1 0 0 0,-1-1 0 0 0,1 1 0 0 0,0-1 0 0 0,-1 1-1 0 0,0-1 1 0 0,1 1 0 0 0,-1-1 0 0 0,0 1 0 0 0,0-1 0 0 0,0 1 0 0 0,0-1 0 0 0,0 0 0 0 0,0 0 0 0 0,-1 1-27 0 0,-9 10 148 0 0,0-1 1 0 0,-1 0-1 0 0,-1 0 0 0 0,0-2 1 0 0,0 1-1 0 0,-15 6-148 0 0,11-8-213 0 0,1-1 0 0 0,-1 0 0 0 0,-13 2 213 0 0,22-7-449 0 0,0 0 0 0 0,0-1 0 0 0,-1 0 1 0 0,1-1-1 0 0,0 1 0 0 0,0-2 0 0 0,0 1 1 0 0,0-1-1 0 0,-4-1 449 0 0,9 2-590 0 0,1-1 1 0 0,-1 0-1 0 0,1 0 1 0 0,0 0-1 0 0,0 0 1 0 0,-1 0-1 0 0,0-1 590 0 0,-6-4-5754 0 0</inkml:trace>
  <inkml:trace contextRef="#ctx0" brushRef="#br0" timeOffset="774.713">247 258 7368 0 0,'7'3'762'0'0,"2"1"-631"0"0,-4-2 429 0 0,0 0 0 0 0,-1 0 0 0 0,1-1 0 0 0,0 1 0 0 0,0-1 0 0 0,0 0 0 0 0,0-1 1 0 0,0 1-1 0 0,0-1 0 0 0,1 0 0 0 0,-1 0 0 0 0,0 0 0 0 0,0-1 0 0 0,0 0-560 0 0,11-4 846 0 0,-4 2-102 0 0,1-1 1 0 0,-1-1-1 0 0,0 0 1 0 0,1-1-745 0 0,-4 0 222 0 0,0 0 1 0 0,0 0-1 0 0,-1-1 1 0 0,0 0-1 0 0,0-1 0 0 0,0 0 1 0 0,-1 0-1 0 0,3-4-222 0 0,9-15 230 0 0,-1-1 0 0 0,0-3-230 0 0,-16 27 19 0 0,0 1 1 0 0,0-1 0 0 0,0 1 0 0 0,-1-1-1 0 0,0 0 1 0 0,1 0 0 0 0,-1-1-20 0 0,-1 4 28 0 0,0-1 0 0 0,0 1 0 0 0,0 0 1 0 0,0-1-1 0 0,0 1 0 0 0,0 0 0 0 0,0-1 0 0 0,-1 1 1 0 0,1 0-1 0 0,0-1 0 0 0,-1 1 0 0 0,1 0 1 0 0,-1-1-1 0 0,1 1 0 0 0,-1 0 0 0 0,0 0 0 0 0,0 0 1 0 0,1 0-1 0 0,-1 0 0 0 0,0 0 0 0 0,-1-1-28 0 0,1 1 32 0 0,0 1 0 0 0,0 0-1 0 0,0 0 1 0 0,0 0-1 0 0,0 0 1 0 0,-1 0 0 0 0,1 0-1 0 0,0 1 1 0 0,0-1-1 0 0,0 0 1 0 0,0 0 0 0 0,0 1-1 0 0,0-1 1 0 0,0 1 0 0 0,0-1-1 0 0,0 1 1 0 0,0-1-1 0 0,0 2-31 0 0,-1-2 87 0 0,-3 3-62 0 0,0 1-1 0 0,0-1 0 0 0,1 1 1 0 0,0-1-1 0 0,-1 1 0 0 0,1 1 1 0 0,0-1-1 0 0,1 0 0 0 0,-1 1 1 0 0,1 0-1 0 0,0 0 0 0 0,0 1-24 0 0,-4 6 51 0 0,1 1 0 0 0,1 0 0 0 0,0 0 0 0 0,-2 9-51 0 0,2-5 0 0 0,4-13 0 0 0,-1 0 0 0 0,1 0 0 0 0,0 0 0 0 0,0 1 0 0 0,0-1 0 0 0,1 0 0 0 0,0 1 0 0 0,0-1 0 0 0,0 2 0 0 0,1 5 9 0 0,-2-7 2 0 0,1-1 1 0 0,1 0-1 0 0,-1 1 1 0 0,0-1-1 0 0,1 1 1 0 0,0-1-1 0 0,0 0 1 0 0,0 1-1 0 0,0-1 0 0 0,0 0 1 0 0,1 0-1 0 0,-1 0 1 0 0,1 0-1 0 0,0 0 1 0 0,0 0-1 0 0,2 1-11 0 0,-2-1 26 0 0,1-1 0 0 0,0 0 0 0 0,0 0 0 0 0,1 0 0 0 0,-1 0 0 0 0,0 0 0 0 0,1-1-1 0 0,-1 1 1 0 0,1-1 0 0 0,-1 0 0 0 0,1 0 0 0 0,0 0 0 0 0,-1-1 0 0 0,1 1 0 0 0,0-1 0 0 0,-1 0 0 0 0,1 0-1 0 0,0 0 1 0 0,0-1 0 0 0,-1 1 0 0 0,1-1 0 0 0,1 0-26 0 0,11-3 64 0 0,1-1 0 0 0,-1 0 1 0 0,-1-1-1 0 0,8-4-64 0 0,-2 0-1025 0 0,-1 0 1 0 0,5-6 1024 0 0,-14 9-8265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4:2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42 7368 0 0,'-1'0'16'0'0,"1"0"0"0"0,0-1-1 0 0,0 1 1 0 0,0 0 0 0 0,0 0 0 0 0,0-1 0 0 0,0 1 0 0 0,0 0 0 0 0,0 0 0 0 0,0 0-1 0 0,0-1 1 0 0,0 1 0 0 0,0 0 0 0 0,0 0 0 0 0,0 0 0 0 0,0-1 0 0 0,0 1-1 0 0,0 0 1 0 0,0 0 0 0 0,0-1 0 0 0,0 1 0 0 0,0 0 0 0 0,0 0 0 0 0,0 0 0 0 0,1-1-1 0 0,-1 1 1 0 0,0 0 0 0 0,0 0 0 0 0,0 0 0 0 0,0 0 0 0 0,0-1 0 0 0,1 1 0 0 0,-1 0-1 0 0,0 0 1 0 0,0 0 0 0 0,0 0 0 0 0,0 0 0 0 0,1 0 0 0 0,-1-1 0 0 0,0 1 0 0 0,0 0-1 0 0,1 0-15 0 0,5-3 89 0 0,6-3-44 0 0,-12 6-45 0 0,1-1 0 0 0,-1 1 0 0 0,0 0 0 0 0,0 0 0 0 0,1-1 0 0 0,-1 1 0 0 0,0 0 0 0 0,0 0 0 0 0,0 0 0 0 0,0-1 0 0 0,0 1 0 0 0,1 0 0 0 0,-1-1 0 0 0,0 1 0 0 0,0 0 0 0 0,0 0 0 0 0,0-1 0 0 0,0 1 0 0 0,0 0 0 0 0,0-1 0 0 0,0 1 0 0 0,0 0 0 0 0,0 0 0 0 0,0-1 0 0 0,0 1 0 0 0,0 0 0 0 0,0-1 0 0 0,0 1 0 0 0,0 0 0 0 0,0 0 0 0 0,-1-1 0 0 0,1 1 0 0 0,0 0 0 0 0,0 0 0 0 0,0-1 0 0 0,0 1 0 0 0,-1 0 0 0 0,1 0 0 0 0,0-1 0 0 0,0 1 42 0 0,0 0 1 0 0,0 0-1 0 0,-1 0 1 0 0,1-1-1 0 0,0 1 0 0 0,0 0 1 0 0,0 0-1 0 0,0 0 1 0 0,0-1-1 0 0,0 1 1 0 0,0 0-1 0 0,0 0 1 0 0,0 0-1 0 0,0-1 1 0 0,0 1-1 0 0,0 0 1 0 0,0 0-1 0 0,0 0 0 0 0,0 0 1 0 0,0-1-1 0 0,0 1 1 0 0,0 0-1 0 0,1 0 1 0 0,-1 0-1 0 0,0-1 1 0 0,0 1-1 0 0,0 0 1 0 0,0 0-1 0 0,0 0 0 0 0,0 0 1 0 0,0 0-1 0 0,1-1 1 0 0,-1 1-1 0 0,0 0 1 0 0,0 0-1 0 0,0 0 1 0 0,0 0-1 0 0,1 0 1 0 0,-1 0-1 0 0,0 0 0 0 0,0 0 1 0 0,0-1-43 0 0,12-3 3949 0 0,-4 2 63 0 0,-16 3-2037 0 0,8 0-1901 0 0,0 0 0 0 0,0 0 0 0 0,0 0 0 0 0,0 0 0 0 0,0 0 0 0 0,0 0 0 0 0,0 0 0 0 0,0 0 0 0 0,0 0 0 0 0,0-1 0 0 0,1 1 0 0 0,-1 0 0 0 0,0 0 0 0 0,1 0 0 0 0,-1 0 0 0 0,0 0 0 0 0,1 0-74 0 0,0 1 160 0 0,3 10 142 0 0,-3-8-223 0 0,0 0-1 0 0,1 0 0 0 0,-1 0 0 0 0,1 0 1 0 0,0 0-1 0 0,0 0 0 0 0,2 2-78 0 0,-2-3 35 0 0,0-1 1 0 0,-1 1-1 0 0,1 0 0 0 0,-1 0 0 0 0,1-1 0 0 0,-1 1 0 0 0,0 0 0 0 0,0 0 1 0 0,0 0-1 0 0,-1 0 0 0 0,1 1 0 0 0,0 1-35 0 0,-1 0 46 0 0,1-3-19 0 0,0 1 0 0 0,0-1-1 0 0,0 1 1 0 0,0-1 0 0 0,0 1-1 0 0,1-1 1 0 0,-1 0 0 0 0,1 1-1 0 0,-1-1 1 0 0,2 1-27 0 0,-2-2 22 0 0,0 0-1 0 0,1 1 0 0 0,-1-1 1 0 0,0 1-1 0 0,0-1 1 0 0,0 1-1 0 0,-1-1 1 0 0,1 1-1 0 0,0 0 1 0 0,0 0-1 0 0,-1-1 1 0 0,1 1-1 0 0,-1 0 1 0 0,0 0-1 0 0,1 0 0 0 0,-1-1 1 0 0,0 1-1 0 0,0 0 1 0 0,0 0-1 0 0,-1 1-21 0 0,1-1 15 0 0,0 1 0 0 0,0-1 1 0 0,0 0-1 0 0,1 1 0 0 0,-1-1 0 0 0,0 0 0 0 0,1 1 0 0 0,0-1 0 0 0,-1 0 0 0 0,1 0 0 0 0,1 2-15 0 0,-1-2-9 0 0,0-1 0 0 0,-1 1-1 0 0,1-1 1 0 0,-1 1 0 0 0,1-1 0 0 0,-1 1 0 0 0,1-1-1 0 0,-1 1 1 0 0,0 0 0 0 0,0-1 0 0 0,0 1-1 0 0,0 0 1 0 0,0-1 0 0 0,0 1 0 0 0,0 0-1 0 0,0-1 1 0 0,-1 1 0 0 0,1-1 0 0 0,-1 1 0 0 0,1 0-1 0 0,-1-1 10 0 0,-3 5-3 0 0,-2 5-49 0 0,6-10 50 0 0,0-1 1 0 0,-1 0-1 0 0,1 1 0 0 0,0-1 1 0 0,0 0-1 0 0,0 1 1 0 0,0-1-1 0 0,0 0 0 0 0,0 1 1 0 0,1-1-1 0 0,-1 0 1 0 0,0 1-1 0 0,0-1 0 0 0,0 0 1 0 0,0 1-1 0 0,0-1 1 0 0,0 0-1 0 0,1 1 0 0 0,-1-1 1 0 0,0 0-1 0 0,0 1 0 0 0,0-1 1 0 0,1 0-1 0 0,-1 0 1 0 0,0 1-1 0 0,0-1 0 0 0,1 0 1 0 0,-1 0-1 0 0,0 0 1 0 0,1 1-1 0 0,-1-1 2 0 0,-5 2-45 0 0,14-5 270 0 0,-4-3-149 0 0,5-1-38 0 0,-8 5-37 0 0,0 1 0 0 0,1-1 0 0 0,-1 1 0 0 0,0-1 1 0 0,0 0-1 0 0,0 0 0 0 0,0 0 0 0 0,0 0 0 0 0,-1-1 0 0 0,1 1 0 0 0,-1 0 0 0 0,1-1 0 0 0,-1 1 0 0 0,1-3-1 0 0,0 2 0 0 0,-1 0 1 0 0,1 0-1 0 0,0-1 0 0 0,0 2 0 0 0,0-1 0 0 0,1-1 0 0 0,12-18-14 0 0,-2-4-203 0 0,1 0-1 0 0,2 0 218 0 0,-8 7-102 0 0,-7 16 90 0 0,0 0 0 0 0,0 0 0 0 0,1 1 1 0 0,-1-1-1 0 0,1 0 0 0 0,-1 0 0 0 0,2-1 12 0 0,6-5-49 0 0,-1 0-1 0 0,2 0 1 0 0,4-3 49 0 0,-11 10 7 0 0,-1 0-1 0 0,0 1 1 0 0,1 0 0 0 0,-1-1 0 0 0,1 1-1 0 0,0 0 1 0 0,-1 0 0 0 0,1 1-1 0 0,0-1 1 0 0,-1 0 0 0 0,1 1-1 0 0,0 0 1 0 0,0 0 0 0 0,0-1 0 0 0,0 2-1 0 0,-1-1 1 0 0,1 0 0 0 0,0 1-1 0 0,0-1 1 0 0,-1 1 0 0 0,1 0 0 0 0,0-1-1 0 0,-1 2 1 0 0,1-1 0 0 0,-1 0-1 0 0,1 0 1 0 0,-1 1 0 0 0,1-1-1 0 0,-1 1 1 0 0,0 0 0 0 0,0 0 0 0 0,0 0-1 0 0,0 0-6 0 0,2 2 52 0 0,-1 1 0 0 0,0-1 0 0 0,0 1 0 0 0,0 0 0 0 0,0 0 0 0 0,-1 0 0 0 0,0 1 0 0 0,0-1 0 0 0,0 0 0 0 0,-1 1 0 0 0,0-1 0 0 0,0 1 0 0 0,0-1 0 0 0,-1 1 0 0 0,0 0 0 0 0,0 3-52 0 0,-1 3 143 0 0,0-1 0 0 0,-1 1 0 0 0,0-1-1 0 0,-3 8-142 0 0,-2 9 237 0 0,1-4-56 0 0,-2 0 0 0 0,0 0-1 0 0,-2-1 1 0 0,-11 21-181 0 0,16-28 50 0 0,5-14-45 0 0,-1 0 0 0 0,1 1 0 0 0,-1-1-1 0 0,0 0 1 0 0,0 0 0 0 0,0 0 0 0 0,0 0 0 0 0,0 0 0 0 0,0 0 0 0 0,-1 0 0 0 0,1 0 0 0 0,-1 0 0 0 0,1 0 0 0 0,-1 0-5 0 0,1 0-1385 0 0,6-4-169 0 0,8-3-3901 0 0,0-3-1872 0 0</inkml:trace>
  <inkml:trace contextRef="#ctx0" brushRef="#br0" timeOffset="1509.883">757 247 2760 0 0,'0'-17'5722'0'0,"0"15"-5158"0"0,-1 0 0 0 0,1 1 0 0 0,0-1-1 0 0,-1 0 1 0 0,1 0 0 0 0,-1 0 0 0 0,1 1-1 0 0,-1-1 1 0 0,0 0 0 0 0,0 0 0 0 0,0 1 0 0 0,0-1-564 0 0,0 1 677 0 0,0 0-611 0 0,1 1 0 0 0,0 0 0 0 0,0-1 0 0 0,0 1 0 0 0,0 0 0 0 0,0 0 0 0 0,-1-1 0 0 0,1 1 0 0 0,0 0 0 0 0,0 0 0 0 0,0-1-1 0 0,-1 1 1 0 0,1 0 0 0 0,0 0 0 0 0,0-1 0 0 0,-1 1 0 0 0,1 0 0 0 0,0 0 0 0 0,-1 0 0 0 0,1 0 0 0 0,0 0 0 0 0,0-1 0 0 0,-1 1 0 0 0,1 0 0 0 0,0 0 0 0 0,-1 0 0 0 0,1 0 0 0 0,0 0 0 0 0,-1 0 0 0 0,1 0 0 0 0,0 0 0 0 0,-1 0 0 0 0,1 0 0 0 0,0 0 0 0 0,-1 0 0 0 0,1 1-66 0 0,-13 2 1459 0 0,-12 19 1642 0 0,10-8-2472 0 0,4-2-609 0 0,1 0 0 0 0,0 0 0 0 0,0 1 0 0 0,2 1 0 0 0,-1-1 0 0 0,-2 9-20 0 0,-4 4 374 0 0,11-18-266 0 0,0 1-1 0 0,0 0 1 0 0,1 0-1 0 0,0 0 0 0 0,1 0 1 0 0,0 1-1 0 0,-1 7-107 0 0,7 25 83 0 0,-5-41-78 0 0,1 0 1 0 0,0 0 0 0 0,0 0-1 0 0,0 0 1 0 0,0 0-1 0 0,0 0 1 0 0,1 0 0 0 0,-1 0-1 0 0,0 0 1 0 0,0 0-1 0 0,0-1 1 0 0,1 1 0 0 0,-1 0-1 0 0,1 0 1 0 0,-1 0-1 0 0,1 0 1 0 0,-1 0-1 0 0,1 0 1 0 0,-1-1 0 0 0,1 1-1 0 0,0 0 1 0 0,-1-1-1 0 0,1 1 1 0 0,0 0 0 0 0,0-1-1 0 0,-1 1 1 0 0,1-1-1 0 0,0 1 1 0 0,0-1-1 0 0,0 1 1 0 0,0-1 0 0 0,0 1-6 0 0,1-1 10 0 0,0 1 1 0 0,0-1 0 0 0,0 1 0 0 0,0-1 0 0 0,0 0 0 0 0,0 0-1 0 0,0 0 1 0 0,0 0 0 0 0,0 0 0 0 0,0 0 0 0 0,0-1 0 0 0,0 1 0 0 0,0 0-1 0 0,0-1 1 0 0,2 0-11 0 0,2-2 25 0 0,0-1-1 0 0,-1 1 0 0 0,1-1 1 0 0,-1 0-1 0 0,0 0 0 0 0,0 0 1 0 0,0-1-1 0 0,0 0 0 0 0,-1 0 1 0 0,0 0-1 0 0,0 0 1 0 0,0-1-25 0 0,8-13 201 0 0,-2-1 1 0 0,9-20-202 0 0,-5 10 34 0 0,-2 8-105 0 0,-10 19 63 0 0,1-1-1 0 0,-1 0 1 0 0,0 0 0 0 0,0 0-1 0 0,-1-1 1 0 0,1 1 0 0 0,-1 0-1 0 0,0-1 1 0 0,0 1 0 0 0,0-1-1 0 0,-1 1 1 0 0,1-4 8 0 0,-1 10-71 0 0,1 2 63 0 0,0 1-1 0 0,-1-1 1 0 0,1 1-1 0 0,-1-1 1 0 0,0 4 8 0 0,-1 0-71 0 0,0-1 1 0 0,1 0 0 0 0,0 1 0 0 0,1-1-1 0 0,0 4 71 0 0,1 19 140 0 0,-2-22-51 0 0,1 1 1 0 0,0-1 0 0 0,0 1 0 0 0,0-1 0 0 0,1 0 0 0 0,0 0-1 0 0,1 1 1 0 0,2 4-90 0 0,11 17 224 0 0,-10-24-213 0 0,1-3 48 0 0,1 2 26 0 0,2-3-16 0 0,1-1 2 0 0,-10-1-6 0 0,8 0 202 0 0,-8 0-214 0 0,-1-1 1 0 0,2-2-33 0 0,-1 2 32 0 0,0 1 1 0 0,1-4-44 0 0,1 0-10 0 0,1 0 0 0 0,1-1 0 0 0,-1 0 0 0 0,-1 1 0 0 0,2 0 11 0 0,-4 3 17 0 0,-2 1-76 0 0,0-2 20 0 0,0 2-45 0 0,1 0-35 0 0,0 0 16 0 0,0 0 10 0 0,0-5-796 0 0,0 2-5313 0 0,0 3 4628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4:25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50 11520 0 0,'-24'0'528'0'0,"19"0"-16"0"0,9-3-304 0 0,1 0-27 0 0,-4 3 758 0 0,3 0-294 0 0,0 0 0 0 0,0 0 1 0 0,1 0-1 0 0,-1-1 0 0 0,0 1 1 0 0,0-1-1 0 0,1 0 0 0 0,-1 0-645 0 0,10-2 68 0 0,59-2 1722 0 0,-45 4-1132 0 0,1-2-1 0 0,0 0-657 0 0,63-5 584 0 0,-19-1-378 0 0,-22 3-829 0 0,-39 5-634 0 0,-3 0-3982 0 0,-8 1-1607 0 0</inkml:trace>
  <inkml:trace contextRef="#ctx0" brushRef="#br0" timeOffset="237.002">84 247 12440 0 0,'54'0'3878'0'0,"-51"0"-2477"0"0,-1 0-181 0 0,0 0-1153 0 0,26-4 359 0 0,-18 2-376 0 0,76-17 3379 0 0,-14 5-2851 0 0,-43 9-837 0 0,0 0 1 0 0,-1-3-1 0 0,0 0 0 0 0,17-8 259 0 0,-31 10-5420 0 0,6 1-1894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6:20.17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159 230 1376 0 0,'0'0'65'0'0,"-1"0"37"0"0,1-1-1 0 0,0 1 0 0 0,-1 0 0 0 0,1-1 1 0 0,-1 1-1 0 0,1 0 0 0 0,0-1 0 0 0,-1 1 1 0 0,1-1-1 0 0,0 1 0 0 0,-1-1 0 0 0,1 1 1 0 0,0-1-1 0 0,0 1 0 0 0,0-1 0 0 0,-1 1 1 0 0,1-1-1 0 0,0 1 0 0 0,0-1-101 0 0,3-2 483 0 0,-3 3-410 0 0,0-1 1 0 0,1 1 0 0 0,-1 0 0 0 0,0-1 0 0 0,1 1-1 0 0,-1 0 1 0 0,0-1 0 0 0,1 1 0 0 0,-1 0 0 0 0,0-1 0 0 0,0 1-1 0 0,1-1 1 0 0,-1 1 0 0 0,0-1 0 0 0,0 1 0 0 0,0-1-1 0 0,0 1 1 0 0,0-1 0 0 0,1 1 0 0 0,-1 0 0 0 0,0-1-1 0 0,0 1 1 0 0,0-1 0 0 0,0 1 0 0 0,-1-1 0 0 0,1 1-1 0 0,0-1 1 0 0,0 1 0 0 0,0-1 0 0 0,0 1 0 0 0,0-1 0 0 0,-1 1-1 0 0,1 0 1 0 0,0-1-74 0 0,-1-2 327 0 0,1 0-1 0 0,-1-1 0 0 0,1 1 1 0 0,0 0-1 0 0,0 0 0 0 0,0 0 1 0 0,0-1-1 0 0,0 1 1 0 0,1-1-327 0 0,0-8 547 0 0,3-57 2865 0 0,-4 67-3302 0 0,0 0 0 0 0,1 0 0 0 0,-1 1 0 0 0,1-1 0 0 0,0 0 0 0 0,0 0 0 0 0,-1 1 0 0 0,1-1-1 0 0,0 1 1 0 0,0-1 0 0 0,0 0 0 0 0,1 1-110 0 0,-1 0 77 0 0,0 0 1 0 0,-1 0-1 0 0,1 0 0 0 0,0 0 0 0 0,0-1 0 0 0,-1 1 0 0 0,1 0 1 0 0,-1 0-1 0 0,1-1 0 0 0,-1 1 0 0 0,1 0 0 0 0,-1-1 0 0 0,0 1 1 0 0,0 0-1 0 0,0-1 0 0 0,0 1 0 0 0,0 0 0 0 0,0-1 1 0 0,0 0-78 0 0,1-13 583 0 0,0 10 319 0 0,-1 10 2544 0 0,-2 15-3387 0 0,2 0-1 0 0,0 0 1 0 0,1 0-1 0 0,1 0 1 0 0,1 0-1 0 0,1-1 1 0 0,0 1-1 0 0,4 5-58 0 0,-5-12 3 0 0,0 0 0 0 0,-1 0 0 0 0,0 1 0 0 0,0 2-3 0 0,-1-1 100 0 0,1-1-1 0 0,0 0 1 0 0,2 5-100 0 0,2 0 182 0 0,-1-3-259 0 0,0 1 0 0 0,-1 0 0 0 0,-1 0 0 0 0,0 0 0 0 0,-1 10 77 0 0,-2-22-19 0 0,0-1 0 0 0,1 1 0 0 0,-1 0 0 0 0,1-1 0 0 0,0 1 1 0 0,0-1-1 0 0,1 0 0 0 0,-1 1 0 0 0,1-1 0 0 0,0 0 0 0 0,0 0 0 0 0,0 0 0 0 0,2 2 19 0 0,-2-4-246 0 0,-1 0 0 0 0,1-1 1 0 0,-1 1-1 0 0,1-1 1 0 0,-1 0-1 0 0,1 1 0 0 0,0-1 1 0 0,-1 0-1 0 0,1 0 1 0 0,0 0-1 0 0,0 0 0 0 0,0-1 1 0 0,0 1-1 0 0,0 0 1 0 0,0-1-1 0 0,0 1 0 0 0,0-1 1 0 0,0 0 245 0 0,0 1-51 0 0,12 1-1642 0 0</inkml:trace>
  <inkml:trace contextRef="#ctx0" brushRef="#br0" timeOffset="313.59">37 435 8288 0 0,'0'0'638'0'0,"0"0"-146"0"0,0 0 923 0 0,3 14 4146 0 0,-1-11-5364 0 0,0-1-1 0 0,1 1 1 0 0,-1-1-1 0 0,1 0 1 0 0,0 1-1 0 0,-1-1 1 0 0,1-1 0 0 0,0 1-1 0 0,0 0 1 0 0,0-1-1 0 0,0 1 1 0 0,0-1-1 0 0,1 0 1 0 0,-1 0-1 0 0,1 0-196 0 0,9 2 329 0 0,0-1-1 0 0,0 0 0 0 0,3 0-328 0 0,-14-2 64 0 0,11 0 258 0 0,0 0-1 0 0,0-1 0 0 0,0 0 0 0 0,5-2-321 0 0,25-2 265 0 0,-4 1-474 0 0,0-1 1 0 0,23-8 208 0 0,15-2 91 0 0,-12 1 84 0 0,-23 0-4210 0 0,-33 10-2528 0 0</inkml:trace>
  <inkml:trace contextRef="#ctx0" brushRef="#br0" timeOffset="536.484">46 5 10592 0 0,'-2'1'113'0'0,"0"-1"-1"0"0,-1 0 1 0 0,1 0 0 0 0,0 0 0 0 0,0 0 0 0 0,0 0-1 0 0,-1 0 1 0 0,1 0 0 0 0,0-1 0 0 0,-2 0-113 0 0,-13-1 969 0 0,15 2 3270 0 0,4-1-1798 0 0,14 1-1241 0 0,24 1-1562 0 0,1 4 481 0 0,40 0-119 0 0,-7-1 37 0 0,126 10-451 0 0,-175-11-1189 0 0,0-1-5015 0 0</inkml:trace>
  <inkml:trace contextRef="#ctx0" brushRef="#br0" timeOffset="963.851">598 221 3680 0 0,'4'14'360'0'0,"-4"-11"-156"0"0,0 0 1 0 0,0-1-1 0 0,1 1 0 0 0,-1 0 1 0 0,1 0-1 0 0,0-1 1 0 0,0 1-1 0 0,0-1 0 0 0,0 1 1 0 0,1 1-205 0 0,-1-3 308 0 0,-1 1 0 0 0,1-1-1 0 0,-1 0 1 0 0,1 1 0 0 0,-1-1 0 0 0,0 0 0 0 0,0 1 0 0 0,0-1 0 0 0,0 0 0 0 0,0 1-1 0 0,0 0-307 0 0,0-1 219 0 0,0 0-1 0 0,0 0 1 0 0,0 0-1 0 0,0 0 0 0 0,0 1 1 0 0,0-1-1 0 0,1 0 1 0 0,-1 0-1 0 0,0 0 0 0 0,1 0 1 0 0,-1 0-1 0 0,0 0 1 0 0,1 0-1 0 0,0 0 1 0 0,-1 0-1 0 0,1 1-218 0 0,2 3 426 0 0,0 0 0 0 0,0 0-1 0 0,0 1 1 0 0,-1-1 0 0 0,0 1 0 0 0,0 0 0 0 0,1 4-426 0 0,6 44 1871 0 0,-9-51-1807 0 0,1 0 1 0 0,-1 0 0 0 0,1 0-1 0 0,0 0 1 0 0,-1 0-1 0 0,1 0 1 0 0,1 0 0 0 0,-1 0-1 0 0,0 0 1 0 0,1 0-1 0 0,-1 0-64 0 0,10 21 1088 0 0,-10-23-817 0 0,-1-1-140 0 0,0 0-61 0 0,1 1-46 0 0,0-1 0 0 0,-1 0 0 0 0,1 0 0 0 0,0 0-1 0 0,0 0 1 0 0,0 0 0 0 0,0 0 0 0 0,0 0 0 0 0,0 0-1 0 0,0 0 1 0 0,0-1 0 0 0,0 1 0 0 0,0 0-24 0 0,0-1 16 0 0,-1 0 1 0 0,1 1-1 0 0,0-1 1 0 0,0 0-1 0 0,-1 1 1 0 0,1-1 0 0 0,0 0-1 0 0,-1 0 1 0 0,1 0-1 0 0,0 0 1 0 0,-1 0-1 0 0,0 0 1 0 0,1 0-1 0 0,-1 0 1 0 0,1 0-1 0 0,-1 0 1 0 0,0 0-1 0 0,0 0 1 0 0,0 0 0 0 0,1 0-1 0 0,-1 0 1 0 0,0 0-1 0 0,0 0 1 0 0,-1-1-17 0 0,3-10 20 0 0,-1 4 7 0 0,0 1-5 0 0,0-1-1 0 0,0 1 1 0 0,-1 0-1 0 0,0-1 1 0 0,-1-5-22 0 0,1 10-19 0 0,0 0 0 0 0,0 0 0 0 0,1-1 1 0 0,-1 1-1 0 0,1 0 0 0 0,0 0 0 0 0,-1 1 1 0 0,1-1-1 0 0,1 0 0 0 0,-1 0 0 0 0,0 0 0 0 0,1 0 19 0 0,22-35-204 0 0,-18 29 132 0 0,-3 6 57 0 0,-1 0 0 0 0,1-1 0 0 0,0 1 0 0 0,0 1 0 0 0,0-1 0 0 0,0 0 0 0 0,1 1 0 0 0,-1-1 0 0 0,1 1 0 0 0,-1 0-1 0 0,2 0 16 0 0,-3 1-7 0 0,0 0 0 0 0,0 0 0 0 0,0 1-1 0 0,0-1 1 0 0,0 1 0 0 0,1-1 0 0 0,-1 1-1 0 0,0 0 1 0 0,0-1 0 0 0,0 1-1 0 0,1 1 1 0 0,-1-1 0 0 0,0 0 0 0 0,0 0-1 0 0,0 1 1 0 0,0-1 0 0 0,1 1 0 0 0,-1 0-1 0 0,0-1 1 0 0,0 1 0 0 0,1 1 7 0 0,2 1-24 0 0,-1-1 0 0 0,0 1 0 0 0,-1 0 0 0 0,1 0 0 0 0,0 1 0 0 0,-1-1 0 0 0,0 1 0 0 0,0-1 0 0 0,0 1 0 0 0,2 4 24 0 0,9 14 526 0 0,-2 2 0 0 0,-1 0 0 0 0,3 11-526 0 0,-2-8 4 0 0,9 31 1826 0 0,-12-34-2201 0 0,-9-22 546 0 0,0-2 17 0 0,0 0-164 0 0,0 0-715 0 0,0 0-312 0 0,0 0-1277 0 0,0 0-4855 0 0</inkml:trace>
  <inkml:trace contextRef="#ctx0" brushRef="#br0" timeOffset="1988.846">1423 341 9672 0 0,'0'0'748'0'0,"-10"-9"488"0"0,7 7-920 0 0,0 0 1 0 0,0 1-1 0 0,0-1 0 0 0,0 0 1 0 0,0 1-1 0 0,0 0 1 0 0,-1 0-1 0 0,1 0 1 0 0,0 0-1 0 0,-1 0 1 0 0,1 1-1 0 0,0 0 0 0 0,-1-1 1 0 0,1 1-1 0 0,0 1 1 0 0,-1-1-1 0 0,1 0 1 0 0,-1 1-317 0 0,-11 1 543 0 0,0 2 1 0 0,0-1-1 0 0,-7 4-543 0 0,14-4 337 0 0,-3 0-110 0 0,-1 1 0 0 0,1 1-1 0 0,0 0 1 0 0,1 0 0 0 0,-1 1-1 0 0,1 0 1 0 0,0 1 0 0 0,0 0-1 0 0,1 1 1 0 0,0 0 0 0 0,1 0-1 0 0,-1 2-226 0 0,1-1 89 0 0,0 1-1 0 0,0 0 1 0 0,1 1 0 0 0,1-1-1 0 0,0 1 1 0 0,0 2-89 0 0,4-10 6 0 0,0 1 0 0 0,1 0 0 0 0,-1-1 1 0 0,1 1-1 0 0,0 0 0 0 0,1 0 0 0 0,-1 0 0 0 0,0 0 1 0 0,1 0-1 0 0,0 0 0 0 0,0 0 0 0 0,0 0 1 0 0,1-1-1 0 0,-1 1 0 0 0,1 0 0 0 0,0 0 1 0 0,0 0-1 0 0,0 0 0 0 0,1-1 0 0 0,0 3-6 0 0,-1-5 3 0 0,-1 0 0 0 0,1 0 0 0 0,-1-1-1 0 0,1 1 1 0 0,-1 0 0 0 0,1-1 0 0 0,0 1 0 0 0,-1 0-1 0 0,1-1 1 0 0,0 1 0 0 0,-1-1 0 0 0,1 1-1 0 0,0-1 1 0 0,0 1 0 0 0,0-1 0 0 0,0 0 0 0 0,-1 1-1 0 0,1-1 1 0 0,0 0 0 0 0,0 0 0 0 0,0 1 0 0 0,0-1-1 0 0,0 0 1 0 0,0 0-3 0 0,3 0 8 0 0,-1 1 0 0 0,0-1 1 0 0,0 1-1 0 0,0-1 1 0 0,0 0-1 0 0,0 0 1 0 0,0 0-1 0 0,0-1 1 0 0,0 1-1 0 0,0-1 1 0 0,0 1-1 0 0,0-1 1 0 0,0 0-1 0 0,0 0 1 0 0,-1-1-1 0 0,1 1 1 0 0,0 0-1 0 0,0-1-8 0 0,8-5 87 0 0,-1 0-1 0 0,1-1 1 0 0,3-3-87 0 0,-11 8 57 0 0,17-14 210 0 0,0-1 0 0 0,-2-1 0 0 0,9-11-267 0 0,-18 18-50 0 0,-1 1 1 0 0,1-2 0 0 0,-2 1 0 0 0,0-1 0 0 0,0 0-1 0 0,-1-1 1 0 0,0-2 49 0 0,3-8-105 0 0,-5 14 49 0 0,0-1 0 0 0,-1 0 1 0 0,0 0-1 0 0,-1 0 0 0 0,1-8 56 0 0,-2 3-4 0 0,0-1 0 0 0,0 0 0 0 0,-2 0-1 0 0,0 1 1 0 0,-1-1 0 0 0,-3-11 4 0 0,3 20-154 0 0,-5-7 108 0 0,-6 30 454 0 0,10-10-423 0 0,0 0 0 0 0,0 0 0 0 0,0 0 0 0 0,0 1-1 0 0,1-1 1 0 0,0 1 0 0 0,0-1 0 0 0,0 1 0 0 0,0 5 15 0 0,-5 34-323 0 0,2 0-1 0 0,1 39 324 0 0,5-68 37 0 0,1 0 0 0 0,1 0 0 0 0,0 0 0 0 0,1 3-37 0 0,-1-11 72 0 0,-1 0-1 0 0,1 0 1 0 0,1 0 0 0 0,0 0-1 0 0,0 0 1 0 0,0-1-1 0 0,1 1 1 0 0,0-1-1 0 0,1 1-71 0 0,-4-7 0 0 0,0 1 0 0 0,-1-1 0 0 0,1 0 0 0 0,0 0 0 0 0,0 0 0 0 0,0 0 0 0 0,0 0 0 0 0,0 0 0 0 0,0 0 0 0 0,0 0 0 0 0,1-1 0 0 0,-1 1 0 0 0,0-1 0 0 0,0 0 0 0 0,0 0 0 0 0,1 1 0 0 0,-1-2 0 0 0,0 1 0 0 0,0 0 0 0 0,1 0 0 0 0,-1-1 0 0 0,0 1 0 0 0,0-1 0 0 0,0 1 0 0 0,0-1 0 0 0,0 0 0 0 0,1 0 0 0 0,4-2 0 0 0,-1 0 0 0 0,1-1 0 0 0,-1 0 0 0 0,0 0 0 0 0,-1 0 0 0 0,1 0 0 0 0,4-6 0 0 0,-6 6-1 0 0,-1-1 0 0 0,0 0-1 0 0,0 1 1 0 0,-1-1 0 0 0,0-1 0 0 0,0 1-1 0 0,0 0 1 0 0,0-1 1 0 0,4-10-63 0 0,-3 10 24 0 0,14-33 110 0 0,-16 37-174 0 0,0 0 0 0 0,0 0 0 0 0,0 0 0 0 0,1 0 0 0 0,-1 0 0 0 0,0 0 0 0 0,1 0 0 0 0,0 1 0 0 0,-1-1 0 0 0,1 0 0 0 0,0 1 0 0 0,0-1 0 0 0,2 0 103 0 0,-3 2-204 0 0,-1 0 68 0 0,0 0 10 0 0,12 13 4 0 0,5 21 322 0 0,-14-28-48 0 0,-1-1 1 0 0,1 1-1 0 0,0-1 0 0 0,0 1 0 0 0,1-1 0 0 0,-1 0 1 0 0,2 1-153 0 0,7 6 518 0 0,-9-8-525 0 0,0-1 1 0 0,-1 0 0 0 0,1 0 0 0 0,0-1 0 0 0,1 1 0 0 0,-1-1-1 0 0,0 1 1 0 0,1-1 0 0 0,0 0 0 0 0,-1 0 0 0 0,1-1 0 0 0,2 1 6 0 0,-4-1-14 0 0,0 0 0 0 0,1-1 0 0 0,-1 0-1 0 0,1 1 1 0 0,-1-1 0 0 0,1 0 0 0 0,-1-1 0 0 0,1 1 0 0 0,-1 0 0 0 0,0-1 0 0 0,1 1 0 0 0,1-1 14 0 0,9-2 259 0 0,-11 2-352 0 0,-1 1-1 0 0,0-1 0 0 0,1 0 0 0 0,-1 0 1 0 0,0 0-1 0 0,0 0 0 0 0,1 0 0 0 0,-1 0 0 0 0,0 0 1 0 0,0 0-1 0 0,0 0 0 0 0,0-1 0 0 0,0 1 1 0 0,-1 0-1 0 0,1-1 0 0 0,0 1 0 0 0,0 0 1 0 0,-1-1-1 0 0,1 1 0 0 0,-1-1 0 0 0,1 0 94 0 0,0-2-344 0 0,4-7-575 0 0</inkml:trace>
  <inkml:trace contextRef="#ctx0" brushRef="#br0" timeOffset="2271.829">1635 47 17335 0 0,'-3'-2'199'0'0,"-8"-7"1502"0"0,11 9-1688 0 0,-1 0-1 0 0,1 0 1 0 0,0 0-1 0 0,0 0 1 0 0,0 0-1 0 0,0 0 0 0 0,0 0 1 0 0,0 0-1 0 0,0 0 1 0 0,0 1-1 0 0,-1-1 1 0 0,1 0-1 0 0,0 0 0 0 0,0 0 1 0 0,0 0-1 0 0,0 0 1 0 0,0 0-1 0 0,0 0 1 0 0,0 0-1 0 0,0 0 0 0 0,0 0 1 0 0,0 0-1 0 0,0 0 1 0 0,-1 1-1 0 0,1-1 1 0 0,0 0-1 0 0,0 0 0 0 0,0 0 1 0 0,0 0-1 0 0,0 0 1 0 0,0 0-1 0 0,0 0 0 0 0,0 0 1 0 0,0 1-1 0 0,0-1 1 0 0,0 0-1 0 0,0 0 1 0 0,0 0-1 0 0,0 0 0 0 0,0 0 1 0 0,0 0-1 0 0,0 0 1 0 0,0 1-1 0 0,0-1-12 0 0,4 14-296 0 0,-1-7 271 0 0,-1 0 1 0 0,2-1-1 0 0,-1 1 0 0 0,1 0 0 0 0,0-1 1 0 0,0 0-1 0 0,1 0 0 0 0,-1-1 0 0 0,3 2 25 0 0,19 31-4041 0 0,-14-25 2507 0 0</inkml:trace>
  <inkml:trace contextRef="#ctx0" brushRef="#br0" timeOffset="2824.118">1865 197 3680 0 0,'0'0'284'0'0,"4"13"65"0"0,8 23 6012 0 0,5 5-3025 0 0,-3-6-1514 0 0,-4-14-1227 0 0,-1 0 0 0 0,-1 1 0 0 0,-1 0 0 0 0,-1 0 0 0 0,1 15-595 0 0,-4-29 79 0 0,-3-6-6 0 0,0-2-1 0 0,1 2 0 0 0,2 21 64 0 0,-3-20-72 0 0,-2 6 1150 0 0,2-9-1195 0 0,-1 0 0 0 0,0 1 0 0 0,0-1 0 0 0,0 0 0 0 0,0 1 0 0 0,0-1 1 0 0,0 0-1 0 0,0 0 0 0 0,0 0 0 0 0,0 0 0 0 0,0 0 0 0 0,0 0 0 0 0,0 0 1 0 0,0 0-1 0 0,0 0 0 0 0,0 0 0 0 0,0 0 0 0 0,0-1 0 0 0,0 1 0 0 0,0-1 0 0 0,0 1 1 0 0,0 0-1 0 0,0-1-19 0 0,-1 0 18 0 0,1 0 1 0 0,-1 1-1 0 0,1-1 1 0 0,-1 0-1 0 0,1 0 1 0 0,-1 0-1 0 0,1-1 0 0 0,0 1 1 0 0,0 0-1 0 0,0 0 1 0 0,0-1-1 0 0,-1 1 1 0 0,2 0-1 0 0,-1-1-18 0 0,-11-20 264 0 0,11 19-278 0 0,1 2 0 0 0,1 0 0 0 0,-1 0 0 0 0,0-1 1 0 0,1 1-1 0 0,-1 0 0 0 0,1 0 0 0 0,0-1 0 0 0,-1 1 1 0 0,1 0-1 0 0,0 0 0 0 0,0 0 0 0 0,-1 0 0 0 0,1 0 1 0 0,0 0-1 0 0,0 0 0 0 0,0 0 0 0 0,0 0 0 0 0,0 1 1 0 0,1-2 13 0 0,24-13 2 0 0,-21 13-8 0 0,31-14 41 0 0,0 1 0 0 0,1 2 0 0 0,20-4-35 0 0,-12 3 175 0 0,44-19-175 0 0,-75 27 0 0 0,-10 5 0 0 0,-1 0 0 0 0,0 0 0 0 0,0 0 0 0 0,0-1 0 0 0,1 1 0 0 0,-1-1 0 0 0,-1 0 0 0 0,1 0 0 0 0,0 0 0 0 0,0-1 0 0 0,-1 1 0 0 0,1 0 0 0 0,-1-1 0 0 0,0 0 0 0 0,0 0 0 0 0,0 1 0 0 0,0-1 0 0 0,0 0 0 0 0,-1-1 0 0 0,0 1 0 0 0,1 0 0 0 0,-2 2 0 0 0,0 1 0 0 0,1-1 0 0 0,-1 1 0 0 0,0-1 0 0 0,0 1 0 0 0,0-1 0 0 0,0 1 0 0 0,0-1 0 0 0,0 0 0 0 0,0 1 0 0 0,0-1 0 0 0,0 1 0 0 0,0-1 0 0 0,0 1 0 0 0,0-1 0 0 0,0 1 0 0 0,0-1 0 0 0,0 1 0 0 0,0-1 0 0 0,-1 1 0 0 0,1-1 0 0 0,0 1 0 0 0,0-1 0 0 0,-1 1 0 0 0,1-1 0 0 0,0 1 0 0 0,-1-1 0 0 0,0 0 0 0 0,0 1 0 0 0,0-1 0 0 0,0 0 0 0 0,0 0 0 0 0,-1 1 0 0 0,1-1 0 0 0,0 1 0 0 0,0-1 0 0 0,-1 1 0 0 0,1-1 0 0 0,-1 1 0 0 0,-4-1 0 0 0,-1 0 0 0 0,1 0 0 0 0,-1 1 0 0 0,-1 0 0 0 0,8 0 0 0 0,-10 0 0 0 0,1 1 0 0 0,-1 0 0 0 0,1 0 0 0 0,-1 1 0 0 0,1 0 0 0 0,-1 1 0 0 0,6-2 0 0 0,0 1 0 0 0,0-1 0 0 0,0 1 0 0 0,0 0 0 0 0,0 0 0 0 0,0 1 0 0 0,1-1 0 0 0,-1 1 0 0 0,1-1 0 0 0,0 1 0 0 0,-1 0 0 0 0,1 1 0 0 0,1-1 0 0 0,-2 1 0 0 0,-1 5 0 0 0,2-7 0 0 0,1 1 0 0 0,0 0 0 0 0,0 0 0 0 0,1 0 0 0 0,-1 0 0 0 0,1 0 0 0 0,-1 0 0 0 0,1 1 0 0 0,0-1 0 0 0,0 0 0 0 0,0 1 0 0 0,1-1 0 0 0,-1 1 0 0 0,1-1 0 0 0,0 1 0 0 0,0 0 30 0 0,0 0-1 0 0,1-1 0 0 0,0 1 0 0 0,-1-1 0 0 0,1 1 0 0 0,0-1 0 0 0,1 1 1 0 0,-1-1-1 0 0,0 0 0 0 0,1 1 0 0 0,0-1 0 0 0,1 2-29 0 0,2 1 274 0 0,0 0 0 0 0,0 0 0 0 0,0 0 0 0 0,1-1 0 0 0,4 3-274 0 0,-1-1-131 0 0,2 0 0 0 0,-1 0 1 0 0,1-1-1 0 0,11 4 131 0 0,-7-3-61 0 0,-13-6 66 0 0,1 0 0 0 0,0-1-1 0 0,0 1 1 0 0,0 0 0 0 0,0-1 0 0 0,0 0-1 0 0,1 0 1 0 0,-1 0 0 0 0,0 0-1 0 0,0 0-4 0 0,35-5 95 0 0,-28 3-69 0 0,75-12-435 0 0,-74 11-894 0 0,-1-2-73 0 0</inkml:trace>
  <inkml:trace contextRef="#ctx0" brushRef="#br0" timeOffset="4273.685">2595 27 10592 0 0,'0'0'818'0'0,"0"0"-415"0"0,0 0 232 0 0,0 0 154 0 0,0 2 38 0 0,9 73 1847 0 0,-7-47-823 0 0,0 0 0 0 0,6 21-1851 0 0,3 28 1031 0 0,4 5-1031 0 0,-11-65 419 0 0,1 0 0 0 0,0 0 0 0 0,1-1 0 0 0,2 4-419 0 0,-5-14 178 0 0,-2-2-215 0 0,1 0 0 0 0,0 0 1 0 0,0-1-1 0 0,0 1 0 0 0,1-1 1 0 0,-1 0-1 0 0,1 0 0 0 0,-1 1 1 0 0,2-1 36 0 0,-2-1-20 0 0,0-1 1 0 0,0 1 0 0 0,-1-1-1 0 0,1 0 1 0 0,0 0 0 0 0,0 0 0 0 0,0 0-1 0 0,0 0 1 0 0,1 0 0 0 0,-1-1-1 0 0,0 1 1 0 0,0-1 0 0 0,0 1 0 0 0,1-1-1 0 0,-1 0 1 0 0,0 0 19 0 0,-1 0-949 0 0,-1 0-1290 0 0,0 0-4923 0 0</inkml:trace>
  <inkml:trace contextRef="#ctx0" brushRef="#br0" timeOffset="4582.008">2561 280 15408 0 0,'-16'-5'704'0'0,"13"4"-15"0"0,3 1-381 0 0,14 1 1159 0 0,9-5-793 0 0,-3 1-325 0 0,213-5 370 0 0,-164 5-1488 0 0,-28 0 291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4:29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8288 0 0,'0'0'638'0'0,"0"0"-219"0"0,0 0 614 0 0,0 0 314 0 0,0 0 58 0 0,0 0-74 0 0,0 0-379 0 0,0 0-168 0 0,0 0-31 0 0,4 8 487 0 0,0-1-939 0 0,0 0 0 0 0,0 1 1 0 0,-1 0-1 0 0,0-1 0 0 0,-1 1 0 0 0,0 0 0 0 0,0 1 0 0 0,0-1 0 0 0,-1 3-301 0 0,2 19 979 0 0,-2 27-979 0 0,-1-54 31 0 0,0 15 71 0 0,-1-1 9 0 0,2 0 0 0 0,2 15-111 0 0,-1-23 25 0 0,-1-7 35 0 0,-1-2 16 0 0,0 0 18 0 0,0 0 3 0 0,8-11 65 0 0,-4 6-129 0 0,3-8-2 0 0,-1 1 0 0 0,0-1 1 0 0,-1 0-1 0 0,2-9-31 0 0,34-91-795 0 0,-28 75 599 0 0,2 1 0 0 0,1 1 0 0 0,2 1 0 0 0,4-5 196 0 0,-19 36 12 0 0,0 0 0 0 0,0 1 0 0 0,1-1 0 0 0,-1 0 0 0 0,1 1 0 0 0,2-2-12 0 0,-4 3 69 0 0,0 0 0 0 0,0 1 0 0 0,0 0 0 0 0,1-1 0 0 0,-1 1 0 0 0,0 0-1 0 0,0 0 1 0 0,1 0 0 0 0,-1 0 0 0 0,1 1 0 0 0,-1-1 0 0 0,1 1 0 0 0,0-1-69 0 0,-2 1 21 0 0,0 0 0 0 0,1 1-1 0 0,-1-1 1 0 0,1 0 0 0 0,-1 0-1 0 0,0 1 1 0 0,1-1 0 0 0,-1 1-1 0 0,0-1 1 0 0,0 1 0 0 0,0 0-1 0 0,1-1 1 0 0,-1 1 0 0 0,0 0-1 0 0,0 0 1 0 0,0 0 0 0 0,0 0-1 0 0,0 0 1 0 0,0 0 0 0 0,0 0-1 0 0,0 0 1 0 0,-1 0 0 0 0,1 1-21 0 0,2 3 48 0 0,0 1 0 0 0,-1 0-1 0 0,0-1 1 0 0,2 7-48 0 0,2 7 133 0 0,-2-10-85 0 0,0 1 0 0 0,-1 0 1 0 0,-1 1-1 0 0,1-1 0 0 0,-2 1 0 0 0,1-1 0 0 0,-2 1 0 0 0,1 8-48 0 0,-3 17 911 0 0,-5 35-911 0 0,0-15 192 0 0,1 6 127 0 0,-2 28 1246 0 0,3 20-1565 0 0,2-57 105 0 0,2-39-70 0 0,0 1 1 0 0,1-1 0 0 0,0 1 0 0 0,1-1 0 0 0,0 1 0 0 0,2-1 0 0 0,0 1-36 0 0,-2-11-34 0 0,1-1-1 0 0,0 0 0 0 0,0 0 1 0 0,0-1-1 0 0,0 1 0 0 0,1 0 1 0 0,-1-1-1 0 0,1 1 0 0 0,0-1 1 0 0,-1 0-1 0 0,1 0 0 0 0,0 0 1 0 0,0 0-1 0 0,1 0 0 0 0,-1-1 1 0 0,0 1-1 0 0,0-1 0 0 0,1 0 1 0 0,-1 0-1 0 0,1 0 0 0 0,2 0 35 0 0,-4-1-417 0 0,5-1-1842 0 0,-1-2 247 0 0</inkml:trace>
  <inkml:trace contextRef="#ctx0" brushRef="#br0" timeOffset="2389.828">584 552 12728 0 0,'2'0'371'0'0,"8"-2"3228"0"0,-8 2-3458 0 0,-1 1 1 0 0,0-1-1 0 0,1 1 0 0 0,-1-1 1 0 0,0 1-1 0 0,0-1 0 0 0,1 1 0 0 0,-1 0 1 0 0,0-1-1 0 0,0 1 0 0 0,0 0 1 0 0,0 0-1 0 0,0 0 0 0 0,0 0 0 0 0,0 0 1 0 0,0 0-1 0 0,0 0 0 0 0,-1 0 1 0 0,1 1-1 0 0,0-1 0 0 0,0 1-141 0 0,12 27 700 0 0,-9-15-412 0 0,-1 0 1 0 0,-1 1 0 0 0,0-1-1 0 0,-1 1-288 0 0,-1-12 32 0 0,3 50 447 0 0,-3 1 0 0 0,-3 0-1 0 0,-4 15-478 0 0,2-4 268 0 0,-5-7 356 0 0,8-50-504 0 0,2-6-188 0 0,0-2-32 0 0,0 0 42 0 0,0 0 144 0 0,0 0 21 0 0,2-14-99 0 0,1 0-1 0 0,1 1 1 0 0,1 0-8 0 0,1-6-26 0 0,-1-1-192 0 0,2 0 1 0 0,0 0-1 0 0,2 0 0 0 0,0 1 0 0 0,1 0 1 0 0,7-10 217 0 0,-11 21-50 0 0,-1 1 9 0 0,0-1 1 0 0,0 1-1 0 0,1 0 0 0 0,1 1 0 0 0,5-6 41 0 0,-8 9-25 0 0,-1 0 21 0 0,0 1 1 0 0,0 0-1 0 0,0 0 0 0 0,0 0 0 0 0,1 0 0 0 0,-1 1 0 0 0,1-1 1 0 0,-1 1-1 0 0,0 0 0 0 0,1 0 0 0 0,0 0 0 0 0,-1 0 0 0 0,1 1 1 0 0,2-1 3 0 0,19 1-219 0 0,-19 3 208 0 0,-1 5 23 0 0,-4-6-1 0 0,-1-1-1 0 0,0 1 0 0 0,0-1 1 0 0,-1 1-1 0 0,1-1 0 0 0,0 1 1 0 0,0-1-1 0 0,-1 1 1 0 0,1-1-1 0 0,-1 0 0 0 0,1 1 1 0 0,-1-1-1 0 0,0 0 0 0 0,1 1 1 0 0,-1-1-1 0 0,0 0 0 0 0,0 0 1 0 0,0 1-1 0 0,0-1 0 0 0,0 0-10 0 0,-22 23 229 0 0,-18 10 403 0 0,-21 12-632 0 0,39-31-89 0 0,38 3-187 0 0,-10-15 274 0 0,0 0 1 0 0,0 0-1 0 0,1-1 0 0 0,0 0 1 0 0,-1 0-1 0 0,1 0 0 0 0,0-1 1 0 0,0 0-1 0 0,0 0 2 0 0,27 7 71 0 0,17 8 617 0 0,11 1-688 0 0,-38-11 173 0 0,-10-2 27 0 0,0 0 0 0 0,-1 1 0 0 0,6 4-200 0 0,-17-9 64 0 0,-1 0 6 0 0,0 1 30 0 0,0-1-82 0 0,0 1 1 0 0,0 0-1 0 0,0-1 1 0 0,1 1 0 0 0,-1 0-1 0 0,0 0 1 0 0,0-1-1 0 0,0 1 1 0 0,1 0 0 0 0,-1-1-1 0 0,0 1 1 0 0,0 0-1 0 0,1-1 1 0 0,-1 1 0 0 0,1-1-1 0 0,-1 1 1 0 0,1-1-1 0 0,-1 1 1 0 0,1 0-19 0 0,-2-1 64 0 0,-3 0-93 0 0,3 0-183 0 0,1 0-38 0 0,0 0 2 0 0,0 0-36 0 0,-2 0-372 0 0,0-1-6396 0 0,-4-2 61 0 0</inkml:trace>
  <inkml:trace contextRef="#ctx0" brushRef="#br0" timeOffset="7687.429">1255 175 10136 0 0,'-2'0'63'0'0,"1"0"0"0"0,0-1-1 0 0,0 1 1 0 0,0-1 0 0 0,0 1 0 0 0,0-1 0 0 0,-1 0 0 0 0,1 1 0 0 0,0-1 0 0 0,0 0 0 0 0,1 0 0 0 0,-1 0 0 0 0,0 0 0 0 0,0 0-1 0 0,0 0 1 0 0,0-1-63 0 0,-4-4 90 0 0,2 3-61 0 0,3 3-16 0 0,0 0-1 0 0,0 0 1 0 0,-1 0-1 0 0,1 0 1 0 0,0 0-1 0 0,0 0 1 0 0,0-1 0 0 0,-1 1-1 0 0,1 0 1 0 0,0 0-1 0 0,0 0 1 0 0,0-1-1 0 0,-1 1 1 0 0,1 0-1 0 0,0 0 1 0 0,0 0-1 0 0,0-1 1 0 0,0 1-1 0 0,0 0 1 0 0,0 0-1 0 0,-1-1 1 0 0,1 1-1 0 0,0 0 1 0 0,0-1-1 0 0,0 1 1 0 0,0 0-1 0 0,0 0 1 0 0,0-1-1 0 0,0 1 1 0 0,0 0-1 0 0,0 0 1 0 0,0-1-1 0 0,0 1-12 0 0,0 0 71 0 0,1 0-1 0 0,-1 0 0 0 0,0-1 0 0 0,0 1 0 0 0,0 0 1 0 0,0 0-1 0 0,0 0 0 0 0,0 0 0 0 0,0 0 1 0 0,0 0-1 0 0,0 0 0 0 0,0 0 0 0 0,-1 0 0 0 0,1 0 1 0 0,0 0-1 0 0,0-1 0 0 0,0 1 0 0 0,0 0 1 0 0,0 0-1 0 0,0 0 0 0 0,0 0 0 0 0,0 0 0 0 0,0 0 1 0 0,0 0-1 0 0,0 0 0 0 0,0 0 0 0 0,0 0 1 0 0,0 0-1 0 0,0 0 0 0 0,0 0 0 0 0,0 0 1 0 0,0 0-1 0 0,-1 0 0 0 0,1-1 0 0 0,0 1 0 0 0,0 0 1 0 0,0 0-1 0 0,0 0 0 0 0,0 0 0 0 0,0 0 1 0 0,0 0-1 0 0,0 0 0 0 0,0 0 0 0 0,0 0 0 0 0,0 0 1 0 0,-1 0-1 0 0,1 0 0 0 0,0 0 0 0 0,0 0 1 0 0,0 0-1 0 0,0 0 0 0 0,0 0 0 0 0,0 1 0 0 0,0-1 1 0 0,0 0-1 0 0,0 0 0 0 0,0 0 0 0 0,0 0 1 0 0,-1 0-1 0 0,1 0 0 0 0,0 0 0 0 0,0 0 1 0 0,0 0-1 0 0,0 0 0 0 0,0 0 0 0 0,0 0 0 0 0,0 0-70 0 0,-7 2 1695 0 0,7-1-1584 0 0,-1 1-1 0 0,1-1 1 0 0,-1 1-1 0 0,1-1 1 0 0,-1 0 0 0 0,1 1-1 0 0,0-1 1 0 0,0 1-1 0 0,-1-1 1 0 0,1 1-1 0 0,0-1 1 0 0,1 1 0 0 0,-1-1-1 0 0,0 1-110 0 0,-1 11 517 0 0,-3 10-147 0 0,3-14-232 0 0,-1 0 0 0 0,0-1 0 0 0,0 1 0 0 0,-1 0 0 0 0,-1-1-138 0 0,4-6 40 0 0,-1 1 1 0 0,0-1-1 0 0,1 1 0 0 0,-1-1 0 0 0,1 1 0 0 0,0-1 0 0 0,-1 1 0 0 0,1-1 0 0 0,1 3-40 0 0,-1-2 34 0 0,0-1-1 0 0,0 0 1 0 0,0 1-1 0 0,0-1 1 0 0,-1 1-1 0 0,1-1 1 0 0,0 0-1 0 0,-1 1 1 0 0,0-1-1 0 0,0 2-33 0 0,-14 33 177 0 0,13-28-108 0 0,-1-1 0 0 0,-1 0 0 0 0,-3 7-69 0 0,6-13 54 0 0,1 3-33 0 0,0-3 32 0 0,0-2 11 0 0,0 0 2 0 0,0 0 4 0 0,0 0 2 0 0,10-23 396 0 0,7-22-468 0 0,-10 25 87 0 0,-1-11-15 0 0,-5 25-89 0 0,0 1 1 0 0,-1 0-1 0 0,2 0 1 0 0,-1 0-1 0 0,2-4 17 0 0,10-19-18 0 0,1 1 0 0 0,1 1-1 0 0,1 1 1 0 0,2 0 0 0 0,0 1 0 0 0,2 1-1 0 0,2-2 19 0 0,-18 22 0 0 0,0 0-1 0 0,0 0 0 0 0,0 0 0 0 0,1 0 1 0 0,0 0 0 0 0,12-8 42 0 0,-15 10-9 0 0,-1-1 0 0 0,0 1 0 0 0,1 1 0 0 0,0-1 0 0 0,-1 0-1 0 0,1 0 1 0 0,-1 0 0 0 0,1 1 0 0 0,0-1 0 0 0,0 1 0 0 0,-1-1 0 0 0,1 1 0 0 0,0 0 0 0 0,0 0 0 0 0,-1 0 0 0 0,1 0 0 0 0,0 0-1 0 0,0 0 1 0 0,0 0 0 0 0,-1 1 0 0 0,1-1 0 0 0,0 0 0 0 0,0 1 0 0 0,-1 0 0 0 0,1-1 0 0 0,0 1 0 0 0,-1 0 0 0 0,1 0 0 0 0,-1 0-1 0 0,1 0 1 0 0,-1 0 0 0 0,1 1-33 0 0,7 9 104 0 0,-5-7-54 0 0,0 1 1 0 0,0-1-1 0 0,-1 1 1 0 0,1 1-1 0 0,-1-1 1 0 0,-1 0 0 0 0,1 1-1 0 0,1 4-50 0 0,0 8 136 0 0,-1 0 1 0 0,0 0-1 0 0,-2 0 0 0 0,0 0 0 0 0,-1 0 1 0 0,-1 14-137 0 0,-1 17 190 0 0,2-37-142 0 0,-1 0 0 0 0,-1 0 0 0 0,0 0 0 0 0,-1 0 0 0 0,0 0 0 0 0,0-1 0 0 0,-2 1 0 0 0,1-1 0 0 0,-4 5-48 0 0,-1 7 67 0 0,2 0-1 0 0,0 0 1 0 0,1 0-1 0 0,-1 14-66 0 0,-1 2 49 0 0,-16 58 68 0 0,23-89-106 0 0,0-1 0 0 0,0 1 0 0 0,1 0 0 0 0,0-1 0 0 0,0 3-11 0 0,-1 29 71 0 0,1-36-70 0 0,0 0 0 0 0,0 0 1 0 0,0 0-1 0 0,0 1 1 0 0,1-1-1 0 0,0 0 1 0 0,0 3-2 0 0,2 14 11 0 0,10-2 78 0 0,-13-17-170 0 0,0-1-51 0 0,0 0-11 0 0,0 0-153 0 0,0 0-637 0 0,0 0-276 0 0,0 0-1382 0 0,0 0-5307 0 0</inkml:trace>
  <inkml:trace contextRef="#ctx0" brushRef="#br0" timeOffset="8746.197">1688 686 13272 0 0,'0'0'298'0'0,"0"0"46"0"0,0 0 23 0 0,0 0-43 0 0,-1 0-213 0 0,-4-3 34 0 0,4 3 544 0 0,1 0 230 0 0,0 0 45 0 0,0 0-36 0 0,1 0-876 0 0,-1 0 0 0 0,0 0 1 0 0,1 0-1 0 0,-1 1 0 0 0,0-1 1 0 0,1 0-1 0 0,-1 0 0 0 0,0 0 1 0 0,0 1-1 0 0,1-1 0 0 0,-1 0 1 0 0,0 0-1 0 0,0 1 0 0 0,1-1 1 0 0,-1 0-1 0 0,0 1 0 0 0,0-1 1 0 0,0 0-1 0 0,0 1 0 0 0,1-1 1 0 0,-1 0-1 0 0,0 1 0 0 0,0-1 1 0 0,0 1-1 0 0,0-1 0 0 0,0 0 1 0 0,0 1-1 0 0,0-1-52 0 0,1 11 541 0 0,-5 17 436 0 0,3-14-702 0 0,-1-1 1 0 0,-1 0-1 0 0,0 0 1 0 0,-1 4-276 0 0,-2 3 410 0 0,1 0 0 0 0,-2 19-410 0 0,-1 3 349 0 0,6-11-144 0 0,2-26-190 0 0,0 0 0 0 0,0 0 0 0 0,-1 0-1 0 0,0 5-14 0 0,-3 6 102 0 0,2 1 0 0 0,0-1 0 0 0,1 0 0 0 0,1 8-102 0 0,-1-15 24 0 0,1 0 0 0 0,-1 0 0 0 0,-1 1 0 0 0,-1 3-24 0 0,3-13-23 0 0,0 0 0 0 0,0 1 0 0 0,0-1 1 0 0,0 0-1 0 0,0 0 0 0 0,0 0 0 0 0,-1 1 0 0 0,1-1 0 0 0,0 0 0 0 0,0 0 0 0 0,0 0 0 0 0,0 1 0 0 0,-1-1 0 0 0,1 0 0 0 0,0 0 0 0 0,0 0 0 0 0,0 0 1 0 0,-1 0-1 0 0,1 1 0 0 0,0-1 0 0 0,0 0 0 0 0,-1 0 0 0 0,1 0 0 0 0,0 0 0 0 0,0 0 0 0 0,-1 0 0 0 0,1 0 0 0 0,0 0 0 0 0,0 0 0 0 0,-1 0 1 0 0,1 0-1 0 0,0 0 0 0 0,0 0 0 0 0,-1 0 0 0 0,1 0 0 0 0,0 0 0 0 0,0 0 0 0 0,-1 0 0 0 0,1-1 0 0 0,0 1 0 0 0,0 0 0 0 0,-1 0 0 0 0,1 0 0 0 0,0 0 1 0 0,0 0-1 0 0,0-1 0 0 0,-1 1 0 0 0,1 0 0 0 0,0 0 0 0 0,0 0 0 0 0,0-1 23 0 0,1 0-18 0 0,1-1-323 0 0,0 0 1 0 0,0-1-1 0 0,0 1 1 0 0,-1-1 0 0 0,1 0-1 0 0,-1 0 1 0 0,1 1-1 0 0,-1-1 1 0 0,0 0 0 0 0,0 0-1 0 0,0 0 1 0 0,-1-1-1 0 0,1 1 1 0 0,0-3 340 0 0,2-13-2070 0 0</inkml:trace>
  <inkml:trace contextRef="#ctx0" brushRef="#br0" timeOffset="9025.028">1644 683 10680 0 0,'1'-1'-3'0'0,"0"1"79"0"0,0-1 1 0 0,0 0-1 0 0,1 1 0 0 0,-1-1 0 0 0,0 0 1 0 0,0 0-1 0 0,0 0 0 0 0,0 0 0 0 0,-1 0 1 0 0,1 0-1 0 0,0 0 0 0 0,0 0 0 0 0,0 0 1 0 0,-1 0-1 0 0,1-1-76 0 0,0 1 58 0 0,0 0 1 0 0,-1-1-1 0 0,1 1 0 0 0,0 0 0 0 0,0 0 1 0 0,0 0-1 0 0,1 0 0 0 0,-1 0 1 0 0,0 0-1 0 0,0 1 0 0 0,0-1 1 0 0,1 0-1 0 0,-1 1 0 0 0,0-1 0 0 0,1 0 1 0 0,-1 1-1 0 0,0 0 0 0 0,1-1 1 0 0,0 1-59 0 0,25-4 2492 0 0,-24 5-2358 0 0,0-1 0 0 0,0 1 1 0 0,0 0-1 0 0,0 1 0 0 0,0-1 0 0 0,-1 0 1 0 0,1 1-1 0 0,0 0 0 0 0,-1 0-134 0 0,4 1 178 0 0,2 2 272 0 0,1 0 0 0 0,0 1-1 0 0,-1 1 1 0 0,7 6-450 0 0,-11-10 200 0 0,-1 1 1 0 0,0-1 0 0 0,0 1 0 0 0,-1-1 0 0 0,1 1-1 0 0,-1 0 1 0 0,0 0 0 0 0,0 0 0 0 0,0 0 0 0 0,0 1 0 0 0,-1-1-1 0 0,1 3-200 0 0,-2-4 129 0 0,1 0 1 0 0,-1-1-1 0 0,0 1 0 0 0,0 0 0 0 0,-1 0 0 0 0,1 0 0 0 0,0-1 0 0 0,-1 1 0 0 0,0 0 0 0 0,1-1 0 0 0,-1 1 0 0 0,0 0 0 0 0,0-1 0 0 0,-1 1 0 0 0,1-1 1 0 0,-1 1-1 0 0,1-1 0 0 0,-1 0 0 0 0,0 0 0 0 0,1 0 0 0 0,-1 0 0 0 0,0 0 0 0 0,-1 1-129 0 0,-7 5 142 0 0,0-1 1 0 0,0 0-1 0 0,-1 0 1 0 0,-8 3-143 0 0,18-9-3 0 0,-9 4-172 0 0,-1 0 1 0 0,0 0-1 0 0,0-1 0 0 0,-1-1 0 0 0,1 0 0 0 0,-1 0 1 0 0,1-1-1 0 0,-1-1 0 0 0,-10 1 175 0 0,21-2-266 0 0,0-1-1 0 0,1 1 1 0 0,-1 0-1 0 0,0 0 1 0 0,1 0-1 0 0,-1-1 1 0 0,0 1 0 0 0,1 0-1 0 0,-1-1 1 0 0,0 1-1 0 0,1 0 1 0 0,-1-1-1 0 0,1 1 1 0 0,-1-1 0 0 0,1 1-1 0 0,-1-1 1 0 0,1 0 266 0 0,-3-4-6833 0 0</inkml:trace>
  <inkml:trace contextRef="#ctx0" brushRef="#br0" timeOffset="9444.712">1972 436 15144 0 0,'0'0'694'0'0,"0"8"225"0"0,-6 65-53 0 0,4-23 2077 0 0,-5 25-2943 0 0,1-13 1383 0 0,2-22-789 0 0,0-7 446 0 0,2 16-1040 0 0,-3-12 264 0 0,6-30-185 0 0,-1-5 9 0 0,0-2-9 0 0,1-1-73 0 0,-1-1 1 0 0,1 1 0 0 0,-1 0-1 0 0,1 0 1 0 0,0 0 0 0 0,-1-1-1 0 0,1 1 1 0 0,0 0 0 0 0,0 0 0 0 0,0 0-1 0 0,0 1 1 0 0,0-2-7 0 0,2 0-19 0 0,9-14-337 0 0,-1-1 1 0 0,3-6 355 0 0,-2 4-785 0 0,11-15 785 0 0,-19 28-52 0 0,1 1 1 0 0,-1 1-1 0 0,1-1 1 0 0,-1 1-1 0 0,2 0 1 0 0,-1 0-1 0 0,0 0 1 0 0,3-1 51 0 0,-7 5 1 0 0,0-1-1 0 0,0 1 1 0 0,0 0 0 0 0,-1-1-1 0 0,1 1 1 0 0,0 0 0 0 0,0-1 0 0 0,0 1-1 0 0,0 0 1 0 0,0 0 0 0 0,0 0-1 0 0,0 0 1 0 0,0 0 0 0 0,0 0-1 0 0,0 0 1 0 0,0 1 0 0 0,0-1 0 0 0,0 0-1 0 0,-1 0 1 0 0,1 1 0 0 0,0-1-1 0 0,0 0 1 0 0,0 1 0 0 0,0-1-1 0 0,0 1 1 0 0,-1-1 0 0 0,1 1 0 0 0,0 0-1 0 0,0-1 1 0 0,-1 1 0 0 0,1 0-1 0 0,-1-1 1 0 0,1 1 0 0 0,0 0-1 0 0,-1 0 1 0 0,1 0-1 0 0,2 4 218 0 0,0 1 0 0 0,0-1 0 0 0,-1 1 0 0 0,0 0-1 0 0,1 2-217 0 0,0 0 279 0 0,2 9-54 0 0,-1 0-1 0 0,0 0 0 0 0,-1 0 0 0 0,0 5-224 0 0,4 26 495 0 0,-5-44-434 0 0,0 0 1 0 0,0 0-1 0 0,0 0 0 0 0,0-1 0 0 0,1 1 0 0 0,-1-1 1 0 0,1 1-1 0 0,0-1 0 0 0,2 2-61 0 0,-4-4 484 0 0,15-1-697 0 0,-7-1-1275 0 0,-5-4-102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4:4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30 12440 0 0,'9'-9'945'0'0,"-7"8"-828"0"0,-2-2-24 0 0,13-9 202 0 0,-13 12-214 0 0,0 0 0 0 0,0 0 0 0 0,0 0 0 0 0,0 0 0 0 0,0 0 0 0 0,0 0 0 0 0,0 0 0 0 0,0 0 0 0 0,1 0 0 0 0,-1 0 0 0 0,0 0 0 0 0,0 0 0 0 0,0 0 0 0 0,0 0-1 0 0,0 0 1 0 0,0-1 0 0 0,0 1 0 0 0,0 0 0 0 0,0 0 0 0 0,0 0 0 0 0,0 0 0 0 0,0 0 0 0 0,0 0 0 0 0,0 0 0 0 0,0 0 0 0 0,1 0 0 0 0,-1-1 0 0 0,0 1 0 0 0,0 0 0 0 0,0 0 0 0 0,0 0 0 0 0,0 0 0 0 0,0 0-1 0 0,0 0 1 0 0,0 0 0 0 0,0 0 0 0 0,0-1 0 0 0,-1 1 0 0 0,1 0 0 0 0,0 0 0 0 0,0 0 0 0 0,0 0 0 0 0,0 0 0 0 0,0 0 0 0 0,0 0 0 0 0,0 0 0 0 0,0 0 0 0 0,0 0 0 0 0,0-1 0 0 0,0 1 0 0 0,0 0 0 0 0,0 0-1 0 0,0 0 1 0 0,0 0 0 0 0,-1 0 0 0 0,1 0 0 0 0,0 0-81 0 0,-9-1 1493 0 0,-10 3-1055 0 0,3 4-208 0 0,-1 0-1 0 0,1 1 0 0 0,0 0 0 0 0,1 1 0 0 0,0 1 0 0 0,0 1 0 0 0,-5 5-229 0 0,11-8 21 0 0,1 0 0 0 0,1 0 0 0 0,-1 1 0 0 0,1 1 0 0 0,1-1-1 0 0,-1 1 1 0 0,1 0 0 0 0,1 0 0 0 0,0 1 0 0 0,0 0 0 0 0,1 0 0 0 0,0 0-1 0 0,1 0 1 0 0,0 2-21 0 0,1-7 6 0 0,1 1 0 0 0,1 0 1 0 0,-1 0-1 0 0,1 0 0 0 0,0-1 0 0 0,0 1 0 0 0,0 0 0 0 0,1 0 0 0 0,0 0 0 0 0,0-1 0 0 0,1 1 0 0 0,-1-1 0 0 0,1 1 0 0 0,0-1 0 0 0,1 1 0 0 0,1 1-6 0 0,7 14 41 0 0,2-2-1 0 0,0 1 0 0 0,10 9-40 0 0,3 5 18 0 0,-15-19 45 0 0,0 1-1 0 0,-1 0 0 0 0,-1 0 1 0 0,-1 1-1 0 0,0 0 1 0 0,-1 1-1 0 0,0 0 0 0 0,-2 0 1 0 0,3 14-63 0 0,-7-24 105 0 0,0 0 0 0 0,0 0 1 0 0,-1 0-1 0 0,0 0 0 0 0,0 0 1 0 0,-1 0-1 0 0,0-1 0 0 0,0 1 1 0 0,-1 0-1 0 0,0-1 0 0 0,-1 1-105 0 0,2-3 66 0 0,-1 0-1 0 0,-1-1 0 0 0,1 1 1 0 0,-1-1-1 0 0,0 0 0 0 0,0 1 1 0 0,0-1-1 0 0,0-1 1 0 0,-1 1-1 0 0,0 0 0 0 0,1-1 1 0 0,-1 0-1 0 0,-1 0 0 0 0,1 0 1 0 0,-2 1-66 0 0,2-2 64 0 0,1 0 0 0 0,-1 0 0 0 0,0-1 0 0 0,0 1 0 0 0,0-1 0 0 0,0 0 0 0 0,0 0 0 0 0,0-1 0 0 0,0 1 0 0 0,0-1 0 0 0,0 0 0 0 0,0 0 0 0 0,0 0 0 0 0,0-1 0 0 0,0 1 0 0 0,0-1 0 0 0,0 0 0 0 0,0 0 1 0 0,-3-2-65 0 0,3 2 58 0 0,1-1 1 0 0,0 0 0 0 0,0 0 0 0 0,0 0 0 0 0,0 0 0 0 0,0-1 0 0 0,0 1 0 0 0,1-1-1 0 0,-1 0 1 0 0,1 1 0 0 0,-2-4-59 0 0,0-1 94 0 0,0 1 0 0 0,0-1 0 0 0,0 0 0 0 0,-1-7-94 0 0,4 12 8 0 0,1-1-1 0 0,0 1 0 0 0,-1-1 0 0 0,1 1 0 0 0,0 0 0 0 0,1-1 1 0 0,-1 1-1 0 0,0-1 0 0 0,1 1 0 0 0,-1-1 0 0 0,1 1 0 0 0,0-2-7 0 0,14-32 17 0 0,-11 26-21 0 0,-1 4 4 0 0,-1 1 1 0 0,1 0-1 0 0,1 0 1 0 0,-1 0-1 0 0,1 1 0 0 0,-1-1 1 0 0,1 1-1 0 0,1 0 0 0 0,2-3 0 0 0,8-5-89 0 0,1 1 0 0 0,4-2 89 0 0,-17 12-18 0 0,14-9-743 0 0,1 1-1 0 0,1 1 1 0 0,12-4 761 0 0,-11 4-1139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4:45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26 11976 0 0,'-1'-7'659'0'0,"1"6"-256"0"0,0-1-1 0 0,0 0 0 0 0,0 0 0 0 0,-1 1 1 0 0,2-1-1 0 0,-1 0 0 0 0,0 0 0 0 0,0 1 1 0 0,1-2-403 0 0,-1 3 511 0 0,0 0 1 0 0,0 0 0 0 0,0 0 0 0 0,1 1 0 0 0,2 5-248 0 0,0-1 0 0 0,-1 1 0 0 0,1 0 0 0 0,-1 0 0 0 0,0 0 0 0 0,-1 1 0 0 0,1-1 0 0 0,-1 0 0 0 0,0 1 0 0 0,-1 3-264 0 0,6 99-11 0 0,-4-44 481 0 0,4 3-470 0 0,-5-58 143 0 0,7 59 588 0 0,3 0 0 0 0,6 12-731 0 0,-11-64 0 0 0,0-1 0 0 0,1 1 0 0 0,5 7 0 0 0,10 24 0 0 0,-15-32 0 0 0,1 0 0 0 0,0 0 0 0 0,2-1 0 0 0,-1 0 0 0 0,2 0 0 0 0,0-1 0 0 0,1-1 0 0 0,0 0 0 0 0,1 0 0 0 0,0-1 0 0 0,1-1 0 0 0,11 7 0 0 0,-15-12 0 0 0,8 6 0 0 0,0-1 0 0 0,12 5 0 0 0,-24-13 0 0 0,0 0 0 0 0,0-1 0 0 0,0 0 0 0 0,0-1 0 0 0,1 1 0 0 0,-1-1 0 0 0,0 0 0 0 0,1-1 0 0 0,-1 0 0 0 0,6 0 0 0 0,5-1 60 0 0,-7 1-141 0 0,1-1 1 0 0,-1 0 0 0 0,0-1 0 0 0,0 0-1 0 0,1-1 81 0 0,-8 2-257 0 0,1-1 0 0 0,-1 0-1 0 0,1 1 1 0 0,-1-1-1 0 0,0 0 1 0 0,0 0 0 0 0,0-1-1 0 0,0 1 1 0 0,0-1 0 0 0,0 1-1 0 0,-1-1 1 0 0,1 0 0 0 0,-1 0-1 0 0,0 0 1 0 0,2-3 257 0 0,6-14-1534 0 0</inkml:trace>
  <inkml:trace contextRef="#ctx0" brushRef="#br0" timeOffset="473.808">1 383 11976 0 0,'0'0'266'0'0,"0"0"44"0"0,0 0 15 0 0,0 0-26 0 0,3 9-117 0 0,6 25 1776 0 0,0 3 1029 0 0,-8-36-2475 0 0,-1-1-69 0 0,0 0-222 0 0,0 0 166 0 0,0 0 101 0 0,0 0 21 0 0,0-2-226 0 0,1 0-1 0 0,-1-1 1 0 0,1 1-1 0 0,0 0 1 0 0,0 0-1 0 0,-1 0 1 0 0,3-2-283 0 0,2-10 513 0 0,3-21-335 0 0,6-22-191 0 0,-7 21 13 0 0,-6 29 0 0 0,0 1 0 0 0,0 0 0 0 0,0 0 0 0 0,1 0 0 0 0,0 0 0 0 0,2-4 0 0 0,2-6-1 0 0,0 0-1 0 0,0-1 1 0 0,1-13 1 0 0,4-12 76 0 0,-10 40-49 0 0,0-4 123 0 0,1 0 0 0 0,0-1 0 0 0,1 1 0 0 0,0 0 0 0 0,0 1 0 0 0,0-1 0 0 0,0 0 0 0 0,1 1 0 0 0,0 0-1 0 0,0 0 1 0 0,0 0 0 0 0,1 0 0 0 0,1-1-150 0 0,1 3 0 0 0,4 2 0 0 0,-8 3 0 0 0,-2-1 0 0 0,2 0 0 0 0,0 0 0 0 0,0 0 0 0 0,0 0 0 0 0,0 1 0 0 0,-1-1 0 0 0,1 1 0 0 0,0-1 0 0 0,-1 1 0 0 0,0 0 0 0 0,1 0 0 0 0,-1 0 0 0 0,0 1 0 0 0,0-1 0 0 0,0 0 0 0 0,1 2 0 0 0,3 6 0 0 0,0-1 0 0 0,-1 1 0 0 0,3 6 0 0 0,-8-15 0 0 0,3 4 0 0 0,-1-1 0 0 0,1 1 0 0 0,0-1 0 0 0,1 1 0 0 0,-1-1 0 0 0,1 0 0 0 0,0 0 0 0 0,4 4 0 0 0,-1 0 0 0 0,-1 0 0 0 0,3 5 0 0 0,-3-7 0 0 0,-6-6-14 0 0,0 0 0 0 0,1 0 0 0 0,-1 1 0 0 0,0-1 0 0 0,0 0 0 0 0,0 0 0 0 0,1 0 0 0 0,-1 1 0 0 0,0-1 0 0 0,0 0 0 0 0,0 0 0 0 0,0 1 0 0 0,1-1-1 0 0,-1 0 1 0 0,0 0 0 0 0,0 1 0 0 0,0-1 0 0 0,0 0 0 0 0,0 1 0 0 0,0-1 0 0 0,0 0 0 0 0,0 0 0 0 0,0 1 0 0 0,0-1 0 0 0,0 0 0 0 0,0 1 0 0 0,0-1 0 0 0,0 0 0 0 0,0 0 0 0 0,0 1 0 0 0,0-1-1 0 0,0 0 1 0 0,0 1 0 0 0,-1-1 0 0 0,1 0 0 0 0,0 0 0 0 0,0 1 0 0 0,0-1 0 0 0,0 0 0 0 0,-1 0 0 0 0,1 0 0 0 0,0 1 0 0 0,0-1 0 0 0,-1 0 0 0 0,1 0 0 0 0,0 0 0 0 0,0 1 0 0 0,-1-1 14 0 0,1 0-34 0 0,0 0 1 0 0,0 0-1 0 0,0 0 0 0 0,0 0 1 0 0,0 0-1 0 0,0 0 1 0 0,0 0-1 0 0,0 0 1 0 0,0 0-1 0 0,0 0 1 0 0,0 0-1 0 0,0 0 0 0 0,-1 0 1 0 0,1 0-1 0 0,0 0 1 0 0,0 0-1 0 0,0 0 1 0 0,0 0-1 0 0,0 0 1 0 0,0 0-1 0 0,0 0 0 0 0,0 0 1 0 0,0 0-1 0 0,0 0 1 0 0,0 1-1 0 0,0-1 1 0 0,0 0-1 0 0,0 0 1 0 0,0 0-1 0 0,0 0 0 0 0,0 0 1 0 0,0 0-1 0 0,0 0 1 0 0,0 0-1 0 0,0 0 1 0 0,0 0-1 0 0,0 0 1 0 0,0 0-1 0 0,0 0 0 0 0,0 1 1 0 0,0-1-1 0 0,0 0 1 0 0,0 0-1 0 0,0 0 1 0 0,0 0-1 0 0,0 0 1 0 0,0 0-1 0 0,0 0 0 0 0,0 0 1 0 0,0 0-1 0 0,0 0 1 0 0,0 0-1 0 0,0 0 1 0 0,0 0-1 0 0,0 0 1 0 0,0 0-1 0 0,0 1 0 0 0,0-1 1 0 0,0 0-1 0 0,1 0 34 0 0,7 4-2709 0 0,-6-4-4797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4:4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0 713 11976 0 0,'0'0'266'0'0,"0"0"44"0"0,0 0 15 0 0,0 0-26 0 0,1 1-198 0 0,3 2 48 0 0,-2-1 245 0 0,1 0-1 0 0,-1 0 0 0 0,1 0 1 0 0,0-1-1 0 0,0 1 1 0 0,-1-1-1 0 0,1 0 1 0 0,0 0-1 0 0,0 0 0 0 0,0 0 1 0 0,0 0-1 0 0,1-1 1 0 0,-1 1-1 0 0,0-1 0 0 0,2 0-393 0 0,-3-1 165 0 0,0 1-1 0 0,0-1 1 0 0,0 0-1 0 0,0 0 1 0 0,0 0-1 0 0,0-1 1 0 0,0 1-1 0 0,0 0 1 0 0,0-1-1 0 0,-1 1 1 0 0,1-1-1 0 0,-1 1 1 0 0,1-1-1 0 0,-1 0 1 0 0,0 1-1 0 0,1-1 1 0 0,-1 0-1 0 0,0 0 1 0 0,0-1-165 0 0,2-3 175 0 0,-1 1 0 0 0,1-2 0 0 0,-1 1 0 0 0,-1 0 0 0 0,1 0 0 0 0,-1-2-175 0 0,2-2 4 0 0,0-1-1 0 0,0 2 0 0 0,1-1 1 0 0,0 0-1 0 0,5-7-3 0 0,-3 4 0 0 0,0 0-1 0 0,3-10 1 0 0,-3 2 0 0 0,2-2 0 0 0,-2 0 0 0 0,-1-2 0 0 0,10-29 0 0 0,-2 11 0 0 0,-9 26 60 0 0,33-126 811 0 0,-37 140-913 0 0,1 0 0 0 0,0 0 1 0 0,0 1-1 0 0,1-1 0 0 0,-1 0 1 0 0,0 1-1 0 0,1-1 0 0 0,0 1 0 0 0,-1 0 1 0 0,1-1-1 0 0,0 1 0 0 0,0 0 0 0 0,0 0 1 0 0,0 0-1 0 0,1 1 0 0 0,-1-1 1 0 0,1 0 41 0 0,-2 2 4 0 0,-1-1 0 0 0,0 1 1 0 0,1 0-1 0 0,-1 0 1 0 0,0 0-1 0 0,1 0 1 0 0,-1 0-1 0 0,0 0 1 0 0,1 0-1 0 0,-1 0 0 0 0,0-1 1 0 0,1 1-1 0 0,-1 0 1 0 0,0 1-1 0 0,1-1 1 0 0,-1 0-1 0 0,0 0 1 0 0,1 0-1 0 0,-1 0 0 0 0,0 0 1 0 0,1 0-1 0 0,-1 0 1 0 0,0 0-1 0 0,1 1 1 0 0,-1-1-1 0 0,0 0 1 0 0,1 0-1 0 0,-1 0 0 0 0,0 1 1 0 0,0-1-1 0 0,1 0 1 0 0,-1 0-1 0 0,0 1 1 0 0,0-1-1 0 0,1 0 0 0 0,-1 0 1 0 0,0 1-1 0 0,0-1 1 0 0,0 0-1 0 0,0 1 1 0 0,1-1-1 0 0,-1 0 1 0 0,0 1-1 0 0,0-1 0 0 0,0 1-3 0 0,0-1 35 0 0,14 25 339 0 0,-1 2 1 0 0,-1-1 0 0 0,-1 1 0 0 0,4 20-376 0 0,4 6 23 0 0,-3-3-725 0 0,-6-21-524 0 0,8 19 1226 0 0,-15-41 52 0 0,0-1 1 0 0,1 0-1 0 0,-1 0 0 0 0,1-1 0 0 0,1 1 0 0 0,-1 0-52 0 0,-2-5 32 0 0,0 1-1 0 0,0 0 0 0 0,-1 0 0 0 0,1 0 1 0 0,0-1-1 0 0,1 1 0 0 0,-1-1 0 0 0,0 0 1 0 0,0 0-1 0 0,0 0 0 0 0,1 0 1 0 0,-1 0-1 0 0,1 0 0 0 0,-1 0 0 0 0,1-1 1 0 0,-1 1-1 0 0,1-1 0 0 0,-1 0-31 0 0,1 0 73 0 0,0-1 0 0 0,0 0 0 0 0,-1 0-1 0 0,1 0 1 0 0,-1-1 0 0 0,1 1 0 0 0,-1 0-1 0 0,1-1 1 0 0,-1 0 0 0 0,0 1 0 0 0,0-1 0 0 0,1 0-1 0 0,-1 0 1 0 0,-1 0 0 0 0,1-1-73 0 0,7-5 24 0 0,-3 1-24 0 0,1 0 0 0 0,-2 0 0 0 0,1 0 0 0 0,-1 0 0 0 0,0-1 0 0 0,0 0 0 0 0,-1-1 0 0 0,-2 4 0 0 0,0 0 0 0 0,0 0 0 0 0,-1-1 0 0 0,1 1 0 0 0,-1-4 0 0 0,6-21 0 0 0,8-12 0 0 0,-3-1 0 0 0,-1-2 0 0 0,17-58 0 0 0,-26 96 0 0 0,4-21 0 0 0,-1 0 0 0 0,-1 0 0 0 0,-1-25 0 0 0,-5 32 0 0 0,3 47-1173 0 0,0 0-1365 0 0,-1 0 0 0 0,-2 3 2538 0 0,-1-2-1535 0 0</inkml:trace>
  <inkml:trace contextRef="#ctx0" brushRef="#br0" timeOffset="310.5">746 535 15664 0 0,'1'0'72'0'0,"-1"-1"1"0"0,1 1-1 0 0,0-1 1 0 0,-1 1-1 0 0,1-1 1 0 0,0 1-1 0 0,-1 0 1 0 0,1-1-1 0 0,0 1 1 0 0,0 0-1 0 0,-1-1 1 0 0,1 1-1 0 0,0 0 1 0 0,0 0 0 0 0,0 0-1 0 0,-1 0 1 0 0,1 0-1 0 0,0 0-72 0 0,0 1 96 0 0,0-1-1 0 0,0 1 1 0 0,-1 0-1 0 0,1 0 1 0 0,0-1-1 0 0,-1 1 1 0 0,1 0-1 0 0,-1 0 1 0 0,1 0-1 0 0,-1 0 1 0 0,1 0-1 0 0,-1 0 1 0 0,1 0-1 0 0,-1 1-95 0 0,1 3 319 0 0,0 0-1 0 0,-1 1 1 0 0,1-1 0 0 0,-1 0-1 0 0,0 1 1 0 0,-1-1-1 0 0,1 0 1 0 0,-1 1 0 0 0,0-1-1 0 0,-1 0 1 0 0,0 2-319 0 0,2-4 76 0 0,-7 22 873 0 0,4-15-721 0 0,1 0-1 0 0,0 0 1 0 0,-1 7-228 0 0,3-8 0 0 0,-1 0 0 0 0,0 0 0 0 0,-1 0 0 0 0,0-1 0 0 0,0 1 0 0 0,-1-1 0 0 0,0 1 0 0 0,2-8 76 0 0,0 1 0 0 0,1-1 0 0 0,-1 1-1 0 0,1-1 1 0 0,-1 1 0 0 0,1 0 0 0 0,0-1 0 0 0,0 1-1 0 0,0-1 1 0 0,0 1 0 0 0,0 0 0 0 0,0-1 0 0 0,0 1-1 0 0,0 0 1 0 0,0-1 0 0 0,1 1 0 0 0,-1-1-1 0 0,1 1 1 0 0,0 1-76 0 0,-1-2 443 0 0,0-1-449 0 0,0 1 1 0 0,0-1-1 0 0,1 0 0 0 0,-1 1 1 0 0,0-1-1 0 0,0 0 1 0 0,1 1-1 0 0,-1-1 0 0 0,0 0 1 0 0,0 1-1 0 0,1-1 0 0 0,-1 0 1 0 0,0 0-1 0 0,1 1 1 0 0,-1-1-1 0 0,0 0 0 0 0,1 0 1 0 0,-1 0-1 0 0,0 0 1 0 0,1 0-1 0 0,-1 1 0 0 0,1-1 1 0 0,-1 0-1 0 0,0 0 0 0 0,1 0 1 0 0,-1 0-1 0 0,1 0 1 0 0,-1 0-1 0 0,0 0 0 0 0,1 0 1 0 0,-1 0-1 0 0,1 0 0 0 0,-1-1 1 0 0,0 1-1 0 0,1 0 1 0 0,-1 0-1 0 0,0 0 0 0 0,1 0 1 0 0,-1 0-1 0 0,0-1 1 0 0,1 1-1 0 0,-1 0 6 0 0,24-30-1858 0 0,-19 25 1137 0 0,0 0 0 0 0,-1 0 0 0 0,0 0 0 0 0,0-1 0 0 0,0 0 0 0 0,-1 0 0 0 0,2-3 721 0 0,4-15-6821 0 0</inkml:trace>
  <inkml:trace contextRef="#ctx0" brushRef="#br0" timeOffset="572.453">843 235 19351 0 0,'0'0'439'0'0,"-17"9"1242"0"0,-19 2-241 0 0,36-10-997 0 0,0 4-294 0 0,0-4-235 0 0,0 1-1 0 0,0-1 0 0 0,0 0 0 0 0,1 0 0 0 0,-1 1 1 0 0,0-1-1 0 0,1 0 0 0 0,-1 0 0 0 0,1 1 1 0 0,-1-1-1 0 0,1 0 0 0 0,-1 0 0 0 0,1 0 1 0 0,0 0-1 0 0,0 0 87 0 0,6 6-3903 0 0,-5-5 1589 0 0,6 5-4567 0 0</inkml:trace>
  <inkml:trace contextRef="#ctx0" brushRef="#br0" timeOffset="2212.03">1473 224 10624 0 0,'0'0'241'0'0,"0"0"38"0"0,0 0 10 0 0,0 0-33 0 0,14-4 860 0 0,-11 4 7022 0 0,-10 1-7982 0 0,0 1 0 0 0,-1-1 1 0 0,1 0-1 0 0,0 0 0 0 0,-1-1 0 0 0,1 0 0 0 0,-1-1 0 0 0,1 1 0 0 0,-1-2-156 0 0,-25 0 259 0 0,13 2-204 0 0,0-1 0 0 0,1-2 0 0 0,0 0 0 0 0,-10-3-55 0 0,19 5 24 0 0,1-1-1 0 0,-1 2 0 0 0,-6-1-23 0 0,-14-1 97 0 0,23 2-23 0 0,0 0 1 0 0,-1 0-1 0 0,1 0 1 0 0,-1 1-1 0 0,1 0 1 0 0,0 1-1 0 0,-1-1 1 0 0,1 1-1 0 0,0 1 0 0 0,0-1 1 0 0,1 1-1 0 0,-4 2-74 0 0,9-4 13 0 0,-1 1 0 0 0,0-1 0 0 0,1 1 0 0 0,0-1 0 0 0,-1 1 0 0 0,1-1 0 0 0,0 1-1 0 0,0 0 1 0 0,-1 1-13 0 0,-6 8 20 0 0,4-7-36 0 0,1 1 0 0 0,-1-1 0 0 0,1 1 0 0 0,0 0 0 0 0,1 0 0 0 0,-1 1 0 0 0,1-1 0 0 0,0 0 0 0 0,0 3 16 0 0,-11 52-209 0 0,10-44 186 0 0,-6 61-57 0 0,9-67 80 0 0,0 0 0 0 0,1 0 0 0 0,0-1 0 0 0,1 3 0 0 0,0 3 0 0 0,-1-10 0 0 0,0-1 0 0 0,0 0 0 0 0,0 1 0 0 0,1-1 0 0 0,-1 0 0 0 0,1 0 0 0 0,0 0 0 0 0,0 0 0 0 0,1-1 0 0 0,-1 1 0 0 0,1 0 0 0 0,1 1 0 0 0,2 3 0 0 0,-4-5 0 0 0,1 0 0 0 0,-1 0 0 0 0,1 0 0 0 0,0-1 0 0 0,0 1 0 0 0,0-1 0 0 0,0 1 0 0 0,1-1 0 0 0,-1 0 0 0 0,1 0 0 0 0,-1-1 0 0 0,1 1 0 0 0,0-1 0 0 0,-1 1 0 0 0,1-1 0 0 0,0 0 0 0 0,0-1 0 0 0,0 1 0 0 0,0-1 0 0 0,0 0 0 0 0,3 0 0 0 0,9 0 0 0 0,1-2 0 0 0,-1 0 0 0 0,0-1 0 0 0,11-3 0 0 0,-6 1 0 0 0,-13 4-6 0 0,-1-1 0 0 0,1-1 0 0 0,0 1 0 0 0,-1-1 0 0 0,0-1 0 0 0,3 0 7 0 0,-7 1 33 0 0,1 1 0 0 0,-1 0 0 0 0,0-1 0 0 0,1 0 0 0 0,-1 1 0 0 0,-1-1 0 0 0,1 0 1 0 0,0-1-1 0 0,-1 1 0 0 0,1 0 0 0 0,-1-1 0 0 0,0 0 0 0 0,0 0-34 0 0,6-11 760 0 0,-6 13-720 0 0,-1 0-1 0 0,1-1 1 0 0,-1 1-1 0 0,0 0 1 0 0,0-1 0 0 0,0 1-1 0 0,0-1 1 0 0,0 1 0 0 0,-1-1-1 0 0,1 1 1 0 0,-1-1-1 0 0,1 1 1 0 0,-1-1 0 0 0,0 0-1 0 0,0 1 1 0 0,0-1 0 0 0,0 1-1 0 0,-1-1 1 0 0,1 0 0 0 0,-1 1-1 0 0,0-2-39 0 0,0 1 1 0 0,0 0 0 0 0,0 1-1 0 0,-1-1 1 0 0,1 1 0 0 0,-1-1-1 0 0,0 1 1 0 0,1 0-1 0 0,-1 0 1 0 0,0 0 0 0 0,0-1-1 0 0,0 2 1 0 0,-1-1 0 0 0,0-1-1 0 0,-4-1-17 0 0,0 0 1 0 0,0 0-1 0 0,0 1 0 0 0,-1 0 17 0 0,-3-2-87 0 0,7 4-34 0 0,-1 0 0 0 0,0 0 0 0 0,0 1 0 0 0,1-1 0 0 0,-1 1 0 0 0,0 0 0 0 0,0 0 0 0 0,0 1 0 0 0,1-1 1 0 0,-1 1-1 0 0,0 0 0 0 0,0 0 0 0 0,1 1 0 0 0,-1-1 0 0 0,1 1 0 0 0,-1 0 0 0 0,-1 1 121 0 0,5-2-217 0 0,0 1 0 0 0,1-1 0 0 0,-1 0 0 0 0,0 0 0 0 0,0 0 0 0 0,1 0 0 0 0,-1 1 0 0 0,0-1 0 0 0,1 0 0 0 0,-1 1 0 0 0,1-1 0 0 0,-1 2 217 0 0,0 2-1233 0 0,-3 1-361 0 0</inkml:trace>
  <inkml:trace contextRef="#ctx0" brushRef="#br0" timeOffset="2510.65">1639 582 19895 0 0,'0'0'455'0'0,"0"9"605"0"0,0 6-568 0 0,0-6-413 0 0,0 1 0 0 0,0-1 0 0 0,-1 1-1 0 0,0-1 1 0 0,-1 0 0 0 0,-2 8-79 0 0,-2 6 260 0 0,5-17-152 0 0,-1 0 1 0 0,0-1 0 0 0,0 1 0 0 0,0 0 0 0 0,-1 0-1 0 0,-2 3-108 0 0,0 5 213 0 0,5-13-219 0 0,0 0 1 0 0,0 1 0 0 0,-1-1-1 0 0,1 0 1 0 0,0 0 0 0 0,-1 0-1 0 0,1 0 1 0 0,-1 0 0 0 0,1 0-1 0 0,-1-1 1 0 0,1 1 0 0 0,-1 0-1 0 0,0 0 1 0 0,1 0-1 0 0,-1 0 1 0 0,0-1 0 0 0,0 1-1 0 0,0 0 1 0 0,0-1 0 0 0,1 1-1 0 0,-1-1 1 0 0,0 1 0 0 0,0-1-1 0 0,0 1 1 0 0,-1-1 5 0 0,2 1-680 0 0,-11-21-7097 0 0,0 9 1340 0 0</inkml:trace>
  <inkml:trace contextRef="#ctx0" brushRef="#br0" timeOffset="2797.72">1644 388 18367 0 0,'0'0'422'0'0,"-9"-5"1007"0"0,-3 0-1194 0 0,11 4 121 0 0,1 1-312 0 0,0 0 0 0 0,0 0-1 0 0,0 0 1 0 0,0 0 0 0 0,-1 0 0 0 0,1 0 0 0 0,0 0 0 0 0,0 0 0 0 0,0 0 0 0 0,-1 0 0 0 0,1 0 0 0 0,0 0 0 0 0,0 0 0 0 0,0 0-1 0 0,0 0 1 0 0,-1 0 0 0 0,1 0 0 0 0,0 0 0 0 0,0 0 0 0 0,0 0 0 0 0,0 0 0 0 0,-1 0 0 0 0,1 0 0 0 0,0 0 0 0 0,0 1-1 0 0,0-1 1 0 0,0 0 0 0 0,0 0 0 0 0,-1 0 0 0 0,1 0 0 0 0,0 0 0 0 0,0 0-44 0 0,1 3 150 0 0,-1 0-1 0 0,1 0 1 0 0,-1 0-1 0 0,0 0 1 0 0,0 0-1 0 0,0 0 1 0 0,0 0 0 0 0,0 0-1 0 0,0 0-149 0 0,-9 26-2449 0 0,22-20 709 0 0,-13-8 1522 0 0,1-1 0 0 0,0 1 0 0 0,0-1 0 0 0,-1 1 0 0 0,1-1 0 0 0,0 1 0 0 0,0-1 0 0 0,0 0 0 0 0,0 1 0 0 0,0-1 0 0 0,-1 0 0 0 0,1 0 0 0 0,0 0 0 0 0,0 0 0 0 0,0 0 0 0 0,0 0-1 0 0,0 0 1 0 0,0 0 0 0 0,0 0 0 0 0,0 0 0 0 0,0 0 0 0 0,0-1 0 0 0,-1 1 0 0 0,2 0 218 0 0,1-1-324 0 0,12-2-1722 0 0</inkml:trace>
  <inkml:trace contextRef="#ctx0" brushRef="#br0" timeOffset="3169.772">1851 399 13824 0 0,'1'1'99'0'0,"1"1"0"0"0,-1-1 0 0 0,1 0 0 0 0,-1 1 1 0 0,0-1-1 0 0,0 1 0 0 0,0-1 0 0 0,0 1 0 0 0,0 0 1 0 0,0-1-1 0 0,0 1 0 0 0,0 0 0 0 0,0 0 1 0 0,-1 0-1 0 0,1 0 0 0 0,-1 0 0 0 0,0 0 0 0 0,1 0-99 0 0,0 9 768 0 0,0-1-1 0 0,-1 1 1 0 0,0 1-768 0 0,1 20 1454 0 0,1-9-901 0 0,-1 0 0 0 0,-1 0 0 0 0,-1 0 0 0 0,-2 0 0 0 0,-4 21-553 0 0,5-32 268 0 0,-1 5 296 0 0,-1-1 0 0 0,-4 11-564 0 0,-1 3-8 0 0,0-3 8 0 0,8-27-1 0 0,1-3 1 0 0,1-5-132 0 0,7-16-1198 0 0,2 0 0 0 0,1 1 0 0 0,5-9 1330 0 0,-6 13 107 0 0,-2 4-787 0 0,1 0 0 0 0,0 1 0 0 0,1 0 0 0 0,1 0 1 0 0,0 2-1 0 0,0-1 0 0 0,1 1 0 0 0,1 1 0 0 0,12-9 680 0 0,2 8 43 0 0,-16 12 3612 0 0,-12 14-1930 0 0,-1-6-1353 0 0,-1-1-1 0 0,0 1 0 0 0,0-1 1 0 0,-1 0-1 0 0,0 0 0 0 0,0-1 1 0 0,-1 1-1 0 0,1-1 0 0 0,-5 4-371 0 0,-15 23 1198 0 0,7-9-1025 0 0,13-20-173 0 0,0 2 0 0 0,0-1 0 0 0,1 0 0 0 0,0 1 0 0 0,0-1 0 0 0,0 1 0 0 0,0 0-1 0 0,1 0 1 0 0,-1 3 0 0 0,3-8 0 0 0,0 0 0 0 0,0 0 0 0 0,0 0 0 0 0,0 0 0 0 0,0 0 0 0 0,0 0 0 0 0,1 0 0 0 0,-1 0 0 0 0,0 0 0 0 0,1 0 0 0 0,-1-1 0 0 0,0 1 0 0 0,1 0 0 0 0,-1 0 0 0 0,1 0 0 0 0,-1-1 0 0 0,1 1 0 0 0,0 0 0 0 0,-1 0 0 0 0,1-1 0 0 0,0 1 0 0 0,0-1 0 0 0,-1 1 0 0 0,1 0 0 0 0,0-1 0 0 0,0 1 0 0 0,0-1 0 0 0,0 0 0 0 0,3 3 0 0 0,1 1 0 0 0,0-1 0 0 0,0 1 0 0 0,1-1 0 0 0,-1 0 0 0 0,1-1 0 0 0,4 2 0 0 0,-6-2 0 0 0,34 11 89 0 0,-25-9 401 0 0,-1 0 0 0 0,1 1-1 0 0,-1 1 1 0 0,3 2-490 0 0,20 5 0 0 0,-18-9 374 0 0,-3 0-4568 0 0,-20-6 3174 0 0,0 2-4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4:5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11720 0 0,'0'0'532'0'0,"0"0"-4"0"0,6 0 171 0 0,-5 2 3827 0 0,-2 8-3976 0 0,0 0 1 0 0,-2 0 0 0 0,1 0 0 0 0,-1 0-1 0 0,0 0 1 0 0,-1-1 0 0 0,-4 7-551 0 0,-7 23 1043 0 0,13-33-913 0 0,-8 26 97 0 0,-2 1 1 0 0,-1-2 0 0 0,-2 0-1 0 0,-2 1-227 0 0,11-19 90 0 0,-1 0-1 0 0,-3 11-89 0 0,-7 15 131 0 0,-19 21-45 0 0,35-57-38 0 0,1 1-46 0 0,0-3-56 0 0,0-1-10 0 0,0-6-90 0 0,1 0 0 0 0,0 0 0 0 0,1 0 0 0 0,-1 1 0 0 0,1-1 0 0 0,1 0 0 0 0,-1 1 0 0 0,3-5 154 0 0,4-10-325 0 0,-2 2-44 0 0,-2 0 0 0 0,2-12 369 0 0,0-1-474 0 0,-1 9 195 0 0,2-8-591 0 0,1 0-1 0 0,11-25 871 0 0,-18 51 9 0 0,-1 0 27 0 0,1 1 1 0 0,0-1-1 0 0,-1 1 0 0 0,1 0 0 0 0,0-1 1 0 0,1 1-1 0 0,-1 0 0 0 0,0 0 1 0 0,1 1-1 0 0,0-1 0 0 0,0 0-36 0 0,-2 2 245 0 0,0 1-207 0 0,1 0 0 0 0,-1 0-1 0 0,0 0 1 0 0,1 0 0 0 0,-1 0-1 0 0,0 0 1 0 0,0 1 0 0 0,1-1-1 0 0,-1 0 1 0 0,0 1-1 0 0,0-1 1 0 0,0 1 0 0 0,1-1-1 0 0,-1 1 1 0 0,0 0 0 0 0,0 0-1 0 0,0-1-37 0 0,4 6 83 0 0,1 0 0 0 0,-1 1 0 0 0,-1-1 0 0 0,1 1-1 0 0,1 4-82 0 0,13 18 418 0 0,-1-3 64 0 0,6 13-482 0 0,-15-24-23 0 0,0 0 0 0 0,1 0 1 0 0,0-1-1 0 0,1 0 0 0 0,1-1 1 0 0,12 10 22 0 0,-15-16-70 0 0,0 1 1 0 0,0 0-1 0 0,-1 1 0 0 0,0 0 1 0 0,0 0-1 0 0,4 8 70 0 0,-10-14 113 0 0,0 0 1 0 0,1 0-1 0 0,-1 0 0 0 0,1-1 0 0 0,0 1 0 0 0,1 0-113 0 0,4 4 697 0 0,-7-6-254 0 0,-5 13-224 0 0,2-12-177 0 0,0 0-1 0 0,0 0 1 0 0,0 0 0 0 0,-1 0 0 0 0,1 0 0 0 0,-1-1 0 0 0,0 1 0 0 0,1-1 0 0 0,-1 0 0 0 0,0 1 0 0 0,0-1 0 0 0,0-1 0 0 0,-1 1-42 0 0,-45 7 801 0 0,17-4-691 0 0,13-1 95 0 0,0-1 0 0 0,0-1 0 0 0,-14-1-205 0 0,18 0 187 0 0,-21 2 77 0 0,18-1-315 0 0,0-1-1 0 0,-17-1 52 0 0,31 1-143 0 0,0-1 0 0 0,-1 1-1 0 0,1-1 1 0 0,0 0 0 0 0,0-1-1 0 0,0 1 1 0 0,1 0 0 0 0,-1-1 0 0 0,0 0-1 0 0,0 0 1 0 0,1 0 0 0 0,-1-1-1 0 0,1 1 1 0 0,-2-3 143 0 0,5 4-1451 0 0,3-4-421 0 0</inkml:trace>
  <inkml:trace contextRef="#ctx0" brushRef="#br0" timeOffset="608.123">521 322 15664 0 0,'7'-11'1571'0'0,"-7"6"-1323"0"0,1 0-1 0 0,-1 1 1 0 0,2-1-1 0 0,-1 0 0 0 0,0 1 1 0 0,1-1-1 0 0,0 1 0 0 0,0-1 1 0 0,0 1-1 0 0,1 0 1 0 0,1-2-248 0 0,4-7 505 0 0,2 0-1 0 0,0 1 1 0 0,1 0-505 0 0,-7 8 177 0 0,0 0-1 0 0,0 0 0 0 0,1 0 0 0 0,-1 0 0 0 0,1 1 1 0 0,0 0-1 0 0,0 0 0 0 0,0 0 0 0 0,1 1 0 0 0,0-1-176 0 0,-2 2 18 0 0,0 0 0 0 0,-1 0 0 0 0,1 0 0 0 0,0 1 0 0 0,-1-1 0 0 0,1 1-1 0 0,0 0 1 0 0,0 0 0 0 0,-1 0 0 0 0,1 1 0 0 0,0-1 0 0 0,0 1 0 0 0,-1 0 0 0 0,1 0-1 0 0,0 0 1 0 0,1 1-18 0 0,-2 0 1 0 0,0 0 0 0 0,-1 0 0 0 0,1 0-1 0 0,-1 0 1 0 0,1 0 0 0 0,-1 0 0 0 0,0 1 0 0 0,0-1-1 0 0,0 1 1 0 0,0-1 0 0 0,0 1 0 0 0,1 2-1 0 0,0 2-25 0 0,0-1 0 0 0,0 1 0 0 0,-1-1-1 0 0,1 1 1 0 0,-1 2 25 0 0,0 3 75 0 0,-1 0 0 0 0,0-1 0 0 0,-1 1-1 0 0,0 0 1 0 0,-1-1 0 0 0,0 1-1 0 0,-1-1 1 0 0,0 1 0 0 0,-1-1 0 0 0,0 0-1 0 0,-1 0 1 0 0,0 0 0 0 0,-1 0 0 0 0,0-1-1 0 0,-1 1 1 0 0,0-1 0 0 0,-6 7-75 0 0,12-17 69 0 0,0-1-59 0 0,1 0 0 0 0,-1-1 0 0 0,1 1 0 0 0,0 0-1 0 0,0-1 1 0 0,-1 1 0 0 0,1 0 0 0 0,0 0 0 0 0,0 0 0 0 0,0 0 0 0 0,1 0-1 0 0,-1 0 1 0 0,1-1-10 0 0,1-1 8 0 0,72-76-72 0 0,-38 37-190 0 0,3 1-1 0 0,34-25 255 0 0,-25 32-547 0 0,-34 26 379 0 0,-15 7 174 0 0,1 1-1 0 0,-1 0 1 0 0,0 0-1 0 0,0 0 0 0 0,1-1 1 0 0,-1 1-1 0 0,0 0 1 0 0,1 0-1 0 0,-1 0 1 0 0,0 0-1 0 0,0 0 0 0 0,1 0 1 0 0,-1 0-1 0 0,0 0 1 0 0,1 0-1 0 0,-1 0 1 0 0,0 0-1 0 0,1 0 1 0 0,-1 0-1 0 0,0 0 0 0 0,1 0 1 0 0,-1 0-1 0 0,0 0 1 0 0,0 0-1 0 0,1 0 1 0 0,-1 0-1 0 0,0 0 0 0 0,1 0 1 0 0,-1 1-1 0 0,0-1 1 0 0,0 0-1 0 0,1 0 1 0 0,-1 0-1 0 0,0 1 0 0 0,0-1 1 0 0,1 0-1 0 0,-1 0 1 0 0,0 1-1 0 0,0-1 1 0 0,0 0-1 0 0,0 0 0 0 0,1 1 1 0 0,-1-1-1 0 0,0 0 1 0 0,0 1-1 0 0,0-1 1 0 0,0 0-1 0 0,0 0 1 0 0,0 1-1 0 0,0-1-5 0 0,0 15 911 0 0,-1-14-726 0 0,-2 15-132 0 0,-1 0 1 0 0,-1-1-1 0 0,-1 0 0 0 0,-6 13-53 0 0,5-12 213 0 0,-9 18 60 0 0,12-27-232 0 0,0 1 0 0 0,1-1 0 0 0,0 1 0 0 0,0 0 0 0 0,0 0 0 0 0,1 0 0 0 0,1 0 0 0 0,-1 0 0 0 0,1 0 1 0 0,0 2-42 0 0,1-6 13 0 0,0 0 0 0 0,0 0 0 0 0,1 0 0 0 0,-1-1 0 0 0,1 1 1 0 0,0 0-1 0 0,0 0 0 0 0,0-1 0 0 0,0 1 0 0 0,0-1 0 0 0,2 2-13 0 0,-2-3 4 0 0,0-1-1 0 0,0 1 0 0 0,1-1 1 0 0,-1 0-1 0 0,0 1 0 0 0,1-1 1 0 0,-1 0-1 0 0,1 0 0 0 0,-1 0 1 0 0,1 0-1 0 0,0 0 0 0 0,-1 0 1 0 0,1 0-1 0 0,0-1 0 0 0,0 1 1 0 0,0-1-1 0 0,0 1 0 0 0,-1-1 1 0 0,1 0-1 0 0,0 0 0 0 0,0 1 1 0 0,0-1-1 0 0,1-1-3 0 0,16 0-92 0 0,-1-1-1 0 0,0-1 1 0 0,0 0 0 0 0,0-2 0 0 0,-1 0 0 0 0,1-1 0 0 0,3-2 92 0 0,10-4-486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4:5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11976 0 0,'0'0'546'0'0,"0"0"-10"0"0,0 14-225 0 0,-2 5 599 0 0,-1 1 0 0 0,0 0-1 0 0,-2-1 1 0 0,0 0 0 0 0,-1 0 0 0 0,-3 4-910 0 0,-2 10 655 0 0,-17 64 725 0 0,28-94-1332 0 0,-2 4 83 0 0,0 0 1 0 0,1-1-1 0 0,0 1 1 0 0,1 0-1 0 0,-1 0 0 0 0,2 1-131 0 0,-1-7 90 0 0,0-1 19 0 0,0 0-17 0 0,1-1-71 0 0,0 0-1 0 0,0 0 1 0 0,0-1 0 0 0,0 1 0 0 0,0 0-1 0 0,0 0 1 0 0,0-1 0 0 0,0 1 0 0 0,0 0-1 0 0,-1-1-20 0 0,2-1 50 0 0,10-22 182 0 0,-2 4-162 0 0,-4 10 56 0 0,-1 0 0 0 0,0-1 0 0 0,-1 1 0 0 0,0-1 1 0 0,2-10-127 0 0,-3 12-53 0 0,0-1 0 0 0,0 1 0 0 0,1 0 0 0 0,0 0 0 0 0,0 1 0 0 0,1-1 1 0 0,1 1-1 0 0,2-3 53 0 0,-4 6-24 0 0,0 1-1 0 0,0 0 1 0 0,1 0 0 0 0,0 0 0 0 0,0 0 0 0 0,0 1 0 0 0,0-1 0 0 0,1 2 0 0 0,-1-1 0 0 0,1 0 0 0 0,0 1 0 0 0,0 0-1 0 0,1 1 1 0 0,0-1 24 0 0,-3 2 25 0 0,3-2-41 0 0,1 1 0 0 0,0 1-1 0 0,-1-1 1 0 0,1 1 0 0 0,0 1 16 0 0,-6-1 44 0 0,1 1-1 0 0,-1 1 1 0 0,0-1-1 0 0,0 0 1 0 0,1 1 0 0 0,-1-1-1 0 0,0 1 1 0 0,0-1-1 0 0,1 1 1 0 0,-1 0 0 0 0,0 0-1 0 0,0 0 1 0 0,0 0-1 0 0,0 1 1 0 0,0-1 0 0 0,-1 0-1 0 0,1 1 1 0 0,0-1-1 0 0,0 2-43 0 0,4 3 20 0 0,-1 1-1 0 0,0 0 1 0 0,0 0-1 0 0,-1 0 1 0 0,1 1-1 0 0,-2-1 1 0 0,1 1-1 0 0,-1 0 1 0 0,0 0-1 0 0,-1 1 1 0 0,0-1-1 0 0,0 0 1 0 0,-1 1-1 0 0,0-1 1 0 0,0 1-1 0 0,-1 5-19 0 0,-1 4 171 0 0,-1-1-1 0 0,0 1 0 0 0,-2-1 0 0 0,0 0 1 0 0,0 0-1 0 0,-2 0 0 0 0,-2 4-170 0 0,3-3 71 0 0,4-13-57 0 0,0-1 0 0 0,-1 1-1 0 0,1-1 1 0 0,-1 1 0 0 0,0-1-1 0 0,0 0 1 0 0,0 1 0 0 0,-1-1 0 0 0,0-1-1 0 0,-2 5-13 0 0,-10 8-5181 0 0,15-16 3394 0 0</inkml:trace>
  <inkml:trace contextRef="#ctx0" brushRef="#br0" timeOffset="1758.197">575 316 5528 0 0,'-19'-2'1853'0'0,"19"2"-1691"0"0,1 0-1 0 0,-1 0 1 0 0,0 0 0 0 0,0-1-1 0 0,0 1 1 0 0,1 0 0 0 0,-1 0-1 0 0,0 0 1 0 0,0 0 0 0 0,0 0 0 0 0,0 0-1 0 0,1-1 1 0 0,-1 1 0 0 0,0 0-1 0 0,0 0 1 0 0,0 0 0 0 0,0 0-1 0 0,0-1 1 0 0,0 1 0 0 0,1 0-1 0 0,-1 0 1 0 0,0 0 0 0 0,0-1-1 0 0,0 1 1 0 0,0 0 0 0 0,0 0-1 0 0,0 0 1 0 0,0-1 0 0 0,0 1-1 0 0,0 0 1 0 0,0 0 0 0 0,0 0-1 0 0,0-1 1 0 0,0 1 0 0 0,0 0-1 0 0,0 0 1 0 0,0 0 0 0 0,0-1-162 0 0,0-2 4962 0 0,6 7-4139 0 0,-5-1-758 0 0,1-1 0 0 0,-1 1 0 0 0,0-1 1 0 0,1 1-1 0 0,-1 0 0 0 0,0-1 0 0 0,-1 1 0 0 0,1 0 0 0 0,0 0 0 0 0,-1 0 0 0 0,0 0 0 0 0,0-1 1 0 0,0 1-1 0 0,0 0 0 0 0,0 0 0 0 0,-1 3-65 0 0,0 4 277 0 0,0 0 0 0 0,-2 0-1 0 0,1 0 1 0 0,-2 3-277 0 0,-1 0 70 0 0,-1 0 0 0 0,0-1 0 0 0,-1 0 0 0 0,-4 5-70 0 0,-13 24 354 0 0,17-26-328 0 0,1-4 10 0 0,0 0 0 0 0,2 0 0 0 0,-1 1 0 0 0,0 5-36 0 0,4-12 11 0 0,2-3 32 0 0,-1-1-38 0 0,1 0 0 0 0,0 0 1 0 0,0 0-1 0 0,0 0 1 0 0,0 0-1 0 0,0 0 0 0 0,0 0 1 0 0,0 0-1 0 0,0 0 1 0 0,1-1-1 0 0,-1 1 0 0 0,0-1 1 0 0,0 1-1 0 0,1-1 1 0 0,-1 1-1 0 0,0-1 0 0 0,1 1 1 0 0,-1-1-1 0 0,0 0 1 0 0,1 0-6 0 0,4 1 46 0 0,1 1 67 0 0,0-1 0 0 0,0 0 0 0 0,0 0 0 0 0,1-1 0 0 0,-1 0 0 0 0,0 0 0 0 0,0-1-1 0 0,0 0 1 0 0,5-1-113 0 0,-9 1 0 0 0,-1 1 0 0 0,0 0 0 0 0,1 0 0 0 0,-1 0 0 0 0,1 1 0 0 0,-1-1 0 0 0,0 0 0 0 0,2 1 0 0 0,22 3 0 0 0,3 3 0 0 0,-23-5 0 0 0,1-1 0 0 0,-1 1 0 0 0,1-1 0 0 0,-1-1 0 0 0,2 1 0 0 0,87-1-2048 0 0,-93 0 143 0 0,-2 0-3071 0 0,0 0-1310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5:07.75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163 39 14744 0 0,'0'0'1136'0'0,"0"0"-571"0"0,1 2 384 0 0,19 32 2956 0 0,-14-18-3399 0 0,0 0-1 0 0,2 11-505 0 0,6 10 772 0 0,-10-28-545 0 0,-1 1 0 0 0,0 0 0 0 0,0-1 0 0 0,1 7-227 0 0,-1-1 257 0 0,1 0 1 0 0,0 0-1 0 0,3 5-257 0 0,3 9 189 0 0,0 1-30 0 0,-5-18-117 0 0,-1 0 0 0 0,-1 0 0 0 0,0 1 0 0 0,0-1 0 0 0,-1 1 0 0 0,-1 5-42 0 0,-1-16-39 0 0,0-1 1 0 0,0 1-1 0 0,-1-1 1 0 0,1 1-1 0 0,-1-1 0 0 0,1 0 1 0 0,-1 1-1 0 0,0-1 1 0 0,0 1-1 0 0,1-1 0 0 0,-1 0 1 0 0,0 0-1 0 0,0 0 1 0 0,0 1-1 0 0,0-1 1 0 0,-2 1 38 0 0,-6 4-6706 0 0,3-5-1045 0 0</inkml:trace>
  <inkml:trace contextRef="#ctx0" brushRef="#br0" timeOffset="252.964">0 178 16927 0 0,'0'0'778'0'0,"9"0"254"0"0,10 4-1031 0 0,120 22 1795 0 0,-115-23-1526 0 0,-1-1 1 0 0,1-1-1 0 0,0-1 0 0 0,20-3-270 0 0,-17 0 129 0 0,-5 1-160 0 0,0-1 0 0 0,4-3 31 0 0,-18 4-531 0 0,-1 0 1 0 0,1 0-1 0 0,-1-1 0 0 0,0-1 1 0 0,0 1-1 0 0,0-1 0 0 0,-1 0 1 0 0,2-1 530 0 0,11-10-1693 0 0</inkml:trace>
  <inkml:trace contextRef="#ctx0" brushRef="#br0" timeOffset="616.355">487 0 13360 0 0,'0'0'1026'0'0,"1"2"-598"0"0,2 11 5 0 0,-1-5 6 0 0,0 0 0 0 0,0 0-1 0 0,0 6-438 0 0,7 61 775 0 0,-4-42 784 0 0,-1 1 1 0 0,-2 11-1560 0 0,-9 106 3118 0 0,4-116-2584 0 0,3-33-432 0 0,0-2 5 0 0,-5-14 101 0 0,4 10-201 0 0,1 1 0 0 0,-1-1 0 0 0,1 0-1 0 0,0 1 1 0 0,1-1 0 0 0,-1 0 0 0 0,1 1 0 0 0,-1-1 0 0 0,1 0 0 0 0,0 1 0 0 0,1-1-7 0 0,17-39-358 0 0,-6 16-85 0 0,-5 5-110 0 0,-5 13 419 0 0,0 1-1 0 0,1-1 1 0 0,-1 0 0 0 0,2 1 0 0 0,-1 0-1 0 0,1 0 1 0 0,1 0 0 0 0,-1 1-1 0 0,2-1 135 0 0,5 0 18 0 0,-11 7 63 0 0,15 7 124 0 0,2 20-13 0 0,-13-18-89 0 0,0 0 0 0 0,-1 0 1 0 0,0 1-1 0 0,-1-1 0 0 0,1 1 0 0 0,-1 0 0 0 0,-1 0 0 0 0,1 3-103 0 0,-1-3 79 0 0,3 10 57 0 0,-5-14-105 0 0,1 0 0 0 0,1 0-1 0 0,-1 0 1 0 0,1 0-1 0 0,0 0 1 0 0,0 0-1 0 0,0 0 1 0 0,1-1-1 0 0,0 1 1 0 0,0-1 0 0 0,0 0-1 0 0,0 0 1 0 0,1 0-1 0 0,1 2-30 0 0,-4-6-44 0 0,0 1 1 0 0,0-1-1 0 0,0 1 0 0 0,0-1 0 0 0,0 1 1 0 0,-1-1-1 0 0,1 1 0 0 0,0-1 0 0 0,0 0 1 0 0,0 1-1 0 0,0-1 0 0 0,1 0 0 0 0,-1 0 0 0 0,0 0 1 0 0,0 0-1 0 0,0 0 0 0 0,0 0 0 0 0,0 0 1 0 0,0 0-1 0 0,0-1 0 0 0,0 1 0 0 0,0 0 1 0 0,0 0-1 0 0,0-1 0 0 0,0 0 44 0 0,1 1-684 0 0,0-1 0 0 0,-1 0 1 0 0,1 0-1 0 0,-1 0 0 0 0,0 0 0 0 0,1 0 1 0 0,-1 0-1 0 0,0 0 0 0 0,0 0 0 0 0,0-1 1 0 0,1 1 683 0 0,4-10-6644 0 0</inkml:trace>
  <inkml:trace contextRef="#ctx0" brushRef="#br0" timeOffset="976.423">893 183 10592 0 0,'1'1'77'0'0,"0"-1"1"0"0,-1 1 0 0 0,1-1-1 0 0,0 1 1 0 0,0 0 0 0 0,-1-1-1 0 0,1 1 1 0 0,0 0 0 0 0,0 0-1 0 0,-1-1 1 0 0,1 1 0 0 0,-1 0 0 0 0,1 0-1 0 0,-1 0 1 0 0,1 0 0 0 0,-1 0-78 0 0,6 9 1078 0 0,-5-9-926 0 0,-1 0 0 0 0,1 0 0 0 0,-1 0 0 0 0,1-1 0 0 0,-1 1 0 0 0,1 0 0 0 0,-1 0 0 0 0,0 0 0 0 0,0 0 0 0 0,1 0 0 0 0,-1 0 0 0 0,0 0-1 0 0,0 0 1 0 0,0 0 0 0 0,0 0 0 0 0,0 1-152 0 0,1 11 1543 0 0,20 34 387 0 0,-10-21-1070 0 0,-8-18-439 0 0,1 1 0 0 0,-1-1-1 0 0,1 7-420 0 0,-2-6 172 0 0,1 0-1 0 0,1 0 1 0 0,0-1 0 0 0,0 0-1 0 0,0 0 1 0 0,2 1-172 0 0,13 28 254 0 0,-19-36-202 0 0,0-1-138 0 0,0 0-984 0 0,1-1-4060 0 0,5-3-1747 0 0</inkml:trace>
  <inkml:trace contextRef="#ctx0" brushRef="#br0" timeOffset="1286.275">964 78 12896 0 0,'0'0'1152'0'0,"0"0"-928"0"0,0-3-224 0 0,0 3 0 0 0,-2-6 1192 0 0,2 6 191 0 0,0 0 41 0 0,0 0 8 0 0,0 0-1168 0 0,0 0-264 0 0,0 0 0 0 0,0 0 0 0 0,6 12 0 0 0,-3-4 0 0 0,-3-8 0 0 0,6 9 0 0 0,7-1-928 0 0,-4 0-192 0 0</inkml:trace>
  <inkml:trace contextRef="#ctx0" brushRef="#br0" timeOffset="1287.275">1467 108 6912 0 0,'-19'1'744'0'0,"0"6"2788"0"0,13-5-2071 0 0,1 0 0 0 0,-1 1 1 0 0,1 0-1 0 0,0-1 0 0 0,-1 2 0 0 0,-2 1-1461 0 0,-6 6 429 0 0,8-7-336 0 0,0 0 0 0 0,1 0 1 0 0,-1 1-1 0 0,1-1 0 0 0,0 1 0 0 0,0 1 1 0 0,1-1-1 0 0,0 1 0 0 0,-3 4-93 0 0,5-6 9 0 0,0 0 0 0 0,0 0-1 0 0,0-1 1 0 0,1 2-1 0 0,0-1 1 0 0,0 0-1 0 0,0 0 1 0 0,0 0 0 0 0,1 0-1 0 0,-1 1 1 0 0,1-1-1 0 0,0 0 1 0 0,1 0-1 0 0,-1 1 1 0 0,1-1 0 0 0,0 0-1 0 0,0 0 1 0 0,0 0-1 0 0,0 0 1 0 0,1 0 0 0 0,-1 0-1 0 0,1 0 1 0 0,1 1-9 0 0,6 8 34 0 0,0-1 0 0 0,1-1 0 0 0,0 0 0 0 0,1 0 0 0 0,2 1-34 0 0,-11-10 36 0 0,-1-1-1 0 0,1 1 1 0 0,0 0-1 0 0,-1-1 0 0 0,1 1 1 0 0,-1 0-1 0 0,0 0 1 0 0,1 0-1 0 0,-1 0 1 0 0,0 1-1 0 0,0-1 0 0 0,-1 0 1 0 0,1 0-1 0 0,0 1 1 0 0,-1-1-1 0 0,1 0 1 0 0,-1 1-1 0 0,0-1 0 0 0,0 0 1 0 0,0 1-1 0 0,0-1 1 0 0,0 0-1 0 0,0 1 1 0 0,-1-1-1 0 0,1 1 0 0 0,-1-1 1 0 0,1 0-1 0 0,-1 0 1 0 0,0 1-1 0 0,0-1 1 0 0,0 0-1 0 0,0 0 0 0 0,-1 0 1 0 0,1 0-1 0 0,-1 0 1 0 0,1 0-1 0 0,-1-1 1 0 0,1 1-1 0 0,-1 0 0 0 0,0-1 1 0 0,0 1-1 0 0,0-1-35 0 0,-11 6 155 0 0,-1 0-1 0 0,1-1 1 0 0,-1-1 0 0 0,-1 0-1 0 0,1-1 1 0 0,-7 1-155 0 0,-20 6 168 0 0,35-9-415 0 0,0-1-1 0 0,0 1 0 0 0,1-1 0 0 0,-1-1 1 0 0,0 1-1 0 0,0-1 0 0 0,0 0 1 0 0,0-1-1 0 0,-1 1 248 0 0,-6-1-7890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5:06.18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32 100 13824 0 0,'-1'-2'1061'0'0,"-7"-17"-598"0"0,7 17-321 0 0,1 0 0 0 0,-1 0 0 0 0,1 0 0 0 0,-1 1 0 0 0,0-1 0 0 0,0 0 0 0 0,0 0 1 0 0,0 1-1 0 0,0-1 0 0 0,0 0 0 0 0,0 1 0 0 0,0-1 0 0 0,-1 1 0 0 0,0-1-142 0 0,2 2 137 0 0,0 0 0 0 0,-1 0-1 0 0,1 0 1 0 0,0 0 0 0 0,0 0 0 0 0,0 1 0 0 0,-1-1 0 0 0,1 0-1 0 0,0 0 1 0 0,0 0 0 0 0,0 0 0 0 0,-1 1 0 0 0,1-1 0 0 0,0 0 0 0 0,0 0-1 0 0,0 0 1 0 0,0 0 0 0 0,0 1 0 0 0,-1-1 0 0 0,1 0 0 0 0,0 0 0 0 0,0 1-1 0 0,0-1 1 0 0,0 0 0 0 0,0 0 0 0 0,0 0 0 0 0,0 1 0 0 0,0-1-1 0 0,0 0 1 0 0,0 0 0 0 0,0 1 0 0 0,0-1 0 0 0,0 0 0 0 0,0 1-137 0 0,-2 18 741 0 0,1 22-1196 0 0,1-41 474 0 0,0 1-19 0 0,0 12 0 0 0,0 0 0 0 0,0-1 0 0 0,1 1 0 0 0,1-1 0 0 0,0 1 0 0 0,1-1 0 0 0,0 0 0 0 0,1 2 0 0 0,6 11-3 0 0,-5-11 26 0 0,1-1-1 0 0,1 1 0 0 0,5 8-22 0 0,-10-19-2 0 0,2 3 20 0 0,0 0 0 0 0,0 0 0 0 0,0 0 0 0 0,1-1 0 0 0,-1 0 0 0 0,1 0 0 0 0,5 4-18 0 0,-7-7 22 0 0,0 0 0 0 0,0 0 0 0 0,0 0 0 0 0,0-1-1 0 0,0 1 1 0 0,0-1 0 0 0,0 1 0 0 0,1-1 0 0 0,-1 0 0 0 0,1 0-22 0 0,-2-1 18 0 0,0 0 0 0 0,0 0 1 0 0,0 0-1 0 0,0 0 0 0 0,0 0 0 0 0,0-1 1 0 0,-1 1-1 0 0,1 0 0 0 0,0-1 1 0 0,0 0-1 0 0,0 1 0 0 0,0-1 1 0 0,0 0-1 0 0,0 0 0 0 0,-1 0 1 0 0,1 0-1 0 0,0 0 0 0 0,0-1-18 0 0,1-1 40 0 0,0 0 0 0 0,-1 0-1 0 0,1 0 1 0 0,-1-1 0 0 0,1 1-1 0 0,-1-1 1 0 0,0 1-1 0 0,0-1 1 0 0,-1 0 0 0 0,1 0-1 0 0,-1 1 1 0 0,0-1 0 0 0,0 0-1 0 0,0-2-39 0 0,11-28 200 0 0,-10 25-167 0 0,-2 8-29 0 0,0-1 0 0 0,1 1 0 0 0,-1-1 0 0 0,0 1 0 0 0,1-1-1 0 0,-1 1 1 0 0,1 0 0 0 0,0-1 0 0 0,-1 1 0 0 0,1-1 0 0 0,0 0-4 0 0,0 1-80 0 0,-1 1 3 0 0,4 9-91 0 0,1 5 72 0 0,2 3-11 0 0,0 1-1 0 0,1 10 108 0 0,-5-20-6 0 0,-1 0 0 0 0,1 0-1 0 0,0-1 1 0 0,1 0 0 0 0,0 1 0 0 0,0-1-1 0 0,0-1 1 0 0,1 1 0 0 0,0-1 0 0 0,1 0 0 0 0,-1 0-1 0 0,7 5 7 0 0,-11-10 6 0 0,0 0-1 0 0,0 0 0 0 0,0-1 1 0 0,0 1-1 0 0,0 0 0 0 0,1-1 1 0 0,-1 1-1 0 0,0-1 0 0 0,0 1 1 0 0,1-1-1 0 0,-1 1 0 0 0,0-1 1 0 0,0 0-1 0 0,1 0 0 0 0,-1 0 1 0 0,0 0-1 0 0,1 0 0 0 0,-1 0 1 0 0,0 0-1 0 0,1 0 0 0 0,-1 0 1 0 0,0-1-1 0 0,0 1 0 0 0,1-1 1 0 0,-1 1-1 0 0,0-1 0 0 0,0 1 1 0 0,0-1-1 0 0,1 1 0 0 0,-1-1 1 0 0,0 0-1 0 0,0 0 0 0 0,0 0 1 0 0,0 1-1 0 0,0-1 0 0 0,0-1-5 0 0,4-3 162 0 0,0-1-1 0 0,0 0 1 0 0,-1-1-1 0 0,0 1 1 0 0,3-6-162 0 0,-4 7 87 0 0,2-5 25 0 0,0 0 0 0 0,-1-1 0 0 0,0 1 1 0 0,-1-1-1 0 0,0 0 0 0 0,-1 0 0 0 0,1-6-112 0 0,-3 5 44 0 0,0 0-1 0 0,-1 0 0 0 0,0 1 0 0 0,0-1 1 0 0,-2-3-44 0 0,0 0 29 0 0,1 1 0 0 0,1-13-29 0 0,0 23 9 0 0,1 0 1 0 0,-1 0-1 0 0,0 1 1 0 0,0-1-1 0 0,0 0 0 0 0,-1-2-9 0 0,1 2 0 0 0,0 1-1 0 0,0 0 1 0 0,0-1-1 0 0,0 1 1 0 0,0-1-1 0 0,1-2 1 0 0,1-1 146 0 0,2 7-2378 0 0,-3 0-1147 0 0,2 4 1852 0 0</inkml:trace>
  <inkml:trace contextRef="#ctx0" brushRef="#br0" timeOffset="299.809">575 175 13360 0 0,'0'0'1026'0'0,"0"0"-519"0"0,0 9 1315 0 0,1-1-1242 0 0,0 0-1 0 0,0 0 0 0 0,1 0 1 0 0,0 0-1 0 0,2 6-579 0 0,-1-7 330 0 0,-1 1 0 0 0,0 0 0 0 0,0 0 0 0 0,-1 0 0 0 0,0 6-330 0 0,5 34 1690 0 0,-2-18-1028 0 0,10 42 135 0 0,-11-62-784 0 0,-2-7-12 0 0,0-1 0 0 0,-1 0 0 0 0,1 0 0 0 0,-1 1 0 0 0,1-1 0 0 0,-1 0 1 0 0,0 1-1 0 0,0-1 0 0 0,0 1-1 0 0,0 2-1409 0 0,-1-11-233 0 0,-5-5 122 0 0</inkml:trace>
  <inkml:trace contextRef="#ctx0" brushRef="#br0" timeOffset="616.539">650 17 10136 0 0,'0'0'464'0'0,"0"-11"168"0"0,-3 6-344 0 0,3 5 1206 0 0,0 0 518 0 0,0 0 100 0 0,0 0-243 0 0,0 0-1105 0 0,0 0-482 0 0,0 0-98 0 0,0 0-32 0 0,0 0-47 0 0,0 0-17 0 0,0 0-7 0 0,0 0-35 0 0,6 13-1824 0 0,0-7-5025 0 0</inkml:trace>
  <inkml:trace contextRef="#ctx0" brushRef="#br0" timeOffset="881.031">821 30 14712 0 0,'2'2'72'0'0,"0"-1"0"0"0,0 1 0 0 0,0 0 1 0 0,0-1-1 0 0,-1 1 0 0 0,1 0 0 0 0,-1 0 1 0 0,1 0-1 0 0,-1 0 0 0 0,0 0 0 0 0,1 0 0 0 0,-1 1 1 0 0,0-1-1 0 0,0 0 0 0 0,-1 1 0 0 0,1-1 1 0 0,0 0-1 0 0,-1 1 0 0 0,0-1 0 0 0,1 1 1 0 0,-1-1-1 0 0,0 1-72 0 0,5 23 188 0 0,-1-13 170 0 0,-1 0 0 0 0,0 0 1 0 0,-1 1-1 0 0,-1-1 0 0 0,0 1 0 0 0,-1-1 1 0 0,0 1-1 0 0,-1-1 0 0 0,-1 1 0 0 0,-2 11-358 0 0,2-13 298 0 0,1 0 0 0 0,0 0 0 0 0,1 2-298 0 0,-2 22 330 0 0,1-17-208 0 0,1-15-110 0 0,0 1-1 0 0,-1-1 0 0 0,1 0 0 0 0,-1 0 0 0 0,1 1 0 0 0,-1-1 0 0 0,-1 2-11 0 0,-3 9 82 0 0,-3 6 276 0 0,8-21-485 0 0,0 1-1 0 0,-1-1 0 0 0,1 1 1 0 0,0-1-1 0 0,-1 1 0 0 0,1-1 1 0 0,-1 1-1 0 0,1-1 1 0 0,-1 1-1 0 0,1-1 0 0 0,-1 0 1 0 0,1 1-1 0 0,-1-1 0 0 0,1 0 1 0 0,-1 0-1 0 0,0 1 0 0 0,1-1 1 0 0,-1 0-1 0 0,1 0 0 0 0,-1 0 1 0 0,0 1-1 0 0,1-1 0 0 0,-1 0 128 0 0,-6 0-1120 0 0</inkml:trace>
  <inkml:trace contextRef="#ctx0" brushRef="#br0" timeOffset="882.031">709 216 16128 0 0,'0'0'365'0'0,"0"0"56"0"0,0 0 24 0 0,7 1 77 0 0,2 1-464 0 0,1 1 0 0 0,-1 1 0 0 0,5 2-58 0 0,27 9 507 0 0,-21-10-79 0 0,-12-2-326 0 0,0-1 1 0 0,-1 0 0 0 0,1-1-1 0 0,0 0 1 0 0,0 0-1 0 0,0 0 1 0 0,-1-1-1 0 0,1 0 1 0 0,0-1-1 0 0,1 0-102 0 0,2-1-351 0 0,-1-1 1 0 0,1 0-1 0 0,0-1 0 0 0,-1 0 0 0 0,5-3 351 0 0,-2-1-902 0 0</inkml:trace>
  <inkml:trace contextRef="#ctx0" brushRef="#br0" timeOffset="1270.841">1055 6 9216 0 0,'0'0'706'0'0,"3"8"930"0"0,6 35 3453 0 0,7 25-4375 0 0,-10-43 653 0 0,3 24-1367 0 0,-5-22 1219 0 0,5 18-1219 0 0,13 50 1183 0 0,-21-89-1052 0 0,0 0-1 0 0,0 0 1 0 0,0 0 0 0 0,-1 0-1 0 0,0 0 1 0 0,0 2-131 0 0,0 8 107 0 0,0-15-43 0 0,1-2 17 0 0,3-1-34 0 0,-1 0 0 0 0,-1-1 0 0 0,1 1 0 0 0,0-1 0 0 0,0 0 0 0 0,-1 0 0 0 0,0 0 0 0 0,1 0 0 0 0,-1 0 0 0 0,0 0-47 0 0,17-38-22 0 0,-3 5-210 0 0,-2 10 24 0 0,-5 8 62 0 0,0 1 0 0 0,10-11 146 0 0,-18 26 15 0 0,1-1 0 0 0,1 1 1 0 0,-1-1-1 0 0,0 1 0 0 0,1 0 0 0 0,-1 0 0 0 0,1 0 0 0 0,-1 1 1 0 0,1-1-1 0 0,0 0 0 0 0,0 1 0 0 0,0 0 0 0 0,1-1-15 0 0,-3 2 4 0 0,-1 0 0 0 0,1-1 0 0 0,0 1 0 0 0,-1 0 0 0 0,1 0 0 0 0,0 0 0 0 0,0-1 0 0 0,-1 1 0 0 0,1 0 0 0 0,0 0 0 0 0,-1 0 0 0 0,1 0 0 0 0,0 0 0 0 0,-1 1 0 0 0,1-1 0 0 0,0 0 0 0 0,0 0 0 0 0,-1 0 0 0 0,1 0 0 0 0,0 1 0 0 0,-1-1 0 0 0,1 0 0 0 0,0 1-4 0 0,0 0 11 0 0,0 0 1 0 0,0 0-1 0 0,1 0 1 0 0,-1 1 0 0 0,0-1-1 0 0,-1 0 1 0 0,1 0-1 0 0,0 1 1 0 0,0-1-1 0 0,0 1 1 0 0,-1-1-12 0 0,3 6 50 0 0,0 1 1 0 0,-1-1-1 0 0,0 1 0 0 0,0 2-50 0 0,-1-6 10 0 0,2 18 301 0 0,0 0 1 0 0,-1 15-312 0 0,0 2 107 0 0,-1-34-145 0 0,-1 0-1 0 0,1-1 1 0 0,0 1-1 0 0,1 0 1 0 0,-1-1-1 0 0,1 1 1 0 0,0-1-1 0 0,1 3 39 0 0,-2-5-273 0 0,0 0-1 0 0,1 0 1 0 0,-1 0 0 0 0,1 0 0 0 0,-1-1-1 0 0,1 1 1 0 0,-1 0 0 0 0,1-1-1 0 0,0 1 1 0 0,0-1 0 0 0,2 1 273 0 0,8 2-7261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5:09.99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185 25 14280 0 0,'8'2'1956'0'0,"-4"1"-1475"0"0,-4-3-392 0 0,1 1 0 0 0,-1-1 1 0 0,0 1-1 0 0,0-1 0 0 0,0 1 1 0 0,0-1-1 0 0,0 0 0 0 0,-1 1 0 0 0,1-1 1 0 0,0 1-1 0 0,0-1 0 0 0,0 1 1 0 0,0-1-1 0 0,0 0 0 0 0,-1 1 0 0 0,1-1 1 0 0,0 1-1 0 0,0-1 0 0 0,-1 0 1 0 0,1 1-90 0 0,0-1 250 0 0,-1 2-165 0 0,1-1 0 0 0,0 1 0 0 0,0-1 1 0 0,0 1-1 0 0,0-1 0 0 0,0 1 0 0 0,1-1 0 0 0,-1 1 1 0 0,0-1-1 0 0,1 1 0 0 0,-1-1 0 0 0,0 0 0 0 0,1 1 1 0 0,0-1-86 0 0,3 16 53 0 0,-5-12-44 0 0,1 0-1 0 0,-1 0 1 0 0,0 0-1 0 0,0 0 1 0 0,0 0-1 0 0,-1 0-8 0 0,0 0 40 0 0,1-1-1 0 0,-1 0 1 0 0,1 1 0 0 0,1-1-1 0 0,-1 1 1 0 0,1-1 0 0 0,-1 1-1 0 0,1 0-39 0 0,1 1 49 0 0,-1-2-5 0 0,1 1-1 0 0,-1-1 1 0 0,0 0 0 0 0,0 1 0 0 0,-1-1 0 0 0,1 1 0 0 0,-1-1 0 0 0,-1 3-44 0 0,-2 4 119 0 0,3-7-68 0 0,-1-1 0 0 0,1 0 0 0 0,0 0 0 0 0,0 1 0 0 0,1-1 0 0 0,-1 1 0 0 0,1-1 0 0 0,-1 1 0 0 0,1 2-51 0 0,1 6 116 0 0,0-7-54 0 0,-1 0 0 0 0,1 0 0 0 0,-1 1 0 0 0,-1-1 0 0 0,1 0 0 0 0,-1 0 0 0 0,1 1 0 0 0,-2-1 0 0 0,1 0 0 0 0,-2 3-62 0 0,1-1 22 0 0,1-1 0 0 0,-1 1 0 0 0,1-1 0 0 0,0 1 1 0 0,1 0-1 0 0,-1-1 0 0 0,1 1 0 0 0,1 0 0 0 0,-1-1 0 0 0,1 1 1 0 0,1 4-23 0 0,-2-9 7 0 0,0 1-1 0 0,0 0 1 0 0,0 0 0 0 0,0-1 0 0 0,-1 1 0 0 0,1 0 0 0 0,-1-1 0 0 0,0 1-1 0 0,-1 2-6 0 0,1-2 8 0 0,1-1 0 0 0,-1 1 0 0 0,0 0 0 0 0,1 0 0 0 0,-1-1 0 0 0,1 1 0 0 0,0 0 0 0 0,0 0 0 0 0,0 0-8 0 0,1 7 12 0 0,-1-9-15 0 0,1 1 0 0 0,-1 0-1 0 0,0-1 1 0 0,0 1 0 0 0,1-1-1 0 0,-1 1 1 0 0,0 0 0 0 0,-1-1 0 0 0,1 1-1 0 0,0 0 1 0 0,0-1 0 0 0,-1 1-1 0 0,1-1 1 0 0,-1 1 0 0 0,1-1 0 0 0,-1 1-1 0 0,0-1 1 0 0,1 1 0 0 0,-1-1-1 0 0,0 0 1 0 0,0 1 0 0 0,0-1 0 0 0,0 0-1 0 0,-1 0 4 0 0,-3 6-598 0 0,-1-1 1 0 0,-1 0-1 0 0,1 0 0 0 0,-1-1 0 0 0,0 0 0 0 0,0 0 0 0 0,-5 2 598 0 0,-15 2-1487 0 0</inkml:trace>
  <inkml:trace contextRef="#ctx0" brushRef="#br0" timeOffset="393.595">0 309 14256 0 0,'0'0'322'0'0,"0"0"45"0"0,0 0 20 0 0,0 0-38 0 0,5 2-214 0 0,51 7 411 0 0,-30-4 122 0 0,0-1 0 0 0,1-2 0 0 0,0 0-668 0 0,8-2 293 0 0,-12 1-194 0 0,1-1 0 0 0,-1-1 0 0 0,0-2 0 0 0,0 0 0 0 0,0-1-99 0 0,4 0 46 0 0,-23 4-39 0 0,1-1 1 0 0,-1 1-1 0 0,0-1 1 0 0,0 0-1 0 0,0 0 1 0 0,0 0-1 0 0,1-1 1 0 0,-2 1-1 0 0,1-1 1 0 0,0 0-1 0 0,2-2-7 0 0,-2 2 15 0 0,0-1 0 0 0,1 1 0 0 0,-1 0 0 0 0,0 0 0 0 0,3 0-15 0 0,-3 0-5 0 0,-1 1 1 0 0,1 0-1 0 0,-1-1 1 0 0,1 0-1 0 0,-1 0 0 0 0,0 0 1 0 0,0 0-1 0 0,0-1 0 0 0,3-1 5 0 0,-2 0-34 0 0,0 0 0 0 0,1 0 0 0 0,0 1-1 0 0,-1-1 1 0 0,2 1 34 0 0,2-2-49 0 0,-8 5 47 0 0,1 0-1 0 0,-1 0 0 0 0,0-1 0 0 0,1 1 0 0 0,-1 0 0 0 0,0 0 1 0 0,0 0-1 0 0,1 0 0 0 0,-1-1 0 0 0,0 1 0 0 0,1 0 0 0 0,-1 0 0 0 0,0-1 1 0 0,0 1-1 0 0,0 0 0 0 0,1 0 0 0 0,-1-1 0 0 0,0 1 0 0 0,0 0 1 0 0,0-1-1 0 0,0 1 0 0 0,0 0 0 0 0,0-1 0 0 0,1 1 0 0 0,-1 0 0 0 0,0 0 1 0 0,0-1-1 0 0,0 1 0 0 0,0 0 0 0 0,0-1 0 0 0,0 1 0 0 0,0 0 1 0 0,0-1-1 0 0,0 1 0 0 0,0 0 0 0 0,-1-1 0 0 0,1 1 0 0 0,0 0 0 0 0,0-1 1 0 0,0 1-1 0 0,0 0 0 0 0,0-1 0 0 0,-1 1 0 0 0,1 0 0 0 0,0 0 3 0 0,0-1-4 0 0,0 1-1 0 0,-1 0 1 0 0,1-1-1 0 0,0 1 1 0 0,0 0-1 0 0,0-1 1 0 0,0 1-1 0 0,-1 0 1 0 0,1-1-1 0 0,0 1 1 0 0,0 0-1 0 0,0-1 1 0 0,0 1-1 0 0,0 0 1 0 0,0-1 0 0 0,0 1-1 0 0,0 0 1 0 0,0-1-1 0 0,0 1 1 0 0,0 0-1 0 0,0-1 1 0 0,0 1-1 0 0,1 0 1 0 0,-1-1-1 0 0,0 1 1 0 0,0 0-1 0 0,0-1 5 0 0,0 1 0 0 0,0 0-1 0 0,0-1 1 0 0,0 1-1 0 0,0 0 1 0 0,0-1-1 0 0,0 1 1 0 0,0 0-1 0 0,0-1 1 0 0,0 1-1 0 0,0 0 1 0 0,0-1-1 0 0,-1 1 1 0 0,1 0-1 0 0,0-1 1 0 0,0 1-1 0 0,0 0 1 0 0,-1 0-1 0 0,1-1 1 0 0,0 1-1 0 0,0 0 1 0 0,0 0-1 0 0,-1-1 1 0 0,1 1-1 0 0,0 0 1 0 0,-1 0-1 0 0,1 0 1 0 0,0 0-1 0 0,0-1 1 0 0,-1 1-1 0 0,1 0 1 0 0,0 0-1 0 0,-1 0 1 0 0,1 0-1 0 0,0 0 1 0 0,-1 0-1 0 0,1 0 1 0 0,0 0-1 0 0,-1 0 1 0 0,-17-5 127 0 0,15 4 10 0 0,-2 0-24 0 0,0 1 1 0 0,0 0-1 0 0,0 0 0 0 0,0 0 0 0 0,0 1 0 0 0,0-1 0 0 0,0 1 0 0 0,0 0 0 0 0,-3 2-113 0 0,-7 0 153 0 0,12-2-98 0 0,0 0 0 0 0,-1 0-1 0 0,1 1 1 0 0,0-1 0 0 0,0 1 0 0 0,0 0 0 0 0,-3 2-55 0 0,-3 2 124 0 0,5-4-45 0 0,1 1 0 0 0,0 0-1 0 0,0 0 1 0 0,0 0 0 0 0,0 0 0 0 0,0 1-1 0 0,1-1 1 0 0,-1 1 0 0 0,1 0 0 0 0,0-1-1 0 0,0 1 1 0 0,-1 3-79 0 0,-4 8 188 0 0,6-14-174 0 0,1 0 0 0 0,-1 0 1 0 0,1 0-1 0 0,0 0 0 0 0,-1 0 0 0 0,1 1 0 0 0,0-1 0 0 0,0 0 0 0 0,0 0 0 0 0,0 0 0 0 0,0 1 0 0 0,0-1 0 0 0,0 0 0 0 0,1 0 0 0 0,-1 0 0 0 0,0 1 0 0 0,1-1-14 0 0,1 13 73 0 0,-2-9-57 0 0,0 0 0 0 0,0-1 0 0 0,1 1 0 0 0,0 0 0 0 0,0-1 0 0 0,0 1 0 0 0,0 0 0 0 0,1-1 0 0 0,0 0 0 0 0,0 1 0 0 0,0-1 0 0 0,0 0 0 0 0,1 2-16 0 0,-1-4 26 0 0,0 1 10 0 0,1 1 0 0 0,0-2 1 0 0,0 1-1 0 0,0 0 1 0 0,0 0-1 0 0,0-1 1 0 0,0 0-1 0 0,1 0 0 0 0,-1 0 1 0 0,1 0-1 0 0,0 0 1 0 0,0-1-1 0 0,-1 1 0 0 0,1-1 1 0 0,0 0-1 0 0,4 0-36 0 0,10 1 90 0 0,-1-1-1 0 0,14-1-89 0 0,-9 0-17 0 0,-8-1-318 0 0,0 0 0 0 0,1 0 0 0 0,0-2 335 0 0,25-6-6392 0 0,-7-1-412 0 0</inkml:trace>
  <inkml:trace contextRef="#ctx0" brushRef="#br0" timeOffset="730.986">896 222 15864 0 0,'0'0'727'0'0,"0"0"-16"0"0,-4 4-430 0 0,-36 37 1369 0 0,13-17 478 0 0,-18 22-2128 0 0,36-37 188 0 0,3-1-42 0 0,0 0 1 0 0,0 1-1 0 0,1-1 1 0 0,1 1-1 0 0,-1 0 1 0 0,1 0-1 0 0,-1 4-146 0 0,4-9 46 0 0,0 0 0 0 0,0 0 0 0 0,0 0-1 0 0,0 0 1 0 0,1 0 0 0 0,-1 1 0 0 0,1-1 0 0 0,0 3-46 0 0,0-5 15 0 0,0-1 0 0 0,1 1 1 0 0,-1 0-1 0 0,0-1 0 0 0,1 1 1 0 0,-1 0-1 0 0,1-1 0 0 0,-1 1 1 0 0,1-1-1 0 0,0 1 0 0 0,0-1 1 0 0,0 1-1 0 0,0-1 0 0 0,0 0 1 0 0,0 0-1 0 0,0 1 0 0 0,0-1 1 0 0,0 0-1 0 0,0 0 0 0 0,1 0 1 0 0,-1 0-1 0 0,1 0-15 0 0,2 1 37 0 0,1 0 0 0 0,0 0 0 0 0,0 0 0 0 0,0-1 1 0 0,0 0-1 0 0,0 0 0 0 0,1-1 0 0 0,-1 1 0 0 0,0-1 0 0 0,0 0 0 0 0,1 0 0 0 0,-1-1 0 0 0,0 1 1 0 0,0-1-1 0 0,0-1 0 0 0,0 1 0 0 0,5-2-37 0 0,2-2-165 0 0,0 0 0 0 0,-1 0 0 0 0,1-1 0 0 0,-1 0 0 0 0,0-1 0 0 0,8-7 165 0 0,14-13-3494 0 0,12-13 3494 0 0,-24 21-1562 0 0</inkml:trace>
  <inkml:trace contextRef="#ctx0" brushRef="#br0" timeOffset="1220.331">1229 1 14424 0 0,'0'0'661'0'0,"0"0"-16"0"0,0 1-410 0 0,-4 8-150 0 0,2 0-1 0 0,-1 0 1 0 0,1 0 0 0 0,0 0 0 0 0,1 0 0 0 0,0 3-85 0 0,-1 60 889 0 0,1-10 165 0 0,-2-9-46 0 0,1-7 1574 0 0,-9 44-2582 0 0,-4-33 803 0 0,15-56-719 0 0,0-1-11 0 0,0 0-1 0 0,0 0 4 0 0,0 0 16 0 0,0 0 4 0 0,0 0 0 0 0,0-4-42 0 0,1 0 0 0 0,-1 0 0 0 0,1 0 0 0 0,0 1 0 0 0,1-1 0 0 0,-1 0-1 0 0,1 0 1 0 0,0-1-54 0 0,6-16-547 0 0,-3 7 84 0 0,1 0 0 0 0,0 1 0 0 0,1 0-1 0 0,7-9 464 0 0,-8 12-255 0 0,-1 1 37 0 0,1 0 0 0 0,0 0 0 0 0,1 1-1 0 0,0 0 1 0 0,0 0 0 0 0,4-2 218 0 0,-10 9 5 0 0,-1 1-1 0 0,1-1 1 0 0,-1 1 0 0 0,1 0-1 0 0,-1 0 1 0 0,1-1-1 0 0,0 1 1 0 0,-1 0 0 0 0,1 0-1 0 0,0-1 1 0 0,-1 1-1 0 0,1 0 1 0 0,0 0 0 0 0,-1 0-1 0 0,1 0 1 0 0,0 0-1 0 0,-1 0 1 0 0,1 0 0 0 0,0 0-1 0 0,-1 0 1 0 0,1 0 0 0 0,0 1-1 0 0,-1-1 1 0 0,1 0-1 0 0,-1 0 1 0 0,1 1 0 0 0,0-1-1 0 0,-1 0 1 0 0,1 1-1 0 0,-1-1 1 0 0,1 1 0 0 0,-1-1-1 0 0,1 0 1 0 0,-1 1-1 0 0,1-1 1 0 0,-1 1 0 0 0,1-1-1 0 0,-1 1-4 0 0,16 23 61 0 0,-14-21 14 0 0,3 7 187 0 0,-1 0-1 0 0,0 1 1 0 0,-1-1 0 0 0,0 1 0 0 0,-1-1 0 0 0,0 1 0 0 0,1 9-262 0 0,-2-7 243 0 0,2 0 1 0 0,-1 1-1 0 0,2-1 0 0 0,3 10-243 0 0,6 14 659 0 0,-13-35-502 0 0,2-2-143 0 0,0-1-1 0 0,0 1 0 0 0,0-1 1 0 0,0 1-1 0 0,0-1 0 0 0,0 0 0 0 0,0 1 1 0 0,0-1-1 0 0,-1 0 0 0 0,1 0 1 0 0,0-1-1 0 0,-1 1 0 0 0,1 0 1 0 0,0 0-1 0 0,-1-1 0 0 0,0 1 1 0 0,1-1-1 0 0,-1 1 0 0 0,0-1 1 0 0,0 0-14 0 0,5-7-242 0 0,0 0 0 0 0,-1 0 1 0 0,2-5 241 0 0,-1 2-343 0 0,22-32-296 0 0,-27 42 588 0 0,0-1-1 0 0,1 1 0 0 0,-1 0 1 0 0,0-1-1 0 0,-1 1 0 0 0,1-1 1 0 0,0-1 51 0 0,0 2-54 0 0,-1 0 1 0 0,1 0 0 0 0,-1 0 0 0 0,1 0-1 0 0,0 0 1 0 0,0 0 0 0 0,0 0-1 0 0,0 1 1 0 0,1-2 53 0 0,7-9-405 0 0,-7 9 357 0 0,0 0-1 0 0,1 0 1 0 0,-1 0 0 0 0,1 0-1 0 0,0 1 1 0 0,0-1 0 0 0,0 1-1 0 0,0-1 1 0 0,0 1 48 0 0,3-1-4 0 0,-4 3 59 0 0,-1 1 15 0 0,2 2-6 0 0,0-1 0 0 0,0 1-1 0 0,0 0 1 0 0,0 0-1 0 0,-1 0 1 0 0,1 0-1 0 0,-1 1 1 0 0,0-1 0 0 0,0 0-1 0 0,0 1 1 0 0,-1 0-1 0 0,1-1 1 0 0,-1 2-64 0 0,6 17 755 0 0,0-1 0 0 0,2 1 1 0 0,9 17-756 0 0,-12-27 187 0 0,-4-8-137 0 0,0-1 0 0 0,0 0 0 0 0,0 0 0 0 0,0 1 0 0 0,0-1 0 0 0,1-1 0 0 0,-1 1-1 0 0,1 0 1 0 0,0-1 0 0 0,0 1 0 0 0,0-1 0 0 0,0 0 0 0 0,0 0 0 0 0,0 0 0 0 0,1 0 0 0 0,-1 0-1 0 0,1-1 1 0 0,-1 0 0 0 0,4 1-50 0 0,0 0-323 0 0,-1-1 0 0 0,1 0-1 0 0,0-1 1 0 0,-1 1 0 0 0,8-1 323 0 0,18-4-5641 0 0,-14 1-1993 0 0</inkml:trace>
  <inkml:trace contextRef="#ctx0" brushRef="#br0" timeOffset="2866.352">1648 353 5064 0 0,'0'0'389'0'0,"0"0"-104"0"0,0 0 491 0 0,0 0 243 0 0,0 1 49 0 0,-1 17 693 0 0,3 40 2017 0 0,-2-53-3357 0 0,1 0 0 0 0,0 0 0 0 0,0 0 0 0 0,0-1 1 0 0,1 1-1 0 0,0 0 0 0 0,0 0 0 0 0,0-1 0 0 0,0 1 0 0 0,1-1-421 0 0,4 7 805 0 0,16 19-1011 0 0,-22-29 515 0 0,-1-1 31 0 0,2 0-291 0 0,0 0-1 0 0,0 0 0 0 0,-1 0 0 0 0,1-1 0 0 0,0 1 0 0 0,0-1 0 0 0,-1 1 0 0 0,1-1 1 0 0,0 0-1 0 0,-1 1 0 0 0,1-1 0 0 0,0 0 0 0 0,-1 0 0 0 0,1 0 0 0 0,-1 0 1 0 0,0-1-1 0 0,1 1 0 0 0,-1 0 0 0 0,0 0 0 0 0,0-1 0 0 0,0 1 0 0 0,0-1 0 0 0,0 1 1 0 0,0-1-1 0 0,0 0 0 0 0,0 1 0 0 0,-1-1 0 0 0,1 0 0 0 0,0 1 0 0 0,-1-2-48 0 0,16-39 952 0 0,-12 18-912 0 0,0 4-38 0 0,1-1 0 0 0,6-16-2 0 0,-10 34 0 0 0,0 0 0 0 0,0-1 0 0 0,1 1 0 0 0,-1 0 0 0 0,1 0 0 0 0,0 0 0 0 0,0 0 0 0 0,0 0 0 0 0,0 1 0 0 0,1-1 0 0 0,-1 1 0 0 0,1-1 0 0 0,0 1 0 0 0,-1 0 0 0 0,1 0 0 0 0,2-1 0 0 0,-4 2 0 0 0,0 1 0 0 0,-1-1 0 0 0,1 1 0 0 0,0 0 0 0 0,-1 0 0 0 0,1-1 0 0 0,0 1 0 0 0,-1 0 0 0 0,1 0 0 0 0,0 0 0 0 0,0 0 0 0 0,-1-1 0 0 0,1 1 0 0 0,0 0 0 0 0,-1 0 0 0 0,1 1 0 0 0,0-1 0 0 0,0 0 0 0 0,2 1 0 0 0,10 2 0 0 0,-10 0 0 0 0,-3-1 0 0 0,4 3 20 0 0,0 0 0 0 0,-1 0-1 0 0,0 1 1 0 0,0-1 0 0 0,0 1-1 0 0,-1 0 1 0 0,1 0 0 0 0,-2 0-1 0 0,2 2-19 0 0,1 13 367 0 0,-1-1-1 0 0,0 5-366 0 0,0 0 396 0 0,4 42 786 0 0,-7-66-1165 0 0,1 0-1 0 0,-1 0 1 0 0,0 0-1 0 0,0-1 1 0 0,0 1-1 0 0,1 0 0 0 0,-1 0 1 0 0,1 0-1 0 0,-1-1 1 0 0,0 1-1 0 0,1 0 1 0 0,-1 0-1 0 0,1-1 1 0 0,0 1-1 0 0,-1 0 0 0 0,1-1 1 0 0,0 1-1 0 0,-1-1 1 0 0,1 1-1 0 0,0-1 1 0 0,-1 1-1 0 0,1-1 1 0 0,0 1-1 0 0,0-1-16 0 0,1 1 12 0 0,0-1 0 0 0,0 0 0 0 0,0 0 0 0 0,0 0 1 0 0,-1 0-1 0 0,1 0 0 0 0,0 0 0 0 0,0 0 0 0 0,0-1 0 0 0,0 1 0 0 0,0-1 0 0 0,0 0-12 0 0,2 0-58 0 0,0-1 0 0 0,0 0 0 0 0,0 0 0 0 0,-1-1 0 0 0,1 1 0 0 0,-1-1 0 0 0,0 1 0 0 0,1-1-1 0 0,0-2 60 0 0,18-13-839 0 0,-10 9 160 0 0,0-1-1 0 0,-1 0 1 0 0,0-1 0 0 0,-1 0-1 0 0,0 0 1 0 0,-1-1 0 0 0,3-6 678 0 0,19-22-2567 0 0,-23 30 1793 0 0,-5 6 660 0 0,-1 1-1 0 0,1 0 1 0 0,0 0 0 0 0,0 0 0 0 0,0 0 0 0 0,3-1 114 0 0,-6 3 481 0 0,0 1 214 0 0,0 0 45 0 0,0 0 30 0 0,4 10 980 0 0,5 10-469 0 0,-2-1-1 0 0,0 1 1 0 0,0 5-1281 0 0,13 39 1219 0 0,-14-54-1098 0 0,0 0 0 0 0,0-1 0 0 0,0 1 0 0 0,1-1 0 0 0,1-1-1 0 0,6 7-119 0 0,-9-9 65 0 0,-3-5-54 0 0,-1 0 0 0 0,0 0 0 0 0,1 0 0 0 0,-1 0 0 0 0,0 0 0 0 0,1-1-1 0 0,-1 1 1 0 0,1 0 0 0 0,-1-1 0 0 0,1 1 0 0 0,-1-1 0 0 0,1 0 0 0 0,-1 0 0 0 0,1 1 0 0 0,0-1 0 0 0,-1 0 0 0 0,1 0 0 0 0,-1 0 0 0 0,1-1 0 0 0,0 1 0 0 0,-1 0-1 0 0,1 0-11 0 0,1-1-81 0 0,1 0 0 0 0,-1 0 0 0 0,1 0 0 0 0,-1-1 0 0 0,0 1 0 0 0,1-1 0 0 0,-1 1 0 0 0,0-1 0 0 0,1-1 81 0 0,-4 2-143 0 0,1 1 0 0 0,0-1-1 0 0,-1 1 1 0 0,1-1 0 0 0,-1 1-1 0 0,0-1 1 0 0,1 0 0 0 0,-1 1-1 0 0,1-1 1 0 0,-1 0 0 0 0,0 1-1 0 0,0-1 1 0 0,1 0 0 0 0,-1 0-1 0 0,0 1 1 0 0,0-1 0 0 0,0 0-1 0 0,0 0 1 0 0,0 1 0 0 0,0-1-1 0 0,0 0 1 0 0,0 0 143 0 0,0-10-7898 0 0</inkml:trace>
  <inkml:trace contextRef="#ctx0" brushRef="#br0" timeOffset="3175.21">2215 186 13360 0 0,'-9'-3'1209'0'0,"3"1"-994"0"0,0 0-17 0 0,5 1 705 0 0,1 1 298 0 0,0 0 58 0 0,0 0-158 0 0,0 4-1082 0 0,0 0 0 0 0,0-1 1 0 0,1 1-1 0 0,-1-1 0 0 0,1 1 0 0 0,0-1 0 0 0,0 1 0 0 0,0-1 0 0 0,0 1 1 0 0,0-1-1 0 0,1 0 0 0 0,0 1 0 0 0,0-1 0 0 0,0 0 0 0 0,0 0 1 0 0,0-1-1 0 0,0 1 0 0 0,1 0 0 0 0,-1-1 0 0 0,1 1 0 0 0,0-1 0 0 0,0 0-19 0 0,19 17-1669 0 0,-10-10-4873 0 0</inkml:trace>
  <inkml:trace contextRef="#ctx0" brushRef="#br0" timeOffset="3442.853">2624 248 6448 0 0,'0'0'297'0'0,"-7"-6"91"0"0,6 6-365 0 0,-1-1 1 0 0,1 1-1 0 0,0-1 1 0 0,0 1-1 0 0,-1 0 0 0 0,1 0 1 0 0,-1-1-1 0 0,1 1 0 0 0,0 0 1 0 0,-1 0-1 0 0,0 0-23 0 0,-1 1 644 0 0,0-1 0 0 0,0 1 1 0 0,1 0-1 0 0,-1 0 0 0 0,0 0 0 0 0,1 0 0 0 0,-1 0 0 0 0,1 1 0 0 0,-1-1-644 0 0,-21 18 6020 0 0,11-8-5368 0 0,11-9-972 0 0,-7 8 619 0 0,0 0 0 0 0,0 1 0 0 0,1 0 0 0 0,0 0 0 0 0,1 1 0 0 0,0 0 0 0 0,1 0 0 0 0,0 0 0 0 0,1 1-1 0 0,0 0 1 0 0,-1 9-299 0 0,5-19 8 0 0,1-1-1 0 0,-1 0 0 0 0,1 1 1 0 0,-1-1-1 0 0,1 1 0 0 0,0-1 1 0 0,0 0-1 0 0,0 1 0 0 0,0-1 1 0 0,0 1-1 0 0,1-1 0 0 0,-1 0 1 0 0,1 1-1 0 0,-1-1-7 0 0,1 3 59 0 0,-1-4-51 0 0,1-1 1 0 0,-1 0-1 0 0,0 1 1 0 0,0-1-1 0 0,1 0 1 0 0,-1 1-1 0 0,0-1 1 0 0,1 0-1 0 0,-1 0 0 0 0,1 0 1 0 0,-1 1-1 0 0,0-1 1 0 0,1 0-1 0 0,-1 0 1 0 0,1 0-1 0 0,-1 0 1 0 0,0 0-1 0 0,1 0 1 0 0,-1 0-1 0 0,1 0 1 0 0,-1 0-1 0 0,1 0 1 0 0,-1 0-1 0 0,0 0 1 0 0,1 0-1 0 0,-1 0 1 0 0,1 0-1 0 0,-1 0 1 0 0,1 0-9 0 0,12-3 36 0 0,-7 1-55 0 0,0 0 0 0 0,0 0 1 0 0,0-1-1 0 0,0 1 0 0 0,-1-1 0 0 0,0-1 0 0 0,1 1 0 0 0,-1-1 0 0 0,0 0 0 0 0,-1 0 0 0 0,2-2 19 0 0,34-32-162 0 0,-27 31 148 0 0,-11 6 12 0 0,0 0 1 0 0,1 0-1 0 0,-1 0 1 0 0,0 0-1 0 0,0-1 0 0 0,0 1 1 0 0,0-1-1 0 0,2-1 2 0 0,-2 3-53 0 0,2 5 41 0 0,0-1 1 0 0,-1 0-1 0 0,1 1 1 0 0,-1 0-1 0 0,0 0 1 0 0,-1 0-1 0 0,1 0 1 0 0,-1 0-1 0 0,0 1 1 0 0,1 2 11 0 0,1 7 66 0 0,-1 0 0 0 0,-1 0 0 0 0,0 2-66 0 0,3 20 333 0 0,11 75 678 0 0,-15-105-1012 0 0,0 2 10 0 0,5 39 338 0 0,2 0 1 0 0,9 32-348 0 0,-16-79 10 0 0,-1 2-7 0 0,1-1 0 0 0,0 0 0 0 0,0 1 0 0 0,0-1 1 0 0,0 0-1 0 0,0 0 0 0 0,0 0 0 0 0,1 0 0 0 0,-1 0 0 0 0,1 0 0 0 0,-1 0 0 0 0,1 0 0 0 0,0-1 1 0 0,1 2-4 0 0,-2-3-16 0 0,-1 1 0 0 0,0-1 0 0 0,1 0 0 0 0,-1 0 0 0 0,1 0 1 0 0,-1 0-1 0 0,1 1 0 0 0,-1-1 0 0 0,1 0 0 0 0,-1 0 1 0 0,1 0-1 0 0,-1 0 0 0 0,1 0 0 0 0,-1 0 0 0 0,1 0 0 0 0,-1-1 1 0 0,1 1-1 0 0,-1 0 0 0 0,1 0 0 0 0,-1 0 0 0 0,1 0 1 0 0,-1 0-1 0 0,1-1 0 0 0,-1 1 0 0 0,0 0 0 0 0,1-1 0 0 0,-1 1 1 0 0,1 0-1 0 0,-1 0 0 0 0,0-1 0 0 0,1 1 16 0 0,10-11-549 0 0,-5 1-938 0 0,1-3-440 0 0</inkml:trace>
  <inkml:trace contextRef="#ctx0" brushRef="#br0" timeOffset="4099.618">2855 250 12552 0 0,'0'0'572'0'0,"0"0"-10"0"0,-7 15 1440 0 0,7-2-800 0 0,-1 2-175 0 0,2 0-1 0 0,0-1 1 0 0,0 1 0 0 0,4 14-1027 0 0,4 8 876 0 0,-2-10-143 0 0,8 23-733 0 0,-11-41 68 0 0,0 0 0 0 0,0 0 0 0 0,3 2-68 0 0,-7-9 19 0 0,1 0-1 0 0,0-1 1 0 0,0 1 0 0 0,0-1 0 0 0,0 0 0 0 0,0 1 0 0 0,0-1 0 0 0,1 0 0 0 0,-1 0 0 0 0,0 1 0 0 0,1-1 0 0 0,-1 0 0 0 0,1 0 0 0 0,-1-1 0 0 0,1 1 0 0 0,0 0 0 0 0,-1 0-1 0 0,1-1 1 0 0,0 1 0 0 0,-1-1 0 0 0,2 1-19 0 0,-2-2 24 0 0,1 0 0 0 0,0 1 0 0 0,0-1 0 0 0,0 0 1 0 0,-1 0-1 0 0,1 0 0 0 0,0 0 0 0 0,-1-1 0 0 0,1 1 0 0 0,-1 0 0 0 0,1-1-24 0 0,-1 1 25 0 0,2-2 18 0 0,-1 0 0 0 0,1 0 1 0 0,-1 1-1 0 0,0-1 0 0 0,0-1 1 0 0,1-2-44 0 0,7-9 50 0 0,-3 4-130 0 0,0 1-1 0 0,-1-1 1 0 0,6-12 80 0 0,-7 13-82 0 0,0-1 1 0 0,1 1-1 0 0,1 0 0 0 0,4-5 82 0 0,-5 6 51 0 0,-4 6-45 0 0,0 1 0 0 0,0-1 1 0 0,0 1-1 0 0,0 0 0 0 0,0 0 0 0 0,0 0 1 0 0,1 0-1 0 0,-1 0 0 0 0,1 0 0 0 0,-1 0 0 0 0,1 1 1 0 0,0-1-7 0 0,10 15-183 0 0,-10-10 160 0 0,1 1 26 0 0,-1 0-1 0 0,0 1 0 0 0,0-1 1 0 0,-1 0-1 0 0,1 1 0 0 0,-1 0 1 0 0,0-1-1 0 0,0 1 0 0 0,0 3-2 0 0,10 22 45 0 0,-9-25-1 0 0,0 0 1 0 0,1 1 0 0 0,-1-1 0 0 0,1 0-1 0 0,0-1 1 0 0,0 1 0 0 0,1-1 0 0 0,-1 0-1 0 0,1 0 1 0 0,0 0 0 0 0,0 0 0 0 0,1-1 0 0 0,-1 0-1 0 0,1 0 1 0 0,-1 0 0 0 0,1-1 0 0 0,0 0-1 0 0,0 0 1 0 0,0-1 0 0 0,0 1 0 0 0,0-1-1 0 0,0-1 1 0 0,0 1 0 0 0,1-1 0 0 0,-1 0-1 0 0,0 0 1 0 0,0-1 0 0 0,1 0 0 0 0,-1 0-1 0 0,0 0 1 0 0,0-1 0 0 0,0 0 0 0 0,0 0-1 0 0,-1 0 1 0 0,5-3-45 0 0,-1 0 41 0 0,-1 1-1 0 0,-1-1 0 0 0,1 0 1 0 0,-1-1-1 0 0,1 0-40 0 0,-5 3 15 0 0,0 0 0 0 0,0-1 1 0 0,0 1-1 0 0,-1 0 0 0 0,1-1 0 0 0,-1 1 0 0 0,0-1 0 0 0,0 0 0 0 0,0 0 0 0 0,-1 0 0 0 0,2-4-15 0 0,0 0-36 0 0,-1-1 0 0 0,0 0 0 0 0,-1 1-1 0 0,0-1 1 0 0,0 0 0 0 0,-1 0 0 0 0,0 0-1 0 0,0 0 1 0 0,-1 0 0 0 0,0 0 0 0 0,-1 1 0 0 0,0-2 36 0 0,0 6-43 0 0,1 1 1 0 0,-1 0-1 0 0,0-1 1 0 0,0 1-1 0 0,0 0 1 0 0,-1 0-1 0 0,1 0 1 0 0,-1 1-1 0 0,-1-3 43 0 0,2 4-18 0 0,0-1-1 0 0,0 0 0 0 0,0 1 1 0 0,0-1-1 0 0,0 1 1 0 0,0 0-1 0 0,0 0 0 0 0,0 0 1 0 0,-1 0-1 0 0,1 0 1 0 0,0 0-1 0 0,-1 0 1 0 0,1 1-1 0 0,-3-1 19 0 0,2 1 11 0 0,1 0 0 0 0,-1 1 0 0 0,0-1-1 0 0,1 0 1 0 0,-1 1 0 0 0,0 0 0 0 0,1 0 0 0 0,-1-1 0 0 0,1 2 0 0 0,-1-1 0 0 0,1 0 0 0 0,0 0-1 0 0,-1 1 1 0 0,1-1 0 0 0,0 1 0 0 0,-1 1-11 0 0,0 0 2 0 0,0 0 0 0 0,0 1 0 0 0,0-1 0 0 0,1 1-1 0 0,-1 0 1 0 0,1 0 0 0 0,0 0 0 0 0,0 0 0 0 0,-1 3-2 0 0,0 3-9 0 0,1 0 0 0 0,-1 0 0 0 0,1 0 0 0 0,1 0 0 0 0,0 0 0 0 0,1 0 0 0 0,-1 1 0 0 0,2 5 9 0 0,0-7-81 0 0,0 0 0 0 0,1 0 0 0 0,0 0 0 0 0,0 0 0 0 0,1 0 0 0 0,0 0 0 0 0,4 6 81 0 0,-4-10-1 0 0,0 0 0 0 0,-1-1 0 0 0,2 1 0 0 0,-1-1-1 0 0,0 0 1 0 0,1 0 0 0 0,0 0 0 0 0,0 0 0 0 0,0-1 0 0 0,0 0-1 0 0,1 0 1 0 0,-1 0 0 0 0,1 0 0 0 0,0 0 1 0 0,16 6 215 0 0,0-1 0 0 0,0-1 0 0 0,1-1-1 0 0,0-1 1 0 0,0-1 0 0 0,15 1-215 0 0,30 0-902 0 0,37-4 902 0 0,-60-1-582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5:16.92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44 14712 0 0,'0'0'672'0'0,"0"0"-10"0"0,0 0-355 0 0,2-1 67 0 0,40-9 1516 0 0,-35 10-1601 0 0,-1-1 0 0 0,1 1 1 0 0,0 1-1 0 0,-1-1 0 0 0,3 1-289 0 0,8 1 336 0 0,28 2 124 0 0,1-3 0 0 0,-1-1 0 0 0,0-3 0 0 0,30-5-460 0 0,-17 0 296 0 0,1 2-1 0 0,16 2-295 0 0,4-3 140 0 0,-30 5-97 0 0,-28 0-672 0 0,0 2 0 0 0,15 1 629 0 0,-20-1-2024 0 0,-4 0-5171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5:19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3407 14 9584 0 0,'-1'0'45'0'0,"0"-1"0"0"0,1 1 0 0 0,-1 0 1 0 0,0-1-1 0 0,0 1 0 0 0,-1 0 0 0 0,1 0 1 0 0,0 0-1 0 0,0 0 0 0 0,0 0 0 0 0,0 0 1 0 0,0 0-1 0 0,0 0 0 0 0,0 1 0 0 0,0-1 1 0 0,0 0-46 0 0,-1 0 229 0 0,-3-2-144 0 0,4 1 107 0 0,1 1 34 0 0,0 0-2 0 0,0 0 29 0 0,0 0 123 0 0,-16-6 1429 0 0,2 4-166 0 0,-1 1 0 0 0,-11 0-1639 0 0,5 3 266 0 0,1 0 0 0 0,-1 0 0 0 0,1 2 0 0 0,0 1 0 0 0,-6 2-266 0 0,11-4 185 0 0,0 0-1 0 0,1-2 0 0 0,-1 0 1 0 0,0 0-1 0 0,0-2 1 0 0,-4 0-185 0 0,-35 0 329 0 0,27 3 33 0 0,2-1 452 0 0,-24-1-814 0 0,30-1 88 0 0,0 2 0 0 0,-9 1-88 0 0,-12 1 113 0 0,-243 13 319 0 0,229-17-331 0 0,26 0 54 0 0,-21 3-155 0 0,-31 6 104 0 0,-1-4 0 0 0,-30-5-104 0 0,-9 1-428 0 0,18 1 1024 0 0,51-1-234 0 0,-10 4-362 0 0,-32 0 50 0 0,-349 1 762 0 0,262-3-966 0 0,-97 5-148 0 0,95-4 530 0 0,-14 2 24 0 0,33 3-324 0 0,108-7 100 0 0,31-1-2 0 0,0 1 0 0 0,-12 2-26 0 0,22 0 0 0 0,0-2 0 0 0,0 0 0 0 0,0-1 0 0 0,-7-1 0 0 0,6 3-13 0 0,13-2 4 0 0,0 1 0 0 0,0-1 0 0 0,1 0 0 0 0,-1 0 0 0 0,0 0 0 0 0,0 0 0 0 0,0 0 0 0 0,0 0 0 0 0,1 0 0 0 0,-1 0 0 0 0,0-1 1 0 0,0 1-1 0 0,0-1 0 0 0,-1 0 9 0 0,2 1-314 0 0,1 0-142 0 0,0 0-37 0 0,0 0-147 0 0,35 0-3576 0 0,-13 0 2682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6:30.44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54 304 13272 0 0,'15'4'1333'0'0,"-24"6"-1120"0"0,5-7 90 0 0,0 1 0 0 0,1-1 0 0 0,-1 1 0 0 0,1 0 0 0 0,0 0 0 0 0,1 0 0 0 0,-1 0 0 0 0,1 0-1 0 0,-1 1 1 0 0,1 0-303 0 0,-19 49 1479 0 0,20-50-1398 0 0,0-1-49 0 0,0 1 1 0 0,0-1-1 0 0,1 1 0 0 0,-1-1 0 0 0,1 1 0 0 0,0-1 0 0 0,0 1 0 0 0,0-1 0 0 0,0 1 0 0 0,1-1 0 0 0,-1 1 0 0 0,1-1 0 0 0,0 1-32 0 0,0-2 47 0 0,-1-1-1 0 0,1 1 1 0 0,0 0-1 0 0,-1-1 0 0 0,1 1 1 0 0,0 0-1 0 0,0-1 1 0 0,0 1-1 0 0,1-1 1 0 0,-1 0-1 0 0,0 1 1 0 0,0-1-1 0 0,1 0 1 0 0,-1 0-1 0 0,1 0 1 0 0,-1 0-1 0 0,1 0 1 0 0,-1 0-1 0 0,1 0 1 0 0,0 0-1 0 0,-1-1 1 0 0,1 1-1 0 0,0-1 1 0 0,0 1-1 0 0,1-1-46 0 0,5 1 107 0 0,1-1 0 0 0,-1 0-1 0 0,1 0 1 0 0,-1-1 0 0 0,1 0 0 0 0,-1 0 0 0 0,7-3-107 0 0,4-2 7 0 0,0 0 1 0 0,14-7-8 0 0,-27 10 105 0 0,-1 0 0 0 0,0 0 0 0 0,0 0 1 0 0,0 0-1 0 0,-1-1 0 0 0,1 0 0 0 0,-1 0 1 0 0,0 0-1 0 0,0 0 0 0 0,0-1 0 0 0,0 0 1 0 0,-1 0-1 0 0,0 0 0 0 0,0 0 0 0 0,0-1-105 0 0,7-10-23 0 0,-7 14-7 0 0,-1-1 0 0 0,0 0 0 0 0,0 0 1 0 0,-1 0-1 0 0,1 0 0 0 0,-1 0 0 0 0,1 0 0 0 0,-1 0 1 0 0,0-1-1 0 0,0 1 0 0 0,0 0 0 0 0,-1-1 0 0 0,1 1 1 0 0,-1-1-1 0 0,0 1 0 0 0,0-1 0 0 0,0 1 0 0 0,0 0 30 0 0,-2-6 0 0 0,3 9 0 0 0,-1-1 0 0 0,0 1 0 0 0,0-1 0 0 0,0 0 0 0 0,0 1 0 0 0,-1-1 0 0 0,1 1 0 0 0,0-1 0 0 0,0 1-1 0 0,0-1 1 0 0,0 1 0 0 0,0-1 0 0 0,-1 1 0 0 0,1-1 0 0 0,0 1 0 0 0,-1-1 0 0 0,1 1 0 0 0,0-1 0 0 0,-1 1 0 0 0,1-1 0 0 0,0 1-1 0 0,-1 0 1 0 0,1-1 0 0 0,-1 1 0 0 0,1 0 0 0 0,-1-1 0 0 0,1 1 0 0 0,-1 0 0 0 0,1 0 0 0 0,-1-1 0 0 0,0 1 0 0 0,1 0 6 0 0,0 0 0 0 0,0 0 0 0 0,0 0 0 0 0,-1 0 0 0 0,1 0 0 0 0,0 0-1 0 0,0 0 1 0 0,0 0 0 0 0,0-1 0 0 0,-1 1 0 0 0,1 0 0 0 0,0 0 0 0 0,0 0 0 0 0,0 0 0 0 0,0 0 0 0 0,0 0 0 0 0,-1 0 0 0 0,1-1 0 0 0,0 1 0 0 0,0 0 0 0 0,0 0 0 0 0,0 0 0 0 0,0 0 0 0 0,0-1 0 0 0,0 1 0 0 0,0 0 0 0 0,-1 0 0 0 0,1 0 0 0 0,0 0 0 0 0,0-1 0 0 0,0 1 0 0 0,0 0 0 0 0,0 0 0 0 0,0 0 0 0 0,0-1 0 0 0,0 1 0 0 0,0 0-6 0 0,-12 0 341 0 0,9 0-357 0 0,1 0 0 0 0,0 0-1 0 0,-1 0 1 0 0,1 0 0 0 0,-1 1-1 0 0,1-1 1 0 0,0 1 0 0 0,0-1-1 0 0,-1 1 1 0 0,1 0 0 0 0,0 0-1 0 0,0 0 1 0 0,0 0 0 0 0,0 1-1 0 0,0-1 1 0 0,0 0-1 0 0,0 1 1 0 0,0 0 0 0 0,0-1-1 0 0,1 1 1 0 0,-1 0 0 0 0,1 0-1 0 0,-1 0 1 0 0,1 0 0 0 0,0 0-1 0 0,0 0 1 0 0,0 0 0 0 0,0 0-1 0 0,0 0 1 0 0,0 1 0 0 0,1-1-1 0 0,-1 0 1 0 0,1 1 0 0 0,-1-1-1 0 0,1 0 1 0 0,0 1 0 0 0,0-1-1 0 0,0 0 1 0 0,0 2 16 0 0,1-3 11 0 0,-1 1 1 0 0,1 0-1 0 0,0 0 0 0 0,0-1 1 0 0,0 1-1 0 0,0-1 1 0 0,0 1-1 0 0,0 0 0 0 0,0-1 1 0 0,0 0-1 0 0,1 1 0 0 0,-1-1 1 0 0,1 0-1 0 0,-1 0 0 0 0,1 0 1 0 0,-1 0-1 0 0,1 0 0 0 0,-1 0 1 0 0,1 0-1 0 0,0 0 1 0 0,0-1-1 0 0,0 1-11 0 0,7 2 187 0 0,0 0 1 0 0,1 0-1 0 0,6 0-187 0 0,-13-3-15 0 0,8 2-35 0 0,-1-1 1 0 0,0-1-1 0 0,0 0 0 0 0,1 0 0 0 0,-1-1 1 0 0,0 0-1 0 0,0-1 0 0 0,1 0 0 0 0,3-2 50 0 0,6-3-65 0 0,-1 0 0 0 0,1-1-1 0 0,-2-1 1 0 0,5-3 65 0 0,-17 8 16 0 0,1-1 0 0 0,-1 0 0 0 0,0 0 0 0 0,0 0 0 0 0,3-5-16 0 0,19-16 64 0 0,-15 17-53 0 0,-1-1 0 0 0,0 0 0 0 0,0-1 0 0 0,-1-1 1 0 0,-1 1-1 0 0,0-2 0 0 0,-1 1 0 0 0,0-1 0 0 0,-1-1-11 0 0,6-7-318 0 0,-7 10 301 0 0,0 0-1 0 0,-1 0 0 0 0,2-6 18 0 0,-6 14 50 0 0,-1 0-1 0 0,0 0 1 0 0,0 0 0 0 0,0 0-1 0 0,-1-1 1 0 0,1 1-1 0 0,-1 0 1 0 0,0 0 0 0 0,0-1-1 0 0,0 1 1 0 0,0 0-1 0 0,0 0 1 0 0,-1-1 0 0 0,1 1-1 0 0,-1-2-49 0 0,-1 2-77 0 0,1-1 0 0 0,0 1 0 0 0,0 0-1 0 0,-1 0 1 0 0,0-1 0 0 0,0 1 0 0 0,0 0 0 0 0,0 1-1 0 0,0-1 1 0 0,-1 0 0 0 0,1 1 0 0 0,-1-1 0 0 0,-1-1 77 0 0,2 3-26 0 0,0 0 0 0 0,0 0 0 0 0,0 0 1 0 0,0 0-1 0 0,0 1 0 0 0,0-1 0 0 0,0 1 1 0 0,-1-1-1 0 0,1 1 0 0 0,0 0 1 0 0,0-1-1 0 0,0 1 0 0 0,0 0 0 0 0,0 1 1 0 0,-1-1-1 0 0,1 0 0 0 0,0 1 0 0 0,0-1 1 0 0,0 1-1 0 0,0 0 0 0 0,0-1 0 0 0,0 1 1 0 0,0 0-1 0 0,0 0 26 0 0,-2 1 86 0 0,0 0 1 0 0,0 1-1 0 0,0-1 0 0 0,0 1 1 0 0,1 0-1 0 0,-1 0 1 0 0,1 0-1 0 0,0 0 0 0 0,-1 1 1 0 0,2-1-1 0 0,-2 2-86 0 0,0 2 95 0 0,0 0 0 0 0,1 0 1 0 0,-1 0-1 0 0,1 0 0 0 0,1 1 0 0 0,-1 1-95 0 0,-5 17 97 0 0,3-13-349 0 0,1 0 1 0 0,1 0 0 0 0,0 0 0 0 0,0 0-1 0 0,1 5 252 0 0,1 4-270 0 0,-2 24 206 0 0,2 1 0 0 0,2-1 0 0 0,3 11 64 0 0,2-17-25 0 0,0 0 1 0 0,3-1 0 0 0,1 0 0 0 0,2 0-1 0 0,17 35 25 0 0,-16-44 0 0 0,18 35 0 0 0,-26-58 30 0 0,0-1 0 0 0,0 1-1 0 0,0-1 1 0 0,1 0 0 0 0,0-1 0 0 0,0 1-1 0 0,1-1 1 0 0,-1-1 0 0 0,1 1-1 0 0,0-1 1 0 0,2 1-30 0 0,22 15 436 0 0,-31-20-516 0 0,0 0 0 0 0,0 0 0 0 0,0 0-1 0 0,0 0 1 0 0,0 0 0 0 0,-1 0 0 0 0,1 0 0 0 0,0 0 0 0 0,0 0-1 0 0,0 0 1 0 0,0 0 0 0 0,0 0 0 0 0,0 0 0 0 0,0 1 0 0 0,0-1 0 0 0,0 0-1 0 0,0 0 1 0 0,0 0 0 0 0,0 0 0 0 0,0 0 0 0 0,0 0 0 0 0,0 0 0 0 0,0 0-1 0 0,0 0 1 0 0,0 0 0 0 0,0 0 80 0 0,-14-5-474 0 0,14 5 416 0 0,-41-17-2053 0 0,4-1-4372 0 0</inkml:trace>
  <inkml:trace contextRef="#ctx0" brushRef="#br0" timeOffset="242.891">378 625 14280 0 0,'-18'-12'1102'0'0,"17"12"-1089"0"0,1 0 0 0 0,0 0 0 0 0,0 0 0 0 0,-1 0 0 0 0,1 0 0 0 0,0 0 0 0 0,0 0 0 0 0,0-1 0 0 0,-1 1 0 0 0,1 0 0 0 0,0 0 0 0 0,0 0-1 0 0,0 0 1 0 0,-1 0 0 0 0,1-1 0 0 0,0 1 0 0 0,0 0 0 0 0,0 0 0 0 0,0 0 0 0 0,-1-1 0 0 0,1 1 0 0 0,0 0 0 0 0,0 0 0 0 0,0 0 0 0 0,0-1 0 0 0,0 1 0 0 0,0 0 0 0 0,0 0 0 0 0,0-1-1 0 0,0 1 1 0 0,0 0 0 0 0,0 0 0 0 0,0-1 0 0 0,0 1 0 0 0,0 0 0 0 0,0-1-13 0 0,3 0 58 0 0,96-29 3218 0 0,-87 27-3245 0 0,0 0 0 0 0,1 0 0 0 0,-1 1 0 0 0,1 1 0 0 0,0 0 0 0 0,-1 1 0 0 0,3 0-31 0 0,6 0 145 0 0,0-1 0 0 0,4-2-145 0 0,125-12 730 0 0,-64 8-1319 0 0,-45 2 286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5:17.30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103 0 5064 0 0,'0'0'389'0'0,"0"0"112"0"0,0 0 1398 0 0,0 0 637 0 0,0 1 967 0 0,-3 6-1987 0 0,1-1-1165 0 0,1 0 0 0 0,0 0 1 0 0,1 0-1 0 0,-1 1 1 0 0,1-1-1 0 0,0 6-351 0 0,0 20 891 0 0,-1-21-514 0 0,1 0 0 0 0,0 1 0 0 0,1 6-377 0 0,1 26 651 0 0,-8 36 468 0 0,4-1 0 0 0,6 56-1119 0 0,-3-95 98 0 0,0 4 8 0 0,-1-9-29 0 0,-1-14 173 0 0,1-21-250 0 0,0 1 1 0 0,0-1-1 0 0,0 0 1 0 0,0 0-1 0 0,0 0 1 0 0,0 0-1 0 0,0 1 1 0 0,0-1-1 0 0,0 0 1 0 0,0 0-1 0 0,0 0 1 0 0,0 0-1 0 0,0 1 1 0 0,0-1-1 0 0,0 0 1 0 0,0 0-1 0 0,-1 0 1 0 0,1 0-1 0 0,0 0 1 0 0,0 1-1 0 0,0-1 1 0 0,0 0-1 0 0,0 0 1 0 0,0 0-1 0 0,-1 0 1 0 0,1 0-1 0 0,0 0 0 0 0,0 0 1 0 0,0 1-1 0 0,0-1 1 0 0,0 0-1 0 0,-1 0 1 0 0,1 0-1 0 0,0 0 1 0 0,0 0-1 0 0,0 0 1 0 0,0 0-1 0 0,-1 0 0 0 0,-7-2-208 0 0,-5-7-459 0 0,10 7 355 0 0,1-1 0 0 0,0 0 1 0 0,0-1-1 0 0,0 1 1 0 0,0 0-1 0 0,1-1 1 0 0,-1 1-1 0 0,1 0 0 0 0,0-1 1 0 0,0 0-1 0 0,0 1 1 0 0,0-3 311 0 0,-3-10-1697 0 0,-2-6-352 0 0</inkml:trace>
  <inkml:trace contextRef="#ctx0" brushRef="#br0" timeOffset="283.732">1 75 13072 0 0,'0'-2'80'0'0,"0"-1"1"0"0,0 1 0 0 0,1-1-1 0 0,-1 1 1 0 0,1 0 0 0 0,0-1-1 0 0,0 1 1 0 0,0 0 0 0 0,0-1-1 0 0,0 1 1 0 0,0 0 0 0 0,0 0-1 0 0,1 0 1 0 0,-1 0 0 0 0,1 0 0 0 0,0 1-1 0 0,1-2-80 0 0,-1 0 62 0 0,1 1-1 0 0,0 0 1 0 0,0 0 0 0 0,0 0-1 0 0,0 0 1 0 0,0 1-1 0 0,0-1 1 0 0,1 1 0 0 0,-1 0-1 0 0,0 0 1 0 0,4-1-62 0 0,6-1 767 0 0,-4 1-362 0 0,-1 1 0 0 0,1-1 0 0 0,0 1 0 0 0,-1 1-1 0 0,1-1 1 0 0,0 2 0 0 0,0-1 0 0 0,-1 1-1 0 0,4 1-404 0 0,7 2 369 0 0,-2 0-61 0 0,0 0 0 0 0,-1 0 0 0 0,0 2-1 0 0,0 0 1 0 0,4 3-308 0 0,-4-1 279 0 0,-2 1-1 0 0,1 0 0 0 0,-1 1 1 0 0,6 6-279 0 0,-16-13 94 0 0,-1 0 1 0 0,1 1 0 0 0,-1-1 0 0 0,0 1 0 0 0,0-1-1 0 0,0 1 1 0 0,0 0 0 0 0,-1 0 0 0 0,0 1 0 0 0,1-1 0 0 0,-2 0-1 0 0,1 1 1 0 0,0-1 0 0 0,-1 1 0 0 0,0 0 0 0 0,0-1-1 0 0,0 1 1 0 0,-1 2-95 0 0,0-3 40 0 0,0-1-1 0 0,-1 1 0 0 0,0-1 1 0 0,0 1-1 0 0,0-1 0 0 0,0 0 1 0 0,0 1-1 0 0,-1-1 0 0 0,1 0 0 0 0,-1 0 1 0 0,0 0-1 0 0,0 0 0 0 0,0 0 1 0 0,-1 0-1 0 0,1-1 0 0 0,-1 1 1 0 0,1-1-1 0 0,-1 1 0 0 0,0-1 1 0 0,0 0-1 0 0,0 0 0 0 0,0-1 1 0 0,0 1-1 0 0,0 0-39 0 0,-12 5 101 0 0,1-1-1 0 0,-1 0 1 0 0,0-1 0 0 0,-11 2-101 0 0,3-2 57 0 0,1 0 1 0 0,-1-2-1 0 0,0 0 1 0 0,-18-1-58 0 0,27-3-3798 0 0,0 1 1 0 0,-13-4 3797 0 0,5-1-7849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5:16.03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198 47 12440 0 0,'0'0'957'0'0,"0"0"-512"0"0,0 0 169 0 0,0 0 142 0 0,-6 15 1038 0 0,-60 128 655 0 0,48-103-1724 0 0,2 1 0 0 0,-3 18-725 0 0,-28 120 1102 0 0,46-171-1101 0 0,1-7 33 0 0,0 1-1 0 0,0 0 0 0 0,0-1 0 0 0,0 1 1 0 0,0-1-1 0 0,-1 1 0 0 0,1-1 0 0 0,-1 1 1 0 0,1-1-1 0 0,-1 1 0 0 0,0-1 0 0 0,0 1-33 0 0,4-8 136 0 0,-1-1-1 0 0,0 1 0 0 0,-1-1 1 0 0,1 0-1 0 0,-1-2-135 0 0,5-18 161 0 0,22-93-95 0 0,-4 15-26 0 0,-16 73-49 0 0,-6 18-3 0 0,2 1 0 0 0,-1 0-1 0 0,2 0 1 0 0,-1 0 0 0 0,2 1 0 0 0,5-10 12 0 0,-10 21-8 0 0,-1 0 0 0 0,1-1 0 0 0,0 1 0 0 0,0 0 0 0 0,-1 0 0 0 0,1 1 0 0 0,0-1 0 0 0,0 0 0 0 0,0 0 0 0 0,0 0 0 0 0,0 0 0 0 0,1 1 8 0 0,3 1-41 0 0,-2 0 40 0 0,-2-1-3 0 0,0 0-1 0 0,0 0 1 0 0,0 0 0 0 0,1 1-1 0 0,-1-1 1 0 0,0 0-1 0 0,0 1 1 0 0,0-1-1 0 0,0 1 1 0 0,0-1-1 0 0,1 1 1 0 0,-1 0 0 0 0,0-1-1 0 0,0 1 1 0 0,0 0-1 0 0,-1 0 1 0 0,1 0-1 0 0,0 0 1 0 0,0-1 0 0 0,0 1-1 0 0,-1 0 1 0 0,1 1-1 0 0,0-1 1 0 0,0 0 4 0 0,1 3-27 0 0,7 10 2 0 0,0 0 0 0 0,0 1 0 0 0,-2 0 0 0 0,0 1 0 0 0,0-1-1 0 0,0 7 26 0 0,4 8-8 0 0,3 5 8 0 0,-3-9 0 0 0,4 16 0 0 0,11 27 0 0 0,-8-5 0 0 0,-18-64 0 0 0,0 1 0 0 0,0 0 0 0 0,0 0 0 0 0,0 0 0 0 0,0 0 0 0 0,0 0 0 0 0,0 0 0 0 0,0-1 0 0 0,0 1 0 0 0,-1 0 0 0 0,1 0 0 0 0,0 0 0 0 0,-1 0 0 0 0,1-1 0 0 0,0 1 0 0 0,-1 0 0 0 0,1 0 0 0 0,-1-1 0 0 0,1 1 0 0 0,-1 0 0 0 0,1 0 0 0 0,-1-1 0 0 0,0 1 0 0 0,1-1 0 0 0,-1 1 0 0 0,0-1 0 0 0,1 1 0 0 0,-1-1 0 0 0,0 1 0 0 0,0-1 0 0 0,1 1 0 0 0,-2-1 0 0 0,-4 3 28 0 0,0-1 0 0 0,-1 0 0 0 0,1 0 0 0 0,-1-1 0 0 0,0 0 0 0 0,1 0 0 0 0,-5 0-28 0 0,8-1 35 0 0,-23 2 16 0 0,-1-2 0 0 0,1-1 0 0 0,-1-1 0 0 0,-2-2-51 0 0,-1 1 175 0 0,13 2-178 0 0,0-2 1 0 0,0 0 0 0 0,0-1-1 0 0,-1-1 3 0 0,18 5-15 0 0,0 0-1 0 0,-1 0 1 0 0,1-1 0 0 0,0 1-1 0 0,0 0 1 0 0,-1 0-1 0 0,1 0 1 0 0,0 0-1 0 0,0-1 1 0 0,0 1 0 0 0,-1 0-1 0 0,1 0 1 0 0,0-1-1 0 0,0 1 1 0 0,0 0-1 0 0,0 0 1 0 0,-1 0-1 0 0,1-1 1 0 0,0 1 0 0 0,0 0-1 0 0,0-1 1 0 0,0 1-1 0 0,0 0 1 0 0,0 0-1 0 0,0-1 1 0 0,0 1 0 0 0,0 0-1 0 0,0-1 1 0 0,0 1-1 0 0,0 0 1 0 0,0 0-1 0 0,0-1 1 0 0,0 1 0 0 0,0 0-1 0 0,0 0 1 0 0,0-1-1 0 0,0 1 1 0 0,1 0-1 0 0,-1 0 1 0 0,0-1 0 0 0,0 1-1 0 0,0 0 1 0 0,0 0-1 0 0,1-1 1 0 0,-1 1-1 0 0,0 0 1 0 0,0 0-1 0 0,0 0 1 0 0,1-1 0 0 0,-1 1-1 0 0,0 0 1 0 0,0 0-1 0 0,1 0 16 0 0,11-10-1107 0 0,1 4-1000 0 0,2 0-4996 0 0</inkml:trace>
  <inkml:trace contextRef="#ctx0" brushRef="#br0" timeOffset="293.465">591 25 14480 0 0,'0'0'662'0'0,"0"0"-11"0"0,-1 2-415 0 0,-2 6-122 0 0,0 0 0 0 0,0 0 0 0 0,1 0 0 0 0,0 0 0 0 0,0 6-114 0 0,-1 5 188 0 0,2-13-122 0 0,0-1 0 0 0,0 1 0 0 0,1 0 0 0 0,-1-1 0 0 0,1 1 0 0 0,1 5-66 0 0,2 16 1370 0 0,-1 22-1370 0 0,-1-9 530 0 0,1 12 19 0 0,-1-22 98 0 0,3 18-647 0 0,0 8 412 0 0,-3-34-128 0 0,3 19-284 0 0,2 42 176 0 0,-6-66-26 0 0,-1-16-121 0 0,1 1-1 0 0,0-1 1 0 0,0 0-1 0 0,0 1 1 0 0,0-1-1 0 0,0 0 1 0 0,0 1-1 0 0,0-1 1 0 0,1 0-1 0 0,-1 2-28 0 0,1-2 149 0 0,-1-1 3 0 0,0 0-80 0 0,0-1-168 0 0,0 0-1 0 0,-1 0 0 0 0,1 0 0 0 0,0 0 1 0 0,0 0-1 0 0,-1 0 0 0 0,1-1 0 0 0,-1 1 0 0 0,1 0 1 0 0,-1 1-1 0 0,1-1 0 0 0,-1 0 0 0 0,0-1 97 0 0,0 1-150 0 0,0 0 0 0 0,1-1 0 0 0,-1 1-1 0 0,0 0 1 0 0,1 0 0 0 0,-1-1 0 0 0,1 1-1 0 0,-1 0 1 0 0,1-1 0 0 0,0 1 0 0 0,-1-1 150 0 0,-5-25-2995 0 0,3 10 1461 0 0</inkml:trace>
  <inkml:trace contextRef="#ctx0" brushRef="#br0" timeOffset="606.291">567 64 4608 0 0,'7'-8'-344'0'0,"-2"1"1297"0"0,1 0-1 0 0,0 0 1 0 0,0 1 0 0 0,0 0-1 0 0,1 1 1 0 0,4-4-953 0 0,-9 8 209 0 0,0 0 0 0 0,0 0 1 0 0,0 0-1 0 0,0 0 0 0 0,1 0 1 0 0,-1 1-1 0 0,0-1 0 0 0,0 1 1 0 0,1-1-1 0 0,-1 1 0 0 0,1 0 1 0 0,-1 0-1 0 0,0 0 0 0 0,1 0 1 0 0,-1 0-1 0 0,0 1 0 0 0,1-1 1 0 0,-1 1-1 0 0,0-1 0 0 0,0 1 1 0 0,1 0-1 0 0,-1 0 0 0 0,0 0 1 0 0,0 0-1 0 0,0 0 0 0 0,1 1-209 0 0,4 3 240 0 0,0-1-1 0 0,0 1 1 0 0,0 0-1 0 0,0 0 1 0 0,-1 1-1 0 0,0 0 1 0 0,0 0-1 0 0,-1 0 1 0 0,1 1-1 0 0,-1 0 1 0 0,-1 0-1 0 0,1 0 1 0 0,-1 1-1 0 0,1 2-239 0 0,-4-6 61 0 0,2 4 141 0 0,0-1 1 0 0,0 1-1 0 0,-1-1 0 0 0,0 2-202 0 0,-2-6 68 0 0,1 0 0 0 0,-1 0 0 0 0,0 0 0 0 0,0 0 0 0 0,0 0-1 0 0,-1 0 1 0 0,1 0 0 0 0,-1 0 0 0 0,1-1 0 0 0,-1 1 0 0 0,0 0 0 0 0,0 0-1 0 0,-1 0-67 0 0,-1 4 116 0 0,0 0 1 0 0,-1 0-1 0 0,0 0 0 0 0,0 0 0 0 0,-1 0 0 0 0,0-1 0 0 0,0 0 0 0 0,0 0 0 0 0,-1-1 0 0 0,0 1 0 0 0,0-1 0 0 0,0-1 0 0 0,-1 1 1 0 0,1-1-1 0 0,-1 0 0 0 0,-1 0-116 0 0,-5 2 77 0 0,-8 4 62 0 0,0-1 0 0 0,0 0 0 0 0,-23 4-139 0 0,-6 2-276 0 0,33-9-996 0 0,0-1-1 0 0,-4 0 1273 0 0,0 0-1339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5:19.53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403 54 3224 0 0,'0'0'143'0'0,"6"-4"26"0"0,-2-1 511 0 0,0 1 1 0 0,0 0-1 0 0,1 0 0 0 0,0 0 1 0 0,0 0-1 0 0,0 1 0 0 0,1-1-680 0 0,-6 4 83 0 0,3-3 393 0 0,1 1 0 0 0,-1 0 0 0 0,0 0-1 0 0,1 1 1 0 0,-1-1 0 0 0,1 1 0 0 0,0-1 0 0 0,-1 1 0 0 0,5-1-476 0 0,-7 2 501 0 0,-1 0-44 0 0,0 0-17 0 0,0 0-6 0 0,0 0 2 0 0,0 0 17 0 0,0 0 10 0 0,0 0 1 0 0,0 0-6 0 0,0 0-22 0 0,0 0-11 0 0,0 0-1 0 0,0 4-318 0 0,-1-1 0 0 0,1 0 0 0 0,-1 0 0 0 0,0 0 0 0 0,0 0 0 0 0,0 0 0 0 0,0-1-1 0 0,0 1 1 0 0,0 0 0 0 0,-1 0 0 0 0,0-1 0 0 0,1 1 0 0 0,-1-1 0 0 0,0 1 0 0 0,0-1-1 0 0,0 0 1 0 0,-2 2-106 0 0,-6 4 101 0 0,-1 0 0 0 0,1 0-1 0 0,-8 3-100 0 0,12-7 73 0 0,-18 11 30 0 0,0-1 1 0 0,-6 1-104 0 0,-17 12 113 0 0,2-2-80 0 0,-1-5 16 0 0,28-13-29 0 0,0 0 0 0 0,1 1 0 0 0,0 1-1 0 0,-13 10-19 0 0,20-14-6 0 0,9-4 2 0 0,-1-1-1 0 0,1 0 1 0 0,0 1 0 0 0,0-1 0 0 0,-1 1-1 0 0,1-1 1 0 0,0 1 0 0 0,0 0-1 0 0,0 0 1 0 0,0-1 0 0 0,0 1 0 0 0,0 0-1 0 0,0 0 1 0 0,0 0 0 0 0,0 0-1 0 0,0 0 1 0 0,1 0 0 0 0,-1 0 0 0 0,0 1-1 0 0,1-1 1 0 0,-1 0 0 0 0,1 0-1 0 0,-1 0 1 0 0,1 1 0 0 0,0-1 0 0 0,-1 0-1 0 0,1 1 1 0 0,0-1 0 0 0,0 1 4 0 0,0 0-1 0 0,1 0 1 0 0,-1 0-1 0 0,1 0 1 0 0,-1-1-1 0 0,1 1 1 0 0,0 0-1 0 0,0 0 0 0 0,0 0 1 0 0,0-1-1 0 0,0 1 1 0 0,0 0-1 0 0,1-1 1 0 0,-1 1-1 0 0,0-1 1 0 0,1 1-1 0 0,-1-1 1 0 0,1 0-1 0 0,0 0 1 0 0,-1 0-1 0 0,1 0 1 0 0,0 0-1 0 0,0 0 0 0 0,0 0 1 0 0,6 4-1 0 0,9 6 125 0 0,1-1 0 0 0,10 3-124 0 0,-25-11 12 0 0,28 7 73 0 0,-3-2 34 0 0,-21-4-35 0 0,0-1-1 0 0,0 0 0 0 0,7 1-83 0 0,-7-2 55 0 0,0 0 1 0 0,-1 1 0 0 0,1 0-1 0 0,3 2-55 0 0,0 0 49 0 0,0-1-1 0 0,0 0 1 0 0,8 1-49 0 0,15 4 14 0 0,-19-4-153 0 0,-10-3-22 0 0,0 0 1 0 0,0 0 0 0 0,0 0 0 0 0,-1 1-1 0 0,1-1 1 0 0,0 1 0 0 0,0 0 0 0 0,-1 0-1 0 0,1 0 1 0 0,-1 0 0 0 0,0 1 0 0 0,2 0 160 0 0,1 3-1154 0 0</inkml:trace>
  <inkml:trace contextRef="#ctx0" brushRef="#br0" timeOffset="274.76">0 535 11976 0 0,'0'0'922'0'0,"0"0"-474"0"0,0 0 239 0 0,0 0 165 0 0,8 1 849 0 0,4 3-1041 0 0,0 0 1 0 0,-1 0-1 0 0,1 2 0 0 0,-1-1 1 0 0,5 4-661 0 0,30 14 1223 0 0,-1-6-745 0 0,1-2 0 0 0,1-3 0 0 0,0-1 0 0 0,27 2-478 0 0,-26-5-539 0 0,-27-3-5418 0 0,-5 0-1138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36:56.703"/>
    </inkml:context>
    <inkml:brush xml:id="br0">
      <inkml:brushProperty name="width" value="0.05" units="cm"/>
      <inkml:brushProperty name="height" value="0.05" units="cm"/>
      <inkml:brushProperty name="color" value="#008C3A"/>
    </inkml:brush>
    <inkml:brush xml:id="br1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1548 42 2304 0 0,'0'0'101'0'0,"1"-1"1"0"0,5-3-81 0 0,-4-2 410 0 0,-2 6-342 0 0,0 0 1 0 0,0 0-1 0 0,0 0 0 0 0,0 0 0 0 0,0 0 0 0 0,1 0 1 0 0,-1-1-1 0 0,0 1 0 0 0,0 0 0 0 0,0 0 0 0 0,0 0 1 0 0,0 0-1 0 0,0 0 0 0 0,0-1 0 0 0,0 1 0 0 0,0 0 1 0 0,0 0-1 0 0,0 0 0 0 0,0 0 0 0 0,0 0 0 0 0,0-1 1 0 0,0 1-1 0 0,0 0 0 0 0,0 0 0 0 0,0 0 0 0 0,0 0 0 0 0,0 0 1 0 0,0-1-1 0 0,0 1 0 0 0,0 0 0 0 0,0 0 0 0 0,0 0 1 0 0,0 0-1 0 0,-1 0 0 0 0,1 0 0 0 0,0-1 0 0 0,0 1 1 0 0,0 0-1 0 0,0 0 0 0 0,0 0 0 0 0,0 0 0 0 0,0 0 1 0 0,-1 0-1 0 0,1 0 0 0 0,0 0 0 0 0,0 0 0 0 0,0 0 1 0 0,0-1-1 0 0,0 1 0 0 0,0 0 0 0 0,-1 0 0 0 0,1 0 1 0 0,0 0-1 0 0,0 0-89 0 0,2-3 3046 0 0,-2 2-2948 0 0,1 1-1 0 0,-1 0 1 0 0,0-1 0 0 0,1 1 0 0 0,-1 0-1 0 0,0-1 1 0 0,1 1 0 0 0,-1 0 0 0 0,0-1-1 0 0,0 1 1 0 0,1-1 0 0 0,-1 1 0 0 0,0-1-1 0 0,0 1 1 0 0,0 0 0 0 0,0-1-1 0 0,0 1 1 0 0,0-1 0 0 0,0 1 0 0 0,0-1-1 0 0,1 1 1 0 0,-2-1 0 0 0,1 1 0 0 0,0-1-98 0 0,-3-6 1790 0 0,0 4 618 0 0,4 3-2350 0 0,0 0 1 0 0,0 1-1 0 0,0-1 0 0 0,0 1 0 0 0,0-1 1 0 0,0 1-1 0 0,0-1 0 0 0,0 1 0 0 0,0-1 1 0 0,0 1-1 0 0,-1 0 0 0 0,1 0 1 0 0,0-1-1 0 0,0 1 0 0 0,-1 0 0 0 0,1 0 1 0 0,0 0-1 0 0,-1 0 0 0 0,1 0 0 0 0,-1 0 1 0 0,1 0-1 0 0,-1 0 0 0 0,0 0 0 0 0,1 0 1 0 0,-1 0-1 0 0,0 0 0 0 0,0 0 0 0 0,0 0 1 0 0,0 0-1 0 0,0 0 0 0 0,0 0 1 0 0,0 0-1 0 0,0 0 0 0 0,0 0 0 0 0,0 0 1 0 0,0 0-1 0 0,-1 0 0 0 0,1 0 0 0 0,0 0 1 0 0,-1 0-1 0 0,1 0 0 0 0,-1 0 0 0 0,0 1-58 0 0,1-1 23 0 0,0 0 0 0 0,-1 0-1 0 0,1 0 1 0 0,0-1 0 0 0,0 1-1 0 0,0 0 1 0 0,0 0 0 0 0,0 0-1 0 0,0 0 1 0 0,0 0 0 0 0,0 0-1 0 0,0 0 1 0 0,0 0 0 0 0,1 0-1 0 0,-1 0 1 0 0,0 0-1 0 0,1 0 1 0 0,-1 0 0 0 0,1 0-23 0 0,-1 0 16 0 0,1 0 1 0 0,-1 0-1 0 0,1 0 1 0 0,-1 0 0 0 0,0 0-1 0 0,0 0 1 0 0,1 0-1 0 0,-1 1 1 0 0,0-1-1 0 0,0 0 1 0 0,0 0 0 0 0,0 0-1 0 0,0 0 1 0 0,0 0-1 0 0,0 0 1 0 0,-1 0-1 0 0,1 1-16 0 0,-6 14 207 0 0,2-5 28 0 0,1-1 0 0 0,0 1 0 0 0,-1 8-235 0 0,2-12 122 0 0,0 1-1 0 0,0-1 1 0 0,0 0-1 0 0,-2 2-121 0 0,2-4 33 0 0,0 0 1 0 0,0 1-1 0 0,0-1 0 0 0,1 1 1 0 0,0-1-1 0 0,0 1 0 0 0,0 3-33 0 0,1 7 43 0 0,-1 0 0 0 0,0 0 0 0 0,-4 11-43 0 0,4-18 0 0 0,0 0 0 0 0,1 1 0 0 0,0-1 0 0 0,0 1 0 0 0,1-1 0 0 0,0 0 0 0 0,1 1 0 0 0,2 6 0 0 0,-4-12 0 0 0,1 1 0 0 0,-1-1 0 0 0,0 0 0 0 0,0 0 0 0 0,0 3 0 0 0,0-4 0 0 0,-1 0 0 0 0,1 0 0 0 0,0 0 0 0 0,1 0 0 0 0,-1 0 0 0 0,0 0 0 0 0,1 0 0 0 0,0-1 0 0 0,0 2 0 0 0,1 3-2 0 0,0-5 10 0 0,-1 1 0 0 0,0-1 0 0 0,-1 0 0 0 0,1 1 0 0 0,0 0 0 0 0,-1-1 0 0 0,1 1 0 0 0,-1-1 0 0 0,0 1 0 0 0,0-1 0 0 0,0 1 0 0 0,0 2-8 0 0,-1-3-13 0 0,1-1 1 0 0,0 1-1 0 0,1-1 1 0 0,-1 1-1 0 0,0-1 1 0 0,0 1-1 0 0,1 0 1 0 0,-1-1 0 0 0,1 1-1 0 0,-1-1 1 0 0,1 1-1 0 0,0-1 1 0 0,0 2 12 0 0,3 4-246 0 0,-4-7 237 0 0,0 0 1 0 0,0 0 0 0 0,0 0 0 0 0,0 0-1 0 0,0 0 1 0 0,0 0 0 0 0,0 1 0 0 0,0-1-1 0 0,0 0 1 0 0,0 0 0 0 0,0 0 0 0 0,0 0-1 0 0,0 0 1 0 0,0 0 0 0 0,0 0 0 0 0,0 0-1 0 0,0 0 1 0 0,0 0 0 0 0,0 0 0 0 0,0 1-1 0 0,0-1 1 0 0,0 0 0 0 0,0 0 0 0 0,0 0-1 0 0,0 0 1 0 0,0 0 0 0 0,0 0 0 0 0,0 0-1 0 0,0 0 1 0 0,0 0 0 0 0,-1 0 0 0 0,1 0-1 0 0,0 0 1 0 0,0 1 0 0 0,0-1 0 0 0,0 0-1 0 0,0 0 1 0 0,0 0 0 0 0,0 0 0 0 0,0 0-1 0 0,0 0 1 0 0,0 0 0 0 0,0 0 0 0 0,0 0 0 0 0,-1 0-1 0 0,1 0 1 0 0,0 0 0 0 0,0 0 8 0 0,-1 1-1922 0 0,1-1-30 0 0</inkml:trace>
  <inkml:trace contextRef="#ctx0" brushRef="#br0" timeOffset="724.757">1351 238 15088 0 0,'4'-1'-45'0'0,"-2"0"181"0"0,1 0 0 0 0,-1 0-1 0 0,1 0 1 0 0,0 1 0 0 0,-1-1 0 0 0,1 1-1 0 0,0 0 1 0 0,-1-1 0 0 0,1 1 0 0 0,0 1-1 0 0,-1-1 1 0 0,1 0 0 0 0,-1 1-1 0 0,2-1-135 0 0,22 7 260 0 0,0-1 0 0 0,1-2 0 0 0,0-1 0 0 0,0-1 0 0 0,0-1 0 0 0,21-2-260 0 0,-32-1-57 0 0,0-1 0 0 0,0 0 0 0 0,-1-1 0 0 0,0 0 0 0 0,3-2 57 0 0,-6 1-1446 0 0,0-1-1 0 0,-1 0 1 0 0,0 0 0 0 0,0-1-1 0 0,8-7 1447 0 0,-14 9-750 0 0,0-1-1 0 0,0 1 0 0 0,-1-1 1 0 0,1 0-1 0 0,-1-1 751 0 0,5-5-856 0 0,-8 10 722 0 0,0 1 1 0 0,0-1-1 0 0,-1 1 1 0 0,1-1-1 0 0,0 1 0 0 0,-1-1 1 0 0,1 1-1 0 0,-1-1 0 0 0,0 0 1 0 0,1 1-1 0 0,-1-1 0 0 0,0 0 1 0 0,0 1-1 0 0,0-1 134 0 0,3-16-477 0 0,-2 17 558 0 0,-1 1 1 0 0,0-1-1 0 0,1 0 0 0 0,-1 1 0 0 0,0-1 0 0 0,1 0 1 0 0,-1 1-1 0 0,0-1 0 0 0,0 0 0 0 0,0 1 0 0 0,1-1 0 0 0,-1 0 1 0 0,0 1-1 0 0,0-1 0 0 0,0 0 0 0 0,0 1 0 0 0,0-1 1 0 0,-1 0-1 0 0,1 0 0 0 0,0 1 0 0 0,0-1 0 0 0,0 0 1 0 0,-1 1-1 0 0,1-1 0 0 0,0 0 0 0 0,0 1 0 0 0,-1-1 1 0 0,1 1-1 0 0,-1-1 0 0 0,1 1 0 0 0,-1-1 0 0 0,1 1 0 0 0,0-1 1 0 0,-1 1-1 0 0,0-1 0 0 0,1 1 0 0 0,-1-1 0 0 0,0 1-81 0 0,1-1 1731 0 0,0 1 58 0 0,-1 0-1582 0 0,1 0 0 0 0,0 0 0 0 0,-1 0 0 0 0,1 0-1 0 0,0 0 1 0 0,0 0 0 0 0,-1 0 0 0 0,1 0 0 0 0,0 0 0 0 0,-1 0-1 0 0,1 0 1 0 0,0 0 0 0 0,-1 0 0 0 0,1 0 0 0 0,0 0 0 0 0,0 1-1 0 0,-1-1 1 0 0,1 0 0 0 0,0 0 0 0 0,0 0 0 0 0,-1 0 0 0 0,1 0-1 0 0,0 1 1 0 0,0-1-207 0 0,-2 37 2017 0 0,0 0-1 0 0,-4 7-2016 0 0,4-4 691 0 0,2-30-488 0 0,-1 0 1 0 0,1 0-1 0 0,-2-1 0 0 0,-1 8-203 0 0,-7 30 579 0 0,9-35-445 0 0,-1-1 0 0 0,-1 1 0 0 0,0-1 1 0 0,-1 0-1 0 0,-2 4-134 0 0,4-10 38 0 0,0-1 0 0 0,1 1 0 0 0,-1-1 1 0 0,1 1-1 0 0,0 0 0 0 0,0-1 1 0 0,1 1-1 0 0,-1 0 0 0 0,1 0 0 0 0,0 4-38 0 0,0-7 23 0 0,0 0-1 0 0,-1 1 0 0 0,1-1 0 0 0,-1 0 1 0 0,0 1-1 0 0,0-1 0 0 0,-1 2-22 0 0,-4 14 127 0 0,6-18-121 0 0,0 1-1 0 0,0-1 1 0 0,0 1-1 0 0,0 0 1 0 0,0-1-1 0 0,0 1 0 0 0,0-1 1 0 0,0 1-1 0 0,0 0 1 0 0,1-1-1 0 0,-1 1 0 0 0,0-1 1 0 0,0 1-1 0 0,1-1 1 0 0,-1 1-1 0 0,0-1 1 0 0,1 1-1 0 0,-1-1 0 0 0,0 1 1 0 0,1-1-1 0 0,-1 1 1 0 0,1-1-1 0 0,-1 1 0 0 0,1-1 1 0 0,-1 0-1 0 0,1 1-5 0 0,-1-1 80 0 0,2 0-43 0 0,0-1 1 0 0,0 1-1 0 0,0-1 0 0 0,0 0 0 0 0,0 0 0 0 0,0 1 0 0 0,0-1 0 0 0,-1-1 0 0 0,1 1 0 0 0,0 0 1 0 0,-1 0-1 0 0,1-1 0 0 0,-1 1 0 0 0,1 0 0 0 0,-1-1 0 0 0,0 0 0 0 0,1 1 0 0 0,-1-1 1 0 0,0 0-1 0 0,0 0 0 0 0,0-1-37 0 0,14-16-105 0 0,3 1-146 0 0,-16 15 232 0 0,0 0 0 0 0,0 1 1 0 0,0-1-1 0 0,1 1 0 0 0,-1 0 0 0 0,0 0 0 0 0,1 0 1 0 0,0 0-1 0 0,0 0 0 0 0,-1 1 0 0 0,1-1 0 0 0,0 1 0 0 0,0 0 1 0 0,0-1-1 0 0,1 1 0 0 0,2 0 19 0 0,-2 1-13 0 0,-1-1 0 0 0,1 1 0 0 0,0 0 0 0 0,0 1 0 0 0,0-1 0 0 0,0 1 0 0 0,0-1 0 0 0,0 1 0 0 0,-1 0-1 0 0,1 1 1 0 0,0-1 0 0 0,-1 1 0 0 0,2 0 13 0 0,4 3-12 0 0,0 1-1 0 0,0 1 0 0 0,-1-1 0 0 0,1 2 13 0 0,-2-2 1 0 0,-1 0-1 0 0,1-1 0 0 0,0 0 0 0 0,1 0 1 0 0,-1-1-1 0 0,1 0 0 0 0,7 3 0 0 0,-6-4 32 0 0,0-1-1 0 0,0 0 1 0 0,0-1-1 0 0,1 0 0 0 0,-1 0 1 0 0,0-1-1 0 0,0 0 1 0 0,1 0-1 0 0,-1-1 1 0 0,0-1-1 0 0,0 1 1 0 0,0-1-1 0 0,0-1 0 0 0,0 0 1 0 0,0 0-1 0 0,-1-1 1 0 0,0 0-1 0 0,1 0 1 0 0,4-4-32 0 0,-10 5 14 0 0,0 0 0 0 0,1 0 0 0 0,-1 0 0 0 0,0 0 0 0 0,0 0 0 0 0,0-1 0 0 0,-1 0 1 0 0,1 1-1 0 0,-1-1 0 0 0,0 0 0 0 0,0 0 0 0 0,0 0 0 0 0,-1-1 0 0 0,1 1 0 0 0,-1 0 0 0 0,0 0 1 0 0,-1-1-1 0 0,1 1 0 0 0,0-1 0 0 0,-1 1 0 0 0,0-1 0 0 0,0 1 0 0 0,-1-1 0 0 0,1 1 1 0 0,-1 0-1 0 0,0-1 0 0 0,0 1 0 0 0,-1 0 0 0 0,1-1 0 0 0,-1 1 0 0 0,0 0 0 0 0,0 0 0 0 0,0 0 1 0 0,-1-1-15 0 0,2 3 4 0 0,0 1 0 0 0,0 0 0 0 0,-1 0 0 0 0,1 0 0 0 0,0 0 0 0 0,0 0 0 0 0,0 0 0 0 0,-1 0 0 0 0,1 0 0 0 0,-1 1 0 0 0,1-1 0 0 0,0 0 0 0 0,-1 1 0 0 0,1-1 0 0 0,-1 1 0 0 0,1-1 0 0 0,-1 1 0 0 0,0 0 0 0 0,1 0 0 0 0,-1 0 0 0 0,1 0 0 0 0,-1 0 0 0 0,1 0 0 0 0,-1 0 0 0 0,1 0 1 0 0,-1 1-1 0 0,0-1 0 0 0,1 1 0 0 0,-1-1 0 0 0,1 1 0 0 0,0-1 0 0 0,-1 1 0 0 0,1 0 0 0 0,-1 0 0 0 0,1-1 0 0 0,0 1 0 0 0,-1 1-4 0 0,0 0 0 0 0,1 1-1 0 0,-1 0 1 0 0,0 0-1 0 0,1 0 1 0 0,-1 0-1 0 0,1 0 1 0 0,0 0 0 0 0,0 0-1 0 0,0 0 1 0 0,1 0-1 0 0,-1 1 1 0 0,1-1 0 0 0,-1 0-1 0 0,1 1 1 0 0,0-1-1 0 0,0 0 1 0 0,1 0 0 0 0,-1 1-1 0 0,2 2 1 0 0,0 3-2 0 0,1 0-1 0 0,0 0 1 0 0,1 0-1 0 0,0-1 1 0 0,0 1-1 0 0,3 2 3 0 0,-1-3 7 0 0,0-1 0 0 0,0 0-1 0 0,0-1 1 0 0,1 1 0 0 0,0-1-1 0 0,0-1 1 0 0,1 1 0 0 0,-1-1-1 0 0,2 0-6 0 0,-2-1-57 0 0,1-1 1 0 0,-1 0-1 0 0,1 0 0 0 0,0-1 0 0 0,0 0 0 0 0,0 0 0 0 0,7 1 57 0 0,-5-2-973 0 0,-1-1 1 0 0,1 0-1 0 0,-1 0 0 0 0,1-1 973 0 0,6 1-7406 0 0</inkml:trace>
  <inkml:trace contextRef="#ctx0" brushRef="#br1" timeOffset="101785.036">72 846 14744 0 0,'0'0'1136'0'0,"-9"14"1497"0"0,6-7-2485 0 0,0 0-1 0 0,1 1 1 0 0,0-1 0 0 0,0 1 0 0 0,0 6-148 0 0,1-5 123 0 0,-1-1 0 0 0,0 1 0 0 0,0-1-1 0 0,-2 3-122 0 0,0-1 176 0 0,1 0-1 0 0,0 0 1 0 0,0 4-176 0 0,-3 9 225 0 0,-3 41 399 0 0,6-50-376 0 0,1 0-1 0 0,0 13-247 0 0,0-5 177 0 0,2-19-189 0 0,-1 0-1 0 0,1 0 0 0 0,1 0 1 0 0,-1 1-1 0 0,0-1 0 0 0,1 0 1 0 0,-1 0-1 0 0,1 0 0 0 0,0 0 1 0 0,0 0-1 0 0,0-1 0 0 0,0 1 1 0 0,1 0-1 0 0,-1 0 0 0 0,1-1 1 0 0,0 1-1 0 0,0-1 0 0 0,0 1 13 0 0,-1-2-897 0 0,0 0-1222 0 0,4 1-4692 0 0</inkml:trace>
  <inkml:trace contextRef="#ctx0" brushRef="#br1" timeOffset="102038.228">191 987 15632 0 0,'0'0'356'0'0,"0"0"49"0"0,0 0 21 0 0,0 0-42 0 0,0 2-250 0 0,0 3-20 0 0,2 82 1544 0 0,-1-73-1760 0 0,1 1 0 0 0,0-1 1 0 0,1 0-1 0 0,1 0 1 0 0,1 1 101 0 0,-3-9 64 0 0,1 1-1 0 0,0-1 1 0 0,0 0 0 0 0,0 0 0 0 0,1 0-1 0 0,0 0 1 0 0,0-1 0 0 0,0 0 0 0 0,1 0-1 0 0,0 0 1 0 0,3 2-64 0 0,-5-5 36 0 0,0 1-1 0 0,0-1 1 0 0,0 0-1 0 0,0-1 1 0 0,1 1-1 0 0,-1 0 1 0 0,1-1-1 0 0,-1 0 1 0 0,1 0-1 0 0,-1 0 1 0 0,1 0-1 0 0,0-1 1 0 0,0 1-1 0 0,-1-1 0 0 0,1 0 1 0 0,0 0-1 0 0,0-1 1 0 0,-1 1-1 0 0,1-1 1 0 0,0 1-1 0 0,1-2-35 0 0,4 0 111 0 0,-3 1-28 0 0,0-1 0 0 0,-1 1 0 0 0,1-1-1 0 0,-1 0 1 0 0,1-1 0 0 0,-1 1 0 0 0,0-1-1 0 0,1 0 1 0 0,-1 0 0 0 0,-1-1 0 0 0,1 1-1 0 0,3-4-82 0 0,1-4 140 0 0,0 2 169 0 0,-1-1-1 0 0,6-8-308 0 0,-12 14 44 0 0,0 0 0 0 0,0 0 0 0 0,0-1 0 0 0,0 1 0 0 0,-1 0 0 0 0,1-1-1 0 0,-1 1 1 0 0,0-1 0 0 0,0-3-44 0 0,0-4 2 0 0,0 9 2 0 0,0 0 1 0 0,-1 0-1 0 0,0 1 1 0 0,0-1-1 0 0,1 0 1 0 0,-2 0-1 0 0,1 0 1 0 0,0 0-1 0 0,-1 0 1 0 0,1 0-1 0 0,-1 1 1 0 0,0-1-1 0 0,0 0 1 0 0,0 0-1 0 0,0 1 1 0 0,-1-2-5 0 0,-4-6 37 0 0,3 3-29 0 0,-1 0-1 0 0,0 0 0 0 0,0 1 1 0 0,-1 0-1 0 0,0 0 0 0 0,0 0 0 0 0,0 0 1 0 0,-1 1-1 0 0,0 0 0 0 0,-1-1-7 0 0,0 2-90 0 0,0-1 0 0 0,-1 1-1 0 0,0 0 1 0 0,0 1-1 0 0,0 0 1 0 0,-8-2 90 0 0,-28-3-3284 0 0,34 8-3521 0 0</inkml:trace>
  <inkml:trace contextRef="#ctx0" brushRef="#br1" timeOffset="102315.054">141 502 12672 0 0,'0'0'578'0'0,"0"0"-14"0"0,0 0-298 0 0,2 0 76 0 0,18-5 528 0 0,-9 2-194 0 0,0 1 0 0 0,0 0-1 0 0,3 1-675 0 0,63-3 578 0 0,0 3-1 0 0,18 6-577 0 0,-59-5-2842 0 0,-25-1 1754 0 0</inkml:trace>
  <inkml:trace contextRef="#ctx0" brushRef="#br1" timeOffset="102645.371">615 341 6912 0 0,'39'-10'5034'0'0,"-38"9"-3603"0"0,-1 1-495 0 0,11 1 2918 0 0,-11 0-3812 0 0,1-1-1 0 0,-1 0 0 0 0,1 1 0 0 0,-1-1 0 0 0,0 1 0 0 0,1-1 1 0 0,-1 0-1 0 0,0 1 0 0 0,0-1 0 0 0,1 1 0 0 0,-1-1 1 0 0,0 1-1 0 0,0-1 0 0 0,1 1 0 0 0,-1 0 0 0 0,0-1 0 0 0,0 1 1 0 0,0-1-1 0 0,0 1 0 0 0,0-1 0 0 0,0 1 0 0 0,0-1 0 0 0,0 1 1 0 0,0 0-1 0 0,0-1 0 0 0,0 1 0 0 0,0-1 0 0 0,-1 1 1 0 0,1-1-1 0 0,0 1 0 0 0,0-1 0 0 0,-1 1 0 0 0,1-1 0 0 0,0 1-41 0 0,7 9 447 0 0,-7-8-377 0 0,1 1 0 0 0,-1 0 0 0 0,0 0 0 0 0,0 0 0 0 0,0 0 0 0 0,-1-1 0 0 0,1 1 0 0 0,-1 3-70 0 0,-1 9 224 0 0,2-10-157 0 0,-1 0 1 0 0,0 0-1 0 0,-1 0 1 0 0,1-1-1 0 0,-1 1 1 0 0,0 0-1 0 0,0 0 1 0 0,-1 1-68 0 0,-7 18 188 0 0,-1 2-34 0 0,9-22-117 0 0,0-1 0 0 0,0 1-1 0 0,0 0 1 0 0,1 0-1 0 0,0 0 1 0 0,0 0-1 0 0,0 0 1 0 0,0 0 0 0 0,0 0-1 0 0,1 0 1 0 0,0 0-1 0 0,0 2-36 0 0,0-4 16 0 0,0 1 0 0 0,0 0 0 0 0,-1-1 0 0 0,1 1 0 0 0,0-1 0 0 0,-1 1 0 0 0,0 0 0 0 0,0-1 0 0 0,0 2-16 0 0,0-2 5 0 0,0 0-1 0 0,1 0 1 0 0,-1 0-1 0 0,0 0 0 0 0,1 1 1 0 0,0-1-1 0 0,0 0 1 0 0,-1 0-1 0 0,1 1 1 0 0,0-1-1 0 0,1 0 1 0 0,-1 2-5 0 0,1-1 7 0 0,-1 1 1 0 0,1-1 0 0 0,-1 0 0 0 0,0 1-1 0 0,0-1 1 0 0,0 0 0 0 0,-1 1 0 0 0,1-1 0 0 0,-1 0-1 0 0,0 2-7 0 0,-1 4 24 0 0,1-6-13 0 0,2-2 3 0 0,4 12 14 0 0,-3-5-28 0 0,0 2-229 0 0,-2-9-287 0 0,0 2-2929 0 0,0-3-3300 0 0</inkml:trace>
  <inkml:trace contextRef="#ctx0" brushRef="#br1" timeOffset="103034.632">809 374 9672 0 0,'19'-2'1154'0'0,"-20"2"-520"0"0,1 0 204 0 0,0 0 33 0 0,0 0-60 0 0,0 0-286 0 0,2 0-128 0 0,9 2 435 0 0,-11-2-13 0 0,2 1 158 0 0,1 1-654 0 0,1 0-51 0 0,15 2 958 0 0,17-2-1083 0 0,1-1 0 0 0,17-2-147 0 0,4-1 274 0 0,-54 3-226 0 0,-4-1-47 0 0,0 0-1 0 0,1 0 1 0 0,-1-1-1 0 0,0 1 0 0 0,1 0 1 0 0,-1 0-1 0 0,0 0 0 0 0,1 1 1 0 0,-1-1-1 0 0,0 0 1 0 0,0 0-1 0 0,1 0 0 0 0,-1 0 1 0 0,0 0-1 0 0,1 0 1 0 0,-1 0-1 0 0,0 1 0 0 0,1-1 1 0 0,-1 0-1 0 0,0 0 0 0 0,0 0 1 0 0,1 0-1 0 0,-1 1 1 0 0,0-1-1 0 0,0 0 0 0 0,1 0 1 0 0,-1 1-1 0 0,0-1 1 0 0,0 0-1 0 0,0 1 0 0 0,0-1 1 0 0,1 0-1 0 0,-1 1 0 0 0,0-1 1 0 0,0 0-1 0 0,0 1 1 0 0,0-1-1 0 0,0 0 0 0 0,0 0 1 0 0,0 1-1 0 0,0-1 1 0 0,0 0-1 0 0,0 1 0 0 0,0-1 1 0 0,0 0-1 0 0,0 1 0 0 0,0-1 1 0 0,0 0-1 0 0,0 1 1 0 0,0-1-1 0 0,-1 0 0 0 0,1 1 1 0 0,0-1-1 0 0,0 0 1 0 0,0 1-1 0 0,-1-1 0 0 0,1 0 1 0 0,0 0-1 0 0,0 1 0 0 0,-3 23 58 0 0,3-21-49 0 0,0 0 0 0 0,0 1 1 0 0,-1-1-1 0 0,1 0 0 0 0,-1 0 0 0 0,-1 3-9 0 0,0 0 23 0 0,0 0-1 0 0,1 0 0 0 0,-1 1 0 0 0,1-1 0 0 0,0 3-22 0 0,1-7 12 0 0,-1 1 0 0 0,0-1 0 0 0,1 0-1 0 0,-1 1 1 0 0,0-1 0 0 0,0 0 0 0 0,-1 0 0 0 0,1 0-1 0 0,0 1 1 0 0,-1-1 0 0 0,0 0-12 0 0,-9 17 77 0 0,6-6-13 0 0,-1 0 1 0 0,-1 0 0 0 0,0 0-1 0 0,-3 3-64 0 0,-18 33 88 0 0,11-25-74 0 0,15-21-15 0 0,-1 0 1 0 0,1 1 0 0 0,0-1 0 0 0,-1 0 0 0 0,2 1 0 0 0,-1-1 0 0 0,0 1-1 0 0,1 0 1 0 0,-1 1 0 0 0,1-2 5 0 0,1-1 0 0 0,-1 0-1 0 0,0 0 1 0 0,0 1-1 0 0,0-1 1 0 0,-1 0 0 0 0,1 0-1 0 0,-1 1-4 0 0,1-2 15 0 0,0 1 0 0 0,0-1 0 0 0,0 1 0 0 0,0 0 0 0 0,0-1 0 0 0,1 1 0 0 0,-1 0 0 0 0,0 0 0 0 0,1-1 0 0 0,-1 1 0 0 0,1 0 0 0 0,0 0 0 0 0,0 0 0 0 0,0 1-15 0 0,0-2-49 0 0,0-1 0 0 0,-1 1 0 0 0,1 0 0 0 0,0-1 0 0 0,0 1 0 0 0,0-1 0 0 0,0 1 1 0 0,0-1-1 0 0,0 1 0 0 0,-1-1 0 0 0,1 1 0 0 0,0 0 0 0 0,-1-1 0 0 0,1 0 0 0 0,0 1 0 0 0,-1-1 0 0 0,1 1 0 0 0,0-1 0 0 0,-1 1 0 0 0,1-1 0 0 0,-1 0 0 0 0,1 1 0 0 0,-1-1 1 0 0,1 0-1 0 0,-1 1 0 0 0,1-1 0 0 0,-1 0 49 0 0,0 1-4808 0 0,1-1-1605 0 0</inkml:trace>
  <inkml:trace contextRef="#ctx0" brushRef="#br1" timeOffset="103261.585">868 541 14976 0 0,'0'0'686'0'0,"2"0"-15"0"0,5-2-515 0 0,0 1 1 0 0,0 0-1 0 0,0 1 1 0 0,1-1-1 0 0,-1 2 1 0 0,0-1-1 0 0,0 1 1 0 0,1 0-1 0 0,5 2-156 0 0,20 1 1226 0 0,5 0-599 0 0,-1 1 0 0 0,1 2-1 0 0,23 8-626 0 0,-43-9 80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5:20.44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18 707 10592 0 0,'2'-4'337'0'0,"0"0"1"0"0,-1 0-1 0 0,0-1 1 0 0,0 1 0 0 0,0-1-1 0 0,0-2-337 0 0,0-7 7624 0 0,-1 16-7456 0 0,0 1 1 0 0,1-1-1 0 0,-1 0 1 0 0,1 1-1 0 0,0-1 1 0 0,-1 0-1 0 0,1 0 1 0 0,1 1-169 0 0,-1-1 41 0 0,0 0 0 0 0,-1 0 0 0 0,1 0 1 0 0,0 0-1 0 0,-1 0 0 0 0,1 0 0 0 0,-1 0 0 0 0,1 1 1 0 0,-1-1-1 0 0,0 0 0 0 0,0 1-41 0 0,-8 80 1055 0 0,-2 20 270 0 0,-6 19-716 0 0,14-108-580 0 0,1-8-8 0 0,0-1 0 0 0,0 0-1 0 0,1 0 1 0 0,-1 1 0 0 0,1-1-1 0 0,1 1 1 0 0,-1-1-1 0 0,1 0 1 0 0,0 0 0 0 0,0 1-1 0 0,0-1-20 0 0,-1-4-75 0 0,0-1 1 0 0,1 0-1 0 0,-1 0 0 0 0,0 1 0 0 0,0-1 0 0 0,0 0 0 0 0,0 0 1 0 0,0 0-1 0 0,1 1 0 0 0,-1-1 0 0 0,0 0 0 0 0,0 0 1 0 0,0 0-1 0 0,1 0 0 0 0,-1 1 0 0 0,0-1 0 0 0,0 0 0 0 0,0 0 1 0 0,1 0-1 0 0,-1 0 0 0 0,0 0 0 0 0,0 0 0 0 0,1 0 1 0 0,-1 0-1 0 0,0 0 0 0 0,0 0 0 0 0,1 0 0 0 0,-1 0 0 0 0,0 0 1 0 0,0 0-1 0 0,1 0 0 0 0,-1 0 0 0 0,0 0 0 0 0,0 0 0 0 0,1 0 1 0 0,-1 0-1 0 0,0 0 0 0 0,0 0 0 0 0,1 0 0 0 0,-1 0 1 0 0,0-1-1 0 0,0 1 0 0 0,0 0 0 0 0,1 0 0 0 0,-1 0 0 0 0,0 0 1 0 0,0-1-1 0 0,0 1 0 0 0,1 0 0 0 0,-1 0 0 0 0,0 0 75 0 0,11-11-4855 0 0,-1-7 2775 0 0</inkml:trace>
  <inkml:trace contextRef="#ctx0" brushRef="#br0" timeOffset="334.13">150 855 17135 0 0,'0'0'388'0'0,"0"0"52"0"0,0 0 30 0 0,0 0-56 0 0,0 8-254 0 0,5 19-725 0 0,7 19 565 0 0,-5-19 731 0 0,12 28 1191 0 0,-17-48-1819 0 0,1 0-1 0 0,-1-1 1 0 0,1 1-1 0 0,0-1 0 0 0,0 0 1 0 0,1 0-1 0 0,0 0 1 0 0,0 0-1 0 0,1-1 0 0 0,-1 0 1 0 0,1 0-1 0 0,0 0 1 0 0,0 0-1 0 0,4 2-102 0 0,-4-4 39 0 0,-1 0-1 0 0,0-1 1 0 0,1 0 0 0 0,0 1 0 0 0,-1-2-1 0 0,1 1 1 0 0,0 0 0 0 0,0-1-1 0 0,0 0 1 0 0,0 0 0 0 0,0 0 0 0 0,0-1-1 0 0,0 0 1 0 0,0 0 0 0 0,0 0-1 0 0,1-1 1 0 0,-1 1 0 0 0,0-1 0 0 0,0 0-1 0 0,2-1-38 0 0,16-5 210 0 0,-13 4-100 0 0,0 0-1 0 0,0 0 1 0 0,-1-1-1 0 0,4-1-109 0 0,3-4 138 0 0,-11 7-104 0 0,0 0 1 0 0,0-1-1 0 0,0 1 1 0 0,0-1-1 0 0,-1-1 1 0 0,1 1-1 0 0,-1 0 1 0 0,0-1-1 0 0,3-4-34 0 0,-3 3 19 0 0,0 0 1 0 0,-1 0-1 0 0,0 0 0 0 0,0-1 0 0 0,0 1 0 0 0,0-1 0 0 0,-1 0 0 0 0,0 0 1 0 0,0 0-1 0 0,-1 0 0 0 0,0 0 0 0 0,0 0 0 0 0,0-1 0 0 0,-1 1 1 0 0,0 0-1 0 0,0 0 0 0 0,0-1 0 0 0,-1 1 0 0 0,0 0 0 0 0,0 0 0 0 0,-1 0 1 0 0,1 0-1 0 0,-1 0 0 0 0,-1 0 0 0 0,1 0 0 0 0,-1 1 0 0 0,0-1 1 0 0,0 1-1 0 0,-1 0 0 0 0,0-1 0 0 0,1 2 0 0 0,-2-1 0 0 0,0-1-19 0 0,-4-2-3 0 0,0 0 0 0 0,-1 1-1 0 0,0-1 1 0 0,-1 2 0 0 0,1 0-1 0 0,-1 0 1 0 0,0 1 0 0 0,-1 0-1 0 0,1 1 1 0 0,-1 0 0 0 0,0 1-1 0 0,0 0 1 0 0,0 1 0 0 0,-1 0-1 0 0,1 1 1 0 0,-9 0 3 0 0,-4 1-606 0 0,12-1 936 0 0,-1 1 0 0 0,1 0 1 0 0,-6 2-331 0 0,15-1-404 0 0,-1-1 0 0 0,1 1 0 0 0,0 1-1 0 0,0-1 1 0 0,-2 2 404 0 0,3-2-698 0 0,1 0 0 0 0,0 1-1 0 0,0-1 1 0 0,0 1-1 0 0,-1-1 1 0 0,1 1 0 0 0,1 0-1 0 0,-1 0 1 0 0,-1 1 698 0 0,-3 2-7337 0 0</inkml:trace>
  <inkml:trace contextRef="#ctx0" brushRef="#br0" timeOffset="773.868">327 275 16927 0 0,'0'0'778'0'0,"0"0"-20"0"0,0 0-468 0 0,0 0-184 0 0,0 0-30 0 0,2 1-4 0 0,3 3 115 0 0,1 0 0 0 0,0 0 0 0 0,0-1-1 0 0,0 0 1 0 0,0 0 0 0 0,1 0-1 0 0,-1-1 1 0 0,1 0 0 0 0,-1 0-1 0 0,1-1 1 0 0,0 1 0 0 0,5-1-187 0 0,13 1 522 0 0,0-2 1 0 0,24-2-523 0 0,34-3-176 0 0,-66 4-1557 0 0,-1 0 0 0 0,8-3 1733 0 0,-10 2-606 0 0,12 0-960 0 0</inkml:trace>
  <inkml:trace contextRef="#ctx0" brushRef="#br0" timeOffset="1065.081">929 1 11976 0 0,'1'0'472'0'0,"-1"1"1"0"0,1 0-1 0 0,-1 0 1 0 0,1 0-1 0 0,-1 0 1 0 0,1 0-1 0 0,-1 0 1 0 0,0-1-1 0 0,0 1 1 0 0,0 0-1 0 0,1 0 1 0 0,-1 0-1 0 0,0 0 1 0 0,0 0-473 0 0,1 26 1718 0 0,-4 27-1062 0 0,-8 82 1090 0 0,8-113-1663 0 0,1-17-59 0 0,2-1 0 0 0,-1 0-1 0 0,1 1 1 0 0,-1-1-1 0 0,2 0 1 0 0,-1 1 0 0 0,0-1-1 0 0,2 3-23 0 0,0 1 37 0 0,0 1-1 0 0,1-1 1 0 0,0 0 0 0 0,0 0-1 0 0,1-1 1 0 0,1 1-1 0 0,3 6-36 0 0,-7-14-16 0 0,0 0-1 0 0,0 0 0 0 0,0 0 0 0 0,0 0 0 0 0,0-1 1 0 0,0 1-1 0 0,0 0 0 0 0,0-1 0 0 0,0 1 0 0 0,0 0 1 0 0,1-1-1 0 0,-1 1 0 0 0,0-1 0 0 0,0 0 0 0 0,0 1 1 0 0,1-1-1 0 0,-1 0 0 0 0,0 0 0 0 0,0 0 1 0 0,1 0 16 0 0,9-1-6298 0 0,-5-1-836 0 0</inkml:trace>
  <inkml:trace contextRef="#ctx0" brushRef="#br0" timeOffset="1335.668">1120 40 16096 0 0,'0'0'365'0'0,"0"0"56"0"0,2 8 412 0 0,0 3-737 0 0,-1-1-1 0 0,0 1 1 0 0,-1 0-1 0 0,-1 7-95 0 0,1-8 310 0 0,0 0-1 0 0,0 1 1 0 0,1-1-1 0 0,2 10-309 0 0,-1-7 587 0 0,0 0-1 0 0,-1 0 1 0 0,-1 2-587 0 0,4 33 1160 0 0,-2-39-1066 0 0,0 1-1 0 0,0-1 0 0 0,1 0 1 0 0,0 0-1 0 0,0-1 0 0 0,1 1 1 0 0,0-1-1 0 0,1 1 0 0 0,2 2-93 0 0,-5-8 17 0 0,1-1 0 0 0,-1 0-1 0 0,0 0 1 0 0,1 0 0 0 0,0 0-1 0 0,-1 0 1 0 0,1-1-1 0 0,0 1 1 0 0,0-1 0 0 0,0 0-1 0 0,0 0 1 0 0,0 0 0 0 0,0 0-1 0 0,1 0-16 0 0,3 1 47 0 0,0-1-1 0 0,1 0 0 0 0,-1-1 0 0 0,1 0 0 0 0,4 0-46 0 0,9-2-22 0 0,0 0-1 0 0,0-2 1 0 0,12-3 22 0 0,-22 4-498 0 0,0-1 0 0 0,-1 1 0 0 0,1-2 0 0 0,-1 0 0 0 0,0 0 0 0 0,0-1 0 0 0,4-3 498 0 0,2-2-1087 0 0</inkml:trace>
  <inkml:trace contextRef="#ctx0" brushRef="#br0" timeOffset="1621.122">1350 58 14832 0 0,'0'0'678'0'0,"0"0"-14"0"0,0 9-399 0 0,0-6-193 0 0,-1 0 0 0 0,1 1-1 0 0,1-1 1 0 0,-1 0 0 0 0,0 0-1 0 0,1 0 1 0 0,0 1-72 0 0,0-1 276 0 0,-1 0 0 0 0,1 0 0 0 0,-1 0 0 0 0,1 1 0 0 0,-1-1 0 0 0,0 0 0 0 0,-1 2-276 0 0,1 3 398 0 0,-1 0 0 0 0,2 0-1 0 0,-1-1 1 0 0,1 3-398 0 0,1 17 525 0 0,-1 14 1207 0 0,0-16-909 0 0,-1-1 1 0 0,-2 1-1 0 0,-1 11-823 0 0,-3-1 463 0 0,3-12-449 0 0,0 0 1 0 0,-2 0 0 0 0,-1-1 0 0 0,0 0 0 0 0,-2 0 0 0 0,-6 11-15 0 0,-1-4-129 0 0,0 2-6 0 0</inkml:trace>
  <inkml:trace contextRef="#ctx0" brushRef="#br0" timeOffset="26953.52">960 1007 9152 0 0,'0'0'421'0'0,"0"0"-12"0"0,0 0-221 0 0,0 0 47 0 0,0 0 49 0 0,0 0 11 0 0,0 0 6 0 0,0 0 23 0 0,0 0 11 0 0,0 0 1 0 0,0 0 12 0 0,0 0 49 0 0,14 2 1166 0 0,-11-1-1450 0 0,0-1 0 0 0,0 1 1 0 0,-1 0-1 0 0,1-1 1 0 0,0 1-1 0 0,0 0 0 0 0,0 1-113 0 0,19 5 425 0 0,-2-3-87 0 0,-16-2-293 0 0,-1-2 0 0 0,0 1 0 0 0,1 0 0 0 0,-1-1 0 0 0,0 1 0 0 0,1-1 0 0 0,-1 0 0 0 0,4 0-45 0 0,2-1 192 0 0,1 1 0 0 0,0 0 0 0 0,0 0 0 0 0,0 1 0 0 0,4 1-192 0 0,29 1 639 0 0,52 3 349 0 0,-43-2-741 0 0,41 4 206 0 0,7-3-143 0 0,-83-5-261 0 0,-9-1-12 0 0,1 1 0 0 0,-1 1 0 0 0,9 0-37 0 0,-8 0 28 0 0,0 0 0 0 0,-1-1-1 0 0,1 0 1 0 0,8-1-28 0 0,13-1 38 0 0,-12 0 10 0 0,-12 1-29 0 0,1 0 1 0 0,0 0-1 0 0,0 0 0 0 0,4 1-19 0 0,-5-1 0 0 0,-1-2-53 0 0,-4 2-232 0 0,-7-11-5960 0 0,3 7 229 0 0</inkml:trace>
  <inkml:trace contextRef="#ctx0" brushRef="#br0" timeOffset="27213.24">1553 926 5984 0 0,'0'-7'842'0'0,"0"6"209"0"0,2 1-539 0 0,0-1-1 0 0,0 1 1 0 0,0-1-1 0 0,0 1 1 0 0,0 0-1 0 0,0 0 1 0 0,0 0-1 0 0,0 0 1 0 0,1 0-512 0 0,-2 0 55 0 0,4 0 17 0 0,1 1 1 0 0,0 0 0 0 0,0 0-1 0 0,0 1 1 0 0,-1-1-1 0 0,1 1 1 0 0,-1 0 0 0 0,1 1-1 0 0,-1-1 1 0 0,0 1 0 0 0,0 0-1 0 0,0 0 1 0 0,0 1 0 0 0,3 3-73 0 0,1 0 135 0 0,17 11 304 0 0,-10-8 225 0 0,-1 1 1 0 0,6 7-665 0 0,-19-17 81 0 0,0 1 1 0 0,-1 0-1 0 0,1 0 1 0 0,-1 0-1 0 0,0 0 1 0 0,0 0 0 0 0,1 0-1 0 0,-1 0 1 0 0,0 0-1 0 0,-1 0 1 0 0,1 0-1 0 0,0 0 1 0 0,-1 1 0 0 0,1-1-1 0 0,-1 0 1 0 0,1 1-1 0 0,-1-1 1 0 0,0 0-1 0 0,0 1 1 0 0,0-1 0 0 0,-1 0-1 0 0,1 1-81 0 0,0-1 93 0 0,0 0-38 0 0,-1 0-1 0 0,0-1 0 0 0,1 1 1 0 0,-1 0-1 0 0,0-1 0 0 0,0 1 1 0 0,0 0-1 0 0,0-1 0 0 0,0 0 1 0 0,0 1-1 0 0,0-1 0 0 0,0 1 1 0 0,0-1-1 0 0,-1 0 0 0 0,0 1-54 0 0,-25 17 657 0 0,-13 3-2 0 0,-31 15-275 0 0,15-8-493 0 0,35-16-5834 0 0,20-12 13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6:22.39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11 263 4144 0 0,'0'0'191'0'0,"0"0"157"0"0,0 0 555 0 0,-6-11 2553 0 0,4 4-3076 0 0,1 0 0 0 0,0 1 0 0 0,1-1 0 0 0,-1 0 0 0 0,1 1 0 0 0,1-1 0 0 0,-1 0 0 0 0,1 1 0 0 0,0-1 0 0 0,1 0 0 0 0,0 1 0 0 0,0-1-380 0 0,1-2 90 0 0,1 0 1 0 0,0 1 0 0 0,0-1 0 0 0,1 1-1 0 0,1 0 1 0 0,-1 0 0 0 0,1 0 0 0 0,3-2-91 0 0,-1 1 6 0 0,0 0 0 0 0,2 0 0 0 0,-1 1 0 0 0,5-3-6 0 0,-8 7 5 0 0,1 0 0 0 0,-1 1 0 0 0,1 0 0 0 0,0 0 0 0 0,-1 0 0 0 0,1 1 0 0 0,1 0 0 0 0,2 0-5 0 0,0-1-3 0 0,54-8-88 0 0,-56 10 78 0 0,0 1 1 0 0,0 0 0 0 0,0 0-1 0 0,0 0 1 0 0,0 1 0 0 0,8 2 12 0 0,-8 0 33 0 0,0 0 0 0 0,0 1 1 0 0,0 0-1 0 0,-1 0 0 0 0,0 0 1 0 0,0 1-1 0 0,0 1 0 0 0,0-1 1 0 0,-1 1-1 0 0,0 0 0 0 0,0 0-33 0 0,8 10 322 0 0,-1-1 0 0 0,-1 2 0 0 0,8 14-322 0 0,18 22 668 0 0,-32-44-556 0 0,-1-3 0 0 0,0 0 0 0 0,0 0 0 0 0,0-1 0 0 0,0 1 0 0 0,1-1-1 0 0,0 0-111 0 0,0-1 159 0 0,-5-3-101 0 0,1 1 0 0 0,-1-1 0 0 0,1 0 0 0 0,-1 0 0 0 0,1-1 0 0 0,0 1-1 0 0,-1 0 1 0 0,1 0 0 0 0,1 0-58 0 0,-2-1 13 0 0,0 1 0 0 0,0-1 0 0 0,0 0-1 0 0,1 1 1 0 0,-1-1 0 0 0,0 0-1 0 0,0 0 1 0 0,1 0 0 0 0,-1 0 0 0 0,0 0-1 0 0,0 0 1 0 0,1 0 0 0 0,-1 0-1 0 0,0 0 1 0 0,1 0 0 0 0,-1-1-1 0 0,0 1 1 0 0,0-1 0 0 0,1 1-13 0 0,0-1 14 0 0,6-3 67 0 0,-1-1 0 0 0,1 0 0 0 0,-1 0 0 0 0,5-4-81 0 0,27-27 45 0 0,-30 27-72 0 0,0 0 1 0 0,0 1 0 0 0,1 0-1 0 0,0 0 1 0 0,1 1 0 0 0,-1 0-1 0 0,9-3 27 0 0,-2 3 22 0 0,-13 5-29 0 0,-1 0 0 0 0,0 1-1 0 0,1-1 1 0 0,0 1 0 0 0,-1 0 0 0 0,1 0-1 0 0,0 0 1 0 0,-1 0 0 0 0,1 1 0 0 0,1 0 7 0 0,4 0-13 0 0,1 0 0 0 0,-1 1 1 0 0,1 1-1 0 0,-1 0 0 0 0,1 0 1 0 0,-1 0-1 0 0,0 1 0 0 0,0 1 1 0 0,0 0-1 0 0,6 3 13 0 0,10 7-39 0 0,-2 2 0 0 0,16 11 39 0 0,2 3 431 0 0,-35-26-315 0 0,1 0-1 0 0,0-1 0 0 0,1 1 0 0 0,-1-1 1 0 0,0 0-1 0 0,1-1 0 0 0,-1 0 0 0 0,1 0 1 0 0,0-1-1 0 0,0 0 0 0 0,0 0 1 0 0,0-1-1 0 0,0 0 0 0 0,-1 0 0 0 0,1-1 1 0 0,0 0-1 0 0,0 0 0 0 0,2-2-115 0 0,6 0 38 0 0,22-8 84 0 0,43-22 51 0 0,-1 9-173 0 0,-75 23 0 0 0,-1-1 0 0 0,0 1 0 0 0,1 0 0 0 0,-1 1 0 0 0,1-1 0 0 0,-1 1 0 0 0,1 0 0 0 0,-1 0 0 0 0,1 0 0 0 0,42 6 4 0 0,-34-4 3 0 0,16 4 118 0 0,19 2-2021 0 0,-55-19-1325 0 0,1 2 1739 0 0</inkml:trace>
  <inkml:trace contextRef="#ctx0" brushRef="#br0" timeOffset="231.88">1465 55 1840 0 0,'-1'0'83'0'0,"-10"-6"18"0"0,5 3 89 0 0,5 1 17 0 0,0 2 1896 0 0,1 0 725 0 0,0 0 144 0 0,0 0-280 0 0,0 0-1306 0 0,10 17 750 0 0,16 25-453 0 0,-2 1-1 0 0,4 13-1682 0 0,-25-50 169 0 0,0 1 0 0 0,-1-1 0 0 0,1 1 0 0 0,-2 0-1 0 0,1 0 1 0 0,-1 0 0 0 0,0 1 0 0 0,0 4-169 0 0,-1-8 50 0 0,0 0 0 0 0,0 0-1 0 0,-1-1 1 0 0,0 1 0 0 0,1 0 0 0 0,-1-1 0 0 0,-1 1 0 0 0,1-1 0 0 0,0 1 0 0 0,-1-1 0 0 0,0 0 0 0 0,0 1-1 0 0,0-1 1 0 0,0 0 0 0 0,0 0 0 0 0,-1 0 0 0 0,-1 1-50 0 0,-8 7-116 0 0,-1 0 1 0 0,-1-1-1 0 0,0 0 0 0 0,-6 2 116 0 0,-4 4-5414 0 0,5-3-1547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6:23.59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1 169 9760 0 0,'0'0'446'0'0,"0"0"-10"0"0,0 0-156 0 0,0 0 379 0 0,0-1-243 0 0,1 1 0 0 0,0 0 0 0 0,-1 0 0 0 0,1 0 0 0 0,0 0 0 0 0,-1 0 1 0 0,1 0-1 0 0,0 0 0 0 0,-1 0 0 0 0,1 0 0 0 0,0 0 0 0 0,-1 0 0 0 0,1 1 0 0 0,-1-1 0 0 0,1 0-416 0 0,1 2 66 0 0,0 1 1 0 0,-1-1-1 0 0,0 1 0 0 0,0-1 1 0 0,0 1-1 0 0,0 0 0 0 0,0-1 1 0 0,0 1-1 0 0,-1 0 0 0 0,1 0 1 0 0,-1 0-1 0 0,0-1 0 0 0,1 1 1 0 0,-1 0-1 0 0,-1 0 0 0 0,1 0 1 0 0,0 0-1 0 0,-1-1 0 0 0,1 1 1 0 0,-1 0-67 0 0,0-2 81 0 0,1 0-65 0 0,1 0 0 0 0,-1 0 0 0 0,0 0 0 0 0,0 0 0 0 0,0 0-1 0 0,0 0 1 0 0,-1 0 0 0 0,1 0 0 0 0,0 0 0 0 0,0 0 0 0 0,-1 0 0 0 0,1 0 0 0 0,0 0 0 0 0,-1 0-1 0 0,1 0 1 0 0,-1 0 0 0 0,1 0 0 0 0,-1 0 0 0 0,0 0-16 0 0,-3 7-294 0 0,4-8 103 0 0</inkml:trace>
  <inkml:trace contextRef="#ctx0" brushRef="#br0" timeOffset="2390.496">83 180 6912 0 0,'0'0'314'0'0,"0"0"-6"0"0,0-20 654 0 0,-4-6 4804 0 0,4 25-5043 0 0,0 1 12 0 0,0 0-23 0 0,0 0-101 0 0,0 0-40 0 0,0 0-10 0 0,0 0-42 0 0,0 0-175 0 0,0 0-79 0 0,-3 17 293 0 0,-8 44-492 0 0,3 2 1 0 0,2-1 0 0 0,3 1-67 0 0,2-32 54 0 0,0-13 11 0 0,1 0 0 0 0,1 3-65 0 0,0-10 48 0 0,-1 0 0 0 0,0 0 0 0 0,-2 3-48 0 0,1 17 96 0 0,-2 8-870 0 0,-1-50-5720 0 0,1 3 797 0 0</inkml:trace>
  <inkml:trace contextRef="#ctx0" brushRef="#br0" timeOffset="2705.227">61 225 3224 0 0,'3'-9'272'0'0,"1"0"1"0"0,0 0 0 0 0,4-6-273 0 0,10-10 4160 0 0,-14 21-3823 0 0,1 1 0 0 0,-1-1 0 0 0,1 1 0 0 0,0 0 0 0 0,0 0 0 0 0,0 1 0 0 0,0-1 0 0 0,1 1 0 0 0,-1 0 0 0 0,1 1 0 0 0,-1-1 0 0 0,1 1 0 0 0,-1 0 0 0 0,1 0 1 0 0,0 1-1 0 0,-1 0 0 0 0,1 0 0 0 0,0 0 0 0 0,0 1 0 0 0,-1-1 0 0 0,2 2-337 0 0,0 0 115 0 0,0 1 0 0 0,-1 0 1 0 0,0 0-1 0 0,1 1 0 0 0,-1 0 1 0 0,-1 0-1 0 0,1 0 1 0 0,-1 1-1 0 0,1 0 0 0 0,-1 0 1 0 0,0 0-1 0 0,-1 1 0 0 0,0-1 1 0 0,0 1-1 0 0,1 1-115 0 0,-4-4 78 0 0,1 0-1 0 0,-1 0 1 0 0,0 0 0 0 0,0 0-1 0 0,0 1 1 0 0,-1-1 0 0 0,1 0-1 0 0,-1 0 1 0 0,0 0 0 0 0,1 1-1 0 0,-2-1 1 0 0,1 0 0 0 0,0 1-1 0 0,-1-1 1 0 0,1 0 0 0 0,-1 0-1 0 0,0 0 1 0 0,0 0 0 0 0,0 0-1 0 0,0 0 1 0 0,-1 0 0 0 0,1 0-1 0 0,-1 0 1 0 0,0 0 0 0 0,0-1-1 0 0,-1 3-77 0 0,-2 1 93 0 0,0 0 0 0 0,0-1 0 0 0,-1 1 0 0 0,0-1 0 0 0,0 0 0 0 0,0 0 0 0 0,0-1 0 0 0,-1 0 0 0 0,0 0 0 0 0,-6 2-93 0 0,-2 1-80 0 0,-18 6-65 0 0,31-12-210 0 0,-1 0 1 0 0,1-1-1 0 0,-1 0 0 0 0,1 0 0 0 0,0 0 0 0 0,-1 0 0 0 0,1 0 0 0 0,-2 0 355 0 0,-2-3-1417 0 0,2-2-13 0 0</inkml:trace>
  <inkml:trace contextRef="#ctx0" brushRef="#br0" timeOffset="3293.07">326 0 5064 0 0,'0'0'232'0'0,"1"2"-14"0"0,9 9 801 0 0,-8-10-455 0 0,-1 1 1 0 0,1 0 0 0 0,0 0-1 0 0,-1 0 1 0 0,1 0 0 0 0,-1 0 0 0 0,1 0-1 0 0,-1 0 1 0 0,0 1 0 0 0,1 1-565 0 0,0 4 347 0 0,0 1 0 0 0,0 0 0 0 0,-1 0 0 0 0,0 0 1 0 0,0 0-1 0 0,-1 0 0 0 0,0 8-347 0 0,-3 16 1285 0 0,-5 17-1285 0 0,4-22 464 0 0,-6 20 139 0 0,6-34-354 0 0,1 1-1 0 0,1 0 0 0 0,0-1 0 0 0,1 4-248 0 0,1-17 96 0 0,0-1-28 0 0,0 0-4 0 0,0 0 0 0 0,0 0 0 0 0,3-11 216 0 0,6-6-231 0 0,0 0-1 0 0,1 1 0 0 0,1 0 0 0 0,3-3-48 0 0,1-2-51 0 0,-14 20 45 0 0,0-1 1 0 0,0 1-1 0 0,1 0 1 0 0,-1-1 0 0 0,0 1-1 0 0,0 0 1 0 0,1 0-1 0 0,-1 0 1 0 0,1 0-1 0 0,-1 0 1 0 0,1 0-1 0 0,0 0 6 0 0,-1 0-58 0 0,1 2 42 0 0,0-1-1 0 0,0 1 1 0 0,1 0 0 0 0,-1 0 0 0 0,0 0 0 0 0,0 0 0 0 0,0 0-1 0 0,0 1 17 0 0,1 0-2 0 0,0 1 0 0 0,0 0-1 0 0,0 0 1 0 0,-1 0-1 0 0,0 1 1 0 0,1-1 0 0 0,-1 1-1 0 0,0-1 1 0 0,-1 1-1 0 0,1-1 1 0 0,-1 1 0 0 0,1 2 2 0 0,2 5 47 0 0,-2 0 0 0 0,1-1 0 0 0,-1 1 0 0 0,-1 0-47 0 0,-1-8 16 0 0,1-1-1 0 0,-1 0 1 0 0,0 0-1 0 0,1 0 1 0 0,0 0-1 0 0,-1 0 1 0 0,1 0-1 0 0,0 0 1 0 0,1 2-16 0 0,12 27 235 0 0,-14-30-237 0 0,0 0-1 0 0,1-1 1 0 0,-1 1 0 0 0,0-1 0 0 0,1 0-1 0 0,-1 1 1 0 0,0-1 0 0 0,1 1-1 0 0,-1-1 1 0 0,0 1 0 0 0,1-1 0 0 0,-1 0-1 0 0,1 1 1 0 0,-1-1 0 0 0,0 0-1 0 0,1 1 1 0 0,-1-1 0 0 0,1 0-1 0 0,-1 0 1 0 0,1 1 0 0 0,-1-1 0 0 0,1 0-1 0 0,0 0 1 0 0,-1 0 0 0 0,1 0-1 0 0,-1 0 1 0 0,1 0 0 0 0,-1 0 0 0 0,1 0-1 0 0,-1 0 1 0 0,1 0 0 0 0,0 0-1 0 0,-1 0 1 0 0,1 0 0 0 0,-1 0-1 0 0,1 0 1 0 0,-1-1 0 0 0,1 1 0 0 0,-1 0-1 0 0,1 0 1 0 0,-1-1 0 0 0,1 1-1 0 0,-1 0 1 0 0,1-1 0 0 0,-1 1 0 0 0,0-1 2 0 0,3 0-144 0 0,0-1 1 0 0,-1 0-1 0 0,1 0 0 0 0,-1-1 1 0 0,1 1-1 0 0,1-3 144 0 0,16-29-3349 0 0,-17 27 2435 0 0,0 1 0 0 0,1-1-1 0 0,1 1 1 0 0,-1-1 0 0 0,1 1 0 0 0,1-1 914 0 0,10-4-364 0 0,-14 10 1053 0 0,-2 1 293 0 0,0 0 66 0 0,0 0-22 0 0,-3 8 722 0 0,0-1-1449 0 0,0-1-1 0 0,0 1 0 0 0,1-1 0 0 0,0 1 1 0 0,0 0-1 0 0,1 0 0 0 0,0 0 0 0 0,0 0 1 0 0,1 0-1 0 0,0 0 0 0 0,0 0 1 0 0,0 0-1 0 0,1 0 0 0 0,0 0-298 0 0,0-3 76 0 0,-1-1 5 0 0,1 0 0 0 0,-1 0-1 0 0,1 0 1 0 0,0 0 0 0 0,0 0 0 0 0,0-1-1 0 0,0 1-80 0 0,0-1 43 0 0,0-1 0 0 0,0 0 0 0 0,-1 0 0 0 0,1 0 0 0 0,0 0 0 0 0,0-1 0 0 0,0 1-1 0 0,0 0 1 0 0,0 0 0 0 0,1 0 0 0 0,-1-1 0 0 0,0 1 0 0 0,0-1 0 0 0,0 1 0 0 0,1-1-1 0 0,-1 1 1 0 0,0-1 0 0 0,0 0 0 0 0,1 1-43 0 0,2-1 71 0 0,0 0-1 0 0,1 0 1 0 0,-1-1 0 0 0,0 1-1 0 0,0-1 1 0 0,0 0 0 0 0,0 0-1 0 0,0 0 1 0 0,0-1 0 0 0,0 1-1 0 0,0-1 1 0 0,-1 0 0 0 0,1 0-1 0 0,-1 0 1 0 0,1-1 0 0 0,-1 1-1 0 0,0-1 1 0 0,0 0 0 0 0,0 0-1 0 0,0 0 1 0 0,0 0 0 0 0,-1 0-1 0 0,2-3-70 0 0,-1 1 56 0 0,0-1 0 0 0,0 0 0 0 0,-1 1 0 0 0,0-1 0 0 0,0 0 0 0 0,-1-1 0 0 0,1 1 0 0 0,-1-2-56 0 0,0 1 0 0 0,0 4 24 0 0,-1 0-1 0 0,1-1 0 0 0,-1 1 0 0 0,0 0 0 0 0,0-1 1 0 0,0 1-1 0 0,-1-1 0 0 0,1 1 0 0 0,-1-1 0 0 0,0-2-23 0 0,-2-3 47 0 0,3 7-46 0 0,-1 0 0 0 0,1 0-1 0 0,-1 0 1 0 0,1 0 0 0 0,-1 0 0 0 0,0 0 0 0 0,1 1 0 0 0,-1-1 0 0 0,0 0 0 0 0,-1 0-1 0 0,1 1 1 0 0,0-1 0 0 0,0 0 0 0 0,-1 1 0 0 0,1-1 0 0 0,-1 1 0 0 0,1 0 0 0 0,-1-1-1 0 0,1 1 1 0 0,-2 0-1 0 0,-8-6-50 0 0,4 3-199 0 0,0 0-1 0 0,1 1 1 0 0,-1-1-1 0 0,0 2 1 0 0,-2-1 249 0 0,8 2-1401 0 0,1 1-3474 0 0,0 0-1487 0 0</inkml:trace>
  <inkml:trace contextRef="#ctx0" brushRef="#br0" timeOffset="3969.96">825 34 10592 0 0,'0'0'488'0'0,"0"0"-12"0"0,4 8 536 0 0,-1-1-402 0 0,1 0 0 0 0,-1 0 0 0 0,-1 1 0 0 0,0-1 0 0 0,0 1-1 0 0,0-1 1 0 0,-1 1 0 0 0,1 6-610 0 0,-1 14 2259 0 0,-2 25-2259 0 0,0-13 485 0 0,1-29-462 0 0,0 0-1 0 0,-1 0 0 0 0,0 0 0 0 0,-1 0 1 0 0,0-1-1 0 0,-1 1 0 0 0,0-1 0 0 0,-1 1 0 0 0,-1 0-22 0 0,5-10-34 0 0,0-1-1 0 0,0 1 0 0 0,0 0 0 0 0,0-1 1 0 0,-1 1-1 0 0,1-1 0 0 0,0 1 0 0 0,0 0 1 0 0,-1-1-1 0 0,1 1 0 0 0,0-1 0 0 0,-1 1 1 0 0,1-1-1 0 0,-1 0 0 0 0,1 1 0 0 0,-1-1 1 0 0,1 1-1 0 0,-1-1 0 0 0,1 0 0 0 0,-1 1 1 0 0,0-1 34 0 0,1 0-112 0 0,0 0-1 0 0,0-1 1 0 0,-1 1 0 0 0,1 0 0 0 0,0-1 0 0 0,-1 1 0 0 0,1-1 0 0 0,0 1 0 0 0,0 0 0 0 0,0-1 0 0 0,-1 1 0 0 0,1-1 0 0 0,0 1 0 0 0,0 0 0 0 0,0-1 0 0 0,0 1 0 0 0,0-1 0 0 0,0 1 0 0 0,0-1 0 0 0,0 1-1 0 0,0-1 113 0 0,0-3-526 0 0,-1 0 0 0 0,1 0 0 0 0,1-1 0 0 0,-1 1 0 0 0,1 0 0 0 0,0-4 526 0 0,3 1-226 0 0,-1 0 1 0 0,1 1 0 0 0,0-1 0 0 0,1 1 0 0 0,0 0 0 0 0,0 0 0 0 0,0 0 0 0 0,0 1 0 0 0,1 0 0 0 0,0 0-1 0 0,0 0 1 0 0,5-2 225 0 0,-3 3-13 0 0,0 0 0 0 0,1 0-1 0 0,-1 0 1 0 0,1 1 0 0 0,1 1 13 0 0,-7 1 86 0 0,-1 0-1 0 0,0 1 1 0 0,0-1 0 0 0,0 1 0 0 0,0 0 0 0 0,1 0 0 0 0,-1 0 0 0 0,0 0 0 0 0,0 0 0 0 0,0 1 0 0 0,1-1-1 0 0,-1 0 1 0 0,0 1 0 0 0,0 0 0 0 0,0-1 0 0 0,0 1 0 0 0,0 0 0 0 0,0 0 0 0 0,0 0 0 0 0,0 1 0 0 0,0-1-86 0 0,-1 0 95 0 0,0 0 0 0 0,0 0 0 0 0,-1 1 0 0 0,1-1 0 0 0,0 0 0 0 0,0 0 0 0 0,-1 1 0 0 0,1-1 0 0 0,-1 1 0 0 0,1-1 0 0 0,-1 1 0 0 0,1-1 0 0 0,-1 0 0 0 0,0 1 0 0 0,0-1 0 0 0,0 1 0 0 0,0-1 0 0 0,0 1 0 0 0,0-1 0 0 0,0 1 0 0 0,0-1 0 0 0,-1 1 0 0 0,1-1 0 0 0,0 1 0 0 0,-1-1 0 0 0,0 1 0 0 0,1-1 0 0 0,-1 0 1 0 0,0 2-96 0 0,-9 17 572 0 0,-1 0 1 0 0,-1-1 0 0 0,0 0 0 0 0,-1-1-1 0 0,-10 10-572 0 0,-12 18 155 0 0,35-45-99 0 0,0-1 21 0 0,0 0 22 0 0,0 0 77 0 0,2-1-99 0 0,1 0 1 0 0,-1 0-1 0 0,0-1 0 0 0,1 1 1 0 0,-1 0-1 0 0,0-1 0 0 0,0 0 1 0 0,1-1-78 0 0,1 0 18 0 0,39-35 13 0 0,-36 30-1 0 0,1 0 1 0 0,1 0-1 0 0,0 1 0 0 0,0 1 1 0 0,0-1-1 0 0,0 1 0 0 0,7-2-30 0 0,2 0-65 0 0,-6 2 77 0 0,1 1 0 0 0,-1 1-1 0 0,9-3-11 0 0,-17 6-3 0 0,1 1-1 0 0,-1-1 0 0 0,1 1 0 0 0,-1 0 0 0 0,1 0 0 0 0,-1 0 0 0 0,1 0 1 0 0,-1 1-1 0 0,1 0 0 0 0,-1-1 0 0 0,0 2 0 0 0,4 0 4 0 0,-2 1 0 0 0,1 0 1 0 0,-1 0-1 0 0,1 0 0 0 0,-1 1 1 0 0,0 0-1 0 0,-1 0 0 0 0,1 0 1 0 0,-1 1-1 0 0,0 0 0 0 0,0 0 1 0 0,0 1-1 0 0,-1-1 0 0 0,1 1 1 0 0,-1 0-1 0 0,-1 0 0 0 0,1 0 1 0 0,-1 0-1 0 0,0 1 0 0 0,-1 0 0 0 0,1-1 1 0 0,-1 1-1 0 0,-1 0 0 0 0,1 0 1 0 0,-1 0-1 0 0,0 0 0 0 0,-1 0 1 0 0,0 0-1 0 0,0 1 0 0 0,-1 1 0 0 0,1-8 17 0 0,0 1-1 0 0,0-1 1 0 0,-1 0-1 0 0,1 0 1 0 0,-1 0-1 0 0,1 1 0 0 0,-1-1 1 0 0,1 0-1 0 0,-1 0 1 0 0,0 0-1 0 0,0 0 1 0 0,0 0-1 0 0,1 0 1 0 0,-1 0-1 0 0,0 0 0 0 0,0 0 1 0 0,0-1-1 0 0,0 1 1 0 0,0 0-1 0 0,-1 0 1 0 0,1-1-1 0 0,0 1 0 0 0,0-1 1 0 0,0 1-1 0 0,-1-1 1 0 0,1 0-1 0 0,0 1 1 0 0,0-1-1 0 0,-1 0 1 0 0,1 0-1 0 0,0 0 0 0 0,0 0 1 0 0,-1 0-1 0 0,1 0 1 0 0,0 0-1 0 0,-1 0 1 0 0,1-1-1 0 0,-1 1-16 0 0,0 0 36 0 0,1-1 0 0 0,-1 1 0 0 0,0-1-1 0 0,0 1 1 0 0,1-1 0 0 0,-1 1 0 0 0,0-1 0 0 0,1 0-1 0 0,-1 0 1 0 0,0 0 0 0 0,1 0 0 0 0,-1 0 0 0 0,1 0 0 0 0,0 0-1 0 0,-1-1 1 0 0,1 1 0 0 0,0 0 0 0 0,0-1 0 0 0,0 1 0 0 0,0-1-1 0 0,0 1 1 0 0,0-1 0 0 0,0 0 0 0 0,0 1 0 0 0,1-1-1 0 0,-1 0 1 0 0,1 0-36 0 0,-1-3 27 0 0,1 0 0 0 0,0-1 0 0 0,0 1-1 0 0,1 0 1 0 0,0-1 0 0 0,0 1 0 0 0,0 0 0 0 0,0 0-1 0 0,1 0 1 0 0,0 0 0 0 0,1-2-27 0 0,2-3-29 0 0,0 0 1 0 0,1 0-1 0 0,1 0 0 0 0,5-6 29 0 0,-8 12-44 0 0,0 0 0 0 0,0 0-1 0 0,0 0 1 0 0,1 0 0 0 0,0 1-1 0 0,0 0 1 0 0,0 0 0 0 0,0 0-1 0 0,0 0 1 0 0,0 1 0 0 0,1 0 0 0 0,-1 0-1 0 0,1 0 1 0 0,1 1 44 0 0,0-1-13 0 0,0 1-1 0 0,0 0 1 0 0,0 1 0 0 0,0-1-1 0 0,0 1 1 0 0,1 1 0 0 0,-1-1 0 0 0,0 1-1 0 0,0 0 1 0 0,0 1 0 0 0,2 1 13 0 0,11 4-1243 0 0,0 2 0 0 0,-1 0 1 0 0,10 7 1242 0 0,2 4-1325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6:40.46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0 255 13040 0 0,'0'0'297'0'0,"0"0"39"0"0,0 0 19 0 0,0 0-34 0 0,3 6-198 0 0,3 7 160 0 0,1 0 1 0 0,5 7-284 0 0,10 19 617 0 0,-4-5 263 0 0,-11-20-383 0 0,0-1 1 0 0,0 1 0 0 0,-1 1-1 0 0,2 9-497 0 0,7 30 1151 0 0,-5-22-945 0 0,-2 1 0 0 0,-1 0 0 0 0,0 6-206 0 0,-6-25 75 0 0,0-1-1 0 0,-1 1 0 0 0,0-1 0 0 0,-1 1 0 0 0,0 1-74 0 0,0-15 6 0 0,1 1 0 0 0,0 0 0 0 0,0 0 0 0 0,0-1 0 0 0,-1 1 0 0 0,1 0 0 0 0,0 0 0 0 0,-1-1 0 0 0,1 1 0 0 0,0 0 0 0 0,-1-1-1 0 0,1 1 1 0 0,-1-1 0 0 0,1 1 0 0 0,-1 0 0 0 0,0-1 0 0 0,1 1 0 0 0,-1-1 0 0 0,1 1 0 0 0,-1-1 0 0 0,0 0 0 0 0,1 1 0 0 0,-1-1 0 0 0,0 0-6 0 0,-1 1 17 0 0,1-1 0 0 0,-1 0 0 0 0,1 1 0 0 0,-1-1 1 0 0,1 0-1 0 0,-1 0 0 0 0,1 0 0 0 0,-1-1 0 0 0,1 1 0 0 0,-1 0 0 0 0,1 0 0 0 0,-1-1-17 0 0,-3 0 19 0 0,1-1-1 0 0,0 0 0 0 0,0 0 0 0 0,-1 0 0 0 0,1 0 0 0 0,1-1 0 0 0,-1 1 0 0 0,0-1-18 0 0,0-2-51 0 0,-1 1 0 0 0,1-1 0 0 0,0 0-1 0 0,1 0 1 0 0,-1 0 0 0 0,1 0 0 0 0,0-1 0 0 0,0-2 51 0 0,-4-8-472 0 0,1 0 1 0 0,-1-7 471 0 0,5 16-108 0 0,0 1-1 0 0,1-1 0 0 0,0 0 0 0 0,0 0 0 0 0,0 1 0 0 0,1-1 0 0 0,0 0 1 0 0,1 0-1 0 0,-1 0 0 0 0,1 0 0 0 0,1-1 109 0 0,3-15-370 0 0,-2 4 640 0 0,1 0 1 0 0,1 0 0 0 0,1 0-1 0 0,0 1 1 0 0,1 0-1 0 0,8-13-270 0 0,-11 23-44 0 0,1 0-1 0 0,0 0 0 0 0,1 1 0 0 0,0 0 1 0 0,0 0-1 0 0,0 1 0 0 0,1-1 0 0 0,0 1 0 0 0,0 1 1 0 0,0-1-1 0 0,1 1 0 0 0,0 1 0 0 0,0-1 1 0 0,0 1-1 0 0,0 1 0 0 0,1-1 0 0 0,0 1 1 0 0,-1 1-1 0 0,7-1 45 0 0,-14 2-61 0 0,5 0-77 0 0,0 0 1 0 0,0 0-1 0 0,0 0 0 0 0,0 1 0 0 0,0 0 1 0 0,0 0-1 0 0,-1 0 0 0 0,7 2 138 0 0,-10-2 95 0 0,8 4 431 0 0,-9-3-504 0 0,0 0 0 0 0,-1 0 0 0 0,1 0 0 0 0,-1 1 0 0 0,1-1 0 0 0,-1 0 0 0 0,1 0 0 0 0,-1 1 0 0 0,0-1 0 0 0,1 0 0 0 0,-1 0 0 0 0,0 1 0 0 0,0-1-1 0 0,0 0 1 0 0,0 1 0 0 0,0-1 0 0 0,0 0 0 0 0,0 1 0 0 0,-1-1-22 0 0,1 1 48 0 0,-1 1 0 0 0,0-1 0 0 0,0 1 0 0 0,0-1 0 0 0,-1 0 0 0 0,1 0 0 0 0,0 0 1 0 0,-1 1-1 0 0,-1 0-48 0 0,-5 6 170 0 0,-1-1 0 0 0,0 0 0 0 0,0-1 1 0 0,-4 2-171 0 0,0 1 109 0 0,-105 77 278 0 0,114-85-378 0 0,1 1 0 0 0,0 0 0 0 0,0-1-1 0 0,1 1 1 0 0,-1 0 0 0 0,-2 3-9 0 0,-3 5 0 0 0,4-5 0 0 0,4-6 0 0 0,0 1 0 0 0,0-1 0 0 0,0 0 0 0 0,0 1 0 0 0,-1-1 0 0 0,1 0 0 0 0,0 1 0 0 0,0-1 0 0 0,0 0 0 0 0,0 0 0 0 0,0 1 0 0 0,0-1 0 0 0,0 0 0 0 0,0 1 0 0 0,0-1 0 0 0,0 0 0 0 0,0 1 0 0 0,0-1 0 0 0,0 0 0 0 0,0 1 0 0 0,0-1 0 0 0,1 0 0 0 0,-1 1 0 0 0,0-1 0 0 0,0 0 0 0 0,0 0 0 0 0,0 1 0 0 0,1-1 0 0 0,-1 0 0 0 0,0 0 0 0 0,0 1 0 0 0,0-1 0 0 0,1 0 0 0 0,-1 0 0 0 0,0 0 0 0 0,0 1 0 0 0,1-1 0 0 0,-1 0 0 0 0,0 0 0 0 0,1 0 0 0 0,-1 0 0 0 0,0 0 0 0 0,0 1 0 0 0,1-1 0 0 0,-1 0 0 0 0,1 0 0 0 0,2 1 0 0 0,-1 1 1 0 0,1-1-1 0 0,0 1 0 0 0,0-1 0 0 0,1 0 0 0 0,-1 0 0 0 0,0 0 0 0 0,0-1 0 0 0,0 1 1 0 0,1-1-1 0 0,-1 0 0 0 0,1 0 0 0 0,42-2 50 0 0,-31 1-16 0 0,-2-1-13 0 0,0 0 1 0 0,0 0-1 0 0,0-1 0 0 0,-1-1 1 0 0,0 0-1 0 0,3-2-21 0 0,12-5 157 0 0,-1-2 0 0 0,4-4-157 0 0,37-30 91 0 0,-51 34-39 0 0,0 1 0 0 0,2-4-52 0 0,10-7 157 0 0,21-13-271 0 0,-48 35 6 0 0,-1 1 48 0 0,0 0 146 0 0,0 0 21 0 0,-12 19-10 0 0,2 2-95 0 0,5-13 11 0 0,0 1-1 0 0,1 0 0 0 0,1 0 1 0 0,0 0-1 0 0,-2 7-12 0 0,5-5 0 0 0,2-8 5 0 0,0-1 44 0 0,-2-1-41 0 0,1 0 0 0 0,0 0 0 0 0,-1 0 0 0 0,1 0 0 0 0,0 0 0 0 0,0-1 0 0 0,0 1 0 0 0,0 0 0 0 0,-1 0 0 0 0,1 0 0 0 0,0-1 0 0 0,0 1 0 0 0,1-1 0 0 0,-1 1 0 0 0,0 0 0 0 0,0-1 0 0 0,0 0 0 0 0,0 1 0 0 0,0-1 0 0 0,1 0 0 0 0,-1 0 0 0 0,1 1-7 0 0,0-1 19 0 0,0-1 1 0 0,0 1 0 0 0,1 0-1 0 0,-1-1 1 0 0,0 1-1 0 0,0-1 1 0 0,0 0 0 0 0,0 1-1 0 0,0-1 1 0 0,0 0 0 0 0,0 0-1 0 0,0-1-19 0 0,5-2 41 0 0,-1-1 1 0 0,0 0-1 0 0,0 0 1 0 0,0 0-1 0 0,0-1 1 0 0,3-5-43 0 0,-5 6 21 0 0,1 0 1 0 0,0 0 0 0 0,0 1 0 0 0,0-1 0 0 0,1 1-1 0 0,1-1-21 0 0,6-1 41 0 0,-10 6-28 0 0,-1 0-16 0 0,-1-1 1 0 0,0 1-1 0 0,1 0 1 0 0,-1-1-1 0 0,1 1 1 0 0,-1 0-1 0 0,1 0 1 0 0,-1 0-1 0 0,1 0 1 0 0,-1 0 0 0 0,0 1-1 0 0,1-1 1 0 0,-1 0-1 0 0,1 1 1 0 0,-1-1-1 0 0,0 1 1 0 0,1-1-1 0 0,-1 1 1 0 0,0 0-1 0 0,1 0 1 0 0,-1-1-1 0 0,0 1 1 0 0,0 0-1 0 0,0 0 1 0 0,0 0 0 0 0,0 0-1 0 0,0 0 1 0 0,0 1 2 0 0,2 1 5 0 0,15 14-56 0 0,-13-11 50 0 0,1 0 1 0 0,0-1 0 0 0,0 1-1 0 0,1-2 1 0 0,-1 1 0 0 0,1 0-1 0 0,5 1 1 0 0,-5-2 39 0 0,0-2-1 0 0,0 1 1 0 0,0-1 0 0 0,0 0-1 0 0,0 0 1 0 0,3-1-39 0 0,-6-1 45 0 0,1 0 0 0 0,-1 0-1 0 0,1 0 1 0 0,-1-1 0 0 0,1 1 0 0 0,-1-1 0 0 0,0 0 0 0 0,1-1-1 0 0,-1 1 1 0 0,4-3-45 0 0,-7 4 11 0 0,7-3 70 0 0,1-1-1 0 0,-1 0 1 0 0,-1 0 0 0 0,1-1 0 0 0,0 0 0 0 0,-1 0 0 0 0,0 0 0 0 0,3-4-81 0 0,-6 4 33 0 0,0 2 12 0 0,0-1-1 0 0,-1 1 1 0 0,1-1-1 0 0,-1 0 1 0 0,0-1-1 0 0,0 1 1 0 0,0 0-1 0 0,0-1 1 0 0,-1 0-1 0 0,1-3-44 0 0,12-31-28 0 0,-10 28-11 0 0,0-1-1 0 0,-1 0 1 0 0,1-9 39 0 0,2-10-164 0 0,-2 10-2 0 0,-1 0 0 0 0,0-1 0 0 0,-2-1 166 0 0,3-15-219 0 0,-3 30 186 0 0,-1 0 1 0 0,0 0-1 0 0,0 0 0 0 0,-1-1 1 0 0,0 1-1 0 0,-1 0 0 0 0,0-4 33 0 0,-3 4-10 0 0,0 9-30 0 0,-2 11-38 0 0,6-12 76 0 0,-3 8-8 0 0,0 0-1 0 0,0 1 1 0 0,1-1 0 0 0,0 0 0 0 0,1 1 0 0 0,-1 6 10 0 0,0 55-23 0 0,2-61 29 0 0,2 32 5 0 0,3 12-11 0 0,-4-40 69 0 0,2-1 1 0 0,0 1-1 0 0,0-1 0 0 0,5 10-69 0 0,-6-18 16 0 0,0-1 0 0 0,0 0 0 0 0,0 1 0 0 0,1-1 0 0 0,-1 0 0 0 0,1 0 0 0 0,0-1 0 0 0,0 1 0 0 0,0 0 0 0 0,1-1-16 0 0,9 6 0 0 0,-9-7 0 0 0,0-1 0 0 0,2 1-219 0 0,0 0 0 0 0,0 0 0 0 0,0-1 0 0 0,0 0-1 0 0,0 0 1 0 0,0 0 0 0 0,0-1 0 0 0,0 0 0 0 0,0 0-1 0 0,5-2 220 0 0,-1 0-1240 0 0</inkml:trace>
  <inkml:trace contextRef="#ctx0" brushRef="#br0" timeOffset="585.751">1348 133 15344 0 0,'-13'0'1673'0'0,"13"0"-1669"0"0,-1 0 1 0 0,0 0 0 0 0,0 0-1 0 0,1 1 1 0 0,-1-1-1 0 0,0 0 1 0 0,1 0-1 0 0,-1 0 1 0 0,1 1-1 0 0,-1-1 1 0 0,0 0 0 0 0,1 1-1 0 0,-1-1 1 0 0,1 0-1 0 0,-1 1 1 0 0,1-1-1 0 0,-1 1 1 0 0,1-1 0 0 0,-1 1-1 0 0,1-1 1 0 0,-1 1-1 0 0,1-1 1 0 0,-1 1-5 0 0,-1 2 63 0 0,-1-1 19 0 0,-1 0 19 0 0,1-1-1 0 0,0 1 1 0 0,0 0 0 0 0,0 0 0 0 0,0 1 0 0 0,0-1-1 0 0,1 0 1 0 0,-1 1 0 0 0,1 0 0 0 0,0 0-1 0 0,-1-1 1 0 0,1 1 0 0 0,1 1 0 0 0,-1-1 0 0 0,0 0-1 0 0,0 2-100 0 0,-4 8 430 0 0,5-11-375 0 0,0 0 1 0 0,0-1-1 0 0,1 1 0 0 0,-1 0 1 0 0,0 0-1 0 0,1-1 1 0 0,-1 1-1 0 0,1 0 0 0 0,0 0 1 0 0,0 0-1 0 0,-1 1-55 0 0,1 0 26 0 0,1 0-1 0 0,-1 0 1 0 0,0 0 0 0 0,1-1-1 0 0,-1 1 1 0 0,1 0 0 0 0,0 0-1 0 0,0-1 1 0 0,0 1 0 0 0,1 0-1 0 0,-1-1 1 0 0,0 1 0 0 0,1-1-1 0 0,0 0 1 0 0,0 2-26 0 0,4 2 54 0 0,0 0 0 0 0,0-1 0 0 0,1 0-1 0 0,3 3-53 0 0,-4-4 35 0 0,0 1-1 0 0,0 0 1 0 0,0 0-1 0 0,-1 0 0 0 0,0 0 1 0 0,4 6-35 0 0,-7-8 12 0 0,1-1 1 0 0,0 1-1 0 0,-1-1 1 0 0,1 1-1 0 0,0-1 1 0 0,0 0-1 0 0,0 0 1 0 0,1-1-1 0 0,-1 1 1 0 0,0-1-1 0 0,3 1-12 0 0,-1 0 25 0 0,0 0 0 0 0,0 1 0 0 0,-1-1 0 0 0,1 1 1 0 0,-1 0-1 0 0,2 1-25 0 0,2 4 290 0 0,-7-8-130 0 0,-2 1-119 0 0,1 0 0 0 0,0 0 1 0 0,0 0-1 0 0,0-1 0 0 0,-1 1 0 0 0,1 0 0 0 0,-1 0 0 0 0,1-1 0 0 0,0 1 0 0 0,-1 0 0 0 0,1 0 0 0 0,-1-1 0 0 0,1 1 0 0 0,-1-1 0 0 0,0 1-41 0 0,-7 3 126 0 0,1 0-1 0 0,-2 0 1 0 0,1-1-1 0 0,0-1 1 0 0,-1 1-1 0 0,1-1 1 0 0,-5 0-126 0 0,6 0 50 0 0,0-1 0 0 0,1 0 0 0 0,-1 0 1 0 0,0-1-1 0 0,0 0 0 0 0,0 0 0 0 0,1 0 0 0 0,-3-1-50 0 0,-9-2-80 0 0,16 2 0 0 0,2 1 44 0 0,0 0 184 0 0,0 0 79 0 0,2-1 18 0 0,18-9-213 0 0,7-4-212 0 0,1 1 0 0 0,9-1 180 0 0,174-69-405 0 0,-177 69 370 0 0,-12 4-16 0 0,0-2-1 0 0,-1 0 1 0 0,15-13 51 0 0,1 1-30 0 0,-58 40 353 0 0,1 0 0 0 0,0 2-1 0 0,-2 4-322 0 0,-1 0 258 0 0,13-13-195 0 0,1 1-1 0 0,0-1 1 0 0,-1 4-63 0 0,8-10 29 0 0,-1 0-1 0 0,2 0 0 0 0,-1 1 1 0 0,0-1-1 0 0,1 0 1 0 0,-1 1-1 0 0,1-1 1 0 0,0 1-1 0 0,0-1 1 0 0,0 1-1 0 0,1-1 1 0 0,-1 1-1 0 0,1 2-28 0 0,0-3 51 0 0,0 0-1 0 0,0 0 1 0 0,0 0-1 0 0,1 0 1 0 0,-1 0 0 0 0,1 0-1 0 0,0-1 1 0 0,0 1-1 0 0,0 0 1 0 0,0-1-1 0 0,0 1 1 0 0,1 0-1 0 0,-1-1 1 0 0,1 1-1 0 0,0-1 1 0 0,-1 0-1 0 0,1 0 1 0 0,0 1 0 0 0,1-1-1 0 0,-1-1 1 0 0,0 1-1 0 0,0 0 1 0 0,1 0-1 0 0,-1-1 1 0 0,1 1-1 0 0,0-1 1 0 0,-1 0-1 0 0,1 0 1 0 0,0 0-1 0 0,-1 0 1 0 0,1 0 0 0 0,2-1-51 0 0,35 7 224 0 0,13-1-224 0 0,-22-2 78 0 0,-12-3-10 0 0,-1-1-1 0 0,1 0 1 0 0,13-3-68 0 0,14 0-17 0 0,-13 2-214 0 0,6 0-601 0 0,6-2 832 0 0,49-9-667 0 0,-9-2-5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6:18.26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3644 593 9328 0 0,'27'-8'822'0'0,"-19"6"-673"0"0,0-1 0 0 0,1 1-1 0 0,-1 1 1 0 0,4-1-149 0 0,42-5 1532 0 0,-35 3-333 0 0,1 2-1 0 0,14 0-1198 0 0,-14 0 985 0 0,0 1 1 0 0,-1-2-1 0 0,3-1-985 0 0,4-1 689 0 0,3 0-14 0 0,22-3 1485 0 0,39-2-2160 0 0,-24 6 623 0 0,28-2-129 0 0,-62 5-421 0 0,-20 0-73 0 0,-1 1 0 0 0,1 0-1 0 0,-1 1 1 0 0,2 0 0 0 0,33 2-47 0 0,5 1 198 0 0,-47-3-493 0 0,0 0-1 0 0,0 0 0 0 0,-1 0 1 0 0,1 0-1 0 0,0 1 0 0 0,0-1 1 0 0,-1 1-1 0 0,1 0 0 0 0,-1 0 1 0 0,3 2 342 0 0,1 1-6941 0 0</inkml:trace>
  <inkml:trace contextRef="#ctx0" brushRef="#br0" timeOffset="605.051">3891 1306 3224 0 0,'0'-1'143'0'0,"9"-8"7127"0"0,1 8-4312 0 0,-7 2-2935 0 0,-1 0 1 0 0,1 0-1 0 0,-1 0 0 0 0,1 0 1 0 0,-1 1-1 0 0,1-1 0 0 0,-1 1-23 0 0,9 4 1456 0 0,19 8-138 0 0,-23-11-985 0 0,0 1 0 0 0,1-1 0 0 0,-1 0 0 0 0,1 0 0 0 0,0-1 0 0 0,0 0 0 0 0,2-1-333 0 0,30 4 1076 0 0,-1-3-1 0 0,26-2-1075 0 0,-39-1 203 0 0,101-7 459 0 0,-72 4-508 0 0,-29 3-93 0 0,0-1-1 0 0,1-1-60 0 0,10-2 272 0 0,24 0-272 0 0,9 0 29 0 0,-34 2-152 0 0,47-8-2090 0 0,-61 6-5034 0 0</inkml:trace>
  <inkml:trace contextRef="#ctx0" brushRef="#br0" timeOffset="20365.255">5582 950 10592 0 0,'0'0'818'0'0,"0"0"-460"0"0,0 0 42 0 0,13 0 1024 0 0,59-8 241 0 0,-49 4-595 0 0,1 2 0 0 0,17-1-1070 0 0,31-2 816 0 0,18-5 313 0 0,17 3-1129 0 0,-4-1 576 0 0,-49 6-235 0 0,12-4-341 0 0,12 0-4 0 0,-14 0 15 0 0,-52 2 148 0 0,2 0-1927 0 0,-21 2-785 0 0,-1-1 1241 0 0</inkml:trace>
  <inkml:trace contextRef="#ctx0" brushRef="#br0" timeOffset="20630.21">6071 820 11488 0 0,'0'0'528'0'0,"2"0"-16"0"0,91 20 1734 0 0,-67-15-1304 0 0,0 1 0 0 0,0 2 0 0 0,-1 1 0 0 0,20 9-942 0 0,-24-8 240 0 0,-14-7-141 0 0,0 0 1 0 0,0 0 0 0 0,-1 1-1 0 0,1 0 1 0 0,-1 0-1 0 0,0 1 1 0 0,0 0-1 0 0,0 0 1 0 0,0 1-100 0 0,-6-5 43 0 0,1 2 0 0 0,-1-1 1 0 0,0 0-1 0 0,1 0 0 0 0,-1 0 0 0 0,0 0 0 0 0,0 0 0 0 0,0 0 1 0 0,0 0-1 0 0,-1 0 0 0 0,1 0 0 0 0,-1 0 0 0 0,1 1-43 0 0,-3 2 90 0 0,0 1-1 0 0,-1-1 1 0 0,1 0-1 0 0,-1 0 0 0 0,0 0 1 0 0,0-1-1 0 0,0 1 1 0 0,-1-1-1 0 0,0 0 0 0 0,1 0 1 0 0,-5 1-90 0 0,-6 6 175 0 0,-2-1 1 0 0,1-1 0 0 0,-5 1-176 0 0,-117 57-525 0 0,92-42-2439 0 0,34-17-3689 0 0</inkml:trace>
  <inkml:trace contextRef="#ctx0" brushRef="#br0" timeOffset="-1251.969">2081 698 9904 0 0,'-31'-6'897'0'0,"31"6"-893"0"0,0 0-1 0 0,0-1 1 0 0,0 1 0 0 0,0 0-1 0 0,1 0 1 0 0,-1 0 0 0 0,0 0-1 0 0,0 0 1 0 0,0 0 0 0 0,0 0-1 0 0,0-1 1 0 0,0 1-1 0 0,0 0 1 0 0,1 0 0 0 0,-1 0-1 0 0,0 0 1 0 0,0-1 0 0 0,0 1-1 0 0,0 0 1 0 0,0 0 0 0 0,0 0-1 0 0,0 0 1 0 0,0-1 0 0 0,0 1-1 0 0,0 0 1 0 0,0 0 0 0 0,0 0-1 0 0,0 0 1 0 0,0-1 0 0 0,0 1-1 0 0,0 0 1 0 0,0 0-1 0 0,0 0 1 0 0,0 0 0 0 0,-1-1-1 0 0,1 1 1 0 0,0 0 0 0 0,0 0-1 0 0,0 0 1 0 0,0 0 0 0 0,0 0-1 0 0,0-1 1 0 0,0 1 0 0 0,0 0-1 0 0,-1 0 1 0 0,1 0 0 0 0,0 0-1 0 0,0 0 1 0 0,0 0 0 0 0,0 0-1 0 0,-1 0 1 0 0,1 0-1 0 0,0-1 1 0 0,0 1 0 0 0,0 0-1 0 0,0 0 1 0 0,-1 0 0 0 0,1 0-1 0 0,0 0 1 0 0,0 0 0 0 0,0 0-1 0 0,0 0 1 0 0,-1 0 0 0 0,1 0-4 0 0,10-6 237 0 0,-7 5-211 0 0,-2 0 15 0 0,0 1 0 0 0,0 0 0 0 0,0-1 0 0 0,0 1-1 0 0,0-1 1 0 0,0 0 0 0 0,0 1 0 0 0,0-1 0 0 0,0 0-1 0 0,-1 1 1 0 0,1-1 0 0 0,0 0 0 0 0,0 0 0 0 0,-1 0 0 0 0,1 0-1 0 0,-1 0 1 0 0,1 0 0 0 0,0 0-41 0 0,0-1 74 0 0,0 1 0 0 0,0 0 0 0 0,0 0-1 0 0,0 0 1 0 0,0 0 0 0 0,1 0 0 0 0,-1 0 0 0 0,0 0 0 0 0,1 0-1 0 0,-1 0 1 0 0,1 1 0 0 0,-1-1 0 0 0,1 1 0 0 0,0-1-74 0 0,11-5 497 0 0,5-8 762 0 0,1 1 0 0 0,14-7-1259 0 0,38-17 1277 0 0,-40 20-736 0 0,-21 11-336 0 0,0 1 1 0 0,1 0 0 0 0,1-1-206 0 0,106-41 954 0 0,-107 43-884 0 0,4-1 51 0 0,0 0-1 0 0,1 1 1 0 0,11-2-121 0 0,42-6 167 0 0,-33 6-70 0 0,21-1-97 0 0,-34 5 22 0 0,-6 1-10 0 0,0 0 0 0 0,0 1 0 0 0,-1 0 0 0 0,14 3-12 0 0,14 5-5120 0 0,-41-7 3339 0 0</inkml:trace>
  <inkml:trace contextRef="#ctx0" brushRef="#br0" timeOffset="-626.727">2503 1175 10512 0 0,'4'1'362'0'0,"1"1"0"0"0,-1-1 0 0 0,1 1 0 0 0,-1 0 0 0 0,0 0 0 0 0,3 1-362 0 0,-6-2 90 0 0,-1-1-8 0 0,0 0 39 0 0,7 7 935 0 0,-4 3-552 0 0,-3-9-451 0 0,0 0 1 0 0,0 0-1 0 0,0 0 1 0 0,1 1-1 0 0,-1-1 1 0 0,1 0 0 0 0,-1 0-1 0 0,1 0 1 0 0,-1 0-1 0 0,1 0 1 0 0,0 0 0 0 0,-1 0-1 0 0,1 0 1 0 0,0-1-1 0 0,0 1 1 0 0,0 0 0 0 0,-1 0-54 0 0,-5 9 838 0 0,8-8-759 0 0,-1-1-1 0 0,1 1 1 0 0,0 0-1 0 0,-1 1 1 0 0,0-1-1 0 0,1 0 1 0 0,-1 1 0 0 0,0-1-1 0 0,0 1 1 0 0,0 0-1 0 0,1 1-78 0 0,-2-2 39 0 0,0-1 0 0 0,1 1-1 0 0,0-1 1 0 0,-1 1 0 0 0,1-1 0 0 0,0 0-1 0 0,0 0 1 0 0,-1 0 0 0 0,1 0-1 0 0,0 0 1 0 0,0 0 0 0 0,0-1 0 0 0,1 1-39 0 0,12 6 249 0 0,-12-5-189 0 0,1 0-1 0 0,-1 0 0 0 0,1 0 0 0 0,-1-1 0 0 0,1 1 0 0 0,-1-1 1 0 0,1 0-1 0 0,2 0-59 0 0,-2 0 71 0 0,-1 0 1 0 0,1 0 0 0 0,0 1 0 0 0,0-1 0 0 0,-1 1 0 0 0,1 0-1 0 0,3 2-71 0 0,-4-2 71 0 0,1-1-1 0 0,-1 1 1 0 0,1 0-1 0 0,-1-1 0 0 0,1 0 1 0 0,0 0-1 0 0,0 0-70 0 0,19 7 379 0 0,-6-1-169 0 0,0 0 0 0 0,3-1-210 0 0,24 10 276 0 0,-27-11-202 0 0,0-1-1 0 0,0 0 1 0 0,0-1-1 0 0,1-1 1 0 0,0-1-1 0 0,1 0-73 0 0,4 0 191 0 0,1 1-99 0 0,0-2 0 0 0,0 0 0 0 0,0-2 0 0 0,20-4-92 0 0,-40 5 0 0 0,0 1 0 0 0,0 0 0 0 0,0 0 0 0 0,0 0 0 0 0,0 1 0 0 0,2 0 0 0 0,-2 0 0 0 0,0-1 0 0 0,0 1 0 0 0,-1-1 0 0 0,1 0 0 0 0,0 0 0 0 0,0 0 0 0 0,1-1 0 0 0,18 0-51 0 0,-20 1-111 0 0,0 0 0 0 0,0 0 0 0 0,0 0 0 0 0,1 0 1 0 0,-1 0-1 0 0,0-1 0 0 0,0 0 0 0 0,0 1 0 0 0,2-2 162 0 0,-4 1-1105 0 0,-1 1-50 0 0</inkml:trace>
  <inkml:trace contextRef="#ctx0" brushRef="#br0" timeOffset="-7728.972">32 271 4520 0 0,'1'-7'186'0'0,"0"3"-113"0"0,0-1 0 0 0,0 0 0 0 0,0 1 1 0 0,1-1-1 0 0,-1 1 0 0 0,1 0 1 0 0,0-1-1 0 0,1 1-73 0 0,9-18 1734 0 0,-12 21-1007 0 0,0 1 17 0 0,1-1-602 0 0,-1 1 0 0 0,1-1 0 0 0,-1 0 0 0 0,0 1 1 0 0,0-1-1 0 0,1 0 0 0 0,-1 1 0 0 0,0-1 0 0 0,0 0 0 0 0,0 0 0 0 0,0 1 0 0 0,0-1 0 0 0,0 0 0 0 0,0 0-142 0 0,0 15 5878 0 0,-4 31-4646 0 0,0 2-861 0 0,3-22-198 0 0,-2 22 134 0 0,2-34-210 0 0,0 0 0 0 0,0 0 0 0 0,2 0 0 0 0,0 5-97 0 0,0 18 212 0 0,2 49 294 0 0,-1-24 316 0 0,-3 9-822 0 0,-6 163 1535 0 0,14-134-1246 0 0,-6-36-65 0 0,1-24 40 0 0,-3 0 0 0 0,-2 17-264 0 0,-1-28 106 0 0,2-17-73 0 0,0 0-1 0 0,1 1 0 0 0,0 1-32 0 0,1 23 179 0 0,-6 31-179 0 0,0 5 21 0 0,-6 5 96 0 0,6-52-116 0 0,4-20 7 0 0,1 0 1 0 0,0-1-1 0 0,0 1 0 0 0,0 0 1 0 0,0 0-1 0 0,1 0 0 0 0,0 0 1 0 0,0-1-1 0 0,0 1 0 0 0,1 4-8 0 0,1-3 60 0 0,-1-5 12 0 0,-1-1 0 0 0,0-8 0 0 0,-4-106-988 0 0,3 77 546 0 0,1 16 1 0 0,0 1 0 0 0,1-14 369 0 0,6-77-926 0 0,-5 59 548 0 0,3-30-141 0 0,3-140-666 0 0,-5 157 334 0 0,5-27 851 0 0,-1 29-343 0 0,-3-28 343 0 0,-2 36-54 0 0,0 30 54 0 0,-2 0 0 0 0,-1 0 0 0 0,-2-12 0 0 0,0 15 0 0 0,1-1 0 0 0,1 1 0 0 0,2-1 0 0 0,0-8 0 0 0,0 7 4 0 0,-1 17 14 0 0,0 0 1 0 0,1 1 0 0 0,-1-1 0 0 0,2-3-19 0 0,2-16 179 0 0,-4 22-110 0 0,1-1 0 0 0,0 0 0 0 0,0 1-1 0 0,0-1 1 0 0,0 1 0 0 0,2-4-69 0 0,-2 2 61 0 0,-2 2-22 0 0,11-14 206 0 0,-10 17-223 0 0,0 1-1 0 0,1-1 0 0 0,-1 1 0 0 0,0 0 1 0 0,0-1-1 0 0,0 1 0 0 0,1-1 1 0 0,-1 1-1 0 0,0 0 0 0 0,1-1 0 0 0,-1 1 1 0 0,0 0-1 0 0,1-1 0 0 0,-1 1 0 0 0,0 0 1 0 0,1-1-1 0 0,-1 1 0 0 0,0 0 0 0 0,1 0 1 0 0,-1 0-1 0 0,1-1 0 0 0,-1 1 0 0 0,1 0 1 0 0,-1 0-1 0 0,0 0 0 0 0,1 0 0 0 0,-1 0 1 0 0,1 0-22 0 0,0 0 9 0 0,-1 0 1 0 0,1 1 0 0 0,-1-1-1 0 0,0 1 1 0 0,1-1 0 0 0,-1 1-1 0 0,0-1 1 0 0,1 1 0 0 0,-1-1-1 0 0,0 1 1 0 0,1-1 0 0 0,-1 1-1 0 0,0-1 1 0 0,0 1-1 0 0,0-1 1 0 0,0 1 0 0 0,1 0-1 0 0,-1-1-9 0 0,3 27 70 0 0,-7 198 147 0 0,-2 65-78 0 0,4-222 286 0 0,-5 11-425 0 0,1-11 628 0 0,3 11-628 0 0,1-25 575 0 0,-5 22-575 0 0,0-11 329 0 0,7-4 11 0 0,-3 31-320 0 0,3-84-39 0 0,0 1 0 0 0,1 0 1 0 0,0 0-1 0 0,0 0 0 0 0,1 1 19 0 0,3 23-2 0 0,-4-24 25 0 0,1 19 2 0 0,1-1-1 0 0,2 6-24 0 0,5 8 80 0 0,-9-40-5 0 0,-1 0-16 0 0,0 3-38 0 0,0-3 32 0 0,0-1 11 0 0,0 0 0 0 0,0 0 8 0 0,-1-2-35 0 0,1 0 1 0 0,0 1-1 0 0,0-1 0 0 0,-1 0 0 0 0,1 1 0 0 0,-1-1 0 0 0,0 1 0 0 0,1-1 0 0 0,-1 0-37 0 0,0 0 23 0 0,0 0 1 0 0,0 1-1 0 0,1-1 0 0 0,-1 0 0 0 0,0 0 0 0 0,1 0 1 0 0,0 0-1 0 0,-1 0 0 0 0,1-1-23 0 0,-9-282 449 0 0,15 42-886 0 0,1 1-262 0 0,2 57 473 0 0,0 2-61 0 0,-7 144 388 0 0,1 0-1 0 0,5-25-100 0 0,-1 33 0 0 0,-5 92 0 0 0,-4 245-84 0 0,-2-133 104 0 0,-5-3 44 0 0,-6 108 117 0 0,12-198-227 0 0,3-28-25 0 0,0-27 162 0 0,-1-1 0 0 0,-2 16-91 0 0,-1 1 9 0 0,3-26 34 0 0,-1 1-1 0 0,-3 15-42 0 0,3-21 47 0 0,1 0 1 0 0,0 0-1 0 0,0 0 0 0 0,1 0 0 0 0,1 4-47 0 0,-1 4 94 0 0,-1-12 269 0 0,2-12-157 0 0,2-9-49 0 0,0 0 1 0 0,-1 0-1 0 0,-1-1 1 0 0,0 1-1 0 0,-1-1 1 0 0,-1 1-1 0 0,-1-4-157 0 0,1 10-26 0 0,-2-125 259 0 0,6-16-233 0 0,0-9-4 0 0,0 80 3 0 0,5-16 1 0 0,3-48 16 0 0,-10 93-9 0 0,1-37-61 0 0,11-61 54 0 0,-7 50-12 0 0,-7 84-86 0 0,-2 12-1 0 0,-1 8 7 0 0,3-1 44 0 0,-1 0-1 0 0,1 0 1 0 0,0 1 0 0 0,1-1 0 0 0,-1 2 48 0 0,0 9-27 0 0,-1 1-41 0 0,1 0 0 0 0,1 0 0 0 0,2 15 68 0 0,-1 8-45 0 0,8 270-9 0 0,-5-78 54 0 0,0-85 403 0 0,1 13 66 0 0,-5-158-389 0 0,0-2 0 0 0,-2-1-116 0 0,1 1-1 0 0,-1-1 1 0 0,1 1-1 0 0,-1-1 1 0 0,1 0 0 0 0,-1 0-1 0 0,1 1 1 0 0,0-1-1 0 0,-1 0 1 0 0,1 0-1 0 0,0-1 1 0 0,0 1-1 0 0,-1 0 1 0 0,1 0 0 0 0,0 0-1 0 0,0-1 1 0 0,0 1-1 0 0,0-2 37 0 0,1 3-122 0 0,-4-6-1036 0 0</inkml:trace>
  <inkml:trace contextRef="#ctx0" brushRef="#br0" timeOffset="-2652.311">871 360 3224 0 0,'0'0'143'0'0,"0"-1"-3"0"0,-3-1 70 0 0,3 2 729 0 0,0 0 314 0 0,0 0 54 0 0,0 0-122 0 0,0 0-532 0 0,0 0-233 0 0,0 0-48 0 0,0 0 20 0 0,6-17 2744 0 0,-4 16-3035 0 0,0 0-1 0 0,-1-1 1 0 0,1 1 0 0 0,0 0-1 0 0,0 0 1 0 0,0 0 0 0 0,0 0-1 0 0,0 0 1 0 0,0 1-1 0 0,0-1 1 0 0,0 1 0 0 0,0-1-1 0 0,0 1 1 0 0,0 0-1 0 0,0-1 1 0 0,0 1 0 0 0,0 0-1 0 0,1 0 1 0 0,-1 1-101 0 0,5-1 165 0 0,0 1 0 0 0,-1 0 0 0 0,1 0 0 0 0,0 0 1 0 0,3 2-166 0 0,59 23 895 0 0,-1 2 1 0 0,-1 4 0 0 0,7 7-896 0 0,-33-13 235 0 0,-1 2-1 0 0,-1 1 0 0 0,34 35-234 0 0,-14-15 401 0 0,-44-35-341 0 0,-8-8-22 0 0,-1 0 1 0 0,2 0-1 0 0,3 1-38 0 0,-7-4 17 0 0,-1-1-6 0 0,0 0 0 0 0,0 0 1 0 0,0 0-1 0 0,0 0 1 0 0,-1 0-1 0 0,1 1 0 0 0,-1-1 1 0 0,0 1-1 0 0,0 0 1 0 0,0 0-1 0 0,0 0 0 0 0,1 1-11 0 0,-1 8-2030 0 0,7-4 884 0 0</inkml:trace>
  <inkml:trace contextRef="#ctx0" brushRef="#br0" timeOffset="-2168.264">965 1264 10136 0 0,'0'0'777'0'0,"3"14"2191"0"0,13 7-1024 0 0,14 12-1944 0 0,-29-32 72 0 0,6 6 313 0 0,1-1 0 0 0,0 1 0 0 0,1-2 0 0 0,1 2-385 0 0,4 2 401 0 0,5 2 84 0 0,1 0-1 0 0,0-1 1 0 0,1-2-1 0 0,2 1-484 0 0,8 3 414 0 0,51 20 1675 0 0,52 12-2089 0 0,-99-35 95 0 0,0-2 0 0 0,1-1-1 0 0,25 0-94 0 0,-11 1 72 0 0,-12-5-103 0 0,-23-1-784 0 0,1-1-1 0 0,-1 0 1 0 0,0-1-1 0 0,2-1 816 0 0,-2 0-7038 0 0</inkml:trace>
  <inkml:trace contextRef="#ctx0" brushRef="#br0" timeOffset="10934.115">387 915 4608 0 0,'0'0'208'0'0,"0"0"203"0"0,0 0 723 0 0,0 0 313 0 0,0 0 66 0 0,0 0-96 0 0,0 0-457 0 0,0 0-198 0 0,0 0-40 0 0,0 0-43 0 0,0 0-148 0 0,0 0-69 0 0,0 0-12 0 0,0 0-50 0 0,0 0-202 0 0,0 0-86 0 0,0 0-16 0 0,0 0-2 0 0,17 4 380 0 0,2-4 335 0 0,-17 0-649 0 0,10-2 270 0 0,-9 1-386 0 0,-1 1 1 0 0,1-1 0 0 0,-1 0-1 0 0,1 1 1 0 0,-1-1-1 0 0,0 0 1 0 0,1 0 0 0 0,-1-1-1 0 0,0 1 1 0 0,0 0-1 0 0,2-2-44 0 0,16-6 64 0 0,7-18 86 0 0,-26 26-86 0 0,-1 0-8 0 0,1 1-48 0 0,-1 0 0 0 0,1-1 0 0 0,-1 1 0 0 0,0-1 1 0 0,1 1-1 0 0,-1-1 0 0 0,0 0 0 0 0,0 1 0 0 0,1-1 0 0 0,-1 1 1 0 0,0-1-1 0 0,0 1 0 0 0,0-1 0 0 0,0 0 0 0 0,0 1 0 0 0,0-1 1 0 0,0 1-1 0 0,0-1 0 0 0,0 0 0 0 0,0 1 0 0 0,0-1 0 0 0,0 1 1 0 0,0-1-1 0 0,0 1 0 0 0,0-1 0 0 0,-1 0 0 0 0,1 1 0 0 0,0-1 1 0 0,0 1-1 0 0,-1-1 0 0 0,1 1 0 0 0,-1-1 0 0 0,1 1 0 0 0,0-1 1 0 0,-1 1-1 0 0,1-1-8 0 0,-3 0 15 0 0,1 0 1 0 0,-1-1-1 0 0,1 1 1 0 0,-1 0-1 0 0,0 0 1 0 0,0 0 0 0 0,-1 0-16 0 0,2 1-1 0 0,-16-3 1 0 0,16 3 3 0 0,0 0-1 0 0,1 0 0 0 0,-1 0 0 0 0,0 0 0 0 0,0 0 1 0 0,1 0-1 0 0,-1 1 0 0 0,0-1 0 0 0,1 0 1 0 0,-1 1-1 0 0,0 0 0 0 0,1-1 0 0 0,-1 1 0 0 0,1 0 1 0 0,-1 0-1 0 0,1 0 0 0 0,-1 0 0 0 0,1 0 0 0 0,0 0 1 0 0,-1 0-1 0 0,1 0 0 0 0,0 0 0 0 0,-1 2-2 0 0,-5 3 41 0 0,4-3-13 0 0,0 0 0 0 0,0-1-1 0 0,0 1 1 0 0,1 1-1 0 0,0-1 1 0 0,-1 0 0 0 0,1 1-1 0 0,0-1 1 0 0,0 1 0 0 0,1 0-1 0 0,-1-1 1 0 0,1 1-1 0 0,0 0-27 0 0,-2 3 84 0 0,0 20 101 0 0,3-24-164 0 0,0 1 0 0 0,0-1 0 0 0,0 1 1 0 0,0-1-1 0 0,1 1 0 0 0,-1-1 0 0 0,1 2-21 0 0,2 14 76 0 0,-2-17-53 0 0,-1-1 0 0 0,1 1 1 0 0,0 0-1 0 0,0-1 0 0 0,-1 1 0 0 0,1-1 0 0 0,0 1 0 0 0,1-1 0 0 0,-1 1 0 0 0,0-1 0 0 0,0 0-23 0 0,1 2-3 0 0,0-1 14 0 0,0-1 1 0 0,-1 1-1 0 0,1 0 0 0 0,0-1 1 0 0,0 1-1 0 0,0-1 0 0 0,0 0 1 0 0,0 0-1 0 0,1 0 0 0 0,-1 0 1 0 0,0 0-1 0 0,0 0 0 0 0,1 0 1 0 0,-1-1-1 0 0,1 1 0 0 0,0-1-11 0 0,6 1 10 0 0,1 0-1 0 0,-1-1 1 0 0,8-1-10 0 0,3 0-234 0 0,-18 1 147 0 0,0 0 1 0 0,0-1-1 0 0,0 1 0 0 0,0-1 0 0 0,0 0 0 0 0,0 1 1 0 0,-1-1-1 0 0,1 0 0 0 0,0 0 0 0 0,-1 0 1 0 0,1 0-1 0 0,-1 0 0 0 0,1-1 0 0 0,-1 1 1 0 0,1-1 86 0 0,21-23-1712 0 0,-21 22 1408 0 0,5-8-1477 0 0,-1 1-3875 0 0</inkml:trace>
  <inkml:trace contextRef="#ctx0" brushRef="#br0" timeOffset="11384.006">562 731 3680 0 0,'-10'-8'360'0'0,"7"6"-23"0"0,0 0 1 0 0,0 1 0 0 0,-1-1-1 0 0,1 1 1 0 0,-1 0-1 0 0,1 0 1 0 0,-1 0-1 0 0,1 0 1 0 0,-1 1-1 0 0,1-1 1 0 0,-1 1 0 0 0,0 0-1 0 0,1 0 1 0 0,-3 0-338 0 0,-2 2 1232 0 0,-1-1 1 0 0,1 1-1 0 0,0 1 1 0 0,-7 2-1233 0 0,12-3 92 0 0,1-1 0 0 0,-1 1 0 0 0,1-1 0 0 0,-1 1 0 0 0,1 0 0 0 0,0 0 0 0 0,-1 0 0 0 0,1 1-92 0 0,-11 8 256 0 0,8-6-62 0 0,-1-1-1 0 0,2 1 1 0 0,-1 0 0 0 0,-3 5-194 0 0,-14 13 635 0 0,15-16-556 0 0,1 0 0 0 0,0 1-1 0 0,0-1 1 0 0,1 1-1 0 0,-1 1 1 0 0,2-1 0 0 0,-1 1-1 0 0,1-1 1 0 0,1 1 0 0 0,0 0-1 0 0,0 1 1 0 0,0-1 0 0 0,2 1-1 0 0,-2 8-78 0 0,3-15 28 0 0,0-1 0 0 0,0 0-1 0 0,0 1 1 0 0,0-1-1 0 0,0 1 1 0 0,1-1-1 0 0,-1 1 1 0 0,1-1-1 0 0,0 1-27 0 0,0 0 30 0 0,0 0 0 0 0,-1 0 0 0 0,1 0-1 0 0,-1 0 1 0 0,1 0 0 0 0,-1 0-1 0 0,0 2-29 0 0,0 0 57 0 0,0 0 0 0 0,0 0 0 0 0,1 0 0 0 0,-1 0 0 0 0,1 0 0 0 0,1 0 0 0 0,-1 0-1 0 0,1 0 1 0 0,-1 0 0 0 0,2-1 0 0 0,0 3-57 0 0,4 7 215 0 0,1-2 1 0 0,1 1-1 0 0,2 2-215 0 0,-7-10 85 0 0,0-2 0 0 0,-1 1 1 0 0,1 0-1 0 0,1-1 0 0 0,-1 0 0 0 0,0 0 0 0 0,1 0 0 0 0,0 0 0 0 0,-1-1 0 0 0,1 0 0 0 0,5 2-85 0 0,-2-1 93 0 0,1-1 1 0 0,0 0-1 0 0,-1 0 1 0 0,1-1-1 0 0,0 0 0 0 0,6 0-93 0 0,-7-2 50 0 0,0 0-1 0 0,-1 0 0 0 0,1 0 0 0 0,0-1 0 0 0,-1 0 0 0 0,0 0 0 0 0,1-1 0 0 0,-1 0 1 0 0,0 0-1 0 0,0-1 0 0 0,-1 0 0 0 0,1 0 0 0 0,4-5-49 0 0,-6 5 94 0 0,-1 1-1 0 0,-1-1 1 0 0,1 0 0 0 0,-1-1 0 0 0,1 1-1 0 0,-1 0 1 0 0,0-1 0 0 0,-1 0-1 0 0,1 0 1 0 0,1-4-94 0 0,-1 1 7 0 0,0 0 0 0 0,-1-1-1 0 0,1 0 1 0 0,-1 1 0 0 0,-1-1-1 0 0,0-1-6 0 0,0-1-320 0 0,-1 0-1 0 0,0 0 0 0 0,-1 0 0 0 0,0-1 1 0 0,-1 1-1 0 0,0 0 0 0 0,-1 1 0 0 0,0-1 1 0 0,-1-1 320 0 0,-3 1-1299 0 0,-2 0-12 0 0</inkml:trace>
  <inkml:trace contextRef="#ctx0" brushRef="#br0" timeOffset="12814.781">574 909 2304 0 0,'1'-1'167'0'0,"52"-20"3013"0"0,-31 11-1550 0 0,0 2-1 0 0,8-2-1629 0 0,75-27 1522 0 0,-52 19-362 0 0,17-11-1160 0 0,72-41 1305 0 0,-119 57-802 0 0,-11 8-283 0 0,-9 4-145 0 0,0-1-1 0 0,-1 1 1 0 0,1 0-1 0 0,0-1 0 0 0,0 0 1 0 0,-1 0-1 0 0,1 0 1 0 0,1-1-75 0 0,0-1 74 0 0,1 1 1 0 0,-1 1 0 0 0,1-1 0 0 0,0 1 0 0 0,0 0 0 0 0,0 0-1 0 0,0 0 1 0 0,2 0-75 0 0,4-2 63 0 0,-7 3-51 0 0,0-1 0 0 0,0 1 0 0 0,1 0 1 0 0,-1 0-1 0 0,1 0 0 0 0,-1 0 0 0 0,3 1-12 0 0,-6-1 43 0 0,6 1 315 0 0,-2-2-4424 0 0,-5 2-39 0 0</inkml:trace>
  <inkml:trace contextRef="#ctx0" brushRef="#br0" timeOffset="15378.19">1417 637 6104 0 0,'0'0'274'0'0,"0"0"0"0"0,0 0-97 0 0,0 0 248 0 0,0 0 130 0 0,0 0 21 0 0,0 0-17 0 0,0 0-101 0 0,0 0-46 0 0,0 0-10 0 0,0 0-13 0 0,0 0-45 0 0,0 0-21 0 0,0 0-3 0 0,0 0-19 0 0,0 0-78 0 0,0 0-37 0 0,0 0-8 0 0,-4 13 766 0 0,4-10-828 0 0,-1 0 1 0 0,0 0 0 0 0,1 0 0 0 0,-1 0-1 0 0,0 0 1 0 0,0 0 0 0 0,-1-1 0 0 0,1 1-1 0 0,-1 0 1 0 0,1-1 0 0 0,-1 1-117 0 0,-25 33 699 0 0,14-19-460 0 0,-2 1-123 0 0,-1-1 0 0 0,-1 0-1 0 0,0-1 1 0 0,-9 5-116 0 0,1 0 208 0 0,-18 21-208 0 0,-63 81 64 0 0,84-98-50 0 0,15-17-2 0 0,0-1 0 0 0,1 1 0 0 0,0 0 0 0 0,0 1 1 0 0,-3 6-13 0 0,-15 23-448 0 0,18-27-1775 0 0,5-10 894 0 0</inkml:trace>
  <inkml:trace contextRef="#ctx0" brushRef="#br0" timeOffset="15809.568">1349 692 6072 0 0,'0'0'274'0'0,"0"0"0"0"0,0 0-129 0 0,0 0 114 0 0,-7 15 1390 0 0,4 2 126 0 0,3-15-1602 0 0,-1 1 1 0 0,1-1-1 0 0,-1 1 1 0 0,1 0 0 0 0,0-1-1 0 0,0 1 1 0 0,0 0-1 0 0,0-1 1 0 0,1 1 0 0 0,-1 1-174 0 0,2 8 341 0 0,0 1 0 0 0,-1 0 1 0 0,-1 0-1 0 0,0-1 1 0 0,0 1-1 0 0,-2 0 0 0 0,-1 9-341 0 0,0-1 403 0 0,-5 13 333 0 0,6-27-636 0 0,0 0-1 0 0,1 0 1 0 0,-1 1-1 0 0,1 0-99 0 0,0-1 53 0 0,0-1 0 0 0,-1 1 0 0 0,0 0 1 0 0,0 0-1 0 0,-1 0-53 0 0,1 0 49 0 0,-1 0 0 0 0,1 0 1 0 0,1 0-1 0 0,-2 6-49 0 0,3-11 5 0 0,0-1 1 0 0,-1 1-1 0 0,1 0 1 0 0,-1 0-1 0 0,0 0 1 0 0,1 0-1 0 0,-1-1 1 0 0,-1 2-6 0 0,1-1 7 0 0,0-1 1 0 0,1 1 0 0 0,-1-1-1 0 0,0 1 1 0 0,1-1 0 0 0,-1 1-1 0 0,1 0 1 0 0,0-1 0 0 0,-1 1-1 0 0,1 0 1 0 0,0-1-8 0 0,-3 15 52 0 0,2-14-55 0 0,0-1 0 0 0,1 1 0 0 0,-1-1 0 0 0,1 1 0 0 0,0-1 0 0 0,-1 1 0 0 0,1 0-1 0 0,0-1 1 0 0,0 1 0 0 0,0-1 0 0 0,0 1 0 0 0,0-1 0 0 0,1 1 3 0 0,-1-1-154 0 0,0-1-7 0 0,0 0-105 0 0,0 0-424 0 0,0 0-187 0 0,0 0-32 0 0</inkml:trace>
  <inkml:trace contextRef="#ctx0" brushRef="#br0" timeOffset="16384.5">1438 745 3680 0 0,'0'0'284'0'0,"-2"15"5886"0"0,4 17-4107 0 0,1-11-1169 0 0,3 10 117 0 0,-5-26-852 0 0,0 1 0 0 0,0-1-1 0 0,-1 1 1 0 0,1-1 0 0 0,-1 1-1 0 0,-1-1 1 0 0,1 1 0 0 0,-1-1-159 0 0,0 17 452 0 0,0-1-100 0 0,1 15 47 0 0,0-32-353 0 0,0 0-1 0 0,0 0 0 0 0,0 0 0 0 0,0 0 0 0 0,-2 4-45 0 0,1-4 20 0 0,1-1 0 0 0,-1 0 0 0 0,1 1-1 0 0,0-1 1 0 0,0 0 0 0 0,0 1 0 0 0,1-1-1 0 0,-1 3-19 0 0,4 19 141 0 0,-4-21-112 0 0,1 1-1 0 0,-1-1 0 0 0,1 1 0 0 0,0-1 1 0 0,0 0-1 0 0,1 1 0 0 0,1 1-28 0 0,-1 9 50 0 0,-2-14-45 0 0,0 0-1 0 0,0 0 1 0 0,0 0 0 0 0,0 0 0 0 0,1 0 0 0 0,-1 0 0 0 0,0 0 0 0 0,0 0 0 0 0,1 0 0 0 0,-1 0 0 0 0,0-1 0 0 0,1 1 0 0 0,-1 0 0 0 0,1 0 0 0 0,-1 0 0 0 0,1 0-1 0 0,0 0-4 0 0,-1 0 13 0 0,1 0 0 0 0,-1-1 0 0 0,0 1 0 0 0,0 0-1 0 0,0-1 1 0 0,0 1 0 0 0,0 0 0 0 0,0-1 0 0 0,0 1-1 0 0,0 0 1 0 0,0 0 0 0 0,0-1 0 0 0,0 1 0 0 0,0 0-1 0 0,0-1 1 0 0,0 1 0 0 0,-1 0 0 0 0,1-1-13 0 0,-1 8-1973 0 0,1-8-3700 0 0</inkml:trace>
  <inkml:trace contextRef="#ctx0" brushRef="#br0" timeOffset="16751.873">1513 1069 5984 0 0,'22'-2'464'0'0,"-19"2"-306"0"0,-5 2 37 0 0,1-2 724 0 0,1 0 311 0 0,0 0 61 0 0,0 0-1213 0 0,0 1 0 0 0,0-1-1 0 0,-1 0 1 0 0,1 0 0 0 0,0 0 0 0 0,0 1 0 0 0,0-1 0 0 0,0 0-1 0 0,0 0 1 0 0,-1 1 0 0 0,1-1 0 0 0,0 0 0 0 0,0 0-1 0 0,0 1 1 0 0,0-1 0 0 0,0 0 0 0 0,0 0 0 0 0,0 1-1 0 0,0-1 1 0 0,0 0 0 0 0,0 1 0 0 0,0-1 0 0 0,0 0-1 0 0,0 0 1 0 0,0 1-78 0 0,0-1 29 0 0,1 1 0 0 0,-1-1-1 0 0,0 0 1 0 0,1 1 0 0 0,-1-1 0 0 0,0 1-1 0 0,0-1 1 0 0,1 1 0 0 0,-1-1 0 0 0,0 1-1 0 0,0-1 1 0 0,0 1 0 0 0,0-1 0 0 0,1 0-1 0 0,-1 1 1 0 0,0 0 0 0 0,0-1-1 0 0,0 1 1 0 0,0-1 0 0 0,0 1 0 0 0,0-1-1 0 0,-1 1 1 0 0,1-1 0 0 0,0 1 0 0 0,0-1-1 0 0,0 1 1 0 0,0-1 0 0 0,-1 0 0 0 0,1 1-29 0 0,0 0 109 0 0,-1 0 1 0 0,1 0 0 0 0,0 0-1 0 0,0 0 1 0 0,0 0 0 0 0,-1 0-1 0 0,1 0 1 0 0,0 0 0 0 0,0 0-1 0 0,0 0 1 0 0,1 0 0 0 0,-1 0 0 0 0,0 0-1 0 0,0 0 1 0 0,1 1-110 0 0,-1-2 22 0 0,0 1 0 0 0,0-1 0 0 0,0 0 0 0 0,0 0 0 0 0,0 1 0 0 0,0-1 0 0 0,0 0 1 0 0,0 1-1 0 0,0-1 0 0 0,0 0 0 0 0,0 1 0 0 0,0-1 0 0 0,0 0 0 0 0,0 0 0 0 0,0 1 0 0 0,0-1 0 0 0,0 0 0 0 0,0 1 0 0 0,-1-1 0 0 0,1 0 1 0 0,0 0-1 0 0,0 1 0 0 0,0-1 0 0 0,0 0 0 0 0,-1 0 0 0 0,1 1 0 0 0,0-1-22 0 0,0 0 26 0 0,-1 1 0 0 0,1-1 0 0 0,0 0-1 0 0,-1 1 1 0 0,1-1 0 0 0,0 1 0 0 0,0-1 0 0 0,0 1 0 0 0,-1-1 0 0 0,1 1-1 0 0,0-1 1 0 0,0 0 0 0 0,0 1 0 0 0,0-1 0 0 0,0 1 0 0 0,0-1 0 0 0,0 1-1 0 0,0-1 1 0 0,0 1 0 0 0,0-1-26 0 0,5 38 568 0 0,-5-38-553 0 0,0 1-1 0 0,0-1 1 0 0,0 1 0 0 0,0-1-1 0 0,0 1 1 0 0,0-1 0 0 0,0 1-1 0 0,-1-1 1 0 0,1 1-1 0 0,0-1 1 0 0,0 1 0 0 0,0-1-1 0 0,-1 1 1 0 0,1-1 0 0 0,0 1-1 0 0,0-1 1 0 0,-1 1-1 0 0,1-1 1 0 0,0 1 0 0 0,-1-1-1 0 0,1 0 1 0 0,-1 1-15 0 0,-3 7 355 0 0,3-6-286 0 0,0-1 0 0 0,0 1-1 0 0,0-1 1 0 0,0 1 0 0 0,0-1-1 0 0,0 0 1 0 0,-1 1 0 0 0,1-1-1 0 0,0 0 1 0 0,-1 0 0 0 0,1 0-1 0 0,-2 1-68 0 0,2-2 120 0 0,1 0 0 0 0,-2 0-49 0 0,1 0 0 0 0,0 0 0 0 0,0-1 0 0 0,0 1 0 0 0,0-1 0 0 0,0 1 0 0 0,0-1 0 0 0,0 0-1 0 0,0 1 1 0 0,0-1 0 0 0,0 0 0 0 0,0 1 0 0 0,1-1 0 0 0,-1 0 0 0 0,0 0 0 0 0,0 0 0 0 0,1 0 0 0 0,-1 0-1 0 0,0 0 1 0 0,1 0 0 0 0,-1 0 0 0 0,1 0 0 0 0,-1-1-71 0 0,-7-9 393 0 0,7 9-350 0 0,-1 1 0 0 0,1-1 0 0 0,0 0 0 0 0,0 1 0 0 0,0-1 0 0 0,0 0 0 0 0,0 0 0 0 0,0 0 0 0 0,-1-1-43 0 0,-8-15 80 0 0,-17-20-696 0 0,26 38-604 0 0,1-1-3404 0 0,-3-1-1454 0 0</inkml:trace>
  <inkml:trace contextRef="#ctx0" brushRef="#br0" timeOffset="17120.855">1360 1100 6448 0 0,'0'0'498'0'0,"0"0"-188"0"0,0 0 424 0 0,0 0 217 0 0,3 15 1390 0 0,-3-15-2332 0 0,0 0 0 0 0,-1 1-1 0 0,1-1 1 0 0,0 0-1 0 0,0 0 1 0 0,0 1 0 0 0,-1-1-1 0 0,1 0 1 0 0,0 0 0 0 0,0 1-1 0 0,0-1 1 0 0,0 0 0 0 0,0 1-1 0 0,0-1 1 0 0,0 0-1 0 0,0 0 1 0 0,0 1 0 0 0,0-1-1 0 0,0 0 1 0 0,0 1 0 0 0,0-1-1 0 0,0 0 1 0 0,0 0-1 0 0,0 1 1 0 0,0-1 0 0 0,0 0-1 0 0,0 1 1 0 0,0-1 0 0 0,0 0-1 0 0,0 0 1 0 0,1 1-1 0 0,-1-1 1 0 0,0 0 0 0 0,0 0-1 0 0,0 1 1 0 0,1-1-9 0 0,-1 0 16 0 0,0 0 0 0 0,0 0 0 0 0,0 0 0 0 0,0 0 0 0 0,0 0 0 0 0,0 0 0 0 0,0 1 0 0 0,0-1 0 0 0,0 0 0 0 0,0 0 0 0 0,0 0 0 0 0,0 0 0 0 0,1 0 0 0 0,-1 0 0 0 0,0 0 0 0 0,0 0 0 0 0,0 0 0 0 0,0 0 1 0 0,0 1-1 0 0,0-1 0 0 0,0 0 0 0 0,0 0 0 0 0,0 0 0 0 0,0 0 0 0 0,0 0 0 0 0,0 0 0 0 0,0 0 0 0 0,0 0 0 0 0,0 1 0 0 0,0-1 0 0 0,0 0 0 0 0,0 0 0 0 0,0 0 0 0 0,-1 0 0 0 0,1 0 0 0 0,0 0 0 0 0,0 0 0 0 0,0 0 0 0 0,0 0 0 0 0,0 0 0 0 0,0 1 0 0 0,0-1 0 0 0,0 0 0 0 0,0 0 0 0 0,0 0 0 0 0,0 0 0 0 0,0 0-16 0 0,-1 1 85 0 0,0 0 0 0 0,0-1 0 0 0,0 1 0 0 0,1 0-1 0 0,-1 0 1 0 0,1 0 0 0 0,-1 0 0 0 0,1 0 0 0 0,-1 0 0 0 0,1 0-1 0 0,-1 0 1 0 0,1 0 0 0 0,0 1 0 0 0,0-1 0 0 0,-1 0 0 0 0,1 0-85 0 0,0 1 270 0 0,0-2-240 0 0,-1 0-1 0 0,1 0 0 0 0,-1 0 0 0 0,0 1 1 0 0,1-1-1 0 0,-1 0 0 0 0,1 1 1 0 0,-1-1-1 0 0,1 0 0 0 0,-1 1 1 0 0,1-1-1 0 0,-1 1 0 0 0,1-1 0 0 0,0 1 1 0 0,-1-1-1 0 0,1 1 0 0 0,0-1 1 0 0,-1 1-1 0 0,1-1 0 0 0,0 1 1 0 0,-1 0-30 0 0,-6 8 804 0 0,0-4-566 0 0,6-4 2 0 0,1-1 0 0 0,0 0-11 0 0,0 0-45 0 0,-12 9 762 0 0,9-9-858 0 0,1 0-1 0 0,-1 1 0 0 0,0-1 1 0 0,1-1-1 0 0,-1 1 1 0 0,1 0-1 0 0,-1-1 0 0 0,1 1 1 0 0,-1-1-1 0 0,1 1 0 0 0,0-1 1 0 0,-1 0-1 0 0,1 0 0 0 0,0 0 1 0 0,-1-1-1 0 0,1 1 0 0 0,0 0 1 0 0,0-1-1 0 0,0 0-87 0 0,-18-9 420 0 0,20 11-404 0 0,-1-1 0 0 0,0 1 0 0 0,1-1 0 0 0,-1 1 0 0 0,1-1 0 0 0,-1 1-1 0 0,1-1 1 0 0,-1 0 0 0 0,1 1 0 0 0,-1-1 0 0 0,1 1 0 0 0,0-1 0 0 0,-1 0 0 0 0,1 0-1 0 0,0 1-15 0 0,-6-9 46 0 0,5 9-35 0 0,0 0-9 0 0,1 0 0 0 0,-1 0 0 0 0,1-1 0 0 0,0 1 0 0 0,-1 0 0 0 0,1 0 0 0 0,0 0 0 0 0,-1 0 0 0 0,1-1 0 0 0,0 1 0 0 0,-1 0 0 0 0,1 0 0 0 0,0-1 0 0 0,-1 1 0 0 0,1 0 0 0 0,0-1 1 0 0,0 1-1 0 0,-1 0 0 0 0,1-1 0 0 0,0 1 0 0 0,0 0 0 0 0,0-1 0 0 0,-1 1 0 0 0,1-1 0 0 0,0 1 0 0 0,0 0 0 0 0,0-1 0 0 0,0 1 0 0 0,0-1 0 0 0,0 1 0 0 0,0 0 0 0 0,0-1-2 0 0,-1-4-32 0 0,1 4-136 0 0,0 1-66 0 0,1-6-5343 0 0,2 1-403 0 0</inkml:trace>
  <inkml:trace contextRef="#ctx0" brushRef="#br0" timeOffset="17569.018">1020 1089 3680 0 0,'0'0'284'0'0,"0"0"96"0"0,0 0 1098 0 0,0 0 502 0 0,0 0 100 0 0,0 0-220 0 0,0 0-1010 0 0,0 0-444 0 0,0 0-87 0 0,0 0-8 0 0,0 0 47 0 0,0 0 24 0 0,-10 9 696 0 0,7-6-988 0 0,1 1 1 0 0,0-1-1 0 0,0 1 0 0 0,0-1 1 0 0,0 1-1 0 0,1 0 0 0 0,-2 3-90 0 0,-1 3 258 0 0,4-8-154 0 0,-1-1-33 0 0,-3 13 91 0 0,3-13-60 0 0,1-1 2 0 0,0 0 0 0 0,0 0 63 0 0,0 0 264 0 0,0 0 118 0 0,0 0 24 0 0,0 0-133 0 0,0 0-570 0 0,0 0-249 0 0,9-2-414 0 0,-3 1 876 0 0,0-1 1 0 0,1 0-1 0 0,-1 0 0 0 0,0-1 1 0 0,0 1-1 0 0,-1-1 1 0 0,3-2-84 0 0,-1 1 11 0 0,0 1 0 0 0,-1 0-1 0 0,1 0 1 0 0,0 0 0 0 0,3 0-11 0 0,-5 3-205 0 0,0 0-1 0 0,0 0 0 0 0,0 1 0 0 0,0-1 0 0 0,0 1 1 0 0,0 1-1 0 0,4 0 206 0 0,-9-2-61 0 0,12 5-6037 0 0</inkml:trace>
  <inkml:trace contextRef="#ctx0" brushRef="#br0" timeOffset="18413.614">1239 1375 2304 0 0,'0'0'321'0'0,"0"0"511"0"0,0 0 227 0 0,0 0 42 0 0,0 0-704 0 0,-1 0-1 0 0,1 1 1 0 0,0-1-1 0 0,0 0 0 0 0,0 1 1 0 0,-1-1-1 0 0,1 0 1 0 0,0 1-1 0 0,0-1 1 0 0,0 0-1 0 0,0 1 1 0 0,0-1-1 0 0,0 0 0 0 0,0 1 1 0 0,0-1-1 0 0,0 0 1 0 0,0 1-1 0 0,0-1 1 0 0,0 1-1 0 0,0-1 1 0 0,0 0-1 0 0,0 1 1 0 0,0-1-397 0 0,2 1 57 0 0,-1-1 1 0 0,1 0 0 0 0,0 0 0 0 0,-1 1 0 0 0,1-1 0 0 0,-1 0 0 0 0,1-1 0 0 0,0 1 0 0 0,-1 0 0 0 0,1 0-1 0 0,0-1 1 0 0,-1 1 0 0 0,1-1 0 0 0,-1 1 0 0 0,2-2-58 0 0,26-13 290 0 0,-11 5-100 0 0,-9 4-40 0 0,0 1 1 0 0,0-1-1 0 0,-1-1 1 0 0,1-1-151 0 0,15-10 273 0 0,-8 5-12 0 0,-1 0 0 0 0,0-1 0 0 0,10-12-261 0 0,7-8 321 0 0,5-8 37 0 0,-26 28-209 0 0,0 2 0 0 0,12-11-149 0 0,52-49 294 0 0,-33 30-116 0 0,21-13-178 0 0,-22 19 72 0 0,-19 16 16 0 0,12-8-88 0 0,-15 15 6 0 0,-2 0-1 0 0,0-2 0 0 0,15-16-5 0 0,8-9 1 0 0,-26 27-7 0 0,-1 0-1 0 0,0-1 1 0 0,7-11 6 0 0,-18 23-19 0 0,0-1 0 0 0,0 1 0 0 0,1 0 0 0 0,-1 0 0 0 0,1 0 0 0 0,-1 0 0 0 0,3-1 19 0 0,-3 2 1 0 0,0 0-1 0 0,0 0 0 0 0,0-1 1 0 0,0 1-1 0 0,-1-1 0 0 0,1 1 1 0 0,0-1-1 0 0,-1 0 0 0 0,1 1 1 0 0,-1-1-1 0 0,0 0 0 0 0,1 0 1 0 0,-1-1-1 0 0,0 1-3 0 0,0 1 1 0 0,1-1 0 0 0,-1 0-1 0 0,0 1 1 0 0,1-1 0 0 0,-1 1-1 0 0,1 0 1 0 0,0 0 0 0 0,-1-1-1 0 0,1 1 1 0 0,0 0 0 0 0,0 0-1 0 0,1 0 3 0 0,11-8-2104 0 0,-2 2 1196 0 0,-9 6-4620 0 0,-3 1 942 0 0</inkml:trace>
  <inkml:trace contextRef="#ctx0" brushRef="#br0" timeOffset="18730.11">1332 1450 4144 0 0,'0'9'386'0'0,"1"20"-398"0"0,2-10 3135 0 0,-3-19-3041 0 0,0 1-1 0 0,1-1 1 0 0,-1 0 0 0 0,0 1-1 0 0,0-1 1 0 0,0 0-1 0 0,1 1 1 0 0,-1-1 0 0 0,0 0-1 0 0,0 1 1 0 0,1-1 0 0 0,-1 0-1 0 0,0 0 1 0 0,0 0-1 0 0,1 1 1 0 0,-1-1 0 0 0,0 0-1 0 0,1 0 1 0 0,-1 0 0 0 0,0 0-1 0 0,1 1 1 0 0,-1-1-1 0 0,1 0 1 0 0,-1 0 0 0 0,0 0-1 0 0,1 0 1 0 0,-1 0 0 0 0,0 0-1 0 0,1 0 1 0 0,-1 0-1 0 0,0 0 1 0 0,1 0 0 0 0,-1 0-1 0 0,1 0 1 0 0,-1 0-1 0 0,0-1 1 0 0,1 1 0 0 0,-1 0-1 0 0,0 0 1 0 0,1 0 0 0 0,-1 0-1 0 0,0-1 1 0 0,1 1-1 0 0,-1 0 1 0 0,0 0 0 0 0,0-1-1 0 0,1 1 1 0 0,-1 0-82 0 0,17-14 1778 0 0,-15 12-1843 0 0,51-48 2321 0 0,62-42 329 0 0,-103 83-2444 0 0,75-53 734 0 0,10-7 111 0 0,-26 20-731 0 0,-39 25-210 0 0,12-4-45 0 0,138-85 64 0 0,-143 94-564 0 0,-29 15-239 0 0,0 0 0 0 0,-1-1-1 0 0,1 0 1 0 0,6-6 739 0 0,2 0-1230 0 0</inkml:trace>
  <inkml:trace contextRef="#ctx0" brushRef="#br0" timeOffset="19143.528">1252 1424 9384 0 0,'2'0'208'0'0,"28"-6"166"0"0,-1-2 0 0 0,3-2-374 0 0,9-2 605 0 0,275-92 6039 0 0,-203 64-4819 0 0,-26 7-2108 0 0,2-6 283 0 0,77-30 370 0 0,-125 56-360 0 0,-17 5 44 0 0,20-8-54 0 0,-7 3 50 0 0,2 0 0 0 0,22-3-50 0 0,-14 4-1060 0 0,19-8 1060 0 0,-54 15-1666 0 0,3 2-4497 0 0</inkml:trace>
  <inkml:trace contextRef="#ctx0" brushRef="#br0" timeOffset="19374.476">1747 1172 6912 0 0,'2'-3'51'0'0,"0"0"0"0"0,-1 0 0 0 0,1 1 0 0 0,0-1 0 0 0,0 1 0 0 0,0 0 0 0 0,1-1 0 0 0,-1 1 1 0 0,1 0-1 0 0,-1 0 0 0 0,1 0 0 0 0,-1 1-51 0 0,38-19 136 0 0,-4 3-141 0 0,46-28 580 0 0,-28 17 720 0 0,16-15-1295 0 0,-37 23 690 0 0,20-7-690 0 0,8-6 693 0 0,-25 14-1 0 0,1 2 0 0 0,5 0-692 0 0,28-13 320 0 0,-38 16-253 0 0</inkml:trace>
  <inkml:trace contextRef="#ctx0" brushRef="#br0" timeOffset="25736.368">1 244 7776 0 0,'0'0'356'0'0,"0"0"-8"0"0,0 0-188 0 0,0 0 44 0 0,0 0 41 0 0,0 0 10 0 0,9 0 1 0 0,159-6 1849 0 0,-3 0 90 0 0,-118 4-1752 0 0,0-3 1 0 0,15-4-444 0 0,-37 5 109 0 0,407-50 1181 0 0,-212 32-1152 0 0,-73 10-22 0 0,161-8 118 0 0,-176 15-13 0 0,266-12 1662 0 0,-122 6-2791 0 0,-76 1 805 0 0,21-3 335 0 0,105-4 32 0 0,-39 2-24 0 0,-44 8-97 0 0,-91 5 18 0 0,28-4-145 0 0,-8 6 48 0 0,-137 0-37 0 0,6 0 202 0 0,34 4-229 0 0,-26-1-1 0 0,48-3 1 0 0,15 0 97 0 0,-105 0-84 0 0,53 3 118 0 0,20-3-131 0 0,98 0 20 0 0,-72 2-360 0 0,-85-2 296 0 0,58 0 331 0 0,14 5-287 0 0,45 3 117 0 0,-93-8-65 0 0,-16-1-40 0 0,0-1-1 0 0,-21 1 0 0 0,1 1-1 0 0,0 0 1 0 0,-1 0 0 0 0,1 1-1 0 0,0 0-10 0 0,2 0 68 0 0,0 0 0 0 0,-1-1-1 0 0,11 0-67 0 0,-12-1 56 0 0,0 1-1 0 0,0 0 0 0 0,1 1 1 0 0,-1 0-1 0 0,5 1-55 0 0,-8 0-61 0 0,0-1 0 0 0,0-1 0 0 0,0 1 0 0 0,3-1 61 0 0,-5 0 18 0 0,0 0 0 0 0,0 0 1 0 0,-1 0-1 0 0,1 0 1 0 0,0 1-1 0 0,-1 0 0 0 0,1 0 1 0 0,0 0-1 0 0,-1 0 1 0 0,1 0-1 0 0,-1 1 0 0 0,1 0-18 0 0,-3-2 0 0 0,0 1 1 0 0,0-1-1 0 0,0 0 0 0 0,0 1 0 0 0,0-1 0 0 0,0 0 0 0 0,1 0 0 0 0,-1 1 0 0 0,0-1 0 0 0,0 0 0 0 0,0 0 1 0 0,2-1-1 0 0,9 2-62 0 0,-9-1 49 0 0,-1 0 0 0 0,1 0 0 0 0,0 0 0 0 0,-1 0-1 0 0,1 0 1 0 0,-1 0 0 0 0,2-1 13 0 0,17 0-16 0 0,-13 2 15 0 0,1 0 0 0 0,-1 0-1 0 0,1-1 1 0 0,-1 0 0 0 0,1-1-1 0 0,-1 1 1 0 0,5-2 1 0 0,-9 1-3 0 0,0 1 1 0 0,1 0-1 0 0,-1 0 0 0 0,0 0 1 0 0,0 1-1 0 0,1 0 3 0 0,0-1 0 0 0,-1 1 1 0 0,0-1-1 0 0,1 0 0 0 0,-1 0 0 0 0,3 0 0 0 0,11-2 20 0 0,0 1 0 0 0,1 1 0 0 0,-1 1 0 0 0,0 0 0 0 0,2 2-20 0 0,-12-3-24 0 0,19 2-102 0 0,-16-1 131 0 0,-1 0-1 0 0,1 0 0 0 0,7 3-4 0 0,-11-2 65 0 0,-1 0-26 0 0,1-1 0 0 0,-1 1 1 0 0,1-1-1 0 0,0-1 0 0 0,5 1-39 0 0,72 4-261 0 0,-43-2 414 0 0,-40-3-243 0 0,-1 0 36 0 0,0 0 110 0 0,0 0 12 0 0,0 0-30 0 0,0 0-80 0 0,0 0 85 0 0,0 0 22 0 0,0 0-1 0 0,0 0 0 0 0,0 0 0 0 0,0 0 6 0 0,0 0 15 0 0,0 0-16 0 0,0 6 49 0 0,-2-1-96 0 0,-7 23 38 0 0,5-20-60 0 0,3-6 12 0 0,0 0-1 0 0,-1 0 1 0 0,1 0-1 0 0,0-1 0 0 0,-1 1 1 0 0,0 0-1 0 0,1-1 1 0 0,-1 1-1 0 0,0-1 0 0 0,0 1 1 0 0,-1-1-12 0 0,-15 5 138 0 0,-2 1-945 0 0,6-4-4484 0 0,2-3-1074 0 0</inkml:trace>
  <inkml:trace contextRef="#ctx0" brushRef="#br0" timeOffset="27172.917">5791 108 3224 0 0,'0'0'277'0'0,"0"0"-42"0"0,0 0-12 0 0,0 0-6 0 0,0 0-26 0 0,-13 6-90 0 0,8-3-29 0 0,5-2 59 0 0,-15 0 678 0 0,11-1-193 0 0,0 1-1 0 0,0 0 1 0 0,-1-1 0 0 0,1 1 0 0 0,0-1 0 0 0,-1-1-616 0 0,3 1 721 0 0,1 0-193 0 0,1 0 0 0 0,0 0 5 0 0,0 0 23 0 0,0 0 11 0 0,0 0 1 0 0,0 0-48 0 0,0 0-202 0 0,0 0-87 0 0,0 0-20 0 0,-10 12 533 0 0,8-1-459 0 0,-1-1 0 0 0,2 1 0 0 0,-1-1 0 0 0,1 5-285 0 0,-1 7 299 0 0,-6 89 956 0 0,5-56-870 0 0,-5 21-385 0 0,-11 87 816 0 0,-9 110 447 0 0,21-237-1158 0 0,4-21-29 0 0,1 0 0 0 0,-1 7-76 0 0,-6 58 218 0 0,5-55-169 0 0,1 1-1 0 0,1-1 0 0 0,2 19-48 0 0,0 20 58 0 0,-1-43-43 0 0,1-1 0 0 0,1 1-1 0 0,1-1 1 0 0,1 6-15 0 0,-1-8 45 0 0,0 1-1 0 0,-1-1 1 0 0,-1 1-1 0 0,-1 4-44 0 0,0 13 14 0 0,1-29-12 0 0,0 0-1 0 0,-1 0 0 0 0,0 0 1 0 0,0 0-1 0 0,-1 0 0 0 0,0 0 1 0 0,0 0-1 0 0,-1 1-1 0 0,1-3 11 0 0,1 0-1 0 0,-1 0 1 0 0,1 1-1 0 0,0-1 1 0 0,0 2-11 0 0,-4 18 54 0 0,1-4 26 0 0,3-18-39 0 0,1-1 1 0 0,0 1-1 0 0,-1-1 0 0 0,1 0 1 0 0,-1 1-1 0 0,0-1 0 0 0,0 1 1 0 0,0-1-1 0 0,0 0 0 0 0,0 0 0 0 0,0 0 1 0 0,-1 0-1 0 0,1 0 0 0 0,-1 0-41 0 0,-4 4 0 0 0,0-1 0 0 0,-1 0 0 0 0,1 0 0 0 0,-1-1 0 0 0,0 1 0 0 0,0-2 0 0 0,-1 1 0 0 0,1-1 0 0 0,-1 0 0 0 0,-3 1 0 0 0,-14 5 0 0 0,12-4 0 0 0,-1-1 0 0 0,0-1 0 0 0,0 0 0 0 0,-10 1 0 0 0,-26 5 0 0 0,25-4 23 0 0,0-2-1 0 0,-21 1-22 0 0,33-3 51 0 0,-39 1 115 0 0,29-2-233 0 0,1 1 0 0 0,-6 2 67 0 0,-4 0-68 0 0,-16 0 68 0 0,-22 2 4 0 0,-103 11 77 0 0,139-14-38 0 0,-122 5 49 0 0,-47 1-92 0 0,8-2 0 0 0,-28 2 0 0 0,-17 11-261 0 0,-13-10 261 0 0,-9-1-505 0 0,259-8 507 0 0,-184 12-46 0 0,91-6 343 0 0,-26 0-312 0 0,73-7-194 0 0,25-1 168 0 0,0 2-1 0 0,-8 2 40 0 0,-87 4-13 0 0,-14 1 364 0 0,-47 1-217 0 0,128-4-130 0 0,25-3-129 0 0,-18 3 125 0 0,4 2 53 0 0,-1-2-1 0 0,-31 0-52 0 0,-34 4 72 0 0,81-7-72 0 0,-21 3 0 0 0,22-1 0 0 0,-20 0 0 0 0,-36 1-5 0 0,57-2 60 0 0,-1-1 0 0 0,1 0 0 0 0,0-2 0 0 0,-1-1 0 0 0,-13-3-55 0 0,-59-8 21 0 0,84 11 26 0 0,-1 0 0 0 0,0 1-1 0 0,1 1 1 0 0,-5 0-47 0 0,-38-1 106 0 0,-15-4 117 0 0,-11-2-110 0 0,21 0-73 0 0,24 3 48 0 0,-30-7-88 0 0,13 4 287 0 0,27 4-190 0 0,26 3-97 0 0,-1-1 0 0 0,0 1 0 0 0,0 0 0 0 0,1 0 0 0 0,-1 0 0 0 0,0 0 0 0 0,1 0 0 0 0,-1 0 0 0 0,0 1 0 0 0,0-1 0 0 0,1 0 0 0 0,-1 1 0 0 0,0 0 0 0 0,-5 1-21 0 0,-52 5-1522 0 0,0-3 1 0 0,-51-3 1542 0 0,16 1-4285 0 0,56-4 2717 0 0</inkml:trace>
  <inkml:trace contextRef="#ctx0" brushRef="#br0" timeOffset="43573.31">1694 2332 8288 0 0,'4'-2'119'0'0,"-1"1"-42"0"0,0-1 0 0 0,0 0 0 0 0,0 1-1 0 0,0-1 1 0 0,0 0 0 0 0,0 0 0 0 0,-1-1 0 0 0,1 1 0 0 0,-1-1 0 0 0,2-1-77 0 0,-3 3 93 0 0,0 0 0 0 0,1 0 0 0 0,-1 0 0 0 0,0 0 0 0 0,1 0 0 0 0,-1 0 0 0 0,1 0 0 0 0,-1 0 1 0 0,1 0-1 0 0,1 0-93 0 0,13-7 1219 0 0,12-14 1407 0 0,-20 15-2532 0 0,-8 3 118 0 0,0 0 18 0 0,5-4-659 0 0,-4 7 647 0 0,0 0 1 0 0,0 0-1 0 0,0 0 1 0 0,0 0-1 0 0,0 0 1 0 0,0-1-1 0 0,-1 1 0 0 0,1 0 1 0 0,0 0-1 0 0,-1-1 1 0 0,1 1-1 0 0,-1 0 0 0 0,0-1 1 0 0,1 1-1 0 0,-1 0 1 0 0,0-1-1 0 0,0 1 0 0 0,0 0 1 0 0,0-1-1 0 0,0 1 1 0 0,0-1-1 0 0,0 1 0 0 0,0 0 1 0 0,0-1-219 0 0,-1 1 1 0 0,1 1 0 0 0,-1-1 0 0 0,1 0 0 0 0,0 0 0 0 0,-1 1 0 0 0,1-1 0 0 0,0 0 0 0 0,0 1 0 0 0,0-1 0 0 0,0 0 0 0 0,-1 0 0 0 0,1 1 0 0 0,0-1 0 0 0,0 0 0 0 0,0 0 0 0 0,1 1 0 0 0,-1-1 0 0 0,0 0 0 0 0,0 0 0 0 0,0 1 0 0 0,0-1 0 0 0,1 0 0 0 0,-1 0 0 0 0,0 1 0 0 0,1-1 0 0 0,-1 0-1 0 0,0 1 19 0 0,-1-1 0 0 0,1 1 0 0 0,-1-1-1 0 0,0 1 1 0 0,1-1 0 0 0,-1 1 0 0 0,1 0-1 0 0,-1-1 1 0 0,0 1 0 0 0,0 0-1 0 0,1-1 1 0 0,-1 1 0 0 0,0 0 0 0 0,1 0-1 0 0,-1 0 1 0 0,0 0 0 0 0,0-1 0 0 0,1 1-19 0 0,-1 0 30 0 0,-6-1 63 0 0,-1-1-1 0 0,0 1 0 0 0,0 0 0 0 0,1 1 1 0 0,-1 0-1 0 0,0 0 0 0 0,-7 2-92 0 0,-7 1 7 0 0,1 2 1 0 0,-3 2-8 0 0,-6 0 27 0 0,12-1-27 0 0,-1 0 0 0 0,1 1 0 0 0,1 1 0 0 0,-1 0 0 0 0,-7 6 0 0 0,-27 19 0 0 0,-1 4 0 0 0,52-36 0 0 0,-14 10 0 0 0,0 1 0 0 0,1 1 0 0 0,1 0 0 0 0,0 1 0 0 0,1 0 0 0 0,0 1 0 0 0,2 0 0 0 0,-1 1 0 0 0,2 0 0 0 0,-5 12 0 0 0,11-22 3 0 0,0 1-1 0 0,1 0 0 0 0,0 0 0 0 0,1 1 0 0 0,-1-1 1 0 0,1 0-1 0 0,1 1 0 0 0,-1-1 0 0 0,1 2-2 0 0,0-4 10 0 0,0 0 0 0 0,1 0 0 0 0,0 1 0 0 0,0-1 0 0 0,0 0-1 0 0,0 0 1 0 0,1 0 0 0 0,-1-1 0 0 0,2 1 0 0 0,-1 0 0 0 0,0-1 0 0 0,1 1-1 0 0,1 2-9 0 0,2 1 33 0 0,1 0-1 0 0,0-1 0 0 0,0 1 0 0 0,0-1 1 0 0,1-1-1 0 0,0 0 0 0 0,0 0 0 0 0,0 0 1 0 0,1-1-1 0 0,0 0 0 0 0,0-1 0 0 0,1 0 1 0 0,-1 0-1 0 0,1-1 0 0 0,0 0 0 0 0,7 1-32 0 0,13 0 173 0 0,1-1 0 0 0,-1-1 0 0 0,0-1 0 0 0,15-3-173 0 0,-28 1-12 0 0,-1-1 0 0 0,1-1-1 0 0,-1-1 1 0 0,0 0 0 0 0,0-1-1 0 0,0-1 1 0 0,0 0 0 0 0,12-7 12 0 0,-26 11-158 0 0,1 0 1 0 0,-1 0 0 0 0,0 0 0 0 0,0 0-1 0 0,1-1 1 0 0,-1 1 0 0 0,0-1 0 0 0,-1 1-1 0 0,1-1 1 0 0,0-1 157 0 0,2-2-415 0 0,-4 6 376 0 0,0 0 0 0 0,0-1 0 0 0,0 1-1 0 0,0 0 1 0 0,1-1 0 0 0,-1 1 0 0 0,0 0 0 0 0,0-1 0 0 0,0 1 0 0 0,0 0 0 0 0,0-1 0 0 0,0 1 0 0 0,0 0 0 0 0,0-1 0 0 0,-1 1 0 0 0,1-1-1 0 0,0 1 1 0 0,0 0 0 0 0,0-1 0 0 0,0 1 0 0 0,0 0 0 0 0,-1-1 0 0 0,1 1 0 0 0,0 0 0 0 0,0 0 0 0 0,0-1 0 0 0,-1 1 0 0 0,1 0 39 0 0,-10-10-631 0 0,6 6 110 0 0,-2-3-370 0 0,6 5 749 0 0,-1 1 0 0 0,0 0 0 0 0,0 0 1 0 0,0 0-1 0 0,0 0 0 0 0,0-1 0 0 0,0 1 1 0 0,0 1-1 0 0,-1-1 0 0 0,1 0 0 0 0,0 0 1 0 0,0 0-1 0 0,-1 1 0 0 0,1-1 0 0 0,0 0 1 0 0,-1 1-1 0 0,1 0 0 0 0,-1-1 0 0 0,0 1 142 0 0,-2-1-117 0 0,-5-1-245 0 0,0-1 0 0 0,0 0 0 0 0,1 0 0 0 0,-8-4 362 0 0,-10-2-475 0 0,23 8 476 0 0,0 0 0 0 0,0 1 0 0 0,0-1 1 0 0,0 0-1 0 0,0-1 0 0 0,0 1 0 0 0,1-1 1 0 0,-3 0-2 0 0,-21-12 1584 0 0,25 14-1003 0 0,1 0 90 0 0,0 0 38 0 0,0 0 10 0 0,18-8 1144 0 0,-9 7-1706 0 0,-1 2-1 0 0,1-1 0 0 0,-1 1 0 0 0,0 0 1 0 0,1 1-1 0 0,4 1-156 0 0,-11-2 28 0 0,1-1 1 0 0,-1 1-1 0 0,0-1 1 0 0,1 0-1 0 0,-1 0 0 0 0,1 0 1 0 0,1 0-29 0 0,-2 0 19 0 0,1 0 0 0 0,-1 0-1 0 0,0 0 1 0 0,0 0 0 0 0,0 1 0 0 0,0-1 0 0 0,0 0 0 0 0,0 1 0 0 0,0 0-1 0 0,0-1 1 0 0,0 1 0 0 0,1 0-19 0 0,8 4 108 0 0,0-1 1 0 0,1 0-1 0 0,0-1-108 0 0,-1 0 148 0 0,0 0 0 0 0,0 1 0 0 0,-1 0 0 0 0,1 1-148 0 0,19 9 504 0 0,-26 2-76 0 0,-4-14-419 0 0,0-1 0 0 0,0 0 0 0 0,0 0 0 0 0,0 0 0 0 0,-1 0 0 0 0,1 0-1 0 0,0 0 1 0 0,0 0 0 0 0,0 0 0 0 0,-1 0 0 0 0,1 0 0 0 0,-1 0 0 0 0,1 0-1 0 0,-1-1 1 0 0,1 1 0 0 0,-1 0 0 0 0,1 0 0 0 0,-1 0-9 0 0,-17 17 64 0 0,4-4-14 0 0,10-9-38 0 0,1-1 0 0 0,-2 0 0 0 0,1 0 1 0 0,0-1-1 0 0,-1 1 0 0 0,1-1 0 0 0,-1 0 1 0 0,0-1-1 0 0,-1 1-12 0 0,0 1 30 0 0,-1 0-1 0 0,0 0 1 0 0,1 1 0 0 0,-5 4-30 0 0,4-4 21 0 0,0 1-1 0 0,-1-1 1 0 0,1 0 0 0 0,-7 3-21 0 0,6-4 28 0 0,0 1 1 0 0,1-1-1 0 0,-1 2 1 0 0,1-1-1 0 0,-1 3-28 0 0,-11 5 122 0 0,11-8-89 0 0,7-4-184 0 0,0-1 118 0 0,1 0-1 0 0,0 1 0 0 0,0-1 1 0 0,-1 1-1 0 0,1-1 0 0 0,0 0 1 0 0,0 1-1 0 0,0-1 0 0 0,0 1 1 0 0,-1-1-1 0 0,1 1 0 0 0,0-1 0 0 0,0 1 1 0 0,0-1-1 0 0,0 0 0 0 0,0 1 1 0 0,0-1-1 0 0,0 1 0 0 0,0-1 1 0 0,0 1-1 0 0,1-1 0 0 0,-1 1 1 0 0,0-1 33 0 0,2 1-260 0 0,0 0 0 0 0,0 0 0 0 0,0 0-1 0 0,1 0 1 0 0,-1 0 0 0 0,0-1 0 0 0,0 1 0 0 0,1-1 0 0 0,-1 1 0 0 0,0-1 0 0 0,1 0 0 0 0,-1 0 0 0 0,0 0 0 0 0,3-1 260 0 0,2 1-3552 0 0,-4 0-2440 0 0</inkml:trace>
  <inkml:trace contextRef="#ctx0" brushRef="#br0" timeOffset="44259.909">2197 2575 11376 0 0,'24'-14'521'0'0,"-23"13"-502"0"0,-1 1 0 0 0,0 0-1 0 0,1-1 1 0 0,-1 1 0 0 0,1 0 0 0 0,-1 0 0 0 0,0-1-1 0 0,1 1 1 0 0,-1-1 0 0 0,1 1 0 0 0,-1 0 0 0 0,0-1 0 0 0,0 1-1 0 0,1-1 1 0 0,-1 1 0 0 0,0-1 0 0 0,0 1 0 0 0,0-1-1 0 0,1 1 1 0 0,-1-1 0 0 0,0 1 0 0 0,0-1 0 0 0,0 1-1 0 0,0-1 1 0 0,0 1 0 0 0,0-1 0 0 0,0 1 0 0 0,0-1 0 0 0,0 1-1 0 0,0-1 1 0 0,0 1 0 0 0,-1-1 0 0 0,1 1 0 0 0,0-1-1 0 0,0 1 1 0 0,0-1 0 0 0,-1 1 0 0 0,1-1-19 0 0,0 1 2 0 0,-1-1-1 0 0,1 0 1 0 0,0 1-1 0 0,0-1 1 0 0,-1 0 0 0 0,1 0-1 0 0,0 1 1 0 0,0-1 0 0 0,0 0-1 0 0,0 1 1 0 0,0-1 0 0 0,0 0-1 0 0,0 0 1 0 0,0 1 0 0 0,0-1-1 0 0,1 0 1 0 0,-1 0 0 0 0,0 1-1 0 0,0-1 1 0 0,1 0-2 0 0,-1 0 17 0 0,0 1 0 0 0,0 0 0 0 0,0-1 0 0 0,1 1 0 0 0,-1-1 0 0 0,0 1 0 0 0,0-1 0 0 0,0 1 0 0 0,0-1 0 0 0,0 1 0 0 0,0-1 0 0 0,0 1 0 0 0,0 0 0 0 0,0-1 0 0 0,0 1 0 0 0,0-1 1 0 0,0 1-1 0 0,-1-1 0 0 0,1 1 0 0 0,0-1 0 0 0,0 1 0 0 0,0 0 0 0 0,-1-1 0 0 0,1 1 0 0 0,0-1 0 0 0,0 1 0 0 0,-1 0 0 0 0,1-1 0 0 0,0 1 0 0 0,-1 0 0 0 0,1-1 0 0 0,-1 1 0 0 0,1 0 0 0 0,0 0 0 0 0,-1-1 0 0 0,1 1 0 0 0,-1 0 0 0 0,1 0 0 0 0,0 0 0 0 0,-1 0 0 0 0,1-1 0 0 0,-1 1 0 0 0,1 0 0 0 0,-1 0 0 0 0,1 0-17 0 0,-10-6 595 0 0,7 5-475 0 0,0 0 0 0 0,1 0 1 0 0,-1 0-1 0 0,0 0 0 0 0,0 0 0 0 0,0 0 0 0 0,0 1 0 0 0,0 0 0 0 0,-1 0 0 0 0,-1 0-120 0 0,0-1 291 0 0,-5 0 539 0 0,0 1 1 0 0,0 1-1 0 0,0-1 0 0 0,-4 2-830 0 0,-40 10 2 0 0,48-9 15 0 0,-1 0 0 0 0,1 0 0 0 0,-1 0 0 0 0,1 1-1 0 0,0 0 1 0 0,1 0 0 0 0,-1 1 0 0 0,1 0 0 0 0,0 0 0 0 0,-2 2-17 0 0,-11 10 137 0 0,15-13-78 0 0,-1 0-1 0 0,1 0 1 0 0,0 1-1 0 0,0-1 0 0 0,1 1 1 0 0,0 0-1 0 0,-1-1 0 0 0,2 1 1 0 0,-2 1-59 0 0,-1 5 169 0 0,3-8-132 0 0,0 0 0 0 0,1 1-1 0 0,-1-1 1 0 0,1 0 0 0 0,0 0 0 0 0,0 0-1 0 0,0 0 1 0 0,0 0 0 0 0,0 0 0 0 0,1 1-1 0 0,0-1 1 0 0,0 3-37 0 0,2 12 208 0 0,-2-17-195 0 0,-1-1-1 0 0,1 1 0 0 0,0-1 0 0 0,0 1 0 0 0,0 0 1 0 0,-1-1-1 0 0,1 0 0 0 0,0 1 0 0 0,0-1 0 0 0,0 1 1 0 0,0-1-1 0 0,1 0-12 0 0,-2 0 13 0 0,7 3 26 0 0,1-1 0 0 0,0 0 0 0 0,-1 0-1 0 0,1-1 1 0 0,0 0 0 0 0,0-1 0 0 0,0 0-1 0 0,-1 0 1 0 0,1 0 0 0 0,0-1-1 0 0,0 0 1 0 0,-1-1 0 0 0,1 0 0 0 0,0 0-1 0 0,-1 0 1 0 0,0-1 0 0 0,1 0 0 0 0,-1-1-1 0 0,0 0-38 0 0,31-19 126 0 0,-37 22-120 0 0,1 0 0 0 0,-1 0 1 0 0,1 0-1 0 0,-1-1 1 0 0,0 1-1 0 0,1 0 1 0 0,-1 0-1 0 0,0-1 0 0 0,0 1 1 0 0,0-1-1 0 0,0 1 1 0 0,0-1-1 0 0,0 1 0 0 0,-1-1 1 0 0,1 0-1 0 0,0 0-6 0 0,0 0 5 0 0,-1 0 0 0 0,1 0 0 0 0,0 1 1 0 0,0-1-1 0 0,0 1 0 0 0,0-1 0 0 0,0 1 0 0 0,0-1 0 0 0,0 1 0 0 0,1-1 0 0 0,0 0-5 0 0,2-1 18 0 0,-3 3-16 0 0,-1 0-1 0 0,0 0 1 0 0,1-1-1 0 0,-1 1 0 0 0,0 0 1 0 0,1-1-1 0 0,-1 1 0 0 0,0 0 1 0 0,0-1-1 0 0,1 1 0 0 0,-1 0 1 0 0,0-1-1 0 0,0 1 0 0 0,0-1 1 0 0,1 1-1 0 0,-1 0 0 0 0,0-1 1 0 0,0 1-1 0 0,0-1 0 0 0,0 1 1 0 0,0 0-1 0 0,0-1 1 0 0,0 1-1 0 0,0-1 0 0 0,0 1 1 0 0,0-1-1 0 0,0 1 0 0 0,0 0 1 0 0,0-1-1 0 0,0 1 0 0 0,-1-1 1 0 0,1 1-2 0 0,0-5-2 0 0,2 3 5 0 0,3-8-10 0 0,-5 10 9 0 0,0 0 0 0 0,1-1 1 0 0,-1 1-1 0 0,0 0 0 0 0,0 0 0 0 0,0 0 1 0 0,0-1-1 0 0,1 1 0 0 0,-1 0 0 0 0,0 0 0 0 0,0 0 1 0 0,1-1-1 0 0,-1 1 0 0 0,0 0 0 0 0,0 0 1 0 0,1 0-1 0 0,-1 0 0 0 0,0 0 0 0 0,1 0 0 0 0,-1 0 1 0 0,0 0-1 0 0,0 0 0 0 0,1 0 0 0 0,-1 0 0 0 0,0 0 1 0 0,1 0-1 0 0,-1 0 0 0 0,0 0 0 0 0,1 0 1 0 0,-1 0-1 0 0,0 0 0 0 0,0 0-2 0 0,1 0 5 0 0,0 0-1 0 0,-1 0 0 0 0,1 1 1 0 0,-1-1-1 0 0,1 0 1 0 0,-1 0-1 0 0,1 0 1 0 0,0 1-1 0 0,-1-1 1 0 0,1 0-1 0 0,-1 1 1 0 0,1-1-1 0 0,-1 1 1 0 0,0-1-1 0 0,1 0 1 0 0,-1 1-1 0 0,1-1 1 0 0,-1 1-1 0 0,0-1 1 0 0,1 1-1 0 0,-1 0 1 0 0,0-1-1 0 0,0 1 1 0 0,1-1-1 0 0,-1 1 1 0 0,0-1-1 0 0,0 1 1 0 0,0 0-1 0 0,0-1 1 0 0,0 1-1 0 0,0-1 1 0 0,0 1-1 0 0,0 0 1 0 0,0-1-1 0 0,0 1-4 0 0,0 0 1 0 0,0 0 0 0 0,1 0 0 0 0,-1 0 0 0 0,0 0 0 0 0,1 0 0 0 0,-1 0 0 0 0,0 0 0 0 0,1-1 0 0 0,-1 1 0 0 0,1 0 0 0 0,-1 0 0 0 0,1 0 0 0 0,0-1 0 0 0,-1 1 0 0 0,2 0-1 0 0,-2 0-12 0 0,1 0 5 0 0,-1-1 1 0 0,0 1-1 0 0,0-1 0 0 0,1 1 1 0 0,-1 0-1 0 0,0-1 0 0 0,0 1 1 0 0,0-1-1 0 0,0 1 0 0 0,0 0 1 0 0,0-1-1 0 0,0 1 0 0 0,0 0 1 0 0,0-1-1 0 0,0 1 0 0 0,0 0 1 0 0,0-1-1 0 0,0 1 7 0 0,-1 0-1 0 0,1-1 0 0 0,0 1 1 0 0,0 0-1 0 0,0-1 0 0 0,0 1 1 0 0,0 0-1 0 0,0 0 0 0 0,0-1 1 0 0,0 1-1 0 0,0 0 0 0 0,0-1 0 0 0,0 1 1 0 0,1 0-1 0 0,-1-1 0 0 0,0 1 1 0 0,6 7 0 0 0,1 6 12 0 0,-6-12-1 0 0,1 0-1 0 0,0 0 1 0 0,0 0-1 0 0,0-1 1 0 0,0 1-1 0 0,0-1 1 0 0,0 1-1 0 0,1-1 1 0 0,-1 0-1 0 0,0 1 1 0 0,1-1-1 0 0,-1 0 1 0 0,3 0-11 0 0,5 3 3 0 0,-9-3 1 0 0,0 0 0 0 0,1 0 0 0 0,-1-1 0 0 0,1 1 0 0 0,-1-1 0 0 0,0 1 0 0 0,1-1 0 0 0,-1 1 0 0 0,1-1 0 0 0,0 0-1 0 0,-1 0 1 0 0,1 0 0 0 0,-1 0 0 0 0,1 0 0 0 0,-1 0 0 0 0,2 0-4 0 0,17-1-13 0 0,17-1-1012 0 0,-34 2 450 0 0,0-1 1 0 0,0 0-1 0 0,0 0 0 0 0,0 0 0 0 0,0 0 1 0 0,-1 0-1 0 0,1-1 0 0 0,0 0 1 0 0,0 1-1 0 0,0-2 575 0 0,-3 3-196 0 0,1-1 0 0 0,-1 1 0 0 0,1-1 0 0 0,-1 1 0 0 0,1-1 0 0 0,-1 1 0 0 0,0-1 1 0 0,0 1-1 0 0,1-1 0 0 0,-1 1 0 0 0,0-1 0 0 0,0 0 0 0 0,1 1 0 0 0,-1-1 0 0 0,0 1 0 0 0,0-1 0 0 0,0 0 0 0 0,0 1 0 0 0,0-1 1 0 0,0 0 195 0 0,0 0-214 0 0,0 0 1 0 0,0 0 0 0 0,0 1 0 0 0,0-1-1 0 0,0 0 1 0 0,1 0 0 0 0,-1 0 0 0 0,0 1-1 0 0,0-1 1 0 0,1 0 0 0 0,-1 0 0 0 0,0 1-1 0 0,1-1 1 0 0,-1 0 0 0 0,1 0 213 0 0,-1 1-109 0 0,1-1 0 0 0,-1 1 1 0 0,0 0-1 0 0,0 0 0 0 0,0-1 1 0 0,0 1-1 0 0,0 0 0 0 0,0-1 0 0 0,0 1 1 0 0,1 0-1 0 0,-1-1 0 0 0,0 1 1 0 0,0 0-1 0 0,0-1 0 0 0,0 1 1 0 0,0 0-1 0 0,0-1 0 0 0,-1 1 0 0 0,1 0 1 0 0,0 0-1 0 0,0-1 0 0 0,0 1 1 0 0,0 0-1 0 0,0-1 0 0 0,0 1 109 0 0,-1-5-120 0 0,7 4 8543 0 0,-6 1-8358 0 0,0 0-1 0 0,0 0 1 0 0,0 0-1 0 0,0 0 1 0 0,1 0-1 0 0,-1 0 1 0 0,0 0 0 0 0,0 0-1 0 0,0-1 1 0 0,0 1-1 0 0,1 0 1 0 0,-1 0 0 0 0,0 0-1 0 0,0 0 1 0 0,0 0-1 0 0,0 0 1 0 0,1 1 0 0 0,-1-1-1 0 0,0 0 1 0 0,0 0-1 0 0,0 0 1 0 0,0 0-1 0 0,0 0 1 0 0,1 0 0 0 0,-1 0-1 0 0,0 0 1 0 0,0 0-1 0 0,0 0 1 0 0,0 0 0 0 0,0 0-1 0 0,0 1 1 0 0,1-1-1 0 0,-1 0 1 0 0,0 0 0 0 0,0 0-1 0 0,0 0 1 0 0,0 0-1 0 0,0 0 1 0 0,0 1-1 0 0,0-1 1 0 0,0 0 0 0 0,0 0-1 0 0,0 0 1 0 0,0 0-1 0 0,0 0 1 0 0,0 1 0 0 0,0-1-1 0 0,0 0 1 0 0,0 0-1 0 0,0 0 1 0 0,0 0 0 0 0,0 1-1 0 0,0-1 1 0 0,0 0-1 0 0,0 0 1 0 0,0 0-1 0 0,0 0 1 0 0,0 0 0 0 0,0 1-1 0 0,0-1-64 0 0,0 9 986 0 0,0-8-912 0 0,0 1 0 0 0,1-1 0 0 0,-1 1 0 0 0,0-1 0 0 0,0 1 0 0 0,0-1 0 0 0,0 0 0 0 0,0 1 0 0 0,-1-1 0 0 0,1 1 0 0 0,0-1 0 0 0,0 1 0 0 0,-1-1 0 0 0,1 0-1 0 0,-1 1 1 0 0,0-1 0 0 0,1 0-74 0 0,0 0 25 0 0,-1-1 0 0 0,1 1-1 0 0,0-1 1 0 0,0 1 0 0 0,0 0-1 0 0,0-1 1 0 0,0 1 0 0 0,0-1-1 0 0,0 1 1 0 0,1-1 0 0 0,-1 1-1 0 0,0-1 1 0 0,0 1 0 0 0,0-1-1 0 0,0 1 1 0 0,1-1 0 0 0,-1 1-1 0 0,0-1 1 0 0,1 1 0 0 0,-1-1-1 0 0,0 1 1 0 0,1-1 0 0 0,-1 1-1 0 0,0-1 1 0 0,1 0 0 0 0,-1 1-1 0 0,1-1 1 0 0,-1 0 0 0 0,1 1-25 0 0,-1-1 44 0 0,0 1-6 0 0,0-1-1 0 0,0 1 1 0 0,0-1-1 0 0,0 1 1 0 0,0 0-1 0 0,0-1 1 0 0,0 1-1 0 0,0-1 1 0 0,0 1-1 0 0,-1 0 1 0 0,1-1-1 0 0,0 1 1 0 0,0-1-1 0 0,-1 1 1 0 0,1-1-1 0 0,0 1 1 0 0,-1-1-38 0 0,1 2 32 0 0,0-1 0 0 0,0 0 0 0 0,0 0 0 0 0,0 0 1 0 0,0 0-1 0 0,0 0 0 0 0,0 1 0 0 0,1-1 1 0 0,-1 0-1 0 0,0 0 0 0 0,1 0 0 0 0,-1 0 0 0 0,1 0 1 0 0,-1 0-1 0 0,1 0 0 0 0,0 0 0 0 0,-1 0 0 0 0,1 0 1 0 0,0 0-1 0 0,0 0 0 0 0,0-1 0 0 0,-1 1 0 0 0,1 0 1 0 0,0 0-1 0 0,0-1 0 0 0,1 1-32 0 0,-2-1 9 0 0,1 1 90 0 0,-1 0-92 0 0,0-1-1 0 0,0 0 1 0 0,1 1 0 0 0,-1-1 0 0 0,0 0-1 0 0,0 0 1 0 0,0 1 0 0 0,0-1-1 0 0,1 0 1 0 0,-1 0 0 0 0,0 1 0 0 0,0-1-1 0 0,0 0 1 0 0,1 0 0 0 0,-1 1-1 0 0,0-1 1 0 0,1 0 0 0 0,-1 0-1 0 0,0 0 1 0 0,0 0 0 0 0,1 1 0 0 0,-1-1-1 0 0,0 0 1 0 0,1 0 0 0 0,-1 0-1 0 0,0 0 1 0 0,1 0 0 0 0,-1 0 0 0 0,0 0-7 0 0,16 8-190 0 0,-19-11-1194 0 0,2 3-428 0 0</inkml:trace>
  <inkml:trace contextRef="#ctx0" brushRef="#br0" timeOffset="44646.392">2518 2531 3224 0 0,'0'0'547'0'0,"3"6"3196"0"0,14 14 876 0 0,-1-2-4131 0 0,-15-16-453 0 0,1 0 1 0 0,0 0-1 0 0,0 0 1 0 0,0-1-1 0 0,0 1 1 0 0,0-1-1 0 0,1 1 1 0 0,1 0-36 0 0,-3-1 83 0 0,1 0-1 0 0,-1-1 1 0 0,1 1 0 0 0,0 0-1 0 0,-1 1 1 0 0,0-1 0 0 0,1 0-1 0 0,-1 0 1 0 0,0 1 0 0 0,1-1-1 0 0,-1 1 1 0 0,0-1 0 0 0,0 1-1 0 0,0-1 1 0 0,0 1 0 0 0,0-1-1 0 0,-1 1 1 0 0,1 0-83 0 0,0 0 147 0 0,0 0 0 0 0,0 0 0 0 0,0 0 0 0 0,0 0 0 0 0,1-1 0 0 0,-1 1 0 0 0,0 0 0 0 0,1-1 0 0 0,0 1 0 0 0,-1-1 0 0 0,1 0 0 0 0,0 1-1 0 0,0-1-146 0 0,0 0 180 0 0,0 0 0 0 0,-1 1 0 0 0,1-1 0 0 0,0 0 0 0 0,-1 1-1 0 0,1-1 1 0 0,-1 1 0 0 0,0-1 0 0 0,0 1 0 0 0,1 0 0 0 0,-1-1-1 0 0,0 1 1 0 0,0 0 0 0 0,0 0 0 0 0,-1 0 0 0 0,1 1-180 0 0,7 13-57 0 0,-8-15 36 0 0,1-1 1 0 0,-1 1 0 0 0,1 0-1 0 0,-1-1 1 0 0,1 1-1 0 0,-1 0 1 0 0,0-1 0 0 0,1 1-1 0 0,-1 0 1 0 0,0-1-1 0 0,0 1 1 0 0,1 0 0 0 0,-1 0-1 0 0,0-1 1 0 0,0 1-1 0 0,0 0 1 0 0,0 0 0 0 0,0-1-1 0 0,0 1 1 0 0,0 0 0 0 0,0 0-1 0 0,0-1 1 0 0,-1 1-1 0 0,1 0 1 0 0,0 0 0 0 0,0-1-1 0 0,0 1 1 0 0,-1 0 20 0 0,19 9 517 0 0,-17-10-499 0 0,0 0 1 0 0,0 0-1 0 0,0 0 1 0 0,0 0-1 0 0,0 0 0 0 0,0-1 1 0 0,0 1-1 0 0,0-1 0 0 0,0 1 1 0 0,0 0-1 0 0,-1-1 0 0 0,1 1 1 0 0,0-1-1 0 0,0 0 1 0 0,0 1-1 0 0,-1-1 0 0 0,1 0 1 0 0,0 1-1 0 0,-1-1 0 0 0,1 0 1 0 0,-1 0-1 0 0,1 0 0 0 0,-1 1 1 0 0,1-1-1 0 0,-1 0 1 0 0,1 0-1 0 0,-1 0 0 0 0,0 0 1 0 0,1 0-1 0 0,-1 0 0 0 0,0 0-18 0 0,0 0 3 0 0,0 1 0 0 0,0-1 0 0 0,0 1 0 0 0,0-1 0 0 0,0 0 0 0 0,0 1-1 0 0,0-1 1 0 0,0 1 0 0 0,1-1 0 0 0,-1 1 0 0 0,0-1 0 0 0,0 1 0 0 0,0-1 0 0 0,1 1-1 0 0,-1-1 1 0 0,0 1 0 0 0,1-1 0 0 0,-1 1 0 0 0,0 0 0 0 0,1-1 0 0 0,-1 1 0 0 0,1-1-1 0 0,-1 1 1 0 0,1 0 0 0 0,-1-1 0 0 0,0 1 0 0 0,1 0 0 0 0,0-1-3 0 0,-1 1 2 0 0,1 0 1 0 0,0-1 0 0 0,0 0-1 0 0,-1 1 1 0 0,1-1 0 0 0,0 1-1 0 0,-1-1 1 0 0,1 0 0 0 0,-1 1-1 0 0,1-1 1 0 0,-1 0 0 0 0,1 0-1 0 0,-1 1 1 0 0,0-1-1 0 0,1 0 1 0 0,-1 0 0 0 0,0 0-1 0 0,0 1 1 0 0,1-1 0 0 0,-1-1-3 0 0,0 1 0 0 0,0 0 0 0 0,1 0 0 0 0,-1 0 0 0 0,0 0 1 0 0,1 0-1 0 0,-1 0 0 0 0,1 0 0 0 0,0 0 0 0 0,-1 0 0 0 0,1 0 0 0 0,0 0 1 0 0,-1 1-1 0 0,1-1 0 0 0,0 0 0 0 0,0 0 0 0 0,0 1 0 0 0,-1-1 1 0 0,1 0-1 0 0,0 1 0 0 0,0-1 0 0 0,0 1 0 0 0,0-1 0 0 0,1 1 0 0 0,-1-1 6 0 0,0 1-1 0 0,1-1 1 0 0,-1 0-1 0 0,1 1 1 0 0,-1 0-1 0 0,1-1 0 0 0,-1 1 1 0 0,1 0-1 0 0,-1 0 1 0 0,1 0-1 0 0,-1 0 1 0 0,1 0-1 0 0,-1 0 0 0 0,1 0 1 0 0,-1 0-1 0 0,1 1 1 0 0,-1-1-1 0 0,1 1-5 0 0,5 2 151 0 0,-4-2-113 0 0,0 0 1 0 0,0 1 0 0 0,0-1-1 0 0,-1 0 1 0 0,1 1-1 0 0,0 0 1 0 0,-1 0 0 0 0,1 0-1 0 0,-1 0 1 0 0,0 0-1 0 0,1 0 1 0 0,-1 0-1 0 0,0 1 1 0 0,-1-1 0 0 0,1 1-1 0 0,0 0 1 0 0,-1-1-1 0 0,2 4-38 0 0,19 41 771 0 0,-19-37-383 0 0,-2-8-379 0 0,0 0 0 0 0,0 0-1 0 0,0 1 1 0 0,-1-1-1 0 0,1 1 1 0 0,-1-1 0 0 0,1 0-1 0 0,-1 2-8 0 0,1-3-32 0 0,-1 0 1 0 0,1 0-1 0 0,0 0 0 0 0,0 0 0 0 0,0 0 0 0 0,0 0 0 0 0,0-1 0 0 0,0 1 1 0 0,0 0-1 0 0,0-1 0 0 0,0 1 0 0 0,0-1 0 0 0,0 1 32 0 0,8 3-5963 0 0,0-1-727 0 0</inkml:trace>
  <inkml:trace contextRef="#ctx0" brushRef="#br0" timeOffset="45121.582">3494 2298 2760 0 0,'0'0'615'0'0,"0"0"1539"0"0,0 0 675 0 0,0 0 137 0 0,0 0-245 0 0,0 0-1149 0 0,0 0-504 0 0,1 2-99 0 0,28 29 2624 0 0,-28-30-3519 0 0,1 1-1 0 0,-1-1 0 0 0,-1 1 1 0 0,1 0-1 0 0,0-1 0 0 0,0 1 1 0 0,-1 0-1 0 0,1 0 0 0 0,-1 0 1 0 0,1 0-74 0 0,0 3 122 0 0,6 17 226 0 0,-1 0 0 0 0,-2 0 0 0 0,0 0 0 0 0,0 16-348 0 0,-4-21 0 0 0,-1-15 0 0 0,1 1 0 0 0,0-1 0 0 0,0 0 0 0 0,0 0 0 0 0,0 0 0 0 0,0 1 0 0 0,1-1 0 0 0,-1 0 0 0 0,0 0 0 0 0,2 2 0 0 0,-1-1 2 0 0,0 0-1 0 0,0 1 1 0 0,0-1 0 0 0,0 0-1 0 0,-1 1 1 0 0,1-1-1 0 0,-1 0 1 0 0,0 1 0 0 0,0-1-1 0 0,0 1 1 0 0,0-1-1 0 0,-1 1 1 0 0,0-1 0 0 0,1 0-1 0 0,-2 2-1 0 0,2-1 73 0 0,-1 0 0 0 0,1 0-1 0 0,-1 0 1 0 0,1 0 0 0 0,1 4-73 0 0,-2 19 66 0 0,1-15-393 0 0,1-11 247 0 0,-1 0 1 0 0,0 0 0 0 0,0-1-1 0 0,0 1 1 0 0,0 0 0 0 0,0 0-1 0 0,0-1 1 0 0,0 1-1 0 0,0 0 1 0 0,0 0 0 0 0,0 0-1 0 0,0-1 1 0 0,0 1 0 0 0,0 0-1 0 0,-1 0 1 0 0,1-1 0 0 0,0 1 79 0 0,1 4-1508 0 0,0-3-4836 0 0,-1-2 107 0 0</inkml:trace>
  <inkml:trace contextRef="#ctx0" brushRef="#br0" timeOffset="45417.571">3781 2470 11576 0 0,'0'0'529'0'0,"0"0"-12"0"0,0-1-329 0 0,-2-3 8 0 0,2 3 708 0 0,0 1 304 0 0,0 0 59 0 0,-7 13 1930 0 0,5-10-2983 0 0,-24 51 955 0 0,24-49-1161 0 0,-1 1 0 0 0,1-1 1 0 0,0 0-1 0 0,1 0 1 0 0,-1 1-1 0 0,1-1 0 0 0,0 1 1 0 0,1 0-1 0 0,-1-1 0 0 0,1 1 1 0 0,0-1-1 0 0,0 1 1 0 0,1 0-1 0 0,1 4-8 0 0,-2-7 6 0 0,1 1 1 0 0,0-1-1 0 0,0 0 0 0 0,0 1 1 0 0,0-1-1 0 0,1 0 0 0 0,-1 0 1 0 0,1 1-1 0 0,0-1 0 0 0,0 0 1 0 0,0-1-1 0 0,0 1 0 0 0,0 0 1 0 0,1-1-1 0 0,-1 1 0 0 0,1-1 1 0 0,0 0-1 0 0,0 0 0 0 0,0 0 1 0 0,0 0-1 0 0,0 0 0 0 0,0-1 1 0 0,0 1-1 0 0,1-1-6 0 0,1 1 43 0 0,1 0-1 0 0,-1-1 1 0 0,1 0 0 0 0,-1 0-1 0 0,1 0 1 0 0,-1-1 0 0 0,1 1-1 0 0,0-1 1 0 0,-1-1 0 0 0,1 1-1 0 0,0-1 1 0 0,-1 0 0 0 0,1 0-1 0 0,-1-1 1 0 0,1 0 0 0 0,-1 0-1 0 0,0 0 1 0 0,0 0 0 0 0,0-1-1 0 0,0 0-42 0 0,-1 1 5 0 0,-1-1 0 0 0,0 1-1 0 0,0-1 1 0 0,0 0 0 0 0,0 0-1 0 0,0 0 1 0 0,0 0 0 0 0,-1 0-1 0 0,0 0 1 0 0,0-1 0 0 0,0 1 0 0 0,1-4-5 0 0,-2 5 11 0 0,0-1 0 0 0,0 1 1 0 0,0-1-1 0 0,0 1 0 0 0,-1-1 1 0 0,0 0-1 0 0,1 1 0 0 0,-1-1 1 0 0,0 0-1 0 0,0 0 0 0 0,0 1 1 0 0,-1-1-1 0 0,1 0 1 0 0,-1 1-1 0 0,1-1 0 0 0,-1 0 1 0 0,0 1-1 0 0,0-1 0 0 0,-1 0-11 0 0,-1-3 13 0 0,0 0 0 0 0,0 0 0 0 0,-1 1 0 0 0,0-1 1 0 0,-1 1-1 0 0,1-1 0 0 0,-1 1 0 0 0,0 1 0 0 0,0-1 0 0 0,0 1 0 0 0,-1 0 0 0 0,0 0 0 0 0,0 0 0 0 0,0 1 0 0 0,0 0 0 0 0,0 0 0 0 0,0 1 0 0 0,-5-2-13 0 0,-1 0-540 0 0,-7-2 1157 0 0,-21-5-617 0 0,31 10-2448 0 0,0-1 0 0 0,0 2-1 0 0,-5-1 2449 0 0,14 1-1566 0 0</inkml:trace>
  <inkml:trace contextRef="#ctx0" brushRef="#br0" timeOffset="45850.266">4271 2060 10136 0 0,'0'-2'84'0'0,"-1"1"1"0"0,1 0-1 0 0,-1-1 0 0 0,0 1 1 0 0,0 0-1 0 0,1 0 1 0 0,-1 0-1 0 0,0 0 0 0 0,0 0 1 0 0,0 0-1 0 0,0 0 1 0 0,0 0-1 0 0,0 0 0 0 0,-1 0 1 0 0,1 1-1 0 0,0-1 1 0 0,0 0-1 0 0,-1 1 0 0 0,1-1 1 0 0,0 1-1 0 0,-1-1 1 0 0,1 1-1 0 0,0 0 0 0 0,-1-1 1 0 0,1 1-1 0 0,-1 0 1 0 0,1 0-1 0 0,0 0 0 0 0,-1 0 1 0 0,1 0-1 0 0,-1 1 1 0 0,1-1-1 0 0,0 0 0 0 0,-1 1 1 0 0,0-1-85 0 0,-6 3 624 0 0,-1 0 1 0 0,1 1-1 0 0,0 0 0 0 0,0 0 1 0 0,-3 3-625 0 0,-1-1 457 0 0,3 0-145 0 0,0 0 1 0 0,1 1-1 0 0,0-1 0 0 0,0 1 1 0 0,0 1-1 0 0,1 0 0 0 0,-2 3-312 0 0,0-1-344 0 0,3-4 306 0 0,4-4 57 0 0,1-1 1 0 0,-1 1-1 0 0,1-1 0 0 0,-1 1 1 0 0,1 0-1 0 0,0 0 0 0 0,0 0 1 0 0,0 0-1 0 0,0 0 0 0 0,0 0 1 0 0,0 0-1 0 0,1 0 0 0 0,-1 0 0 0 0,0 0-19 0 0,-8 26 159 0 0,7-24-118 0 0,0 0 1 0 0,0 0 0 0 0,1 0 0 0 0,0 0-1 0 0,0 0 1 0 0,0 1 0 0 0,0-1-1 0 0,1 3-41 0 0,0-6 238 0 0,6 10 226 0 0,-4-7-422 0 0,10 16 10 0 0,-9-18-28 0 0,-1 1 1 0 0,0-1-1 0 0,1 1 0 0 0,-1-1 0 0 0,1 0 0 0 0,0 0 0 0 0,0 0 0 0 0,0 0 0 0 0,0-1 0 0 0,0 1 0 0 0,0-1 0 0 0,0 0 0 0 0,0 0 0 0 0,1 0 0 0 0,-1 0 1 0 0,0 0-1 0 0,1-1 0 0 0,-1 0 0 0 0,0 1 0 0 0,1-1 0 0 0,1 0-24 0 0,6-1 117 0 0,1 0 1 0 0,-1-1 0 0 0,0 0-1 0 0,0-1 1 0 0,7-3-118 0 0,-13 5 34 0 0,-5 1-24 0 0,1 0-1 0 0,0 0 1 0 0,0-1 0 0 0,-1 1 0 0 0,1 0 0 0 0,0 0 0 0 0,0-1 0 0 0,-1 1 0 0 0,1-1 0 0 0,0 1 0 0 0,-1 0 0 0 0,1-1 0 0 0,-1 1 0 0 0,1-1 0 0 0,0 0 0 0 0,-1 1 0 0 0,1-1 0 0 0,-1 1-1 0 0,0-1 1 0 0,1 0 0 0 0,0 0-10 0 0,-1 0 14 0 0,0 1 0 0 0,0-1 0 0 0,1 0 0 0 0,-1 1 0 0 0,0-1-1 0 0,0 0 1 0 0,0 1 0 0 0,0-1 0 0 0,0 0 0 0 0,0 0 0 0 0,0 1 0 0 0,0-1-1 0 0,0 0 1 0 0,0 1 0 0 0,0-1 0 0 0,0 0 0 0 0,-1 0 0 0 0,1 1-1 0 0,0-1 1 0 0,0 0 0 0 0,-1 1 0 0 0,1-1 0 0 0,-1 1 0 0 0,1-1 0 0 0,0 0-1 0 0,-1 1 1 0 0,1-1 0 0 0,-1 1 0 0 0,1-1 0 0 0,-1 1 0 0 0,0-1 0 0 0,1 1-1 0 0,-1 0 1 0 0,1-1 0 0 0,-1 1 0 0 0,0 0 0 0 0,0-1-14 0 0,0 0 6 0 0,-1 0 1 0 0,0 0 0 0 0,0 0-1 0 0,0 0 1 0 0,0 1 0 0 0,0-1-1 0 0,0 1 1 0 0,0-1-1 0 0,0 1 1 0 0,0 0 0 0 0,0-1-1 0 0,-2 1-6 0 0,-26 2 60 0 0,23-2-82 0 0,0 0 0 0 0,0 1 0 0 0,0 0 0 0 0,0 0 0 0 0,-7 3 22 0 0,9-3-140 0 0,0 0-85 0 0,1 1 0 0 0,-1-1 0 0 0,1 1 0 0 0,0 0 0 0 0,-1 0 0 0 0,1 0 0 0 0,0 1 0 0 0,0 0 0 0 0,1-1 0 0 0,-3 3 225 0 0,-3 1-1440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7:46.736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  <inkml:brush xml:id="br2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943 818 10136 0 0,'0'0'230'0'0,"-5"-5"548"0"0,-1 2-730 0 0,3 1 29 0 0,7 4 162 0 0,0 0 1 0 0,0 0-1 0 0,0-1 0 0 0,1 1 0 0 0,-1-1 1 0 0,0 0-1 0 0,1 0 0 0 0,2-1-239 0 0,-1 1 97 0 0,48 7-97 0 0,1-3 0 0 0,0-3 0 0 0,18-2 0 0 0,-59 0 0 0 0,89 1 240 0 0,-13 1 547 0 0,-1-4 0 0 0,75-11-787 0 0,-72 1 117 0 0,1 4 0 0 0,47 4-117 0 0,34 6 8 0 0,185-4 56 0 0,-176 2-24 0 0,-89 0-48 0 0,-51 2 8 0 0,23 4 0 0 0,-7-1 0 0 0,64-3 545 0 0,-24-2-234 0 0,225 3-197 0 0,-222-3-100 0 0,18 4 875 0 0,-32-4-1231 0 0,-48 0-789 0 0,15 3 1131 0 0,15-1 749 0 0,-36 0-740 0 0,14-2 66 0 0,-30-1-28 0 0,-7 0-34 0 0,0 0-1 0 0,0 1 0 0 0,0 0 0 0 0,3 1-12 0 0,-5-1-25 0 0,0 0 0 0 0,1 0 0 0 0,5-1 25 0 0,12-1 1 0 0,2 2-1 0 0,-1-1 0 0 0,1 2 0 0 0,5 2 0 0 0,-20-2-4 0 0,-9-1 64 0 0,-1 0 1 0 0,1 1 0 0 0,0 0 0 0 0,-1 0 0 0 0,1 0 0 0 0,-1 0 0 0 0,2 1-61 0 0,-3 0 119 0 0,0-1 1 0 0,-1 1-1 0 0,1 0 0 0 0,0 0 1 0 0,-1 1-1 0 0,1-1 1 0 0,-1 0-1 0 0,0 1 0 0 0,1 0 1 0 0,-1-1-1 0 0,-1 1 1 0 0,1 0-1 0 0,0 0 0 0 0,-1 0 1 0 0,1 0-1 0 0,-1 0 1 0 0,0 1-1 0 0,0 0-119 0 0,2 8 36 0 0,0 0 0 0 0,-2 1-1 0 0,1-1 1 0 0,-1 6-36 0 0,1 10 6 0 0,0-1-19 0 0,-2 1-1 0 0,-1 15 14 0 0,-1 8 483 0 0,0-2 890 0 0,0-33-1295 0 0,1 1 1 0 0,1 0-1 0 0,1 4-78 0 0,12 117-4 0 0,-13-136 5 0 0,6 58 10 0 0,-2 17-11 0 0,-1 6 0 0 0,1-12 54 0 0,16 57 95 0 0,-18-114-129 0 0,1 10-31 0 0,-1 22 11 0 0,1-29-158 0 0,-3-16 156 0 0,2 5 0 0 0,-1 0-1 0 0,-1 1 1 0 0,0-1 0 0 0,1 1-1 0 0,-2 1 3 0 0,3 7 0 0 0,-5 3 0 0 0,-2 1 0 0 0,5-18 0 0 0,0-1 0 0 0,0 1 0 0 0,0 0 0 0 0,-1 0 0 0 0,1-1 0 0 0,0 1 0 0 0,0 0 0 0 0,0-1 0 0 0,-1 1 0 0 0,1 0 0 0 0,0-1 0 0 0,-1 1 0 0 0,1 0 0 0 0,-1-1 0 0 0,1 1 0 0 0,0-1 0 0 0,-1 1 0 0 0,-7 7 0 0 0,1 2 19 0 0,3-6 123 0 0,-3 1 108 0 0,3-2-284 0 0,-1 0 1 0 0,1 0-1 0 0,-1 0 1 0 0,0-1-1 0 0,0 0 1 0 0,0 0-1 0 0,0 0 1 0 0,0-1-1 0 0,0 0 1 0 0,-1 0-1 0 0,1 0 1 0 0,0 0-1 0 0,-5-1 34 0 0,-19 3 55 0 0,21-2 36 0 0,-1 0 0 0 0,1 0 1 0 0,-1-2-1 0 0,-2 1-91 0 0,2-1 70 0 0,1 1-1 0 0,-1 0 0 0 0,1 1 0 0 0,-3 0-69 0 0,-11 2-21 0 0,1-1 0 0 0,0-2-1 0 0,-1 0 1 0 0,-10-2 21 0 0,24 2-1 0 0,-9-2-92 0 0,7 1 12 0 0,1 1 0 0 0,0-1-1 0 0,0 2 1 0 0,-2-1 81 0 0,-45 5 221 0 0,0-3-1 0 0,-41-4-220 0 0,3 0 7 0 0,32 1-7 0 0,-37 0 0 0 0,-120 6 160 0 0,111 5 18 0 0,50-4-100 0 0,-79 14 278 0 0,13-4-208 0 0,-63-4-148 0 0,32 2 71 0 0,83-7 68 0 0,-42-1-139 0 0,0-7 233 0 0,-101 2-376 0 0,144 0 272 0 0,-9-4-129 0 0,-23 0 43 0 0,4 2-43 0 0,-152 4 0 0 0,140-4 0 0 0,72-1 0 0 0,-1 2 0 0 0,1 2 0 0 0,-10 2 0 0 0,-15 2 0 0 0,45-8 0 0 0,17 2 0 0 0,0-1 0 0 0,-1 1 0 0 0,1 0 0 0 0,0-1 0 0 0,0 1 0 0 0,0 0 0 0 0,0 1 0 0 0,0-1 0 0 0,-2 0 0 0 0,3 1 0 0 0,0-1 0 0 0,0 0 0 0 0,1 0 0 0 0,-1 0 0 0 0,0 0 0 0 0,0 0 0 0 0,0 0 0 0 0,0 0 0 0 0,0 0 0 0 0,0 0 0 0 0,0-1 0 0 0,0 1 0 0 0,0 0 0 0 0,0-1 0 0 0,0 1 0 0 0,0 0 0 0 0,0-1 0 0 0,0 0 0 0 0,1 1 0 0 0,0 0 0 0 0,-1 0 0 0 0,1 0 0 0 0,0 0 0 0 0,0 0 0 0 0,-1 0 0 0 0,1 0 0 0 0,0 0 0 0 0,-1 0 0 0 0,1 0 0 0 0,0 0 0 0 0,0 0 0 0 0,-1-1 0 0 0,1 1 0 0 0,0 0 0 0 0,0 0 0 0 0,-1 0 0 0 0,1 0 0 0 0,0-1 0 0 0,0 1 0 0 0,0 0 0 0 0,0 0 0 0 0,-1-1 0 0 0,1 1 0 0 0,0 0 0 0 0,0 0 0 0 0,0 0 0 0 0,0-1 0 0 0,0 1 0 0 0,-1 0 0 0 0,1-1 0 0 0,0 1 0 0 0,0 0 0 0 0,0 0 0 0 0,0-1 0 0 0,0 1 0 0 0,0 0 0 0 0,0-1 0 0 0,0 1 0 0 0,0 0 0 0 0,0-1 0 0 0,-1-6 0 0 0,0 1 0 0 0,0-1 0 0 0,0 0 0 0 0,1 1 0 0 0,0-1 0 0 0,0 0 0 0 0,1 1 0 0 0,0-6 0 0 0,3-11 0 0 0,-2 8 0 0 0,0 0 0 0 0,0-12 0 0 0,6-47 0 0 0,-8 66 0 0 0,0-31 0 0 0,-5-36 0 0 0,3 50 0 0 0,1 0 0 0 0,2-15 0 0 0,0 0 0 0 0,1 6 0 0 0,1 0 0 0 0,1-1 0 0 0,2-16 0 0 0,7-65 0 0 0,-5 70 0 0 0,-6 36 0 0 0,0 0 0 0 0,0 0 0 0 0,-1-1 0 0 0,-1 1 0 0 0,0-3 0 0 0,-1-27 386 0 0,0 18 160 0 0,0-1 0 0 0,-2 1 0 0 0,-2-10-546 0 0,-8-59 16 0 0,4 24-16 0 0,10 52 0 0 0,0 13 0 0 0,-1 0 0 0 0,1 0 0 0 0,-1 0 0 0 0,0 0 0 0 0,0-1 0 0 0,0 1 0 0 0,0 0 0 0 0,0 0 0 0 0,-1 0 0 0 0,1 0 0 0 0,0 0 0 0 0,-1 0 0 0 0,0-1 0 0 0,0-3 0 0 0,2-1 0 0 0,3 1-64 0 0,-3 5-273 0 0,6-15-3987 0 0,-4 11 2800 0 0,0-1-11 0 0</inkml:trace>
  <inkml:trace contextRef="#ctx0" brushRef="#br0" timeOffset="1">2291 259 15696 0 0,'0'-1'65'0'0,"-1"0"1"0"0,0 1-1 0 0,1-1 1 0 0,-1 0 0 0 0,1 0-1 0 0,-1 0 1 0 0,1 0 0 0 0,-1 0-1 0 0,1 0 1 0 0,0 0 0 0 0,-1 0-1 0 0,1 0 1 0 0,0 0 0 0 0,0 0-1 0 0,0 0 1 0 0,0 0-1 0 0,0 0 1 0 0,0 0 0 0 0,0 0-1 0 0,0-1-65 0 0,0-5 259 0 0,0 6-252 0 0,0 0 0 0 0,0 0 0 0 0,-1-1-1 0 0,1 1 1 0 0,0 0 0 0 0,-1 0-1 0 0,1 0 1 0 0,-1 0 0 0 0,0 0 0 0 0,1 0-1 0 0,-1 0 1 0 0,0 1 0 0 0,1-1-1 0 0,-1 0 1 0 0,0 0 0 0 0,0 0-1 0 0,0 1 1 0 0,0-1 0 0 0,0 0 0 0 0,0 1-1 0 0,0-1 1 0 0,0 1 0 0 0,0-1-1 0 0,-1 1-6 0 0,-1-2-1 0 0,0 1-1 0 0,0 0 1 0 0,0 0-1 0 0,0 0 0 0 0,-1 1 1 0 0,1-1-1 0 0,0 1 0 0 0,-1-1 2 0 0,-8 2 351 0 0,-1 1 0 0 0,0 0 0 0 0,1 1-1 0 0,-1 0 1 0 0,1 0 0 0 0,-9 5-351 0 0,3-2-97 0 0,10-3 97 0 0,0 1 0 0 0,0-1 0 0 0,0 1 0 0 0,1 0 0 0 0,-8 6 0 0 0,12-8 0 0 0,0 0 0 0 0,1 0 0 0 0,-1 0 0 0 0,1 1 0 0 0,-1-1 0 0 0,1 1 0 0 0,0 0 0 0 0,0 0 0 0 0,0 0 0 0 0,0 0 0 0 0,0 0 0 0 0,1 0 0 0 0,-1 0 0 0 0,1 0 0 0 0,0 1 0 0 0,0 0 0 0 0,1-2 0 0 0,-1 0 0 0 0,1 1 0 0 0,0-1 0 0 0,0 0 0 0 0,1 1 0 0 0,-1-1 0 0 0,0 0 0 0 0,1 1 0 0 0,-1-1 0 0 0,1 0 0 0 0,0 0 0 0 0,0 1 0 0 0,0-1 0 0 0,0 0 0 0 0,0 0 0 0 0,2 2 0 0 0,2 3 0 0 0,0-1 0 0 0,1 1 0 0 0,7 5 0 0 0,-5-4 0 0 0,62 53 0 0 0,-65-55 35 0 0,1 0-1 0 0,-1 1 0 0 0,1 0 0 0 0,-2 0 0 0 0,2 1-34 0 0,-6-6 40 0 0,1-1 1 0 0,-1 1-1 0 0,0-1 1 0 0,1 1-1 0 0,-1 0 0 0 0,0-1 1 0 0,0 1-1 0 0,0-1 1 0 0,0 1-1 0 0,0-1 0 0 0,0 1 1 0 0,-1 0-1 0 0,1-1 1 0 0,0 1-1 0 0,-1-1 0 0 0,0 1 1 0 0,1-1-1 0 0,-1 0 1 0 0,0 1-1 0 0,1-1 0 0 0,-1 0 1 0 0,0 1-41 0 0,-1 2 95 0 0,-1-1 1 0 0,1 0-1 0 0,-1 0 1 0 0,1 0 0 0 0,-1 0-1 0 0,0-1 1 0 0,0 1-1 0 0,-3 1-95 0 0,-1 1 31 0 0,-1-1 1 0 0,0-1-1 0 0,0 0 0 0 0,0 0 0 0 0,-1 0 0 0 0,1-1 0 0 0,-2 0-31 0 0,-15 2-18 0 0,-21 1 18 0 0,37-5 135 0 0,-1 1-1 0 0,1-2 1 0 0,-1 1 0 0 0,0-2-1 0 0,-7-1-134 0 0,14 3 1 0 0,-1-1 0 0 0,1 0 0 0 0,-1 0 0 0 0,1 0-1 0 0,0-1 1 0 0,-1 1 0 0 0,1-1 0 0 0,0 0 0 0 0,0 0 0 0 0,0 0 0 0 0,0 0 0 0 0,1 0-1 0 0,-1-1 1 0 0,1 1 0 0 0,-1-1 0 0 0,-1-2-1 0 0,0-1-300 0 0,0-2-2412 0 0,5 7 2520 0 0,-1 0-1 0 0,0 1 0 0 0,0-1 1 0 0,1 1-1 0 0,-1-1 0 0 0,1 0 0 0 0,-1 1 1 0 0,0-1-1 0 0,1 1 0 0 0,-1-1 1 0 0,1 1-1 0 0,-1-1 0 0 0,1 1 0 0 0,-1 0 1 0 0,1-1-1 0 0,0 1 0 0 0,0-1 193 0 0,8-4-2032 0 0,3 0-14 0 0</inkml:trace>
  <inkml:trace contextRef="#ctx0" brushRef="#br0" timeOffset="2">2516 295 10592 0 0,'0'0'488'0'0,"0"0"-12"0"0,-7-3-288 0 0,3 3 92 0 0,1 0 0 0 0,-1 0 0 0 0,1 1 0 0 0,-1-1 0 0 0,1 1 0 0 0,0 0 0 0 0,-1 0 1 0 0,1 0-1 0 0,0 0 0 0 0,-1 1 0 0 0,1-1 0 0 0,0 1 0 0 0,-2 1-280 0 0,-11 5 769 0 0,6-3-549 0 0,0 1 0 0 0,0 0-1 0 0,0 1 1 0 0,1 0 0 0 0,-2 2-220 0 0,-32 22 1122 0 0,37-27-1029 0 0,1 0 0 0 0,0 0 1 0 0,-1 0-1 0 0,1 1 0 0 0,1-1 0 0 0,-1 1 0 0 0,1 1 0 0 0,0-1 0 0 0,0 0 0 0 0,0 1 0 0 0,1 0 0 0 0,0 0 0 0 0,0 0-93 0 0,2-4 47 0 0,0 1 0 0 0,1-1 0 0 0,-1 0 0 0 0,1 1 0 0 0,0-1 1 0 0,0 0-1 0 0,0 1 0 0 0,0-1 0 0 0,0 2-47 0 0,0 7 137 0 0,0-10-152 0 0,1 0 0 0 0,-1 1 0 0 0,1-1 0 0 0,0 0-1 0 0,-1 0 1 0 0,1 0 0 0 0,0 0 0 0 0,0 0 0 0 0,-1 0 0 0 0,1 0 0 0 0,0-1-1 0 0,0 1 1 0 0,0 0 0 0 0,0 0 0 0 0,0-1 0 0 0,0 1 0 0 0,0 0 0 0 0,0-1-1 0 0,1 1 16 0 0,23 9-117 0 0,-21-9 227 0 0,1-1 0 0 0,-1 0 0 0 0,0 0 0 0 0,1 0 0 0 0,-1 0 0 0 0,0-1 0 0 0,0 0 0 0 0,0 0 0 0 0,1 0 0 0 0,-1 0 0 0 0,0-1 0 0 0,0 1-110 0 0,9-5 103 0 0,-1-1-1 0 0,0 0 1 0 0,0-1-103 0 0,-10 7-16 0 0,1-1-5 0 0,0-1 0 0 0,0 0 0 0 0,0 0 0 0 0,0 0 0 0 0,0 0 0 0 0,-1-1 1 0 0,0 1-1 0 0,1-1 0 0 0,-1 0 21 0 0,8-12-8 0 0,22-33-46 0 0,-31 47 53 0 0,-1 2 1 0 0,1-1 0 0 0,-1 1 0 0 0,0-1-1 0 0,1 1 1 0 0,-1-1 0 0 0,0 1-1 0 0,0-1 1 0 0,0 1 0 0 0,1-1-1 0 0,-1 1 1 0 0,0-1 0 0 0,0 1-1 0 0,0-1 1 0 0,0 1 0 0 0,0-1 0 0 0,0 1-1 0 0,0-1 1 0 0,0 0 0 0 0,0 1-1 0 0,0-1 1 0 0,0 1 0 0 0,0-1-1 0 0,-1 1 1 0 0,1-1 0 0 0,0 1 0 0 0,0-1-1 0 0,0 1 1 0 0,-1-1 0 0 0,1 1-1 0 0,0-1 1 0 0,-1 1 0 0 0,1-1 0 0 0,-1 0-54 0 0,2 16-12 0 0,-1-10 98 0 0,0 0 1 0 0,0 0-1 0 0,0 0 0 0 0,-1 0 1 0 0,0 0-1 0 0,0 0 0 0 0,0 1-32 0 0,1-4 17 0 0,-1 0-1 0 0,1 0 1 0 0,0 0-1 0 0,0 0 1 0 0,0 0 0 0 0,0 0-1 0 0,0 0 1 0 0,1 2-17 0 0,-1 15 59 0 0,0-18-54 0 0,0 1-1 0 0,0-1 0 0 0,-1 1 0 0 0,1-1 1 0 0,0 1-1 0 0,0 0 0 0 0,1-1 0 0 0,-1 1 0 0 0,0-1 1 0 0,0 1-1 0 0,1-1 0 0 0,-1 1 0 0 0,1-1 1 0 0,0 1-1 0 0,-1-1 0 0 0,1 0 0 0 0,0 1 1 0 0,0-1-1 0 0,0 1-4 0 0,2 1 9 0 0,0 1 1 0 0,1-1 0 0 0,-1 1-1 0 0,1-1 1 0 0,1 1-10 0 0,0 0-1 0 0,-4-4 1 0 0,-1 1 0 0 0,1-1 0 0 0,-1 1 0 0 0,1-1 0 0 0,-1 0 0 0 0,1 1 0 0 0,-1-1 0 0 0,1 0 0 0 0,-1 1 0 0 0,1-1 0 0 0,0 0 0 0 0,-1 0 0 0 0,1 0 0 0 0,-1 1 0 0 0,1-1 0 0 0,0 0 0 0 0,-1 0 0 0 0,1 0 0 0 0,0 0 0 0 0,-1 0 0 0 0,1 0 0 0 0,0 0 0 0 0,-1 0 0 0 0,1 0 0 0 0,0-1 0 0 0,0 1 0 0 0,1 0 0 0 0,1 1 0 0 0,-2-1 0 0 0,0 0 0 0 0,0 0 0 0 0,0 0 0 0 0,0 1 0 0 0,0-1 0 0 0,0 0 0 0 0,0 0 0 0 0,0 0 0 0 0,0 0 0 0 0,0 0 0 0 0,-1-1 0 0 0,1 1 0 0 0,0 0 0 0 0,0 0 0 0 0,0-1 0 0 0,0 1 0 0 0,0 0 0 0 0,0-1 0 0 0,0 1 0 0 0,11-4-71 0 0,19-6 223 0 0,-30 10-201 0 0,0-1-1 0 0,1 1 1 0 0,-1-1-1 0 0,0 0 1 0 0,0 1-1 0 0,0-1 1 0 0,1 0-1 0 0,-1 0 1 0 0,0 0 0 0 0,0 0-1 0 0,0 0 1 0 0,-1 0-1 0 0,1 0 1 0 0,0 0-1 0 0,0-1 1 0 0,0 1 0 0 0,-1 0-1 0 0,1 0 1 0 0,0-1 49 0 0,-1 0-195 0 0,1 0 1 0 0,0 0-1 0 0,-1 1 1 0 0,1-1-1 0 0,0 0 1 0 0,0 1 0 0 0,0-1-1 0 0,1 1 1 0 0,-1-1 194 0 0,8-12-1230 0 0,-8 11 1070 0 0,0 1 0 0 0,0-1 0 0 0,0 1-1 0 0,0-1 1 0 0,1 1 0 0 0,-1 0 0 0 0,1 0 0 0 0,0 0 0 0 0,0 0 0 0 0,0 0 0 0 0,0 0 0 0 0,0 0 0 0 0,0 0 0 0 0,0 1 0 0 0,0-1-1 0 0,2 1 161 0 0,-3 0-23 0 0,23-22-2237 0 0,-21 19 1555 0 0,1 0 0 0 0,0 0 0 0 0,0 1 0 0 0,0-1-1 0 0,3 0 706 0 0,4-2-1174 0 0,-9 5 1101 0 0,0 0 0 0 0,0 0-1 0 0,0 0 1 0 0,0 0 0 0 0,0 0 0 0 0,-1 0-1 0 0,1-1 1 0 0,0 1 0 0 0,-1-1 0 0 0,1 1-1 0 0,-1-1 1 0 0,1 1 0 0 0,0-2 73 0 0,-1 2 45 0 0,0 0 0 0 0,-1 0 0 0 0,1 0 0 0 0,0 0 0 0 0,0 0 0 0 0,1 1 0 0 0,-1-1 0 0 0,0 0 0 0 0,0 1 0 0 0,0-1 1 0 0,0 1-1 0 0,1-1 0 0 0,-1 1 0 0 0,0 0 0 0 0,0-1 0 0 0,1 1 0 0 0,-1 0 0 0 0,0 0 0 0 0,0 0 0 0 0,1 0 0 0 0,-1 0 0 0 0,0 0 0 0 0,1 0-45 0 0,0 0 311 0 0,0 1-1 0 0,0-1 1 0 0,0 0-1 0 0,0 1 0 0 0,0-1 1 0 0,0 1-1 0 0,1-1 1 0 0,-2 1-1 0 0,1 0 0 0 0,0 0 1 0 0,0 0-1 0 0,0 0 1 0 0,1 1-311 0 0,-11 9 1408 0 0,8-11-1361 0 0,-1 1 0 0 0,1 0 0 0 0,0 0 0 0 0,-1-1 0 0 0,1 1 0 0 0,0 0 1 0 0,0 0-1 0 0,0-1 0 0 0,-1 1 0 0 0,1 0 0 0 0,0 0 0 0 0,0 0 1 0 0,0-1-1 0 0,0 1 0 0 0,1 0 0 0 0,-1 0 0 0 0,0 0 0 0 0,0-1 0 0 0,0 1 1 0 0,1 0-1 0 0,-1 0 0 0 0,0-1 0 0 0,1 1 0 0 0,-1 0-47 0 0,1 0 72 0 0,-1 1 1 0 0,1-1-1 0 0,-1 0 0 0 0,0 1 1 0 0,1-1-1 0 0,-1 1 0 0 0,0-1 1 0 0,0 1-1 0 0,0-1 1 0 0,0 0-1 0 0,0 1 0 0 0,0-1 1 0 0,0 1-73 0 0,-1 0 112 0 0,1 0 0 0 0,0 1 1 0 0,0-1-1 0 0,0 0 0 0 0,0 0 1 0 0,0 0-1 0 0,1 0 0 0 0,-1 1 1 0 0,1-1-1 0 0,-1 0 0 0 0,1 1-112 0 0,0-1 121 0 0,0 0-1 0 0,-1 1 0 0 0,1-1 1 0 0,-1 0-1 0 0,0 1 1 0 0,0-1-1 0 0,1 0 0 0 0,-1 1 1 0 0,-1-1-1 0 0,1 1 0 0 0,0 0-120 0 0,-1-1 79 0 0,1 0-22 0 0,-1-1 1 0 0,1 0-1 0 0,-1 1 0 0 0,1-1 1 0 0,0 0-1 0 0,0 1 0 0 0,0-1 1 0 0,0 1-1 0 0,0-1 0 0 0,0 1 1 0 0,0-1-1 0 0,0 0 0 0 0,0 1 1 0 0,1-1-1 0 0,-1 1 0 0 0,1-1 1 0 0,-1 0-1 0 0,1 1-57 0 0,0 0 1 0 0,0 0 1 0 0,0 0-1 0 0,-1 0 1 0 0,1 0-1 0 0,-1 0 0 0 0,1 0 1 0 0,-1 0-1 0 0,0 0 1 0 0,0 2-2 0 0,0-3 2 0 0,0 0 1 0 0,0 0 0 0 0,0 0 0 0 0,0 0-1 0 0,-1 0 1 0 0,1-1 0 0 0,0 1 0 0 0,-1 0-1 0 0,1 0 1 0 0,-1 0 0 0 0,1 0 0 0 0,-1-1-1 0 0,1 1 1 0 0,-1 0 0 0 0,1 0-1 0 0,-1-1 1 0 0,0 1 0 0 0,1-1 0 0 0,-1 1-1 0 0,0 0 1 0 0,1-1 0 0 0,-1 1 0 0 0,0-1-1 0 0,0 0 1 0 0,0 1 0 0 0,0-1 0 0 0,1 0-1 0 0,-2 1-2 0 0,1-1 371 0 0,1 0-341 0 0,1 0 0 0 0,-1 0-1 0 0,0 0 1 0 0,1 0 0 0 0,-1 0-1 0 0,1 0 1 0 0,-1 0 0 0 0,0 0 0 0 0,1 0-1 0 0,-1 0 1 0 0,0 0 0 0 0,1 0 0 0 0,-1 0-1 0 0,0-1 1 0 0,1 1 0 0 0,-1 0-1 0 0,0 0 1 0 0,1 0 0 0 0,-1-1 0 0 0,0 1-1 0 0,0 0 1 0 0,1 0 0 0 0,-1-1 0 0 0,0 1-1 0 0,0 0 1 0 0,1-1 0 0 0,-1 1-1 0 0,0 0 1 0 0,0 0 0 0 0,0-1 0 0 0,0 1-1 0 0,1-1 1 0 0,-1 1 0 0 0,0 0 0 0 0,0-1-1 0 0,0 1 1 0 0,0 0 0 0 0,0-1-1 0 0,0 1 1 0 0,0 0 0 0 0,0-1 0 0 0,0 1-1 0 0,0-1 1 0 0,0 1 0 0 0,0 0 0 0 0,0-1-1 0 0,0 1 1 0 0,-1 0 0 0 0,1-1-1 0 0,0 1 1 0 0,0 0 0 0 0,0-1 0 0 0,0 1-1 0 0,-1 0-29 0 0,1-1-1 0 0,0 1-1 0 0,-1 0 0 0 0,1 0 0 0 0,0 0 0 0 0,-1 0 1 0 0,1-1-1 0 0,0 1 0 0 0,0 0 0 0 0,-1 0 0 0 0,1-1 1 0 0,0 1-1 0 0,0 0 0 0 0,-1 0 0 0 0,1-1 0 0 0,0 1 1 0 0,0 0-1 0 0,0-1 0 0 0,0 1 0 0 0,-1 0 0 0 0,1-1 1 0 0,0 1-1 0 0,0 0 0 0 0,0-1 0 0 0,0 1 0 0 0,0 0 1 0 0,0-1-1 0 0,0 1 0 0 0,0 0 0 0 0,0-1 0 0 0,0 1 1 0 0,0 0-1 0 0,0-1 2 0 0,11-5-287 0 0,-9 5 230 0 0,3-2-192 0 0,-1 0 1 0 0,1 0-1 0 0,-1 0 0 0 0,1-1 1 0 0,3-3 248 0 0,10-9-332 0 0,-15 14 330 0 0,-1 0-1 0 0,0 0 0 0 0,1 0 0 0 0,-1-1 0 0 0,0 1 0 0 0,1-3 3 0 0,-1 2 0 0 0,0 1 0 0 0,1-1 0 0 0,-1 0 1 0 0,1 0-1 0 0,0 1 0 0 0,0 0 0 0 0,0-1 0 0 0,0 1 0 0 0,0 0 0 0 0,0 0 0 0 0,1 1 0 0 0,2-2 0 0 0,4 1 0 0 0,-8 3 0 0 0,0 0 0 0 0,0 0 0 0 0,0 0 0 0 0,0 0 0 0 0,0 0 0 0 0,-1 0 0 0 0,1 1 0 0 0,0-1 0 0 0,-1 1 0 0 0,1-1 0 0 0,-1 1 0 0 0,1 0 0 0 0,-1-1 0 0 0,1 2 0 0 0,11 11 0 0 0,-12-14 30 0 0,0 1 0 0 0,-1-1 0 0 0,1 1-1 0 0,0-1 1 0 0,-1 1 0 0 0,1-1 0 0 0,0 1 0 0 0,-1 0-1 0 0,1-1 1 0 0,-1 1 0 0 0,1 0 0 0 0,-1-1-1 0 0,1 1 1 0 0,-1 0 0 0 0,0 0 0 0 0,1 0 0 0 0,-1-1-1 0 0,0 1 1 0 0,0 0 0 0 0,1 0 0 0 0,-1 0-1 0 0,0 0 1 0 0,0-1 0 0 0,0 1 0 0 0,0 0-1 0 0,0 0 1 0 0,0 0 0 0 0,0 0 0 0 0,-1 0 0 0 0,1-1-1 0 0,0 1 1 0 0,0 0 0 0 0,-1 0 0 0 0,1 0-1 0 0,0-1 1 0 0,-1 1 0 0 0,1 0-30 0 0,-3 6 282 0 0,3-6-252 0 0,0 1 0 0 0,0-1 0 0 0,0 0-1 0 0,1 1 1 0 0,-1-1 0 0 0,0 0 0 0 0,1 0-1 0 0,-1 0 1 0 0,0 1 0 0 0,1-1 0 0 0,-1 0-1 0 0,1 0 1 0 0,0 0 0 0 0,-1 0 0 0 0,1 0-1 0 0,0 0 1 0 0,0 0 0 0 0,0 0 0 0 0,0 0-1 0 0,0 0 1 0 0,0 0-30 0 0,0 0-2 0 0,0 0 1 0 0,1 1-1 0 0,-1-1 0 0 0,0 0 1 0 0,0 1-1 0 0,0-1 0 0 0,0 1 1 0 0,-1 0-1 0 0,1-1 0 0 0,0 2 2 0 0,-1-3 0 0 0,0 1 0 0 0,1 0 0 0 0,-1 0 0 0 0,0-1 0 0 0,0 1 0 0 0,0 0 0 0 0,0 0 0 0 0,0-1 0 0 0,-1 1 0 0 0,1 0 0 0 0,0 0 0 0 0,0-1 0 0 0,0 1 0 0 0,-1 0 0 0 0,1 0 0 0 0,0-1 0 0 0,4-4 0 0 0,-2 2 0 0 0,0 0 0 0 0,0 0 0 0 0,-1-1 0 0 0,1 1 0 0 0,-1 0 0 0 0,0-1 0 0 0,0 1 0 0 0,0-1 0 0 0,0 0 0 0 0,0 1 0 0 0,0-1 0 0 0,-1 0 0 0 0,0 0 0 0 0,1 1 0 0 0,-1-2 0 0 0,3-10 0 0 0,-1 6 0 0 0,1 0 0 0 0,0 0 0 0 0,1 1 0 0 0,0 0 0 0 0,0-1 0 0 0,2 0 0 0 0,1-4 0 0 0,-7 9 0 0 0,0 3 0 0 0,0 0 0 0 0,0 0 0 0 0,0 0 0 0 0,0 0 0 0 0,0 0 0 0 0,0 0 0 0 0,1 0 0 0 0,-1 0 0 0 0,0 0 0 0 0,0 0 0 0 0,0 0 0 0 0,0 0 0 0 0,0 0 0 0 0,0 0 0 0 0,0 0 0 0 0,0 0 0 0 0,0 0 0 0 0,0 0 0 0 0,1 0 0 0 0,-1 0 0 0 0,0 0 0 0 0,0 0 0 0 0,0 0 0 0 0,0 0 0 0 0,0 0 0 0 0,0 0 0 0 0,0 0 0 0 0,0 0 0 0 0,0-1 0 0 0,0 1 0 0 0,0 0 0 0 0,0 0 0 0 0,0 0 0 0 0,1 0 0 0 0,-1 0 0 0 0,0 0 0 0 0,0 0 0 0 0,0 0 0 0 0,0 0 0 0 0,0 0 0 0 0,0 0 0 0 0,0 0 0 0 0,0-1 0 0 0,0 1 0 0 0,0 0 0 0 0,0 0 0 0 0,0 0 0 0 0,0 0 0 0 0,0 0 0 0 0,0 0 0 0 0,0 0 0 0 0,0 0 0 0 0,0 0 0 0 0,0 0 0 0 0,0-1 0 0 0,0 1 0 0 0,0 0 0 0 0,0 0 0 0 0,1 0 0 0 0,-1 0 0 0 0,0 0 0 0 0,1 0 0 0 0,-1 0 0 0 0,0 0 0 0 0,0 0 0 0 0,1 0 0 0 0,-1 0 0 0 0,0 0 0 0 0,0 0 0 0 0,0 0 0 0 0,1 0 0 0 0,-1 1 0 0 0,0-1 0 0 0,0 0 0 0 0,1 0 0 0 0,-1 0 0 0 0,0 0 0 0 0,0 0 0 0 0,0 0 0 0 0,1 1 0 0 0,-1-1 0 0 0,0 0 0 0 0,0 0 0 0 0,0 0 0 0 0,1 0 0 0 0,-1 1 0 0 0,0-1 0 0 0,0 0 0 0 0,0 0 0 0 0,0 0 0 0 0,0 1 0 0 0,0-1 0 0 0,0 0 0 0 0,1 0 0 0 0,-1 1 0 0 0,0-1 0 0 0,0 0 0 0 0,0 0 0 0 0,0 1 0 0 0,0-1 0 0 0,0 0 0 0 0,0 0 0 0 0,0 1 0 0 0,0-1 0 0 0,0 0 0 0 0,0 0 0 0 0,-1 1 0 0 0,1-1 0 0 0,0 0 0 0 0,0 0 0 0 0,0 0 0 0 0,0 1 0 0 0,0-1 0 0 0,0 0 0 0 0,0 0 0 0 0,-1 1 0 0 0,1-1 0 0 0,0 0 0 0 0,0 0 0 0 0,-1 1 0 0 0,1 1 8 0 0,1 0 0 0 0,-1-1 0 0 0,1 1 0 0 0,-1-1 0 0 0,1 1 0 0 0,-1-1 0 0 0,1 0-1 0 0,0 1 1 0 0,-1-1 0 0 0,1 1 0 0 0,0-1 0 0 0,0 0 0 0 0,0 0 0 0 0,1 1-8 0 0,17 20 215 0 0,-16-19-175 0 0,0-1 19 0 0,-1 0 0 0 0,0 0 0 0 0,0 0 1 0 0,0 1-1 0 0,0-1 0 0 0,-1 1 0 0 0,1-1 1 0 0,0 1-1 0 0,-1 0 0 0 0,0 0 1 0 0,0 0-1 0 0,0 0 0 0 0,0-1 0 0 0,0 1 1 0 0,0 0-1 0 0,-1 0 0 0 0,0 1 0 0 0,1 2-59 0 0,-1 2 5 0 0,1 1 0 0 0,1-1 0 0 0,0 1 0 0 0,0-1-1 0 0,3 6-4 0 0,-5-12-77 0 0,0-2-104 0 0,0 0-414 0 0,7-1-2244 0 0,1-2-4196 0 0</inkml:trace>
  <inkml:trace contextRef="#ctx0" brushRef="#br0" timeOffset="3">3352 289 14368 0 0,'0'0'661'0'0,"0"0"-17"0"0,-2 0-415 0 0,2 0-221 0 0,0 0-1 0 0,-1 0 0 0 0,1 0 1 0 0,0 0-1 0 0,0 0 1 0 0,0 0-1 0 0,0 0 1 0 0,-1 0-1 0 0,1 0 0 0 0,0 0 1 0 0,0 0-1 0 0,0 0 1 0 0,0 0-1 0 0,0 0 1 0 0,-1 0-1 0 0,1 0 0 0 0,0 0 1 0 0,0 1-1 0 0,0-1 1 0 0,0 0-1 0 0,0 0 1 0 0,0 0-1 0 0,-1 0 0 0 0,1 0 1 0 0,0 0-1 0 0,0 0 1 0 0,0 1-1 0 0,0-1 1 0 0,0 0-1 0 0,0 0 0 0 0,0 0 1 0 0,0 0-1 0 0,0 0 1 0 0,0 1-1 0 0,0-1 1 0 0,0 0-1 0 0,0 0 0 0 0,0 0 1 0 0,0 0-1 0 0,0 0 1 0 0,0 1-1 0 0,0-1 1 0 0,0 0-1 0 0,0 0 0 0 0,0 0 1 0 0,0 0-1 0 0,0 1 1 0 0,0-1-1 0 0,0 0 1 0 0,0 0-1 0 0,0 0 0 0 0,0 0 1 0 0,0 0-8 0 0,6 11 373 0 0,-3-5-43 0 0,-3-5-277 0 0,0 1-1 0 0,0-1 0 0 0,0 0 0 0 0,0 1 0 0 0,0-1 0 0 0,-1 1 0 0 0,1-1 1 0 0,0 0-1 0 0,-1 1 0 0 0,1-1 0 0 0,-1 0 0 0 0,1 1 0 0 0,-1-1-52 0 0,-3 13 322 0 0,3-9-203 0 0,1 0 0 0 0,1 0 0 0 0,-1-1 0 0 0,1 1 0 0 0,0 0 0 0 0,0-1 0 0 0,0 1 0 0 0,0-1 0 0 0,1 1 0 0 0,0-1 0 0 0,0 0 0 0 0,0 1 0 0 0,0-1-1 0 0,1 0 1 0 0,0 0-119 0 0,-2-1 83 0 0,1 0-1 0 0,-1 0 0 0 0,0 0 0 0 0,0 0 0 0 0,-1 0 1 0 0,1 0-1 0 0,-1 0 0 0 0,1 0 0 0 0,-1 1 0 0 0,0-1 1 0 0,0 0-1 0 0,-1 1-82 0 0,1 0 96 0 0,0 0 0 0 0,0 1 1 0 0,0-1-1 0 0,1 0 1 0 0,-1 0-1 0 0,1 0 0 0 0,0 0 1 0 0,1 4-97 0 0,1-2 5 0 0,-1 0 1 0 0,-1 0 0 0 0,1 0-1 0 0,-1 1 1 0 0,0-1 0 0 0,0 0-1 0 0,-1 1 1 0 0,0 3-6 0 0,0-2 94 0 0,1 0 0 0 0,1 0 0 0 0,-1 0-1 0 0,1 0 1 0 0,2 3-94 0 0,4 26 856 0 0,-4-22-506 0 0,-4-12-363 0 0,1-1 0 0 0,0 1-1 0 0,-1-1 1 0 0,1 1 0 0 0,-1 0 0 0 0,0-1 0 0 0,0 1 0 0 0,0-1 0 0 0,0 1-1 0 0,0-1 1 0 0,-1 1 0 0 0,1-1 0 0 0,-2 3 13 0 0,-1 3-100 0 0,2-7 82 0 0,1 1 0 0 0,-1-1 0 0 0,0 1 0 0 0,0 0 0 0 0,1-1 0 0 0,-1 1 0 0 0,1 0 0 0 0,0-1 0 0 0,-1 1 0 0 0,1 0 0 0 0,0 0 0 0 0,0-1 0 0 0,0 1 0 0 0,0 0 0 0 0,1 0 0 0 0,-1-1 0 0 0,0 1 0 0 0,1 0 0 0 0,-1-1 0 0 0,1 1 0 0 0,-1 0 0 0 0,1 0 18 0 0,0-1-2 0 0,-1-1 1 0 0,0 0 0 0 0,0 1-1 0 0,0-1 1 0 0,0 0-1 0 0,1 1 1 0 0,-1-1-1 0 0,0 0 1 0 0,0 1-1 0 0,0-1 1 0 0,0 0-1 0 0,0 1 1 0 0,0-1-1 0 0,0 0 1 0 0,0 1-1 0 0,0-1 1 0 0,0 1-1 0 0,0-1 1 0 0,0 0-1 0 0,-1 1 1 0 0,1-1-1 0 0,0 0 1 0 0,0 1-1 0 0,0-1 1 0 0,0 0-1 0 0,0 1 1 0 0,-1-1 0 0 0,1 0-1 0 0,0 0 1 0 0,0 1-1 0 0,-1-1 1 0 0,1 0-1 0 0,0 0 1 0 0,0 1-1 0 0,-1-1 1 0 0,1 0-1 0 0,0 0 1 0 0,-1 0-1 0 0,1 1 1 0 0,0-1-1 0 0,-1 0 1 0 0,1 0-1 0 0,0 0 1 0 0,-1 0-1 0 0,1 0 1 0 0,0 0-1 0 0,-1 0 1 0 0,1 0-1 0 0,-1 0 1 0 0,1 0-1 0 0,0 0 3 0 0,-8 3-347 0 0,7-2 51 0 0,1-1-53 0 0,-14-14-2683 0 0,10 4-3708 0 0</inkml:trace>
  <inkml:trace contextRef="#ctx0" brushRef="#br0" timeOffset="4">3339 358 3224 0 0,'26'-19'143'0'0,"-25"18"-138"0"0,0 0 1 0 0,-1 1 0 0 0,1-1 0 0 0,0 0 0 0 0,-1 0 0 0 0,1 1 0 0 0,0-1 0 0 0,-1 0 0 0 0,1 0 0 0 0,-1 0-1 0 0,1 0 1 0 0,-1 0 0 0 0,0 0 0 0 0,1 0 0 0 0,-1 0 0 0 0,0 0 0 0 0,1 0 0 0 0,-1 0 0 0 0,0 0 0 0 0,0 0-1 0 0,0 0 1 0 0,0 0 0 0 0,0 0 0 0 0,0 0 0 0 0,-1 0-6 0 0,1 0 13 0 0,0 0 0 0 0,0 0 1 0 0,0 0-1 0 0,0 0 0 0 0,0 0 0 0 0,0 0 0 0 0,0 1 0 0 0,0-1 0 0 0,0 0 1 0 0,0 0-1 0 0,1 0 0 0 0,-1 0 0 0 0,0 1 0 0 0,1-1 0 0 0,-1 0 1 0 0,0 0-1 0 0,1 0 0 0 0,-1 1 0 0 0,1-1 0 0 0,-1 0 0 0 0,1 1 1 0 0,-1-1-1 0 0,1 0 0 0 0,0 1 0 0 0,-1-1 0 0 0,1 1 0 0 0,0-1 1 0 0,0 0-14 0 0,38-17 5875 0 0,-24 12-2725 0 0,-13 5-2025 0 0,-2 1-505 0 0,0 0-99 0 0,13 3 341 0 0,-1-1-555 0 0,0 1 0 0 0,-1 0 0 0 0,7 3-307 0 0,-15-5 59 0 0,0 0 0 0 0,0 1 0 0 0,0-1-1 0 0,0 1 1 0 0,0 0 0 0 0,0 0 0 0 0,0 0 0 0 0,-1 0 0 0 0,1 0-1 0 0,-1 0 1 0 0,1 1 0 0 0,-1 0 0 0 0,0-1 0 0 0,0 1-1 0 0,0 0-58 0 0,-2-1 52 0 0,1 0 0 0 0,-1 1 0 0 0,1-1 0 0 0,-1 0 0 0 0,0 0-1 0 0,0 1 1 0 0,0-1 0 0 0,0 0 0 0 0,0 1 0 0 0,-1-1 0 0 0,1 0-1 0 0,-1 0 1 0 0,1 0 0 0 0,-1 1 0 0 0,0-1 0 0 0,0 0 0 0 0,0 0-1 0 0,0 0 1 0 0,0 0 0 0 0,-1 0-52 0 0,-8 23 523 0 0,10-23-502 0 0,0-1 1 0 0,-1 1-1 0 0,1-1 0 0 0,0 0 1 0 0,0 1-1 0 0,0-1 1 0 0,0 1-1 0 0,0-1 1 0 0,1 0-1 0 0,-1 1 1 0 0,0-1-1 0 0,1 1 1 0 0,-1-1-1 0 0,1 0 1 0 0,-1 1-1 0 0,2 0-21 0 0,2 5 87 0 0,-3-5-61 0 0,0-1 1 0 0,0 0 0 0 0,0 1 0 0 0,0-1-1 0 0,-1 0 1 0 0,1 1 0 0 0,-1-1 0 0 0,1 1-1 0 0,-1 0 1 0 0,1-1 0 0 0,-1 1-27 0 0,0-1 10 0 0,0 0 0 0 0,-1 0 1 0 0,1 0-1 0 0,0 0 0 0 0,-1 0 0 0 0,1 0 1 0 0,0 0-1 0 0,-1-1 0 0 0,1 1 1 0 0,-1 0-1 0 0,0 0 0 0 0,1 0 0 0 0,-1-1 1 0 0,0 1-1 0 0,1 0 0 0 0,-1-1 1 0 0,0 1-1 0 0,0-1 0 0 0,0 1 1 0 0,1-1-1 0 0,-1 1 0 0 0,0-1 0 0 0,-1 1-10 0 0,-17 9 218 0 0,-2-1 0 0 0,1 0-1 0 0,-2-2 1 0 0,1 0-1 0 0,-7 1-217 0 0,14-7-29 0 0,1 0 0 0 0,0 0 0 0 0,-1-1 0 0 0,1-1 0 0 0,0 0 0 0 0,-3-1 29 0 0,1-2-581 0 0,15 4 569 0 0,0 0 0 0 0,0-1-1 0 0,0 1 1 0 0,0-1 0 0 0,1 1-1 0 0,-1 0 1 0 0,0-1 0 0 0,0 1 0 0 0,1 0-1 0 0,-1-1 1 0 0,0 1 0 0 0,0 0-1 0 0,1 0 1 0 0,-1-1 0 0 0,0 1-1 0 0,1 0 1 0 0,-1 0 0 0 0,1-1-1 0 0,-1 1 1 0 0,0 0 0 0 0,1 0 0 0 0,-1 0-1 0 0,1 0 1 0 0,-1 0 0 0 0,0 0-1 0 0,1 0 1 0 0,-1 0 0 0 0,1 0-1 0 0,-1 0 13 0 0,1-1-64 0 0,1 1 11 0 0,100-3-54 0 0,69-13 107 0 0,-37-4 0 0 0,-110 16 14 0 0,-1-2 0 0 0,5-2-14 0 0,17-4-106 0 0,-31 9 145 0 0,0-1 1 0 0,-1 0-1 0 0,1-1 1 0 0,-1-1-1 0 0,0 0 0 0 0,0 0 1 0 0,0-2-1 0 0,-1 1 1 0 0,-1-2-1 0 0,1 0 1 0 0,-1 0-1 0 0,-1-1 1 0 0,0 0-1 0 0,0-1 0 0 0,-1 0 1 0 0,0 0-1 0 0,4-8-39 0 0,-4 5-167 0 0,0-1-1 0 0,-1-1 1 0 0,-1 1-1 0 0,0-1 1 0 0,-1 0-1 0 0,3-16 168 0 0,-7 24-26 0 0,0 0-1 0 0,-1 0 1 0 0,0 0 0 0 0,0 0-1 0 0,-1 0 1 0 0,0 0 0 0 0,0-1 0 0 0,-1 1-1 0 0,0 0 1 0 0,-1 0 0 0 0,0 0-1 0 0,0 0 1 0 0,-1 0 0 0 0,1 1-1 0 0,-4-6 27 0 0,-6-1 67 0 0,11 14-67 0 0,0-1 1 0 0,1 0-1 0 0,-1 1 1 0 0,0-1-1 0 0,0 1 0 0 0,1-1 1 0 0,-1 1-1 0 0,0 0 0 0 0,0-1 1 0 0,0 1-1 0 0,0 0 1 0 0,1 0-1 0 0,-1-1 0 0 0,0 1 1 0 0,0 0-1 0 0,0 0 1 0 0,0 0-1 0 0,0 0 0 0 0,0 0 1 0 0,0 0-1 0 0,0 0 0 0 0,0 1 1 0 0,1-1-1 0 0,-1 0 1 0 0,0 0-1 0 0,0 1 0 0 0,0-1 1 0 0,0 0-1 0 0,1 1 0 0 0,-1-1 1 0 0,0 1-1 0 0,0 0 0 0 0,-2 0 1 0 0,-2 2-1 0 0,1 0 0 0 0,-1-1 0 0 0,1 2 0 0 0,0-1 0 0 0,0 0 0 0 0,0 1 0 0 0,0 0 0 0 0,1 0 0 0 0,-1 0 0 0 0,1 0 0 0 0,0 0 0 0 0,0 1 0 0 0,0 0 0 0 0,1 0 0 0 0,-6 11 0 0 0,2 1 0 0 0,0 0 0 0 0,-2 9 0 0 0,3-9 0 0 0,0 2 0 0 0,1 0 0 0 0,1 0 0 0 0,1 4 0 0 0,-3 10 0 0 0,5-24 106 0 0,-1 1-1 0 0,1 0 0 0 0,0-1 0 0 0,1 1 1 0 0,0-1-1 0 0,1 0 0 0 0,0 1 0 0 0,0-1 0 0 0,1 0 1 0 0,0 0-1 0 0,1 0 0 0 0,0 0 0 0 0,3 4-105 0 0,-4-10 32 0 0,-1 0 0 0 0,1 0 0 0 0,-1-1 0 0 0,1 1 0 0 0,0-1 0 0 0,0 0 0 0 0,0 0 0 0 0,0 0 0 0 0,1 0-1 0 0,-1 0 1 0 0,0-1 0 0 0,1 0 0 0 0,-1 1 0 0 0,1-1 0 0 0,-1 0 0 0 0,1-1 0 0 0,0 1 0 0 0,-1-1 0 0 0,1 0 0 0 0,0 1-1 0 0,0-2 1 0 0,-1 1 0 0 0,1 0 0 0 0,0-1 0 0 0,-1 1 0 0 0,1-1 0 0 0,-1 0 0 0 0,1-1 0 0 0,-1 1 0 0 0,3-2-32 0 0,15-9 85 0 0,0-1 1 0 0,-1-1 0 0 0,-1-2 0 0 0,0 1 0 0 0,-1-2-1 0 0,-1-1-85 0 0,-1 1-76 0 0,12-16 76 0 0,-16 18-138 0 0,1 0 0 0 0,14-12 138 0 0,-24 23 0 0 0,-3 4 0 0 0,1 0 0 0 0,-1 0 0 0 0,0 0 0 0 0,0 0 0 0 0,0 0 0 0 0,0-1 0 0 0,0 1 0 0 0,0 0 0 0 0,0 0 0 0 0,0 0 0 0 0,0 0 0 0 0,0 0 0 0 0,0 0 0 0 0,0 0-1 0 0,0-1 1 0 0,0 1 0 0 0,0 0 0 0 0,0 0 0 0 0,0 0 0 0 0,0 0 0 0 0,0 0 0 0 0,0 0 0 0 0,0 0 0 0 0,0-1 0 0 0,0 1 0 0 0,0 0 0 0 0,-1 0 0 0 0,1 0 0 0 0,0 0 0 0 0,0 0 0 0 0,0 0-1 0 0,0 0 1 0 0,0 0 0 0 0,0 0 0 0 0,0-1 0 0 0,0 1 0 0 0,0 0 0 0 0,0 0 0 0 0,-1 0 0 0 0,1 0 0 0 0,0 0 0 0 0,0 0 0 0 0,0 0 0 0 0,0 0 0 0 0,0 0 0 0 0,0 0 0 0 0,0 0 0 0 0,-1 0-1 0 0,1 0 1 0 0,0 0 0 0 0,0 0 0 0 0,0 0 0 0 0,-8 2 70 0 0,2 5-51 0 0,0 0 1 0 0,0 0-1 0 0,1 0 0 0 0,0 0 1 0 0,0 1-1 0 0,0 0 0 0 0,1 0 1 0 0,1 1-1 0 0,-1-1 0 0 0,1 1 1 0 0,1-1-1 0 0,0 1 0 0 0,0 0 1 0 0,1 0-1 0 0,0 0 0 0 0,0 5-19 0 0,0 6 79 0 0,0-18-27 0 0,1 1 1 0 0,-1-1 0 0 0,1 1-1 0 0,0-1 1 0 0,0 1 0 0 0,0-1 0 0 0,0 1-1 0 0,1-1 1 0 0,-1 1 0 0 0,1-1-1 0 0,-1 1 1 0 0,1-1 0 0 0,0 1 0 0 0,0-1-1 0 0,0 1 1 0 0,0-1 0 0 0,0 0-1 0 0,1 0 1 0 0,-1 0 0 0 0,1 0 0 0 0,0 1-53 0 0,2 2 19 0 0,0-2 0 0 0,0 1 0 0 0,0 0 1 0 0,0-1-1 0 0,1 1 0 0 0,-1-1 0 0 0,1-1 1 0 0,0 1-1 0 0,0-1 0 0 0,0 1 0 0 0,0-1 0 0 0,0-1 1 0 0,1 1-1 0 0,4 0-19 0 0,43 2 257 0 0,-41-3-324 0 0,0 0 0 0 0,0-2 0 0 0,0 1 0 0 0,0-1 0 0 0,-1-1 0 0 0,1 0 0 0 0,0-1-1 0 0,-1 0 1 0 0,11-4 67 0 0,-12 2-1148 0 0</inkml:trace>
  <inkml:trace contextRef="#ctx0" brushRef="#br1" timeOffset="5">48 1412 8288 0 0,'-46'-6'864'0'0,"45"3"256"0"0,1 3-1071 0 0,0 0 0 0 0,0 0 0 0 0,0-1 0 0 0,0 1 0 0 0,1 0 1 0 0,-1 0-1 0 0,0 0 0 0 0,0 0 0 0 0,0-1 0 0 0,1 1 0 0 0,-1 0 0 0 0,0 0 1 0 0,0 0-1 0 0,0 0 0 0 0,1 0 0 0 0,-1-1 0 0 0,0 1 0 0 0,0 0 0 0 0,1 0 1 0 0,-1 0-1 0 0,0 0 0 0 0,0 0 0 0 0,1 0 0 0 0,-1 0 0 0 0,0 0 0 0 0,0 0 0 0 0,1 0 1 0 0,-1 0-50 0 0,8-1 512 0 0,-7 0 0 0 0,-1 1-70 0 0,2 0-292 0 0,48 1 453 0 0,12 4-603 0 0,5 0 1295 0 0,63-4-1129 0 0,43-9-166 0 0,-146 7 0 0 0,168-7-208 0 0,49 10 208 0 0,118-2 159 0 0,-153-3 74 0 0,198 23 92 0 0,-346-15-274 0 0,274 18-461 0 0,-315-22 511 0 0,314 4-200 0 0,-47 1 547 0 0,-241-4-448 0 0,385 20-384 0 0,-334-16 408 0 0,61 1 392 0 0,2 0-708 0 0,0 0 0 0 0,-10-15 413 0 0,-96 7 86 0 0,6 1-170 0 0,41 5-37 0 0,-12 0 120 0 0,19-3-120 0 0,-21-1 41 0 0,109 11-512 0 0,-141-7 416 0 0,-16-2 55 0 0,-3 0 0 0 0,34-1 0 0 0,-31-1 0 0 0,1 1 0 0 0,-1 2 0 0 0,13 5 0 0 0,-27-7 0 0 0,0 0 0 0 0,0-2 0 0 0,10-1 0 0 0,8 0 0 0 0,190-4 0 0 0,-143 2 0 0 0,168-3 50 0 0,-92 12 1593 0 0,-138-5-1519 0 0,0 2 1 0 0,8 2-125 0 0,-7-1 297 0 0,0-1-1 0 0,8-1-296 0 0,-24-3 101 0 0,5 1 10 0 0,-1 1-1 0 0,1 0 0 0 0,6 2-110 0 0,-6 0 69 0 0,1-2 0 0 0,7 0-69 0 0,-8 0 152 0 0,1 0 1 0 0,8 3-153 0 0,13 3-619 0 0,-1-2 1 0 0,1-2-1 0 0,11-1 619 0 0,-42-2-922 0 0</inkml:trace>
  <inkml:trace contextRef="#ctx0" brushRef="#br1" timeOffset="6">506 1345 6448 0 0,'-30'-10'305'0'0,"29"10"-128"0"0,-3-6 13 0 0,4 6-180 0 0,0 0 0 0 0,0 0 1 0 0,0 0-1 0 0,-1-1 0 0 0,1 1 0 0 0,0 0 1 0 0,0 0-1 0 0,0 0 0 0 0,-1 0 1 0 0,1-1-1 0 0,0 1 0 0 0,0 0 0 0 0,0 0 1 0 0,0 0-1 0 0,-1-1 0 0 0,1 1 1 0 0,0 0-1 0 0,0 0 0 0 0,0 0 0 0 0,0-1 1 0 0,0 1-1 0 0,0 0 0 0 0,0 0 0 0 0,0-1 1 0 0,0 1-1 0 0,0 0 0 0 0,0 0 1 0 0,0-1-1 0 0,0 1 0 0 0,0 0 0 0 0,0 0 1 0 0,0-1-1 0 0,0 1 0 0 0,0 0 1 0 0,0 0-1 0 0,0-1 0 0 0,0 1 0 0 0,0 0 1 0 0,0 0-1 0 0,1 0 0 0 0,-1-1 1 0 0,0 1-1 0 0,0 0 0 0 0,0 0 0 0 0,0 0 1 0 0,0-1-1 0 0,1 1 0 0 0,-1 0 0 0 0,0 0 1 0 0,0 0-1 0 0,0 0-10 0 0,1-2 422 0 0,-6-3 371 0 0,-8-6 1097 0 0,13 11-1807 0 0,-1-1 1 0 0,1 1-1 0 0,-1 0 1 0 0,0-1 0 0 0,1 1-1 0 0,-1 0 1 0 0,1 0-1 0 0,-1-1 1 0 0,0 1 0 0 0,1 0-1 0 0,-1 0 1 0 0,1 0 0 0 0,-1 0-1 0 0,0 0 1 0 0,1 0-1 0 0,-1 0 1 0 0,0 0 0 0 0,1 0-1 0 0,-1 0 1 0 0,0 0-1 0 0,1 0 1 0 0,-1 1 0 0 0,0-1-84 0 0,1 0 151 0 0,-1-1 1 0 0,0 1 0 0 0,1 0 0 0 0,-1-1 0 0 0,0 1-1 0 0,0 0 1 0 0,0 0 0 0 0,1-1 0 0 0,-1 1 0 0 0,0 0 0 0 0,0 0-1 0 0,0 0 1 0 0,1 0 0 0 0,-1 0 0 0 0,0 0 0 0 0,0 1-1 0 0,0-1 1 0 0,1 0 0 0 0,-1 0 0 0 0,0 0 0 0 0,0 1-152 0 0,-1-1 1515 0 0,0 1-1349 0 0,0-1-1 0 0,0 0 0 0 0,-1 0 0 0 0,1 0 0 0 0,0 0 1 0 0,0 0-1 0 0,0 0 0 0 0,0-1 0 0 0,0 1 0 0 0,0-1 0 0 0,-2 0-165 0 0,-9-2 231 0 0,12 1 439 0 0,-3 1 100 0 0,12 4-178 0 0,-2-2-576 0 0,-7 3-16 0 0,2-4 0 0 0,-1 0 0 0 0,1 1 0 0 0,0-1 0 0 0,-1 0 0 0 0,1 0 0 0 0,-1 1 0 0 0,1-1 0 0 0,0 1 0 0 0,-1-1 0 0 0,1 1 0 0 0,-1-1 0 0 0,0 1 0 0 0,1-1 0 0 0,-1 1 0 0 0,1-1 0 0 0,-1 1 0 0 0,0-1 0 0 0,1 1 0 0 0,-1 0 0 0 0,4 3 0 0 0,-1-1 0 0 0,1 0 0 0 0,0 0 0 0 0,0 0 0 0 0,0 0 0 0 0,0-1 0 0 0,0 0 0 0 0,0 0 0 0 0,1 0 0 0 0,-1 0 0 0 0,1 0 0 0 0,3 0 0 0 0,27 12 0 0 0,-17-6 0 0 0,-15-7 0 0 0,0 0 0 0 0,0 0 0 0 0,0 0 0 0 0,0 1 0 0 0,0-1 0 0 0,-1 1 0 0 0,1 0 0 0 0,0 0 0 0 0,-1 0 0 0 0,1 0 0 0 0,0 1 0 0 0,12 10 0 0 0,-14-12 0 0 0,0-1 0 0 0,1 1 0 0 0,-1-1 0 0 0,0 1 0 0 0,0 0 0 0 0,0 0 0 0 0,0 0 0 0 0,-1-1 0 0 0,1 1 0 0 0,0 0 0 0 0,0 0 0 0 0,0 0 0 0 0,-1 0 0 0 0,1 1 0 0 0,0-1 0 0 0,-1 0 0 0 0,1 0 0 0 0,-1 0 0 0 0,0 0 0 0 0,1 1 0 0 0,-1-1 0 0 0,0 0 0 0 0,1 1 0 0 0,-1-1 0 0 0,1 0 0 0 0,-1 0 0 0 0,1 1 0 0 0,0-1 0 0 0,0 0 0 0 0,-1 0 0 0 0,1 0 0 0 0,0 0 0 0 0,0 0 0 0 0,0 0 0 0 0,0 0 0 0 0,0 0 0 0 0,0-1 0 0 0,0 1 0 0 0,1 0 0 0 0,-1-1 0 0 0,9 10 0 0 0,-8-8 0 0 0,0 1 0 0 0,-1-1 0 0 0,1 0 0 0 0,0 0 0 0 0,0 0 0 0 0,0 0 0 0 0,1-1 0 0 0,-1 1 0 0 0,1 0 0 0 0,-3-2 0 0 0,1 0 0 0 0,-1 0 0 0 0,1 1 0 0 0,-1-1 0 0 0,0 0 0 0 0,1 0 0 0 0,-1 0 0 0 0,1 1 0 0 0,-1-1 0 0 0,0 0 0 0 0,1 1 0 0 0,-1-1 0 0 0,0 0 0 0 0,1 1 0 0 0,-1-1 0 0 0,0 0 0 0 0,0 1 0 0 0,1-1 0 0 0,-1 1 0 0 0,0-1 0 0 0,0 0 0 0 0,1 1 0 0 0,-1-1 0 0 0,0 1 0 0 0,0-1 0 0 0,0 1 0 0 0,0-1 0 0 0,0 1 0 0 0,0-1 0 0 0,0 1 0 0 0,0-1 0 0 0,2 6 0 0 0,-2-6 0 0 0,0 0 0 0 0,1 1 0 0 0,-1-1 0 0 0,1 0 0 0 0,-1 1 0 0 0,0-1 0 0 0,1 1 0 0 0,-1-1 0 0 0,0 0 0 0 0,1 1 0 0 0,-1-1 0 0 0,0 1 0 0 0,0-1 0 0 0,0 1 0 0 0,1-1 0 0 0,-1 1 0 0 0,0 0 0 0 0,0-1 0 0 0,0 1 0 0 0,0-1 0 0 0,0 1 0 0 0,0-1 0 0 0,0 1 0 0 0,0-1 0 0 0,0 1 0 0 0,-10 8 0 0 0,5-5 0 0 0,-6 2 42 0 0,1 1 0 0 0,-11 3-42 0 0,-15 10 847 0 0,30-16-665 0 0,0-1 1 0 0,0 0-1 0 0,-1-1 1 0 0,1 1-1 0 0,-1-1 1 0 0,-4 1-183 0 0,3-1 7 0 0,0 0 1 0 0,0 1-1 0 0,-7 4-7 0 0,-22 8 263 0 0,6-3-3214 0 0,16-6 1437 0 0,4 0-20 0 0</inkml:trace>
  <inkml:trace contextRef="#ctx0" brushRef="#br1" timeOffset="7">5071 1387 10592 0 0,'0'0'818'0'0,"0"0"-498"0"0,0 0-113 0 0,0 0 8 0 0,-5-9 1114 0 0,18 1-178 0 0,-12 4-384 0 0,-9 3 90 0 0,17-1-31 0 0,-12-1-209 0 0,2 2-546 0 0,0 1 0 0 0,0-1 0 0 0,0 1 1 0 0,0-1-1 0 0,0 1 0 0 0,0 0 1 0 0,0 0-1 0 0,0-1 0 0 0,-1 1 1 0 0,1 0-1 0 0,0 0 0 0 0,-1 0-71 0 0,25-5 517 0 0,-22 5-373 0 0,-2-1-119 0 0,0 1 0 0 0,0-1-1 0 0,0 1 1 0 0,0 0 0 0 0,-1-1-1 0 0,1 1 1 0 0,0 0 0 0 0,0 0 0 0 0,0 0-1 0 0,-1 0 1 0 0,1 0 0 0 0,0 0-25 0 0,-4 0 158 0 0,14 1 83 0 0,-8-1-89 0 0,-1 0-112 0 0,-1-1 0 0 0,1 1 0 0 0,0 0 0 0 0,0 0-1 0 0,-1 1 1 0 0,1-1 0 0 0,0 0 0 0 0,0 0 0 0 0,0 0 0 0 0,-1 0-1 0 0,1 0 1 0 0,0 0 0 0 0,0 0 0 0 0,0 0 0 0 0,-1 0 0 0 0,1 0-1 0 0,0 0 1 0 0,0 1 0 0 0,0-1 0 0 0,-1 0 0 0 0,1 0-1 0 0,0 0 1 0 0,0 0 0 0 0,0 1 0 0 0,0-1 0 0 0,0 0 0 0 0,-1 0-1 0 0,1 0 1 0 0,0 1 0 0 0,0-1-40 0 0,1 2-33 0 0,-1 1 0 0 0,1-1 0 0 0,0 0 1 0 0,0 0-1 0 0,0 1 0 0 0,0-1 0 0 0,0 0 0 0 0,1 0 0 0 0,-1 0 0 0 0,1 0 0 0 0,-1 0 1 0 0,1-1-1 0 0,0 1 0 0 0,-1 0 33 0 0,29 24 9 0 0,10 2 67 0 0,-34-23-1 0 0,0-1 0 0 0,1 0 0 0 0,0 0-1 0 0,0-1 1 0 0,0 0 0 0 0,2 1-75 0 0,23 11 51 0 0,-13-5-196 0 0,-4-2 71 0 0,-1 0 0 0 0,0 1-1 0 0,5 5 75 0 0,-10-8 0 0 0,11 11 0 0 0,-19-17 0 0 0,-1 1 0 0 0,1-1 0 0 0,-1 1 0 0 0,1 0 0 0 0,0-1 0 0 0,-1 1 0 0 0,0 0 0 0 0,1-1 0 0 0,-1 1 0 0 0,1 0 0 0 0,-1 0 0 0 0,0-1 0 0 0,1 1 0 0 0,-1 0 0 0 0,0 0 0 0 0,0 0 0 0 0,0 0 0 0 0,0-1 0 0 0,0 1 0 0 0,0 0 0 0 0,0 0 0 0 0,0 0 0 0 0,0 0 0 0 0,0-1 0 0 0,0 1 0 0 0,-3 7 1 0 0,2-7 5 0 0,0 0 0 0 0,1 1 0 0 0,-1-1 0 0 0,1 0 1 0 0,-1 0-1 0 0,1 1 0 0 0,0-1 0 0 0,-1 0 0 0 0,1 1 0 0 0,0-1 1 0 0,0 0-1 0 0,0 1 0 0 0,0-1 0 0 0,0 1 0 0 0,0-1 1 0 0,1 0-1 0 0,-1 1 0 0 0,0-1 0 0 0,1 0 0 0 0,-1 0-6 0 0,0 1 12 0 0,0-1 0 0 0,0 0-1 0 0,0 0 1 0 0,0 0-1 0 0,0 0 1 0 0,0 0-1 0 0,0 0 1 0 0,-1 0 0 0 0,1 0-1 0 0,0 0 1 0 0,-1 0-1 0 0,1 1 1 0 0,-1-2 0 0 0,1 1-1 0 0,-1 0 1 0 0,0 0-1 0 0,1 0 1 0 0,-1 0 0 0 0,0 0-1 0 0,0 0 1 0 0,0-1-1 0 0,1 1 1 0 0,-1 0 0 0 0,0-1-1 0 0,0 1 1 0 0,0-1-1 0 0,0 1-11 0 0,-28 16 323 0 0,14-11-165 0 0,0-1 0 0 0,0 0 0 0 0,-10 2-158 0 0,-29 8 209 0 0,26-4-156 0 0,-27 5-53 0 0,44-14-733 0 0,0 0 0 0 0,0-1-1 0 0,0 0 1 0 0,-2 0 733 0 0,15-2-1275 0 0,8 0-5 0 0</inkml:trace>
  <inkml:trace contextRef="#ctx0" brushRef="#br1" timeOffset="8">5636 716 6448 0 0,'12'-4'481'0'0,"-1"-1"-1"0"0,10-4-480 0 0,-4-1 4275 0 0,-16 10-1747 0 0,0 0-2345 0 0,-1 0 0 0 0,1 0 0 0 0,-1 0 0 0 0,1 0 0 0 0,0 1 0 0 0,-1-1 0 0 0,1 0 0 0 0,-1 0 0 0 0,1 0 0 0 0,-1 1 0 0 0,0-1 0 0 0,1 0 0 0 0,-1 1 0 0 0,1-1 0 0 0,-1 0 0 0 0,1 1 0 0 0,-1-1 0 0 0,0 1 0 0 0,1-1 0 0 0,-1 1 0 0 0,0-1 0 0 0,0 1 0 0 0,1-1-183 0 0,7 12 386 0 0,-4-1-45 0 0,0 0-1 0 0,-1 0 0 0 0,-1 0 0 0 0,0 0 0 0 0,0 0 0 0 0,0 3-340 0 0,1 9 238 0 0,1 9 140 0 0,-1 0 1 0 0,-2 1-1 0 0,-1-1 0 0 0,-2 14-378 0 0,-8 16 294 0 0,4 37 14 0 0,6-88-402 0 0,-1-9 108 0 0,1-1-1 0 0,0 0 1 0 0,0 1-1 0 0,0-1 1 0 0,0 1-1 0 0,0-1 1 0 0,0 0-1 0 0,0 1 1 0 0,0-1 0 0 0,0 1-1 0 0,1-1 1 0 0,-1 0-1 0 0,1 1 1 0 0,-1-1-1 0 0,1 0 1 0 0,-1 1-1 0 0,1-1 1 0 0,0 0-1 0 0,0 0 1 0 0,-1 1-1 0 0,2-1-13 0 0,1 2-265 0 0,0 0-1 0 0,0 0 0 0 0,1-1 0 0 0,-1 0 0 0 0,0 0 1 0 0,1 0-1 0 0,0 0 0 0 0,-1 0 0 0 0,1 0 0 0 0,0-1 1 0 0,0 0-1 0 0,0 0 0 0 0,0 0 0 0 0,0 0 0 0 0,0-1 1 0 0,0 0-1 0 0,1 0 0 0 0,-1 0 0 0 0,0 0 1 0 0,0 0-1 0 0,0-1 0 0 0,0 0 0 0 0,2 0 266 0 0,6-4-6398 0 0</inkml:trace>
  <inkml:trace contextRef="#ctx0" brushRef="#br1" timeOffset="9">6073 916 6448 0 0,'0'0'297'0'0,"2"0"-9"0"0,7-8-332 0 0,-9 4 304 0 0,-9 2 1435 0 0,6 1 5432 0 0,-3 3-5881 0 0,2 1-1007 0 0,-1 0 1 0 0,1 1 0 0 0,0 0-1 0 0,0 0 1 0 0,0 0-1 0 0,1 0 1 0 0,-1 0 0 0 0,1 1-1 0 0,-1 2-239 0 0,-6 10 472 0 0,2 0 0 0 0,-1 3-472 0 0,0 0 270 0 0,5-10-201 0 0,0 0 1 0 0,0 1-1 0 0,1-1 0 0 0,0 1 0 0 0,1 0 0 0 0,1 0 0 0 0,-1 0 0 0 0,2 0 0 0 0,-1 0 0 0 0,2 0 0 0 0,0 6-69 0 0,0-9 0 0 0,5-3 0 0 0,-5-5 8 0 0,0 0 0 0 0,-1 0-1 0 0,1 0 1 0 0,0 1 0 0 0,0-1-1 0 0,-1 0 1 0 0,1 0-1 0 0,0 0 1 0 0,0 0 0 0 0,0-1-1 0 0,-1 1 1 0 0,1 0 0 0 0,0 0-1 0 0,0 0 1 0 0,-1-1-1 0 0,1 1 1 0 0,0 0 0 0 0,0-1-1 0 0,-1 1 1 0 0,1-1 0 0 0,0 1-1 0 0,-1 0 1 0 0,1-1 0 0 0,-1 0-1 0 0,1 1 1 0 0,0-1-1 0 0,-1 1 1 0 0,1-1-8 0 0,-1 0 28 0 0,3-2 16 0 0,0 0 0 0 0,-1-1 0 0 0,1 0 1 0 0,-1 1-1 0 0,0-1 0 0 0,0 0 0 0 0,0 0 0 0 0,0 0 1 0 0,-1-1-1 0 0,1-1-44 0 0,8-46-708 0 0,-6 26 844 0 0,-1 6-136 0 0,-2 12 0 0 0,0-1 0 0 0,1 1 0 0 0,0 0 0 0 0,2-4 0 0 0,-1 7 0 0 0,0 7 0 0 0,0 6 258 0 0,0-1 0 0 0,0 1-1 0 0,-1 0 1 0 0,0 0 0 0 0,0 0-1 0 0,-1 0 1 0 0,1 7-258 0 0,-1-4 31 0 0,0-1 0 0 0,1 1 1 0 0,1-1-1 0 0,0 0 0 0 0,1 3-31 0 0,-1-6 14 0 0,0-1-1 0 0,1 0 0 0 0,0 0 1 0 0,0 0-1 0 0,0-1 0 0 0,3 4-13 0 0,-4-6 8 0 0,0 0-1 0 0,0 0 0 0 0,0 0 0 0 0,1-1 1 0 0,-1 1-1 0 0,1-1 0 0 0,-1 0 0 0 0,1 0 1 0 0,0 0-1 0 0,0 0 0 0 0,3 0-7 0 0,2 1-20 0 0,0-1 1 0 0,1 0-1 0 0,-1-1 0 0 0,1-1 0 0 0,0 1 0 0 0,-1-1 0 0 0,1-1 0 0 0,-1 0 0 0 0,1 0 1 0 0,-1-1-1 0 0,3 0 20 0 0,3 0-85 0 0,-13 2 29 0 0,0 0 0 0 0,-1 0 0 0 0,1 0 0 0 0,0-1 0 0 0,0 1 0 0 0,0 0 0 0 0,-1-1 0 0 0,1 1 0 0 0,0-1 0 0 0,0 0 0 0 0,-1 1-1 0 0,1-1 1 0 0,-1 0 0 0 0,1 0 0 0 0,-1 0 0 0 0,2-1 56 0 0,-1 0-37 0 0,4-3-688 0 0,0 0-1 0 0,-1 0 1 0 0,0-1 0 0 0,1 0 0 0 0,-2 0 0 0 0,1-1 0 0 0,3-6 725 0 0,11-22-2320 0 0,-2 0-14 0 0</inkml:trace>
  <inkml:trace contextRef="#ctx0" brushRef="#br1" timeOffset="10">6450 893 2304 0 0,'-11'-2'532'0'0,"9"2"1395"0"0,1 0-1336 0 0,0 0 0 0 0,0 0 0 0 0,1 0 0 0 0,-1 0 0 0 0,0 1 1 0 0,0-1-1 0 0,0 0 0 0 0,0 1 0 0 0,0-1 0 0 0,0 1 1 0 0,0-1-1 0 0,0 1 0 0 0,1-1 0 0 0,-1 1 0 0 0,0-1 0 0 0,0 1 1 0 0,1 0-1 0 0,-1-1 0 0 0,0 1 0 0 0,0 0-591 0 0,0 2 313 0 0,-1-1 1 0 0,1 0-1 0 0,0 1 0 0 0,0-1 0 0 0,0 1 0 0 0,0 0 0 0 0,0-1 1 0 0,0 2-314 0 0,0 1-11 0 0,0 1 0 0 0,0 0 0 0 0,1 0 0 0 0,0 0 0 0 0,0 0 0 0 0,0 0 0 0 0,1 3 11 0 0,2 6 189 0 0,0-1 0 0 0,1 0 0 0 0,1 0 0 0 0,0 0-1 0 0,6 10-188 0 0,4 10 664 0 0,-14-33-502 0 0,-2 1-134 0 0,1-1 1 0 0,0 1 0 0 0,-1-1-1 0 0,1 1 1 0 0,0-1 0 0 0,-1 1-1 0 0,0-1 1 0 0,1 1 0 0 0,-1-1-1 0 0,0 0 1 0 0,0 1 0 0 0,0-1-1 0 0,0 0 1 0 0,0 0 0 0 0,0 0-1 0 0,0 0 1 0 0,0 0 0 0 0,0 0-1 0 0,-1 0 1 0 0,1 0 0 0 0,0 0-1 0 0,-1 0 1 0 0,1-1 0 0 0,0 1-1 0 0,-1 0 1 0 0,0-1-29 0 0,0 1 84 0 0,-4 3 62 0 0,0-1 0 0 0,-1 0 0 0 0,0 0 0 0 0,1-1 0 0 0,-1 0 0 0 0,0 0-1 0 0,0 0 1 0 0,-1-1 0 0 0,-4 0-146 0 0,-1 1-224 0 0,11-2 211 0 0,1 1 0 0 0,-1-1-1 0 0,0 1 1 0 0,1-1-1 0 0,-1 0 1 0 0,0 0 0 0 0,1 0-1 0 0,-1 0 1 0 0,0 0-1 0 0,0 0 1 0 0,1-1-1 0 0,-1 1 1 0 0,0-1 0 0 0,1 1-1 0 0,-1-1 1 0 0,1 1-1 0 0,-1-1 1 0 0,-1 0 13 0 0,3 0-281 0 0,0 1-21 0 0,0 0 13 0 0,0 0 62 0 0,0 0 31 0 0,0 0 4 0 0,1 0 47 0 0,-1-1 0 0 0,1 1 0 0 0,0-1 0 0 0,0 1 0 0 0,-1 0 0 0 0,1-1 0 0 0,0 1-1 0 0,0 0 1 0 0,-1 0 0 0 0,1 0 0 0 0,0-1 0 0 0,0 1 0 0 0,0 0 0 0 0,0 0 0 0 0,0 0 145 0 0,1 0-494 0 0,17-7-5682 0 0,-9 7 919 0 0</inkml:trace>
  <inkml:trace contextRef="#ctx0" brushRef="#br1" timeOffset="11">6584 1027 11976 0 0,'0'0'266'0'0,"0"0"44"0"0,0 0 15 0 0,2 0-26 0 0,38-6 1045 0 0,-35 6-1021 0 0,-1-1 0 0 0,0 0 0 0 0,1 1 0 0 0,-1-2 0 0 0,0 1 0 0 0,3-1-323 0 0,-3 0 153 0 0,1 0 0 0 0,-1 1 0 0 0,0 0 0 0 0,1 0 0 0 0,-1 0-1 0 0,4 1-152 0 0,7-1 359 0 0,-1-1 0 0 0,0 0 0 0 0,0-1 0 0 0,3-1-359 0 0,-4 1 348 0 0,-11 2-244 0 0,0 0 0 0 0,0 0-1 0 0,0 0 1 0 0,-1 0 0 0 0,1 0-1 0 0,0 0 1 0 0,-1-1-1 0 0,1 1 1 0 0,-1 0 0 0 0,0-1-1 0 0,1 1 1 0 0,-1-1-1 0 0,0 1 1 0 0,0-1 0 0 0,0 0-1 0 0,0 0 1 0 0,0 1 0 0 0,0-1-1 0 0,-1 0 1 0 0,1 0-1 0 0,0 0-103 0 0,-1 1 4 0 0,0 1 0 0 0,0-1-1 0 0,0 1 1 0 0,0-1-1 0 0,0 1 1 0 0,0-1 0 0 0,-1 1-1 0 0,1-1 1 0 0,0 1-1 0 0,0-1 1 0 0,0 1 0 0 0,0 0-1 0 0,0-1 1 0 0,-1 1-1 0 0,1-1 1 0 0,0 1 0 0 0,-1 0-1 0 0,1-1 1 0 0,0 1-1 0 0,0-1 1 0 0,-1 1-1 0 0,1 0 1 0 0,-1-1 0 0 0,1 1-1 0 0,0 0 1 0 0,-1 0-1 0 0,1-1 1 0 0,-1 1 0 0 0,1 0-1 0 0,0 0 1 0 0,-1 0-1 0 0,1 0 1 0 0,-1-1 0 0 0,1 1-1 0 0,-1 0 1 0 0,1 0-1 0 0,-1 0-3 0 0,-1 0 11 0 0,-1-2 16 0 0,1 1-1 0 0,0 0 0 0 0,-1 0 0 0 0,1 0 1 0 0,-1 1-1 0 0,1-1 0 0 0,-1 1 1 0 0,1-1-1 0 0,-1 1 0 0 0,1 0 0 0 0,-1 0 1 0 0,0 0-1 0 0,1 0 0 0 0,-1 0 1 0 0,1 1-1 0 0,-1-1 0 0 0,1 1 0 0 0,-1-1 1 0 0,1 1-1 0 0,-1 0 0 0 0,0 1-26 0 0,-28 7 418 0 0,-15 5 405 0 0,42-12-874 0 0,0 0 0 0 0,0 0 0 0 0,0 0 0 0 0,1 0 0 0 0,-1 1 0 0 0,0 0-1 0 0,1-1 1 0 0,-4 5 51 0 0,5-5-3 0 0,0 0 0 0 0,1 0 0 0 0,-1 0 0 0 0,0 1 0 0 0,1-1 0 0 0,0 1 0 0 0,-1-1 0 0 0,1 1 0 0 0,0-1-1 0 0,0 1 1 0 0,0 0 0 0 0,1 0 0 0 0,-1-1 0 0 0,1 1 0 0 0,-1 0 0 0 0,1 0 0 0 0,0 0 0 0 0,0-1 0 0 0,0 1 0 0 0,1 0 0 0 0,-1 0-1 0 0,1 0 1 0 0,-1 0 0 0 0,1-1 0 0 0,0 1 0 0 0,0 0 0 0 0,0-1 0 0 0,1 1 0 0 0,-1-1 0 0 0,0 1 0 0 0,1-1 0 0 0,0 0-1 0 0,-1 1 1 0 0,1-1 0 0 0,2 1 3 0 0,0 0 33 0 0,1 0-1 0 0,-1 0 0 0 0,1 0 1 0 0,0-1-1 0 0,0 1 1 0 0,0-1-1 0 0,0-1 0 0 0,1 1 1 0 0,-1-1-1 0 0,0 0 1 0 0,1 0-1 0 0,-1 0 0 0 0,1-1-32 0 0,13 1-129 0 0,0-2 0 0 0,0 0-1 0 0,3-1 130 0 0,-14 1 123 0 0,-1 0-116 0 0,-1-1-1 0 0,1 0 0 0 0,-1 0 1 0 0,0 0-1 0 0,0-1 1 0 0,0 0-1 0 0,0 0 0 0 0,0-1 1 0 0,-1 1-1 0 0,0-1 1 0 0,4-4-7 0 0,22-13 1 0 0,0 1 20 0 0,-25 15-12 0 0,1 0-1 0 0,1 1 1 0 0,-1-1 0 0 0,1 2-1 0 0,-1-1 1 0 0,1 1 0 0 0,0 0-1 0 0,0 0 1 0 0,8 0-9 0 0,-11 2 75 0 0,1 0 0 0 0,0 1 0 0 0,-1 0 1 0 0,1 0-1 0 0,0 0 0 0 0,-1 1-75 0 0,-3-1-27 0 0,1 0 1 0 0,-1 1-1 0 0,0 0 1 0 0,0-1-1 0 0,0 1 1 0 0,0 0-1 0 0,0 0 1 0 0,0 0-1 0 0,0 1 1 0 0,-1-1-1 0 0,1 0 1 0 0,0 1-1 0 0,-1-1 1 0 0,1 1-1 0 0,-1-1 1 0 0,2 2 26 0 0,6 8-506 0 0,-7-9 453 0 0,0 0-1 0 0,0 0 1 0 0,-1 1 0 0 0,1-1-1 0 0,0 0 1 0 0,-1 1-1 0 0,0 0 1 0 0,1-1-1 0 0,-1 1 1 0 0,0 0-1 0 0,0-1 1 0 0,0 2 53 0 0,1 5 240 0 0,3 14 260 0 0,-1 0-1 0 0,0 0 1 0 0,-2 0 0 0 0,0 0-500 0 0,-2-24 38 0 0,0-1 1 0 0,1 1-1 0 0,-1 0 1 0 0,1 0 0 0 0,0 0-1 0 0,-1 0 1 0 0,1 0 0 0 0,0 0-1 0 0,0 0 1 0 0,0 0 0 0 0,-1 1-1 0 0,1-1 1 0 0,1 0-39 0 0,6-9-340 0 0,2-8 503 0 0,0 1-1 0 0,2 0 1 0 0,0 0-1 0 0,6-4-162 0 0,57-60 390 0 0,-60 67-779 0 0,1-1 1 0 0,0 2-1 0 0,3-2 389 0 0,12-2-7172 0 0,-16 11-173 0 0</inkml:trace>
  <inkml:trace contextRef="#ctx0" brushRef="#br2" timeOffset="12">2825 1631 3224 0 0,'6'-14'312'0'0,"1"-2"54"0"0,-4 7 371 0 0,1-1 1 0 0,0 1-1 0 0,1 0 1 0 0,0 0-1 0 0,1 1 0 0 0,0-1 1 0 0,4-3-738 0 0,-4-1 469 0 0,-5 12-383 0 0,-1-1-1 0 0,1 1 1 0 0,-1 0 0 0 0,1 0 0 0 0,-1 0 0 0 0,1 0-1 0 0,-1 0 1 0 0,1-1 0 0 0,0 1 0 0 0,0 0 0 0 0,-1 1 0 0 0,1-1-1 0 0,0 0 1 0 0,0 0 0 0 0,0 0 0 0 0,0 0 0 0 0,0 1-86 0 0,-2 4 4463 0 0,-9 16-3673 0 0,-1 1-669 0 0,-16 33 370 0 0,-1-1 0 0 0,-3-1 0 0 0,-18 21-491 0 0,-6 12 512 0 0,-17 40-512 0 0,-16 25 104 0 0,62-113-35 0 0,-2-1-1 0 0,-1-1 0 0 0,-20 16-68 0 0,19-20 18 0 0,2 1 0 0 0,0 1 0 0 0,3 1-1 0 0,0 2-17 0 0,-37 67-1824 0 0,53-83 885 0 0</inkml:trace>
  <inkml:trace contextRef="#ctx0" brushRef="#br2" timeOffset="13">2928 1523 5640 0 0,'0'0'257'0'0,"0"0"-2"0"0,0 0-87 0 0,0 0 228 0 0,-3-4 341 0 0,3 4 7424 0 0,5 4-7970 0 0,0 0-1 0 0,-1 0 0 0 0,0 1 0 0 0,0 0 1 0 0,0 0-1 0 0,-1 0 0 0 0,2 2-190 0 0,17 22 645 0 0,-14-18-454 0 0,1 0-1 0 0,-2 1 1 0 0,1 0-1 0 0,-2 0 0 0 0,1 2-190 0 0,13 21 240 0 0,56 101 724 0 0,-66-121-869 0 0,1 0 0 0 0,8 8-95 0 0,15 22 150 0 0,8 13-653 0 0,35 36 503 0 0,-31-39 773 0 0,26 42-773 0 0,15 28 458 0 0,-66-94-494 0 0,7 4 36 0 0,21 31 19 0 0,-30-40 89 0 0,-9-11 31 0 0,0 0 1 0 0,3 6-140 0 0,-6-10 209 0 0,0 1 0 0 0,8 8-209 0 0,3 6 212 0 0,-14-22-175 0 0,-1 1-1 0 0,1 0 0 0 0,0-1 1 0 0,3 3-37 0 0,0 0 79 0 0,0 1 1 0 0,0 0 0 0 0,0 0-1 0 0,2 6-79 0 0,-1-5-9 0 0,-5-9 27 0 0,11 9 120 0 0,-13-8-83 0 0,-1-1-9 0 0,0 0-95 0 0,0 0-30 0 0,0 0-127 0 0,0 0-533 0 0,0 0-233 0 0,0 0-1192 0 0,0 0-4586 0 0</inkml:trace>
  <inkml:trace contextRef="#ctx0" brushRef="#br2" timeOffset="14">2279 2397 2760 0 0,'5'-2'106'0'0,"1"1"113"0"0,8 1 7320 0 0,-14 0-7453 0 0,1 0 1 0 0,-1 0 0 0 0,1 0-1 0 0,-1 0 1 0 0,1 0 0 0 0,-1 0-1 0 0,0 0 1 0 0,1 0 0 0 0,-1 0-1 0 0,1 1 1 0 0,-1-1 0 0 0,0 0-1 0 0,1 0 1 0 0,-1 0 0 0 0,1 0-1 0 0,-1 1 1 0 0,0-1-1 0 0,1 0 1 0 0,-1 0 0 0 0,0 1-1 0 0,1-1 1 0 0,-1 0 0 0 0,0 1-1 0 0,1-1 1 0 0,-1 0 0 0 0,0 1-1 0 0,0-1 1 0 0,1 0 0 0 0,-1 1-1 0 0,0-1 1 0 0,0 1 0 0 0,0-1-1 0 0,0 0 1 0 0,0 1 0 0 0,1-1-1 0 0,-1 1 1 0 0,0-1 0 0 0,0 1-1 0 0,0-1 1 0 0,0 1 0 0 0,0-1-1 0 0,0 0 1 0 0,0 1 0 0 0,-1-1-1 0 0,1 1 1 0 0,0-1 0 0 0,0 0-1 0 0,0 1 1 0 0,0-1-87 0 0,-11 25 796 0 0,7-17-416 0 0,-27 62 2043 0 0,26-60-2132 0 0,-1 0-1 0 0,0-1 1 0 0,0 0 0 0 0,-1 0-1 0 0,-6 7-290 0 0,9-12 10 0 0,0 1 1 0 0,1-1-1 0 0,0 1 0 0 0,0 0 1 0 0,0 0-1 0 0,0 0 0 0 0,1 1 1 0 0,0-1-1 0 0,0 1-10 0 0,0 1 0 0 0,-1 0 0 0 0,0-1 0 0 0,0 1 0 0 0,-4 4 0 0 0,-55 70-1446 0 0,25-34 1156 0 0,-17 23 354 0 0,36-51-1448 0 0,18-19-4695 0 0</inkml:trace>
  <inkml:trace contextRef="#ctx0" brushRef="#br2" timeOffset="15">3920 2787 5152 0 0,'0'0'233'0'0,"0"0"48"0"0,0 0 54 0 0,0 0 17 0 0,0 0 7 0 0,0 0-71 0 0,0 0-303 0 0,0 0-134 0 0,0 0-31 0 0,1 0 26 0 0,3 0 149 0 0,-3 0 133 0 0,-1 0 32 0 0,0 0 7 0 0,0 0 3 0 0,0 0 12 0 0,0 0 2 0 0,7 6 204 0 0,-4-5-274 0 0,-3-1-1 0 0,0 0-1 0 0,0 0 1 0 0,0 0 0 0 0,0 0 0 0 0,1 0 0 0 0,-1 0 0 0 0,0 0-1 0 0,0 0 1 0 0,0 0 0 0 0,0 0 0 0 0,0 0 0 0 0,1 0-1 0 0,-1 0 1 0 0,0 0 0 0 0,0 1 0 0 0,0-1 0 0 0,0 0 0 0 0,0 0-1 0 0,1 0 1 0 0,-1 0 0 0 0,0 0 0 0 0,0 0 0 0 0,0 0 0 0 0,0 1-1 0 0,0-1 1 0 0,0 0 0 0 0,0 0 0 0 0,0 0 0 0 0,1 0-1 0 0,-1 0 1 0 0,0 1 0 0 0,0-1 0 0 0,0 0 0 0 0,0 0 0 0 0,0 0-1 0 0,0 0 1 0 0,0 1 0 0 0,0-1 0 0 0,0 0 0 0 0,0 0 0 0 0,0 0-1 0 0,0 0 1 0 0,0 1 0 0 0,0-1 0 0 0,0 0-113 0 0,-1 7 1114 0 0,1-6-879 0 0,0-1-3 0 0,-12 8 344 0 0,-8-2 152 0 0,-63-14 527 0 0,67 7-1158 0 0,0-1-1 0 0,0 0 1 0 0,0-1-97 0 0,-21-4 766 0 0,-65-5-44 0 0,-34 1 111 0 0,14 1-742 0 0,-5 5-91 0 0,-233-7 384 0 0,327 10-382 0 0,-100 1-285 0 0,-35 8 283 0 0,133-5 35 0 0,-3-1-53 0 0,-1 1 128 0 0,0 1 0 0 0,-20 4-110 0 0,21-1-170 0 0,-12 0 170 0 0,15-3 184 0 0,-23 6-184 0 0,7 0 0 0 0,-23 6 0 0 0,-4-1 0 0 0,52-7 9 0 0,-16 1-9 0 0,19-4-80 0 0,0 1-1 0 0,-10 5 81 0 0,-18 2-29 0 0,37-9 136 0 0,-1 0-1 0 0,-13 6-106 0 0,-54 16-80 0 0,61-20 81 0 0,16-4-13 0 0,-1 0-1 0 0,1 0 1 0 0,0 1 0 0 0,0 0-1 0 0,0 0 1 0 0,-1 1 12 0 0,6-3-2 0 0,-1 0-1 0 0,1 0 1 0 0,0 0 0 0 0,0 0-1 0 0,0 0 1 0 0,0 0 0 0 0,0 0 0 0 0,0 0-1 0 0,0 0 1 0 0,0 0 0 0 0,0 0-1 0 0,0 1 1 0 0,0-1 0 0 0,0 0-1 0 0,0 0 1 0 0,0 0 0 0 0,0 0-1 0 0,0 0 1 0 0,0 0 0 0 0,0 0-1 0 0,0 0 1 0 0,0 0 0 0 0,0 0-1 0 0,0 0 1 0 0,0 1 0 0 0,0-1-1 0 0,0 0 1 0 0,0 0 0 0 0,0 0 0 0 0,0 0-1 0 0,0 0 1 0 0,0 0 0 0 0,0 0-1 0 0,0 0 1 0 0,0 0 0 0 0,0 0-1 0 0,0 0 1 0 0,0 0 0 0 0,0 0-1 0 0,0 0 1 0 0,0 1 0 0 0,1-1-1 0 0,-1 0 1 0 0,0 0 0 0 0,0 0-1 0 0,0 0 1 0 0,0 0 0 0 0,0 0-1 0 0,0 0 1 0 0,0 0 0 0 0,0 0-1 0 0,0 0 1 0 0,0 0 0 0 0,0 0 0 0 0,0 0-1 0 0,1 0 1 0 0,-1 0 0 0 0,0 0-1 0 0,0 0 1 0 0,0 0 0 0 0,0 0-1 0 0,0 0 1 0 0,0 0 0 0 0,0 0-1 0 0,0 0 3 0 0,11 2-207 0 0,13 1 248 0 0,-20-3-66 0 0,0 0 0 0 0,1 0 1 0 0,-1 0-1 0 0,0 1 1 0 0,0 0-1 0 0,0 0 0 0 0,0 0 1 0 0,0 0-1 0 0,-1 0 1 0 0,1 1-1 0 0,0 0 0 0 0,0 0 1 0 0,-1 0-1 0 0,1 0 0 0 0,0 1 25 0 0,1 0-7 0 0,0-1 0 0 0,0 0 0 0 0,0 0-1 0 0,0-1 1 0 0,1 0 0 0 0,-1 0 0 0 0,0 0 0 0 0,1 0-1 0 0,3-1 8 0 0,14 3 1 0 0,91 15-13 0 0,23 3-48 0 0,1 1-36 0 0,-53-6 96 0 0,-42-8 0 0 0,1-1 0 0 0,12-1 0 0 0,71 7 64 0 0,-112-11-64 0 0,2 1 0 0 0,0-1 0 0 0,10-1 0 0 0,44 2 73 0 0,12 4-73 0 0,-11-1 26 0 0,13-2-26 0 0,-16-2-111 0 0,-30 0 115 0 0,32-3-4 0 0,9 0 0 0 0,-56 0 0 0 0,52-6 0 0 0,46-1 0 0 0,-64 2 0 0 0,-16 2 0 0 0,4-3 0 0 0,8-1 60 0 0,39 1-60 0 0,-68 5 4 0 0,54-4-4 0 0,23-2 0 0 0,-10-5 0 0 0,-7-1 54 0 0,-83 14-50 0 0,5-1 7 0 0,0 0 1 0 0,0 0-1 0 0,0-1 0 0 0,-1 1 1 0 0,1-2-1 0 0,0 1 1 0 0,1-1-12 0 0,-1 1 14 0 0,0 1 0 0 0,0-1 1 0 0,0 2-1 0 0,0-1 0 0 0,1 1 0 0 0,-1 0 1 0 0,0 0-1 0 0,2 1-14 0 0,-2 0 1 0 0,0 0 1 0 0,-1-1-1 0 0,1 0 0 0 0,0 0 0 0 0,0-1 0 0 0,-1 0 1 0 0,1 0-1 0 0,-1 0 0 0 0,1-1 0 0 0,0 0-1 0 0,10-2 2 0 0,-14 4-11 0 0,0-1 0 0 0,-1 1 0 0 0,1-1 0 0 0,-1 1 1 0 0,1-1-1 0 0,-1 0 0 0 0,1 0 0 0 0,-1 0 0 0 0,0 0 0 0 0,1 0 0 0 0,0-1 9 0 0,2-20-40 0 0,-5 22 47 0 0,0-1 0 0 0,1 1 0 0 0,-1 0 0 0 0,0-1-1 0 0,0 1 1 0 0,0-1 0 0 0,0 1 0 0 0,0 0-1 0 0,0-1 1 0 0,0 1 0 0 0,0 0 0 0 0,0-1 0 0 0,0 1-1 0 0,-1-1 1 0 0,1 1 0 0 0,0 0 0 0 0,0-1-1 0 0,0 1 1 0 0,0 0 0 0 0,0-1 0 0 0,-1 1 0 0 0,1 0-1 0 0,0-1 1 0 0,0 1 0 0 0,-1 0-7 0 0,-1-5 166 0 0,0-6-15 0 0,2 11-162 0 0,0-1 0 0 0,-1 1 0 0 0,1 0 0 0 0,0-1 0 0 0,0 1 0 0 0,0-1 0 0 0,0 1 0 0 0,0-1 0 0 0,-1 1 0 0 0,1-1 0 0 0,0 1 0 0 0,0-1 0 0 0,0 1 0 0 0,0-1 0 0 0,1 1 0 0 0,-1-1 0 0 0,0 1 0 0 0,0-1 0 0 0,0 1 0 0 0,0-1 0 0 0,0 1 0 0 0,1-1 0 0 0,-1 1 0 0 0,0 0 0 0 0,0-1 0 0 0,1 1 0 0 0,-1-1 0 0 0,0 1 0 0 0,1-1 11 0 0,-1-13-152 0 0,1 8 152 0 0,-3 2 0 0 0,0 1 0 0 0,1 2 3 0 0,0 0 0 0 0,1 0-1 0 0,-1 1 1 0 0,0-1 0 0 0,0 0-1 0 0,0 1 1 0 0,0-1 0 0 0,0 1-1 0 0,0-1 1 0 0,0 1 0 0 0,0-1-1 0 0,0 1 1 0 0,-1 0-1 0 0,1 0 1 0 0,0-1 0 0 0,0 1-1 0 0,0 0 1 0 0,0 0 0 0 0,-1 0-3 0 0,-2 0 128 0 0,-2-2 21 0 0,-1 0 0 0 0,0 0 0 0 0,0 0 0 0 0,1-1-1 0 0,-1 0 1 0 0,-4-3-149 0 0,-44-15 182 0 0,32 13-136 0 0,0 1-1 0 0,-15-1-45 0 0,-13-5-63 0 0,-23-3-314 0 0,28 7-550 0 0,13 3-56 0 0,-4 3-44 0 0</inkml:trace>
  <inkml:trace contextRef="#ctx0" brushRef="#br2" timeOffset="16">1955 2935 2760 0 0,'0'0'359'0'0,"0"0"465"0"0,0 0 205 0 0,0 0 40 0 0,0 0-88 0 0,0 0-406 0 0,13-18 4228 0 0,-12 17-4773 0 0,0 0 42 0 0,-1 1-51 0 0,0 0 1 0 0,0 0-1 0 0,0 0 0 0 0,0-1 0 0 0,0 1 0 0 0,0 0 0 0 0,0 0 0 0 0,0 0 1 0 0,0 0-1 0 0,0-1 0 0 0,0 1 0 0 0,0 0 0 0 0,0 0 0 0 0,0 0 1 0 0,0-1-1 0 0,0 1 0 0 0,0 0 0 0 0,0 0 0 0 0,1 0 0 0 0,-1 0 0 0 0,0 0 1 0 0,0-1-1 0 0,0 1 0 0 0,0 0 0 0 0,0 0 0 0 0,0 0 0 0 0,1 0 0 0 0,-1 0 1 0 0,0 0-1 0 0,0 0 0 0 0,0 0 0 0 0,1-1 0 0 0,-1 1 0 0 0,0 0 0 0 0,0 0 1 0 0,0 0-1 0 0,0 0 0 0 0,1 0 0 0 0,-1 0 0 0 0,0 0 0 0 0,0 0 1 0 0,0 0-1 0 0,1 0 0 0 0,-1 0 0 0 0,0 0-21 0 0,10 0 1575 0 0,-10 0-1452 0 0,1 0 42 0 0,12 3 712 0 0,8 12-648 0 0,-17-13-152 0 0,0 0-1 0 0,0 1 1 0 0,-1-1 0 0 0,1 1-1 0 0,-1 0 1 0 0,0 0-1 0 0,3 3-76 0 0,34 49 960 0 0,-33-39-762 0 0,3 4 132 0 0,5 1-40 0 0,-9-12-203 0 0,1 0 1 0 0,0 0-1 0 0,0 0 1 0 0,1-1-1 0 0,8 7-87 0 0,94 63 329 0 0,-53-39-268 0 0,0 3 1 0 0,-3 2-1 0 0,19 22-61 0 0,-51-42 24 0 0,-1 2-1 0 0,0 2-23 0 0,-2-3 9 0 0,0 0-1 0 0,11 7-8 0 0,16 7 4 0 0,-34-29 16 0 0,1 0 0 0 0,-2 1 0 0 0,9 9-20 0 0,-2 1 51 0 0,1-1-1 0 0,1-1 1 0 0,0 0-1 0 0,2-2 0 0 0,16 11-50 0 0,-25-19-800 0 0,0 1-1 0 0,-1 0 0 0 0,0 0 1 0 0,4 7 800 0 0,-6-6-1345 0 0</inkml:trace>
  <inkml:trace contextRef="#ctx0" brushRef="#br2" timeOffset="17">3867 2890 2304 0 0,'0'0'101'0'0,"0"0"258"0"0,0 0 997 0 0,0 0 437 0 0,0 0 88 0 0,0 0-197 0 0,0 0-910 0 0,0 0-402 0 0,0 0-79 0 0,0 0 14 0 0,0 0 131 0 0,-1 9 1422 0 0,-2-5-1692 0 0,0 0 0 0 0,0 0 0 0 0,0 0 1 0 0,1 0-1 0 0,0 0 0 0 0,-1 1 0 0 0,1-1 0 0 0,1 1 0 0 0,-2 3-168 0 0,-13 26 827 0 0,-3-7-453 0 0,-2-1 0 0 0,-1-1 1 0 0,-1-1-1 0 0,-14 11-374 0 0,-38 41 312 0 0,52-53-77 0 0,0-1-1 0 0,-7 3-234 0 0,-21 21 201 0 0,30-27-2 0 0,-16 11-199 0 0,-13 10 187 0 0,24-18 118 0 0,-17 11-305 0 0,27-21 79 0 0,-3 1 7 0 0,-24 21 112 0 0,22-17-61 0 0,-2 0-1 0 0,-12 7-136 0 0,7-5 19 0 0,-8 8-19 0 0,-5 0 50 0 0,30-20-46 0 0,1-1-1 0 0,0 2 1 0 0,0 0-1 0 0,-2 2-3 0 0,-60 57 54 0 0,1-7 20 0 0,49-38-74 0 0,16-17 52 0 0,0 1-218 0 0,-4 0-5941 0 0,10-6 225 0 0</inkml:trace>
  <inkml:trace contextRef="#ctx0" brushRef="#br2" timeOffset="18">2906 3819 3680 0 0,'0'0'284'0'0,"2"13"2026"0"0,0-9 2620 0 0,-2-2-4752 0 0,0 0-1 0 0,1 0 1 0 0,-1-1 0 0 0,0 1 0 0 0,0 0 0 0 0,0 0 0 0 0,0-1 0 0 0,-1 1-1 0 0,1 0 1 0 0,0 0 0 0 0,-1-1 0 0 0,1 1 0 0 0,-1-1 0 0 0,0 1 0 0 0,0 0-1 0 0,1-1 1 0 0,-1 1 0 0 0,0-1 0 0 0,0 1 0 0 0,0-1 0 0 0,0 0 0 0 0,-1 1-178 0 0,-28 32 1464 0 0,27-31-1380 0 0,0 0 0 0 0,0-1 0 0 0,0 1-1 0 0,0-1 1 0 0,-1 1 0 0 0,1-1 0 0 0,-1-1 0 0 0,0 1 0 0 0,1 0 0 0 0,-1-1 0 0 0,0 0 0 0 0,0 0-1 0 0,-1 1-83 0 0,-13 3 200 0 0,14-3-179 0 0,0 0 0 0 0,0-1 0 0 0,-1 0 0 0 0,1 0 0 0 0,0 0-1 0 0,-5 0-20 0 0,8-2 7 0 0,-1 1 1 0 0,1 0-1 0 0,-1 0 0 0 0,1 0 0 0 0,0-1 0 0 0,-1 1 0 0 0,1-1 0 0 0,-1 1 0 0 0,1-1 0 0 0,0 0 0 0 0,-1 1 0 0 0,1-1 0 0 0,0 0 0 0 0,0 0 0 0 0,-1 0 0 0 0,1 0 0 0 0,0 0 0 0 0,0 0 0 0 0,0 0 0 0 0,0 0 0 0 0,0 0 0 0 0,0-2-7 0 0,0 2 4 0 0,1-1-1 0 0,-1 0 1 0 0,1 1-1 0 0,-1-1 1 0 0,1 1-1 0 0,0-1 1 0 0,-1 1-1 0 0,1-1 1 0 0,0 0-1 0 0,0 1 1 0 0,0-1-1 0 0,1 0 1 0 0,-1 1-1 0 0,0-1 1 0 0,0 1-1 0 0,1-1 1 0 0,-1 0-1 0 0,1 1 1 0 0,0-1-1 0 0,-1 1 1 0 0,1 0-1 0 0,0-1 1 0 0,0 0-4 0 0,3-4-38 0 0,0 0 1 0 0,0 0 0 0 0,1 0-1 0 0,2-3 38 0 0,-2 5-22 0 0,0 0 1 0 0,0 0-1 0 0,0 1 0 0 0,1-1 1 0 0,-1 1-1 0 0,1 1 0 0 0,0-1 0 0 0,-1 1 1 0 0,6-2 21 0 0,17-7 24 0 0,-26 10-37 0 0,-1 0-1 0 0,0 1 0 0 0,0 0 0 0 0,1-1 0 0 0,-1 1 1 0 0,0 0-1 0 0,1 0 0 0 0,-1 0 0 0 0,0 0 0 0 0,1 0 1 0 0,-1 0-1 0 0,0 0 0 0 0,1 0 0 0 0,0 1 14 0 0,10 0-348 0 0,-11-1 376 0 0,0 0 0 0 0,0 0 0 0 0,0 0 0 0 0,0 0-1 0 0,0 0 1 0 0,0 0 0 0 0,0 0 0 0 0,0 1 0 0 0,0-1 0 0 0,0 0-1 0 0,-1 1 1 0 0,1-1 0 0 0,0 0 0 0 0,0 1 0 0 0,0-1 0 0 0,-1 1 0 0 0,1 0-1 0 0,0-1 1 0 0,0 1 0 0 0,-1-1 0 0 0,1 1 0 0 0,0 0 0 0 0,-1 0 0 0 0,1-1-1 0 0,-1 1 1 0 0,1 0 0 0 0,-1 0 0 0 0,0 0 0 0 0,1 0 0 0 0,-1-1 0 0 0,0 1-1 0 0,1 0 1 0 0,-1 0 0 0 0,0 0 0 0 0,0 0 0 0 0,0 1-28 0 0,0 0 60 0 0,0 0-1 0 0,0 0 1 0 0,0 1 0 0 0,-1-1 0 0 0,1 0 0 0 0,-1 0-1 0 0,1 0 1 0 0,-1 0 0 0 0,0 0 0 0 0,0 0 0 0 0,0 0-1 0 0,0 0 1 0 0,0 0 0 0 0,0 0 0 0 0,0-1 0 0 0,-1 1-1 0 0,1 0 1 0 0,-1-1 0 0 0,1 1 0 0 0,-1-1 0 0 0,0 0 0 0 0,1 1-1 0 0,-1-1 1 0 0,0 0 0 0 0,0 0 0 0 0,0 0 0 0 0,0 0-1 0 0,-1 0-59 0 0,-4 1-24 0 0,5-1 33 0 0,1 0 0 0 0,0-1-1 0 0,-1 1 1 0 0,1-1 0 0 0,-1 1 0 0 0,1-1 0 0 0,0 0 0 0 0,-1 1 0 0 0,1-1 0 0 0,-1 0-1 0 0,1 0 1 0 0,-1 0 0 0 0,1 0 0 0 0,-1 0 0 0 0,1 0 0 0 0,-1-1 0 0 0,1 1 0 0 0,0 0-1 0 0,-1-1 1 0 0,1 1 0 0 0,0-1 0 0 0,-1 0 0 0 0,1 1 0 0 0,0-1 0 0 0,-1 0 0 0 0,1 0-1 0 0,0 0 1 0 0,-1-1-9 0 0,1 2-3 0 0,0-1 0 0 0,0 0 0 0 0,0 1 0 0 0,0-1-1 0 0,1 0 1 0 0,-1 0 0 0 0,0 0 0 0 0,0 0-1 0 0,1 0 1 0 0,-1 0 0 0 0,1 0 0 0 0,-1 0 0 0 0,1 0-1 0 0,-1 0 1 0 0,1 0 0 0 0,-1-1 3 0 0,1 0-9 0 0,1 0 0 0 0,-1 0 1 0 0,1 1-1 0 0,-1-1 0 0 0,1 0 1 0 0,-1 0-1 0 0,1 0 0 0 0,0 0 0 0 0,0 1 1 0 0,0-2 8 0 0,3-4-183 0 0,0 0 0 0 0,0 0 0 0 0,1 0 1 0 0,0 0-1 0 0,0 1 0 0 0,0 0 0 0 0,1 0 0 0 0,0 0 0 0 0,3-1 183 0 0,-5 3-108 0 0,1 1-1 0 0,-1 0 0 0 0,1 0 0 0 0,0 0 1 0 0,0 1-1 0 0,0 0 0 0 0,0 0 0 0 0,1 0 1 0 0,-1 0-1 0 0,0 1 0 0 0,1 0 0 0 0,-1 0 1 0 0,1 1-1 0 0,1-1 109 0 0,2 2-43 0 0,-3 1 32 0 0,0 2 31 0 0,-5-3 91 0 0,1 17 670 0 0,-3-15-724 0 0,0 0-1 0 0,0 0 0 0 0,0-1 1 0 0,-1 1-1 0 0,1 0 0 0 0,-1-1 0 0 0,0 1 1 0 0,1-1-1 0 0,-1 0 0 0 0,0 1 1 0 0,0-1-1 0 0,-1 0 0 0 0,1 0 0 0 0,0 0 1 0 0,-1-1-1 0 0,1 1 0 0 0,-1 0 0 0 0,0-1 1 0 0,1 0-1 0 0,-1 1 0 0 0,0-1 1 0 0,0 0-1 0 0,-3 0-56 0 0,-5 2 29 0 0,-1-1 0 0 0,0 0 0 0 0,0-1 0 0 0,0-1 0 0 0,-6 0-29 0 0,14 0-21 0 0,1-1-1 0 0,-1 1 0 0 0,0-1 1 0 0,0 0-1 0 0,0 0 0 0 0,0-1 1 0 0,1 1-1 0 0,-1-1 0 0 0,1 0 1 0 0,-1 1-1 0 0,1-2 0 0 0,-3-1 22 0 0,6 4-17 0 0,-1-1-1 0 0,1 1 0 0 0,-1 0 1 0 0,1-1-1 0 0,0 1 0 0 0,0-1 0 0 0,-1 1 1 0 0,1-1-1 0 0,0 1 0 0 0,0-1 0 0 0,-1 1 1 0 0,1-1-1 0 0,0 1 0 0 0,0-1 1 0 0,0 1-1 0 0,0-1 0 0 0,0 1 0 0 0,0-1 1 0 0,0 1-1 0 0,0-1 0 0 0,0 1 0 0 0,0-1 1 0 0,0 0-1 0 0,0 1 0 0 0,0-1 1 0 0,0 1-1 0 0,0-1 0 0 0,1 1 0 0 0,-1-1 1 0 0,0 1-1 0 0,0-1 0 0 0,1 1 0 0 0,-1-1 1 0 0,0 1-1 0 0,1 0 0 0 0,-1-1 1 0 0,0 1-1 0 0,1-1 0 0 0,-1 1 0 0 0,1 0 1 0 0,-1-1-1 0 0,0 1 0 0 0,1 0 0 0 0,-1 0 1 0 0,1-1-1 0 0,-1 1 0 0 0,1 0 18 0 0,2-2-156 0 0,0 0-1 0 0,1 0 1 0 0,-1 0-1 0 0,0 1 1 0 0,1-1-1 0 0,1 1 157 0 0,0 0-48 0 0,-1 0-1 0 0,1 0 0 0 0,-1 1 0 0 0,1-1 0 0 0,-1 1 0 0 0,1 0 0 0 0,-1 1 0 0 0,1-1 0 0 0,0 1 0 0 0,-1 0 0 0 0,1 0 0 0 0,-1 0 1 0 0,1 1 47 0 0,-3-2 2 0 0,-1 1 0 0 0,1 0 0 0 0,-1 0 0 0 0,0-1 0 0 0,1 1 0 0 0,-1 0 0 0 0,0 0 0 0 0,1 0 0 0 0,-1 0 0 0 0,0 1 0 0 0,0-1 0 0 0,0 0 0 0 0,0 0 0 0 0,0 1 0 0 0,0-1 0 0 0,-1 1 0 0 0,1-1 0 0 0,0 1 0 0 0,-1-1 0 0 0,1 2-1 0 0,1 1 56 0 0,-2-3 67 0 0,0 5 117 0 0,0-5-196 0 0,1 1 0 0 0,-1-1 0 0 0,0 0 0 0 0,0 1 0 0 0,-1-1-1 0 0,1 0 1 0 0,0 1 0 0 0,0-1 0 0 0,-1 0 0 0 0,1 1 0 0 0,0-1-1 0 0,-1 0 1 0 0,0 0 0 0 0,1 1 0 0 0,-1-1 0 0 0,0 0 0 0 0,1 0-1 0 0,-1 0-43 0 0,-2 4 63 0 0,-1-1 0 0 0,1 0 0 0 0,-1 0 0 0 0,1 0 0 0 0,-1-1 0 0 0,0 0 0 0 0,0 1 0 0 0,-1-1 0 0 0,1 0 0 0 0,-1-1 0 0 0,1 1 0 0 0,-1-1 0 0 0,0 0-1 0 0,0 0 1 0 0,-2 0-63 0 0,2 0 44 0 0,1-1-80 0 0,0 0-1 0 0,-1 1 1 0 0,1-1-1 0 0,0-1 1 0 0,0 1-1 0 0,0-1 1 0 0,-1 1-1 0 0,-1-1 37 0 0,-9 1-310 0 0,15-1 249 0 0,-1 1 0 0 0,0-1 0 0 0,0 0-1 0 0,0 0 1 0 0,1 0 0 0 0,-1 0 0 0 0,0 0 0 0 0,0 0 0 0 0,0 0-1 0 0,0 0 1 0 0,1 0 0 0 0,-1 0 0 0 0,0-1 0 0 0,0 1 0 0 0,0 0 61 0 0,-7-9-4676 0 0,5 3-748 0 0</inkml:trace>
  <inkml:trace contextRef="#ctx0" brushRef="#br2" timeOffset="19">1876 3822 3224 0 0,'0'0'391'0'0,"14"4"5104"0"0,-7-4-5069 0 0,-1 1 0 0 0,1-1 0 0 0,-1 0-1 0 0,1 0 1 0 0,-1 0 0 0 0,0-1-1 0 0,6-1-425 0 0,28-3 579 0 0,47 2 1107 0 0,2-4-1686 0 0,-14 1 385 0 0,-30 4-177 0 0,20-2 158 0 0,39-4 410 0 0,-83 7-690 0 0,-13 0-57 0 0,183-6 1083 0 0,-103-1-1046 0 0,139 2 502 0 0,-175 9-321 0 0,-31-2-97 0 0,0 0-1 0 0,0-1 0 0 0,2-2-149 0 0,23-1 653 0 0,42 3-653 0 0,-39 0 114 0 0,-11 3 13 0 0,-26-1-69 0 0,-1-1 0 0 0,0-1 0 0 0,4 0-58 0 0,123-8 369 0 0,-69 3-237 0 0,-12-1 183 0 0,24 3-315 0 0,-3-3 503 0 0,56 4-670 0 0,-3-4 236 0 0,-125 6-69 0 0,5 1 0 0 0,1-2 0 0 0,0 0 0 0 0,2-1 0 0 0,8 3 0 0 0,-19-1 0 0 0,0 1 0 0 0,-1-1 0 0 0,1 0 0 0 0,0 0 0 0 0,0 0 0 0 0,-1 0 0 0 0,1-1 0 0 0,0 0 0 0 0,4-1 16 0 0,6 1-28 0 0,14 2 222 0 0,-5-5-200 0 0,31 2-10 0 0,-48 2 0 0 0,0 0 0 0 0,0 1 0 0 0,0 0 0 0 0,0 0 0 0 0,5 1 0 0 0,1 1 0 0 0,6-3 0 0 0,2-1 0 0 0,-14 0 0 0 0,0 1 0 0 0,1 0 0 0 0,-1 0 0 0 0,1 0 0 0 0,4 2 0 0 0,-4-2 0 0 0,-7 0 0 0 0,5 0 0 0 0,21 0 0 0 0,-22 3 26 0 0,-2-1 15 0 0,12-1 30 0 0,-12-1 5 0 0,-1 0-4 0 0,10 22 173 0 0,-9-17-225 0 0,0 0 0 0 0,0 1 0 0 0,0-1 0 0 0,-1 1 0 0 0,0-1 0 0 0,0 5-20 0 0,-1 12-203 0 0,1-17 188 0 0,0 0 1 0 0,0-1-1 0 0,0 1 0 0 0,-1 0 1 0 0,0 0-1 0 0,0 1 15 0 0,-3 8 204 0 0,1 1-1 0 0,1-1 0 0 0,-1 4-203 0 0,3-11 142 0 0,-3 56 352 0 0,3-59-482 0 0,0 0 1 0 0,1 1 0 0 0,-1-1 0 0 0,1 0 0 0 0,0 0 0 0 0,0 2-13 0 0,0-2 15 0 0,0 0 1 0 0,0 0 0 0 0,0 0-1 0 0,-1 0 1 0 0,0 0 0 0 0,0 0-1 0 0,0 1-15 0 0,-2 13 40 0 0,-1 0 0 0 0,-3 10-40 0 0,5-24 7 0 0,0 0-1 0 0,1 0 0 0 0,-1 0 1 0 0,1 0-1 0 0,0 0 1 0 0,0 0-1 0 0,1 1 0 0 0,-1-1 1 0 0,1 0-1 0 0,0 0 1 0 0,0 0-1 0 0,0 0 0 0 0,1 1-6 0 0,-1-5 1 0 0,-1 3 4 0 0,0-1 0 0 0,1 0 0 0 0,-1 1 0 0 0,0-1 0 0 0,0 0 0 0 0,0 1 0 0 0,-1-1 0 0 0,1 1 0 0 0,0-1 0 0 0,-1 0 0 0 0,0 0 1 0 0,0 2-6 0 0,0-2-1 0 0,1 1 1 0 0,-1 0 0 0 0,0 0 0 0 0,1 0 0 0 0,0 0 0 0 0,0 0 0 0 0,0 0 0 0 0,0 1 0 0 0,1 5 5 0 0,0 2 51 0 0,0-1 0 0 0,1 0-1 0 0,0 0 1 0 0,1 0 0 0 0,0-1 0 0 0,2 5-56 0 0,-4-9-3 0 0,1 1 0 0 0,-1 0 0 0 0,0 0-1 0 0,0 0 1 0 0,-1 0 0 0 0,0 0 0 0 0,0 0-1 0 0,0 0 1 0 0,-1 0 0 0 0,-1 5 3 0 0,0 22-4 0 0,4-13 4 0 0,-1-17 0 0 0,-1 1 0 0 0,1 0 0 0 0,-1 0 0 0 0,0 0 0 0 0,0 0 0 0 0,-1 0 0 0 0,1 0 0 0 0,-2 6-8 0 0,1 0 0 0 0,1-1 0 0 0,-1 1 0 0 0,2 0 0 0 0,-1 0 0 0 0,1-1 0 0 0,1 1 0 0 0,0-1 0 0 0,1 4 8 0 0,1 20 0 0 0,-3-31 2 0 0,-1-1 0 0 0,0 0 0 0 0,1 0-1 0 0,-1 1 1 0 0,0-1 0 0 0,0 0 0 0 0,0 0 0 0 0,0 1-1 0 0,0-1 1 0 0,0 0 0 0 0,0 1 0 0 0,0-1 0 0 0,-1 0-1 0 0,1 0 1 0 0,-1 1 0 0 0,1-1 0 0 0,-1 0-1 0 0,1 0 1 0 0,-1 0 0 0 0,1 0 0 0 0,-1 0-2 0 0,0 1 2 0 0,0-1 0 0 0,1 0 0 0 0,-1 0-1 0 0,1 1 1 0 0,-1-1 0 0 0,1 0 0 0 0,-1 1 0 0 0,1-1 0 0 0,0 0 0 0 0,0 1 0 0 0,0-1-1 0 0,-1 1 1 0 0,1-1 0 0 0,1 1-2 0 0,-1-1 0 0 0,0 0 0 0 0,0 0 0 0 0,1 0 0 0 0,-1 0 0 0 0,1 0 0 0 0,-1 0 0 0 0,1 0 0 0 0,-1 0 0 0 0,1 0 0 0 0,0-1 0 0 0,-1 1 0 0 0,2 1 0 0 0,-2-2 0 0 0,1 1 0 0 0,-1-1 0 0 0,1 1 0 0 0,-1-1 0 0 0,1 1 0 0 0,-1-1 0 0 0,0 1 0 0 0,1-1 0 0 0,-1 1 0 0 0,0-1 0 0 0,1 1 0 0 0,-1-1 0 0 0,0 1 0 0 0,0 0 0 0 0,0-1 0 0 0,0 1 0 0 0,1 0 0 0 0,-1-1 0 0 0,0 1 0 0 0,0-1 0 0 0,0 1 0 0 0,0 0 0 0 0,0-1 0 0 0,-1 1 0 0 0,1 0 0 0 0,-5 8 0 0 0,5-8 0 0 0,-1 0 0 0 0,1-1 0 0 0,-1 1 0 0 0,1 0 0 0 0,0-1 0 0 0,-1 1 0 0 0,1 0 0 0 0,0-1 0 0 0,-1 1 0 0 0,1 0 0 0 0,0 0 0 0 0,0 0 0 0 0,0-1 0 0 0,0 1 0 0 0,0 0 0 0 0,0 0 0 0 0,0-1 0 0 0,0 1 0 0 0,0 0 0 0 0,0 0 0 0 0,0 0 0 0 0,0-1 0 0 0,1 1 0 0 0,-1 0 0 0 0,1 2 0 0 0,0 0 0 0 0,-1 1 0 0 0,1-1 0 0 0,-1 0 0 0 0,0 1 0 0 0,0-1 0 0 0,0 0 0 0 0,0 1 0 0 0,-1-1 0 0 0,1 0 0 0 0,-1 0 0 0 0,0 1 0 0 0,0-1 0 0 0,0 0 0 0 0,-1 3 0 0 0,1-5 0 0 0,1-1 0 0 0,0 1 0 0 0,0 0 0 0 0,-1 0 0 0 0,1 0 0 0 0,0-1 0 0 0,0 1 0 0 0,0 0 0 0 0,0 0 0 0 0,0 0 0 0 0,0-1 0 0 0,0 1 0 0 0,1 0 0 0 0,-1 0 0 0 0,0 0 0 0 0,0-1 0 0 0,1 1 0 0 0,-1 0 0 0 0,0 0 0 0 0,1-1 0 0 0,-1 1 0 0 0,1 0 0 0 0,-1-1 0 0 0,1 1 0 0 0,-1 0 0 0 0,1-1 0 0 0,-1 1 0 0 0,1-1 0 0 0,0 1 0 0 0,-1 0 0 0 0,1-1 0 0 0,0 1 0 0 0,0 0 0 0 0,-1 0 0 0 0,1 0 0 0 0,-1 0 0 0 0,1 0 0 0 0,-1 0 0 0 0,1 0 0 0 0,-1 0 0 0 0,1 0 0 0 0,-1 0 0 0 0,0 0 0 0 0,0 0 0 0 0,1 0 0 0 0,-1 0 0 0 0,0 0 0 0 0,0 1 0 0 0,-1 1 8 0 0,1-1-1 0 0,0 1 1 0 0,0 0-1 0 0,0 0 0 0 0,0-1 1 0 0,1 1-1 0 0,-1 0 1 0 0,1 0-1 0 0,0 2-7 0 0,1 0 0 0 0,-1 0-1 0 0,0 0 0 0 0,-1 0 1 0 0,1 1-1 0 0,-1 2 1 0 0,-3 11 0 0 0,3-18 0 0 0,0 0 0 0 0,0 0 0 0 0,0 0 0 0 0,0 0 0 0 0,1 0 0 0 0,-1 0 0 0 0,0 0 0 0 0,1 0 0 0 0,-1-1 0 0 0,1 1 0 0 0,-1 0 0 0 0,1 0 0 0 0,0 0 0 0 0,0 0 0 0 0,-1-1 0 0 0,0 1 0 0 0,1-1 0 0 0,-1 0 0 0 0,0 1 0 0 0,0-1 0 0 0,1 0 0 0 0,-1 1 0 0 0,0-1 0 0 0,0 0 0 0 0,0 1 0 0 0,1-1 0 0 0,-1 0 0 0 0,0 1 0 0 0,0-1 0 0 0,0 1 0 0 0,0-1 0 0 0,0 1 0 0 0,0-1 0 0 0,0 0 0 0 0,0 1 0 0 0,0-1 0 0 0,0 1 1 0 0,-1 0-1 0 0,0-1 1 0 0,1 1 0 0 0,-1 0 0 0 0,0-1 0 0 0,0 1-1 0 0,1 0 1 0 0,-1-1 0 0 0,0 1 0 0 0,0-1-1 0 0,0 0 1 0 0,0 1 0 0 0,0-1 0 0 0,0 0 0 0 0,0 1-1 0 0,0-1 0 0 0,0 0 62 0 0,-11 9-50 0 0,8-4-26 0 0,2-4 14 0 0,0 1 0 0 0,-1-1 0 0 0,1 1 0 0 0,0-1 0 0 0,0 0 0 0 0,-1 0 0 0 0,1 0 0 0 0,-1 0 0 0 0,1 0 0 0 0,-1-1 0 0 0,1 1 0 0 0,-1-1 0 0 0,0 1 0 0 0,1-1 0 0 0,-12 3 0 0 0,-4 2 0 0 0,-1-1 0 0 0,0 0 0 0 0,-4-1 0 0 0,-123 5 251 0 0,84-3-199 0 0,-20 1-267 0 0,55-3 150 0 0,0-1 0 0 0,-1-2 65 0 0,-29 2 2 0 0,-60 1-2 0 0,35-1 0 0 0,34 0 0 0 0,-42 2 0 0 0,-48-5 0 0 0,-114-3 0 0 0,-4 0 0 0 0,43-7 0 0 0,54-1 0 0 0,-128-7 0 0 0,206 15 0 0 0,-118-11 0 0 0,151 11 0 0 0,-12 1 0 0 0,-13-1 0 0 0,45 4 0 0 0,1 0 0 0 0,0 2 0 0 0,0 1 0 0 0,-24 6 0 0 0,32-5 0 0 0,-103 18 0 0 0,-61 1 0 0 0,120-20 0 0 0,1-3 0 0 0,-40-5 0 0 0,73 4 0 0 0,20 1 0 0 0,0 0 0 0 0,0-1 0 0 0,0 0 0 0 0,-5-2 0 0 0,-1 0 0 0 0,0 0 0 0 0,-7 1 0 0 0,-16-3 0 0 0,27 3 0 0 0,0 1 0 0 0,1 1 0 0 0,-1 0 0 0 0,0 0 0 0 0,0 1 0 0 0,-10 2 0 0 0,-11 1 0 0 0,28-4 0 0 0,0 1 0 0 0,0-1 0 0 0,0 0 0 0 0,1 0 0 0 0,-1 0 0 0 0,0 0 0 0 0,-1-1 0 0 0,-24-1 0 0 0,-18-2 0 0 0,40 3 0 0 0,3-3 0 0 0,4 3 0 0 0,0 0 0 0 0,-1 0 0 0 0,1 0 0 0 0,0 0 0 0 0,0 1 0 0 0,-1-1 0 0 0,1 0 0 0 0,0 0 0 0 0,-1 0 0 0 0,1 1 0 0 0,-1-1 0 0 0,1 0 0 0 0,-1 1 0 0 0,0-1 0 0 0,1 0 0 0 0,-1 1 0 0 0,1-1 0 0 0,-1 1 0 0 0,0-1 0 0 0,0 1 0 0 0,1-1 0 0 0,-2 1 0 0 0,2-1 0 0 0,0 1 0 0 0,-1 0 0 0 0,1 0 0 0 0,0 0 0 0 0,-1 0 0 0 0,1-1 0 0 0,0 1 0 0 0,0 0 0 0 0,-1 0 0 0 0,1-1 0 0 0,0 1 0 0 0,0 0 0 0 0,0 0 0 0 0,-1-1 0 0 0,1 1 0 0 0,0 0 0 0 0,0-1 0 0 0,0 1 0 0 0,0 0 0 0 0,0-1 0 0 0,0 1 0 0 0,-1 0 0 0 0,1 0 0 0 0,0-1 0 0 0,0 1 0 0 0,0 0 0 0 0,0-1 0 0 0,0 1 0 0 0,0 0 0 0 0,0-1 0 0 0,0 1 0 0 0,1 0 0 0 0,-1-1 0 0 0,0 1 0 0 0,0 0 0 0 0,0-1 0 0 0,0 1 0 0 0,0 0 0 0 0,1-1 0 0 0,-1 1 0 0 0,0-1 0 0 0,0 0 0 0 0,1 1 0 0 0,-1-1 0 0 0,0 1 0 0 0,0-1 0 0 0,0 0 0 0 0,0 1 0 0 0,0-1 0 0 0,0 1 0 0 0,0-1 0 0 0,0 0 0 0 0,0 1 0 0 0,0-1 0 0 0,0 0 0 0 0,0 1 0 0 0,-1-1 0 0 0,1 1 0 0 0,0-1 0 0 0,0 1 0 0 0,-1-1 0 0 0,1 0 0 0 0,0 1 0 0 0,-11-15 0 0 0,7 11 0 0 0,1 0 0 0 0,0 0 0 0 0,0-1 0 0 0,0 1 0 0 0,1-1 0 0 0,0 1 0 0 0,0-1 0 0 0,0 0 0 0 0,0 0 0 0 0,1 0 0 0 0,-1 0 0 0 0,1-2 0 0 0,-3-15 0 0 0,4 20 0 0 0,-1-1 0 0 0,0 0 0 0 0,1 0 0 0 0,0 0 0 0 0,-1 0 0 0 0,1 0 0 0 0,0 1 0 0 0,1-1 0 0 0,-1-2 0 0 0,0 1 0 0 0,0 0 0 0 0,0 0 0 0 0,-1 0 0 0 0,1 0 0 0 0,-1 0 0 0 0,0 0 0 0 0,0 0 0 0 0,-1 0 0 0 0,0-2 0 0 0,-1-3 0 0 0,2 6 0 0 0,1 0 0 0 0,0 0 0 0 0,0 0 0 0 0,0 0 0 0 0,0 0 0 0 0,0 0 0 0 0,0 0 0 0 0,1 0 0 0 0,-1 0 0 0 0,1 0 0 0 0,1-3 0 0 0,-1 2 0 0 0,0 1 0 0 0,0-1 0 0 0,-1 0 0 0 0,1 0 0 0 0,-1-4 0 0 0,-2-16 0 0 0,1 16 0 0 0,0 1 0 0 0,0 0 0 0 0,1-1 0 0 0,0 0 0 0 0,1-8 9 0 0,-1 0 0 0 0,-3-13-9 0 0,2 13 67 0 0,0 0 0 0 0,1-9-67 0 0,-1-23 66 0 0,0 37-66 0 0,1-1-1 0 0,0 1 1 0 0,0-1-1 0 0,2-3 1 0 0,0 4 27 0 0,0 0 0 0 0,-1 0-1 0 0,-1 0 1 0 0,0 0 0 0 0,0 0-1 0 0,-1-1-26 0 0,0 3 12 0 0,0 0 0 0 0,1 0 0 0 0,0 0 0 0 0,0 0-1 0 0,1 0 1 0 0,1 0 0 0 0,0-2-12 0 0,3-39-207 0 0,-2 11 91 0 0,-2 32 107 0 0,-1 1 0 0 0,0-1 0 0 0,-1 0 0 0 0,0 0 0 0 0,0 1 0 0 0,0-1 0 0 0,-1 0-1 0 0,-1-3 10 0 0,-6-32-52 0 0,8 33 33 0 0,-1-1 1 0 0,1 1-1 0 0,-1 0 0 0 0,-4-9 19 0 0,5 14-5 0 0,1 0 0 0 0,-1 1 0 0 0,1-1 0 0 0,-1 0 0 0 0,1 0 0 0 0,1 0 0 0 0,-1 0 0 0 0,0 0 0 0 0,2-4 5 0 0,0-16-19 0 0,7-16-47 0 0,-9 39 64 0 0,0 0 0 0 0,0 0 0 0 0,0 1 0 0 0,0-1 0 0 0,0 0 0 0 0,0 0 0 0 0,1 0 0 0 0,-1 1 0 0 0,0-1 0 0 0,0 0 0 0 0,1 0 0 0 0,-1 1-1 0 0,0-1 1 0 0,1 0 0 0 0,-1 1 0 0 0,1-1 0 0 0,-1 0 0 0 0,1 1 2 0 0,7-12-61 0 0,-7 11 49 0 0,-1 0 0 0 0,1 0 0 0 0,0 0 0 0 0,0 0 0 0 0,0 0-1 0 0,0 0 1 0 0,0 1 0 0 0,0-1 0 0 0,0 0 0 0 0,0 0 0 0 0,1 1 0 0 0,-1-1-1 0 0,0 0 1 0 0,0 1 0 0 0,1 0 0 0 0,-1-1 0 0 0,0 1 0 0 0,1 0 12 0 0,0-1-17 0 0,1 1 1 0 0,0-1-1 0 0,-1 1 1 0 0,1 0 0 0 0,0 0-1 0 0,0 0 1 0 0,-1 1-1 0 0,1-1 1 0 0,0 0 0 0 0,0 1-1 0 0,-1 0 1 0 0,1 0-1 0 0,1 0 17 0 0,11 3-16 0 0,-3-1 119 0 0,-1 0 0 0 0,0 0 0 0 0,6 4-103 0 0,-5-3 180 0 0,0 0-1 0 0,13 3-179 0 0,103 23 0 0 0,-105-27-12 0 0,0-1 0 0 0,0-1 0 0 0,0 0 1 0 0,10-3 11 0 0,12-3-1313 0 0,35-8 1313 0 0,-25 5 844 0 0,43-1-844 0 0,1 1-345 0 0,-10 2-436 0 0,-53 4 1341 0 0,154-4 546 0 0,-144 3-1106 0 0,0 3 0 0 0,0 1 0 0 0,29 6 0 0 0,-52-5 22 0 0,-1-1 0 0 0,1-1-1 0 0,18-2-21 0 0,21-1-941 0 0,-56 2 219 0 0,1 1 0 0 0,-1-1 0 0 0,1 0-1 0 0,0-1 1 0 0,-1 0 0 0 0,0 0-1 0 0,1 0 723 0 0,0-1-6483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6:38.40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21 0 18943 0 0,'-1'0'-54'0'0,"-14"2"1118"0"0,11 1-160 0 0,8 3-626 0 0,0-4 133 0 0,-1 0 0 0 0,1-1-1 0 0,-1 0 1 0 0,1 1 0 0 0,-1-2-1 0 0,1 1 1 0 0,0 0 0 0 0,-1-1-1 0 0,1 1 1 0 0,0-1 0 0 0,1 0-411 0 0,19 3 1449 0 0,-23-3-1431 0 0,0 1 0 0 0,0-1 1 0 0,0 0-1 0 0,0 0 0 0 0,1 0 1 0 0,-1 0-1 0 0,0 0 0 0 0,0 0 0 0 0,0 0 1 0 0,0 0-1 0 0,0 0 0 0 0,0-1 1 0 0,0 1-1 0 0,1 0 0 0 0,-1-1 0 0 0,0 1 1 0 0,0-1-1 0 0,0 1 0 0 0,0-1 1 0 0,0 0-1 0 0,0 0-18 0 0,2 5-153 0 0,-2-2-5646 0 0,-1-2-2183 0 0</inkml:trace>
  <inkml:trace contextRef="#ctx0" brushRef="#br0" timeOffset="319.881">111 125 13824 0 0,'8'11'629'0'0,"-11"-5"285"0"0,2-6-916 0 0,1 0-1 0 0,0 1 0 0 0,-1-1 0 0 0,1 1 0 0 0,0-1 0 0 0,-1 1 1 0 0,1-1-1 0 0,0 1 0 0 0,0-1 0 0 0,-1 1 0 0 0,1-1 1 0 0,0 1-1 0 0,0-1 0 0 0,0 1 0 0 0,0-1 0 0 0,0 1 1 0 0,-1 0 2 0 0,2-1 34 0 0,-1 1 1 0 0,1 0 0 0 0,-1 0-1 0 0,0 0 1 0 0,1-1 0 0 0,-1 1-1 0 0,1 0 1 0 0,0 0 0 0 0,-1-1 0 0 0,1 1-1 0 0,0 0 1 0 0,-1-1 0 0 0,1 1-1 0 0,0-1 1 0 0,-1 1 0 0 0,1-1 0 0 0,0 0-1 0 0,1 1-34 0 0,6 5 1107 0 0,-7-5-157 0 0,-1-1-17 0 0,0 0-104 0 0,13 8 1450 0 0,-11-6-2028 0 0,0 0-1 0 0,1 0 1 0 0,-1 0 0 0 0,1 0-1 0 0,0 0 1 0 0,0-1 0 0 0,0 1-1 0 0,0-1 1 0 0,0 0 0 0 0,0 1-1 0 0,0-2 1 0 0,0 1 0 0 0,0 0-1 0 0,3 0-250 0 0,-5-1-8 0 0,0 0 0 0 0,0 0 1 0 0,0 0-1 0 0,0 0 0 0 0,0 0 0 0 0,0 0 0 0 0,0 0 0 0 0,0 0 0 0 0,0 0 1 0 0,0-1-1 0 0,0 1 0 0 0,0 0 0 0 0,0-1 0 0 0,0 1 0 0 0,0 0 8 0 0,7 0-4024 0 0,10 5-3825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7:4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8896 0 0,'0'0'200'0'0,"0"0"33"0"0,0 0 14 0 0,1 1-172 0 0,-1-1 1 0 0,1 1 0 0 0,-1 0-1 0 0,1-1 1 0 0,0 1 0 0 0,-1 0 0 0 0,1 0-1 0 0,-1 0 1 0 0,0-1 0 0 0,1 1-1 0 0,-1 0 1 0 0,0 0 0 0 0,1 0-76 0 0,-2 8 403 0 0,1-8-274 0 0,0 1-1 0 0,-1-1 0 0 0,1 0 1 0 0,0 1-1 0 0,0-1 1 0 0,0 1-1 0 0,1-1 1 0 0,-1 0-1 0 0,0 1 1 0 0,1 0-129 0 0,5 33 2472 0 0,-6-33-2424 0 0,1 0 0 0 0,-1 0 1 0 0,0 0-1 0 0,0 0 1 0 0,1 0-1 0 0,-1 0 1 0 0,0 0-1 0 0,0 0 1 0 0,-1 0-49 0 0,1 0 21 0 0,0 0 1 0 0,0 1-1 0 0,0-1 1 0 0,0 0-1 0 0,0 0 1 0 0,1 0-1 0 0,-1 0 1 0 0,1 1-22 0 0,0 1 113 0 0,0 0 1 0 0,-1 1 0 0 0,1-1 0 0 0,-1 0 0 0 0,0 0 0 0 0,0 1 0 0 0,0-1 0 0 0,0 0 0 0 0,-1 0 0 0 0,0 0 0 0 0,0 1-114 0 0,1-4 1 0 0,0 0 1 0 0,0 0-1 0 0,0 0 1 0 0,0 0-1 0 0,1 0 1 0 0,-1 0-1 0 0,0 0 1 0 0,0 0-1 0 0,1 0 1 0 0,-1 0-1 0 0,0 0 1 0 0,1 0-1 0 0,-1 0 1 0 0,1 0-2 0 0,1 4 43 0 0,1-2-22 0 0,-3-2 11 0 0,0-1-80 0 0,1-2-15 0 0,0-1-1 0 0,-1 1 1 0 0,1 0-1 0 0,0 0 0 0 0,0 0 1 0 0,1 1-1 0 0,-1-1 1 0 0,0 0-1 0 0,1 0 1 0 0,-1 0-1 0 0,1 1 1 0 0,-1-1-1 0 0,1 1 0 0 0,0-1 1 0 0,0 1-1 0 0,-1 0 1 0 0,1 0-1 0 0,0 0 1 0 0,0 0-1 0 0,0 0 1 0 0,0 0-1 0 0,1 0 0 0 0,-1 1 1 0 0,2-1 63 0 0,0 1-32 0 0,-3 0 21 0 0,0 0-1 0 0,0 0 1 0 0,-1 1 0 0 0,1-1 0 0 0,0 0 0 0 0,-1 0-1 0 0,1 1 1 0 0,0-1 0 0 0,-1 0 0 0 0,1 1-1 0 0,0-1 1 0 0,-1 1 0 0 0,1-1 0 0 0,-1 1 0 0 0,1-1-1 0 0,-1 1 1 0 0,1 0 0 0 0,-1-1 0 0 0,1 1-1 0 0,-1-1 1 0 0,1 1 0 0 0,-1 0 11 0 0,8 16-40 0 0,-7-13 124 0 0,15 44 658 0 0,-15-45-682 0 0,0 1 1 0 0,-1 0-1 0 0,1 0 1 0 0,-1 0 0 0 0,0-1-1 0 0,0 1 1 0 0,0 0 0 0 0,0 0-1 0 0,-1 3-60 0 0,0 22 404 0 0,1-26-372 0 0,1-1 0 0 0,-1 1 0 0 0,0-1 1 0 0,0 1-1 0 0,0-1 0 0 0,0 0 0 0 0,0 1 1 0 0,-1-1-1 0 0,1 1 0 0 0,-1-1 0 0 0,1 0 0 0 0,-2 3-32 0 0,1-3 21 0 0,1 0-1 0 0,0 0 1 0 0,-1 1-1 0 0,1-1 1 0 0,0 0-1 0 0,0 0 1 0 0,0 1-1 0 0,0-1 1 0 0,1 1-21 0 0,-1-1 10 0 0,1 0 1 0 0,-1-1 0 0 0,0 1 0 0 0,0-1-1 0 0,0 1 1 0 0,0 0 0 0 0,0-1 0 0 0,0 1-1 0 0,-1-1 1 0 0,1 1 0 0 0,0-1 0 0 0,-1 1-1 0 0,1-1 1 0 0,-1 1 0 0 0,0 1-11 0 0,0-3 12 0 0,-1 8 69 0 0,2-7-9 0 0,0-1-3 0 0,0 0 11 0 0,0 0-6 0 0,0 0-122 0 0,6-9-1467 0 0,3 1 575 0 0,0 2-10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7:46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155 151 6992 0 0,'0'0'322'0'0,"0"0"-7"0"0,0-14-192 0 0,-6-6 831 0 0,5 17-558 0 0,-1 0-1 0 0,1-1 1 0 0,0 1 0 0 0,1-1 0 0 0,-1 1 0 0 0,1-1-1 0 0,-1 1 1 0 0,1-1 0 0 0,0 0 0 0 0,1-2-396 0 0,-1 5 45 0 0,0 0-1 0 0,0 1 1 0 0,1-1 0 0 0,-1 0 0 0 0,0 1 0 0 0,1-1 0 0 0,-1 0 0 0 0,0 1 0 0 0,1-1 0 0 0,-1 1 0 0 0,1-1 0 0 0,-1 1 0 0 0,1-1 0 0 0,-1 1-1 0 0,1-1 1 0 0,-1 1 0 0 0,1-1-45 0 0,0 1 39 0 0,-1-1-1 0 0,1 1 0 0 0,-1 0 1 0 0,1-1-1 0 0,-1 1 0 0 0,0-1 0 0 0,1 1 1 0 0,-1 0-1 0 0,0-1 0 0 0,1 1 1 0 0,-1-1-1 0 0,0 1 0 0 0,1-1 0 0 0,-1 1 1 0 0,0-1-1 0 0,0 0 0 0 0,0 1 1 0 0,0-1-1 0 0,1 1 0 0 0,-1-1 1 0 0,0 0-39 0 0,0 0 68 0 0,0 0 0 0 0,0 0 0 0 0,1 0 1 0 0,-1 0-1 0 0,0 0 0 0 0,1 0 1 0 0,-1 0-1 0 0,1 0 0 0 0,-1 0 1 0 0,1 1-1 0 0,-1-1 0 0 0,1 0 0 0 0,0 0 1 0 0,-1 0-1 0 0,1 1 0 0 0,0-1 1 0 0,0 0-1 0 0,0 0-68 0 0,-1 1 27 0 0,1 0 0 0 0,-1 0 0 0 0,1-1 0 0 0,-1 1-1 0 0,1-1 1 0 0,-1 1 0 0 0,1 0 0 0 0,-1-1 0 0 0,0 1 0 0 0,1-1 0 0 0,-1 1 0 0 0,0-1 0 0 0,1 1 0 0 0,-1-1 0 0 0,0 1 0 0 0,0-1 0 0 0,1 1 0 0 0,-1-1-1 0 0,0 0 1 0 0,0 1 0 0 0,0-1 0 0 0,0 1 0 0 0,0-1 0 0 0,0 0 0 0 0,0 1 0 0 0,0-1 0 0 0,0 1 0 0 0,0-1 0 0 0,0 0 0 0 0,0 1 0 0 0,0-1-27 0 0,-1 1 16 0 0,1-1 1 0 0,0 1 0 0 0,0 0-1 0 0,0-1 1 0 0,0 1 0 0 0,-1 0-1 0 0,1-1 1 0 0,0 1 0 0 0,0 0-1 0 0,0-1 1 0 0,0 1 0 0 0,0-1 0 0 0,0 1-1 0 0,0 0 1 0 0,0-1 0 0 0,0 1-1 0 0,0 0 1 0 0,0-1 0 0 0,0 1-1 0 0,0 0 1 0 0,0-1 0 0 0,1 1 0 0 0,-1-1-1 0 0,0 1 1 0 0,0 0 0 0 0,0-1-1 0 0,0 1 1 0 0,1 0 0 0 0,-1-1-17 0 0,3-8 2555 0 0,-8 10-1464 0 0,4 2-1059 0 0,-1-1 0 0 0,1 0 0 0 0,-1 1 1 0 0,1-1-1 0 0,0 1 0 0 0,0-1 0 0 0,0 1 0 0 0,0-1 0 0 0,0 1 0 0 0,0 0 0 0 0,1 0-32 0 0,-1 0 4 0 0,1-1 0 0 0,0 0 0 0 0,-1 0 0 0 0,0 0 0 0 0,1 1-1 0 0,-1-1 1 0 0,0 0 0 0 0,0 0 0 0 0,0 0 0 0 0,-1 0 0 0 0,1-1-1 0 0,0 1 1 0 0,-1 0 0 0 0,1 0 0 0 0,-1-1 0 0 0,1 1 0 0 0,-1-1-4 0 0,-13 18 18 0 0,0 12-18 0 0,-4 8 11 0 0,0-1 41 0 0,14-28-48 0 0,0 1 0 0 0,0-1 0 0 0,-2 2-4 0 0,2-6 8 0 0,1 1-1 0 0,0 0 1 0 0,0 0 0 0 0,1 1-1 0 0,-1-1 1 0 0,2 1-1 0 0,-2 4-7 0 0,-5 11 56 0 0,0 4 157 0 0,9-26-201 0 0,-1 1 0 0 0,1-1 0 0 0,0 1 0 0 0,0 0 0 0 0,0-1 0 0 0,0 1 0 0 0,0-1 0 0 0,0 1 0 0 0,1-1 0 0 0,-1 1 1 0 0,1-1-1 0 0,-1 1 0 0 0,1-1 0 0 0,-1 1 0 0 0,1-1 0 0 0,0 1-12 0 0,2 2 13 0 0,-3-3-20 0 0,1 0 1 0 0,0 1-1 0 0,0-1 0 0 0,-1 0 0 0 0,1 0 0 0 0,0 1 0 0 0,-1-1 0 0 0,1 0 0 0 0,-1 1 1 0 0,0-1-1 0 0,1 0 0 0 0,-1 1 0 0 0,0-1 0 0 0,0 2 7 0 0,0-2-9 0 0,0 0 0 0 0,0 0-1 0 0,-1 0 1 0 0,1 0 0 0 0,0 0 0 0 0,0 0 0 0 0,0 0-1 0 0,0 0 1 0 0,1 0 0 0 0,-1 0 0 0 0,0 0 0 0 0,0 0-1 0 0,1 0 1 0 0,-1 0 0 0 0,1 0 9 0 0,0 1-2 0 0,0-1 0 0 0,0 0 0 0 0,0 0 0 0 0,1 0 0 0 0,-1 0 0 0 0,1 0 0 0 0,-1 0 0 0 0,1 0 0 0 0,0 0 2 0 0,2 1 16 0 0,0 1 1 0 0,0-2-1 0 0,0 1 1 0 0,1-1-1 0 0,-1 1 1 0 0,1-1-1 0 0,-1 0 1 0 0,0-1-1 0 0,1 1 1 0 0,0-1-1 0 0,-1 0 1 0 0,1 0-1 0 0,-1 0 1 0 0,5-1-17 0 0,1-1 7 0 0,1-1 0 0 0,-1 0-1 0 0,1-1 1 0 0,-1 0 0 0 0,7-4-7 0 0,-5 2 0 0 0,-1-1 0 0 0,1 0 0 0 0,-1 0 0 0 0,-1-1 0 0 0,5-4 0 0 0,-9 6 0 0 0,0 0 0 0 0,0 0 0 0 0,-1 0 0 0 0,0 0 0 0 0,0-1 0 0 0,-1 0 0 0 0,1 0 0 0 0,-1-1 0 0 0,0-2 0 0 0,-2 6 0 0 0,1 0 0 0 0,-1-1 0 0 0,1 1 0 0 0,-1 0 0 0 0,1 0 0 0 0,1 1 0 0 0,-1-1 0 0 0,0 1 0 0 0,1-1 0 0 0,0 1 0 0 0,12-13 0 0 0,-16 16 2 0 0,1 0 0 0 0,-1-1 0 0 0,1 1 0 0 0,-1 0 0 0 0,0-1 0 0 0,1 1 0 0 0,-1 0 0 0 0,0-1 0 0 0,0 1 0 0 0,1-1 0 0 0,-1 1 0 0 0,0-1 0 0 0,0 1 0 0 0,1-1 0 0 0,-1 1 0 0 0,0-1 0 0 0,0 1 0 0 0,0-1 0 0 0,0 1 0 0 0,0-1 0 0 0,0 1 0 0 0,0-1 0 0 0,0 1 0 0 0,0-1 0 0 0,0 1 0 0 0,0-1 0 0 0,0 1 0 0 0,0-1 0 0 0,-1 1 0 0 0,1-1 0 0 0,0 1 0 0 0,0-1 0 0 0,0 1 0 0 0,-1-1 0 0 0,1 1 0 0 0,0 0 0 0 0,-1-1 0 0 0,1 1 0 0 0,0-1 0 0 0,-1 1 0 0 0,1 0 0 0 0,0-1 0 0 0,-1 1 0 0 0,1 0 0 0 0,-1 0 0 0 0,1-1 0 0 0,-1 1 0 0 0,1 0 0 0 0,-1 0 0 0 0,1-1 0 0 0,-1 1 0 0 0,1 0 0 0 0,-1 0 0 0 0,1 0 0 0 0,-1 0 0 0 0,1 0 0 0 0,-1 0-2 0 0,-3-1 43 0 0,1 0-1 0 0,-1 0 1 0 0,0 1-1 0 0,0-1 1 0 0,0 1 0 0 0,-3 0-43 0 0,6 0-12 0 0,0 0-1 0 0,0 0 1 0 0,0 1 0 0 0,0-1 0 0 0,0 0 0 0 0,0 0 0 0 0,0 1 0 0 0,0-1 0 0 0,0 1-1 0 0,0-1 1 0 0,0 1 0 0 0,1-1 0 0 0,-1 1 0 0 0,0-1 0 0 0,0 1 0 0 0,0 0 0 0 0,1 0-1 0 0,-1-1 1 0 0,0 1 0 0 0,1 0 0 0 0,-1 0 0 0 0,1 0 0 0 0,-1 0 0 0 0,0 0 12 0 0,-11 12-31 0 0,10-11 31 0 0,1-1 0 0 0,-1 0 0 0 0,1 0 0 0 0,-1 0 0 0 0,1 0 0 0 0,-1 1 0 0 0,1-1 0 0 0,0 0 0 0 0,0 1 0 0 0,0-1 0 0 0,-1 1 0 0 0,2 0 0 0 0,-1-1 0 0 0,0 1 0 0 0,0 0 0 0 0,0-1 0 0 0,1 1 0 0 0,-1 0 0 0 0,0 1 0 0 0,1-1 0 0 0,-1 1 0 0 0,0-1-1 0 0,0 0 1 0 0,-1 1 0 0 0,1-1-1 0 0,0 0 1 0 0,-1 0 0 0 0,1 0-1 0 0,-1 0 1 0 0,1 0 6 0 0,-1-1-1 0 0,1 1 1 0 0,0 0-1 0 0,0-1 1 0 0,0 1-1 0 0,0 0 0 0 0,0 0 1 0 0,0 0-1 0 0,1-1 1 0 0,-1 1-1 0 0,0 0 1 0 0,1 0-1 0 0,0 0 1 0 0,-1 0-1 0 0,1 1-5 0 0,0 1 43 0 0,-1 0 0 0 0,1 0 0 0 0,-1 0 0 0 0,0 0 0 0 0,0 0 1 0 0,0 0-1 0 0,-1 1-43 0 0,-5 21 43 0 0,6-21-44 0 0,1-3 1 0 0,-1 0 0 0 0,1 0-1 0 0,-1-1 1 0 0,1 1-1 0 0,0 0 1 0 0,0 0-1 0 0,0 0 1 0 0,0 0-1 0 0,1 0 1 0 0,-1 0-1 0 0,0 0 1 0 0,1-1-1 0 0,-1 1 1 0 0,1 0-1 0 0,0 0 1 0 0,-1 0-1 0 0,1-1 1 0 0,0 1-1 0 0,0 0 1 0 0,0-1-1 0 0,0 1 1 0 0,0-1-1 0 0,2 2 1 0 0,-1 5-173 0 0,0-6 156 0 0,0 0 1 0 0,0-1-1 0 0,0 1 1 0 0,0-1-1 0 0,0 1 1 0 0,0-1-1 0 0,0 0 1 0 0,0 0-1 0 0,1 0 1 0 0,-1 0-1 0 0,0-1 1 0 0,1 1-1 0 0,-1 0 1 0 0,0-1-1 0 0,2 0 17 0 0,38 3 9 0 0,-39-3-8 0 0,1 0 0 0 0,0 0 0 0 0,-1 0-1 0 0,1-1 1 0 0,0 0 0 0 0,-1 1 0 0 0,1-1 0 0 0,-1-1-1 0 0,1 1 1 0 0,-1 0 0 0 0,0-1 0 0 0,0 0-1 0 0,1 0 1 0 0,-1 0 0 0 0,0 0 0 0 0,-1 0-1 0 0,1-1 1 0 0,0 1 0 0 0,-1-1 0 0 0,1 0 0 0 0,-1 1-1 0 0,0-1 1 0 0,0 0 0 0 0,0-1 0 0 0,0 1-1 0 0,0-1 0 0 0,8-11 99 0 0,1 1-1 0 0,0 1 0 0 0,0 0 1 0 0,13-10-99 0 0,-13 12-222 0 0,1-7 52 0 0,-10 15 161 0 0,-1 0-1 0 0,1 1 1 0 0,0-1 0 0 0,0 1-1 0 0,0-1 1 0 0,0 1-1 0 0,1-1 10 0 0,7-5-12 0 0,-10 8 12 0 0,0 0 0 0 0,0 0 0 0 0,1-1 0 0 0,-1 1 0 0 0,0 0 0 0 0,0 0 0 0 0,0 0 0 0 0,1 0 0 0 0,-1 0 0 0 0,0-1 0 0 0,0 1 0 0 0,0 0 0 0 0,1 0 0 0 0,-1 0 0 0 0,0-1 0 0 0,0 1 0 0 0,0 0 0 0 0,0 0 0 0 0,0 0 0 0 0,0-1 0 0 0,1 1 0 0 0,-1 0 0 0 0,0 0 0 0 0,0-1 0 0 0,0 1 0 0 0,0 0 0 0 0,0 0 0 0 0,0-1 0 0 0,0 1 0 0 0,0 0 0 0 0,0 0 0 0 0,0-1 0 0 0,0 1 0 0 0,0 0 0 0 0,0 0 0 0 0,0-1 0 0 0,0 1 0 0 0,-1 0 0 0 0,1 0 0 0 0,0-1 0 0 0,0 1 0 0 0,0 0 0 0 0,0 0 0 0 0,0 0 0 0 0,-1-1 0 0 0,1 1 0 0 0,0 0 0 0 0,-5-1 0 0 0,5 1 0 0 0,0 0 1 0 0,0 0-1 0 0,-1-1 0 0 0,1 1 0 0 0,0 0 0 0 0,0 0 0 0 0,0 0 0 0 0,-1 0 0 0 0,1 0 1 0 0,0 0-1 0 0,0 0 0 0 0,0 0 0 0 0,-1 0 0 0 0,1 0 0 0 0,0 0 0 0 0,0 0 1 0 0,-1 0-1 0 0,1 0 0 0 0,0 0 0 0 0,0 0 0 0 0,0 1 0 0 0,-1-1 0 0 0,1 0 0 0 0,0 0 1 0 0,0 0-1 0 0,0 0 0 0 0,0 0 0 0 0,-1 0 0 0 0,1 0 0 0 0,0 1 0 0 0,0-1 0 0 0,0 0 1 0 0,0 0-1 0 0,-1 0 0 0 0,1 1 0 0 0,3 7-120 0 0,12 13-56 0 0,-12-16 286 0 0,7 11 56 0 0,-9-13-163 0 0,1 1-1 0 0,0-1 1 0 0,0 0-1 0 0,0 0 1 0 0,0 0 0 0 0,0-1-1 0 0,0 1 1 0 0,1 0-1 0 0,1 0-2 0 0,-1-1 2 0 0,-2-1-2 0 0,-1-1 1 0 0,1 1 0 0 0,0-1-1 0 0,-1 1 1 0 0,1 0 0 0 0,0-1 0 0 0,-1 1-1 0 0,1 0 1 0 0,-1 0 0 0 0,1-1 0 0 0,-1 1-1 0 0,0 0 1 0 0,1 0 0 0 0,-1 0 0 0 0,0-1-1 0 0,1 1 1 0 0,-1 0 0 0 0,0 0 0 0 0,0 0-1 0 0,0 1 0 0 0,1-1 80 0 0,-1-1-16 0 0,1 0-57 0 0,0-1 0 0 0,-1 1-1 0 0,1 0 1 0 0,0-1 0 0 0,-1 1-1 0 0,1-1 1 0 0,-1 1-1 0 0,1-1 1 0 0,0 1 0 0 0,-1-1-1 0 0,1 1 1 0 0,-1-1 0 0 0,1 1-1 0 0,-1-1 1 0 0,0 0 0 0 0,1 1-1 0 0,-1-1 1 0 0,0 0-1 0 0,1 1 1 0 0,-1-1 0 0 0,0 0-1 0 0,0 0 1 0 0,1 1-7 0 0,0-3 55 0 0,11-17-16 0 0,-8 14-151 0 0,1 0-1 0 0,-2 0 1 0 0,4-7 112 0 0,40-78-22 0 0,-47 91 22 0 0,0-1 0 0 0,0 0 0 0 0,1 1 0 0 0,-1-1 0 0 0,0 1 0 0 0,1-1 0 0 0,-1 0 0 0 0,1 1 0 0 0,-1-1 0 0 0,1 1 0 0 0,-1-1 0 0 0,1 1 0 0 0,-1-1 0 0 0,1 1 0 0 0,-1 0 0 0 0,1-1 0 0 0,0 1 0 0 0,-1 0 0 0 0,1-1 0 0 0,-1 1 0 0 0,1 0 0 0 0,0 0 0 0 0,0 0 0 0 0,-1-1 0 0 0,1 1 0 0 0,0 0 0 0 0,-1 0 0 0 0,1 0 0 0 0,0 0 0 0 0,-1 0 0 0 0,1 0 0 0 0,0 1 0 0 0,0-1 0 0 0,20 8 0 0 0,-17-6 0 0 0,-2 0 0 0 0,1 0 0 0 0,-1-1 0 0 0,0 1 0 0 0,0 0 0 0 0,0 0 0 0 0,0 0 0 0 0,0 1 0 0 0,0-1 0 0 0,0 0 0 0 0,-1 1 0 0 0,1-1 0 0 0,-1 1 0 0 0,0-1-1 0 0,0 1 1 0 0,0 0 0 0 0,1 2 0 0 0,1 8 3 0 0,1 0 0 0 0,-2 0 0 0 0,0 2-3 0 0,0-4 8 0 0,-2-9 26 0 0,0 1 0 0 0,0-1-1 0 0,0 1 1 0 0,0-1-1 0 0,-1 1 1 0 0,1 0 0 0 0,-1-1-1 0 0,0 0 1 0 0,0 2-34 0 0,1-2 21 0 0,-1 1 1 0 0,0-1-1 0 0,1 1 1 0 0,-1-1-1 0 0,1 1 1 0 0,0-1-1 0 0,0 1 1 0 0,0-1-1 0 0,0 2-21 0 0,3 10-3 0 0,-2-11-3 0 0,0 0-1 0 0,0 0 0 0 0,0 0 1 0 0,0 1-1 0 0,-1-1 0 0 0,1 0 1 0 0,-1 1-1 0 0,0-1 1 0 0,0 0-1 0 0,-1 0 0 0 0,1 2 7 0 0,-6-4-139 0 0,4-1-5032 0 0,2 0 3414 0 0</inkml:trace>
  <inkml:trace contextRef="#ctx0" brushRef="#br0" timeOffset="1">991 182 7832 0 0,'27'-8'602'0'0,"-31"5"-332"0"0,-9-2 1151 0 0,7 3-110 0 0,1 0-1 0 0,-1 1 1 0 0,0 0 0 0 0,-4 0-1311 0 0,1 1 416 0 0,1 1 0 0 0,-1 0 1 0 0,1 0-1 0 0,-3 1-416 0 0,7-1 116 0 0,1 0 0 0 0,0 0-1 0 0,-1 0 1 0 0,1 0 0 0 0,0 1 0 0 0,-1 0-1 0 0,1-1 1 0 0,0 1 0 0 0,0 0-1 0 0,1 0 1 0 0,-3 3-116 0 0,4-5 31 0 0,1 1-1 0 0,-1 0 0 0 0,1 0 1 0 0,-1 0-1 0 0,1 0 1 0 0,0-1-1 0 0,-1 1 0 0 0,1 0 1 0 0,0 0-1 0 0,0 0 1 0 0,0 0-1 0 0,-1 0 0 0 0,1 0 1 0 0,0 0-1 0 0,1 0 1 0 0,-1 0-1 0 0,0-1 0 0 0,0 1 1 0 0,0 0-1 0 0,0 0 1 0 0,1 0-1 0 0,-1 0 0 0 0,0 0 1 0 0,1 0-1 0 0,-1 0-30 0 0,3 11-528 0 0,-3-10 455 0 0,0 0 1 0 0,0 0-1 0 0,0 0 0 0 0,0 0 1 0 0,1 0-1 0 0,-1 0 0 0 0,1 0 0 0 0,-1 0 1 0 0,1 0-1 0 0,0 0 0 0 0,0 0 1 0 0,0-1-1 0 0,0 1 0 0 0,0 0 0 0 0,0 0 73 0 0,0-1-2 0 0,1 1 0 0 0,-2 1 0 0 0,1-1 0 0 0,0 0-1 0 0,0 0 1 0 0,-1 0 0 0 0,1 0 0 0 0,0 2 2 0 0,-1-3 0 0 0,0 1 0 0 0,0 0 0 0 0,1-1 0 0 0,-1 1 0 0 0,1-1 1 0 0,0 1-1 0 0,-1 0 0 0 0,1-1 0 0 0,0 1 0 0 0,0-1 0 0 0,0 0 0 0 0,0 1 0 0 0,0-1 0 0 0,0 0 0 0 0,1 1 0 0 0,2 2-16 0 0,6 5 339 0 0,0 1 1 0 0,8 10-324 0 0,-16-17 97 0 0,0 0 0 0 0,0 0 0 0 0,0 0 0 0 0,0 0 0 0 0,0 0 0 0 0,-1 0 0 0 0,1 1-1 0 0,-1-1 1 0 0,0 0 0 0 0,0 1 0 0 0,0-1 0 0 0,-1 1 0 0 0,1 3-97 0 0,-1-5 83 0 0,-1-1 0 0 0,1 1-1 0 0,-1-1 1 0 0,1 1 0 0 0,-1-1-1 0 0,1 1 1 0 0,-1-1 0 0 0,0 0 0 0 0,0 1-1 0 0,0-1 1 0 0,0 0 0 0 0,0 1-1 0 0,0-1 1 0 0,0 0 0 0 0,0 0 0 0 0,-1 0-1 0 0,1 0-82 0 0,-13 9-657 0 0,2-2-4420 0 0,0-3-1357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7:46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22 15664 0 0,'0'0'1206'0'0,"0"0"-710"0"0,3 15 1396 0 0,-2 2-1844 0 0,1-1-1 0 0,-2 1 0 0 0,0 0 1 0 0,-1-1-1 0 0,-1 6-47 0 0,-13 99 1976 0 0,10-73-1976 0 0,3-22 0 0 0,-1 1 0 0 0,-3 8 0 0 0,3-14 0 0 0,3-17 0 0 0,-1 0 0 0 0,0 0 0 0 0,1 0 0 0 0,-1 0 0 0 0,-1 0 0 0 0,1 0 0 0 0,0 0 0 0 0,-2 2 0 0 0,1-2 197 0 0,-4 8-2486 0 0,1-8-4737 0 0,0-4 1665 0 0</inkml:trace>
  <inkml:trace contextRef="#ctx0" brushRef="#br0" timeOffset="1">22 117 13824 0 0,'2'-2'127'0'0,"0"1"1"0"0,-1-1 0 0 0,1 0-1 0 0,-1 0 1 0 0,1 1 0 0 0,-1-1-1 0 0,0 0 1 0 0,1-1-128 0 0,10-14 479 0 0,-8 14-444 0 0,-1 1 0 0 0,0 0 0 0 0,1-1 0 0 0,-1 1 0 0 0,1 1 0 0 0,0-1 0 0 0,-1 0 0 0 0,1 1 0 0 0,0 0 0 0 0,4-1-35 0 0,42-4 1536 0 0,-44 6-1428 0 0,1-1 0 0 0,0 1-1 0 0,-1 1 1 0 0,1 0 0 0 0,-1 0 0 0 0,1 0 0 0 0,-1 0-1 0 0,1 1 1 0 0,-1 0 0 0 0,0 1 0 0 0,0-1 0 0 0,0 1-1 0 0,0 0 1 0 0,0 1 0 0 0,-1-1 0 0 0,0 1-1 0 0,1 0 1 0 0,-1 1 0 0 0,3 3-108 0 0,-4-3 30 0 0,0 0 0 0 0,0 0 0 0 0,-1 0 0 0 0,0 1 0 0 0,0-1 0 0 0,1 3-30 0 0,-4-6-1 0 0,1 0 0 0 0,0 0 1 0 0,-1 0-1 0 0,0 0 0 0 0,1 0 1 0 0,-1 0-1 0 0,0 0 0 0 0,0 0 0 0 0,0 0 1 0 0,0 0-1 0 0,-1 0 0 0 0,1 0 1 0 0,-1 0-1 0 0,1 0 0 0 0,-1 0 1 0 0,1 0-1 0 0,-1 0 0 0 0,0 0 1 0 0,0-1-1 0 0,0 1 0 0 0,-1 1 1 0 0,-5 7 85 0 0,0-2 0 0 0,0 1-1 0 0,0-1 1 0 0,-1 0-1 0 0,-1-1 1 0 0,1 1 0 0 0,-1-2-1 0 0,0 1 1 0 0,-1-1-1 0 0,1-1 1 0 0,-4 2-85 0 0,-6 3-300 0 0,-1-1-1 0 0,0-1 1 0 0,0-1-1 0 0,-1-1 1 0 0,1 0-1 0 0,-10 0 301 0 0,28-5-385 0 0,-1-1 0 0 0,1 0-1 0 0,-1 0 1 0 0,0 0 0 0 0,1 0 0 0 0,-1 0-1 0 0,1-1 1 0 0,-1 1 0 0 0,1-1-1 0 0,-3 0 386 0 0,4 0-1524 0 0,1 1-10 0 0</inkml:trace>
  <inkml:trace contextRef="#ctx0" brushRef="#br0" timeOffset="2">372 419 10136 0 0,'9'12'1078'0'0,"10"25"-130"0"0,-18-37-438 0 0,-1 0 2 0 0,0 0 0 0 0,0 0 0 0 0,0 0 0 0 0,0 0 0 0 0,0 0 0 0 0,0 0 0 0 0,0 0-1 0 0,0 0 1 0 0,-1 0-449 0 0,1 0-1 0 0,0 0 1 0 0,-1-1-1 0 0,1 1 1 0 0,0 0-1 0 0,0 0 1 0 0,-1-1 0 0 0,1 1-1 0 0,0 0 1 0 0,0-1-1 0 0,0 1 1 0 0,-1 0-1 0 0,1-1 1 0 0,0 1-1 0 0,0-1 1 0 0,0 1-1 0 0,0 0 1 0 0,0-1-1 0 0,0 1 1 0 0,0 0-1 0 0,0-1 1 0 0,0 1-1 0 0,0-1 1 0 0,0 1-1 0 0,0 0 1 0 0,0-1-63 0 0,0-14 409 0 0,0 11-316 0 0,-1-20-81 0 0,2-21 923 0 0,-1 43-868 0 0,3-39 283 0 0,3-1 0 0 0,1 1 0 0 0,3-4-350 0 0,-7 33 0 0 0,-2 6 0 0 0,1 0 0 0 0,0 0 0 0 0,0 0 0 0 0,1 0 0 0 0,-1 0 0 0 0,4-5 0 0 0,-2 4 0 0 0,2-4 0 0 0,-4 10 0 0 0,0 0 0 0 0,-1 0 0 0 0,1 0 0 0 0,0 0 0 0 0,-1 0 0 0 0,1 1 0 0 0,0-1 0 0 0,0 1 0 0 0,0-1 0 0 0,-1 1 0 0 0,1 0 0 0 0,0 0 0 0 0,0 0 0 0 0,0 0 0 0 0,0 0 0 0 0,-1 0 0 0 0,1 0 0 0 0,0 0 0 0 0,0 1 0 0 0,-1-1 0 0 0,1 1 0 0 0,0-1 0 0 0,0 1 0 0 0,-1 0 0 0 0,1 0 0 0 0,-1 0 0 0 0,1-1 0 0 0,-1 2 0 0 0,1-1 0 0 0,-1 0 0 0 0,0 0 0 0 0,1 0 0 0 0,-1 1 0 0 0,0-1 0 0 0,1 1 0 0 0,3 6 0 0 0,1-1 0 0 0,-1 1 0 0 0,0 1 0 0 0,0 0 0 0 0,2 3 0 0 0,-3-4 0 0 0,-1 0 0 0 0,1 1 0 0 0,-2-1 0 0 0,1 0 0 0 0,0 2 0 0 0,-1-1 0 0 0,0-1 0 0 0,1 1 0 0 0,1-1 0 0 0,3 8 0 0 0,6 12 0 0 0,-13-28 7 0 0,0 1 0 0 0,0-1-1 0 0,0 0 1 0 0,0 1-1 0 0,0-1 1 0 0,0 1 0 0 0,0-1-1 0 0,1 0 1 0 0,-1 1-1 0 0,0-1 1 0 0,0 0 0 0 0,1 1-1 0 0,-1-1 1 0 0,0 0-1 0 0,0 1 1 0 0,1-1 0 0 0,-1 0-1 0 0,0 0 1 0 0,1 1-1 0 0,-1-1 1 0 0,0 0-1 0 0,1 0 1 0 0,-1 0 0 0 0,0 1-1 0 0,1-1 1 0 0,-1 0-1 0 0,0 0 1 0 0,1 0 0 0 0,-1 0-1 0 0,1 0 1 0 0,-1 0-1 0 0,0 0 1 0 0,1 0 0 0 0,-1 0-1 0 0,1 0 1 0 0,-1 0-1 0 0,0 0 1 0 0,1 0 0 0 0,-1 0-1 0 0,1 0 1 0 0,-1 0-1 0 0,0 0 1 0 0,1-1 0 0 0,-1 1-7 0 0,8-8 640 0 0,3-10-37 0 0,0-1 1 0 0,1-7-604 0 0,-2 5-190 0 0,1 1 1 0 0,1-2 189 0 0,-8 16-189 0 0,0 0 0 0 0,1 1-1 0 0,-1 0 1 0 0,1-1 0 0 0,0 1 0 0 0,0 1 0 0 0,0-1 0 0 0,1 1-1 0 0,0 0 190 0 0,-5 3-6 0 0,1 0-1 0 0,0 0 0 0 0,0 0 0 0 0,-1 1 0 0 0,1-1 0 0 0,0 1 1 0 0,0-1-1 0 0,0 1 0 0 0,-1-1 0 0 0,1 1 0 0 0,0 0 1 0 0,0 0-1 0 0,0 0 0 0 0,0 0 0 0 0,0 0 0 0 0,0 0 1 0 0,0 1-1 0 0,1 0 7 0 0,0 0 31 0 0,0 0 0 0 0,0 0 0 0 0,0 1-1 0 0,0-1 1 0 0,0 1 0 0 0,0 0 0 0 0,-1 0 0 0 0,1 0 0 0 0,-1 0 0 0 0,2 2-31 0 0,1 1 179 0 0,-1 0 0 0 0,0 0 0 0 0,0 0 0 0 0,-1 1 0 0 0,1-1 0 0 0,-1 1-1 0 0,0 0 1 0 0,-1 0 0 0 0,0 0 0 0 0,2 6-179 0 0,1 35 16 0 0,-4-21-16 0 0,-1-19-2 0 0,0-1 0 0 0,0 1 0 0 0,-1 0 0 0 0,-1 5 2 0 0,-1 18 451 0 0,1-14 71 0 0,1-12-322 0 0,0 1 1 0 0,0 0 0 0 0,0 0 0 0 0,1-1-1 0 0,0 5-200 0 0,0-7-321 0 0,0-2-154 0 0,13-9-1901 0 0,9-13-223 0 0,-14 12 1144 0 0,11-10-5366 0 0</inkml:trace>
  <inkml:trace contextRef="#ctx0" brushRef="#br0" timeOffset="3">1196 34 15664 0 0,'0'0'356'0'0,"0"0"49"0"0,1 14 539 0 0,12 14-859 0 0,-12-24-8 0 0,0-1 84 0 0,0 0-1 0 0,-1 1 1 0 0,1-1-1 0 0,1 0 1 0 0,-1 1-1 0 0,0-1 1 0 0,1 0-1 0 0,2 3-160 0 0,-2-2 60 0 0,0 2-1 0 0,1-1 0 0 0,-1 0 0 0 0,-1 0 0 0 0,1 1 1 0 0,-1-1-1 0 0,0 1 0 0 0,0-1 0 0 0,-1 1 0 0 0,1 0-59 0 0,4 31 459 0 0,-2-25-131 0 0,-2-1 0 0 0,0 1 1 0 0,0 0-1 0 0,-1-1 0 0 0,-1 11-328 0 0,0 6-36 0 0,-8 45 36 0 0,9-73-20 0 0,0 1 0 0 0,0 0 0 0 0,0 0 0 0 0,0 0 0 0 0,0 0-1 0 0,0 0 1 0 0,0-1 0 0 0,0 1 0 0 0,-1 0 0 0 0,1 0 0 0 0,0 0-1 0 0,-1-1 1 0 0,1 1 0 0 0,0 0 0 0 0,-1 0 0 0 0,1-1 0 0 0,-1 1-1 0 0,1 0 1 0 0,-1-1 0 0 0,0 1 0 0 0,1-1 0 0 0,-1 1 0 0 0,1 0-1 0 0,-1-1 1 0 0,0 1 0 0 0,0-1 0 0 0,1 0 0 0 0,-2 1 20 0 0,-7 1-6407 0 0,5-2 163 0 0</inkml:trace>
  <inkml:trace contextRef="#ctx0" brushRef="#br0" timeOffset="4">981 69 11976 0 0,'0'0'546'0'0,"0"0"-10"0"0,-12-1-322 0 0,0 2 2304 0 0,7-1 740 0 0,12 0-1443 0 0,24-1-1511 0 0,0-1 0 0 0,26-6-304 0 0,30-2 0 0 0,-14-3 2069 0 0,20 1-2069 0 0,-26 4-21 0 0,-45 5-69 0 0,20-3-386 0 0,1 3 0 0 0,15 0 476 0 0,-57 3-5426 0 0,-1 0-1889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8:2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60 13824 0 0,'-10'-4'1470'0'0,"10"4"-1447"0"0,-1 0-1 0 0,0-1 0 0 0,1 1 1 0 0,-1 0-1 0 0,0-1 0 0 0,0 1 1 0 0,1 0-1 0 0,-1 0 0 0 0,0 0 1 0 0,0-1-1 0 0,0 1 0 0 0,1 0 1 0 0,-1 0-1 0 0,0 0 1 0 0,0 0-1 0 0,0 1 0 0 0,1-1 1 0 0,-1 0-1 0 0,0 0 0 0 0,0 0 1 0 0,1 1-1 0 0,-1-1 0 0 0,0 0 1 0 0,0 1-1 0 0,1-1 0 0 0,-1 0 1 0 0,0 1-1 0 0,1-1 1 0 0,-1 1-1 0 0,1-1 0 0 0,-1 1 1 0 0,0-1-1 0 0,1 1 0 0 0,-1 0 1 0 0,1-1-1 0 0,0 1 0 0 0,-1 0 1 0 0,1-1-1 0 0,-1 2-22 0 0,-1 2-1 0 0,1 1-1 0 0,0 0 1 0 0,-1-1-1 0 0,1 1 1 0 0,1 0-1 0 0,-1 1 2 0 0,-1 7-287 0 0,2-10 297 0 0,0-1-1 0 0,0 1 1 0 0,0-1-1 0 0,0 1 1 0 0,0 0-1 0 0,1-1 1 0 0,-1 1-1 0 0,1-1 1 0 0,0 1-1 0 0,0 1-9 0 0,3 13 802 0 0,-2-10-744 0 0,0-1 0 0 0,1 1 0 0 0,0-1 0 0 0,0 0 0 0 0,0 1 0 0 0,1-1 0 0 0,-1-1 0 0 0,1 1 0 0 0,1-1 0 0 0,2 3-58 0 0,-5-5 28 0 0,0 0 61 0 0,1 0 0 0 0,-1-1 0 0 0,1 1-1 0 0,-1-1 1 0 0,1 0 0 0 0,0 0 0 0 0,0 0-1 0 0,0 0 1 0 0,0 0 0 0 0,0 0-1 0 0,0-1 1 0 0,0 0 0 0 0,0 0 0 0 0,1 0-1 0 0,-1 0 1 0 0,1 0 0 0 0,-1 0 0 0 0,0-1-1 0 0,3 0-88 0 0,1 0 41 0 0,0 0-1 0 0,0-1 0 0 0,0 0 0 0 0,0 0 0 0 0,0-1 1 0 0,-1 0-1 0 0,1 0 0 0 0,-1-1 0 0 0,3-1-40 0 0,0 0 0 0 0,-2-1 0 0 0,1 1 0 0 0,0-2 0 0 0,5-5 0 0 0,22-14 0 0 0,9-7 0 0 0,-31 29 0 0 0,-12 3 0 0 0,-1 0 0 0 0,1 0 0 0 0,0 0 0 0 0,0 0 0 0 0,0 0 0 0 0,0 0 0 0 0,0 0 0 0 0,0 0 0 0 0,-1 0 0 0 0,1 0 0 0 0,0 1 0 0 0,0-1 0 0 0,0 0 0 0 0,-1 1 0 0 0,1-1 0 0 0,0 0 0 0 0,0 1 0 0 0,-1-1 0 0 0,1 1 0 0 0,0-1 0 0 0,-1 1 0 0 0,1 0 0 0 0,0-1 0 0 0,-1 1 0 0 0,1 0 0 0 0,-1-1 0 0 0,1 1 0 0 0,0 2 0 0 0,1 0 0 0 0,-1 1 0 0 0,0-1 0 0 0,-1 0 0 0 0,1 0 0 0 0,-1 0 0 0 0,1 2 0 0 0,-2 19 0 0 0,0-21 0 0 0,1-1 0 0 0,0 1 0 0 0,0 0 0 0 0,-1 0 0 0 0,1-1 0 0 0,1 1 0 0 0,-1 0 0 0 0,0 0 0 0 0,1-1 0 0 0,0 2 0 0 0,2 15 0 0 0,-3-16 0 0 0,0-1 0 0 0,0 0 0 0 0,0 0 0 0 0,0 0 0 0 0,1 0 0 0 0,-1 0 0 0 0,1 0 0 0 0,0 0 0 0 0,0 1 0 0 0,1 0 0 0 0,0 0 0 0 0,0 0 0 0 0,0 0 0 0 0,1 0 0 0 0,-1 0 0 0 0,1 0 0 0 0,0-1 0 0 0,-1 0 0 0 0,1 1 0 0 0,0-2 98 0 0,0 1 0 0 0,0-1-1 0 0,0 1 1 0 0,0-1-1 0 0,0 0 1 0 0,0 0 0 0 0,0-1-1 0 0,1 1 1 0 0,-1-1-1 0 0,0 1 1 0 0,0-1 0 0 0,0 0-1 0 0,1 0 1 0 0,-1 0-1 0 0,0-1 1 0 0,0 1 0 0 0,0-1-1 0 0,1 0 1 0 0,-1 0-1 0 0,2-1-97 0 0,-4 2 57 0 0,-1-1-1 0 0,1 1 0 0 0,0-1 0 0 0,0 1 0 0 0,0-1 0 0 0,-1 1 1 0 0,1-1-1 0 0,0 0 0 0 0,-1 0 0 0 0,1 1 0 0 0,-1-1 1 0 0,1 0-1 0 0,0 0 0 0 0,-1 0 0 0 0,0 1 0 0 0,1-1 1 0 0,-1 0-1 0 0,0 0 0 0 0,1 0 0 0 0,-1 0 0 0 0,0 0 0 0 0,0 0 1 0 0,0-1-57 0 0,0-25 721 0 0,-1 16-607 0 0,1 8-111 0 0,1 0-1 0 0,-1 0 1 0 0,1 1-1 0 0,-1-1 1 0 0,1 0-1 0 0,0 0 1 0 0,1-1-3 0 0,-1 2 0 0 0,0 0 0 0 0,-1-1-1 0 0,1 1 1 0 0,0 0 0 0 0,-1-1 0 0 0,0 1 0 0 0,1 0 0 0 0,-1-1 0 0 0,0 1-1 0 0,0-1 1 0 0,0 0 0 0 0,-3-10 0 0 0,2 10 0 0 0,0 1 0 0 0,1-2 0 0 0,-1 1 0 0 0,1 0 0 0 0,-1 0 0 0 0,1 0 0 0 0,0 0 0 0 0,0 0 0 0 0,4-12-1 0 0,-3 12 11 0 0,0 0-1 0 0,0-1 0 0 0,0 1 0 0 0,-1 0 0 0 0,1 0 0 0 0,-1 0 0 0 0,0 0 0 0 0,0-3-9 0 0,-17-71 184 0 0,14 52-5826 0 0,-4 2-2123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8:3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113 178 9296 0 0,'12'-5'631'0'0,"1"0"-1"0"0,-1-1 1 0 0,0-1 0 0 0,0 0 0 0 0,-1 0 0 0 0,10-9-631 0 0,-14 11 263 0 0,-1-1 3648 0 0,-6 5-3781 0 0,0 1-1 0 0,0 0 1 0 0,0-1-1 0 0,-1 1 1 0 0,1 0-1 0 0,0 0 1 0 0,-1 0-1 0 0,1-1 0 0 0,0 1 1 0 0,-1 0-1 0 0,1 0 1 0 0,0 0-1 0 0,-1 0 1 0 0,1-1-1 0 0,0 1 1 0 0,-1 0-1 0 0,1 0 1 0 0,0 0-1 0 0,-1 0 1 0 0,1 0-1 0 0,0 0 1 0 0,-1 0-1 0 0,1 0 1 0 0,-1 0-1 0 0,1 0 0 0 0,0 0 1 0 0,-1 0-1 0 0,1 1 1 0 0,0-1-1 0 0,-1 0-129 0 0,-7 0 341 0 0,1 1 0 0 0,-1 0 0 0 0,0 1 0 0 0,1-1 0 0 0,-1 2 0 0 0,1-1 0 0 0,-1 1 0 0 0,-1 1-341 0 0,-5 2 164 0 0,1 2 0 0 0,-1-1 0 0 0,-7 8-164 0 0,17-13 4 0 0,1 1 0 0 0,-1 0 0 0 0,1 0 0 0 0,0 0 0 0 0,0 0 0 0 0,0 0 0 0 0,1 1 0 0 0,-3 2-4 0 0,4-5 1 0 0,1 0 0 0 0,-1 0 0 0 0,1 0 0 0 0,-1 0 0 0 0,1 0 0 0 0,0 1 0 0 0,0-1 0 0 0,-1 0 0 0 0,1 0 0 0 0,0 0 0 0 0,0 0 0 0 0,0 1 0 0 0,0-1 0 0 0,0 0 0 0 0,0 0 0 0 0,0 0 0 0 0,1 0 0 0 0,-1 0 0 0 0,0 0 0 0 0,1 1 0 0 0,-1-1 0 0 0,1 0 0 0 0,-1 0 0 0 0,1 0 0 0 0,-1 0-1 0 0,1 0 1 0 0,0 0 0 0 0,-1 0 0 0 0,1-1 0 0 0,0 1 0 0 0,0 0 0 0 0,0 0 0 0 0,0 0-1 0 0,15 11 0 0 0,0-1 0 0 0,1-1 0 0 0,0 0 0 0 0,10 3 0 0 0,4 3 0 0 0,-1-2 0 0 0,-23-11 0 0 0,0 0 0 0 0,0 0 0 0 0,0 1 0 0 0,0 0 0 0 0,-1 0 0 0 0,0 1 0 0 0,0-1 0 0 0,2 3 0 0 0,-3-1 1 0 0,-1-3 3 0 0,-1 1 0 0 0,1 0 0 0 0,-1 0 0 0 0,0 0 0 0 0,0 0 0 0 0,0 1 0 0 0,0 1-4 0 0,-2-5 3 0 0,-1 1-1 0 0,1-1 0 0 0,-1 0 0 0 0,0 1 1 0 0,0-1-1 0 0,0 1 0 0 0,1-1 1 0 0,-1 1-1 0 0,0 0 0 0 0,-1-1 0 0 0,1 1 1 0 0,0-1-1 0 0,0 0 0 0 0,-1 1 1 0 0,1-1-1 0 0,-1 1 0 0 0,1-1 0 0 0,-1 1 1 0 0,0-1-1 0 0,1 0 0 0 0,-1 1 1 0 0,0-1-1 0 0,0 0 0 0 0,0 0 0 0 0,0 0 1 0 0,0 0-1 0 0,-1 1-2 0 0,-6 4 117 0 0,0 0-1 0 0,0 0 1 0 0,-1-1-1 0 0,0 0 1 0 0,0 0 0 0 0,0-1-1 0 0,-3 0-116 0 0,10-3 24 0 0,-14 5 132 0 0,-1-1 0 0 0,0-1 1 0 0,0 0-1 0 0,0-1 0 0 0,-15 0-156 0 0,24-3-21 0 0,0-1 1 0 0,0 0-1 0 0,0 0 0 0 0,0 0 0 0 0,0-1 0 0 0,0 0 0 0 0,0-1 1 0 0,-6-3 20 0 0,-6-7-651 0 0,20 12 566 0 0,-1-1 0 0 0,1 1 1 0 0,0 0-1 0 0,0 0 0 0 0,0-1 1 0 0,0 1-1 0 0,0 0 0 0 0,0-1 1 0 0,0 1-1 0 0,0 0 0 0 0,1 0 0 0 0,-1-1 1 0 0,0 1-1 0 0,1 0 0 0 0,-1 0 1 0 0,1 0-1 0 0,0-1 85 0 0,3-6-1392 0 0,0-1 1 0 0,0 1-1 0 0,1 0 0 0 0,1 0 0 0 0,4-6 1392 0 0,6-3-6431 0 0</inkml:trace>
  <inkml:trace contextRef="#ctx0" brushRef="#br0" timeOffset="223.552">319 202 13272 0 0,'1'1'83'0'0,"0"-1"1"0"0,0 0 0 0 0,1 1-1 0 0,-1-1 1 0 0,0 1 0 0 0,0-1 0 0 0,0 0-1 0 0,0 0 1 0 0,1 0 0 0 0,-1 0 0 0 0,0 0-1 0 0,0 0 1 0 0,1 0-84 0 0,-1 0 22 0 0,0 0-1 0 0,0 0 1 0 0,0 0-1 0 0,1 0 1 0 0,-1 0 0 0 0,0 0-1 0 0,0 0 1 0 0,0 0 0 0 0,0 1-1 0 0,0-1 1 0 0,0 0-1 0 0,1 1 1 0 0,-1-1 0 0 0,0 1-1 0 0,0-1 1 0 0,0 1 0 0 0,0 0-22 0 0,4 3 340 0 0,-1 0 0 0 0,1 0 0 0 0,-1 1 0 0 0,0-1-1 0 0,0 1 1 0 0,-1 0 0 0 0,1 0 0 0 0,-1 0 0 0 0,0 1 0 0 0,-1-1 0 0 0,1 1 0 0 0,0 3-340 0 0,9 30 1411 0 0,-3 0 0 0 0,5 35-1411 0 0,-8-38 276 0 0,2-4 643 0 0,-6-25-749 0 0,0 0 0 0 0,0 1-1 0 0,-1-1 1 0 0,0 5-170 0 0,0-2 6 0 0,1 0 0 0 0,0 0 0 0 0,1 2-6 0 0,-1-5 0 0 0,0 0-1 0 0,-1 0 1 0 0,0 1 0 0 0,0-1 0 0 0,-1 0-1 0 0,1 0 1 0 0,-2 3 0 0 0,1-9 0 0 0,0 1 0 0 0,0-1 0 0 0,0 1 0 0 0,1 0 0 0 0,-1-1 0 0 0,0 1 0 0 0,1-1 0 0 0,-1 1 0 0 0,1-1 0 0 0,-1 1 0 0 0,1-1 0 0 0,-1 1 0 0 0,1-1 0 0 0,-1 0 0 0 0,1 1 0 0 0,-1-1 0 0 0,0 0 0 0 0,0 1 0 0 0,0-1 0 0 0,0 1 0 0 0,0-1 0 0 0,0 1 0 0 0,-4 8-38 0 0,4-10 21 0 0,0 1 0 0 0,0-1 0 0 0,0 0-1 0 0,0 0 1 0 0,-1 0 0 0 0,1 0 0 0 0,0 0 0 0 0,0 1 0 0 0,0-1 0 0 0,0 0 0 0 0,-1 0 0 0 0,1 0 0 0 0,0 0 0 0 0,0 0 0 0 0,0 0 0 0 0,-1 0 0 0 0,1 0-1 0 0,0 0 1 0 0,0 0 0 0 0,0 0 0 0 0,-1 0 0 0 0,1 0 0 0 0,0 0 0 0 0,0 0 0 0 0,-1 0 0 0 0,1 0 0 0 0,0 0 0 0 0,0 0 0 0 0,0 0 0 0 0,-1 0 17 0 0,0-2-181 0 0,-1 1-1 0 0,1 0 1 0 0,0 0 0 0 0,-1-1 0 0 0,1 1 0 0 0,0 0 0 0 0,0-1 0 0 0,0 1 0 0 0,0-1 0 0 0,0 0-1 0 0,0 1 1 0 0,0-1 181 0 0,-8-25-6673 0 0,2 13 567 0 0</inkml:trace>
  <inkml:trace contextRef="#ctx0" brushRef="#br0" timeOffset="504.652">440 277 10136 0 0,'13'-8'769'0'0,"-8"6"-686"0"0,0-1 0 0 0,0 0-1 0 0,0 1 1 0 0,0 0 0 0 0,0 0 0 0 0,1 1-1 0 0,-1-1 1 0 0,1 1 0 0 0,-1 0 0 0 0,3 0-83 0 0,3 1 654 0 0,1 0 0 0 0,0 1 1 0 0,9 1-655 0 0,-21-2 1 0 0,5 0 218 0 0,1 1 0 0 0,-1-1 1 0 0,0 1-1 0 0,1 0 0 0 0,-1 1 1 0 0,0-1-1 0 0,0 1 0 0 0,0 0 1 0 0,0 0-1 0 0,0 1 0 0 0,0 0 1 0 0,-1-1-1 0 0,1 1 0 0 0,2 3-219 0 0,5 6 797 0 0,-1-1 577 0 0,-1-1-1 0 0,4 8-1373 0 0,-11-15 123 0 0,-1 0-1 0 0,-1 0 1 0 0,1 0-1 0 0,0 0 1 0 0,-1 0 0 0 0,1 0-1 0 0,-1 0 1 0 0,0 1-1 0 0,0-1 1 0 0,0 0 0 0 0,-1 1-1 0 0,1-1 1 0 0,-1 2-123 0 0,0-3 75 0 0,0 1 0 0 0,-1-1 0 0 0,1 1 0 0 0,-1-1 0 0 0,1 1 0 0 0,-1-1 0 0 0,0 1 0 0 0,0-1 0 0 0,0 0 1 0 0,-1 1-1 0 0,1-1 0 0 0,0 0 0 0 0,-1 0 0 0 0,0 0 0 0 0,1 0 0 0 0,-1 0 0 0 0,0-1 0 0 0,0 1 0 0 0,0 0 0 0 0,0-1 1 0 0,0 1-1 0 0,-1-1-75 0 0,-7 5-25 0 0,0 0 0 0 0,-1-1 0 0 0,0 0 0 0 0,-3 0 25 0 0,3-1 62 0 0,-22 8 381 0 0,-1-1 0 0 0,-1-2-1 0 0,-27 4-442 0 0,58-13-118 0 0,0 1 0 0 0,0-1 0 0 0,0 0 0 0 0,0 0 0 0 0,0-1 0 0 0,0 1 0 0 0,0-1 0 0 0,0 0 0 0 0,0 0 0 0 0,1 0 0 0 0,-1-1 0 0 0,-2 0 118 0 0,6 2-464 0 0,-4-22-4412 0 0,4 10-1863 0 0</inkml:trace>
  <inkml:trace contextRef="#ctx0" brushRef="#br0" timeOffset="924.368">809 415 10136 0 0,'20'1'923'0'0,"-1"1"1"0"0,1 1-1 0 0,1 1-923 0 0,23 3 3222 0 0,-40-7-3005 0 0,0 0 0 0 0,0 0 0 0 0,0 0 0 0 0,0-1 0 0 0,0 1 0 0 0,0-1 0 0 0,0 0 0 0 0,-1 0 0 0 0,1-1 1 0 0,0 1-1 0 0,0-1 0 0 0,-1 0 0 0 0,1 1 0 0 0,-1-2 0 0 0,2 0-217 0 0,0-1 5 0 0,1 0 0 0 0,-1-1 0 0 0,-1 1 0 0 0,1-1 0 0 0,-1 0 0 0 0,1 0 0 0 0,-2 0-1 0 0,4-6-4 0 0,-5 8 5 0 0,-1 0 0 0 0,0 0 0 0 0,0 0 0 0 0,0-1 0 0 0,0 1 0 0 0,-1 0 0 0 0,1 0 0 0 0,-1 0 0 0 0,0-1 0 0 0,0 1 0 0 0,0 0 0 0 0,0-1-1 0 0,-1 1 1 0 0,1 0 0 0 0,-1-2-5 0 0,0 3 77 0 0,1-1 0 0 0,-1 1 0 0 0,0-1-1 0 0,0 1 1 0 0,0-1 0 0 0,0 1-1 0 0,0 0 1 0 0,-1 0 0 0 0,1-1 0 0 0,-1 1-1 0 0,1 0 1 0 0,-1 0 0 0 0,0 0 0 0 0,0 1-1 0 0,0-1 1 0 0,0 0 0 0 0,0 1 0 0 0,0-1-1 0 0,-1 0-76 0 0,0 1 37 0 0,0 0 0 0 0,-1 1 0 0 0,1-1 0 0 0,0 0 0 0 0,0 1-1 0 0,0 0 1 0 0,0 0 0 0 0,-1 0 0 0 0,1 0 0 0 0,0 0 0 0 0,0 1 0 0 0,0-1-1 0 0,0 1 1 0 0,0 0 0 0 0,0 0 0 0 0,0 0 0 0 0,0 0 0 0 0,0 0 0 0 0,0 1-1 0 0,0 0 1 0 0,0-1 0 0 0,1 1 0 0 0,-3 2-37 0 0,-2 2 78 0 0,-1 1 1 0 0,1-1-1 0 0,0 1 0 0 0,1 1 1 0 0,-1 0-1 0 0,2-1 0 0 0,-1 2-78 0 0,1-1 68 0 0,1 0 0 0 0,0 0 0 0 0,0 0 0 0 0,1 1 0 0 0,0-1 0 0 0,0 2-68 0 0,1-4-34 0 0,1-1 1 0 0,0 1-1 0 0,0-1 1 0 0,1 1 0 0 0,0-1-1 0 0,0 1 1 0 0,0 0-1 0 0,0-1 1 0 0,1 1 0 0 0,0 0 33 0 0,0-3 87 0 0,1-1 1 0 0,-1 1-1 0 0,1 0 0 0 0,-1 0 1 0 0,1-1-1 0 0,0 1 1 0 0,0-1-1 0 0,0 0 1 0 0,1 1-1 0 0,-1-1 1 0 0,0 0-1 0 0,2 0-87 0 0,-1 0 0 0 0,1 1 0 0 0,0-1-1 0 0,1 0 1 0 0,-1 0 0 0 0,0-1 0 0 0,1 0 0 0 0,-1 1-1 0 0,1-1 1 0 0,-1-1 0 0 0,1 1 0 0 0,-1-1 0 0 0,1 0 0 0 0,0 0-1 0 0,-1 0 1 0 0,1 0 0 0 0,-1-1 0 0 0,16-2-610 0 0,-1 0 1 0 0,1-2-1 0 0,1-1 610 0 0,-15 5-416 0 0,14-5-4825 0 0,-4-2-1640 0 0</inkml:trace>
  <inkml:trace contextRef="#ctx0" brushRef="#br0" timeOffset="1175.846">1308 238 5528 0 0,'-1'0'422'0'0,"-38"14"2108"0"0,36-13-1692 0 0,0 1 0 0 0,0-1 0 0 0,0 1 0 0 0,1 0 0 0 0,-1 0 0 0 0,0 0 0 0 0,1 0 0 0 0,-1 0-838 0 0,-13 11 2554 0 0,13-11-2411 0 0,0 1-1 0 0,0-1 1 0 0,1 1-1 0 0,0 0 1 0 0,-1 0-1 0 0,1 0 1 0 0,0 0-1 0 0,0 0 1 0 0,1 0-1 0 0,-1 0 1 0 0,1 1-1 0 0,-1-1 1 0 0,1 1-1 0 0,0-1 1 0 0,0 2-143 0 0,-6 14 514 0 0,4-12-212 0 0,1 1-1 0 0,-1 0 1 0 0,1 0-1 0 0,0 0 1 0 0,1 0-1 0 0,0 0 1 0 0,0 0-1 0 0,1 7-301 0 0,0-13 6 0 0,0 1-1 0 0,0 0 1 0 0,1 0-1 0 0,-1 0 0 0 0,1 0 1 0 0,-1-1-1 0 0,1 1 1 0 0,0 0-1 0 0,0 0 1 0 0,0-1-1 0 0,1 1 0 0 0,-1-1 1 0 0,1 1-1 0 0,-1-1 1 0 0,1 0-1 0 0,0 0 1 0 0,0 1-1 0 0,0-1 0 0 0,0 0 1 0 0,0-1-1 0 0,0 1 1 0 0,1 0-1 0 0,-1-1 0 0 0,1 1 1 0 0,-1-1-1 0 0,2 1-5 0 0,4 1 61 0 0,-1-1 0 0 0,1 1 0 0 0,0-2-1 0 0,-1 1 1 0 0,1-1 0 0 0,0 0 0 0 0,0-1 0 0 0,0 0-1 0 0,0 0 1 0 0,5-1-61 0 0,5-2-45 0 0,1-1 0 0 0,-1 0-1 0 0,18-7 46 0 0,-18 6-197 0 0,-16 5 21 0 0,0 0-1 0 0,1 0 1 0 0,-1-1-1 0 0,0 1 1 0 0,0-1-1 0 0,1 0 0 0 0,-1 0 1 0 0,0 0-1 0 0,0 0 1 0 0,0 0-1 0 0,0 0 0 0 0,0 0 1 0 0,0-1-1 0 0,-1 1 1 0 0,1-1-1 0 0,0 1 1 0 0,-1-1-1 0 0,1 0 0 0 0,1-1 177 0 0,3-7-1248 0 0</inkml:trace>
  <inkml:trace contextRef="#ctx0" brushRef="#br0" timeOffset="1533.696">1576 0 9672 0 0,'-10'4'663'0'0,"9"2"-342"0"0,1-6-267 0 0,0 1 1 0 0,0 0-1 0 0,0 0 0 0 0,0-1 1 0 0,0 1-1 0 0,0 0 1 0 0,0 0-1 0 0,0 0 0 0 0,-1-1 1 0 0,1 1-1 0 0,0 0 0 0 0,0-1 1 0 0,-1 1-1 0 0,1 0 1 0 0,0 0-1 0 0,-1-1 0 0 0,1 1 1 0 0,-1-1-1 0 0,1 1-54 0 0,-1 1 149 0 0,0-1 1 0 0,0 0-1 0 0,1 0 1 0 0,-1 0-1 0 0,0 1 1 0 0,1-1-1 0 0,-1 0 0 0 0,1 1 1 0 0,0-1-1 0 0,-1 0 1 0 0,1 1-1 0 0,0-1 1 0 0,0 0-1 0 0,0 1 0 0 0,0-1 1 0 0,0 1-1 0 0,0-1 1 0 0,0 0-1 0 0,1 1-149 0 0,9 26 1592 0 0,-2-7-953 0 0,16 89 2433 0 0,-14-46-1288 0 0,-4-19-864 0 0,-6-42-857 0 0,0 1 0 0 0,0-1 0 0 0,0 1 0 0 0,0-1-1 0 0,-1 1 1 0 0,1-1 0 0 0,-2 3-63 0 0,2-3 31 0 0,-1 0 0 0 0,0 1 0 0 0,1-1-1 0 0,0 0 1 0 0,0 1 0 0 0,0-1 0 0 0,0 1 0 0 0,0-1-31 0 0,1 1 23 0 0,0 0 3 0 0,0 0 0 0 0,-1 1 0 0 0,1-1 0 0 0,-1 0 0 0 0,0 0 0 0 0,0 0 0 0 0,0 0 0 0 0,-1 0 0 0 0,0 2-26 0 0,1-3 4 0 0,0-1-1 0 0,0 0 1 0 0,0 0-1 0 0,0 0 0 0 0,0 0 1 0 0,0 1-1 0 0,0-1 1 0 0,1 0-1 0 0,-1 0 0 0 0,1 0 1 0 0,0 2-4 0 0,2 13 61 0 0,-3-17-57 0 0,0 1 0 0 0,0-1 1 0 0,0 0-1 0 0,0 1 0 0 0,0-1 0 0 0,0 0 1 0 0,0 1-1 0 0,0-1 0 0 0,0 0 0 0 0,0 0 1 0 0,-1 1-1 0 0,1-1 0 0 0,0 0 0 0 0,0 1 1 0 0,0-1-1 0 0,0 0 0 0 0,-1 0 0 0 0,1 1 1 0 0,0-1-1 0 0,0 0 0 0 0,-1 0 0 0 0,1 0 1 0 0,0 1-1 0 0,0-1 0 0 0,-1 0 0 0 0,1 0 1 0 0,0 0-1 0 0,-1 0-4 0 0,1 0-8 0 0,0 0 1 0 0,0 0-1 0 0,0 0 1 0 0,0 0-1 0 0,0 1 1 0 0,-1-1-1 0 0,1 0 0 0 0,0 0 1 0 0,0 0-1 0 0,0 0 1 0 0,0 0-1 0 0,0 0 1 0 0,0 0-1 0 0,-1 0 1 0 0,1 1-1 0 0,0-1 0 0 0,0 0 1 0 0,0 0-1 0 0,0 0 1 0 0,0 0-1 0 0,0 0 1 0 0,0 1-1 0 0,0-1 1 0 0,0 0-1 0 0,0 0 0 0 0,0 0 1 0 0,0 0-1 0 0,0 0 1 0 0,0 1-1 0 0,0-1 1 0 0,0 0-1 0 0,0 0 1 0 0,0 0-1 0 0,0 0 1 0 0,0 1-1 0 0,0-1 0 0 0,0 0 1 0 0,0 0-1 0 0,0 0 1 0 0,0 0-1 0 0,0 0 1 0 0,0 1-1 0 0,0-1 1 0 0,0 0-1 0 0,0 0 0 0 0,0 0 1 0 0,0 0-1 0 0,1 0 1 0 0,-1 0-1 0 0,0 1 8 0 0,-5 1-2498 0 0,-2-3-5051 0 0</inkml:trace>
  <inkml:trace contextRef="#ctx0" brushRef="#br0" timeOffset="2236.19">1470 252 11808 0 0,'0'0'538'0'0,"0"0"-8"0"0,1-1-340 0 0,0 0-188 0 0,1 0-1 0 0,-1 1 1 0 0,1-1 0 0 0,-1 1-1 0 0,1-1 1 0 0,-1 1-1 0 0,1 0 1 0 0,-1 0 0 0 0,1-1-1 0 0,0 1-1 0 0,14-3 88 0 0,-10 1 161 0 0,0 1 0 0 0,0-1 0 0 0,0 1 0 0 0,0 1 0 0 0,0-1 0 0 0,0 1 1 0 0,1 0-1 0 0,-1 0-249 0 0,17 0 673 0 0,8-2 275 0 0,-9 1-76 0 0,-1-1-1 0 0,6-2-871 0 0,5-1 904 0 0,0 2-1 0 0,31 0-903 0 0,-51 3 156 0 0,-1 0 1 0 0,0 1-1 0 0,1 1 0 0 0,-1 0 1 0 0,0 0-1 0 0,5 3-156 0 0,-12-4 16 0 0,0 1 1 0 0,1 0-1 0 0,-1-1 0 0 0,0 1 0 0 0,-1 1 1 0 0,1-1-1 0 0,0 1 0 0 0,0-1 1 0 0,-1 1-1 0 0,0 0 0 0 0,0 1 0 0 0,0-1 1 0 0,0 0-1 0 0,0 1 0 0 0,0 0 0 0 0,-1-1 1 0 0,2 4-17 0 0,-2-1 6 0 0,0-1 0 0 0,-1 1 0 0 0,1 0 0 0 0,-1 0 1 0 0,0 0-1 0 0,-1 0 0 0 0,1 1 0 0 0,-1 2-6 0 0,-4 0 1144 0 0,3-8-1115 0 0,1-1 0 0 0,-1 1 0 0 0,1 0 0 0 0,-1-1 0 0 0,1 1 0 0 0,0-1 0 0 0,-1 1 0 0 0,1 0 0 0 0,0-1 0 0 0,0 1 0 0 0,-1 0 0 0 0,1 0 0 0 0,0-1 0 0 0,0 1 0 0 0,0 0 0 0 0,0 0 0 0 0,0-1 0 0 0,0 1 0 0 0,0 0 0 0 0,0-1 0 0 0,0 1 0 0 0,0 0 0 0 0,1 0 1 0 0,-1-1-1 0 0,0 1 0 0 0,0 0-29 0 0,1 0-123 0 0,0-15-418 0 0,9 3 611 0 0,-1 0 1 0 0,-1-1 0 0 0,1-1-71 0 0,-9 12 0 0 0,0 0 1 0 0,1 0-1 0 0,-1 0 0 0 0,0 0 1 0 0,0 0-1 0 0,0-1 1 0 0,0 1-1 0 0,0 0 1 0 0,0 0-1 0 0,0 0 1 0 0,0 0-1 0 0,0 0 1 0 0,0 0-1 0 0,0 0 0 0 0,-1 0 1 0 0,1 0-1 0 0,-1 0 1 0 0,1 0-1 0 0,0 0 1 0 0,-1 0-1 0 0,0 0 0 0 0,0-1 2 0 0,1 1-1 0 0,-1-1 1 0 0,0 1-1 0 0,1-1 1 0 0,-1 1-1 0 0,1-1 1 0 0,0 1-1 0 0,-1-1 1 0 0,1 1-1 0 0,0-1 1 0 0,0 0-1 0 0,0 1 1 0 0,0-1-1 0 0,0 1 1 0 0,1-1-2 0 0,0-2 23 0 0,0 1 1 0 0,1 0-1 0 0,-1 0 0 0 0,1 0 1 0 0,0 0-1 0 0,0 0 1 0 0,0 1-1 0 0,1-1 1 0 0,-1 1-1 0 0,1-1 1 0 0,-1 1-1 0 0,1 0 1 0 0,0 0-1 0 0,0 0 1 0 0,2-1-24 0 0,9-6-79 0 0,1 1 1 0 0,11-3 78 0 0,-20 8-81 0 0,2 0 18 0 0,0 0 54 0 0,-1-1 0 0 0,0 0 0 0 0,1 0 0 0 0,-1 0 0 0 0,-1-1 0 0 0,3-1 9 0 0,-4 2 44 0 0,1 0-1 0 0,0 0 1 0 0,-1 1 0 0 0,1 0 0 0 0,1 0-1 0 0,-1 1 1 0 0,0 0 0 0 0,0 0 0 0 0,1 0-1 0 0,4 0-43 0 0,-7 1-17 0 0,-5-1-29 0 0,-9-1-99 0 0,1 2-11 0 0,16 3 58 0 0,12 4 375 0 0,-19-6-286 0 0,1 0 0 0 0,-1 0 0 0 0,0 0 0 0 0,1 0 0 0 0,-1 0 0 0 0,0 1 0 0 0,1-1 0 0 0,-1 0 0 0 0,0 0 0 0 0,1 1 0 0 0,-1-1 0 0 0,0 0 0 0 0,0 0 0 0 0,1 1 0 0 0,-1-1 0 0 0,0 0 0 0 0,0 0 0 0 0,0 1 0 0 0,1-1 1 0 0,-1 0-1 0 0,0 1 0 0 0,0-1 0 0 0,0 0 0 0 0,0 1 0 0 0,0-1 0 0 0,0 1 0 0 0,0-1 0 0 0,0 0 0 0 0,0 1 0 0 0,0-1 0 0 0,0 0 0 0 0,0 1 0 0 0,0-1 0 0 0,0 0 0 0 0,0 1 0 0 0,0-1 0 0 0,0 1 0 0 0,0-1 0 0 0,0 0 0 0 0,0 1 0 0 0,-1-1 0 0 0,1 0 0 0 0,0 0 0 0 0,0 1 0 0 0,0-1 0 0 0,-1 0 0 0 0,1 1 0 0 0,0-1 0 0 0,0 0 1 0 0,-1 0-1 0 0,1 1 0 0 0,0-1 0 0 0,-1 0 0 0 0,1 0 0 0 0,0 0 9 0 0,-4 3-7 0 0,1-1 0 0 0,-1 1 0 0 0,0-1 0 0 0,1 0 1 0 0,-4 0 6 0 0,-13 9 54 0 0,19-11-54 0 0,1 1 0 0 0,0-1 0 0 0,-1 1 1 0 0,1-1-1 0 0,0 1 0 0 0,-1-1 1 0 0,1 0-1 0 0,0 1 0 0 0,-1-1 0 0 0,1 1 1 0 0,0-1-1 0 0,0 1 0 0 0,0 0 0 0 0,-1-1 1 0 0,1 1-1 0 0,0-1 0 0 0,0 1 0 0 0,0-1 1 0 0,0 1-1 0 0,0-1 0 0 0,0 1 0 0 0,0-1 1 0 0,0 1-1 0 0,0 0 0 0 0,0-1 1 0 0,1 1-1 0 0,-1-1 0 0 0,0 1 0 0 0,0-1 1 0 0,0 1-1 0 0,1-1 0 0 0,-1 1 0 0 0,0-1 1 0 0,1 1-1 0 0,-1-1 0 0 0,0 1 0 0 0,1-1 1 0 0,-1 0-1 0 0,0 1 0 0 0,1-1 0 0 0,0 1 1 0 0,0 0-1 0 0,-1-1 0 0 0,1 1 1 0 0,-1 0-1 0 0,1 0 1 0 0,-1 0-1 0 0,1-1 0 0 0,-1 1 1 0 0,0 0-1 0 0,1 0 0 0 0,-1 0 1 0 0,0 0-1 0 0,0 0 1 0 0,1 0-1 0 0,-1-1 0 0 0,0 1 1 0 0,0 0-1 0 0,0 0 1 0 0,0 0-1 0 0,0 0 0 0 0,-1 0 1 0 0,1 0-1 0 0,0 0 0 0 0,0 0 1 0 0,0 0-1 0 0,-1-1 1 0 0,1 1-1 0 0,-1 1 0 0 0,-13 11 55 0 0,12-12-56 0 0,1 0 0 0 0,-1 0 0 0 0,1 0 0 0 0,0 0 0 0 0,-1 1 0 0 0,1-1 0 0 0,0 0 0 0 0,0 1 0 0 0,0-1 0 0 0,-1 1 1 0 0,2-1-1 0 0,0 0-1 0 0,0-1 0 0 0,0 1 0 0 0,0 0 0 0 0,0 0 0 0 0,0-1 0 0 0,0 1 0 0 0,0 0 0 0 0,0 0 0 0 0,0-1 0 0 0,1 1 0 0 0,-1 0 0 0 0,0-1 0 0 0,0 1 0 0 0,1 0 0 0 0,-1-1 1 0 0,0 1-1 0 0,1 0 0 0 0,-1-1 0 0 0,1 1 0 0 0,-1-1 0 0 0,1 1 0 0 0,-1-1 0 0 0,1 1 0 0 0,-1-1 0 0 0,1 1 0 0 0,-1-1 0 0 0,1 1 0 0 0,0-1 2 0 0,18 24 72 0 0,-11-12 71 0 0,-5-8-107 0 0,1 0 0 0 0,-1-1 1 0 0,1 1-1 0 0,0-1 0 0 0,0 0 1 0 0,0 0-1 0 0,1 0 0 0 0,-1-1 0 0 0,1 1 1 0 0,-1-1-1 0 0,1 0 0 0 0,0-1 0 0 0,0 1-36 0 0,-2-1-2 0 0,1 0 0 0 0,-1 0 0 0 0,1 0 0 0 0,-1-1 0 0 0,1 1 0 0 0,0-1 0 0 0,-1 0-1 0 0,1 0 1 0 0,0 0 0 0 0,-1-1 0 0 0,1 0 0 0 0,-1 1 0 0 0,1-1 0 0 0,-1 0 0 0 0,1 0 0 0 0,-1-1-1 0 0,1 1 1 0 0,0-2 2 0 0,28-19 0 0 0,-22 13 0 0 0,0 0 0 0 0,0 0 0 0 0,-1-1 0 0 0,0 0 0 0 0,2-4 0 0 0,-2 3 0 0 0,-2 0 3 0 0,-6 9-19 0 0,0 0 1 0 0,0 1 0 0 0,0-1 0 0 0,1 0-1 0 0,-1 0 1 0 0,1 1 0 0 0,-1-1-1 0 0,1 0 16 0 0,-1 2-154 0 0,-4-8-304 0 0,3 8 429 0 0,3 5-38 0 0,6 14 54 0 0,-8-16 13 0 0,0 0 0 0 0,1 1 1 0 0,-1-1-1 0 0,1 0 0 0 0,0 0 0 0 0,-1 0 0 0 0,2 1 0 0 0,40 59 27 0 0,-22-38 546 0 0,-16-20-386 0 0,-5-4-187 0 0,1-1 0 0 0,-1 1 1 0 0,0-1-1 0 0,1 1 0 0 0,-1-1 0 0 0,1 0 1 0 0,-1 1-1 0 0,1-1 0 0 0,-1 0 0 0 0,0 1 1 0 0,1-1-1 0 0,-1 0 0 0 0,1 1 0 0 0,-1-1 1 0 0,1 0-1 0 0,0 0 0 0 0,-1 1 0 0 0,1-1 1 0 0,-1 0-1 0 0,1 0 0 0 0,-1 0 0 0 0,1 0 0 0 0,0 0 1 0 0,-1 0-1 0 0,1 0 0 0 0,21 2-135 0 0,-17-2 83 0 0,4 1-75 0 0,-3 0-86 0 0,0-1 1 0 0,1 1 0 0 0,-1-1-1 0 0,0-1 1 0 0,0 1 0 0 0,1-1-1 0 0,-1 0 1 0 0,0 0-1 0 0,0-1 1 0 0,4-1 212 0 0,2-2-5162 0 0,0 2-1662 0 0</inkml:trace>
  <inkml:trace contextRef="#ctx0" brushRef="#br0" timeOffset="2849.071">2647 131 10912 0 0,'36'12'497'0'0,"-36"-12"-487"0"0,1 0 1 0 0,-1 0-1 0 0,0 0 0 0 0,0 0 1 0 0,1 0-1 0 0,-1 0 0 0 0,0 0 1 0 0,0 0-1 0 0,1 0 0 0 0,-1 0 1 0 0,0 0-1 0 0,0 0 0 0 0,1 0 0 0 0,-1 1 1 0 0,0-1-1 0 0,0 0 0 0 0,1 0 1 0 0,-1 0-1 0 0,0 0 0 0 0,0 1 1 0 0,0-1-1 0 0,1 0 0 0 0,-1 0 1 0 0,0 0-1 0 0,0 1 0 0 0,0-1 1 0 0,0 0-1 0 0,0 0 0 0 0,1 1 1 0 0,-1-1-1 0 0,0 0 0 0 0,0 0 1 0 0,0 1-1 0 0,0-1 0 0 0,0 0 1 0 0,0 0-1 0 0,0 1 0 0 0,0-1 0 0 0,0 0 1 0 0,0 0-1 0 0,0 1 0 0 0,0-1 1 0 0,0 0-1 0 0,0 1 0 0 0,0-1 1 0 0,0 0-1 0 0,-1 0 0 0 0,1 1 1 0 0,0-1-1 0 0,0 0 0 0 0,0 0 1 0 0,0 0-1 0 0,0 1 0 0 0,-1-1 1 0 0,1 0-1 0 0,0 0 0 0 0,0 0 1 0 0,0 1-1 0 0,0-1 0 0 0,-1 0 1 0 0,1 0-1 0 0,0 0 0 0 0,0 0 0 0 0,-1 1-10 0 0,1-1 1 0 0,-1 0 0 0 0,1 0 0 0 0,0 0 0 0 0,0 1-1 0 0,-1-1 1 0 0,1 0 0 0 0,0 1 0 0 0,-1-1 0 0 0,1 0-1 0 0,0 1 1 0 0,0-1 0 0 0,0 0 0 0 0,-1 1 0 0 0,1-1-1 0 0,0 1 1 0 0,0-1 0 0 0,0 0 0 0 0,0 1 0 0 0,0-1-1 0 0,0 1 1 0 0,0-1 0 0 0,0 0 0 0 0,0 1 0 0 0,0-1-1 0 0,0 1 1 0 0,0-1 0 0 0,0 0 0 0 0,0 1-1 0 0,0-1 1 0 0,0 1 0 0 0,0-1 0 0 0,0 0 0 0 0,1 1-1 0 0,4 6 0 0 0,-4-6 6 0 0,0-1 1 0 0,-1 1-1 0 0,1-1 0 0 0,-1 1 0 0 0,1-1 0 0 0,-1 1 1 0 0,1-1-1 0 0,-1 1 0 0 0,1 0 0 0 0,-1-1 0 0 0,0 1 1 0 0,1 0-1 0 0,-1-1 0 0 0,0 1 0 0 0,0 0 0 0 0,1-1 1 0 0,-1 1-1 0 0,0 0 0 0 0,0 0 0 0 0,0-1 1 0 0,0 1-1 0 0,0 0 0 0 0,0 0 0 0 0,0-1 0 0 0,0 1 1 0 0,0 0-1 0 0,0 0 0 0 0,0-1 0 0 0,-1 1 0 0 0,1 0 1 0 0,0-1-1 0 0,-1 1 0 0 0,1 0 0 0 0,0-1 0 0 0,-1 1 1 0 0,1 0-1 0 0,0-1 0 0 0,-1 1 0 0 0,1-1 1 0 0,-1 1-1 0 0,1-1 0 0 0,-2 1-6 0 0,-1 2 78 0 0,-8 11 291 0 0,11-13-351 0 0,0-1-1 0 0,0 1 0 0 0,-1 0 1 0 0,1-1-1 0 0,0 1 1 0 0,0 0-1 0 0,0-1 0 0 0,0 1 1 0 0,0 0-1 0 0,0-1 1 0 0,1 1-1 0 0,-1 0 0 0 0,0-1 1 0 0,0 1-1 0 0,0-1 1 0 0,1 1-1 0 0,-1 0 1 0 0,0-1-1 0 0,0 1 0 0 0,1-1 1 0 0,-1 1-1 0 0,1-1 1 0 0,-1 1-1 0 0,0-1 0 0 0,1 1 1 0 0,-1-1-1 0 0,1 1 1 0 0,0-1-18 0 0,20 19 740 0 0,-15-15-328 0 0,0 1-1 0 0,-1 0 1 0 0,1 0-1 0 0,-1 1 1 0 0,0 0-1 0 0,-1-1 1 0 0,1 2-1 0 0,-1-1 1 0 0,0 0-1 0 0,-1 1 1 0 0,1 0-1 0 0,-1 1-411 0 0,2 5 860 0 0,-5-24 507 0 0,0 6-1388 0 0,-1 1 0 0 0,1-1 0 0 0,0 1 0 0 0,1-1 0 0 0,-1 1 0 0 0,1-1 21 0 0,3-11-707 0 0,-3 13 490 0 0,0-1 0 0 0,0 0 0 0 0,0 1 1 0 0,0-1-1 0 0,0 1 0 0 0,2-1 217 0 0,7-15-794 0 0,14-20-618 0 0,-22 35 1272 0 0,0 1 1 0 0,1 0-1 0 0,-1 1 0 0 0,1-1 1 0 0,0 0-1 0 0,-1 1 1 0 0,1-1-1 0 0,2 0 140 0 0,-4 3 47 0 0,0-1-1 0 0,1 1 1 0 0,-1-1 0 0 0,0 1 0 0 0,1 0-1 0 0,-1 0 1 0 0,0-1 0 0 0,1 1-1 0 0,-1 0 1 0 0,1 0 0 0 0,-1 1-1 0 0,0-1 1 0 0,1 0 0 0 0,-1 0 0 0 0,0 0-1 0 0,1 1 1 0 0,-1-1 0 0 0,0 1-1 0 0,1-1 1 0 0,-1 1 0 0 0,0 0-1 0 0,1 0-46 0 0,2 1 176 0 0,-2-1-138 0 0,-1-1 0 0 0,1 1-1 0 0,-1-1 1 0 0,0 1 0 0 0,1 0 0 0 0,-1 0-1 0 0,0-1 1 0 0,0 1 0 0 0,0 0 0 0 0,1 0 0 0 0,-1 0-1 0 0,0 0 1 0 0,0 1 0 0 0,0-1 0 0 0,-1 0-1 0 0,1 0 1 0 0,0 1 0 0 0,0-1 0 0 0,-1 0 0 0 0,1 1-1 0 0,-1-1 1 0 0,1 0 0 0 0,-1 1 0 0 0,1-1-1 0 0,-1 1-37 0 0,0 0 37 0 0,1 0-1 0 0,-1 0 0 0 0,1 0 1 0 0,-1 0-1 0 0,1-1 0 0 0,0 1 1 0 0,0 0-1 0 0,0-1 0 0 0,0 1 0 0 0,0 0-36 0 0,0 0 45 0 0,0-1 0 0 0,0 1-1 0 0,0-1 1 0 0,0 1 0 0 0,0-1-1 0 0,-1 1 1 0 0,1 0 0 0 0,-1-1-1 0 0,1 1 1 0 0,-1 1-45 0 0,1 2 119 0 0,-1 1 88 0 0,1-1 0 0 0,-1 1 0 0 0,1-1 0 0 0,1 0 0 0 0,0 4-207 0 0,-1-6 167 0 0,0 1 0 0 0,0-1 0 0 0,-1 0 0 0 0,0 0 0 0 0,0 0 0 0 0,0 3-167 0 0,0-4 48 0 0,0 0 0 0 0,0 1-1 0 0,0-1 1 0 0,1 0-1 0 0,-1 0 1 0 0,0 0-1 0 0,1 0 1 0 0,-1 0-1 0 0,1 1 1 0 0,0-1-1 0 0,0 0 1 0 0,0 0-1 0 0,1 1-47 0 0,0 0 19 0 0,-1-2-9 0 0,-1-1 1 0 0,0 0-1 0 0,1 1 0 0 0,-1-1 1 0 0,1 1-1 0 0,-1-1 0 0 0,0 1 1 0 0,1-1-1 0 0,-1 0 0 0 0,0 1 1 0 0,0-1-1 0 0,1 1 0 0 0,-1 0 1 0 0,0-1-1 0 0,0 1 0 0 0,0-1 1 0 0,0 1-1 0 0,1-1 0 0 0,-1 1 1 0 0,0-1-1 0 0,0 1 0 0 0,0 0 1 0 0,0-1-1 0 0,0 1 0 0 0,-1-1 1 0 0,1 1-1 0 0,0-1 1 0 0,0 1-1 0 0,0-1 0 0 0,0 1 1 0 0,-1-1-1 0 0,1 1 0 0 0,0-1 1 0 0,0 1-1 0 0,-1-1 0 0 0,1 1 1 0 0,0-1-1 0 0,-1 1 0 0 0,1-1 1 0 0,-1 1-1 0 0,1-1-10 0 0,0 0 26 0 0,0 1 0 0 0,-1-1 0 0 0,1 0 0 0 0,0 0 1 0 0,0 1-1 0 0,0-1 0 0 0,0 0 0 0 0,0 1 0 0 0,0-1 0 0 0,-1 0 0 0 0,1 1 0 0 0,0-1 0 0 0,0 1 0 0 0,0-1 1 0 0,0 0-1 0 0,0 1 0 0 0,0-1 0 0 0,0 0 0 0 0,1 1 0 0 0,-1-1 0 0 0,0 0 0 0 0,0 1 0 0 0,0-1 1 0 0,0 0-1 0 0,0 1 0 0 0,1-1-26 0 0,-1 0 14 0 0,0 0 0 0 0,0 1 1 0 0,0-1-1 0 0,0 0 0 0 0,0 0 0 0 0,0 0 1 0 0,0 0-1 0 0,0 1 0 0 0,0-1 0 0 0,1 0 1 0 0,-1 0-1 0 0,0 0 0 0 0,0 0 0 0 0,0 1 1 0 0,0-1-1 0 0,0 0 0 0 0,0 0 0 0 0,0 0 1 0 0,0 1-1 0 0,0-1 0 0 0,-1 0 0 0 0,1 0 1 0 0,0 0-1 0 0,0 0 0 0 0,0 1 0 0 0,0-1 1 0 0,0 0-1 0 0,0 0 0 0 0,0 0 0 0 0,0 0 1 0 0,0 1-1 0 0,0-1 0 0 0,-1 0 0 0 0,1 0 1 0 0,0 0-1 0 0,0 0 0 0 0,0 0 0 0 0,0 0 1 0 0,0 1-1 0 0,-1-1 0 0 0,1 0 0 0 0,0 0 1 0 0,0 0-1 0 0,0 0 0 0 0,-1 0 0 0 0,1 0 1 0 0,0 0-1 0 0,0 0 0 0 0,0 0 0 0 0,0 0 1 0 0,-1 0-1 0 0,1 0 0 0 0,0 0 0 0 0,0 0 1 0 0,0 0-1 0 0,-1 0 0 0 0,1 0 0 0 0,0 0 1 0 0,0 0-1 0 0,0 0 0 0 0,0 0 0 0 0,-1 0 1 0 0,1 0-1 0 0,0 0 0 0 0,0-1-14 0 0,0 1 0 0 0,0 0 0 0 0,7 0 0 0 0,-7 0 0 0 0,0 0 0 0 0,1 0 0 0 0,-1 0 0 0 0,0 0 0 0 0,0 0 0 0 0,0 0 0 0 0,0 0 0 0 0,0 0 0 0 0,1 0 0 0 0,-1 0 0 0 0,0 0 0 0 0,0 0 0 0 0,0 0 0 0 0,0 0 0 0 0,1 0 0 0 0,-1 0 0 0 0,0 0 0 0 0,0 0 0 0 0,0 0 0 0 0,0 0 0 0 0,0 0 0 0 0,1-1 0 0 0,-1 1 0 0 0,0 0 0 0 0,0 0 0 0 0,0 0 0 0 0,0 0 0 0 0,0 0 0 0 0,0 0 0 0 0,0 0 0 0 0,1-1 0 0 0,-1 1 0 0 0,0 0 0 0 0,0 0 0 0 0,0 0 0 0 0,0 0 0 0 0,0 0 0 0 0,0-1 0 0 0,0 1 0 0 0,0 0 0 0 0,0 0 0 0 0,0 0 0 0 0,0-1 0 0 0,-1 1-5 0 0,1-1 3 0 0,-1 1 0 0 0,0 0 0 0 0,1-1 0 0 0,-1 1 0 0 0,1-1 0 0 0,-1 1 0 0 0,1-1 0 0 0,-1 1 0 0 0,1-1 0 0 0,0 1 0 0 0,-1-1 0 0 0,1 1 1 0 0,-1-1-1 0 0,1 1 0 0 0,0-1 0 0 0,0 0 0 0 0,-1 1 0 0 0,1-1 0 0 0,0 0 0 0 0,0 1 0 0 0,0-1 0 0 0,0 0 0 0 0,0 1 0 0 0,0-1 0 0 0,0 0 0 0 0,0 1 0 0 0,0-1 0 0 0,0 0 0 0 0,0 1 0 0 0,0-1 2 0 0,7-5-132 0 0,-7 5 99 0 0,1 1 0 0 0,0-1 0 0 0,0 1 0 0 0,-1-1 0 0 0,1 1 0 0 0,0-1 0 0 0,-1 1 0 0 0,1-1 0 0 0,-1 0 0 0 0,1 1 0 0 0,-1-1 0 0 0,1 0 0 0 0,-1 1 0 0 0,1-1 0 0 0,-1 0 0 0 0,0 0 0 0 0,1 0 0 0 0,-1 1 0 0 0,0-1 0 0 0,0 0 0 0 0,0 0 0 0 0,1 0 0 0 0,-1 0 0 0 0,0 1 0 0 0,0-1 0 0 0,0 0 0 0 0,0 0 0 0 0,-1 0 0 0 0,1 0 0 0 0,0 1 0 0 0,0-1 0 0 0,0 0 0 0 0,-1 0 0 0 0,1 0 0 0 0,0 0 0 0 0,-1 0 33 0 0,-2-5-232 0 0,2 5 189 0 0,1 1-1 0 0,-1-1 1 0 0,0 0-1 0 0,1 0 1 0 0,-1 0-1 0 0,1 0 1 0 0,-1 0 0 0 0,1 0-1 0 0,0 0 1 0 0,-1 0-1 0 0,1-1 1 0 0,0 1-1 0 0,0 0 1 0 0,0 0-1 0 0,0 0 1 0 0,0 0-1 0 0,0 0 1 0 0,0 0-1 0 0,0 0 1 0 0,0-1 0 0 0,0 1-1 0 0,1 0 1 0 0,-1 0-1 0 0,0 0 1 0 0,1 0-1 0 0,-1 0 1 0 0,1 0-1 0 0,-1 0 1 0 0,1 0-1 0 0,0-1 44 0 0,6-5-219 0 0,6-11-363 0 0,-12 18 550 0 0,-1-1 1 0 0,0 0-1 0 0,0 0 0 0 0,1 0 0 0 0,-1 0 0 0 0,0 0 0 0 0,0 0 0 0 0,0 0 0 0 0,0 0 0 0 0,0 0 0 0 0,0 0 0 0 0,-1 1 0 0 0,1-1 0 0 0,0 0 0 0 0,0 0 0 0 0,-1 0 0 0 0,1 0 0 0 0,0 0 0 0 0,-1 0 0 0 0,1 1 0 0 0,-1-1 0 0 0,1 0 0 0 0,-1 0 32 0 0,0 0-42 0 0,1 0-1 0 0,-1 1 1 0 0,0-1-1 0 0,1 0 1 0 0,-1 0-1 0 0,0 0 1 0 0,1 0-1 0 0,-1 0 1 0 0,1 0-1 0 0,0 0 1 0 0,-1 0-1 0 0,1 0 1 0 0,0-1-1 0 0,0 1 1 0 0,0 0-1 0 0,-1 0 1 0 0,1 0-1 0 0,0 0 0 0 0,0 0 1 0 0,1 0-1 0 0,-1 0 1 0 0,0-1-1 0 0,0 1 1 0 0,0 0-1 0 0,1 0 1 0 0,-1 0-1 0 0,1 0 1 0 0,-1 0-1 0 0,1 0 1 0 0,-1 0-1 0 0,1 0 1 0 0,0 0-1 0 0,-1 0 1 0 0,1 1-1 0 0,0-1 1 0 0,0 0-1 0 0,-1 0 1 0 0,1 0 41 0 0,11-8-14 0 0,-6 8 28 0 0,-2 2 3 0 0,2-1-14 0 0,8 0 235 0 0,0 0 0 0 0,0 1 0 0 0,0 1 0 0 0,1 0-237 0 0,-10-1 190 0 0,-1 0 1 0 0,0 1 0 0 0,0-1-1 0 0,0 1 1 0 0,1 0-1 0 0,-1 0 1 0 0,-1 0-1 0 0,1 0 1 0 0,0 1-1 0 0,-1 0 1 0 0,1 0-1 0 0,-1 0 1 0 0,0 0-1 0 0,0 0 1 0 0,1 1-191 0 0,8 13 825 0 0,0 1 0 0 0,-1 0 1 0 0,-1 0-1 0 0,-1 1 0 0 0,5 17-825 0 0,-11-27 191 0 0,1-1 1 0 0,-1 1-1 0 0,2-1 0 0 0,-1 0 1 0 0,1 0-1 0 0,0 0 0 0 0,1 0 0 0 0,-1-1 1 0 0,2 0-1 0 0,-1 0 0 0 0,4 2-191 0 0,-7-7 4 0 0,0 0 0 0 0,1-1-1 0 0,-1 1 1 0 0,0-1 0 0 0,1 0-1 0 0,-1 0 1 0 0,1 0 0 0 0,-1-1-1 0 0,1 1 1 0 0,0-1 0 0 0,-1 0 0 0 0,1 0-1 0 0,-1 0 1 0 0,1 0 0 0 0,-1 0-1 0 0,1-1 1 0 0,0 0-4 0 0,10-2-444 0 0,1 0 1 0 0,-1-1-1 0 0,9-5 444 0 0,-2 1-512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8:22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14029 6893 11000 0 0,'0'0'498'0'0,"0"0"-3"0"0,-4-7-387 0 0,2 6 5454 0 0,1 3-5465 0 0,1 1 0 0 0,0-1 0 0 0,0 0 0 0 0,-1 0-1 0 0,1 0 1 0 0,0 0 0 0 0,1 0 0 0 0,-1 0 0 0 0,0 0-1 0 0,1 0 1 0 0,-1 0-97 0 0,6 26 510 0 0,0 3-241 0 0,-1 1 0 0 0,-1 0 1 0 0,-2 0-1 0 0,-3 30-269 0 0,1-52 36 0 0,-22 732 2194 0 0,17-492-1925 0 0,3-82-66 0 0,0-131-109 0 0,-5 15-130 0 0,3-21 64 0 0,1 0 0 0 0,1 6-64 0 0,1 39 93 0 0,1 9 254 0 0,5 34-347 0 0,11 137 19 0 0,-15-219 56 0 0,3 18-23 0 0,-1-6-1 0 0,-2 0 0 0 0,-2 0-51 0 0,0-7-1321 0 0,2 6 1321 0 0,0-15-1220 0 0,-1 0 0 0 0,-3 11 1220 0 0,3-35-1199 0 0</inkml:trace>
  <inkml:trace contextRef="#ctx0" brushRef="#br0" timeOffset="1172.905">13755 9464 4144 0 0,'-1'-1'191'0'0,"0"0"-177"0"0,0 0 0 0 0,0 0 1 0 0,-1 0-1 0 0,1 0 1 0 0,0 1-1 0 0,-1-1 1 0 0,1 0-1 0 0,-1 1 1 0 0,1-1-1 0 0,-1 1 1 0 0,1-1-1 0 0,-1 1 1 0 0,1 0-1 0 0,-1 0-14 0 0,-2-1 15 0 0,-4-2 232 0 0,7 3 1028 0 0,1 0 428 0 0,-1-1 80 0 0,-16-3 1729 0 0,13 3-848 0 0,12 4-1721 0 0,10 1-653 0 0,1-1 0 0 0,-1-1 0 0 0,1-1-1 0 0,-1 0 1 0 0,11-1-290 0 0,1 0 375 0 0,18 2-375 0 0,-26 0 65 0 0,1-2-1 0 0,22-2-64 0 0,8 0 10 0 0,-13 1 35 0 0,35 2-37 0 0,43 4 56 0 0,62-7-64 0 0,130-4 0 0 0,-140-3 64 0 0,314-1-77 0 0,-189-2 122 0 0,-102 4-101 0 0,108 1 324 0 0,-141 3-192 0 0,73 2-469 0 0,33-1 322 0 0,-131 1-2 0 0,-15 0 84 0 0,70-11-75 0 0,34-6-84 0 0,-57 7 158 0 0,25-1-62 0 0,-132 9 192 0 0,39-3-376 0 0,-48-1 296 0 0,-44 7-60 0 0,-7 1-73 0 0,0 0 0 0 0,1-1-1 0 0,-1 1 1 0 0,0 0 0 0 0,1 0-1 0 0,-1-1 1 0 0,0 1-1 0 0,0 0 1 0 0,1 0 0 0 0,-1-1-1 0 0,0 1 1 0 0,0 0 0 0 0,1-1-1 0 0,-1 1 1 0 0,0 0 0 0 0,0-1-1 0 0,0 1 1 0 0,0-1-1 0 0,1 1 1 0 0,-1 0 0 0 0,0-1-1 0 0,0 1 1 0 0,0 0 0 0 0,0-1-1 0 0,0 1 1 0 0,0-1 0 0 0,0 1-1 0 0,0 0 1 0 0,0-1-1 0 0,0 1 1 0 0,0-1 0 0 0,-1 1-1 0 0,1 0 1 0 0,0-1 0 0 0,0 1-1 0 0,0-1 1 0 0,0 1 0 0 0,-1 0-1 0 0,1-1 10 0 0,-1-2-453 0 0,1-1 103 0 0,-3-3-6748 0 0,-1-1 2309 0 0</inkml:trace>
  <inkml:trace contextRef="#ctx0" brushRef="#br0" timeOffset="1466.783">18016 9152 4608 0 0,'0'0'208'0'0,"-5"-5"32"0"0,2 3-39 0 0,-3-9 5436 0 0,6 11-5481 0 0,0 0-1 0 0,1 0 1 0 0,-1-1-1 0 0,0 1 1 0 0,1 0 0 0 0,-1 0-1 0 0,1-1 1 0 0,-1 1-1 0 0,0 0 1 0 0,1 0 0 0 0,-1 0-1 0 0,1 0 1 0 0,-1 0-1 0 0,0 0 1 0 0,1 0 0 0 0,-1 0-1 0 0,1 0 1 0 0,-1 0-1 0 0,1 0 1 0 0,-1 0 0 0 0,0 0-1 0 0,1 0 1 0 0,-1 0 0 0 0,1 0-1 0 0,-1 0 1 0 0,0 1-1 0 0,1-1 1 0 0,-1 0 0 0 0,1 0-1 0 0,-1 0-155 0 0,6 2 109 0 0,-1-1 0 0 0,1 1 0 0 0,-1 0 0 0 0,0 1 0 0 0,1-1 0 0 0,-1 1 0 0 0,0 0 0 0 0,3 3-109 0 0,36 30 112 0 0,-33-26-43 0 0,3 4 29 0 0,0 0 0 0 0,0 0-1 0 0,-2 1 1 0 0,0 1-1 0 0,2 4-97 0 0,-8-10 163 0 0,0 0-1 0 0,-1 0 0 0 0,-1 0 0 0 0,0 0 1 0 0,0 1-1 0 0,-1 0 0 0 0,0 0 0 0 0,1 9-162 0 0,-4-15 97 0 0,1 1 1 0 0,-1-1-1 0 0,0 1 0 0 0,0-1 0 0 0,-1 1 1 0 0,0 0-1 0 0,0-1 0 0 0,0 0 0 0 0,-1 1 1 0 0,1-1-1 0 0,-1 0 0 0 0,0 0 0 0 0,-1 0 0 0 0,1 0 1 0 0,-1 0-1 0 0,0 0 0 0 0,0-1 0 0 0,-2 2-97 0 0,-4 3 150 0 0,0 0-1 0 0,-1 0 0 0 0,0-1 0 0 0,0 0 1 0 0,-1-1-1 0 0,1 0 0 0 0,-2-1 0 0 0,1 0 1 0 0,-12 3-150 0 0,-44 15-862 0 0,0-7-4634 0 0,27-8-1009 0 0</inkml:trace>
  <inkml:trace contextRef="#ctx0" brushRef="#br0" timeOffset="7289.206">18678 9436 7056 0 0,'0'0'322'0'0,"3"-18"116"0"0,-5-4 980 0 0,18-49 3559 0 0,-10 49-3052 0 0,-5 13 608 0 0,-3 15 386 0 0,-4 16-1621 0 0,1 7-1172 0 0,3-20-102 0 0,0 0-1 0 0,1 1 0 0 0,0-1 0 0 0,1 0 1 0 0,0 1-1 0 0,0-1 0 0 0,2 8-23 0 0,-1-9 0 0 0,1 0 0 0 0,0-1 0 0 0,0 1 0 0 0,1-1 0 0 0,2 5 0 0 0,-4-10 0 0 0,0 1 0 0 0,1-1 0 0 0,-1 0 0 0 0,1 0 0 0 0,0 0 0 0 0,-1 1 0 0 0,1-2 0 0 0,0 1 0 0 0,0 0 0 0 0,0 0 0 0 0,0-1 0 0 0,1 1 0 0 0,-1-1 0 0 0,0 1 0 0 0,1-1 0 0 0,-1 0 0 0 0,1 0 0 0 0,0 0 0 0 0,-1 0 7 0 0,1 0 1 0 0,0 0-1 0 0,-1-1 0 0 0,1 1 0 0 0,0 0 0 0 0,-1-1 0 0 0,1 0 0 0 0,0 0 1 0 0,0 0-1 0 0,-1 0 0 0 0,1 0 0 0 0,0 0 0 0 0,0-1 0 0 0,-1 1 0 0 0,1-1 1 0 0,-1 0-1 0 0,1 0 0 0 0,0 0 0 0 0,-1 0 0 0 0,1 0 0 0 0,-1 0 1 0 0,0-1-1 0 0,1 1 0 0 0,-1-1 0 0 0,2-1-7 0 0,18-15 118 0 0,-17 14-67 0 0,1 0-1 0 0,-1 0 0 0 0,0-1 0 0 0,-1 1 1 0 0,1-1-1 0 0,-1 0 0 0 0,0-1 1 0 0,0 1-1 0 0,0-1 0 0 0,-1 0-50 0 0,2-2 29 0 0,1-1 0 0 0,-1 1-1 0 0,2 0 1 0 0,-1 1 0 0 0,6-6-29 0 0,-10 11 0 0 0,16-12 0 0 0,-17 14 0 0 0,-1 0 0 0 0,0-1 0 0 0,0 1 0 0 0,1 0-1 0 0,-1 0 1 0 0,0 0 0 0 0,0-1 0 0 0,1 1 0 0 0,-1 0 0 0 0,0 0-1 0 0,0 0 1 0 0,1 0 0 0 0,-1 0 0 0 0,0 0 0 0 0,1-1-1 0 0,-1 1 1 0 0,0 0 0 0 0,1 0 0 0 0,-1 0 0 0 0,0 0 0 0 0,1 0-1 0 0,-1 0 1 0 0,0 0 0 0 0,0 0 0 0 0,1 1 0 0 0,-1-1 0 0 0,0 0-1 0 0,1 0 1 0 0,-1 0 0 0 0,0 0 0 0 0,1 0 0 0 0,-1 0-1 0 0,0 1 1 0 0,0-1 0 0 0,1 0 0 0 0,-1 0 0 0 0,0 0 0 0 0,0 1-1 0 0,0-1 1 0 0,1 0 0 0 0,-1 0 0 0 0,0 1 0 0 0,0-1 0 0 0,0 0-1 0 0,0 0 1 0 0,1 1 0 0 0,-1-1 0 0 0,0 0 0 0 0,0 1-1 0 0,0-1 1 0 0,0 0 0 0 0,0 1 0 0 0,0-1-3 0 0,45 79-502 0 0,-40-69 500 0 0,1 0 0 0 0,0-1 0 0 0,0 0 0 0 0,1 0 0 0 0,7 7 5 0 0,-9-10 45 0 0,0-1 1 0 0,1-1-1 0 0,-1 1 1 0 0,1-1-1 0 0,0 0 1 0 0,0 0-1 0 0,0-1 0 0 0,0 0 1 0 0,1 0-1 0 0,0 0-45 0 0,-1-1 39 0 0,0-1 0 0 0,1 0 0 0 0,-1 0 0 0 0,0-1-1 0 0,1 0 1 0 0,-1 0 0 0 0,0 0 0 0 0,1-1 0 0 0,-1 0-1 0 0,0 0 1 0 0,0-1 0 0 0,0 1 0 0 0,0-1 0 0 0,0-1-1 0 0,0 1 1 0 0,0-1 0 0 0,-1 0 0 0 0,3-2-39 0 0,-4 2 68 0 0,0-1 0 0 0,-1 1-1 0 0,0-1 1 0 0,1 0 0 0 0,-1 0 0 0 0,0-1-1 0 0,-1 1 1 0 0,1 0 0 0 0,-1-1 0 0 0,0 0 0 0 0,0 0-1 0 0,-1 1 1 0 0,1-1 0 0 0,-1 0 0 0 0,0 0 0 0 0,0 0-1 0 0,-1 0 1 0 0,1-1-68 0 0,0-11-42 0 0,-1 0 1 0 0,0-1-1 0 0,-2 1 0 0 0,-1-12 42 0 0,-1 6-91 0 0,-6-21 91 0 0,8 35-156 0 0,-1 1 1 0 0,0-1-1 0 0,-1 1 1 0 0,0 0 0 0 0,0 0-1 0 0,-4-5 156 0 0,-7-4-968 0 0</inkml:trace>
  <inkml:trace contextRef="#ctx0" brushRef="#br0" timeOffset="9704.892">14395 9095 4608 0 0,'0'0'208'0'0,"-13"14"5701"0"0,13-14-5820 0 0,0 1-1 0 0,0-1 1 0 0,-1 1 0 0 0,1-1-1 0 0,0 0 1 0 0,0 1 0 0 0,0-1-1 0 0,0 1 1 0 0,0-1 0 0 0,0 0-1 0 0,0 1 1 0 0,0-1 0 0 0,0 1-1 0 0,0-1 1 0 0,0 1 0 0 0,0-1-1 0 0,1 0 1 0 0,-1 1 0 0 0,0-1 0 0 0,0 0-1 0 0,0 1 1 0 0,0-1 0 0 0,1 1-1 0 0,-1-1 1 0 0,0 0 0 0 0,0 1-1 0 0,1-1 1 0 0,-1 0 0 0 0,0 0-1 0 0,1 1 1 0 0,-1-1 0 0 0,1 0-89 0 0,10 9 1053 0 0,-10-8-669 0 0,15 6 725 0 0,-15-7-1016 0 0,1 0 1 0 0,0 1 0 0 0,-1-1-1 0 0,1 0 1 0 0,-1 0 0 0 0,1 0-1 0 0,0 0 1 0 0,-1-1-1 0 0,1 1 1 0 0,-1 0 0 0 0,1-1-1 0 0,-1 1 1 0 0,1-1 0 0 0,-1 1-1 0 0,2-1-93 0 0,23-14 780 0 0,-20 12-548 0 0,57-41 722 0 0,-61 42-925 0 0,1 0-1 0 0,0-1 0 0 0,-1 1 0 0 0,0 0 0 0 0,1-1 1 0 0,-1 1-1 0 0,0-1 0 0 0,0 0 0 0 0,-1 0 1 0 0,1-1-29 0 0,15-33 208 0 0,-9 18-92 0 0,7-12 213 0 0,14-22-329 0 0,-25 46 39 0 0,0-1-1 0 0,-1 1 0 0 0,0-1 1 0 0,-1 0-1 0 0,0 0 0 0 0,1-5-38 0 0,5-18 88 0 0,-4 20-65 0 0,0 0 0 0 0,-1-1 0 0 0,-1 1 0 0 0,0-1 0 0 0,0 0 0 0 0,-1 0 0 0 0,0 0 0 0 0,-1-3-23 0 0,0 5 18 0 0,0 1 0 0 0,1-1 0 0 0,1 0 0 0 0,0 1 0 0 0,0-1 0 0 0,1 1 0 0 0,3-9-18 0 0,3-10 20 0 0,47-160-20 0 0,-44 144 0 0 0,2 1 0 0 0,6-9 0 0 0,-14 34 0 0 0,-5 14 0 0 0,0 1 0 0 0,0 0 0 0 0,0 0 0 0 0,0 0 0 0 0,1 0 0 0 0,-1 0 0 0 0,1 0 0 0 0,0 0 0 0 0,1-2 0 0 0,7-8 0 0 0,-9 11 0 0 0,0 1 0 0 0,0-1 0 0 0,0 0 0 0 0,1 1 0 0 0,-1-1 0 0 0,0 1 0 0 0,1-1 0 0 0,-1 1 0 0 0,1 0 0 0 0,1-1 0 0 0,-2 2-2 0 0,0-1-1 0 0,0 1 1 0 0,0 0-1 0 0,0 0 1 0 0,1 0-1 0 0,-1-1 1 0 0,0 1-1 0 0,0 1 1 0 0,0-1-1 0 0,1 0 1 0 0,-1 0-1 0 0,0 0 1 0 0,0 1-1 0 0,0-1 1 0 0,0 0-1 0 0,0 1 1 0 0,0-1-1 0 0,1 1 1 0 0,-1-1-1 0 0,0 1 1 0 0,0 0-1 0 0,-1-1 1 0 0,1 1-1 0 0,0 0 0 0 0,0 0 1 0 0,0 0-1 0 0,0 0 1 0 0,0 0 2 0 0,3 3-2 0 0,2 0-7 0 0,0 1 0 0 0,-1 0 0 0 0,0 0-1 0 0,0 1 1 0 0,0-1 0 0 0,-1 1 0 0 0,0 0-1 0 0,1 2 10 0 0,7 13-82 0 0,7 20 82 0 0,-6-11 66 0 0,-8-19-77 0 0,-1 0 1 0 0,0 1-1 0 0,-1 0 0 0 0,-1 0 1 0 0,1 7 10 0 0,8 33 63 0 0,-7-36 0 0 0,-1-1-1 0 0,1 12-62 0 0,-2-16 1 0 0,-1 1-1 0 0,2 0 1 0 0,0 0 0 0 0,0-1-1 0 0,3 7 0 0 0,1-2 0 0 0,-2 0 0 0 0,0 0 0 0 0,2 12 0 0 0,6 14 0 0 0,-3-13 0 0 0,-8-23 0 0 0,1 0 0 0 0,-1-1 0 0 0,1 1 0 0 0,1 0 0 0 0,-1 0 0 0 0,13 23 0 0 0,-11-19 0 0 0,0 0 0 0 0,1 0 0 0 0,0-1 0 0 0,0 0 0 0 0,6 6 0 0 0,17 26 0 0 0,-25-34 0 0 0,1 1 0 0 0,1-1 0 0 0,0 0 0 0 0,0-1 0 0 0,0 1 0 0 0,1-1 0 0 0,-1 0 0 0 0,1 0 0 0 0,5 1 0 0 0,-10-5 0 0 0,-1-1 0 0 0,1 1 0 0 0,0-1 0 0 0,0 0 0 0 0,0 0 0 0 0,0 0 0 0 0,0 0 0 0 0,0 0 0 0 0,0 0 0 0 0,0 0 0 0 0,1-1 0 0 0,-1 1 0 0 0,0-1 0 0 0,1 1 0 0 0,8 0-3 0 0,-10 0 10 0 0,1-1 1 0 0,0 1 0 0 0,0-1-1 0 0,0 0 1 0 0,0 0-1 0 0,-1 0 1 0 0,1 0-1 0 0,0 0 1 0 0,0 0-1 0 0,1-1-7 0 0,2 0 23 0 0,0 0 0 0 0,0 0 0 0 0,0-1 0 0 0,0 0 0 0 0,-1 0 0 0 0,1 0 0 0 0,-1-1 0 0 0,2 0-23 0 0,-1-1 25 0 0,0 1-1 0 0,0-1 1 0 0,-1-1-1 0 0,1 1 1 0 0,-1-1-1 0 0,0 0 0 0 0,0 1 1 0 0,0-2-1 0 0,-1 1 1 0 0,0 0-1 0 0,0-1 1 0 0,0-1-25 0 0,21-39 107 0 0,0 0 292 0 0,10-30-399 0 0,-18 37 216 0 0,18-32-216 0 0,-26 53 0 0 0,1 0 0 0 0,-2 0 0 0 0,0-1 0 0 0,-2 0 0 0 0,0 0 0 0 0,0-2 0 0 0,-1 3 0 0 0,1 1 0 0 0,1-1 0 0 0,4-6 0 0 0,9-27 0 0 0,-9 22 0 0 0,1 1 0 0 0,11-18 0 0 0,-15 32 0 0 0,-4 5 0 0 0,0 0 0 0 0,0 0 0 0 0,-1 0 0 0 0,2-7 0 0 0,7-26 0 0 0,-5 26-13 0 0,-1 0 0 0 0,-1 0-1 0 0,0 0 1 0 0,1-15 13 0 0,9-69 0 0 0,13-36 0 0 0,30-92-214 0 0,-21 85 191 0 0,3 7 87 0 0,9-11-64 0 0,-44 137 1 0 0,0-1 0 0 0,0 1 1 0 0,1 0-1 0 0,1 0 0 0 0,-1 1 1 0 0,2 0-1 0 0,-1 0 0 0 0,3-2-1 0 0,-7 9-1 0 0,5-9-30 0 0,-7 10-138 0 0,5 1-193 0 0,-5 0 352 0 0,0 0 0 0 0,0 0 0 0 0,0 0 0 0 0,1 0-1 0 0,-1 0 1 0 0,0 0 0 0 0,0 0 0 0 0,0 0 0 0 0,1 0-1 0 0,-1 0 1 0 0,0 0 0 0 0,0 0 0 0 0,1-1 0 0 0,-1 2 0 0 0,0-1-1 0 0,0 0 1 0 0,1 0 0 0 0,-1 0 0 0 0,0 0 0 0 0,0 0-1 0 0,0 0 1 0 0,1 0 0 0 0,-1 0 0 0 0,0 0 0 0 0,0 0-1 0 0,1 0 1 0 0,-1 0 0 0 0,0 1 0 0 0,0-1 0 0 0,0 0 0 0 0,0 0-1 0 0,1 0 1 0 0,-1 0 0 0 0,0 1 10 0 0,4 4 10 0 0,0 0 1 0 0,0 0-1 0 0,-1 0 0 0 0,1 1 0 0 0,-1-1 1 0 0,-1 1-1 0 0,1 0 0 0 0,-1 0 1 0 0,2 5-11 0 0,2 15 72 0 0,4 20-72 0 0,-8-35 8 0 0,4 40-37 0 0,-1 0 1 0 0,-3 0-1 0 0,-3 12 29 0 0,1-32-14 0 0,8 247-43 0 0,-4-169 54 0 0,-3-11 3 0 0,-5 1 0 0 0,-11 50 0 0 0,2-33 0 0 0,2-26 0 0 0,5-46 0 0 0,1 9 0 0 0,2 5-74 0 0,-3 94 32 0 0,16 19 229 0 0,-10-168-199 0 0,0 1 1 0 0,1 0-1 0 0,0-1 1 0 0,0 1-1 0 0,0 0 1 0 0,0-1-1 0 0,1 1 1 0 0,-1-1-1 0 0,1 0 1 0 0,0 1-1 0 0,0 0 12 0 0,9 19 184 0 0,-1-2-80 0 0,2 13-326 0 0,-1-9 290 0 0,-10-23-35 0 0,1-1-1 0 0,-1 1 1 0 0,0 0 0 0 0,0-1 0 0 0,-1 1-1 0 0,1 0 1 0 0,0 0 0 0 0,-1-1 0 0 0,1 1-1 0 0,-1 0 1 0 0,1 0 0 0 0,-1 0 0 0 0,0 0-1 0 0,0 0 1 0 0,0 0 0 0 0,0 0 0 0 0,0-1-1 0 0,0 1 1 0 0,0 0 0 0 0,-1 0 0 0 0,0 2-33 0 0,1-3-12 0 0,0-1 1 0 0,1 1-1 0 0,-1 0 1 0 0,0-1-1 0 0,0 1 1 0 0,0 0-1 0 0,0-1 1 0 0,1 1-1 0 0,-1 0 1 0 0,0-1-1 0 0,1 1 0 0 0,-1 0 1 0 0,0-1-1 0 0,1 1 1 0 0,-1-1-1 0 0,1 1 1 0 0,-1-1-1 0 0,1 1 1 0 0,-1-1-1 0 0,1 1 1 0 0,-1-1-1 0 0,1 0 1 0 0,0 1-1 0 0,-1-1 1 0 0,1 0-1 0 0,0 1 1 0 0,-1-1-1 0 0,1 0 1 0 0,0 0-1 0 0,-1 0 1 0 0,1 1 11 0 0,2 0-8 0 0,-1 0 0 0 0,1 0 0 0 0,-1-1-1 0 0,1 1 1 0 0,-1 0 0 0 0,1-1 0 0 0,0 0 0 0 0,-1 1 0 0 0,1-1 8 0 0,1-1 0 0 0,0 0 0 0 0,0 0 0 0 0,0-1 0 0 0,0 1 0 0 0,0-1 0 0 0,0 0 0 0 0,2-2 0 0 0,10-4 0 0 0,-11 5 0 0 0,-1 0 0 0 0,1-1 0 0 0,-1 0 0 0 0,0 1 0 0 0,0-2 0 0 0,0 1 0 0 0,0 0 0 0 0,-1-1 0 0 0,3-4 0 0 0,-2 4 0 0 0,45-68-288 0 0,-31 44 159 0 0,-15 23 93 0 0,0 0 0 0 0,1 0 1 0 0,0 0-1 0 0,2-2 36 0 0,5-8-60 0 0,-10 14 60 0 0,1-1-1 0 0,-1 1 1 0 0,1 0-1 0 0,0 0 1 0 0,-1 0-1 0 0,1 0 1 0 0,0 0-1 0 0,0 0 1 0 0,8-6-26 0 0,-5 4 15 0 0,0 0 0 0 0,0 0 1 0 0,0 1-1 0 0,1 0 0 0 0,-1 0 0 0 0,4-1 11 0 0,-6 3-15 0 0,1-1 0 0 0,0 2 0 0 0,0-1 0 0 0,0 0 0 0 0,0 1-1 0 0,0 0 1 0 0,0 0 0 0 0,0 0 0 0 0,0 0 0 0 0,0 1 0 0 0,0-1 0 0 0,0 1-1 0 0,2 1 16 0 0,25 15-132 0 0,-28-16 131 0 0,1 1-1 0 0,-1-1 1 0 0,0 1-1 0 0,0 0 1 0 0,-1 0 0 0 0,1 0-1 0 0,0 0 1 0 0,1 2 1 0 0,3 2-1 0 0,18 14 1 0 0,-18-14 0 0 0,1 0 0 0 0,-1 0 0 0 0,9 4 0 0 0,-3-2 0 0 0,0 1 0 0 0,0 0 0 0 0,-1 1 0 0 0,-1 0 0 0 0,0 1 0 0 0,3 4 0 0 0,-9-6 0 0 0,-5-9 0 0 0,1 1 0 0 0,-1 0 0 0 0,0 0 0 0 0,1-1 0 0 0,-1 1 0 0 0,1 0 0 0 0,-1-1 0 0 0,1 1 0 0 0,-1 0 0 0 0,1-1 0 0 0,-1 1 0 0 0,1-1 0 0 0,0 1 0 0 0,-1-1 0 0 0,1 1 0 0 0,0-1 0 0 0,0 1 0 0 0,7 3 1 0 0,-1 1-1 0 0,1 1 0 0 0,-1-1 0 0 0,0 1 0 0 0,0 1 0 0 0,0-1 0 0 0,-1 1 1 0 0,3 4-1 0 0,8 8 9 0 0,-9-12 30 0 0,-7-6-33 0 0,0 0 0 0 0,0 0 1 0 0,0 0-1 0 0,0 0 0 0 0,-1 0 0 0 0,1 0 1 0 0,0 0-1 0 0,0 0 0 0 0,-1 0 1 0 0,1 0-1 0 0,0 0 0 0 0,-1 1 0 0 0,1-1 1 0 0,-1 0-7 0 0,12 17 16 0 0,-11-16-16 0 0,1-1 0 0 0,-1 1-1 0 0,1 0 1 0 0,-1 0 0 0 0,0 0 0 0 0,0 0 0 0 0,0 0 0 0 0,0 0 0 0 0,0 1 0 0 0,0-1-1 0 0,0 0 1 0 0,-1 1 0 0 0,0-2 0 0 0,0 0 0 0 0,1 0 0 0 0,-1 0 0 0 0,0 0 0 0 0,1 0 0 0 0,-1 0 0 0 0,0 0 0 0 0,1 0 0 0 0,-1 0 0 0 0,1 0 0 0 0,0 0 0 0 0,-1 0 0 0 0,1 0 0 0 0,0 1 0 0 0,7 5 22 0 0,-4-6-12 0 0,-3-1-7 0 0,0 0-1 0 0,-1 0 0 0 0,1 0 0 0 0,0 0 1 0 0,0 0-1 0 0,-1 0 0 0 0,1 0 0 0 0,0 0 1 0 0,0 1-1 0 0,-1-1 0 0 0,1 0 0 0 0,0 0 1 0 0,-1 1-1 0 0,1-1 0 0 0,0 1 0 0 0,-1-1 1 0 0,1 0-1 0 0,0 1 0 0 0,0 0-2 0 0,-1-1 3 0 0,1 0 0 0 0,-1 0 0 0 0,1 0 0 0 0,-1 0 0 0 0,1 0 0 0 0,-1 0 0 0 0,1 0 0 0 0,-1 0 0 0 0,1-1 0 0 0,-1 1 0 0 0,1 0 0 0 0,-1 0 0 0 0,1 0 0 0 0,-1-1 0 0 0,1 1 0 0 0,-1 0 0 0 0,1-1 0 0 0,-1 1 0 0 0,1 0-3 0 0,0-1 11 0 0,3-1 12 0 0,0 0 0 0 0,0 0-1 0 0,-1-1 1 0 0,1 1 0 0 0,-1-1 0 0 0,1 0 0 0 0,-1 0-1 0 0,0 0 1 0 0,0 0 0 0 0,0 0 0 0 0,-1-1 0 0 0,1 1 0 0 0,-1-1-1 0 0,0 0 1 0 0,0 0 0 0 0,0 0 0 0 0,0 0 0 0 0,0 0-1 0 0,-1 0-22 0 0,1-2 41 0 0,0 0 0 0 0,0 0 0 0 0,1 0 0 0 0,-1 0 0 0 0,1 1-1 0 0,3-5-40 0 0,-2 5 41 0 0,-1-1-1 0 0,0 0 0 0 0,0 0 0 0 0,-1 0 1 0 0,1 0-1 0 0,-1-1-40 0 0,-1 3 23 0 0,0 0 0 0 0,0 0-1 0 0,1 0 1 0 0,-1 0 0 0 0,1 0 0 0 0,0 0-1 0 0,0 0 1 0 0,1 0 0 0 0,-1 1 0 0 0,1-1 0 0 0,-1 1-1 0 0,2-1-22 0 0,13-19 83 0 0,-15 19-82 0 0,1 0-1 0 0,0 0 1 0 0,0 0 0 0 0,0 0-1 0 0,1 0 1 0 0,-1 1 0 0 0,1-1-1 0 0,0 1 0 0 0,9-8-6 0 0,-11 9-12 0 0,1 0 0 0 0,-1 0-1 0 0,1 0 1 0 0,-1 0 0 0 0,1 0-1 0 0,0 0 1 0 0,0 1-1 0 0,0-1 1 0 0,0 1 0 0 0,0 0-1 0 0,0 0 1 0 0,0 0-1 0 0,0 0 1 0 0,0 1 0 0 0,1-1-1 0 0,-1 1 1 0 0,0 0-1 0 0,0 0 1 0 0,1 0 0 0 0,-1 0-1 0 0,3 1 19 0 0,-4 0-6 0 0,1-1-1 0 0,-1 1 0 0 0,1 0 0 0 0,-1 1 0 0 0,0-1 1 0 0,0 0-1 0 0,0 0 0 0 0,0 1 0 0 0,0 0 1 0 0,0-1-1 0 0,0 1 0 0 0,0 0 0 0 0,0 0 0 0 0,-1 0 1 0 0,1 0-1 0 0,0 2 7 0 0,3 3 42 0 0,0 1 0 0 0,0 1 0 0 0,2 7-42 0 0,-5-10 37 0 0,1-1 7 0 0,-1 1 0 0 0,0 0 1 0 0,0 0-1 0 0,0 0 0 0 0,-1 0 0 0 0,1 2-44 0 0,-2-4 32 0 0,1 1 0 0 0,1-1 0 0 0,-1 0 0 0 0,1 0 0 0 0,-1 0 0 0 0,1 1 0 0 0,3 2-32 0 0,7 23 151 0 0,-7-15-77 0 0,0 0-1 0 0,0-1 1 0 0,2 1 0 0 0,6 11-74 0 0,-5-12 19 0 0,1 1 1 0 0,1-1 0 0 0,0-1 0 0 0,1 0 0 0 0,0-1-1 0 0,1 0 1 0 0,2 1-20 0 0,-12-10 5 0 0,1 0-1 0 0,0-1 1 0 0,0 1-1 0 0,0-1 1 0 0,0 0-1 0 0,1 1 0 0 0,-1-2 1 0 0,1 1-1 0 0,-1 0 1 0 0,1-1-1 0 0,0 1 1 0 0,-1-1-1 0 0,1 0 1 0 0,0 0-1 0 0,0-1 0 0 0,0 1 1 0 0,0-1-1 0 0,1 0-4 0 0,-3 0-245 0 0,-2 0-70 0 0,0 0-5 0 0</inkml:trace>
  <inkml:trace contextRef="#ctx0" brushRef="#br0" timeOffset="12564.644">17016 7157 5984 0 0,'0'0'464'0'0,"-11"0"295"0"0,10-1 2156 0 0,5-4 142 0 0,-4 5-2983 0 0,0-1 1 0 0,1 1-1 0 0,-1-1 0 0 0,0 1 0 0 0,1-1 1 0 0,-1 1-1 0 0,1-1 0 0 0,-1 1 1 0 0,0-1-1 0 0,1 1 0 0 0,-1 0 0 0 0,1-1 1 0 0,-1 1-1 0 0,1 0 0 0 0,0-1 1 0 0,-1 1-1 0 0,1 0 0 0 0,-1 0 0 0 0,1 0 1 0 0,-1-1-1 0 0,1 1 0 0 0,0 0 1 0 0,-1 0-75 0 0,4-1 117 0 0,-1 0 0 0 0,0 0 1 0 0,0 0-1 0 0,0-1 0 0 0,0 1 1 0 0,0-1-1 0 0,-1 0 0 0 0,1 1 1 0 0,0-2-1 0 0,-1 1 0 0 0,1 0 1 0 0,-1 0-1 0 0,0-1 0 0 0,1 0-117 0 0,8-10 474 0 0,-1-1-1 0 0,2-5-473 0 0,-6 11 50 0 0,0 0 59 0 0,0 1-1 0 0,1 0 0 0 0,4-4-108 0 0,-2 2 192 0 0,-1 1 0 0 0,7-10-192 0 0,-13 16 26 0 0,0 0 0 0 0,-1-1 0 0 0,1 0 1 0 0,-1 1-1 0 0,0-1 0 0 0,0 1 0 0 0,0-1 0 0 0,0 0 0 0 0,0 0 0 0 0,0 0 0 0 0,-1 0 0 0 0,1 0 0 0 0,-1-1-26 0 0,0 2 35 0 0,0 1 0 0 0,-1-1 0 0 0,1 1 0 0 0,0-1 0 0 0,-1 1 0 0 0,1-1-1 0 0,-1 1 1 0 0,0 0 0 0 0,1-1 0 0 0,-1 1 0 0 0,0 0 0 0 0,0-1 0 0 0,0 1-1 0 0,0 0 1 0 0,0 0 0 0 0,0 0 0 0 0,0 0 0 0 0,0 0 0 0 0,0 0 0 0 0,-1 0-1 0 0,1 0 1 0 0,0 1 0 0 0,-1-1 0 0 0,1 0 0 0 0,0 1 0 0 0,-1-1 0 0 0,1 1-1 0 0,-2-1-34 0 0,-1 0 101 0 0,0 1-1 0 0,0-1 1 0 0,0 1-1 0 0,-1-1 0 0 0,1 1 1 0 0,0 1-1 0 0,0-1 0 0 0,0 1 1 0 0,0-1-1 0 0,-1 1 0 0 0,0 1-100 0 0,2-1 19 0 0,1 0-1 0 0,0 0 0 0 0,-1 1 0 0 0,1-1 0 0 0,0 1 0 0 0,0-1 0 0 0,0 1 0 0 0,0 0 0 0 0,0 0 0 0 0,0 0 0 0 0,0 0 0 0 0,0 0 0 0 0,1 1 0 0 0,0-1 1 0 0,-1 0-1 0 0,1 1 0 0 0,0-1 0 0 0,-1 2-18 0 0,-1 5 21 0 0,0 0 0 0 0,0 0 0 0 0,1 0 0 0 0,0 0 0 0 0,0 1 0 0 0,1-1 0 0 0,0 1 0 0 0,1-1 0 0 0,0 1 0 0 0,1 7-21 0 0,1-2-15 0 0,0-1-1 0 0,1 1 0 0 0,1 1 16 0 0,-2-11 29 0 0,0 0 0 0 0,0 0 0 0 0,0 0 0 0 0,0 0 1 0 0,1-1-1 0 0,-1 1 0 0 0,1-1 0 0 0,1 0 0 0 0,-1 1 0 0 0,1-1-29 0 0,-1-2 54 0 0,0 1 1 0 0,0-2-1 0 0,1 1 0 0 0,-1 0 0 0 0,0-1 0 0 0,1 1 0 0 0,-1-1 0 0 0,1 0 0 0 0,0 0 1 0 0,-1-1-1 0 0,1 1-54 0 0,-1-1-8 0 0,7 2 8 0 0,-3-2-333 0 0,-1 0 1 0 0,1-1-1 0 0,-1 1 0 0 0,1-1 0 0 0,0-1 0 0 0,-1 1 0 0 0,0-1 1 0 0,1-1-1 0 0,-1 1 0 0 0,0-1 0 0 0,0 0 333 0 0,1 0-1400 0 0,6-3-4922 0 0</inkml:trace>
  <inkml:trace contextRef="#ctx0" brushRef="#br0" timeOffset="12842.646">17446 6895 13016 0 0,'24'9'5485'0'0,"-23"-9"-4724"0"0,2 15 1084 0 0,-3-13-1780 0 0,0 1-1 0 0,-1-1 0 0 0,1 1 1 0 0,-1-1-1 0 0,1 1 0 0 0,-1-1 0 0 0,0 1 1 0 0,0-1-1 0 0,0 1 0 0 0,0-1 1 0 0,-1 0-1 0 0,1 0 0 0 0,-1 1-64 0 0,-8 18 312 0 0,4-4-133 0 0,0 0 0 0 0,-1 0-1 0 0,-7 11-178 0 0,1-4 70 0 0,10-17-48 0 0,-1 0 0 0 0,0 0 0 0 0,-1 0 0 0 0,-2 3-22 0 0,-15 20-8 0 0,-5 11 8 0 0,19-34 71 0 0,2-1-1046 0 0,4-2-3724 0 0,2-4-1775 0 0</inkml:trace>
  <inkml:trace contextRef="#ctx0" brushRef="#br0" timeOffset="13135.364">17281 6984 5528 0 0,'1'-2'155'0'0,"1"1"-53"0"0,9 0 559 0 0,-9 1 97 0 0,-1 0-1 0 0,1 0 1 0 0,-1 0-1 0 0,1 1 0 0 0,-1-1 1 0 0,1 0-1 0 0,-1 1 1 0 0,0-1-1 0 0,1 1 0 0 0,0 0-757 0 0,11 10 3734 0 0,-8-5-3375 0 0,-1 1 0 0 0,0-1 0 0 0,0 1 0 0 0,-1 1-359 0 0,14 19 1752 0 0,-1-4-976 0 0,-10-15-655 0 0,-1 0 0 0 0,1-1 1 0 0,0 0-1 0 0,1 0 1 0 0,2 2-122 0 0,-3-5 209 0 0,10 3-56 0 0,-14-6-273 0 0,0 0 0 0 0,0 0-1 0 0,0 0 1 0 0,0-1 0 0 0,0 1 0 0 0,1-1-1 0 0,-1 1 1 0 0,0-1 0 0 0,0 0-1 0 0,0 0 1 0 0,0 0 0 0 0,1 0 0 0 0,-1 0-1 0 0,0-1 1 0 0,0 1 0 0 0,0 0-1 0 0,0-1 1 0 0,0 0 0 0 0,0 1-1 0 0,0-1 1 0 0,0 0 0 0 0,2-1 120 0 0,6-2-1783 0 0,2-2-619 0 0</inkml:trace>
  <inkml:trace contextRef="#ctx0" brushRef="#br0" timeOffset="13438.766">17780 6962 9328 0 0,'-15'-7'429'0'0,"12"6"-13"0"0,17-5-131 0 0,4-4 1719 0 0,-12 6 676 0 0,-8 5 5248 0 0,0 0-7900 0 0,1 0 0 0 0,-1 0 0 0 0,1 0 0 0 0,-1 1 0 0 0,1-1 0 0 0,0 0 0 0 0,-1 1-1 0 0,1-1 1 0 0,0 1 0 0 0,-1 1-28 0 0,-9 11 128 0 0,3-6-83 0 0,1 1 0 0 0,0-1 1 0 0,0 1-1 0 0,1 1 1 0 0,0-1-1 0 0,1 1 0 0 0,0 0 1 0 0,-2 8-46 0 0,-1-2 71 0 0,7-12-66 0 0,-1-1-1 0 0,1 1 0 0 0,0 0 0 0 0,0 0 1 0 0,0-1-1 0 0,0 1 0 0 0,1 0 0 0 0,-1 0 1 0 0,1 0-1 0 0,0 0 0 0 0,1 0 0 0 0,-1 0 1 0 0,0 0-1 0 0,1-1 0 0 0,0 1 0 0 0,0 0 1 0 0,0 0-1 0 0,1-1 0 0 0,-1 1 0 0 0,1-1 1 0 0,-1 1-1 0 0,1-1 0 0 0,1 1 0 0 0,-1-1 1 0 0,0 0-1 0 0,1 0 0 0 0,-1 0 0 0 0,1-1 1 0 0,0 1-1 0 0,0 0 0 0 0,0-1 0 0 0,3 2-4 0 0,4 3 18 0 0,-8-6-11 0 0,0 1 0 0 0,0-1 0 0 0,0 1 1 0 0,1-1-1 0 0,-1 0 0 0 0,0 0 0 0 0,1 0 0 0 0,-1 0 1 0 0,1 0-1 0 0,-1-1 0 0 0,1 1 0 0 0,-1-1 0 0 0,1 0 1 0 0,-1 1-1 0 0,1-1 0 0 0,-1 0 0 0 0,1-1-7 0 0,1 1-32 0 0,0 0 0 0 0,0 0 1 0 0,0-1-1 0 0,0 0 0 0 0,-1 0 0 0 0,1 0 0 0 0,0 0 0 0 0,-1-1 0 0 0,1 0 0 0 0,-1 1 0 0 0,1-1 1 0 0,1-2 31 0 0,4-2-1478 0 0,-1-1 0 0 0,0 0 0 0 0,-1 0 0 0 0,2-2 1478 0 0,0-2-6693 0 0</inkml:trace>
  <inkml:trace contextRef="#ctx0" brushRef="#br0" timeOffset="13725.073">17952 7023 7832 0 0,'9'9'602'0'0,"-12"7"4926"0"0,2-4-3026 0 0,1 1-1534 0 0,0 0 0 0 0,1 0 0 0 0,0 0-1 0 0,1 0 1 0 0,0 0 0 0 0,2 2-968 0 0,1 9 902 0 0,-4-19-765 0 0,0 0-1 0 0,0 0 0 0 0,0 0 1 0 0,1-1-1 0 0,-1 1 0 0 0,1 0 1 0 0,0-1-1 0 0,1 1 0 0 0,-1-1 1 0 0,2 3-137 0 0,5 10 150 0 0,-9-17-141 0 0,1 0-1 0 0,-1 1 0 0 0,0-1 1 0 0,0 0-1 0 0,0 1 0 0 0,0-1 1 0 0,0 0-1 0 0,1 1 1 0 0,-1-1-1 0 0,0 0 0 0 0,0 0 1 0 0,1 1-1 0 0,-1-1 0 0 0,0 0 1 0 0,0 0-1 0 0,1 0 1 0 0,-1 1-1 0 0,0-1 0 0 0,1 0 1 0 0,-1 0-1 0 0,0 0 0 0 0,1 0 1 0 0,-1 0-1 0 0,0 1 1 0 0,1-1-1 0 0,-1 0 0 0 0,0 0 1 0 0,1 0-1 0 0,-1 0 0 0 0,0 0 1 0 0,1 0-1 0 0,-1 0 1 0 0,0 0-1 0 0,1 0 0 0 0,-1-1 1 0 0,0 1-1 0 0,1 0 0 0 0,-1 0 1 0 0,0 0-1 0 0,1 0 1 0 0,-1 0-9 0 0,3-3-2802 0 0,-3 3-1822 0 0,0 0-2941 0 0</inkml:trace>
  <inkml:trace contextRef="#ctx0" brushRef="#br0" timeOffset="14017.851">17989 6818 10136 0 0,'0'0'777'0'0,"0"-1"-505"0"0,0 0 20 0 0,0 0 1060 0 0,0 1-949 0 0,0-1-1 0 0,0 1 1 0 0,0-1 0 0 0,0 1-1 0 0,0-1 1 0 0,1 1 0 0 0,-1-1-1 0 0,0 0 1 0 0,0 1-1 0 0,-1-1 1 0 0,1 1 0 0 0,0-1-1 0 0,0 1 1 0 0,0-1 0 0 0,0 1-1 0 0,0-1-402 0 0,-4-5 878 0 0,8 4-592 0 0,2 2-1890 0 0,0-2-5187 0 0</inkml:trace>
  <inkml:trace contextRef="#ctx0" brushRef="#br0" timeOffset="14018.851">18294 6682 14600 0 0,'-1'0'81'0'0,"1"1"1"0"0,-1 0 0 0 0,0-1 0 0 0,1 1 0 0 0,-1 0 0 0 0,0 0-1 0 0,1-1 1 0 0,-1 1 0 0 0,1 0 0 0 0,-1 0 0 0 0,1 0 0 0 0,-1 0 0 0 0,1 0-1 0 0,0 0 1 0 0,0 0 0 0 0,-1 0 0 0 0,1 0 0 0 0,0 0 0 0 0,0 0 0 0 0,0 0-1 0 0,0 0-81 0 0,3 26-165 0 0,-2-18 449 0 0,6 75 1610 0 0,-3-35 806 0 0,3 10-2700 0 0,2 30 1159 0 0,-5-53-855 0 0,-1 1 0 0 0,-3 25-304 0 0,0-48 73 0 0,-2 6 92 0 0,2-19-299 0 0,-1 0 0 0 0,1 0 0 0 0,0 0 0 0 0,0-1 0 0 0,-1 1 0 0 0,1 0 0 0 0,-1 0 0 0 0,1 0 0 0 0,-1 0 0 0 0,1-1 0 0 0,-1 1 0 0 0,1 0 0 0 0,-1-1 0 0 0,0 1 0 0 0,1 0 0 0 0,-1-1 0 0 0,0 1 0 0 0,1-1 0 0 0,-2 1 134 0 0,-1 0-1251 0 0</inkml:trace>
  <inkml:trace contextRef="#ctx0" brushRef="#br0" timeOffset="14558.73">18257 6976 3224 0 0,'0'0'143'0'0,"9"-6"26"0"0,-2 5 769 0 0,0 0 0 0 0,0 0-1 0 0,0 1 1 0 0,0 0 0 0 0,0 0 0 0 0,6 1-938 0 0,14 1 2059 0 0,0 2-1412 0 0,-21-3-512 0 0,-1 0 0 0 0,1 0 0 0 0,-1-1 0 0 0,6 1-135 0 0,0-2 165 0 0,-4 0-7 0 0,0 1 1 0 0,0 0 0 0 0,-1 0 0 0 0,1 1 0 0 0,7 1-159 0 0,24 1 556 0 0,-31-3-444 0 0,1 0 0 0 0,-1 1-1 0 0,0 0 1 0 0,1 0-1 0 0,3 2-111 0 0,-8-3 14 0 0,0 1 0 0 0,-1-1 0 0 0,1 1 1 0 0,0-1-1 0 0,0 0 0 0 0,0 0 0 0 0,0 0 0 0 0,0 0 0 0 0,0-1 0 0 0,1 1-14 0 0,11-2 53 0 0,-13 2-19 0 0,0-1 1 0 0,0 1 0 0 0,0-1 0 0 0,-1 0-1 0 0,1 0 1 0 0,0 0 0 0 0,0 0 0 0 0,-1 0-1 0 0,1 0 1 0 0,-1 0 0 0 0,1 0 0 0 0,-1-1-1 0 0,1 1 1 0 0,0-2-35 0 0,-1 2 64 0 0,0 1 127 0 0,-1 0 8 0 0,0 0-194 0 0,-1 0 1 0 0,1 0 0 0 0,0 0 0 0 0,0 0 0 0 0,0 0-1 0 0,0 0 1 0 0,0 0 0 0 0,0 0 0 0 0,0-1 0 0 0,0 1-1 0 0,0 0 1 0 0,0 0 0 0 0,0 0 0 0 0,0 0 0 0 0,0 0-1 0 0,0 0 1 0 0,0 0 0 0 0,0 0 0 0 0,0 0 0 0 0,0 0-1 0 0,0 0 1 0 0,0 0 0 0 0,0 0 0 0 0,0 0 0 0 0,0 0-1 0 0,0 0 1 0 0,0 0 0 0 0,0 0 0 0 0,0-1 0 0 0,0 1-1 0 0,0 0 1 0 0,0 0 0 0 0,0 0 0 0 0,0 0 0 0 0,0 0-1 0 0,0 0 1 0 0,0 0 0 0 0,0 0 0 0 0,0 0 0 0 0,0 0-1 0 0,0 0 1 0 0,0 0 0 0 0,0 0 0 0 0,0 0 0 0 0,0 0-1 0 0,0 0 1 0 0,0 0 0 0 0,1 0 0 0 0,-1 0 0 0 0,0 0-1 0 0,0 0 1 0 0,0 0 0 0 0,0 0 0 0 0,0 0 0 0 0,0 0-1 0 0,0 0 1 0 0,0 0 0 0 0,0 0 0 0 0,0 0 0 0 0,0 0-1 0 0,0 0 1 0 0,0 0 0 0 0,0 0 0 0 0,0 0 0 0 0,0 0-1 0 0,0 0 1 0 0,0 0 0 0 0,1 0-6 0 0,-10-1 148 0 0,-2 4 221 0 0,8-3-302 0 0,0 1-1 0 0,0 0 0 0 0,0-1 0 0 0,0 1 0 0 0,0 1 0 0 0,0-1 0 0 0,0 0 0 0 0,0 1 0 0 0,1-1 1 0 0,-1 1-1 0 0,1 0 0 0 0,-2 1-66 0 0,-17 14 504 0 0,15-13-421 0 0,0 0-1 0 0,1 1 1 0 0,-1 0 0 0 0,1 0 0 0 0,0 0 0 0 0,1 0 0 0 0,-1 1 0 0 0,1 0 0 0 0,0 0 0 0 0,1 0 0 0 0,-1 1-83 0 0,0 1 177 0 0,1-1 0 0 0,1 1 0 0 0,-1-1 0 0 0,1 1-1 0 0,0 0 1 0 0,1 0 0 0 0,-1 6-177 0 0,1 1-29 0 0,0-12 64 0 0,1 1 1 0 0,-1-1 0 0 0,1 0-1 0 0,0 0 1 0 0,0 1 0 0 0,1-1-1 0 0,-1 2-35 0 0,1-4 14 0 0,-1-1 0 0 0,0 1-1 0 0,1 0 1 0 0,-1 0-1 0 0,0-1 1 0 0,1 1 0 0 0,-1 0-1 0 0,1-1 1 0 0,-1 1 0 0 0,1 0-1 0 0,-1-1 1 0 0,1 1-1 0 0,0-1 1 0 0,-1 1 0 0 0,1-1-1 0 0,0 1 1 0 0,-1-1 0 0 0,1 1-1 0 0,0-1 1 0 0,-1 0 0 0 0,1 1-1 0 0,0-1 1 0 0,0 0-1 0 0,0 0 1 0 0,-1 0 0 0 0,1 0-1 0 0,0 1 1 0 0,0-1 0 0 0,0 0-1 0 0,-1 0 1 0 0,1 0-1 0 0,0-1-13 0 0,5 1 86 0 0,0-1-1 0 0,0 0 1 0 0,0 0-1 0 0,0 0 0 0 0,-1-1 1 0 0,1 0-1 0 0,5-2-85 0 0,39-22 558 0 0,-27 14-323 0 0,-14 7-230 0 0,-1 0 0 0 0,0-1-1 0 0,0 0 1 0 0,0 0 0 0 0,-1 0 0 0 0,6-8-5 0 0,7-10-153 0 0,9-13 153 0 0,-24 31-27 0 0,-5 5 26 0 0,0 1 0 0 0,0 0-1 0 0,1-1 1 0 0,-1 1 0 0 0,0 0-1 0 0,0-1 1 0 0,0 1 0 0 0,1 0-1 0 0,-1-1 1 0 0,0 1 0 0 0,0 0 0 0 0,1 0-1 0 0,-1-1 1 0 0,0 1 0 0 0,0 0-1 0 0,1 0 1 0 0,-1-1 0 0 0,0 1-1 0 0,1 0 1 0 0,-1 0 0 0 0,0 0-1 0 0,1 0 1 0 0,-1 0 0 0 0,0-1-1 0 0,1 1 1 0 0,-1 0 0 0 0,1 0-1 0 0,-1 0 1 0 0,0 0 0 0 0,1 0-1 0 0,-1 0 1 0 0,0 0 0 0 0,1 0 0 0 0,-1 0-1 0 0,1 1 1 0 0,-1-1 0 0 0,0 0-1 0 0,1 0 1 0 0,-1 0 0 0 0,0 0-1 0 0,1 0 1 0 0,-1 1 0 0 0,0-1-1 0 0,1 0 1 0 0,-1 0 0 0 0,0 0-1 0 0,0 1 1 0 0,1-1 0 0 0,-1 0-1 0 0,0 1 2 0 0,7 13 45 0 0,-7-12 7 0 0,2 1-1 0 0,0 1 0 0 0,0-1 1 0 0,0 1-1 0 0,-1 0 0 0 0,0 0 0 0 0,0 0 0 0 0,0 1-51 0 0,6 16 221 0 0,-4-13-144 0 0,0-1 1 0 0,1 0 0 0 0,0 1 0 0 0,0-1 0 0 0,1-1-1 0 0,4 6-77 0 0,-7-10 10 0 0,-1-1 0 0 0,1 1-1 0 0,0-1 1 0 0,-1 1-1 0 0,1-1 1 0 0,0 0 0 0 0,0 0-1 0 0,0 1 1 0 0,0-1 0 0 0,0-1-1 0 0,0 1 1 0 0,0 0-1 0 0,0 0 1 0 0,0-1 0 0 0,1 1-1 0 0,-1-1 1 0 0,0 0 0 0 0,0 0-1 0 0,0 0 1 0 0,1 0 0 0 0,-1 0-1 0 0,0 0 1 0 0,0-1-1 0 0,1 1 1 0 0,-1-1 0 0 0,0 1-1 0 0,2-2-9 0 0,-4 2 2 0 0,2 0-35 0 0,0-1 1 0 0,1 0-1 0 0,-1 1 0 0 0,0-1 1 0 0,0 0-1 0 0,0-1 0 0 0,0 1 1 0 0,0 0-1 0 0,0 0 0 0 0,0-1 1 0 0,-1 1-1 0 0,1-1 1 0 0,0 0-1 0 0,-1 1 0 0 0,1-1 1 0 0,-1 0-1 0 0,1-1 33 0 0,14-18-1975 0 0,-7 9 39 0 0</inkml:trace>
  <inkml:trace contextRef="#ctx0" brushRef="#br0" timeOffset="14789.788">18953 6757 4608 0 0,'0'0'208'0'0,"1"0"-9"0"0,-1 0-110 0 0,1 0 0 0 0,0 0 0 0 0,0 0 0 0 0,-1 0 0 0 0,1 1 0 0 0,0-1 0 0 0,-1 0 0 0 0,1 1 0 0 0,0-1 0 0 0,-1 0 0 0 0,1 1 0 0 0,0-1 0 0 0,-1 1 0 0 0,1-1 0 0 0,-1 1 0 0 0,1 0 0 0 0,-1-1 0 0 0,1 1 0 0 0,-1-1 0 0 0,0 1 0 0 0,1 0 0 0 0,-1-1 0 0 0,1 1-89 0 0,-1 0 531 0 0,1 2 426 0 0,0-1 1 0 0,0 1-1 0 0,0-1 0 0 0,-1 1 0 0 0,1-1 1 0 0,0 1-1 0 0,-1 0 0 0 0,0-1 0 0 0,0 1 1 0 0,0 2-958 0 0,1 8 505 0 0,3 5 345 0 0,1-1 0 0 0,0 1-1 0 0,4 6-849 0 0,7 24 1186 0 0,-8-22-548 0 0,1 5 501 0 0,1 15-1139 0 0,-8-36 133 0 0,-1-1 1 0 0,0 1-1 0 0,0 0 0 0 0,-1 0 1 0 0,-1-1-1 0 0,0 1 1 0 0,0 0-134 0 0,1-9-75 0 0,-1 1 0 0 0,1-1 0 0 0,0 0 1 0 0,-1 0-1 0 0,1 0 0 0 0,-1 1 0 0 0,1-1 1 0 0,-1 0-1 0 0,0 0 0 0 0,0 0 0 0 0,1 0 1 0 0,-1 0-1 0 0,0 0 0 0 0,0 0 0 0 0,0 0 1 0 0,0-1-1 0 0,0 1 0 0 0,0 0 0 0 0,0 0 1 0 0,0-1-1 0 0,-1 1 0 0 0,1-1 0 0 0,0 1 1 0 0,0-1-1 0 0,-1 1 0 0 0,1-1 1 0 0,0 0-1 0 0,0 0 0 0 0,-1 0 0 0 0,1 1 1 0 0,0-1-1 0 0,0 0 0 0 0,-1-1 0 0 0,0 1 75 0 0,-4-3-1688 0 0</inkml:trace>
  <inkml:trace contextRef="#ctx0" brushRef="#br0" timeOffset="15090.3">18953 6946 10136 0 0,'6'-1'200'0'0,"1"0"0"0"0,-1 1 0 0 0,1 0 0 0 0,0 0 0 0 0,-1 0 0 0 0,3 1-200 0 0,17 1 1716 0 0,53-7 3103 0 0,-10 1-3396 0 0,-5-3-374 0 0,-53 6-815 0 0,-6 0-117 0 0,1 0 0 0 0,0 0-1 0 0,-1 1 1 0 0,1 0 0 0 0,-1 0-1 0 0,1 0 1 0 0,-1 1 0 0 0,1 0-1 0 0,3 1-116 0 0,-2-1 74 0 0,-6-1-47 0 0,0 0 1 0 0,-1 0 0 0 0,1 0 0 0 0,-1 0 0 0 0,1 0-1 0 0,-1 0 1 0 0,1 0 0 0 0,0 0 0 0 0,-1 0-1 0 0,1 1 1 0 0,-1-1 0 0 0,1 0 0 0 0,-1 0 0 0 0,1 1-1 0 0,-1-1 1 0 0,1 0 0 0 0,-1 1 0 0 0,0-1 0 0 0,1 0-1 0 0,-1 1 1 0 0,1-1 0 0 0,-1 1 0 0 0,0-1-1 0 0,1 1 1 0 0,-1-1 0 0 0,0 1 0 0 0,1-1 0 0 0,-1 1-1 0 0,0-1 1 0 0,0 1 0 0 0,0-1 0 0 0,0 1-1 0 0,1-1 1 0 0,-1 1 0 0 0,0-1 0 0 0,0 1-28 0 0,-2 23 535 0 0,0-13-220 0 0,1 9 113 0 0,-1 1-1 0 0,-4 18-427 0 0,2-19 62 0 0,2 1 0 0 0,-1 18-62 0 0,3-23 64 0 0,0-14-9 0 0,0-2-7 0 0,0 0-99 0 0,13-10-482 0 0,-2-8-1771 0 0,-8 9 934 0 0</inkml:trace>
  <inkml:trace contextRef="#ctx0" brushRef="#br0" timeOffset="15355.907">19386 6798 15840 0 0,'0'0'362'0'0,"0"0"47"0"0,0 0 27 0 0,0 0-54 0 0,0 0-250 0 0,-2-2-54 0 0,2 2 253 0 0,0 0 109 0 0,0 0 21 0 0,0 0-58 0 0,0 0-236 0 0,0 0-23 0 0,0 0 16 0 0,0 7 68 0 0,1-5-430 0 0,0 1 0 0 0,1-1 1 0 0,-1 1-1 0 0,0-1 0 0 0,1 1 0 0 0,0-1 1 0 0,-1 0-1 0 0,1 0 0 0 0,0 0 0 0 0,1 1 202 0 0,3-1-1715 0 0</inkml:trace>
  <inkml:trace contextRef="#ctx0" brushRef="#br0" timeOffset="15908.509">19640 6853 6448 0 0,'0'0'498'0'0,"-5"6"0"0"0,-30 30 8508 0 0,-4 4-6433 0 0,33-35-2385 0 0,1 0-1 0 0,1 1 1 0 0,-1 0-1 0 0,1 0 1 0 0,0 0-1 0 0,0 0 1 0 0,1 1-1 0 0,0-1 1 0 0,0 2-188 0 0,-5 13 283 0 0,0 1 0 0 0,1 7-283 0 0,6-28 6 0 0,1 0 1 0 0,-1 1 0 0 0,1-1 0 0 0,0 1 0 0 0,0-1-1 0 0,0 0 1 0 0,0 1 0 0 0,0-1 0 0 0,0 1-1 0 0,0-1 1 0 0,1 1 0 0 0,-1-1 0 0 0,0 0-1 0 0,1 1 1 0 0,0 0-7 0 0,1 2 38 0 0,1 1 0 0 0,0-1-1 0 0,0 0 1 0 0,0 0 0 0 0,0-1 0 0 0,4 4-38 0 0,-6-6 10 0 0,-1-1 0 0 0,1 0 0 0 0,-1 1 1 0 0,1-1-1 0 0,0 0 0 0 0,-1 0 0 0 0,1 1 0 0 0,-1-1 1 0 0,1 0-1 0 0,0 0 0 0 0,-1 0 0 0 0,1 0 0 0 0,0 0 1 0 0,-1 0-1 0 0,1 0 0 0 0,-1 0 0 0 0,1 0 1 0 0,0 0-1 0 0,-1 0 0 0 0,1 0 0 0 0,0 0 0 0 0,-1-1 1 0 0,1 1-1 0 0,-1 0 0 0 0,1 0-10 0 0,14-9 179 0 0,-13 9-139 0 0,2-3 34 0 0,4-2 27 0 0,-1 0 0 0 0,0 0 0 0 0,6-6-101 0 0,-11 9 2 0 0,0-1-1 0 0,1 1 1 0 0,-1-1-1 0 0,0 0 1 0 0,-1 0 0 0 0,1 0-1 0 0,0 0 1 0 0,-1 0-1 0 0,0 0 1 0 0,0 0 0 0 0,0 0-1 0 0,0-1-1 0 0,1-1 13 0 0,0 0 0 0 0,-1 0-1 0 0,2 1 1 0 0,-1-1 0 0 0,0 1-1 0 0,1-1 1 0 0,0 1 0 0 0,0 0 0 0 0,3-3-13 0 0,4-3 4 0 0,0 0 1 0 0,11-8-5 0 0,-19 16 0 0 0,0 0 0 0 0,0 0 0 0 0,0 0 0 0 0,0 1 0 0 0,1-1 0 0 0,-1 1 0 0 0,1 0 0 0 0,-1 0 0 0 0,1-1 0 0 0,0 2 0 0 0,-1-1 0 0 0,1 0 0 0 0,0 0 0 0 0,-1 1 0 0 0,1 0 0 0 0,0-1 0 0 0,0 1 0 0 0,0 0 0 0 0,-1 1 0 0 0,1-1 0 0 0,0 0 0 0 0,0 1 0 0 0,0-1 0 0 0,0 1 0 0 0,5 3 0 0 0,-6-4 0 0 0,0 1 0 0 0,0 0 0 0 0,-1 0 0 0 0,1 0 0 0 0,0 0 0 0 0,0 0 0 0 0,-1 0 0 0 0,1 0 0 0 0,0 1 0 0 0,-1-1 0 0 0,1 1 0 0 0,-1-1 0 0 0,0 1 0 0 0,1 0 0 0 0,-1-1 0 0 0,1 0 0 0 0,-1 1 0 0 0,1-1 0 0 0,-1 0 0 0 0,1 0 0 0 0,0 1 0 0 0,0-1 0 0 0,1 0 0 0 0,-1 0 0 0 0,0 0 0 0 0,0 0 0 0 0,-1 0 0 0 0,1 0 0 0 0,0 0 0 0 0,-1 1 0 0 0,1-1 0 0 0,-1 0 0 0 0,1 1 0 0 0,-1-1 0 0 0,1 1 0 0 0,6 13 180 0 0,-1-1-1 0 0,0 1 1 0 0,-1 0-1 0 0,0 1 1 0 0,2 13-180 0 0,0-3-267 0 0,-7-22 263 0 0,0 0 0 0 0,-1-1-1 0 0,1 1 1 0 0,-1 0 0 0 0,0 0 0 0 0,0 2 4 0 0,0-5-30 0 0,0-1 92 0 0,0 0 46 0 0,0 0 10 0 0,0 0 0 0 0,0 0-12 0 0,0 0-2 0 0,-4 1 113 0 0,4-1-211 0 0,0 0-1 0 0,-1 0 1 0 0,1 0 0 0 0,0 0-1 0 0,0 0 1 0 0,-1 0-1 0 0,1 0 1 0 0,0 0 0 0 0,0 0-1 0 0,-1 0 1 0 0,1 0-1 0 0,0 0 1 0 0,0 0 0 0 0,-1 0-1 0 0,1 0 1 0 0,0 0-1 0 0,0 0 1 0 0,-1 0 0 0 0,1 0-1 0 0,0-1 1 0 0,0 1-1 0 0,0 0 1 0 0,-1 0 0 0 0,1 0-1 0 0,0 0 1 0 0,0-1-1 0 0,0 1 1 0 0,-1 0 0 0 0,1 0-1 0 0,0 0 1 0 0,0-1-1 0 0,0 1 1 0 0,0 0 0 0 0,0 0-1 0 0,0 0 1 0 0,-1-1-1 0 0,1 1 1 0 0,0 0-1 0 0,0 0 1 0 0,0-1 0 0 0,0 1-1 0 0,0 0 1 0 0,0 0-1 0 0,0-1 1 0 0,0 1 0 0 0,0 0-1 0 0,0 0-5 0 0,-1-5 45 0 0,0 1 1 0 0,0-1-1 0 0,1 1 0 0 0,-1-1 0 0 0,1 0 0 0 0,0 1 0 0 0,0-1 0 0 0,1 1 0 0 0,0-3-45 0 0,9-39 34 0 0,-7 38-34 0 0,-1 1 0 0 0,1 0 0 0 0,0-1 0 0 0,0 1 0 0 0,1 1 0 0 0,0-1 0 0 0,0 0 0 0 0,0 1 0 0 0,1 0 0 0 0,0 0 0 0 0,0 0 0 0 0,1 1 0 0 0,0 0 0 0 0,0 0 0 0 0,0 0 0 0 0,4-2 0 0 0,-4 4-8 0 0,0 0 1 0 0,0 1-1 0 0,1-1 0 0 0,-1 1 0 0 0,1 0 0 0 0,0 1 0 0 0,-1-1 1 0 0,1 2-1 0 0,1-1 8 0 0,-5 1-7 0 0,0 0 0 0 0,0 0 0 0 0,0 0 0 0 0,0 0 0 0 0,0 1 0 0 0,-1-1 0 0 0,1 1 0 0 0,0 0 0 0 0,0 0 0 0 0,-1 0 0 0 0,1 0 0 0 0,0 1 0 0 0,-1-1 0 0 0,1 1 0 0 0,-1-1 0 0 0,0 1 0 0 0,0 0 0 0 0,1 0 0 0 0,-1 0 0 0 0,0 0 0 0 0,0 0 0 0 0,0 1 7 0 0,15 24 271 0 0,-1 0 0 0 0,-1 1-1 0 0,0 3-270 0 0,0-1-372 0 0,-8-16 462 0 0,-2 0 1 0 0,1 1-1 0 0,-2-1 0 0 0,0 1 0 0 0,0 0 1 0 0,-1 4-91 0 0,-2-9 119 0 0,-1-6-5534 0 0,0-4 3657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9:01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67 5984 0 0,'0'0'464'0'0,"0"-1"-306"0"0,0-27 1000 0 0,0 12 5642 0 0,12-5-3061 0 0,-12 20-3076 0 0,0 1-107 0 0,0 0-48 0 0,0 0-11 0 0,1 1-439 0 0,0-1 0 0 0,0 0 0 0 0,0 1-1 0 0,0-1 1 0 0,0 0 0 0 0,0 1 0 0 0,-1-1 0 0 0,1 1-1 0 0,0-1 1 0 0,0 1 0 0 0,0 0 0 0 0,-1-1-1 0 0,1 1 1 0 0,0 0 0 0 0,-1 0 0 0 0,1-1-1 0 0,-1 1 1 0 0,1 0 0 0 0,-1 0 0 0 0,1 0-1 0 0,-1 0 1 0 0,1 0 0 0 0,-1-1 0 0 0,0 1 0 0 0,0 0-1 0 0,1 0 1 0 0,-1 0 0 0 0,0 0 0 0 0,0 0-1 0 0,0 0-57 0 0,1 3 41 0 0,-1 0-1 0 0,0-1 1 0 0,1 1-1 0 0,-1 0 0 0 0,0 0 1 0 0,-1 0-1 0 0,1 1-40 0 0,-4 17 359 0 0,-1 23-359 0 0,3-22 135 0 0,-5 21-135 0 0,-14 43 294 0 0,-9 15-294 0 0,14-32 143 0 0,14-64-142 0 0,1 0 0 0 0,0 1 0 0 0,1-1 0 0 0,-1 1 0 0 0,1-1 0 0 0,1 0 0 0 0,-1 1 0 0 0,1-1 0 0 0,0 0 0 0 0,0 1 0 0 0,1-1 0 0 0,0 0 0 0 0,1 3-1 0 0,2 1 0 0 0,-1-8 0 0 0,-2-2 0 0 0,8 4 42 0 0,0-1 0 0 0,1 0 0 0 0,0 0 0 0 0,-1-1 0 0 0,1 0 0 0 0,0-1 0 0 0,0-1 0 0 0,0 1 0 0 0,0-2 0 0 0,0 1 0 0 0,3-2-42 0 0,22-1 66 0 0,-16 1-12 0 0,0 0-1 0 0,0-1 0 0 0,0-1-53 0 0,11-7 30 0 0,-30 11-146 0 0,11-12-3479 0 0,-11 5 1916 0 0</inkml:trace>
  <inkml:trace contextRef="#ctx0" brushRef="#br0" timeOffset="324.324">83 297 13824 0 0,'0'0'629'0'0,"0"0"-12"0"0,-1-1-393 0 0,1 1-173 0 0,0 0-1 0 0,-1-1 1 0 0,1 1 0 0 0,0 0-1 0 0,0-1 1 0 0,-1 1-1 0 0,1-1 1 0 0,0 1 0 0 0,0 0-1 0 0,-1-1 1 0 0,1 1-1 0 0,0-1 1 0 0,0 1 0 0 0,0-1-1 0 0,0 1 1 0 0,0-1-1 0 0,0 1 1 0 0,0-1 0 0 0,0 1-1 0 0,0-1 1 0 0,0 1-1 0 0,0-1 1 0 0,0 1-1 0 0,0 0 1 0 0,0-1 0 0 0,0 1-1 0 0,0-1 1 0 0,1 1-1 0 0,-1-1 1 0 0,0 1 0 0 0,0 0-1 0 0,0-1 1 0 0,1 1-1 0 0,-1-1 1 0 0,0 1 0 0 0,1 0-1 0 0,-1-1 1 0 0,0 1-1 0 0,1 0 1 0 0,-1-1 0 0 0,0 1-1 0 0,1 0-50 0 0,14-9 1230 0 0,-7 6-1000 0 0,1 1 1 0 0,0 0 0 0 0,0 1-1 0 0,0 0 1 0 0,0 0 0 0 0,-1 1-1 0 0,1 0 1 0 0,0 1 0 0 0,1 0-231 0 0,20 0 442 0 0,40 1-90 0 0,-24 0-376 0 0,6-2 24 0 0,7 0 88 0 0,-40 1 270 0 0,0-1 1 0 0,0-1-1 0 0,0-1 0 0 0,-1-1 0 0 0,2 0-358 0 0,-19 3-187 0 0,-1 0-179 0 0,0 0-970 0 0,0-1-3945 0 0,0-4-1691 0 0</inkml:trace>
  <inkml:trace contextRef="#ctx0" brushRef="#br0" timeOffset="595.693">74 75 14912 0 0,'0'0'340'0'0,"-1"0"-285"0"0,1 0 1 0 0,0-1 0 0 0,0 1 0 0 0,0 0 0 0 0,0-1 0 0 0,0 1 0 0 0,0 0 0 0 0,0-1 0 0 0,0 1 0 0 0,0 0 0 0 0,0-1 0 0 0,0 1 0 0 0,0 0 0 0 0,0-1 0 0 0,0 1 0 0 0,0-1 0 0 0,0 1-1 0 0,0 0 1 0 0,0-1 0 0 0,1 1 0 0 0,-1 0 0 0 0,0 0 0 0 0,0-1-56 0 0,1 0 20 0 0,0 0-1 0 0,0 0 1 0 0,0 0 0 0 0,0 0-1 0 0,0 0 1 0 0,0 0 0 0 0,0 0-1 0 0,1 0 1 0 0,-1 1 0 0 0,0-1-1 0 0,0 0 1 0 0,1 1-1 0 0,-1-1 1 0 0,0 1 0 0 0,1 0-1 0 0,-1-1 1 0 0,1 1 0 0 0,-1 0-1 0 0,0 0 1 0 0,1 0 0 0 0,-1 0-1 0 0,1 0-19 0 0,3 0 111 0 0,65-5 3824 0 0,57 5-3935 0 0,-52 1 641 0 0,-25 1-601 0 0,24 5-40 0 0,23 12 317 0 0,-81-16-1662 0 0,-1 2-3567 0 0,-3 0-1869 0 0</inkml:trace>
  <inkml:trace contextRef="#ctx0" brushRef="#br0" timeOffset="1151.326">820 233 12320 0 0,'13'-3'564'0'0,"-10"3"-10"0"0,-3 0-262 0 0,0 0 223 0 0,0 0 130 0 0,0 0 26 0 0,0 0 14 0 0,0 0 30 0 0,-1-1-577 0 0,0 1 1 0 0,0 0 0 0 0,0-1-1 0 0,0 1 1 0 0,1 0 0 0 0,-1-1-1 0 0,0 1 1 0 0,0 0 0 0 0,0 0-1 0 0,0 0 1 0 0,0 0 0 0 0,0 0-1 0 0,0 0 1 0 0,0 0 0 0 0,0 0-1 0 0,0 1-138 0 0,-3-2 1636 0 0,-14 4-709 0 0,11 2-797 0 0,7-4-105 0 0,0-1-1 0 0,0 0 1 0 0,0 0-1 0 0,0 0 1 0 0,0 0 0 0 0,-1 0-1 0 0,1 0 1 0 0,0 0-1 0 0,0 0 1 0 0,0 0 0 0 0,0 0-1 0 0,0 0 1 0 0,0 0-1 0 0,0 0 1 0 0,-1 0 0 0 0,1 0-1 0 0,0 1 1 0 0,0-1-1 0 0,0 0 1 0 0,0 0 0 0 0,0 0-1 0 0,0 0 1 0 0,0 0-1 0 0,0 0 1 0 0,0 0 0 0 0,0 1-1 0 0,0-1 1 0 0,0 0-1 0 0,0 0 1 0 0,0 0 0 0 0,0 0-1 0 0,0 0 1 0 0,0 0-1 0 0,0 1 1 0 0,0-1 0 0 0,0 0-1 0 0,0 0 1 0 0,0 0-1 0 0,0 0 1 0 0,0 0 0 0 0,0 0-1 0 0,0 1 1 0 0,0-1-1 0 0,0 0 1 0 0,0 0 0 0 0,0 0-1 0 0,0 0 1 0 0,0 0-1 0 0,0 0 1 0 0,0 0 0 0 0,1 1-1 0 0,-1-1 1 0 0,0 0-1 0 0,0 0 1 0 0,0 0 0 0 0,0 0-1 0 0,0 0 1 0 0,0 0-1 0 0,0 0 1 0 0,1 0 0 0 0,-1 0-1 0 0,0 0 1 0 0,0 0-1 0 0,0 0 1 0 0,0 0 0 0 0,0 0-1 0 0,0 0 1 0 0,0 0-1 0 0,1 0 1 0 0,-1 0-25 0 0,-7 15 157 0 0,5-13-158 0 0,0 0 0 0 0,1 1 0 0 0,-1 0-1 0 0,1-1 1 0 0,0 1 0 0 0,0 0 0 0 0,0-1 0 0 0,0 1-1 0 0,1 0 1 0 0,-1 1 1 0 0,-1 5-18 0 0,-1-2 0 0 0,0 1 0 0 0,0 0 0 0 0,-1-1 0 0 0,0 1 0 0 0,0-1 0 0 0,-1 0 0 0 0,0 0 0 0 0,-2 1 18 0 0,4-4-2 0 0,-134 173 1146 0 0,128-166-1271 0 0,5-6-117 0 0,0 0 0 0 0,0-1 0 0 0,0 1 0 0 0,-1-1 0 0 0,1 0 0 0 0,-1 0 1 0 0,0-1-1 0 0,-4 3 244 0 0,9-6-290 0 0,-1 0 1 0 0,1 0 0 0 0,-1 0 0 0 0,1 0-1 0 0,0 0 1 0 0,-1 0 0 0 0,1 0-1 0 0,-1 0 1 0 0,1 0 0 0 0,-1 0-1 0 0,1 0 1 0 0,-1 0 0 0 0,1 0 0 0 0,-1 0-1 0 0,1 0 1 0 0,-1-1 0 0 0,1 1-1 0 0,-1 0 1 0 0,1 0 0 0 0,-1 0 0 0 0,1-1-1 0 0,0 1 1 0 0,-1 0 289 0 0,1-1-1289 0 0,-1 1-5057 0 0</inkml:trace>
  <inkml:trace contextRef="#ctx0" brushRef="#br0" timeOffset="1437.69">498 346 11976 0 0,'6'-6'266'0'0,"-5"4"44"0"0,-1 1-160 0 0,0 0 190 0 0,8-7-105 0 0,-7 3-86 0 0,-1 5-34 0 0,1-1 1 0 0,-1 1-1 0 0,0-1 0 0 0,1 1 0 0 0,-1 0 0 0 0,0-1 0 0 0,1 1 0 0 0,-1 0 1 0 0,1-1-1 0 0,-1 1 0 0 0,0 0 0 0 0,1 0 0 0 0,-1-1 0 0 0,1 1 0 0 0,-1 0 1 0 0,1 0-1 0 0,-1 0 0 0 0,1 0 0 0 0,-1 0 0 0 0,1-1 0 0 0,-1 1 0 0 0,1 0 1 0 0,-1 0-1 0 0,1 0 0 0 0,-1 0 0 0 0,1 1 0 0 0,-1-1 0 0 0,1 0-115 0 0,15 1 2276 0 0,-9 1-1861 0 0,0 0 0 0 0,1 1 0 0 0,-1 0 0 0 0,0 1 0 0 0,-1-1-1 0 0,1 1 1 0 0,-1 1 0 0 0,0-1 0 0 0,0 1 0 0 0,0 0 0 0 0,4 5-415 0 0,55 46 21 0 0,-44-37-3 0 0,1-1-1 0 0,16 11-17 0 0,-27-21 242 0 0,-1-1 0 0 0,1 0 0 0 0,0-1-1 0 0,11 4-241 0 0,-18-8-271 0 0,0-1 0 0 0,0 0 0 0 0,1 0-1 0 0,-1 0 1 0 0,0 0 0 0 0,0-1-1 0 0,0 1 1 0 0,0-1 0 0 0,1 0-1 0 0,-1-1 1 0 0,0 1 0 0 0,0-1 0 0 0,0 0-1 0 0,0 0 1 0 0,0 0 0 0 0,4-1 271 0 0,7-4-1422 0 0</inkml:trace>
  <inkml:trace contextRef="#ctx0" brushRef="#br0" timeOffset="1666.52">1216 164 16615 0 0,'0'0'762'0'0,"0"0"-18"0"0,-1 1-479 0 0,-4 3-170 0 0,-2 13 1119 0 0,-10 12 20 0 0,15-24-987 0 0,-1 1 0 0 0,0-1 0 0 0,-1 1 0 0 0,1-1 1 0 0,-3 2-248 0 0,-6 6 280 0 0,1 1 0 0 0,1-1 0 0 0,0 2 1 0 0,1-1-1 0 0,0 1 0 0 0,1 1 0 0 0,1 0 1 0 0,1 0-1 0 0,0 0 0 0 0,1 0 0 0 0,-1 6-280 0 0,5-17 32 0 0,0 0-1 0 0,1 1 1 0 0,0-1-1 0 0,-1 0 1 0 0,2 1-1 0 0,-1-1 1 0 0,1 0-1 0 0,-1 1 1 0 0,1-1-1 0 0,1 0 1 0 0,-1 0-1 0 0,1 0 1 0 0,0 0-1 0 0,0 0 1 0 0,1 0-1 0 0,0 1-31 0 0,1-1 30 0 0,0 0-1 0 0,0-1 1 0 0,0 1-1 0 0,1-1 1 0 0,-1 0-1 0 0,1 0 0 0 0,0-1 1 0 0,1 1-1 0 0,-1-1 1 0 0,0 0-1 0 0,1 0 1 0 0,0-1-1 0 0,0 0 1 0 0,0 0-1 0 0,0 0 1 0 0,0-1-1 0 0,0 0 1 0 0,0 0-1 0 0,0 0 1 0 0,2-1-30 0 0,-1 0-27 0 0,1 0 0 0 0,-1 0 1 0 0,1-1-1 0 0,0 0 1 0 0,-1 0-1 0 0,0-1 1 0 0,1 0-1 0 0,-1-1 1 0 0,0 1-1 0 0,0-1 0 0 0,3-2 27 0 0,-1 0-1172 0 0,1-1-1 0 0,-1 1 1 0 0,-1-2-1 0 0,9-6 1173 0 0,-5 2-1527 0 0</inkml:trace>
  <inkml:trace contextRef="#ctx0" brushRef="#br0" timeOffset="2003.22">1428 324 17503 0 0,'0'0'399'0'0,"0"0"60"0"0,0 0 21 0 0,1 2-59 0 0,1 9-109 0 0,0 0 0 0 0,-1 1 0 0 0,0-1 0 0 0,0 0 0 0 0,-1 0 0 0 0,-1 9-312 0 0,0-10 417 0 0,1 0 0 0 0,1 0-1 0 0,0 0 1 0 0,0 0 0 0 0,1-1 0 0 0,0 1-1 0 0,1-1 1 0 0,0 1 0 0 0,1 2-417 0 0,4 13 634 0 0,-6-21-567 0 0,-1 0-1 0 0,1-1 1 0 0,-1 1-1 0 0,1-1 1 0 0,0 1-1 0 0,0-1 1 0 0,1 0-1 0 0,-1 0 1 0 0,1 0-67 0 0,1 1 65 0 0,-3-3-31 0 0,-1-1-130 0 0,0 0-58 0 0,0 0-7 0 0,0 0-120 0 0,0 0-483 0 0,0 0-210 0 0,0-1-1404 0 0,3-4-5471 0 0</inkml:trace>
  <inkml:trace contextRef="#ctx0" brushRef="#br0" timeOffset="2321.965">1462 111 15664 0 0,'0'0'356'0'0,"0"0"49"0"0,0 0 21 0 0,0 0-42 0 0,-1 0-250 0 0,1-1-90 0 0,0 1 1 0 0,0 0 0 0 0,0 0-1 0 0,0 0 1 0 0,-1-1-1 0 0,1 1 1 0 0,0 0 0 0 0,0 0-1 0 0,0-1 1 0 0,0 1-1 0 0,0 0 1 0 0,0 0 0 0 0,0-1-1 0 0,0 1 1 0 0,0 0-1 0 0,0-1 1 0 0,0 1 0 0 0,0 0-1 0 0,0 0 1 0 0,0-1-1 0 0,0 1 1 0 0,0 0 0 0 0,0 0-1 0 0,0-1 1 0 0,0 1-1 0 0,0 0 1 0 0,1 0 0 0 0,-1-1-1 0 0,0 1 1 0 0,0 0-1 0 0,0 0 1 0 0,0 0 0 0 0,1-1-45 0 0,6-7 1629 0 0,-4 5-7445 0 0,-3 3-478 0 0</inkml:trace>
  <inkml:trace contextRef="#ctx0" brushRef="#br0" timeOffset="2322.965">1612 38 13536 0 0,'0'0'620'0'0,"0"0"-16"0"0,0 2-388 0 0,0 8-132 0 0,1 0 0 0 0,1 0 1 0 0,1 5-85 0 0,-1-5 294 0 0,0 1 1 0 0,-1-1 0 0 0,0 7-295 0 0,-1 31 1268 0 0,-1-11 581 0 0,1 0 0 0 0,5 22-1849 0 0,-4-50 222 0 0,-1 0 0 0 0,0 1 0 0 0,0-1 0 0 0,-1 2-222 0 0,0-2 150 0 0,0 0 0 0 0,1 0 0 0 0,1 0 0 0 0,0 4-150 0 0,3 24 331 0 0,-2-19-192 0 0,0-1 1 0 0,4 15-140 0 0,-5-29 23 0 0,0 0 0 0 0,0 0 0 0 0,-1 1 0 0 0,1-1 0 0 0,-1 0 0 0 0,0 1 0 0 0,0-1 0 0 0,0 0 1 0 0,0 1-1 0 0,-1-1 0 0 0,1 0 0 0 0,-1 1 0 0 0,-1 0-23 0 0,2-3 5 0 0,-1 4-149 0 0,1-5 74 0 0,-1 0-1 0 0,1 0 1 0 0,0 0-1 0 0,-1 0 1 0 0,1 0-1 0 0,0 1 1 0 0,0-1 0 0 0,-1 0-1 0 0,1 0 1 0 0,0 0-1 0 0,-1 0 1 0 0,1 0-1 0 0,0 0 1 0 0,-1 0 0 0 0,1 0-1 0 0,0-1 1 0 0,0 1-1 0 0,-1 0 1 0 0,1 0-1 0 0,0 0 1 0 0,-1 0 0 0 0,1 0-1 0 0,0 0 1 0 0,0 0-1 0 0,-1-1 1 0 0,1 1-1 0 0,0 0 1 0 0,0 0 0 0 0,-1 0-1 0 0,1-1 1 0 0,0 1-1 0 0,0 0 1 0 0,0 0-1 0 0,0-1 1 0 0,-1 1 0 0 0,1 0-1 0 0,0 0 1 0 0,0-1 70 0 0,-1 1-336 0 0,-5-3-799 0 0</inkml:trace>
  <inkml:trace contextRef="#ctx0" brushRef="#br0" timeOffset="2842.12">1556 328 13824 0 0,'0'0'629'0'0,"4"2"212"0"0,7 1-471 0 0,1 0-1 0 0,0 0 1 0 0,-1-2 0 0 0,1 1-1 0 0,10-1-369 0 0,22 2 1009 0 0,34 8 39 0 0,-66-9-996 0 0,0-1-1 0 0,-1 0 0 0 0,1-1 1 0 0,1-1-52 0 0,31 2-6 0 0,-19-1 75 0 0,0-1 0 0 0,0 0-1 0 0,0-2 1 0 0,4-2-69 0 0,-21 3 123 0 0,0 0 0 0 0,-1 0 0 0 0,1-1 0 0 0,-1 0 0 0 0,0-1 0 0 0,0 0 0 0 0,0 0-123 0 0,-6 3-12 0 0,0 1 0 0 0,-1-1 0 0 0,1 0 0 0 0,0 0 0 0 0,-1 0 0 0 0,1 0 0 0 0,-1 0 0 0 0,1 0 0 0 0,-1 0 0 0 0,1 0-1 0 0,-1 0 1 0 0,0 0 0 0 0,0 0 0 0 0,1 0 0 0 0,-1 0 0 0 0,0-1 12 0 0,0 2-31 0 0,0-1 0 0 0,0 1 0 0 0,0-1 0 0 0,0 0 0 0 0,0 1 0 0 0,0-1 0 0 0,0 0 0 0 0,0 1 0 0 0,0-1 0 0 0,0 0 0 0 0,0 1 0 0 0,0-1 0 0 0,0 0 0 0 0,-1 1 0 0 0,1-1 0 0 0,0 0 0 0 0,0 1 0 0 0,-1-1 0 0 0,1 1 0 0 0,0-1 0 0 0,-1 1 0 0 0,1-1 0 0 0,-1 1 0 0 0,1-1 0 0 0,-1 0 31 0 0,-3 0 17 0 0,0 0-1 0 0,0 0 0 0 0,0 0 0 0 0,0 0 1 0 0,0 0-1 0 0,0 1 0 0 0,-1 0 1 0 0,1 0-1 0 0,0 0 0 0 0,0 1 0 0 0,0-1 1 0 0,0 1-1 0 0,0 0 0 0 0,0 0 0 0 0,0 0 1 0 0,0 1-1 0 0,0-1 0 0 0,0 1 0 0 0,1 0 1 0 0,-1 0-1 0 0,1 0 0 0 0,-2 2-16 0 0,-4 2 154 0 0,2 0 0 0 0,-1 0 0 0 0,1 1 0 0 0,0 0 0 0 0,0 0-1 0 0,1 1 1 0 0,0 0 0 0 0,0 0 0 0 0,1 1-154 0 0,2-4 44 0 0,0 0 0 0 0,1 1 1 0 0,-1-1-1 0 0,1 1 0 0 0,1 0 0 0 0,-1 0 1 0 0,1 0-1 0 0,0-1 0 0 0,0 6-44 0 0,1-7 100 0 0,-1-1-1 0 0,2 0 1 0 0,-1 0 0 0 0,0 1 0 0 0,1-1-1 0 0,-1 0 1 0 0,1 0 0 0 0,0 1 0 0 0,0-1-1 0 0,0 0 1 0 0,1 0 0 0 0,-1 0 0 0 0,1-1-1 0 0,-1 1 1 0 0,1 0 0 0 0,0 0 0 0 0,0-1-1 0 0,1 2-99 0 0,2 1 10 0 0,-3-3-8 0 0,0 0 0 0 0,-1 0 0 0 0,1 0 0 0 0,0-1 0 0 0,0 1 1 0 0,0 0-1 0 0,0-1 0 0 0,0 1 0 0 0,1-1 0 0 0,-1 0 0 0 0,0 0 0 0 0,1 0 0 0 0,-1 0 0 0 0,1 0 0 0 0,-1 0 0 0 0,1-1 0 0 0,-1 1 0 0 0,1-1 0 0 0,0 1 0 0 0,-1-1 0 0 0,1 0 0 0 0,0 0-2 0 0,1 0 68 0 0,0 0 1 0 0,0-1-1 0 0,0 1 1 0 0,1-1-1 0 0,-1 0 1 0 0,0 0-1 0 0,0 0 1 0 0,0 0-1 0 0,0-1 1 0 0,-1 0-1 0 0,1 0 1 0 0,0 0-1 0 0,-1 0 1 0 0,1 0-1 0 0,-1-1 1 0 0,0 1-1 0 0,0-1 1 0 0,0 0-1 0 0,0 0 1 0 0,0 0-1 0 0,0 0 1 0 0,1-4-69 0 0,8-11 212 0 0,10-18-212 0 0,-21 34 10 0 0,-1 1-10 0 0,1 1 0 0 0,-1-1 0 0 0,1 1 0 0 0,-1-1 0 0 0,0 0 0 0 0,1 1 0 0 0,-1-1 0 0 0,1 1 0 0 0,0-1 0 0 0,-1 1 0 0 0,1-1 0 0 0,-1 1 0 0 0,1 0 0 0 0,0-1 0 0 0,-1 1 0 0 0,1 0 0 0 0,0-1 0 0 0,0 1 0 0 0,-1 0 0 0 0,1-1 0 0 0,-1 1 0 0 0,1 0 0 0 0,-1 0 0 0 0,1 0 0 0 0,-1 0 0 0 0,1 0 0 0 0,-1 0 0 0 0,1 0 0 0 0,-1 0 0 0 0,1 0 0 0 0,-1 0 0 0 0,0 0 0 0 0,1 0 0 0 0,-1 0 0 0 0,1 0 0 0 0,-1 0 0 0 0,1 0 0 0 0,-1 0 0 0 0,1 0 0 0 0,-1 1 0 0 0,1-1 0 0 0,-1 0 0 0 0,0 0 0 0 0,1 1 0 0 0,-1-1 0 0 0,1 0 0 0 0,-1 1 0 0 0,0-1 0 0 0,1 0 0 0 0,-1 1 0 0 0,0-1 0 0 0,1 0 0 0 0,-1 1 0 0 0,0-1 0 0 0,0 1 0 0 0,0-1 0 0 0,11 21 0 0 0,-8-15 0 0 0,7 15 66 0 0,-9-16-42 0 0,2 0 1 0 0,-1 0 0 0 0,0-1-1 0 0,1 1 1 0 0,0-1 0 0 0,0 0-25 0 0,7 8 4 0 0,-6-7 7 0 0,0 0 1 0 0,0 0 0 0 0,0 0 0 0 0,1-1-1 0 0,0 0 1 0 0,0 1-12 0 0,-1-3 0 0 0,-1 1 0 0 0,1-1 0 0 0,-1 0 0 0 0,1 0 0 0 0,0 0 0 0 0,-1-1 0 0 0,1 1 0 0 0,0-1 0 0 0,4 1 0 0 0,-6-2 0 0 0,0 0 0 0 0,0 0 0 0 0,0 0 0 0 0,0 0 0 0 0,-1-1 0 0 0,1 1 0 0 0,0 0 0 0 0,0-1 0 0 0,0 0 0 0 0,0 1 0 0 0,0-1 0 0 0,0 0 0 0 0,-1 0 0 0 0,1 0 0 0 0,0 0 0 0 0,-1 0 0 0 0,1 0 0 0 0,-1-1 0 0 0,1 1 0 0 0,-1 0 0 0 0,0-1 0 0 0,1 0 0 0 0,21-27-2461 0 0,-11 9-4119 0 0,-6 4-554 0 0</inkml:trace>
  <inkml:trace contextRef="#ctx0" brushRef="#br0" timeOffset="3176.147">2401 58 17503 0 0,'0'0'399'0'0,"0"0"60"0"0,0 0 21 0 0,2 1-59 0 0,-1-1-365 0 0,3 1 3 0 0,4 11-13 0 0,-5-4 29 0 0,0 0-1 0 0,0 0 1 0 0,-1 0-1 0 0,0 1 1 0 0,0-1-1 0 0,-1 0 1 0 0,0 1-75 0 0,2 14 1314 0 0,14 62 1245 0 0,-5-29-810 0 0,0 17-1749 0 0,-8-48 0 0 0,-2-18 0 0 0,-1-1 0 0 0,0 1 0 0 0,0-1 0 0 0,-1 1 0 0 0,0-1 0 0 0,0 1 0 0 0,0-1 0 0 0,-1 2 0 0 0,0-6-58 0 0,1-1-1 0 0,-1 1 0 0 0,1-1 0 0 0,-1 1 1 0 0,0-1-1 0 0,0 0 0 0 0,0 1 1 0 0,0-1-1 0 0,0 0 0 0 0,0 0 1 0 0,0 0-1 0 0,-1 0 0 0 0,1 0 0 0 0,0 0 1 0 0,-1 0-1 0 0,1 0 0 0 0,0 0 1 0 0,-1-1-1 0 0,1 1 0 0 0,-1 0 0 0 0,1-1 1 0 0,-1 1-1 0 0,1-1 59 0 0,-1 1-389 0 0,0-1 1 0 0,0 0-1 0 0,0 1 1 0 0,0-1-1 0 0,0 0 0 0 0,0 0 1 0 0,0 0-1 0 0,0 0 0 0 0,0 0 1 0 0,0-1-1 0 0,-1 1 389 0 0,-7-4-2031 0 0</inkml:trace>
  <inkml:trace contextRef="#ctx0" brushRef="#br0" timeOffset="3444.171">2261 336 2304 0 0,'-1'-4'294'0'0,"1"4"-69"0"0,0 0 0 0 0,0-1 0 0 0,0 1 1 0 0,0 0-1 0 0,0-1 0 0 0,-1 1 0 0 0,1 0 0 0 0,0-1 0 0 0,1 1 0 0 0,-1 0 0 0 0,0-1 0 0 0,0 1 1 0 0,0 0-1 0 0,0-1 0 0 0,0 1 0 0 0,0 0 0 0 0,0-1 0 0 0,0 1 0 0 0,1 0 0 0 0,-1-1 1 0 0,0 1-1 0 0,0 0 0 0 0,0 0-225 0 0,16-6 5673 0 0,11 1-2826 0 0,-5 2-1744 0 0,2-1-384 0 0,1 1-1 0 0,-1 2 1 0 0,0 0-1 0 0,0 1 0 0 0,6 2-718 0 0,15 2 399 0 0,33 1 258 0 0,-6-8 303 0 0,-4-5-437 0 0,-66 9-480 0 0,0 3 76 0 0,0 0 0 0 0,-1 0 0 0 0,1 0 0 0 0,-1 0 0 0 0,0 0 0 0 0,0 0 0 0 0,-1 0 0 0 0,1 0 0 0 0,-1 0 0 0 0,0 0 1 0 0,0 0-1 0 0,0 0 0 0 0,0 0 0 0 0,-1 2-119 0 0,0 13 250 0 0,0 15-211 0 0,0-18 148 0 0,0 0 0 0 0,2 1 0 0 0,1 12-187 0 0,4-5-29 0 0,-6-22-99 0 0,0-2-22 0 0,0 1 24 0 0,2 4 84 0 0,-1-3-35 0 0,0-3-120 0 0,1 0 0 0 0,-1 0-1 0 0,0 0 1 0 0,0 0 0 0 0,0 0 0 0 0,0 0 0 0 0,0-1-1 0 0,0 1 1 0 0,0 0 0 0 0,0 0 0 0 0,0-1 0 0 0,-1 1 0 0 0,1-1-1 0 0,0 1 1 0 0,-1-1 0 0 0,1 1 0 0 0,-1-1 0 0 0,1 0 197 0 0,0-7-1846 0 0</inkml:trace>
  <inkml:trace contextRef="#ctx0" brushRef="#br0" timeOffset="3755.203">2838 141 16416 0 0,'0'-1'173'0'0,"0"0"1"0"0,0 0 0 0 0,0 1 0 0 0,0-1 0 0 0,0 0 0 0 0,1 0-1 0 0,-1 0 1 0 0,0 0 0 0 0,0 1 0 0 0,1-1 0 0 0,-1 0 0 0 0,0 0 0 0 0,1 0-1 0 0,-1 1 1 0 0,1-1 0 0 0,-1 0 0 0 0,1 1 0 0 0,-1-1-174 0 0,1 0-23 0 0,-1 1 198 0 0,0 0 90 0 0,0 0 20 0 0,1 1-270 0 0,1 1 0 0 0,-1-1 1 0 0,0 1-1 0 0,1-1 0 0 0,-1 0 0 0 0,1 0 0 0 0,0 0 0 0 0,-1 0 0 0 0,1 0 0 0 0,0 0 0 0 0,-1 0 0 0 0,1-1 0 0 0,1 1-15 0 0,5 3-954 0 0,1 2-3779 0 0,-5 0-1615 0 0</inkml:trace>
  <inkml:trace contextRef="#ctx0" brushRef="#br0" timeOffset="4208.373">3169 156 3680 0 0,'0'0'167'0'0,"2"1"-7"0"0,0 0-135 0 0,0 0 1 0 0,0 0-1 0 0,0 0 1 0 0,0 0-1 0 0,0 1 1 0 0,0-1-1 0 0,0 1 1 0 0,0-1-1 0 0,-1 1 0 0 0,1 0-25 0 0,-2-2 174 0 0,1 1-1 0 0,-1 0 0 0 0,0 0 0 0 0,0-1 0 0 0,0 1 0 0 0,1 0 0 0 0,-1 0 0 0 0,0-1 0 0 0,0 1 0 0 0,0 0 0 0 0,0 0 0 0 0,-1-1 0 0 0,1 1 0 0 0,0 0 0 0 0,0 0 0 0 0,0-1 0 0 0,0 1 0 0 0,-1 0 0 0 0,1-1 0 0 0,0 1 0 0 0,-1 0 0 0 0,1-1 1 0 0,-1 1-1 0 0,1 0 0 0 0,-1-1 0 0 0,1 1 0 0 0,-1-1 0 0 0,1 1 0 0 0,-1-1 0 0 0,1 1 0 0 0,-1-1 0 0 0,0 1 0 0 0,1-1 0 0 0,-1 1-173 0 0,-32 33 7682 0 0,8-8-6576 0 0,22-23-964 0 0,0 1 0 0 0,0 0 0 0 0,0 0 0 0 0,1 0 0 0 0,-1 1 0 0 0,1-1 0 0 0,0 1 0 0 0,0 0-142 0 0,-10 19 794 0 0,-43 72 1846 0 0,54-92-2640 0 0,0-1 0 0 0,0 1 0 0 0,0-1 0 0 0,1 1 0 0 0,-1-1-1 0 0,1 1 1 0 0,0 0 0 0 0,0-1 0 0 0,1 5 0 0 0,-1 0-84 0 0,0-6-5 0 0,0-2 93 0 0,0 0 0 0 0,0 0 0 0 0,0 0-1 0 0,0 0 1 0 0,0 1 0 0 0,0-1 0 0 0,0 0 0 0 0,0 0 0 0 0,0 0 0 0 0,0 0 0 0 0,0 1 0 0 0,0-1 0 0 0,0 0 0 0 0,0 0 0 0 0,0 0 0 0 0,1 0 0 0 0,-1 0 0 0 0,0 1 0 0 0,0-1 0 0 0,0 0 0 0 0,0 0 0 0 0,0 0 0 0 0,0 0 0 0 0,0 0 0 0 0,0 0 0 0 0,1 0 0 0 0,-1 1 0 0 0,0-1 0 0 0,0 0 0 0 0,0 0 0 0 0,0 0 0 0 0,0 0 0 0 0,1 0-1 0 0,-1 0 1 0 0,0 0 0 0 0,0 0 0 0 0,0 0 0 0 0,0 0 0 0 0,1 0-4 0 0,9-13 12 0 0,-5 6-12 0 0,0 1 0 0 0,0 0 0 0 0,1 1 0 0 0,3-4 0 0 0,2-1 47 0 0,1-2 0 0 0,-1 1 0 0 0,-1-2 0 0 0,6-7-47 0 0,-7 8 26 0 0,0 0 0 0 0,1 1 1 0 0,0 0-1 0 0,0 1 0 0 0,12-9-26 0 0,-13 12-55 0 0,-5 5 38 0 0,0-1 0 0 0,0 0 1 0 0,0 1-1 0 0,0 0 0 0 0,0 0 1 0 0,0 0-1 0 0,1 0 0 0 0,-1 1 1 0 0,1 0-1 0 0,-1 0 0 0 0,3-1 17 0 0,-4 2-1 0 0,-1 0-1 0 0,1 0 1 0 0,-1 0-1 0 0,0 0 1 0 0,1 0-1 0 0,-1 0 1 0 0,0 1-1 0 0,1-1 1 0 0,-1 1-1 0 0,0 0 1 0 0,0 0-1 0 0,1 0 1 0 0,-1 0-1 0 0,0 0 1 0 0,0 0-1 0 0,0 0 1 0 0,0 0-1 0 0,0 1 1 0 0,-1-1-1 0 0,1 1 0 0 0,0 0 1 0 0,0 0 1 0 0,6 6-10 0 0,-1 1 1 0 0,0 0-1 0 0,-1 0 1 0 0,1 2 9 0 0,-4-7-1 0 0,8 13 137 0 0,0 1 0 0 0,0 1 0 0 0,-2 0 0 0 0,0 0 0 0 0,-1 3-136 0 0,3 3 275 0 0,-9-22-240 0 0,0 1 1 0 0,-1-1-1 0 0,0 0 1 0 0,1 0 0 0 0,-1 0-1 0 0,0 1 1 0 0,0-1-1 0 0,-1 1 1 0 0,1-1-1 0 0,-1 0 1 0 0,0 1 0 0 0,1-1-1 0 0,-2 1 1 0 0,1-1-1 0 0,-1 4-35 0 0,1-7 11 0 0,0 0 1 0 0,0 0-1 0 0,1 0 0 0 0,-1 0 0 0 0,0 1 0 0 0,0-1 1 0 0,0 0-1 0 0,0 0 0 0 0,0 0 0 0 0,0 0 0 0 0,0 0 1 0 0,0 0-1 0 0,0 0 0 0 0,-1 1 0 0 0,1-1 0 0 0,0 0 1 0 0,0 0-1 0 0,0 0 0 0 0,0 0 0 0 0,0 0 0 0 0,0 0 1 0 0,0 0-1 0 0,0 0 0 0 0,0 0 0 0 0,0 1 1 0 0,0-1-1 0 0,0 0 0 0 0,0 0 0 0 0,0 0 0 0 0,0 0 1 0 0,-1 0-1 0 0,1 0 0 0 0,0 0 0 0 0,0 0 0 0 0,0 0 1 0 0,0 0-1 0 0,0 0 0 0 0,0 0 0 0 0,0 0 0 0 0,0 0 1 0 0,-1 0-1 0 0,1 0 0 0 0,0 0 0 0 0,0 0 0 0 0,0 0 1 0 0,0 0-1 0 0,0 0 0 0 0,0 0 0 0 0,0 0 0 0 0,0 0 1 0 0,-1 0-1 0 0,1 0 0 0 0,0 0 0 0 0,0 0 0 0 0,0 0 1 0 0,0 0-1 0 0,0 0 0 0 0,0 0 0 0 0,0 0 0 0 0,0 0 1 0 0,0 0-1 0 0,-1 0 0 0 0,1 0 0 0 0,0-1-11 0 0,-6-9 251 0 0,-2-15-195 0 0,8 23-58 0 0,0-1-1 0 0,0 1 1 0 0,0-1-1 0 0,0 1 1 0 0,1 0-1 0 0,-1-1 1 0 0,1 1-1 0 0,0 0 1 0 0,-1 0 0 0 0,1-1-1 0 0,0 1 1 0 0,0 0-1 0 0,0 0 1 0 0,2-1 2 0 0,-2 1-15 0 0,0-1 0 0 0,1 0 0 0 0,-1 1 0 0 0,0-1 0 0 0,0 0 0 0 0,0 1 0 0 0,-1-1 0 0 0,1 0 0 0 0,0-1 15 0 0,-1-5-41 0 0,0 5-7 0 0,0 1 0 0 0,0-1 0 0 0,1 1 0 0 0,-1-1 0 0 0,1 1 0 0 0,0-1 0 0 0,0 1 0 0 0,0 0 0 0 0,0-1 0 0 0,0 1 0 0 0,1 0 0 0 0,0 0 0 0 0,0-2 48 0 0,0 1-130 0 0,0 0 1 0 0,0 0 0 0 0,0 0-1 0 0,-1 0 1 0 0,0 0 0 0 0,0 0-1 0 0,1-4 130 0 0,-1 3-100 0 0,0 1 0 0 0,0-1 0 0 0,0 1 0 0 0,1-1 0 0 0,-1 1 0 0 0,1 0 0 0 0,2-4 100 0 0,-2 5 7 0 0,0 0-1 0 0,1-1 0 0 0,-1 1 1 0 0,1 0-1 0 0,0 0 0 0 0,3-2-6 0 0,-5 4 6 0 0,0 1-1 0 0,0-1 1 0 0,0 0-1 0 0,0 1 0 0 0,0-1 1 0 0,0 1-1 0 0,0-1 1 0 0,0 1-1 0 0,0 0 0 0 0,0-1 1 0 0,1 1-1 0 0,-1 0 1 0 0,0 0-1 0 0,0 0 1 0 0,0 0-1 0 0,1 0 0 0 0,-1 0 1 0 0,0 0-1 0 0,0 1 1 0 0,0-1-1 0 0,0 0 0 0 0,1 0 1 0 0,-1 1-1 0 0,1 0-5 0 0,21 8 408 0 0,-18-8-360 0 0,0 1-1 0 0,0 0 1 0 0,0 0 0 0 0,0 0-1 0 0,-1 1 1 0 0,1 0 0 0 0,-1-1 0 0 0,1 2-1 0 0,-1-1 1 0 0,0 0 0 0 0,0 1 0 0 0,-1 0-1 0 0,2 2-47 0 0,7 9 113 0 0,0 2-1 0 0,-2 0 1 0 0,0 0 0 0 0,-1 1-1 0 0,-1 0 1 0 0,-1 0-1 0 0,4 13-112 0 0,2 17 0 0 0,-11-42-218 0 0,-1-4-924 0 0,-1-2-419 0 0,0 0-87 0 0,0 0-15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9:07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294 213 10136 0 0,'0'0'464'0'0,"-1"0"-10"0"0,1-2-294 0 0,2-10 1076 0 0,3 7-310 0 0,-5 5-862 0 0,1 0 1 0 0,-1 0 0 0 0,0-1 0 0 0,0 1 0 0 0,1 0-1 0 0,-1 0 1 0 0,0 0 0 0 0,0-1 0 0 0,1 1 0 0 0,-1 0-1 0 0,0 0 1 0 0,0-1 0 0 0,0 1 0 0 0,1 0 0 0 0,-1 0-1 0 0,0-1 1 0 0,0 1 0 0 0,0 0 0 0 0,0-1-1 0 0,0 1 1 0 0,0 0 0 0 0,0-1 0 0 0,0 1 0 0 0,1 0-1 0 0,-1-1 1 0 0,0 1 0 0 0,0 0 0 0 0,-1-1 0 0 0,1 1-1 0 0,0 0 1 0 0,0-1 0 0 0,0 1 0 0 0,0 0 0 0 0,0-1-1 0 0,0 1 1 0 0,0 0 0 0 0,0 0 0 0 0,-1-1 0 0 0,1 1-1 0 0,0 0 1 0 0,0 0 0 0 0,0-1-65 0 0,-2-2 351 0 0,4 1 729 0 0,-2 2-1066 0 0,0 0-1 0 0,0 0 0 0 0,0 0 1 0 0,0 0-1 0 0,0 0 1 0 0,0 0-1 0 0,1 0 0 0 0,-1 0 1 0 0,0 0-1 0 0,0 0 1 0 0,0 0-1 0 0,0 0 1 0 0,0 0-1 0 0,0 0 0 0 0,0 0 1 0 0,0 0-1 0 0,0 0 1 0 0,0 0-1 0 0,0 0 0 0 0,0 0 1 0 0,0 0-1 0 0,0 0 1 0 0,0 0-1 0 0,0-1 1 0 0,0 1-1 0 0,0 0 0 0 0,0 0 1 0 0,1 0-1 0 0,-1 0 1 0 0,0 0-1 0 0,0 0 1 0 0,0 0-1 0 0,0 0 0 0 0,0 0 1 0 0,0 0-1 0 0,0 0 1 0 0,0 0-1 0 0,0 0 0 0 0,0 0 1 0 0,0 0-1 0 0,0 0 1 0 0,0 0-1 0 0,0 0 1 0 0,0 0-1 0 0,0-1 0 0 0,0 1 1 0 0,0 0-1 0 0,0 0 1 0 0,0 0-1 0 0,0 0 0 0 0,0 0 1 0 0,0 0-1 0 0,0 0 1 0 0,0 0-1 0 0,0 0 1 0 0,0 0-1 0 0,0 0 0 0 0,0 0 1 0 0,0 0-1 0 0,0 0 1 0 0,0 0-1 0 0,0 0 1 0 0,-1 0-1 0 0,1 0 0 0 0,0 0 1 0 0,0 0-1 0 0,0-1 1 0 0,0 1-1 0 0,0 0-13 0 0,-1 0 105 0 0,-8-5 319 0 0,-1 1-1 0 0,1 0 1 0 0,-1 1 0 0 0,0 0-1 0 0,0 0 1 0 0,-1 1 0 0 0,-4 0-424 0 0,5 1 182 0 0,1 1 0 0 0,-1 0 0 0 0,1 0 0 0 0,0 1 0 0 0,-1 0 0 0 0,1 0 0 0 0,-1 1 0 0 0,1 1 0 0 0,0 0 0 0 0,0 0 0 0 0,0 0-182 0 0,7-1 56 0 0,0 0 0 0 0,0-1 0 0 0,-1 1 0 0 0,1 0-1 0 0,0 0 1 0 0,1 0 0 0 0,-2 2-56 0 0,-7 7 313 0 0,8-10-300 0 0,1 0 0 0 0,0 0-1 0 0,1 0 1 0 0,-1 0 0 0 0,0 0-1 0 0,0 0 1 0 0,0 0 0 0 0,1 0-1 0 0,-1 1 1 0 0,0-1 0 0 0,1 0-1 0 0,-1 1 1 0 0,1-1 0 0 0,0 0 0 0 0,-1 1-1 0 0,1-1 1 0 0,0 0 0 0 0,0 1-1 0 0,0-1 1 0 0,0 1 0 0 0,0-1-1 0 0,0 1-12 0 0,1 2-18 0 0,0 1 0 0 0,0 0 0 0 0,1 0-1 0 0,-1-1 1 0 0,2 4 18 0 0,2 4-117 0 0,-4-11 84 0 0,-1 0 0 0 0,1 0 0 0 0,0 0 0 0 0,0 0 0 0 0,0 0 0 0 0,0 0 0 0 0,-1-1 0 0 0,1 1 0 0 0,0 0 0 0 0,1 0 0 0 0,-1-1 0 0 0,0 1 0 0 0,0-1 0 0 0,0 1 33 0 0,9 5-177 0 0,-5-2 203 0 0,0 0 1 0 0,0 0-1 0 0,1-1 0 0 0,-1 0 0 0 0,1 0 0 0 0,0 0 0 0 0,0-1 0 0 0,0 1 1 0 0,0-2-1 0 0,0 1 0 0 0,1-1 0 0 0,0 1-26 0 0,15 3-330 0 0,7 4 430 0 0,-1 1-1 0 0,20 10-99 0 0,-32-3 100 0 0,-16-17-93 0 0,0 0 0 0 0,1 0 0 0 0,-1 0 0 0 0,0 0 0 0 0,0 0 0 0 0,1 0 0 0 0,-1 0 0 0 0,0 0 0 0 0,0 0 0 0 0,0 0 0 0 0,1 0 0 0 0,-1 1 0 0 0,0-1 0 0 0,0 0 1 0 0,0 0-1 0 0,1 0 0 0 0,-1 0 0 0 0,0 0 0 0 0,0 1 0 0 0,0-1 0 0 0,0 0 0 0 0,1 0 0 0 0,-1 0 0 0 0,0 1 0 0 0,0-1 0 0 0,0 0 0 0 0,0 0 0 0 0,0 0 0 0 0,0 1 0 0 0,0-1 0 0 0,0 0 0 0 0,0 0 0 0 0,0 1 0 0 0,0-1 0 0 0,0 0 0 0 0,0 0 0 0 0,0 1 0 0 0,0-1 0 0 0,0 0 0 0 0,0 0 1 0 0,0 1-1 0 0,0-1 0 0 0,0 0 0 0 0,0 0 0 0 0,0 0 0 0 0,0 1 0 0 0,0-1 0 0 0,0 0 0 0 0,-1 0 0 0 0,1 0 0 0 0,0 1 0 0 0,0-1 0 0 0,0 0 0 0 0,0 0 0 0 0,-1 0 0 0 0,1 0 0 0 0,0 1 0 0 0,0-1 0 0 0,0 0 0 0 0,0 0 0 0 0,-1 0 0 0 0,1 0-7 0 0,-1 1 8 0 0,1-1-1 0 0,-1 0 0 0 0,1 1 0 0 0,-1-1 1 0 0,1 1-1 0 0,-1-1 0 0 0,1 1 0 0 0,0-1 1 0 0,-1 1-1 0 0,1 0 0 0 0,0-1 0 0 0,-1 1 1 0 0,1-1-1 0 0,0 1 0 0 0,0 0 0 0 0,0-1 1 0 0,-1 1-1 0 0,1 0 0 0 0,0-1 0 0 0,0 1-7 0 0,-4 6 96 0 0,3-7-84 0 0,1 1 0 0 0,-1 0 0 0 0,1-1 0 0 0,-1 1 0 0 0,1-1 0 0 0,-1 1 0 0 0,1 0 0 0 0,0-1 0 0 0,-1 1 0 0 0,1 0 0 0 0,0 0 0 0 0,-1-1 0 0 0,1 1 0 0 0,0 0 0 0 0,0 0 0 0 0,0 0-12 0 0,0 0 27 0 0,-1 1 0 0 0,1-1 0 0 0,0 1 0 0 0,-1-1 0 0 0,1 1 0 0 0,-1-1 0 0 0,1 0 0 0 0,-1 1 0 0 0,0-1 0 0 0,1 0 0 0 0,-1 1 0 0 0,0-1 0 0 0,0 0 0 0 0,0 0 0 0 0,0 0 0 0 0,0 0-1 0 0,0 0 1 0 0,0 0 0 0 0,-1 0 0 0 0,1 0 0 0 0,0 0 0 0 0,0-1 0 0 0,-1 1 0 0 0,0 0-27 0 0,-11 8 89 0 0,9-6-89 0 0,0-1 0 0 0,1 0 0 0 0,-1 0 0 0 0,0-1 0 0 0,0 1 0 0 0,0-1 0 0 0,0 0 0 0 0,-3 0 0 0 0,-11 4 0 0 0,1 1 9 0 0,1-1 0 0 0,-1 0 0 0 0,0-2 0 0 0,-7 1-9 0 0,-12-1-442 0 0,-33-1 442 0 0,62-3-1118 0 0,-1 2-196 0 0,7-1 292 0 0,1 0-794 0 0,-1 0-3213 0 0,-4 0-1377 0 0</inkml:trace>
  <inkml:trace contextRef="#ctx0" brushRef="#br0" timeOffset="386.751">453 236 13824 0 0,'-8'-1'126'0'0,"-6"-1"231"0"0,12-1-3 0 0,7-2 197 0 0,-6 4-439 0 0,1 1-99 0 0,0-1 1 0 0,0 1 0 0 0,1-1 0 0 0,-1 1-1 0 0,0 0 1 0 0,0-1 0 0 0,0 1 0 0 0,0 0-1 0 0,0-1 1 0 0,1 1 0 0 0,-1 0 0 0 0,0-1-1 0 0,0 1 1 0 0,1 0 0 0 0,-1-1 0 0 0,0 1-1 0 0,0 0 1 0 0,1-1 0 0 0,-1 1 0 0 0,0 0-1 0 0,1 0 1 0 0,-1 0 0 0 0,0-1 0 0 0,1 1-1 0 0,-1 0 1 0 0,0 0 0 0 0,1 0 0 0 0,-1 0-1 0 0,1 0 1 0 0,-1 0 0 0 0,1-1-14 0 0,3-1 521 0 0,-4 0 683 0 0,2 3-1191 0 0,3 0 900 0 0,-5-1-893 0 0,0 0-1 0 0,0 0 1 0 0,0 0 0 0 0,0 0 0 0 0,0 0 0 0 0,0 0 0 0 0,0 1-1 0 0,1-1 1 0 0,-1 0 0 0 0,0 0 0 0 0,0 0 0 0 0,0 0 0 0 0,0 0 0 0 0,0 0-1 0 0,0 0 1 0 0,0 0 0 0 0,0 0 0 0 0,0 0 0 0 0,0 0 0 0 0,0 1-1 0 0,0-1 1 0 0,0 0 0 0 0,0 0 0 0 0,0 0 0 0 0,0 0 0 0 0,0 0-1 0 0,0 0 1 0 0,0 0 0 0 0,-1 0 0 0 0,1 0 0 0 0,0 0 0 0 0,0 1-1 0 0,0-1 1 0 0,0 0 0 0 0,0 0 0 0 0,0 0 0 0 0,0 0 0 0 0,0 0-1 0 0,0 0 1 0 0,0 0 0 0 0,0 0 0 0 0,0 0 0 0 0,0 0 0 0 0,0 0-1 0 0,0 0 1 0 0,-1 0 0 0 0,1 0 0 0 0,0 0 0 0 0,0 0 0 0 0,0 0-1 0 0,0 0 1 0 0,0 0 0 0 0,0 0 0 0 0,0 0 0 0 0,0 0 0 0 0,0 0 0 0 0,0 0-1 0 0,-1 0-19 0 0,0 1 638 0 0,4 9-53 0 0,-2-9-570 0 0,-1-1-1 0 0,0 1 1 0 0,1 0 0 0 0,-1 0-1 0 0,0 0 1 0 0,0-1 0 0 0,1 1-1 0 0,-1 0 1 0 0,0 0 0 0 0,0 0-1 0 0,0 0 1 0 0,0-1 0 0 0,0 1-1 0 0,0 0 1 0 0,0 0 0 0 0,-1 1-15 0 0,1-1 15 0 0,-1 0-1 0 0,1 0 1 0 0,0 1 0 0 0,-1-1 0 0 0,1 0 0 0 0,0 1 0 0 0,0-1-1 0 0,0 1 1 0 0,0-1 0 0 0,0 0 0 0 0,0 1 0 0 0,0-1 0 0 0,0 0 0 0 0,1 1-1 0 0,-1-1 1 0 0,0 0 0 0 0,1 0 0 0 0,-1 1 0 0 0,1-1 0 0 0,0 0-1 0 0,-1 0 1 0 0,1 1-15 0 0,0-1 6 0 0,-1 0-1 0 0,1 0 0 0 0,-1 0 1 0 0,0 0-1 0 0,0 0 0 0 0,1 0 0 0 0,-1 0 1 0 0,0 0-1 0 0,0 0 0 0 0,0 0 1 0 0,0 0-1 0 0,0 0 0 0 0,-1 0 1 0 0,1 0-1 0 0,0 0 0 0 0,0 0 0 0 0,-1 0 1 0 0,1 0-1 0 0,0 0 0 0 0,-1 0-5 0 0,0 1 0 0 0,1-1 0 0 0,-1 0 0 0 0,1 0 0 0 0,-1 1-1 0 0,1-1 1 0 0,0 0 0 0 0,0 0 0 0 0,0 1 0 0 0,0-1 0 0 0,0 0 0 0 0,0 0-1 0 0,0 1 1 0 0,1 2 8 0 0,0 0-1 0 0,1-1 1 0 0,-1 1-1 0 0,1-1 1 0 0,0 1-1 0 0,0-1 1 0 0,0 1-9 0 0,0-1 57 0 0,0 0 0 0 0,0 0-1 0 0,0 0 1 0 0,-1 0-1 0 0,0 1 1 0 0,1-1 0 0 0,-1 0-1 0 0,0 1 1 0 0,-1-1-1 0 0,1 3-55 0 0,0-2 62 0 0,-1 1 0 0 0,1-1 0 0 0,0 0 0 0 0,0 0 0 0 0,0 0 0 0 0,1 0 0 0 0,-1 0 0 0 0,1 0 0 0 0,0 0 0 0 0,0 0 0 0 0,1 0 0 0 0,0 0-62 0 0,4 8 86 0 0,-6-10-66 0 0,0 0 1 0 0,0 1 0 0 0,-1-1-1 0 0,1 0 1 0 0,0 1 0 0 0,-1-1 0 0 0,0 1-1 0 0,0-1 1 0 0,0 1 0 0 0,0-1-1 0 0,0 1 1 0 0,0-1 0 0 0,0 0 0 0 0,-1 1-1 0 0,1-1 1 0 0,-1 1 0 0 0,0-1-1 0 0,0 1-20 0 0,-3 22 160 0 0,6 3-103 0 0,-1-22-49 0 0,-1 1-1 0 0,0-1 0 0 0,0 1 1 0 0,0-1-1 0 0,-1 7-7 0 0,-2 8 272 0 0,1 0 0 0 0,0 0 0 0 0,2 13-272 0 0,0-31 32 0 0,0 0 0 0 0,-1 0 0 0 0,1 0 1 0 0,-1 0-1 0 0,0 0 0 0 0,0 0 0 0 0,0-1 0 0 0,-1 1 0 0 0,1 0 0 0 0,-2 2-32 0 0,2-3 5 0 0,-1 0 0 0 0,1 1 0 0 0,0-1 0 0 0,0 1 0 0 0,0-1 0 0 0,0 1 0 0 0,0 0 0 0 0,1-1 0 0 0,-1 1 0 0 0,1 0 1 0 0,0 0-1 0 0,0 1-5 0 0,3 18 45 0 0,-2-19-34 0 0,0 1 0 0 0,-1-1 0 0 0,1 1 1 0 0,-1 0-1 0 0,0-1 0 0 0,0 1 0 0 0,0-1 0 0 0,-1 1 1 0 0,1 0-1 0 0,-1 2-11 0 0,0-2 10 0 0,0 0-1 0 0,1 0 1 0 0,0 0 0 0 0,0 0-1 0 0,0 0 1 0 0,0 0 0 0 0,1 0-1 0 0,0 0 1 0 0,0 0 0 0 0,0 0-1 0 0,0 0 1 0 0,0 0 0 0 0,1 0-1 0 0,0 0 1 0 0,0-1 0 0 0,0 2-10 0 0,3 4 10 0 0,-5-7-10 0 0,1-1 0 0 0,-1 1 0 0 0,0-1 0 0 0,1 1 0 0 0,-1-1 0 0 0,0 1 0 0 0,0-1 0 0 0,0 1 0 0 0,0-1 0 0 0,0 0 0 0 0,0 1 0 0 0,-1-1 0 0 0,1 1 0 0 0,0-1 0 0 0,-1 1 0 0 0,1-1 0 0 0,-1 1 0 0 0,1-1 0 0 0,0 1 0 0 0,-1-1 0 0 0,1 1 0 0 0,0-1 0 0 0,0 0 0 0 0,0 1 0 0 0,0-1 0 0 0,1 1 0 0 0,-1-1 0 0 0,1 2 0 0 0,3 7 10 0 0,-4-10-9 0 0,0 1 0 0 0,1-1 0 0 0,-1 0 1 0 0,0 1-1 0 0,1-1 0 0 0,-1 1 1 0 0,0 0-1 0 0,0-1 0 0 0,1 1 1 0 0,-1-1-1 0 0,0 1 0 0 0,0-1 0 0 0,0 1 1 0 0,0-1-1 0 0,0 1 0 0 0,0 0 1 0 0,0-1-1 0 0,0 1 0 0 0,0-1 1 0 0,0 1-1 0 0,0-1 0 0 0,0 1 0 0 0,0 0 1 0 0,-1-1-1 0 0,1 1 0 0 0,0-1 1 0 0,0 1-1 0 0,-1-1 0 0 0,1 1 1 0 0,0-1-1 0 0,-1 1 0 0 0,1-1 0 0 0,0 1 1 0 0,-1-1-1 0 0,1 0 0 0 0,-1 1 1 0 0,1-1-1 0 0,0 1 0 0 0,-1-1 1 0 0,1 0-1 0 0,-1 0 0 0 0,0 1-1 0 0,1-1-3 0 0,-1 1 0 0 0,0-1 0 0 0,1 1 0 0 0,-1 0 0 0 0,1-1 0 0 0,-1 1 0 0 0,1-1-1 0 0,-1 1 1 0 0,1 0 0 0 0,-1 0 0 0 0,1-1 0 0 0,0 1 0 0 0,-1 0 0 0 0,1 0 3 0 0,0-1-11 0 0,0 1 0 0 0,0-1 0 0 0,0 0 0 0 0,-1 1 0 0 0,1-1 0 0 0,0 1 0 0 0,0-1 0 0 0,-1 0 0 0 0,1 1 0 0 0,0-1 0 0 0,0 0 0 0 0,-1 1 0 0 0,1-1 0 0 0,0 0 0 0 0,-1 0 0 0 0,1 1 0 0 0,-1-1 0 0 0,1 0 0 0 0,0 0 0 0 0,-1 1 0 0 0,1-1 0 0 0,-1 0 0 0 0,1 0 0 0 0,0 0 0 0 0,-1 0 0 0 0,1 0 0 0 0,-1 0 0 0 0,1 0 0 0 0,-1 0 0 0 0,1 0 0 0 0,-1 0 1 0 0,1 0-1 0 0,0 0 0 0 0,-1 0 0 0 0,1 0 0 0 0,-1 0 11 0 0,1 0-62 0 0,-10-1-688 0 0,9 1 657 0 0,1 0-1 0 0,0-1 1 0 0,0 1-1 0 0,0 0 1 0 0,-1 0-1 0 0,1 0 1 0 0,0 0-1 0 0,0 0 1 0 0,0 0-1 0 0,0-1 1 0 0,-1 1-1 0 0,1 0 1 0 0,0 0-1 0 0,0 0 1 0 0,0 0-1 0 0,0-1 1 0 0,0 1-1 0 0,0 0 1 0 0,0 0-1 0 0,0 0 1 0 0,-1-1-1 0 0,1 1 1 0 0,0 0-1 0 0,0 0 1 0 0,0 0-1 0 0,0-1 1 0 0,0 1-1 0 0,0 0 1 0 0,0 0-1 0 0,0 0 1 0 0,0-1-1 0 0,0 1 1 0 0,0 0-1 0 0,0 0 1 0 0,1 0-1 0 0,-1-1 1 0 0,0 1-1 0 0,0 0 1 0 0,0 0-1 0 0,0 0 1 0 0,0-1-1 0 0,0 1 94 0 0,1-5-7374 0 0</inkml:trace>
  <inkml:trace contextRef="#ctx0" brushRef="#br0" timeOffset="732.245">550 283 13824 0 0,'0'0'314'0'0,"-1"0"-296"0"0,1-1 0 0 0,0 1-1 0 0,0 0 1 0 0,0 0-1 0 0,0 0 1 0 0,0 0 0 0 0,0 0-1 0 0,0 0 1 0 0,0 0 0 0 0,0 0-1 0 0,0-1 1 0 0,-1 1 0 0 0,1 0-1 0 0,0 0 1 0 0,0 0 0 0 0,0 0-1 0 0,0 0 1 0 0,0 0 0 0 0,0-1-1 0 0,0 1 1 0 0,0 0 0 0 0,0 0-1 0 0,0 0 1 0 0,0 0-1 0 0,0 0 1 0 0,0 0 0 0 0,0-1-1 0 0,0 1 1 0 0,0 0 0 0 0,0 0-1 0 0,0 0 1 0 0,0 0 0 0 0,0 0-1 0 0,1 0 1 0 0,-1-1 0 0 0,0 1-1 0 0,0 0 1 0 0,0 0 0 0 0,0 0-1 0 0,0 0 1 0 0,0 0 0 0 0,0 0-18 0 0,1-1 18 0 0,-1 1 1 0 0,1-1 0 0 0,-1 0 0 0 0,1 1 0 0 0,0-1 0 0 0,-1 1 0 0 0,1 0 0 0 0,0-1 0 0 0,-1 1 0 0 0,1-1-1 0 0,0 1 1 0 0,-1 0 0 0 0,1 0 0 0 0,0-1 0 0 0,0 1 0 0 0,0 0 0 0 0,-1 0 0 0 0,1 0 0 0 0,0 0-1 0 0,0 0 1 0 0,-1 0 0 0 0,1 0-19 0 0,0 0 6 0 0,0 0 0 0 0,0 0-1 0 0,0 0 1 0 0,1 0 0 0 0,-1-1 0 0 0,0 1-1 0 0,0 0 1 0 0,0 0 0 0 0,0-1-1 0 0,0 1 1 0 0,0-1 0 0 0,-1 1-1 0 0,1-1 1 0 0,0 1 0 0 0,0-1 0 0 0,0 1-1 0 0,0-1 1 0 0,0 0 0 0 0,-1 0-1 0 0,1 1 1 0 0,0-1 0 0 0,0-1-6 0 0,1 0 148 0 0,0 1 0 0 0,1-1 0 0 0,-1 0 0 0 0,0 1 0 0 0,1 0 0 0 0,-1-1 0 0 0,1 1 0 0 0,0 0 0 0 0,-1 0 0 0 0,1 1 0 0 0,0-1-148 0 0,-1 1 586 0 0,11-3 306 0 0,-7 2-607 0 0,0 2 0 0 0,0-1 0 0 0,0 1 0 0 0,0-1-1 0 0,0 2 1 0 0,0-1 0 0 0,0 1 0 0 0,-1-1 0 0 0,1 2-1 0 0,-1-1 1 0 0,1 0 0 0 0,-1 1 0 0 0,0 0 0 0 0,0 1-1 0 0,1 0-284 0 0,2 1 397 0 0,-6-4-389 0 0,0 0-1 0 0,-1 0 0 0 0,1 0 0 0 0,0 0 1 0 0,0 0-1 0 0,-1 0 0 0 0,1 1 0 0 0,-1-1 1 0 0,1 1-1 0 0,-1-1 0 0 0,1 1 0 0 0,-1 0 1 0 0,0 0-1 0 0,1 1-7 0 0,-1 0-15 0 0,0 0 1 0 0,0 0-1 0 0,0 0 0 0 0,1-1 1 0 0,-1 1-1 0 0,1 0 0 0 0,0-1 1 0 0,0 1-1 0 0,0-1 1 0 0,0 1-1 0 0,0-1 0 0 0,2 2 15 0 0,-3-4 5 0 0,0 1 9 0 0,-1 0 1 0 0,1 0-1 0 0,-1 1 0 0 0,1-1 0 0 0,-1 0 0 0 0,1 0 0 0 0,-1 1 0 0 0,0-1 1 0 0,0 0-1 0 0,1 0 0 0 0,-1 1 0 0 0,0-1 0 0 0,0 0 0 0 0,0 0 0 0 0,-1 1 0 0 0,1-1 1 0 0,0 0-1 0 0,0 1 0 0 0,-1-1 0 0 0,1 0 0 0 0,0 0-14 0 0,-11 30 91 0 0,11-31-95 0 0,-2 3 4 0 0,0-1 0 0 0,0 0 0 0 0,0 1 0 0 0,0-1 0 0 0,0 0 0 0 0,0 0 0 0 0,-1 0 0 0 0,1 0 0 0 0,0-1 0 0 0,-1 1 0 0 0,0-1 0 0 0,1 1 0 0 0,-1-1 0 0 0,0 0 0 0 0,0 0 0 0 0,-19 11 0 0 0,17-8 28 0 0,0-1 1 0 0,-1 1-1 0 0,1-1 0 0 0,-1-1 0 0 0,0 1 0 0 0,1-1 0 0 0,-1 0 1 0 0,-1 0-29 0 0,-28 12 518 0 0,29-11-540 0 0,0-1 0 0 0,1 0 0 0 0,-1 0 0 0 0,0 0 1 0 0,0-1-1 0 0,-4 1 22 0 0,-27 7-493 0 0,35-9 515 0 0,0 1-1 0 0,0-1 1 0 0,0 1 0 0 0,0-1-1 0 0,0 0 1 0 0,-1 0-1 0 0,1 0 1 0 0,0 0 0 0 0,0 0-1 0 0,0 0 1 0 0,-2-1-22 0 0,-10 0 72 0 0,12 1-258 0 0,1-1 125 0 0,0 0 0 0 0,0 0 0 0 0,0 1 0 0 0,0-1-1 0 0,-1 0 1 0 0,1 1 0 0 0,0-1 0 0 0,0 1 0 0 0,-1 0 0 0 0,1-1-1 0 0,-1 1 62 0 0,-4-2-325 0 0,-6-7-1915 0 0,12 9 2046 0 0,0 0-1 0 0,-1 0 1 0 0,1-1-1 0 0,-1 1 1 0 0,1 0-1 0 0,0 0 1 0 0,-1-1-1 0 0,1 1 1 0 0,0 0-1 0 0,-1-1 1 0 0,1 1-1 0 0,0-1 0 0 0,-1 1 1 0 0,1 0-1 0 0,0-1 1 0 0,0 1-1 0 0,0-1 1 0 0,-1 1-1 0 0,1-1 1 0 0,0 1-1 0 0,0 0 1 0 0,0-1-1 0 0,0 1 1 0 0,0-1 194 0 0,20-10-2035 0 0,-4 1-11 0 0</inkml:trace>
  <inkml:trace contextRef="#ctx0" brushRef="#br0" timeOffset="1149.188">734 486 10136 0 0,'69'-3'918'0'0,"-59"3"-794"0"0,-1-1-1 0 0,1 0 1 0 0,5-2-124 0 0,9-1 672 0 0,43-8 2235 0 0,-38 5-2211 0 0,-22 5-392 0 0,1 0 0 0 0,-1-1 1 0 0,0 0-1 0 0,6-3-304 0 0,17-6 441 0 0,-25 9-385 0 0,0 1 0 0 0,1-1 0 0 0,-1 0 0 0 0,-1-1-1 0 0,1 1 1 0 0,0-1 0 0 0,-1 0 0 0 0,0 0 0 0 0,1-1 0 0 0,2-3-56 0 0,9-9 458 0 0,-15 16-422 0 0,0-1-1 0 0,0 1 0 0 0,0-1 1 0 0,0 0-1 0 0,0 1 0 0 0,0-1 0 0 0,0 0 1 0 0,-1 0-1 0 0,1 0 0 0 0,-1 1 0 0 0,1-1 1 0 0,-1 0-1 0 0,0 0 0 0 0,1 0 1 0 0,-1 0-1 0 0,0-1-35 0 0,0 1 18 0 0,0 0 0 0 0,0-1 0 0 0,1 1 0 0 0,-1 0 0 0 0,1 0 0 0 0,-1-1 0 0 0,1 1 0 0 0,0 0-1 0 0,0 0 1 0 0,0-1-18 0 0,1 0 45 0 0,1-1 0 0 0,-2 0 0 0 0,1-1 0 0 0,0 1 0 0 0,-1 0 0 0 0,0 0 0 0 0,1-3-45 0 0,7-22 227 0 0,-7 26-212 0 0,-1 2-20 0 0,-1 0 0 0 0,1 0 0 0 0,-1 0 0 0 0,1 1 0 0 0,-1-1 0 0 0,0 0 0 0 0,1 0 0 0 0,-1 0 0 0 0,0 0 0 0 0,0 1 0 0 0,1-1 0 0 0,-1 0 0 0 0,0 0 0 0 0,0 0 0 0 0,0 0 0 0 0,0 0 0 0 0,0 0 0 0 0,-1 0 0 0 0,1 0 0 0 0,0 1 0 0 0,0-1 0 0 0,0 0 0 0 0,-1 0 0 0 0,1 0-1 0 0,0 0 1 0 0,-1 1 0 0 0,1-1 0 0 0,-1 0 5 0 0,-2-12 213 0 0,3 12-171 0 0,0 1 1 0 0,0-1-1 0 0,0 1 0 0 0,0-1 0 0 0,0 1 0 0 0,0-1 0 0 0,0 1 0 0 0,0-1 0 0 0,0 0 1 0 0,0 1-1 0 0,-1-1 0 0 0,1 1 0 0 0,0-1 0 0 0,0 1 0 0 0,-1-1 0 0 0,1 1 1 0 0,0-1-1 0 0,-1 1 0 0 0,1 0 0 0 0,0-1 0 0 0,-1 1 0 0 0,1-1 0 0 0,-1 1 0 0 0,1 0 1 0 0,-1-1-1 0 0,1 1 0 0 0,-1 0 0 0 0,1 0 0 0 0,-1-1 0 0 0,1 1 0 0 0,-1 0 0 0 0,1 0 1 0 0,-1 0-1 0 0,1 0 0 0 0,-1 0 0 0 0,1 0 0 0 0,-1-1 0 0 0,0 1 0 0 0,0 0-42 0 0,-7-1 169 0 0,2-1 8 0 0,0 1 0 0 0,0 0-1 0 0,0 0 1 0 0,0 1 0 0 0,0-1-1 0 0,-1 1 1 0 0,1 0-1 0 0,0 1 1 0 0,0 0 0 0 0,0 0-1 0 0,-5 1-176 0 0,-7 12 0 0 0,6-9 0 0 0,10-4 0 0 0,0-1 0 0 0,0 1 0 0 0,0 0 0 0 0,0 0 0 0 0,0 0 0 0 0,0 0 0 0 0,0 0 0 0 0,1 1 0 0 0,-1-1 0 0 0,0 0 0 0 0,1 1 0 0 0,-1-1 0 0 0,1 1 0 0 0,-1 0 0 0 0,1-1 0 0 0,0 1 0 0 0,0 0 0 0 0,-26 46 664 0 0,26-47-648 0 0,1 0-1 0 0,-1 0 1 0 0,1 0-1 0 0,0 0 1 0 0,0 0-1 0 0,-1 0 1 0 0,1 0-1 0 0,0 0 1 0 0,0 0-1 0 0,0 0 1 0 0,0 0-1 0 0,0 0 1 0 0,0 0-1 0 0,1 0 1 0 0,-1 0-1 0 0,0 0 1 0 0,0 0 0 0 0,1 1-16 0 0,0 0 16 0 0,-1-1 1 0 0,0 1 0 0 0,1 0 0 0 0,-1 0 0 0 0,0-1-1 0 0,0 1 1 0 0,0 0 0 0 0,0 0 0 0 0,0 0-17 0 0,-3 52 257 0 0,2-51-241 0 0,1 0 0 0 0,-1-1-1 0 0,0 1 1 0 0,0 0 0 0 0,0-1 0 0 0,0 1-1 0 0,0 0-15 0 0,-1-1 27 0 0,1 0 0 0 0,0 1 0 0 0,0-1 0 0 0,1 1 0 0 0,-1-1 0 0 0,0 1-1 0 0,1-1 1 0 0,0 1 0 0 0,-1 1-27 0 0,-2 6 80 0 0,2-10-76 0 0,1 1-1 0 0,0-1 1 0 0,0 1 0 0 0,-1-1 0 0 0,1 0 0 0 0,0 1 0 0 0,0-1 0 0 0,-1 1 0 0 0,1-1 0 0 0,0 1 0 0 0,0-1-1 0 0,0 0 1 0 0,0 1 0 0 0,0-1 0 0 0,0 1 0 0 0,0-1 0 0 0,0 1 0 0 0,0-1 0 0 0,0 1 0 0 0,0-1 0 0 0,0 1-1 0 0,0-1 1 0 0,0 1 0 0 0,0-1 0 0 0,0 1 0 0 0,0-1 0 0 0,1 0 0 0 0,-1 1 0 0 0,0-1 0 0 0,0 1-1 0 0,1-1 1 0 0,-1 0 0 0 0,0 1-4 0 0,25 13 134 0 0,-18-11-126 0 0,0 1 1 0 0,1-1-1 0 0,0-1 1 0 0,-1 0 0 0 0,1 0-1 0 0,0 0 1 0 0,0-1-1 0 0,0 0 1 0 0,0 0 0 0 0,0-1-1 0 0,0 0 1 0 0,6-1-9 0 0,4 0 3 0 0,-4 1-78 0 0,0-2-1 0 0,9-2 76 0 0,-5 1-199 0 0,-14 3 65 0 0,0-1 1 0 0,0-1 0 0 0,0 1 0 0 0,0 0-1 0 0,-1-1 1 0 0,4-2 133 0 0,20-6-2667 0 0,-19 8 1959 0 0,0 0-1 0 0,-1-1 1 0 0,1 1 0 0 0,-1-1 0 0 0,4-2 708 0 0,-2 0-586 0 0,20-9-1525 0 0</inkml:trace>
  <inkml:trace contextRef="#ctx0" brushRef="#br0" timeOffset="1470.105">1520 211 17503 0 0,'0'0'399'0'0,"0"0"60"0"0,-8 2 442 0 0,-4 0-634 0 0,0 0 0 0 0,0 1 0 0 0,1 0 0 0 0,-1 1-1 0 0,1 0 1 0 0,-4 2-267 0 0,-24 23 1520 0 0,22-20-1143 0 0,12-7-256 0 0,0 1 0 0 0,0-1 1 0 0,0 1-1 0 0,1 0 0 0 0,-1 0 0 0 0,1 1 1 0 0,0-1-1 0 0,0 1-121 0 0,-28 27 679 0 0,22-22-449 0 0,1 0-1 0 0,0 1 1 0 0,0 0-1 0 0,-4 8-229 0 0,-2-5 191 0 0,14-12-197 0 0,0-1 0 0 0,0 1 0 0 0,0 0 1 0 0,0-1-1 0 0,0 1 0 0 0,0 0 1 0 0,0 0-1 0 0,0 0 0 0 0,1 0 1 0 0,-1-1-1 0 0,0 1 0 0 0,0 0 1 0 0,1 0-1 0 0,-1 0 0 0 0,1 1 1 0 0,-1-1-1 0 0,1 0 0 0 0,-1 0 0 0 0,1 0 1 0 0,0 0-1 0 0,-1 0 0 0 0,1 1 1 0 0,0-1-1 0 0,0 0 0 0 0,0 0 1 0 0,0 0-1 0 0,0 1 0 0 0,0-1 1 0 0,0 1 5 0 0,0 12-79 0 0,0-14 85 0 0,0 1 1 0 0,0 0 0 0 0,-1-1-1 0 0,1 1 1 0 0,0 0-1 0 0,0-1 1 0 0,0 1 0 0 0,0 0-1 0 0,0-1 1 0 0,0 1 0 0 0,0 0-1 0 0,0-1 1 0 0,1 1-1 0 0,-1 0 1 0 0,0-1 0 0 0,0 1-1 0 0,1 0 1 0 0,-1-1 0 0 0,0 1-1 0 0,0 0 1 0 0,1-1 0 0 0,-1 1-1 0 0,1-1 1 0 0,-1 1-1 0 0,1-1 1 0 0,-1 1 0 0 0,1-1-1 0 0,-1 1 1 0 0,1-1 0 0 0,-1 0-1 0 0,1 1 1 0 0,0-1-7 0 0,10 8 86 0 0,-7-5-112 0 0,0 0 0 0 0,0 0 0 0 0,0-1 0 0 0,1 1 1 0 0,-1-1-1 0 0,1 0 0 0 0,0 0 0 0 0,-1-1 0 0 0,3 1 26 0 0,10 0-4 0 0,0 0 0 0 0,0-2 0 0 0,0 0 0 0 0,0 0 0 0 0,0-2 0 0 0,0 0 0 0 0,2-1 4 0 0,27-8-496 0 0,-37 10 1 0 0,1-1 0 0 0,-1 0-1 0 0,1 0 1 0 0,-1-1 0 0 0,0-1 0 0 0,0 1 0 0 0,0-2 0 0 0,-1 1 0 0 0,3-3 495 0 0,17-12-1986 0 0,-1-1-20 0 0</inkml:trace>
  <inkml:trace contextRef="#ctx0" brushRef="#br0" timeOffset="1787.12">1694 0 6912 0 0,'0'0'528'0'0,"0"0"50"0"0,4 10 7096 0 0,-3 7-4313 0 0,-1 17-3049 0 0,-2-12 805 0 0,2-1 0 0 0,1 1 1 0 0,1 0-1 0 0,0 0 0 0 0,4 11-1117 0 0,9 25 616 0 0,-2-3-223 0 0,-9-42-65 0 0,-1-1 0 0 0,0 1 0 0 0,-1 0-1 0 0,0 0 1 0 0,-1 3-328 0 0,-1-1 82 0 0,1-7-186 0 0,-1 1 0 0 0,-1-1 0 0 0,1 0 0 0 0,-2 1 104 0 0,2-7-93 0 0,0 1 0 0 0,-1-1-1 0 0,0 0 1 0 0,0 0 0 0 0,0 1 0 0 0,0-1-1 0 0,0 0 1 0 0,0 0 0 0 0,0 0-1 0 0,0 0 1 0 0,-1 0 0 0 0,1-1-1 0 0,-1 1 1 0 0,0 0 0 0 0,1-1 0 0 0,-2 1 93 0 0,-8 9-95 0 0,1-1-1414 0 0,3-6-4371 0 0,0-3-1985 0 0</inkml:trace>
  <inkml:trace contextRef="#ctx0" brushRef="#br0" timeOffset="2110.328">1573 236 9672 0 0,'0'0'748'0'0,"7"-2"-304"0"0,-4 1-13 0 0,0 1 1 0 0,0-1-1 0 0,0 1 0 0 0,0 0 1 0 0,0 1-1 0 0,0-1 1 0 0,0 0-1 0 0,0 1 0 0 0,0 0 1 0 0,0-1-1 0 0,1 2-431 0 0,34 14 1247 0 0,-23-8-320 0 0,-8-5-655 0 0,-1 1 0 0 0,0 0-1 0 0,0 0 1 0 0,0 1-1 0 0,0 0 1 0 0,-1 0 0 0 0,0 0-1 0 0,1 2-271 0 0,23 20 846 0 0,-26-23-781 0 0,1-1-1 0 0,0 1 1 0 0,-1 0 0 0 0,0 0-1 0 0,0 0 1 0 0,0 1 0 0 0,0-1-1 0 0,-1 1-64 0 0,14 15 426 0 0,-13-17-309 0 0,-1 0 0 0 0,1-1 0 0 0,-1 1 0 0 0,0 0 1 0 0,0 0-1 0 0,0 1 0 0 0,0-1 0 0 0,-1 0 0 0 0,1 2-117 0 0,0-1 68 0 0,-1 1-1 0 0,1 0 0 0 0,0 0 1 0 0,1-1-1 0 0,-1 0 0 0 0,1 1 1 0 0,0-1-1 0 0,0 0 0 0 0,0 0 1 0 0,3 3-68 0 0,-4-6 19 0 0,-1 0 0 0 0,0 1 0 0 0,0-1 0 0 0,0 1 0 0 0,0-1 1 0 0,0 1-1 0 0,0-1 0 0 0,-1 1 0 0 0,1 0 0 0 0,0 0-19 0 0,-1 0 43 0 0,1-1 1 0 0,-1 1-1 0 0,1-1 0 0 0,0 1 0 0 0,0-1 1 0 0,-1 0-1 0 0,1 1 0 0 0,0-1 0 0 0,0 0 1 0 0,0 0-1 0 0,0 1 0 0 0,1-1-43 0 0,-1-1 11 0 0,-1 1 1 0 0,0-1-1 0 0,1 0 0 0 0,-1 0 0 0 0,0 1 1 0 0,1-1-1 0 0,-1 0 0 0 0,0 1 0 0 0,0-1 1 0 0,1 0-1 0 0,-1 1 0 0 0,0-1 0 0 0,0 1 0 0 0,0-1 1 0 0,1 1-1 0 0,-1-1 0 0 0,0 0 0 0 0,0 1 1 0 0,0-1-1 0 0,0 1 0 0 0,0-1 0 0 0,0 1 0 0 0,0-1 1 0 0,0 0-1 0 0,0 1 0 0 0,0-1 0 0 0,0 1 1 0 0,0-1-1 0 0,0 1 0 0 0,0-1 0 0 0,0 1-11 0 0,6 2 371 0 0,-6-3-358 0 0,0 0 0 0 0,1 0 0 0 0,-1 0-1 0 0,0 1 1 0 0,0-1 0 0 0,0 0 0 0 0,1 0 0 0 0,-1 0 0 0 0,0 0 0 0 0,0 0 0 0 0,0 0 0 0 0,1 0 0 0 0,-1 0 0 0 0,0 0-1 0 0,0 0 1 0 0,0 0 0 0 0,1 0 0 0 0,-1 0 0 0 0,0-1 0 0 0,0 1 0 0 0,0 0 0 0 0,1 0 0 0 0,-1 0 0 0 0,0 0 0 0 0,0 0 0 0 0,0 0-1 0 0,1 0 1 0 0,-1-1 0 0 0,0 1 0 0 0,0 0 0 0 0,0 0 0 0 0,0 0 0 0 0,0 0 0 0 0,0-1 0 0 0,1 1 0 0 0,-1 0 0 0 0,0 0-1 0 0,0 0 1 0 0,0 0 0 0 0,0-1 0 0 0,0 1-13 0 0,0-3 18 0 0,-1 0-1 0 0,0 1 1 0 0,1-1-1 0 0,-1 0 1 0 0,0 0-1 0 0,0 1 1 0 0,-1-1-1 0 0,1 1 1 0 0,0-1-1 0 0,-1 1 1 0 0,0 0-1 0 0,0-1-17 0 0,0 1 5 0 0,1 0 0 0 0,-1-1 1 0 0,1 1-1 0 0,0 0 0 0 0,0-1 0 0 0,-1 1 0 0 0,1 0 0 0 0,1-1 1 0 0,-1 0-1 0 0,0 1 0 0 0,1-1 0 0 0,-1 1-5 0 0,1 0-1 0 0,1-1 0 0 0,-1 1 0 0 0,1 0-1 0 0,-1 0 1 0 0,1 0 0 0 0,-1 0 0 0 0,1 0-1 0 0,0 0 1 0 0,0 0 0 0 0,0 0 0 0 0,1 0 1 0 0,6-16-60 0 0,-4-6 44 0 0,-3 19 14 0 0,0 0-1 0 0,0-1 1 0 0,0 1-1 0 0,0 1 1 0 0,1-1-1 0 0,-1 0 0 0 0,1 0 1 0 0,1 0 2 0 0,-1 0-46 0 0,1 0 1 0 0,1-1-1 0 0,-1 1 1 0 0,1 0-1 0 0,-1 1 0 0 0,1-1 1 0 0,1 1-1 0 0,-1-1 1 0 0,1 1-1 0 0,-1 1 1 0 0,2-1 45 0 0,27-20-176 0 0,-26 18 46 0 0,0 0 0 0 0,1 1 0 0 0,-1 0-1 0 0,1 0 1 0 0,0 1 0 0 0,1 0 0 0 0,-1 0 0 0 0,1 1-1 0 0,-1 0 1 0 0,5 0 130 0 0,-10 2-14 0 0,7-1-31 0 0,0 0-1 0 0,0 0 0 0 0,0 1 1 0 0,0 1-1 0 0,0 0 0 0 0,0 0 1 0 0,0 1-1 0 0,1 0 0 0 0,-1 1 1 0 0,7 2 45 0 0,-2 1-1655 0 0,-6-1-3850 0 0,-2 0-1376 0 0</inkml:trace>
  <inkml:trace contextRef="#ctx0" brushRef="#br0" timeOffset="2650.611">2100 213 3680 0 0,'0'0'284'0'0,"2"1"-187"0"0,0-1-1169 0 0,4 2 2056 0 0,9-1 7949 0 0,-23 3-7363 0 0,7-1 1208 0 0,11 3-1033 0 0,-11-3-1149 0 0,1-3-573 0 0,0 0 1 0 0,0 0-1 0 0,0 0 1 0 0,0 0-1 0 0,0 1 1 0 0,0-1-1 0 0,-1 0 1 0 0,1 0-1 0 0,0 0 1 0 0,0 0-1 0 0,0 0 0 0 0,0 0 1 0 0,0 1-1 0 0,0-1 1 0 0,0 0-1 0 0,0 0 1 0 0,0 0-1 0 0,0 0 1 0 0,0 0-1 0 0,0 1 1 0 0,-1-1-1 0 0,1 0 1 0 0,0 0-1 0 0,0 0 1 0 0,0 0-1 0 0,0 0 0 0 0,0 1 1 0 0,0-1-1 0 0,0 0 1 0 0,1 0-1 0 0,-1 0 1 0 0,0 0-1 0 0,0 1 1 0 0,0-1-24 0 0,0 0 32 0 0,1 0 0 0 0,-1 1 0 0 0,1-1 0 0 0,-1 1 0 0 0,1-1 0 0 0,-1 0 0 0 0,0 1 0 0 0,1-1 0 0 0,-1 1 0 0 0,1-1 0 0 0,-1 1 0 0 0,0-1 0 0 0,0 1 0 0 0,1-1 0 0 0,-1 1 0 0 0,0-1 0 0 0,0 1 0 0 0,0-1 0 0 0,1 1 0 0 0,-1 0 0 0 0,0-1 0 0 0,0 1 0 0 0,0-1 0 0 0,0 1 0 0 0,0 0 0 0 0,0-1 0 0 0,0 1 0 0 0,0-1 0 0 0,-1 1 0 0 0,1 0 0 0 0,0-1 0 0 0,0 1 0 0 0,0-1 0 0 0,-1 1 0 0 0,1-1 1 0 0,0 1-1 0 0,0-1 0 0 0,-1 1 0 0 0,1-1 0 0 0,-1 1 0 0 0,1-1 0 0 0,0 1 0 0 0,-1-1 0 0 0,1 0 0 0 0,-1 1 0 0 0,1-1-32 0 0,-2 2 57 0 0,1-1 1 0 0,0 1-1 0 0,0 0 1 0 0,0 0-1 0 0,0-1 1 0 0,0 1-1 0 0,0 0 1 0 0,0 0-1 0 0,0 2-57 0 0,-1 4 198 0 0,-5 25 249 0 0,7-30-420 0 0,0-1 1 0 0,0 0-1 0 0,-1 1 1 0 0,2-1-1 0 0,-1 0 1 0 0,0 1-1 0 0,0-1 1 0 0,1 0-1 0 0,-1 1 1 0 0,1-1-1 0 0,0 0 1 0 0,0 1-28 0 0,14 18 86 0 0,-12-17-69 0 0,0-1 0 0 0,0 1 0 0 0,0 1 0 0 0,-1-1 0 0 0,1 0 0 0 0,0 3-17 0 0,7 20 266 0 0,-5-9 165 0 0,2-1-1 0 0,0 0 1 0 0,1 0 0 0 0,8 12-431 0 0,-15-28 3 0 0,0 1-1 0 0,0-1 1 0 0,1 0 0 0 0,-1 1-1 0 0,0-1 1 0 0,0 0 0 0 0,1 0-1 0 0,-1 0 1 0 0,1 1 0 0 0,-1-2-1 0 0,1 1 1 0 0,0 0-1 0 0,-1 0 1 0 0,1 0 0 0 0,0-1-1 0 0,-1 1 1 0 0,1-1 0 0 0,0 1-1 0 0,1-1-2 0 0,0 0 10 0 0,0 0 0 0 0,0 0 1 0 0,0 0-1 0 0,0 0 0 0 0,0-1 0 0 0,0 1 0 0 0,0-1 0 0 0,0 0 0 0 0,0 0 0 0 0,0 0 1 0 0,0-1-11 0 0,3 0 14 0 0,-1-1 1 0 0,0 0 0 0 0,0 0 0 0 0,-1-1-1 0 0,1 1 1 0 0,-1-1 0 0 0,0 0 0 0 0,0 0 0 0 0,0 0-1 0 0,0-1 1 0 0,-1 1 0 0 0,2-4-15 0 0,35-53-244 0 0,-23 18 235 0 0,-14 33-144 0 0,0 1 0 0 0,1 0 0 0 0,0 0-1 0 0,1 1 1 0 0,2-5 153 0 0,-6 12-277 0 0,-1 1-38 0 0,0 0-5 0 0,9-2 836 0 0,-8 4-413 0 0,0 1 0 0 0,0-1-1 0 0,1 1 1 0 0,-1-1 0 0 0,1 0-1 0 0,-1 1 1 0 0,1-1 0 0 0,0 0-1 0 0,0 0 1 0 0,0 0-1 0 0,0 0-102 0 0,13 16-21 0 0,-6-4 21 0 0,-1 0 0 0 0,0 0 0 0 0,2 8 0 0 0,-9-19-3 0 0,-1-1-1 0 0,1 1 0 0 0,-1-1 0 0 0,0 0 1 0 0,1 1-1 0 0,-1-1 0 0 0,0 1 1 0 0,-1 1 3 0 0,1-3-12 0 0,0 1 1 0 0,0-1 0 0 0,0 1-1 0 0,0-1 1 0 0,0 0 0 0 0,0 1 0 0 0,0-1-1 0 0,1 1 1 0 0,-1-1 0 0 0,0 0-1 0 0,1 1 1 0 0,-1-1 0 0 0,1 1 0 0 0,-1-1-1 0 0,1 0 1 0 0,0 0 0 0 0,-1 1-1 0 0,1-1 1 0 0,0 0 0 0 0,0 0 0 0 0,0 0-1 0 0,0 0 1 0 0,1 1 11 0 0,4 2 8 0 0,0 1 1 0 0,0-1 0 0 0,1 0-1 0 0,-1-1 1 0 0,1 1-1 0 0,0-1 1 0 0,0-1 0 0 0,0 1-1 0 0,8 1-8 0 0,-13-4 76 0 0,-2 0-4 0 0,4 0-12 0 0,0 1-108 0 0,-2-1 21 0 0,-1 1-1 0 0,1-1 1 0 0,0 0 0 0 0,0 1 0 0 0,-1-1 0 0 0,1 0-1 0 0,0 0 1 0 0,-1 0 0 0 0,1 0 0 0 0,0-1-1 0 0,0 1 1 0 0,-1 0 0 0 0,1-1 0 0 0,0 0 0 0 0,-1 1-1 0 0,1-1 1 0 0,-1 0 0 0 0,1 1 0 0 0,-1-1-1 0 0,1 0 1 0 0,0-1 27 0 0,5-6-945 0 0,4-4-6159 0 0,-8 5-182 0 0</inkml:trace>
  <inkml:trace contextRef="#ctx0" brushRef="#br0" timeOffset="3295.2">2665 239 11520 0 0,'0'0'886'0'0,"0"8"-548"0"0,1-2 198 0 0,0 1 0 0 0,0-1 1 0 0,0 0-1 0 0,1-1 0 0 0,-1 1 0 0 0,2 0 1 0 0,0 3-537 0 0,1-1 282 0 0,-1 0 0 0 0,-1 0-1 0 0,1 6-281 0 0,-2-11 18 0 0,0 0 0 0 0,0 0 0 0 0,0 0 0 0 0,0 0 0 0 0,0-1 0 0 0,1 1 0 0 0,-1 0 0 0 0,1 0 0 0 0,0-1 0 0 0,0 1 0 0 0,0-1 0 0 0,0 0 0 0 0,0 0 0 0 0,1 1-18 0 0,4 4 212 0 0,-6-5-154 0 0,0-1-1 0 0,0 0 0 0 0,0 1 1 0 0,0-1-1 0 0,0 1 0 0 0,0 0 1 0 0,-1-1-1 0 0,1 1 0 0 0,-1 0 1 0 0,1-1-1 0 0,-1 1 1 0 0,1 0-1 0 0,-1 0-57 0 0,0 0 97 0 0,1 1-1 0 0,-1-1 1 0 0,1 0 0 0 0,-1 0 0 0 0,1 0 0 0 0,0 1 0 0 0,0-1-1 0 0,1 1-96 0 0,6 12 1047 0 0,0 0 0 0 0,1 5-1047 0 0,5 10 2002 0 0,-9-24-448 0 0,-3-11-859 0 0,-2-22-988 0 0,1-5-911 0 0,5 4 645 0 0,-3 12 118 0 0,1 0 1 0 0,0 0-1 0 0,5-10 441 0 0,-7 22-56 0 0,0 0 1 0 0,0 0 0 0 0,0 0-1 0 0,1 0 1 0 0,-1 0 0 0 0,1 0-1 0 0,0 0 1 0 0,0 1 0 0 0,0-1 0 0 0,1 1-1 0 0,-1 0 1 0 0,1 0 0 0 0,0 1-1 0 0,3-3 56 0 0,-5 4-10 0 0,-1 1-1 0 0,0 0 1 0 0,1-1-1 0 0,-1 1 1 0 0,0 0-1 0 0,0 0 1 0 0,1-1-1 0 0,-1 1 0 0 0,1 0 1 0 0,-1 0-1 0 0,0 1 1 0 0,1-1-1 0 0,-1 0 1 0 0,0 0-1 0 0,0 1 1 0 0,1-1-1 0 0,-1 0 1 0 0,0 1-1 0 0,1-1 0 0 0,-1 1 1 0 0,0 0-1 0 0,0 0 11 0 0,2 0 5 0 0,-1 1-1 0 0,1 0 0 0 0,-1 0 0 0 0,1 0 0 0 0,-1 0 0 0 0,0 0 0 0 0,0 0 1 0 0,0 1-1 0 0,1 1-4 0 0,17 22 277 0 0,-15-20-126 0 0,0-1 1 0 0,0 2-1 0 0,-1-1 1 0 0,0 0-1 0 0,0 1-151 0 0,-1-1 121 0 0,0-1-1 0 0,1 1 0 0 0,0-1 0 0 0,0 0 1 0 0,4 4-121 0 0,13 17 310 0 0,28 46 382 0 0,-48-58 747 0 0,8-10-1262 0 0,-7-6-200 0 0,-2 2 34 0 0,0-1-11 0 0,1 1 0 0 0,-1 0 0 0 0,0-1 0 0 0,0 1 0 0 0,0 0 0 0 0,0-1 0 0 0,0 1 0 0 0,0 0 0 0 0,1-1 0 0 0,-1 1 0 0 0,0 0 0 0 0,0-1 0 0 0,0 1 0 0 0,0 0 0 0 0,0-1 0 0 0,0 1 0 0 0,-1 0 0 0 0,1-1 0 0 0,0 1 0 0 0,0 0 0 0 0,0-1 0 0 0,0 1 0 0 0,0 0 0 0 0,0-1 0 0 0,-1 1 0 0 0,1 0 0 0 0,0 0 0 0 0,0-1 0 0 0,0 1 0 0 0,-1 0 0 0 0,1 0 0 0 0,0-1 0 0 0,0 1 0 0 0,-1 0 0 0 0,1-3-29 0 0,0 1-1 0 0,0-1 1 0 0,-1 1 0 0 0,1-1-1 0 0,1 0 1 0 0,-1 1-1 0 0,0-1 1 0 0,1 1 0 0 0,-1-1-1 0 0,1 1 1 0 0,0-1-1 0 0,0 0 30 0 0,1-3-151 0 0,0-1 52 0 0,0 1-248 0 0,-1 0 0 0 0,0 0 0 0 0,1 0 0 0 0,-2 0 0 0 0,1 0 0 0 0,-1-1 0 0 0,0-4 347 0 0,0 3-296 0 0,0 0-1 0 0,1-1 1 0 0,0 1-1 0 0,0 0 1 0 0,1-1-1 0 0,0 1 1 0 0,0 0-1 0 0,1 0 1 0 0,0 1-1 0 0,0-1 1 0 0,1 1-1 0 0,0-1 0 0 0,1 1 1 0 0,-1 0-1 0 0,5-4 297 0 0,-9 11 40 0 0,1-1-1 0 0,-1 0 0 0 0,1 1 0 0 0,0-1 1 0 0,-1 1-1 0 0,1-1 0 0 0,0 1 0 0 0,0-1 0 0 0,-1 1 1 0 0,1-1-1 0 0,0 1 0 0 0,0 0 0 0 0,0 0 1 0 0,-1-1-1 0 0,1 1 0 0 0,0 0 0 0 0,0 0 0 0 0,0 0 1 0 0,0 0-1 0 0,0 0 0 0 0,-1 0 0 0 0,1 0 1 0 0,0 0-1 0 0,0 0 0 0 0,0 0 0 0 0,0 0 0 0 0,0 1 1 0 0,-1-1-1 0 0,1 0 0 0 0,0 1 0 0 0,0-1 1 0 0,0 1-1 0 0,-1-1 0 0 0,1 1 0 0 0,0-1 0 0 0,-1 1 1 0 0,1-1-1 0 0,0 1 0 0 0,-1 0-39 0 0,5 3 301 0 0,-2 0 0 0 0,1 0 0 0 0,0 0 0 0 0,-1 1 0 0 0,2 2-301 0 0,3 8 555 0 0,0 1 0 0 0,0 0 0 0 0,-1 0-1 0 0,-2 1 1 0 0,1 1-555 0 0,10 27 526 0 0,-5-14-91 0 0,0-3 851 0 0,8 15-1286 0 0,-18-38 70 0 0,2-1 0 0 0,-1 0 0 0 0,0 1 0 0 0,1-1 0 0 0,0 0 0 0 0,0-1 0 0 0,0 1 0 0 0,0 0 0 0 0,1-1 0 0 0,-1 0 0 0 0,1 0 0 0 0,0 0 0 0 0,0 0 0 0 0,0 0 0 0 0,1-1 0 0 0,3 2-70 0 0,-6-3-277 0 0,1-1 0 0 0,-1 1-1 0 0,1 0 1 0 0,0-1 0 0 0,-1 0 0 0 0,1 0-1 0 0,0 0 1 0 0,-1 0 277 0 0,0 0-167 0 0,10-2-720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9:13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343 107 8032 0 0,'9'-1'99'0'0,"-7"1"-43"0"0,-1 0 0 0 0,1 0 0 0 0,-1-1 1 0 0,0 1-1 0 0,1 0 0 0 0,-1 0 0 0 0,1-1 0 0 0,-1 1 0 0 0,0-1 0 0 0,1 1 1 0 0,-1-1-1 0 0,0 0 0 0 0,0 0 0 0 0,1 1 0 0 0,-1-1-56 0 0,-1 0 519 0 0,0 1 153 0 0,0 0 28 0 0,0 0-39 0 0,0 0-177 0 0,0 0-72 0 0,0 0-17 0 0,0 0 19 0 0,0 0 96 0 0,-1 0 39 0 0,-2 2-443 0 0,1-1 1 0 0,0 0-1 0 0,0 1 1 0 0,-1-1-1 0 0,1 1 1 0 0,0 0-1 0 0,0-1 1 0 0,0 1-1 0 0,1 0 0 0 0,-1 0 1 0 0,0 0-1 0 0,1 1 1 0 0,0-1-1 0 0,-1 0 1 0 0,1 1-1 0 0,0-1 1 0 0,0 0-1 0 0,0 1 1 0 0,0 0-107 0 0,-19 29 391 0 0,6-12-141 0 0,7-9-263 0 0,0-1 0 0 0,-1 1 0 0 0,0-1 1 0 0,0-1-1 0 0,-1 1 0 0 0,-1-1 0 0 0,1-1 1 0 0,-1 0-1 0 0,-1 0 0 0 0,1-1 0 0 0,-1-1 0 0 0,-11 6 13 0 0,2-4-7 0 0,4 0 15 0 0,-1-1 0 0 0,-14 3-8 0 0,26-9-9 0 0,0 0 1 0 0,0 0 0 0 0,0 0-1 0 0,0-1 1 0 0,0 1-1 0 0,-1-1 1 0 0,1 0 0 0 0,0-1-1 0 0,0 1 1 0 0,0-1-1 0 0,-5-2 9 0 0,8 3-4 0 0,1-1 0 0 0,0 0 0 0 0,-1 0 0 0 0,1 1 0 0 0,-1-1 0 0 0,1 0 0 0 0,0 0 0 0 0,0-1 0 0 0,-1 1 0 0 0,1 0-1 0 0,0 0 1 0 0,0-1 0 0 0,0 1 0 0 0,1 0 0 0 0,-1-1 0 0 0,0 1 0 0 0,0-1 0 0 0,1 1 0 0 0,-1-1 0 0 0,1 1 0 0 0,-1-1-1 0 0,1 0 1 0 0,0 1 0 0 0,0-1 0 0 0,-1 1 0 0 0,1-2 4 0 0,0-1-16 0 0,0-1-1 0 0,0 0 0 0 0,0 1 1 0 0,1-1-1 0 0,-1 0 1 0 0,1 0-1 0 0,0 1 1 0 0,2-5 16 0 0,0 0-218 0 0,3-8 119 0 0,0 0-1 0 0,1 1 1 0 0,0 0 0 0 0,2 0 0 0 0,0 1 0 0 0,6-8 99 0 0,-8 16 5 0 0,0 0 0 0 0,0 0 1 0 0,0 1-1 0 0,1 0 0 0 0,0 0 1 0 0,1 0-6 0 0,-7 4-2 0 0,1 0 4 0 0,16-1-66 0 0,-14 2 126 0 0,0 1 1 0 0,1 0 0 0 0,-1 0 0 0 0,0 1 0 0 0,0 0-1 0 0,0 0 1 0 0,0 0 0 0 0,0 0 0 0 0,0 1 0 0 0,0 0-1 0 0,0 0 1 0 0,-1 0 0 0 0,1 0 0 0 0,-1 1 0 0 0,1 0-1 0 0,-1 0 1 0 0,0 0 0 0 0,3 4-63 0 0,1 0 13 0 0,-1 1 0 0 0,0 0 0 0 0,-1 0 0 0 0,1 0 0 0 0,-2 1-1 0 0,1 0 1 0 0,-1 0 0 0 0,-1 0 0 0 0,0 1-13 0 0,22 40 1109 0 0,-18-35-1217 0 0,0-1 0 0 0,-1 1 0 0 0,1 5 108 0 0,-6-15 262 0 0,0 0-1 0 0,0-1 0 0 0,1 1 0 0 0,0-1 1 0 0,2 4-262 0 0,10 17-508 0 0,-4-13-37 0 0,-10-11 379 0 0,0 0 8 0 0,-1 0 128 0 0,1 0-1 0 0,-1-1 1 0 0,1 1 0 0 0,-1 0 0 0 0,1-1 0 0 0,0 1 0 0 0,-1-1-1 0 0,1 1 1 0 0,0-1 0 0 0,-1 1 0 0 0,1-1 0 0 0,0 1 0 0 0,0-1-1 0 0,-1 0 1 0 0,1 0 0 0 0,0 1 0 0 0,0-1 0 0 0,0 0 0 0 0,0 0 30 0 0,1 0-335 0 0,-1 1-494 0 0</inkml:trace>
  <inkml:trace contextRef="#ctx0" brushRef="#br0" timeOffset="936.549">409 1 3680 0 0,'0'0'102'0'0,"1"0"1"0"0,-1 0 0 0 0,0 0-1 0 0,1 0 1 0 0,-1 0 0 0 0,0 0-1 0 0,1 0 1 0 0,-1 0-1 0 0,1 1 1 0 0,-1-1 0 0 0,0 0-1 0 0,1 0 1 0 0,-1 0-1 0 0,0 1 1 0 0,1-1 0 0 0,-1 0-1 0 0,0 0 1 0 0,0 0-1 0 0,1 1 1 0 0,-1-1 0 0 0,0 0-1 0 0,0 1 1 0 0,1-1-1 0 0,-1 0 1 0 0,0 1 0 0 0,0-1-1 0 0,0 0 1 0 0,0 1 0 0 0,0-1-1 0 0,1 0 1 0 0,-1 1-1 0 0,0-1 1 0 0,0 0 0 0 0,0 1-1 0 0,0-1 1 0 0,0 1-1 0 0,0-1 1 0 0,0 0 0 0 0,0 1-1 0 0,0-1-102 0 0,-1 2 194 0 0,0-1 0 0 0,1 0 0 0 0,-1 0 0 0 0,0 0 0 0 0,0 0 0 0 0,0 0 0 0 0,0 0 0 0 0,0 0 0 0 0,0-1 0 0 0,0 1 0 0 0,0 0 0 0 0,0 0-194 0 0,-3 2 200 0 0,0 1-1 0 0,0 0 1 0 0,0 0 0 0 0,0 1 0 0 0,1-1 0 0 0,0 1 0 0 0,0-1 0 0 0,-1 3-200 0 0,-7 11 1266 0 0,4-8-843 0 0,1 0-1 0 0,0 0 1 0 0,-2 9-423 0 0,7-15 22 0 0,0 0-1 0 0,0 0 1 0 0,0 0 0 0 0,1 0 0 0 0,0 0 0 0 0,-1 3-22 0 0,2-7 0 0 0,-1 0 1 0 0,0 1 0 0 0,0-1 0 0 0,0 0 0 0 0,0 0 0 0 0,0 1 0 0 0,0-1 0 0 0,0 0 0 0 0,0 0-1 0 0,0 1 1 0 0,0-1 0 0 0,0 0 0 0 0,0 0 0 0 0,0 1 0 0 0,0-1 0 0 0,0 0 0 0 0,0 0 0 0 0,0 1-1 0 0,0-1 1 0 0,0 0 0 0 0,0 0 0 0 0,0 1 0 0 0,0-1 0 0 0,0 0 0 0 0,-1 0 0 0 0,1 1 0 0 0,0-1-1 0 0,0 0 1 0 0,0 0 0 0 0,0 0 0 0 0,-1 0 0 0 0,1 1 0 0 0,0-1 0 0 0,0 0 0 0 0,0 0 0 0 0,-1 0-1 0 0,1 0 1 0 0,0 0 0 0 0,0 1 0 0 0,-1-1 0 0 0,1 0 0 0 0,0 0-1 0 0,-2 3-857 0 0,2 2-75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9:2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377 121 3824 0 0,'-40'-8'429'0'0,"35"6"-433"0"0,6 2 25 0 0,0-1-1 0 0,0 1 1 0 0,0-1 0 0 0,-1 1-1 0 0,1-1 1 0 0,0 1-1 0 0,0-1 1 0 0,0 0-1 0 0,-1 0 1 0 0,1 1 0 0 0,0-1-1 0 0,-1 0 1 0 0,1 0-1 0 0,0 0 1 0 0,-1 1 0 0 0,1-2-21 0 0,-1-2 118 0 0,0 4-96 0 0,0-1 0 0 0,-1 0 0 0 0,1 1 0 0 0,0-1 0 0 0,0 1 0 0 0,0-1 0 0 0,1 1 0 0 0,-1-1 1 0 0,0 0-1 0 0,0 1 0 0 0,0-1 0 0 0,0 1 0 0 0,0-1 0 0 0,1 1 0 0 0,-1-1 0 0 0,0 0 0 0 0,1 1 0 0 0,-1-1 0 0 0,0 1 0 0 0,1 0 0 0 0,-1-1 0 0 0,0 1 0 0 0,1-1 0 0 0,-1 1 1 0 0,1-1-1 0 0,-1 1 0 0 0,1 0 0 0 0,-1 0 0 0 0,1-1 0 0 0,-1 1 0 0 0,1 0 0 0 0,-1 0 0 0 0,1-1-22 0 0,-1 1 3 0 0,1 0 14 0 0,-1 0-1 0 0,0 0 1 0 0,1-1 0 0 0,-1 1 0 0 0,0 0-1 0 0,0 0 1 0 0,1-1 0 0 0,-1 1 0 0 0,0 0-1 0 0,0 0 1 0 0,1-1 0 0 0,-1 1 0 0 0,0 0-1 0 0,0-1 1 0 0,0 1 0 0 0,1 0 0 0 0,-1-1-1 0 0,0 1 1 0 0,0 0 0 0 0,0-1 0 0 0,0 1-1 0 0,0-1 1 0 0,0 1 0 0 0,0 0 0 0 0,0-1-1 0 0,0 1 1 0 0,0-1 0 0 0,0 1 0 0 0,0 0-1 0 0,0-1 1 0 0,0 1 0 0 0,0 0 0 0 0,0-1-1 0 0,0 1 1 0 0,0-1 0 0 0,-1 1 0 0 0,1 0 0 0 0,0-1-17 0 0,0 1 57 0 0,0 0 0 0 0,0 0 0 0 0,-1-1 0 0 0,1 1 0 0 0,0 0 0 0 0,0-1 0 0 0,0 1 0 0 0,0 0 0 0 0,0-1 0 0 0,0 1 0 0 0,0-1 0 0 0,0 1 0 0 0,0 0 0 0 0,0-1 0 0 0,0 1 0 0 0,0 0 0 0 0,0-1 0 0 0,0 1 0 0 0,0 0 0 0 0,0-1 0 0 0,0 1 0 0 0,1 0 0 0 0,-1-1 0 0 0,0 1 0 0 0,0 0 0 0 0,0 0 0 0 0,1-1-57 0 0,-1 1 125 0 0,0 0-1 0 0,1-1 1 0 0,-1 1 0 0 0,0 0 0 0 0,0 0 0 0 0,1-1 0 0 0,-1 1-1 0 0,0 0 1 0 0,0-1 0 0 0,1 1 0 0 0,-1 0 0 0 0,0-1 0 0 0,0 1-1 0 0,0 0 1 0 0,1-1 0 0 0,-1 1 0 0 0,0 0 0 0 0,0-1-1 0 0,0 1 1 0 0,0-1 0 0 0,0 1 0 0 0,0 0 0 0 0,0-1 0 0 0,0 1-1 0 0,0-1 1 0 0,0 1 0 0 0,0 0 0 0 0,0-1 0 0 0,0 1 0 0 0,0-1-1 0 0,0 1 1 0 0,-1 0 0 0 0,1-1 0 0 0,0 1 0 0 0,0 0 0 0 0,0-1-1 0 0,-1 1 1 0 0,1 0 0 0 0,0-1 0 0 0,0 1 0 0 0,-1 0-1 0 0,1-1 1 0 0,0 1-125 0 0,-1 0 118 0 0,0-1 0 0 0,0 1 0 0 0,0 0-1 0 0,1-1 1 0 0,-1 1 0 0 0,0 0 0 0 0,0 0 0 0 0,0 0-1 0 0,0 0 1 0 0,0 0 0 0 0,1 0 0 0 0,-1 0 0 0 0,0 0-1 0 0,0 0 1 0 0,0 0 0 0 0,0 0 0 0 0,0 0 0 0 0,0 1-118 0 0,-6 2 1933 0 0,4-3-1799 0 0,1 1 1 0 0,-1 0-1 0 0,1 0 0 0 0,-1 0 1 0 0,1 0-1 0 0,0 1 0 0 0,0-1 0 0 0,-1 0 1 0 0,1 1-1 0 0,0 0 0 0 0,0-1 1 0 0,0 1-1 0 0,1 0 0 0 0,-1 0 0 0 0,0 1-134 0 0,-3 3 75 0 0,-1 0 0 0 0,0-1 0 0 0,-1 1 0 0 0,1-1 0 0 0,-1 0 0 0 0,0-1 0 0 0,-3 2-75 0 0,-28 19 459 0 0,34-21-433 0 0,0 1 0 0 0,-1-1 0 0 0,2 0 0 0 0,-1 1 0 0 0,0 0-1 0 0,1 0 1 0 0,0 0 0 0 0,0 0 0 0 0,1 0 0 0 0,-1 1 0 0 0,1-1 0 0 0,0 1-1 0 0,-1 4-25 0 0,2-3 0 0 0,7 1 0 0 0,-3-4 0 0 0,3 2-16 0 0,18 3-32 0 0,9-2 48 0 0,-20 0 0 0 0,-1 0-9 0 0,-9-6 2 0 0,1 1-1 0 0,-1 0 1 0 0,0 0 0 0 0,0 0-1 0 0,0 1 1 0 0,0-1 0 0 0,0 1-1 0 0,-1 0 1 0 0,1-1 0 0 0,-1 2 7 0 0,-1-4 2 0 0,-1 1 1 0 0,0 0-1 0 0,1 0 1 0 0,-1 0-1 0 0,0 0 1 0 0,0 0-1 0 0,0 0 1 0 0,0 0-1 0 0,0 0 1 0 0,0-1-1 0 0,0 1 0 0 0,0 0 1 0 0,0 0-1 0 0,0 0 1 0 0,-1 0-1 0 0,1 0 1 0 0,0 0-1 0 0,0 0 1 0 0,-1-1-1 0 0,1 1 1 0 0,-1 0-1 0 0,1 0 1 0 0,-1 0-1 0 0,1-1 1 0 0,-1 1-1 0 0,1 0 1 0 0,-1 0-3 0 0,-19 17 298 0 0,18-15-221 0 0,-7 3 20 0 0,1-1 0 0 0,-1 0-1 0 0,0 0 1 0 0,0-1 0 0 0,0 0 0 0 0,-1 0-1 0 0,0-1 1 0 0,1-1 0 0 0,-1 1-1 0 0,-3-1-96 0 0,-36 11-63 0 0,41-10-186 0 0,-1-1-1 0 0,0 0 1 0 0,1-1-1 0 0,-1 1 0 0 0,0-2 1 0 0,0 1-1 0 0,0-1 1 0 0,0-1-1 0 0,0 1 0 0 0,-5-2 250 0 0,6-3-808 0 0,6 3-4434 0 0,4-3-371 0 0</inkml:trace>
  <inkml:trace contextRef="#ctx0" brushRef="#br0" timeOffset="312.057">512 125 10136 0 0,'0'0'464'0'0,"0"0"-10"0"0,-12 8 2138 0 0,11-8-2514 0 0,1 0-1 0 0,0 0 0 0 0,0 1 1 0 0,-1-1-1 0 0,1 0 0 0 0,0 1 1 0 0,0-1-1 0 0,0 0 0 0 0,-1 0 1 0 0,1 1-1 0 0,0-1 0 0 0,0 1 1 0 0,0-1-1 0 0,0 0 0 0 0,0 1 1 0 0,0-1-1 0 0,0 0 0 0 0,0 1 1 0 0,0-1-1 0 0,0 0 0 0 0,0 1 1 0 0,0-1-1 0 0,0 1 0 0 0,0-1 1 0 0,0 0-1 0 0,0 1 0 0 0,0-1 1 0 0,0 0-1 0 0,0 1 0 0 0,0-1 1 0 0,1 0-1 0 0,-1 1 0 0 0,0-1 1 0 0,0 0-1 0 0,1 1-77 0 0,-1-1 29 0 0,0 1 1 0 0,0-1-1 0 0,1 0 0 0 0,-1 1 1 0 0,0-1-1 0 0,0 1 0 0 0,0-1 1 0 0,1 1-1 0 0,-1-1 0 0 0,0 1 1 0 0,0-1-1 0 0,0 1 0 0 0,0-1 1 0 0,0 0-1 0 0,0 1 0 0 0,0-1 1 0 0,0 1-1 0 0,0-1 0 0 0,0 1 0 0 0,0-1 1 0 0,0 1-30 0 0,-9 23 486 0 0,7-19-287 0 0,0 0 0 0 0,0 1 0 0 0,1-1-1 0 0,-1 0 1 0 0,1 1 0 0 0,0-1 0 0 0,0 1 0 0 0,1-1 0 0 0,0 1 0 0 0,0-1 0 0 0,0 1-1 0 0,1-1 1 0 0,-1 0 0 0 0,1 1 0 0 0,1-1-199 0 0,1 5 207 0 0,-1 0 0 0 0,0 0 0 0 0,0 1 0 0 0,-1-1 0 0 0,0 1-207 0 0,0-6 0 0 0,-2 0 1 0 0,1 0 0 0 0,0 0-1 0 0,-1 0 1 0 0,0 0-1 0 0,0 0 1 0 0,-1 0 0 0 0,1 0-1 0 0,-1 0 1 0 0,0 0-1 0 0,0 0 0 0 0,-7 12 38 0 0,0 0-1 0 0,-3 14-37 0 0,10-26 48 0 0,0 1-1 0 0,1 0 1 0 0,0 0 0 0 0,0 0-1 0 0,0 0 1 0 0,1 0-1 0 0,-1 0 1 0 0,1 0-1 0 0,1 0 1 0 0,0 4-48 0 0,0-7-29 0 0,-1 0 1 0 0,0 0-1 0 0,1 1 1 0 0,-1-1-1 0 0,0 0 1 0 0,-1 0-1 0 0,1 1 1 0 0,0-1-1 0 0,-1 0 0 0 0,0 0 1 0 0,0 0-1 0 0,0 1 29 0 0,-1 12-138 0 0,2-14 137 0 0,0-1 0 0 0,0 0 0 0 0,0 0 1 0 0,0 1-1 0 0,0-1 0 0 0,-1 0 0 0 0,1 0 0 0 0,0 0 1 0 0,-1 0-1 0 0,1 1 0 0 0,0-1 0 0 0,-1 0 0 0 0,1 0 1 0 0,-1 0-1 0 0,0 0 0 0 0,1 0 0 0 0,-2 0 1 0 0,2-1-79 0 0,0 1 0 0 0,0-1 0 0 0,0 0-1 0 0,0 0 1 0 0,0 0 0 0 0,0 0 0 0 0,0 0 0 0 0,-1 0-1 0 0,1 1 1 0 0,0-1 0 0 0,0 0 0 0 0,0 0 0 0 0,0 0-1 0 0,-1 0 1 0 0,1 0 0 0 0,0 0 0 0 0,0 0-1 0 0,0 0 1 0 0,0 0 0 0 0,-1 0 0 0 0,1 0 0 0 0,0 0-1 0 0,0 0 1 0 0,0 0 0 0 0,-1 0 0 0 0,1 0 0 0 0,0 0-1 0 0,0 0 1 0 0,0 0 0 0 0,0 0 0 0 0,-1 0-1 0 0,1 0 1 0 0,0 0 0 0 0,0 0 0 0 0,0 0 0 0 0,0-1-1 0 0,-1 1 1 0 0,1 0 0 0 0,0 0 0 0 0,0 0 0 0 0,0 0-1 0 0,0 0 1 0 0,0 0 0 0 0,0-1 0 0 0,0 1-1 0 0,-1 0 1 0 0,1 0 0 0 0,0 0 0 0 0,0 0 0 0 0,0-1-1 0 0,0 1 80 0 0,-5-15-2387 0 0,0-17-1084 0 0,3 15 1378 0 0</inkml:trace>
  <inkml:trace contextRef="#ctx0" brushRef="#br0" timeOffset="627.148">492 261 3680 0 0,'0'-1'6'0'0,"-2"-1"18"0"0,1 0 0 0 0,-1 0 1 0 0,1 0-1 0 0,0 0 0 0 0,0 0 0 0 0,0 0 1 0 0,0 0-1 0 0,0 0 0 0 0,0-1-24 0 0,1 2 6 0 0,0 0 0 0 0,0 0 0 0 0,0 0 0 0 0,0 0 0 0 0,1 0-1 0 0,-1 0 1 0 0,0 1 0 0 0,0-1 0 0 0,1 0 0 0 0,-1 0 0 0 0,1 0 0 0 0,-1 0 0 0 0,0 0 0 0 0,1 0 0 0 0,0 1 0 0 0,-1-1-1 0 0,1 0 1 0 0,-1 0 0 0 0,1 1 0 0 0,0-1 0 0 0,0 0 0 0 0,-1 1 0 0 0,2-1-6 0 0,1-2 64 0 0,0 0 559 0 0,1-1-1 0 0,0 1 0 0 0,0 0 0 0 0,0 0 1 0 0,1 1-1 0 0,-1-1 0 0 0,1 1 0 0 0,-1 0 1 0 0,1 0-1 0 0,0 0 0 0 0,0 0-622 0 0,7 0 625 0 0,-6 0-362 0 0,-1 1 1 0 0,1 0 0 0 0,-1 0 0 0 0,1 0-1 0 0,0 1 1 0 0,-1 0 0 0 0,1 0-1 0 0,0 0 1 0 0,-1 1 0 0 0,1 0 0 0 0,0 0-1 0 0,1 1-263 0 0,-3-1 341 0 0,4 2 111 0 0,0-1 1 0 0,-1 2-1 0 0,1-1 1 0 0,2 3-453 0 0,-7-5 104 0 0,-1 0 1 0 0,0 1-1 0 0,0 0 1 0 0,0-1-1 0 0,-1 1 1 0 0,1 0-1 0 0,0 0 1 0 0,-1 0-1 0 0,1 0 1 0 0,-1 0-1 0 0,0 0 1 0 0,1 0-1 0 0,-1 1 1 0 0,0-1-1 0 0,0 0 1 0 0,0 2-105 0 0,0-1 102 0 0,0 0 0 0 0,0 1 0 0 0,0 0 0 0 0,-1-1 0 0 0,1 1 0 0 0,-1-1 0 0 0,0 1 1 0 0,0 0-1 0 0,0-1 0 0 0,0 1 0 0 0,-1-1 0 0 0,1 1 0 0 0,-1-1 0 0 0,0 1 0 0 0,0-1 0 0 0,0 1 0 0 0,-1-1 0 0 0,1 1 1 0 0,-1-1-1 0 0,0 0 0 0 0,1 0 0 0 0,-2 0 0 0 0,1 0 0 0 0,0 0 0 0 0,-1-1 0 0 0,1 1 0 0 0,-1-1 0 0 0,-2 3-102 0 0,-13 8 35 0 0,-1-1 0 0 0,0 0-1 0 0,-11 4-34 0 0,21-12-88 0 0,-1 0 0 0 0,1-1-1 0 0,0 0 1 0 0,-1-1-1 0 0,0 0 1 0 0,0 0-1 0 0,1-1 1 0 0,-1 0-1 0 0,-2-1 89 0 0,5 0-1185 0 0,0-1-1 0 0,-1 0 0 0 0,1 0 1 0 0,-4-1 1185 0 0,4 1-5961 0 0</inkml:trace>
  <inkml:trace contextRef="#ctx0" brushRef="#br0" timeOffset="984.218">755 330 9904 0 0,'0'0'454'0'0,"1"-1"-11"0"0,0 1-434 0 0,0-1 0 0 0,-1 1 0 0 0,1-1 0 0 0,0 1 0 0 0,0 0 0 0 0,-1-1 0 0 0,1 1 0 0 0,0 0 0 0 0,0-1 0 0 0,0 1 0 0 0,0 0 0 0 0,0 0 0 0 0,-1 0 0 0 0,1 0 0 0 0,0 0 0 0 0,0 0 0 0 0,0 0 0 0 0,0 0 0 0 0,0 0 0 0 0,0 1-9 0 0,3-1 29 0 0,9-1 246 0 0,-1-1-1 0 0,1 0 1 0 0,-1-1-1 0 0,3-1-274 0 0,-10 3 88 0 0,-4 1-38 0 0,0 0 1 0 0,0-1 0 0 0,0 1 0 0 0,-1 0-1 0 0,1-1 1 0 0,0 1 0 0 0,0-1 0 0 0,0 1-1 0 0,0-1 1 0 0,0 0 0 0 0,-1 1 0 0 0,1-1-1 0 0,0 0 1 0 0,0 0-51 0 0,11-8 398 0 0,-7 7-364 0 0,1 0 1 0 0,-1-1-1 0 0,0 0 0 0 0,0 0 1 0 0,0 0-1 0 0,0-1 1 0 0,0 1-1 0 0,-1-1 1 0 0,0 0-1 0 0,0-1 1 0 0,0 1-1 0 0,0-1 1 0 0,1-3-35 0 0,11-11 177 0 0,-14 17-131 0 0,1 0 0 0 0,-1-1-1 0 0,0 1 1 0 0,0-1 0 0 0,0 0 0 0 0,0 1 0 0 0,-1-1 0 0 0,1-1-46 0 0,-1 2 47 0 0,0 0 1 0 0,0-1-1 0 0,0 1 1 0 0,1 0 0 0 0,-1 1-1 0 0,0-1 1 0 0,1 0 0 0 0,0 0-1 0 0,-1 1 1 0 0,1-1 0 0 0,0 0-1 0 0,0 1 1 0 0,1-1-48 0 0,-1 1 51 0 0,3-6 282 0 0,-9 3-78 0 0,4 4-241 0 0,-1 0 1 0 0,1 0-1 0 0,0 0 0 0 0,0 0 1 0 0,-1 0-1 0 0,1 0 0 0 0,0 0 1 0 0,0-1-1 0 0,0 1 0 0 0,-1 0 1 0 0,1 0-1 0 0,0 0 0 0 0,0 0 1 0 0,0-1-1 0 0,0 1 0 0 0,-1 0 1 0 0,1 0-1 0 0,0 0 0 0 0,0 0 1 0 0,0-1-1 0 0,0 1 0 0 0,0 0 1 0 0,0 0-1 0 0,-1-1 0 0 0,1 1 1 0 0,0 0-1 0 0,0 0 0 0 0,0-1 1 0 0,0 1-1 0 0,0 0 0 0 0,0 0 1 0 0,0-1-1 0 0,0 1 0 0 0,0 0 1 0 0,0 0-1 0 0,0-1 0 0 0,0 1 1 0 0,1 0-1 0 0,-1 0 1 0 0,0 0-15 0 0,2-4 245 0 0,0-1 453 0 0,-11 0-314 0 0,5 5-273 0 0,0-1 0 0 0,1 1 0 0 0,-1 0 0 0 0,0 0 0 0 0,0 0 0 0 0,0 0 0 0 0,0 1 0 0 0,1-1-1 0 0,-1 1 1 0 0,0 0 0 0 0,0 0 0 0 0,1 1 0 0 0,-3 0-111 0 0,-13 4 374 0 0,9-4-269 0 0,8-1-65 0 0,0-1 0 0 0,-1 0 0 0 0,1 1 0 0 0,0 0 0 0 0,-1 0 0 0 0,1-1 0 0 0,0 1 1 0 0,0 0-1 0 0,0 1 0 0 0,0-1 0 0 0,0 0 0 0 0,0 1 0 0 0,0-1 0 0 0,-1 2-40 0 0,-8 6 306 0 0,10-8-279 0 0,0-1 1 0 0,0 1 0 0 0,0-1-1 0 0,0 1 1 0 0,1-1-1 0 0,-1 1 1 0 0,0 0 0 0 0,1-1-1 0 0,-1 1 1 0 0,0 0 0 0 0,1-1-1 0 0,-1 1 1 0 0,1 0-1 0 0,-1 0 1 0 0,1 0 0 0 0,-1 0-1 0 0,1 0 1 0 0,0-1-1 0 0,-1 1 1 0 0,1 0 0 0 0,0 0-1 0 0,0 0 1 0 0,0 0-1 0 0,-1 0 1 0 0,1 0 0 0 0,0 0-28 0 0,0 0 22 0 0,0 0-1 0 0,0 0 1 0 0,0 0 0 0 0,0 0 0 0 0,-1 0 0 0 0,1 0-1 0 0,0 0 1 0 0,-1 0 0 0 0,1 0 0 0 0,-1 0 0 0 0,1 0-1 0 0,-1 0 1 0 0,1 0 0 0 0,-1 0 0 0 0,0-1 0 0 0,1 1 0 0 0,-2 0-23 0 0,2 0 28 0 0,-1 0-1 0 0,0 0 0 0 0,0-1 0 0 0,1 1 0 0 0,-1 0 0 0 0,0 0 0 0 0,1 0 0 0 0,-1 0 0 0 0,1 0 0 0 0,0 0 0 0 0,-1 0 0 0 0,1 0 0 0 0,0 1 0 0 0,-1-1 0 0 0,1 0 0 0 0,0 0 0 0 0,0 1-26 0 0,0-1 59 0 0,0 1-1 0 0,0 0 1 0 0,0-1 0 0 0,0 1 0 0 0,0 0-1 0 0,0-1 1 0 0,-1 1 0 0 0,1 0 0 0 0,-1-1-1 0 0,1 1 1 0 0,-1-1 0 0 0,1 1-1 0 0,-1-1 1 0 0,0 1 0 0 0,0-1 0 0 0,0 1-1 0 0,0-1 1 0 0,0 0 0 0 0,0 1 0 0 0,0-1-1 0 0,-1 1-58 0 0,1-2 4 0 0,0 1-1 0 0,0 1 1 0 0,0-1-1 0 0,0 0 1 0 0,0 0-1 0 0,0 0 1 0 0,1 0-1 0 0,-1 1 0 0 0,0-1 1 0 0,1 0-1 0 0,-1 1 1 0 0,1-1-1 0 0,-1 0 1 0 0,1 1-1 0 0,0-1 1 0 0,-1 1-1 0 0,1-1 1 0 0,0 0-1 0 0,0 1 1 0 0,0-1-1 0 0,0 1 1 0 0,0-1-1 0 0,1 1 0 0 0,-1-1 1 0 0,0 1-1 0 0,1-1 1 0 0,-1 0-1 0 0,1 1 1 0 0,-1-1-1 0 0,1 1-3 0 0,0-1 7 0 0,-1 0 1 0 0,0 0-1 0 0,1 0 0 0 0,-1 0 0 0 0,0 0 0 0 0,0 0 0 0 0,0 1 1 0 0,0-1-1 0 0,0 0 0 0 0,0 0 0 0 0,0 0 0 0 0,0 0 0 0 0,-1 0 1 0 0,1 0-1 0 0,0 1 0 0 0,-1-1 0 0 0,1 0 0 0 0,0 0 0 0 0,-1 0 1 0 0,0 0-1 0 0,1 0 0 0 0,-1 0 0 0 0,1 0 0 0 0,-1-1 0 0 0,0 1 1 0 0,0 0-1 0 0,0 0 0 0 0,1 0 0 0 0,-1-1 0 0 0,0 1 0 0 0,0 0 0 0 0,0-1 1 0 0,-1 1-8 0 0,2-1 3 0 0,0 0 2 0 0,0 1 0 0 0,-1-1 0 0 0,1 0 0 0 0,0 0 0 0 0,0 0 0 0 0,-1 0 0 0 0,1 1 0 0 0,0-1-1 0 0,0 0 1 0 0,0 0 0 0 0,0 1 0 0 0,-1-1 0 0 0,1 0 0 0 0,0 0 0 0 0,0 1 0 0 0,0-1 0 0 0,0 0 0 0 0,0 0 0 0 0,0 1-1 0 0,0-1 1 0 0,-1 0 0 0 0,1 1 0 0 0,0-1 0 0 0,0 0 0 0 0,0 0 0 0 0,0 1 0 0 0,0-1 0 0 0,0 0-5 0 0,1 2 1 0 0,0-1 1 0 0,0 0 0 0 0,0 0 0 0 0,0 0-1 0 0,0-1 1 0 0,1 1 0 0 0,-1 0 0 0 0,0 0-1 0 0,0-1 1 0 0,0 1 0 0 0,1 0 0 0 0,-1-1-1 0 0,2 1-1 0 0,23 6 0 0 0,-4-2 0 0 0,-12-3-423 0 0,1 0-1 0 0,-1-1 1 0 0,1-1-1 0 0,-1 1 1 0 0,1-1-1 0 0,-1-1 0 0 0,1 0 1 0 0,-1-1-1 0 0,2 0 424 0 0,-3-1-2112 0 0,-1 0-4371 0 0</inkml:trace>
  <inkml:trace contextRef="#ctx0" brushRef="#br0" timeOffset="1254.799">1286 149 14280 0 0,'-3'-2'161'0'0,"0"1"1"0"0,0 0-1 0 0,0 0 1 0 0,1 1-1 0 0,-1-1 1 0 0,0 0 0 0 0,0 1-1 0 0,-1 0-161 0 0,3-1 22 0 0,0 1-1 0 0,0 0 1 0 0,0 0-1 0 0,0 0 1 0 0,0 1-1 0 0,0-1 1 0 0,0 0-1 0 0,0 0 1 0 0,0 0-1 0 0,0 1 1 0 0,0-1-1 0 0,0 0 1 0 0,0 1-1 0 0,0-1 1 0 0,1 1-1 0 0,-1-1 1 0 0,0 1-1 0 0,0 0 1 0 0,0-1-1 0 0,1 1 1 0 0,-1 0-1 0 0,0-1 1 0 0,1 1-1 0 0,-1 0 1 0 0,1 0-1 0 0,-1 0 1 0 0,1 0-1 0 0,-1 0-21 0 0,-1 3 229 0 0,-1 0-1 0 0,1-1 1 0 0,-1 1-1 0 0,0-1 1 0 0,0 1-1 0 0,-3 1-228 0 0,-6 9 758 0 0,-5 5 113 0 0,10-12-474 0 0,0 1 1 0 0,1 0 0 0 0,0 0 0 0 0,1 0-1 0 0,-1 1 1 0 0,1-1 0 0 0,-1 5-398 0 0,3-5 515 0 0,0 0-377 0 0,0 1 0 0 0,0 0-1 0 0,1-1 1 0 0,0 1 0 0 0,1 1-138 0 0,1-8 13 0 0,-1 0 0 0 0,1 1 1 0 0,0-1-1 0 0,0 0 0 0 0,0 0 1 0 0,1 0-1 0 0,-1 0 0 0 0,1 0 1 0 0,-1 1-1 0 0,1-1 1 0 0,-1 0-1 0 0,1 0 0 0 0,0 0 1 0 0,0 0-1 0 0,0-1 0 0 0,0 1 1 0 0,1 0-1 0 0,-1 0 0 0 0,0-1 1 0 0,1 1-1 0 0,-1 0 0 0 0,1-1 1 0 0,1 2-14 0 0,0-2-25 0 0,-1 1 0 0 0,1-1-1 0 0,0 1 1 0 0,0-1 0 0 0,0 0 0 0 0,0 0 0 0 0,0 0 0 0 0,0 0 0 0 0,0-1 0 0 0,0 1 0 0 0,0-1 0 0 0,0 0 0 0 0,0 0 0 0 0,0 0 0 0 0,1 0 25 0 0,6-2-26 0 0,1 0 0 0 0,0 0 0 0 0,6-2 26 0 0,-8 1-188 0 0,-2 1-337 0 0,1-1-1 0 0,-1-1 0 0 0,0 1 0 0 0,-1-1 1 0 0,1 0-1 0 0,2-3 526 0 0,3-1-1314 0 0</inkml:trace>
  <inkml:trace contextRef="#ctx0" brushRef="#br0" timeOffset="1598.658">1489 0 14256 0 0,'-22'8'653'0'0,"21"-8"-633"0"0,1 0 0 0 0,0 0 1 0 0,-1 1-1 0 0,1-1 0 0 0,0 0 1 0 0,-1 0-1 0 0,1 1 0 0 0,0-1 1 0 0,0 0-1 0 0,-1 1 0 0 0,1-1 1 0 0,0 0-1 0 0,0 1 0 0 0,0-1 1 0 0,-1 0-1 0 0,1 1 0 0 0,0-1 0 0 0,0 1 1 0 0,0-1-1 0 0,0 0 0 0 0,0 1 1 0 0,0-1-1 0 0,0 1 0 0 0,0-1 1 0 0,0 0-1 0 0,0 1 0 0 0,0-1 1 0 0,0 1-1 0 0,0-1 0 0 0,0 0 0 0 0,0 1 1 0 0,0-1-1 0 0,0 1 0 0 0,1-1 1 0 0,-1 0-1 0 0,0 1 0 0 0,0-1 1 0 0,0 0-1 0 0,1 1 0 0 0,-1-1 1 0 0,0 0-1 0 0,0 1 0 0 0,1-1-20 0 0,2 9 18 0 0,-18 37 278 0 0,5-24 181 0 0,8-19-284 0 0,0 1-1 0 0,0-1 1 0 0,0 1-1 0 0,1 0 1 0 0,0 0-1 0 0,-1-1 1 0 0,2 1-1 0 0,-1 0 1 0 0,0 0-1 0 0,1 3-192 0 0,-1-4 185 0 0,1 1 0 0 0,-1 0 0 0 0,0 0 0 0 0,0 0 0 0 0,0-1 0 0 0,0 2-185 0 0,0-2 148 0 0,0-1 1 0 0,0 1-1 0 0,0 0 1 0 0,1 0-1 0 0,-1 0 0 0 0,1 0 1 0 0,0 0-1 0 0,0 2-148 0 0,2 4 392 0 0,-2-8-329 0 0,1 1 1 0 0,-1-1-1 0 0,0 0 0 0 0,1 0 0 0 0,-1 0 1 0 0,0 1-1 0 0,0-1 0 0 0,0 0 0 0 0,0 0 1 0 0,0 1-1 0 0,0-1 0 0 0,0 0 0 0 0,0 0 1 0 0,-1 1-64 0 0,-2 7 347 0 0,2-7-252 0 0,0 1 0 0 0,0-1 0 0 0,1 1 0 0 0,-1 0-1 0 0,0 0 1 0 0,1-1 0 0 0,0 1 0 0 0,-1 0 0 0 0,1 0-1 0 0,1-1 1 0 0,-1 4-95 0 0,1 11-1 0 0,-2-15-4 0 0,1 1 1 0 0,0-1-1 0 0,0 0 1 0 0,1 0-1 0 0,-1 0 1 0 0,0 1-1 0 0,1-1 0 0 0,-1 0 1 0 0,1 0-1 0 0,0 0 1 0 0,0 0-1 0 0,0 2 5 0 0,1-2 3 0 0,2 9 41 0 0,-4-9-41 0 0,0 0 1 0 0,-1 0-1 0 0,1 0 0 0 0,-1 0 1 0 0,0 0-1 0 0,1 0 0 0 0,-1 0 1 0 0,0 0-1 0 0,0 0 0 0 0,0 0-3 0 0,-6 5-292 0 0,0 1-1 0 0,0-1 0 0 0,0 0 0 0 0,-5 2 293 0 0,11-8-158 0 0,0 0-1285 0 0,1-1-393 0 0</inkml:trace>
  <inkml:trace contextRef="#ctx0" brushRef="#br0" timeOffset="2136.949">1317 210 4608 0 0,'19'-1'7631'0'0,"6"-5"-5632"0"0,-18 4-1593 0 0,1 0 0 0 0,-1 1 0 0 0,1 1 0 0 0,-1-1-1 0 0,1 1 1 0 0,6 0-406 0 0,22 0 820 0 0,-13-3-603 0 0,1-1 0 0 0,-1-1 0 0 0,0-2 0 0 0,-1 0 0 0 0,6-3-217 0 0,29-9 788 0 0,-47 17-753 0 0,-9 3-33 0 0,0-1-1 0 0,0 0 1 0 0,-1 0-1 0 0,1 0 1 0 0,0-1-1 0 0,0 1 0 0 0,-1 0 1 0 0,1 0-1 0 0,0 0 1 0 0,-1 0-1 0 0,1-1 0 0 0,0 1 1 0 0,-1 0-1 0 0,1-1 1 0 0,0 1-1 0 0,-1 0 0 0 0,1-1 1 0 0,0 1-1 0 0,-1-1 1 0 0,1 1-1 0 0,-1-1 0 0 0,1 1 1 0 0,-1-1-1 0 0,1 0 1 0 0,-1 1-1 0 0,0-1 0 0 0,1 0-1 0 0,0 0 202 0 0,-1 1 44 0 0,0 0 2 0 0,-1 9 8 0 0,0-1 0 0 0,-1 1 0 0 0,0-1 0 0 0,0 1 0 0 0,-2 2-256 0 0,-3 14 304 0 0,1-2 247 0 0,3-14-315 0 0,1 1 0 0 0,0 0 0 0 0,1-1 0 0 0,0 1 0 0 0,0 1-236 0 0,1-9-37 0 0,0 0 1 0 0,1 0-1 0 0,-1 1 0 0 0,1-1 0 0 0,0 0 1 0 0,0 0-1 0 0,-1 0 0 0 0,2 2 37 0 0,1 1 17 0 0,-3-4 47 0 0,15 6 43 0 0,-14-6-98 0 0,0-1-1 0 0,0 1 0 0 0,0 0 1 0 0,0-1-1 0 0,0 1 0 0 0,0-1 1 0 0,0 1-1 0 0,0-1 0 0 0,1 0 1 0 0,-1 0-1 0 0,0 1 0 0 0,0-1 1 0 0,0 0-1 0 0,0 0 0 0 0,1 0 0 0 0,-1 0 1 0 0,0 0-1 0 0,0 0 0 0 0,0 0 1 0 0,1-1-1 0 0,-1 1 0 0 0,0 0-8 0 0,14-7-16 0 0,-12 5-66 0 0,1-1 0 0 0,-1 0 0 0 0,0 0 1 0 0,0 0-1 0 0,0-1 0 0 0,-1 1 0 0 0,1-2 82 0 0,4-4-453 0 0,-3 4 153 0 0,-1 0 1 0 0,0-1-1 0 0,0 1 1 0 0,1-3 299 0 0,7-14-576 0 0,-3 7 205 0 0,-8 13 280 0 0,1 0 0 0 0,0 0 0 0 0,0 0 0 0 0,0-1 0 0 0,1 1 0 0 0,-1 1 0 0 0,0-1 0 0 0,1 0 0 0 0,-1 0 0 0 0,1 0-1 0 0,0 1 1 0 0,0-1 91 0 0,2-1-230 0 0,0 1-1 0 0,-1-1 1 0 0,1 0-1 0 0,-1 0 1 0 0,2-2 230 0 0,-4 4-8 0 0,-1 1 1 0 0,1-1-1 0 0,-1 1 1 0 0,1-1-1 0 0,-1 0 1 0 0,1 1-1 0 0,-1-1 1 0 0,0 1-1 0 0,1-1 1 0 0,-1 0-1 0 0,0 0 0 0 0,1 1 1 0 0,-1-1-1 0 0,0 0 1 0 0,0 0-1 0 0,0 1 1 0 0,0-1-1 0 0,0 0 1 0 0,1 0-1 0 0,-1 1 1 0 0,-1-1-1 0 0,1 0 1 0 0,0 0-1 0 0,0 1 1 0 0,0-1-1 0 0,0 0 1 0 0,-1 0-1 0 0,1 1 1 0 0,0-1-1 0 0,0 0 1 0 0,-1 1-1 0 0,1-1 8 0 0,0 1 25 0 0,0 0 0 0 0,0 0 0 0 0,0 0 1 0 0,0 0-1 0 0,0 0 0 0 0,0 0 0 0 0,0 0 0 0 0,0 0 0 0 0,0 0 0 0 0,0 0 0 0 0,1 0 0 0 0,-1 0 1 0 0,0 0-1 0 0,0 0 0 0 0,0 0 0 0 0,0 0 0 0 0,0 0 0 0 0,0 0 0 0 0,0-1 0 0 0,0 1 0 0 0,0 0 1 0 0,0 0-1 0 0,0 0 0 0 0,1 0 0 0 0,-1 0 0 0 0,0 0 0 0 0,0 0 0 0 0,0 0 0 0 0,0 0 1 0 0,0 0-1 0 0,0 0 0 0 0,0 0 0 0 0,0 0 0 0 0,0 0 0 0 0,0 0 0 0 0,0-1 0 0 0,0 1 0 0 0,0 0 1 0 0,0 0-1 0 0,0 0 0 0 0,0 0 0 0 0,0 0 0 0 0,0 0 0 0 0,0 0 0 0 0,0 0 0 0 0,0 0 0 0 0,0 0 1 0 0,0-1-1 0 0,0 1 0 0 0,0 0 0 0 0,0 0 0 0 0,0 0 0 0 0,0 0 0 0 0,0 0 0 0 0,0 0-25 0 0,13 4 73 0 0,-3 0-123 0 0,-6 4-87 0 0,2-2 236 0 0,-6-6-81 0 0,1 1 1 0 0,-1-1 0 0 0,1 0 0 0 0,-1 1 0 0 0,1-1 0 0 0,-1 1 0 0 0,1-1 0 0 0,-1 1-1 0 0,0-1 1 0 0,1 1 0 0 0,-1-1 0 0 0,1 1 0 0 0,-1-1 0 0 0,0 1 0 0 0,0-1 0 0 0,1 1-1 0 0,-1 0 1 0 0,0-1 0 0 0,0 1 0 0 0,0-1 0 0 0,0 1 0 0 0,1 0 0 0 0,-1-1 0 0 0,0 1-1 0 0,0 0 1 0 0,0-1 0 0 0,0 1 0 0 0,-1-1 0 0 0,1 1 0 0 0,0 0 0 0 0,0-1 0 0 0,0 1-1 0 0,0 0 1 0 0,-1-1 0 0 0,1 1 0 0 0,0-1 0 0 0,-1 1 0 0 0,1 0-19 0 0,0-1 18 0 0,-1 0 0 0 0,1 1 0 0 0,0-1 0 0 0,0 1 0 0 0,0-1 0 0 0,0 1 0 0 0,0-1 0 0 0,-1 0 0 0 0,1 1 0 0 0,0-1 0 0 0,0 1 0 0 0,0-1 0 0 0,0 1 0 0 0,0-1 0 0 0,0 1 0 0 0,0-1 0 0 0,1 1 0 0 0,-1-1 0 0 0,0 0 0 0 0,0 1 0 0 0,0-1 0 0 0,0 1 0 0 0,0-1 0 0 0,1 0 0 0 0,-1 1 0 0 0,0 0-18 0 0,11 11 318 0 0,-10-12-294 0 0,-1 1 1 0 0,1-1-1 0 0,0 1 0 0 0,0 0 0 0 0,0 0 0 0 0,-1-1 0 0 0,1 1 1 0 0,0 0-1 0 0,-1 0 0 0 0,1 0 0 0 0,0 0 0 0 0,-1 0 0 0 0,1 0 1 0 0,-1 0-1 0 0,0 0 0 0 0,1 0 0 0 0,-1 0 0 0 0,0 0 1 0 0,0 0-1 0 0,0 0 0 0 0,1 0 0 0 0,-1 0 0 0 0,0 0 0 0 0,0 1-24 0 0,-2 0 37 0 0,2-1-34 0 0,0 0-1 0 0,-1-1 0 0 0,1 1 0 0 0,0 0 0 0 0,-1-1 0 0 0,1 1 0 0 0,0 0 0 0 0,0 0 1 0 0,0-1-1 0 0,-1 1 0 0 0,1 0 0 0 0,0 0 0 0 0,0-1 0 0 0,0 1 0 0 0,0 0 1 0 0,0 0-1 0 0,1-1 0 0 0,-1 1 0 0 0,0 0 0 0 0,0 0 0 0 0,0-1 0 0 0,1 1 1 0 0,-1 0-1 0 0,0-1 0 0 0,1 1 0 0 0,-1 0 0 0 0,0-1 0 0 0,1 1 0 0 0,-1 0 0 0 0,1-1 1 0 0,-1 1-1 0 0,1-1 0 0 0,0 1 0 0 0,-1-1 0 0 0,1 1 0 0 0,-1-1 0 0 0,1 1-2 0 0,0 0 34 0 0,1 0 1 0 0,-1 1-1 0 0,0 0 0 0 0,0-1 0 0 0,-1 1 0 0 0,1 0 0 0 0,0-1 0 0 0,0 1 0 0 0,-1 0 1 0 0,1 0-1 0 0,-1-1 0 0 0,0 1 0 0 0,1 1-34 0 0,-1-1 17 0 0,0-1 1 0 0,0 1-1 0 0,0-1 1 0 0,1 1-1 0 0,-1-1 0 0 0,1 0 1 0 0,-1 1-1 0 0,1-1 1 0 0,-1 1-1 0 0,1-1 0 0 0,0 0 1 0 0,0 0-1 0 0,0 1 1 0 0,0-1-1 0 0,0 0 0 0 0,0 0 1 0 0,0 0-1 0 0,0 0 1 0 0,0 0-1 0 0,0 0 1 0 0,1 0-1 0 0,-1 0 0 0 0,0 0-17 0 0,7 3-4 0 0,-7-3-27 0 0,0 0-1 0 0,0-1 1 0 0,1 1 0 0 0,-1 0-1 0 0,0-1 1 0 0,0 1 0 0 0,1-1-1 0 0,-1 1 1 0 0,0-1 0 0 0,1 0 0 0 0,-1 1-1 0 0,0-1 1 0 0,1 0 0 0 0,-1 0-1 0 0,0 0 1 0 0,2 0 31 0 0,4 1-448 0 0,1-1-599 0 0,-3-3-2867 0 0,-1-5-2227 0 0</inkml:trace>
  <inkml:trace contextRef="#ctx0" brushRef="#br0" timeOffset="2701.261">2081 191 11976 0 0,'-17'1'922'0'0,"17"-1"-913"0"0,-1 0-1 0 0,1 0 0 0 0,0 0 0 0 0,0 0 0 0 0,-1 0 1 0 0,1 0-1 0 0,0 0 0 0 0,0 0 0 0 0,-1 0 1 0 0,1 0-1 0 0,0 0 0 0 0,0 0 0 0 0,-1 0 0 0 0,1 0 1 0 0,0 0-1 0 0,0 0 0 0 0,-1 1 0 0 0,1-1 1 0 0,0 0-1 0 0,0 0 0 0 0,0 0 0 0 0,-1 0 1 0 0,1 1-1 0 0,0-1 0 0 0,0 0 0 0 0,0 0 0 0 0,0 0 1 0 0,0 1-1 0 0,-1-1 0 0 0,1 0 0 0 0,0 0 1 0 0,0 1-1 0 0,0-1 0 0 0,0 0 0 0 0,0 0 1 0 0,0 1-1 0 0,0-1 0 0 0,0 0 0 0 0,0 0 0 0 0,0 1 1 0 0,0-1-1 0 0,0 0 0 0 0,0 0 0 0 0,0 1 1 0 0,0-1-1 0 0,0 0 0 0 0,0 0 0 0 0,0 1 1 0 0,0-1-1 0 0,0 0 0 0 0,0 0 0 0 0,1 0 0 0 0,-1 1 1 0 0,0-1-1 0 0,0 0 0 0 0,0 0 0 0 0,0 0 1 0 0,1 1-9 0 0,4 29 2894 0 0,-4-19-2200 0 0,1-1 1 0 0,0 0 0 0 0,1 0 0 0 0,2 6-695 0 0,0 0 1669 0 0,-5-16-1361 0 0,2-11-455 0 0,7-31-925 0 0,-8 38 997 0 0,0 0-1 0 0,1 0 1 0 0,-1 1-1 0 0,1-1 1 0 0,0 1-1 0 0,0-1 1 0 0,0 1-1 0 0,0-1 76 0 0,8-13-236 0 0,-7 11 181 0 0,-2 2 2 0 0,1-1 0 0 0,0 1 1 0 0,0 0-1 0 0,0 0 0 0 0,0 0 0 0 0,1 0 0 0 0,-1 1 0 0 0,1-1 0 0 0,0 1 1 0 0,0-1-1 0 0,1 1 0 0 0,-1 0 0 0 0,1 0 0 0 0,-1 0 0 0 0,2 0 53 0 0,0 0 31 0 0,-3 4 20 0 0,-1-1 0 0 0,1 0 0 0 0,0 0 0 0 0,-1 1 0 0 0,1-1 0 0 0,-1 1 0 0 0,1-1 0 0 0,-1 1 0 0 0,1 0 0 0 0,-1-1 0 0 0,1 2-51 0 0,1 1 130 0 0,1 0-1 0 0,-1 0 0 0 0,0 0 0 0 0,-1 1 1 0 0,1-1-1 0 0,-1 1 0 0 0,1 0 0 0 0,-1 0 1 0 0,0 0-130 0 0,6 11 436 0 0,-5-10-299 0 0,-1 0 0 0 0,0 1-1 0 0,0 0 1 0 0,0-1 0 0 0,-1 1-1 0 0,1 0 1 0 0,-2 0-1 0 0,1 0 1 0 0,-1 0 0 0 0,1 1-137 0 0,2 24 601 0 0,-2-27-475 0 0,-1-4-109 0 0,0 0 0 0 0,0 0 1 0 0,0 0-1 0 0,0 1 0 0 0,0-1 0 0 0,0 0 1 0 0,0 0-1 0 0,0 0 0 0 0,0 1 1 0 0,0-1-1 0 0,0 0 0 0 0,0 0 1 0 0,0 0-1 0 0,0 1 0 0 0,0-1 0 0 0,0 0 1 0 0,0 0-1 0 0,0 0 0 0 0,0 0 1 0 0,0 1-1 0 0,0-1 0 0 0,0 0 1 0 0,0 0-1 0 0,0 0 0 0 0,0 1 0 0 0,0-1 1 0 0,-1 0-1 0 0,1 0 0 0 0,0 0 1 0 0,0 0-1 0 0,0 0 0 0 0,0 1 0 0 0,0-1 1 0 0,-1 0-1 0 0,1 0 0 0 0,0 0-17 0 0,-2 2 434 0 0,-1 0-400 0 0,0-7-95 0 0,4 1-83 0 0,-1 1 0 0 0,1-1 0 0 0,0 0-1 0 0,0 1 1 0 0,0-1 0 0 0,0 1 0 0 0,1-1 0 0 0,-1 1 0 0 0,1 0 0 0 0,0 0-1 0 0,0 0 1 0 0,0 0 0 0 0,0 0 144 0 0,1-2-79 0 0,0 1 0 0 0,0-1-1 0 0,-1 1 1 0 0,0-1 0 0 0,0 0 0 0 0,1-3 79 0 0,-2 6-96 0 0,0 0 0 0 0,0 0 0 0 0,0 0 0 0 0,0 0 0 0 0,0 0 0 0 0,0 0 0 0 0,0 0 0 0 0,1 0 0 0 0,-1 1 0 0 0,1-1 0 0 0,-1 1 0 0 0,1-1 0 0 0,0 0 96 0 0,26-16-413 0 0,-15 10 468 0 0,-12 8-55 0 0,-1-1 0 0 0,0 1 0 0 0,0 0 0 0 0,1 0 0 0 0,-1-1 0 0 0,0 1 0 0 0,1 0 0 0 0,-1 0 0 0 0,0 0 0 0 0,1-1 0 0 0,-1 1 0 0 0,0 0 0 0 0,1 0 0 0 0,-1 0 0 0 0,0 0 0 0 0,1 0 0 0 0,-1 0 0 0 0,1 0 0 0 0,-1 0 0 0 0,0 0 0 0 0,1 0 0 0 0,-1 0 0 0 0,0 0 0 0 0,1 0 0 0 0,-1 0 0 0 0,1 0 0 0 0,-1 0 0 0 0,0 0 0 0 0,1 0 0 0 0,-1 1 0 0 0,0-1 0 0 0,1 0 0 0 0,-1 0 0 0 0,0 0 0 0 0,1 1 0 0 0,-1-1 0 0 0,0 0 0 0 0,1 1 0 0 0,2 0 93 0 0,0 0-1 0 0,0 1 0 0 0,0-1 0 0 0,1-1 0 0 0,-1 1 0 0 0,0 0 1 0 0,0-1-1 0 0,1 0-92 0 0,-3 0 424 0 0,7 20 1087 0 0,-3-9-856 0 0,-1 1-168 0 0,-3-9-498 0 0,0-1 0 0 0,0 1 0 0 0,0 0 0 0 0,-1 0 0 0 0,1 0 1 0 0,-1 0-1 0 0,1 0 0 0 0,-1 0 0 0 0,0 0 0 0 0,0 0 0 0 0,-1 1 11 0 0,1 0 14 0 0,0 0 0 0 0,0 0 0 0 0,0 0 0 0 0,1-1 0 0 0,-1 1 0 0 0,1 0 0 0 0,0 0 0 0 0,0-1 0 0 0,1 4-14 0 0,0-1 77 0 0,-2-5-63 0 0,1 0 0 0 0,-1 0 1 0 0,0 0-1 0 0,0 0 0 0 0,0 0 1 0 0,0 0-1 0 0,0 0 0 0 0,-1 0 1 0 0,1 0-1 0 0,0 0 0 0 0,0 0 1 0 0,-1 0-1 0 0,1 0 0 0 0,0 0 1 0 0,-1 0-1 0 0,1-1 0 0 0,-1 1-14 0 0,1 0 11 0 0,-1 0-1 0 0,1-1 0 0 0,0 1 0 0 0,-1 0 1 0 0,1-1-1 0 0,0 1 0 0 0,0 0 1 0 0,-1-1-1 0 0,1 1 0 0 0,0 0 1 0 0,0-1-1 0 0,0 1 0 0 0,0 0 1 0 0,0 0-1 0 0,0-1 0 0 0,0 1 1 0 0,0 0-1 0 0,0 0 0 0 0,0-1 0 0 0,1 1 1 0 0,-1 0-1 0 0,0-1 0 0 0,0 1 1 0 0,1 0-1 0 0,-1-1 0 0 0,0 1 1 0 0,1 0-1 0 0,-1-1 0 0 0,1 1-10 0 0,6 11 63 0 0,-6-11-97 0 0,0 1 0 0 0,0 0 0 0 0,0 0-1 0 0,0 0 1 0 0,0-1 0 0 0,0 1 0 0 0,1-1 0 0 0,-1 1-1 0 0,1-1 1 0 0,-1 1 0 0 0,1-1 34 0 0,11 8-1597 0 0,-7-4-6276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6:35.86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0 271 13360 0 0,'0'0'612'0'0,"1"0"-15"0"0,1-1-469 0 0,-1 0 0 0 0,0 1-1 0 0,1-1 1 0 0,-1 1 0 0 0,0 0 0 0 0,1-1 0 0 0,-1 1-1 0 0,1 0 1 0 0,-1 0 0 0 0,1 0 0 0 0,-1 0 0 0 0,0 0-1 0 0,1 0 1 0 0,-1 0 0 0 0,1 1 0 0 0,-1-1 0 0 0,0 1 0 0 0,1-1-1 0 0,-1 1 1 0 0,0-1 0 0 0,1 1 0 0 0,-1-1 0 0 0,0 1-1 0 0,0 0 1 0 0,1 0 0 0 0,-1 0 0 0 0,0 0 0 0 0,0 0-1 0 0,0 0 1 0 0,0 0 0 0 0,0 0 0 0 0,-1 0 0 0 0,1 0 0 0 0,0 0-1 0 0,0 1-127 0 0,9 10 717 0 0,-6-8-521 0 0,-1 0 0 0 0,1 1-1 0 0,-1-1 1 0 0,-1 1-1 0 0,1-1 1 0 0,-1 1 0 0 0,1 0-1 0 0,0 5-195 0 0,12 21 147 0 0,-9-20-105 0 0,-1 0 0 0 0,0 1 0 0 0,1 4-42 0 0,12 25 538 0 0,-12-30-388 0 0,-1 0-1 0 0,0 0 1 0 0,-1 0 0 0 0,0 0-1 0 0,0 1 1 0 0,-1 2-150 0 0,6 18 181 0 0,1 1 0 0 0,6 10-181 0 0,2 6 84 0 0,-15-42-84 0 0,0-1 0 0 0,0 0 0 0 0,0 0 0 0 0,1-1 0 0 0,0 1 0 0 0,3 3 0 0 0,-2-3 0 0 0,0 1 0 0 0,-1-1 0 0 0,0 1 0 0 0,0 0 0 0 0,-4-7-5 0 0,0 0 0 0 0,0 1-1 0 0,1-1 1 0 0,-1 0 0 0 0,0 0-1 0 0,0 0 1 0 0,0 1 0 0 0,0-1-1 0 0,0 0 1 0 0,0 0 0 0 0,0 0-1 0 0,1 1 1 0 0,-1-1 0 0 0,0 0-1 0 0,0 0 1 0 0,0 0 0 0 0,0 1 0 0 0,0-1-1 0 0,0 0 1 0 0,0 0 0 0 0,0 1-1 0 0,0-1 1 0 0,0 0 0 0 0,0 0-1 0 0,-1 0 1 0 0,1 1 0 0 0,0-1-1 0 0,0 0 1 0 0,0 0 0 0 0,0 0-1 0 0,0 1 1 0 0,0-1 0 0 0,0 0-1 0 0,0 0 1 0 0,-1 0 0 0 0,1 1-1 0 0,0-1 1 0 0,0 0 0 0 0,0 0-1 0 0,0 0 1 0 0,-1 0 0 0 0,1 0 0 0 0,0 0-1 0 0,0 1 1 0 0,0-1 0 0 0,-1 0-1 0 0,1 0 1 0 0,0 0 0 0 0,0 0-1 0 0,0 0 1 0 0,-1 0 0 0 0,1 0-1 0 0,0 0 6 0 0,-7-1-942 0 0,1-1-317 0 0,8-1 94 0 0,0 0 651 0 0,1-4-1020 0 0</inkml:trace>
  <inkml:trace contextRef="#ctx0" brushRef="#br0" timeOffset="243.82">53 283 15664 0 0,'10'-17'319'0'0,"-8"15"-203"0"0,0 0 0 0 0,-1-1-1 0 0,1 1 1 0 0,-1-1 0 0 0,0 1 0 0 0,0-1 0 0 0,0 0-116 0 0,-1 2 22 0 0,1 1 0 0 0,-1-1 0 0 0,0 0 0 0 0,0 0 0 0 0,0 0 0 0 0,0 1 1 0 0,0-1-1 0 0,-1 0 0 0 0,1 0 0 0 0,0 0 0 0 0,0 1 0 0 0,0-1 0 0 0,-1 0 0 0 0,1 0 1 0 0,0 1-1 0 0,-1-1 0 0 0,1 0 0 0 0,-1 0 0 0 0,1 1 0 0 0,-1-1 0 0 0,1 1 0 0 0,-1-1 0 0 0,1 0 1 0 0,-1 1-1 0 0,0-1 0 0 0,1 1-22 0 0,-8-8 14 0 0,8 8-14 0 0,0 0 0 0 0,0 0 0 0 0,0 0 0 0 0,0-1 0 0 0,0 1 0 0 0,-1 0 0 0 0,1 0 0 0 0,0 0 0 0 0,0-1 0 0 0,0 1 0 0 0,0 0 0 0 0,0 0 0 0 0,0-1 0 0 0,0 1 0 0 0,0 0 0 0 0,0 0 0 0 0,0-1 0 0 0,0 1 0 0 0,0 0 0 0 0,0 0 0 0 0,0-1 0 0 0,0 1 0 0 0,0 0 0 0 0,0 0 0 0 0,0-1 0 0 0,0 1 0 0 0,0 0 0 0 0,0 0 0 0 0,1-1 0 0 0,-1 1 0 0 0,0 0 0 0 0,0 0 0 0 0,0 0 0 0 0,0-1 0 0 0,0 1 0 0 0,1 0 0 0 0,-1 0 0 0 0,0 0 0 0 0,0 0 0 0 0,0-1 0 0 0,1 1 0 0 0,-1 0 0 0 0,0 0 0 0 0,0 0 0 0 0,1 0 0 0 0,-1 0 0 0 0,0 0 0 0 0,0 0 0 0 0,1 0 0 0 0,-1 0 0 0 0,0 0 0 0 0,0 0 0 0 0,1 0 0 0 0,-1 0 0 0 0,0 0 0 0 0,0 0 0 0 0,1 0 0 0 0,-1 0 0 0 0,0 0 0 0 0,0 0 0 0 0,1 0 0 0 0,-1 0 0 0 0,0 0 0 0 0,1 0 0 0 0,9-2 109 0 0,1 1-1 0 0,0 0 0 0 0,0 1 0 0 0,0 0 0 0 0,0 1 0 0 0,0 0 1 0 0,0 1-1 0 0,2 1-108 0 0,3 0 420 0 0,-1 2 1 0 0,0 0-1 0 0,0 0 1 0 0,0 2-1 0 0,4 2-420 0 0,-2 1 552 0 0,0 0 0 0 0,14 12-552 0 0,-26-17 13 0 0,1 1 0 0 0,-1-1 0 0 0,0 1 0 0 0,0 0-1 0 0,0 0 1 0 0,-1 0 0 0 0,2 6-13 0 0,2 2 455 0 0,-1 0 1 0 0,-1 0-1 0 0,1 4-455 0 0,-6-14 64 0 0,0 1 0 0 0,-1-1 0 0 0,1 0 0 0 0,-1 0 0 0 0,0 0 0 0 0,0 0 0 0 0,0 0 0 0 0,-1 0 0 0 0,1 0 0 0 0,-2 3-64 0 0,2-4-3 0 0,-1 0 1 0 0,0 0 0 0 0,0 0 0 0 0,0 0-1 0 0,0 0 1 0 0,0 0 0 0 0,-1 0 0 0 0,1-1 0 0 0,-1 1-1 0 0,0 0 1 0 0,0-1 0 0 0,0 1 0 0 0,0-1-1 0 0,0 0 3 0 0,-12 8 0 0 0,1-2 0 0 0,-1 0 0 0 0,-12 6 0 0 0,18-10 0 0 0,-1-1 0 0 0,0 0 0 0 0,0 0 0 0 0,0 0 0 0 0,0-1 0 0 0,-1-1 0 0 0,0 1 0 0 0,-6-1 0 0 0,-1-1 0 0 0,-10-1 0 0 0,21 1 0 0 0,0-1 0 0 0,0-1 0 0 0,-1 1 0 0 0,1-1 0 0 0,0 0 0 0 0,0 0 0 0 0,0-1 0 0 0,0 0 0 0 0,3 1-184 0 0,-9-4 60 0 0,1 0-1 0 0,-10-7 125 0 0,18 10-1183 0 0,-1 0-1 0 0,1 0 1 0 0,0 0-1 0 0,0 0 0 0 0,0 0 1 0 0,0-3 1183 0 0,-4-4-6881 0 0</inkml:trace>
  <inkml:trace contextRef="#ctx0" brushRef="#br0" timeOffset="696.03">381 2 4608 0 0,'-7'-1'314'0'0,"12"2"79"0"0,5 1 1940 0 0,-9-1 555 0 0,9 0 2865 0 0,-3 3-4096 0 0,-6-4-1635 0 0,-1 1 1 0 0,0-1 0 0 0,0 0-1 0 0,1 0 1 0 0,-1 0-1 0 0,0 1 1 0 0,0-1-1 0 0,1 0 1 0 0,-1 0 0 0 0,0 1-1 0 0,0-1 1 0 0,0 0-1 0 0,0 1 1 0 0,1-1-1 0 0,-1 0 1 0 0,0 1-1 0 0,0-1 1 0 0,0 0 0 0 0,0 1-1 0 0,0-1 1 0 0,0 0-1 0 0,0 1 1 0 0,0-1-1 0 0,0 0 1 0 0,0 1 0 0 0,0-1-1 0 0,0 0 1 0 0,0 1-1 0 0,0-1 1 0 0,0 0-1 0 0,0 1 1 0 0,0-1 0 0 0,-1 0-1 0 0,1 1 1 0 0,0-1-1 0 0,0 0 1 0 0,0 1-1 0 0,-1-1-22 0 0,1 1 47 0 0,-1 1 0 0 0,0-1-1 0 0,1 0 1 0 0,-1 1-1 0 0,1-1 1 0 0,-1 1-1 0 0,1-1 1 0 0,0 1 0 0 0,0-1-1 0 0,0 1 1 0 0,0-1-1 0 0,0 1 1 0 0,0-1-1 0 0,0 1-46 0 0,3 24 69 0 0,-2-18 273 0 0,5 26 1210 0 0,1-1 0 0 0,4 8-1552 0 0,44 118 549 0 0,-21-89-549 0 0,-33-68 0 0 0,0-1 0 0 0,0 1 0 0 0,0 0 0 0 0,0-1 0 0 0,0 1 0 0 0,0-1 0 0 0,1 1 0 0 0,-1-1 0 0 0,0 0 0 0 0,1 0 0 0 0,0 1 0 0 0,3 2 0 0 0,-5-4 4 0 0,0 0 0 0 0,0 1-1 0 0,0-1 1 0 0,0 0-1 0 0,0 0 1 0 0,0 0 0 0 0,0 0-1 0 0,1 0 1 0 0,-1 0 0 0 0,0 0-1 0 0,0 0 1 0 0,0 0-1 0 0,0 0 1 0 0,0 0 0 0 0,0 0-1 0 0,1 1 1 0 0,-1-1 0 0 0,0 0-1 0 0,0 0 1 0 0,0 0-1 0 0,0 0 1 0 0,0 0 0 0 0,0 0-1 0 0,1 0 1 0 0,-1 0 0 0 0,0 0-1 0 0,0 0 1 0 0,0 0-1 0 0,0-1 1 0 0,0 1 0 0 0,1 0-1 0 0,-1 0 1 0 0,0 0 0 0 0,0 0-1 0 0,0 0 1 0 0,0 0-1 0 0,0 0 1 0 0,0 0 0 0 0,0 0-1 0 0,0 0 1 0 0,1 0 0 0 0,-1 0-1 0 0,0-1 1 0 0,0 1-1 0 0,0 0 1 0 0,0 0 0 0 0,0 0-1 0 0,0 0 1 0 0,0 0 0 0 0,0 0-1 0 0,0 0 1 0 0,0-1-1 0 0,0 1 1 0 0,0 0 0 0 0,0 0-1 0 0,0 0 1 0 0,0 0 0 0 0,0 0-1 0 0,0-1 1 0 0,0 1-1 0 0,0 0 1 0 0,0 0 0 0 0,0 0-4 0 0,5-13 620 0 0,-4 9-469 0 0,7-27 554 0 0,-7 25-718 0 0,0-1 0 0 0,1 1-1 0 0,0-1 1 0 0,0 1 0 0 0,3-5 13 0 0,6-17-740 0 0,-9 23 599 0 0,0 0 1 0 0,0 0-1 0 0,0 0 1 0 0,0 0 0 0 0,1 0-1 0 0,1-1 141 0 0,-3 4 0 0 0,0 2 0 0 0,0-1 0 0 0,-1 0 0 0 0,1 0 0 0 0,-1 1 0 0 0,1-1 0 0 0,-1 0 0 0 0,1 0 0 0 0,-1 0 0 0 0,1 0 0 0 0,-1 0 0 0 0,0 1 0 0 0,1-1 0 0 0,-1 0 0 0 0,0 0 0 0 0,0 0 0 0 0,0-1 0 0 0,0 2 0 0 0,0 0 0 0 0,0-1 0 0 0,0 1 0 0 0,0 0 0 0 0,0 0 0 0 0,0 0 0 0 0,-1-1 0 0 0,1 1 0 0 0,0 0 0 0 0,0 0 0 0 0,0-1 0 0 0,0 1 0 0 0,0 0 0 0 0,0 0 0 0 0,0 0 0 0 0,0-1 0 0 0,0 1 0 0 0,0 0 0 0 0,0 0 0 0 0,1-1 0 0 0,-1 1 0 0 0,0 0 0 0 0,0 0 0 0 0,0 0 0 0 0,0-1 0 0 0,0 1 0 0 0,0 0 0 0 0,0 0 0 0 0,0 0 0 0 0,1 0 0 0 0,-1-1 0 0 0,0 1 0 0 0,0 0 0 0 0,0 0 0 0 0,0 0 0 0 0,1 0 0 0 0,-1 0 0 0 0,0-1 0 0 0,0 1 0 0 0,0 0 0 0 0,1 0 0 0 0,-1 0 0 0 0,0 0 0 0 0,0 0 0 0 0,1 0 0 0 0,-1 0 0 0 0,0 0 0 0 0,0 0 0 0 0,0 0 0 0 0,1 0 0 0 0,-1 0 0 0 0,0 0 0 0 0,0 0 0 0 0,1 0 0 0 0,-1 0 0 0 0,0 0 0 0 0,0 0 0 0 0,0 0 0 0 0,1 1 0 0 0,0-1 0 0 0,8 2 0 0 0,1 4-20 0 0,-1 0 0 0 0,0 1 0 0 0,-1 1 0 0 0,0-1 0 0 0,0 1 0 0 0,0 1 0 0 0,-1 0 0 0 0,0 0 0 0 0,1 3 20 0 0,10 12-44 0 0,25 15-81 0 0,-38-32 156 0 0,1-1-1 0 0,0 1 1 0 0,0-1 0 0 0,1 0-1 0 0,0-1 1 0 0,0 1 0 0 0,0-1-1 0 0,1-1 1 0 0,2 2-31 0 0,1 0-5 0 0,-5-3 15 0 0,0 0 0 0 0,0 0 1 0 0,1 0-1 0 0,1 0-10 0 0,-5-2-17 0 0,0-1 1 0 0,-1 1-1 0 0,1-1 0 0 0,0 0 0 0 0,-1 0 0 0 0,1 0 1 0 0,0 0-1 0 0,0 0 0 0 0,-1-1 0 0 0,1 1 0 0 0,0-1 1 0 0,2 0 16 0 0,-3 0-291 0 0,1 0 0 0 0,-1 0 1 0 0,1 0-1 0 0,-1 0 1 0 0,1-1-1 0 0,-1 1 0 0 0,0-1 1 0 0,1 0-1 0 0,-1 0 291 0 0,12-13-6599 0 0,-5 4 493 0 0</inkml:trace>
  <inkml:trace contextRef="#ctx0" brushRef="#br0" timeOffset="998.656">990 316 4608 0 0,'0'0'353'0'0,"1"0"-231"0"0,5 0 235 0 0,-4 0 1429 0 0,-2 0 624 0 0,-1 0-2088 0 0,0 0 0 0 0,1 0 0 0 0,-1 0 0 0 0,0 0 0 0 0,0 1 1 0 0,1-1-1 0 0,-1 0 0 0 0,0 0 0 0 0,1 1 0 0 0,-1-1 0 0 0,0 0 0 0 0,1 1 1 0 0,-1-1-1 0 0,0 1 0 0 0,1-1 0 0 0,-1 1 0 0 0,1-1 0 0 0,-1 1 0 0 0,0 0-322 0 0,-6 14 2263 0 0,5-9-2021 0 0,1-1 1 0 0,1 1-1 0 0,-1-1 1 0 0,1 6-243 0 0,0-5 100 0 0,1 1-1 0 0,0-1 1 0 0,0 1 0 0 0,1-1 0 0 0,0 1 0 0 0,0-1-1 0 0,0 0 1 0 0,1 0 0 0 0,0 0 0 0 0,0 0 0 0 0,1-1-1 0 0,0 1 1 0 0,0-1 0 0 0,0 0 0 0 0,0 0 0 0 0,1 0-1 0 0,0-1 1 0 0,0 0 0 0 0,0 1 0 0 0,0-2 0 0 0,1 1 0 0 0,-1-1-1 0 0,1 1 1 0 0,0-2 0 0 0,0 1 0 0 0,0-1 0 0 0,1 0-1 0 0,0 0-99 0 0,52 10 930 0 0,-52-11-802 0 0,1 0 0 0 0,0-1-1 0 0,-1 0 1 0 0,1 0 0 0 0,0-1-1 0 0,7-1-127 0 0,-13 1 0 0 0,1 1 0 0 0,-1-1 0 0 0,0-1 0 0 0,1 1 0 0 0,-1 0 0 0 0,0-1 0 0 0,0 1 0 0 0,1-1 0 0 0,-1 1 0 0 0,0-1 0 0 0,-1 0 0 0 0,1 0 0 0 0,0 0 0 0 0,0 0 0 0 0,-1 0 0 0 0,0 0 0 0 0,1-1 0 0 0,-1 1 0 0 0,0 0 0 0 0,0-1 0 0 0,0 1 0 0 0,0-1 0 0 0,0 0 0 0 0,0-1 0 0 0,0 1 0 0 0,-1-1 0 0 0,1 0 0 0 0,0 1 0 0 0,-1-1 0 0 0,0 0 0 0 0,0 0 0 0 0,0 1 0 0 0,-1-1 0 0 0,1 0 0 0 0,-1 1 0 0 0,0-1 0 0 0,0 1 0 0 0,0-1 0 0 0,0 1 0 0 0,-2-2 0 0 0,0-2 63 0 0,-2 0 0 0 0,1 1 0 0 0,-1 0 0 0 0,0 0 1 0 0,-1 0-1 0 0,1 0 0 0 0,-1 1 0 0 0,0 0 0 0 0,0 0 0 0 0,-1 1 0 0 0,1 0 0 0 0,-1 0 0 0 0,0 0 0 0 0,-5-1-63 0 0,-20-9-270 0 0,5 1-220 0 0,-1 2-1 0 0,-9-1 491 0 0,-20-8-1049 0 0,21 6-3244 0 0,35 14 1873 0 0,1 0-3377 0 0</inkml:trace>
  <inkml:trace contextRef="#ctx0" brushRef="#br0" timeOffset="1308.325">1299 116 15144 0 0,'0'0'340'0'0,"0"0"-256"0"0,1 0 0 0 0,0-1 0 0 0,-1 1 0 0 0,1 0 0 0 0,0 0 1 0 0,-1-1-1 0 0,1 1 0 0 0,0 0 0 0 0,-1 0 0 0 0,1 0 1 0 0,0 0-1 0 0,-1 0 0 0 0,1 0 0 0 0,0 0-84 0 0,4 6 198 0 0,0 0 1 0 0,0 0-1 0 0,0 1 0 0 0,-1 0 1 0 0,0 0-1 0 0,0 0 0 0 0,0 1-198 0 0,20 58 2455 0 0,-17-45-2136 0 0,0-1 1 0 0,2 0-1 0 0,0 0-319 0 0,56 105 1992 0 0,-65-125-2484 0 0,0 1-1 0 0,-1-1 1 0 0,1 1-1 0 0,-1-1 1 0 0,0 1-1 0 0,1-1 1 0 0,-1 1-1 0 0,1-1 1 0 0,-1 1-1 0 0,0-1 1 0 0,1 0-1 0 0,-1 1 1 0 0,0-1 492 0 0,-6 3-7317 0 0</inkml:trace>
  <inkml:trace contextRef="#ctx0" brushRef="#br0" timeOffset="1917.232">1330 308 11976 0 0,'0'0'266'0'0,"1"-1"44"0"0,3-1-244 0 0,0 0-1 0 0,0 1 1 0 0,0-1 0 0 0,0 1 0 0 0,0 0 0 0 0,0 0 0 0 0,1 1 0 0 0,-1-1 0 0 0,0 1 0 0 0,0 0 0 0 0,4 0-66 0 0,22-2 447 0 0,-8-1 552 0 0,0 2 0 0 0,16 0-999 0 0,2 1 1192 0 0,196-3 2655 0 0,-205 3-2817 0 0,-3 1-474 0 0,-13-1-211 0 0,0 0 0 0 0,-1-1 0 0 0,2 0-345 0 0,8-2-59 0 0,0 2 1 0 0,2 0 58 0 0,-25 1 126 0 0,-20 3 2 0 0,-40 6-128 0 0,34-6 0 0 0,0 2 0 0 0,-19 6 0 0 0,14 0 0 0 0,-21 11 0 0 0,0 0 0 0 0,35-16 0 0 0,0 1 0 0 0,0 1 0 0 0,-9 6 0 0 0,19-8 0 0 0,5-6 0 0 0,1 0 0 0 0,0 1 0 0 0,0-1 0 0 0,0 0 0 0 0,-1 1 0 0 0,1-1 0 0 0,0 0 0 0 0,0 0 0 0 0,0 1 0 0 0,0-1 0 0 0,-1 0 0 0 0,1 1 0 0 0,0-1 0 0 0,0 0 0 0 0,0 1 0 0 0,0-1 0 0 0,0 0 0 0 0,0 1 0 0 0,0-1 0 0 0,0 0 0 0 0,0 1 0 0 0,0-1 0 0 0,0 0 0 0 0,0 1 0 0 0,0-1 0 0 0,0 0 0 0 0,0 1 0 0 0,1-1 0 0 0,-1 0 0 0 0,0 1 0 0 0,0-1 0 0 0,0 0 0 0 0,0 1 0 0 0,1-1 0 0 0,-1 0 0 0 0,0 0 0 0 0,0 1 0 0 0,1-1 0 0 0,-1 0 0 0 0,0 0 0 0 0,9 5 0 0 0,-9-5 0 0 0,8 2-6 0 0,0 0-1 0 0,0 0 1 0 0,0-1-1 0 0,0 0 1 0 0,0 0-1 0 0,0-1 1 0 0,0 0-1 0 0,0 0 1 0 0,0-1-1 0 0,0 0 0 0 0,0 0 1 0 0,0-1-1 0 0,0 0 1 0 0,0-1-1 0 0,-1 1 1 0 0,1-1-1 0 0,-1-1 1 0 0,0 0-1 0 0,2-1 7 0 0,114-67 132 0 0,-117 69-156 0 0,0 0 0 0 0,0 0 0 0 0,0 1-1 0 0,1-1 1 0 0,-1 1 0 0 0,1 1 0 0 0,0 0 0 0 0,0 0-1 0 0,-1 0 1 0 0,1 0 0 0 0,0 1 0 0 0,4 1 24 0 0,-1 1 74 0 0,-1 0 0 0 0,1 0-1 0 0,-1 1 1 0 0,2 2-74 0 0,-6-3-17 0 0,-1 1 0 0 0,0-1 0 0 0,1 1-1 0 0,-1 0 1 0 0,0 0 0 0 0,-1 1-1 0 0,1-1 1 0 0,3 5 17 0 0,4 5-59 0 0,-1 1 1 0 0,0 1-1 0 0,-1 0 0 0 0,-1 0 1 0 0,1 4 58 0 0,-7-15 54 0 0,0 1 0 0 0,-1 0 0 0 0,0 0 1 0 0,0 0-1 0 0,0 0 0 0 0,-1 0 0 0 0,1 0 0 0 0,-1 0 1 0 0,-1 5-55 0 0,1-10 0 0 0,0 0 1 0 0,0 0 0 0 0,0 0-1 0 0,0 1 1 0 0,0-1-1 0 0,0 0 1 0 0,0 0 0 0 0,0 1-1 0 0,0-1 1 0 0,-1 0 0 0 0,1 0-1 0 0,0 0 1 0 0,0 1 0 0 0,0-1-1 0 0,0 0 1 0 0,0 0-1 0 0,-1 0 1 0 0,1 0 0 0 0,0 1-1 0 0,0-1 1 0 0,0 0 0 0 0,-1 0-1 0 0,1 0 1 0 0,0 0 0 0 0,0 0-1 0 0,0 0 1 0 0,-1 1-1 0 0,1-1 1 0 0,0 0 0 0 0,0 0-1 0 0,-1 0 1 0 0,1 0 0 0 0,0 0-1 0 0,0 0 1 0 0,-1 0 0 0 0,1 0-1 0 0,0 0 1 0 0,0 0-1 0 0,-1 0 1 0 0,1 0 0 0 0,0-1-1 0 0,0 1 1 0 0,0 0 0 0 0,-1 0-1 0 0,1 0 1 0 0,0 0-1 0 0,-12-5-66 0 0,10 5 81 0 0,0-1-14 0 0,0 0 1 0 0,0 0-1 0 0,0 0 0 0 0,0 0 0 0 0,0 0 0 0 0,0-1 0 0 0,0 1 1 0 0,0 0-1 0 0,0-1 0 0 0,1 1 0 0 0,-1-1 0 0 0,1 0 0 0 0,-1 0 1 0 0,1 1-1 0 0,0-1 0 0 0,-1 0 0 0 0,1 0 0 0 0,0 0 0 0 0,0-1 1 0 0,1 1-1 0 0,-1 0 0 0 0,0 0 0 0 0,1 0 0 0 0,-1-1-1 0 0,1 0 2 0 0,0 0-1 0 0,-1 0 1 0 0,2 0 0 0 0,-1 0-1 0 0,0 0 1 0 0,1 0-1 0 0,-1 0 1 0 0,1 0-1 0 0,0 0 1 0 0,0 0-1 0 0,0 0 1 0 0,0 1 0 0 0,0-1-1 0 0,1 0 1 0 0,0 1-1 0 0,-1-1 1 0 0,1 1-1 0 0,1-2-1 0 0,50-43 0 0 0,-46 41 0 0 0,0 0 0 0 0,0 1 0 0 0,1 0 0 0 0,-1 0 0 0 0,1 1 0 0 0,0 0 0 0 0,1 1 0 0 0,-1-1 0 0 0,1 1 0 0 0,0 1 0 0 0,-6 1-5 0 0,-1 1-1 0 0,0-1 1 0 0,1 1-1 0 0,-1 0 1 0 0,0 0-1 0 0,1 0 1 0 0,-1 0-1 0 0,1 0 1 0 0,-1 0-1 0 0,0 1 1 0 0,1-1-1 0 0,-1 1 1 0 0,0-1-1 0 0,0 1 1 0 0,1 0-1 0 0,-1 0 1 0 0,0 0-1 0 0,0 1 0 0 0,1-1 6 0 0,5 5-53 0 0,-1 0 0 0 0,1 0-1 0 0,-1 0 1 0 0,1 3 53 0 0,13 10-120 0 0,-10-8 175 0 0,1 0 0 0 0,-2 0 0 0 0,1 1 0 0 0,-2 1 1 0 0,1 0-56 0 0,-1-1 24 0 0,0 0-21 0 0,0 1-1 0 0,-1 0 1 0 0,0 0-1 0 0,2 7-2 0 0,-9-18-2 0 0,0-2-2 0 0,-1 1 1 0 0,0 0 0 0 0,1-1 0 0 0,-1 1-1 0 0,0 0 1 0 0,0-1 0 0 0,0 1 0 0 0,1 0-1 0 0,-1-1 1 0 0,0 1 0 0 0,0 0 0 0 0,0 0-1 0 0,0-1 1 0 0,0 1 0 0 0,0 0-1 0 0,0-1 1 0 0,-1 1 0 0 0,1 0 3 0 0,0 1-325 0 0,4-8-2047 0 0,1-2-5133 0 0</inkml:trace>
  <inkml:trace contextRef="#ctx0" brushRef="#br0" timeOffset="2241.889">2647 265 10592 0 0,'1'-16'1152'0'0,"-1"15"-1085"0"0,0 0 1 0 0,0 0 0 0 0,0 0 0 0 0,-1 1 0 0 0,1-1 0 0 0,0 0-1 0 0,-1 0 1 0 0,1 1 0 0 0,-1-1 0 0 0,1 0 0 0 0,-1 1 0 0 0,1-1-1 0 0,-1 0 1 0 0,1 1 0 0 0,-1-1 0 0 0,1 1 0 0 0,-1-1 0 0 0,0 1-1 0 0,0-1 1 0 0,1 1 0 0 0,-1 0 0 0 0,0-1 0 0 0,0 1 0 0 0,1 0-1 0 0,-1-1-67 0 0,-2 1 470 0 0,0-1-1 0 0,1 1 1 0 0,-1-1-1 0 0,0 1 1 0 0,1 0-1 0 0,-1 0 1 0 0,0 0-1 0 0,-2 1-469 0 0,-1 0 816 0 0,0 0-1 0 0,-1 0 1 0 0,1 1-1 0 0,0 0 0 0 0,1 0 1 0 0,-1 1-1 0 0,-5 2-815 0 0,2 1 303 0 0,0-1-316 0 0,0 1 0 0 0,0 0 0 0 0,0 0 0 0 0,1 1 1 0 0,0 0-1 0 0,1 1 0 0 0,-1-1 0 0 0,1 2 13 0 0,6-7 10 0 0,-1 0 0 0 0,1-1-1 0 0,0 1 1 0 0,0 0 0 0 0,0 0 0 0 0,1 1-1 0 0,-1-1 1 0 0,0 0 0 0 0,1 0-1 0 0,-1 0 1 0 0,1 0 0 0 0,0 0 0 0 0,0 1-1 0 0,0-1 1 0 0,0 0 0 0 0,0 0-1 0 0,0 0 1 0 0,1 1 0 0 0,-1-1 0 0 0,1 0-1 0 0,-1 0 1 0 0,1 0 0 0 0,0 0-1 0 0,0 0 1 0 0,0 1-10 0 0,2 1-33 0 0,0 0 0 0 0,0 0 0 0 0,1 0 0 0 0,-1 0 0 0 0,1-1 0 0 0,0 1 0 0 0,0-1 1 0 0,0 0-1 0 0,0 0 0 0 0,1 0 33 0 0,19 11 211 0 0,0-2 0 0 0,2 0-211 0 0,-6-3 24 0 0,0 1 0 0 0,-1 1 0 0 0,7 5-24 0 0,-20-10 0 0 0,0 5 0 0 0,-8-7 0 0 0,1-4 0 0 0,1 2 4 0 0,0-1-1 0 0,0 0 1 0 0,-1 0 0 0 0,1 0-1 0 0,0 0 1 0 0,-1 0-1 0 0,0 0 1 0 0,1 0 0 0 0,-1 0-1 0 0,1 0 1 0 0,-1 0-1 0 0,0-1 1 0 0,0 1 0 0 0,1 0-1 0 0,-1 0 1 0 0,0-1-1 0 0,0 1 1 0 0,0 0 0 0 0,0-1-1 0 0,0 1 1 0 0,0-1-1 0 0,0 1 1 0 0,0-1 0 0 0,0 1-1 0 0,0-1 1 0 0,0 0-1 0 0,0 0 1 0 0,0 1 0 0 0,-1-1-1 0 0,1 0 1 0 0,0 0-1 0 0,0 0 1 0 0,0 0 0 0 0,0 0-1 0 0,0-1 1 0 0,0 1-1 0 0,0 0 1 0 0,-1 0 0 0 0,1-1-1 0 0,0 1-3 0 0,-42-7-88 0 0,-18 0 88 0 0,4-3-851 0 0,35 6-1027 0 0,7 1 359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9:18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109 474 6448 0 0,'0'0'297'0'0,"0"0"-9"0"0,0 1-188 0 0,-19 28 4951 0 0,19-28-4349 0 0,-6 19 1268 0 0,3-15-1711 0 0,1 0 1 0 0,0 0 0 0 0,0 0 0 0 0,0 1 0 0 0,1-1 0 0 0,0 1-1 0 0,0-1 1 0 0,0 1-260 0 0,1-5 19 0 0,0-1 0 0 0,0 0 0 0 0,0 1 0 0 0,0-1 0 0 0,0 0 0 0 0,0 1 0 0 0,0-1 0 0 0,0 0 0 0 0,-1 1 0 0 0,1-1 0 0 0,0 0 0 0 0,0 1 0 0 0,0-1 0 0 0,0 0 0 0 0,-1 0 0 0 0,1 1 0 0 0,0-1 0 0 0,0 0 0 0 0,-1 0 0 0 0,1 1 0 0 0,0-1 0 0 0,0 0 0 0 0,-1 0 0 0 0,1 0 0 0 0,0 1 0 0 0,-1-1-19 0 0,1 0 54 0 0,-1 0 0 0 0,1 0 0 0 0,0 0 0 0 0,-1 1-1 0 0,1-1 1 0 0,0 0 0 0 0,0 0 0 0 0,-1 1 0 0 0,1-1-1 0 0,0 0 1 0 0,-1 0 0 0 0,1 1 0 0 0,0-1-1 0 0,0 0 1 0 0,0 1 0 0 0,0-1 0 0 0,-1 0 0 0 0,1 1-1 0 0,0-1 1 0 0,0 0 0 0 0,0 1 0 0 0,0-1 0 0 0,0 1-1 0 0,0-1 1 0 0,0 0 0 0 0,0 1 0 0 0,0-1-54 0 0,0 8 295 0 0,2-9 201 0 0,3-15 371 0 0,-2 4-1017 0 0,-1 6 193 0 0,-2 3-17 0 0,1 0-1 0 0,0 1 1 0 0,0-1-1 0 0,0 1 1 0 0,0-1 0 0 0,0 1-1 0 0,1-1 1 0 0,0 0-26 0 0,1-2 10 0 0,-1-1-10 0 0,-3 1 24 0 0,0 4 107 0 0,1 1 69 0 0,0 0 21 0 0,0 0-61 0 0,0 0-266 0 0,0 0-112 0 0,0 0-26 0 0,-1 1 38 0 0,-6 9-34 0 0,6-9-20 0 0,1-1-27 0 0,-7 4 782 0 0,6 1-663 0 0,1-4 166 0 0,-1 1 1 0 0,1-1 0 0 0,-1 1-1 0 0,1-1 1 0 0,-1 0 0 0 0,0 1-1 0 0,1-1 1 0 0,-1 0 0 0 0,0 0-1 0 0,0 1 2 0 0,0-1 20 0 0,1-1-1 0 0,0 1 0 0 0,-1 0 0 0 0,1 0 0 0 0,0-1 1 0 0,-1 1-1 0 0,1 0 0 0 0,0-1 0 0 0,0 1 1 0 0,0 0-1 0 0,0 0 0 0 0,0 0 0 0 0,0-1 0 0 0,0 2-19 0 0,-1 0 3 0 0,1 0-1 0 0,0 1 1 0 0,-1-1-1 0 0,1 0 0 0 0,-1 1 1 0 0,1-1-1 0 0,-1 0 1 0 0,0 0-1 0 0,-1 2-2 0 0,1-3 215 0 0,0 5 531 0 0,2-3-722 0 0,-1-2-136 0 0,0-1-72 0 0,0 0-28 0 0,6-12 191 0 0,-1 0-1 0 0,-1 0 0 0 0,1-7 22 0 0,5-17-31 0 0,1 1 495 0 0,-5 26-334 0 0,-5 9-146 0 0,-1-1 1 0 0,1 1 0 0 0,-1-1 0 0 0,1 1 0 0 0,-1-1-1 0 0,1 1 1 0 0,-1-1 0 0 0,0 1 0 0 0,1-1 0 0 0,-1 0-1 0 0,0 1 1 0 0,0-1 0 0 0,1 0 0 0 0,-1 1 0 0 0,0-1 15 0 0,10-40-366 0 0,0 13 366 0 0,0 0 0 0 0,-9 21 0 0 0,1 0 0 0 0,0 0 0 0 0,1 0 0 0 0,0 0 0 0 0,0 1 0 0 0,1-2 0 0 0,-1 0 0 0 0,-3 6-1 0 0,0 1 0 0 0,1 0 0 0 0,-1-1 0 0 0,1 1 0 0 0,0 0 0 0 0,-1-1 0 0 0,1 1 0 0 0,0 0 0 0 0,0 0 1 0 0,0 0-1 0 0,0 0 0 0 0,0 0 0 0 0,0 0 0 0 0,0 0 0 0 0,1-1 1 0 0,0 1-15 0 0,-1-1 5 0 0,1 1 1 0 0,0-1-1 0 0,-1 1 0 0 0,1-1 0 0 0,0 1 0 0 0,0 0 1 0 0,0 0-1 0 0,0 0 0 0 0,0 0 0 0 0,0 0 1 0 0,0 1-1 0 0,1-1 0 0 0,-1 1 0 0 0,0-1 0 0 0,0 1 1 0 0,1 0-1 0 0,-1 0 0 0 0,1 0 10 0 0,25-3-75 0 0,-20 3 65 0 0,-2 0-33 0 0,1 1 32 0 0,1 0 11 0 0,-1 0 0 0 0,-1-1 11 0 0,-5 0 44 0 0,-1 0 19 0 0,0 0 16 0 0,-25 0 56 0 0,9-1-92 0 0,12 1-53 0 0,0-1 0 0 0,0 1 0 0 0,0 0 0 0 0,1 1 0 0 0,-1-1 0 0 0,0 0 0 0 0,0 1 0 0 0,0 0 0 0 0,0 0-1 0 0,1 0 1 0 0,-2 1-1 0 0,-36 12-73 0 0,14-3 126 0 0,21-10-18 0 0,1 1 1 0 0,0 0-1 0 0,0 0 0 0 0,0 0 1 0 0,1 1-1 0 0,-5 2-35 0 0,3 0 19 0 0,0 0-1 0 0,0 0 0 0 0,0 1 0 0 0,0-1 0 0 0,1 1 1 0 0,0 1-1 0 0,0-1 0 0 0,0 1 0 0 0,1 0 1 0 0,0 0-1 0 0,1 0 0 0 0,-1 0 0 0 0,1 1 0 0 0,1-1 1 0 0,-1 1-1 0 0,2 0 0 0 0,-1 0 0 0 0,0 3-18 0 0,1-7 0 0 0,0-3 0 0 0,1 0 0 0 0,-1 0 0 0 0,1-1 0 0 0,0 1 0 0 0,-1 0 0 0 0,1 0 0 0 0,0 0 0 0 0,0 0 0 0 0,0 0 0 0 0,-1 0 0 0 0,1 0 0 0 0,0 0 0 0 0,0 0 0 0 0,1 0 0 0 0,-1 0 0 0 0,0 0 0 0 0,0 0 0 0 0,0 1 0 0 0,0 0 0 0 0,0 0 0 0 0,0 0 0 0 0,0 1 0 0 0,1-1 0 0 0,-1 0 0 0 0,1 0 0 0 0,-1 0 0 0 0,1 0 0 0 0,0 0 0 0 0,0 2 0 0 0,5 3 0 0 0,-1 1 0 0 0,1-1 0 0 0,6 5 0 0 0,-10-10 7 0 0,0 0-1 0 0,0 0 1 0 0,0 0-1 0 0,0 0 0 0 0,0-1 1 0 0,0 1-1 0 0,1-1 1 0 0,-1 1-1 0 0,1-1 0 0 0,2 1-6 0 0,10 5-3 0 0,-13-5 21 0 0,0-1 0 0 0,0 0 0 0 0,1 0 0 0 0,-1 0-1 0 0,0-1 1 0 0,0 1 0 0 0,1-1 0 0 0,-1 1 0 0 0,0-1 0 0 0,1 1 0 0 0,0-1-18 0 0,3 0 11 0 0,-1-1 1 0 0,0 0 0 0 0,1 1-1 0 0,-1-2 1 0 0,0 1-1 0 0,0-1 1 0 0,0 1 0 0 0,0-1-1 0 0,0-1 1 0 0,3-1-12 0 0,5-3 149 0 0,-1-1 0 0 0,-1-1 1 0 0,3-2-150 0 0,-8 5 16 0 0,-1 1 0 0 0,0-1 1 0 0,0 0-1 0 0,-1 0 0 0 0,0-1 0 0 0,0 1 1 0 0,0-1-1 0 0,-1 0 0 0 0,2-4-16 0 0,2-10-63 0 0,4-19 63 0 0,7-18-561 0 0,-6 16 147 0 0,-12 39 403 0 0,4-9-142 0 0,-4 10 94 0 0,0 4 59 0 0,-1-1 0 0 0,1 0-1 0 0,0 0 1 0 0,-1 1 0 0 0,1-1 0 0 0,0 0-1 0 0,0 1 1 0 0,0-1 0 0 0,0 0 0 0 0,0 1-1 0 0,0-1 1 0 0,0 0 0 0 0,0 1 0 0 0,0-1 0 0 0,1 0-1 0 0,-1 1 1 0 0,1-1 0 0 0,-1 1 0 0 0,3 11 93 0 0,-2 17 293 0 0,3 15-386 0 0,-1-9 194 0 0,9 22 94 0 0,-11-51-311 0 0,0 0 0 0 0,1-1 1 0 0,0 1-1 0 0,0 0 0 0 0,1-1 0 0 0,0 1 0 0 0,1 0 23 0 0,5 13-256 0 0,-7-16 397 0 0,0-1 0 0 0,0 1 0 0 0,1-1 0 0 0,0 1 0 0 0,0-1 0 0 0,0 0 0 0 0,0 0-1 0 0,0 0-140 0 0,11 10 287 0 0,-13-12-358 0 0,0 0 1 0 0,0 0 0 0 0,0 0 0 0 0,0 0 0 0 0,1-1-1 0 0,-1 1 1 0 0,0 0 0 0 0,1 0 0 0 0,-1-1 0 0 0,1 1-1 0 0,-1-1 1 0 0,1 1 0 0 0,-1-1 0 0 0,1 0 0 0 0,-1 1 0 0 0,1-1-1 0 0,-1 0 1 0 0,1 0 0 0 0,-1 0 0 0 0,2 0 70 0 0,2-1-161 0 0,0 0 0 0 0,1 0 1 0 0,-1-1-1 0 0,5-1 161 0 0,-8 1-304 0 0,0 0 1 0 0,0 0-1 0 0,0 0 1 0 0,0-1-1 0 0,-1 1 0 0 0,1 0 1 0 0,-1-1-1 0 0,1 0 1 0 0,-1 1-1 0 0,1-3 304 0 0,2-6-2273 0 0,2 0-3616 0 0</inkml:trace>
  <inkml:trace contextRef="#ctx0" brushRef="#br0" timeOffset="466.881">565 0 10104 0 0,'0'0'464'0'0,"0"0"-10"0"0,6 14 101 0 0,-3-4 69 0 0,-1 0 0 0 0,0-1 0 0 0,0 1 0 0 0,-1 0 0 0 0,0 0-1 0 0,-1 10-623 0 0,2 10 574 0 0,14 119 1570 0 0,-4-55-1215 0 0,-9-51-337 0 0,0 17-592 0 0,-3-53-126 0 0,0 11 470 0 0,0-18-341 0 0,0 0 0 0 0,0 0 1 0 0,0 0-1 0 0,0 0 0 0 0,0 0 0 0 0,0 0 1 0 0,0 0-1 0 0,0 0 0 0 0,0 0 1 0 0,1 0-1 0 0,-1 0 0 0 0,0 0 0 0 0,0 0 1 0 0,0 0-1 0 0,0 0 0 0 0,0 0 0 0 0,0 0 1 0 0,0 0-1 0 0,0 0 0 0 0,0 0 0 0 0,0 0 1 0 0,0 0-1 0 0,0 0 0 0 0,0 0 1 0 0,0 0-1 0 0,0 0 0 0 0,0 0 0 0 0,0 0 1 0 0,0 0-1 0 0,0 0 0 0 0,0 0 0 0 0,0 0 1 0 0,1 0-1 0 0,-1 0 0 0 0,0 0 1 0 0,0 0-1 0 0,0 0 0 0 0,0 0 0 0 0,0 0 1 0 0,0 0-1 0 0,0 0 0 0 0,0 0 0 0 0,0 0 1 0 0,0 0-1 0 0,0 0 0 0 0,0 0 0 0 0,0 0 1 0 0,0 0-1 0 0,0 0 0 0 0,0 0 1 0 0,0 0-1 0 0,0 1 0 0 0,0-1 0 0 0,0 0 1 0 0,0 0-1 0 0,0 0 0 0 0,0 0 0 0 0,0 0 1 0 0,0 0-1 0 0,0 0 0 0 0,0 0 1 0 0,0 0-1 0 0,0 0 0 0 0,0 0 0 0 0,0 0 1 0 0,0 0-4 0 0,4-10 16 0 0,2-5-152 0 0,1 0-1 0 0,0 0 1 0 0,1 0 0 0 0,1 1 0 0 0,0 1 0 0 0,1 0 0 0 0,0 0-1 0 0,5-3 137 0 0,-11 11-15 0 0,0 1-1 0 0,0 0 0 0 0,1 0 0 0 0,0 1 1 0 0,-1-1-1 0 0,1 1 0 0 0,0 0 0 0 0,1 0 1 0 0,-1 1-1 0 0,0 0 0 0 0,1 0 0 0 0,-1 0 1 0 0,1 0-1 0 0,0 1 0 0 0,0 0 0 0 0,0 0 1 0 0,-1 1-1 0 0,1-1 0 0 0,0 1 0 0 0,0 1 1 0 0,0-1-1 0 0,0 1 0 0 0,-1 0 0 0 0,1 0 1 0 0,0 1-1 0 0,0-1 0 0 0,2 3 16 0 0,-4-3 61 0 0,-1 0-1 0 0,0 1 1 0 0,1 0 0 0 0,-1 0-1 0 0,0 0 1 0 0,0 0-1 0 0,0 0 1 0 0,-1 1 0 0 0,1-1-1 0 0,0 1 1 0 0,-1 0 0 0 0,0-1-1 0 0,0 1 1 0 0,0 0-1 0 0,0 0 1 0 0,0 1 0 0 0,0-1-1 0 0,-1 0 1 0 0,1 1-1 0 0,-1-1 1 0 0,0 1 0 0 0,0-1-1 0 0,-1 1 1 0 0,1 1-61 0 0,0 0 83 0 0,-1 0 1 0 0,0 0-1 0 0,0 0 1 0 0,0 0-1 0 0,-1 0 1 0 0,1-1-1 0 0,-1 1 0 0 0,0 0 1 0 0,-1 0-1 0 0,1 0 1 0 0,-1 0-1 0 0,0-1 1 0 0,0 1-1 0 0,-1-1 0 0 0,1 0 1 0 0,-1 0-1 0 0,-3 4-83 0 0,0 0 75 0 0,3-4-71 0 0,0-1-1 0 0,0 1 1 0 0,0-1 0 0 0,0 0-1 0 0,0 0 1 0 0,-1 0 0 0 0,0 0-1 0 0,-1 0-3 0 0,-19 13 142 0 0,9-7 118 0 0,0 0 0 0 0,-9 3-260 0 0,18-9-145 0 0,0-1-1 0 0,0 0 0 0 0,-1 0 0 0 0,1 0 0 0 0,0-1 0 0 0,-1 0 0 0 0,1 0 0 0 0,-6-1 146 0 0,-1 1-329 0 0,11-1 186 0 0,1 0 0 0 0,-1 0 0 0 0,0 1 0 0 0,0-1 0 0 0,0-1 0 0 0,0 1 0 0 0,0 0 0 0 0,0 0 0 0 0,0-1 0 0 0,0 1 1 0 0,0-1-1 0 0,0 1 0 0 0,0-1 0 0 0,0 0 0 0 0,1 0 0 0 0,-1 0 0 0 0,0 0 0 0 0,1 0 0 0 0,-1 0 0 0 0,1 0 0 0 0,-1-1 0 0 0,1 1 0 0 0,-1-1 143 0 0,-4-6-1851 0 0,3 0-3863 0 0</inkml:trace>
  <inkml:trace contextRef="#ctx0" brushRef="#br0" timeOffset="1068.108">1247 253 8288 0 0,'0'0'381'0'0,"0"0"-6"0"0,-9 5 125 0 0,-7 2 1235 0 0,-14 6 695 0 0,23-8-2006 0 0,1 1 0 0 0,-1 0 0 0 0,1 0 1 0 0,0 0-1 0 0,1 1 0 0 0,-1 0 0 0 0,1 0 0 0 0,0 1-424 0 0,-4 17 576 0 0,8-23-531 0 0,0 0 0 0 0,0 0 0 0 0,0 0 0 0 0,0 0 0 0 0,1 0-1 0 0,-1 0 1 0 0,1 1 0 0 0,-1-1 0 0 0,1 2-45 0 0,0-3 173 0 0,0 14 233 0 0,1-13-393 0 0,-1-1-27 0 0,9 10 172 0 0,-6-7-115 0 0,0-1 1 0 0,0 0-1 0 0,1 0 0 0 0,-1 0 0 0 0,1-1 1 0 0,-1 1-1 0 0,1-1 0 0 0,0 1 0 0 0,0-1 0 0 0,0-1 1 0 0,0 1-1 0 0,0-1 0 0 0,1 1 0 0 0,2 0-43 0 0,-2-1 0 0 0,0 1 0 0 0,-1 0 0 0 0,1 0 0 0 0,-1 1 0 0 0,1-1 0 0 0,-1 1 0 0 0,1 1 0 0 0,1 1 0 0 0,-3 1 0 0 0,-1 4 5 0 0,-6-7 24 0 0,3-2-4 0 0,-9 8 328 0 0,7-6-212 0 0,-1 1 1 0 0,1-1 0 0 0,-1 0 0 0 0,0-1 0 0 0,0 1-1 0 0,0-1 1 0 0,0 0 0 0 0,0 0 0 0 0,0 0 0 0 0,-4 1-142 0 0,-43 15 201 0 0,37-13-577 0 0,0 0 0 0 0,-1 0-1 0 0,1-2 1 0 0,-1 0 0 0 0,-5 1 376 0 0,17-4-264 0 0,-20 0-448 0 0,22 0 553 0 0,0 0-1 0 0,0-1 1 0 0,0 1 0 0 0,0 0-1 0 0,0-1 1 0 0,0 1 0 0 0,1 0 0 0 0,-1-1-1 0 0,0 1 1 0 0,0-1 0 0 0,0 1-1 0 0,0-1 1 0 0,1 0 0 0 0,-1 1-1 0 0,0-1 1 0 0,1 0 0 0 0,-1 0-1 0 0,0 1 1 0 0,1-1 0 0 0,-1 0 0 0 0,1 0 159 0 0,0 1-1212 0 0</inkml:trace>
  <inkml:trace contextRef="#ctx0" brushRef="#br0" timeOffset="1702.913">1600 327 4144 0 0,'-4'3'371'0'0,"-35"8"1023"0"0,23-8 803 0 0,14-3-1960 0 0,1 0-1 0 0,-1 1 1 0 0,0-1-1 0 0,1 0 0 0 0,-1 1 1 0 0,0-1-1 0 0,1 1 1 0 0,-1 0-1 0 0,1-1 0 0 0,-1 1-236 0 0,-28 12 1863 0 0,26-12-1644 0 0,0 0 1 0 0,0 0-1 0 0,1 1 1 0 0,-1 0-1 0 0,0 0 1 0 0,1 0-1 0 0,-1 0 1 0 0,1 0-1 0 0,-1 1 1 0 0,-1 1-220 0 0,-31 28 2972 0 0,31-29-2887 0 0,1 0 0 0 0,-1 1 0 0 0,0 0 1 0 0,1 0-1 0 0,0 1 0 0 0,0-1 0 0 0,0 1 0 0 0,1 0 1 0 0,-1 0-1 0 0,1 0 0 0 0,0 0 0 0 0,0 0 0 0 0,-1 5-85 0 0,3-8 41 0 0,1 0 0 0 0,-1 0 0 0 0,0 0 0 0 0,1 0 0 0 0,-1 0-1 0 0,1 0 1 0 0,-1 0 0 0 0,1 0 0 0 0,0 1 0 0 0,0-1 0 0 0,0 0 0 0 0,0 0-1 0 0,1 0 1 0 0,-1 0 0 0 0,0 0 0 0 0,1 0 0 0 0,-1 1 0 0 0,1-1-1 0 0,1 1-40 0 0,-2-1 0 0 0,1-1 0 0 0,-1 0 0 0 0,1 0 0 0 0,-1 1 0 0 0,1-1 0 0 0,-1 0 0 0 0,0 1 0 0 0,0-1 0 0 0,0 1 0 0 0,0-1 0 0 0,0 0 0 0 0,0 2 0 0 0,0-2 0 0 0,0 0 0 0 0,-1 0 0 0 0,1 0 0 0 0,0 0 0 0 0,0 0 0 0 0,1 0 0 0 0,-1 0 0 0 0,0 0 0 0 0,0 0 0 0 0,0 0 0 0 0,1 0 0 0 0,-1 0 0 0 0,0 0 0 0 0,1 0 0 0 0,-1 0 0 0 0,1-1 0 0 0,-1 1 0 0 0,1 0 0 0 0,0 0 0 0 0,-1 0 0 0 0,2 0 0 0 0,6 8 0 0 0,-7-8 0 0 0,0 1 0 0 0,0-1 0 0 0,1 1 0 0 0,-1-1 0 0 0,1 1 0 0 0,-1-1 0 0 0,1 0 0 0 0,-1 0 0 0 0,1 0 0 0 0,0 0 0 0 0,0 0 0 0 0,0 0 0 0 0,-1 0 0 0 0,1-1 0 0 0,0 1 0 0 0,0-1 0 0 0,0 1 0 0 0,2-1 0 0 0,8 2 242 0 0,-10-2-190 0 0,1 1-1 0 0,-1 0 0 0 0,1-1 1 0 0,-1 0-1 0 0,1 0 1 0 0,0 1-1 0 0,-1-2 0 0 0,1 1 1 0 0,-1 0-1 0 0,1 0 1 0 0,-1-1-1 0 0,1 1 0 0 0,-1-1 1 0 0,1 0-1 0 0,-1 0 1 0 0,0 0-1 0 0,1 0 0 0 0,-1 0 1 0 0,0-1-1 0 0,0 1 1 0 0,0-1-1 0 0,0 1 0 0 0,1-2-51 0 0,41-46 340 0 0,-35 38-330 0 0,29-34-8 0 0,-35 42-1 0 0,0-1-1 0 0,0 0 0 0 0,-1 0 0 0 0,1 0 1 0 0,-1-1-1 0 0,14-17-16 0 0,-9 14-38 0 0,-4 4 33 0 0,0 0-1 0 0,1 0 1 0 0,0 0 0 0 0,0 1-1 0 0,0 0 1 0 0,0-1 0 0 0,1 1 0 0 0,-1 1-1 0 0,1-1 1 0 0,0 1 0 0 0,0-1-1 0 0,0 1 1 0 0,0 1 0 0 0,0-1-1 0 0,1 1 22 0 0,-2 0-52 0 0,-1 1-1 0 0,0 0 0 0 0,0 0 1 0 0,0 0-1 0 0,0 1 0 0 0,0-1 1 0 0,0 1-1 0 0,0 0 0 0 0,0-1 0 0 0,2 2 53 0 0,29 13-728 0 0,-33-15 739 0 0,12 8-11 0 0,-11-6 0 0 0,0-1 0 0 0,0 1 0 0 0,-1-1 0 0 0,1 1 0 0 0,0 0 0 0 0,-1-1 0 0 0,1 1 0 0 0,-1 0 0 0 0,1 0 0 0 0,-1 0 0 0 0,0 0 0 0 0,0 0 0 0 0,0 1 0 0 0,0-1 0 0 0,0 0 0 0 0,0 0 0 0 0,-1 1 0 0 0,1-1 0 0 0,-1 1 0 0 0,1 1 0 0 0,-1-3 19 0 0,0 1 0 0 0,1-1 0 0 0,-1 0 0 0 0,1 0 0 0 0,-1 1 0 0 0,1-1 0 0 0,0 0-1 0 0,0 0 1 0 0,-1 0 0 0 0,1 0 0 0 0,0 0 0 0 0,0 0 0 0 0,0 0 0 0 0,0 0 0 0 0,0-1-1 0 0,0 1 1 0 0,0 0 0 0 0,1 0 0 0 0,-1-1 0 0 0,0 1 0 0 0,1-1-19 0 0,-1 1 46 0 0,1 0 0 0 0,-1 0 0 0 0,1-1 0 0 0,-1 1 1 0 0,0 0-1 0 0,1 0 0 0 0,-1 0 0 0 0,0 0 0 0 0,0 1 0 0 0,0-1 0 0 0,0 0 1 0 0,0 0-1 0 0,0 1 0 0 0,0-1 0 0 0,0 1 0 0 0,0-1 0 0 0,-1 1 1 0 0,1-1-1 0 0,0 1-46 0 0,-1 0 36 0 0,0 0 1 0 0,1-1 0 0 0,-1 1 0 0 0,0 0-1 0 0,1 0 1 0 0,0-1 0 0 0,-1 1 0 0 0,1 0-1 0 0,0-1 1 0 0,0 1 0 0 0,0-1 0 0 0,0 1-1 0 0,0-1-36 0 0,0 0 17 0 0,1 5 97 0 0,-11-1-92 0 0,6-4 31 0 0,-11 3 405 0 0,12-5-86 0 0,1-3-287 0 0,1 4-66 0 0,0 0 1 0 0,-1 0-1 0 0,1-1 0 0 0,0 1 0 0 0,0 0 0 0 0,0-1 0 0 0,-1 1 0 0 0,1 0 1 0 0,0-1-1 0 0,0 1 0 0 0,0-1 0 0 0,0 1 0 0 0,0 0 0 0 0,0-1 0 0 0,0 1 0 0 0,0 0 1 0 0,0-1-1 0 0,0 1 0 0 0,0-1 0 0 0,0 1 0 0 0,0-1-19 0 0,-2-7 133 0 0,1 6-123 0 0,0 1 4 0 0,0 0 0 0 0,0 0 1 0 0,0 0-1 0 0,0-1 0 0 0,0 1 0 0 0,1 0 0 0 0,-1-1 0 0 0,0 1 0 0 0,1-1 0 0 0,-1 1 0 0 0,1-1 0 0 0,0 1 0 0 0,-1-1 0 0 0,1 1 0 0 0,0-1 0 0 0,0 1 0 0 0,0-1 0 0 0,0 1 0 0 0,0-1 0 0 0,0 1 0 0 0,0-1 0 0 0,1 1 0 0 0,-1-1 0 0 0,1 1 0 0 0,-1-1-14 0 0,1-1 12 0 0,-1 0-1 0 0,1 0 0 0 0,-1 1 1 0 0,1-1-1 0 0,-1 0 0 0 0,0 0 1 0 0,-1 0-1 0 0,1 0 0 0 0,0 0 0 0 0,-1-1-11 0 0,0 2-40 0 0,1-1 0 0 0,0 0 0 0 0,-1 1 0 0 0,1-1 0 0 0,0 0 0 0 0,0 0 0 0 0,1 1 0 0 0,-1-1 0 0 0,0 0 0 0 0,1 1-1 0 0,0-1 1 0 0,0-2 40 0 0,7-21-338 0 0,-8 23 295 0 0,1 0 0 0 0,-1 0 0 0 0,1 0-1 0 0,0 0 1 0 0,0 0 0 0 0,0 0 0 0 0,1 0 0 0 0,-1 0 0 0 0,1 0 0 0 0,-1 0 0 0 0,1 1 0 0 0,0-1 0 0 0,0 1 0 0 0,0-1-1 0 0,0 1 1 0 0,2-2 43 0 0,41-33-684 0 0,-40 33 556 0 0,0 1 1 0 0,0 0-1 0 0,0 0 0 0 0,1 1 0 0 0,-1 0 0 0 0,0-1 0 0 0,1 2 0 0 0,4-2 128 0 0,13-5-875 0 0,-18 7 549 0 0,-1 0 0 0 0,1 0-1 0 0,0 0 1 0 0,0 0 0 0 0,0 1 0 0 0,0 0 0 0 0,4 0 326 0 0,-2 0-857 0 0,9 0-5072 0 0</inkml:trace>
  <inkml:trace contextRef="#ctx0" brushRef="#br0" timeOffset="2081.443">2140 300 11376 0 0,'-8'-3'256'0'0,"7"2"34"0"0,1 1 21 0 0,-1 0-35 0 0,-3 0-99 0 0,4 1-147 0 0,-1-1 0 0 0,1 0 0 0 0,0 0 0 0 0,0 0 0 0 0,0 1 0 0 0,0-1 0 0 0,0 0 0 0 0,0 0 0 0 0,0 0 0 0 0,-1 1 0 0 0,1-1 0 0 0,0 0 0 0 0,0 0 0 0 0,0 1 0 0 0,0-1 0 0 0,0 0 0 0 0,0 0 0 0 0,0 1 0 0 0,0-1 0 0 0,0 0 0 0 0,0 0 0 0 0,0 1 0 0 0,0-1-1 0 0,1 0 1 0 0,-1 0 0 0 0,0 1 0 0 0,0-1 0 0 0,0 0 0 0 0,0 0 0 0 0,0 1 0 0 0,0-1 0 0 0,0 0 0 0 0,1 0 0 0 0,-1 0 0 0 0,0 1-30 0 0,5 8 530 0 0,-4-8-491 0 0,-1 0 0 0 0,1 0 1 0 0,0 0-1 0 0,0 1 0 0 0,-1-1 0 0 0,1 0 1 0 0,-1 1-1 0 0,1-1 0 0 0,-1 0 0 0 0,0 1 1 0 0,0-1-1 0 0,1 1 0 0 0,-1-1 0 0 0,0 1 0 0 0,0-1 1 0 0,0 0-1 0 0,0 1 0 0 0,-1-1 0 0 0,1 1 1 0 0,0-1-1 0 0,-1 0 0 0 0,1 1 0 0 0,-1-1-39 0 0,1 1 19 0 0,-1 0 0 0 0,1 0-1 0 0,-1-1 1 0 0,1 1 0 0 0,0 0-1 0 0,0 0 1 0 0,0 0 0 0 0,0 0-1 0 0,0-1 1 0 0,0 1 0 0 0,1 0 0 0 0,-1 1-19 0 0,5 8 270 0 0,-4-9-178 0 0,-1 0 0 0 0,1 0 0 0 0,0 1 1 0 0,0-1-1 0 0,-1 0 0 0 0,0 0 0 0 0,1 0 0 0 0,-1 1 0 0 0,0-1 0 0 0,0 0 0 0 0,0 0 0 0 0,0 1-92 0 0,0-1 84 0 0,0 0-1 0 0,0 1 1 0 0,0-1-1 0 0,0 0 0 0 0,1 1 1 0 0,-1-1-1 0 0,1 0 1 0 0,0 0-1 0 0,-1 0 0 0 0,1 0 1 0 0,1 2-84 0 0,-1-2 64 0 0,0 0 1 0 0,0 0 0 0 0,0 0-1 0 0,0 0 1 0 0,-1 0 0 0 0,1 0-1 0 0,-1 0 1 0 0,0 0 0 0 0,1 0-1 0 0,-1 0 1 0 0,0 0 0 0 0,0 0-1 0 0,0 0 1 0 0,-1 0 0 0 0,1 0-1 0 0,-1 1-64 0 0,0 0 70 0 0,0 1-1 0 0,0-1 0 0 0,1 0 0 0 0,-1 0 0 0 0,1 0 0 0 0,-1 0 0 0 0,1 0 0 0 0,0 1 0 0 0,0-1 0 0 0,0 0 0 0 0,1 0 1 0 0,-1 0-1 0 0,1 1 0 0 0,0-1 0 0 0,0 0 0 0 0,0 0 0 0 0,1 2-69 0 0,0-1 65 0 0,0 0 0 0 0,0 0 0 0 0,0 0 0 0 0,-1 0 0 0 0,1 1 0 0 0,-1-1 0 0 0,0 1-1 0 0,0-1 1 0 0,-1 1 0 0 0,1-1 0 0 0,-1 1 0 0 0,0-1 0 0 0,0 3-65 0 0,0 0 53 0 0,0 0 0 0 0,1 0 0 0 0,0 0 0 0 0,0-1 0 0 0,1 1 0 0 0,-1 0 0 0 0,2-1 0 0 0,-1 1-53 0 0,6 18 181 0 0,-6-18-127 0 0,0 1-32 0 0,1 1-1 0 0,-1-1 1 0 0,-1 1-1 0 0,1 0 1 0 0,-1 0 0 0 0,-1 0-1 0 0,0 0 1 0 0,0 0-1 0 0,-2 8-21 0 0,2-4-66 0 0,1-11 66 0 0,-1-1-1 0 0,0 1 1 0 0,0-1 0 0 0,0 1 0 0 0,0-1-1 0 0,0 0 1 0 0,0 1 0 0 0,0-1 0 0 0,0 1-1 0 0,0-1 1 0 0,-1 1 0 0 0,1-1 0 0 0,-1 1 0 0 0,1-1-1 0 0,-1 0 1 0 0,1 1 0 0 0,-1-1 0 0 0,0 0-1 0 0,0 1 1 0 0,0-1 0 0 0,0 0 0 0 0,0 0-1 0 0,-1 1 1 0 0,2-2-35 0 0,0 1-1 0 0,0-1 0 0 0,-1 0 1 0 0,1 0-1 0 0,0 1 0 0 0,-1-1 0 0 0,1 0 1 0 0,-1 0-1 0 0,1 0 0 0 0,0 0 1 0 0,-1 1-1 0 0,1-1 0 0 0,-1 0 1 0 0,1 0-1 0 0,0 0 0 0 0,-1 0 0 0 0,1 0 1 0 0,-1 0-1 0 0,1 0 0 0 0,-1 0 1 0 0,1 0-1 0 0,0 0 0 0 0,-1 0 0 0 0,1 0 1 0 0,-1 0-1 0 0,1-1 0 0 0,0 1 1 0 0,-1 0-1 0 0,1 0 0 0 0,-1 0 1 0 0,1-1-1 0 0,0 1 0 0 0,-1 0 0 0 0,1 0 1 0 0,0-1-1 0 0,-1 1 36 0 0,1 0-149 0 0,-1-1-1 0 0,1 1 1 0 0,-1 0-1 0 0,1-1 1 0 0,-1 1-1 0 0,1 0 1 0 0,-1-1 0 0 0,1 1-1 0 0,0-1 1 0 0,-1 1-1 0 0,1-1 1 0 0,0 1-1 0 0,-1-1 1 0 0,1 1 0 0 0,0-1-1 0 0,-1 1 1 0 0,1-1-1 0 0,0 0 1 0 0,0 1-1 0 0,0-1 1 0 0,0 1 0 0 0,0-1-1 0 0,0 0 1 0 0,0 1-1 0 0,0-1 1 0 0,0 0 149 0 0,-2-10-6141 0 0</inkml:trace>
  <inkml:trace contextRef="#ctx0" brushRef="#br0" timeOffset="2393.865">2231 314 10104 0 0,'4'-2'126'0'0,"0"1"0"0"0,1 0 0 0 0,-1 0 0 0 0,0 0 0 0 0,1 1 0 0 0,-1 0 0 0 0,1-1 1 0 0,-1 1-1 0 0,1 1 0 0 0,-1-1 0 0 0,1 1 0 0 0,-1 0 0 0 0,0 0 0 0 0,1 0 0 0 0,-1 0 0 0 0,0 1 0 0 0,0 0 1 0 0,0 0-1 0 0,0 0 0 0 0,0 0 0 0 0,3 3-126 0 0,-1 0 334 0 0,0 0 0 0 0,-1 0 0 0 0,1 0 0 0 0,-1 1 0 0 0,0 0 0 0 0,-1 0 0 0 0,1 0 0 0 0,-1 0 0 0 0,0 1 0 0 0,-1 0 0 0 0,1 0-1 0 0,0 4-333 0 0,-2-3 434 0 0,0 0 0 0 0,-1 0 0 0 0,0 0 0 0 0,-1 0-1 0 0,0 1 1 0 0,0 1-434 0 0,0-2 469 0 0,-1-7-426 0 0,1 0-1 0 0,0 0 0 0 0,0-1 0 0 0,-1 1 1 0 0,1 0-1 0 0,-1 0 0 0 0,1 0 1 0 0,0 0-1 0 0,-1-1 0 0 0,0 1 0 0 0,1 0 1 0 0,-1 0-1 0 0,1-1 0 0 0,-1 1 1 0 0,0 0-1 0 0,0-1 0 0 0,1 1 0 0 0,-1-1 1 0 0,0 1-1 0 0,0-1 0 0 0,0 1 0 0 0,0-1 1 0 0,0 0-43 0 0,-10 9 529 0 0,9-6-445 0 0,0-1 1 0 0,0 1 0 0 0,0 0-1 0 0,-1-1 1 0 0,1 1-1 0 0,-1-1 1 0 0,1 0 0 0 0,-1 0-1 0 0,0 0 1 0 0,0 0-1 0 0,0 0 1 0 0,0-1 0 0 0,0 1-85 0 0,-9 3 89 0 0,-1 0 1 0 0,0 0 0 0 0,0-2 0 0 0,-1 1 0 0 0,1-2 0 0 0,-1 1-1 0 0,-11-1-89 0 0,17-2-175 0 0,-1 0-1 0 0,0 0 1 0 0,1-1-1 0 0,-1 0 0 0 0,1 0 1 0 0,-1-1-1 0 0,1 0 0 0 0,0-1 1 0 0,-1 0-1 0 0,1 0 1 0 0,1-1-1 0 0,-8-3 176 0 0,-13-17-1691 0 0,27 24 1636 0 0,1 0 0 0 0,0 0-1 0 0,-1-1 1 0 0,1 1 0 0 0,0 0-1 0 0,-1 0 1 0 0,1-1 0 0 0,0 1-1 0 0,-1 0 1 0 0,1-1 0 0 0,0 1-1 0 0,0 0 1 0 0,-1-1 0 0 0,1 1-1 0 0,0 0 1 0 0,0-1 0 0 0,0 1-1 0 0,0 0 1 0 0,-1-1 0 0 0,1 1-1 0 0,0-1 1 0 0,0 1 0 0 0,0 0-1 0 0,0-1 1 0 0,0 1 0 0 0,0-1-1 0 0,0 1 57 0 0,0-1-164 0 0,0 0 1 0 0,0 0 0 0 0,0 0 0 0 0,0 1 0 0 0,0-1 0 0 0,-1 0 0 0 0,1 0 0 0 0,0 1 0 0 0,-1-1 0 0 0,1 0 0 0 0,0 0-1 0 0,-1 1 1 0 0,1-1 0 0 0,-1 0 0 0 0,0 0 162 0 0,-11-17-1789 0 0,12 17 1669 0 0,-1 0-1 0 0,1 0 1 0 0,0 0 0 0 0,0 0-1 0 0,0 0 1 0 0,0 0-1 0 0,0 0 1 0 0,0 0 0 0 0,0 0-1 0 0,0 0 1 0 0,0 0 0 0 0,0 1-1 0 0,0-1 1 0 0,0 0 0 0 0,1-1 120 0 0</inkml:trace>
  <inkml:trace contextRef="#ctx0" brushRef="#br0" timeOffset="2811.65">2533 152 13648 0 0,'-10'-2'244'0'0,"-15"0"750"0"0,43 14-280 0 0,-17-11-692 0 0,-1-1 1 0 0,0 1 0 0 0,0-1-1 0 0,0 1 1 0 0,0-1 0 0 0,0 1 0 0 0,0-1-1 0 0,0 1 1 0 0,0-1 0 0 0,-1 0 0 0 0,1 1-1 0 0,0-1 1 0 0,0 1 0 0 0,0-1 0 0 0,0 1-1 0 0,0-1 1 0 0,-1 0 0 0 0,1 1 0 0 0,0-1-1 0 0,0 1 1 0 0,-1-1 0 0 0,1 0 0 0 0,0 1-1 0 0,-1-1 1 0 0,1 0 0 0 0,0 0-1 0 0,-1 1 1 0 0,1-1 0 0 0,-1 0 0 0 0,1 1-23 0 0,-5 5 1321 0 0,6-4-1199 0 0,0-1 0 0 0,0 1 0 0 0,-1 0 0 0 0,1-1-1 0 0,0 1 1 0 0,-1 0 0 0 0,0 0 0 0 0,1 0-1 0 0,-1 0 1 0 0,0-1 0 0 0,0 1 0 0 0,0 0 0 0 0,0 0-1 0 0,0 0 1 0 0,-1 0 0 0 0,1 0 0 0 0,0-1-1 0 0,-1 1 1 0 0,0 0 0 0 0,0 1-122 0 0,0-1 76 0 0,1 0 1 0 0,-1 0-1 0 0,1 1 1 0 0,-1-1-1 0 0,1 0 1 0 0,0 1-1 0 0,-1-1 0 0 0,1 1 1 0 0,0-1-1 0 0,1 0 1 0 0,-1 1-1 0 0,0-1 0 0 0,1 0 1 0 0,-1 1-1 0 0,1-1 1 0 0,0 0-1 0 0,0 1-76 0 0,0 0 58 0 0,1-1 0 0 0,-1 1 0 0 0,0 0 1 0 0,0-1-1 0 0,-1 1 0 0 0,1 0 0 0 0,-1 0 0 0 0,1 0 0 0 0,-1-1 0 0 0,0 1 1 0 0,0 0-1 0 0,0 0 0 0 0,0 0 0 0 0,-1 0 0 0 0,1 0 0 0 0,-1-1 0 0 0,0 1 0 0 0,1 0 1 0 0,-2 2-59 0 0,-1 4 124 0 0,2-5-54 0 0,0 0-1 0 0,1 0 0 0 0,-1 0 1 0 0,1 1-1 0 0,0-1 0 0 0,0 0 1 0 0,1 0-1 0 0,-1 0 1 0 0,1 0-1 0 0,0 1 0 0 0,0-1-69 0 0,3 7 43 0 0,0 0-1 0 0,0-1 0 0 0,3 4-42 0 0,-4-8 89 0 0,1 1 0 0 0,-1 0-1 0 0,-1 0 1 0 0,1 0 0 0 0,-1 0-1 0 0,0 0 1 0 0,-1 0 0 0 0,0 1-1 0 0,0 3-88 0 0,-1-9 21 0 0,0 0 0 0 0,-1 1-1 0 0,1-1 1 0 0,-1 0 0 0 0,1 0 0 0 0,-1 0-1 0 0,0 1 1 0 0,0-1 0 0 0,0 0-1 0 0,0 0 1 0 0,-1-1 0 0 0,1 1 0 0 0,-1 0-21 0 0,1 0 9 0 0,0-1 1 0 0,0 0 0 0 0,0 1-1 0 0,0-1 1 0 0,0 1 0 0 0,0-1-1 0 0,0 1 1 0 0,1 0 0 0 0,-1-1 0 0 0,1 1-1 0 0,-1 0 1 0 0,1-1 0 0 0,-1 1-1 0 0,1 0 1 0 0,0 0 0 0 0,0-1 0 0 0,0 1-1 0 0,0 0 1 0 0,0 0 0 0 0,0-1-1 0 0,1 1 1 0 0,-1 0 0 0 0,0-1 0 0 0,1 1-1 0 0,-1 0-9 0 0,12 19-236 0 0,-10-17-549 0 0,-6-4 1260 0 0,-3 0-851 0 0,7 0-307 0 0,0 0-48 0 0</inkml:trace>
  <inkml:trace contextRef="#ctx0" brushRef="#br0" timeOffset="3174.06">2359 327 11976 0 0,'-1'0'839'0'0,"4"1"-421"0"0,14-1-273 0 0,23-1 1373 0 0,-23-4-120 0 0,65-4-74 0 0,9-4-1324 0 0,-69 10 113 0 0,0 1-1 0 0,0 1 0 0 0,1 1-112 0 0,-21 0-244 0 0,-2 0 22 0 0,0 0 100 0 0,0 0 26 0 0,1 8-10 0 0,0-7 191 0 0,0 1 0 0 0,-1-1 0 0 0,1 0 1 0 0,0 1-1 0 0,1-1 0 0 0,-1 0 0 0 0,0 0 0 0 0,0 1 0 0 0,0-1 1 0 0,1 0-86 0 0,-1-1 67 0 0,0 1 0 0 0,-1-1 0 0 0,1 1 0 0 0,0 0 0 0 0,-1-1 0 0 0,1 1 0 0 0,-1-1 0 0 0,1 1 0 0 0,-1 0 0 0 0,1 0 0 0 0,-1-1 0 0 0,0 1 0 0 0,1 0-67 0 0,-1 0-3 0 0,0 0-1 0 0,0 0 1 0 0,0-1 0 0 0,0 1-1 0 0,-1 0 1 0 0,1-1 0 0 0,0 1-1 0 0,0-1 1 0 0,-1 1 0 0 0,1 0-1 0 0,0-1 1 0 0,-1 1 0 0 0,1-1-1 0 0,-1 1 1 0 0,1-1 0 0 0,-1 1-1 0 0,1-1 1 0 0,-1 1 0 0 0,1-1-1 0 0,-1 1 1 0 0,1-1 0 0 0,-1 0-1 0 0,1 1 4 0 0,-1-1-7 0 0,0 1-1 0 0,0-1 0 0 0,0 1 0 0 0,1 0 0 0 0,-1-1 1 0 0,1 1-1 0 0,-1 0 0 0 0,0 0 0 0 0,1-1 0 0 0,-1 1 0 0 0,1 0 1 0 0,-1 0-1 0 0,1 0 0 0 0,0 0 0 0 0,-1-1 0 0 0,1 1 1 0 0,0 0-1 0 0,0 0 0 0 0,0 0 0 0 0,-1 0 0 0 0,1 0 0 0 0,0 0 1 0 0,0 0-1 0 0,0 0 0 0 0,0 0 0 0 0,1 0 0 0 0,-1 0 1 0 0,0-1-1 0 0,0 1 0 0 0,1 1 8 0 0,0 1 114 0 0,1 0 0 0 0,0 0-1 0 0,0 0 1 0 0,0 0 0 0 0,0-1 0 0 0,0 1 0 0 0,2 0-114 0 0,7 11 528 0 0,-11-14-491 0 0,0 1 1 0 0,0-1-1 0 0,0 1 0 0 0,0 0 0 0 0,0-1 0 0 0,0 1 1 0 0,1-1-1 0 0,-1 1 0 0 0,0-1 0 0 0,0 1 1 0 0,-1 0-1 0 0,1-1 0 0 0,0 1 0 0 0,0-1 0 0 0,0 1 1 0 0,0-1-1 0 0,0 1 0 0 0,-1-1 0 0 0,1 1 1 0 0,0-1-1 0 0,0 1 0 0 0,-1-1 0 0 0,1 1 0 0 0,0-1 1 0 0,-1 1-1 0 0,1-1 0 0 0,-1 0 0 0 0,1 1 1 0 0,-1-1-38 0 0,1 1 34 0 0,-1-1 0 0 0,1 0 0 0 0,0 1 0 0 0,-1-1 0 0 0,1 1 0 0 0,-1-1 0 0 0,1 1 0 0 0,0-1 0 0 0,-1 1 0 0 0,1 0 0 0 0,0-1 0 0 0,0 1 0 0 0,-1-1 0 0 0,1 1 0 0 0,0 0 0 0 0,0-1 0 0 0,0 1 0 0 0,0 0 0 0 0,0-1 1 0 0,0 1-1 0 0,0-1 0 0 0,0 1 0 0 0,0 0 0 0 0,0-1 0 0 0,0 1 0 0 0,0 0 0 0 0,0-1 0 0 0,1 1 0 0 0,-1-1 0 0 0,0 1 0 0 0,0 0 0 0 0,1-1 0 0 0,-1 1 0 0 0,0-1 0 0 0,1 1 0 0 0,-1 0-34 0 0,18 14 563 0 0,-14-13-452 0 0,-1 1 1 0 0,1 0-1 0 0,-1 0 1 0 0,0 0-1 0 0,3 3-111 0 0,-4-3 69 0 0,0 1-57 0 0,1 0-1 0 0,1 0 1 0 0,-1-1 0 0 0,0 1 0 0 0,1-1-1 0 0,-1 1 1 0 0,3 0-12 0 0,-5-4-137 0 0,-1 0-70 0 0,0 0-1002 0 0,-1-1-4145 0 0,-2-6-1769 0 0</inkml:trace>
  <inkml:trace contextRef="#ctx0" brushRef="#br0" timeOffset="3449.835">2827 166 6072 0 0,'12'0'128'0'0,"-12"0"32"0"0,0 0 8 0 0,0 0 8 0 0,6 6-176 0 0,-2-3 0 0 0</inkml:trace>
  <inkml:trace contextRef="#ctx0" brushRef="#br0" timeOffset="3967.597">3167 255 9672 0 0,'-44'5'748'0'0,"41"-4"-671"0"0,-1 0 1 0 0,0 0-1 0 0,1 0 1 0 0,-1 0-1 0 0,1 0 1 0 0,-1 1-1 0 0,1-1 1 0 0,0 1-1 0 0,-3 2-77 0 0,-3 1 572 0 0,-46 34 3433 0 0,42-32-3662 0 0,10-6-210 0 0,-1 1 0 0 0,0 0 0 0 0,1 0 0 0 0,0 0 0 0 0,-1 0 0 0 0,1 0 0 0 0,0 1 0 0 0,0-1 0 0 0,1 1 0 0 0,-1 0 0 0 0,0 0 0 0 0,1 0 0 0 0,-1 2-133 0 0,-12 12 708 0 0,13-17-669 0 0,1 1 0 0 0,0 0 0 0 0,0 0 0 0 0,0 0 0 0 0,0 0 0 0 0,0 0 0 0 0,0 1 0 0 0,0-1 0 0 0,0 0 0 0 0,1 0 0 0 0,-1 1 0 0 0,0-1 0 0 0,1 0 0 0 0,-1 1 0 0 0,1-1 0 0 0,-1 1 0 0 0,1-1 0 0 0,-1 1 0 0 0,1-1 0 0 0,0 1-1 0 0,0-1 1 0 0,0 2-39 0 0,0-2 3 0 0,0 0 0 0 0,0 0 0 0 0,0 0-1 0 0,0 0 1 0 0,-1 0 0 0 0,1 0-1 0 0,0 0 1 0 0,0-1 0 0 0,-1 1 0 0 0,1 0-1 0 0,-1 0 1 0 0,1 0 0 0 0,-1 0 0 0 0,1 0-1 0 0,-1-1 1 0 0,1 1 0 0 0,-1 0-1 0 0,0 0-2 0 0,0-1 12 0 0,1 1-1 0 0,-1-1 0 0 0,1 1 0 0 0,0-1 1 0 0,-1 1-1 0 0,1-1 0 0 0,-1 1 0 0 0,1-1 1 0 0,0 1-1 0 0,-1 0 0 0 0,1-1 1 0 0,0 1-1 0 0,0 0 0 0 0,-1-1 0 0 0,1 1 1 0 0,0 0-1 0 0,0-1 0 0 0,0 1 0 0 0,0 0 1 0 0,0-1-1 0 0,0 1 0 0 0,0 0 0 0 0,0-1 1 0 0,0 1-1 0 0,0 0 0 0 0,0-1 0 0 0,1 1 1 0 0,-1 0-1 0 0,0-1 0 0 0,0 1 1 0 0,1 0-1 0 0,-1-1-11 0 0,1 1 29 0 0,-1-1 1 0 0,0 1-1 0 0,1-1 1 0 0,-1 1 0 0 0,0-1-1 0 0,1 1 1 0 0,-1 0-1 0 0,0-1 1 0 0,1 1-1 0 0,-1-1 1 0 0,0 1 0 0 0,0-1-1 0 0,0 1 1 0 0,0 0-1 0 0,0-1 1 0 0,0 1-1 0 0,0 0 1 0 0,0-1 0 0 0,0 1-1 0 0,0-1 1 0 0,0 1-1 0 0,0 0 1 0 0,0-1-1 0 0,0 1 1 0 0,-1-1 0 0 0,1 1-1 0 0,0 0 1 0 0,0-1-1 0 0,-1 1 1 0 0,1-1-1 0 0,0 1 1 0 0,-1-1 0 0 0,1 1-1 0 0,0-1 1 0 0,-1 1-1 0 0,1-1 1 0 0,-1 0-1 0 0,0 1-29 0 0,-3 4 65 0 0,4-5-60 0 0,0 0 0 0 0,0 0 0 0 0,0 0-1 0 0,0 1 1 0 0,0-1 0 0 0,0 0 0 0 0,-1 0 0 0 0,1 1 0 0 0,0-1 0 0 0,0 0 0 0 0,0 0 0 0 0,0 1 0 0 0,0-1 0 0 0,0 0 0 0 0,0 1 0 0 0,0-1 0 0 0,0 0 0 0 0,0 0 0 0 0,0 1-1 0 0,0-1 1 0 0,0 0 0 0 0,0 0 0 0 0,1 1 0 0 0,-1-1 0 0 0,0 0 0 0 0,0 0 0 0 0,0 1 0 0 0,0-1 0 0 0,0 0 0 0 0,1 0 0 0 0,-1 0 0 0 0,0 1 0 0 0,0-1 0 0 0,0 0 0 0 0,0 0-1 0 0,1 0 1 0 0,-1 0 0 0 0,0 1 0 0 0,0-1 0 0 0,1 0 0 0 0,-1 0 0 0 0,0 0 0 0 0,0 0 0 0 0,1 0-5 0 0,9 4 237 0 0,-9-4-173 0 0,-1 0 0 0 0,0 0 0 0 0,0 0 0 0 0,3-1 0 0 0,2 0-34 0 0,-3 0-19 0 0,-1 1 1 0 0,1-1 0 0 0,0 0-1 0 0,0 0 1 0 0,0 0-1 0 0,-1 1 1 0 0,1-2 0 0 0,-1 1-1 0 0,1 0 1 0 0,-1 0 0 0 0,1 0-1 0 0,-1-1 1 0 0,1 1-1 0 0,0-2-11 0 0,-2 3 4 0 0,1-1-1 0 0,0 0 1 0 0,-1 1-1 0 0,1-1 0 0 0,0 0 1 0 0,0 1-1 0 0,0-1 1 0 0,-1 1-1 0 0,1 0 0 0 0,0-1 1 0 0,0 1-1 0 0,0 0 1 0 0,0-1-1 0 0,0 1 0 0 0,0 0 1 0 0,0 0-1 0 0,0 0 1 0 0,0 0-1 0 0,0 0-3 0 0,-1 0 0 0 0,1 0 0 0 0,0 0 0 0 0,0 0 0 0 0,-1 0 0 0 0,1 0 0 0 0,0-1 0 0 0,-1 1 0 0 0,1 0 0 0 0,0 0 0 0 0,0 0 0 0 0,-1-1 0 0 0,1 1 0 0 0,-1 0 0 0 0,1-1 0 0 0,0 1 0 0 0,-1-1 0 0 0,1 1 0 0 0,-1-1-1 0 0,1 1 1 0 0,-1-1 0 0 0,1 1 0 0 0,-1-1 0 0 0,1 1 0 0 0,-1-1 0 0 0,1 0 0 0 0,-1 1 0 0 0,1-7 0 0 0,-1 7 0 0 0,0-1-1 0 0,0 1 0 0 0,0-1 1 0 0,0 0-1 0 0,1 1 0 0 0,-1-1 1 0 0,0 1-1 0 0,0-1 0 0 0,0 1 1 0 0,1-1-1 0 0,-1 1 0 0 0,0-1 1 0 0,0 1-1 0 0,1-1 0 0 0,-1 1 1 0 0,0-1-1 0 0,1 1 0 0 0,-1 0 1 0 0,1-1-1 0 0,0 1 1 0 0,20-16-137 0 0,-18 14 109 0 0,1 0 0 0 0,-1-1 0 0 0,1 1-1 0 0,-1-1 1 0 0,0 0 0 0 0,0 0 0 0 0,-1 0 0 0 0,1 0 0 0 0,0 0-1 0 0,1-4 29 0 0,-3 6 0 0 0,-1-1 0 0 0,1 1 0 0 0,0 0 0 0 0,0 0 0 0 0,0 0 0 0 0,0 0 0 0 0,0 0 0 0 0,0 0 0 0 0,0 0 0 0 0,0 1 0 0 0,0-1 0 0 0,0 0 0 0 0,0 1 0 0 0,1-1 0 0 0,-1 0 0 0 0,0 1 0 0 0,1-1 0 0 0,1 0 0 0 0,0 0 0 0 0,0-1 0 0 0,0 0 0 0 0,0 1 0 0 0,0-1 0 0 0,-1 0 0 0 0,1-1 0 0 0,1 1-10 0 0,-1 1-1 0 0,0-1 0 0 0,0 1 0 0 0,0 0 0 0 0,1 0 0 0 0,-1 0 1 0 0,0 1-1 0 0,1-1 0 0 0,-1 1 0 0 0,1 0 0 0 0,-1 0 1 0 0,1 0-1 0 0,-1 0 0 0 0,2 0 11 0 0,3 1-57 0 0,-6-1 41 0 0,1 0-1 0 0,-1 0 1 0 0,0 0-1 0 0,1 1 1 0 0,-1-1-1 0 0,0 1 1 0 0,1 0-1 0 0,-1 0 1 0 0,0-1 0 0 0,0 2 16 0 0,6 1 26 0 0,-3-2-20 0 0,-1 1 0 0 0,0 0 0 0 0,0 0 0 0 0,1 0 0 0 0,-1 0 0 0 0,0 1 0 0 0,-1 0 0 0 0,1-1 0 0 0,0 1 0 0 0,-1 1 0 0 0,0-1 0 0 0,0 1 0 0 0,0-1 0 0 0,0 1 0 0 0,0 0 0 0 0,-1 0 0 0 0,1 1-6 0 0,2 5 32 0 0,0 0-1 0 0,-1 0 0 0 0,-1 0 1 0 0,0 0-1 0 0,0 1 0 0 0,1 10-31 0 0,-7 5 46 0 0,3-25 186 0 0,0-1 68 0 0,0 0 10 0 0,0 0-34 0 0,0 0-149 0 0,-6-8 18 0 0,4 3-240 0 0,0 1 0 0 0,1-1 0 0 0,-1 0 0 0 0,1 0 0 0 0,0 0 0 0 0,0 0 0 0 0,1 0 0 0 0,-1 0 0 0 0,1 0 0 0 0,1-1 0 0 0,-1 1 0 0 0,0 0 0 0 0,1 0 0 0 0,0 0 0 0 0,1 0 95 0 0,1-6-190 0 0,0 0 1 0 0,2 0 0 0 0,-1 0 0 0 0,1 0-1 0 0,6-9 190 0 0,-4 9-92 0 0,-3 4-47 0 0,0-1 0 0 0,1 1 0 0 0,0 0 0 0 0,0 0 1 0 0,5-4 138 0 0,-9 10-10 0 0,1 0 0 0 0,-1-1 0 0 0,1 1 1 0 0,-1 0-1 0 0,1 0 0 0 0,0 0 0 0 0,0 0 1 0 0,-1 0-1 0 0,1 0 0 0 0,0 0 0 0 0,0 1 1 0 0,0-1-1 0 0,0 1 0 0 0,0-1 1 0 0,0 1-1 0 0,0 0 0 0 0,0 0 0 0 0,0 0 1 0 0,0 0-1 0 0,0 0 0 0 0,0 0 0 0 0,0 1 1 0 0,0-1-1 0 0,0 1 0 0 0,0-1 0 0 0,1 1 10 0 0,16 6 20 0 0,42 17 296 0 0,-55-20-178 0 0,1 1-1 0 0,0 0 0 0 0,-1 0 1 0 0,0 1-1 0 0,0-1 0 0 0,-1 1 1 0 0,0 1-1 0 0,0-1 0 0 0,0 1 1 0 0,-1 0-1 0 0,0 0 0 0 0,2 4-137 0 0,-3 6 0 0 0,-3-15 0 0 0,0 0 0 0 0,1-1 0 0 0,-1 1 0 0 0,0 0 0 0 0,0 0 0 0 0,1-1 0 0 0,-1 1 0 0 0,1 0 0 0 0,0 0 0 0 0,2 4 0 0 0,0 0 0 0 0,0 1 0 0 0,0 0 0 0 0,0 2 0 0 0,-2-2 0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9:2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50 10680 0 0,'0'0'489'0'0,"0"0"-8"0"0,-14-6-221 0 0,3 4-133 0 0,-9 1 4288 0 0,14 1-467 0 0,23 1-3253 0 0,-10-2-432 0 0,0 1 0 0 0,-1-1 1 0 0,1-1-1 0 0,6-1-263 0 0,19-4 59 0 0,3 3-16 0 0,0 0 338 0 0,27 0-381 0 0,63 0 64 0 0,-120 4-59 0 0,-2 0 2 0 0,0 0 0 0 0,0 0 0 0 0,0 0 0 0 0,0 0 0 0 0,0-1 0 0 0,0 0 0 0 0,-1 1 0 0 0,1-1 0 0 0,0 0 0 0 0,2-1-7 0 0,0-1 53 0 0,-3 3 11 0 0,2 0 6 0 0,-2 0 15 0 0,5 0 48 0 0,6-2 627 0 0,-12 1-994 0 0,-1 1-20 0 0,8 0-4 0 0,-6 0-4064 0 0,-2 0 3022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9:31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6 13160 0 0,'0'0'597'0'0,"0"0"-8"0"0,1-1-375 0 0,0-3-120 0 0,0 3 269 0 0,-1 1 110 0 0,0 0 21 0 0,0 0-8 0 0,0 0-39 0 0,0 0-21 0 0,0 0-2 0 0,10 9 848 0 0,-8-7-1180 0 0,-1 0-1 0 0,0 1 0 0 0,1-1 0 0 0,-1 0 0 0 0,0 1 0 0 0,0 0 0 0 0,0-1 0 0 0,0 1 0 0 0,-1 0 0 0 0,1-1 1 0 0,-1 1-1 0 0,0 0 0 0 0,0-1 0 0 0,1 1 0 0 0,-2 0 0 0 0,1 0-91 0 0,0 2 108 0 0,0 0 1 0 0,1 0-1 0 0,-1-1 1 0 0,1 1-1 0 0,1 1-108 0 0,4 19 336 0 0,-1 1 0 0 0,-1-1 0 0 0,0 16-336 0 0,4 22 107 0 0,-6-51-94 0 0,0 0 1 0 0,-1 0-1 0 0,-1 1 0 0 0,0-1 1 0 0,0 0-1 0 0,-1 0 0 0 0,-3 11-13 0 0,3-1 10 0 0,1-19-235 0 0,0 0 1 0 0,0 1 0 0 0,-1-1 0 0 0,1 0-1 0 0,-1 0 1 0 0,1 1 0 0 0,-1-1-1 0 0,0 0 1 0 0,-1 1 224 0 0,2-3-237 0 0,0 0 1 0 0,-1 0-1 0 0,1 0 1 0 0,-1 0-1 0 0,1 0 0 0 0,-1 0 1 0 0,1 0-1 0 0,-1-1 0 0 0,0 1 1 0 0,1 0-1 0 0,-1 0 0 0 0,0 0 1 0 0,0-1-1 0 0,1 1 0 0 0,-1 0 1 0 0,0-1-1 0 0,0 1 1 0 0,0-1-1 0 0,0 1 0 0 0,0-1 1 0 0,0 1-1 0 0,0-1 0 0 0,0 0 1 0 0,0 1-1 0 0,0-1 0 0 0,0 0 1 0 0,0 0-1 0 0,0 0 1 0 0,-1 0 236 0 0,-1 0-2176 0 0</inkml:trace>
  <inkml:trace contextRef="#ctx0" brushRef="#br0" timeOffset="285.455">17 255 2760 0 0,'-13'-5'125'0'0,"10"4"461"0"0,3 1 1845 0 0,0 0 805 0 0,0 0 164 0 0,0 0-420 0 0,18-10-1525 0 0,-6 5-1222 0 0,0 0 1 0 0,0 0-1 0 0,1 2 1 0 0,12-3-234 0 0,20-6 260 0 0,26-13-2293 0 0,55-28 2033 0 0,-114 47-4013 0 0,0 1-1212 0 0</inkml:trace>
  <inkml:trace contextRef="#ctx0" brushRef="#br0" timeOffset="873.484">444 3 11544 0 0,'-6'0'1046'0'0,"0"0"-736"0"0,5 19 2871 0 0,3 38 1211 0 0,4 12-4392 0 0,-1-12 1590 0 0,-2 12-1590 0 0,-3-17 526 0 0,-5 32-526 0 0,4-70 74 0 0,1-13-32 0 0,0-1-97 0 0,0 0-45 0 0,0 0-11 0 0,0 0-30 0 0,0-2-123 0 0,0-6 67 0 0,0 1 1 0 0,1 0-1 0 0,0 0 0 0 0,0 0 0 0 0,0 0 1 0 0,1 0-1 0 0,0 0 0 0 0,0 1 0 0 0,3-7 197 0 0,-3 10-61 0 0,-1 0-1 0 0,0 0 1 0 0,0 0-1 0 0,-1 0 0 0 0,1 0 1 0 0,-1 0-1 0 0,1-2 62 0 0,-1 2-42 0 0,0 0-1 0 0,1 0 1 0 0,-1 0-1 0 0,1 0 1 0 0,0 1-1 0 0,0-1 1 0 0,0 0-1 0 0,0 1 1 0 0,0-1-1 0 0,1-2 43 0 0,9-11-194 0 0,-7 9 122 0 0,0 1 1 0 0,0-1-1 0 0,1 1 0 0 0,0 0 1 0 0,0 0-1 0 0,1 0 0 0 0,0 0 72 0 0,10-3 20 0 0,-9 9 35 0 0,-4 1-18 0 0,-1-1 109 0 0,-1 1-100 0 0,1 0 1 0 0,-1 1-1 0 0,1-1 0 0 0,-1 0 1 0 0,1 0-1 0 0,0 0 1 0 0,-1 0-1 0 0,1 0 0 0 0,0 0-46 0 0,3 1 93 0 0,3 4 111 0 0,0 1-1 0 0,-1 0 1 0 0,1 0 0 0 0,-1 0-1 0 0,-1 1 1 0 0,0 0-1 0 0,0 0 1 0 0,4 9-204 0 0,-4-8 104 0 0,-1 0 1 0 0,2-1-1 0 0,-1 1 1 0 0,1-1-1 0 0,1-1 1 0 0,-1 1-1 0 0,6 3-104 0 0,-9-9 24 0 0,-1 0-1 0 0,0-1 0 0 0,1 1 1 0 0,-1-1-1 0 0,1 0 0 0 0,-1 0 1 0 0,1 0-1 0 0,0 0 0 0 0,0-1 1 0 0,-1 0-1 0 0,1 1 0 0 0,0-1 1 0 0,0-1-1 0 0,-1 1 0 0 0,1 0 1 0 0,0-1-1 0 0,-1 0 0 0 0,1 0 1 0 0,0 0-1 0 0,-1 0 0 0 0,1-1 0 0 0,-1 1 1 0 0,3-2-24 0 0,1-1 6 0 0,0 0 0 0 0,-1 0 0 0 0,1-1 0 0 0,-1 1 0 0 0,0-1 1 0 0,0-1-1 0 0,0 1 0 0 0,-1-1 0 0 0,0 0 0 0 0,0 0 0 0 0,0-1-6 0 0,0-1-45 0 0,-1 0 0 0 0,0-1 0 0 0,-1 1 0 0 0,0-1 0 0 0,0 0 0 0 0,-1 0-1 0 0,1-3 46 0 0,0-5-426 0 0,-1-1-1 0 0,-1 1 0 0 0,0-8 427 0 0,-1 22-46 0 0,0 0 0 0 0,-1 0-1 0 0,1 0 1 0 0,-1 0-1 0 0,0 0 1 0 0,1 0-1 0 0,-1 0 1 0 0,0 0 0 0 0,-1-1 46 0 0,2 4 2 0 0,-1-1 0 0 0,1 0 0 0 0,0 1 1 0 0,-1-1-1 0 0,1 0 0 0 0,0 1 0 0 0,-1-1 1 0 0,1 1-1 0 0,-1-1 0 0 0,1 1 0 0 0,-1-1 1 0 0,1 1-1 0 0,-1 0 0 0 0,1-1 0 0 0,-1 1 0 0 0,0-1 1 0 0,1 1-1 0 0,-1 0 0 0 0,0 0 0 0 0,1-1 1 0 0,-1 1-1 0 0,0 0 0 0 0,1 0 0 0 0,-1 0 1 0 0,0 0-1 0 0,1 0 0 0 0,-1 0 0 0 0,0 0 1 0 0,1 0-1 0 0,-1 0 0 0 0,0 0 0 0 0,1 0 1 0 0,-1 0-1 0 0,0 0 0 0 0,1 1 0 0 0,-1-1 1 0 0,0 0-1 0 0,1 0 0 0 0,-1 1 0 0 0,0-1-2 0 0,-2 2 79 0 0,0-1-1 0 0,0 1 1 0 0,0-1-1 0 0,0 1 0 0 0,1 0 1 0 0,-1 0-1 0 0,1 1 0 0 0,-1-1 1 0 0,1 0-1 0 0,0 1 1 0 0,-1-1-1 0 0,1 1 0 0 0,1 0 1 0 0,-1 0-1 0 0,0 0 1 0 0,1 0-1 0 0,-1 0 0 0 0,1 0 1 0 0,-1 2-79 0 0,-5 13 100 0 0,3-8-46 0 0,1 0 0 0 0,-1 0 0 0 0,0 5-54 0 0,4-11 12 0 0,-1-1 0 0 0,1 1-1 0 0,0-1 1 0 0,0 1 0 0 0,0-1-1 0 0,0 1 1 0 0,0-1 0 0 0,1 1-1 0 0,0-1 1 0 0,0 1 0 0 0,0-1-1 0 0,1 3-11 0 0,0-1 16 0 0,0 0 0 0 0,1 0 1 0 0,-1 0-1 0 0,1 0 0 0 0,0-1 0 0 0,1 1 0 0 0,-1-1 0 0 0,1 0-16 0 0,-2-2 4 0 0,0 0 0 0 0,0 0 0 0 0,0-1 0 0 0,1 1 1 0 0,-1-1-1 0 0,0 0 0 0 0,1 0 0 0 0,-1 1 0 0 0,1-1 0 0 0,-1-1 0 0 0,1 1 0 0 0,0 0 1 0 0,-1-1-1 0 0,1 1 0 0 0,0-1 0 0 0,-1 0 0 0 0,2 0-4 0 0,20-2 47 0 0,0 0 0 0 0,-1-2 0 0 0,1 0 0 0 0,14-6-47 0 0,41-8-89 0 0,-44 11-3590 0 0,23-8 3679 0 0,-38 11-1303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9:32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321 103 9216 0 0,'-27'-3'949'0'0,"20"0"-623"0"0,9 1-117 0 0,-3 2 863 0 0,-18 0 468 0 0,-1 2 1 0 0,-7 1-1541 0 0,-5 7 1319 0 0,10-3-871 0 0,14-5-267 0 0,1 1 0 0 0,0-1 1 0 0,0 1-1 0 0,0 1 1 0 0,0-1-1 0 0,0 1 1 0 0,1 1-1 0 0,-1 0-181 0 0,-20 10 653 0 0,23-13-541 0 0,0 0 1 0 0,-1 0-1 0 0,1 1 0 0 0,1-1 0 0 0,-1 1 1 0 0,0 0-1 0 0,0 0 0 0 0,1 0 1 0 0,0 1-1 0 0,0-1 0 0 0,0 1 0 0 0,-1 2-112 0 0,2-3 101 0 0,-2 2 31 0 0,1 0 0 0 0,0 0 0 0 0,0 0 0 0 0,1 1 0 0 0,-1-1-1 0 0,1 1 1 0 0,0 0 0 0 0,1-1 0 0 0,-1 1 0 0 0,1 0 0 0 0,0 0 0 0 0,1 0 0 0 0,-1 2-132 0 0,2 39 140 0 0,-1-45-136 0 0,0-1 0 0 0,1 1 0 0 0,-1-1 0 0 0,0 1 0 0 0,1-1 0 0 0,-1 0 0 0 0,1 1 0 0 0,-1-1 0 0 0,1 0 0 0 0,0 1 0 0 0,0-1 1 0 0,0 0-1 0 0,-1 0 0 0 0,1 0 0 0 0,0 0-4 0 0,1 1-2 0 0,-1-1 0 0 0,0 1 1 0 0,0 0-1 0 0,0-1 0 0 0,0 1 1 0 0,0 0-1 0 0,-1-1 0 0 0,1 1 1 0 0,0 1 1 0 0,-1-2-6 0 0,0 0 1 0 0,1 0 0 0 0,-1 0-1 0 0,1-1 1 0 0,-1 1-1 0 0,1 0 1 0 0,0 0 0 0 0,-1 0-1 0 0,1 0 1 0 0,0 0 0 0 0,-1-1-1 0 0,1 1 1 0 0,0 0-1 0 0,0-1 1 0 0,0 1 0 0 0,0-1-1 0 0,0 1 1 0 0,0-1 0 0 0,0 1-1 0 0,0-1 1 0 0,0 1-1 0 0,0-1 1 0 0,0 0 0 0 0,0 0-1 0 0,0 1 1 0 0,0-1-1 0 0,0 0 1 0 0,0 0 0 0 0,0 0-1 0 0,0 0 1 0 0,0 0 0 0 0,0 0-1 0 0,1-1 6 0 0,4 1-9 0 0,0-1 0 0 0,1-1 0 0 0,-1 1 0 0 0,0-1 0 0 0,0 0 9 0 0,-4 1 5 0 0,0 0-1 0 0,0 0 1 0 0,-1 0 0 0 0,1 0-1 0 0,0 0 1 0 0,-1 0 0 0 0,1 0 0 0 0,-1 0-1 0 0,1-1 1 0 0,-1 1 0 0 0,1-2-5 0 0,13-10 1 0 0,13-6-23 0 0,-12 9 48 0 0,-1-1 0 0 0,8-7-26 0 0,-13 10 26 0 0,0 1-1 0 0,0 0 1 0 0,5-2-26 0 0,-1 1-123 0 0,-13 7 105 0 0,0 0 0 0 0,0 1 0 0 0,0-1 0 0 0,0 1 0 0 0,0-1 0 0 0,0 0 0 0 0,0 0 0 0 0,-1 0 0 0 0,1 1 0 0 0,0-1 0 0 0,-1 0-1 0 0,1 0 1 0 0,-1 0 0 0 0,1 0 0 0 0,-1 0 0 0 0,1 0 0 0 0,-1 0 0 0 0,1 0 0 0 0,-1 0 0 0 0,0 0 0 0 0,0-1 0 0 0,0 1 0 0 0,0 0 0 0 0,0 0-1 0 0,0 0 1 0 0,0 0 0 0 0,0-1 18 0 0,0 1-11 0 0,1 0 0 0 0,-1 0-1 0 0,0 0 1 0 0,1 0-1 0 0,-1 0 1 0 0,1 0-1 0 0,-1 0 1 0 0,1 0 0 0 0,0 0-1 0 0,-1 1 1 0 0,1-1-1 0 0,0 0 1 0 0,0 0 0 0 0,-1 1-1 0 0,1-1 1 0 0,0 0-1 0 0,0 1 1 0 0,0-1 0 0 0,0 1-1 0 0,0-1 1 0 0,0 1-1 0 0,0-1 1 0 0,0 1 11 0 0,10-8 77 0 0,-10 8-71 0 0,-1 0-1 0 0,0-1 1 0 0,0 1-1 0 0,1 0 0 0 0,-1-1 1 0 0,0 1-1 0 0,0 0 1 0 0,0-1-1 0 0,1 1 1 0 0,-1-1-1 0 0,0 1 1 0 0,0 0-1 0 0,0-1 1 0 0,0 1-1 0 0,0-1 1 0 0,0 1-1 0 0,0 0 1 0 0,0-1-1 0 0,0 1 1 0 0,0-1-1 0 0,0 1 1 0 0,0-1-1 0 0,0 1 0 0 0,0 0 1 0 0,0-1-1 0 0,0 1 1 0 0,-1 0-1 0 0,1-1-5 0 0,0-9 118 0 0,0 9-114 0 0,0 1 1 0 0,0 0-1 0 0,0 0 0 0 0,0 0 0 0 0,0 0 0 0 0,0 0 0 0 0,0-1 0 0 0,0 1 0 0 0,0 0 1 0 0,0 0-1 0 0,0 0 0 0 0,0 0 0 0 0,0-1 0 0 0,0 1 0 0 0,0 0 0 0 0,0 0 0 0 0,0 0 1 0 0,0 0-1 0 0,0 0 0 0 0,0-1 0 0 0,0 1 0 0 0,0 0 0 0 0,0 0 0 0 0,0 0 0 0 0,0 0 1 0 0,0 0-1 0 0,-1-1 0 0 0,1 1 0 0 0,0 0 0 0 0,0 0 0 0 0,0 0 0 0 0,0 0 1 0 0,0 0-1 0 0,0 0 0 0 0,0 0 0 0 0,-1 0 0 0 0,1-1 0 0 0,0 1 0 0 0,0 0 0 0 0,0 0 1 0 0,0 0-1 0 0,0 0 0 0 0,-1 0 0 0 0,1 0 0 0 0,0 0 0 0 0,0 0 0 0 0,0 0 0 0 0,0 0 1 0 0,-1 0-1 0 0,1 0 0 0 0,0 0 0 0 0,0 0 0 0 0,0 0 0 0 0,0 0 0 0 0,0 0 0 0 0,-1 0 1 0 0,1 0-5 0 0,-1 0 118 0 0,1 0 2 0 0,-12 9 146 0 0,11-8-253 0 0,1-1-1 0 0,-1 1 1 0 0,1 0 0 0 0,0-1 0 0 0,-1 1 0 0 0,1 0 0 0 0,-1 0 0 0 0,1 0-1 0 0,0-1 1 0 0,0 1 0 0 0,-1 0 0 0 0,1 0 0 0 0,0 0 0 0 0,0 0 0 0 0,0-1-1 0 0,0 1 1 0 0,0 0 0 0 0,0 0 0 0 0,0 0 0 0 0,0 0-13 0 0,7 19 209 0 0,-6-18-192 0 0,0 1 0 0 0,0-1 0 0 0,-1 0 0 0 0,1 0 0 0 0,0 1 0 0 0,-1-1 0 0 0,0 0 0 0 0,1 1 0 0 0,-1-1 0 0 0,0 1 0 0 0,0-1 0 0 0,0 2-17 0 0,-4 6 52 0 0,3-9-38 0 0,1 1-1 0 0,-1 0 1 0 0,0 0 0 0 0,1 0-1 0 0,-1 0 1 0 0,1 0-1 0 0,0 0 1 0 0,0 0-1 0 0,0 0 1 0 0,0 0-1 0 0,0 0 1 0 0,0 0-1 0 0,1 2-13 0 0,2 10 116 0 0,-1-8-41 0 0,0 1 0 0 0,-1-1 0 0 0,0 0 0 0 0,0 1 0 0 0,0 0 0 0 0,-1-1 0 0 0,0 1 0 0 0,0 1-75 0 0,-6 24 169 0 0,4-23-140 0 0,0 0 0 0 0,1 0 0 0 0,0 7-29 0 0,1-6 0 0 0,1-7 0 0 0,-1 0 0 0 0,0 0 0 0 0,0 0 0 0 0,-1 0 0 0 0,1 0 0 0 0,-1 0 0 0 0,1 0 0 0 0,-1 0 0 0 0,0 0 0 0 0,-1 3 0 0 0,-3 3 0 0 0,4-6 0 0 0,-1-1 0 0 0,1 1 0 0 0,-1 0 0 0 0,1 0 0 0 0,0 0 0 0 0,0 0 0 0 0,0 0 0 0 0,1 0 0 0 0,-1 0 0 0 0,1 0 0 0 0,-1 0 0 0 0,1 0 0 0 0,0 0 0 0 0,0 0 0 0 0,1 0 0 0 0,-1 3 0 0 0,1-4 0 0 0,-1-1 0 0 0,0 0 0 0 0,0 1 0 0 0,-1-1 0 0 0,1 1 0 0 0,0-1 0 0 0,0 1 0 0 0,-1-1 0 0 0,1 0 0 0 0,-1 1 0 0 0,1-1 0 0 0,-1 0 0 0 0,1 1 0 0 0,-1-1 0 0 0,0 0 0 0 0,0 0 0 0 0,0 0 0 0 0,1 0 0 0 0,-1 1 0 0 0,-1-1 0 0 0,1 0 0 0 0,0 0 0 0 0,0 0 0 0 0,0 0 0 0 0,0 0 0 0 0,1 0 0 0 0,-1 0 0 0 0,0 1 0 0 0,1-1 0 0 0,-1 0 0 0 0,1 0 0 0 0,-1 1 0 0 0,1-1 0 0 0,-1 0 0 0 0,1 1 0 0 0,0-1 0 0 0,0 0 0 0 0,0 1 0 0 0,0-1 0 0 0,0 1 0 0 0,5 12-24 0 0,-5-13 14 0 0,1 1-1 0 0,0-1 0 0 0,-1 0 0 0 0,1 1 0 0 0,-1-1 1 0 0,1 0-1 0 0,-1 1 0 0 0,0-1 0 0 0,0 0 1 0 0,1 1-1 0 0,-1-1 0 0 0,0 1 0 0 0,0-1 1 0 0,-1 2 10 0 0,1-2-24 0 0,0 0 0 0 0,0 0 1 0 0,0 0-1 0 0,0 0 0 0 0,1 0 0 0 0,-1 0 1 0 0,0 0-1 0 0,0 0 0 0 0,0 0 1 0 0,1 0-1 0 0,-1 0 0 0 0,1 0 1 0 0,-1 0-1 0 0,1-1 0 0 0,-1 1 1 0 0,1 0-1 0 0,-1 0 0 0 0,1 0 0 0 0,0-1 1 0 0,-1 1-1 0 0,1 0 0 0 0,0-1 1 0 0,0 1-1 0 0,0 0 0 0 0,-1-1 24 0 0,2 1-164 0 0,0 0 0 0 0,0 0 0 0 0,0 0 0 0 0,-1 0 0 0 0,1 0 0 0 0,0 0 0 0 0,0-1 0 0 0,0 1 0 0 0,0-1 0 0 0,0 0-1 0 0,0 1 1 0 0,2-1 164 0 0,-2 0-256 0 0,0 0 0 0 0,0 0-1 0 0,0 0 1 0 0,0 0 0 0 0,0-1-1 0 0,0 1 1 0 0,0 0 0 0 0,0-1-1 0 0,0 0 1 0 0,0 1 0 0 0,0-1-1 0 0,0 0 1 0 0,0 0-1 0 0,-1 0 1 0 0,2-1 256 0 0,-4-6-1722 0 0</inkml:trace>
  <inkml:trace contextRef="#ctx0" brushRef="#br0" timeOffset="503.522">581 22 8288 0 0,'-44'-2'1130'0'0,"21"4"2149"0"0,21-2-1326 0 0,3 2-206 0 0,0-2-1706 0 0,-1 0 0 0 0,1 1 0 0 0,-1-1 0 0 0,1 1 0 0 0,-1-1 0 0 0,0 1-1 0 0,1-1 1 0 0,-1 1 0 0 0,0-1 0 0 0,1 1 0 0 0,-1-1 0 0 0,0 1 0 0 0,0-1 0 0 0,0 1 0 0 0,1-1 0 0 0,-1 1 0 0 0,0 0 0 0 0,0-1 0 0 0,0 1 0 0 0,0-1 0 0 0,0 1 0 0 0,0 0 0 0 0,0-1 0 0 0,0 1 0 0 0,0-1 0 0 0,0 1 0 0 0,-1 0-41 0 0,-10 13 376 0 0,11-14-356 0 0,-1 1 0 0 0,1 0-1 0 0,-1-1 1 0 0,1 1-1 0 0,-1-1 1 0 0,1 1 0 0 0,0 0-1 0 0,-1-1 1 0 0,1 1-1 0 0,0 0 1 0 0,-1-1-1 0 0,1 1 1 0 0,0 0 0 0 0,0 0-1 0 0,0-1 1 0 0,0 1-1 0 0,0 0 1 0 0,0 0-1 0 0,0-1 1 0 0,0 1 0 0 0,0 0-1 0 0,0 0 1 0 0,0-1-1 0 0,0 1 1 0 0,0 0 0 0 0,1-1-1 0 0,-1 1 1 0 0,0 0-1 0 0,0 0-19 0 0,1 0 35 0 0,-1 0 0 0 0,1 0 1 0 0,-1 0-1 0 0,0 0 0 0 0,0 0 0 0 0,0 0 0 0 0,1 0 0 0 0,-1 0 0 0 0,0 0 0 0 0,-1 0 0 0 0,1 1 0 0 0,0-1 0 0 0,0 0 1 0 0,0 0-1 0 0,-1 0 0 0 0,1 1-35 0 0,-5 9 269 0 0,3-9-195 0 0,1 1 0 0 0,0-1 1 0 0,0 1-1 0 0,0 0 1 0 0,0 0-1 0 0,0 0 0 0 0,1-1 1 0 0,-1 1-1 0 0,1 0 0 0 0,-1 0 1 0 0,1 0-1 0 0,0 1-74 0 0,0 0 64 0 0,0 0 0 0 0,0 0 0 0 0,-1 0-1 0 0,1 0 1 0 0,-1 0 0 0 0,0 0 0 0 0,0 0 0 0 0,-1-1 0 0 0,1 1 0 0 0,-1-1-1 0 0,0 1-63 0 0,-7 17 362 0 0,9-19-329 0 0,0-1 1 0 0,0 1-1 0 0,0-1 0 0 0,-1 1 0 0 0,1-1 1 0 0,1 1-1 0 0,-1-1 0 0 0,0 0 0 0 0,0 1 1 0 0,0-1-1 0 0,1 1 0 0 0,-1-1 0 0 0,1 1 1 0 0,-1-1-1 0 0,1 1-33 0 0,0-1 32 0 0,-1 0 1 0 0,1 1 0 0 0,-1-1-1 0 0,1 0 1 0 0,-1 1-1 0 0,0-1 1 0 0,1 1 0 0 0,-1-1-1 0 0,0 1 1 0 0,0-1-1 0 0,0 0 1 0 0,0 1 0 0 0,-1 1-33 0 0,-1 4 66 0 0,2-7-60 0 0,-1 1 0 0 0,1 0 0 0 0,0 0 0 0 0,-1 0 0 0 0,1 0 0 0 0,0 0 0 0 0,0 0 0 0 0,0 0 0 0 0,-1 0 0 0 0,1 0 0 0 0,0 0 0 0 0,0 0 0 0 0,0 0 0 0 0,1 0 0 0 0,-1 0 0 0 0,0 0 0 0 0,0 0 0 0 0,0 0 0 0 0,1 0 0 0 0,-1 0 0 0 0,1 0 0 0 0,-1 0 0 0 0,0-1 0 0 0,1 1 0 0 0,0 0 0 0 0,-1 0 0 0 0,1 0 0 0 0,-1-1 0 0 0,1 1 0 0 0,0 0 0 0 0,0-1 0 0 0,-1 1 0 0 0,1 0 0 0 0,0-1 0 0 0,0 1 0 0 0,0-1-6 0 0,10 13 66 0 0,-10-11-57 0 0,0-1 1 0 0,0 0 0 0 0,0 0-1 0 0,0 0 1 0 0,0 1 0 0 0,0-1 0 0 0,0 0-1 0 0,0 0 1 0 0,0-1 0 0 0,0 1-1 0 0,0 0 1 0 0,1 0 0 0 0,-1 0 0 0 0,0-1-1 0 0,1 1 1 0 0,-1-1 0 0 0,1 1-1 0 0,0-1-9 0 0,4 3 14 0 0,-3-2-5 0 0,-1-1 0 0 0,1 1 0 0 0,0 0 0 0 0,-1-1 0 0 0,1 0 0 0 0,0 1-1 0 0,0-1 1 0 0,-1 0 0 0 0,1 0 0 0 0,0-1 0 0 0,0 1-9 0 0,3-1 30 0 0,-1 1 0 0 0,1-1 0 0 0,0 0 0 0 0,0-1 0 0 0,3-1-30 0 0,1-1 8 0 0,-10-1 40 0 0,0 5-45 0 0,0 0 1 0 0,-1-1-1 0 0,1 1 0 0 0,0-1 1 0 0,0 1-1 0 0,0 0 0 0 0,0-1 1 0 0,0 1-1 0 0,0 0 0 0 0,0-1 1 0 0,0 1-1 0 0,0 0 0 0 0,0-1 1 0 0,1 1-1 0 0,-1-1 0 0 0,0 1 1 0 0,0 0-1 0 0,0-1 0 0 0,0 1 1 0 0,0 0-1 0 0,1-1 1 0 0,-1 1-1 0 0,0 0 0 0 0,0 0 1 0 0,1-1-1 0 0,-1 1 0 0 0,0 0 1 0 0,0 0-1 0 0,1-1 0 0 0,-1 1 1 0 0,0 0-4 0 0,17-10 12 0 0,-14 9-12 0 0,-1 0 0 0 0,1-1 0 0 0,0 1 0 0 0,-1-1-1 0 0,1 1 1 0 0,-1-1 0 0 0,0 0 0 0 0,0 0 0 0 0,0 0 0 0 0,0 0-1 0 0,0-1 1 0 0,1 0 0 0 0,14-22 0 0 0,-11 18 0 0 0,-5 6 0 0 0,-1 1 0 0 0,0-1 1 0 0,1 1-1 0 0,-1-1 0 0 0,0 1 0 0 0,0-1 0 0 0,1 0 0 0 0,-1 1 0 0 0,0-1 0 0 0,0 1 0 0 0,0-1 0 0 0,0 1 0 0 0,0-1 1 0 0,0 0-1 0 0,0 1 0 0 0,0-1 0 0 0,0 1 0 0 0,0-1 0 0 0,0 0 0 0 0,0 1 0 0 0,0-1 0 0 0,0 1 0 0 0,0-1 0 0 0,-1 1 0 0 0,1-1 1 0 0,0 0-1 0 0,0 1 0 0 0,-1-1 0 0 0,1 1 0 0 0,0-1 0 0 0,-1 1 0 0 0,1-1 0 0 0,0 1 0 0 0,-1-1 0 0 0,1 1 0 0 0,-1 0-1 0 0,1-1 0 0 0,-1 1 1 0 0,1-1-1 0 0,0 1 1 0 0,-1-1-1 0 0,1 1 0 0 0,0-1 1 0 0,0 1-1 0 0,-1-1 1 0 0,1 1-1 0 0,0-1 0 0 0,0 0 1 0 0,0 1-1 0 0,0-1 1 0 0,0 1-1 0 0,0-1 0 0 0,0 1 1 0 0,0-1-1 0 0,0 0 1 0 0,0 1-1 0 0,0-1 0 0 0,0 1 1 0 0,0-1-1 0 0,1 0 1 0 0,1-2-13 0 0,0 0-1 0 0,1 0 1 0 0,0 1-1 0 0,0-1 0 0 0,0 1 1 0 0,0-1-1 0 0,2 0 14 0 0,5-4-45 0 0,2-1 120 0 0,-12 8 16 0 0,-7 1 103 0 0,8-1-189 0 0,-1 0 0 0 0,0 0 0 0 0,0 0 0 0 0,1 0 0 0 0,-1 0 0 0 0,0 0 0 0 0,0 0 0 0 0,1 1 1 0 0,-1-1-1 0 0,0 0 0 0 0,0 0 0 0 0,1 0 0 0 0,-1 0 0 0 0,0 0 0 0 0,0 1 0 0 0,0-1 0 0 0,0 0 0 0 0,1 0 0 0 0,-1 1 0 0 0,0-1 0 0 0,0 0 0 0 0,0 0 0 0 0,0 0 0 0 0,0 1 0 0 0,1-1 0 0 0,-1 0 0 0 0,0 0 0 0 0,0 1 0 0 0,0-1 0 0 0,0 0 0 0 0,0 1 0 0 0,0-1 0 0 0,0 0 0 0 0,0 0 0 0 0,0 1 0 0 0,0-1 0 0 0,0 0 0 0 0,0 0 0 0 0,0 1 0 0 0,0-1-5 0 0,-5 12-33 0 0,3-8 38 0 0,-1 0 0 0 0,1 0-1 0 0,0 0 1 0 0,0 1 0 0 0,0-1 0 0 0,0 1-1 0 0,1 0-4 0 0,-11 22 185 0 0,9-22-179 0 0,2-4-9 0 0,0 0 0 0 0,0 0 0 0 0,0 1 0 0 0,1-1 0 0 0,-1 0 0 0 0,0 1 0 0 0,1-1 0 0 0,-1 1 0 0 0,1-1 0 0 0,-1 0 0 0 0,1 1 0 0 0,0-1 0 0 0,0 1 0 0 0,-1-1 0 0 0,1 1 0 0 0,0-1 0 0 0,0 1 0 0 0,0-1 0 0 0,1 1 0 0 0,-1-1 0 0 0,0 1 0 0 0,1-1 0 0 0,-1 1 0 0 0,1-1 3 0 0,-1 1-1 0 0,0 0-1 0 0,0-1 0 0 0,0 1 1 0 0,1-1-1 0 0,-1 1 0 0 0,-1-1 1 0 0,1 1-1 0 0,0 0 1 0 0,0-1-1 0 0,-1 1 0 0 0,1-1 1 0 0,-1 2 1 0 0,1-2 0 0 0,-1 0 0 0 0,1 0 0 0 0,0 0 0 0 0,-1 0 0 0 0,1 0 1 0 0,0 0-1 0 0,0 0 0 0 0,0 0 0 0 0,0 0 0 0 0,0 0 0 0 0,0 0 0 0 0,0 0 0 0 0,0 1 1 0 0,1-1-1 0 0,-1 0 0 0 0,0 0 0 0 0,0 0 0 0 0,1 0 0 0 0,-1 0 0 0 0,1 0 1 0 0,-1 0-1 0 0,1 0 0 0 0,0 0 0 0 0,-1-1 0 0 0,1 1 0 0 0,0 0 0 0 0,0 0 0 0 0,5 6 42 0 0,0-1-1 0 0,1 0 1 0 0,0 0-1 0 0,0 0 1 0 0,1-1-1 0 0,0 0 1 0 0,0-1-1 0 0,0 1 1 0 0,3 0-42 0 0,-7-4 59 0 0,0 0 1 0 0,0 0-1 0 0,-1 0 1 0 0,1 0-1 0 0,0-1 1 0 0,0 0 0 0 0,1 0-1 0 0,-1 0 1 0 0,0 0-1 0 0,0 0 1 0 0,0-1-1 0 0,0 0 1 0 0,-1 0 0 0 0,3 0-60 0 0,7-2-202 0 0,-12 3 188 0 0,0 0 1 0 0,-1 0-1 0 0,1-1 0 0 0,-1 1 1 0 0,1 0-1 0 0,-1 0 1 0 0,1-1-1 0 0,0 1 1 0 0,-1 0-1 0 0,1-1 1 0 0,-1 1-1 0 0,1 0 1 0 0,-1-1-1 0 0,0 1 0 0 0,1-1 1 0 0,-1 1-1 0 0,1-1 14 0 0,2-2-37 0 0,1 0-34 0 0,-1 1-42 0 0,0 0 1 0 0,0 0-1 0 0,0-1 1 0 0,0 1-1 0 0,0-1 1 0 0,0 0-1 0 0,-1 0 1 0 0,0 0-1 0 0,0 0 1 0 0,1-1 112 0 0,-1 1-226 0 0,0 0 0 0 0,1 1 0 0 0,-1-1 0 0 0,0 1 0 0 0,1 0 0 0 0,0-1 0 0 0,-1 1 0 0 0,1 0 0 0 0,0 0 0 0 0,1 0 226 0 0,15-11-1279 0 0,-5 0-658 0 0,0 1 0 0 0,1 1-1 0 0,8-5 1938 0 0,12-1-2046 0 0</inkml:trace>
  <inkml:trace contextRef="#ctx0" brushRef="#br0" timeOffset="922.055">1174 81 13824 0 0,'15'0'629'0'0,"-12"0"-12"0"0,-9 0-367 0 0,0 2-177 0 0,1-1 345 0 0,2 0-276 0 0,0 0-1 0 0,0 0 1 0 0,0 0-1 0 0,1 0 0 0 0,-1 0 1 0 0,0 1-1 0 0,0-1 1 0 0,1 1-1 0 0,-1-1 1 0 0,1 1-1 0 0,-1 0 1 0 0,1 0-1 0 0,0 0 0 0 0,-2 3-141 0 0,2-3 100 0 0,0 0-1 0 0,-1 0 0 0 0,1 0 0 0 0,0 0 0 0 0,-1-1 0 0 0,0 1 0 0 0,1-1 0 0 0,-1 0 0 0 0,0 0 0 0 0,0 1 0 0 0,-1-1-99 0 0,-14 7 418 0 0,13-4-251 0 0,0-1-1 0 0,1 1 0 0 0,0 0 0 0 0,-3 3-166 0 0,3-3 127 0 0,0 0 0 0 0,0 0 0 0 0,0-1 0 0 0,-1 1 0 0 0,-2 1-127 0 0,-3 0 142 0 0,7-4-85 0 0,1 0 0 0 0,-1 1 0 0 0,0-1 0 0 0,1 1 0 0 0,-1-1 1 0 0,1 1-1 0 0,-1 0 0 0 0,1 0 0 0 0,0 0 0 0 0,0 0 0 0 0,0 1 1 0 0,0-1-1 0 0,1 0 0 0 0,-1 1 0 0 0,0 0 0 0 0,0 2-57 0 0,1-3 50 0 0,0 0-1 0 0,-1 0 1 0 0,1 0-1 0 0,0 0 0 0 0,-1 0 1 0 0,1 0-1 0 0,-1 0 0 0 0,0 0 1 0 0,0-1-1 0 0,0 1-49 0 0,1-1 23 0 0,0 0 0 0 0,0-1 1 0 0,0 1-1 0 0,0 0 0 0 0,0 0 0 0 0,0 0 0 0 0,0 0 0 0 0,0 1 0 0 0,0-1 0 0 0,1 0 0 0 0,-1 0 0 0 0,0 0 0 0 0,1 1 0 0 0,-1-1 1 0 0,1 0-1 0 0,-1 1 0 0 0,1-1 0 0 0,0 0 0 0 0,0 1 0 0 0,0-1 0 0 0,-1 1 0 0 0,1-1 0 0 0,0 0 0 0 0,1 2-23 0 0,-1 0 49 0 0,0 1-1 0 0,0 0 0 0 0,0-1 0 0 0,-1 1 1 0 0,1-1-1 0 0,-1 1 0 0 0,0 0-48 0 0,-2 17 126 0 0,4-21-122 0 0,-1 1 0 0 0,0 0 0 0 0,0 0 0 0 0,0 0-1 0 0,1-1 1 0 0,-1 1 0 0 0,1 0 0 0 0,-1 0 0 0 0,0-1 0 0 0,1 1-1 0 0,-1 0 1 0 0,1-1 0 0 0,-1 1 0 0 0,1-1 0 0 0,0 1 0 0 0,-1 0-1 0 0,1-1 1 0 0,0 1 0 0 0,-1-1 0 0 0,1 0 0 0 0,0 1-4 0 0,0-1 2 0 0,-1 0 1 0 0,1 1 0 0 0,-1-1-1 0 0,1 0 1 0 0,-1 0 0 0 0,0 1-1 0 0,1-1 1 0 0,-1 0 0 0 0,1 1-1 0 0,-1-1 1 0 0,0 0 0 0 0,1 1-1 0 0,-1-1 1 0 0,0 0 0 0 0,1 1-1 0 0,-1-1 1 0 0,0 1-1 0 0,0-1 1 0 0,1 1 0 0 0,-1-1-1 0 0,0 1 1 0 0,0-1 0 0 0,0 1-1 0 0,0-1 1 0 0,0 1 0 0 0,0-1-1 0 0,0 1 1 0 0,0-1 0 0 0,0 1-1 0 0,0-1 1 0 0,0 1 0 0 0,0 0-3 0 0,3 4 68 0 0,11 0-82 0 0,-13-5-47 0 0,2-1-18 0 0,-1 0 66 0 0,-1 1 5 0 0,1 0 0 0 0,-1-1 1 0 0,1 0-1 0 0,-1 1 0 0 0,0-1 1 0 0,0 1-1 0 0,1-1 0 0 0,-1 0 1 0 0,0 0-1 0 0,0 0 1 0 0,0 0-1 0 0,0 0 0 0 0,0 0 1 0 0,0 0-1 0 0,0 0 0 0 0,0-1 8 0 0,-1-5 19 0 0,0 6-14 0 0,-1 1 0 0 0,1-1 0 0 0,0 0 0 0 0,0 1 0 0 0,0-1 0 0 0,0 1 0 0 0,0-1 0 0 0,0 0 0 0 0,0 1 0 0 0,0-1 0 0 0,0 0 0 0 0,0 1-1 0 0,0-1 1 0 0,1 1 0 0 0,-1-1 0 0 0,0 0 0 0 0,0 1 0 0 0,0-1 0 0 0,1 1 0 0 0,-1-1 0 0 0,0 1 0 0 0,1-1 0 0 0,-1 1 0 0 0,1-1-5 0 0,13-10 112 0 0,-12 10-114 0 0,-1 0 0 0 0,1 0 0 0 0,0 0 0 0 0,-1 0 0 0 0,1-1 0 0 0,-1 1 0 0 0,1-1 0 0 0,-1 1 0 0 0,1-1 0 0 0,-1 1 0 0 0,0-1 0 0 0,0 0 0 0 0,1 0 2 0 0,-1-2-45 0 0,2 0 0 0 0,-1 0 0 0 0,0 1 0 0 0,1-1 0 0 0,0 1 0 0 0,-1-1 0 0 0,1 1 0 0 0,1 0 0 0 0,-1 0 0 0 0,0 1 0 0 0,1-1 0 0 0,2-1 45 0 0,-5 4-3 0 0,-1-1-1 0 0,1 1 1 0 0,-1 0-1 0 0,1-1 1 0 0,-1 1-1 0 0,1-1 1 0 0,-1 1-1 0 0,1-1 0 0 0,-1 1 1 0 0,1-1-1 0 0,-1 0 1 0 0,1 1-1 0 0,-1-1 1 0 0,0 0-1 0 0,1 1 1 0 0,-1-1-1 0 0,0 0 1 0 0,0 1-1 0 0,0-1 1 0 0,1 0-1 0 0,-1 1 0 0 0,0-1 1 0 0,0 0-1 0 0,0 0 1 0 0,0 1-1 0 0,0-2 4 0 0,0 2 0 0 0,0-1-1 0 0,0 1 0 0 0,0-1 1 0 0,0 1-1 0 0,1-1 1 0 0,-1 1-1 0 0,0-1 0 0 0,1 1 1 0 0,-1-1-1 0 0,0 1 1 0 0,1 0-1 0 0,-1-1 0 0 0,0 1 1 0 0,1-1-1 0 0,-1 1 1 0 0,1 0-1 0 0,-1-1 0 0 0,1 1 1 0 0,-1 0-1 0 0,1 0 1 0 0,-1-1-1 0 0,1 1 0 0 0,-1 0 1 0 0,1 0-1 0 0,-1 0 1 0 0,1 0-1 0 0,-1 0 0 0 0,1 0 1 0 0,1-1 1 0 0,10-2-4 0 0,-11 5 12 0 0,-1-2-3 0 0,1 1 56 0 0,-6 3 96 0 0,5-3-151 0 0,-1-1 0 0 0,1 0 0 0 0,-1 1 0 0 0,1-1 0 0 0,-1 1 0 0 0,1-1 0 0 0,-1 1 0 0 0,1-1-1 0 0,0 1 1 0 0,-1-1 0 0 0,1 1 0 0 0,0-1 0 0 0,0 1 0 0 0,-1-1 0 0 0,1 1 0 0 0,0-1 0 0 0,0 1 0 0 0,0-1 0 0 0,0 1-1 0 0,0 0 1 0 0,-1-1 0 0 0,1 1 0 0 0,0-1 0 0 0,0 1 0 0 0,1 0 0 0 0,-1-1 0 0 0,0 1 0 0 0,0-1 0 0 0,0 1 0 0 0,0 0-1 0 0,0-1 1 0 0,1 1 0 0 0,-1-1 0 0 0,0 1 0 0 0,0-1 0 0 0,1 1 0 0 0,-1-1 0 0 0,0 1 0 0 0,1-1 0 0 0,-1 1 0 0 0,1-1-1 0 0,0 1-6 0 0,5 10 94 0 0,-6-8-73 0 0,1 0-1 0 0,0 0 0 0 0,-1 0 1 0 0,0 0-1 0 0,0 0 0 0 0,0 0 1 0 0,0 0-1 0 0,0 0 0 0 0,-1 2-20 0 0,1-1 1 0 0,-1-1 1 0 0,1 1-1 0 0,0-1 0 0 0,0 1 0 0 0,0 0 0 0 0,1-1 0 0 0,0 1 0 0 0,0 2-1 0 0,-1-5 0 0 0,1 1 0 0 0,-1-1 0 0 0,1 1 0 0 0,-1-1 0 0 0,1 1 0 0 0,0-1 0 0 0,0 1 0 0 0,0-1 0 0 0,0 0 0 0 0,0 1 0 0 0,1 0 0 0 0,0 1 0 0 0,-2-3 0 0 0,1 1 0 0 0,-1-1 0 0 0,0 0 0 0 0,0 1 0 0 0,1-1 0 0 0,-1 1 0 0 0,0-1 0 0 0,0 0 0 0 0,1 1 0 0 0,-1-1 0 0 0,1 0 0 0 0,-1 0 0 0 0,0 1 0 0 0,1-1 0 0 0,-1 0 0 0 0,0 0 0 0 0,1 1 0 0 0,-1-1 0 0 0,1 0 0 0 0,-1 0 0 0 0,1 0 0 0 0,-1 0 0 0 0,1 0 0 0 0,-1 0 0 0 0,0 0 0 0 0,1 0 0 0 0,-1 0 0 0 0,1 0 0 0 0,0 0 0 0 0,0 0 0 0 0,2 1-33 0 0,0-1 1 0 0,-1 0-1 0 0,1 0 0 0 0,0 0 0 0 0,0-1 0 0 0,0 1 0 0 0,0-1 0 0 0,0 0 0 0 0,0 1 0 0 0,-1-1 1 0 0,1 0-1 0 0,0-1 0 0 0,-1 1 0 0 0,1 0 0 0 0,1-1 33 0 0,3-3-360 0 0,1 0 0 0 0,-1 0 0 0 0,1 0 0 0 0,2-4 360 0 0,11-11-1533 0 0,3-3-4566 0 0,-9 11 89 0 0</inkml:trace>
  <inkml:trace contextRef="#ctx0" brushRef="#br0" timeOffset="1280.959">1386 111 5984 0 0,'0'0'273'0'0,"-4"6"91"0"0,4-6-342 0 0,0 1-1 0 0,-1-1 0 0 0,1 1 1 0 0,0-1-1 0 0,-1 1 1 0 0,1 0-1 0 0,0-1 1 0 0,0 1-1 0 0,0 0 1 0 0,0-1-1 0 0,-1 1 1 0 0,1 0-1 0 0,0-1 0 0 0,0 1 1 0 0,0 0-1 0 0,0-1 1 0 0,1 1-1 0 0,-1 0 1 0 0,0-1-1 0 0,0 1-21 0 0,0 6 1646 0 0,-1-6-1177 0 0,1 1 1 0 0,0 0 0 0 0,-1 0-1 0 0,1 0 1 0 0,0-1 0 0 0,0 1-1 0 0,0 0 1 0 0,0 0 0 0 0,1 0-1 0 0,-1 0 1 0 0,0-1-1 0 0,1 1 1 0 0,0 0 0 0 0,0 1-470 0 0,-1-1 265 0 0,1 1 1 0 0,0-1 0 0 0,-1 1 0 0 0,1 0 0 0 0,-1-1-1 0 0,0 1 1 0 0,0 0 0 0 0,0 1-266 0 0,0 0 200 0 0,0 0-1 0 0,0 0 1 0 0,0 1 0 0 0,1-1 0 0 0,-1 0-1 0 0,2 2-199 0 0,-1-1 153 0 0,0 0 0 0 0,-1 0 0 0 0,1 0 0 0 0,-1 0-1 0 0,0 2-152 0 0,-1 6 295 0 0,0 0 2 0 0,0 0 1 0 0,0 0-1 0 0,-2-1 0 0 0,1 1 1 0 0,-2-1-1 0 0,-2 6-297 0 0,29-48-48 0 0,-9 7-384 0 0,-10 17 218 0 0,0-1-1 0 0,0 1 1 0 0,-1-1-1 0 0,0 0 1 0 0,0-1 214 0 0,-1 4-130 0 0,0-1 0 0 0,0 0 0 0 0,0 1 0 0 0,1 0 0 0 0,0-1 0 0 0,-1 1-1 0 0,2 0 1 0 0,-1 0 0 0 0,0 1 0 0 0,1-1 0 0 0,0 1 0 0 0,0 0 0 0 0,0 0 0 0 0,3-2 130 0 0,0 2-102 0 0,-6 3 119 0 0,0 0-1 0 0,0 0 0 0 0,0 0 1 0 0,-1-1-1 0 0,1 1 0 0 0,0 0 1 0 0,0 0-1 0 0,0 0 0 0 0,-1 0 1 0 0,1 0-1 0 0,0 0 0 0 0,0 1 1 0 0,0-1-1 0 0,-1 0 0 0 0,1 0 1 0 0,0 0-1 0 0,0 1 0 0 0,-1-1 1 0 0,1 0-1 0 0,0 1 0 0 0,0-1 1 0 0,-1 1-1 0 0,1-1 0 0 0,0 1 1 0 0,-1-1-1 0 0,1 1 0 0 0,-1 0 1 0 0,1-1-1 0 0,-1 1-16 0 0,1 0 76 0 0,7 8 441 0 0,0 0-1 0 0,-1 0 1 0 0,0 0 0 0 0,0 1 0 0 0,4 10-517 0 0,-8-14 54 0 0,6 12 703 0 0,0 1 1 0 0,-1 0-1 0 0,3 16-757 0 0,-7-24 32 0 0,-1 14 40 0 0,-3-25-79 0 0,0 0 0 0 0,0 0 0 0 0,0 1 0 0 0,0-1 0 0 0,1 0 0 0 0,-1 0 0 0 0,0 1 0 0 0,0-1 0 0 0,0 0 1 0 0,0 0-1 0 0,0 0 0 0 0,0 0 0 0 0,0 1 0 0 0,1-1 0 0 0,-1 0 0 0 0,0 0 0 0 0,0 0 0 0 0,0 0 0 0 0,0 0 0 0 0,1 1 0 0 0,-1-1 0 0 0,0 0 0 0 0,0 0 0 0 0,0 0 0 0 0,1 0 0 0 0,-1 0 0 0 0,0 0 0 0 0,0 0 0 0 0,1 0 0 0 0,-1 0 0 0 0,0 0 0 0 0,0 0 0 0 0,0 0 0 0 0,1 0 0 0 0,-1 0 0 0 0,0 0 0 0 0,0 0 0 0 0,1 0 0 0 0,-1 0 0 0 0,0 0 0 0 0,0 0 0 0 0,0 0 0 0 0,1 0 0 0 0,-1 0 7 0 0,4-3-1009 0 0,3-5-3117 0 0,-4 2-2647 0 0</inkml:trace>
  <inkml:trace contextRef="#ctx0" brushRef="#br0" timeOffset="1638.283">1816 0 16615 0 0,'0'0'762'0'0,"0"0"-18"0"0,-2 7-450 0 0,2-6-272 0 0,0 1-1 0 0,0 0 0 0 0,0-1 0 0 0,0 1 0 0 0,1 0 0 0 0,-1-1 0 0 0,1 1 0 0 0,-1-1 0 0 0,1 1 0 0 0,0 0-21 0 0,0 0 52 0 0,-1 0 0 0 0,1 0-1 0 0,0-1 1 0 0,-1 1 0 0 0,0 0 0 0 0,1 0-1 0 0,-1 0 1 0 0,0 0 0 0 0,0 0-1 0 0,0 2-51 0 0,-1 8 442 0 0,1 1-1 0 0,1-1 0 0 0,0 1 0 0 0,0-1 1 0 0,1 0-1 0 0,1 2-441 0 0,0 3 621 0 0,0 0 1 0 0,-1 0-1 0 0,-1 2-621 0 0,0 7 428 0 0,2 0 0 0 0,4 20-428 0 0,-3-20 72 0 0,-3-22-160 0 0,-1-1 0 0 0,0 1 0 0 0,0-1 0 0 0,0 1 0 0 0,-1-1 0 0 0,1 1 0 0 0,-1-1 0 0 0,1 1 0 0 0,-1-1 0 0 0,-1 1 0 0 0,0 1 88 0 0,2-5-168 0 0,0 1 0 0 0,-1-1-1 0 0,1 0 1 0 0,-1 0 0 0 0,1 1-1 0 0,-1-1 1 0 0,1 0 0 0 0,-1 0 0 0 0,1 0-1 0 0,-1 1 1 0 0,0-1 0 0 0,1 0-1 0 0,-1 0 1 0 0,1 0 0 0 0,-1 0-1 0 0,1 0 1 0 0,-1 0 0 0 0,1 0-1 0 0,-1 0 1 0 0,1 0 0 0 0,-1-1 0 0 0,0 1-1 0 0,1 0 1 0 0,-1 0 0 0 0,1 0-1 0 0,-1-1 1 0 0,1 1 0 0 0,-1 0-1 0 0,1 0 1 0 0,0-1 0 0 0,-1 1-1 0 0,0-1 169 0 0,-1 0-456 0 0,-10-2-1477 0 0</inkml:trace>
  <inkml:trace contextRef="#ctx0" brushRef="#br0" timeOffset="2080.323">1710 211 10592 0 0,'0'0'818'0'0,"0"0"-292"0"0,7 3 2402 0 0,20 9 664 0 0,-18-9-3575 0 0,1 0 1 0 0,-1 0-1 0 0,0-1 1 0 0,1 0-1 0 0,8 0-17 0 0,-8-1 58 0 0,0-1-1 0 0,-1 0 0 0 0,1 0 1 0 0,-1-1-1 0 0,1 0 0 0 0,-1 0 1 0 0,1-1-1 0 0,4-2-57 0 0,8-3 258 0 0,22-4-258 0 0,-27 7 14 0 0,0 0-1 0 0,-1-1 1 0 0,0-1-1 0 0,8-4-13 0 0,24-15-3765 0 0,6-7 3765 0 0,-53 31-85 0 0,-1 1 405 0 0,0 0 146 0 0,0 0 29 0 0,-1 1-350 0 0,0 0 0 0 0,0 1 0 0 0,0-1 0 0 0,0 0 0 0 0,0 1 1 0 0,0-1-1 0 0,0 0 0 0 0,0 1 0 0 0,1-1 0 0 0,-1 1 0 0 0,0 0 0 0 0,1-1 0 0 0,-1 1-145 0 0,1 0 256 0 0,-4 9 455 0 0,0-1 0 0 0,1 1-1 0 0,1 1 1 0 0,0-1-1 0 0,0 6-710 0 0,1-8 415 0 0,1-4-364 0 0,0 0 0 0 0,0 0 1 0 0,0 0-1 0 0,1 0 0 0 0,0 0 0 0 0,0-1 0 0 0,1 1 0 0 0,-1 0 0 0 0,1 0 0 0 0,0-1 0 0 0,0 1 0 0 0,0-1 0 0 0,2 2-51 0 0,2 3 0 0 0,-5-8 0 0 0,0-1 0 0 0,0 1 0 0 0,0 0 0 0 0,-1 0 0 0 0,1 0 0 0 0,0 0 0 0 0,0-1 0 0 0,0 1 0 0 0,0-1 0 0 0,0 1 0 0 0,1 0 0 0 0,-1-1 0 0 0,0 0 0 0 0,0 1 0 0 0,0-1 0 0 0,0 0 0 0 0,0 1 0 0 0,1-1 0 0 0,-1 0 0 0 0,0 0 0 0 0,0 0 0 0 0,1 0 0 0 0,1 0 0 0 0,1 0 0 0 0,0 0 0 0 0,0 0 0 0 0,-1 0 0 0 0,1 0 0 0 0,0-1 0 0 0,0 0 0 0 0,-1 0 0 0 0,1 0 0 0 0,0 0 0 0 0,0 0 0 0 0,35-18 0 0 0,-33 16 0 0 0,-2 0 14 0 0,0 0-1 0 0,0 0 1 0 0,-1-1-1 0 0,1 1 0 0 0,-1-1 1 0 0,0 0-1 0 0,2-2-13 0 0,6-8 18 0 0,-7 9-213 0 0,0 0 0 0 0,0-1-1 0 0,0 0 1 0 0,-1 0 0 0 0,0 0-1 0 0,1-4 196 0 0,1-1-314 0 0,-3 7 189 0 0,-1 1 1 0 0,1-1 0 0 0,-1 0-1 0 0,0 0 1 0 0,0 0 0 0 0,0 0-1 0 0,-1 0 1 0 0,1 0 124 0 0,-1 3-77 0 0,0 1 11 0 0,0 0 26 0 0,0 0 108 0 0,0 0 68 0 0,1 1-92 0 0,1 0 0 0 0,0 0 0 0 0,0 0 0 0 0,-1 0 0 0 0,1 1 0 0 0,0-1-1 0 0,-1 1 1 0 0,0-1 0 0 0,2 2-44 0 0,2 3 185 0 0,-1-3-101 0 0,0 1 39 0 0,0-1 0 0 0,0 1 1 0 0,0 0-1 0 0,0 0 0 0 0,0 1 1 0 0,-1-1-1 0 0,0 1 0 0 0,0 0 1 0 0,0 0-1 0 0,-1 0 0 0 0,3 4-123 0 0,2 9 188 0 0,-6-15-177 0 0,0-1 0 0 0,0 0 0 0 0,0 0 0 0 0,0 1 1 0 0,0-1-1 0 0,-1 0 0 0 0,1 1 0 0 0,-1-1 0 0 0,1 3-11 0 0,-2 0-1 0 0,3 4 0 0 0,11 7 14 0 0,-12-15-11 0 0,1 0-1 0 0,-1 0 1 0 0,0-1 0 0 0,0 1 0 0 0,1 0 0 0 0,-1-1-1 0 0,0 1 1 0 0,1 0 0 0 0,-1-1 0 0 0,1 0-1 0 0,-1 1 1 0 0,1-1 0 0 0,-1 0 0 0 0,1 0-1 0 0,-1 0 1 0 0,0 0 0 0 0,1 0 0 0 0,-1 0 0 0 0,1 0-1 0 0,-1 0 1 0 0,1-1 0 0 0,-1 1 0 0 0,1 0-1 0 0,-1-1 1 0 0,0 1 0 0 0,2-2-2 0 0,3 0-777 0 0,0-2 0 0 0,0 1 1 0 0,0 0-1 0 0,4-5 777 0 0,0 0-1750 0 0</inkml:trace>
  <inkml:trace contextRef="#ctx0" brushRef="#br0" timeOffset="2870.765">2596 111 9008 0 0,'0'0'413'0'0,"0"0"-10"0"0,16-3 629 0 0,-14 2-748 0 0,0 1 0 0 0,0 0 0 0 0,0-1 0 0 0,0 1 1 0 0,0 0-1 0 0,0 0 0 0 0,0 0 0 0 0,0 0 0 0 0,1 0 1 0 0,-1 0-1 0 0,0 0 0 0 0,0 1 0 0 0,0-1 0 0 0,-1 1 0 0 0,1 0 1 0 0,1 0-285 0 0,1 1 353 0 0,-1 0 0 0 0,0 0 1 0 0,0 0-1 0 0,0 0 0 0 0,0 1 1 0 0,0-1-1 0 0,0 1 0 0 0,2 2-353 0 0,2 4 712 0 0,-1 1 0 0 0,0-1 0 0 0,0 1 0 0 0,-1 0 0 0 0,3 9-712 0 0,5 25 1394 0 0,-13-40-1358 0 0,1 0-1 0 0,-1 0 0 0 0,1 0 1 0 0,-1 0-1 0 0,0 0 0 0 0,-1 0 1 0 0,1 0-1 0 0,-1 0 0 0 0,1 0 1 0 0,-1-1-1 0 0,0 1 0 0 0,-1 2-35 0 0,2-6 0 0 0,0 0 0 0 0,0-1 0 0 0,0 1 0 0 0,-1 0 0 0 0,1 0 0 0 0,0 0 0 0 0,0 0 0 0 0,0 0 0 0 0,0 0 0 0 0,0 0 0 0 0,0 0 0 0 0,0-1 0 0 0,0 1 0 0 0,0 0 0 0 0,-1 0 0 0 0,1 0 0 0 0,0 0 0 0 0,0 0 0 0 0,0 0 0 0 0,0 0 0 0 0,0 0 0 0 0,0 0 0 0 0,0 0 0 0 0,-1 0 0 0 0,1 0 0 0 0,0 0 0 0 0,0 0 0 0 0,0 0 0 0 0,0 0 0 0 0,0 0 0 0 0,-1 0 0 0 0,1 0 0 0 0,0 0 0 0 0,0 0 0 0 0,0 0 0 0 0,0 0 0 0 0,0 0 0 0 0,0 0 0 0 0,0 0 0 0 0,-1 0 0 0 0,1 0 0 0 0,0 0 0 0 0,0 0 0 0 0,0 1 0 0 0,0-1 0 0 0,0 0 0 0 0,0 0 0 0 0,0 0 0 0 0,0 0 0 0 0,-1 0 0 0 0,1 0 0 0 0,0 0 0 0 0,0 0 0 0 0,0 1 0 0 0,0-1 0 0 0,0 0 0 0 0,0 0 0 0 0,0 0 0 0 0,0 0 0 0 0,0 0 0 0 0,0 0 0 0 0,0-2-29 0 0,0 0 0 0 0,0 0 0 0 0,0 1-1 0 0,0-1 1 0 0,0 0 0 0 0,1 0 0 0 0,-1 0-1 0 0,1 0 1 0 0,-1 0 0 0 0,1 0 0 0 0,0-1 29 0 0,9-21-518 0 0,-9 22 479 0 0,4-9-435 0 0,-1 2 175 0 0,0 0 0 0 0,1-1 0 0 0,0 1 0 0 0,1 1 0 0 0,-1-1 0 0 0,2 1 0 0 0,-1 0 0 0 0,4-2 299 0 0,-10 9-18 0 0,1 1 0 0 0,0-1 0 0 0,0 0 0 0 0,-1 1 0 0 0,1-1 0 0 0,0 1 0 0 0,0-1 0 0 0,0 1 0 0 0,0 0-1 0 0,-1-1 1 0 0,1 1 0 0 0,0 0 0 0 0,0 0 0 0 0,0 0 0 0 0,0-1 0 0 0,0 1 0 0 0,0 0 0 0 0,0 0 0 0 0,0 0-1 0 0,0 1 1 0 0,0-1 0 0 0,0 0 18 0 0,6 0 28 0 0,-6 0-9 0 0,0 1 1 0 0,1-1-1 0 0,-1 1 1 0 0,0 0-1 0 0,0-1 1 0 0,0 1-1 0 0,0 0 0 0 0,1 0 1 0 0,-1 0-1 0 0,0 0 1 0 0,0 0-1 0 0,-1 0 1 0 0,1 0-1 0 0,0 0 1 0 0,0 0-1 0 0,0 0 1 0 0,0 1-20 0 0,3 4 131 0 0,2 2 153 0 0,0 1 0 0 0,-1-1 0 0 0,0 1 0 0 0,-1 1 0 0 0,0-1 0 0 0,0 0 0 0 0,2 11-284 0 0,1 1 984 0 0,-4-10-537 0 0,4 7-847 0 0,-6-16 249 0 0,-1-2 234 0 0,0 0 100 0 0,0 0 17 0 0,8-11 6 0 0,-5 7-467 0 0,1 0-1 0 0,0 0 1 0 0,-1 0 0 0 0,0-1-1 0 0,0 1 1 0 0,-1-1-1 0 0,1 1 1 0 0,-1-1 0 0 0,0 0-1 0 0,0 0 1 0 0,0 0-1 0 0,-1 0 1 0 0,0-1 0 0 0,0 0 261 0 0,3-7-389 0 0,-1 6 97 0 0,0-1-1 0 0,0 0 0 0 0,1 1 1 0 0,1 0-1 0 0,-1 0 1 0 0,1 0-1 0 0,0 0 0 0 0,2 0 293 0 0,11-17-1058 0 0,-16 22 999 0 0,0 0 0 0 0,0 0 1 0 0,0 0-1 0 0,1 0 1 0 0,-1 0-1 0 0,1 0 1 0 0,-1 1-1 0 0,1-1 1 0 0,0 1-1 0 0,0 0 1 0 0,2-1 58 0 0,8-4-48 0 0,-11 6 124 0 0,-1-1 0 0 0,1 1 0 0 0,0-1 0 0 0,0 1 0 0 0,0 0 0 0 0,-1 0 0 0 0,1 0 0 0 0,0 0 0 0 0,0 0 0 0 0,0 0 0 0 0,0 0 0 0 0,-1 1 0 0 0,1-1 0 0 0,0 1 0 0 0,0-1 0 0 0,-1 1 0 0 0,1 0 0 0 0,0-1 0 0 0,-1 1 0 0 0,1 0 0 0 0,-1 0-76 0 0,2 1 161 0 0,-1-1 1 0 0,1 1-1 0 0,-1 0 0 0 0,0 0 0 0 0,1 0 1 0 0,-1 0-1 0 0,0 0 0 0 0,-1 0 1 0 0,1 0-1 0 0,0 1 0 0 0,0-1 0 0 0,0 2-161 0 0,3 14 778 0 0,-5-15-607 0 0,1 0 0 0 0,0 0 0 0 0,0 0 1 0 0,0 1-1 0 0,1-1 0 0 0,-1-1 0 0 0,1 2-171 0 0,50 85 2656 0 0,-49-84-2497 0 0,0-1 0 0 0,0 1-1 0 0,0-1 1 0 0,1 0 0 0 0,-1 0 0 0 0,2 1-159 0 0,14 17-3023 0 0,-18-21-4770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9:4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13824 0 0,'6'-1'62'0'0,"10"-2"348"0"0,-16 3-398 0 0,0 0-1 0 0,0 0 1 0 0,0 0-1 0 0,0-1 0 0 0,1 1 1 0 0,-1 0-1 0 0,0 0 1 0 0,0 0-1 0 0,0-1 1 0 0,0 1-1 0 0,0 0 1 0 0,1 0-1 0 0,-1 0 0 0 0,0-1 1 0 0,0 1-1 0 0,0 0 1 0 0,0 0-1 0 0,0-1 1 0 0,0 1-1 0 0,0 0 0 0 0,0 0 1 0 0,0-1-1 0 0,0 1 1 0 0,0 0-1 0 0,0 0 1 0 0,0-1-1 0 0,0 1 1 0 0,0 0-1 0 0,0 0 0 0 0,0-1 1 0 0,0 1-1 0 0,0 0 1 0 0,-1 0-1 0 0,1-1 1 0 0,0 1-1 0 0,0 0 0 0 0,0 0 1 0 0,0 0-1 0 0,0-1 1 0 0,-1 1-1 0 0,1 0 1 0 0,0 0-1 0 0,0 0 0 0 0,0 0 1 0 0,-1 0-1 0 0,1-1 1 0 0,0 1-1 0 0,0 0 1 0 0,0 0-1 0 0,-1 0 1 0 0,1 0-12 0 0,-2-2 97 0 0,-1-1 21 0 0,3-8 111 0 0,-2 8-147 0 0,5 2 722 0 0,-1 0 1088 0 0,0 5-907 0 0,4 40 195 0 0,-1-1 0 0 0,-2 33-1180 0 0,4 8 0 0 0,-4-66 42 0 0,-3-17 166 0 0,0-1 46 0 0,0 0 2 0 0,0 0-69 0 0,9-11-979 0 0,-1-12 748 0 0,-8 20 20 0 0,1 0 0 0 0,0 0 1 0 0,0 0-1 0 0,0 0 0 0 0,0 0 1 0 0,0 0-1 0 0,1 1 0 0 0,-1-1 1 0 0,2-1 23 0 0,6-7-178 0 0,22-28-806 0 0,7-15 984 0 0,-29 42-127 0 0,0 0 0 0 0,7-6 127 0 0,-8 9-34 0 0,-1 0 0 0 0,0 0 0 0 0,0 0 0 0 0,-1-1 0 0 0,2-2 34 0 0,-7 9 5 0 0,1 0-1 0 0,-1 1 1 0 0,1-1-1 0 0,-1 1 1 0 0,1 0 0 0 0,0-1-1 0 0,0 1 1 0 0,0 0-1 0 0,0 0 1 0 0,1 0-1 0 0,-1 1 1 0 0,0-1-1 0 0,1 0 1 0 0,-1 1-1 0 0,1 0 1 0 0,0-1-1 0 0,-1 1 1 0 0,1 0-1 0 0,0 1 1 0 0,0-1-1 0 0,-1 0 1 0 0,1 1-1 0 0,2-1-4 0 0,-4 1 66 0 0,0 0 0 0 0,0 0 0 0 0,0 0-1 0 0,0 0 1 0 0,0 0 0 0 0,0 0-1 0 0,0 0 1 0 0,1 1 0 0 0,-1-1-1 0 0,0 0 1 0 0,0 1 0 0 0,0-1 0 0 0,0 1-1 0 0,0-1 1 0 0,0 1 0 0 0,0-1-1 0 0,0 1 1 0 0,0 0 0 0 0,-1-1 0 0 0,1 1-1 0 0,0 0 1 0 0,0 0 0 0 0,0-1-1 0 0,-1 1 1 0 0,1 0 0 0 0,0 0 0 0 0,-1 0-1 0 0,1 0-65 0 0,2 5 56 0 0,0 0 0 0 0,0 0 0 0 0,-1 0 0 0 0,2 3-56 0 0,-3-5 123 0 0,-1-2-100 0 0,1 0 1 0 0,-1-1-1 0 0,0 1 0 0 0,1 0 1 0 0,-1 0-1 0 0,0-1 1 0 0,0 1-1 0 0,-1 0 0 0 0,1 0 1 0 0,0-1-1 0 0,-1 1 0 0 0,1 0 1 0 0,-1 1-24 0 0,0-1 24 0 0,1 0 0 0 0,-1 0-1 0 0,1 0 1 0 0,0 0 0 0 0,0 0 0 0 0,-1 0 0 0 0,1 0 0 0 0,0 0 0 0 0,1 1-24 0 0,1 8 85 0 0,-1-9-61 0 0,-1 1 0 0 0,1 0 0 0 0,-1-1 0 0 0,0 1 0 0 0,1 0 0 0 0,-1-1 1 0 0,-1 1-1 0 0,1 0 0 0 0,0-1 0 0 0,0 1 0 0 0,-1 0 0 0 0,0-1 0 0 0,0 3-24 0 0,-9 27 454 0 0,0 11-454 0 0,1-6 130 0 0,4-21-112 0 0,1 0 0 0 0,1 0-1 0 0,1 1 1 0 0,0-1 0 0 0,1 1-1 0 0,1-1 1 0 0,0 1 0 0 0,2 7-18 0 0,-1-17 84 0 0,-1-1 1 0 0,0 0 0 0 0,0 0-1 0 0,-1 0 1 0 0,0 5-85 0 0,-1 14 186 0 0,-3 10 7 0 0,4-30-166 0 0,0-1-1 0 0,0 1 0 0 0,0 0 1 0 0,1 0-1 0 0,-1 0 0 0 0,1 0 1 0 0,1 0-1 0 0,-1 0-26 0 0,4 6 57 0 0,-4-10-50 0 0,1 0 0 0 0,-1 0-1 0 0,0 0 1 0 0,1 0-1 0 0,-1 0 1 0 0,0 0-1 0 0,1 1 1 0 0,-1-1 0 0 0,0 0-1 0 0,0 0 1 0 0,0 0-1 0 0,0 0 1 0 0,0 0-1 0 0,0 1 1 0 0,-1-1 0 0 0,1 1-7 0 0,0-2 3 0 0,0 0 0 0 0,0 1 0 0 0,0-1 0 0 0,0 0 0 0 0,0 1 0 0 0,0-1 0 0 0,0 1 0 0 0,0-1 0 0 0,0 0 0 0 0,1 1 0 0 0,-1-1 0 0 0,0 1 0 0 0,0-1 0 0 0,0 0 1 0 0,1 1-1 0 0,-1-1 0 0 0,0 0 0 0 0,0 0 0 0 0,1 1 0 0 0,-1-1 0 0 0,0 0 0 0 0,1 1 0 0 0,-1-1-3 0 0,0 0 3 0 0,1 0 0 0 0,-1 0 0 0 0,0 1-1 0 0,0-1 1 0 0,1 0 0 0 0,-1 0 0 0 0,0 0 0 0 0,0 0 0 0 0,1 1 0 0 0,-1-1-1 0 0,0 0 1 0 0,0 0 0 0 0,0 1 0 0 0,0-1 0 0 0,1 0 0 0 0,-1 1-1 0 0,0-1 1 0 0,0 0 0 0 0,0 0 0 0 0,0 1 0 0 0,0-1 0 0 0,0 0-1 0 0,0 1 1 0 0,0-1 0 0 0,0 0 0 0 0,0 0 0 0 0,0 1 0 0 0,0-1 0 0 0,0 0-1 0 0,0 1 1 0 0,0-1 0 0 0,0 0 0 0 0,0 1 0 0 0,0-1 0 0 0,0 0-1 0 0,0 0 1 0 0,-1 1 0 0 0,1-1 0 0 0,0 0 0 0 0,0 0 0 0 0,0 1 0 0 0,0-1-1 0 0,-1 0 1 0 0,1 0 0 0 0,0 1 0 0 0,0-1 0 0 0,-1 0 0 0 0,1 0-1 0 0,0 0 1 0 0,0 0 0 0 0,-1 1 0 0 0,1-1 0 0 0,0 0 0 0 0,-1 0-3 0 0,1 0 40 0 0,0 0-116 0 0,0 0-55 0 0,0 0-12 0 0,0 0-50 0 0,0 0-207 0 0,0 0-89 0 0,0 0-21 0 0,0 0-156 0 0,-4-5-2250 0 0,-1 2 1258 0 0</inkml:trace>
  <inkml:trace contextRef="#ctx0" brushRef="#br0" timeOffset="745.275">535 337 2760 0 0,'0'0'488'0'0,"0"0"1008"0"0,0 0 441 0 0,0 0 88 0 0,3 1-155 0 0,10 6-736 0 0,-13-7-1109 0 0,0 0 0 0 0,0 0 0 0 0,0 0 0 0 0,0 0 0 0 0,0 0 0 0 0,0 0 0 0 0,-1 0-1 0 0,1 0 1 0 0,0 0 0 0 0,0 0 0 0 0,0 0 0 0 0,0 1 0 0 0,0-1 0 0 0,0 0 0 0 0,0 0 0 0 0,0 0 0 0 0,0 0-1 0 0,0 0 1 0 0,0 0 0 0 0,0 0 0 0 0,0 1 0 0 0,0-1 0 0 0,0 0 0 0 0,0 0 0 0 0,0 0 0 0 0,0 0-1 0 0,0 0 1 0 0,0 0 0 0 0,0 0 0 0 0,0 1 0 0 0,0-1 0 0 0,0 0 0 0 0,0 0 0 0 0,0 0 0 0 0,0 0-1 0 0,0 0 1 0 0,0 0 0 0 0,0 1 0 0 0,0-1 0 0 0,0 0 0 0 0,0 0 0 0 0,0 0 0 0 0,0 0 0 0 0,0 0 0 0 0,0 0-1 0 0,0 0 1 0 0,1 0 0 0 0,-1 0 0 0 0,0 0 0 0 0,0 1 0 0 0,0-1 0 0 0,0 0 0 0 0,0 0 0 0 0,0 0-1 0 0,0 0 1 0 0,1 0 0 0 0,-1 0-25 0 0,-1 0 44 0 0,1 0-1 0 0,-1 0 0 0 0,1 0 1 0 0,-1 1-1 0 0,1-1 0 0 0,0 0 1 0 0,-1 0-1 0 0,1 1 0 0 0,-1-1 0 0 0,1 0 1 0 0,0 1-1 0 0,-1-1 0 0 0,1 0 1 0 0,0 1-1 0 0,-1-1 0 0 0,1 0 1 0 0,0 1-1 0 0,0-1 0 0 0,-1 1 1 0 0,1-1-1 0 0,0 0 0 0 0,0 1 1 0 0,0-1-1 0 0,0 1 0 0 0,-1-1 1 0 0,1 1-1 0 0,0-1 0 0 0,0 1 1 0 0,0-1-1 0 0,0 1 0 0 0,0-1 1 0 0,0 1-1 0 0,0-1 0 0 0,0 1 1 0 0,0-1-1 0 0,1 1 0 0 0,-1-1 1 0 0,0 1-44 0 0,1 5 357 0 0,0 0 0 0 0,0 0 1 0 0,-1 0-1 0 0,0 0 0 0 0,0 0 1 0 0,0 0-1 0 0,-1 0 1 0 0,0 0-1 0 0,0 0 0 0 0,-1 0 1 0 0,-1 4-358 0 0,-4 27 1123 0 0,5-21-658 0 0,1-7-88 0 0,0-1 0 0 0,1 0 0 0 0,0 0 0 0 0,0 5-377 0 0,1 15 426 0 0,-1 0 0 0 0,-2 0 0 0 0,-1-1 0 0 0,-5 24-426 0 0,-2 16 12 0 0,6-39-12 0 0,2-21 0 0 0,1 0 0 0 0,0 1 0 0 0,0-1 0 0 0,0 0 0 0 0,1 0 0 0 0,1 1 0 0 0,-1-1 0 0 0,1 2 0 0 0,1-2 11 0 0,-1-7-2 0 0,0 0 0 0 0,-1-1-1 0 0,1 1 1 0 0,0 0 0 0 0,0-1 0 0 0,0 1 0 0 0,0 0 0 0 0,-1-1-1 0 0,1 1 1 0 0,0-1 0 0 0,0 1 0 0 0,-1-1 0 0 0,1 0 0 0 0,0 1-1 0 0,-1-1 1 0 0,1 0-9 0 0,4-6-37 0 0,0 0-1 0 0,0 0 1 0 0,-1 0-1 0 0,0-1 0 0 0,0 1 1 0 0,1-6 37 0 0,0 2 23 0 0,0 0 1 0 0,6-10-24 0 0,10-10-276 0 0,6-11-1018 0 0,4-2 1294 0 0,-21 31-223 0 0,1 1 1 0 0,0 0 0 0 0,0 1 0 0 0,2 0-1 0 0,4-4 223 0 0,-10 11-54 0 0,16-15-259 0 0,-23 19 310 0 0,1-1-1 0 0,0 1 0 0 0,-1-1 0 0 0,1 1 0 0 0,-1-1 0 0 0,1 0 0 0 0,-1 1 0 0 0,1-1 0 0 0,-1 0 0 0 0,0 1 1 0 0,1-1-1 0 0,-1 0 0 0 0,0 0 0 0 0,0 1 0 0 0,1-1 0 0 0,-1 0 0 0 0,0 0 0 0 0,0 0 0 0 0,0 1 0 0 0,0-1 1 0 0,0 0-1 0 0,0 0 0 0 0,0 1 0 0 0,0-1 0 0 0,0 0 0 0 0,-1 0 0 0 0,1 0 0 0 0,0 1 0 0 0,0-1 0 0 0,-1 0 4 0 0,0 1 80 0 0,1 0 0 0 0,-1 0 0 0 0,0 0-1 0 0,0 0 1 0 0,0 0 0 0 0,1 0-1 0 0,-1 0 1 0 0,0 1 0 0 0,0-1-1 0 0,0 0 1 0 0,1 0 0 0 0,-1 1 0 0 0,0-1-1 0 0,0 0 1 0 0,1 1 0 0 0,-1-1-1 0 0,0 1 1 0 0,0-1-80 0 0,-15 11 640 0 0,8-6-558 0 0,1 1 1 0 0,0 1-1 0 0,0-1 1 0 0,1 1-1 0 0,0 0 1 0 0,0 1-1 0 0,1 0 1 0 0,-2 3-83 0 0,-2 2 139 0 0,8-12-125 0 0,0 0-1 0 0,1 0 1 0 0,-1 1 0 0 0,0-1-1 0 0,0 0 1 0 0,1 0 0 0 0,-1 1 0 0 0,1-1-1 0 0,-1 1 1 0 0,1-1 0 0 0,0 0 0 0 0,-1 1-1 0 0,1-1 1 0 0,0 1 0 0 0,0-1 0 0 0,0 1-1 0 0,0-1 1 0 0,0 1 0 0 0,0-1-14 0 0,0 1 7 0 0,0-1 0 0 0,0 0-1 0 0,0 0 1 0 0,0 1 0 0 0,-1-1 0 0 0,1 0 0 0 0,0 0 0 0 0,-1 1-1 0 0,1-1 1 0 0,-1 0 0 0 0,1 0 0 0 0,-1 0 0 0 0,0 0 0 0 0,1 0-1 0 0,-1 0 1 0 0,-1 1-7 0 0,1-1 8 0 0,1 0 1 0 0,-1 0-1 0 0,0 0 0 0 0,1 0 0 0 0,-1 0 0 0 0,1 0 1 0 0,-1 0-1 0 0,1 0 0 0 0,-1 0 0 0 0,1 0 0 0 0,0 0 1 0 0,-1 0-1 0 0,1 1 0 0 0,0-1 0 0 0,0 0 0 0 0,0 0 1 0 0,0 0-1 0 0,0 0 0 0 0,0 1 0 0 0,0-1-8 0 0,1 6 57 0 0,0-5-28 0 0,-1 1-1 0 0,0-1 0 0 0,1 1 0 0 0,0-1 0 0 0,-1 1 1 0 0,1-1-1 0 0,0 0 0 0 0,0 1 0 0 0,0-1 0 0 0,1 0 0 0 0,-1 0 1 0 0,1 0-1 0 0,-1 0 0 0 0,1 0 0 0 0,0 1-28 0 0,-3 0 201 0 0,1-2-193 0 0,0-1 1 0 0,0 0 0 0 0,0 0-1 0 0,0 0 1 0 0,0 0-1 0 0,0 0 1 0 0,0 0 0 0 0,0 0-1 0 0,0 0 1 0 0,0 0-1 0 0,0 0 1 0 0,0 0 0 0 0,-1 0-1 0 0,1 0 1 0 0,0 0-1 0 0,0 1 1 0 0,0-1 0 0 0,0 0-1 0 0,0 0 1 0 0,0 0-1 0 0,0 0 1 0 0,0 0 0 0 0,0 0-1 0 0,0 0 1 0 0,0 0 0 0 0,0 0-1 0 0,0 0 1 0 0,0 1-1 0 0,0-1 1 0 0,0 0 0 0 0,0 0-1 0 0,0 0 1 0 0,0 0-1 0 0,0 0 1 0 0,0 0 0 0 0,0 0-1 0 0,1 0 1 0 0,-1 0-1 0 0,0 0 1 0 0,0 0 0 0 0,0 1-1 0 0,0-1 1 0 0,0 0-1 0 0,0 0 1 0 0,0 0 0 0 0,0 0-1 0 0,0 0 1 0 0,0 0 0 0 0,0 0-1 0 0,0 0 1 0 0,0 0-1 0 0,0 0 1 0 0,1 0 0 0 0,-1 0-9 0 0,30 13 683 0 0,19 6-765 0 0,-39-16-55 0 0,-6-1 127 0 0,-1-1 0 0 0,1 0 0 0 0,0 0 0 0 0,0-1 0 0 0,3 1 10 0 0,-4-1-15 0 0,1 0-1 0 0,-1 0 1 0 0,0 1 0 0 0,1-1-1 0 0,-1 1 1 0 0,0 0-1 0 0,0-1 1 0 0,0 2 0 0 0,3 0 15 0 0,-5-1-480 0 0,-1-1-31 0 0,0 0-196 0 0,0 0-790 0 0,0 0-346 0 0,0 0-69 0 0,0 0-7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9:36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1 459 15288 0 0,'20'-3'1534'0'0,"-19"4"-1510"0"0,0-1-1 0 0,0 1 0 0 0,0-1 1 0 0,-1 1-1 0 0,1 0 0 0 0,0-1 1 0 0,0 1-1 0 0,-1 0 0 0 0,1-1 1 0 0,0 1-1 0 0,-1 0 0 0 0,1 0 1 0 0,-1 0-1 0 0,1-1 0 0 0,-1 1 1 0 0,1 0-1 0 0,-1 0 0 0 0,0 1-23 0 0,8 18 1573 0 0,-7-18-1547 0 0,0 0-1 0 0,0 0 0 0 0,0 0 1 0 0,0-1-1 0 0,1 1 0 0 0,-1 0 1 0 0,1-1-1 0 0,-1 1 0 0 0,1-1 1 0 0,-1 0-1 0 0,1 1 0 0 0,0-1 1 0 0,-1 0-1 0 0,1 0 0 0 0,0 0 1 0 0,0 0-1 0 0,0 0 0 0 0,0 0 1 0 0,0-1-1 0 0,0 1 0 0 0,0-1 1 0 0,0 1-1 0 0,0-1 0 0 0,2 0-25 0 0,14-1 422 0 0,-15 1-309 0 0,0 0 0 0 0,0 0 0 0 0,0-1 0 0 0,0 1 0 0 0,0-1 0 0 0,-1 0 0 0 0,1 1 0 0 0,0-1 0 0 0,0 0 0 0 0,1-1-113 0 0,18-9 214 0 0,-14 8-157 0 0,1-2 0 0 0,-1 1 0 0 0,0-1 0 0 0,4-3-57 0 0,-1 0 9 0 0,-3 2-8 0 0,-1 0 1 0 0,0 0 0 0 0,0-1-1 0 0,2-3-1 0 0,-7 9 0 0 0,0-1 0 0 0,-1 0 0 0 0,0 0 0 0 0,1 0 0 0 0,-1 0 0 0 0,0 0 0 0 0,0-1 0 0 0,0 1 0 0 0,-1 0 0 0 0,1 0 0 0 0,0-1 0 0 0,-1 1 0 0 0,0 0 0 0 0,1-1 0 0 0,-1 1 0 0 0,0 0-1 0 0,0-1 1 0 0,0 1 0 0 0,0-1 0 0 0,-1 1 0 0 0,0 0 21 0 0,1 0 1 0 0,-1 0-1 0 0,0 0 0 0 0,0 0 0 0 0,0 0 0 0 0,-1 1 0 0 0,1-1 0 0 0,0 0 1 0 0,-1 1-1 0 0,1-1 0 0 0,-1 1 0 0 0,0-1 0 0 0,1 1 0 0 0,-1 0 0 0 0,0-1 1 0 0,0 1-1 0 0,0 0 0 0 0,0 0 0 0 0,0 0 0 0 0,0 1 0 0 0,0-1 0 0 0,0 0 1 0 0,0 1-1 0 0,0 0 0 0 0,0-1 0 0 0,0 1 0 0 0,-1 0-21 0 0,-4-1-2 0 0,1 1 1 0 0,-1-1-1 0 0,1 1 0 0 0,-1 1 1 0 0,1-1-1 0 0,-1 1 0 0 0,1 0 1 0 0,-5 2 1 0 0,1 1 98 0 0,-1 1 1 0 0,1 0-1 0 0,0 0 1 0 0,1 1-1 0 0,-1 1 1 0 0,1-1-1 0 0,1 2 1 0 0,-8 7-99 0 0,12-11 33 0 0,1 0 0 0 0,0 1 0 0 0,0-1 0 0 0,1 1 0 0 0,-1 0 0 0 0,1 0 0 0 0,0 0 0 0 0,1 0 0 0 0,-1 0 0 0 0,1 1-33 0 0,-4 9 102 0 0,4-8-56 0 0,0-1 0 0 0,0 0 0 0 0,1 1 0 0 0,0-1 0 0 0,0 0 0 0 0,1 1 0 0 0,0 3-46 0 0,0-4-12 0 0,1-1 12 0 0,-1-1 0 0 0,1-1 0 0 0,0 1 0 0 0,0 0 0 0 0,0 0 0 0 0,1-1 0 0 0,0 1 0 0 0,-1-1 0 0 0,1 0 0 0 0,0 0 0 0 0,0 0 0 0 0,3 1 0 0 0,-3-1 0 0 0,0-1 0 0 0,1 0 0 0 0,-1 0 0 0 0,1 0 0 0 0,-1 0 0 0 0,1-1 0 0 0,0 0 0 0 0,0 0 0 0 0,2 1 0 0 0,39 6 0 0 0,-38-7 0 0 0,38 2 0 0 0,-14-3 0 0 0,-16 1 29 0 0,1-2 0 0 0,0 0 0 0 0,0 0 0 0 0,0-2 1 0 0,0 0-1 0 0,9-3-29 0 0,-2-1-1215 0 0,0-2 1 0 0,-1 0 0 0 0,0-1 0 0 0,1-1 1214 0 0,-4 0-1710 0 0</inkml:trace>
  <inkml:trace contextRef="#ctx0" brushRef="#br0" timeOffset="361.58">646 40 15664 0 0,'0'0'356'0'0,"-1"0"49"0"0,-3-1-339 0 0,1 0 1 0 0,0 1-1 0 0,0 0 0 0 0,-1-1 1 0 0,1 1-1 0 0,0 0 1 0 0,-1 1-1 0 0,1-1 0 0 0,0 1 1 0 0,-1-1-1 0 0,1 1 1 0 0,0 0-1 0 0,0 0 0 0 0,0 1 1 0 0,0-1-1 0 0,0 0 1 0 0,0 1-1 0 0,0 0 0 0 0,0 0 1 0 0,1 0-1 0 0,-1 0 1 0 0,1 0-1 0 0,-1 0 0 0 0,1 1 1 0 0,0-1-67 0 0,-7 8 245 0 0,6-7-142 0 0,0 0 0 0 0,0 0 0 0 0,1 1 0 0 0,-1-1-1 0 0,1 0 1 0 0,0 1 0 0 0,0 0 0 0 0,0-1 0 0 0,0 1 0 0 0,1 0 0 0 0,-1 0-1 0 0,1 0 1 0 0,0 0 0 0 0,0 2-103 0 0,-2 14 549 0 0,2-15-443 0 0,0 0 0 0 0,0-1 1 0 0,1 1-1 0 0,0 0 0 0 0,0-1 1 0 0,0 1-1 0 0,0 0 0 0 0,1-1 0 0 0,0 1-106 0 0,1 27 346 0 0,-3-27-269 0 0,1 1-1 0 0,1-1 0 0 0,-1 1 1 0 0,1-1-1 0 0,0 3-76 0 0,8 20 386 0 0,4 16 304 0 0,15 76-825 0 0,-10-46-10 0 0,-11-48 169 0 0,1-1 0 0 0,6 12-24 0 0,-4-14 56 0 0,-2 1 0 0 0,4 18-56 0 0,-11-38 13 0 0,4 15 46 0 0,-1-1 0 0 0,-1 0-1 0 0,-1 1 1 0 0,-1 0 0 0 0,0-1 0 0 0,-1 1-1 0 0,-1 0-58 0 0,-2 0 16 0 0,3-9 8 0 0,-2 0 0 0 0,0 0 0 0 0,0 0 0 0 0,0-1 0 0 0,-4 9-24 0 0,5-15-105 0 0,-1 0 0 0 0,0 0 0 0 0,1-1 0 0 0,-1 1 0 0 0,0 0 0 0 0,0-1 0 0 0,0 1 0 0 0,0-1 0 0 0,-1 0 0 0 0,1 0 0 0 0,-1 0-1 0 0,1 0 1 0 0,-1 0 0 0 0,0 0 0 0 0,0-1 0 0 0,0 1 0 0 0,0-1 0 0 0,0 0 0 0 0,0 0 0 0 0,-3 1 105 0 0,-3-1-926 0 0,0 0 0 0 0,0 0 0 0 0,0-1 0 0 0,-1-1 0 0 0,1 1 0 0 0,-5-2 926 0 0,-19-3-2046 0 0</inkml:trace>
  <inkml:trace contextRef="#ctx0" brushRef="#br0" timeOffset="660.108">319 666 8752 0 0,'6'-3'793'0'0,"18"-13"-613"0"0,-21 12 203 0 0,1 1 0 0 0,0 0 0 0 0,0 1 0 0 0,0-1 0 0 0,1 1 0 0 0,-1 0 0 0 0,3-1-383 0 0,30-8 3977 0 0,29-4-3977 0 0,3 0 456 0 0,70-23 798 0 0,26-16-1254 0 0,-144 45-1443 0 0,0-4-4567 0 0</inkml:trace>
  <inkml:trace contextRef="#ctx0" brushRef="#br0" timeOffset="933.41">945 1 15664 0 0,'0'0'356'0'0,"-2"1"49"0"0,0-1-330 0 0,-1 1 0 0 0,1 0 0 0 0,0 0 0 0 0,0 0 0 0 0,0 0 0 0 0,0 0 0 0 0,0 1 0 0 0,0-1 0 0 0,0 1 0 0 0,1-1 0 0 0,-1 1 0 0 0,0 0-75 0 0,-17 26 224 0 0,16-22-96 0 0,-3 5 5 0 0,1-1 1 0 0,0 0 0 0 0,1 1 0 0 0,0 0-1 0 0,1 0 1 0 0,0 0 0 0 0,1 1-1 0 0,0-1 1 0 0,0 1 0 0 0,2-1-1 0 0,-1 12-133 0 0,1 4 548 0 0,-3 25-548 0 0,2-42 103 0 0,1-1-1 0 0,0 1 0 0 0,1-1 0 0 0,0 5-102 0 0,1 21 361 0 0,0-2 492 0 0,3 20-853 0 0,0 7 489 0 0,-2-44-365 0 0,-1 0-1 0 0,2-1 1 0 0,0 0 0 0 0,1 0-1 0 0,0 0 1 0 0,2 0-1 0 0,2 4-123 0 0,-7-14 31 0 0,7 19 182 0 0,-1 1-1 0 0,-1 0 1 0 0,-1 3-213 0 0,9 47 377 0 0,-13-63-316 0 0,-1 0-1 0 0,-1-1 1 0 0,1 1-1 0 0,-2 0 1 0 0,0 4-61 0 0,0-7 7 0 0,-1-1 36 0 0,1 1-1 0 0,-1-1 1 0 0,0 0 0 0 0,-2 6-43 0 0,3-11 4 0 0,0-1 0 0 0,-1 1-1 0 0,1-1 1 0 0,-1 1 0 0 0,1-1-1 0 0,-1 0 1 0 0,0 1 0 0 0,0-1-1 0 0,0 0 1 0 0,0 0 0 0 0,0 0-1 0 0,0-1 1 0 0,-1 1 0 0 0,1-1-1 0 0,-1 1 1 0 0,0 0-4 0 0,-2 0-114 0 0,0 0 0 0 0,0 0-1 0 0,0 0 1 0 0,0-1 0 0 0,-1 1 0 0 0,1-1 0 0 0,0 0-1 0 0,-1-1 1 0 0,1 1 0 0 0,-1-1 0 0 0,1 0 0 0 0,-1-1 0 0 0,1 1-1 0 0,-4-2 115 0 0,0 0-713 0 0,1-1-1 0 0,-1 0 1 0 0,1 0-1 0 0,0-1 1 0 0,0 0-1 0 0,0 0 1 0 0,1-1-1 0 0,-6-4 714 0 0,-6-6-6279 0 0</inkml:trace>
  <inkml:trace contextRef="#ctx0" brushRef="#br0" timeOffset="1180.83">643 526 10856 0 0,'14'-1'297'0'0,"0"-1"0"0"0,0 0 0 0 0,0-1 0 0 0,8-3-297 0 0,33-5 41 0 0,98-10 1354 0 0,-63 5-475 0 0,-51 7-760 0 0,0-1 0 0 0,-2-2 1 0 0,28-12-161 0 0,-63 23-123 0 0,1 0 0 0 0,0 0 0 0 0,-1 0 0 0 0,1 1 1 0 0,0-1-1 0 0,0 1 0 0 0,0-1 123 0 0,-1 1-501 0 0,-1 0 66 0 0,5 0 376 0 0,-22 23 2245 0 0,12-18-1795 0 0,1 1 1 0 0,-1 0-1 0 0,1-1 0 0 0,1 1 1 0 0,-1 1-1 0 0,1-1 1 0 0,0 0-1 0 0,0 5-391 0 0,-3 10 920 0 0,4-18-761 0 0,0 1 0 0 0,0-1 0 0 0,0 1 0 0 0,1-1 0 0 0,-1 1 0 0 0,1-1 0 0 0,0 1 0 0 0,0 3-159 0 0,2 2 228 0 0,-1-1-1 0 0,1 1 1 0 0,1 0 0 0 0,0-1-1 0 0,0 1 1 0 0,2 2-228 0 0,-4-8 117 0 0,0 0 1 0 0,0 0-1 0 0,-1 0 1 0 0,1 0 0 0 0,-1 0-1 0 0,1 0 1 0 0,-1 1-118 0 0,0-1 78 0 0,0 0 0 0 0,0-1 0 0 0,1 1 0 0 0,-1 0 0 0 0,1 0 0 0 0,0-1-1 0 0,0 1 1 0 0,0 0 0 0 0,0-1 0 0 0,0 1-78 0 0,6 16 17 0 0,-4-7-18 0 0,2-2 1 0 0,-2-9 0 0 0,-2-1 0 0 0,0 1-111 0 0,0-1-1 0 0,0 0 0 0 0,0 1 1 0 0,0-1-1 0 0,0 0 1 0 0,0 0-1 0 0,0 0 0 0 0,0 0 1 0 0,0 0-1 0 0,0 0 1 0 0,0 0-1 0 0,0 0 0 0 0,0 0 1 0 0,0 0-1 0 0,0-1 1 0 0,0 1-1 0 0,0 0 0 0 0,0-1 1 0 0,0 1-1 0 0,0-1 0 0 0,0 1 1 0 0,0-1-1 0 0,0 1 1 0 0,0-1-1 0 0,-1 0 0 0 0,1 1 1 0 0,0-1-1 0 0,0 0 1 0 0,-1 0-1 0 0,1 1 0 0 0,-1-1 1 0 0,1 0-1 0 0,0 0 112 0 0,-1 0-338 0 0,3-4-6824 0 0</inkml:trace>
  <inkml:trace contextRef="#ctx0" brushRef="#br0" timeOffset="1411.803">1273 323 15664 0 0,'0'0'344'0'0,"0"0"71"0"0,0 0 9 0 0,6 0 24 0 0,10 0-360 0 0,-4 0-88 0 0,-12 0 0 0 0,0 0 0 0 0,0 0 0 0 0,0 0 0 0 0,0 0 0 0 0,7 8 0 0 0,2-3-224 0 0,0 4-56 0 0,-3 0-8 0 0,1-1-4175 0 0,6 0-833 0 0</inkml:trace>
  <inkml:trace contextRef="#ctx0" brushRef="#br0" timeOffset="1665.186">1656 376 16671 0 0,'2'-3'21'0'0,"-2"2"13"0"0,1 1-1 0 0,-1 0 1 0 0,0 0-1 0 0,0 0 0 0 0,0-1 1 0 0,1 1-1 0 0,-1 0 1 0 0,0 0-1 0 0,0-1 0 0 0,0 1 1 0 0,0 0-1 0 0,1 0 1 0 0,-1-1-1 0 0,0 1 1 0 0,0 0-1 0 0,0-1 0 0 0,0 1 1 0 0,0 0-1 0 0,0 0 1 0 0,0-1-1 0 0,0 1 0 0 0,0 0 1 0 0,0-1-1 0 0,0 1 1 0 0,0 0-1 0 0,0-1 0 0 0,0 1 1 0 0,0 0-1 0 0,0 0 1 0 0,0-1-1 0 0,0 1 1 0 0,-1 0-34 0 0,-1-1 172 0 0,0 0 0 0 0,0 1 0 0 0,0 0 0 0 0,0-1 0 0 0,-1 1 0 0 0,1 0 0 0 0,0 0 0 0 0,0 0 0 0 0,0 1 0 0 0,-2-1-172 0 0,-1 1 156 0 0,-1 0 1 0 0,1 0-1 0 0,0 1 0 0 0,-1-1 0 0 0,1 1 1 0 0,0 1-1 0 0,0-1 0 0 0,1 1 0 0 0,-1-1 1 0 0,-1 2-157 0 0,-14 9 471 0 0,1 0 0 0 0,-11 10-471 0 0,22-15 146 0 0,0-1 0 0 0,1 1 0 0 0,0 0-1 0 0,1 1 1 0 0,-1-1 0 0 0,1 1-1 0 0,1 1-145 0 0,0-3 51 0 0,2 1 1 0 0,-1-1-1 0 0,1 1 0 0 0,0-1 0 0 0,0 1 0 0 0,1 0 1 0 0,0 0-1 0 0,1 0 0 0 0,0 0 0 0 0,0 4-51 0 0,1-10 8 0 0,0 1 0 0 0,1-1-1 0 0,-1 1 1 0 0,1-1 0 0 0,0 0 0 0 0,-1 1-1 0 0,1-1 1 0 0,0 0 0 0 0,1 0-1 0 0,0 2-7 0 0,5 13 131 0 0,-6-13-131 0 0,1-1-1 0 0,0 1 1 0 0,-1-1 0 0 0,1 0-1 0 0,0 0 1 0 0,1 0 0 0 0,-1 0-1 0 0,0 0 1 0 0,1-1-1 0 0,0 1 1 0 0,0-1 0 0 0,-1 1-1 0 0,1-1 1 0 0,1 0-1 0 0,-1 0 1 0 0,2 0 0 0 0,4 4-24 0 0,1-1 0 0 0,0-1 1 0 0,0 0-1 0 0,1 0 0 0 0,1-1 24 0 0,-3-1 48 0 0,0-1 0 0 0,0 1 0 0 0,0-2 0 0 0,1 1-1 0 0,-1-1 1 0 0,0-1 0 0 0,0 0 0 0 0,1 0 0 0 0,0-1-48 0 0,5-2-1027 0 0,-1 0-1 0 0,1 0 0 0 0,-1-1 1 0 0,0-1-1 0 0,4-3 1028 0 0,2-2-1600 0 0</inkml:trace>
  <inkml:trace contextRef="#ctx0" brushRef="#br0" timeOffset="1908.408">1810 451 7368 0 0,'7'0'483'0'0,"1"0"0"0"0,0 1 0 0 0,0 0 0 0 0,6 2-483 0 0,-12-3 448 0 0,1 1 1 0 0,-1-1 0 0 0,0 1-1 0 0,0 0 1 0 0,0 0-1 0 0,0 0 1 0 0,0 0-1 0 0,0 0 1 0 0,0 0-1 0 0,0 1 1 0 0,0-1-1 0 0,-1 1 1 0 0,1-1-1 0 0,-1 1 1 0 0,1 0 0 0 0,-1-1-1 0 0,1 1 1 0 0,-1 0-1 0 0,0 0-448 0 0,10 19 1654 0 0,-7-14-1325 0 0,0 0-1 0 0,-1 0 0 0 0,0-1 1 0 0,0 2-1 0 0,0 0-328 0 0,2 8 742 0 0,0 0-1 0 0,2 0 1 0 0,0-1-1 0 0,1 1 1 0 0,0-2-1 0 0,8 11-741 0 0,-12-22 0 0 0,0 0-122 0 0,-3-2-518 0 0,-1-1-236 0 0,0 0-1447 0 0,0 0-5579 0 0</inkml:trace>
  <inkml:trace contextRef="#ctx0" brushRef="#br0" timeOffset="2213.252">1810 259 11976 0 0,'22'-4'5095'0'0,"-18"3"-4895"0"0,1 2 0 0 0,0-1-1 0 0,0 1 1 0 0,0-1 0 0 0,0 1-1 0 0,0 1-199 0 0,5 1-199 0 0,0 0-1 0 0,0 1 1 0 0,-1 0-1 0 0,2 2 200 0 0,-4-3-101 0 0,-2 0-113 0 0,1 0 1 0 0,-1 0-1 0 0,1 1 1 0 0,-1-1-1 0 0,1 2 214 0 0,3 4-5846 0 0</inkml:trace>
  <inkml:trace contextRef="#ctx0" brushRef="#br0" timeOffset="2682.283">2165 486 2760 0 0,'11'-5'272'0'0,"28"-10"3210"0"0,-26 11 1125 0 0,0-1-1 0 0,9-4-4606 0 0,-1-5 2550 0 0,-2-5-3732 0 0,-16 15 1213 0 0,-1 0-1 0 0,0 0 0 0 0,1 0 1 0 0,-1 0-1 0 0,-1 0 0 0 0,1-1 1 0 0,-1 1-1 0 0,1-4-30 0 0,-1 7 2 0 0,-1-1 0 0 0,0 0 0 0 0,1 1 0 0 0,-1-1-1 0 0,0 0 1 0 0,0 1 0 0 0,0-1 0 0 0,-1 0 0 0 0,1 1 0 0 0,0-1 0 0 0,-1 0 0 0 0,1 1-1 0 0,-1-1 1 0 0,1 1 0 0 0,-1-1 0 0 0,0 0 0 0 0,1 1 0 0 0,-1 0 0 0 0,0-1-1 0 0,0 1 1 0 0,0-1 0 0 0,0 1 0 0 0,-1 0 0 0 0,1 0 0 0 0,0 0-2 0 0,-1 0-15 0 0,1 0 1 0 0,-1 0 0 0 0,0 1-1 0 0,0-1 1 0 0,1 0 0 0 0,-1 1-1 0 0,0 0 1 0 0,0-1 0 0 0,0 1-1 0 0,1 0 1 0 0,-1 0 0 0 0,0 0-1 0 0,0 0 1 0 0,0 1 0 0 0,1-1-1 0 0,-1 0 1 0 0,0 1 0 0 0,0-1-1 0 0,-1 1 15 0 0,-1 1 16 0 0,-1-1 0 0 0,1 1 0 0 0,0 0 0 0 0,0 0 0 0 0,-1 0 0 0 0,1 1-1 0 0,0 0-15 0 0,-11 11 341 0 0,0 0-1 0 0,1 1 0 0 0,0 0 1 0 0,0 3-341 0 0,11-13 101 0 0,0 0 0 0 0,0 0 0 0 0,1 0 0 0 0,0 0 0 0 0,0 0 0 0 0,0 0 0 0 0,0 1 0 0 0,1-1 0 0 0,0 1-1 0 0,0 2-100 0 0,-1 12 245 0 0,1 0-1 0 0,0 5-244 0 0,1-20-13 0 0,1-1 24 0 0,-1 0-1 0 0,0-1 1 0 0,1 1 0 0 0,0 0-1 0 0,0 0 1 0 0,0-1-1 0 0,0 1 1 0 0,0-1 0 0 0,1 1-1 0 0,-1-1 1 0 0,1 0 0 0 0,0 1-1 0 0,0-1 1 0 0,1 0 0 0 0,-1 0-11 0 0,5 8 633 0 0,-6-10-609 0 0,1 1 0 0 0,-1 0 0 0 0,0-1 1 0 0,1 1-1 0 0,-1-1 0 0 0,1 0 0 0 0,-1 1 0 0 0,1-1 0 0 0,0 0 0 0 0,-1 0 0 0 0,1 0 0 0 0,0 0 0 0 0,0-1 0 0 0,0 1 0 0 0,0 0 0 0 0,0-1 0 0 0,0 1 0 0 0,0-1 0 0 0,0 0 0 0 0,0 1 0 0 0,0-1 0 0 0,0 0 0 0 0,0 0 0 0 0,0 0 0 0 0,0-1-24 0 0,6 0 2 0 0,1-1-1 0 0,-1 0 1 0 0,0 0-1 0 0,0-1 1 0 0,2-1-3 0 0,-7 4 25 0 0,3-4-80 0 0,0 1-1 0 0,1-1 1 0 0,-2 0-1 0 0,1-1 1 0 0,0 1-1 0 0,-1-1 1 0 0,3-3 56 0 0,2-2-309 0 0,13-9-244 0 0,-11 8-103 0 0,0 0 1 0 0,8-9 655 0 0,-17 16-122 0 0,1 0-1 0 0,0 0 1 0 0,0 0-1 0 0,0 0 1 0 0,0 0-1 0 0,1 1 0 0 0,-1 0 1 0 0,1 0-1 0 0,0 0 1 0 0,0 1-1 0 0,0 0 0 0 0,0 0 1 0 0,1 0-1 0 0,-1 0 1 0 0,0 1-1 0 0,1 0 1 0 0,4-1 121 0 0,-8 2 41 0 0,-1 0 0 0 0,1 0-1 0 0,-1 1 1 0 0,0-1-1 0 0,1 0 1 0 0,-1 1-1 0 0,1-1 1 0 0,-1 1-1 0 0,0-1 1 0 0,1 1-1 0 0,-1 0 1 0 0,0-1-1 0 0,0 1 1 0 0,1 0-1 0 0,-1 0 1 0 0,0 0-1 0 0,0 0 1 0 0,0 0-1 0 0,0 0 1 0 0,0 0-1 0 0,0 1 1 0 0,0-1-1 0 0,-1 0 1 0 0,1 0-1 0 0,0 1 1 0 0,-1-1-1 0 0,1 0 1 0 0,-1 1 0 0 0,1 0-40 0 0,1 6 233 0 0,0 0 0 0 0,0 0 0 0 0,-1 0 1 0 0,0 0-1 0 0,-1 1-233 0 0,3 15 289 0 0,-2-19-233 0 0,0 2 233 0 0,0-1 1 0 0,1 1-1 0 0,0-1 1 0 0,0 0 0 0 0,1 0-1 0 0,0 2-289 0 0,2 7 229 0 0,0-12-217 0 0,-5-3-12 0 0,1 0 0 0 0,-1 0 0 0 0,1 1 0 0 0,-1-1 0 0 0,1 0 0 0 0,-1 0 0 0 0,1 0 0 0 0,-1 0 1 0 0,1 0-1 0 0,-1 0 0 0 0,1 0 0 0 0,-1 0 0 0 0,1 0 0 0 0,-1 0 0 0 0,1 0 0 0 0,-1 0 0 0 0,1 0 0 0 0,-1 0 0 0 0,1 0 0 0 0,-1-1 0 0 0,1 1 0 0 0,-1 0 0 0 0,0 0 0 0 0,1 0 0 0 0,-1-1 0 0 0,1 1 0 0 0,-1 0 0 0 0,0-1 0 0 0,1 1 0 0 0,-1 0 0 0 0,1-1 0 0 0,7-13-3 0 0,-6 10-11 0 0,8-17-235 0 0,0 0-26 0 0,-2 9-149 0 0,1 0-1 0 0,1 1 1 0 0,10-10 424 0 0,-14 15-83 0 0,1 1 0 0 0,-1 0 0 0 0,1 1 0 0 0,0 0 0 0 0,0 0 0 0 0,1 0 0 0 0,-1 1 0 0 0,8-2 83 0 0,-13 5 44 0 0,0 1-1 0 0,0 0 1 0 0,0-1 0 0 0,0 1-1 0 0,0 0 1 0 0,0 0 0 0 0,-1 0-1 0 0,1 1 1 0 0,1 0-44 0 0,-1-1 71 0 0,31 25 1539 0 0,-25-19-1478 0 0,0-1-1 0 0,0 0 1 0 0,7 4-132 0 0,9 5 460 0 0,-1 1 0 0 0,-1 1 0 0 0,-1 1 0 0 0,7 8-460 0 0,3 0-2480 0 0,-28-25-92 0 0,-3-1-4247 0 0</inkml:trace>
  <inkml:trace contextRef="#ctx0" brushRef="#br0" timeOffset="4001.355">3267 439 14280 0 0,'-4'-2'1526'0'0,"4"1"-356"0"0,-9 1-409 0 0,-8 3-398 0 0,1 0 0 0 0,0 1 1 0 0,0 1-1 0 0,1 0 0 0 0,-1 1 1 0 0,-4 3-364 0 0,-17 10 2114 0 0,-30 21-2114 0 0,64-36 104 0 0,-1-1 0 0 0,0 0 1 0 0,1 1-1 0 0,0 0 0 0 0,0 0 0 0 0,0 0 0 0 0,0 0 0 0 0,1 1 0 0 0,-1-1 0 0 0,1 1 0 0 0,0-1 0 0 0,1 1 0 0 0,-1 0 0 0 0,1 0-104 0 0,-6 11-1 0 0,6-12 9 0 0,-1 1-1 0 0,0 0 0 0 0,1-1 0 0 0,0 1 1 0 0,0 0-1 0 0,0 0 0 0 0,0 0 0 0 0,1-1 0 0 0,0 1 1 0 0,0 4-8 0 0,1-7 28 0 0,-1 0 0 0 0,1 0 0 0 0,-1 0 0 0 0,1 0 1 0 0,0 0-1 0 0,-1-1 0 0 0,1 1 0 0 0,0 0 0 0 0,0-1 0 0 0,0 1 1 0 0,1-1-1 0 0,-1 1 0 0 0,0-1 0 0 0,0 1 0 0 0,1-1 1 0 0,-1 0-1 0 0,1 1 0 0 0,-1-1 0 0 0,1 0 0 0 0,0 0 0 0 0,-1 0 1 0 0,1-1-1 0 0,0 1 0 0 0,0 0 0 0 0,0-1 0 0 0,-1 1 0 0 0,1-1 1 0 0,2 1-29 0 0,5 0-48 0 0,0 0 0 0 0,0-1 0 0 0,0 0 1 0 0,0-1-1 0 0,0 0 0 0 0,0 0 0 0 0,0-1 0 0 0,0 0 1 0 0,6-3 47 0 0,15-2-282 0 0,-12 4 277 0 0,0-1 1 0 0,0-1 0 0 0,0-1 0 0 0,0 0 0 0 0,-1-1 0 0 0,0-1 0 0 0,0-1-1 0 0,-1 0 1 0 0,10-9 4 0 0,-19 13-4 0 0,0-1-11 0 0,0 0 0 0 0,1 1 0 0 0,-1 0 0 0 0,9-3 15 0 0,-15 8 0 0 0,-1 0 0 0 0,0-1 0 0 0,0 1 0 0 0,0 0 0 0 0,1 0 0 0 0,-1 0 0 0 0,0 0 0 0 0,0 0 0 0 0,0 0 0 0 0,1 0 0 0 0,-1 0 0 0 0,0 0 0 0 0,0 0 0 0 0,1 0 0 0 0,-1 0 0 0 0,0 0 0 0 0,0 0 0 0 0,0 0 0 0 0,1 0 0 0 0,-1 0 0 0 0,0 0 0 0 0,0 1 0 0 0,0-1 0 0 0,1 0 0 0 0,-1 0 0 0 0,0 0 0 0 0,0 0 0 0 0,0 0 0 0 0,0 0 0 0 0,1 1 0 0 0,-1-1 0 0 0,0 0 0 0 0,0 0 0 0 0,0 0 0 0 0,0 0 0 0 0,0 1 0 0 0,0-1 0 0 0,1 0 0 0 0,-1 0 0 0 0,0 0 0 0 0,0 1 0 0 0,0-1 0 0 0,0 0 0 0 0,0 0 0 0 0,0 1 0 0 0,0-1 0 0 0,0 12 0 0 0,0-8 0 0 0,-2 20 0 0 0,1-18 0 0 0,1 0 0 0 0,-1 0 0 0 0,1 0 0 0 0,0 0 0 0 0,1 0 0 0 0,0 0 0 0 0,1 5 0 0 0,0-2 0 0 0,6 14 0 0 0,-7-22 0 0 0,-1 0 0 0 0,1 0 0 0 0,0 0 0 0 0,0 0 0 0 0,0 0 0 0 0,-1 0 0 0 0,1 0 0 0 0,0-1 0 0 0,0 1 0 0 0,0 0 0 0 0,0-1 0 0 0,0 1 0 0 0,1 0 0 0 0,-1-1 0 0 0,0 0 0 0 0,0 1 0 0 0,0-1 0 0 0,0 0 0 0 0,1 1 0 0 0,-1-1 0 0 0,4 1 32 0 0,0-1 0 0 0,0 1 1 0 0,0-1-1 0 0,-1 0 0 0 0,1-1 0 0 0,0 1 0 0 0,0-1 0 0 0,0 0 0 0 0,-1 0 0 0 0,1 0 0 0 0,0-1 0 0 0,-1 1 0 0 0,1-1 0 0 0,-1-1 1 0 0,0 1-1 0 0,2-1-32 0 0,7-7-243 0 0,0-1 1 0 0,0 1-1 0 0,-1-2 1 0 0,-1 0 0 0 0,2-3 242 0 0,4-3-1038 0 0,15-14 1038 0 0,-5 7-520 0 0,-17 15 261 0 0,1 0 1 0 0,0 1-1 0 0,8-5 259 0 0,-17 13-4 0 0,-1 1 0 0 0,0-1-1 0 0,0 1 1 0 0,1-1 0 0 0,-1 1-1 0 0,0 0 1 0 0,1 0 0 0 0,-1 0-1 0 0,1 0 1 0 0,-1 0 0 0 0,0 0-1 0 0,2 0 5 0 0,-3 0 2 0 0,1 0 1 0 0,-1 0-1 0 0,0 0 0 0 0,0 0 0 0 0,1 0 0 0 0,-1 0 0 0 0,0 0 0 0 0,0 0 1 0 0,1 0-1 0 0,-1 0 0 0 0,0 0 0 0 0,0 0 0 0 0,1 0 0 0 0,-1 0 0 0 0,0 1 1 0 0,0-1-1 0 0,0 0 0 0 0,1 0 0 0 0,-1 0 0 0 0,0 0 0 0 0,0 0 0 0 0,0 0 1 0 0,1 1-1 0 0,-1-1 0 0 0,0 0 0 0 0,0 0 0 0 0,0 0 0 0 0,0 1 0 0 0,1-1 1 0 0,-1 0-1 0 0,0 0 0 0 0,0 0 0 0 0,0 1 0 0 0,0-1 0 0 0,0 0 0 0 0,0 0 1 0 0,0 1-1 0 0,0-1 0 0 0,0 0 0 0 0,0 0 0 0 0,0 1 0 0 0,0-1 0 0 0,0 0 1 0 0,0 0-1 0 0,0 1 0 0 0,0-1 0 0 0,0 0 0 0 0,0 0 0 0 0,0 1 0 0 0,0-1 1 0 0,0 0-1 0 0,0 0 0 0 0,0 1 0 0 0,0-1 0 0 0,-1 0 0 0 0,1 0 1 0 0,0 0-1 0 0,0 1 0 0 0,0-1 0 0 0,0 0 0 0 0,-1 0-2 0 0,0 2 21 0 0,-1 0 0 0 0,1 0-1 0 0,0 0 1 0 0,0 1 0 0 0,0-1 0 0 0,0 0 0 0 0,0 0-1 0 0,1 1 1 0 0,-1-1 0 0 0,0 0 0 0 0,1 1 0 0 0,0-1-1 0 0,0 1 1 0 0,0-1 0 0 0,0 1 0 0 0,0 1-21 0 0,1 7 63 0 0,0 0 0 0 0,2 0 0 0 0,0 2-63 0 0,0 3 57 0 0,-1-6-30 0 0,2 8 67 0 0,-1 0-1 0 0,-1 8-93 0 0,0-11 16 0 0,0 0-1 0 0,1-1 0 0 0,1 1 0 0 0,0-1 0 0 0,5 11-15 0 0,-2-7-2 0 0,-1 1 0 0 0,3 18 2 0 0,-6-9 200 0 0,0-1 0 0 0,-2 1 0 0 0,-1 0 0 0 0,-1 7-200 0 0,-6 32 1240 0 0,-4 11-1240 0 0,10-72-3 0 0,0 0-1 0 0,-1 0 0 0 0,1 0 0 0 0,-1-1 1 0 0,0 1-1 0 0,-1 0 0 0 0,-1 3 4 0 0,2-6 22 0 0,0-1-1 0 0,0 1 1 0 0,0-1 0 0 0,0 0-1 0 0,0 0 1 0 0,0 0 0 0 0,0 0-1 0 0,-1 0 1 0 0,1 0 0 0 0,-1 0-1 0 0,0-1 1 0 0,1 1 0 0 0,-1-1-1 0 0,0 0 1 0 0,-2 1-22 0 0,-1 0 130 0 0,1 0-1 0 0,-1-1 1 0 0,0 0 0 0 0,1 0 0 0 0,-1 0 0 0 0,0-1-1 0 0,0 0 1 0 0,0 0 0 0 0,0 0 0 0 0,0-1-1 0 0,1 1 1 0 0,-2-2-130 0 0,-8 0 95 0 0,-8-2-36 0 0,1 0 1 0 0,-13-5-60 0 0,28 7-2 0 0,1-1 1 0 0,-1 0 0 0 0,1 1-1 0 0,0-2 1 0 0,0 1 0 0 0,0-1-1 0 0,0 0 1 0 0,1 0 0 0 0,-1-1-1 0 0,-2-3 2 0 0,2 3 2 0 0,4 4-37 0 0,0 0 0 0 0,1 0-1 0 0,-1 0 1 0 0,1-1 0 0 0,-1 1-1 0 0,1-1 1 0 0,0 1 0 0 0,-1-1-1 0 0,1 1 1 0 0,0-1 0 0 0,-1-1 35 0 0,-15-30-3411 0 0,17 31 1304 0 0</inkml:trace>
  <inkml:trace contextRef="#ctx0" brushRef="#br0" timeOffset="12798.112">487 1218 14280 0 0,'0'0'1102'0'0,"-9"-2"-676"0"0,7 1-241 0 0,0 0 1 0 0,-1 0 0 0 0,1 1 0 0 0,0-1-1 0 0,-1 0 1 0 0,1 1 0 0 0,-1 0 0 0 0,1 0-1 0 0,-1-1 1 0 0,1 1 0 0 0,-1 1 0 0 0,1-1 0 0 0,-1 0-1 0 0,1 1 1 0 0,0-1 0 0 0,-1 1 0 0 0,1 0-1 0 0,-1 0 1 0 0,1 0 0 0 0,0 0 0 0 0,-1 0-186 0 0,-3 2 145 0 0,-6 2 296 0 0,1 1-1 0 0,0 0 1 0 0,1 0 0 0 0,-1 1 0 0 0,-7 7-441 0 0,7-4 524 0 0,0 1-1 0 0,0 0 1 0 0,-2 4-524 0 0,9-10 53 0 0,0 1 1 0 0,1 0-1 0 0,-1-1 1 0 0,1 1-1 0 0,0 0 1 0 0,1 1-1 0 0,0-1 1 0 0,-2 6-54 0 0,1 2 78 0 0,0 0 0 0 0,1 0 0 0 0,1 0 0 0 0,0 0 0 0 0,1 0 1 0 0,0 0-1 0 0,1 0 0 0 0,1 1 0 0 0,0-1 0 0 0,1-1 1 0 0,2 8-79 0 0,3 8 224 0 0,-4-12-125 0 0,1 1 0 0 0,1-2 0 0 0,3 8-99 0 0,12 20-271 0 0,14 29 145 0 0,2 14 126 0 0,-36-84 21 0 0,0-1 0 0 0,0 1 0 0 0,0 0 0 0 0,-1 0 0 0 0,1 0 0 0 0,-1 0 0 0 0,1 0 0 0 0,-1 0 0 0 0,0 0 0 0 0,0 0 0 0 0,-1 0 1 0 0,1 0-1 0 0,-1 0-21 0 0,1-2-119 0 0,-1 0 0 0 0,1 1 0 0 0,-1-1 0 0 0,1 0 0 0 0,-1 0 0 0 0,0 0 0 0 0,1 0 0 0 0,-1 0 0 0 0,0 0 1 0 0,0 0-1 0 0,0 0 0 0 0,0 0 0 0 0,0-1 0 0 0,0 1 0 0 0,0 0 0 0 0,0-1 0 0 0,0 1 0 0 0,0 0 0 0 0,0-1 1 0 0,-1 1-1 0 0,1-1 0 0 0,0 0 0 0 0,0 1 0 0 0,-1-1 0 0 0,1 0 0 0 0,0 0 0 0 0,0 0 0 0 0,-1 0 0 0 0,1 0 1 0 0,0 0-1 0 0,-1 0 119 0 0,-10 0-2246 0 0</inkml:trace>
  <inkml:trace contextRef="#ctx0" brushRef="#br0" timeOffset="13475.552">32 1629 15464 0 0,'0'0'348'0'0,"12"-6"851"0"0,1 1-1147 0 0,0 1 0 0 0,0 0-1 0 0,0 1 1 0 0,0 0 0 0 0,1 1-1 0 0,-1 0 1 0 0,8 1-52 0 0,203 3 2061 0 0,-191-4-1901 0 0,0-1-1 0 0,-1-2 0 0 0,1-2 1 0 0,6-2-160 0 0,-23 5 29 0 0,5-2 180 0 0,-1-1 0 0 0,0-1 1 0 0,9-5-210 0 0,-7 3 726 0 0,-14 4-736 0 0,-11 2-73 0 0,-7 0-36 0 0,6 4 131 0 0,1-1 1 0 0,-1 1-1 0 0,0 0 0 0 0,1 1 0 0 0,-1-1 0 0 0,1 1 0 0 0,-1-1 0 0 0,1 1 0 0 0,-1 0 0 0 0,1 0 0 0 0,-1 1 0 0 0,1-1 0 0 0,0 1 0 0 0,0-1 1 0 0,0 1-1 0 0,0 0 0 0 0,0 1 0 0 0,0-1 0 0 0,0 0 0 0 0,0 1-12 0 0,-6 6 24 0 0,1 0 1 0 0,0 0-1 0 0,0 0 1 0 0,1 1-1 0 0,-2 3-24 0 0,6-7 44 0 0,1-4-43 0 0,0 0 1 0 0,1 1-1 0 0,-1-1 0 0 0,1 1 1 0 0,-1-1-1 0 0,1 1 0 0 0,0 0 1 0 0,0-1-1 0 0,1 1 1 0 0,-1 0-1 0 0,1 0 0 0 0,-1-1 1 0 0,1 1-1 0 0,0 1-1 0 0,0-3 10 0 0,-1 1-1 0 0,1-1 1 0 0,0 1 0 0 0,1-1 0 0 0,-1 0-1 0 0,0 1 1 0 0,0-1 0 0 0,1 1-1 0 0,-1-1 1 0 0,0 0 0 0 0,1 1-1 0 0,-1-1 1 0 0,1 0 0 0 0,0 1 0 0 0,0-1-1 0 0,-1 0 1 0 0,1 0 0 0 0,0 0-1 0 0,0 0 1 0 0,0 1 0 0 0,1-1-10 0 0,-1 0 13 0 0,0-1 1 0 0,0 1-1 0 0,1-1 1 0 0,-1 1-1 0 0,0-1 1 0 0,1 0-1 0 0,-1 1 1 0 0,1-1-1 0 0,-1 0 0 0 0,0 0 1 0 0,1 0-1 0 0,-1 0 1 0 0,1 0-1 0 0,-1 0 1 0 0,0 0-1 0 0,1-1 1 0 0,0 1-14 0 0,5-2-30 0 0,0-1 1 0 0,0 0-1 0 0,0 0 1 0 0,0 0-1 0 0,0-1 1 0 0,2-2 29 0 0,7-4 142 0 0,0-2 0 0 0,0 0-1 0 0,7-8-141 0 0,-14 11 7 0 0,0 2 0 0 0,0 0 0 0 0,1 0 0 0 0,0 0 0 0 0,0 1 0 0 0,1 1 0 0 0,0 0 0 0 0,-1 0 0 0 0,2 1 0 0 0,-1 0 0 0 0,0 1 0 0 0,1 1 0 0 0,0-1 0 0 0,-1 2 0 0 0,1 0 0 0 0,8 0-7 0 0,-17 1-4 0 0,0 1-1 0 0,0-1 0 0 0,0 1 0 0 0,0 0 0 0 0,0 0 0 0 0,0 0 1 0 0,0 0-1 0 0,-1 0 0 0 0,1 0 0 0 0,0 1 0 0 0,-1-1 1 0 0,1 1-1 0 0,-1 0 0 0 0,0 0 0 0 0,0 0 0 0 0,0 0 1 0 0,1 0-1 0 0,-2 1 0 0 0,1-1 0 0 0,0 0 0 0 0,0 1 1 0 0,-1-1-1 0 0,1 3 5 0 0,4 7 209 0 0,0-1 1 0 0,-2 1 0 0 0,1 0-1 0 0,1 11-209 0 0,-4-10 5 0 0,0-1-1 0 0,-1 0 1 0 0,0 1-1 0 0,-1 9-4 0 0,0-13 54 0 0,0-7 84 0 0,0-2 12 0 0,0 0 4 0 0,0 0 4 0 0,0 0 2 0 0,0 0 0 0 0,0 0-10 0 0,0 0-46 0 0,0 0-22 0 0,0 0-2 0 0,-3-6 200 0 0,1 4-254 0 0,0 1 0 0 0,1-1 0 0 0,0 0 0 0 0,-1 1 0 0 0,1-1 0 0 0,0 0 0 0 0,0 0 0 0 0,0 0 0 0 0,0 0 0 0 0,0 0 0 0 0,1-1 0 0 0,-1 1-1 0 0,1 0 1 0 0,-1 0 0 0 0,1 0 0 0 0,0 0 0 0 0,-1-1 0 0 0,1 1 0 0 0,1 0 0 0 0,-1 0 0 0 0,0-1 0 0 0,1 0-26 0 0,0-11 43 0 0,2 1 0 0 0,0 0-1 0 0,1-4-42 0 0,-3 14-11 0 0,3-10-281 0 0,0 0 0 0 0,1 0 0 0 0,1 0 0 0 0,0 1 0 0 0,0 0 0 0 0,1 0 0 0 0,1 0 0 0 0,0 1 0 0 0,0 0 0 0 0,9-7 292 0 0,-4 4-155 0 0,-3 3-972 0 0,1 0 1 0 0,0 0-1 0 0,1 1 1 0 0,0 1-1 0 0,0 0 1 0 0,3-1 1126 0 0,22-6-2093 0 0</inkml:trace>
  <inkml:trace contextRef="#ctx0" brushRef="#br0" timeOffset="14626.458">1784 1374 3680 0 0,'0'0'284'0'0,"-7"1"2590"0"0,4-1-1686 0 0,-1 1 1 0 0,1 0-1 0 0,-1 0 0 0 0,1 0 0 0 0,-1 0 0 0 0,0 1-1188 0 0,-20 13 3631 0 0,-21 24-1752 0 0,28-23-1262 0 0,10-9-463 0 0,0 0 0 0 0,0 0-1 0 0,1 0 1 0 0,0 1 0 0 0,0 0 0 0 0,1 1-154 0 0,-15 16 184 0 0,17-22-104 0 0,-1 1-1 0 0,1 1 0 0 0,0-1 0 0 0,0 0 0 0 0,0 1 0 0 0,0-1 0 0 0,1 1 0 0 0,0 0 0 0 0,-1 2-79 0 0,-4 12 554 0 0,6-14-434 0 0,-1-1 0 0 0,0 1 0 0 0,1 0-1 0 0,0-1 1 0 0,0 1 0 0 0,1 0 0 0 0,-1 2-120 0 0,-1 5-222 0 0,1-11 209 0 0,1-1-1 0 0,0 1 1 0 0,0 0 0 0 0,-1-1-1 0 0,1 1 1 0 0,0 0-1 0 0,0-1 1 0 0,0 1 0 0 0,0 0-1 0 0,0-1 1 0 0,0 1-1 0 0,0-1 1 0 0,0 1 0 0 0,0 0-1 0 0,0-1 1 0 0,0 1-1 0 0,0 0 1 0 0,0-1 0 0 0,1 1-1 0 0,-1 0 1 0 0,0-1-1 0 0,0 1 1 0 0,1-1 0 0 0,-1 1-1 0 0,1-1 1 0 0,-1 1-1 0 0,0 0 1 0 0,1-1 0 0 0,-1 0-1 0 0,1 1 1 0 0,-1-1-1 0 0,1 1 1 0 0,-1-1 0 0 0,1 1-1 0 0,0-1 14 0 0,0 2 6 0 0,1-1 0 0 0,0 0 0 0 0,-1 0-1 0 0,1 0 1 0 0,0 0 0 0 0,-1 0 0 0 0,1 0 0 0 0,0 0-1 0 0,0-1 1 0 0,0 1 0 0 0,0 0 0 0 0,0-1 0 0 0,0 0-1 0 0,0 1 1 0 0,0-1 0 0 0,0 0 0 0 0,0 0 0 0 0,0 0-1 0 0,0 0 1 0 0,0-1 0 0 0,0 1 0 0 0,-1 0 0 0 0,3-1-6 0 0,7-2 27 0 0,0-1 1 0 0,0 0 0 0 0,0 0 0 0 0,0-1 0 0 0,0 0 0 0 0,6-5-28 0 0,-10 5 41 0 0,-1 1 0 0 0,0-1-1 0 0,0 0 1 0 0,0 0 0 0 0,-1 0 0 0 0,0-1 0 0 0,0 0 0 0 0,0 0 0 0 0,0 0 0 0 0,2-6-41 0 0,2-3-119 0 0,0 1 1 0 0,1 1 0 0 0,0 0 0 0 0,1 0 0 0 0,1 1-1 0 0,11-10 119 0 0,-22 21 0 0 0,-1 1 0 0 0,0 0 0 0 0,0 0 0 0 0,0-1 0 0 0,0 1 0 0 0,0 0 0 0 0,1 0 0 0 0,-1-1 0 0 0,0 1 0 0 0,0 0 0 0 0,0 0 0 0 0,1 0 0 0 0,-1-1 0 0 0,0 1 0 0 0,0 0 0 0 0,1 0 0 0 0,-1 0 0 0 0,0 0 0 0 0,0 0 0 0 0,1 0 0 0 0,-1-1 0 0 0,0 1 0 0 0,1 0 0 0 0,-1 0 0 0 0,0 0 0 0 0,0 0 0 0 0,1 0 0 0 0,-1 0 0 0 0,0 0 0 0 0,1 0 0 0 0,-1 0 0 0 0,0 0 0 0 0,1 0 0 0 0,-1 1 0 0 0,0-1 0 0 0,0 0 0 0 0,1 0 0 0 0,-1 0 0 0 0,0 0 0 0 0,0 0 0 0 0,1 0 0 0 0,-1 1 0 0 0,0-1 0 0 0,0 0 0 0 0,1 0 0 0 0,-1 0 0 0 0,0 1 0 0 0,0-1 0 0 0,0 0 0 0 0,1 0 0 0 0,-1 1 0 0 0,0-1 0 0 0,0 0 0 0 0,0 1 0 0 0,1-1 0 0 0,7 8 0 0 0,-2 1 0 0 0,-5-3 49 0 0,0 1-1 0 0,0 0 0 0 0,0-1 1 0 0,-1 1-1 0 0,0 0 1 0 0,0 0-1 0 0,-1-1 0 0 0,0 6-48 0 0,-1-6 46 0 0,2-1 0 0 0,-1 1 0 0 0,1 0 0 0 0,0 1 0 0 0,0-1 0 0 0,0 0 0 0 0,1 0 0 0 0,0-1 0 0 0,0 1-1 0 0,1 0 1 0 0,1 5-46 0 0,-2-8 9 0 0,19 36 116 0 0,-17-35-132 0 0,-1-1 0 0 0,0 1 1 0 0,1-1-1 0 0,-1 0 0 0 0,1 1 1 0 0,0-2-1 0 0,0 1 0 0 0,1 0 1 0 0,0 0 6 0 0,-3-2 7 0 0,1 0 0 0 0,-1-1 1 0 0,1 1-1 0 0,-1 0 1 0 0,1-1-1 0 0,-1 1 1 0 0,1-1-1 0 0,0 0 1 0 0,-1 1-1 0 0,1-1 0 0 0,0 0 1 0 0,-1 0-1 0 0,1 0 1 0 0,-1 0-1 0 0,1 0 1 0 0,0-1-1 0 0,-1 1 0 0 0,1 0 1 0 0,0-1-1 0 0,-1 1 1 0 0,1-1-1 0 0,-1 0 1 0 0,1 0-1 0 0,-1 1 1 0 0,1-1-1 0 0,-1 0 0 0 0,0 0 1 0 0,1 0-8 0 0,4-5 24 0 0,1 1 0 0 0,-1-1 1 0 0,-1 0-1 0 0,1-1 0 0 0,0 0-24 0 0,0-1-183 0 0,2-1 165 0 0,-1-1-1 0 0,-1-1 0 0 0,0 1 0 0 0,0-1 1 0 0,3-10 18 0 0,20-60-46 0 0,-18 46 41 0 0,10-31-645 0 0,-2-1 0 0 0,-1-17 650 0 0,-7 43-275 0 0,-8 31 295 0 0,-1 0 1 0 0,0 1 0 0 0,0-1 0 0 0,-1 0-1 0 0,1-7-20 0 0,-2 7 85 0 0,0-6 534 0 0,0 15-297 0 0,0 1-40 0 0,-10 12-174 0 0,7-8-119 0 0,0 1-1 0 0,0 0 0 0 0,1-1 0 0 0,-1 1 1 0 0,1 0-1 0 0,0 0 0 0 0,1 0 1 0 0,-1 1-1 0 0,0 2 12 0 0,-1 10-90 0 0,1 0-1 0 0,1 5 91 0 0,-4 23-60 0 0,1-18 103 0 0,1 0 0 0 0,1 1 1 0 0,1-1-1 0 0,1 0 0 0 0,2 1 1 0 0,1-1-1 0 0,1 0 0 0 0,6 20-43 0 0,-9-47 0 0 0,4 19 0 0 0,0-1 0 0 0,2 1 0 0 0,-4-13 0 0 0,0 0 0 0 0,1 0 0 0 0,0-1 0 0 0,0 1 0 0 0,1-1 0 0 0,3 5 0 0 0,-5-9 0 0 0,-1 1 0 0 0,0-1 0 0 0,1 0 0 0 0,-1 0 0 0 0,1 0 0 0 0,0 0 0 0 0,-1 0 0 0 0,1 0 0 0 0,0-1 0 0 0,0 1 0 0 0,0-1 0 0 0,0 0 0 0 0,1 0 0 0 0,-1 0 0 0 0,0-1 0 0 0,2 1 0 0 0,1 0 0 0 0,0-1 0 0 0,0 0 0 0 0,0-1 0 0 0,0 0 0 0 0,1 0 0 0 0,-1 0 0 0 0,0 0 0 0 0,2-2 0 0 0,-1 0 40 0 0,1 0-1 0 0,-1 0 1 0 0,0-1-1 0 0,0 0 1 0 0,0 0-1 0 0,0-1 1 0 0,-1 1-1 0 0,1-2 1 0 0,-1 1-1 0 0,-1-1 1 0 0,1 0-1 0 0,-1 0 1 0 0,0 0-1 0 0,0-1 1 0 0,-1 0-1 0 0,2-4-39 0 0,6-11 140 0 0,-1-2 0 0 0,-1 0 0 0 0,-1 0 0 0 0,2-15-140 0 0,-1-2-389 0 0,-3 1 0 0 0,-1-1-1 0 0,0-38 390 0 0,-6 72-4 0 0,0 0-1 0 0,-1 0 1 0 0,0 0-1 0 0,0 1 1 0 0,-1-1 0 0 0,0-2 4 0 0,0 4-4 0 0,1 0 0 0 0,0 0 0 0 0,0-1 1 0 0,0 1-1 0 0,1-1 0 0 0,-1 1 0 0 0,1 0 1 0 0,0-1-1 0 0,1 1 0 0 0,0-3 4 0 0,4-17 0 0 0,-5 25 9 0 0,0 0-1 0 0,0 0 1 0 0,0 1-1 0 0,0-1 0 0 0,0 0 1 0 0,0 0-1 0 0,0 0 1 0 0,0 0-1 0 0,-1 0 1 0 0,1 0-1 0 0,0 0 0 0 0,0 0 1 0 0,0 1-1 0 0,0-1 1 0 0,0 0-1 0 0,0 0 1 0 0,-1 0-1 0 0,1 0 0 0 0,0 0 1 0 0,0 0-1 0 0,0 0 1 0 0,0 0-1 0 0,0 0 1 0 0,-1 0-1 0 0,1 0 0 0 0,0 0 1 0 0,0 0-1 0 0,0 0 1 0 0,0 0-1 0 0,0 0 1 0 0,-1 0-1 0 0,1 0 0 0 0,0 0 1 0 0,0 0-1 0 0,0 0 1 0 0,0 0-1 0 0,0 0 1 0 0,0-1-1 0 0,-1 1 0 0 0,1 0 1 0 0,0 0-1 0 0,0 0 1 0 0,0 0-1 0 0,0 0 1 0 0,0 0-1 0 0,0 0 0 0 0,0 0 1 0 0,0-1-1 0 0,-1 1 1 0 0,1 0-1 0 0,0 0 1 0 0,0 0-1 0 0,0 0 0 0 0,0 0 1 0 0,0 0-1 0 0,0-1 1 0 0,0 1-1 0 0,0 0 1 0 0,0 0-1 0 0,0 0 0 0 0,0 0 1 0 0,0 0-1 0 0,0-1 1 0 0,0 1-9 0 0,-8 8 422 0 0,5-3-297 0 0,0 0 0 0 0,0 0 0 0 0,1 1 1 0 0,-1-1-1 0 0,1 1 0 0 0,0-1 1 0 0,0 3-126 0 0,-8 45-704 0 0,5-27 808 0 0,1 7 5 0 0,1 0-1 0 0,2 0 1 0 0,1 0 0 0 0,3 18-109 0 0,6 24 268 0 0,-7-65-252 0 0,-1-1 0 0 0,2 1 0 0 0,0-1 1 0 0,0 0-1 0 0,1 1 0 0 0,0-1 1 0 0,0-1-1 0 0,1 1 0 0 0,3 5-16 0 0,11 2-93 0 0,5-8-1227 0 0,-8-6-2764 0 0,-6-3-3378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9:47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10592 0 0,'0'0'488'0'0,"-10"0"157"0"0,6 0-499 0 0,-1 0 0 0 0,0 1 1 0 0,1 0-1 0 0,-1 0 0 0 0,1 1 0 0 0,-1-1 0 0 0,-3 3-146 0 0,5-3 262 0 0,0 0 0 0 0,1 0 0 0 0,-1 1 0 0 0,0 0 0 0 0,1-1 0 0 0,0 1 0 0 0,-1 0-1 0 0,1 0 1 0 0,0 0 0 0 0,0 0 0 0 0,0 1 0 0 0,0-1 0 0 0,0 1-262 0 0,-5 8 264 0 0,6-11-243 0 0,0 1 0 0 0,1 0 0 0 0,-1 0 0 0 0,0 0 0 0 0,0 0 0 0 0,1 0-1 0 0,-1 0 1 0 0,1 0 0 0 0,-1 1 0 0 0,1-1 0 0 0,0 0 0 0 0,-1 0 0 0 0,1 0 0 0 0,0 0 0 0 0,0 1-1 0 0,0-1 1 0 0,-1 0 0 0 0,1 0 0 0 0,1 0 0 0 0,-1 1 0 0 0,0-1 0 0 0,0 1-21 0 0,0-1 14 0 0,0 0 0 0 0,0 0 1 0 0,0 0-1 0 0,0 0 0 0 0,0 0 1 0 0,0 0-1 0 0,-1-1 0 0 0,1 1 0 0 0,0 0 1 0 0,-1 0-1 0 0,1 0 0 0 0,0 0 1 0 0,-1 0-1 0 0,1 0 0 0 0,-1 0 0 0 0,1-1 1 0 0,-2 2-15 0 0,2-1 31 0 0,-1 0 1 0 0,0 0 0 0 0,1 0-1 0 0,-1 0 1 0 0,0 0-1 0 0,1 1 1 0 0,-1-1 0 0 0,1 0-1 0 0,0 0 1 0 0,-1 0-1 0 0,1 2-31 0 0,0 0 80 0 0,1 0 0 0 0,-1-1 0 0 0,1 1 0 0 0,0 0-1 0 0,0-1 1 0 0,0 1 0 0 0,0 0 0 0 0,0-1 0 0 0,0 1-1 0 0,1-1 1 0 0,-1 0 0 0 0,1 1 0 0 0,0-1 0 0 0,0 0-1 0 0,0 0 1 0 0,0 0 0 0 0,0 0 0 0 0,0 0-1 0 0,2 1-79 0 0,8 5 201 0 0,-1-1 0 0 0,1 0 0 0 0,7 3-201 0 0,-8-5 116 0 0,1 1 55 0 0,20 11 268 0 0,18 13-439 0 0,-41-24 177 0 0,-1 0 1 0 0,1 0-1 0 0,-2 1 1 0 0,1 0-1 0 0,-1 0 1 0 0,0 1-1 0 0,6 8-177 0 0,-13-15 42 0 0,1 0-1 0 0,0 0 1 0 0,-1 0-1 0 0,1 0 1 0 0,-1 0-1 0 0,1 0 1 0 0,-1 0-1 0 0,0 0 1 0 0,1 0-1 0 0,-1 1 1 0 0,0-1-1 0 0,0 0 1 0 0,0 0-1 0 0,0 0 1 0 0,0 0-1 0 0,0 1 1 0 0,0-1-1 0 0,0 0 1 0 0,0 0-1 0 0,-1 0 1 0 0,1 1-42 0 0,-1 0 47 0 0,0 0 0 0 0,0-1 0 0 0,0 1 0 0 0,0 0 0 0 0,-1-1 0 0 0,1 1 0 0 0,0-1 0 0 0,-1 1 0 0 0,1-1 0 0 0,-1 0 1 0 0,1 0-1 0 0,-1 1-47 0 0,-5 2 160 0 0,-1 0 0 0 0,1 0 0 0 0,-1-1 0 0 0,0 1 0 0 0,-3-1-160 0 0,-14 6 60 0 0,0-1 0 0 0,0-2 0 0 0,0-1 0 0 0,-1 0 0 0 0,-1-2-60 0 0,19-2-178 0 0,1-1 0 0 0,-1 0-1 0 0,1 0 1 0 0,-1 0 0 0 0,1-1-1 0 0,0 0 1 0 0,-1-1 0 0 0,1 1-1 0 0,0-1 1 0 0,0-1 0 0 0,-1 1-1 0 0,-3-4 179 0 0,6 3-290 0 0,5 3 196 0 0,-1 0 1 0 0,1 0-1 0 0,-1 0 1 0 0,1-1 0 0 0,-1 1-1 0 0,1 0 1 0 0,-1-1-1 0 0,1 1 1 0 0,-1 0 0 0 0,1-1-1 0 0,0 1 1 0 0,-1-1-1 0 0,1 1 1 0 0,0 0 0 0 0,-1-1-1 0 0,1 1 1 0 0,0-1-1 0 0,-1 1 1 0 0,1-1 93 0 0,2-7-4159 0 0,-1 1 826 0 0,0 0-2045 0 0</inkml:trace>
  <inkml:trace contextRef="#ctx0" brushRef="#br0" timeOffset="1168.896">693 54 10136 0 0,'0'0'464'0'0,"0"0"-10"0"0,-10 0-276 0 0,4 0 157 0 0,0 1 0 0 0,0 0 0 0 0,0 0 1 0 0,0 1-1 0 0,0-1 0 0 0,0 2 0 0 0,1-1 1 0 0,-1 0-1 0 0,1 1 0 0 0,-4 2-335 0 0,-5 4 1191 0 0,0 1 0 0 0,1 0 0 0 0,-3 3-1191 0 0,6-4 322 0 0,0 1-1 0 0,2 0 1 0 0,-1 0 0 0 0,1 1 0 0 0,1 0 0 0 0,0 0 0 0 0,0 1-1 0 0,1 0 1 0 0,0 0 0 0 0,1 1 0 0 0,1-1 0 0 0,0 1 0 0 0,-2 12-322 0 0,6-21 29 0 0,-1 0 1 0 0,1-1 0 0 0,0 1 0 0 0,0 0 0 0 0,1-1-1 0 0,-1 1 1 0 0,1 0 0 0 0,-1-1 0 0 0,1 1-1 0 0,0-1 1 0 0,0 1 0 0 0,1 1-30 0 0,-1-5 7 0 0,0 1 0 0 0,0-1 0 0 0,0 1 1 0 0,0-1-1 0 0,-1 1 0 0 0,1-1 0 0 0,0 1 0 0 0,0-1 0 0 0,0 0 0 0 0,0 0 1 0 0,0 0-1 0 0,0 1 0 0 0,0-1 0 0 0,0 0 0 0 0,0 0 0 0 0,0 0 0 0 0,0 0 1 0 0,0 0-1 0 0,0-1 0 0 0,0 1 0 0 0,0 0 0 0 0,0 0 0 0 0,1-1-7 0 0,28-9 79 0 0,-24 7-85 0 0,-2 2 5 0 0,0-1 0 0 0,0 0 0 0 0,0 0 1 0 0,0-1-1 0 0,-1 1 0 0 0,1-1 0 0 0,-1 0 0 0 0,1 0 0 0 0,0-1 1 0 0,26-34 71 0 0,-24 29-3 0 0,0 1 60 0 0,-1-1 0 0 0,-1 0 0 0 0,2-3-128 0 0,4-10-259 0 0,-3 9-110 0 0,7 29 454 0 0,-10-9 52 0 0,0 1 0 0 0,-1-1-1 0 0,0 1 1 0 0,2 7-137 0 0,9 21-163 0 0,13 27 315 0 0,-27-62-135 0 0,1 0-1 0 0,-1 1 0 0 0,1-1 1 0 0,-1 0-1 0 0,1 0 0 0 0,0 0 1 0 0,0 0-1 0 0,-1 0 0 0 0,1 0 1 0 0,0 0-1 0 0,0 0 0 0 0,0 0 1 0 0,0 0-1 0 0,0-1 0 0 0,0 1 1 0 0,0 0-1 0 0,1-1 0 0 0,-1 1 1 0 0,0-1-1 0 0,0 1 0 0 0,0-1 1 0 0,1 1-1 0 0,-1-1 1 0 0,0 0-1 0 0,0 0 0 0 0,1 1 1 0 0,-1-1-1 0 0,0 0 0 0 0,1 0 1 0 0,-1 0-1 0 0,0-1 0 0 0,0 1 1 0 0,1 0-1 0 0,-1 0 0 0 0,1-1-16 0 0,2 0-40 0 0,0-1-1 0 0,0 1 1 0 0,0-1-1 0 0,0 0 1 0 0,0 0-1 0 0,0 0 1 0 0,-1-1-1 0 0,1 1 0 0 0,-1-1 1 0 0,0 0-1 0 0,0 0 1 0 0,0 0-1 0 0,0 0 1 0 0,0-1-1 0 0,1-1 41 0 0,23-27-312 0 0,21-44-222 0 0,-46 71 473 0 0,1 1 0 0 0,0 0-1 0 0,1 0 1 0 0,-1 0 0 0 0,4-3 61 0 0,4 7-128 0 0,-10 0 133 0 0,0 0-1 0 0,0 0 0 0 0,0 0 0 0 0,0 0 0 0 0,0 0 0 0 0,0 0 1 0 0,0 0-1 0 0,0 0 0 0 0,0 1 0 0 0,0-1 0 0 0,0 0 1 0 0,-1 1-1 0 0,1-1 0 0 0,0 0 0 0 0,0 1 0 0 0,0-1 1 0 0,0 1-1 0 0,0 0 0 0 0,-1-1 0 0 0,1 1 0 0 0,0 0 0 0 0,-1-1 1 0 0,1 1-1 0 0,0 0 0 0 0,-1 0 0 0 0,1 0 0 0 0,0 0-4 0 0,1 2 22 0 0,37 59 155 0 0,-37-58-142 0 0,0-1-1 0 0,0 0 1 0 0,-1 0-1 0 0,0 1 1 0 0,0-1-1 0 0,0 1 1 0 0,0 0-35 0 0,4 13 142 0 0,-4-15-125 0 0,-1-1 0 0 0,1 1-1 0 0,-1-1 1 0 0,0 1 0 0 0,0 0-1 0 0,0-1 1 0 0,1 1-1 0 0,-2 0 1 0 0,1-1 0 0 0,0 1-1 0 0,0 1-16 0 0,-1 5 105 0 0,1-7-9 0 0,0 1 0 0 0,0 9 178 0 0,0-10 69 0 0,2-7-349 0 0,-2 5-14 0 0,1-1 0 0 0,0 1 0 0 0,-1 0 0 0 0,1 0 0 0 0,0-1 0 0 0,0 1 0 0 0,-1 0 0 0 0,1 0-1 0 0,0 0 1 0 0,0 0 0 0 0,0 0 20 0 0,0 0-21 0 0,0 0 0 0 0,0 0 0 0 0,0 1 1 0 0,0-1-1 0 0,0 0 0 0 0,-1 0 0 0 0,1 0 0 0 0,-1 0 0 0 0,1-1 0 0 0,0 1 0 0 0,-1 0 0 0 0,0 0 0 0 0,1 0 0 0 0,-1 0 0 0 0,0 0 0 0 0,1-1 0 0 0,-1 1 0 0 0,0 0 0 0 0,0-1 21 0 0,0 0-17 0 0,1-1 0 0 0,-1 0-1 0 0,1 1 1 0 0,-1-1 0 0 0,1 0 0 0 0,0 1-1 0 0,0-1 1 0 0,1 1 0 0 0,-1-1-1 0 0,1-1 18 0 0,19-26 22 0 0,-8 14-47 0 0,-10 9 2 0 0,1 1 0 0 0,1 0 0 0 0,-1 1-1 0 0,1-1 1 0 0,0 1 0 0 0,1 0 0 0 0,-1 0 0 0 0,1 0-1 0 0,0 1 1 0 0,0 0 0 0 0,0 0 0 0 0,0 1-1 0 0,1 0 1 0 0,0 0 0 0 0,0 0 0 0 0,0 1 0 0 0,0-1 23 0 0,-4 3 31 0 0,0 0-1 0 0,-1 0 1 0 0,1 0 0 0 0,-1 1 0 0 0,1-1 0 0 0,0 1 0 0 0,-1-1 0 0 0,1 1 0 0 0,-1 0 0 0 0,1 0 0 0 0,-1 0 0 0 0,0 0 0 0 0,1 0-1 0 0,-1 1 1 0 0,0-1 0 0 0,0 1 0 0 0,0-1 0 0 0,0 1 0 0 0,0 0 0 0 0,0 0-31 0 0,4 4-9 0 0,-1 0 1 0 0,0 0-1 0 0,0 0 1 0 0,0 1-1 0 0,-1-1 0 0 0,0 1 9 0 0,40 82 236 0 0,-34-61-236 0 0,-2-8 1412 0 0,-7-18-1208 0 0,-1-2-4 0 0,0 0-56 0 0,5-6-434 0 0,1-3 100 0 0,-1 1 1 0 0,1 0-1 0 0,1 0 1 0 0,0 1-1 0 0,0 0 1 0 0,7-5 189 0 0,-10 9-74 0 0,1 0 1 0 0,-1 0-1 0 0,1 1 1 0 0,0-1 0 0 0,0 1-1 0 0,0 1 1 0 0,0-1-1 0 0,0 1 1 0 0,0-1-1 0 0,0 1 1 0 0,0 1-1 0 0,0-1 1 0 0,1 1-1 0 0,0 0 74 0 0,11 0 50 0 0,-7-1 36 0 0,1 1 0 0 0,-1 1 0 0 0,1 0 0 0 0,-1 0 0 0 0,4 2-86 0 0,-7-2 0 0 0,0 0 0 0 0,0-1 0 0 0,0 0 0 0 0,0 0 0 0 0,5-1 0 0 0,7 1 0 0 0,-4-1 1 0 0,0-1-1 0 0,0-1 0 0 0,0 0 0 0 0,0-1 1 0 0,2-1-1 0 0,21-6-122 0 0,-34 10 90 0 0,1 0-1 0 0,-1-1 0 0 0,0 0 0 0 0,0 0 1 0 0,0 0-1 0 0,0 0 0 0 0,0-1 0 0 0,0 1 0 0 0,-1-1 1 0 0,1 0-1 0 0,-1 0 0 0 0,0-1 0 0 0,0 1 1 0 0,0-1-1 0 0,0 1 0 0 0,-1-1 0 0 0,2-2 33 0 0,-3 4-5 0 0,0 0 0 0 0,0 0-1 0 0,0 0 1 0 0,-1 0 0 0 0,1 0-1 0 0,0 0 1 0 0,-1-1 0 0 0,0 1-1 0 0,1 0 1 0 0,-1 0 0 0 0,0 0-1 0 0,0 0 1 0 0,0-1 0 0 0,0 1-1 0 0,-1 0 1 0 0,1 0 0 0 0,0 0-1 0 0,-1 0 1 0 0,0 0 0 0 0,1-1-1 0 0,-1 1 1 0 0,0 0-1 0 0,0 1 1 0 0,0-1 0 0 0,0 0-1 0 0,-1 0 1 0 0,1 0 0 0 0,0 1-1 0 0,-1-1 1 0 0,1 0 0 0 0,-1 1-1 0 0,0 0 1 0 0,0-1 0 0 0,1 1-1 0 0,-1 0 1 0 0,-2-1 5 0 0,0 0 16 0 0,0 0-1 0 0,0 0 1 0 0,0 0-1 0 0,-1 0 1 0 0,1 1 0 0 0,0 0-1 0 0,-1 0 1 0 0,1 0-1 0 0,-1 1 1 0 0,1-1-1 0 0,-1 1 1 0 0,-1 0-16 0 0,3 0 29 0 0,1 1 0 0 0,0-1-1 0 0,0 0 1 0 0,-1 0 0 0 0,1 1 0 0 0,0-1-1 0 0,0 1 1 0 0,-1 0 0 0 0,1 0 0 0 0,0 0-1 0 0,0 0 1 0 0,0 0 0 0 0,0 0 0 0 0,0 1-1 0 0,0-1 1 0 0,1 0 0 0 0,-1 1 0 0 0,0 0-1 0 0,1-1 1 0 0,-1 1 0 0 0,1 0 0 0 0,-1 0 0 0 0,1 0-1 0 0,0 0-28 0 0,-2 3 0 0 0,0 1 0 0 0,1-1 0 0 0,0 1 0 0 0,0-1 0 0 0,0 1 0 0 0,1 0 0 0 0,0 0 0 0 0,0 0 0 0 0,0 0 0 0 0,1 0 0 0 0,0-1 0 0 0,0 1 0 0 0,0 2 0 0 0,2 0 12 0 0,-1 0 1 0 0,1 0-1 0 0,1 0 0 0 0,-1-1 0 0 0,2 1 0 0 0,-1-1 0 0 0,1 1 0 0 0,0-1 1 0 0,0 0-1 0 0,1 0 0 0 0,0-1 0 0 0,4 5-12 0 0,-3-4-8 0 0,1 0-1 0 0,0-1 1 0 0,0 0 0 0 0,1 0-1 0 0,0 0 1 0 0,0-1 0 0 0,0 0 0 0 0,1-1-1 0 0,-1 1 1 0 0,9 1 8 0 0,-3-3-291 0 0,0 0 1 0 0,1-1-1 0 0,-1 0 1 0 0,1-1-1 0 0,-1-1 1 0 0,1-1-1 0 0,7 0 291 0 0,-6 0-1369 0 0,9-1-5986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9:46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34 16903 0 0,'-5'6'1528'0'0,"-1"3"-1316"0"0,1 1 0 0 0,0 0-1 0 0,1 1 1 0 0,0-1 0 0 0,0 1-1 0 0,1-1 1 0 0,1 1 0 0 0,-1 0-1 0 0,1 8-211 0 0,-1 20 893 0 0,2-1-1 0 0,2 8-892 0 0,-1-5 534 0 0,0-22-361 0 0,0 13 417 0 0,-3 23-590 0 0,3 2-1568 0 0,-1-55 135 0 0,-2 3-65 0 0</inkml:trace>
  <inkml:trace contextRef="#ctx0" brushRef="#br0" timeOffset="280.089">0 241 14280 0 0,'0'0'654'0'0,"0"0"-11"0"0,2 0-256 0 0,11-2 1124 0 0,0 1 0 0 0,0 1 1 0 0,5 1-1512 0 0,2-1 96 0 0,88 2 1044 0 0,77-2-537 0 0,-182 0-654 0 0,16-1-132 0 0,1-1-1 0 0,4-1 184 0 0,-18 2-329 0 0,-1 0 0 0 0,1-1 1 0 0,-1 1-1 0 0,0-1 0 0 0,1-1 0 0 0,-1 1 1 0 0,0-1-1 0 0,0 1 0 0 0,0-1 0 0 0,0-1 329 0 0,8-7-1592 0 0</inkml:trace>
  <inkml:trace contextRef="#ctx0" brushRef="#br0" timeOffset="708.665">522 0 15088 0 0,'0'0'693'0'0,"2"1"-21"0"0,-1-1-642 0 0,9 3 185 0 0,-10-3-214 0 0,0 0 0 0 0,0 0-1 0 0,1 1 1 0 0,-1-1-1 0 0,0 0 1 0 0,0 0-1 0 0,0 1 1 0 0,0-1-1 0 0,1 0 1 0 0,-1 0 0 0 0,0 1-1 0 0,0-1 1 0 0,0 0-1 0 0,0 1 1 0 0,0-1-1 0 0,0 0 1 0 0,0 1-1 0 0,0-1 1 0 0,0 0 0 0 0,0 0-1 0 0,0 1 1 0 0,0-1-1 0 0,0 0 1 0 0,0 1-1 0 0,0-1 1 0 0,0 0-1 0 0,0 1 1 0 0,0-1 0 0 0,-1 0-1 0 0,1 0 1 0 0,0 1-1 0 0,0-1 1 0 0,0 0-1 0 0,0 0 1 0 0,-1 1-1 0 0,1-1 1 0 0,0 0 0 0 0,0 0-1 0 0,-1 1 21 0 0,1 0 1 0 0,0 0 0 0 0,-1 0-1 0 0,1-1 1 0 0,0 1 0 0 0,0 0-1 0 0,0 0 1 0 0,0 0 0 0 0,0 0-1 0 0,0-1 1 0 0,0 1 0 0 0,0 0-1 0 0,0 0 1 0 0,0 0 0 0 0,1-1 0 0 0,-1 1-1 0 0,0 0 1 0 0,0 0 0 0 0,1 0-1 0 0,-1-1 1 0 0,1 1 0 0 0,-1 0-22 0 0,1 0 52 0 0,0 1 0 0 0,-1-1 1 0 0,1 0-1 0 0,-1 0 0 0 0,0 1 0 0 0,1-1 1 0 0,-1 0-1 0 0,0 1 0 0 0,0-1 1 0 0,0 0-1 0 0,0 1 0 0 0,0-1 1 0 0,0 0-1 0 0,0 2-52 0 0,-1-1 96 0 0,1 1 1 0 0,0 0-1 0 0,-1 0 1 0 0,1 0-1 0 0,0 0 0 0 0,0 0 1 0 0,1-1-1 0 0,-1 1 1 0 0,1 0-1 0 0,-1 0 1 0 0,1 0-1 0 0,0-1 1 0 0,0 1-1 0 0,1 2-96 0 0,4 14 432 0 0,-6-17-369 0 0,1 1-1 0 0,-1 0 0 0 0,0-1 0 0 0,0 1 1 0 0,0 0-1 0 0,-1 0 0 0 0,1-1 1 0 0,-1 1-1 0 0,1 0 0 0 0,-1-1 0 0 0,0 1 1 0 0,0 0-63 0 0,0 0 77 0 0,0 0 0 0 0,0 0 0 0 0,0 1 0 0 0,0-1 0 0 0,1 0 0 0 0,0 1 0 0 0,-1 1-77 0 0,4 21 463 0 0,-2-16-242 0 0,0 0 0 0 0,-1 0-1 0 0,0 4-220 0 0,0-8 108 0 0,0 0 1 0 0,0 0-1 0 0,1 1 0 0 0,0-1 0 0 0,0 0 0 0 0,0 0 0 0 0,1 0 1 0 0,2 5-109 0 0,-3-9 38 0 0,-1 0 0 0 0,1 0 0 0 0,-1 0 1 0 0,1 0-1 0 0,-1 1 0 0 0,0-1 1 0 0,0 0-1 0 0,0 0 0 0 0,0 0 0 0 0,0 0 1 0 0,-1 0-1 0 0,1 0 0 0 0,0 1 1 0 0,-1-1-1 0 0,0 0 0 0 0,1 0 0 0 0,-1 0 1 0 0,-1 0-39 0 0,0 5 113 0 0,1-6-101 0 0,1 0-1 0 0,0-1 0 0 0,0 1 0 0 0,0 0 1 0 0,0 0-1 0 0,0 0 0 0 0,0-1 0 0 0,0 1 1 0 0,0 0-1 0 0,0 0 0 0 0,0-1 0 0 0,0 1 1 0 0,0 0-1 0 0,1 0 0 0 0,-1-1 0 0 0,0 1 1 0 0,1 0-1 0 0,-1-1 0 0 0,0 1 1 0 0,1 0-1 0 0,-1-1 0 0 0,1 1 0 0 0,-1 0 1 0 0,1 0-12 0 0,-1-1-2 0 0,1 0 1 0 0,-1 1 0 0 0,0-1 0 0 0,1 1-1 0 0,-1-1 1 0 0,0 1 0 0 0,1-1 0 0 0,-1 1 0 0 0,0 0-1 0 0,0-1 1 0 0,0 1 0 0 0,1-1 0 0 0,-1 1-1 0 0,0-1 1 0 0,0 1 0 0 0,0 0 1 0 0,0 0-9 0 0,-1 0 0 0 0,1 0 0 0 0,-1 0 0 0 0,1 0 0 0 0,-1 0-1 0 0,1-1 1 0 0,-1 1 0 0 0,0 0 0 0 0,1 0 0 0 0,-1-1 0 0 0,0 1 0 0 0,0 0 0 0 0,0-1 0 0 0,1 1-1 0 0,-1-1 1 0 0,0 1 0 0 0,0-1 9 0 0,0 1 76 0 0,-13-2-225 0 0,14 1 141 0 0,0 0 0 0 0,1 0 0 0 0,-1 0-1 0 0,0 0 1 0 0,0-1 0 0 0,1 1 0 0 0,-1 0 0 0 0,0 0 0 0 0,0 0 0 0 0,1-1 0 0 0,-1 1-1 0 0,0 0 1 0 0,0 0 0 0 0,0-1 0 0 0,0 1 0 0 0,1 0 0 0 0,-1 0 0 0 0,0-1-1 0 0,0 1 1 0 0,0 0 0 0 0,0-1 0 0 0,0 1 0 0 0,0 0 0 0 0,0-1 0 0 0,0 1 0 0 0,0 0-1 0 0,0-1 1 0 0,0 1 0 0 0,0 0 0 0 0,0-1 0 0 0,0 1 0 0 0,0 0 0 0 0,0 0 0 0 0,0-1-1 0 0,0 1 1 0 0,0 0 0 0 0,0-1 0 0 0,-1 1 0 0 0,1 0 0 0 0,0-1 0 0 0,0 1 0 0 0,0 0-1 0 0,0 0 1 0 0,-1-1 0 0 0,1 1 0 0 0,0 0 0 0 0,0 0 0 0 0,-1 0 0 0 0,1-1 0 0 0,0 1-1 0 0,0 0 1 0 0,-1 0 0 0 0,1 0 0 0 0,0 0 0 0 0,-1 0 0 0 0,1-1 8 0 0,0 1-12 0 0,-1 0 0 0 0,1 0-1 0 0,-1 0 1 0 0,1-1 0 0 0,0 1 0 0 0,-1 0 0 0 0,1 0 0 0 0,0-1 0 0 0,-1 1 0 0 0,1 0 0 0 0,0-1 0 0 0,0 1-1 0 0,-1 0 1 0 0,1-1 0 0 0,0 1 0 0 0,0 0 0 0 0,0-1 0 0 0,-1 1 0 0 0,1-1 0 0 0,0 1 0 0 0,0 0 0 0 0,0-1-1 0 0,0 1 1 0 0,0-1 0 0 0,0 1 0 0 0,0-1 0 0 0,0 1 0 0 0,0 0 0 0 0,0-1 0 0 0,0 1 0 0 0,0-1 0 0 0,0 1-1 0 0,0-1 1 0 0,0 1 0 0 0,1-1 12 0 0,9-13-333 0 0,-8 11 288 0 0,0 0 0 0 0,1 1 0 0 0,-2-1-1 0 0,1 0 1 0 0,0 0 0 0 0,0-1 45 0 0,-1 1-19 0 0,1 0-1 0 0,0 1 0 0 0,-1-1 1 0 0,1 0-1 0 0,0 1 0 0 0,0-1 1 0 0,1 1-1 0 0,-1 0 0 0 0,1 0 1 0 0,-1 0-1 0 0,1 0 0 0 0,0 0 1 0 0,-1 0-1 0 0,1 1 0 0 0,0-1 1 0 0,0 1-1 0 0,0 0 0 0 0,0 0 20 0 0,3-2-62 0 0,-5 3 39 0 0,0-1-1 0 0,0 0 1 0 0,0 1-1 0 0,0-1 1 0 0,0 0-1 0 0,0 0 1 0 0,0 1-1 0 0,0-1 1 0 0,-1 0-1 0 0,1 0 1 0 0,0 0-1 0 0,0-1 24 0 0,-1 1-24 0 0,1 1 0 0 0,-1-1 0 0 0,1 0 0 0 0,0 0 0 0 0,-1 1-1 0 0,1-1 1 0 0,0 0 0 0 0,0 1 0 0 0,-1-1 0 0 0,1 0 0 0 0,0 1 0 0 0,0-1 0 0 0,0 1 0 0 0,0 0-1 0 0,0-1 1 0 0,0 1 24 0 0,6-3-31 0 0,33-2-23 0 0,-21 6 328 0 0,-18-1-252 0 0,0 0 1 0 0,0 0-1 0 0,-1 1 1 0 0,1-1-1 0 0,0 0 1 0 0,0 1-1 0 0,0-1 0 0 0,-1 0 1 0 0,1 1-1 0 0,0-1 1 0 0,-1 1-1 0 0,1-1 0 0 0,0 1 1 0 0,-1-1-1 0 0,1 1 1 0 0,-1 0-1 0 0,1-1 1 0 0,-1 1-1 0 0,1 0 0 0 0,-1-1 1 0 0,1 1-1 0 0,-1 0 1 0 0,0-1-1 0 0,1 1-22 0 0,-1 1 2 0 0,1-1-1 0 0,-1 1 1 0 0,1-1-1 0 0,0 1 1 0 0,0-1-1 0 0,0 0 1 0 0,0 1 0 0 0,-1-1-1 0 0,2 0 1 0 0,-1 0-1 0 0,0 0 1 0 0,0 1-1 0 0,0-1 1 0 0,0-1-1 0 0,1 1 1 0 0,-1 0 0 0 0,1 0-1 0 0,-1 0 1 0 0,1-1-2 0 0,-1 1 11 0 0,1 0 1 0 0,-1 0-1 0 0,1 0 1 0 0,-1 0 0 0 0,1 0-1 0 0,-1 0 1 0 0,0 0-1 0 0,1 0 1 0 0,-1 1-1 0 0,0-1 1 0 0,0 0-1 0 0,0 1 1 0 0,0-1 0 0 0,0 1-1 0 0,0-1 1 0 0,0 1-12 0 0,0 0 21 0 0,0 0 0 0 0,0-1 0 0 0,0 1 0 0 0,0-1 1 0 0,1 1-1 0 0,-1-1 0 0 0,0 0 0 0 0,1 1 0 0 0,-1-1 0 0 0,1 0 1 0 0,0 0-1 0 0,-1 0 0 0 0,1 0 0 0 0,0 0 0 0 0,-1-1 1 0 0,3 1-22 0 0,11 8 137 0 0,1 5 19 0 0,-14-11-127 0 0,1 0 0 0 0,0-1 0 0 0,0 1 0 0 0,0-1 0 0 0,0 0 0 0 0,0 0 0 0 0,1 0 0 0 0,-1 0 0 0 0,1 0 0 0 0,1 0-29 0 0,8 2 165 0 0,0 0 0 0 0,0-1 0 0 0,0 0-1 0 0,0-1 1 0 0,4-1-165 0 0,-15-1 96 0 0,0 0-16 0 0,5-2-70 0 0,16-7 0 0 0,-22 9-10 0 0,0-1 0 0 0,0 1 0 0 0,0-1-1 0 0,-1 0 1 0 0,1 1 0 0 0,0-1 0 0 0,-1 0 0 0 0,1 1 0 0 0,0-1-1 0 0,-1 0 1 0 0,1 0 0 0 0,-1 0 0 0 0,1 1 0 0 0,-1-1 0 0 0,1 0-1 0 0,-1 0 1 0 0,0 0 0 0 0,0 0 0 0 0,1 0 0 0 0,-1 0 0 0 0,0 0-1 0 0,0 0 1 0 0,0-1 0 0 0,0 1 1 0 0,1 1-1 0 0,-1-1 0 0 0,0 0 1 0 0,0 1-1 0 0,1-1 1 0 0,-1 0-1 0 0,0 0 0 0 0,1 1 1 0 0,-1-1-1 0 0,1 1 0 0 0,-1-1 1 0 0,1 0-1 0 0,-1 1 0 0 0,1-1 1 0 0,-1 1-1 0 0,1-1 1 0 0,-1 1-1 0 0,1-1 0 0 0,0 1 1 0 0,-1 0-1 0 0,1-1 0 0 0,0 1 1 0 0,0 0-1 0 0,-1-1 1 0 0,2 1-1 0 0,-2 0-3 0 0,1-1 1 0 0,0 1 0 0 0,0 0 0 0 0,0-1-1 0 0,0 1 1 0 0,-1-1 0 0 0,1 1 0 0 0,0-1 0 0 0,-1 1-1 0 0,1-1 1 0 0,0 1 0 0 0,-1-1 0 0 0,1 0-1 0 0,0 1 1 0 0,-1-1 0 0 0,1 0 0 0 0,-1 0 0 0 0,0 0-1 0 0,1 1 1 0 0,-1-1 0 0 0,1 0 2 0 0,-1-14-223 0 0,-1 14 201 0 0,1 0 1 0 0,0 0-1 0 0,0-1 0 0 0,0 1 0 0 0,0 0 0 0 0,0 0 1 0 0,0 0-1 0 0,0-1 0 0 0,1 1 0 0 0,-1 0 0 0 0,0 0 1 0 0,1 0-1 0 0,-1-1 0 0 0,1 1 0 0 0,-1 0 0 0 0,1 0 1 0 0,-1 0-1 0 0,1 0 0 0 0,0 0 0 0 0,0-1 22 0 0,11-10-204 0 0,-10 10 187 0 0,0 0 0 0 0,0 0 1 0 0,0 1-1 0 0,0-1 0 0 0,-1 0 0 0 0,1-1 0 0 0,-1 1 1 0 0,1 0-1 0 0,-1 0 0 0 0,0-1 0 0 0,0 1 0 0 0,0-1 1 0 0,0-1 16 0 0,1-5-43 0 0,-2 7 34 0 0,0 0 0 0 0,0-1 0 0 0,1 1 0 0 0,-1 0 0 0 0,1 0 0 0 0,0 0-1 0 0,-1 0 1 0 0,1 0 0 0 0,0 0 0 0 0,1-1 9 0 0,3-3-9 0 0,-4 6 7 0 0,-1-1-1 0 0,1 0 0 0 0,0 0 1 0 0,0 0-1 0 0,0 0 1 0 0,-1 0-1 0 0,1 0 1 0 0,-1 0-1 0 0,1 0 1 0 0,0 0-1 0 0,-1 0 0 0 0,0 0 1 0 0,1 0-1 0 0,-1 0 1 0 0,0 0-1 0 0,1 0 1 0 0,-1 0-1 0 0,0 0 1 0 0,0-1-1 0 0,0 1 1 0 0,0 0-1 0 0,0 0 3 0 0,-6-9-27 0 0,6 9 25 0 0,-1 1 1 0 0,1-1-1 0 0,-1 1 1 0 0,1-1-1 0 0,-1 1 0 0 0,1-1 1 0 0,0 0-1 0 0,-1 1 1 0 0,1-1-1 0 0,0 0 1 0 0,0 1-1 0 0,-1-1 1 0 0,1 0-1 0 0,0 1 1 0 0,0-1-1 0 0,0 0 1 0 0,0 0-1 0 0,0 1 1 0 0,0-1-1 0 0,0 0 1 0 0,0 0-1 0 0,0 1 1 0 0,0-1-1 0 0,0 0 0 0 0,1 1 1 0 0,-1-1-1 0 0,0 0 1 0 0,0 1-1 0 0,1-1 1 0 0,-1 0-1 0 0,1 0 2 0 0,-1 1 6 0 0,0 0 0 0 0,0 0 0 0 0,1-1-1 0 0,-1 1 1 0 0,0 0 0 0 0,0 0 0 0 0,0 0 0 0 0,1-1-1 0 0,-1 1 1 0 0,0 0 0 0 0,0 0 0 0 0,0-1-1 0 0,0 1 1 0 0,0 0 0 0 0,0 0 0 0 0,0-1 0 0 0,0 1-1 0 0,1 0 1 0 0,-1 0 0 0 0,0-1 0 0 0,0 1-1 0 0,0 0 1 0 0,0 0 0 0 0,0-1 0 0 0,0 1 0 0 0,0 0-1 0 0,-1-1 1 0 0,1 1 0 0 0,0 0 0 0 0,0 0-1 0 0,0-1 1 0 0,0 1 0 0 0,0 0 0 0 0,0 0 0 0 0,0-1-1 0 0,-1 1 1 0 0,1 0 0 0 0,0 0 0 0 0,0 0-1 0 0,0-1 1 0 0,0 1 0 0 0,-1 0 0 0 0,1 0-1 0 0,0 0 1 0 0,0 0 0 0 0,0-1 0 0 0,-1 1 0 0 0,1 0-1 0 0,0 0 1 0 0,0 0 0 0 0,-1 0 0 0 0,1 0-1 0 0,0 0 1 0 0,-1 0-6 0 0,0 0 28 0 0,0 0 0 0 0,0 0 0 0 0,-1 0 0 0 0,1 0 0 0 0,0 1 0 0 0,0-1 0 0 0,-1 1 0 0 0,1-1 0 0 0,0 1 0 0 0,0-1 0 0 0,0 1 0 0 0,0 0 0 0 0,0-1 0 0 0,-1 1-28 0 0,-2 2 43 0 0,4-3-32 0 0,-1 1 0 0 0,0-1 0 0 0,0 0 0 0 0,0 1 0 0 0,1-1 0 0 0,-1 1 0 0 0,0-1 1 0 0,0 1-1 0 0,1-1 0 0 0,-1 1 0 0 0,1 0 0 0 0,-1-1 0 0 0,0 1 0 0 0,1 0 0 0 0,-1-1 0 0 0,1 1 0 0 0,0 0 0 0 0,-1 0 1 0 0,1 0-1 0 0,-1-1 0 0 0,1 1 0 0 0,0 0 0 0 0,0 0 0 0 0,0 0 0 0 0,-1 0 0 0 0,1 0 0 0 0,0-1 0 0 0,0 1 0 0 0,0 0 1 0 0,0 0-1 0 0,0 0 0 0 0,1 0 0 0 0,-1 0 0 0 0,0 0 0 0 0,0-1 0 0 0,0 1 0 0 0,1 0 0 0 0,-1 0-11 0 0,1 2 16 0 0,0 0 0 0 0,0-1 0 0 0,0 1 0 0 0,-1 0 0 0 0,1 0 0 0 0,-1 0 0 0 0,0 0 0 0 0,0-1 0 0 0,0 1 0 0 0,0 1-16 0 0,0-1 1 0 0,0 0 0 0 0,0 0-1 0 0,0 0 1 0 0,1 0 0 0 0,-1 0 0 0 0,1 0 0 0 0,-1 0 0 0 0,1 0-1 0 0,0 0 1 0 0,1 2-1 0 0,7 9 73 0 0,-6-10-17 0 0,0 1-1 0 0,-1 0 1 0 0,1-1 0 0 0,-1 1 0 0 0,0 1-56 0 0,-1-3 27 0 0,0-1-1 0 0,0 0 1 0 0,1 1 0 0 0,-1-1-1 0 0,1 0 1 0 0,-1 1-1 0 0,1-1 1 0 0,0 0 0 0 0,1 1-27 0 0,-2-2 24 0 0,1 1 0 0 0,-1-1 0 0 0,1 1 0 0 0,-1 0 0 0 0,0 0 0 0 0,0 0 0 0 0,0 0 0 0 0,0 0 0 0 0,0 0 0 0 0,0 0 0 0 0,0 0 0 0 0,0 0 0 0 0,-1 0 0 0 0,1 1-24 0 0,-1 0 13 0 0,1 1 0 0 0,1-1 0 0 0,-1 0 0 0 0,0 1 0 0 0,1-1 0 0 0,0 0 0 0 0,0 0 0 0 0,0 0 0 0 0,0 0-1 0 0,0 0 1 0 0,1 0-13 0 0,0 1 2 0 0,-1 6 58 0 0,-2-10-56 0 0,0 1 0 0 0,0-1 1 0 0,0 0-1 0 0,0 1 0 0 0,0-1 0 0 0,0 0 0 0 0,0 1 0 0 0,0-1 0 0 0,0 0 0 0 0,0 1 0 0 0,0-1 1 0 0,0 1-1 0 0,1-1 0 0 0,-1 0 0 0 0,0 1 0 0 0,0-1 0 0 0,0 0 0 0 0,0 1 0 0 0,0-1 0 0 0,1 0 0 0 0,-1 0 1 0 0,0 1-1 0 0,0-1 0 0 0,1 0 0 0 0,-1 1 0 0 0,0-1 0 0 0,1 0 0 0 0,-1 0 0 0 0,0 0 0 0 0,0 1 0 0 0,1-1 1 0 0,-1 0-1 0 0,0 0 0 0 0,1 0 0 0 0,-1 0 0 0 0,1 0 0 0 0,-1 0 0 0 0,0 1-4 0 0,3-1 20 0 0,4 1 35 0 0,15-1 78 0 0,-13-1-229 0 0,0 0-1 0 0,0 0 0 0 0,0 0 1 0 0,7-3 96 0 0,21-8-3772 0 0,-17 6-4077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9:4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70 289 3224 0 0,'0'-4'176'0'0,"0"3"3780"0"0,1 1 4281 0 0,0 1-8092 0 0,0 0 1 0 0,0-1-1 0 0,-1 1 1 0 0,1 0-1 0 0,0 0 1 0 0,0 0-1 0 0,-1 1 1 0 0,1-1-1 0 0,-1 0 1 0 0,1 0-1 0 0,-1 0 1 0 0,1 0-1 0 0,-1 1 0 0 0,0-1 1 0 0,1 0-1 0 0,-1 0 1 0 0,0 0-1 0 0,0 1 1 0 0,0-1-1 0 0,0 0 1 0 0,0 1-1 0 0,0-1 1 0 0,0 1-146 0 0,-5 33 1124 0 0,-5 2 786 0 0,-6 11-1910 0 0,4-16 437 0 0,-6 34-437 0 0,5-21 53 0 0,13-43-56 0 0,-6 9-55 0 0,6-10-251 0 0,0-1-74 0 0,0 0-8 0 0,0 0-179 0 0,0 0-750 0 0,0 0-318 0 0</inkml:trace>
  <inkml:trace contextRef="#ctx0" brushRef="#br0" timeOffset="304.947">172 11 17935 0 0,'0'-10'1952'0'0,"0"10"-1758"0"0,0 0 4 0 0,0 0 2 0 0,0 0-49 0 0,0 0-208 0 0,0 0-87 0 0,0 0 12 0 0,-3 8-148 0 0,3-5 99 0 0,-1-1 0 0 0,0 1 0 0 0,1-1 0 0 0,-1 1 0 0 0,1 0 0 0 0,0-1 0 0 0,0 1-1 0 0,0 0 1 0 0,0-1 0 0 0,0 1 0 0 0,1 0 0 0 0,-1-1 0 0 0,1 1 0 0 0,-1-1 0 0 0,1 1 0 0 0,0-1 0 0 0,0 1 0 0 0,1 0 181 0 0,1 5-902 0 0</inkml:trace>
  <inkml:trace contextRef="#ctx0" brushRef="#br0" timeOffset="606.304">447 134 11520 0 0,'0'0'528'0'0,"0"0"-16"0"0,-3 14-304 0 0,0-6-43 0 0,1-3 517 0 0,0 0 0 0 0,0-1 0 0 0,0 1 0 0 0,-1-1 1 0 0,-2 4-683 0 0,3-5 223 0 0,0 0 1 0 0,1 0-1 0 0,-1 0 1 0 0,1 0 0 0 0,0 0-1 0 0,-1 1 1 0 0,1 1-224 0 0,-8 18 341 0 0,-41 62 464 0 0,43-75-740 0 0,5-6-42 0 0,-1 0 0 0 0,1 0-1 0 0,0 0 1 0 0,0 0 0 0 0,0 0 0 0 0,1 1 0 0 0,-2 2-23 0 0,3-5 3 0 0,0 0-1 0 0,0 0 1 0 0,0-1 0 0 0,0 1-1 0 0,0 0 1 0 0,1 0 0 0 0,-1 0-1 0 0,1 0 1 0 0,-1 0-1 0 0,1-1 1 0 0,-1 1 0 0 0,1 0-1 0 0,0 0 1 0 0,0-1 0 0 0,0 1-1 0 0,0 0 1 0 0,0-1 0 0 0,0 1-1 0 0,0-1 1 0 0,1 0-1 0 0,-1 1-2 0 0,2 0 0 0 0,-1 0 0 0 0,0 0 0 0 0,0-1 0 0 0,1 1 0 0 0,-1-1 0 0 0,0 1 0 0 0,1-1 0 0 0,0 0 0 0 0,-1 0 0 0 0,1 0 0 0 0,1 0 0 0 0,35 7 0 0 0,-30-7 0 0 0,0 0 0 0 0,0 1 0 0 0,7 2 0 0 0,27 10 0 0 0,-42-14 10 0 0,0 0-1 0 0,0 0 1 0 0,-1 1-1 0 0,1-1 1 0 0,0 0-1 0 0,0 0 0 0 0,-1 1 1 0 0,1-1-1 0 0,0 1 1 0 0,-1-1-1 0 0,1 1 0 0 0,0-1 1 0 0,-1 1-1 0 0,1-1 1 0 0,0 1-1 0 0,-1 0 1 0 0,1-1-1 0 0,-1 1-9 0 0,0 8 383 0 0,0-6-320 0 0,0-2-37 0 0,-1 0 0 0 0,1 0 0 0 0,0 0 1 0 0,0 0-1 0 0,0 0 0 0 0,-1-1 0 0 0,1 1 0 0 0,0 0 0 0 0,-1 0 0 0 0,1 0 0 0 0,-1 0 0 0 0,1-1 0 0 0,-1 1 0 0 0,1 0 0 0 0,-1 0 0 0 0,0-1 0 0 0,1 1 0 0 0,-1 0 0 0 0,0 0-26 0 0,-18 10 353 0 0,7-4-137 0 0,5-2-129 0 0,0-1-1 0 0,0 0 1 0 0,0-1-1 0 0,-8 3-86 0 0,-22 11 90 0 0,26-10-194 0 0,-1-2 0 0 0,-1 0 0 0 0,1 0 0 0 0,-1-1 0 0 0,-5 1 104 0 0,-23 8-608 0 0,40-13 387 0 0,-1 1-1 0 0,0-1 0 0 0,0 1 1 0 0,0-1-1 0 0,0 0 0 0 0,0 0 1 0 0,0 0-1 0 0,0 0 0 0 0,1 0 1 0 0,-1 0-1 0 0,0-1 0 0 0,0 1 222 0 0,-2-1-6415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9:54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35 508 5984 0 0,'-3'-1'104'0'0,"3"1"-54"0"0,-1 0 0 0 0,1 0 0 0 0,-1 0 0 0 0,0 0 0 0 0,1 0 0 0 0,-1-1 0 0 0,1 1 0 0 0,-1 0-1 0 0,1 0 1 0 0,-1-1 0 0 0,1 1 0 0 0,-1 0 0 0 0,1 0 0 0 0,0-1 0 0 0,-1 1 0 0 0,1-1 0 0 0,-1 1-1 0 0,1-1-49 0 0,-1 1 1908 0 0,1 0 651 0 0,0 0 128 0 0,0 0-325 0 0,0 2-2268 0 0,1-1 0 0 0,-1 1 0 0 0,0 0 0 0 0,1 0 0 0 0,-1-1 0 0 0,1 1 1 0 0,-1 0-1 0 0,1-1 0 0 0,0 1 0 0 0,-1-1 0 0 0,1 1 0 0 0,0-1 0 0 0,0 1 0 0 0,0-1 0 0 0,0 0 0 0 0,1 1 0 0 0,-1-1 0 0 0,0 0 0 0 0,1 0 0 0 0,-1 0 0 0 0,0 0 0 0 0,1 0 0 0 0,-1 0 0 0 0,1 0 1 0 0,-1 0-1 0 0,1-1 0 0 0,0 1-94 0 0,1 0 69 0 0,-1 0 1 0 0,0-1 0 0 0,1 1 0 0 0,-1-1 0 0 0,1 1-1 0 0,-1-1 1 0 0,1 0 0 0 0,-1 0 0 0 0,1 0-1 0 0,-1 0 1 0 0,1-1 0 0 0,-1 1 0 0 0,0-1 0 0 0,1 1-1 0 0,-1-1 1 0 0,1 0 0 0 0,-1 0 0 0 0,0 0-1 0 0,2-1-69 0 0,19-14 393 0 0,16-10-51 0 0,-34 23-297 0 0,1-1 0 0 0,-1 1 0 0 0,0-1-1 0 0,3-3-44 0 0,6-5 52 0 0,-12 9-13 0 0,1 1 0 0 0,-1-1 0 0 0,0 0 0 0 0,0 0 0 0 0,0-1 0 0 0,-1 1 0 0 0,1 0 1 0 0,-1-1-1 0 0,0 1 0 0 0,1 0 0 0 0,-2-1 0 0 0,1 0 0 0 0,0 1 0 0 0,-1-1 0 0 0,1-2-39 0 0,-1 5 6 0 0,-1 0-1 0 0,1-1 0 0 0,0 1 1 0 0,-1-1-1 0 0,1 1 0 0 0,0 0 1 0 0,-1-1-1 0 0,0 1 0 0 0,1 0 1 0 0,-1-1-1 0 0,0 1 0 0 0,0 0 1 0 0,0 0-1 0 0,1 0 0 0 0,-1-1 1 0 0,0 1-1 0 0,-1 0 0 0 0,1 0 1 0 0,0 1-1 0 0,0-1 0 0 0,0 0 1 0 0,0 0-1 0 0,-1 0 0 0 0,1 1 0 0 0,0-1 1 0 0,-1 1-1 0 0,1-1 0 0 0,-1 1 1 0 0,0-1-6 0 0,0 1-4 0 0,-1-1 0 0 0,1 1 1 0 0,0-1-1 0 0,-1 1 1 0 0,1 0-1 0 0,-1 0 0 0 0,1 0 1 0 0,-1 0-1 0 0,1 0 0 0 0,-1 0 1 0 0,1 1-1 0 0,-1 0 0 0 0,1-1 1 0 0,-1 1-1 0 0,1 0 0 0 0,-2 1 4 0 0,-9 6 126 0 0,2 2 0 0 0,-1-1 0 0 0,1 1 0 0 0,-6 8-126 0 0,9-8 133 0 0,0 1 0 0 0,0 1 0 0 0,1-1-1 0 0,1 1 1 0 0,-2 3-133 0 0,-2 5 251 0 0,4-8-190 0 0,0 0 1 0 0,1 0-1 0 0,0 1 1 0 0,1 0-1 0 0,1 0 1 0 0,0 0-1 0 0,0 0 1 0 0,0 12-62 0 0,6-4 65 0 0,1-13-65 0 0,-2-6-25 0 0,-1-1-1 0 0,1 0 1 0 0,0 0 0 0 0,-1 0-1 0 0,1 0 1 0 0,0 0-1 0 0,0 0 1 0 0,0 0-1 0 0,0 0 1 0 0,0-1-1 0 0,0 1 1 0 0,0-1 0 0 0,0 1-1 0 0,0-1 1 0 0,0 0-1 0 0,0 0 1 0 0,0 0-1 0 0,0 0 1 0 0,0 0 0 0 0,0 0-1 0 0,2-1 26 0 0,5-1-784 0 0,1 0-1 0 0,-1-1 1 0 0,0 0-1 0 0,1-1 785 0 0,-2 1-1014 0 0,8-3-708 0 0</inkml:trace>
  <inkml:trace contextRef="#ctx0" brushRef="#br0" timeOffset="376.724">559 415 17215 0 0,'0'0'794'0'0,"-1"2"-22"0"0,-13 39-164 0 0,11-31-359 0 0,0-1-1 0 0,-1 0 0 0 0,0 1 1 0 0,0-2-1 0 0,-1 1 0 0 0,-1 2-248 0 0,-11 17 572 0 0,14-21-458 0 0,-1 0 0 0 0,0 0-1 0 0,-1 0 1 0 0,0-1 0 0 0,0 0 0 0 0,0 0-1 0 0,-4 3-113 0 0,-13 12 30 0 0,13-12-56 0 0,-1-1 0 0 0,1 0 1 0 0,-1 0-1 0 0,-9 4 26 0 0,5-3-134 0 0,13-8-158 0 0,-1 1 0 0 0,0-1-1 0 0,0 0 1 0 0,0 0 0 0 0,0 1-1 0 0,0-1 1 0 0,0-1 0 0 0,0 1-1 0 0,0 0 1 0 0,0 0 0 0 0,0-1-1 0 0,-1 1 1 0 0,1-1 0 0 0,0 0-1 0 0,-1 0 293 0 0,-5-2-6543 0 0</inkml:trace>
  <inkml:trace contextRef="#ctx0" brushRef="#br0" timeOffset="684.279">288 508 9672 0 0,'6'-1'874'0'0,"-4"0"-824"0"0,0 1-1 0 0,1-1 1 0 0,-1 1-1 0 0,0 0 1 0 0,1-1-1 0 0,-1 1 1 0 0,0 0-1 0 0,2 0-49 0 0,35 17 5656 0 0,19 13-3219 0 0,-15-7-1199 0 0,26 9-717 0 0,-61-27-588 0 0,1-2-1 0 0,-1 1 1 0 0,1-1-1 0 0,0-1 1 0 0,0 0-1 0 0,0 0 1 0 0,4 0 67 0 0,-5-1-644 0 0,0-1 0 0 0,0 0 0 0 0,0-1 0 0 0,0 0 0 0 0,4 0 644 0 0,2-2-1750 0 0</inkml:trace>
  <inkml:trace contextRef="#ctx0" brushRef="#br0" timeOffset="685.279">948 391 9216 0 0,'0'0'706'0'0,"-6"1"-436"0"0,1 0 70 0 0,0 0 0 0 0,0 1-1 0 0,0-1 1 0 0,0 1 0 0 0,0 0 0 0 0,1 1 0 0 0,-1-1 0 0 0,1 1 0 0 0,0 0 0 0 0,-3 2-340 0 0,-8 8 2894 0 0,0 1 1 0 0,-1 3-2895 0 0,-14 12 1933 0 0,22-21-1787 0 0,0 1-1 0 0,1-1 1 0 0,1 1 0 0 0,-1 1 0 0 0,1-1 0 0 0,1 1 0 0 0,0 0 0 0 0,0 0 0 0 0,-1 7-146 0 0,3-10 125 0 0,3-6-117 0 0,-1 4 74 0 0,8 7-46 0 0,-3-6-34 0 0,-3-4-2 0 0,0 0 0 0 0,0 0 0 0 0,0 0 0 0 0,1 0 0 0 0,-1 0 0 0 0,1-1 0 0 0,-1 1 0 0 0,1 0 0 0 0,0-1 0 0 0,0 1 0 0 0,-1-1 0 0 0,1 1 0 0 0,0-1 0 0 0,1 0 0 0 0,-1 0 0 0 0,0 0 0 0 0,0 0 0 0 0,0 0 0 0 0,1-1 0 0 0,-1 1 0 0 0,0-1 0 0 0,1 1 0 0 0,6 0-189 0 0,1 0 1 0 0,0-1-1 0 0,-1 0 0 0 0,1 0 0 0 0,0-1 0 0 0,-1-1 0 0 0,1 0 0 0 0,0 0 0 0 0,-1 0 0 0 0,0-1 1 0 0,0-1-1 0 0,9-4 189 0 0,4 1-992 0 0,6-4-4897 0 0,-12 1-35 0 0</inkml:trace>
  <inkml:trace contextRef="#ctx0" brushRef="#br0" timeOffset="965.245">1151 425 16559 0 0,'1'0'67'0'0,"0"-1"-1"0"0,-1 1 0 0 0,1 0 1 0 0,0 0-1 0 0,0 0 0 0 0,0 0 1 0 0,-1 0-1 0 0,1 0 0 0 0,0 0 0 0 0,0 0 1 0 0,-1 1-1 0 0,1-1 0 0 0,0 0 1 0 0,0 0-1 0 0,-1 1 0 0 0,1-1 1 0 0,0 0-1 0 0,-1 1 0 0 0,1-1 0 0 0,0 1 1 0 0,-1-1-1 0 0,1 1 0 0 0,-1-1 1 0 0,1 1-1 0 0,-1-1 0 0 0,1 1 1 0 0,-1-1-1 0 0,1 1 0 0 0,-1 0 0 0 0,1-1 1 0 0,-1 1-1 0 0,0 0 0 0 0,1-1 1 0 0,-1 1-1 0 0,0 0 0 0 0,0 0 0 0 0,0-1 1 0 0,0 1-1 0 0,1 0 0 0 0,-1 0 1 0 0,0 0-1 0 0,0-1 0 0 0,0 1 1 0 0,0 0-1 0 0,-1 0 0 0 0,1-1 0 0 0,0 1-66 0 0,0 1 207 0 0,0-1-1 0 0,1 1 0 0 0,-1 0 0 0 0,0-1 1 0 0,1 1-1 0 0,-1-1 0 0 0,1 1 0 0 0,-1-1 1 0 0,2 2-207 0 0,-2-2 44 0 0,1 0 0 0 0,0 0 0 0 0,-1 0 0 0 0,0 0 0 0 0,1 1 0 0 0,-1-1 0 0 0,0 0 0 0 0,1 0 0 0 0,-1 1 1 0 0,0-1-1 0 0,0 0 0 0 0,0 1-44 0 0,0 3 220 0 0,0-1 0 0 0,0 1 0 0 0,0-1 0 0 0,1 1 0 0 0,0-1 0 0 0,0 3-220 0 0,3 22 949 0 0,-4-21-812 0 0,1-4-57 0 0,-1 0 1 0 0,0 0-1 0 0,-1 0 0 0 0,1 0 0 0 0,-1 0 0 0 0,1 0 0 0 0,-1 0 0 0 0,0-1 1 0 0,-2 5-81 0 0,3-8 2 0 0,0 1 0 0 0,-1-1 0 0 0,1 1 0 0 0,0-1 1 0 0,0 1-1 0 0,0 0 0 0 0,0-1 0 0 0,0 1 1 0 0,0-1-1 0 0,0 1 0 0 0,0-1 0 0 0,0 1 0 0 0,0-1 1 0 0,0 1-1 0 0,0 0 0 0 0,0-1 0 0 0,0 1 1 0 0,0-1-1 0 0,1 1 0 0 0,-1-1 0 0 0,0 1 0 0 0,1 0-2 0 0,-1-1 2 0 0,0 1-1 0 0,1-1 1 0 0,-1 1-1 0 0,0-1 1 0 0,0 1-1 0 0,0-1 0 0 0,0 1 1 0 0,1-1-1 0 0,-1 1 1 0 0,0-1-1 0 0,0 1 1 0 0,0-1-1 0 0,0 1 0 0 0,0-1 1 0 0,0 1-1 0 0,0-1 1 0 0,-1 1-1 0 0,1 0-1 0 0,0-1-82 0 0,0 0-1 0 0,0 1 1 0 0,0-1 0 0 0,0 0-1 0 0,0 0 1 0 0,0 1 0 0 0,-1-1-1 0 0,1 0 1 0 0,0 1-1 0 0,0-1 1 0 0,0 0 0 0 0,0 0-1 0 0,0 1 1 0 0,0-1 0 0 0,1 0-1 0 0,-1 0 1 0 0,0 1-1 0 0,0-1 1 0 0,0 0 0 0 0,0 0-1 0 0,0 1 1 0 0,0-1-1 0 0,0 0 1 0 0,0 0 0 0 0,1 1-1 0 0,-1-1 1 0 0,0 0 82 0 0,4 0-5750 0 0,1-5-1699 0 0</inkml:trace>
  <inkml:trace contextRef="#ctx0" brushRef="#br0" timeOffset="1263.002">1276 139 17679 0 0,'0'0'784'0'0,"0"0"160"0"0,-6-3-752 0 0,2 3-192 0 0,4 0 0 0 0,0 0 0 0 0,-5-3 0 0 0,5 3 64 0 0,0 0-64 0 0,0 0 0 0 0,0 0-152 0 0,3 6-64 0 0,-3-6-8 0 0,9 6-8 0 0,4-1-448 0 0,-7 0-88 0 0,-6-5-24 0 0,0 0-5927 0 0</inkml:trace>
  <inkml:trace contextRef="#ctx0" brushRef="#br0" timeOffset="1263.438">1507 125 14712 0 0,'-29'10'672'0'0,"28"-10"-646"0"0,1 1 1 0 0,-1-1 0 0 0,1 0 0 0 0,-1 0-1 0 0,1 1 1 0 0,-1-1 0 0 0,1 0 0 0 0,0 1-1 0 0,-1-1 1 0 0,1 0 0 0 0,-1 1 0 0 0,1-1-1 0 0,0 1 1 0 0,-1-1 0 0 0,1 1 0 0 0,0-1-1 0 0,0 0 1 0 0,-1 1 0 0 0,1-1 0 0 0,0 1-1 0 0,0-1 1 0 0,0 1 0 0 0,0-1 0 0 0,0 1-1 0 0,-1 0 1 0 0,1-1 0 0 0,0 1 0 0 0,0-1-1 0 0,0 1 1 0 0,0-1 0 0 0,1 1 0 0 0,-1-1 0 0 0,0 1-1 0 0,0-1 1 0 0,0 1-27 0 0,-1 12-8 0 0,0-11 90 0 0,0 1 0 0 0,1-1 0 0 0,-1 0 0 0 0,1 0 0 0 0,-1 1 0 0 0,1-1 0 0 0,0 0 0 0 0,-1 1 0 0 0,1-1 0 0 0,1 0 0 0 0,-1 1 0 0 0,0-1 0 0 0,1 0 0 0 0,-1 1 0 0 0,1-1 0 0 0,-1 0 0 0 0,1 0 0 0 0,1 2-82 0 0,-1 1 147 0 0,0-4-99 0 0,-1 1-1 0 0,0-1 1 0 0,0 1-1 0 0,0-1 1 0 0,0 1-1 0 0,0-1 1 0 0,0 1-1 0 0,0-1 1 0 0,0 0-1 0 0,-1 1 1 0 0,1-1-1 0 0,-1 0 0 0 0,1 1 1 0 0,-1-1-1 0 0,1 0 1 0 0,-1 1-1 0 0,0-1 1 0 0,0 1-48 0 0,0 0 34 0 0,0-1-1 0 0,0 0 1 0 0,1 0 0 0 0,-1 1 0 0 0,0-1-1 0 0,1 0 1 0 0,-1 1 0 0 0,1-1 0 0 0,0 1-1 0 0,-1-1 1 0 0,1 1 0 0 0,0-1 0 0 0,0 1 0 0 0,0-1-1 0 0,0 1 1 0 0,0-1 0 0 0,0 1 0 0 0,1-1-1 0 0,-1 0-33 0 0,8 16 350 0 0,-6-14-284 0 0,0 0 0 0 0,-1 0 1 0 0,1 0-1 0 0,-1 0 0 0 0,0 0 1 0 0,0 0-1 0 0,0 0 0 0 0,0 1-66 0 0,-1 24 411 0 0,0-23-325 0 0,-1 0-1 0 0,1-1 0 0 0,0 1 0 0 0,1 0 1 0 0,-1 0-1 0 0,1-1 0 0 0,1 5-85 0 0,6 10 270 0 0,-6-16-243 0 0,-1 1 0 0 0,1 0 0 0 0,-1-1 0 0 0,0 1 0 0 0,0 0 0 0 0,0-1 0 0 0,0 1 0 0 0,-1 0 0 0 0,1 0 0 0 0,-1 0 0 0 0,0 1-27 0 0,-4 9 72 0 0,3-12-60 0 0,0 1-1 0 0,0-1 1 0 0,1 0 0 0 0,-1 0-1 0 0,1 0 1 0 0,0 0-1 0 0,-1 1 1 0 0,1-1-1 0 0,0 0 1 0 0,0 1-12 0 0,3 10 42 0 0,-2-12-38 0 0,-1 1 1 0 0,1-1-1 0 0,-1 1 1 0 0,0 0 0 0 0,1-1-1 0 0,-1 1 1 0 0,0 0-1 0 0,0-1 1 0 0,0 1 0 0 0,0-1-1 0 0,-1 1 1 0 0,1 0-1 0 0,0-1 1 0 0,-1 1-1 0 0,1-1 1 0 0,-1 1 0 0 0,1-1-1 0 0,-1 1 1 0 0,0-1-1 0 0,1 1 1 0 0,-1-1 0 0 0,-1 1-5 0 0,-5 18 9 0 0,-1 3-1137 0 0,8-23 802 0 0,-1 1 0 0 0,1-1 0 0 0,-1 1-1 0 0,1 0 1 0 0,0-1 0 0 0,-1 1-1 0 0,1-1 1 0 0,-1 0 0 0 0,0 1 0 0 0,1-1-1 0 0,-1 1 1 0 0,1-1 0 0 0,-1 0-1 0 0,0 1 1 0 0,1-1 0 0 0,-1 0 0 0 0,0 0 326 0 0,-14 1-6688 0 0</inkml:trace>
  <inkml:trace contextRef="#ctx0" brushRef="#br0" timeOffset="1659.823">1442 466 9216 0 0,'17'-3'1912'0'0,"12"10"377"0"0,1-1 0 0 0,6-1-2289 0 0,113 7 1221 0 0,-96-9-309 0 0,-36-4-721 0 0,0 0 0 0 0,0-1 0 0 0,0 0 0 0 0,0-1 0 0 0,-1-1 0 0 0,0-1 0 0 0,0-1 0 0 0,0 0-191 0 0,1 0 64 0 0,-15 3-64 0 0,1 0 0 0 0,4 0 0 0 0,5-4 0 0 0,-11 7 0 0 0,-1 0 0 0 0,0 0 0 0 0,0-1 0 0 0,1 1 0 0 0,-1 0 0 0 0,0 0 0 0 0,1 0 0 0 0,-1-1 0 0 0,0 1 0 0 0,0 0 0 0 0,0-1 0 0 0,1 1 0 0 0,-1 0 0 0 0,0 0 0 0 0,0-1 0 0 0,0 1 0 0 0,0 0 0 0 0,1-1 0 0 0,-1 1 0 0 0,0 0 0 0 0,0-1 0 0 0,0 1 0 0 0,0 0 0 0 0,0-1 0 0 0,0 1 0 0 0,0-1 0 0 0,0 1 0 0 0,0 0 0 0 0,0-1 0 0 0,0 1 0 0 0,-1-1 0 0 0,1 1 0 0 0,0-1 0 0 0,0 0 0 0 0,0 1 0 0 0,0-1 0 0 0,0 1 0 0 0,0-1 0 0 0,0 0 0 0 0,0 1 0 0 0,0-1 0 0 0,0 1 0 0 0,0-1 0 0 0,1 1 0 0 0,-1-1 0 0 0,0 0 0 0 0,0 1 0 0 0,0-1 0 0 0,1 1 0 0 0,-1-1 0 0 0,0 1 0 0 0,1-1 0 0 0,-1 1 0 0 0,0-1 0 0 0,1 1 0 0 0,-1 0 0 0 0,1-1 0 0 0,-1 1 0 0 0,1 0 0 0 0,0-1 0 0 0,4-4 0 0 0,-11 2 0 0 0,-6 1-102 0 0,0 0 0 0 0,0 1 0 0 0,0 1 0 0 0,0 0 0 0 0,-1 0 0 0 0,1 1 0 0 0,0 1 0 0 0,-11 3 102 0 0,-24 12 2065 0 0,41-15-2074 0 0,5-2 44 0 0,0 1 0 0 0,0-1-1 0 0,0 1 1 0 0,0-1 0 0 0,0 1-1 0 0,0 0 1 0 0,1-1-1 0 0,-1 1 1 0 0,0 0 0 0 0,0 0-1 0 0,0-1 1 0 0,1 1 0 0 0,-1 0-1 0 0,0 0 1 0 0,1 0 0 0 0,-1 0-1 0 0,1 0 1 0 0,-1 0-1 0 0,1 0 1 0 0,0 0 0 0 0,-1 0-1 0 0,1 0 1 0 0,0 0 0 0 0,0 1-1 0 0,0-1-34 0 0,-6 16 297 0 0,5-16-285 0 0,1 0 1 0 0,0 0-1 0 0,-1 0 0 0 0,1 0 0 0 0,0 0 1 0 0,-1 0-1 0 0,1 0 0 0 0,0 0 0 0 0,0 0 1 0 0,0 1-1 0 0,0-1 0 0 0,0 0 1 0 0,0 0-1 0 0,0 0 0 0 0,1 0 0 0 0,-1 0 1 0 0,0 0-1 0 0,0 0 0 0 0,1 0 0 0 0,-1 0 1 0 0,1 0-1 0 0,-1 0 0 0 0,1 0 1 0 0,0 0-1 0 0,-1 0 0 0 0,1 0 0 0 0,0 0 1 0 0,-1 0-1 0 0,1 0 0 0 0,0-1 0 0 0,0 1 1 0 0,0 0-13 0 0,0 0 10 0 0,0 0-1 0 0,0-1 1 0 0,0 1 0 0 0,0 0 0 0 0,-1 0-1 0 0,1 0 1 0 0,0 0 0 0 0,-1 0 0 0 0,1 0-1 0 0,0 0 1 0 0,-1 0 0 0 0,0 0 0 0 0,1 0-1 0 0,-1 1 1 0 0,0-1 0 0 0,1 0 0 0 0,-1 0-1 0 0,0 0 1 0 0,0 0 0 0 0,0 1-10 0 0,-2 3 53 0 0,2-4-50 0 0,0-1 0 0 0,0 0 1 0 0,-1 1-1 0 0,1-1 0 0 0,0 1 0 0 0,0-1 1 0 0,0 1-1 0 0,0-1 0 0 0,0 0 0 0 0,0 1 0 0 0,0-1 1 0 0,0 1-1 0 0,0-1 0 0 0,0 1 0 0 0,0-1 1 0 0,0 1-1 0 0,0-1 0 0 0,0 0 0 0 0,0 1 0 0 0,0-1 1 0 0,0 1-1 0 0,1-1 0 0 0,-1 1 0 0 0,0-1 1 0 0,0 0-1 0 0,0 1 0 0 0,1-1 0 0 0,-1 0 1 0 0,0 1-1 0 0,1-1 0 0 0,-1 0 0 0 0,0 1 0 0 0,1-1 1 0 0,-1 0-4 0 0,8 5 14 0 0,-7-5-10 0 0,1 1 0 0 0,-1-1 0 0 0,1 1 0 0 0,-1 0 0 0 0,1 0 0 0 0,-1 0 0 0 0,1 0 0 0 0,-1 0 0 0 0,0 0 0 0 0,0 0 0 0 0,1 0 0 0 0,-1 0 0 0 0,0 0 0 0 0,0 1 0 0 0,0 0-4 0 0,0-1 5 0 0,-1 0-1 0 0,1 1 1 0 0,0-1-1 0 0,0 0 1 0 0,-1 0-1 0 0,1 0 1 0 0,0 1-1 0 0,0-1 1 0 0,0 0-1 0 0,0-1 1 0 0,1 1-1 0 0,-1 0 1 0 0,0 0-1 0 0,0 0 1 0 0,0-1-1 0 0,1 1 1 0 0,-1 0-5 0 0,3 0 9 0 0,0 1 1 0 0,0-1-1 0 0,0 0 1 0 0,0 0-1 0 0,0-1 1 0 0,3 1-10 0 0,3-1-31 0 0,1 0 1 0 0,-1 0 0 0 0,0-1-1 0 0,7-1 31 0 0,11-5-1226 0 0,0 0-1 0 0,4-3 1227 0 0,-27 8-393 0 0,1 0-272 0 0,-1 0 0 0 0,0 0 0 0 0,0-1 0 0 0,4-3 665 0 0,10-4-1304 0 0,19-4-741 0 0</inkml:trace>
  <inkml:trace contextRef="#ctx0" brushRef="#br0" timeOffset="2050.82">2318 285 11520 0 0,'0'0'886'0'0,"-2"0"-582"0"0,-1 1 45 0 0,0-1-1 0 0,0 1 1 0 0,0-1-1 0 0,0 1 1 0 0,0 0-1 0 0,0 0 1 0 0,0 0 0 0 0,0 1-1 0 0,0-1 1 0 0,1 1-1 0 0,-3 1-348 0 0,-6 3 503 0 0,-2 2 97 0 0,0 1-1 0 0,0 0 0 0 0,1 0 0 0 0,0 2 0 0 0,0-1 0 0 0,1 1 0 0 0,-7 10-599 0 0,16-18 73 0 0,0 1 0 0 0,0-1 0 0 0,0 1 0 0 0,1-1 0 0 0,-1 1 0 0 0,1 1-73 0 0,0-2 50 0 0,0 0 0 0 0,0 1 1 0 0,-1-1-1 0 0,1-1 1 0 0,-1 1-1 0 0,0 0 1 0 0,1 0-1 0 0,-2 0-50 0 0,-6 7 93 0 0,7-9-80 0 0,1 0 0 0 0,0 0 0 0 0,0 0 1 0 0,0 0-1 0 0,-1 0 0 0 0,1 0 0 0 0,0 1 0 0 0,0-1 0 0 0,1 0 0 0 0,-1 1 1 0 0,0-1-1 0 0,0 1 0 0 0,1-1 0 0 0,-1 1 0 0 0,1-1 0 0 0,-1 1 0 0 0,1-1 0 0 0,-1 1 1 0 0,1-1-1 0 0,0 1 0 0 0,0 0 0 0 0,0-1 0 0 0,0 1 0 0 0,0 0 0 0 0,1 0-13 0 0,-3 22 134 0 0,2-22-127 0 0,-1 0 1 0 0,1-1-1 0 0,0 1 0 0 0,-1 0 1 0 0,1-1-1 0 0,0 1 0 0 0,0 0 1 0 0,0 0-1 0 0,0-1 0 0 0,0 1 1 0 0,1 0-1 0 0,-1-1 0 0 0,0 1 1 0 0,1 0-1 0 0,-1-1 1 0 0,1 1-1 0 0,0 0 0 0 0,0-1 1 0 0,-1 1-1 0 0,1-1 0 0 0,1 1-7 0 0,1 1 13 0 0,0-1 0 0 0,0 0 0 0 0,0 0 0 0 0,1-1-1 0 0,-1 1 1 0 0,0-1 0 0 0,1 1 0 0 0,-1-1 0 0 0,1 0-1 0 0,0-1 1 0 0,-1 1 0 0 0,1-1 0 0 0,0 1 0 0 0,0-1-1 0 0,-1 0 1 0 0,1 0 0 0 0,0-1 0 0 0,-1 1 0 0 0,1-1-1 0 0,0 0 1 0 0,-1 0 0 0 0,1 0 0 0 0,-1 0 0 0 0,1-1-1 0 0,1 0-12 0 0,13-7-36 0 0,-14 7 3 0 0,0 1 0 0 0,0-1 0 0 0,0 0 0 0 0,0-1 1 0 0,0 1-1 0 0,-1-1 0 0 0,1 0 0 0 0,-1 0 0 0 0,1 0 0 0 0,-1 0 0 0 0,0 0 0 0 0,0-1 0 0 0,0-1 33 0 0,14-13-482 0 0,-15 17 441 0 0,0 0 1 0 0,0-1-1 0 0,-1 1 1 0 0,1-1 0 0 0,-1 0-1 0 0,1 1 1 0 0,-1-1-1 0 0,0 0 1 0 0,0 0 0 0 0,0 0-1 0 0,1 0 1 0 0,-2 0-1 0 0,2-2 41 0 0,-1-8-89 0 0,-1 11 87 0 0,0-1 0 0 0,0 0 0 0 0,0 1 0 0 0,0-1 0 0 0,0 1 0 0 0,1-1 0 0 0,-1 1 0 0 0,0-1 0 0 0,1 1 0 0 0,0-1 0 0 0,-1 1-1 0 0,1-1 1 0 0,0 1 0 0 0,0-1 0 0 0,0 0 2 0 0,14-18 5 0 0,-8 12-93 0 0,-1-1 0 0 0,0 0 0 0 0,-1 0 0 0 0,1 0-1 0 0,0-5 89 0 0,42-112-1880 0 0,-40 89 1483 0 0,-7 30 309 0 0,1 1 1 0 0,-1-1 0 0 0,1 1-1 0 0,0-1 1 0 0,0 1 0 0 0,1 0-1 0 0,2-4 88 0 0,4-4-93 0 0,-6 9 63 0 0,1-1 0 0 0,-1 1 1 0 0,0-1-1 0 0,0 0 0 0 0,0 0 0 0 0,-1 0 0 0 0,0 0 1 0 0,0-1-1 0 0,0-2 30 0 0,2-14 24 0 0,1-15 1376 0 0,-5 37-827 0 0,0 1 60 0 0,0 0 9 0 0,0 0-54 0 0,6 16 205 0 0,-4 17-254 0 0,-2 23-539 0 0,0-36 212 0 0,-12 238 1766 0 0,7-224-1862 0 0,3-24-499 0 0,0 0 0 0 0,1-1 0 0 0,0 5 383 0 0,5 2-728 0 0,-3-15 598 0 0,-1 0-1 0 0,1 0 1 0 0,-1 1-1 0 0,1-1 0 0 0,-1 0 1 0 0,1 1-1 0 0,-1-1 0 0 0,0 0 1 0 0,0 1-1 0 0,0-1 1 0 0,0 0-1 0 0,0 1 0 0 0,0-1 1 0 0,0 1-1 0 0,0-1 1 0 0,-1 0-1 0 0,1 1 0 0 0,0-1 1 0 0,-1 0-1 0 0,0 1 131 0 0,-12 19-1524 0 0,7-5-11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6:32.51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253 350 11976 0 0,'0'0'266'0'0,"0"0"44"0"0,4-9 314 0 0,5-24-304 0 0,-9 33-189 0 0,0-1 0 0 0,1 0 0 0 0,-1 0 1 0 0,0 0-1 0 0,0 0 0 0 0,1 1 0 0 0,-1-1 1 0 0,0 0-1 0 0,0 0 0 0 0,0 0 0 0 0,0 0 1 0 0,0 0-1 0 0,0 0 0 0 0,-1 1 0 0 0,1-1 1 0 0,0 0-1 0 0,0 0 0 0 0,-1 0 0 0 0,1 0 0 0 0,0 1 1 0 0,-1-1-1 0 0,1 0 0 0 0,-1 0 0 0 0,1 1 1 0 0,-1-1-1 0 0,1 0 0 0 0,-1 1 0 0 0,0-1 1 0 0,1 0-1 0 0,-1 1 0 0 0,0-1 0 0 0,1 1 1 0 0,-1-1-1 0 0,0 1 0 0 0,0 0 0 0 0,1-1 1 0 0,-1 1-1 0 0,0 0 0 0 0,0-1 0 0 0,0 1 1 0 0,0 0-132 0 0,-4-2 170 0 0,1 1 1 0 0,-1-1 0 0 0,0 1 0 0 0,0 1 0 0 0,1-1 0 0 0,-1 0 0 0 0,0 1-171 0 0,-3 1 198 0 0,1 0-1 0 0,0 0 1 0 0,0 1 0 0 0,0-1 0 0 0,0 2-1 0 0,0-1 1 0 0,1 1 0 0 0,-1 0 0 0 0,0 0 0 0 0,1 1-1 0 0,0 0 1 0 0,0 0 0 0 0,0 0 0 0 0,1 1-1 0 0,-3 2-197 0 0,-7 7-12 0 0,1 1 0 0 0,1 0 0 0 0,1 0 0 0 0,0 2 0 0 0,0 0 12 0 0,8-11 3 0 0,0 1-1 0 0,1 1 0 0 0,-1-1 1 0 0,2 1-1 0 0,-1-1 0 0 0,1 1 1 0 0,0 0-1 0 0,-1 5-2 0 0,3-10-16 0 0,0 0 1 0 0,0 0-1 0 0,0-1 0 0 0,0 1 1 0 0,0 0-1 0 0,0 0 1 0 0,1 0-1 0 0,0-1 0 0 0,-1 1 1 0 0,1 0-1 0 0,1 1 16 0 0,-2-3 136 0 0,13 4 221 0 0,-10-4-346 0 0,0 0 0 0 0,0 0 0 0 0,0-1-1 0 0,0 0 1 0 0,0 1 0 0 0,0-1 0 0 0,0 0 0 0 0,0-1-1 0 0,0 1 1 0 0,0 0 0 0 0,0-1 0 0 0,0 0-1 0 0,0 1 1 0 0,-1-1 0 0 0,1 0 0 0 0,2-1-11 0 0,3-3 29 0 0,1 0 0 0 0,-1 0 0 0 0,0-1 0 0 0,3-3-29 0 0,15-10 154 0 0,-20 14-166 0 0,0 0 0 0 0,0-1 0 0 0,0 0 0 0 0,-1 0 0 0 0,1 0-1 0 0,-2 0 1 0 0,1-1 0 0 0,-1 0 0 0 0,2-3 12 0 0,0 0 144 0 0,0 1 0 0 0,1-1 0 0 0,0 2 0 0 0,3-4-144 0 0,-10 12-54 0 0,0 0-10 0 0,1 6 8 0 0,0 1 0 0 0,0-1 0 0 0,0 0 0 0 0,1 1-1 0 0,0-1 1 0 0,0 0 0 0 0,1 0 56 0 0,6 21-143 0 0,-6-19 143 0 0,0 0 0 0 0,0-1 0 0 0,4 6 0 0 0,-3-5 0 0 0,-2-5-1 0 0,1 1 0 0 0,-1-1 0 0 0,1 1 0 0 0,0-1 0 0 0,0 0 0 0 0,0 0-1 0 0,0 0 1 0 0,0 0 0 0 0,1-1 0 0 0,0 1 0 0 0,-1-1 0 0 0,1 0 0 0 0,0 0-1 0 0,0-1 1 0 0,0 1 0 0 0,0-1 0 0 0,0 1 0 0 0,4-1 1 0 0,-3 0-4 0 0,0 0 0 0 0,0 0 0 0 0,1 0 0 0 0,-1-1 1 0 0,1 0-1 0 0,-1 0 0 0 0,0 0 0 0 0,1-1 0 0 0,-1 0 0 0 0,0 0 0 0 0,0 0 0 0 0,0-1 0 0 0,1 0 1 0 0,-1 0-1 0 0,0 0 4 0 0,15-9-25 0 0,-13 9-463 0 0,-1-2-1 0 0,1 1 1 0 0,-1-1-1 0 0,0 0 1 0 0,0 0-1 0 0,-1 0 1 0 0,1-1-1 0 0,-1 0 1 0 0,0 0-1 0 0,1-2 489 0 0,6-8-4805 0 0,3-3-1161 0 0</inkml:trace>
  <inkml:trace contextRef="#ctx0" brushRef="#br0" timeOffset="386.33">606 69 11976 0 0,'0'0'546'0'0,"0"0"-10"0"0,0 0-202 0 0,0 0 418 0 0,0 0 220 0 0,-1 1-733 0 0,1 1 0 0 0,-1-1 0 0 0,1 0 1 0 0,0 0-1 0 0,0 0 0 0 0,-1 0 0 0 0,1 0 1 0 0,0 1-1 0 0,0-1 0 0 0,0 0 0 0 0,0 1-239 0 0,3 27 895 0 0,0 0 0 0 0,-3 20-895 0 0,2-5 594 0 0,2-1 0 0 0,6 28-594 0 0,-5-44 626 0 0,7 20-626 0 0,0-54 80 0 0,-9 3-79 0 0,0 1-1 0 0,0 0 1 0 0,0-1-1 0 0,-1 0 0 0 0,2-2 0 0 0,-1 2-4 0 0,-1 0-1 0 0,0 1 0 0 0,1-1 0 0 0,0 1 0 0 0,0 0 1 0 0,3-3 4 0 0,23-22-504 0 0,-24 22 355 0 0,0 1 0 0 0,1-1 0 0 0,0 1 0 0 0,0 0 0 0 0,0 1 0 0 0,1-1 149 0 0,-1 1-75 0 0,0 1 0 0 0,0 0 0 0 0,1 1-1 0 0,-1-1 1 0 0,0 1 0 0 0,1 1 0 0 0,0-1-1 0 0,-1 1 1 0 0,1 0 0 0 0,0 0 0 0 0,1 1 75 0 0,-5 0-1 0 0,1 1 0 0 0,-1-1 1 0 0,0 1-1 0 0,0-1 1 0 0,0 1-1 0 0,1 0 0 0 0,-1 0 1 0 0,0 0-1 0 0,0 1 1 0 0,0-1-1 0 0,-1 1 1 0 0,1 0-1 0 0,0 0 0 0 0,0 0 1 0 0,-1 0-1 0 0,0 0 1 0 0,1 0-1 0 0,-1 1 0 0 0,0-1 1 0 0,0 1-1 0 0,0 0 1 0 0,0-1-1 0 0,0 3 1 0 0,5 8 167 0 0,0 1 1 0 0,-2 1-1 0 0,4 11-167 0 0,-6-16-2 0 0,-2-6 60 0 0,0 1-1 0 0,-1 0 0 0 0,0 0 1 0 0,0-1-1 0 0,0 1 1 0 0,0 0-1 0 0,-1-1 1 0 0,0 1-1 0 0,0 0 0 0 0,0-1 1 0 0,-1 1-1 0 0,0 0-57 0 0,0 0 121 0 0,0-1 0 0 0,-1 1-1 0 0,0 0 1 0 0,0-1 0 0 0,-1 0-1 0 0,1 0 1 0 0,-1 0 0 0 0,0 0-1 0 0,0 0 1 0 0,0-1 0 0 0,0 1-1 0 0,-1-1 1 0 0,1 0 0 0 0,-1-1-1 0 0,0 1 1 0 0,-2 0-121 0 0,-14 3 129 0 0,2 0-213 0 0,0-1 0 0 0,-15 2 84 0 0,30-7-351 0 0,1 0-1 0 0,-1 0 1 0 0,0 0 0 0 0,0-1-1 0 0,0 0 1 0 0,1 1-1 0 0,-1-1 1 0 0,0-1 351 0 0,2 2-309 0 0,-8-4-1355 0 0</inkml:trace>
  <inkml:trace contextRef="#ctx0" brushRef="#br0" timeOffset="839.864">1407 222 17503 0 0,'1'-1'50'0'0,"-1"1"0"0"0,1 0-1 0 0,-1 0 1 0 0,1 0 0 0 0,-1-1-1 0 0,1 1 1 0 0,-1 0 0 0 0,0 0-1 0 0,1-1 1 0 0,-1 1 0 0 0,1 0-1 0 0,-1-1 1 0 0,0 1-1 0 0,1-1 1 0 0,-1 1 0 0 0,0 0-1 0 0,1-1 1 0 0,-1 1 0 0 0,0-1-1 0 0,0 1 1 0 0,1-1 0 0 0,-1 1-1 0 0,0-1 1 0 0,0 1-1 0 0,0-1 1 0 0,0 1 0 0 0,0-1-1 0 0,0 0-49 0 0,0 1 18 0 0,0-1 0 0 0,-1 1-1 0 0,1 0 1 0 0,0-1 0 0 0,-1 1-1 0 0,1-1 1 0 0,-1 1 0 0 0,1 0-1 0 0,-1-1 1 0 0,1 1 0 0 0,-1 0-1 0 0,1 0 1 0 0,-1 0 0 0 0,1-1-1 0 0,-1 1 1 0 0,0 0 0 0 0,1 0-1 0 0,-1 0 1 0 0,1 0 0 0 0,-1 0-1 0 0,1 0 1 0 0,-1 0 0 0 0,0 0-1 0 0,1 0 1 0 0,-1 0 0 0 0,1 0-1 0 0,-1 0 1 0 0,1 0 0 0 0,-1 0-1 0 0,0 1-17 0 0,-43 5 544 0 0,0 2 0 0 0,-22 8-544 0 0,56-12 191 0 0,0 0 0 0 0,1 1-1 0 0,-10 5-190 0 0,-17 8 252 0 0,26-13-174 0 0,0 0 0 0 0,1 0 0 0 0,0 1-1 0 0,0 0 1 0 0,-2 2-78 0 0,3-2 59 0 0,-1 1 39 0 0,3 2-50 0 0,6-8-60 0 0,0-1 0 0 0,0 1 1 0 0,0 0-1 0 0,0 0 1 0 0,0 0-1 0 0,0 0 0 0 0,0-1 1 0 0,1 1-1 0 0,-1 0 0 0 0,0 0 1 0 0,1 0-1 0 0,-1-1 1 0 0,0 1-1 0 0,1 0 0 0 0,-1-1 1 0 0,1 1-1 0 0,-1 0 1 0 0,1-1-1 0 0,-1 1 0 0 0,1 0 1 0 0,0 0 11 0 0,0 0-38 0 0,1 1 47 0 0,0 0 0 0 0,0 0 0 0 0,0 0 0 0 0,0-1-1 0 0,1 1 1 0 0,-1 0 0 0 0,0-1 0 0 0,1 0 0 0 0,-1 1 0 0 0,1-1-1 0 0,-1 0 1 0 0,1-1 0 0 0,0 1 0 0 0,1 0-9 0 0,44 6 202 0 0,-23-4-376 0 0,-15-2 106 0 0,132 25 136 0 0,-132-24 172 0 0,-1 0 0 0 0,0 1 0 0 0,1 1 0 0 0,6 3-240 0 0,-13-6 20 0 0,0 1 0 0 0,0 0 0 0 0,-1 0 1 0 0,1 0-1 0 0,0 0 0 0 0,-1 0 1 0 0,0 1-1 0 0,1-1 0 0 0,-1 1 1 0 0,0-1-1 0 0,0 1 0 0 0,-1 0 1 0 0,1 0-1 0 0,0 0 0 0 0,-1 1-20 0 0,0-3 17 0 0,-1 0 0 0 0,0 0 0 0 0,0 0 0 0 0,0 0 0 0 0,0 0 0 0 0,0 1 0 0 0,0-1 0 0 0,0 0 1 0 0,0 0-1 0 0,0 0 0 0 0,0 0 0 0 0,-1 0 0 0 0,1 0 0 0 0,0 0 0 0 0,-1 0 0 0 0,1 0 0 0 0,-1 0 0 0 0,1 0 0 0 0,-1 0 0 0 0,0 0 0 0 0,1 0 0 0 0,-1 0 0 0 0,0-1 0 0 0,1 1 0 0 0,-1 0 0 0 0,0 0 0 0 0,0-1 0 0 0,0 1 0 0 0,0 0 0 0 0,0-1 0 0 0,0 1 0 0 0,0-1 0 0 0,0 1 0 0 0,0-1 0 0 0,0 0 0 0 0,0 1 0 0 0,0-1 0 0 0,0 0 0 0 0,0 0-17 0 0,-32 10 45 0 0,25-7-94 0 0,0 0 1 0 0,-1 0 0 0 0,1-2 0 0 0,-1 1 48 0 0,-24 3-18 0 0,-40 4-834 0 0,55-8 64 0 0,-8 0-1391 0 0,8-1-2654 0 0,-1 0-1604 0 0</inkml:trace>
  <inkml:trace contextRef="#ctx0" brushRef="#br0" timeOffset="1397.695">1751 235 17791 0 0,'0'0'-8'0'0,"-9"-8"966"0"0,10 6-242 0 0,6 2-478 0 0,-7 0-237 0 0,0 0 0 0 0,0 0-1 0 0,0 0 1 0 0,0 0-1 0 0,1 0 1 0 0,-1 0-1 0 0,0 0 1 0 0,0 0 0 0 0,0 0-1 0 0,0 0 1 0 0,1 0-1 0 0,-1 0 1 0 0,0 0-1 0 0,0 0 1 0 0,0 0 0 0 0,0 0-1 0 0,1 0 1 0 0,-1 0-1 0 0,0 0 1 0 0,0 0-1 0 0,0 0 1 0 0,0 0 0 0 0,1 0-1 0 0,-1 0 1 0 0,0 0-1 0 0,0 1 1 0 0,0-1-1 0 0,0 0 1 0 0,0 0-1 0 0,1 0 1 0 0,-1 0 0 0 0,0 0-1 0 0,0 0 1 0 0,0 1-1 0 0,0-1 1 0 0,0 0-1 0 0,0 0 1 0 0,0 0 0 0 0,0 0-1 0 0,0 0 1 0 0,1 1-1 0 0,-1-1 1 0 0,0 0-1 0 0,0 0 1 0 0,0 0-1 0 0,-3 2-67 0 0,-14 9-791 0 0,-1-1-1 0 0,-3 1 859 0 0,6-4 440 0 0,0 2 1 0 0,0-1-1 0 0,-11 10-440 0 0,3 3 80 0 0,0 1 0 0 0,-8 12-80 0 0,8-10 65 0 0,20-21-51 0 0,1 0 0 0 0,-1 1 0 0 0,1-1 0 0 0,0 0 0 0 0,0 1 0 0 0,0-1 0 0 0,1 1 0 0 0,-1-1 0 0 0,1 1 0 0 0,0 0 0 0 0,0 0 0 0 0,0 0 0 0 0,1-1 0 0 0,-1 1 0 0 0,1 0 0 0 0,0 0 0 0 0,0 1-14 0 0,18-4-192 0 0,-9-2 328 0 0,0 0 1 0 0,-1 0 0 0 0,1-1-1 0 0,-1 0 1 0 0,1 0 0 0 0,-1-1-1 0 0,0 0 1 0 0,0-1 0 0 0,0 1-1 0 0,-1-2 1 0 0,1 1 0 0 0,-1-1-1 0 0,0 0 1 0 0,1-2-137 0 0,11-9-202 0 0,1 0-1 0 0,14-9 203 0 0,-26 20-31 0 0,0 1-1 0 0,0 0 1 0 0,1 0-1 0 0,-1 1 1 0 0,1 0-1 0 0,0 0 1 0 0,0 1-1 0 0,0 0 1 0 0,0 0 31 0 0,5 1 87 0 0,-1-1 1 0 0,1 2-1 0 0,-1 0 1 0 0,1 0-1 0 0,5 2-87 0 0,-12-1-46 0 0,-1 0-1 0 0,1 1 1 0 0,-1 0 0 0 0,0 0-1 0 0,1 1 1 0 0,-1-1-1 0 0,0 1 1 0 0,0 1-1 0 0,-1-1 1 0 0,1 1-1 0 0,-1 0 1 0 0,1 1 46 0 0,3 2 37 0 0,-1 1 0 0 0,0 0 0 0 0,-1 0 0 0 0,0 1 0 0 0,0 0 0 0 0,-1 0 0 0 0,0 0 0 0 0,0 1 0 0 0,2 6-37 0 0,-2-1-137 0 0,-4-11 209 0 0,0 0 1 0 0,0 1-1 0 0,0-1 0 0 0,-1 1 0 0 0,0 0 0 0 0,1 3-72 0 0,-2-5 38 0 0,1 0 51 0 0,-1-1 0 0 0,0 1 0 0 0,0 0 0 0 0,0-1 1 0 0,0 1-1 0 0,0 0 0 0 0,0-1 0 0 0,-1 2-89 0 0,1-3 26 0 0,-1-1-1 0 0,1 0 1 0 0,0 1-1 0 0,0-1 1 0 0,0 0-1 0 0,0 0 1 0 0,-1 1-1 0 0,1-1 1 0 0,0 0-1 0 0,0 1 1 0 0,-1-1-1 0 0,1 0 0 0 0,0 0 1 0 0,-1 0-1 0 0,1 1 1 0 0,0-1-1 0 0,0 0 1 0 0,-1 0-1 0 0,1 0 1 0 0,0 0-1 0 0,-1 0 1 0 0,1 1-1 0 0,-1-1 1 0 0,1 0-26 0 0,-14-4 780 0 0,6 0-753 0 0,0 0 0 0 0,1-1 0 0 0,0 0 0 0 0,0 0-27 0 0,0 0 21 0 0,6 4-8 0 0,0-1 0 0 0,-1 1-1 0 0,1-1 1 0 0,0 1 0 0 0,0-1 0 0 0,0 1-1 0 0,0-1 1 0 0,1 1 0 0 0,-1-1 0 0 0,0 0-1 0 0,1 0 1 0 0,-1 1 0 0 0,0-3-13 0 0,-3-26 31 0 0,3 23-72 0 0,0 1-80 0 0,1-1 0 0 0,1 1-1 0 0,-1-1 1 0 0,1 1 0 0 0,0-1-1 0 0,1 1 1 0 0,-1-1 0 0 0,1 1-1 0 0,1 0 1 0 0,-1 0 0 0 0,1 0-1 0 0,1-2 122 0 0,5-8-716 0 0,0 1 0 0 0,1 0 0 0 0,12-12 716 0 0,-17 21-627 0 0,1 0-1 0 0,-1 1 0 0 0,1-1 1 0 0,1 1-1 0 0,-1 1 0 0 0,1-1 1 0 0,-1 1-1 0 0,1 1 0 0 0,6-3 628 0 0,6-2-5454 0 0</inkml:trace>
  <inkml:trace contextRef="#ctx0" brushRef="#br0" timeOffset="1872.191">2396 0 9672 0 0,'0'0'748'0'0,"1"2"-359"0"0,16 42 2469 0 0,-3 2-1 0 0,4 21-2857 0 0,1 7 851 0 0,-12-47-457 0 0,-2 0 0 0 0,0 4-394 0 0,-1-2 1260 0 0,7 23-1260 0 0,-9-46 2 0 0,-1-5 4 0 0,0 1 0 0 0,-1 0 0 0 0,1 0 0 0 0,-1 0 0 0 0,1-1-1 0 0,-1 1 1 0 0,0 0 0 0 0,0 0 0 0 0,0 0 0 0 0,0 0 0 0 0,0 0-1 0 0,0 0-5 0 0,0-1 371 0 0,0-1 117 0 0,0 0 21 0 0,0 0-66 0 0,0-14-278 0 0,0 8-254 0 0,0 0-1 0 0,1-1 0 0 0,0 1 0 0 0,0 0 0 0 0,1 0 0 0 0,0 0 1 0 0,0 0-1 0 0,0 0 0 0 0,1 0 0 0 0,0 1 0 0 0,0-1 0 0 0,0 1 1 0 0,1-1-1 0 0,0 1 0 0 0,0 1 0 0 0,2-3 90 0 0,-3 4-22 0 0,0 0-1 0 0,0 0 1 0 0,0 1-1 0 0,0-1 1 0 0,1 1-1 0 0,-1 0 1 0 0,1 0-1 0 0,0 0 1 0 0,0 0-1 0 0,-1 1 1 0 0,1-1-1 0 0,0 1 0 0 0,0 0 1 0 0,1 0-1 0 0,-1 1 1 0 0,0-1-1 0 0,0 1 1 0 0,0 0-1 0 0,0 0 1 0 0,0 0-1 0 0,1 1 1 0 0,-1-1-1 0 0,0 1 1 0 0,0 0-1 0 0,0 1 23 0 0,1-1 0 0 0,0 0 0 0 0,0 1 0 0 0,0 0 0 0 0,0 0 0 0 0,0 0 0 0 0,-1 1 0 0 0,1-1 0 0 0,-1 1 0 0 0,1 0 0 0 0,-1 1 0 0 0,0-1 0 0 0,0 1 0 0 0,-1-1 0 0 0,1 1 0 0 0,-1 0 0 0 0,2 3 0 0 0,1 3 208 0 0,0-1-1 0 0,-1 1 0 0 0,0-1 0 0 0,-1 2 0 0 0,0-1 0 0 0,0 0 0 0 0,1 11-207 0 0,-4-18 81 0 0,-1 0-1 0 0,1 0 0 0 0,-1 0 0 0 0,1 0 0 0 0,-1 0 0 0 0,0 0 0 0 0,0 0 0 0 0,-1 0 0 0 0,1 0 0 0 0,-1 0 1 0 0,1 0-1 0 0,-1 0 0 0 0,0 0 0 0 0,0 0 0 0 0,0 0 0 0 0,-1-1 0 0 0,1 1 0 0 0,-1 0 0 0 0,1-1 1 0 0,-1 1-1 0 0,0-1 0 0 0,0 1 0 0 0,0-1 0 0 0,0 0 0 0 0,0 0 0 0 0,-1 0 0 0 0,1 0 0 0 0,-1-1 1 0 0,1 1-1 0 0,-3 1-80 0 0,-12 4 220 0 0,1 0-1 0 0,-1-1 1 0 0,0-1 0 0 0,-1-1 0 0 0,0 0-220 0 0,-21 3-1547 0 0,-30 0 1547 0 0,21-6-7560 0 0,23-1 923 0 0</inkml:trace>
  <inkml:trace contextRef="#ctx0" brushRef="#br0" timeOffset="2220.054">2839 452 13824 0 0,'7'4'265'0'0,"1"-1"1"0"0,-1 0-1 0 0,1 0 1 0 0,0-1 0 0 0,0 0-1 0 0,6 1-265 0 0,-5-1 44 0 0,0 0 626 0 0,-1-1 0 0 0,1 0 1 0 0,-1-1-1 0 0,1 0 0 0 0,0 0 1 0 0,-1-1-1 0 0,6-1-670 0 0,12-3 1275 0 0,20-7-1275 0 0,-42 11-29 0 0,1-1 88 0 0,-1 0 0 0 0,1-1 0 0 0,0 1 0 0 0,-1-1 0 0 0,1 0 0 0 0,-1-1 0 0 0,0 1 0 0 0,0-1 0 0 0,0 0-1 0 0,-1 0 1 0 0,1 0 0 0 0,-1 0 0 0 0,0-1 0 0 0,0 1 0 0 0,-1-1 0 0 0,1 0 0 0 0,-1 1 0 0 0,0-1 0 0 0,0-1-1 0 0,-1 1 1 0 0,1 0 0 0 0,-1 0-59 0 0,-1 2 6 0 0,0-1-1 0 0,0 1 1 0 0,0 0-1 0 0,0-1 1 0 0,-1 1 0 0 0,1 0-1 0 0,-1-1 1 0 0,0 1-1 0 0,0 0 1 0 0,0 0-1 0 0,0 0 1 0 0,0 0-1 0 0,-1 0 1 0 0,0 0 0 0 0,1 0-1 0 0,-1 0 1 0 0,0 0-1 0 0,0 1 1 0 0,-1-1-1 0 0,1 1 1 0 0,0 0-1 0 0,-1 0 1 0 0,0 0-1 0 0,1 0 1 0 0,-3-1-6 0 0,2 1 34 0 0,-1 1 0 0 0,1 0 0 0 0,0 0 0 0 0,0 0 0 0 0,-1 1 0 0 0,1-1 0 0 0,-1 1 0 0 0,1 0 0 0 0,-1 0 0 0 0,1 0 0 0 0,0 0 0 0 0,-1 1 0 0 0,1-1 0 0 0,0 1 0 0 0,-1 0 0 0 0,1 0 0 0 0,0 0 0 0 0,-2 1-34 0 0,1 0-4 0 0,0 0-1 0 0,1 0 0 0 0,-1 0 0 0 0,1 0 0 0 0,0 0 0 0 0,-1 1 0 0 0,1-1 0 0 0,0 1 0 0 0,0 0 0 0 0,1 0 0 0 0,-1 0 0 0 0,1 0 0 0 0,-1 1 1 0 0,1-1-1 0 0,-1 3 5 0 0,3-5-19 0 0,-1 1 0 0 0,1-1 1 0 0,0 0-1 0 0,0 0 1 0 0,-1 1-1 0 0,1-1 1 0 0,0 0-1 0 0,0 0 1 0 0,0 1-1 0 0,1-1 0 0 0,-1 0 1 0 0,0 0-1 0 0,0 1 1 0 0,1-1-1 0 0,-1 1 19 0 0,1-1-15 0 0,-1 0 0 0 0,0 0 0 0 0,1 0 0 0 0,-1 0 0 0 0,0 1 0 0 0,0-1 0 0 0,0 0-1 0 0,0 0 1 0 0,0 0 0 0 0,0 1 0 0 0,0-1 0 0 0,0 0 0 0 0,-1 0 0 0 0,1 0 0 0 0,0 0 0 0 0,-1 1 15 0 0,-6 10 58 0 0,-8 19 380 0 0,14-30-448 0 0,1 1 1 0 0,-1 0-1 0 0,1 0 0 0 0,-1-1 0 0 0,1 1 0 0 0,0 0 0 0 0,0 0 0 0 0,0 0 0 0 0,0-1 0 0 0,0 1 0 0 0,0 0 0 0 0,0 0 0 0 0,1 0 0 0 0,-1-1 0 0 0,1 1 0 0 0,0 2 10 0 0,2 2-14 0 0,0 1 0 0 0,1-1 0 0 0,0 1 0 0 0,0-1 0 0 0,4 4 14 0 0,-6-8-1 0 0,1 1 0 0 0,-1-1 1 0 0,1 0-1 0 0,0 0 0 0 0,-1 0 0 0 0,1 0 0 0 0,0 0 0 0 0,0-1 0 0 0,0 1 0 0 0,0-1 0 0 0,1 0 1 0 0,-1 0-1 0 0,2 0 1 0 0,14 2-838 0 0,0 0 1 0 0,0-2 0 0 0,0 0 0 0 0,0-2-1 0 0,3 0 838 0 0,-4 0-1335 0 0,15-1-5148 0 0</inkml:trace>
  <inkml:trace contextRef="#ctx0" brushRef="#br0" timeOffset="2686.265">3607 316 17215 0 0,'-1'0'794'0'0,"-11"3"-685"0"0,0 1 1 0 0,0-1-1 0 0,1 2 1 0 0,0 0-1 0 0,0 0 0 0 0,0 1 1 0 0,0 0-1 0 0,1 1 1 0 0,0 0-1 0 0,0 0 1 0 0,1 1-1 0 0,0 1 0 0 0,-6 7-109 0 0,-12 12 54 0 0,21-23 108 0 0,1 0-1 0 0,0 0 1 0 0,0 0 0 0 0,0 1-1 0 0,1 0 1 0 0,0 0 0 0 0,-2 3-162 0 0,-6 6 428 0 0,11-13-407 0 0,-1-1 0 0 0,1 0 0 0 0,0 1 0 0 0,-1-1-1 0 0,1 1 1 0 0,0-1 0 0 0,0 1 0 0 0,0 0 0 0 0,0 0 0 0 0,1-1 0 0 0,-1 1-1 0 0,0 1-20 0 0,-1 4 56 0 0,-2 18 56 0 0,4-24-111 0 0,0 0-1 0 0,0-1 1 0 0,0 1-1 0 0,0 0 1 0 0,0-1-1 0 0,0 1 1 0 0,0 0-1 0 0,0-1 1 0 0,0 1 0 0 0,0 0-1 0 0,0-1 1 0 0,0 1-1 0 0,1-1 1 0 0,-1 1-1 0 0,0 0 1 0 0,0-1 0 0 0,1 1-1 0 0,-1-1 1 0 0,1 1-1 0 0,-1-1 1 0 0,0 1-1 0 0,1-1 1 0 0,-1 1 0 0 0,1-1-1 0 0,-1 1 1 0 0,1-1-1 0 0,-1 1 1 0 0,1-1-1 0 0,0 1 0 0 0,1 0 0 0 0,1-1 0 0 0,-1 1 0 0 0,1 0 0 0 0,0-1 0 0 0,-1 1 0 0 0,1-1 0 0 0,-1 0 0 0 0,1 0 0 0 0,0 0 0 0 0,-1 0 0 0 0,1-1 0 0 0,-1 1 0 0 0,3-1 0 0 0,26-3 356 0 0,-26 4-257 0 0,-1-1 1 0 0,1 1-1 0 0,0-1 1 0 0,-1 0-1 0 0,1 0 1 0 0,-1 0-1 0 0,1-1 1 0 0,-1 0-1 0 0,4-1-99 0 0,7-7 110 0 0,0 0 0 0 0,-1 0 0 0 0,-1-1 0 0 0,1-1 0 0 0,5-8-110 0 0,8-10 231 0 0,19-28-231 0 0,-14 10-1771 0 0,21-41 1771 0 0,-30 48-298 0 0,-19 34 257 0 0,0-1 0 0 0,0 0 0 0 0,-1 0 0 0 0,0 0 0 0 0,0 0 0 0 0,-1 0 0 0 0,-1-1 0 0 0,2-5 41 0 0,-3 10-15 0 0,0-1 0 0 0,1 1 0 0 0,-2-1 1 0 0,1 1-1 0 0,0-1 0 0 0,-1 1 0 0 0,0-1 1 0 0,0 1-1 0 0,0-1 0 0 0,-1 1 1 0 0,1 0-1 0 0,-1-1 0 0 0,0 1 0 0 0,0 0 1 0 0,-1 0-1 0 0,-2-3 15 0 0,2 3 54 0 0,0 0-1 0 0,-1-1 1 0 0,0 2 0 0 0,0-1-1 0 0,0 0 1 0 0,0 1 0 0 0,-1-1-1 0 0,1 1 1 0 0,-2 0-54 0 0,3 2 5 0 0,1 0 0 0 0,-1 0 0 0 0,0 0 0 0 0,1 1 0 0 0,-1-1 0 0 0,0 1 0 0 0,1-1 0 0 0,-1 1 0 0 0,0 0 0 0 0,1 0 0 0 0,-1 0 0 0 0,0 1 0 0 0,0-1-1 0 0,1 1 1 0 0,-1-1 0 0 0,1 1 0 0 0,-1 0 0 0 0,0 0 0 0 0,-1 1-5 0 0,2 0-3 0 0,-1-1 0 0 0,0 1 0 0 0,1 0 0 0 0,0 0 0 0 0,-1 0 0 0 0,1 0 0 0 0,0 1 0 0 0,0-1 0 0 0,0 0 0 0 0,1 1 0 0 0,-1 0 0 0 0,1-1 0 0 0,-1 2 3 0 0,-1 1-25 0 0,1 0 1 0 0,0 0-1 0 0,0 0 0 0 0,1 0 1 0 0,-1 0-1 0 0,1 0 0 0 0,0 2 25 0 0,0 11-9 0 0,1 0-1 0 0,1 0 1 0 0,0-1 0 0 0,2 1-1 0 0,0 0 1 0 0,0-1-1 0 0,2 0 1 0 0,0 0 0 0 0,1 0-1 0 0,1 0 1 0 0,1-1-1 0 0,0 0 1 0 0,1-1-1 0 0,8 12 10 0 0,-3-10 56 0 0,0-2-1 0 0,1 0 1 0 0,1-1-1 0 0,12 9-55 0 0,-25-20 17 0 0,36 29 64 0 0,50 39-1254 0 0,-83-65-6053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49:5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185 171 18367 0 0,'0'0'29'0'0,"0"0"1"0"0,0 0-1 0 0,0 1 0 0 0,0-1 0 0 0,0 0 0 0 0,0 0 0 0 0,-1 1 0 0 0,1-1 0 0 0,0 0 0 0 0,0 0 0 0 0,0 1 0 0 0,0-1 0 0 0,0 0 0 0 0,-1 0 0 0 0,1 0 0 0 0,0 0 0 0 0,0 1 0 0 0,0-1 0 0 0,-1 0 0 0 0,1 0 0 0 0,0 0 0 0 0,0 0 0 0 0,0 0 0 0 0,-1 1 0 0 0,1-1 0 0 0,0 0 0 0 0,0 0 0 0 0,-1 0 0 0 0,1 0 0 0 0,0 0 0 0 0,0 0-29 0 0,-17 6 661 0 0,13-5-616 0 0,0 1 1 0 0,0-1 0 0 0,0 1-1 0 0,0 0 1 0 0,0 0-1 0 0,0 0 1 0 0,1 1-1 0 0,-1 0 1 0 0,1-1-1 0 0,-3 3-45 0 0,-8 7 1 0 0,11-10-8 0 0,1 0 1 0 0,0 0-1 0 0,0 0 0 0 0,-1 0 0 0 0,1 0 1 0 0,0 0-1 0 0,1 0 0 0 0,-1 1 0 0 0,-1 2 7 0 0,-3 7-11 0 0,4-9 11 0 0,0 0 0 0 0,1 1 0 0 0,-1-1 0 0 0,1 0 0 0 0,0 1 0 0 0,0-1-1 0 0,0 1 1 0 0,1 1 0 0 0,-2 8 3 0 0,0-7-18 0 0,2 0 0 0 0,-1-1 0 0 0,1 1 0 0 0,-1 0 1 0 0,2 2 14 0 0,-1-7-6 0 0,0 1 1 0 0,0-1 0 0 0,0 0 0 0 0,1 1-1 0 0,-1-1 1 0 0,1 0 0 0 0,-1 1 0 0 0,1-1 0 0 0,-1 0-1 0 0,1 1 1 0 0,0-1 0 0 0,0 0 0 0 0,-1 0-1 0 0,1 0 1 0 0,0 0 0 0 0,0 0 0 0 0,0 0 0 0 0,0 0-1 0 0,1 0 1 0 0,-1 0 0 0 0,0 0 0 0 0,0-1-1 0 0,1 2 6 0 0,1-1 0 0 0,-1 1 0 0 0,0-1 0 0 0,0 1 0 0 0,0 0 0 0 0,0-1 0 0 0,0 1 0 0 0,1 2 0 0 0,-1-2 0 0 0,0 1 0 0 0,1-1 0 0 0,-1 0 0 0 0,0 0 0 0 0,0-1 0 0 0,3 3 0 0 0,30 14-82 0 0,0-2-1 0 0,0-1 0 0 0,5 0 83 0 0,-38-15 51 0 0,0 1-1 0 0,0 0 0 0 0,0 0 0 0 0,0 0 0 0 0,-1 0 0 0 0,1 0 0 0 0,0 0 1 0 0,0 0-1 0 0,-1 1 0 0 0,1-1 0 0 0,-1 1 0 0 0,1-1 0 0 0,-1 1 0 0 0,0-1 1 0 0,1 1-1 0 0,-1 0 0 0 0,0 0 0 0 0,0 0 0 0 0,0-1 0 0 0,-1 1 0 0 0,1 0 1 0 0,0 0-1 0 0,-1 1-50 0 0,-1-2 169 0 0,-1 1 0 0 0,1-1 0 0 0,-1 0 0 0 0,0 0 0 0 0,1 1 0 0 0,-1-1 0 0 0,0 0 1 0 0,0 0-1 0 0,0-1 0 0 0,0 1 0 0 0,0 0 0 0 0,-1-1-169 0 0,3 1 89 0 0,-36 10-189 0 0,0-1 0 0 0,-1-2-1 0 0,1-1 1 0 0,-31 1 100 0 0,63-8-297 0 0,0 0 1 0 0,1 0-1 0 0,-1 0 1 0 0,0 0-1 0 0,1-1 1 0 0,-1 1-1 0 0,0-1 1 0 0,1 0-1 0 0,-1 0 1 0 0,1 0-1 0 0,-1-1 1 0 0,1 1-1 0 0,-3-2 297 0 0,2-3-6879 0 0</inkml:trace>
  <inkml:trace contextRef="#ctx0" brushRef="#br0" timeOffset="342.66">403 143 17503 0 0,'4'15'1872'0'0,"0"5"-1908"0"0,-1-7 544 0 0,0 1 0 0 0,-1-1 0 0 0,0 0 0 0 0,-1 1 0 0 0,-1 12-508 0 0,-2 34 1396 0 0,2-39-970 0 0,-1 1 0 0 0,-2 9-426 0 0,1-22 91 0 0,-1 13 63 0 0,-1-1-1 0 0,-1 0 1 0 0,-7 19-154 0 0,-18 38-494 0 0,29-77-426 0 0,1-1-288 0 0,0 0-798 0 0,0 0-3113 0 0,0 0-1333 0 0</inkml:trace>
  <inkml:trace contextRef="#ctx0" brushRef="#br0" timeOffset="1502.903">893 190 11056 0 0,'0'0'852'0'0,"0"0"-323"0"0,0 0 730 0 0,1 0 374 0 0,5-2-744 0 0,1 0 0 0 0,-1 1 0 0 0,0-1-1 0 0,5 1-888 0 0,49-1-257 0 0,-16 1 361 0 0,147-8 339 0 0,-109 7-5769 0 0,-56 2-610 0 0</inkml:trace>
  <inkml:trace contextRef="#ctx0" brushRef="#br0" timeOffset="5844.044">294 295 8952 0 0,'12'-5'752'0'0,"-18"6"1772"0"0,4-1-2238 0 0,0 0 0 0 0,0 1 0 0 0,1-1 0 0 0,-1 0 0 0 0,0 0 0 0 0,0 0 0 0 0,0 0 0 0 0,1 0 1 0 0,-1-1-1 0 0,0 1 0 0 0,0 0 0 0 0,-1-1-286 0 0,0-2 1379 0 0,4 3 2554 0 0,4 0-3928 0 0,22-1 327 0 0,-1-1 1 0 0,1-1-1 0 0,3-2-332 0 0,-14 3 41 0 0,0 1 1 0 0,8 0-42 0 0,-11 1 50 0 0,1 0 0 0 0,-1-2 0 0 0,0 1 0 0 0,2-2-50 0 0,-7 1 30 0 0,-1 1 0 0 0,1 1-1 0 0,-1-1 1 0 0,1 1 0 0 0,-1 1 0 0 0,7 0-30 0 0,10 1-1452 0 0,-1-3-3976 0 0,-10-2-1265 0 0</inkml:trace>
  <inkml:trace contextRef="#ctx0" brushRef="#br0" timeOffset="6494.925">853 285 3224 0 0,'0'0'143'0'0,"0"0"274"0"0,0 0 1050 0 0,0 0 459 0 0,0 0 91 0 0,-1-7 1910 0 0,0 6-3786 0 0,0 1 0 0 0,0-1 0 0 0,0 1 0 0 0,0-1 0 0 0,0 1 0 0 0,0-1 0 0 0,0 1 0 0 0,0-1-1 0 0,0 1 1 0 0,0 0 0 0 0,-1 0 0 0 0,1-1 0 0 0,0 1 0 0 0,0 0 0 0 0,0 0 0 0 0,0 0 0 0 0,-1 0-141 0 0,-24 4 1673 0 0,10 0-642 0 0,10-4-868 0 0,1 1 1 0 0,-1 1-1 0 0,1-1 1 0 0,-1 1-1 0 0,1 0 0 0 0,0 1 1 0 0,0-1-1 0 0,0 1 1 0 0,0 0-1 0 0,0 0 1 0 0,1 0-1 0 0,-1 1 1 0 0,-2 2-164 0 0,-3 5 202 0 0,0-1 1 0 0,1 1 0 0 0,0 1 0 0 0,-6 11-203 0 0,10-14 12 0 0,1 0-1 0 0,0 0 1 0 0,0 1 0 0 0,1 0 0 0 0,0-1 0 0 0,1 1 0 0 0,0 0 0 0 0,1 0 0 0 0,0 0-1 0 0,0 0 1 0 0,1 2-12 0 0,4 14 0 0 0,-3-25 0 0 0,-1 0 0 0 0,1 0 0 0 0,-1 0 0 0 0,1 0 0 0 0,-1 0 0 0 0,1 0 0 0 0,-1 0 0 0 0,1 0 0 0 0,0 0 0 0 0,-1 0 0 0 0,1 0 0 0 0,0-1 0 0 0,0 1 0 0 0,0 0 0 0 0,0 0 0 0 0,0-1 0 0 0,0 1 0 0 0,0-1 0 0 0,0 1 0 0 0,0-1 0 0 0,0 1 0 0 0,0-1 0 0 0,0 0 0 0 0,0 1 0 0 0,0-1 0 0 0,0 0 0 0 0,0 0 0 0 0,1 0 0 0 0,-1 0 0 0 0,0 0 0 0 0,0 0 0 0 0,0 0 0 0 0,1 0 0 0 0,-2 0 0 0 0,8-3-35 0 0,-1 0-1 0 0,0 0 1 0 0,0-1-1 0 0,0 1 1 0 0,0-2-1 0 0,-1 1 1 0 0,1-1-1 0 0,-1 0 1 0 0,1-1 35 0 0,15-11-38 0 0,38-31-97 0 0,-17 13 187 0 0,-31 24-62 0 0,-12 10-6 0 0,0 1 138 0 0,0 0 38 0 0,0 0 0 0 0,-3 14 320 0 0,1-12-468 0 0,0 0-1 0 0,1 0 1 0 0,-1 0-1 0 0,1 0 1 0 0,0 0-1 0 0,0 1 1 0 0,0-1-1 0 0,0 1 1 0 0,0-1-1 0 0,0 0 1 0 0,1 1-1 0 0,-1-1 1 0 0,0 3-12 0 0,-1 33 137 0 0,2-36-193 0 0,0-1 1 0 0,0 1-1 0 0,1-1 1 0 0,-1 1-1 0 0,1-1 0 0 0,-1 1 1 0 0,1-1-1 0 0,0 1 0 0 0,0-1 1 0 0,0 0-1 0 0,0 1 1 0 0,-1-1-1 0 0,2 0 0 0 0,-1 0 1 0 0,0 0-1 0 0,0 0 1 0 0,0 0-1 0 0,0 0 0 0 0,1 0 1 0 0,-1 0-1 0 0,0 0 1 0 0,1 0-1 0 0,-1-1 0 0 0,1 1 1 0 0,-1-1-1 0 0,1 1 0 0 0,-1-1 1 0 0,2 1 55 0 0,-2-1-485 0 0,1 0 1 0 0,-1 0 0 0 0,0 1-1 0 0,1-1 1 0 0,-1 0-1 0 0,0 0 1 0 0,1-1 0 0 0,-1 1-1 0 0,0 0 1 0 0,1 0-1 0 0,-1-1 1 0 0,0 1 0 0 0,1-1 484 0 0,7-3-6112 0 0</inkml:trace>
  <inkml:trace contextRef="#ctx0" brushRef="#br0" timeOffset="6861.069">1174 19 10136 0 0,'0'-14'2321'0'0,"0"9"736"0"0,-1 8-344 0 0,-2 7-1661 0 0,-6 30-152 0 0,4-24-374 0 0,1 1 0 0 0,0 7-526 0 0,-14 65 264 0 0,14-72 20 0 0,0 0-1 0 0,-2 0 1 0 0,0-1-1 0 0,-2 3-283 0 0,0 3 134 0 0,-6 19-134 0 0,1-4 185 0 0,-1 0-1 0 0,-2-1 0 0 0,-1 0 0 0 0,-12 16-184 0 0,24-44 3 0 0,3-3-401 0 0,-1 0-1 0 0,-1-1 0 0 0,1 1 1 0 0,-1 0-1 0 0,0-1 0 0 0,-3 3 399 0 0,5-8-600 0 0,0 0-5411 0 0,2 1-233 0 0</inkml:trace>
  <inkml:trace contextRef="#ctx0" brushRef="#br0" timeOffset="7398.23">1308 453 12496 0 0,'0'0'572'0'0,"0"0"-11"0"0,0 0-293 0 0,0 0 116 0 0,0 0 89 0 0,0 0 21 0 0,0 0-34 0 0,1 0-152 0 0,3-1-192 0 0,-1 0 1 0 0,1 1 0 0 0,-1-1-1 0 0,1 1 1 0 0,-1 0 0 0 0,1 0 0 0 0,-1 0-1 0 0,1 0 1 0 0,-1 1 0 0 0,1-1-1 0 0,0 1-116 0 0,0-1 177 0 0,0 0 0 0 0,0 0 0 0 0,0 0 0 0 0,0-1 0 0 0,-1 1 0 0 0,1-1-1 0 0,0 0 1 0 0,0 0 0 0 0,0-1 0 0 0,1 0-177 0 0,19-5-531 0 0,-16 5 599 0 0,0 0 0 0 0,0-1 0 0 0,-1 1 1 0 0,1-2-1 0 0,-1 1 0 0 0,0-1 0 0 0,1 0 0 0 0,-2 0 1 0 0,1-1-1 0 0,-1 0 0 0 0,1 0 0 0 0,-1-1 0 0 0,5-5-68 0 0,-7 6 0 0 0,0 1 0 0 0,1-1 0 0 0,-1 0 0 0 0,0 0 0 0 0,-1 0 0 0 0,2-3 0 0 0,-4 8 0 0 0,-1-1 0 0 0,1 1 0 0 0,-1-1 0 0 0,0 0 0 0 0,1 1 0 0 0,-1-1 0 0 0,0 0 0 0 0,0 0 0 0 0,0 1 0 0 0,1-1 0 0 0,-1 0 0 0 0,0 0 0 0 0,0 1 0 0 0,0-1 0 0 0,0 0 0 0 0,0 1 0 0 0,0-1 0 0 0,0 0 0 0 0,-1 0 0 0 0,1 1 0 0 0,0-1 0 0 0,0 0 0 0 0,-1 1 0 0 0,1-1 0 0 0,0 0 0 0 0,-1 1 0 0 0,1-1 0 0 0,0 0 0 0 0,-1 1 0 0 0,1-1 0 0 0,-1 1 0 0 0,1-1 0 0 0,-1 1 0 0 0,1-1 0 0 0,-1 1 0 0 0,0-1 0 0 0,1 1 0 0 0,-1-1 0 0 0,1 1 0 0 0,-1 0 0 0 0,0-1 0 0 0,0 1 0 0 0,1 0 0 0 0,-1 0 0 0 0,0 0 0 0 0,1-1 0 0 0,-2 1 0 0 0,-7-1-98 0 0,-1-1 0 0 0,-1 1-1 0 0,1 1 1 0 0,0 0 0 0 0,0 0-1 0 0,0 1 1 0 0,-7 1 98 0 0,9-1 523 0 0,4 0-511 0 0,1 0 0 0 0,0 0 1 0 0,0 1-1 0 0,0-1 0 0 0,0 1 0 0 0,0 0 0 0 0,0-1 0 0 0,0 1 1 0 0,0 1-1 0 0,1-1 0 0 0,-1 0 0 0 0,1 1 0 0 0,-1 0-12 0 0,-10 9 7 0 0,4-6 85 0 0,2 1 0 0 0,-1 0-1 0 0,-2 5-91 0 0,7-9 161 0 0,0 0 0 0 0,1 0 0 0 0,0 1-1 0 0,0-1 1 0 0,0 1 0 0 0,0 0 0 0 0,0-1-1 0 0,1 1 1 0 0,-1 0 0 0 0,1 1-161 0 0,-3 9 140 0 0,3-11-138 0 0,0 1 0 0 0,1-1 0 0 0,-1 0 1 0 0,0 1-1 0 0,1-1 0 0 0,0 0 0 0 0,-1 1 0 0 0,2-1 0 0 0,-1 1 0 0 0,0-1 0 0 0,1 0 0 0 0,0 4-2 0 0,0-4 0 0 0,1 5 0 0 0,1-1 0 0 0,0 1 0 0 0,1-1 0 0 0,0 0 0 0 0,2 3 0 0 0,-5-9 0 0 0,0 1 0 0 0,0-1 0 0 0,0 1 0 0 0,0-1 0 0 0,1 1 0 0 0,-1-1 0 0 0,1 0 0 0 0,-1 0 0 0 0,1 0 0 0 0,-1 0 0 0 0,1 0 0 0 0,0 0 0 0 0,-1 0 0 0 0,1 0 0 0 0,0-1 0 0 0,0 1 0 0 0,0-1 0 0 0,-1 1 0 0 0,1-1 0 0 0,0 0 0 0 0,0 0 0 0 0,0 0 0 0 0,0 0 0 0 0,0 0 0 0 0,1 0 0 0 0,1 0-17 0 0,0 0 0 0 0,0 0-1 0 0,0 0 1 0 0,0 0 0 0 0,3 1 17 0 0,-4 0-189 0 0,1 0 1 0 0,-1-1-1 0 0,1 0 1 0 0,-1 0 0 0 0,0 0-1 0 0,1 0 1 0 0,-1 0-1 0 0,0-1 1 0 0,2 0 188 0 0,11-4-2103 0 0,5-3-4379 0 0</inkml:trace>
  <inkml:trace contextRef="#ctx0" brushRef="#br0" timeOffset="7709.899">1963 168 15664 0 0,'-5'3'297'0'0,"0"-1"1"0"0,-1-1 0 0 0,1 1-1 0 0,0-1 1 0 0,-5 1-298 0 0,-17 5 231 0 0,20-6-231 0 0,1 1 0 0 0,0 1 0 0 0,0-1 0 0 0,0 1 0 0 0,0 0 0 0 0,1 0 0 0 0,-1 1 0 0 0,1-1 0 0 0,0 1 0 0 0,0 1 0 0 0,0-1 0 0 0,0 1 0 0 0,1 0 0 0 0,0 0 0 0 0,0 0 0 0 0,0 0 0 0 0,1 1 0 0 0,-3 4 0 0 0,5-7 4 0 0,-1-1-1 0 0,1 1 0 0 0,0-1 0 0 0,0 1 0 0 0,1 0 0 0 0,-1 0 0 0 0,1-1 0 0 0,-1 1 0 0 0,1 0 0 0 0,0 0 0 0 0,0-1 0 0 0,0 1 0 0 0,0 0 0 0 0,0 0 1 0 0,1-1-1 0 0,0 1 0 0 0,-1 0 0 0 0,1 0 0 0 0,0-1 0 0 0,0 1 0 0 0,0-1 0 0 0,0 1 0 0 0,2 1-3 0 0,1 3 149 0 0,1-1 0 0 0,0 1 0 0 0,0-1 0 0 0,1 0 0 0 0,0 0 0 0 0,0-1 0 0 0,0 0 0 0 0,1 0 0 0 0,-1 0 0 0 0,4 0-149 0 0,15 14-906 0 0,-7-6 552 0 0,21 19 1526 0 0,-36-29-1115 0 0,0 0-1 0 0,0 0 1 0 0,0 1 0 0 0,-1-1 0 0 0,1 0-1 0 0,-1 1 1 0 0,0 0 0 0 0,0-1 0 0 0,-1 1-1 0 0,2 3-56 0 0,-3-7 1 0 0,1 1-1 0 0,-1 0 1 0 0,0 0-1 0 0,0 0 1 0 0,1 0 0 0 0,-1 0-1 0 0,0 0 1 0 0,0 0-1 0 0,0 0 1 0 0,0 0-1 0 0,0 0 1 0 0,0-1-1 0 0,0 1 1 0 0,0 0-1 0 0,-1 0 1 0 0,1 0-1 0 0,0 0 1 0 0,-1 0-1 0 0,1 0 1 0 0,0 0-1 0 0,-1-1 1 0 0,1 1-1 0 0,-1 0 1 0 0,1 0-1 0 0,-1 0 1 0 0,1-1-1 0 0,-1 1 1 0 0,0 0-1 0 0,1-1 1 0 0,-1 1 0 0 0,0-1-1 0 0,0 1 1 0 0,0 0-1 0 0,-3 2 54 0 0,0 1 113 0 0,0-1 0 0 0,-1 1-1 0 0,0-1 1 0 0,0 1-1 0 0,0-2 1 0 0,0 1 0 0 0,0 0-1 0 0,0-1 1 0 0,-1 0-1 0 0,-1 0-166 0 0,-15 4 192 0 0,-1 0 0 0 0,0-2-192 0 0,3 0-74 0 0,3-1-391 0 0,1-1-1 0 0,-1 0 1 0 0,0-1-1 0 0,0-1 1 0 0,0-1-1 0 0,-3-1 466 0 0,7 0-1023 0 0</inkml:trace>
  <inkml:trace contextRef="#ctx0" brushRef="#br0" timeOffset="7964.282">2178 465 23039 0 0,'10'-6'1024'0'0,"-10"6"200"0"0,-4-2-976 0 0,4 2-248 0 0,0 0 0 0 0,0 0 0 0 0,0 0 0 0 0,0 0 0 0 0,0 0 0 0 0,0 0 0 0 0,0 0-1184 0 0,0 0-280 0 0,0 0-56 0 0,0 0-16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1:0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3224 0 0,'0'0'320'0'0,"0"0"133"0"0,0 0 57 0 0,0 0 15 0 0,0 0-19 0 0,0 0-88 0 0,0 0-40 0 0,0 0-8 0 0,0 0 58 0 0,2-8 1372 0 0,0 5 1806 0 0,-1 2-3488 0 0,0 1 0 0 0,-1-1 0 0 0,1 0 0 0 0,0 1 0 0 0,0-1 0 0 0,0 1 1 0 0,0-1-1 0 0,0 1 0 0 0,0 0 0 0 0,0-1 0 0 0,0 1 0 0 0,0 0 0 0 0,0 0 0 0 0,0 0 0 0 0,0-1 0 0 0,0 1 0 0 0,0 0 0 0 0,0 0 0 0 0,0 0 0 0 0,0 1 0 0 0,0-1 0 0 0,0 0 0 0 0,0 0 0 0 0,0 1 0 0 0,0-1 0 0 0,-1 0 0 0 0,1 1 0 0 0,0-1 0 0 0,0 1 0 0 0,0-1 0 0 0,0 1 0 0 0,0-1 0 0 0,-1 1 0 0 0,2 0-118 0 0,-1 0 136 0 0,0-1 0 0 0,0 1 0 0 0,1-1-1 0 0,-1 0 1 0 0,0 1 0 0 0,1-1-1 0 0,-1 0 1 0 0,0 0 0 0 0,1 0-1 0 0,0 0-135 0 0,5 1 275 0 0,6 4 164 0 0,-11-4-386 0 0,0 0-1 0 0,0 0 1 0 0,0-1 0 0 0,0 1-1 0 0,0-1 1 0 0,0 1-1 0 0,0-1 1 0 0,1 1-1 0 0,0-1-52 0 0,73 5 898 0 0,-44-2-380 0 0,13-1-518 0 0,-38-2 33 0 0,27 0 358 0 0,15 3-391 0 0,-38-2 78 0 0,0-1-1 0 0,0-1 0 0 0,0 0 0 0 0,0 0-77 0 0,28-2 171 0 0,7 5 328 0 0,-89-1-60 0 0,0 2-1 0 0,-17 5-438 0 0,31-3 24 0 0,-11 2 16 0 0,0-1-13 0 0,29-3-14 0 0,0-2-1 0 0,0 1 0 0 0,-5-1-12 0 0,-28 1-8 0 0,84-7-192 0 0,-6-1 184 0 0,-32 6 4 0 0,44-4-736 0 0,1 3 0 0 0,21 2 748 0 0,-50 1-1308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1:01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33 6912 0 0,'7'-17'957'0'0,"-4"12"-169"0"0,4-5 6253 0 0,-4 12-4236 0 0,-1 7-2903 0 0,3 22 852 0 0,-2-11-472 0 0,0 0 0 0 0,-1 0 0 0 0,-1 0 0 0 0,-1 12-282 0 0,0-27 51 0 0,0 0 0 0 0,0 0-1 0 0,0 0 1 0 0,1 0 0 0 0,1 2-51 0 0,1 19 146 0 0,-4 7 346 0 0,-4 31-492 0 0,4-58 5 0 0,1 1 0 0 0,0-1 0 0 0,1 1 0 0 0,0-1 0 0 0,0 0 0 0 0,1 3-5 0 0,2 28 57 0 0,-3-28-30 0 0,-1-8-45 0 0,1-1 0 0 0,-1 1-1 0 0,0 0 1 0 0,0 0 0 0 0,0 0 0 0 0,0 0 0 0 0,0 0 0 0 0,0 0 0 0 0,0-1 0 0 0,0 1 0 0 0,0 0 0 0 0,0 0 0 0 0,0 0 0 0 0,0 0 0 0 0,-1 0 0 0 0,1 0 0 0 0,0-1 0 0 0,-1 1 0 0 0,1 0 0 0 0,-1 0 0 0 0,1-1 0 0 0,-1 1 0 0 0,0 0 18 0 0,-2 5-404 0 0,2-6 292 0 0,1 1 0 0 0,0-1 0 0 0,0 1 1 0 0,0-1-1 0 0,-1 1 0 0 0,1-1 0 0 0,0 1 0 0 0,-1-1 0 0 0,1 0 1 0 0,0 1-1 0 0,-1-1 0 0 0,1 1 0 0 0,-1-1 0 0 0,1 0 0 0 0,-1 1 1 0 0,1-1-1 0 0,-1 0 0 0 0,1 0 0 0 0,-1 1 0 0 0,1-1 0 0 0,-1 0 1 0 0,1 0-1 0 0,-1 0 0 0 0,1 0 0 0 0,-1 0 112 0 0,-15 1-2492 0 0,3 1-3262 0 0</inkml:trace>
  <inkml:trace contextRef="#ctx0" brushRef="#br0" timeOffset="256.74">1 221 13760 0 0,'0'0'629'0'0,"0"0"-12"0"0,0 0-339 0 0,6 5 366 0 0,32 9 67 0 0,-32-11-640 0 0,1-2-1 0 0,0 1 1 0 0,0-1-1 0 0,6 1-70 0 0,16 3 638 0 0,-15-2-558 0 0,0-2 0 0 0,0 0 0 0 0,0 0 0 0 0,13-2-80 0 0,1 0 32 0 0,-17 1-272 0 0,1-1-1 0 0,-1 0 0 0 0,1 0 0 0 0,-1-1 0 0 0,1-1 0 0 0,-1 0 0 0 0,0 0 0 0 0,0-1 1 0 0,0-1 240 0 0,1 0-1864 0 0</inkml:trace>
  <inkml:trace contextRef="#ctx0" brushRef="#br0" timeOffset="789.759">425 55 13328 0 0,'0'0'298'0'0,"0"0"46"0"0,0 0 24 0 0,0 0-38 0 0,6 12-206 0 0,1 11 766 0 0,0 1-1 0 0,-2-1 1 0 0,0 1 0 0 0,-2 1 0 0 0,-1-1 0 0 0,-1 1-890 0 0,1 4 774 0 0,-1 0 0 0 0,-4 29-774 0 0,1-45 77 0 0,0 1 354 0 0,5-14-273 0 0,5-7-160 0 0,5-6-53 0 0,-10 11 18 0 0,0-1 0 0 0,0 1 1 0 0,0-1-1 0 0,-1 0 1 0 0,1 0-1 0 0,-1 0 1 0 0,0-1-1 0 0,1-1 37 0 0,-2 4-22 0 0,0 0 0 0 0,0 0-1 0 0,0 0 1 0 0,0 0-1 0 0,0 0 1 0 0,0 0 0 0 0,0 0-1 0 0,1 1 1 0 0,-1-1 0 0 0,0 0-1 0 0,0 1 1 0 0,1-1-1 0 0,-1 1 1 0 0,1-1 0 0 0,-1 1-1 0 0,1-1 23 0 0,8-3-90 0 0,-8 3 89 0 0,0 0 0 0 0,-1 0 0 0 0,1 0 0 0 0,0 0-1 0 0,0 1 1 0 0,-1-1 0 0 0,1 1 0 0 0,0-1-1 0 0,0 1 1 0 0,0-1 0 0 0,0 1 0 0 0,0 0 0 0 0,0 0-1 0 0,0 0 1 0 0,-1 0 0 0 0,1 1 0 0 0,0-1 0 0 0,1 0 1 0 0,2 2 0 0 0,1 0 1 0 0,0 0 0 0 0,0 1-1 0 0,-1-1 1 0 0,1 1-1 0 0,12 6-2 0 0,-15-7 2 0 0,1 0 0 0 0,0 1 0 0 0,-1-1 0 0 0,0 1 0 0 0,0-1 0 0 0,0 1 0 0 0,0 0 0 0 0,2 2 0 0 0,12 12 0 0 0,1-3 53 0 0,-10-6-73 0 0,1-1 0 0 0,0-1 0 0 0,3 2 20 0 0,-9-6 127 0 0,1-1-1 0 0,0 1 1 0 0,-1 0-1 0 0,1-1 1 0 0,0 0-1 0 0,0 0 0 0 0,0 0 1 0 0,0-1-1 0 0,0 1 1 0 0,0-1-1 0 0,0 0-126 0 0,1 0 51 0 0,1 0 0 0 0,-1-1-1 0 0,0 0 1 0 0,0 0 0 0 0,0 0-1 0 0,1 0 1 0 0,-1-1 0 0 0,-1 0-1 0 0,1 0 1 0 0,0 0 0 0 0,0-1-1 0 0,-1 0-50 0 0,0 0 0 0 0,-1 0 0 0 0,0-1 0 0 0,0 0 0 0 0,0 0 0 0 0,0 0 0 0 0,0 0 0 0 0,-1 0 0 0 0,0 0 0 0 0,0-1 0 0 0,0 1 0 0 0,0-3 0 0 0,-1 3 0 0 0,0-1 0 0 0,-1 1 0 0 0,1-1 0 0 0,-1 0 0 0 0,0 1 0 0 0,0-1 0 0 0,-1 0 0 0 0,1 1 0 0 0,-1-1 0 0 0,0 1 0 0 0,0-1 0 0 0,-1 1 0 0 0,1 0 0 0 0,-1-1 0 0 0,-2-2 0 0 0,-2-9 0 0 0,6 15 0 0 0,-1-1 0 0 0,0 1 0 0 0,0-1 0 0 0,1 1 0 0 0,-1-1 0 0 0,0 1 0 0 0,0 0 0 0 0,0 0 0 0 0,-1-1 0 0 0,1 1 0 0 0,0 0 0 0 0,0 0 0 0 0,-1 0 0 0 0,1 0 0 0 0,0 0 0 0 0,-1 1 0 0 0,1-1 0 0 0,-1 0 0 0 0,1 1 0 0 0,0 0 0 0 0,1 0 0 0 0,0 0 0 0 0,-1 0 0 0 0,1 0 0 0 0,-1 0 0 0 0,1 0 0 0 0,0 0 0 0 0,-1 1 0 0 0,1-1 0 0 0,0 0 0 0 0,-1 0 0 0 0,1 1 0 0 0,0-1 0 0 0,0 0 0 0 0,-1 0 0 0 0,1 1 0 0 0,0-1 0 0 0,0 0 0 0 0,-1 0 0 0 0,1 1 0 0 0,0-1 0 0 0,0 0 0 0 0,0 1 0 0 0,0-1 0 0 0,-1 1 0 0 0,1-1 0 0 0,0 0 0 0 0,0 1 0 0 0,0-1 0 0 0,0 0 0 0 0,0 1 0 0 0,0-1 0 0 0,0 1 0 0 0,0-1 0 0 0,0 0 0 0 0,0 1 0 0 0,-1 13 0 0 0,1-8-1 0 0,0-1 0 0 0,1 0 0 0 0,-1 1 0 0 0,1-1 0 0 0,1 1 0 0 0,-1-1 0 0 0,1 0 0 0 0,0 0 0 0 0,0 0 0 0 0,0 0 1 0 0,1 0-1 0 0,0-1 0 0 0,0 2 1 0 0,2 0 4 0 0,0 0-1 0 0,0 0 1 0 0,0-1 0 0 0,1 0 0 0 0,0 0 0 0 0,0 0 0 0 0,1 0 0 0 0,4 2-4 0 0,5 1-33 0 0,1 0-1 0 0,0 0 1 0 0,0-2-1 0 0,1 0 0 0 0,0-1 1 0 0,0-1-1 0 0,7 0 34 0 0,4 0-1250 0 0,0-1-1 0 0,29-1 1251 0 0,-29-2-1235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1:02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295 385 7832 0 0,'-4'-7'809'0'0,"-2"-3"-832"0"0,6 9 328 0 0,-1-1 1 0 0,0 1 0 0 0,1-1 0 0 0,-1 1-1 0 0,0 0 1 0 0,0 0 0 0 0,0-1-1 0 0,0 1 1 0 0,0 0 0 0 0,-1 0 0 0 0,1 0-1 0 0,0 0 1 0 0,0 0 0 0 0,-1 0-1 0 0,1 1 1 0 0,-1-1 0 0 0,1 0 0 0 0,-1 1-1 0 0,0-1-305 0 0,-4 0 298 0 0,1 0 0 0 0,0 0 1 0 0,0 0-1 0 0,-1 1 0 0 0,1 0 0 0 0,0 0 0 0 0,-1 0 0 0 0,1 1 0 0 0,0 0 0 0 0,0 0 1 0 0,-1 0-1 0 0,1 1 0 0 0,0-1 0 0 0,0 1 0 0 0,1 1 0 0 0,-1-1 0 0 0,0 0 0 0 0,1 1 1 0 0,-1 0-1 0 0,0 1-298 0 0,1 0 180 0 0,0 0 0 0 0,1 0 1 0 0,-1 1-1 0 0,1 0 0 0 0,-1 0 0 0 0,1 0 1 0 0,0 2-181 0 0,-6 6 174 0 0,6-7-115 0 0,1 0 1 0 0,-1-1 0 0 0,1 1 0 0 0,0 0-1 0 0,0 0 1 0 0,1 1 0 0 0,0-1 0 0 0,0 1-60 0 0,-7 29 104 0 0,6-32-88 0 0,1-1-1 0 0,0 1 1 0 0,0 0 0 0 0,0-1-1 0 0,0 1 1 0 0,1 0-1 0 0,-1 0 1 0 0,1 0-1 0 0,0-1 1 0 0,1 1-1 0 0,-1 0 1 0 0,1 1-16 0 0,-1-2 19 0 0,0 0 0 0 0,0 0 0 0 0,0 0 0 0 0,0 0 0 0 0,0 0 0 0 0,0 0 0 0 0,-1 0 0 0 0,1-1 0 0 0,-1 1 0 0 0,0 1-19 0 0,0-1 26 0 0,0-1 1 0 0,0 1 0 0 0,1-1-1 0 0,-1 1 1 0 0,1 0-1 0 0,0-1 1 0 0,0 1 0 0 0,0 0-1 0 0,0 1-26 0 0,1-3 12 0 0,-1 1 2 0 0,0-1 0 0 0,1 1 0 0 0,-1-1 0 0 0,1 1 0 0 0,0-1 0 0 0,-1 1 0 0 0,1-1 0 0 0,0 0 0 0 0,0 1 0 0 0,0-1 0 0 0,0 0 0 0 0,0 0 0 0 0,0 0 0 0 0,1 1-14 0 0,3 1 38 0 0,-4-3 147 0 0,1 0-126 0 0,0 1 0 0 0,0-2 0 0 0,1 1 0 0 0,-1 0 0 0 0,0 0 0 0 0,0-1 0 0 0,0 1 0 0 0,0-1 0 0 0,-1 1 0 0 0,1-1 0 0 0,1 0-59 0 0,-1-1-6 0 0,0 1 0 0 0,0-1-1 0 0,-1 1 1 0 0,1-1 0 0 0,0 1 0 0 0,-1-1-1 0 0,1 0 1 0 0,-1 0 0 0 0,1 0 6 0 0,9-12-32 0 0,-10 13 38 0 0,1-1 0 0 0,-1 0 0 0 0,0 0 0 0 0,1 0 0 0 0,-1 0 0 0 0,0 0 0 0 0,0 0-1 0 0,-1 0 1 0 0,1 0 0 0 0,0 0 0 0 0,-1 0 0 0 0,1 0-6 0 0,0-1 9 0 0,-1 0 0 0 0,1 1 0 0 0,0-1 0 0 0,1 0 0 0 0,-1 1 0 0 0,0-1 0 0 0,1 0-9 0 0,0 1 1 0 0,0-1-1 0 0,-1 1 1 0 0,1-1 0 0 0,-1 1 0 0 0,0-1 0 0 0,0 1 0 0 0,0-1 0 0 0,0 0 0 0 0,0 1 0 0 0,-1-1 0 0 0,1 0 0 0 0,-1 0 0 0 0,0-1-1 0 0,2-6 9 0 0,3-2 24 0 0,1 0-13 0 0,-6 7-20 0 0,5 5 0 0 0,5 13-66 0 0,-8-11 65 0 0,0-1 1 0 0,0 1 0 0 0,0 0 0 0 0,0 0 0 0 0,0 0 0 0 0,0 0 0 0 0,-1 0 0 0 0,1 1-1 0 0,-1-1 1 0 0,1 0 0 0 0,-1 1 0 0 0,0-1 0 0 0,0 1 0 0 0,0-1 0 0 0,0 1-1 0 0,-1 0 1 0 0,1-1 0 0 0,-1 1 0 0 0,1 0 0 0 0,-1 1 0 0 0,1 2 28 0 0,0 1 1 0 0,1-1 0 0 0,0 1-1 0 0,1 2-28 0 0,-1-3 37 0 0,0 1 0 0 0,0-1-1 0 0,-1 1 1 0 0,1 5-37 0 0,0-6 18 0 0,-1 1 0 0 0,1 0 0 0 0,0 0 0 0 0,0 0 0 0 0,1-1 0 0 0,0 1-18 0 0,0-1 14 0 0,-1-1 0 0 0,0 1 0 0 0,0 0-1 0 0,0 0 1 0 0,-1 0 0 0 0,0-1 0 0 0,0 2 0 0 0,0 0-14 0 0,-1 2 21 0 0,1 1 0 0 0,0-1 0 0 0,0 0-1 0 0,0 0 1 0 0,2 0 0 0 0,0 3-21 0 0,-2-8 10 0 0,-1 0 0 0 0,1 1 0 0 0,-1-1-1 0 0,0 0 1 0 0,0 1 0 0 0,0-1 0 0 0,0 0 0 0 0,-1 1-10 0 0,0-1 1 0 0,1 0 0 0 0,0 0 0 0 0,-1 0 0 0 0,1 0 1 0 0,1 0-1 0 0,-1 0 0 0 0,1 0 0 0 0,-1-1 1 0 0,1 1-1 0 0,1 1-1 0 0,4 17 42 0 0,-5-19-37 0 0,-1 0 1 0 0,1 1 0 0 0,0-1-1 0 0,0 0 1 0 0,0 0-1 0 0,0 0 1 0 0,1 0-1 0 0,-1 0 1 0 0,1 0-1 0 0,0-1 1 0 0,0 1 0 0 0,0 0-1 0 0,0-1 1 0 0,0 1-1 0 0,2 0-5 0 0,15 11 11 0 0,-17-14-27 0 0,-1 1 1 0 0,0 0-1 0 0,1-1 0 0 0,-1 1 1 0 0,1-1-1 0 0,-1 0 0 0 0,1 1 1 0 0,0-1-1 0 0,-1 0 0 0 0,1 0 1 0 0,-1 0-1 0 0,1 0 0 0 0,-1 0 1 0 0,1 0-1 0 0,-1-1 0 0 0,1 1 1 0 0,0 0-1 0 0,-1-1 0 0 0,1 0 17 0 0,-1 1-51 0 0,0-1-43 0 0,0 1 0 0 0,0-1 0 0 0,0 0 0 0 0,0 0 0 0 0,0 0 0 0 0,0 0 0 0 0,0 0 1 0 0,0 0-1 0 0,-1 0 0 0 0,1 0 0 0 0,0 0 0 0 0,-1 0 0 0 0,1-1 93 0 0,1-1-472 0 0,3-3-233 0 0,8-11-2499 0 0,-9 1-3886 0 0</inkml:trace>
  <inkml:trace contextRef="#ctx0" brushRef="#br0" timeOffset="647.06">483 443 12896 0 0,'0'0'997'0'0,"-1"1"-457"0"0,0-1-368 0 0,0 0 1 0 0,1 1-1 0 0,-1-1 1 0 0,1 1-1 0 0,-1-1 1 0 0,1 0-1 0 0,-1 1 1 0 0,1-1-1 0 0,0 1 0 0 0,-1-1 1 0 0,1 1-1 0 0,-1 0 1 0 0,1-1-1 0 0,0 1 1 0 0,0-1-1 0 0,-1 1 1 0 0,1 0-1 0 0,0-1 1 0 0,0 1-1 0 0,0 0 1 0 0,0-1-1 0 0,-1 1 0 0 0,1 0 1 0 0,0-1-1 0 0,0 1 1 0 0,0 0-1 0 0,1-1 1 0 0,-1 1-173 0 0,-3 14 661 0 0,3-13-654 0 0,-1 1-1 0 0,1 0 0 0 0,0-1 1 0 0,0 1-1 0 0,0 0 0 0 0,0-1 0 0 0,1 1 1 0 0,-1 0-1 0 0,1-1 0 0 0,-1 1 0 0 0,1 0 1 0 0,0-1-1 0 0,0 1 0 0 0,0-1 1 0 0,0 1-1 0 0,2 1-6 0 0,-1 0 53 0 0,0 0 1 0 0,0 0-1 0 0,-1 0 1 0 0,0 0-1 0 0,1 1 1 0 0,-1 1-54 0 0,-1 4 133 0 0,0-8-108 0 0,0 0 1 0 0,0 0-1 0 0,0 0 1 0 0,0 0-1 0 0,1-1 0 0 0,-1 1 1 0 0,0 0-1 0 0,1 0 1 0 0,-1-1-1 0 0,1 1 1 0 0,0 0-1 0 0,1 1-25 0 0,5 9 147 0 0,-5-11-110 0 0,-1 1 0 0 0,0 0 1 0 0,1-1-1 0 0,-1 1 0 0 0,0 0 0 0 0,0 0 0 0 0,0 0 0 0 0,-1 0 1 0 0,1 0-1 0 0,0 0 0 0 0,-1 1 0 0 0,1-1 0 0 0,-1 0 1 0 0,0 0-1 0 0,0 0 0 0 0,1 0 0 0 0,-2 1 0 0 0,1-1-37 0 0,0 1 43 0 0,0 0 0 0 0,1 0 0 0 0,-1-1 0 0 0,1 1 0 0 0,-1 0 0 0 0,1-1 0 0 0,0 1 0 0 0,0 0 0 0 0,0-1 0 0 0,0 1 0 0 0,0-1 0 0 0,2 2-43 0 0,-1-1 43 0 0,-1 1 0 0 0,1-1 0 0 0,-1 0 0 0 0,0 1-1 0 0,0-1 1 0 0,0 0 0 0 0,0 2-43 0 0,-1-4 7 0 0,0-1-1 0 0,1 1 0 0 0,-1 0 0 0 0,0 0 1 0 0,0 0-1 0 0,0-1 0 0 0,1 1 0 0 0,-1 0 1 0 0,0 0-1 0 0,1-1 0 0 0,-1 1 0 0 0,1 0 1 0 0,-1 0-1 0 0,1-1 0 0 0,-1 1 0 0 0,1-1 1 0 0,-1 1-1 0 0,1-1 0 0 0,0 1 0 0 0,-1-1 0 0 0,1 1 1 0 0,0-1-1 0 0,0 1 0 0 0,-1-1 0 0 0,1 0 1 0 0,0 1-1 0 0,0-1 0 0 0,0 0-6 0 0,6 4 41 0 0,-7-4-37 0 0,0 0-1 0 0,0 0 1 0 0,1 0-1 0 0,-1 0 1 0 0,0 0-1 0 0,1 1 1 0 0,-1-1-1 0 0,0 0 1 0 0,0 0-1 0 0,1 0 1 0 0,-1 1-1 0 0,0-1 1 0 0,0 0-1 0 0,0 0 1 0 0,1 1-1 0 0,-1-1 1 0 0,0 0-1 0 0,0 0 1 0 0,0 1-1 0 0,0-1 1 0 0,0 0-1 0 0,0 0 1 0 0,1 1 0 0 0,-1-1-1 0 0,0 0 1 0 0,0 1-1 0 0,0-1 1 0 0,0 0-1 0 0,0 1 1 0 0,0-1-1 0 0,0 0 1 0 0,0 1-1 0 0,0-1 1 0 0,0 0-1 0 0,0 0 1 0 0,-1 1-1 0 0,1-1 1 0 0,0 0-4 0 0,1 2 107 0 0,7-3-44 0 0,-6-1-25 0 0,1 1-1 0 0,0-1 1 0 0,0 1-1 0 0,-1-1 0 0 0,1 0 1 0 0,-1 0-1 0 0,0 0 1 0 0,0 0-1 0 0,1 0 1 0 0,-1 0-1 0 0,0-1 1 0 0,0 1-38 0 0,11-13 38 0 0,-12 14-41 0 0,0 0-1 0 0,0 0 0 0 0,0-1 1 0 0,0 1-1 0 0,0 0 0 0 0,0-1 1 0 0,0 1-1 0 0,-1-1 1 0 0,1 1-1 0 0,0-1 0 0 0,-1 1 1 0 0,1-1-1 0 0,-1 0 4 0 0,1 0-8 0 0,-1-1-1 0 0,1 1 1 0 0,0 0 0 0 0,0 0 0 0 0,0 0-1 0 0,0 0 1 0 0,0 0 0 0 0,1-1 8 0 0,6-6-42 0 0,-7 8 33 0 0,0 0 1 0 0,0 0 0 0 0,0 0 0 0 0,0 0 0 0 0,0-1-1 0 0,0 1 1 0 0,0 0 0 0 0,0 0 0 0 0,0-1 0 0 0,-1 1-1 0 0,1-1 1 0 0,-1 1 0 0 0,1-1 0 0 0,-1 1 0 0 0,1-1-1 0 0,-1 1 1 0 0,0-1 0 0 0,0 1 0 0 0,0-1 0 0 0,0 0-1 0 0,0 1 1 0 0,0-2 8 0 0,0 1-4 0 0,0-1 0 0 0,0 0-1 0 0,0 1 1 0 0,1-1 0 0 0,-1 0 0 0 0,1 1-1 0 0,-1-1 1 0 0,1 1 0 0 0,0-1-1 0 0,0 1 1 0 0,0-1 0 0 0,0 1 0 0 0,1-1-1 0 0,-1 1 1 0 0,2-2 4 0 0,1-3-10 0 0,-2 1-33 0 0,-5-2 21 0 0,4 6-16 0 0,6 7 34 0 0,9 16 167 0 0,-14-17-129 0 0,1-1 0 0 0,-1 1-1 0 0,0-1 1 0 0,1 0 0 0 0,2 2-34 0 0,-1-1 23 0 0,-3-4-17 0 0,0 1 0 0 0,0 0 0 0 0,0 0 1 0 0,0-1-1 0 0,0 1 0 0 0,0 0 1 0 0,0 0-1 0 0,0 0 0 0 0,0 0 0 0 0,0 0 1 0 0,-1 0-1 0 0,1 1 0 0 0,-1-1 0 0 0,1 0 1 0 0,0 0-1 0 0,-1 0 0 0 0,0 1-6 0 0,-1 5 38 0 0,1-7-34 0 0,0 1 0 0 0,-1 0-1 0 0,1-1 1 0 0,0 1 0 0 0,0-1 0 0 0,0 1 0 0 0,0 0 0 0 0,0-1-1 0 0,0 1 1 0 0,0 0 0 0 0,0-1 0 0 0,0 1 0 0 0,0-1 0 0 0,0 1 0 0 0,0 0-1 0 0,0-1 1 0 0,0 1 0 0 0,1 0 0 0 0,-1-1 0 0 0,0 1 0 0 0,0-1-1 0 0,1 1 1 0 0,-1-1 0 0 0,1 1 0 0 0,-1-1 0 0 0,0 1 0 0 0,1-1-4 0 0,10 11 94 0 0,-9-11-75 0 0,-1 1 1 0 0,0 0-1 0 0,1 0 1 0 0,-1 0 0 0 0,0 0-1 0 0,0 0 1 0 0,1 1-1 0 0,-1-1 1 0 0,0 0 0 0 0,0 0-1 0 0,0 1 1 0 0,-1-1-1 0 0,1 1 1 0 0,0-1 0 0 0,0 1-1 0 0,-1-1 1 0 0,1 1-1 0 0,-1-1 1 0 0,1 1 0 0 0,-1-1-1 0 0,0 1 1 0 0,0 0-1 0 0,0-1 1 0 0,0 1 0 0 0,0 1-20 0 0,0-3 0 0 0,0 0 1 0 0,0 1 0 0 0,0-1-1 0 0,-1 1 1 0 0,1-1 0 0 0,0 1-1 0 0,0-1 1 0 0,0 0 0 0 0,0 1-1 0 0,0-1 1 0 0,0 1 0 0 0,0-1 0 0 0,0 1-1 0 0,0-1 1 0 0,0 0 0 0 0,0 1-1 0 0,0-1 1 0 0,0 1 0 0 0,1-1-1 0 0,-1 1 1 0 0,0-1 0 0 0,0 0-1 0 0,0 1 1 0 0,1-1 0 0 0,-1 0-1 0 0,0 1 1 0 0,0-1 0 0 0,1 1 0 0 0,-1-1-1 0 0,0 0 1 0 0,1 0 0 0 0,-1 1-1 0 0,0-1 1 0 0,1 0 0 0 0,-1 0-1 0 0,0 1 1 0 0,1-1 0 0 0,-1 0-1 0 0,1 0 1 0 0,-1 0 0 0 0,0 0-1 0 0,1 1 1 0 0,-1-1 0 0 0,1 0 0 0 0,-1 0-1 0 0,1 0 0 0 0,18 9-5 0 0,-17-8 5 0 0,0 0 0 0 0,0-1 0 0 0,0 1 0 0 0,-1 0 0 0 0,1-1 0 0 0,0 1 0 0 0,0-1 0 0 0,0 0 0 0 0,0 0 0 0 0,0 0 0 0 0,0 0 0 0 0,0 0 0 0 0,0 0 0 0 0,1-1 0 0 0,6 1 14 0 0,-7 0 0 0 0,-1-1 1 0 0,1 1 0 0 0,0-1-1 0 0,-1 1 1 0 0,1-1 0 0 0,0 0-1 0 0,-1 1 1 0 0,1-1 0 0 0,-1 0-1 0 0,1 0 1 0 0,0-1-15 0 0,5-3 33 0 0,5 1 1 0 0,-9 3-26 0 0,1-1 0 0 0,-1 1 0 0 0,0 0 1 0 0,1-1-1 0 0,-1 0 0 0 0,0 0 0 0 0,0 0 0 0 0,0 0 0 0 0,-1 0 0 0 0,1-1 0 0 0,0 1 0 0 0,-1-1 0 0 0,1-1-8 0 0,-1 2 4 0 0,1 0 1 0 0,-1-1-1 0 0,0 2 1 0 0,0-1-1 0 0,1 0 1 0 0,-1 0-1 0 0,2 0-4 0 0,-2 1 2 0 0,0 0 0 0 0,0 0 0 0 0,-1-1 0 0 0,1 1-1 0 0,0-1 1 0 0,-1 1 0 0 0,1-1 0 0 0,-1 1 0 0 0,1-1 0 0 0,-1 0-1 0 0,0 0 1 0 0,1 0-2 0 0,1-9 0 0 0,2-4 0 0 0,-3 12-3 0 0,0 0 0 0 0,-1 1 0 0 0,1-1-1 0 0,-1 0 1 0 0,0-1 0 0 0,0 1 0 0 0,0 0 0 0 0,0 0-1 0 0,0 0 1 0 0,-1 0 0 0 0,0-1 0 0 0,1 1 0 0 0,-1 0-1 0 0,-1 0 1 0 0,1-1 0 0 0,0 1 0 0 0,-1 0 0 0 0,1 0-1 0 0,-1-1 1 0 0,-1-2 3 0 0,-2-7 0 0 0,4 11 0 0 0,0 1 0 0 0,-1-1 0 0 0,1 0 0 0 0,-1 0 0 0 0,1 0 0 0 0,-1 1 0 0 0,0-1 0 0 0,0 0 0 0 0,0 1 0 0 0,0-1 0 0 0,0 1 0 0 0,0-1 0 0 0,0 1 0 0 0,0-1 0 0 0,-1 1 0 0 0,1 0 0 0 0,0 0 0 0 0,-1-1 0 0 0,0 1 0 0 0,1 0 0 0 0,-1 0 0 0 0,1-1-1 0 0,0 1 1 0 0,0 0 0 0 0,-1 0 0 0 0,1-1-1 0 0,0 1 1 0 0,1-1 0 0 0,-2 0 0 0 0,-7-10 29 0 0,8 12-24 0 0,1 0 0 0 0,0 0 1 0 0,-1-1-1 0 0,1 1 0 0 0,-1 0 1 0 0,1 0-1 0 0,-1 0 1 0 0,1 0-1 0 0,-1 0 0 0 0,1-1 1 0 0,-1 1-1 0 0,1 0 0 0 0,-1 0 1 0 0,1 0-1 0 0,-1 0 0 0 0,1 0 1 0 0,-1 0-1 0 0,1 0 0 0 0,0 1 1 0 0,-1-1-1 0 0,1 0 0 0 0,-1 0 1 0 0,1 0-1 0 0,-1 0 0 0 0,1 1 1 0 0,-1-1-1 0 0,1 0 0 0 0,-1 1-5 0 0,0-1 80 0 0,0 1-58 0 0,-1 0-1 0 0,1 0 1 0 0,0 0-1 0 0,-1 0 1 0 0,1 0-1 0 0,0 0 1 0 0,0 0-1 0 0,-1 1 1 0 0,1-1-1 0 0,0 1-21 0 0,0-1 25 0 0,0-1-21 0 0,1 1 0 0 0,0-1 1 0 0,-1 1-1 0 0,1 0 0 0 0,-1-1 0 0 0,1 1 0 0 0,0 0 0 0 0,0-1 0 0 0,-1 1 0 0 0,1 0 0 0 0,0-1 0 0 0,0 1 1 0 0,0 0-1 0 0,0-1 0 0 0,-1 1 0 0 0,1 0 0 0 0,0 0 0 0 0,1-1 0 0 0,-1 1-4 0 0,0 0 0 0 0,0 0 0 0 0,0 0 0 0 0,0 0 1 0 0,0-1-1 0 0,0 1 0 0 0,-1 0 0 0 0,1 0 0 0 0,0 0 0 0 0,0-1 0 0 0,-1 1 0 0 0,1 0 1 0 0,0 0-1 0 0,-1-1 0 0 0,1 1 0 0 0,0 0 0 0 0,-1 0 0 0 0,1-1 0 0 0,-1 1 0 0 0,-4 4 0 0 0,3-2 0 0 0,0-1 0 0 0,0 1 0 0 0,0-1 0 0 0,0 1 0 0 0,0-1 0 0 0,0 1 0 0 0,1 0 0 0 0,0 0 0 0 0,-1 0 0 0 0,1 0 0 0 0,0 3 0 0 0,0-3 0 0 0,-1 1 0 0 0,1 0 0 0 0,-1 0 0 0 0,1-1 0 0 0,-1 1 0 0 0,0-1 0 0 0,0 0 0 0 0,-1 1 0 0 0,-1 1 0 0 0,-3 5 0 0 0,6-9 0 0 0,1 0 0 0 0,-1 0-1 0 0,1-1 1 0 0,0 1 0 0 0,-1 0 0 0 0,1 0-1 0 0,0 0 1 0 0,0 0 0 0 0,0 0-1 0 0,0 0 1 0 0,0 0 0 0 0,0-1 0 0 0,0 1-1 0 0,0 0 1 0 0,0 0 0 0 0,0 0-1 0 0,0 0 1 0 0,0 0 0 0 0,1 0 0 0 0,-1-1-1 0 0,0 1 1 0 0,1 0 0 0 0,-1 0 6 0 0,1 1 0 0 0,-1-1 0 0 0,0 0 0 0 0,0 0 0 0 0,1 0 0 0 0,-1 1 1 0 0,0-1-1 0 0,0 0 0 0 0,0 0 0 0 0,0 1 0 0 0,0-1 0 0 0,-1 0-6 0 0,-1 8 204 0 0,1-8-164 0 0,1-1-1 0 0,0 1 1 0 0,0 0 0 0 0,-1 0 0 0 0,1-1-1 0 0,0 1 1 0 0,0 0 0 0 0,0 0 0 0 0,0 0-1 0 0,0 0 1 0 0,0-1 0 0 0,0 1 0 0 0,0 0-1 0 0,0 0 1 0 0,0 0 0 0 0,0-1 0 0 0,1 1-1 0 0,-1 0 1 0 0,0 0 0 0 0,0-1 0 0 0,1 1-1 0 0,-1 0 1 0 0,1 0 0 0 0,-1-1 0 0 0,1 1-1 0 0,-1 0 1 0 0,1-1-40 0 0,7 13 402 0 0,-7-10-512 0 0,0 0 0 0 0,1-1 0 0 0,-1 1 0 0 0,1-1 0 0 0,0 0 0 0 0,0 1 0 0 0,0-1 0 0 0,0 0 0 0 0,0 0 0 0 0,0 0 0 0 0,0 0 0 0 0,1-1 0 0 0,1 2 110 0 0,27 8-164 0 0,13 0-108 0 0,-43-11 150 0 0,0-1 60 0 0,0 1 0 0 0,1-1-1 0 0,-1 1 1 0 0,0-1 0 0 0,0 1 0 0 0,0-1 0 0 0,1 1 0 0 0,-1 0 0 0 0,0-1 0 0 0,0 1 0 0 0,1 0 62 0 0,4-1-147 0 0,32-18-1914 0 0,-18 7-1079 0 0,-8 5-3690 0 0</inkml:trace>
  <inkml:trace contextRef="#ctx0" brushRef="#br0" timeOffset="1263.91">992 516 3224 0 0,'-37'6'1844'0'0,"36"-6"-128"0"0,1 0 78 0 0,-8 2 1477 0 0,9-1-3114 0 0,0 0 1 0 0,0-1-1 0 0,1 1 1 0 0,-1 0-1 0 0,0 0 0 0 0,0-1 1 0 0,0 1-1 0 0,0 0 1 0 0,-1 0-1 0 0,1 0 0 0 0,0 0 1 0 0,0 0-1 0 0,-1 1 1 0 0,1-1-1 0 0,0 0 1 0 0,-1 0-1 0 0,1 0 0 0 0,-1 0 1 0 0,1 1-1 0 0,-1-1 1 0 0,0 0-1 0 0,0 1 0 0 0,0-1 1 0 0,1 0-1 0 0,-1 1 1 0 0,0-1-1 0 0,-1 0-157 0 0,2 2 307 0 0,-1-1 0 0 0,0 1 0 0 0,1 0-1 0 0,0-1 1 0 0,-1 0 0 0 0,1 1 0 0 0,0-1 0 0 0,0 1 0 0 0,1 0-307 0 0,0 0 106 0 0,-1-2-98 0 0,-1-1 0 0 0,1 1 0 0 0,0 0 0 0 0,-1 0 0 0 0,1 0 0 0 0,-1 1 0 0 0,1-1 0 0 0,-1 0 0 0 0,1 0 0 0 0,-1 0 0 0 0,1 0 0 0 0,-1 0 0 0 0,0 1 0 0 0,0-1 0 0 0,0 0 0 0 0,0 0 0 0 0,0 0 0 0 0,0 1 0 0 0,0-1 0 0 0,0 0 0 0 0,0 0 0 0 0,-1 0 0 0 0,1 1-8 0 0,0-1 31 0 0,-1 1-1 0 0,1-1 0 0 0,0 1 1 0 0,0 0-1 0 0,0-1 1 0 0,0 1-1 0 0,0-1 0 0 0,0 1 1 0 0,1-1-1 0 0,-1 1 0 0 0,0 0 1 0 0,1-1-1 0 0,-1 1 0 0 0,1 0-30 0 0,0 0 67 0 0,-1 0-1 0 0,1 0 1 0 0,-1 0-1 0 0,1 0 0 0 0,-1 0 1 0 0,0 0-1 0 0,0 0 1 0 0,1 0-1 0 0,-2 0-66 0 0,1-1 30 0 0,0 0-1 0 0,0 0 1 0 0,0 0 0 0 0,0 0-1 0 0,0 0 1 0 0,0 0 0 0 0,0 0-1 0 0,0-1 1 0 0,0 1 0 0 0,0 0-1 0 0,0 0 1 0 0,1 0 0 0 0,-1 0-1 0 0,0 0 1 0 0,1 0 0 0 0,-1 0-1 0 0,1 0 1 0 0,-1 0 0 0 0,1-1-1 0 0,-1 1 1 0 0,1 0-30 0 0,1 2 66 0 0,-2-3-48 0 0,0 1-1 0 0,1-1 0 0 0,-1 1 0 0 0,0-1 0 0 0,0 1 0 0 0,0 0 1 0 0,0-1-1 0 0,1 1 0 0 0,-1-1 0 0 0,0 1 0 0 0,0-1 1 0 0,0 1-1 0 0,0 0 0 0 0,-1-1 0 0 0,1 1 0 0 0,0-1 1 0 0,0 1-1 0 0,0-1 0 0 0,0 1 0 0 0,-1 0 0 0 0,1-1 0 0 0,0 1 1 0 0,0-1-1 0 0,-1 1 0 0 0,1-1 0 0 0,0 1 0 0 0,-1-1-17 0 0,12 7 480 0 0,1 1-172 0 0,-10-6-280 0 0,0-1 0 0 0,0 0 0 0 0,0 0 0 0 0,0 0 0 0 0,0 0 0 0 0,0 0 0 0 0,0 0 0 0 0,0 0 0 0 0,1 0-28 0 0,4 2 75 0 0,-5-2-59 0 0,-1-1 0 0 0,0 1 0 0 0,1 0 0 0 0,-1-1-1 0 0,1 1 1 0 0,-1-1 0 0 0,1 1 0 0 0,-1-1 0 0 0,1 0 0 0 0,-1 1-1 0 0,1-1 1 0 0,-1 0 0 0 0,1 0 0 0 0,0 0 0 0 0,-1 0-1 0 0,1-1 1 0 0,1 1-16 0 0,-2-1 7 0 0,0 1-1 0 0,0-1 0 0 0,0 1 1 0 0,0-1-1 0 0,1 1 1 0 0,-1-1-1 0 0,0 1 0 0 0,0 0 1 0 0,1 0-1 0 0,-1 0 0 0 0,1 0-6 0 0,29-5 74 0 0,0-11-643 0 0,-24 14-1198 0 0,-3-4-5632 0 0</inkml:trace>
  <inkml:trace contextRef="#ctx0" brushRef="#br0" timeOffset="2775.949">1219 490 8752 0 0,'9'3'909'0'0,"-5"1"1113"0"0,-3-3-1691 0 0,0 0 0 0 0,0 0 0 0 0,0 0 0 0 0,0 0 0 0 0,0 0 1 0 0,0 0-1 0 0,0 1 0 0 0,0-1 0 0 0,-1 0 0 0 0,2 1-331 0 0,-4 4 703 0 0,1-5-634 0 0,1-1 0 0 0,0 1 0 0 0,0-1 0 0 0,-1 1 0 0 0,1 0 0 0 0,0-1 0 0 0,0 1 0 0 0,0 0 0 0 0,0-1-1 0 0,0 1 1 0 0,0-1 0 0 0,0 1 0 0 0,0 0 0 0 0,0-1 0 0 0,0 1 0 0 0,0 0 0 0 0,0-1 0 0 0,0 1 0 0 0,0-1 0 0 0,1 1 0 0 0,-1 0 0 0 0,0-1 0 0 0,0 1 0 0 0,1-1 0 0 0,-1 1 0 0 0,1-1 0 0 0,-1 1 0 0 0,0-1 0 0 0,1 1 0 0 0,-1-1 0 0 0,1 1-1 0 0,0-1-68 0 0,13 22 1344 0 0,-13-20-1273 0 0,0 1 0 0 0,1-1-1 0 0,-1 0 1 0 0,1 1-1 0 0,-1-1 1 0 0,1 0-1 0 0,0 0 1 0 0,0 0-1 0 0,0 0 1 0 0,2 1-71 0 0,0 0 61 0 0,-3-3-14 0 0,0 1 1 0 0,1 0-1 0 0,-1-1 0 0 0,0 1 0 0 0,0 0 1 0 0,1 0-1 0 0,-1 0 0 0 0,0 0 1 0 0,0 0-1 0 0,0 0 0 0 0,0 0 1 0 0,0 0-1 0 0,0 1 0 0 0,-1-1 1 0 0,1 0-1 0 0,0 0 0 0 0,-1 1 0 0 0,1-1 1 0 0,0 1-1 0 0,-1-1 0 0 0,1 2-47 0 0,-1-2 25 0 0,0 0-1 0 0,1-1 1 0 0,-1 1-1 0 0,0 0 1 0 0,1 0-1 0 0,-1 0 1 0 0,1 0-1 0 0,0 0 1 0 0,-1-1-1 0 0,1 1 1 0 0,-1 0-1 0 0,1-1 1 0 0,0 1 0 0 0,0 0-1 0 0,-1-1 1 0 0,1 1-1 0 0,0-1 1 0 0,0 1-1 0 0,0-1 1 0 0,0 0-1 0 0,0 1 1 0 0,0-1-25 0 0,0 0 16 0 0,0 1 0 0 0,-1-1 0 0 0,1 1 0 0 0,0-1 1 0 0,0 1-1 0 0,0-1 0 0 0,0 1 0 0 0,-1-1 1 0 0,1 1-1 0 0,0-1 0 0 0,-1 1 0 0 0,1 0 0 0 0,0 0 1 0 0,-1-1-1 0 0,1 1 0 0 0,-1 0 0 0 0,1 0 0 0 0,-1 0 1 0 0,1 0-1 0 0,-1-1 0 0 0,0 1 0 0 0,1 1-16 0 0,0 1 80 0 0,0 0-1 0 0,0 1 0 0 0,1-1 0 0 0,0 0 0 0 0,-1 0 0 0 0,1 0 1 0 0,0 0-1 0 0,1 0 0 0 0,-1-1 0 0 0,0 1 0 0 0,1-1 0 0 0,2 3-79 0 0,-2-2 98 0 0,-2-2 38 0 0,-5 1 29 0 0,4-2-156 0 0,0 0 1 0 0,0 0-1 0 0,0 1 1 0 0,-1-1-1 0 0,1 0 1 0 0,0 0-1 0 0,0 0 1 0 0,0 0-1 0 0,0 0 1 0 0,0 0-1 0 0,0 0 0 0 0,-1 1 1 0 0,1-1-1 0 0,0 0 1 0 0,0 0-1 0 0,0 0 1 0 0,0 0-1 0 0,0 0 1 0 0,0 1-1 0 0,0-1 1 0 0,0 0-1 0 0,0 0 1 0 0,0 0-1 0 0,0 0 1 0 0,0 1-1 0 0,0-1 1 0 0,0 0-1 0 0,0 0 1 0 0,0 0-1 0 0,0 0 1 0 0,0 1-1 0 0,0-1 1 0 0,0 0-1 0 0,0 0 1 0 0,0 0-1 0 0,0 0 1 0 0,0 0-1 0 0,0 1 1 0 0,0-1-1 0 0,0 0 0 0 0,0 0 1 0 0,1 0-10 0 0,11 0 743 0 0,-13-3-715 0 0,-4 1-28 0 0,6 2-43 0 0,14-2 126 0 0,-13 1-39 0 0,-1 1-114 0 0,16 0 13 0 0,-16 0 110 0 0,1 1 1 0 0,3 3-44 0 0,-6-1-20 0 0,7-1-44 0 0,-5-1 12 0 0,-1-1 63 0 0,-1 0-53 0 0,-5 3 21 0 0,1-3 22 0 0,4 0 46 0 0,3 0 13 0 0,3 2-56 0 0,-8 1-14 0 0,-1 0 0 0 0,7-2 0 0 0,-5-2 0 0 0,-13-2 147 0 0,10 2-134 0 0,8-2-13 0 0,4 3 0 0 0,-1 7 0 0 0,-4-1 11 0 0,-2-5-8 0 0,0 0 1 0 0,0 1-1 0 0,0-1 1 0 0,0 0-1 0 0,0 0 1 0 0,0 0-1 0 0,0 0 1 0 0,1 0-1 0 0,-1 0 1 0 0,0 0-1 0 0,1 0 1 0 0,-1 0-1 0 0,1 0 1 0 0,-1 0-1 0 0,1 0 0 0 0,-1 0 1 0 0,1 0-1 0 0,-1-1 1 0 0,1 1-1 0 0,0 0 1 0 0,0 0-4 0 0,0 0 1 0 0,-1-1 1 0 0,0 0-1 0 0,1 1 0 0 0,-1-1 1 0 0,0 0-1 0 0,0 1 1 0 0,1-1-1 0 0,-1 0 0 0 0,0 1 1 0 0,0-1-1 0 0,1 0 0 0 0,-1 1 1 0 0,0-1-1 0 0,0 1 1 0 0,0-1-1 0 0,0 1 0 0 0,0-1 1 0 0,0 0-1 0 0,0 1 1 0 0,0-1-1 0 0,0 1 0 0 0,0-1 1 0 0,0 1-1 0 0,0-1 1 0 0,0 0-1 0 0,0 1 0 0 0,0-1 1 0 0,0 1-1 0 0,0-1 0 0 0,0 1 1 0 0,0-1-1 0 0,-1 1-1 0 0,1-1 0 0 0,0 0 0 0 0,0 1 0 0 0,0-1 0 0 0,0 1-1 0 0,0-1 1 0 0,0 0 0 0 0,0 1 0 0 0,0-1 0 0 0,0 0 0 0 0,0 1 0 0 0,0-1-1 0 0,0 0 1 0 0,0 1 0 0 0,0-1 0 0 0,1 0 0 0 0,-1 1 0 0 0,0-1-1 0 0,0 0 1 0 0,0 1 0 0 0,1-1 0 0 0,-1 0 0 0 0,0 1 0 0 0,0-1-1 0 0,1 0 1 0 0,-1 0 0 0 0,0 1 0 0 0,1-1 2 0 0,-1 0 1 0 0,0 1-1 0 0,1-1 0 0 0,-1 0 0 0 0,0 1 0 0 0,0-1 1 0 0,1 1-1 0 0,-1-1 0 0 0,0 0 0 0 0,0 1 0 0 0,1-1 1 0 0,-1 1-1 0 0,0-1 0 0 0,0 0 0 0 0,0 1 0 0 0,0-1 1 0 0,0 1-1 0 0,0-1 0 0 0,0 1 0 0 0,0-1 0 0 0,0 1 0 0 0,0-1 1 0 0,0 1-1 0 0,0-1 0 0 0,0 0 0 0 0,0 1 0 0 0,0-1 1 0 0,0 1-1 0 0,-1-1 0 0 0,1 1 0 0 0,0-1-2 0 0,0 1 6 0 0,0-1-1 0 0,0 1 0 0 0,-1-1 1 0 0,1 0-1 0 0,0 1 0 0 0,0-1 0 0 0,0 1 1 0 0,0-1-1 0 0,0 1 0 0 0,0-1 1 0 0,0 1-1 0 0,1-1 0 0 0,-1 1 1 0 0,0-1-1 0 0,0 1 0 0 0,0-1 1 0 0,0 0-1 0 0,1 1 0 0 0,-1-1 1 0 0,0 1-1 0 0,0-1 0 0 0,1 1-5 0 0,-1-1 5 0 0,0 0-1 0 0,1 1 1 0 0,-1-1 0 0 0,0 0-1 0 0,0 1 1 0 0,0-1-1 0 0,0 0 1 0 0,1 1 0 0 0,-1-1-1 0 0,0 1 1 0 0,0-1-1 0 0,0 0 1 0 0,0 1-1 0 0,0-1 1 0 0,0 0 0 0 0,0 1-1 0 0,0-1 1 0 0,0 1-1 0 0,0-1 1 0 0,0 0 0 0 0,0 1-1 0 0,0-1 1 0 0,0 1-1 0 0,0-1 1 0 0,0 0-1 0 0,-1 1 1 0 0,1-1 0 0 0,0 1-5 0 0,-1 0 10 0 0,-6 6 104 0 0,6-6-141 0 0,1-1 183 0 0,0 0 89 0 0,0-2-186 0 0,0 0 0 0 0,0 0 0 0 0,1 0 0 0 0,-1 0 0 0 0,1 0 1 0 0,0 0-1 0 0,-1 0 0 0 0,1 0 0 0 0,0 0-59 0 0,0 0-4 0 0,0 1 1 0 0,0-1-1 0 0,0 0 1 0 0,-1 0-1 0 0,1 0 1 0 0,-1 0-1 0 0,1 0 1 0 0,-1 0-1 0 0,0-1 4 0 0,0-7-44 0 0,0 7 29 0 0,-1 0 0 0 0,1 0-1 0 0,1 1 1 0 0,-1-1 0 0 0,0 0 0 0 0,1 0 0 0 0,-1 0 0 0 0,1 0 0 0 0,0 0 15 0 0,0-1-3 0 0,0 0-1 0 0,0 0 0 0 0,-1 0 1 0 0,1 0-1 0 0,-1 1 0 0 0,0-3 4 0 0,0 3-7 0 0,0-1-1 0 0,0 1 1 0 0,0 0-1 0 0,1 0 1 0 0,-1 0-1 0 0,1 0 0 0 0,0 0 1 0 0,0 0-1 0 0,0 0 1 0 0,1-2 7 0 0,-1 3-9 0 0,1 0 1 0 0,-1 0-1 0 0,-1 0 1 0 0,1 0 0 0 0,0 0-1 0 0,0 0 1 0 0,-1 0-1 0 0,1-1 1 0 0,-1 1-1 0 0,0 0 1 0 0,1 0-1 0 0,-1 0 1 0 0,0-1-1 0 0,-1 1 1 0 0,1 0-1 0 0,0 0 1 0 0,-1-2 8 0 0,2-1-14 0 0,0 0-1 0 0,0 0 1 0 0,0 0 0 0 0,0 1 0 0 0,1-1-1 0 0,0 0 1 0 0,0 0 0 0 0,0 1-1 0 0,1-1 1 0 0,2-2 14 0 0,-5 6 0 0 0,1 0 0 0 0,-1 1 0 0 0,0-1 0 0 0,1 1 0 0 0,-1-1 0 0 0,0 1-1 0 0,1-1 1 0 0,-1 1 0 0 0,1-1 0 0 0,-1 1 0 0 0,1-1 0 0 0,-1 1 0 0 0,1 0 0 0 0,-1-1-1 0 0,1 1 1 0 0,0 0 0 0 0,-1 0 0 0 0,1-1 0 0 0,-1 1 0 0 0,1 0 0 0 0,0 0 0 0 0,-1 0 0 0 0,1 0-1 0 0,0-1 1 0 0,-1 1 0 0 0,1 0 0 0 0,0 0 0 0 0,-1 0 0 0 0,1 1 0 0 0,-1-1 0 0 0,1 0 0 0 0,0 0-1 0 0,-1 0 1 0 0,1 0 0 0 0,0 1 0 0 0,1-1-6 0 0,1 1-20 0 0,0-1 0 0 0,0 1-1 0 0,-1 0 1 0 0,1-1 0 0 0,0 1 0 0 0,0 1 0 0 0,-1-1 0 0 0,1 0 0 0 0,-1 1 0 0 0,1-1 0 0 0,-1 1 0 0 0,0-1 0 0 0,2 3 26 0 0,2 2 27 0 0,0 0-1 0 0,0 1 0 0 0,3 6-26 0 0,6 6-28 0 0,-3 0-25 0 0,-11-16 55 0 0,1 0-1 0 0,-1 0 1 0 0,1 0 0 0 0,0 0-1 0 0,0 0 1 0 0,2 2-2 0 0,27 30 53 0 0,-26-29-39 0 0,-4-3-8 0 0,0-1 0 0 0,1 0-1 0 0,-1 0 1 0 0,1 0 0 0 0,0 0 0 0 0,0-1-1 0 0,-1 1 1 0 0,3 1-6 0 0,2 3 20 0 0,13 8 36 0 0,-18-13-36 0 0,1 0-54 0 0,0 1 0 0 0,0-1 0 0 0,0 0 0 0 0,0 0 0 0 0,0 0 0 0 0,0 0 0 0 0,0 0 0 0 0,0 0 1 0 0,1-1-1 0 0,-1 1 0 0 0,0-1 0 0 0,0 1 0 0 0,1-1 0 0 0,-1 0 0 0 0,2 0 34 0 0,1-1-289 0 0,0-1 1 0 0,0 0-1 0 0,0 0 1 0 0,0 0-1 0 0,-1 0 1 0 0,1-1-1 0 0,1-1 289 0 0,17-17-8022 0 0,-14 10 1586 0 0</inkml:trace>
  <inkml:trace contextRef="#ctx0" brushRef="#br0" timeOffset="3097.774">1865 391 7832 0 0,'0'0'602'0'0,"0"0"-67"0"0,0 0 1189 0 0,-2 6 2955 0 0,1 3-4024 0 0,1 0 1 0 0,0 1 0 0 0,1-1 0 0 0,0 0 0 0 0,0 0 0 0 0,1 1-656 0 0,3 27 764 0 0,-3-16-189 0 0,2 0 0 0 0,0-1 0 0 0,2 1-575 0 0,-1 0 532 0 0,-1 0 1 0 0,2 17-533 0 0,-6-35 24 0 0,1 0 0 0 0,-1 0-1 0 0,1 0 1 0 0,-1 1 0 0 0,1-1 0 0 0,0 0 0 0 0,1 0 0 0 0,-1 1-24 0 0,10 23 59 0 0,-7-11-409 0 0,-4-14-29 0 0,0-1-457 0 0,0-1-47 0 0</inkml:trace>
  <inkml:trace contextRef="#ctx0" brushRef="#br0" timeOffset="3486.094">1674 596 11976 0 0,'0'0'546'0'0,"10"0"182"0"0,64-5 1511 0 0,-54 5-1505 0 0,29 0 2538 0 0,48-6-3272 0 0,-82 4 185 0 0,8-1-36 0 0,0 0 0 0 0,-1-1 0 0 0,1-2 1 0 0,17-6-150 0 0,-25 3 55 0 0,-13 8 50 0 0,0 0 0 0 0,0-1 1 0 0,0 1-1 0 0,0 0 0 0 0,0 0 0 0 0,0 0 1 0 0,1 1-1 0 0,-1-1 0 0 0,0 0 1 0 0,1 1-1 0 0,-1-1-105 0 0,-1 2 18 0 0,-1-1 0 0 0,0 0 0 0 0,0 0 0 0 0,1 0 0 0 0,-1 0 0 0 0,0 1 0 0 0,0-1 0 0 0,1 0 0 0 0,-1 0 0 0 0,0 1 0 0 0,0-1 0 0 0,0 0 0 0 0,0 0 0 0 0,1 1-1 0 0,-1-1 1 0 0,0 0 0 0 0,0 1 0 0 0,0-1 0 0 0,0 0 0 0 0,0 0 0 0 0,0 1 0 0 0,0-1 0 0 0,0 0 0 0 0,0 1 0 0 0,0-1 0 0 0,0 0 0 0 0,0 1 0 0 0,0-1 0 0 0,0 0 0 0 0,0 1 0 0 0,0-1 0 0 0,0 0 0 0 0,0 0 0 0 0,0 1 0 0 0,0-1 0 0 0,-1 0-18 0 0,-2 13 262 0 0,1-8-188 0 0,0 0 0 0 0,0 1-1 0 0,1-1 1 0 0,0 1-1 0 0,0-1 1 0 0,0 1 0 0 0,1-1-1 0 0,-1 1 1 0 0,1-1 0 0 0,1 1-1 0 0,-1 0 1 0 0,1-1-1 0 0,0 1 1 0 0,0-1 0 0 0,2 4-74 0 0,-3-6 18 0 0,1-1 0 0 0,0 1 0 0 0,0-1 0 0 0,1 1 0 0 0,-1-1 0 0 0,0 1 0 0 0,1-1 0 0 0,0 0 0 0 0,-1 0 0 0 0,1 0 0 0 0,0 0 0 0 0,0 0 0 0 0,0 0 0 0 0,0 0 0 0 0,1 0 0 0 0,-1-1-1 0 0,0 1 1 0 0,1-1 0 0 0,-1 0 0 0 0,1 0 0 0 0,-1 0 0 0 0,1 0 0 0 0,-1 0 0 0 0,1 0 0 0 0,0-1 0 0 0,0 1 0 0 0,-1-1 0 0 0,1 0 0 0 0,0 0 0 0 0,0 0 0 0 0,-1 0 0 0 0,3-1-18 0 0,7-1 48 0 0,1 0 0 0 0,-1-1 0 0 0,0-1 0 0 0,0 0 0 0 0,-1 0 0 0 0,1-1 0 0 0,-1-1 0 0 0,0 0 0 0 0,0 0 0 0 0,-1-1 0 0 0,0-1 0 0 0,4-3-48 0 0,1-3-2 0 0,-9 8-13 0 0,0 0 1 0 0,0 1 0 0 0,0 0-1 0 0,1 0 1 0 0,3-1 14 0 0,-9 5-3 0 0,0 1 0 0 0,1 0 0 0 0,-1-1 0 0 0,0 1 0 0 0,0 0 1 0 0,1 0-1 0 0,-1 0 0 0 0,0 0 0 0 0,1 0 0 0 0,-1 0 1 0 0,0 0-1 0 0,1 1 0 0 0,-1-1 0 0 0,0 0 0 0 0,1 1 0 0 0,-1-1 1 0 0,0 1-1 0 0,0-1 0 0 0,1 1 3 0 0,1 1-8 0 0,0-1 1 0 0,0 1-1 0 0,-1 0 1 0 0,1-1-1 0 0,0 1 1 0 0,-1 0-1 0 0,1 1 8 0 0,34 38-15 0 0,-31-33 17 0 0,0-1 0 0 0,0 0 0 0 0,1 0 0 0 0,0-1 0 0 0,0 0 0 0 0,7 5-2 0 0,-13-11 0 0 0,-1 1 0 0 0,1-1 0 0 0,-1 0 0 0 0,1 1 0 0 0,-1-1 0 0 0,1 1 0 0 0,-1-1 0 0 0,1 0 0 0 0,-1 0 0 0 0,1 1 0 0 0,0-1 0 0 0,-1 0 0 0 0,1 0 0 0 0,0 0 0 0 0,-1 0 0 0 0,1 1 0 0 0,0-1 0 0 0,-1 0 0 0 0,1 0 0 0 0,0 0 0 0 0,-1 0 0 0 0,1-1 0 0 0,-1 1 0 0 0,1 0 0 0 0,0 0 0 0 0,1-1 0 0 0,16 0-1566 0 0,9-3-4962 0 0,-15 1-521 0 0</inkml:trace>
  <inkml:trace contextRef="#ctx0" brushRef="#br0" timeOffset="4041.767">2651 477 3224 0 0,'0'0'143'0'0,"1"0"-3"0"0,7 3-111 0 0,-8-3-28 0 0,1 0-1 0 0,-1 1 1 0 0,1-1-1 0 0,-1 0 1 0 0,0 0 0 0 0,1 0-1 0 0,-1 0 1 0 0,1 1-1 0 0,-1-1 1 0 0,0 0 0 0 0,1 1-1 0 0,-1-1 1 0 0,0 0-1 0 0,1 0 1 0 0,-1 1 0 0 0,0-1-1 0 0,1 1 1 0 0,-1-1 0 0 0,0 0-1 0 0,0 1 1 0 0,1-1-1 0 0,-1 1 1 0 0,0-1 0 0 0,0 0-1 0 0,0 1 1 0 0,0-1-1 0 0,0 1 1 0 0,1-1 0 0 0,-1 1-1 0 0,0-1 1 0 0,0 1 0 0 0,0-1-1 0 0,0 1 1 0 0,0-1-1 0 0,0 2 406 0 0,5 7 1456 0 0,-4-7-1146 0 0,0 0 1 0 0,0 0 0 0 0,0 0 0 0 0,0 0-1 0 0,0 0 1 0 0,0 0 0 0 0,-1 0 0 0 0,1 0 0 0 0,0 1-717 0 0,3 19 3854 0 0,-2-16-3614 0 0,0-1 1 0 0,0 1-1 0 0,0-1 0 0 0,3 4-240 0 0,-3-6 131 0 0,-1 1 0 0 0,0-1 0 0 0,0 1 0 0 0,0-1 0 0 0,0 1 0 0 0,-1-1 0 0 0,1 1-1 0 0,-1 0 1 0 0,0-1 0 0 0,0 1 0 0 0,0 1-131 0 0,0 1 259 0 0,0-1 1 0 0,0 1-1 0 0,1-1 0 0 0,0 1 0 0 0,0-1-259 0 0,10 33 1338 0 0,-11-37-1081 0 0,4 6 1003 0 0,-3-15-1419 0 0,0 0 0 0 0,0 0 0 0 0,1 0 0 0 0,0 0 0 0 0,0 0 0 0 0,1 0 0 0 0,0 1 0 0 0,1 0 0 0 0,-1-1 0 0 0,2 1 0 0 0,-1 0 0 0 0,1 1 0 0 0,0-1 0 0 0,0 1 0 0 0,0 0 0 0 0,4-3 159 0 0,-7 7-37 0 0,0 1 0 0 0,0-1 1 0 0,0 0-1 0 0,1 1 0 0 0,-1 0 0 0 0,0-1 1 0 0,1 1-1 0 0,-1 0 0 0 0,1 0 0 0 0,-1 0 0 0 0,1 1 1 0 0,0-1-1 0 0,-1 0 0 0 0,1 1 0 0 0,-1 0 0 0 0,1 0 1 0 0,0 0-1 0 0,0 0 0 0 0,-1 0 0 0 0,1 0 1 0 0,0 1-1 0 0,-1-1 0 0 0,1 1 0 0 0,-1 0 0 0 0,1-1 1 0 0,-1 1-1 0 0,1 1 0 0 0,-1-1 0 0 0,1 0 0 0 0,-1 1 1 0 0,0-1-1 0 0,0 1 0 0 0,0-1 0 0 0,0 1 1 0 0,0 0-1 0 0,0 0 0 0 0,0 0 0 0 0,-1 0 0 0 0,2 2 37 0 0,11 18 292 0 0,-9-15-96 0 0,-1 0 1 0 0,0 0-1 0 0,0 0 0 0 0,0 1 1 0 0,-1 1-197 0 0,6 13 833 0 0,0 0 1 0 0,3 2-834 0 0,-2-2 519 0 0,-6-13-568 0 0,1-2 1338 0 0,0-19-557 0 0,1-6-747 0 0,1 1-1 0 0,0-1 0 0 0,2 1 0 0 0,0 1 1 0 0,9-13 15 0 0,-15 25-17 0 0,0 0 1 0 0,0 1-1 0 0,0-1 1 0 0,0 1-1 0 0,0 0 1 0 0,1 0-1 0 0,-1 0 1 0 0,1 1 0 0 0,0-1-1 0 0,4-1 17 0 0,-6 2-8 0 0,1 1 0 0 0,0 1 1 0 0,-1-1-1 0 0,1 0 0 0 0,0 0 0 0 0,0 1 0 0 0,0 0 1 0 0,-1 0-1 0 0,1-1 0 0 0,0 1 0 0 0,0 1 0 0 0,0-1 1 0 0,-1 0-1 0 0,1 1 0 0 0,0 0 0 0 0,0-1 0 0 0,2 2 8 0 0,-4-1-8 0 0,1-1 0 0 0,0 1 0 0 0,-1 0 0 0 0,1-1 0 0 0,-1 1 0 0 0,1 0 0 0 0,-1 0-1 0 0,0 0 1 0 0,1 0 0 0 0,-1 1 0 0 0,0-1 0 0 0,0 0 0 0 0,0 0 0 0 0,1 1 8 0 0,1 3-7 0 0,39 41 321 0 0,-25-26-289 0 0,1-1 0 0 0,6 4-25 0 0,-15-15 140 0 0,22 17-2316 0 0,-21-19 952 0 0</inkml:trace>
  <inkml:trace contextRef="#ctx0" brushRef="#br0" timeOffset="9576.317">7621 236 8752 0 0,'-1'1'673'0'0,"-26"19"3662"0"0,-13 8-4335 0 0,10-9 4816 0 0,-16 16-4816 0 0,38-28 348 0 0,1 0-1 0 0,-1 0 1 0 0,1 1 0 0 0,0 0 0 0 0,1 1-1 0 0,0-1 1 0 0,-3 6-348 0 0,-5 19 611 0 0,13-30-575 0 0,0-1 1 0 0,1 1 0 0 0,-1 0-1 0 0,1-1 1 0 0,-1 1-1 0 0,1 0 1 0 0,0-1 0 0 0,0 1-1 0 0,0 0 1 0 0,0-1-1 0 0,1 2-36 0 0,-1-4 16 0 0,1 1 0 0 0,-1-1-1 0 0,0 1 1 0 0,1-1-1 0 0,-1 1 1 0 0,0-1 0 0 0,1 1-1 0 0,-1-1 1 0 0,1 1 0 0 0,-1-1-1 0 0,1 0 1 0 0,-1 1-1 0 0,1-1 1 0 0,-1 0 0 0 0,1 0-1 0 0,-1 1 1 0 0,1-1 0 0 0,-1 0-1 0 0,1 0 1 0 0,0 0-1 0 0,-1 0 1 0 0,1 0 0 0 0,-1 0-1 0 0,1 0 1 0 0,0 0 0 0 0,0 0-16 0 0,15 0 242 0 0,-15-1-249 0 0,12-1 62 0 0,1 0 0 0 0,-1-2-1 0 0,0 1 1 0 0,0-2 0 0 0,8-4-55 0 0,13-7 354 0 0,11-9-354 0 0,5-3 90 0 0,-25 14-116 0 0,-21 11 22 0 0,1 0-1 0 0,-1 0 1 0 0,0 1 0 0 0,1-1-1 0 0,-1 1 1 0 0,1 0 0 0 0,0 1-1 0 0,0-1 1 0 0,0 1-1 0 0,0 0 1 0 0,0 0 0 0 0,4 0 4 0 0,-8 1 94 0 0,17 14-236 0 0,-12-9 184 0 0,3 4 120 0 0,1 0 1 0 0,0-1 0 0 0,0-1 0 0 0,1 0 0 0 0,5 3-163 0 0,-13-9 16 0 0,0 0 1 0 0,-1 0-1 0 0,1 0 1 0 0,0-1-1 0 0,0 1 1 0 0,0-1-1 0 0,0 0 1 0 0,0 0-1 0 0,0 0 1 0 0,0 0-1 0 0,0 0 1 0 0,0 0-1 0 0,-1-1 1 0 0,1 0-1 0 0,0 1 1 0 0,0-1-1 0 0,0 0 1 0 0,-1-1-1 0 0,1 1 1 0 0,0 0-1 0 0,0-1-16 0 0,8-5 62 0 0,-1 0-1 0 0,1 0 0 0 0,-2-1 1 0 0,3-2-62 0 0,-9 7 30 0 0,5-5 343 0 0,-1-1 0 0 0,1-1 1 0 0,-1 0-1 0 0,-1 0 0 0 0,3-6-373 0 0,-6 10 88 0 0,0 1-243 0 0,-1 0 0 0 0,0-1 1 0 0,0 1-1 0 0,0 0 1 0 0,-1-1-1 0 0,0 0 1 0 0,0 1-1 0 0,0-1 0 0 0,-1-3 155 0 0,1-11-440 0 0,-2 0 0 0 0,0-2 440 0 0,-1-18-216 0 0,2 20 217 0 0,-1 1-1 0 0,-2-9 0 0 0,2 22-49 0 0,0 0 0 0 0,-1 1 0 0 0,1-1 0 0 0,-1 1 0 0 0,0-1 0 0 0,-1 1-1 0 0,1 0 1 0 0,-1 0 0 0 0,0 0 0 0 0,-1-2 49 0 0,3 7 8 0 0,1-1-1 0 0,-1 0 1 0 0,0 0-1 0 0,1 0 1 0 0,-1 1-1 0 0,1-1 0 0 0,-1 0 1 0 0,0 1-1 0 0,0-1 1 0 0,1 1-1 0 0,-1-1 1 0 0,0 1-1 0 0,0-1 1 0 0,0 1-1 0 0,0 0 1 0 0,1-1-1 0 0,-1 1 0 0 0,0 0 1 0 0,0 0-1 0 0,0-1 1 0 0,0 1-1 0 0,0 0-7 0 0,-1 0 19 0 0,1 1 0 0 0,-1-1 0 0 0,1 1-1 0 0,0-1 1 0 0,-1 1 0 0 0,1 0 0 0 0,0-1-1 0 0,-1 1 1 0 0,1 0 0 0 0,0 0 0 0 0,0 0 0 0 0,-1 0-1 0 0,1 1-18 0 0,-3 2 0 0 0,1 0 0 0 0,0 1 0 0 0,0 0 0 0 0,0-1 0 0 0,1 1 0 0 0,-1 0 0 0 0,1 0 0 0 0,1 0 0 0 0,-1 2 0 0 0,-2 3 0 0 0,-2 6 0 0 0,1 0 0 0 0,1 1 0 0 0,1-1 0 0 0,-2 17 0 0 0,0 69 0 0 0,3-50 0 0 0,1 6 200 0 0,3-1 0 0 0,2 0 0 0 0,3 0 0 0 0,5 12-200 0 0,-9-53 240 0 0,2 0 0 0 0,0 0 0 0 0,4 7-240 0 0,6 20 475 0 0,-13-37-453 0 0,0-1 0 0 0,0 1 1 0 0,0-1-1 0 0,1 0 0 0 0,0 0 0 0 0,0 0 1 0 0,0 0-1 0 0,0-1 0 0 0,1 1 0 0 0,0-1 1 0 0,0 0-1 0 0,0 0 0 0 0,1 1-22 0 0,1-1 60 0 0,-5-4-77 0 0,-1 0-376 0 0,0 0-167 0 0,0-1-1602 0 0,-3-6-6289 0 0</inkml:trace>
  <inkml:trace contextRef="#ctx0" brushRef="#br0" timeOffset="9943.984">7781 535 18687 0 0,'9'0'1692'0'0,"184"7"-272"0"0,0 0 1191 0 0,-137-6-2256 0 0,40-1 202 0 0,-76-1-2317 0 0,0-1-1 0 0,1-1 1761 0 0,-18 2-7937 0 0</inkml:trace>
  <inkml:trace contextRef="#ctx0" brushRef="#br0" timeOffset="5022.765">3603 615 15088 0 0,'0'0'340'0'0,"0"0"50"0"0,0 0 25 0 0,0 0-49 0 0,0 0-202 0 0,8 4 496 0 0,-2-3-325 0 0,0 1-1 0 0,0-1 1 0 0,0-1-1 0 0,1 1 0 0 0,-1-1 1 0 0,0 0-1 0 0,0 0 1 0 0,1-1-1 0 0,-1 0 0 0 0,1 0-334 0 0,22-5 515 0 0,12-4-219 0 0,-27 5-169 0 0,0-1-1 0 0,-1 0 1 0 0,1-1-1 0 0,6-5-126 0 0,-15 8 7 0 0,1 0-1 0 0,-1 0 1 0 0,0-1-1 0 0,0 0 1 0 0,0 0-1 0 0,0 0 0 0 0,-1 0 1 0 0,0-1-1 0 0,0 0 1 0 0,3-6-7 0 0,-7 12 4 0 0,0 0 1 0 0,0-1 0 0 0,0 1-1 0 0,0-1 1 0 0,0 1 0 0 0,0 0-1 0 0,0-1 1 0 0,0 1 0 0 0,0-1-1 0 0,0 1 1 0 0,0-1 0 0 0,0 1-1 0 0,-1 0 1 0 0,1-1 0 0 0,0 1-1 0 0,0-1 1 0 0,0 1 0 0 0,0 0-1 0 0,-1-1 1 0 0,1 1 0 0 0,0 0-1 0 0,0-1 1 0 0,-1 1 0 0 0,1 0 0 0 0,0-1-1 0 0,-1 1 1 0 0,1 0 0 0 0,0 0-1 0 0,-1-1 1 0 0,1 1 0 0 0,0 0-1 0 0,-1 0 1 0 0,1 0 0 0 0,-1-1-1 0 0,1 1 1 0 0,0 0 0 0 0,-1 0-1 0 0,1 0 1 0 0,-1 0 0 0 0,1 0-1 0 0,-1 0 1 0 0,1 0 0 0 0,0 0-1 0 0,-1 0-4 0 0,-19-2 128 0 0,16 2-84 0 0,0 1 0 0 0,0-1 0 0 0,0 1 0 0 0,0 0 0 0 0,1 0 0 0 0,-1 1 0 0 0,0-1 1 0 0,1 1-1 0 0,-1-1 0 0 0,-3 3-44 0 0,-33 25 49 0 0,31-22 13 0 0,0 1-43 0 0,0 1 0 0 0,1 0 1 0 0,0 0-1 0 0,0 0 0 0 0,1 1 1 0 0,0 1-1 0 0,1-1 0 0 0,0 1 0 0 0,-3 8-19 0 0,9-18-4 0 0,-1 0-1 0 0,1 0 1 0 0,0 1-1 0 0,0-1 0 0 0,0 0 1 0 0,0 1-1 0 0,0-1 1 0 0,0 0-1 0 0,0 1 1 0 0,0-1-1 0 0,0 0 1 0 0,1 1-1 0 0,-1-1 0 0 0,0 0 1 0 0,1 0-1 0 0,-1 1 1 0 0,1-1-1 0 0,-1 0 1 0 0,1 0-1 0 0,0 0 1 0 0,0 0-1 0 0,-1 1 0 0 0,1-1 1 0 0,1 0 4 0 0,0 2 35 0 0,1-1 0 0 0,-1 1-1 0 0,1-1 1 0 0,0 0 0 0 0,0 0 0 0 0,0 0 0 0 0,1 1-35 0 0,2 0 65 0 0,0-1 1 0 0,0 0-1 0 0,1 0 1 0 0,-1 0-1 0 0,0-1 1 0 0,1 1-1 0 0,-1-2 1 0 0,1 1-1 0 0,-1-1 1 0 0,6 0-66 0 0,9-1-12 0 0,-1-2 0 0 0,17-3 12 0 0,-20 1 134 0 0,-1 0 1 0 0,5-2-135 0 0,0-1 32 0 0,-5 2-73 0 0,0-1 0 0 0,-1-1 0 0 0,0 0 0 0 0,-1-1 0 0 0,1-1 0 0 0,4-5 41 0 0,16-14-1533 0 0,26-28 1533 0 0,-28 22-4412 0 0,8-11 4412 0 0,-29 31-1137 0 0,0-1 1 0 0,-1 0-1 0 0,-1-1 1 0 0,5-10 1136 0 0,-12 20-86 0 0,0-1 1 0 0,-1 1-1 0 0,1 0 1 0 0,-1-1-1 0 0,-1 1 1 0 0,1-1-1 0 0,-1 0 1 0 0,0-7 85 0 0,-1 12 184 0 0,0 0 0 0 0,0 0 0 0 0,-1 0 0 0 0,1 0 0 0 0,-1 0 0 0 0,1 0 0 0 0,-1 1 1 0 0,0-1-1 0 0,0 0 0 0 0,0 0 0 0 0,0 1 0 0 0,-1-1 0 0 0,1 1 0 0 0,-1-1 0 0 0,0 1 0 0 0,1 0 1 0 0,-1-1-1 0 0,0 1 0 0 0,0 0 0 0 0,0 0 0 0 0,-1 1 0 0 0,1-1 0 0 0,0 0 0 0 0,-1 1 0 0 0,0-1-184 0 0,0 1 167 0 0,0 0 0 0 0,1 0 0 0 0,-1 0 0 0 0,0 1 0 0 0,1 0 0 0 0,-1-1 0 0 0,0 1 0 0 0,1 0 0 0 0,-1 0 0 0 0,0 0 0 0 0,1 1 0 0 0,-1-1 0 0 0,0 1 0 0 0,1-1 0 0 0,-1 1 0 0 0,0 0 0 0 0,1 0 0 0 0,-1 0 0 0 0,-1 1-167 0 0,-2 2 142 0 0,-1-1-1 0 0,1 1 1 0 0,0 1 0 0 0,0-1 0 0 0,0 1 0 0 0,-3 3-142 0 0,-23 35 520 0 0,25-35-453 0 0,0 1-1 0 0,1 1 0 0 0,0-1 0 0 0,0 1 0 0 0,1 0 1 0 0,0 0-1 0 0,1 1 0 0 0,0 0-66 0 0,-2 5 29 0 0,2 0 0 0 0,0 0 0 0 0,1 1 0 0 0,1-1 0 0 0,0 4-29 0 0,0 4 53 0 0,0-9-5 0 0,1 1 0 0 0,1-1 0 0 0,0 0 0 0 0,2 2-48 0 0,2 8 44 0 0,1 0-1 0 0,1-1 0 0 0,1 0 1 0 0,9 20-44 0 0,3 13 219 0 0,-10-29 84 0 0,1-1 1 0 0,4 5-304 0 0,3 7 347 0 0,-1 0 0 0 0,-3 1-1 0 0,0 5-346 0 0,-11-38 58 0 0,-1-1 1 0 0,0 1-1 0 0,0-1 0 0 0,0 1 0 0 0,-1-1 1 0 0,0 1-1 0 0,-1-1 0 0 0,1 1 0 0 0,-2 2-58 0 0,2-6 23 0 0,-1-1 0 0 0,1 0-1 0 0,-1 0 1 0 0,1 1 0 0 0,-1-1-1 0 0,0 0 1 0 0,0 0 0 0 0,0 0-1 0 0,-1 0 1 0 0,1 0 0 0 0,0 0-1 0 0,-1 0 1 0 0,1 0 0 0 0,-1-1-1 0 0,0 1 1 0 0,1 0 0 0 0,-1-1-1 0 0,0 0 1 0 0,0 1 0 0 0,0-1-1 0 0,0 0 1 0 0,0 0 0 0 0,0 0-1 0 0,0 0 1 0 0,-1 0 0 0 0,1-1-1 0 0,-2 1-22 0 0,-4 0 25 0 0,0 0 0 0 0,0-1-1 0 0,0 0 1 0 0,0 0 0 0 0,-1-1-1 0 0,1 0 1 0 0,0 0 0 0 0,0-1 0 0 0,1 0-1 0 0,-1-1 1 0 0,0 0-25 0 0,-16-7-421 0 0,1 0 1 0 0,-20-14 420 0 0,28 15-853 0 0,1-1 0 0 0,1-1-1 0 0,-7-6 854 0 0,4 3-1127 0 0,10 8 327 0 0,0 1 0 0 0,1-1-1 0 0,0 0 1 0 0,-5-7 800 0 0,-3-6-1631 0 0</inkml:trace>
  <inkml:trace contextRef="#ctx0" brushRef="#br0" timeOffset="5327.126">3905 674 12032 0 0,'27'-1'1247'0'0,"19"-4"-1247"0"0,-21 2 161 0 0,20 0-161 0 0,25 2 1858 0 0,0-4 1 0 0,0-2-1 0 0,5-5-1858 0 0,-62 10 183 0 0,0-1-1 0 0,0-1 0 0 0,0 0 0 0 0,-1-1 0 0 0,1 0 0 0 0,-1-1 0 0 0,4-3-182 0 0,-8 4-173 0 0,-1 0 0 0 0,0 0 0 0 0,0-1 0 0 0,-1 0 0 0 0,2-2 173 0 0,-3 3-818 0 0,-1-1 0 0 0,1 0 0 0 0,-1 0 1 0 0,0 0-1 0 0,-1-1 0 0 0,2-3 818 0 0,4-6-5526 0 0</inkml:trace>
  <inkml:trace contextRef="#ctx0" brushRef="#br0" timeOffset="5614.658">4492 219 5528 0 0,'-4'-1'232'0'0,"0"0"1"0"0,0-1-1 0 0,0 1 1 0 0,0-1-1 0 0,-2-1-232 0 0,1 0 1171 0 0,2 3-413 0 0,1-1 1 0 0,-1 0-1 0 0,1 1 1 0 0,-1-1-1 0 0,0 1 0 0 0,1 0 1 0 0,-1 0-1 0 0,0 0 0 0 0,-1 0-758 0 0,2 1 224 0 0,-1 0 0 0 0,1 0 0 0 0,0 0-1 0 0,0 0 1 0 0,-1 1 0 0 0,1-1 0 0 0,0 1-1 0 0,0-1 1 0 0,0 1 0 0 0,1 0-1 0 0,-2 0-223 0 0,0 2 162 0 0,-1 0-1 0 0,1 0 0 0 0,0 0 0 0 0,0 0 0 0 0,1 1 0 0 0,-1 0 1 0 0,1-1-1 0 0,0 1 0 0 0,0 0 0 0 0,0 0 0 0 0,0 2-161 0 0,-2 13 478 0 0,0 0 0 0 0,0 7-478 0 0,4-25 25 0 0,-4 55 621 0 0,2 1 1 0 0,2 0-1 0 0,4 4-646 0 0,-1 1 466 0 0,3-9-126 0 0,0-14-115 0 0,21 163 1318 0 0,-24-179-1074 0 0,0 19-469 0 0,0 1 276 0 0,-2-34-222 0 0,-1 0-1 0 0,0 0 0 0 0,0 0 1 0 0,-1 0-1 0 0,-1 0 0 0 0,0 0 1 0 0,0-1-1 0 0,-4 11-53 0 0,6-20 1 0 0,-1 1 0 0 0,1 0 0 0 0,-1 0 0 0 0,1-1 0 0 0,-1 1 0 0 0,1 0 0 0 0,-1-1 0 0 0,0 1 0 0 0,1-1 0 0 0,-1 1 1 0 0,0 0-1 0 0,1-1 0 0 0,-1 0 0 0 0,0 1 0 0 0,0-1 0 0 0,0 1 0 0 0,1-1 0 0 0,-1 0 0 0 0,0 0 0 0 0,0 1 0 0 0,0-1 0 0 0,0 0 0 0 0,0 0 0 0 0,0 0 0 0 0,1 0 0 0 0,-1 0 1 0 0,0 0-1 0 0,0 0 0 0 0,0 0 0 0 0,0 0 0 0 0,0-1 0 0 0,0 1 0 0 0,1 0 0 0 0,-1-1 0 0 0,0 1 0 0 0,0 0 0 0 0,0-1-1 0 0,-2 0-134 0 0,-1-1 0 0 0,1 0-1 0 0,0 1 1 0 0,0-1 0 0 0,0 0 0 0 0,0-1-1 0 0,0 1 1 0 0,-2-2 134 0 0,-16-18-2274 0 0,11 9 164 0 0</inkml:trace>
  <inkml:trace contextRef="#ctx0" brushRef="#br0" timeOffset="5828.929">4224 679 10592 0 0,'1'0'488'0'0,"15"-7"185"0"0,-13 5-543 0 0,1 0 0 0 0,0 1-1 0 0,-1-1 1 0 0,1 1 0 0 0,0 0 0 0 0,0 0-1 0 0,0 0 1 0 0,0 1 0 0 0,4-1-130 0 0,61 5 5236 0 0,32 10-3363 0 0,-74-10-1288 0 0,-2-1-409 0 0,0-2-1 0 0,24-1-175 0 0,-15-1 55 0 0,22-3-1510 0 0,-40 2-5551 0 0</inkml:trace>
  <inkml:trace contextRef="#ctx0" brushRef="#br0" timeOffset="6823.871">4648 532 2760 0 0,'0'0'125'0'0,"0"0"525"0"0,0 0 2116 0 0,0 0 930 0 0,0 0 189 0 0,0 0-441 0 0,0 0-1985 0 0,1 1-873 0 0,5 9-178 0 0,-1-1 0 0 0,0 0 0 0 0,0 1-1 0 0,-1 0 1 0 0,0 0 0 0 0,0 3-408 0 0,18 59 1045 0 0,-13-48-893 0 0,17 11-56 0 0,-21-30-282 0 0,-4-4-785 0 0,-1-1-341 0 0,0 0-59 0 0</inkml:trace>
  <inkml:trace contextRef="#ctx0" brushRef="#br0" timeOffset="7108.348">4748 433 13880 0 0,'-3'-7'1478'0'0,"6"3"-1399"0"0,-3 3 193 0 0,12-6 1050 0 0,-9 7-1316 0 0,0 0-1 0 0,0 0 0 0 0,-1 0 0 0 0,1 1 1 0 0,-1-1-1 0 0,1 1 0 0 0,0 0 0 0 0,0 0-5 0 0,13 6-4701 0 0,-7 1-615 0 0</inkml:trace>
  <inkml:trace contextRef="#ctx0" brushRef="#br0" timeOffset="7334.676">5129 391 11976 0 0,'0'0'546'0'0,"0"0"-10"0"0,-1 0-522 0 0,1-1 1 0 0,-1 1-1 0 0,1-1 0 0 0,-1 1 0 0 0,1-1 1 0 0,-1 1-1 0 0,0 0 0 0 0,1-1 0 0 0,-1 1 0 0 0,1 0 1 0 0,-1-1-1 0 0,0 1 0 0 0,1 0 0 0 0,-1 0 1 0 0,0-1-15 0 0,-7 2 495 0 0,-1-1 1 0 0,1 1 0 0 0,0 1 0 0 0,0-1 0 0 0,0 1 0 0 0,0 1 0 0 0,0-1 0 0 0,1 2 0 0 0,-1-1-1 0 0,1 1 1 0 0,-1 0 0 0 0,1 0 0 0 0,-1 2-496 0 0,-20 16 665 0 0,18-14-322 0 0,0 0-1 0 0,0 1 1 0 0,1 0-1 0 0,0 0 0 0 0,-5 9-342 0 0,4-5 159 0 0,6-8-82 0 0,0 1-1 0 0,0-1 0 0 0,0 1 1 0 0,1 0-1 0 0,0 0 0 0 0,0 0 1 0 0,1 1-77 0 0,-3 6 107 0 0,3-7-39 0 0,0 0 0 0 0,1 0-1 0 0,-1 0 1 0 0,0 6-68 0 0,2-10 22 0 0,0 0 0 0 0,0 0 0 0 0,0 0 0 0 0,1 1 0 0 0,-1-1 0 0 0,0 0 0 0 0,1 0 0 0 0,0 0 0 0 0,-1 0 0 0 0,1 0 0 0 0,0 0 0 0 0,0 0 0 0 0,0 0 0 0 0,0 0 0 0 0,2 2-22 0 0,0 0 50 0 0,1 1-1 0 0,0-1 1 0 0,1 0 0 0 0,-1 0 0 0 0,1 0 0 0 0,0 0 0 0 0,0-1 0 0 0,0 0 0 0 0,0 0-1 0 0,0 0 1 0 0,1-1 0 0 0,0 0 0 0 0,-1 0 0 0 0,1 0 0 0 0,0-1 0 0 0,0 1 0 0 0,0-2-1 0 0,0 1 1 0 0,0 0 0 0 0,0-1 0 0 0,0 0 0 0 0,4-1-50 0 0,10-1-21 0 0,-1-1 0 0 0,0-1 0 0 0,0 0 0 0 0,14-6 21 0 0,-20 6-709 0 0,0-2 1 0 0,0 1-1 0 0,-1-2 0 0 0,4-2 709 0 0,-11 5-771 0 0,0 1-1 0 0,0-2 0 0 0,0 1 1 0 0,0 0-1 0 0,2-4 772 0 0,-2 3-508 0 0,14-17-1745 0 0</inkml:trace>
  <inkml:trace contextRef="#ctx0" brushRef="#br0" timeOffset="7617.544">5315 482 10136 0 0,'0'0'464'0'0,"0"0"-10"0"0,0 9 14 0 0,-1-1 882 0 0,0-1-1 0 0,1 1 1 0 0,0-1-1 0 0,0 1 1 0 0,0 0-1 0 0,2 2-1349 0 0,0 2 1123 0 0,1 0-1 0 0,0 0 1 0 0,4 8-1123 0 0,4 7 819 0 0,1-1 1 0 0,1-1 0 0 0,2 1-820 0 0,-13-24 62 0 0,0 1 1 0 0,-1-1-1 0 0,1 1 0 0 0,1-1 1 0 0,-1 0-1 0 0,0 0 0 0 0,0 0 1 0 0,1 0-1 0 0,2 2-62 0 0,-3-4 54 0 0,-2 0-232 0 0,0 0-540 0 0,2-5-2569 0 0,1-3-4719 0 0</inkml:trace>
  <inkml:trace contextRef="#ctx0" brushRef="#br0" timeOffset="7935.958">5363 364 16040 0 0,'0'0'362'0'0,"0"0"47"0"0,0 0 30 0 0,1-1-46 0 0,22-4-237 0 0,-5 5-60 0 0,-1 2 0 0 0,7 1-96 0 0,-4 2-884 0 0,-8 1 376 0 0</inkml:trace>
  <inkml:trace contextRef="#ctx0" brushRef="#br0" timeOffset="8370.22">5696 522 5528 0 0,'0'0'422'0'0,"12"1"2788"0"0,-6-1 511 0 0,-1-1-3049 0 0,0 0 1 0 0,0-1-1 0 0,0 0 1 0 0,0 0-1 0 0,0 0 0 0 0,-1-1 1 0 0,1 0-1 0 0,-1 0 1 0 0,0 0-1 0 0,1 0 1 0 0,-1-1-1 0 0,0 0-672 0 0,-2 2 83 0 0,-1-1 0 0 0,1 0 0 0 0,-1 0 0 0 0,0 0 1 0 0,0 0-1 0 0,0-1 0 0 0,0 1 0 0 0,0 0 0 0 0,0 0 0 0 0,-1 0 0 0 0,0-1 0 0 0,0 0-83 0 0,0 1-31 0 0,-1-2 18 0 0,0 1 0 0 0,0-1 0 0 0,0 0-1 0 0,0 0 1 0 0,-1 0 0 0 0,0 1 0 0 0,-1-3 13 0 0,2 6 18 0 0,0 0 1 0 0,0 0-1 0 0,0 0 1 0 0,0-1-1 0 0,0 1 1 0 0,-1 0 0 0 0,1 0-1 0 0,0 1 1 0 0,0-1-1 0 0,-1 0 1 0 0,1 0-1 0 0,0 1 1 0 0,-1-1-1 0 0,1 1 1 0 0,-1-1-1 0 0,1 1 1 0 0,-1-1 0 0 0,1 1-1 0 0,-1 0 1 0 0,1 0-1 0 0,-1 0 1 0 0,1 0-1 0 0,-1 0 1 0 0,1 0-1 0 0,-1 0 1 0 0,0 1-19 0 0,-1-1 1 0 0,0 1 1 0 0,0 0-1 0 0,0 0 0 0 0,1 0 0 0 0,-1 0 1 0 0,0 1-1 0 0,1-1 0 0 0,-1 1 1 0 0,1 0-1 0 0,-1-1 0 0 0,1 1 0 0 0,0 0 1 0 0,0 1-1 0 0,0-1 0 0 0,0 0-1 0 0,-6 7 19 0 0,2-1-1 0 0,-1 1 1 0 0,-1 4-19 0 0,3-5 17 0 0,1 0 1 0 0,0 1-1 0 0,0-1 1 0 0,1 1-1 0 0,0 0 1 0 0,1 0-1 0 0,0 0 1 0 0,0 0-1 0 0,0 0 1 0 0,2 0-1 0 0,-1 1 1 0 0,1-1-1 0 0,0 0 1 0 0,2 8-18 0 0,-2-14 12 0 0,1 0 1 0 0,0 0-1 0 0,0 0 0 0 0,0 0 0 0 0,0 0 1 0 0,0-1-1 0 0,0 1 0 0 0,1 0 0 0 0,0-1 1 0 0,-1 1-1 0 0,1-1 0 0 0,0 1 1 0 0,0-1-1 0 0,0 0 0 0 0,1 0 0 0 0,-1 0 1 0 0,0 0-1 0 0,1 0 0 0 0,0 0 0 0 0,-1-1 1 0 0,1 1-1 0 0,0-1 0 0 0,0 0-12 0 0,1 1 43 0 0,-1-1 0 0 0,0 0-1 0 0,1 0 1 0 0,-1 0 0 0 0,1-1-1 0 0,-1 1 1 0 0,1-1 0 0 0,0 0-1 0 0,-1 0 1 0 0,1 0 0 0 0,-1-1-1 0 0,1 1 1 0 0,-1-1 0 0 0,1 0 0 0 0,-1 0-1 0 0,1 0 1 0 0,-1 0 0 0 0,0 0-1 0 0,1-1-42 0 0,5-4 46 0 0,-1 0-1 0 0,1 0 0 0 0,-1 0 1 0 0,-1-1-1 0 0,0 0 0 0 0,5-5-45 0 0,25-34-194 0 0,-31 36 109 0 0,0 1 1 0 0,1 0-1 0 0,1 1 0 0 0,0-1 0 0 0,0 1 1 0 0,0 1-1 0 0,1 0 0 0 0,7-4 85 0 0,-15 10-8 0 0,1 0 0 0 0,-1 0-1 0 0,1 1 1 0 0,-1-1 0 0 0,1 1-1 0 0,0-1 1 0 0,-1 1 0 0 0,1-1-1 0 0,0 1 1 0 0,-1 0 0 0 0,1 0-1 0 0,0 0 1 0 0,-1 0 0 0 0,1 0-1 0 0,0 1 1 0 0,-1-1 0 0 0,1 0 0 0 0,0 1-1 0 0,-1-1 1 0 0,1 1 0 0 0,0-1-1 0 0,-1 1 1 0 0,1 0 0 0 0,-1 0-1 0 0,1 0 9 0 0,0 1-11 0 0,0-1-1 0 0,0 1 0 0 0,0 0 0 0 0,0 0 1 0 0,0 0-1 0 0,0 0 0 0 0,0 0 0 0 0,-1 1 1 0 0,1-1-1 0 0,-1 0 0 0 0,0 1 1 0 0,0-1-1 0 0,0 1 0 0 0,0 0 0 0 0,0 0 12 0 0,5 13 150 0 0,0 0 0 0 0,1 0-1 0 0,1-1 1 0 0,0 0 0 0 0,1-1 0 0 0,1 0-1 0 0,1 2-149 0 0,-10-15 152 0 0,-1-1-13 0 0,0 0-55 0 0,1-1-65 0 0,0 0 1 0 0,1 0-1 0 0,-1 1 1 0 0,0-1-1 0 0,0 0 1 0 0,0 0-1 0 0,0 0 1 0 0,0 0-1 0 0,0 0 1 0 0,0-1-1 0 0,0 1 1 0 0,0 0-1 0 0,-1 0 1 0 0,1-1-1 0 0,0 1 1 0 0,-1 0-1 0 0,1-1-19 0 0,1-2-4 0 0,22-27 70 0 0,-16 21-34 0 0,0 0 0 0 0,5-8-32 0 0,-10 14-10 0 0,0 0 0 0 0,0 0 0 0 0,0 1 0 0 0,0-1 0 0 0,1 1-1 0 0,-1 0 1 0 0,1 0 0 0 0,0 0 0 0 0,0 1 0 0 0,0-1 0 0 0,0 1 0 0 0,0 0 0 0 0,1 0-1 0 0,-1 0 1 0 0,3 0 10 0 0,13-5 11 0 0,-11 6 32 0 0,-4 2-43 0 0,-1 0 0 0 0,1 0 0 0 0,-1 0 0 0 0,0 1 0 0 0,1 0 0 0 0,-1-1 0 0 0,0 2 0 0 0,0-1 0 0 0,0 0 0 0 0,0 1 0 0 0,1 0 0 0 0,7 8 110 0 0,1-1 0 0 0,5 9-110 0 0,17 14 298 0 0,-26-25-250 0 0,1-1 1 0 0,0 0-1 0 0,1 0 0 0 0,-1-1 0 0 0,1 0 0 0 0,1-1 1 0 0,0 0-49 0 0,-9-3 76 0 0,0-1 0 0 0,1 0 0 0 0,0 0 0 0 0,-1 0 0 0 0,1-1 1 0 0,0 1-1 0 0,-1-1 0 0 0,2 0-76 0 0,11-4-1259 0 0,0-7-5487 0 0,-9 6-983 0 0</inkml:trace>
  <inkml:trace contextRef="#ctx0" brushRef="#br0" timeOffset="8945.927">6638 358 16559 0 0,'0'0'760'0'0,"0"0"-21"0"0,-3 6-446 0 0,-43 71 2139 0 0,33-57-1605 0 0,10-17-689 0 0,1 0 0 0 0,0 0 0 0 0,0 1-1 0 0,0-1 1 0 0,0 1 0 0 0,1-1 0 0 0,-1 1 0 0 0,1 0 0 0 0,0 0 0 0 0,0 2-138 0 0,-1 0 124 0 0,1 26 238 0 0,1-31-354 0 0,1 0-1 0 0,0 0 1 0 0,-1 0 0 0 0,1 0-1 0 0,0 0 1 0 0,0 0-1 0 0,0-1 1 0 0,0 1 0 0 0,0 0-1 0 0,0 0 1 0 0,0-1-1 0 0,0 1 1 0 0,0 0-1 0 0,0-1 1 0 0,0 1 0 0 0,1-1-1 0 0,0 1-7 0 0,1 0 49 0 0,1 1-18 0 0,-1 0 0 0 0,1-1 0 0 0,-1 1 0 0 0,1-1 0 0 0,0 0 0 0 0,0-1 0 0 0,0 1 0 0 0,-1 0 0 0 0,1-1 0 0 0,0 0 1 0 0,0 0-1 0 0,0 0 0 0 0,0-1 0 0 0,0 1 0 0 0,0-1 0 0 0,-1 0 0 0 0,1 0 0 0 0,0 0 0 0 0,-1 0 0 0 0,4-2-31 0 0,5-3 22 0 0,0 0-1 0 0,0 0 0 0 0,-1-1 0 0 0,0-1 1 0 0,6-5-22 0 0,36-35-195 0 0,-31 27-40 0 0,19-13 235 0 0,-37 30 5 0 0,0 2 1 0 0,-1 0 0 0 0,1 0 0 0 0,0 0 1 0 0,-1 0-1 0 0,1 1 0 0 0,0-1 0 0 0,0 1 0 0 0,4-1-6 0 0,-8 2 1 0 0,1 0 0 0 0,0 0 0 0 0,-1 0 0 0 0,1 0 1 0 0,-1 0-1 0 0,1 1 0 0 0,-1-1 0 0 0,1 0 0 0 0,-1 0 1 0 0,1 0-1 0 0,-1 0 0 0 0,1 1 0 0 0,-1-1 0 0 0,1 0 1 0 0,-1 0-1 0 0,1 1 0 0 0,-1-1 0 0 0,1 0 0 0 0,-1 1 1 0 0,1-1-1 0 0,-1 1 0 0 0,0-1 0 0 0,1 1 0 0 0,-1-1 0 0 0,0 1 1 0 0,1-1-2 0 0,6 13 107 0 0,-5-5-45 0 0,1 1 0 0 0,-2-1 0 0 0,1 1-1 0 0,-1-1 1 0 0,-1 1 0 0 0,1 0 0 0 0,-2 5-62 0 0,1-13 7 0 0,1 32 89 0 0,2 0 0 0 0,1-1 0 0 0,1 1 0 0 0,2-1 0 0 0,1-1 0 0 0,11 27-96 0 0,-13-39 237 0 0,-1 1 0 0 0,2 12-237 0 0,-4-13 165 0 0,2 0 0 0 0,0-1-1 0 0,1 1-164 0 0,7 15-122 0 0,-1 1-1 0 0,4 24 123 0 0,-15-53 19 0 0,0 0 0 0 0,-1 0-1 0 0,1 0 1 0 0,-1 0 0 0 0,-1 0 0 0 0,1 0 0 0 0,-1 0 0 0 0,0 0-1 0 0,0 0 1 0 0,-1 0 0 0 0,1 0 0 0 0,-1-1 0 0 0,-1 1 0 0 0,0 1-19 0 0,1-4 27 0 0,1 0 0 0 0,-1 0 1 0 0,0 0-1 0 0,0 0 1 0 0,0 0-1 0 0,0-1 0 0 0,-1 1 1 0 0,1-1-1 0 0,-1 0 0 0 0,1 1 1 0 0,-1-1-1 0 0,0 0 0 0 0,0-1 1 0 0,0 1-1 0 0,0 0 1 0 0,0-1-1 0 0,-1 0 0 0 0,1 0 1 0 0,0 0-1 0 0,-1 0 0 0 0,1 0 1 0 0,0 0-1 0 0,-1-1 0 0 0,1 0 1 0 0,-1 0-28 0 0,-3 0 21 0 0,-1 0 1 0 0,0-1-1 0 0,1 0 1 0 0,-1-1-1 0 0,1 1 0 0 0,-1-1 1 0 0,1-1-1 0 0,0 0 1 0 0,0 0-1 0 0,0 0 0 0 0,0 0 1 0 0,1-1-1 0 0,-1-1 1 0 0,1 1-1 0 0,0-1 1 0 0,-5-5-22 0 0,9 8-66 0 0,0-1 0 0 0,0 1 0 0 0,0-1 1 0 0,0 0-1 0 0,1 0 0 0 0,-1 0 1 0 0,1 0-1 0 0,0 0 0 0 0,0 0 0 0 0,0 0 1 0 0,0 0-1 0 0,0 0 0 0 0,1 0 1 0 0,-1-1-1 0 0,1 1 0 0 0,0 0 1 0 0,0 0-1 0 0,0-2 66 0 0,2-8-1156 0 0,-1 1 0 0 0,2-1 0 0 0,0 1 0 0 0,0-1 1156 0 0,-2 9-543 0 0,9-20-7160 0 0</inkml:trace>
  <inkml:trace contextRef="#ctx0" brushRef="#br0" timeOffset="14017.095">211 1639 5528 0 0,'0'0'249'0'0,"2"-1"-1"0"0,11-17 2335 0 0,-19 17 2301 0 0,-7-4-2144 0 0,12 5-1939 0 0,-3-2-558 0 0,-1 1 1 0 0,1 0 0 0 0,0 0-1 0 0,-1 1 1 0 0,1 0 0 0 0,-1-1-1 0 0,1 1 1 0 0,0 1 0 0 0,-1-1-1 0 0,1 1 1 0 0,-1-1 0 0 0,1 1-1 0 0,0 0 1 0 0,0 1 0 0 0,-1-1-1 0 0,1 1 1 0 0,0 0 0 0 0,0 0-1 0 0,1 0 1 0 0,-1 1 0 0 0,0-1-1 0 0,-2 3-243 0 0,0 1 47 0 0,-1-1 0 0 0,1 1 0 0 0,1 0 0 0 0,-1 1 0 0 0,1 0 0 0 0,1 0 0 0 0,-1 0 0 0 0,1 0 0 0 0,0 0 0 0 0,1 1 0 0 0,-3 6-47 0 0,-22 54 345 0 0,21-45-208 0 0,5-17-118 0 0,0-1 0 0 0,0 1-1 0 0,1 0 1 0 0,0 0 0 0 0,0 1-1 0 0,0-1 1 0 0,1 0 0 0 0,0 0 0 0 0,0 0-1 0 0,1 6-18 0 0,-1-10 14 0 0,1 1-1 0 0,0-1 0 0 0,-1 1 0 0 0,1-1 0 0 0,0 0 1 0 0,0 1-1 0 0,1-1 0 0 0,-1 0 0 0 0,0 0 1 0 0,1 0-1 0 0,1 2-13 0 0,1 2 32 0 0,-3-6-17 0 0,0 1 0 0 0,0-1 0 0 0,1 1 0 0 0,-1-1 0 0 0,0 1 0 0 0,0-1 1 0 0,0 1-1 0 0,1-1 0 0 0,-1 0 0 0 0,0 0 0 0 0,0 0 0 0 0,1 0 0 0 0,-1 0 1 0 0,0 0-1 0 0,1 0 0 0 0,-1 0 0 0 0,1-1-15 0 0,1 1 33 0 0,2 1-1 0 0,-1-1 0 0 0,1-1 0 0 0,0 1 0 0 0,-1 0 0 0 0,1-1 0 0 0,-1 0 0 0 0,1 0 0 0 0,-1-1 0 0 0,1 1 0 0 0,-1-1 0 0 0,2 0-32 0 0,19-10 85 0 0,-21 11-84 0 0,0-1 0 0 0,0 1 1 0 0,0-1-1 0 0,0-1 0 0 0,0 1 0 0 0,0 0 1 0 0,-1-1-1 0 0,1 0 0 0 0,-1 0 1 0 0,1 0-1 0 0,-1 0-1 0 0,4-5 20 0 0,1 0-19 0 0,0-1 0 0 0,-1 0 1 0 0,0-1-1 0 0,0 1 0 0 0,-1-1 1 0 0,0-1-1 0 0,-1 1 1 0 0,0-1-1 0 0,3-8-1 0 0,-3 2-72 0 0,-2 9 27 0 0,-1 0 0 0 0,0-1 0 0 0,0 1 0 0 0,0-1 0 0 0,-1-6 45 0 0,-1 2-63 0 0,-1 9 40 0 0,1 1 1 0 0,0-1-1 0 0,0 0 1 0 0,0 1-1 0 0,1-1 1 0 0,-1 1-1 0 0,1-1 1 0 0,0 1-1 0 0,0-2 23 0 0,4-7-62 0 0,-3 8 22 0 0,0-1 1 0 0,0 1-1 0 0,0-1 0 0 0,-1 0 1 0 0,0 0-1 0 0,0 1 0 0 0,0-1 1 0 0,-1 0-1 0 0,0 0 0 0 0,1 0 1 0 0,-2-3 39 0 0,1 2-70 0 0,1 0 1 0 0,-1 1 0 0 0,1-1 0 0 0,0 0 0 0 0,1 0 0 0 0,0-2 69 0 0,0 4-33 0 0,-1 0 0 0 0,0-1 1 0 0,0 1-1 0 0,0-1 0 0 0,-1 1 0 0 0,1-1 1 0 0,-1 1-1 0 0,0-1 0 0 0,0 1 1 0 0,-1-1-1 0 0,0 0 33 0 0,1 4-5 0 0,0 0 1 0 0,0 0-1 0 0,-1 0 1 0 0,1 0-1 0 0,0 1 1 0 0,0-1-1 0 0,0 0 0 0 0,0 0 1 0 0,0 0-1 0 0,0 0 1 0 0,0 0-1 0 0,0 0 1 0 0,1 0-1 0 0,-1 0 1 0 0,0 0-1 0 0,1 0 0 0 0,-1 0 1 0 0,0 1-1 0 0,1-1 1 0 0,-1 0-1 0 0,1 0 1 0 0,-1 0-1 0 0,1 1 0 0 0,0-1 1 0 0,-1 0-1 0 0,1 1 1 0 0,0-1-1 0 0,-1 0 1 0 0,1 1-1 0 0,0-1 0 0 0,0 1 1 0 0,0-1-1 0 0,0 1 5 0 0,-1 0 0 0 0,0-1 0 0 0,0 1 0 0 0,1 0 0 0 0,-1 0 0 0 0,0 0 0 0 0,0 0 0 0 0,0 0 0 0 0,1 0 0 0 0,-1 0 0 0 0,0 0-1 0 0,0-1 1 0 0,0 1 0 0 0,0 0 0 0 0,1 0 0 0 0,-1 0 0 0 0,0 0 0 0 0,0-1 0 0 0,0 1 0 0 0,0 0 0 0 0,0 0 0 0 0,0 0 0 0 0,0-1-1 0 0,0 1 1 0 0,1 0 0 0 0,-1 0 0 0 0,0-1 0 0 0,0 1 0 0 0,0 0 0 0 0,0 0 0 0 0,0 0 0 0 0,0-1 0 0 0,0 1 0 0 0,0 0 0 0 0,0 0 0 0 0,0 0-1 0 0,-1-1 1 0 0,1 1 0 0 0,0 0 0 0 0,0 0 0 0 0,0 0 0 0 0,0-1 0 0 0,0 1 0 0 0,0 0 0 0 0,0 0 0 0 0,0 0 0 0 0,-1-1 0 0 0,1 1-1 0 0,0 0 1 0 0,-10-5 11 0 0,8 5-2 0 0,0-1 74 0 0,2 3-59 0 0,-1-1 1 0 0,0 0-1 0 0,0 1 1 0 0,0-1-1 0 0,0 1 1 0 0,0-1-1 0 0,0 0 1 0 0,-1 0-1 0 0,1 0 1 0 0,0 0-1 0 0,0 0 1 0 0,-1 0-1 0 0,1 0 1 0 0,-1 0-25 0 0,-7 6 54 0 0,9-6-50 0 0,-1 0 0 0 0,1 0 0 0 0,-1 0 0 0 0,1 0-1 0 0,0 0 1 0 0,-1 0 0 0 0,1 0 0 0 0,0 0 0 0 0,0 0 0 0 0,0 0-1 0 0,0 0 1 0 0,0 0 0 0 0,0 0 0 0 0,0 0 0 0 0,0 0 0 0 0,0 0-1 0 0,0 0 1 0 0,0 0 0 0 0,1 1-4 0 0,-1-1 6 0 0,1 1-1 0 0,-1-1 1 0 0,0 0 0 0 0,0 1-1 0 0,0-1 1 0 0,1 0 0 0 0,-2 0-1 0 0,1 1 1 0 0,0-1-1 0 0,0 0 1 0 0,0 1 0 0 0,0-1-1 0 0,-1 0 1 0 0,1 0 0 0 0,-1 1-6 0 0,-5 9 47 0 0,5-9-37 0 0,0 1 0 0 0,-1-1 0 0 0,1 0 0 0 0,0 0 0 0 0,0 1 0 0 0,0-1 0 0 0,1 1 0 0 0,-1-1 0 0 0,1 1 0 0 0,-1-1-1 0 0,1 1 1 0 0,0 0 0 0 0,0-1 0 0 0,0 1 0 0 0,0-1 0 0 0,0 1 0 0 0,1-1 0 0 0,-1 1-10 0 0,1 4 12 0 0,0-1-1 0 0,-1 1 1 0 0,0 0-1 0 0,0 0 1 0 0,-1 0-1 0 0,0-1 1 0 0,-1 7-12 0 0,0-6-10 0 0,1-1-1 0 0,0 1 1 0 0,1-1 0 0 0,0 1 0 0 0,0 0-1 0 0,0-1 1 0 0,0 1 0 0 0,2 1 10 0 0,3 8-14 0 0,-4-13 15 0 0,0 0 1 0 0,0 1-1 0 0,0-1 0 0 0,0 1 0 0 0,-1-1 1 0 0,1 1-1 0 0,-1-1 0 0 0,0 3-1 0 0,-2 8 26 0 0,1-11-22 0 0,1-1-1 0 0,0 1 1 0 0,-1 0 0 0 0,1 0 0 0 0,0-1 0 0 0,0 1 0 0 0,0 0-1 0 0,0 0 1 0 0,1-1 0 0 0,-1 1 0 0 0,2 2-4 0 0,6 12 57 0 0,-6-14-46 0 0,-1 0 1 0 0,1 0-1 0 0,-1 0 1 0 0,0 0-1 0 0,0 0 1 0 0,0 0-1 0 0,0 1-11 0 0,0 10 45 0 0,-1-12-37 0 0,0 1 0 0 0,1 0 0 0 0,-1 0 0 0 0,1 0 0 0 0,-1 0 0 0 0,1-1 0 0 0,0 1 0 0 0,0 0 0 0 0,0-1 1 0 0,0 1-1 0 0,1-1 0 0 0,-1 1-8 0 0,9 10 51 0 0,-8-11-32 0 0,-1 0-1 0 0,1 0 0 0 0,-1 0 1 0 0,0 0-1 0 0,1 0 0 0 0,-1 0 0 0 0,0 0 1 0 0,0 0-1 0 0,0 1 0 0 0,0 0-18 0 0,-1-3 5 0 0,0 0-1 0 0,0 1 1 0 0,0-1-1 0 0,1 1 0 0 0,-1-1 1 0 0,0 0-1 0 0,1 1 1 0 0,-1-1-1 0 0,0 0 1 0 0,1 1-1 0 0,-1-1 1 0 0,0 0-1 0 0,1 0 0 0 0,-1 1 1 0 0,0-1-1 0 0,1 0 1 0 0,-1 0-1 0 0,1 0 1 0 0,-1 1-1 0 0,1-1 1 0 0,-1 0-1 0 0,0 0 0 0 0,1 0 1 0 0,-1 0-1 0 0,1 0-4 0 0,12 1 46 0 0,-10-1-27 0 0,6 0 18 0 0,0-1-1 0 0,1-1 0 0 0,-1 0 0 0 0,0 0 1 0 0,0 0-1 0 0,0-1 0 0 0,0-1 1 0 0,-1 0-1 0 0,1 0-36 0 0,-2 1 33 0 0,20-10 226 0 0,15-10-259 0 0,-24 13 45 0 0,-14 7-30 0 0,0 0 0 0 0,0 0-1 0 0,-1-1 1 0 0,1 1 0 0 0,-1-1 0 0 0,0 0-1 0 0,0 0 1 0 0,0 0 0 0 0,0 0 0 0 0,-1 0-1 0 0,0-1-14 0 0,20-25 14 0 0,-16 21-54 0 0,0 0-1 0 0,0 0 0 0 0,0 0 0 0 0,-1-1 1 0 0,-1 1-1 0 0,0-1 0 0 0,0 0 0 0 0,-1-1 1 0 0,0 1-1 0 0,0 0 0 0 0,-1-5 41 0 0,-2 13-4 0 0,0-1-1 0 0,0 1 1 0 0,0 0-1 0 0,0 0 1 0 0,0 0-1 0 0,-1 0 1 0 0,1 0 0 0 0,-1 0-1 0 0,1 0 1 0 0,-1 0-1 0 0,0 0 1 0 0,0 0-1 0 0,0 0 1 0 0,-1 0 4 0 0,-5-15-10 0 0,7 16 10 0 0,-1 0 0 0 0,1 0 0 0 0,-1 1 0 0 0,1-1 0 0 0,-1 0 0 0 0,0 0 0 0 0,1 1 0 0 0,-1-1 0 0 0,0 1 0 0 0,0-1 0 0 0,0 1 0 0 0,0-1 0 0 0,1 1 0 0 0,-1-1 0 0 0,0 1 0 0 0,0 0 0 0 0,0-1 0 0 0,0 1 0 0 0,0 0 0 0 0,0 0 0 0 0,0 0 0 0 0,0-1 0 0 0,1 1 1 0 0,0 0-1 0 0,-1 0 0 0 0,1 0 1 0 0,0 0-1 0 0,-1 0 0 0 0,1 0 1 0 0,-1 0-1 0 0,1 0 0 0 0,0 0 1 0 0,-1 0-1 0 0,1 0 0 0 0,-1 0 1 0 0,1 0-1 0 0,0 0 0 0 0,-1 0 1 0 0,1 0-1 0 0,-1 0 0 0 0,1 0 1 0 0,0 0-1 0 0,-1 0 0 0 0,1 1 1 0 0,0-1-1 0 0,-1 0 0 0 0,1 0 1 0 0,0 0-1 0 0,-1 1 0 0 0,1-1 1 0 0,0 0-1 0 0,0 1 0 0 0,-1-1 1 0 0,1 0-1 0 0,0 0 0 0 0,0 1 1 0 0,-1-1-1 0 0,1 1 0 0 0,0-1 1 0 0,0 1-1 0 0,0-1 6 0 0,-9 7 91 0 0,7-6-86 0 0,1 0 0 0 0,-1 0 0 0 0,1 1 0 0 0,-1-1 0 0 0,1 1 0 0 0,-1-1 0 0 0,1 1 0 0 0,0-1-1 0 0,0 1 1 0 0,0 0 0 0 0,0-1 0 0 0,0 1 0 0 0,0 0 0 0 0,0 0 0 0 0,0 1-11 0 0,0 0 0 0 0,0 1 0 0 0,0-1 0 0 0,-1 0 0 0 0,1 0 0 0 0,-1 0 0 0 0,0 0 0 0 0,-1 1 0 0 0,1-2 0 0 0,0 1 0 0 0,1-1 0 0 0,-1 1 0 0 0,1-1 0 0 0,0 1 0 0 0,0 0 0 0 0,0 0 0 0 0,0-1 0 0 0,0 1 0 0 0,0 2 0 0 0,-5 25 0 0 0,5-26 0 0 0,-1 1 0 0 0,1 0 0 0 0,0 0 0 0 0,1 0 0 0 0,-1-1 0 0 0,1 1 0 0 0,0 0 0 0 0,0 0 0 0 0,1 0 0 0 0,0 4 0 0 0,1-4-9 0 0,-2-1 20 0 0,1-1 0 0 0,0 1 0 0 0,0 0 0 0 0,1-1 0 0 0,-1 1 0 0 0,1-1 0 0 0,0 1 0 0 0,0-1 0 0 0,0 0 0 0 0,0 0 0 0 0,1 1-11 0 0,6 9 37 0 0,-8-12-35 0 0,-1 1 1 0 0,1-1-1 0 0,0 0 0 0 0,-1 0 0 0 0,1-1 0 0 0,0 1 0 0 0,-1 0 0 0 0,1 0 0 0 0,0 0 0 0 0,0 0 0 0 0,0-1 0 0 0,0 1 0 0 0,0 0 0 0 0,-1-1 0 0 0,1 1 0 0 0,1 0 0 0 0,-1-1 0 0 0,0 0 0 0 0,0 1 0 0 0,0-1 0 0 0,1 1-2 0 0,12 0 64 0 0,0 0 0 0 0,0 0 0 0 0,1-2 0 0 0,-1 0 0 0 0,11-2-64 0 0,-22 2-14 0 0,0 1 0 0 0,0-1 0 0 0,0 0 0 0 0,0-1 0 0 0,0 1 0 0 0,0-1 1 0 0,-1 1-1 0 0,1-1 0 0 0,1-1 14 0 0,14-7-135 0 0,-15 9 43 0 0,-1-1 0 0 0,1 1 0 0 0,0 0 0 0 0,-1-1 0 0 0,1 1-1 0 0,-1-1 1 0 0,1 0 0 0 0,-1 0 0 0 0,0 0 0 0 0,0 0 0 0 0,0 0-1 0 0,0 0 1 0 0,0-1 0 0 0,0 1 0 0 0,0-1 0 0 0,-1 1 0 0 0,1-1 0 0 0,0-2 92 0 0,0 1-251 0 0,1 0 0 0 0,0 0 1 0 0,0 0-1 0 0,0 0 0 0 0,1 0 1 0 0,-1 0-1 0 0,1 1 0 0 0,2-2 251 0 0,10-11-1677 0 0,-12 11-143 0 0,0-1 1 0 0,0 1-1 0 0,0-1 1 0 0,0-3 1819 0 0</inkml:trace>
  <inkml:trace contextRef="#ctx0" brushRef="#br0" timeOffset="14311.974">944 1431 16527 0 0,'-30'4'374'0'0,"29"-4"-342"0"0,1 0 0 0 0,0 0 0 0 0,0 1-1 0 0,-1-1 1 0 0,1 0 0 0 0,0 0 0 0 0,-1 0 0 0 0,1 0 0 0 0,0 1 0 0 0,0-1 0 0 0,-1 0 0 0 0,1 0 0 0 0,0 0 0 0 0,0 1 0 0 0,0-1-1 0 0,-1 0 1 0 0,1 0 0 0 0,0 1 0 0 0,0-1 0 0 0,0 0 0 0 0,0 1 0 0 0,0-1 0 0 0,0 0 0 0 0,-1 1 0 0 0,1-1 0 0 0,0 0 0 0 0,0 0-1 0 0,0 1 1 0 0,0-1 0 0 0,0 0 0 0 0,0 1 0 0 0,0-1 0 0 0,0 0 0 0 0,0 1 0 0 0,1-1-32 0 0,-2 3 167 0 0,-6 7-24 0 0,6-9-142 0 0,0 0 0 0 0,1-1-1 0 0,-1 1 1 0 0,0 0-1 0 0,1 0 1 0 0,-1 0 0 0 0,0 0-1 0 0,1 0 1 0 0,-1 0-1 0 0,1 0 1 0 0,0 0 0 0 0,-1 0-1 0 0,1 0 1 0 0,0 0-1 0 0,-1 0 1 0 0,1 0 0 0 0,0 0-1 0 0,0 0 1 0 0,0 0-1 0 0,0 0 1 0 0,0 0 0 0 0,0 0-1 0 0,0 0 1 0 0,1 0-1 0 0,-1 1 0 0 0,10 17 20 0 0,-8-17-13 0 0,-1-1 1 0 0,0 1 0 0 0,0-1 0 0 0,0 1 0 0 0,0 0-1 0 0,0-1 1 0 0,-1 1 0 0 0,1 0 0 0 0,0 0 0 0 0,-1 0-1 0 0,1-1 1 0 0,-1 1 0 0 0,0 0 0 0 0,1 0 0 0 0,-1 0-1 0 0,0 2-7 0 0,-3 6 44 0 0,2-9-34 0 0,0 0 1 0 0,1 1 0 0 0,0-1 0 0 0,-1 0-1 0 0,1 1 1 0 0,0-1 0 0 0,-1 1-1 0 0,1-1 1 0 0,0 1 0 0 0,0-1 0 0 0,0 1-1 0 0,0-1 1 0 0,1 0 0 0 0,-1 1-1 0 0,0 0-10 0 0,6 14 246 0 0,-4-13-150 0 0,-1 0-1 0 0,0 0 0 0 0,0 0 1 0 0,0 0-1 0 0,0 0 0 0 0,-1 1 0 0 0,1-1 1 0 0,-1 0-1 0 0,0 1 0 0 0,0-1 0 0 0,0 0 1 0 0,0 3-96 0 0,-1-1 160 0 0,1 0 1 0 0,0 0-1 0 0,0 0 0 0 0,0 0 1 0 0,1 0-1 0 0,0 0 1 0 0,0 0-1 0 0,1 2-160 0 0,-1-2 184 0 0,0 0 0 0 0,0 1 0 0 0,0-1 0 0 0,-1 0 0 0 0,0 0-1 0 0,0 0 1 0 0,0 5-184 0 0,-1-2 200 0 0,0 0-1 0 0,0 1 0 0 0,1-1 0 0 0,0 0 0 0 0,1 3-199 0 0,-2 12 305 0 0,1-21-294 0 0,-1 1 0 0 0,1-1 0 0 0,0 1 0 0 0,0-1 0 0 0,0 1-1 0 0,0 0 1 0 0,0-1 0 0 0,1 1 0 0 0,-1-1 0 0 0,1 1 0 0 0,-1-1 0 0 0,1 0-1 0 0,0 1 1 0 0,0-1 0 0 0,0 0 0 0 0,1 2-11 0 0,10 17 154 0 0,-11-18-163 0 0,0 0-1 0 0,1 1 0 0 0,0-1 1 0 0,-1 0-1 0 0,1 0 0 0 0,0-1 1 0 0,2 3 9 0 0,-18-7-2628 0 0,10-4 722 0 0</inkml:trace>
  <inkml:trace contextRef="#ctx0" brushRef="#br0" timeOffset="14596.067">897 1633 9672 0 0,'25'-2'1376'0'0,"0"2"0"0"0,-1 0 0 0 0,1 1 1 0 0,0 2-1 0 0,8 2-1376 0 0,0-1 46 0 0,-12-1 434 0 0,0-2 0 0 0,1-1 0 0 0,15-1-480 0 0,4-2 395 0 0,-22 2 53 0 0,-1 0 0 0 0,15-4-448 0 0,6-1 252 0 0,-38 6-233 0 0,1-1 0 0 0,-1 1 0 0 0,1-1 0 0 0,-1 1 0 0 0,0-1 0 0 0,1 0 0 0 0,-1 1 0 0 0,0-1 0 0 0,1 0-1 0 0,-1 0 1 0 0,0 0 0 0 0,1-1-19 0 0,0 0 30 0 0,-1 2-25 0 0,-1 0 0 0 0,1-1-1 0 0,-1 1 1 0 0,1-1-1 0 0,-1 1 1 0 0,0 0-1 0 0,1-1 1 0 0,-1 1 0 0 0,0-1-1 0 0,1 1 1 0 0,-1-1-1 0 0,0 1 1 0 0,1-1-1 0 0,-1 1 1 0 0,0-1 0 0 0,0 0-1 0 0,0 1 1 0 0,0-1-1 0 0,1 1 1 0 0,-1-1 0 0 0,0 1-1 0 0,0-1 1 0 0,0 0-1 0 0,0 1 1 0 0,0-1-1 0 0,-1 1 1 0 0,1-1 0 0 0,0 1-1 0 0,0-1 1 0 0,0 0-1 0 0,0 1 1 0 0,-1-1-1 0 0,1 1 1 0 0,0-1 0 0 0,0 1-1 0 0,-1-1 1 0 0,1 1-1 0 0,0-1 1 0 0,-1 1 0 0 0,1 0-1 0 0,-1-1 1 0 0,1 1-1 0 0,-1-1 1 0 0,1 1-1 0 0,0 0 1 0 0,-1-1-5 0 0,-1-1 14 0 0,0 1 1 0 0,0-1-1 0 0,0 0 1 0 0,-1 1-1 0 0,1-1 0 0 0,0 1 1 0 0,-1 0-1 0 0,1 0 1 0 0,-1 0-1 0 0,1 0-14 0 0,-9-2-94 0 0,1 2 0 0 0,0 0 0 0 0,-1 0 0 0 0,-10 1 94 0 0,18 0-28 0 0,-1 0 0 0 0,1 0 0 0 0,-1 1 0 0 0,0-1 0 0 0,1 1 1 0 0,-1 0-1 0 0,1 0 0 0 0,-1 0 0 0 0,1 0 0 0 0,0 1 0 0 0,0-1 0 0 0,-1 1 0 0 0,1 0 0 0 0,0 0 0 0 0,-2 2 28 0 0,3-2 17 0 0,0 0-1 0 0,-1 0 0 0 0,1 0 0 0 0,-1 0 1 0 0,0-1-1 0 0,1 1 0 0 0,-1-1 1 0 0,0 0-1 0 0,-1 1-16 0 0,2-2 17 0 0,0 1 0 0 0,1 0 0 0 0,-1-1 0 0 0,0 1 0 0 0,0 0-1 0 0,1 0 1 0 0,-1 0 0 0 0,0 0 0 0 0,1 0 0 0 0,-1 1 0 0 0,1-1 0 0 0,0 0 0 0 0,-1 1 0 0 0,1-1 0 0 0,0 1 0 0 0,0 0 0 0 0,0-1 0 0 0,0 1 0 0 0,0 0 0 0 0,0 0-17 0 0,-15 28 482 0 0,13-25-351 0 0,0 0 0 0 0,0 0 1 0 0,0 1-1 0 0,1-1 0 0 0,-2 5-131 0 0,0 2 252 0 0,2-10-184 0 0,1 1 0 0 0,0 0 0 0 0,0-1 0 0 0,0 1 0 0 0,0 0 0 0 0,1 0 0 0 0,-1 0 0 0 0,1 0 0 0 0,0 0 0 0 0,-1 0 0 0 0,1 1-68 0 0,3 0 132 0 0,0 1-1 0 0,0 0 1 0 0,1-1 0 0 0,-1 1-1 0 0,1-1 1 0 0,0 0-1 0 0,0-1 1 0 0,1 1 0 0 0,1 1-132 0 0,5 4 387 0 0,-9-7-329 0 0,1 0 0 0 0,-1 0 0 0 0,1 0-1 0 0,0-1 1 0 0,0 1 0 0 0,0-1 0 0 0,0 1 0 0 0,0-1-1 0 0,0 0 1 0 0,0 0 0 0 0,3 0-58 0 0,35 2 161 0 0,-24-2-98 0 0,6 0-110 0 0,1-1 0 0 0,-1-1 0 0 0,1-1 0 0 0,-1-1 0 0 0,3-2 47 0 0,32-10-7259 0 0,-36 7-38 0 0</inkml:trace>
  <inkml:trace contextRef="#ctx0" brushRef="#br0" timeOffset="14878.441">1647 1589 11976 0 0,'-9'3'577'0'0,"1"1"0"0"0,0 0-1 0 0,1 0 1 0 0,-1 1 0 0 0,1-1 0 0 0,0 2 0 0 0,0-1 0 0 0,0 1 0 0 0,1 0 0 0 0,-1 0 0 0 0,1 2-577 0 0,-5 5 542 0 0,8-10-446 0 0,0 0 1 0 0,0 1 0 0 0,1-1-1 0 0,-1 1 1 0 0,1 0-1 0 0,-1 0 1 0 0,1 0-1 0 0,0 0 1 0 0,1 0 0 0 0,-1 0-1 0 0,1 0 1 0 0,0 1-1 0 0,-1 1-96 0 0,1 7 297 0 0,0-10-208 0 0,0 0 0 0 0,1 0 0 0 0,0 0 0 0 0,-1 0 0 0 0,1-1 0 0 0,0 1 0 0 0,1 0 0 0 0,-1 0 0 0 0,0 0 0 0 0,1 0 0 0 0,0 0 0 0 0,0 0-1 0 0,0-1 1 0 0,0 1 0 0 0,0 0 0 0 0,2 2-89 0 0,-2-2 135 0 0,2 1-1 0 0,-1-1 0 0 0,0 0 1 0 0,1 1-1 0 0,-1-1 0 0 0,1-1 1 0 0,0 1-1 0 0,0 0 0 0 0,0-1 0 0 0,0 1 1 0 0,0-1-1 0 0,1 0 0 0 0,-1 0 1 0 0,1 0-1 0 0,2 1-134 0 0,2-1 112 0 0,0 0 1 0 0,0 0-1 0 0,0-1 0 0 0,0 0 1 0 0,0 0-1 0 0,0-1 1 0 0,2 0-113 0 0,4 0-143 0 0,-1-1 0 0 0,1 0 0 0 0,-1-1 0 0 0,1 0 0 0 0,-1-1 0 0 0,0-1 0 0 0,0 0 0 0 0,0-1 0 0 0,-1 0 1 0 0,0-1-1 0 0,2-1 143 0 0,4-4-1326 0 0</inkml:trace>
  <inkml:trace contextRef="#ctx0" brushRef="#br0" timeOffset="15143.237">1862 1392 14480 0 0,'2'9'705'0'0,"2"24"63"0"0,1 0 1 0 0,2 0-1 0 0,3 6-768 0 0,-1 4 1762 0 0,-6-29-780 0 0,0 0-1 0 0,3 7-981 0 0,2 8 915 0 0,-1-1 1 0 0,2 23-916 0 0,-4-21 248 0 0,-4-21-300 0 0,1 0-1 0 0,-1 0 1 0 0,0 0-1 0 0,-1 0 1 0 0,0 1 0 0 0,-1-1-1 0 0,-1 4 53 0 0,2-12-188 0 0,0-1 0 0 0,-1 1 0 0 0,1-1 0 0 0,0 1 0 0 0,-1-1 0 0 0,1 1 0 0 0,-1-1 0 0 0,1 1 0 0 0,-1-1 0 0 0,1 1 0 0 0,-1-1 0 0 0,1 0 0 0 0,-1 1 0 0 0,1-1-1 0 0,-1 0 1 0 0,0 1 0 0 0,1-1 0 0 0,-1 0 0 0 0,1 0 0 0 0,-1 0 0 0 0,0 1 0 0 0,1-1 0 0 0,-1 0 0 0 0,0 0 0 0 0,1 0 0 0 0,-1 0 188 0 0,0 0 49 0 0,-8 1-1872 0 0</inkml:trace>
  <inkml:trace contextRef="#ctx0" brushRef="#br0" timeOffset="15541.699">1965 1575 5984 0 0,'12'-3'522'0'0,"0"0"0"0"0,0 1 1 0 0,0 0-1 0 0,1 1 0 0 0,-1 1 1 0 0,1 0-1 0 0,-1 0 0 0 0,1 1-522 0 0,23 0 1330 0 0,-7 0-678 0 0,24-1 1198 0 0,23-5 2787 0 0,-64 5-3894 0 0,-12 0-738 0 0,0 0-1 0 0,0 0 1 0 0,0 0 0 0 0,0 0 0 0 0,0 0-1 0 0,0 0 1 0 0,0 0 0 0 0,0 0 0 0 0,0 0 0 0 0,0 0-1 0 0,1 0 1 0 0,-1 0 0 0 0,0 0 0 0 0,0 0 0 0 0,0 0-1 0 0,0 1 1 0 0,0-1 0 0 0,0 0 0 0 0,0 0-1 0 0,0 0 1 0 0,0 0 0 0 0,0 0 0 0 0,0 0 0 0 0,0 0-1 0 0,0 0 1 0 0,0 0 0 0 0,0 0 0 0 0,0 0-1 0 0,0 0 1 0 0,0 0 0 0 0,0 0 0 0 0,0 1 0 0 0,0-1-1 0 0,0 0 1 0 0,0 0 0 0 0,0 0 0 0 0,0 0 0 0 0,0 0-1 0 0,0 0 1 0 0,0 0 0 0 0,0 0 0 0 0,0 0-1 0 0,-1 0 1 0 0,1 0 0 0 0,0 0 0 0 0,0 0 0 0 0,0 0-1 0 0,0 0 1 0 0,0 0 0 0 0,0 0 0 0 0,0 1-1 0 0,0-1 1 0 0,0 0 0 0 0,0 0 0 0 0,0 0 0 0 0,0 0-1 0 0,0 0 1 0 0,0 0 0 0 0,0 0 0 0 0,-1 0 0 0 0,1 0-1 0 0,0 0 1 0 0,0 0 0 0 0,0 0-5 0 0,-20 10 102 0 0,8-5 237 0 0,-1 4-167 0 0,1 0-1 0 0,0 1 1 0 0,1 0 0 0 0,0 1 0 0 0,1 0 0 0 0,0 1 0 0 0,0 0 0 0 0,1 0-1 0 0,1 1 1 0 0,-7 14-172 0 0,12-21 29 0 0,0 1-1 0 0,0 1 1 0 0,-1 6-29 0 0,-6 15-159 0 0,8-26 180 0 0,2-2-14 0 0,-1-1 1 0 0,1 1-1 0 0,-1-1 0 0 0,1 1 1 0 0,0-1-1 0 0,-1 1 1 0 0,1-1-1 0 0,0 1 1 0 0,-1 0-1 0 0,1-1 1 0 0,0 1-1 0 0,0-1 1 0 0,0 1-1 0 0,-1 0 1 0 0,1-1-1 0 0,0 1 1 0 0,0 0-1 0 0,0-1 0 0 0,0 1 1 0 0,0 0-1 0 0,0-1 1 0 0,0 1-1 0 0,1 0 1 0 0,-1-1-1 0 0,0 1 1 0 0,0 0-1 0 0,0-1 1 0 0,1 1-1 0 0,-1-1 1 0 0,0 1-1 0 0,1 0 0 0 0,-1-1 1 0 0,0 1-1 0 0,1-1 1 0 0,-1 1-1 0 0,1-1-7 0 0,0 1 3 0 0,-1-1 0 0 0,1 1 0 0 0,0-1 0 0 0,-1 0 0 0 0,1 0 0 0 0,0 1 0 0 0,-1-1 0 0 0,1 0-1 0 0,0 0 1 0 0,0 0 0 0 0,-1 0 0 0 0,1 1 0 0 0,0-1 0 0 0,0 0 0 0 0,-1-1 0 0 0,1 1 0 0 0,0 0 0 0 0,0 0-1 0 0,-1 0 1 0 0,1 0 0 0 0,0-1 0 0 0,0 1 0 0 0,-1 0 0 0 0,1 0 0 0 0,0-1 0 0 0,-1 1 0 0 0,1-1 0 0 0,0 1-1 0 0,-1-1 1 0 0,1 1-3 0 0,1-2 17 0 0,10-5 19 0 0,1-2 0 0 0,-2 1-1 0 0,1-2 1 0 0,-1 1-1 0 0,9-12-35 0 0,-6 7-86 0 0,1 0 0 0 0,7-4 86 0 0,-16 14-68 0 0,3-3-55 0 0,0 0 1 0 0,0 1 0 0 0,1 0 0 0 0,0 0 0 0 0,0 1 0 0 0,0 1-1 0 0,0 0 1 0 0,8-2 122 0 0,-8 3-63 0 0,-1 1 0 0 0,1 1 0 0 0,0 0 0 0 0,0 0 0 0 0,5 1 63 0 0,-12 0-2 0 0,1 0-1 0 0,0 1 1 0 0,-1-1 0 0 0,0 1 0 0 0,1 0-1 0 0,-1 0 1 0 0,1 0 0 0 0,-1 1 0 0 0,0-1 0 0 0,0 1-1 0 0,0 0 1 0 0,0 0 0 0 0,0 0 0 0 0,0 0-1 0 0,-1 0 1 0 0,1 1 0 0 0,1 0 2 0 0,46 59 612 0 0,-47-56-488 0 0,1 0-1 0 0,-2 0 1 0 0,1 0 0 0 0,0 1-1 0 0,-1 0 1 0 0,-1-1 0 0 0,1 1-1 0 0,-1 0-123 0 0,-1-6 41 0 0,0 0 0 0 0,1 0 0 0 0,-1-1 0 0 0,0 1 1 0 0,0 0-1 0 0,0 0 0 0 0,0 0 0 0 0,-1 0 0 0 0,1-1 0 0 0,0 1 0 0 0,0 0 0 0 0,0 0 0 0 0,-1 0 0 0 0,1-1 0 0 0,0 1 0 0 0,-1 0 0 0 0,1 0 0 0 0,-1-1 0 0 0,1 1 0 0 0,-1 0 0 0 0,1-1 0 0 0,-1 1 0 0 0,0 0-41 0 0,-12-5 654 0 0,10 3-610 0 0,0-1 1 0 0,0 0-1 0 0,0 0 1 0 0,0 0 0 0 0,0 0-1 0 0,1 0 1 0 0,-1 0-1 0 0,1-1 1 0 0,0 1 0 0 0,-1-1-1 0 0,1 0 1 0 0,0 0-1 0 0,1 1 1 0 0,-1-1-1 0 0,0 0 1 0 0,1-1 0 0 0,0 1-1 0 0,-1-3-44 0 0,-2-5 6 0 0,1-1-1 0 0,0-1 0 0 0,0 1 1 0 0,1-7-6 0 0,1 8-144 0 0,1 1 0 0 0,1-1 0 0 0,0 1 0 0 0,0 0 0 0 0,1-1 0 0 0,0 1 0 0 0,1 0 0 0 0,3-8 144 0 0,-5 12-415 0 0,2 0 0 0 0,-1 0 0 0 0,1 1 0 0 0,0-1 0 0 0,0 0 0 0 0,0 1 0 0 0,1 0 1 0 0,0 0-1 0 0,0 0 0 0 0,0 0 0 0 0,0 1 0 0 0,5-4 415 0 0,7-3-6874 0 0</inkml:trace>
  <inkml:trace contextRef="#ctx0" brushRef="#br0" timeOffset="16127.597">3437 1431 18575 0 0,'0'0'422'0'0,"-15"3"1171"0"0,12-2-1592 0 0,1 0 0 0 0,-1 1-1 0 0,1 0 1 0 0,0-1 0 0 0,0 1 0 0 0,-1 0 0 0 0,1 0 0 0 0,0 1-1 0 0,1-1 1 0 0,-1 0 0 0 0,0 1 0 0 0,0 0-1 0 0,-17 32 113 0 0,15-26-34 0 0,1 0-1 0 0,0 1 1 0 0,0-1 0 0 0,1 1 0 0 0,0-1-1 0 0,1 1 1 0 0,0-1 0 0 0,1 1 0 0 0,0 0 0 0 0,1 9-79 0 0,1-11 68 0 0,0 1 1 0 0,1-1 0 0 0,0 1-1 0 0,0-1 1 0 0,1 0-1 0 0,0-1 1 0 0,1 1 0 0 0,1 1-69 0 0,-1 0 13 0 0,23 43-226 0 0,-28-51 228 0 0,1-1 1 0 0,-1 1-1 0 0,1 0 0 0 0,-1-1 1 0 0,0 1-1 0 0,0 0 0 0 0,0-1 1 0 0,1 1-1 0 0,-1 0 1 0 0,0 0-1 0 0,0-1 0 0 0,0 1 1 0 0,0 0-1 0 0,0 0 0 0 0,0-1 1 0 0,0 1-1 0 0,0 0 0 0 0,0 0 1 0 0,-1-1-1 0 0,1 1 0 0 0,0 0 1 0 0,0-1-1 0 0,-1 1 1 0 0,1 0-1 0 0,0-1 0 0 0,-1 1-15 0 0,0 1 35 0 0,-1-1-1 0 0,1 1 1 0 0,0-1 0 0 0,-1 0-1 0 0,1 0 1 0 0,-1 0-1 0 0,1 0 1 0 0,-1 0 0 0 0,0 0-1 0 0,1 0 1 0 0,-1 0-35 0 0,-7 2 108 0 0,1-1 0 0 0,-1 1 0 0 0,1-1 0 0 0,-4-1-108 0 0,-17 4-56 0 0,0-2-1 0 0,0-2 1 0 0,0 0 0 0 0,-10-3 56 0 0,35 2-396 0 0,-30-4 393 0 0,19-2-1829 0 0,3-3-4041 0 0,9 3-476 0 0</inkml:trace>
  <inkml:trace contextRef="#ctx0" brushRef="#br0" timeOffset="17718.323">3593 1351 3224 0 0,'0'0'405'0'0,"0"0"495"0"0,0 0 223 0 0,0 0 42 0 0,0 0-96 0 0,0 0-441 0 0,0 0-196 0 0,0 0-42 0 0,24-8 4826 0 0,-23 7-4490 0 0,4-7 554 0 0,2 2-551 0 0,3-4 1383 0 0,-10 10-2041 0 0,0-1 0 0 0,0 1 0 0 0,0-1 0 0 0,1 1 0 0 0,-1-1-1 0 0,0 1 1 0 0,1-1 0 0 0,-1 1 0 0 0,0-1 0 0 0,1 1 0 0 0,-1 0 0 0 0,0-1-1 0 0,1 1 1 0 0,-1 0 0 0 0,1-1 0 0 0,-1 1 0 0 0,1 0 0 0 0,-1-1-1 0 0,1 1 1 0 0,-1 0 0 0 0,1 0 0 0 0,-1 0 0 0 0,1-1 0 0 0,0 1-1 0 0,-1 0 1 0 0,1 0 0 0 0,-1 0 0 0 0,1 0 0 0 0,-1 0 0 0 0,1 0-1 0 0,-1 0 1 0 0,1 0 0 0 0,0 0 0 0 0,-1 0 0 0 0,1 1-71 0 0,0-1 44 0 0,0 0-1 0 0,1 1 1 0 0,-1 0 0 0 0,0-1-1 0 0,0 1 1 0 0,0-1 0 0 0,0 1 0 0 0,0 0-1 0 0,0 0 1 0 0,0 0 0 0 0,0-1 0 0 0,0 1-1 0 0,0 1-43 0 0,1 2 23 0 0,0 0-1 0 0,0 1 1 0 0,-1-1 0 0 0,0 1-1 0 0,1-1 1 0 0,-1 0-1 0 0,-1 1 1 0 0,1 0-1 0 0,-1 1-22 0 0,5 21 155 0 0,1 3 257 0 0,-1 1 0 0 0,0 19-412 0 0,0-1 453 0 0,-1-11-294 0 0,1 4 199 0 0,4 11-358 0 0,-8-26 135 0 0,-1-24-116 0 0,0 1 0 0 0,0-1 0 0 0,0 0 1 0 0,0 1-1 0 0,1-1 0 0 0,-1 0 0 0 0,1 1 1 0 0,0-1-1 0 0,0 0 0 0 0,0 0 0 0 0,0 0 1 0 0,1 2-20 0 0,-1-4 82 0 0,-1-1-2 0 0,0 0 0 0 0,0 0 3 0 0,3-28 106 0 0,10-20-292 0 0,-7 27-66 0 0,7-14-125 0 0,-12 33 273 0 0,0 0 0 0 0,0 0 1 0 0,0 0-1 0 0,1 0 0 0 0,-1 0 1 0 0,1 0-1 0 0,-1 0 0 0 0,1 1 1 0 0,0-1-1 0 0,-1 0 0 0 0,1 1 1 0 0,0 0-1 0 0,0-1 0 0 0,1 1 21 0 0,-2 0-2 0 0,-1 1 0 0 0,1 0 0 0 0,-1 0 0 0 0,1-1 0 0 0,-1 1 0 0 0,1 0 1 0 0,-1 0-1 0 0,1 0 0 0 0,0 0 0 0 0,-1 0 0 0 0,1-1 0 0 0,0 1 0 0 0,-1 0 0 0 0,1 0 0 0 0,-1 1 0 0 0,1-1 0 0 0,0 0 0 0 0,-1 0 0 0 0,1 0 0 0 0,-1 0 0 0 0,1 0 0 0 0,-1 1 0 0 0,1-1 0 0 0,0 0 0 0 0,-1 1 0 0 0,1-1 0 0 0,-1 0 0 0 0,1 1 0 0 0,-1-1 0 0 0,1 1 2 0 0,0 0-5 0 0,2 0 6 0 0,0 1-1 0 0,0 0 0 0 0,0 0 0 0 0,0 0 1 0 0,0 1-1 0 0,0-1 0 0 0,-1 1 1 0 0,0-1-1 0 0,1 1 0 0 0,-1 0 1 0 0,0 0-1 0 0,0 0 0 0 0,0 0 0 0 0,-1 0 1 0 0,1 0-1 0 0,0 3 0 0 0,7 12 86 0 0,57 95 538 0 0,-64-110-617 0 0,0 0 1 0 0,1 0-1 0 0,-1 0 0 0 0,1 0 1 0 0,0 0-1 0 0,0-1 0 0 0,0 1 1 0 0,0-1-1 0 0,0 0 0 0 0,1 0 1 0 0,-1 0-1 0 0,3 1-7 0 0,-5-3-2 0 0,-1 1 0 0 0,1-1 0 0 0,0 0 1 0 0,-1 1-1 0 0,1-1 0 0 0,-1 0 0 0 0,1 0 0 0 0,-1 0 0 0 0,1 1 1 0 0,0-1-1 0 0,-1 0 0 0 0,1 0 0 0 0,0 0 0 0 0,-1 0 0 0 0,1 0 1 0 0,-1 0-1 0 0,1 0 0 0 0,0 0 0 0 0,-1 0 0 0 0,1 0 1 0 0,0 0-1 0 0,-1-1 0 0 0,1 1 0 0 0,-1 0 0 0 0,1-1 2 0 0,1 0-31 0 0,1 1-80 0 0,0-1 1 0 0,0 1-1 0 0,0-1 1 0 0,0 0 0 0 0,-1 0-1 0 0,1 0 1 0 0,0-1 0 0 0,-1 1-1 0 0,1-1 1 0 0,-1 1-1 0 0,1-1 1 0 0,-1 0 0 0 0,0 0-1 0 0,0 0 1 0 0,0 0-1 0 0,0 0 1 0 0,0 0 0 0 0,0-1-1 0 0,-1 1 1 0 0,2-2 110 0 0,2-6-638 0 0,0 0 0 0 0,-1-1 1 0 0,0 0-1 0 0,2-8 638 0 0,3-9-999 0 0,1-7 7 0 0,-10 34 896 0 0,0 1 170 0 0,0 0 76 0 0,0 0 12 0 0,0 0 39 0 0,0 0 147 0 0,0 0 61 0 0,1 2 9 0 0,1 0-300 0 0,1 4 116 0 0,0 0 0 0 0,0 0 0 0 0,0 0 0 0 0,1 5-234 0 0,-2-8 66 0 0,-1 1 0 0 0,1-1 0 0 0,0 0-1 0 0,-1 0 1 0 0,1 0 0 0 0,3 2-66 0 0,-3-2 67 0 0,0 1-1 0 0,1-1 1 0 0,-1 0 0 0 0,0 1-1 0 0,1 2-66 0 0,-1 1 117 0 0,1 0 0 0 0,1 0 0 0 0,-1-1 0 0 0,1 1 0 0 0,1-1-1 0 0,-1 0 1 0 0,3 3-117 0 0,-4-7 68 0 0,-1 1 0 0 0,0-1-1 0 0,1 0 1 0 0,-1 1 0 0 0,1-1-1 0 0,-1 0 1 0 0,1-1-1 0 0,0 1 1 0 0,0 0 0 0 0,0-1-1 0 0,0 0 1 0 0,0 0 0 0 0,0 0-1 0 0,1 0 1 0 0,-1 0 0 0 0,0 0-1 0 0,4-1-67 0 0,-7 0 5 0 0,1 0-1 0 0,0 0 1 0 0,-1 0-1 0 0,1 0 1 0 0,-1 0 0 0 0,1 0-1 0 0,0 0 1 0 0,-1 0-1 0 0,1-1 1 0 0,-1 1-1 0 0,1 0 1 0 0,0 0-1 0 0,-1-1 1 0 0,1 1-1 0 0,-1 0 1 0 0,1-1 0 0 0,-1 1-1 0 0,1-1 1 0 0,-1 1-1 0 0,1-1 1 0 0,-1 1-1 0 0,0 0 1 0 0,1-1-1 0 0,-1 0 1 0 0,0 1-1 0 0,1-1 1 0 0,-1 0-5 0 0,1-1 15 0 0,-1 1 0 0 0,1-1 1 0 0,-1 0-1 0 0,0 0 0 0 0,1 0 1 0 0,-1 0-1 0 0,0 0 0 0 0,0 0 0 0 0,0 0 1 0 0,-1 0-16 0 0,0-7 81 0 0,-1 1 0 0 0,0-1 0 0 0,0 1 0 0 0,-2-3-81 0 0,-32-82-5 0 0,11 51-78 0 0,24 38 70 0 0,1 3-52 0 0,5 1 47 0 0,-1 1-1 0 0,1 0 1 0 0,-1 1 0 0 0,0-1 0 0 0,0 1 0 0 0,1-1 0 0 0,-1 1 0 0 0,1 2 18 0 0,14 4 10 0 0,23 5 47 0 0,9 3 3 0 0,-49-15-60 0 0,0 0 0 0 0,0-1 0 0 0,0 1 0 0 0,0-1 0 0 0,0 1 0 0 0,0-1 0 0 0,0 0 0 0 0,-1 0 0 0 0,1 0 0 0 0,0 0 0 0 0,0 0 0 0 0,0 0 0 0 0,0 0 0 0 0,0-1 0 0 0,1 0 0 0 0,13-1 0 0 0,-13 2 7 0 0,1-1 0 0 0,-1 0 0 0 0,0 0 1 0 0,1-1-1 0 0,-1 1 0 0 0,0-1 0 0 0,0 1 0 0 0,0-1 0 0 0,0 0 0 0 0,0 0 0 0 0,-1-1 0 0 0,1 1 0 0 0,-1 0 0 0 0,1-1 0 0 0,-1 0 0 0 0,0 1 1 0 0,0-1-1 0 0,2-2-7 0 0,-2 2 0 0 0,2-1 0 0 0,6-8 0 0 0,-9 12 0 0 0,-1 0 0 0 0,0 0 0 0 0,0-1 0 0 0,1 1 0 0 0,-1 0 0 0 0,0 0 0 0 0,1 0 0 0 0,-1-1 0 0 0,0 1 0 0 0,0 0 0 0 0,1 0 0 0 0,-1 0 0 0 0,0 0 0 0 0,1 0 0 0 0,-1 0 0 0 0,0 0 0 0 0,1 0 0 0 0,-1 0 0 0 0,0 0 0 0 0,1 0 0 0 0,-1 0 0 0 0,0 0 0 0 0,1 0 0 0 0,-1 0 0 0 0,0 0 0 0 0,1 0 0 0 0,-1 0 0 0 0,0 0 0 0 0,1 0 0 0 0,-1 0 0 0 0,0 1 0 0 0,1-1 0 0 0,-1 0 0 0 0,0 0 0 0 0,1 0 0 0 0,-1 1 0 0 0,0-1 0 0 0,0 0 0 0 0,1 0 0 0 0,-1 0 0 0 0,1 1 0 0 0,-1-1 0 0 0,1 0 0 0 0,-1 0 0 0 0,0 0 0 0 0,1 0 0 0 0,-1 1 0 0 0,1-1 0 0 0,-1 0 0 0 0,1 1 0 0 0,-1-1 0 0 0,0 0 0 0 0,1 0 0 0 0,-1 1 0 0 0,1-1 0 0 0,-1 1 0 0 0,0-1 0 0 0,0 0 0 0 0,1 1 0 0 0,-1-1 0 0 0,0 1 0 0 0,0-1 0 0 0,1 1 0 0 0,-1-1 0 0 0,0 1 0 0 0,0-1 0 0 0,0 1 0 0 0,0-1 0 0 0,0 1 0 0 0,0-1 0 0 0,0 1 0 0 0,0-1 0 0 0,0 1 0 0 0,0 0 0 0 0,22 64-80 0 0,-10-39 210 0 0,-2-9-38 0 0,-9-15-73 0 0,0 1 0 0 0,0-1 0 0 0,0 0 1 0 0,0 0-1 0 0,1 0 0 0 0,-1 0 1 0 0,1 0-1 0 0,0 0 0 0 0,-1-1 1 0 0,1 1-1 0 0,0 0 0 0 0,0-1 1 0 0,0 1-1 0 0,0-1 0 0 0,0 0 0 0 0,0 0 1 0 0,1 0-1 0 0,-1 0 0 0 0,0 0 1 0 0,1 0-1 0 0,-1 0 0 0 0,1-1-19 0 0,0 1 28 0 0,1-1-1 0 0,0 0 1 0 0,-1 0 0 0 0,1 0-1 0 0,-1 0 1 0 0,1 0-1 0 0,-1-1 1 0 0,1 1-1 0 0,-1-1 1 0 0,1 0 0 0 0,-1 0-1 0 0,1-1 1 0 0,-1 1-1 0 0,1-1-27 0 0,0-2 32 0 0,0 0 0 0 0,0 0 0 0 0,-1 0 0 0 0,1-1 0 0 0,-1 1 0 0 0,1-4-32 0 0,1-4-12 0 0,-4 11 5 0 0,-1-1 0 0 0,1 0 0 0 0,0 1 1 0 0,-1-1-1 0 0,1 0 0 0 0,0 1 0 0 0,0-1 1 0 0,0 1-1 0 0,0-1 7 0 0,10-14-106 0 0,-7 10 48 0 0,0 0 0 0 0,0 0 0 0 0,0 0 0 0 0,5-3 58 0 0,-8 8-5 0 0,-1 0 0 0 0,1 0 0 0 0,0 1 0 0 0,0-1 0 0 0,0 0 0 0 0,0 1 0 0 0,-1-1 0 0 0,1 1 0 0 0,0-1 0 0 0,0 1 0 0 0,0-1-1 0 0,0 1 1 0 0,0 0 0 0 0,1-1 0 0 0,-1 1 0 0 0,0 0 0 0 0,0 0 0 0 0,0 0 0 0 0,0 0 0 0 0,0 0 0 0 0,0 0 0 0 0,0 0 0 0 0,0 0 0 0 0,0 0 0 0 0,0 0 0 0 0,0 1 0 0 0,1-1-1 0 0,-1 0 1 0 0,0 1 0 0 0,0-1 0 0 0,0 1 5 0 0,3 2-25 0 0,0 0 0 0 0,0 0 0 0 0,-1 1 0 0 0,1 0 0 0 0,-1 0 0 0 0,0 0-1 0 0,0 0 1 0 0,-1 0 0 0 0,1 1 25 0 0,14 18 46 0 0,-9-16 1 0 0,-1 1 0 0 0,1-1 0 0 0,0-1 0 0 0,0 0 0 0 0,1 0 0 0 0,0-1 0 0 0,0 0 0 0 0,0 0 0 0 0,0-1 0 0 0,1 0 0 0 0,0-1 0 0 0,0 0 0 0 0,0 0-1 0 0,0-1 1 0 0,0-1 0 0 0,1 1 0 0 0,-1-2 0 0 0,0 1 0 0 0,3-2-47 0 0,-4 0-44 0 0,-1 0 0 0 0,0 0-1 0 0,0-1 1 0 0,0 0 0 0 0,0-1 0 0 0,0 0-1 0 0,0 0 1 0 0,-1 0 0 0 0,1-1 0 0 0,-1-1-1 0 0,0 1 1 0 0,0-1 0 0 0,0 0 0 0 0,-1 0-1 0 0,0-1 1 0 0,0 0 0 0 0,0 0 0 0 0,-1-1-1 0 0,0 1 1 0 0,0-1 0 0 0,-1 0 0 0 0,1-1-1 0 0,-2 1 1 0 0,1-1 0 0 0,-1 1 0 0 0,0-1 0 0 0,-1 0-1 0 0,1 0 1 0 0,-2-1 0 0 0,1 1 0 0 0,-1 0-1 0 0,0-1 45 0 0,4-48-636 0 0,0 3-76 0 0,-1-20 712 0 0,-4 61-4 0 0,1-1 0 0 0,1 0 0 0 0,2-11 4 0 0,-4 25 5 0 0,0 0 0 0 0,0 0 0 0 0,0-1-1 0 0,0 1 1 0 0,0 0 0 0 0,0 0 0 0 0,0-1-1 0 0,0 1 1 0 0,0 0 0 0 0,0 0 0 0 0,0-1-1 0 0,0 1 1 0 0,1 0 0 0 0,-1 0-1 0 0,0-1 1 0 0,0 1 0 0 0,0 0 0 0 0,0 0-1 0 0,0 0 1 0 0,0-1 0 0 0,0 1 0 0 0,1 0-1 0 0,-1 0 1 0 0,0 0 0 0 0,0 0 0 0 0,0-1-1 0 0,0 1 1 0 0,1 0 0 0 0,-1 0 0 0 0,0 0-1 0 0,0 0 1 0 0,0 0 0 0 0,1 0 0 0 0,-1 0-1 0 0,0-1 1 0 0,0 1 0 0 0,1 0-5 0 0,3 9 391 0 0,1 17 224 0 0,18 239 782 0 0,-20-176-824 0 0,-2-77-586 0 0,-1-8 1 0 0,0-1-1 0 0,0 0 1 0 0,1 1 0 0 0,-1-1 0 0 0,1 0-1 0 0,0 0 1 0 0,0 0 0 0 0,0 1 0 0 0,0-1 0 0 0,0 0-1 0 0,1 0 1 0 0,0 1 12 0 0,0-3-94 0 0,-1 1-1 0 0,0-1 1 0 0,0 1 0 0 0,1-1-1 0 0,-1 0 1 0 0,1 1-1 0 0,0-1 1 0 0,-1 0 0 0 0,1 0-1 0 0,0 0 1 0 0,-1-1-1 0 0,1 1 1 0 0,0 0 0 0 0,0 0-1 0 0,0-1 1 0 0,0 0-1 0 0,0 1 1 0 0,0-1 0 0 0,-1 0-1 0 0,1 0 1 0 0,0 0 0 0 0,0 0-1 0 0,0 0 1 0 0,0 0-1 0 0,0 0 1 0 0,0-1 0 0 0,2 0 94 0 0,4-2-1294 0 0,1 0 1 0 0,0-1 0 0 0,-1 0 0 0 0,1 0-1 0 0,2-3 1294 0 0,4-1-1770 0 0,3-2-188 0 0</inkml:trace>
  <inkml:trace contextRef="#ctx0" brushRef="#br0" timeOffset="18278.939">5460 1566 14712 0 0,'10'-8'380'0'0,"-8"6"-242"0"0,0 1-1 0 0,0-1 0 0 0,0 1 1 0 0,0-1-1 0 0,0 0 1 0 0,0 0-1 0 0,-1 0 0 0 0,1 0 1 0 0,-1 0-1 0 0,1-1-137 0 0,-1 2 801 0 0,-1 1 257 0 0,-1 3-743 0 0,1 0 0 0 0,-1 0 1 0 0,0 0-1 0 0,0 0 0 0 0,0-1 0 0 0,0 1 1 0 0,0 0-1 0 0,0 0 0 0 0,-1-1 0 0 0,0 1 1 0 0,1-1-1 0 0,-1 0 0 0 0,-1 2-315 0 0,-11 16 632 0 0,4 0-329 0 0,4-11-143 0 0,2 1 0 0 0,-1-1 0 0 0,-1 6-160 0 0,-4 15 128 0 0,3-13 39 0 0,1 0-1 0 0,1 1 1 0 0,1 1-167 0 0,3-15 21 0 0,0 1 1 0 0,1-1-1 0 0,-1 1 1 0 0,1-1-1 0 0,0 1 1 0 0,1 0 0 0 0,-1-1-1 0 0,1 1 1 0 0,0-1-1 0 0,0 1 1 0 0,0-1-1 0 0,0 0 1 0 0,1 1-1 0 0,0 1-21 0 0,0-4 9 0 0,-1 0-1 0 0,0 0 1 0 0,0 0-1 0 0,1 0 0 0 0,-1 0 1 0 0,1 0-1 0 0,0 0 1 0 0,-1 0-1 0 0,1-1 0 0 0,0 1 1 0 0,0-1-1 0 0,0 1 1 0 0,0-1-1 0 0,1 0 1 0 0,-1 0-1 0 0,0 0 0 0 0,0 0 1 0 0,2 0-9 0 0,-1 0 26 0 0,0-1-1 0 0,0 1 1 0 0,1-1 0 0 0,-1 0 0 0 0,0 0-1 0 0,0 0 1 0 0,0-1 0 0 0,1 1 0 0 0,-1-1 0 0 0,0 0-1 0 0,0 0 1 0 0,0 0 0 0 0,0 0-26 0 0,5-2 50 0 0,-1-1 0 0 0,1 0 1 0 0,-1-1-1 0 0,0 1 0 0 0,0-1 1 0 0,-1-1-1 0 0,1 1 0 0 0,-1-1 0 0 0,0 0 1 0 0,1-3-51 0 0,4-6 35 0 0,0 0 1 0 0,-1 0 0 0 0,-1-1 0 0 0,0 0 0 0 0,-2 0-1 0 0,0-1 1 0 0,4-15-36 0 0,1-5-240 0 0,-2 0 0 0 0,-2-1 0 0 0,-1 0 0 0 0,0-19 240 0 0,-1 17-173 0 0,-4 30 103 0 0,0-1 0 0 0,-1 0-1 0 0,0-3 71 0 0,0 1-62 0 0,0 1 1 0 0,0 0-1 0 0,3-7 62 0 0,2-20-79 0 0,3-1 143 0 0,-7 34-48 0 0,-2 5 64 0 0,0 1 15 0 0,0 0-4 0 0,0 0-2 0 0,0 0-20 0 0,0 0-5 0 0,0 0 0 0 0,0 0 0 0 0,0 2-59 0 0,0 0 0 0 0,0 0 0 0 0,-1 0 0 0 0,1 0 0 0 0,1 0 0 0 0,-1-1 0 0 0,0 1 0 0 0,0 0 0 0 0,1 0 0 0 0,-1 0 0 0 0,1 0-5 0 0,1 11 9 0 0,-3 7 244 0 0,-1 0 0 0 0,-3 14-253 0 0,-3 20 374 0 0,0 39-232 0 0,0-4-29 0 0,3 22-113 0 0,6-93 13 0 0,1-1 1 0 0,0 1 0 0 0,2-1-1 0 0,0 1 1 0 0,1-1-1 0 0,2 3-13 0 0,-4-12-362 0 0,0-1-1 0 0,0 0 0 0 0,1 0 1 0 0,0 0-1 0 0,3 5 363 0 0,-5-10-353 0 0,0 0 0 0 0,-1 1 0 0 0,1-1 1 0 0,0 0-1 0 0,0 0 0 0 0,0 0 0 0 0,1 0 0 0 0,-1 0 0 0 0,0-1 0 0 0,1 1 0 0 0,-1-1 0 0 0,1 1 0 0 0,-1-1 0 0 0,1 0 0 0 0,0 0 0 0 0,2 0 353 0 0,4 0-8123 0 0</inkml:trace>
  <inkml:trace contextRef="#ctx0" brushRef="#br0" timeOffset="19311.168">6626 1161 7368 0 0,'0'0'568'0'0,"12"4"4117"0"0,-8-1-4168 0 0,-1 0-1 0 0,0 0 1 0 0,0 1 0 0 0,0-1-1 0 0,0 0 1 0 0,0 1 0 0 0,-1 0-1 0 0,0 0 1 0 0,0 0 0 0 0,0 0 0 0 0,0 0-1 0 0,1 3-516 0 0,1 8 117 0 0,1 1 1 0 0,1 14-118 0 0,-2-9 1255 0 0,3 13-615 0 0,-2-1 0 0 0,-1 0 0 0 0,-1 1 0 0 0,-2 0 0 0 0,-1 0 0 0 0,-2-1 0 0 0,-4 24-640 0 0,5-53 38 0 0,0 0 0 0 0,-1 0-1 0 0,1 1 1 0 0,-1-1 0 0 0,0 0-1 0 0,0 0 1 0 0,0-1 0 0 0,0 1-1 0 0,-1 0-37 0 0,2-2 15 0 0,0-1 0 0 0,-1 1 1 0 0,1 0-1 0 0,0-1 0 0 0,-1 0 0 0 0,1 1 0 0 0,-1-1 0 0 0,0 0 0 0 0,1 0 0 0 0,-1 0 0 0 0,0 0 0 0 0,1 0 0 0 0,-1 0 0 0 0,0 0 0 0 0,0-1 0 0 0,0 1 0 0 0,0-1 0 0 0,0 1 0 0 0,0-1 0 0 0,0 0-15 0 0,1 0 13 0 0,1 0 0 0 0,-1 0-1 0 0,1 0 1 0 0,-1 0 0 0 0,0 0-1 0 0,1 0 1 0 0,-1 0 0 0 0,1 0-1 0 0,-1-1 1 0 0,1 1 0 0 0,-1 0-1 0 0,1 0 1 0 0,-1-1 0 0 0,1 1-1 0 0,0 0 1 0 0,-1-1 0 0 0,1 1-1 0 0,-1 0 1 0 0,1-1 0 0 0,-1 1-1 0 0,1-1 1 0 0,0 1 0 0 0,0 0-1 0 0,-1-1 1 0 0,1 1 0 0 0,0-1-1 0 0,-1 1 1 0 0,1-1 0 0 0,0 1-1 0 0,0-1 1 0 0,0 1 0 0 0,0-1-1 0 0,0 0 1 0 0,0 1 0 0 0,-1-1-1 0 0,1 1 1 0 0,0-1 0 0 0,0 1-1 0 0,1-1 1 0 0,-1 1 0 0 0,0-1-1 0 0,0 1 1 0 0,0-1 0 0 0,0 0-1 0 0,0 1 1 0 0,1-1 0 0 0,-1 1-1 0 0,0-1 1 0 0,0 1-13 0 0,13-30-310 0 0,-11 26 294 0 0,3-4-18 0 0,0 1 1 0 0,0-1 0 0 0,0 1-1 0 0,1 0 1 0 0,1 0-1 0 0,-1 1 1 0 0,1-1 0 0 0,0 2-1 0 0,0-1 1 0 0,1 1-1 0 0,0 0 1 0 0,-1 0 0 0 0,2 1-1 0 0,-1 0 1 0 0,0 1-1 0 0,1 0 1 0 0,0 0 0 0 0,6-1 33 0 0,-12 4-15 0 0,1 0 1 0 0,-1 0 0 0 0,1 0 0 0 0,-1 0-1 0 0,0 0 1 0 0,1 1 0 0 0,-1 0 0 0 0,0 0 0 0 0,1 0-1 0 0,-1 0 1 0 0,0 0 0 0 0,0 0 0 0 0,0 1-1 0 0,0 0 1 0 0,0-1 0 0 0,0 1 0 0 0,-1 0 0 0 0,1 1-1 0 0,-1-1 1 0 0,1 0 0 0 0,0 2 14 0 0,2 2 14 0 0,0 0 0 0 0,-1 0 0 0 0,0 0 0 0 0,0 1 1 0 0,0 0-1 0 0,-1-1 0 0 0,0 1 0 0 0,-1 0 0 0 0,1 0 0 0 0,-1 3-14 0 0,-1-4 54 0 0,0 1 0 0 0,-1 0 0 0 0,1 0 0 0 0,-1-1-1 0 0,-1 1 1 0 0,1 0 0 0 0,-1-1 0 0 0,-1 1 0 0 0,1 0-1 0 0,-1-1 1 0 0,-1 2-54 0 0,2-3 40 0 0,-1 0-1 0 0,0-1 1 0 0,-1 1-1 0 0,1-1 1 0 0,-1 0-1 0 0,0 0 0 0 0,0 0 1 0 0,0 0-1 0 0,0 0 1 0 0,-1-1-1 0 0,1 0 1 0 0,-1 1-1 0 0,0-1 1 0 0,0 0-1 0 0,-3 1-39 0 0,-2 1 22 0 0,-1 0-1 0 0,-1-1 0 0 0,1 0 1 0 0,0 0-1 0 0,-1-1 0 0 0,-3 0-21 0 0,9-2 10 0 0,-1 0 0 0 0,0-1 0 0 0,1 0 0 0 0,-1 0-1 0 0,0 0 1 0 0,1-1 0 0 0,-1 1 0 0 0,1-1 0 0 0,-1-1 0 0 0,1 1 0 0 0,-1-1-1 0 0,1 0 1 0 0,-1 0-10 0 0,6 2 1 0 0,-1-1 0 0 0,1 1 0 0 0,0 0-1 0 0,-1 0 1 0 0,1 0 0 0 0,0 0 0 0 0,-1-1-1 0 0,1 1 1 0 0,0 0 0 0 0,0 0 0 0 0,-1-1 0 0 0,1 1-1 0 0,0 0 1 0 0,0-1 0 0 0,-1 1 0 0 0,1 0 0 0 0,0-1-1 0 0,0 1 1 0 0,0 0 0 0 0,-1-1 0 0 0,1 1 0 0 0,0 0-1 0 0,0-1 1 0 0,0 1 0 0 0,0 0 0 0 0,0-1-1 0 0,0 1 1 0 0,0-1 0 0 0,0 1 0 0 0,0 0 0 0 0,0-1-1 0 0,0 1 1 0 0,0 0 0 0 0,0-1 0 0 0,0 1 0 0 0,0-1-1 0 0,0 1 1 0 0,1 0 0 0 0,-1-1 0 0 0,0 1-1 0 0,0 0 1 0 0,8-11 37 0 0,-7 11-37 0 0,1-3-9 0 0,1 1-1 0 0,-1 0 0 0 0,1 0 1 0 0,0 0-1 0 0,0 0 1 0 0,0 1-1 0 0,0-1 0 0 0,0 1 1 0 0,1 0-1 0 0,-1 0 1 0 0,0 0-1 0 0,3 0 9 0 0,44-5-157 0 0,-29 4 129 0 0,2 1-105 0 0,0 0-1 0 0,16 3 134 0 0,-11-1-109 0 0,19-1 109 0 0,-37-1 56 0 0,14 0 20 0 0,-1 0 0 0 0,0-2-1 0 0,0-1 1 0 0,18-6-76 0 0,-35 8-9 0 0,1 0 0 0 0,-1-1 0 0 0,0 0 0 0 0,0 1 0 0 0,-1-2 0 0 0,1 1 0 0 0,-1-1 0 0 0,1 0-1 0 0,-1 0 1 0 0,0 0 0 0 0,-1-1 0 0 0,1 0 0 0 0,-1 0 0 0 0,0 0 0 0 0,0 0 0 0 0,-1-1 0 0 0,1 0 0 0 0,-1 1 0 0 0,1-4 9 0 0,-3 5-48 0 0,0 1 0 0 0,0-1 0 0 0,0 1 0 0 0,0-1 0 0 0,-1 1 0 0 0,0-1 0 0 0,0 1 0 0 0,0-1 0 0 0,0 0 0 0 0,0 1 0 0 0,-1-1 0 0 0,1 1 0 0 0,-1-1 48 0 0,0 2-10 0 0,1-1 0 0 0,-1 1 0 0 0,0-1 0 0 0,0 1 0 0 0,0 0 0 0 0,0 0 0 0 0,0-1 0 0 0,0 1 0 0 0,-1 0 0 0 0,1 0 1 0 0,-1 0-1 0 0,0 0 0 0 0,1 1 0 0 0,-1-1 0 0 0,0 0 0 0 0,0 1 0 0 0,0-1 0 0 0,-2 0 10 0 0,3 2 0 0 0,0-1 0 0 0,0 1 0 0 0,-1-1 0 0 0,1 1 0 0 0,0 0 0 0 0,0 0 0 0 0,-1 0 0 0 0,1 0 0 0 0,0 0 0 0 0,-1 0 0 0 0,1 0 0 0 0,0 0 0 0 0,-1 1 0 0 0,1-1 0 0 0,0 0 0 0 0,0 1 0 0 0,-1-1 0 0 0,1 1 0 0 0,0 0 0 0 0,0-1 0 0 0,0 1 0 0 0,0 0 0 0 0,0-1 0 0 0,0 1 0 0 0,0 0 0 0 0,0 0-1 0 0,0 0 1 0 0,0 0 0 0 0,0 0 0 0 0,1 0 0 0 0,-1 0 0 0 0,0 1 0 0 0,-3 3 12 0 0,1 1-1 0 0,-1-1 1 0 0,1 1-1 0 0,0 0 0 0 0,-1 5-11 0 0,2-5 9 0 0,1 0 0 0 0,0 0-1 0 0,0 0 1 0 0,1 0 0 0 0,-1 0-1 0 0,1 0 1 0 0,1 0 0 0 0,-1 0-1 0 0,1 0 1 0 0,0 0 0 0 0,0 0-1 0 0,1 0 1 0 0,0-1 0 0 0,0 1-1 0 0,0 0 1 0 0,2 2-9 0 0,-1-1 51 0 0,1 0-1 0 0,0 0 0 0 0,0 0 1 0 0,1 0-1 0 0,0-1 1 0 0,0 0-1 0 0,1 0 1 0 0,-1 0-1 0 0,1-1 0 0 0,0 0 1 0 0,1 0-1 0 0,1 1-50 0 0,8 3 63 0 0,0-1 0 0 0,0-1 0 0 0,1-1 0 0 0,0 0 0 0 0,15 3-63 0 0,6-2-882 0 0,0 0 0 0 0,8-2 882 0 0,-18-2-1839 0 0</inkml:trace>
  <inkml:trace contextRef="#ctx0" brushRef="#br0" timeOffset="20323.933">8298 1292 17791 0 0,'0'0'819'0'0,"-12"-5"298"0"0,8 5-1132 0 0,0 0 0 0 0,0 0 0 0 0,1 1 0 0 0,-1-1 0 0 0,0 1 0 0 0,0-1 0 0 0,1 1 0 0 0,-1 0 0 0 0,0 1 0 0 0,1-1 0 0 0,-1 0 0 0 0,1 1 0 0 0,-2 1 15 0 0,-3 1 217 0 0,0 1 0 0 0,0 1 0 0 0,0-1 1 0 0,-5 6-218 0 0,-8 9 821 0 0,1 1 0 0 0,-9 12-821 0 0,21-22 182 0 0,0 0 0 0 0,0 0 0 0 0,2 0 0 0 0,-1 1 0 0 0,1 0 0 0 0,-2 7-182 0 0,0 4 352 0 0,4-13-263 0 0,0 1 0 0 0,0-1 0 0 0,1 1 1 0 0,1 0-1 0 0,0 0 0 0 0,0 0 0 0 0,0 8-89 0 0,2-18 5 0 0,0 4 48 0 0,0 1 0 0 0,1-1 1 0 0,-1 1-1 0 0,2 4-53 0 0,-1-8 13 0 0,-1-1 1 0 0,1 1-1 0 0,-1-1 1 0 0,1 1-1 0 0,0-1 0 0 0,-1 1 1 0 0,1-1-1 0 0,0 0 0 0 0,0 1 1 0 0,0-1-1 0 0,0 0 1 0 0,0 0-1 0 0,0 0 0 0 0,1 0 1 0 0,-1 0-1 0 0,0 0 1 0 0,1 0-1 0 0,-1 0 0 0 0,1 0-13 0 0,9 5 25 0 0,-9-4-23 0 0,0-1 0 0 0,0 0 1 0 0,0 0-1 0 0,0 0 0 0 0,1 0 1 0 0,-1 0-1 0 0,0 0 0 0 0,1-1 1 0 0,-1 1-1 0 0,0-1 0 0 0,1 1 1 0 0,-1-1-1 0 0,1 0 0 0 0,-1 0 1 0 0,1 0-1 0 0,-1 0 0 0 0,1-1-2 0 0,6 0-22 0 0,1-1-1 0 0,-1 0 0 0 0,1 0 1 0 0,-1-1-1 0 0,0-1 0 0 0,2 0 23 0 0,4-4-121 0 0,-1 1-1 0 0,0-2 0 0 0,0 0 1 0 0,-1 0-1 0 0,10-10 122 0 0,-22 18-77 0 0,-1 1 8 0 0,-9 13-102 0 0,1-2 91 0 0,0-1-1 0 0,1 1 1 0 0,1 1 0 0 0,-1-1 0 0 0,-2 10 80 0 0,4-10-12 0 0,3-8 34 0 0,0 1 0 0 0,0 0 1 0 0,1 0-1 0 0,-1 0 0 0 0,1 0 1 0 0,0 0-1 0 0,0 1 0 0 0,0-1 1 0 0,1 0-1 0 0,-1 0 1 0 0,1 1-1 0 0,0-1 0 0 0,1 3-22 0 0,0-2-1 0 0,-1-4 9 0 0,0-1-1 0 0,0 1 1 0 0,0 0 0 0 0,0 0-1 0 0,0-1 1 0 0,0 1 0 0 0,1 0-1 0 0,-1-1 1 0 0,0 1-1 0 0,0 0 1 0 0,1-1 0 0 0,-1 1-1 0 0,1 0 1 0 0,-1-1 0 0 0,0 1-1 0 0,1-1 1 0 0,-1 1-1 0 0,1-1 1 0 0,-1 1 0 0 0,1-1-1 0 0,0 1 1 0 0,0 0-8 0 0,0-1 161 0 0,17 0 139 0 0,-15-2-300 0 0,1 1 0 0 0,-1 0 0 0 0,1 0-1 0 0,-1-1 1 0 0,1 0 0 0 0,-1 0-1 0 0,0 0 1 0 0,0 0 0 0 0,0 0 0 0 0,0-1-1 0 0,0 1 1 0 0,-1-1 0 0 0,1 0 0 0 0,-1 0-1 0 0,0 0 1 0 0,1 0 0 0 0,-1 0 0 0 0,-1 0-1 0 0,1-1 1 0 0,0 1 0 0 0,-1-1 0 0 0,0 1-1 0 0,0-1 1 0 0,0 1 0 0 0,0-1 0 0 0,0 0 0 0 0,0 0 29 0 0,0 1 0 0 0,0-1-1 0 0,0 0 1 0 0,0 1 0 0 0,1 0 0 0 0,0-1 0 0 0,0 0-29 0 0,8-20 24 0 0,1-14-202 0 0,-9 30 131 0 0,-2 7 47 0 0,1 0 0 0 0,-1 0 1 0 0,0 0-1 0 0,1 0 0 0 0,-1 0 0 0 0,0 0 0 0 0,0 0 1 0 0,0 0-1 0 0,0 0 0 0 0,0 0 0 0 0,0 0 1 0 0,0 0-1 0 0,-1 0 0 0 0,1 0 0 0 0,0 0 0 0 0,-1 0 1 0 0,1 0-1 0 0,-1-1 0 0 0,-2-3 22 0 0,3 3-25 0 0,-1 1 1 0 0,0-1-1 0 0,0 1 1 0 0,0-1 0 0 0,0 1-1 0 0,0-1 1 0 0,0 1 0 0 0,-1-1-1 0 0,1 1 1 0 0,0 0-1 0 0,-1 0 1 0 0,1 0 0 0 0,-1 0-1 0 0,1 0 1 0 0,-1 0 0 0 0,1 0-1 0 0,-1 0 1 0 0,0 1-1 0 0,0-1 1 0 0,1 1 0 0 0,-1-1-1 0 0,0 1 3 0 0,-1 0-44 0 0,3 0 31 0 0,-1-1 1 0 0,1 1-1 0 0,-1 0 0 0 0,1 0 1 0 0,-1 0-1 0 0,1 0 1 0 0,-1-1-1 0 0,1 1 0 0 0,-1 0 1 0 0,1 0-1 0 0,-1-1 1 0 0,1 1-1 0 0,-1 0 0 0 0,1-1 1 0 0,0 1-1 0 0,-1 0 1 0 0,1-1-1 0 0,0 1 0 0 0,-1-1 13 0 0,1 1 63 0 0,-3-1 10 0 0,-9 4 126 0 0,11-3-294 0 0,1 0-50 0 0,0 0-14 0 0,0 0 6 0 0,0 0 28 0 0,0 0 11 0 0,-3 6-2412 0 0,3-6 1252 0 0</inkml:trace>
  <inkml:trace contextRef="#ctx0" brushRef="#br0" timeOffset="20903.279">8483 1506 11544 0 0,'0'0'529'0'0,"0"0"-12"0"0,11 11 62 0 0,-8-6-386 0 0,-1-2 169 0 0,0-1 0 0 0,0 1-1 0 0,0 0 1 0 0,0 1 0 0 0,0-1 0 0 0,-1 0-1 0 0,0 0 1 0 0,0 1 0 0 0,0-1 0 0 0,0 1-1 0 0,0-1 1 0 0,0 1 0 0 0,-1 2-362 0 0,5 24 1718 0 0,0 0-1303 0 0,-3-2 196 0 0,-2-20-318 0 0,1 0 0 0 0,-1 0 1 0 0,-1 0-1 0 0,1 0 0 0 0,-1 0 1 0 0,0 0-1 0 0,-2 3-293 0 0,1 8 533 0 0,2-17-464 0 0,0 0 1 0 0,-1 1-1 0 0,1-1 1 0 0,0 0 0 0 0,-1 0-1 0 0,1 1 1 0 0,-1-1-1 0 0,0 2-69 0 0,0-3 148 0 0,1-1-52 0 0,0 0-28 0 0,0 0-4 0 0,0 0 0 0 0,-6-6 11 0 0,5 4-69 0 0,0 0 0 0 0,0 1 0 0 0,1-1 1 0 0,-1 0-1 0 0,0 1 0 0 0,1-1 0 0 0,-1 0 0 0 0,1 0 1 0 0,-1-1-7 0 0,-4-12-17 0 0,5 13-25 0 0,-1 1 1 0 0,0-1 0 0 0,1 0 0 0 0,0 1 0 0 0,-1-1 0 0 0,1 0 0 0 0,0 1 0 0 0,0-1-1 0 0,0 0 1 0 0,0 0 0 0 0,0 1 0 0 0,0-1 0 0 0,1 0 0 0 0,-1 0 0 0 0,0 1 0 0 0,1-1-1 0 0,-1 0 1 0 0,1 1 0 0 0,0-2 41 0 0,0 1-77 0 0,0 0 0 0 0,0-1 0 0 0,0 1 0 0 0,-1-1 0 0 0,0 1 0 0 0,1-1 0 0 0,-1 1 0 0 0,0-1 0 0 0,0-1 77 0 0,0 0-51 0 0,0 0 0 0 0,0 0 0 0 0,0 0 0 0 0,1 0 0 0 0,-1 0-1 0 0,1-1 1 0 0,0 2 0 0 0,0-1 0 0 0,1 0 0 0 0,-1 0 0 0 0,1 0 0 0 0,2-3 51 0 0,-1 1-41 0 0,1 1-1 0 0,0-1 1 0 0,0 1-1 0 0,0 0 1 0 0,1 0 0 0 0,-1 0-1 0 0,5-3 42 0 0,-3 5 0 0 0,3 4 0 0 0,-5 1 29 0 0,0 1 0 0 0,0-1 0 0 0,0 0 0 0 0,-1 1 0 0 0,1 0 0 0 0,-1 0 0 0 0,0 0 0 0 0,0 0 0 0 0,0 1 0 0 0,0-1 0 0 0,0 1 0 0 0,-1 0 0 0 0,1 0-29 0 0,6 12 453 0 0,-1 0 0 0 0,4 12-453 0 0,-5-12 389 0 0,1 4-200 0 0,-5-13-122 0 0,0 1 1 0 0,0-1-1 0 0,1 0 0 0 0,0 0 0 0 0,0 0 0 0 0,1 0-67 0 0,-2-3-10 0 0,17 17-368 0 0,-19-20 335 0 0,1 0-1 0 0,-1-1 0 0 0,0 1 1 0 0,1 0-1 0 0,-1 0 0 0 0,1-1 1 0 0,-1 1-1 0 0,1-1 1 0 0,-1 1-1 0 0,1-1 0 0 0,0 0 1 0 0,-1 0-1 0 0,1 0 0 0 0,-1 0 1 0 0,1 0-1 0 0,0 0 1 0 0,-1 0-1 0 0,1 0 44 0 0,21-5-3441 0 0,-11 2-3848 0 0</inkml:trace>
  <inkml:trace contextRef="#ctx0" brushRef="#br0" timeOffset="21224.191">9028 1445 17967 0 0,'0'0'827'0'0,"-6"-2"266"0"0,4 2-1074 0 0,0 0 1 0 0,-1 0-1 0 0,1 0 0 0 0,0 1 0 0 0,0-1 0 0 0,0 1 0 0 0,0 0 0 0 0,0-1 0 0 0,1 1 0 0 0,-1 0 0 0 0,0 0 0 0 0,0 0 1 0 0,0 0-1 0 0,1 1 0 0 0,-1-1 0 0 0,0 0 0 0 0,1 1 0 0 0,-1-1 0 0 0,1 1 0 0 0,-1 1-19 0 0,-3 3 159 0 0,1 1 0 0 0,1 0 0 0 0,-1-1 0 0 0,1 1 0 0 0,0 1-159 0 0,-4 7 47 0 0,5-10 22 0 0,1-1 0 0 0,-1 1-1 0 0,1 0 1 0 0,0-1 0 0 0,0 1-1 0 0,0 0 1 0 0,1-1 0 0 0,0 1-1 0 0,0 0 1 0 0,0 4-69 0 0,2 6 1 0 0,0 1-1 0 0,4 9 0 0 0,-1-4-89 0 0,20 56 386 0 0,-23-69-307 0 0,-1-6 65 0 0,-1 0 0 0 0,1 0 0 0 0,-1-1 0 0 0,1 1 0 0 0,-1 0 0 0 0,0 0 0 0 0,0-1 0 0 0,0 1-1 0 0,0 1-54 0 0,0-2 31 0 0,0 0-1 0 0,-1-1 0 0 0,1 1 0 0 0,-1 0 0 0 0,1 0 1 0 0,0-1-1 0 0,-1 1 0 0 0,1-1 0 0 0,-1 1 0 0 0,1 0 0 0 0,-1-1 1 0 0,1 1-1 0 0,-1-1 0 0 0,0 1 0 0 0,1-1 0 0 0,-1 1 0 0 0,0-1 1 0 0,1 0-1 0 0,-1 1 0 0 0,0-1 0 0 0,0 0 0 0 0,1 0 1 0 0,-1 1-1 0 0,0-1 0 0 0,0 0-30 0 0,-15 4-41 0 0,0 0 0 0 0,0-2 0 0 0,0 0 1 0 0,-1 0-1 0 0,1-2 0 0 0,0 0 0 0 0,-1-1 0 0 0,-5-1 41 0 0,19 2-324 0 0,1-1-1 0 0,0 1 1 0 0,-1-1-1 0 0,1 0 1 0 0,0 0-1 0 0,-1 1 1 0 0,1-1-1 0 0,0-1 1 0 0,0 1-1 0 0,0 0 1 0 0,0-1-1 0 0,0 1 1 0 0,0-1-1 0 0,1 1 1 0 0,-1-1-1 0 0,0 0 1 0 0,1 0-1 0 0,-2-1 325 0 0,-1-9-1918 0 0</inkml:trace>
  <inkml:trace contextRef="#ctx0" brushRef="#br0" timeOffset="21558.781">9191 1367 17967 0 0,'0'0'827'0'0,"0"0"-22"0"0,1 0-517 0 0,3 3-163 0 0,0-1 0 0 0,0 1 0 0 0,0 0 0 0 0,0 0 0 0 0,0 0 0 0 0,0 1 0 0 0,-1-1 0 0 0,1 1-125 0 0,-2 0 136 0 0,0-1 0 0 0,-1 0 0 0 0,1 1 0 0 0,-1-1-1 0 0,1 1 1 0 0,-1 0 0 0 0,0 0 0 0 0,0 3-136 0 0,10 42 1409 0 0,-2 0-1 0 0,2 41-1408 0 0,-1 3 316 0 0,-1-20-189 0 0,-8-3-243 0 0,-1-69-92 0 0,0-1-15 0 0,0 0-243 0 0,-1-1 145 0 0,1 1 1 0 0,-1 0-1 0 0,1 0 1 0 0,-1 0-1 0 0,1-1 1 0 0,0 1-1 0 0,-1 0 1 0 0,1-1-1 0 0,-1 1 1 0 0,1 0 0 0 0,0-1-1 0 0,-1 1 1 0 0,1 0-1 0 0,0-1 1 0 0,-1 1-1 0 0,1-1 1 0 0,0 1 320 0 0,-6-6-2046 0 0</inkml:trace>
  <inkml:trace contextRef="#ctx0" brushRef="#br0" timeOffset="22480.437">9262 1556 10800 0 0,'4'-2'145'0'0,"0"0"0"0"0,-1 0 0 0 0,1 1 1 0 0,0-1-1 0 0,1 1 0 0 0,-1 0 0 0 0,0 0 1 0 0,0 1-1 0 0,2-1-145 0 0,41 0 804 0 0,-33 1-2 0 0,13 2-154 0 0,-1 0-1 0 0,0 2 1 0 0,0 1 0 0 0,18 6-648 0 0,-9-2 363 0 0,-13-3-30 0 0,-4-2 312 0 0,0 0 0 0 0,0 0 0 0 0,0-2-1 0 0,9 0-644 0 0,-26-2 247 0 0,-1 0-50 0 0,0 0-6 0 0,0 0-18 0 0,0 0-51 0 0,-6-11 152 0 0,3 10-267 0 0,0 0-1 0 0,0 0 1 0 0,0 1-1 0 0,0-1 1 0 0,0 1-1 0 0,0 0 1 0 0,0-1-1 0 0,0 1 1 0 0,-1 1-1 0 0,1-1 1 0 0,0 0-1 0 0,-2 1-6 0 0,0 0 2 0 0,-7 1 11 0 0,1 0-1 0 0,0 1 0 0 0,0 0 0 0 0,1 1 0 0 0,-1 0 1 0 0,1 1-1 0 0,-1 0 0 0 0,1 0 0 0 0,1 1 1 0 0,-1 1-1 0 0,1 0 0 0 0,-7 6-12 0 0,5-4 52 0 0,-8 6 63 0 0,19-14-106 0 0,-1 0 0 0 0,0 0 1 0 0,1 0-1 0 0,0-1 0 0 0,-1 1 0 0 0,1 0 0 0 0,-1 0 0 0 0,1 0 1 0 0,0 0-1 0 0,0 0 0 0 0,-1 0 0 0 0,1 0 0 0 0,0 0 0 0 0,0 0 0 0 0,0 0 1 0 0,0-1-1 0 0,0 1 0 0 0,0 0 0 0 0,1 0 0 0 0,-1 0 0 0 0,0 0 0 0 0,0 0 1 0 0,1 0-1 0 0,-1 0-9 0 0,1 2 48 0 0,0-1 1 0 0,0 1 0 0 0,0-1-1 0 0,0 1 1 0 0,0-1 0 0 0,0 0 0 0 0,1 1-1 0 0,-1-1 1 0 0,1 0 0 0 0,-1 0-1 0 0,1 0 1 0 0,0 0 0 0 0,0 0-1 0 0,0-1 1 0 0,0 1 0 0 0,0 0-1 0 0,0-1 1 0 0,1 0 0 0 0,-1 1 0 0 0,0-1-1 0 0,1 0 1 0 0,-1 0 0 0 0,1 0-1 0 0,-1-1 1 0 0,3 1-49 0 0,6 0 213 0 0,-1 0-1 0 0,0-1 1 0 0,0 0-1 0 0,11-2-212 0 0,-16 1 24 0 0,1 0-1 0 0,-1 0 1 0 0,0-1-1 0 0,1 0 1 0 0,-1 0-1 0 0,0 0 1 0 0,0-1-1 0 0,0 0 1 0 0,-1 1-1 0 0,2-3-23 0 0,17-13-509 0 0,-1-2 0 0 0,13-15 509 0 0,-12 11-210 0 0,-16 16 145 0 0,-5 6 57 0 0,0 0 1 0 0,0 0 0 0 0,0 0 0 0 0,1 0 0 0 0,-1 0 0 0 0,0 0 0 0 0,1 1 0 0 0,-1-1 0 0 0,1 1 0 0 0,0 0 0 0 0,-1 0 0 0 0,1 0 0 0 0,0 0 0 0 0,0 0 0 0 0,-1 0 0 0 0,4 1 7 0 0,-6 0-7 0 0,1 0 0 0 0,-1 0 0 0 0,1 0 0 0 0,-1 0 0 0 0,1 0 0 0 0,-1 0 0 0 0,1 0 0 0 0,-1 0 0 0 0,1 1 0 0 0,-1-1 0 0 0,1 0 0 0 0,-1 0 0 0 0,0 1 0 0 0,1-1 0 0 0,-1 0 0 0 0,1 1 0 0 0,-1-1 0 0 0,0 0 0 0 0,1 1 0 0 0,-1-1 0 0 0,0 1 1 0 0,1-1-1 0 0,-1 1 0 0 0,0-1 7 0 0,8 13 59 0 0,-7-11-33 0 0,2 4 33 0 0,-1 0 0 0 0,0 1-1 0 0,0-1 1 0 0,0 1 0 0 0,-1-1-1 0 0,0 1 1 0 0,0-1 0 0 0,-1 1-1 0 0,0 6-58 0 0,0-3 327 0 0,1 0 0 0 0,0 0-1 0 0,2 6-326 0 0,15 63 968 0 0,-17-78-864 0 0,-1-1-5 0 0,0 0-23 0 0,0 0-11 0 0,0 0-1 0 0,0 0 27 0 0,0 0 110 0 0,1-1-135 0 0,-1 0 1 0 0,1-1-1 0 0,0 1 0 0 0,0 0 0 0 0,-1-1 0 0 0,1 1 0 0 0,-1-1 1 0 0,1 1-1 0 0,-1-1 0 0 0,1 1 0 0 0,-1-1-66 0 0,7-15-293 0 0,-6 15 252 0 0,1 0-1 0 0,-1 0 1 0 0,0 0 0 0 0,-1 0 0 0 0,1 0 0 0 0,0 0 0 0 0,-1 0 0 0 0,1-1 41 0 0,3-12-284 0 0,0 0 0 0 0,2 0 0 0 0,-1 0 0 0 0,2 1 0 0 0,6-12 284 0 0,-9 20-114 0 0,0-1 0 0 0,0 1 1 0 0,0-1-1 0 0,1 1 1 0 0,0 1-1 0 0,0-1 1 0 0,0 1-1 0 0,1-1 0 0 0,0 2 1 0 0,0-1-1 0 0,3-1 114 0 0,-4 4-73 0 0,2 5 58 0 0,-5-2 34 0 0,0 1 0 0 0,0 0 0 0 0,0 0 0 0 0,-1-1 0 0 0,1 1 0 0 0,-1 0 0 0 0,1 0 0 0 0,-1 0 0 0 0,0 1 0 0 0,0-1 0 0 0,0 0 0 0 0,0 1-19 0 0,9 32 436 0 0,-4-8-180 0 0,10 31 467 0 0,-13-42-486 0 0,1 0 0 0 0,1-1 1 0 0,0 1-1 0 0,2 2-237 0 0,19 30 756 0 0,-23-44-666 0 0,0 0 1 0 0,0 0-1 0 0,0 0 1 0 0,1 0-1 0 0,0 0 1 0 0,-1-1 0 0 0,1 0-1 0 0,4 3-90 0 0,-6-5 12 0 0,-1 0-1 0 0,0-1 1 0 0,0 1 0 0 0,0-1-1 0 0,1 1 1 0 0,-1-1-1 0 0,0 0 1 0 0,1 1-1 0 0,-1-1 1 0 0,0 0 0 0 0,1 0-1 0 0,-1 0 1 0 0,0 0-1 0 0,1 0 1 0 0,-1 0 0 0 0,0 0-1 0 0,1-1 1 0 0,-1 1-1 0 0,0 0 1 0 0,1-1 0 0 0,-1 1-1 0 0,0-1 1 0 0,0 1-1 0 0,0-1 1 0 0,1 0 0 0 0,-1 1-1 0 0,0-1 1 0 0,0 0-1 0 0,0 0 1 0 0,0 0-1 0 0,0 0 1 0 0,0 0 0 0 0,0 0-1 0 0,-1 0 1 0 0,1 0-1 0 0,0 0 1 0 0,-1 0 0 0 0,1-1-1 0 0,0 0-11 0 0,1-4 16 0 0,1 1 0 0 0,0 0 0 0 0,0-1 0 0 0,0 1 0 0 0,1 0-16 0 0,12-24-128 0 0,3-13-644 0 0,3-3 772 0 0,0 15-294 0 0,-18 26 224 0 0,0-1 0 0 0,-1 0 0 0 0,1-1 0 0 0,-1 1 1 0 0,0 0-1 0 0,0-1 70 0 0,1-3-111 0 0,0-1 0 0 0,0 2 0 0 0,1-1 0 0 0,0 0 0 0 0,1 1 1 0 0,4-5 110 0 0,2-3-112 0 0,0-1-1 0 0,0-2 113 0 0,-3 5-37 0 0,0 0-1 0 0,1 0 0 0 0,4-2 38 0 0,-3-1-13 0 0,-10 15 14 0 0,0 0-1 0 0,0 0 0 0 0,0 0 0 0 0,0 0 0 0 0,1 0 0 0 0,-1 0 0 0 0,1 0 0 0 0,-1 1 0 0 0,1-1 0 0 0,0 0 0 0 0,5-3 5 0 0,-1 0-1 0 0,0-1 0 0 0,-1 0 1 0 0,2-2-5 0 0,5-5 110 0 0,-4 8-30 0 0,-7 5-63 0 0,-1 0 0 0 0,1-1 0 0 0,0 1 0 0 0,-1 0 0 0 0,1-1 1 0 0,0 1-1 0 0,-1-1 0 0 0,1 1 0 0 0,-1 0 0 0 0,1-1 0 0 0,0 1 0 0 0,-1-1 0 0 0,1 0 0 0 0,-1 1 0 0 0,1-1-17 0 0,1-6 269 0 0,-2 6-254 0 0,0 1 0 0 0,1 0 0 0 0,-1 0 0 0 0,0 0 0 0 0,0-1 0 0 0,0 1 0 0 0,0 0 0 0 0,0 0 0 0 0,0-1 0 0 0,0 1 0 0 0,0 0 0 0 0,1 0 0 0 0,-1-1 0 0 0,0 1-1 0 0,0 0 1 0 0,0 0 0 0 0,0-1 0 0 0,0 1 0 0 0,0 0 0 0 0,-1 0 0 0 0,1-1 0 0 0,0 1 0 0 0,0 0 0 0 0,0-1 0 0 0,0 1 0 0 0,0 0 0 0 0,0 0 0 0 0,0 0 0 0 0,0-1 0 0 0,-1 1 0 0 0,1 0 0 0 0,0 0 0 0 0,0-1 0 0 0,0 1 0 0 0,0 0 0 0 0,-1 0-15 0 0,-5-9 185 0 0,6 8-176 0 0,-1 1-1 0 0,1-1 1 0 0,-1 0-1 0 0,0 0 1 0 0,1 0 0 0 0,-1 0-1 0 0,0 1 1 0 0,0-1 0 0 0,0 0-1 0 0,1 1 1 0 0,-1-1-1 0 0,0 0 1 0 0,0 1 0 0 0,-1-1-9 0 0,-2 0 23 0 0,0 0 0 0 0,0 1 0 0 0,0-1 0 0 0,0 1 0 0 0,0 0 0 0 0,-3 0-23 0 0,6 0 1 0 0,0 0 0 0 0,0 0 0 0 0,1 0-1 0 0,-1 0 1 0 0,0 0 0 0 0,0 0 0 0 0,1 0 0 0 0,-1 0 0 0 0,0 1-1 0 0,1-1 1 0 0,-1 0 0 0 0,0 0 0 0 0,1 1 0 0 0,-1-1 0 0 0,0 0-1 0 0,1 1 0 0 0,-2 4-2 0 0,2-4 3 0 0,-2 2-12 0 0,0 0-1 0 0,0 0 1 0 0,0 1-1 0 0,0-1 1 0 0,1 1 0 0 0,0 0-1 0 0,0-1 1 0 0,0 1-1 0 0,0 0 1 0 0,0 0-1 0 0,1 0 1 0 0,-1-1 0 0 0,1 1-1 0 0,0 1 12 0 0,-1 12 2 0 0,0-15-3 0 0,1 1-1 0 0,0 0 1 0 0,-1 0-1 0 0,1 0 0 0 0,0 0 1 0 0,1 0-1 0 0,-1-1 1 0 0,1 4 1 0 0,0-2-5 0 0,0 0 0 0 0,0 1 0 0 0,0-1 0 0 0,0 0 0 0 0,-1 1 0 0 0,0-1 1 0 0,0 1-1 0 0,0-1 0 0 0,0 0 0 0 0,-1 1 0 0 0,0 2 5 0 0,0-2 0 0 0,0 1 0 0 0,1 0 0 0 0,0-1 0 0 0,0 1 0 0 0,0 0 0 0 0,1-1 0 0 0,0 1 0 0 0,0 2 0 0 0,1-2 0 0 0,-1 1 0 0 0,-1-1 0 0 0,1 1 0 0 0,-1-1 0 0 0,0 1 0 0 0,-1 1 0 0 0,1-2 19 0 0,-1 0 0 0 0,1 1 0 0 0,0-1 0 0 0,0 0 0 0 0,1 1 0 0 0,0-1 0 0 0,0 0 0 0 0,1 5-19 0 0,-1-7 12 0 0,0 0 0 0 0,-1 0 0 0 0,0 0 0 0 0,0 0-1 0 0,0 0 1 0 0,-1 1-12 0 0,1-1 9 0 0,0 0 0 0 0,0 0 0 0 0,0 0 0 0 0,0 0 0 0 0,0 0 1 0 0,1 1-10 0 0,15 48 99 0 0,-14-47-75 0 0,0 0 0 0 0,1 0 0 0 0,-1-1-1 0 0,1 1 1 0 0,1-1 0 0 0,-1 0 0 0 0,5 5-24 0 0,-1 1 2 0 0,0-2-8 0 0,14-1 74 0 0,-20-8-36 0 0,-4-7-1160 0 0,-4-5-5477 0 0,-3 1-1613 0 0</inkml:trace>
  <inkml:trace contextRef="#ctx0" brushRef="#br0" timeOffset="22745.404">10213 1492 17479 0 0,'0'0'384'0'0,"0"-3"72"0"0,13 1 24 0 0,0-2 16 0 0,-1 4-400 0 0,3 0-96 0 0,11 4 0 0 0,1-4 0 0 0,-1 2 0 0 0,-1 1 0 0 0,-10 2 0 0 0,10 1 0 0 0,7-3 0 0 0,-11 2 0 0 0,-6 1 0 0 0,2-3-7743 0 0</inkml:trace>
  <inkml:trace contextRef="#ctx0" brushRef="#br0" timeOffset="22928.506">10734 1653 6912 0 0,'-5'0'608'0'0,"5"0"-480"0"0,0 0-128 0 0,0 0 0 0 0,0 0 3016 0 0,5 2 584 0 0,-5-2 111 0 0,10 3 33 0 0,6 0-2952 0 0,-7 0-592 0 0,-9-3-112 0 0,7 5-6160 0 0,-1 1-1223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1:14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24 9216 0 0,'-4'-8'691'0'0,"4"7"-602"0"0,0 1 0 0 0,0-1-1 0 0,-1 0 1 0 0,1 0 0 0 0,-1 0 0 0 0,1 0 0 0 0,-1 0-1 0 0,1 0 1 0 0,-1 1 0 0 0,1-1 0 0 0,-1 0-1 0 0,0 0 1 0 0,1 1 0 0 0,-1-1 0 0 0,0 1 0 0 0,0-1-1 0 0,0 0 1 0 0,1 1 0 0 0,-1-1 0 0 0,0 1 0 0 0,0 0-89 0 0,0 0 1765 0 0,1 0 84 0 0,0 0-152 0 0,0 0-718 0 0,0 0-314 0 0,0 0-66 0 0,0 0-23 0 0,4 29 1443 0 0,10 152-609 0 0,-7-80-554 0 0,3-32-662 0 0,-9-56-215 0 0,0 1 1 0 0,1 0 0 0 0,1-1 0 0 0,1 1-1 0 0,0-1 1 0 0,1 2 20 0 0,-2 3-1738 0 0,-3-18 680 0 0</inkml:trace>
  <inkml:trace contextRef="#ctx0" brushRef="#br0" timeOffset="354.03">1 184 10136 0 0,'0'0'777'0'0,"0"0"-236"0"0,19-2 6411 0 0,29 7-6231 0 0,5-4-1094 0 0,-5 0 1300 0 0,13-3-927 0 0,-46 1-962 0 0,0-1 0 0 0,0 0-1 0 0,0-1 1 0 0,0-1 0 0 0,-1-1 0 0 0,1 0 962 0 0,1 0-5972 0 0</inkml:trace>
  <inkml:trace contextRef="#ctx0" brushRef="#br0" timeOffset="715.459">447 10 14568 0 0,'0'0'664'0'0,"0"0"-8"0"0,-1 5-392 0 0,-3 20 519 0 0,0 1 1 0 0,2 0 0 0 0,0-1 0 0 0,2 20-784 0 0,10 213 3850 0 0,-11-254-3815 0 0,4 14 94 0 0,-2-18-122 0 0,-1 0 0 0 0,0 0 0 0 0,0 0 1 0 0,0 0-1 0 0,0 1 0 0 0,0-1 1 0 0,0 0-1 0 0,0 0 0 0 0,0 0 0 0 0,0 0 1 0 0,0 0-1 0 0,0 0 0 0 0,0 1 1 0 0,0-1-1 0 0,0 0 0 0 0,0 0 0 0 0,0 0 1 0 0,1 0-1 0 0,-1 0 0 0 0,0 0 1 0 0,0 0-1 0 0,0 0 0 0 0,0 0 0 0 0,0 1 1 0 0,0-1-1 0 0,0 0 0 0 0,1 0 1 0 0,-1 0-1 0 0,0 0 0 0 0,0 0 0 0 0,0 0 1 0 0,0 0-1 0 0,0 0 0 0 0,1 0 1 0 0,-1 0-1 0 0,0 0 0 0 0,0 0 0 0 0,0 0 1 0 0,0 0-1 0 0,0 0 0 0 0,0 0 1 0 0,1 0-1 0 0,-1 0 0 0 0,0 0 0 0 0,0 0 1 0 0,0 0-1 0 0,0 0 0 0 0,0-1 0 0 0,1 1-6 0 0,7-8 47 0 0,9-15-283 0 0,-16 21 217 0 0,18-22-257 0 0,-14 20 226 0 0,-1-1 1 0 0,0 0-1 0 0,0-1 1 0 0,-1 1-1 0 0,1-2 49 0 0,-1 2-30 0 0,0-1 0 0 0,0 1 0 0 0,1 0 0 0 0,-1 0 0 0 0,1 0 0 0 0,0 1 0 0 0,0-1 0 0 0,1 1 0 0 0,-1 0 0 0 0,1 0 0 0 0,0 1 0 0 0,5-4 30 0 0,-8 7-2 0 0,-1-1-1 0 0,0 1 1 0 0,0 0 0 0 0,1 0-1 0 0,-1-1 1 0 0,0 1-1 0 0,1 0 1 0 0,-1 0-1 0 0,0 0 1 0 0,1 1 0 0 0,-1-1-1 0 0,0 0 1 0 0,0 0-1 0 0,1 1 1 0 0,-1-1-1 0 0,0 0 1 0 0,0 1 0 0 0,2 0 2 0 0,20 14-26 0 0,-13-8 47 0 0,10 7 203 0 0,-1 0-1 0 0,1 3-223 0 0,25 18 321 0 0,-39-31-282 0 0,0-1 1 0 0,0 0-1 0 0,1 0 0 0 0,-1 0 0 0 0,1 0 0 0 0,0-1 1 0 0,0-1-1 0 0,-1 1 0 0 0,1-1 0 0 0,1 0 0 0 0,-1 0 1 0 0,0-1-1 0 0,0 0 0 0 0,0-1 0 0 0,1 1-39 0 0,-4-1 18 0 0,-1 1 0 0 0,1-1 0 0 0,-1 1 0 0 0,1-1 0 0 0,-1 0 0 0 0,1-1 0 0 0,-1 1 0 0 0,0 0 0 0 0,1-1 0 0 0,-1 0 0 0 0,0 0 0 0 0,0 0 0 0 0,0 0 0 0 0,-1 0 0 0 0,1-1 0 0 0,0 1 0 0 0,-1-1 0 0 0,0 0 0 0 0,1 0 0 0 0,-1 1 0 0 0,0-1 0 0 0,-1-1 0 0 0,1 1 0 0 0,0 0 0 0 0,-1 0 0 0 0,0-1 0 0 0,0 1 0 0 0,0-1 0 0 0,0 1 0 0 0,0-4-18 0 0,0 3-12 0 0,-1-1 0 0 0,0 1 1 0 0,0-1-1 0 0,-1 0 0 0 0,1 1 0 0 0,-1-1 0 0 0,0 1 0 0 0,-1-1 0 0 0,1 1 0 0 0,-1 0 0 0 0,1-1 1 0 0,-2-1 11 0 0,2 4-7 0 0,0 0 0 0 0,0 0 1 0 0,-1 0-1 0 0,1 0 1 0 0,-1 0-1 0 0,1 0 0 0 0,-1 0 1 0 0,1 0-1 0 0,-1 1 0 0 0,0-1 1 0 0,0 1-1 0 0,0-1 1 0 0,0 1-1 0 0,0 0 0 0 0,0-1 1 0 0,0 1-1 0 0,0 0 1 0 0,-1 1-1 0 0,1-1 0 0 0,0 0 1 0 0,-1 1-1 0 0,1-1 1 0 0,0 1-1 0 0,-2-1 7 0 0,2 2 11 0 0,-1-1 0 0 0,1 1 1 0 0,0-1-1 0 0,0 1 0 0 0,0-1 0 0 0,0 1 0 0 0,0 0 1 0 0,0 0-1 0 0,0 0 0 0 0,0 0 0 0 0,0 1 0 0 0,0-1 1 0 0,1 0-1 0 0,-1 1 0 0 0,0-1 0 0 0,1 1 0 0 0,-1 0 1 0 0,1-1-1 0 0,0 1 0 0 0,-1 0 0 0 0,1 0 0 0 0,0 0 1 0 0,0 0-1 0 0,0 0 0 0 0,0 2-11 0 0,-1 11 47 0 0,1-12-41 0 0,1 1 0 0 0,-1 0 0 0 0,1 0 0 0 0,0-1 0 0 0,0 1 0 0 0,0 0 0 0 0,1 0 0 0 0,-1 0 0 0 0,1-1 0 0 0,1 4-6 0 0,1 1 6 0 0,0 0 1 0 0,1 0-1 0 0,0 0 0 0 0,0-1 1 0 0,1 1-1 0 0,0-1 1 0 0,0 0-1 0 0,1 0 1 0 0,0-1-1 0 0,0 0 1 0 0,0 0-1 0 0,1 0 1 0 0,0-1-1 0 0,0 0 1 0 0,1 0-1 0 0,3 1-6 0 0,1 0-104 0 0,-1-1 1 0 0,0-1-1 0 0,1 0 0 0 0,0 0 1 0 0,0-2-1 0 0,0 1 0 0 0,0-1 0 0 0,1-1 1 0 0,-1 0-1 0 0,0-1 0 0 0,8 0 104 0 0,1-1-1182 0 0,4-2-60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2:0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3224 0 0,'0'0'143'0'0,"0"0"1813"0"0,0-2 9036 0 0,2 2-12019 0 0,8 1 1409 0 0,-1 1 0 0 0,0-2 0 0 0,0 1-1 0 0,1-1 1 0 0,7-1-382 0 0,22 1 696 0 0,32 1-411 0 0,-42-1-40 0 0,27 4-245 0 0,-29-3 142 0 0,-21-1-102 0 0,0 0 0 0 0,0 1-1 0 0,0 0 1 0 0,0 0 0 0 0,0 0 0 0 0,0 0-1 0 0,0 1-39 0 0,1 0 33 0 0,-6-2 11 0 0,-1-1 1 0 0,1 1-1 0 0,-1 1 1 0 0,1-1 0 0 0,0 0-1 0 0,-1 0 1 0 0,1 0-1 0 0,-1 0 1 0 0,1 0 0 0 0,0 0-1 0 0,-1 1 1 0 0,1-1-1 0 0,-1 0 1 0 0,1 1-1 0 0,-1-1 1 0 0,1 0 0 0 0,-1 1-1 0 0,1-1 1 0 0,-1 0-1 0 0,1 1-44 0 0,-2 0 32 0 0,0 0-1 0 0,0-1 0 0 0,-1 1 0 0 0,1 0 0 0 0,0-1 0 0 0,0 1 1 0 0,-1-1-1 0 0,1 1 0 0 0,0-1 0 0 0,-1 1 0 0 0,1-1 0 0 0,0 0 0 0 0,-1 0-31 0 0,-2 1 51 0 0,0 0-42 0 0,0 0 0 0 0,0-1-1 0 0,0 0 1 0 0,0 1-1 0 0,0-1 1 0 0,0-1-1 0 0,0 1 1 0 0,0-1-1 0 0,-1 1-8 0 0,1-1 0 0 0,-1 0-1 0 0,0 1 0 0 0,1 0 0 0 0,-1 0 0 0 0,0 0 0 0 0,-1 1 1 0 0,3-1-34 0 0,1 0-1 0 0,-1 0 1 0 0,0 0-1 0 0,1 0 1 0 0,-1-1-1 0 0,0 1 0 0 0,0-1 35 0 0,1 1-252 0 0,0-1-1 0 0,-1 1 1 0 0,1 0-1 0 0,0-1 1 0 0,-1 1-1 0 0,1 0 0 0 0,-1 1 1 0 0,-1-1 252 0 0,-1 3-1594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2:0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40 2760 0 0,'-4'-4'50'0'0,"4"4"-38"0"0,-1-1 0 0 0,1 0 1 0 0,-1 1-1 0 0,0-1 0 0 0,1 0 1 0 0,0 0-1 0 0,-1 1 0 0 0,1-1 1 0 0,-1 0-1 0 0,1 0 0 0 0,0 0 1 0 0,0 0-1 0 0,-1 0 1 0 0,1 0-1 0 0,0 1 0 0 0,0-1 1 0 0,0 0-1 0 0,0-1-12 0 0,0 1 84 0 0,-1 1 0 0 0,1-1 1 0 0,0 0-1 0 0,-1 1 0 0 0,1-1 1 0 0,-1 1-1 0 0,1-1 0 0 0,-1 1 1 0 0,1-1-1 0 0,-1 1 0 0 0,0-1 0 0 0,1 1 1 0 0,-1 0-1 0 0,0-1 0 0 0,1 1 1 0 0,-1 0-1 0 0,0-1 0 0 0,1 1 0 0 0,-1 0 1 0 0,0 0-1 0 0,0 0-84 0 0,-6-4 2202 0 0,6 3 4 0 0,-6-1 1386 0 0,-2-2-3149 0 0,-1 4-44 0 0,-1 0 0 0 0,1 1-1 0 0,-1 0 1 0 0,1 1 0 0 0,-1 0 0 0 0,1 1 0 0 0,-7 2-399 0 0,-1 2 270 0 0,-1 2 0 0 0,1 0 0 0 0,1 1 1 0 0,0 1-1 0 0,-8 6-270 0 0,18-11 78 0 0,-1 0 0 0 0,1 1 0 0 0,0 0 0 0 0,0 0 0 0 0,1 1 1 0 0,0 0-1 0 0,0 0 0 0 0,1 1 0 0 0,0-1 0 0 0,1 1 0 0 0,-4 9-78 0 0,5-9 62 0 0,1 0 0 0 0,0 1 0 0 0,0-1 0 0 0,0 7-62 0 0,0 0 72 0 0,2-13-61 0 0,0-1-1 0 0,0 1 0 0 0,0 0 0 0 0,1 0 0 0 0,-1 0 0 0 0,1 0 0 0 0,0 0 1 0 0,0-1-1 0 0,0 1 0 0 0,0 0 0 0 0,0-1 0 0 0,0 1 0 0 0,1-1-10 0 0,1 3 23 0 0,0 0 0 0 0,0 0-1 0 0,1 0 1 0 0,-1-1 0 0 0,5 4-23 0 0,-4-5 24 0 0,0 0 1 0 0,1 0-1 0 0,-1 0 1 0 0,1-1-1 0 0,0 1 1 0 0,-1-1-1 0 0,1 0 1 0 0,0-1-1 0 0,0 1 1 0 0,0-1-1 0 0,0 0 1 0 0,5 0-25 0 0,6 0-79 0 0,1 0 1 0 0,-1-1-1 0 0,7-1 79 0 0,4-1-183 0 0,1-2 0 0 0,-1-1 0 0 0,18-5 183 0 0,36-16-3222 0 0,-84 30 4077 0 0,0-1-552 0 0,0-1-1 0 0,0 1 0 0 0,0 0 0 0 0,1 0 0 0 0,-1 0 1 0 0,1 1-1 0 0,0-1 0 0 0,0 1 0 0 0,0-1 0 0 0,1 1 0 0 0,-1 1-302 0 0,-10 39 88 0 0,11-40-279 0 0,0 0 17 0 0,0 0 1 0 0,1 0 0 0 0,-1 0-1 0 0,1 1 1 0 0,0-1-1 0 0,0 0 1 0 0,1 3 173 0 0,-1-6 5 0 0,1 1 0 0 0,-1-1 0 0 0,1 0-1 0 0,-1 0 1 0 0,1 0 0 0 0,0 1 0 0 0,-1-1 0 0 0,1 0-1 0 0,0 0 1 0 0,0 0 0 0 0,0 0 0 0 0,0 0 0 0 0,0 0 0 0 0,0 0-1 0 0,0-1 1 0 0,0 1 0 0 0,0 0 0 0 0,0 0 0 0 0,0-1 0 0 0,0 1-1 0 0,1-1 1 0 0,-1 1 0 0 0,0-1 0 0 0,0 0 0 0 0,1 1-1 0 0,0-1-4 0 0,4 1 42 0 0,0 0 0 0 0,0 0 0 0 0,0-1-1 0 0,0 0 1 0 0,0 0 0 0 0,0-1 0 0 0,1 1 0 0 0,-1-2-1 0 0,0 1 1 0 0,0 0 0 0 0,0-1 0 0 0,-1 0-1 0 0,1-1 1 0 0,4-1-42 0 0,-5 1 33 0 0,-1 1 0 0 0,1 0-1 0 0,-1-1 1 0 0,1 0 0 0 0,-1 0 0 0 0,0-1-1 0 0,0 1 1 0 0,-1-1 0 0 0,1 0 0 0 0,-1 0-1 0 0,0 0 1 0 0,0 0 0 0 0,0 0 0 0 0,0-1-1 0 0,-1 0 1 0 0,0 1 0 0 0,1-3-33 0 0,-2 5 14 0 0,-1 0-1 0 0,1 0 1 0 0,-1 0 0 0 0,1 0 0 0 0,-1 1 0 0 0,0-1 0 0 0,0 0 0 0 0,0 0 0 0 0,0 0-1 0 0,0 0 1 0 0,-1 0 0 0 0,1 0 0 0 0,0 1 0 0 0,-1-1 0 0 0,0 0 0 0 0,1 0 0 0 0,-1 1-1 0 0,0-1 1 0 0,0 0 0 0 0,0 1 0 0 0,0-1 0 0 0,0 0 0 0 0,-1 0-14 0 0,-3-3 33 0 0,1 1 0 0 0,-1 1 0 0 0,0-1 0 0 0,0 0 0 0 0,-1 1 1 0 0,-2-1-34 0 0,4 2 0 0 0,-2-1 1 0 0,-1 1-1 0 0,1 0 0 0 0,0 0 1 0 0,-1 1-1 0 0,-5-1 0 0 0,3 0-34 0 0,6 2-43 0 0,0 0-1 0 0,0-1 0 0 0,0 1 0 0 0,1 1 0 0 0,-1-1 0 0 0,0 0 0 0 0,-2 1 78 0 0,-10 1-667 0 0,14-2-403 0 0,-10 2-1693 0 0,4 2 1341 0 0</inkml:trace>
  <inkml:trace contextRef="#ctx0" brushRef="#br0" timeOffset="284.414">634 34 6912 0 0,'0'0'528'0'0,"0"0"-62"0"0,6 7 5006 0 0,-1 6-4907 0 0,-1 1 0 0 0,0 0 0 0 0,-1 0 0 0 0,0 0 0 0 0,-1 1-1 0 0,-1 0-564 0 0,2 31 1520 0 0,-3 31-1520 0 0,0-37 247 0 0,1 3-20 0 0,0-24-158 0 0,-1 1 1 0 0,0-1 0 0 0,-2 1-1 0 0,0-1 1 0 0,-3 10-70 0 0,3-14 85 0 0,1-13-60 0 0,1 1-1 0 0,0-1 1 0 0,-1 1 0 0 0,0-1-1 0 0,1 1 1 0 0,-1-1 0 0 0,0 1-1 0 0,-1 0-24 0 0,-3 14-132 0 0,4-13-5363 0 0,1-4-421 0 0</inkml:trace>
  <inkml:trace contextRef="#ctx0" brushRef="#br0" timeOffset="564.245">784 61 14112 0 0,'7'1'1276'0'0,"-7"-1"-1267"0"0,1 0 0 0 0,0 0 0 0 0,0 0 0 0 0,0 1 0 0 0,-1-1 0 0 0,1 0 0 0 0,0 0 0 0 0,0 1 0 0 0,-1-1 0 0 0,1 0 0 0 0,0 1 0 0 0,0-1 0 0 0,-1 1 0 0 0,1-1 0 0 0,0 1 0 0 0,-1-1 0 0 0,1 1 0 0 0,-1-1 0 0 0,1 1 0 0 0,-1 0 0 0 0,1-1 0 0 0,-1 1 0 0 0,1 0 0 0 0,-1-1 0 0 0,0 1 0 0 0,1 0 0 0 0,-1 0 0 0 0,0 0-9 0 0,1 1 11 0 0,0-1 0 0 0,0 1 0 0 0,0 0 0 0 0,0-1 0 0 0,0 1 0 0 0,1-1 0 0 0,-1 1 0 0 0,0-1 0 0 0,1 0 0 0 0,-1 0 0 0 0,1 1 0 0 0,1 0-11 0 0,-1-1 27 0 0,0 1 1 0 0,1 0-1 0 0,-1 0 0 0 0,0 0 1 0 0,0 1-1 0 0,0-1 1 0 0,-1 0-28 0 0,2 2 84 0 0,-1 0 0 0 0,0 0 0 0 0,0 0 0 0 0,-1 0 0 0 0,1 0 0 0 0,-1 1 0 0 0,0-1 0 0 0,0 0 0 0 0,0 1 1 0 0,-1-1-1 0 0,1 1 0 0 0,-1-1 0 0 0,0 3-84 0 0,0 26 601 0 0,0 30 188 0 0,0 6-413 0 0,-1-47-291 0 0,1-15-49 0 0,0-1 1 0 0,-1 1 0 0 0,1 0-1 0 0,-2 0 1 0 0,1-1-1 0 0,-1 2-36 0 0,1-5 17 0 0,1 0-1 0 0,-1 0 0 0 0,1 1 0 0 0,0-1 0 0 0,0 0 0 0 0,0 4-16 0 0,0-4 12 0 0,0 0 0 0 0,0 0 0 0 0,0 0 0 0 0,-1 0 0 0 0,1 0 0 0 0,-1 0 0 0 0,1 0-1 0 0,-2 2-11 0 0,-3 14 81 0 0,3-3-320 0 0,1-13 20 0 0,0 0-4166 0 0,1-3 2644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2:04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0 326 11808 0 0,'0'0'266'0'0,"0"0"44"0"0,0 0 11 0 0,0 0-38 0 0,2 0-159 0 0,10-1 74 0 0,0 1 0 0 0,-1-2 0 0 0,1 0 0 0 0,0 0 0 0 0,-1-1 0 0 0,1-1 0 0 0,-1 0 0 0 0,8-3-198 0 0,19-8 415 0 0,-30 12-365 0 0,0 0 0 0 0,0 0 1 0 0,-1 0-1 0 0,1-1 1 0 0,-1 0-1 0 0,0 0 1 0 0,1-2-51 0 0,-3 2 22 0 0,32-28 324 0 0,-36 32-338 0 0,-1-1 1 0 0,1 0-1 0 0,-1 0 1 0 0,1 0-1 0 0,-1 0 1 0 0,0 0-1 0 0,1 0 1 0 0,-1 0 0 0 0,0 0-1 0 0,0 0 1 0 0,0 0-1 0 0,0 0 1 0 0,0 0-1 0 0,0-1 1 0 0,0 1 0 0 0,0 0-1 0 0,0 0 1 0 0,0 0-1 0 0,0 0 1 0 0,-1 0-1 0 0,1 0 1 0 0,-1 0 0 0 0,1 0-9 0 0,-1-1 55 0 0,1 1 0 0 0,-1-1 0 0 0,0 1 0 0 0,0-1 0 0 0,0 1 0 0 0,1 0 0 0 0,-1-1 0 0 0,0 1 0 0 0,-1 0 0 0 0,1 0 0 0 0,0 0 0 0 0,0-1 0 0 0,0 1 0 0 0,-2 0-55 0 0,0 0 84 0 0,0 0 0 0 0,0 0-1 0 0,0 0 1 0 0,0 0 0 0 0,0 1-1 0 0,0-1 1 0 0,0 1 0 0 0,0 0-1 0 0,0 0 1 0 0,0 0 0 0 0,-1 1-1 0 0,1-1-83 0 0,-38 11 370 0 0,26-6-325 0 0,9-3 29 0 0,1 1 0 0 0,0-1 0 0 0,0 1 0 0 0,1 1-1 0 0,-1-1 1 0 0,1 1 0 0 0,-1-1 0 0 0,1 1 0 0 0,0 1 0 0 0,1-1 0 0 0,-3 3-74 0 0,-3 4 72 0 0,6-7-17 0 0,1-1-1 0 0,1 1 0 0 0,-1 0 0 0 0,1 0 1 0 0,-1 0-1 0 0,1 0 0 0 0,0 0 0 0 0,1 0 1 0 0,-1 0-1 0 0,1 0 0 0 0,-1 1 0 0 0,1-1 1 0 0,1 3-55 0 0,-1-2 50 0 0,0 0 0 0 0,0 0-1 0 0,1-1 1 0 0,0 1 0 0 0,0 0 0 0 0,0 0 0 0 0,0 0 0 0 0,1-1 0 0 0,0 1 0 0 0,0-1 0 0 0,0 0-1 0 0,0 1 1 0 0,1-1 0 0 0,0 0 0 0 0,0 0 0 0 0,0 0 0 0 0,0-1 0 0 0,0 1 0 0 0,4 2-50 0 0,-2-2 22 0 0,0-1 0 0 0,0 1 0 0 0,0-1 0 0 0,1-1 1 0 0,-1 1-1 0 0,1-1 0 0 0,-1 0 0 0 0,1 0 0 0 0,0 0 1 0 0,0-1-1 0 0,0 0-22 0 0,15 3 48 0 0,-13-2-3 0 0,0 0 0 0 0,0-1 0 0 0,1 0 0 0 0,6-1-45 0 0,50-5-1862 0 0,-46 3 782 0 0</inkml:trace>
  <inkml:trace contextRef="#ctx0" brushRef="#br0" timeOffset="263.873">559 172 13360 0 0,'10'-7'855'0'0,"-10"7"-845"0"0,0 0 1 0 0,0 0-1 0 0,0 0 0 0 0,0 0 1 0 0,0-1-1 0 0,0 1 0 0 0,0 0 0 0 0,0 0 1 0 0,0 0-1 0 0,0 0 0 0 0,0 0 1 0 0,0-1-1 0 0,0 1 0 0 0,0 0 0 0 0,0 0 1 0 0,-1 0-1 0 0,1 0 0 0 0,0 0 1 0 0,0 0-1 0 0,0 0 0 0 0,0-1 0 0 0,0 1 1 0 0,0 0-1 0 0,0 0 0 0 0,0 0 1 0 0,0 0-1 0 0,0 0 0 0 0,-1 0 1 0 0,1 0-1 0 0,0 0 0 0 0,0 0 0 0 0,0-1 1 0 0,0 1-1 0 0,0 0 0 0 0,0 0 1 0 0,-1 0-1 0 0,1 0 0 0 0,0 0 0 0 0,0 0 1 0 0,0 0-1 0 0,0 0-10 0 0,-23-2 215 0 0,15 1-141 0 0,3 1 265 0 0,1 0 0 0 0,-1 0-1 0 0,0 1 1 0 0,1-1-1 0 0,-1 1 1 0 0,0 0 0 0 0,1 0-1 0 0,-1 1 1 0 0,-2 1-339 0 0,-5 2 446 0 0,0 1 0 0 0,-8 6-446 0 0,-19 10 171 0 0,35-19-63 0 0,0-1 0 0 0,0 1 0 0 0,0 0 0 0 0,0 1 0 0 0,1-1 0 0 0,0 1 1 0 0,0-1-1 0 0,0 1 0 0 0,0 0 0 0 0,0 0 0 0 0,1 0 0 0 0,-2 4-108 0 0,3-5 15 0 0,0 0-1 0 0,0 0 1 0 0,1 0-1 0 0,-1 0 1 0 0,1 1 0 0 0,0-1-1 0 0,0 0 1 0 0,0 0-1 0 0,0 0 1 0 0,0 1 0 0 0,1-1-1 0 0,0 0 1 0 0,-1 0 0 0 0,1 0-1 0 0,0 0 1 0 0,1 0-1 0 0,-1 0 1 0 0,0 0 0 0 0,1 0-1 0 0,0-1 1 0 0,-1 1-1 0 0,2 0-14 0 0,3 4 0 0 0,-4-4 0 0 0,0-1 0 0 0,0 0 0 0 0,0 0 0 0 0,1 1 0 0 0,-1-2 0 0 0,0 1 0 0 0,1 0 0 0 0,-1 0 0 0 0,1-1 0 0 0,0 1 0 0 0,-1-1 0 0 0,1 0 0 0 0,2 1 0 0 0,3 0 29 0 0,0 0-1 0 0,0-1 0 0 0,1 0 1 0 0,-1 0-1 0 0,1-1 1 0 0,-1 0-1 0 0,1 0 0 0 0,-1-1 1 0 0,0 0-1 0 0,1-1 0 0 0,5-1-28 0 0,13-2 288 0 0,18 0-288 0 0,-12 1-1369 0 0,0-1-3803 0 0,-3 0-1150 0 0</inkml:trace>
  <inkml:trace contextRef="#ctx0" brushRef="#br0" timeOffset="610.232">871 6 15344 0 0,'-2'-1'163'0'0,"1"1"-98"0"0,0-1 0 0 0,1 1-1 0 0,-1-1 1 0 0,1 1 0 0 0,-1 0 0 0 0,0-1-1 0 0,1 1 1 0 0,-1 0 0 0 0,1 0-1 0 0,-1-1 1 0 0,0 1 0 0 0,1 0 0 0 0,-1 0-1 0 0,0 0 1 0 0,0 0 0 0 0,1 0-1 0 0,-1 0 1 0 0,0 0 0 0 0,0 0-65 0 0,1 0 8 0 0,-1 0 1 0 0,0 0-1 0 0,1 0 0 0 0,-1 0 1 0 0,1 0-1 0 0,-1 0 1 0 0,1 1-1 0 0,-1-1 0 0 0,1 0 1 0 0,-1 0-1 0 0,1 0 1 0 0,-1 1-1 0 0,1-1 0 0 0,-1 0 1 0 0,1 0-1 0 0,0 1 1 0 0,-1-1-1 0 0,1 0 0 0 0,-1 1 1 0 0,1-1-1 0 0,0 1 1 0 0,-1-1-1 0 0,1 0 0 0 0,0 1 1 0 0,0-1-1 0 0,-1 1 1 0 0,1-1-1 0 0,0 1 0 0 0,0-1 1 0 0,-1 1-1 0 0,1-1-8 0 0,-1 3 22 0 0,0-1-13 0 0,0-1-5 0 0,0-1 1 0 0,0 1-1 0 0,0 0 1 0 0,1 0-1 0 0,-1 0 0 0 0,0-1 1 0 0,1 1-1 0 0,-1 0 0 0 0,1 0 1 0 0,-1 0-1 0 0,1 0 1 0 0,0 0-1 0 0,-1 0 0 0 0,1 0 1 0 0,0 0-1 0 0,-1 0 1 0 0,1 0-1 0 0,0 1 0 0 0,0-1 1 0 0,0 0-1 0 0,0 0 0 0 0,0 0 1 0 0,0 0-1 0 0,1 0 1 0 0,-1 0-1 0 0,0 0 0 0 0,0 0 1 0 0,1 0-1 0 0,-1 0 0 0 0,1 1-4 0 0,0 2 42 0 0,0-1 0 0 0,0 1 0 0 0,-1 0 0 0 0,1 0 0 0 0,-1-1 0 0 0,0 5-42 0 0,0-5 46 0 0,0 1 1 0 0,0-1-1 0 0,0 0 0 0 0,0 0 1 0 0,1 1-1 0 0,0-1 0 0 0,0 0 1 0 0,0 0-1 0 0,0 1 0 0 0,0 0-46 0 0,1-2 77 0 0,-1 1 0 0 0,1 0 1 0 0,-1-1-1 0 0,0 1 0 0 0,0 0 0 0 0,0 0 0 0 0,-1 0 0 0 0,1 0 1 0 0,-1 0-1 0 0,0 0 0 0 0,1 0 0 0 0,-1 0 0 0 0,-1 0 0 0 0,1 0 0 0 0,0 1-77 0 0,0-2 59 0 0,0 0 0 0 0,0 1 0 0 0,0-1 0 0 0,1 1-1 0 0,-1-1 1 0 0,1 0 0 0 0,0 1 0 0 0,0-1-1 0 0,0 1-58 0 0,0-1 50 0 0,0 1-1 0 0,-1-1 1 0 0,1 0-1 0 0,0 0 0 0 0,-1 1 1 0 0,0-1-1 0 0,1 0 0 0 0,-1 0 1 0 0,0 1-1 0 0,0-1 0 0 0,0 1-49 0 0,-6 22 450 0 0,4-16-354 0 0,0-1-1 0 0,0 0 0 0 0,1 1 0 0 0,0 6-95 0 0,0-8 47 0 0,1-1 0 0 0,-2 1 0 0 0,1 0 0 0 0,0-1 0 0 0,-1 1 0 0 0,-1-1 0 0 0,1 1-47 0 0,-9 29 528 0 0,10-32-492 0 0,0-1 0 0 0,0 0 0 0 0,0 0 0 0 0,-1 0 0 0 0,1 0 0 0 0,-1 0 0 0 0,0 0-36 0 0,0 0 1 0 0,1-1-1 0 0,-1 1 1 0 0,1 0 0 0 0,0 0-1 0 0,0 0 1 0 0,0 0-1 0 0,0 2 0 0 0,0-5 3 0 0,1 1-1 0 0,-1 0 0 0 0,1 0 1 0 0,0 0-1 0 0,-1 0 0 0 0,0 0 1 0 0,1 0-1 0 0,-1-1 0 0 0,1 1 1 0 0,-1 0-1 0 0,0 0 0 0 0,0-1 1 0 0,1 1-1 0 0,-1-1 0 0 0,0 1-2 0 0,0 0-115 0 0,0-1-1 0 0,1 0 0 0 0,-1 1 0 0 0,1-1 1 0 0,-1 1-1 0 0,1-1 0 0 0,-1 1 1 0 0,1-1-1 0 0,-1 1 0 0 0,1-1 0 0 0,-1 1 1 0 0,1 0-1 0 0,0-1 0 0 0,-1 1 1 0 0,1 0-1 0 0,0-1 0 0 0,0 1 0 0 0,-1 0 116 0 0,-1-1-1552 0 0,-10-1-72 0 0,2-1-7 0 0</inkml:trace>
  <inkml:trace contextRef="#ctx0" brushRef="#br0" timeOffset="887.237">730 267 6448 0 0,'0'0'498'0'0,"2"-1"-327"0"0,5-2 531 0 0,0 1-1 0 0,1 0 1 0 0,-1 0 0 0 0,0 0-1 0 0,1 1 1 0 0,-1 0 0 0 0,1 1-702 0 0,56 0 5270 0 0,-34 0-4960 0 0,-11 4 292 0 0,-5 0-446 0 0,57 6 673 0 0,-47-6-258 0 0,-1-1 0 0 0,13 0-571 0 0,-34-3 30 0 0,-1 1-1 0 0,1-1 1 0 0,-1 1-1 0 0,1 0 1 0 0,-1 0-1 0 0,0 0 1 0 0,1 0-1 0 0,-1 0 1 0 0,0 0-1 0 0,1 0 1 0 0,-1 0-1 0 0,0 0 1 0 0,0 0-1 0 0,0 1-29 0 0,-1-1 29 0 0,0 0 0 0 0,0 0 0 0 0,0 0 0 0 0,-1 0 0 0 0,1 1 0 0 0,0-1 0 0 0,-1 0 0 0 0,1 0 0 0 0,-1 0 0 0 0,1 0 0 0 0,-1 0 0 0 0,1 0 0 0 0,-1 0 0 0 0,0 0 0 0 0,1 0 0 0 0,-1 0 0 0 0,0 0 0 0 0,0-1 0 0 0,0 1 0 0 0,0 0-29 0 0,-1 0 28 0 0,1 0-1 0 0,0 0 1 0 0,0 1 0 0 0,0-1-1 0 0,0 0 1 0 0,0 0-1 0 0,0 1 1 0 0,1-1 0 0 0,-1 0-1 0 0,0 2-27 0 0,0 0 81 0 0,3 0-12 0 0,-1 11 192 0 0,-2-1-222 0 0,0-11-38 0 0,1-1 0 0 0,-1 1 0 0 0,1 0 0 0 0,0 0 0 0 0,0 0 0 0 0,0-1 0 0 0,0 1 0 0 0,0 0 0 0 0,0 0 0 0 0,0 0 0 0 0,1-1 0 0 0,-1 1 0 0 0,1 0-1 0 0,2 5 37 0 0,-3-7-32 0 0,1 1 1 0 0,-1-1-1 0 0,0 1 1 0 0,1 0-1 0 0,-1-1 0 0 0,0 1 1 0 0,0-1-1 0 0,0 1 0 0 0,0 0 1 0 0,1-1-1 0 0,-1 1 0 0 0,0 0 1 0 0,0-1-1 0 0,0 1 0 0 0,0 0 1 0 0,0-1-1 0 0,-1 1 1 0 0,1 0-1 0 0,0-1-5 0 0,-2 4 31 0 0,1 0-1 0 0,-2 0 1 0 0,1 0-1 0 0,0-1 1 0 0,-1 1 0 0 0,1-1-31 0 0,-23 30 25 0 0,24-32-14 0 0,-12 6 42 0 0,13-7-63 0 0,0 0 0 0 0,0 0 0 0 0,0 0-1 0 0,0-1 1 0 0,0 1 0 0 0,1 0 0 0 0,-1 0 0 0 0,0 0 0 0 0,0 0 0 0 0,0 0 0 0 0,0-1 0 0 0,0 1-1 0 0,0 0 1 0 0,0 0 0 0 0,0 0 0 0 0,0 0 0 0 0,0-1 0 0 0,0 1 0 0 0,0 0 0 0 0,0 0-1 0 0,-1 0 1 0 0,1 0 0 0 0,0 0 0 0 0,0-1 0 0 0,0 1 0 0 0,0 0 0 0 0,0 0 0 0 0,0 0-1 0 0,0 0 1 0 0,0 0 0 0 0,0 0 0 0 0,0 0 0 0 0,-1-1 0 0 0,1 1 0 0 0,0 0 0 0 0,0 0-1 0 0,0 0 1 0 0,0 0 0 0 0,0 0 0 0 0,0 0 0 0 0,-1 0 0 0 0,1 0 0 0 0,0 0 0 0 0,0 0-1 0 0,0 0 1 0 0,0 0 0 0 0,0 0 0 0 0,-1 0 0 0 0,1 0 0 0 0,0 0 0 0 0,0 0 0 0 0,0 0-1 0 0,0 0 1 0 0,-1 0 10 0 0,12-3-522 0 0,-10 2 307 0 0,1 1-1 0 0,-1 0 1 0 0,1-1 0 0 0,0 1-1 0 0,-1-1 1 0 0,1 1 0 0 0,-1-1 0 0 0,0 0-1 0 0,1 0 1 0 0,-1 1 0 0 0,1-1-1 0 0,-1 0 1 0 0,1-1 215 0 0,6-12-1712 0 0,8-1-14 0 0</inkml:trace>
  <inkml:trace contextRef="#ctx0" brushRef="#br0" timeOffset="1535.481">1330 76 14712 0 0,'0'0'332'0'0,"0"0"50"0"0,0 0 25 0 0,-1 0-48 0 0,-2 3-237 0 0,3-3-121 0 0,0 1-1 0 0,0-1 0 0 0,0 0 1 0 0,0 0-1 0 0,0 0 1 0 0,0 1-1 0 0,0-1 0 0 0,0 0 1 0 0,1 0-1 0 0,-1 0 0 0 0,0 1 1 0 0,0-1-1 0 0,0 0 1 0 0,0 0-1 0 0,0 1 0 0 0,0-1 1 0 0,-1 0-1 0 0,1 0 1 0 0,0 0-1 0 0,0 1 0 0 0,0-1 1 0 0,0 0-1 0 0,0 0 1 0 0,0 0-1 0 0,0 1 0 0 0,0-1 1 0 0,0 0-1 0 0,0 0 1 0 0,-1 0-1 0 0,1 0 0 0 0,0 1 1 0 0,0-1-1 0 0,0 0 1 0 0,0 0-1 0 0,-1 0 0 0 0,1 0 1 0 0,0 0-1 0 0,0 0 0 0 0,0 1 1 0 0,-1-1-1 0 0,-10 7-17 0 0,-7 20-56 0 0,17-26 73 0 0,1-1 0 0 0,-1 1 0 0 0,1 0 0 0 0,0 0 0 0 0,0-1 0 0 0,-1 1 0 0 0,1 0 0 0 0,0 0 0 0 0,0 0 0 0 0,0-1 0 0 0,0 1 0 0 0,0 0 0 0 0,0 0 0 0 0,0 0 0 0 0,0 0 0 0 0,0 0 0 0 0,1 0 0 0 0,-1-1 0 0 0,0 1 0 0 0,0 0 0 0 0,0 0 0 0 0,0-1 0 0 0,0 1 0 0 0,0 0 0 0 0,0-1 0 0 0,0 1 0 0 0,0 0 0 0 0,0-1 0 0 0,-1 1 0 0 0,1 0 0 0 0,0 0 0 0 0,0-1 0 0 0,-1 1 0 0 0,1-1 0 0 0,0 1 0 0 0,-1 0 0 0 0,1-1 0 0 0,-1 1 0 0 0,1 0 0 0 0,-1-1 0 0 0,0 1 0 0 0,0 0 0 0 0,0 0 0 0 0,0 0 0 0 0,0-1 0 0 0,1 1 0 0 0,-1 0 0 0 0,0 0 0 0 0,1 0 0 0 0,-1 1 0 0 0,0-1 0 0 0,1 0 0 0 0,-1 0 0 0 0,1 0 0 0 0,0 0 0 0 0,-1 0 0 0 0,1 1 0 0 0,0-1 0 0 0,0 0 0 0 0,0 0 0 0 0,0 0 0 0 0,0 1 0 0 0,0-1 0 0 0,0 0 0 0 0,0 0 0 0 0,1 1 0 0 0,-1-1 0 0 0,0 0 0 0 0,1 0 0 0 0,-1 0 0 0 0,1 1 0 0 0,-1-1-1 0 0,0 1 1 0 0,0-1-1 0 0,0 1 1 0 0,0 0-1 0 0,-1-1 1 0 0,1 1-1 0 0,0-1 1 0 0,-1 1 0 0 0,1-1-1 0 0,-1 0 1 0 0,1 1-1 0 0,-1-1 1 0 0,0 1-1 0 0,1-1 1 0 0,-1 0-1 0 0,0 0 1 0 0,0 1 0 0 0,0-1-1 0 0,0 0 1 0 0,0 0-1 0 0,0 0 1 0 0,-2 1 0 0 0,2-1-9 0 0,-1 1 0 0 0,1-1 0 0 0,0 1-1 0 0,-1-1 1 0 0,1 1 0 0 0,0 0 0 0 0,0 0 0 0 0,0-1 0 0 0,0 1 0 0 0,0 0 0 0 0,0 0 0 0 0,1 0 0 0 0,-1 1 9 0 0,1-2-9 0 0,-1 1 0 0 0,1 0 0 0 0,-1 0 1 0 0,1 0-1 0 0,-1 0 0 0 0,0 0 1 0 0,0-1-1 0 0,0 1 0 0 0,0 0 0 0 0,0-1 1 0 0,0 1-1 0 0,-1-1 0 0 0,1 1 1 0 0,-2 1 8 0 0,2-2 10 0 0,-1 0 1 0 0,1 1-1 0 0,0-1 0 0 0,0 1 1 0 0,0-1-1 0 0,-1 1 1 0 0,1 0-1 0 0,1-1 0 0 0,-1 1 1 0 0,0 0-1 0 0,0 0 1 0 0,1-1-1 0 0,-1 1 1 0 0,1 1-11 0 0,-7 18 147 0 0,6-18-126 0 0,0-1-1 0 0,0 0 1 0 0,0 0 0 0 0,0 1 0 0 0,0-1-1 0 0,1 0 1 0 0,-1 1 0 0 0,1-1 0 0 0,0 1 0 0 0,0-1-1 0 0,0 1 1 0 0,0-1 0 0 0,0 1-21 0 0,2 4 47 0 0,-2-5-33 0 0,1 0 1 0 0,-1-1-1 0 0,1 1 0 0 0,-1 0 1 0 0,0 0-1 0 0,0-1 0 0 0,0 1 1 0 0,0 0-1 0 0,0 0 0 0 0,0 1-14 0 0,-1-1 39 0 0,1 0 0 0 0,0 0 0 0 0,-1 0 0 0 0,1 0 0 0 0,0 0 0 0 0,0 0 0 0 0,0 0 0 0 0,1 0 0 0 0,-1 0 0 0 0,0 0 0 0 0,1 0 0 0 0,-1 0 0 0 0,1 0 0 0 0,0 0 0 0 0,0 0 0 0 0,-1 0 0 0 0,1 0 0 0 0,2 1-39 0 0,-3-2 43 0 0,0-1 0 0 0,0 1 0 0 0,1 0 1 0 0,-1 0-1 0 0,0-1 0 0 0,0 1 0 0 0,0 0 0 0 0,0 0 1 0 0,0-1-1 0 0,0 1 0 0 0,0 0 0 0 0,0 0 0 0 0,0 0 1 0 0,0-1-1 0 0,-1 1 0 0 0,1 0 0 0 0,0 0 0 0 0,0-1 1 0 0,-1 1-1 0 0,1 0 0 0 0,0-1 0 0 0,-1 1 0 0 0,1 0 1 0 0,-1-1-1 0 0,0 2-43 0 0,1-2 41 0 0,-1 1 0 0 0,0 0 1 0 0,1 0-1 0 0,-1 0 0 0 0,1 0 1 0 0,-1 0-1 0 0,1 0 0 0 0,0 0 1 0 0,-1 0-1 0 0,1 0 0 0 0,0 0 1 0 0,0 0-1 0 0,0 1 0 0 0,-1-1 1 0 0,1 0-1 0 0,1 0 0 0 0,-1 0 1 0 0,0 0-1 0 0,0 0 0 0 0,0 1-41 0 0,0-1 6 0 0,1 0 0 0 0,-1 0 0 0 0,0 0 0 0 0,0 0 0 0 0,0 0 0 0 0,0 0 0 0 0,0-1-1 0 0,0 1 1 0 0,-1 0 0 0 0,1 0 0 0 0,0 0 0 0 0,0 0 0 0 0,-1 0 0 0 0,1 0 0 0 0,0 0 0 0 0,-1 0-1 0 0,0 0-5 0 0,-2 12 140 0 0,3-13-155 0 0,0 0 0 0 0,0 1 0 0 0,0-1 1 0 0,1 0-1 0 0,-1 1 0 0 0,0-1 0 0 0,1 0 0 0 0,-1 1 0 0 0,0-1 0 0 0,1 0 0 0 0,-1 0 0 0 0,0 1 0 0 0,1-1 0 0 0,-1 0 0 0 0,0 0 0 0 0,1 0 0 0 0,-1 0 0 0 0,1 1 0 0 0,-1-1 0 0 0,0 0 0 0 0,1 0 0 0 0,-1 0 0 0 0,1 0 0 0 0,-1 0 0 0 0,1 0 0 0 0,-1 0 0 0 0,0 0 0 0 0,1 0 0 0 0,-1 0 15 0 0,11 0-543 0 0,1-4 182 0 0,-11 1 475 0 0,0 2-107 0 0,15-18 356 0 0,-13 17-316 0 0,-1 0 1 0 0,0-1 0 0 0,0 1 0 0 0,0 0 0 0 0,0-1 0 0 0,0 1 0 0 0,0-1 0 0 0,-1 0 0 0 0,1 0-1 0 0,0-1-47 0 0,10-17 244 0 0,-10 19-214 0 0,0 0 1 0 0,-1 0-1 0 0,1 0 1 0 0,-1-1-1 0 0,0 1 1 0 0,0-1-1 0 0,0 1 1 0 0,0-1-1 0 0,0 1 1 0 0,0-1-1 0 0,-1 1 1 0 0,1-1-1 0 0,-1 0-30 0 0,8-25-62 0 0,-1 2-380 0 0,-6 14 236 0 0,-1 11 175 0 0,-1-1 0 0 0,1 1 0 0 0,0-1-1 0 0,0 1 1 0 0,1 0 0 0 0,-1-1 0 0 0,0 1 0 0 0,0-1-1 0 0,1 1 1 0 0,-1 0 0 0 0,1-1 0 0 0,-1 1-1 0 0,1 0 1 0 0,-1 0 0 0 0,1-1 0 0 0,0 1 0 0 0,0 0-1 0 0,0 0 32 0 0,3-4-99 0 0,-3 5 76 0 0,0 0 1 0 0,-1-1-1 0 0,1 1 1 0 0,0-1-1 0 0,-1 0 1 0 0,1 1-1 0 0,-1-1 1 0 0,1 1-1 0 0,0-1 1 0 0,-1 0-1 0 0,0 1 1 0 0,1-1-1 0 0,-1 0 1 0 0,1 0-1 0 0,-1 0 0 0 0,0 1 1 0 0,1-1-1 0 0,-1 0 1 0 0,0 0-1 0 0,0 0 1 0 0,0 1-1 0 0,0-1 1 0 0,0 0-1 0 0,0 0 1 0 0,0 0-1 0 0,0 0 23 0 0,1 1-23 0 0,-1-1 0 0 0,1 0 0 0 0,0 0 0 0 0,-1 1 0 0 0,1-1 0 0 0,0 0 0 0 0,0 1 0 0 0,-1-1 0 0 0,1 1 0 0 0,0-1 0 0 0,0 1 0 0 0,0 0 0 0 0,0-1-1 0 0,0 1 24 0 0,2-1-35 0 0,0 0 0 0 0,0 0 0 0 0,0 0 0 0 0,0 1 0 0 0,0-1 0 0 0,1 1 0 0 0,-1 0 0 0 0,0 0 0 0 0,0 0 0 0 0,0 0 0 0 0,0 0 0 0 0,1 1 0 0 0,-1 0 0 0 0,0-1 0 0 0,0 1-1 0 0,0 0 1 0 0,0 1 0 0 0,1 0 35 0 0,0-1-14 0 0,0 1-1 0 0,-1 0 0 0 0,1 1 0 0 0,0-1 0 0 0,-1 0 0 0 0,0 1 1 0 0,0 0-1 0 0,1 0 0 0 0,-2 0 0 0 0,1 0 0 0 0,0 1 0 0 0,-1-1 0 0 0,2 3 15 0 0,-3-5 0 0 0,-1 1 0 0 0,1 0 0 0 0,-1-1 0 0 0,1 1 0 0 0,-1-1 0 0 0,0 1 0 0 0,1 0 0 0 0,-1-1 0 0 0,0 1 0 0 0,0 0 0 0 0,0-1 0 0 0,-1 1 0 0 0,1 0 8 0 0,0-1-1 0 0,0 1 0 0 0,0-1 1 0 0,0 1-1 0 0,0-1 1 0 0,0 1-1 0 0,1-1 0 0 0,-1 1 1 0 0,0-1-1 0 0,1 1 1 0 0,-1-1-1 0 0,1 1 0 0 0,-1-1-7 0 0,1 0 18 0 0,0 0-1 0 0,0 1 0 0 0,0-1 0 0 0,-1 0 1 0 0,1 0-1 0 0,-1 1 0 0 0,1-1 0 0 0,-1 0 0 0 0,1 1 1 0 0,-1-1-1 0 0,0 0 0 0 0,0 1 0 0 0,1-1 1 0 0,-1 1-1 0 0,0-1 0 0 0,0 0 0 0 0,-1 1 0 0 0,1-1 1 0 0,0 1-1 0 0,0-1 0 0 0,-1 0 0 0 0,1 1 0 0 0,-1 0-17 0 0,1-1 15 0 0,0 0 0 0 0,0 0 0 0 0,0 0 0 0 0,0 0 0 0 0,0-1 0 0 0,0 1 0 0 0,0 0 0 0 0,0 0 0 0 0,1 0 0 0 0,-1 0 0 0 0,0-1 0 0 0,1 1 0 0 0,-1 0 0 0 0,0 0 0 0 0,1-1 0 0 0,-1 1 0 0 0,1 0 0 0 0,-1-1 0 0 0,1 1 0 0 0,-1 0 0 0 0,1-1 0 0 0,0 1-15 0 0,-1-1 14 0 0,1 1 0 0 0,-1-1 0 0 0,1 1-1 0 0,-1-1 1 0 0,0 0 0 0 0,1 1 0 0 0,-1-1-1 0 0,1 1 1 0 0,-1-1 0 0 0,0 1 0 0 0,0 0 0 0 0,1-1-1 0 0,-1 1 1 0 0,0-1 0 0 0,0 1 0 0 0,0-1-1 0 0,0 1 1 0 0,1 0 0 0 0,-1-1 0 0 0,0 1 0 0 0,0-1-1 0 0,0 1 1 0 0,0 0 0 0 0,-1-1 0 0 0,1 1-1 0 0,0 0-13 0 0,-5 3 91 0 0,4-3-37 0 0,0 0 1 0 0,0-1-1 0 0,0 1 1 0 0,0 0-1 0 0,0-1 0 0 0,1 1 1 0 0,-1 0-1 0 0,0 0 0 0 0,0 0 1 0 0,1 0-1 0 0,-1 0 1 0 0,1 0-1 0 0,-1 0 0 0 0,0 0-54 0 0,11 1 640 0 0,-11-2-625 0 0,1 0 0 0 0,-1 0 0 0 0,1 0 0 0 0,-1 0 0 0 0,1 0 0 0 0,-1-1 0 0 0,1 1 0 0 0,-1 0 0 0 0,1 0 0 0 0,0-1 0 0 0,-1 1 0 0 0,1 0 0 0 0,0-1 0 0 0,-1 1 0 0 0,1 0 0 0 0,0-1 0 0 0,-1 1 0 0 0,1 0 0 0 0,0-1 0 0 0,0 1 0 0 0,-1-1 0 0 0,1 1 0 0 0,0-1 0 0 0,0 1 0 0 0,0 0 0 0 0,-1-1 0 0 0,1 1 0 0 0,0-1 0 0 0,0 1 0 0 0,0-1 0 0 0,0 1 0 0 0,0-1 0 0 0,0 1 0 0 0,0-1 0 0 0,0 1 0 0 0,0-1 0 0 0,0 1-15 0 0,1-2 2 0 0,-1 1 0 0 0,0 0 0 0 0,-1 0 0 0 0,1-1 0 0 0,0 1 0 0 0,0 0 0 0 0,0-1 0 0 0,-1 1-1 0 0,1 0 1 0 0,-1 0 0 0 0,0-1-2 0 0,1 1 4 0 0,-1 0-1 0 0,0-1 1 0 0,1 1-1 0 0,-1 0 1 0 0,1 0-1 0 0,0 0 1 0 0,-1 0-1 0 0,1 0 1 0 0,0 0-1 0 0,0-1 1 0 0,0 1-1 0 0,-1 0 1 0 0,1 0-1 0 0,0 0 1 0 0,1 0-1 0 0,-1-1 1 0 0,0 1-1 0 0,0 0 1 0 0,0 0-1 0 0,1 0 1 0 0,-1 0-1 0 0,1 0 1 0 0,-1-1-1 0 0,1 1 1 0 0,-1 0-1 0 0,1 0 1 0 0,-1 0-1 0 0,1 0 1 0 0,0 0-4 0 0,0 0 2 0 0,-1 1 1 0 0,0-1 0 0 0,1 0 0 0 0,-1 0-1 0 0,0 1 1 0 0,0-1 0 0 0,0 0 0 0 0,1 0-1 0 0,-1 0 1 0 0,0 0 0 0 0,0 1 0 0 0,0-1-1 0 0,0 0 1 0 0,-1 0 0 0 0,1 0 0 0 0,0 1-1 0 0,0-1 1 0 0,0 0 0 0 0,-1 0-1 0 0,1 1 1 0 0,0-1 0 0 0,-1 0 0 0 0,1 0-1 0 0,-1 0-2 0 0,1 1 0 0 0,-1-1 0 0 0,1 0 1 0 0,0 0-1 0 0,-1 0 0 0 0,1 1 0 0 0,0-1 0 0 0,0 0 0 0 0,-1 0 0 0 0,1 0 0 0 0,0 0 0 0 0,0 0 0 0 0,0 0 0 0 0,0 0 0 0 0,0 1 0 0 0,0-1 0 0 0,0 0 0 0 0,0 0 0 0 0,1 0 0 0 0,-1 0 0 0 0,0 0 0 0 0,1 0 0 0 0,0-1 3 0 0,0 0 1 0 0,1 0-1 0 0,-1 0 0 0 0,1 0 0 0 0,-1 0 0 0 0,1 0 0 0 0,0 0 0 0 0,0 1-3 0 0,14-18 39 0 0,-15 16-49 0 0,1 0-1 0 0,0 0 1 0 0,0 1-1 0 0,1-1 1 0 0,-1 0-1 0 0,0 1 1 0 0,1 0-1 0 0,0-1 1 0 0,-1 1-1 0 0,1 0 1 0 0,0 0-1 0 0,0 1 1 0 0,2-2 10 0 0,4-1-136 0 0,1 1 1 0 0,0 0 0 0 0,0 1-1 0 0,2 0 136 0 0,-11 2-18 0 0,6-2-44 0 0,0 1-1 0 0,0 1 1 0 0,0 0-1 0 0,0 0 1 0 0,0 0-1 0 0,1 1 1 0 0,4 0 62 0 0,-8 0 20 0 0,0 0-1 0 0,0 0 1 0 0,-1 0 0 0 0,1 0 0 0 0,0 1-1 0 0,-1-1 1 0 0,1 1 0 0 0,-1 0 0 0 0,1 0-1 0 0,-1 0 1 0 0,0 1 0 0 0,0-1 0 0 0,0 1-1 0 0,0 0 1 0 0,0 0-20 0 0,2 3 51 0 0,0 0 0 0 0,-1 1 0 0 0,1 0 1 0 0,-1-1-1 0 0,-1 2 0 0 0,1-1 0 0 0,-1 0 0 0 0,0 1 0 0 0,-1-1 0 0 0,0 1 0 0 0,0 0 0 0 0,0 7-51 0 0,2 1 2 0 0,-4-14-54 0 0,1-1 0 0 0,-1 0 0 0 0,0 1-1 0 0,1-1 1 0 0,-1 1 0 0 0,0-1 0 0 0,0 1 0 0 0,0-1 0 0 0,0 1-1 0 0,0-1 1 0 0,0 0 0 0 0,0 1 0 0 0,-1-1 0 0 0,1 1-1 0 0,0-1 1 0 0,-1 1 0 0 0,0 0 52 0 0,-2 6-4609 0 0,3-7-1616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2:12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23 14024 0 0,'0'0'638'0'0,"0"0"-8"0"0,-8-11-378 0 0,8 10-221 0 0,-1 0 1 0 0,0 0 0 0 0,1 0 0 0 0,-1 1 0 0 0,0-1 0 0 0,0 0 0 0 0,0 0 0 0 0,0 1 0 0 0,0-1 0 0 0,0 0 0 0 0,0 1 0 0 0,0-1 0 0 0,0 1 0 0 0,0-1 0 0 0,0 1 0 0 0,0 0-1 0 0,0 0 1 0 0,0-1-32 0 0,-22 1 695 0 0,8 1-269 0 0,1 0-162 0 0,0 1 0 0 0,0 0 0 0 0,1 1 0 0 0,-1 0 0 0 0,1 1 0 0 0,0 0 0 0 0,0 1 0 0 0,0 1 0 0 0,0 0 0 0 0,-5 5-264 0 0,13-9 53 0 0,0 1-1 0 0,1 0 1 0 0,0 0-1 0 0,0 1 1 0 0,0-1-1 0 0,0 1 0 0 0,0 0 1 0 0,1 0-1 0 0,-1 0 1 0 0,1 0-1 0 0,0 1 1 0 0,0-1-1 0 0,1 1 0 0 0,0 0 1 0 0,0 0-1 0 0,0 0 1 0 0,0 0-1 0 0,0 0 0 0 0,1 0 1 0 0,0 0-1 0 0,0 1 1 0 0,1-1-1 0 0,0 0 1 0 0,0 1-1 0 0,0-1 0 0 0,0 0 1 0 0,1 1-1 0 0,0 0-52 0 0,5 14 69 0 0,1-1 0 0 0,1 1 0 0 0,1-1 0 0 0,0-1 0 0 0,7 9-69 0 0,-3-4 78 0 0,0 1-1 0 0,-2 0 1 0 0,0 1-78 0 0,-8-12-78 0 0,1 0 0 0 0,-2 0 0 0 0,1 0 0 0 0,-2 0 0 0 0,0 7 78 0 0,-1-15 60 0 0,0-1 0 0 0,-1 1 0 0 0,1 0 0 0 0,-1 0 0 0 0,0-1-1 0 0,-1 1 1 0 0,1-1 0 0 0,-1 1 0 0 0,0-1 0 0 0,0 1 0 0 0,0-1 0 0 0,-1 0-1 0 0,1 0 1 0 0,-1 0 0 0 0,0 0 0 0 0,0-1 0 0 0,0 1 0 0 0,-1-1 0 0 0,-2 2-60 0 0,3-3 69 0 0,0 0 1 0 0,1 0 0 0 0,-1-1 0 0 0,0 1-1 0 0,0-1 1 0 0,0 0 0 0 0,0 0 0 0 0,0 0-1 0 0,0 0 1 0 0,0 0 0 0 0,-1-1 0 0 0,1 1-1 0 0,0-1 1 0 0,0 0 0 0 0,0 0 0 0 0,-1 0-1 0 0,1-1 1 0 0,0 1 0 0 0,0-1 0 0 0,0 1-1 0 0,0-1 1 0 0,0 0 0 0 0,0-1 0 0 0,0 1-1 0 0,0 0 1 0 0,0-1 0 0 0,0 1-1 0 0,0-1 1 0 0,0-1-70 0 0,-1 0 69 0 0,0 0 1 0 0,1-1-1 0 0,0 1 0 0 0,0-1 0 0 0,0 0 0 0 0,0 0 0 0 0,1 0 1 0 0,0 0-1 0 0,-1 0 0 0 0,2-1 0 0 0,-1 1 0 0 0,0-1 0 0 0,1 1 0 0 0,0-1 1 0 0,-1-1-70 0 0,1 0 49 0 0,0-1 1 0 0,0 1 0 0 0,1 0-1 0 0,-1 0 1 0 0,1 0 0 0 0,1-1-1 0 0,-1 1 1 0 0,1 0 0 0 0,0 0 0 0 0,1 0-1 0 0,0-4-49 0 0,4-11 63 0 0,-6 18-63 0 0,1 0 0 0 0,-1 0 1 0 0,1 0-1 0 0,0 0 0 0 0,0 0 0 0 0,0 0 0 0 0,1 1 0 0 0,-1-1 0 0 0,0 0 0 0 0,1 1 0 0 0,1-2 0 0 0,8-10-48 0 0,2 1-1 0 0,11-11 49 0 0,-18 19-485 0 0,0 1 0 0 0,1-1-1 0 0,-1 1 1 0 0,1 1 0 0 0,-1-1 0 0 0,1 1 0 0 0,0 0 0 0 0,2 0 485 0 0,13-3-8157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2:0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20 353 10136 0 0,'12'-11'934'0'0,"-5"6"-788"0"0,-2 0 70 0 0,-4 4-187 0 0,-1 1 0 0 0,0-1 0 0 0,0 1 0 0 0,1 0 0 0 0,-1-1 0 0 0,0 1 1 0 0,1 0-1 0 0,-1-1 0 0 0,0 1 0 0 0,1 0 0 0 0,-1-1 0 0 0,1 1 0 0 0,-1 0 0 0 0,0 0 0 0 0,1 0 1 0 0,-1-1-1 0 0,1 1 0 0 0,-1 0 0 0 0,1 0 0 0 0,-1 0 0 0 0,1 0 0 0 0,-1 0 0 0 0,0 0 1 0 0,1 0-1 0 0,0 0-29 0 0,14-3 1130 0 0,4 1 58 0 0,-19 3-1153 0 0,0-1-1 0 0,0 0 1 0 0,1 0 0 0 0,-1 0-1 0 0,0 0 1 0 0,0 0 0 0 0,1 0-1 0 0,-1 0 1 0 0,0 0-1 0 0,0 0 1 0 0,1 0 0 0 0,-1 0-1 0 0,0 0 1 0 0,0 0 0 0 0,1-1-1 0 0,-1 1 1 0 0,0 0-1 0 0,0 0 1 0 0,1 0 0 0 0,-1 0-1 0 0,0 0 1 0 0,0 0 0 0 0,1-1-1 0 0,-1 1 1 0 0,0 0-1 0 0,0 0-34 0 0,0-1 31 0 0,1 1 0 0 0,-1 0-1 0 0,0 0 1 0 0,0 0 0 0 0,0 0-1 0 0,1 0 1 0 0,-1-1 0 0 0,0 1-1 0 0,0 0 1 0 0,1 0 0 0 0,-1 0-1 0 0,0 0 1 0 0,0 0 0 0 0,0 0-1 0 0,1 0 1 0 0,-1 0 0 0 0,0 0-1 0 0,1 0 1 0 0,-1 0 0 0 0,0 0-1 0 0,0 0 1 0 0,1 0 0 0 0,-1 0-1 0 0,0 0 1 0 0,0 0 0 0 0,1 0-1 0 0,-1 0 1 0 0,0 0-31 0 0,2 0 109 0 0,0 0 0 0 0,0 0-1 0 0,0 0 1 0 0,0 0 0 0 0,0 0 0 0 0,-1 0 0 0 0,1-1 0 0 0,0 1 0 0 0,0-1 0 0 0,0 0 0 0 0,-1 1-1 0 0,1-1 1 0 0,0 0 0 0 0,0 0-109 0 0,14-6 356 0 0,-6 4-291 0 0,0 0-1 0 0,0-1 1 0 0,0 0 0 0 0,-1 0 0 0 0,1-2-65 0 0,-7 4 32 0 0,0 1 0 0 0,0-1 0 0 0,0 0 0 0 0,0-1 0 0 0,-1 1-1 0 0,1 0 1 0 0,-1-1 0 0 0,0 1 0 0 0,0-1 0 0 0,0 0 0 0 0,0 0 0 0 0,0 0 0 0 0,0 0 0 0 0,-1 0 0 0 0,1 0 0 0 0,-1 0-1 0 0,0-3-31 0 0,-1 5 10 0 0,0 0-1 0 0,0 0 0 0 0,0 0 0 0 0,0 0 0 0 0,0 0 0 0 0,0 0 0 0 0,-1 0 1 0 0,1 0-1 0 0,0 0 0 0 0,-1 0 0 0 0,1 0 0 0 0,-1 0 0 0 0,1 0 0 0 0,-1 0 0 0 0,1 0 1 0 0,-1 0-1 0 0,0 1 0 0 0,1-1 0 0 0,-1 0 0 0 0,0 0 0 0 0,0 1 0 0 0,0-1 1 0 0,1 1-1 0 0,-1-1 0 0 0,0 0 0 0 0,0 1 0 0 0,0 0 0 0 0,0-1 0 0 0,0 1 1 0 0,0 0-1 0 0,0-1 0 0 0,0 1 0 0 0,-1 0-9 0 0,-4-2 10 0 0,-1 0-1 0 0,0 1 1 0 0,1-1-1 0 0,-5 1-9 0 0,1 0-45 0 0,0 1-1 0 0,0 0 1 0 0,0 1-1 0 0,-1 0 1 0 0,1 0-1 0 0,0 1 1 0 0,-7 2 45 0 0,13-2-13 0 0,-1 0 1 0 0,0 1 0 0 0,0-1 0 0 0,1 1-1 0 0,0 0 1 0 0,-1 0 0 0 0,1 0-1 0 0,0 0 1 0 0,1 1 0 0 0,-1 0-1 0 0,0 0 1 0 0,1 0 0 0 0,-2 3 12 0 0,-1 0 38 0 0,5-6-25 0 0,-1 1 0 0 0,1 0 0 0 0,0 0 0 0 0,-1 0-1 0 0,1-1 1 0 0,0 1 0 0 0,0 1 0 0 0,0-1 0 0 0,0 0-1 0 0,0 2-12 0 0,-8 18 161 0 0,8-19-135 0 0,-1-1 0 0 0,1 1 0 0 0,0 0 0 0 0,0-1 0 0 0,0 1 0 0 0,0 0 0 0 0,1-1 0 0 0,-1 1-1 0 0,1 0 1 0 0,0 1-26 0 0,-1 5 78 0 0,1-6-41 0 0,0 1-1 0 0,0-1 1 0 0,0 1-1 0 0,0-1 1 0 0,1 0-1 0 0,-1 1 1 0 0,1-1 0 0 0,0 0-1 0 0,0 1 1 0 0,0-1-1 0 0,1 1-36 0 0,5 10 180 0 0,-6-11-147 0 0,0 0 0 0 0,0-1-1 0 0,1 0 1 0 0,-1 1-1 0 0,0-1 1 0 0,1 0-1 0 0,0 1 1 0 0,-1-1 0 0 0,1 0-1 0 0,0 0 1 0 0,0 0-1 0 0,0-1 1 0 0,1 1 0 0 0,-1 0-1 0 0,0-1 1 0 0,2 1-33 0 0,4 2 51 0 0,0-1 0 0 0,0 0 0 0 0,0-1 0 0 0,1 1 0 0 0,-1-2 1 0 0,1 1-1 0 0,0-1 0 0 0,-1-1 0 0 0,1 1 0 0 0,0-2 0 0 0,2 1-51 0 0,10-2-75 0 0,-1-1-1 0 0,-1 0 1 0 0,1-2-1 0 0,0 0 1 0 0,-1-1-1 0 0,0-1 0 0 0,-1 0 1 0 0,1-2-1 0 0,16-10 76 0 0,-26 13-798 0 0,-1 0-1 0 0,1-1 1 0 0,-1 1 0 0 0,-1-2-1 0 0,1 1 1 0 0,-1-1-1 0 0,6-9 799 0 0,2-7-5634 0 0</inkml:trace>
  <inkml:trace contextRef="#ctx0" brushRef="#br0" timeOffset="312.535">548 41 6912 0 0,'-3'-6'495'0'0,"2"5"-376"0"0,0-1-1 0 0,0 0 1 0 0,0 0-1 0 0,0 1 1 0 0,-1-1-1 0 0,1 0 1 0 0,0 1-1 0 0,-1-1 1 0 0,1 1-1 0 0,-1 0 1 0 0,0-1-1 0 0,1 1 1 0 0,-1 0-1 0 0,-1 0-118 0 0,-2-2 1519 0 0,4 2-1235 0 0,0 0 1 0 0,-1 0-1 0 0,1 0 1 0 0,-1 0-1 0 0,0 0 1 0 0,1 1-1 0 0,-1-1 1 0 0,0 1-1 0 0,1-1 0 0 0,-1 1 1 0 0,0-1-1 0 0,0 1 1 0 0,0 0-1 0 0,1 0 1 0 0,-1 0-1 0 0,0 0 1 0 0,0 0-1 0 0,1 0 1 0 0,-1 1-1 0 0,0-1 1 0 0,0 0-1 0 0,1 1 0 0 0,-3 0-284 0 0,-1 2 116 0 0,0 0-1 0 0,0 0 0 0 0,0 1 0 0 0,0-1 0 0 0,0 1 0 0 0,1 0 0 0 0,-1 1 0 0 0,1-1 0 0 0,0 1 0 0 0,1 0 0 0 0,-1 0 0 0 0,1 0 0 0 0,-2 2-115 0 0,-4 13 15 0 0,0-1 0 0 0,1 1 1 0 0,-1 4-16 0 0,-3 9 154 0 0,4-9-52 0 0,2 0 0 0 0,0 1 0 0 0,1 0 0 0 0,-1 23-102 0 0,1 9 245 0 0,3 0 0 0 0,5 44-245 0 0,10 122 1486 0 0,-13-208-1369 0 0,-1 0-1 0 0,0-1 0 0 0,-1 1-116 0 0,-1 20 139 0 0,2-25-80 0 0,1-1 0 0 0,-2 1 0 0 0,1-1 0 0 0,-2 1 1 0 0,1-1-1 0 0,-1 1 0 0 0,0-1 0 0 0,-1 0 0 0 0,-3 6-59 0 0,5-12 14 0 0,-1 1 1 0 0,1 0-1 0 0,-1-1 1 0 0,0 1-1 0 0,0-1 1 0 0,0 0-1 0 0,0 0 1 0 0,0 0-1 0 0,-1-1 1 0 0,1 1-1 0 0,-1-1 1 0 0,0 1-1 0 0,1-1 1 0 0,-1-1-1 0 0,0 1 1 0 0,0 0-1 0 0,-1-1 1 0 0,1 0-1 0 0,0 0 1 0 0,0 0-1 0 0,-1 0 1 0 0,0-1-15 0 0,-2 0-277 0 0,0 0 1 0 0,1 0-1 0 0,-1-1 0 0 0,0 0 0 0 0,1 0 1 0 0,-1-1-1 0 0,1 0 0 0 0,0 0 1 0 0,-1 0-1 0 0,1-1 0 0 0,0 0 1 0 0,1 0-1 0 0,-1-1 0 0 0,0 1 1 0 0,1-1-1 0 0,0-1 0 0 0,-2-1 277 0 0,-6-13-1690 0 0</inkml:trace>
  <inkml:trace contextRef="#ctx0" brushRef="#br0" timeOffset="563.795">93 559 5984 0 0,'8'-3'541'0'0,"-5"1"-523"0"0,4-3 490 0 0,1 0-1 0 0,0 1 1 0 0,-1 0 0 0 0,1 0 0 0 0,1 1-1 0 0,-1 0 1 0 0,3-1-508 0 0,6 0 2184 0 0,6-2-609 0 0,-1 0-1 0 0,1 2 1 0 0,17-1-1575 0 0,81-9 1874 0 0,-103 12-1739 0 0,0 0 0 0 0,5-3-135 0 0,15-1 50 0 0,6-4-369 0 0,-17 0-4895 0 0,-13 2-668 0 0</inkml:trace>
  <inkml:trace contextRef="#ctx0" brushRef="#br0" timeOffset="885.556">788 73 9216 0 0,'-9'-10'976'0'0,"5"8"-361"0"0,0 0 0 0 0,0 0 1 0 0,0 1-1 0 0,0-1 0 0 0,0 1 1 0 0,-1 0-616 0 0,3 1 243 0 0,0-1 1 0 0,0 1 0 0 0,0 0 0 0 0,0 1-1 0 0,1-1 1 0 0,-1 0 0 0 0,0 0 0 0 0,0 1-1 0 0,0-1 1 0 0,1 1 0 0 0,-1 0-1 0 0,0-1 1 0 0,1 1 0 0 0,-1 0 0 0 0,0 0-1 0 0,1 0-243 0 0,-8 4 445 0 0,6-3-309 0 0,0 0-1 0 0,-1 0 0 0 0,1 1 1 0 0,0-1-1 0 0,0 1 0 0 0,0-1 0 0 0,-1 3-135 0 0,-9 10 368 0 0,9-11-289 0 0,1 0 0 0 0,-1 1-1 0 0,1-1 1 0 0,-1 1 0 0 0,1 0-1 0 0,-1 2-78 0 0,-13 25 170 0 0,13-25-188 0 0,0 0 0 0 0,0 0 0 0 0,0 0 0 0 0,1 0 0 0 0,-2 7 18 0 0,-2 8 0 0 0,5-17 12 0 0,0 0-1 0 0,0 1 1 0 0,1-1-1 0 0,0 0 1 0 0,0 1-1 0 0,0 0 0 0 0,0 1-11 0 0,1 19 168 0 0,1 0 0 0 0,1 0 0 0 0,4 18-168 0 0,2 1 316 0 0,6 23 424 0 0,2 21-68 0 0,-6-8-80 0 0,-9-66-404 0 0,-1 1-1 0 0,-1-1 1 0 0,0 1-1 0 0,-1-1 0 0 0,-3 13-187 0 0,0-3 71 0 0,3-12-55 0 0,-1 0-1 0 0,-1 0 0 0 0,0 0 1 0 0,-5 9-16 0 0,7-16 1 0 0,-1 0 1 0 0,-1 0 0 0 0,1 0 0 0 0,-1 0-1 0 0,0 0 1 0 0,0-1 0 0 0,-1 1 0 0 0,1-1 0 0 0,-6 4-2 0 0,1-2 56 0 0,5-3-111 0 0,-1 0 1 0 0,1-1-1 0 0,-1 0 0 0 0,1 0 0 0 0,-1 0 0 0 0,0 0 0 0 0,0-1 0 0 0,-1 1 0 0 0,1-2 0 0 0,0 1 0 0 0,-1 0 0 0 0,1-1 1 0 0,-1 0-1 0 0,0 0 55 0 0,3-1-490 0 0,-1 1 0 0 0,1-1 0 0 0,0 0 0 0 0,-1 0 0 0 0,1 0 1 0 0,-1-1-1 0 0,1 1 0 0 0,-1-1 0 0 0,1 0 0 0 0,-2 0 490 0 0,-5-5-6874 0 0</inkml:trace>
  <inkml:trace contextRef="#ctx0" brushRef="#br0" timeOffset="1566.971">523 465 3680 0 0,'0'0'284'0'0,"0"0"-16"0"0,0 0 628 0 0,0 0 294 0 0,0 0 61 0 0,16-4 1817 0 0,-3 2-1794 0 0,1 0 0 0 0,0 1 1 0 0,3 1-1275 0 0,-5-1 404 0 0,0 0 0 0 0,0-1 0 0 0,8-2-404 0 0,21-2 464 0 0,50-8-17 0 0,-35 8-383 0 0,30-8 118 0 0,-81 14-181 0 0,-1-1 1 0 0,1 0 0 0 0,-1 0-1 0 0,0-1 1 0 0,1 1-1 0 0,-1-1 1 0 0,0 0-2 0 0,15-5 10 0 0,-18 6 43 0 0,-1 1 11 0 0,0 0 0 0 0,0 0 0 0 0,0 0-33 0 0,0 0-128 0 0,0 0-11 0 0,0 0-6 0 0,0 0-66 0 0,0 0-31 0 0,0 0-5 0 0,0 0-39 0 0,0 0-161 0 0,0 0-68 0 0,0 0-591 0 0,0 0-2411 0 0,0 0-1038 0 0</inkml:trace>
  <inkml:trace contextRef="#ctx0" brushRef="#br0" timeOffset="1898.833">978 401 1840 0 0,'0'0'364'0'0,"0"0"857"0"0,0 0 377 0 0,0 0 69 0 0,0 0-161 0 0,0 0-753 0 0,0 0-326 0 0,0 0-67 0 0,0 0-47 0 0,0 0-162 0 0,0 0-73 0 0,0 0-12 0 0,0 0-25 0 0,0 0-100 0 0,0 0-62 0 0,0 0-670 0 0,0 0-2599 0 0</inkml:trace>
  <inkml:trace contextRef="#ctx0" brushRef="#br0" timeOffset="2861.393">1025 284 13272 0 0,'0'0'298'0'0,"0"0"46"0"0,0 0 23 0 0,0 0-43 0 0,0 0-144 0 0,0 0 189 0 0,0 0 102 0 0,0 0 17 0 0,0 0 28 0 0,-2 14 1390 0 0,1-7-1575 0 0,0 1-1 0 0,1-1 0 0 0,0 0 0 0 0,0 1 1 0 0,1-1-1 0 0,0 2-330 0 0,1 21 324 0 0,4 20 298 0 0,-1-27-192 0 0,-4-21-414 0 0,0 1 0 0 0,-1-1 0 0 0,1 1 0 0 0,-1-1 0 0 0,1 1 0 0 0,-1-1 0 0 0,0 1 0 0 0,0-1 0 0 0,0 1-16 0 0,0-1-13 0 0,0 0 1 0 0,0 0 0 0 0,0 0-1 0 0,1 0 1 0 0,-1 0-1 0 0,1 0 1 0 0,-1 0 0 0 0,1 0-1 0 0,0 0 1 0 0,0 1 12 0 0,0-1 22 0 0,-1-1 1 0 0,1 1-1 0 0,0 0 1 0 0,-1 0-1 0 0,0 0 0 0 0,1-1 1 0 0,-1 1-1 0 0,0 0 1 0 0,0 0-1 0 0,0 0 0 0 0,0 1-22 0 0,-1 2 78 0 0,0-4-272 0 0,1-1-582 0 0,0 0-216 0 0,0 0-36 0 0</inkml:trace>
  <inkml:trace contextRef="#ctx0" brushRef="#br0" timeOffset="3066.373">1088 59 16815 0 0,'-1'-7'1771'0'0,"0"8"-1777"0"0,1-1 0 0 0,-1 0 0 0 0,1 1 1 0 0,-1-1-1 0 0,1 1 0 0 0,0-1 0 0 0,-1 1 0 0 0,1-1 0 0 0,0 1 0 0 0,-1-1 0 0 0,1 1 0 0 0,0 0 1 0 0,0-1-1 0 0,0 1 0 0 0,-1-1 0 0 0,1 1 0 0 0,0 0 0 0 0,0-1 0 0 0,0 1 0 0 0,0-1 0 0 0,0 1 1 0 0,0 0-1 0 0,0-1 0 0 0,0 1 0 0 0,0 0 0 0 0,0-1 0 0 0,1 1 0 0 0,-1-1 0 0 0,0 1 1 0 0,0 0-1 0 0,1-1 6 0 0,0 4-18 0 0,-1 11-165 0 0,-1-13 55 0 0,1 0 0 0 0,0 0 0 0 0,0-1 1 0 0,0 1-1 0 0,0 0 0 0 0,0 0 0 0 0,0 0 1 0 0,1-1-1 0 0,-1 1 0 0 0,0 0 0 0 0,1 0 0 0 0,0-1 1 0 0,-1 1-1 0 0,1 0 0 0 0,0 0 128 0 0,8 10-5886 0 0</inkml:trace>
  <inkml:trace contextRef="#ctx0" brushRef="#br0" timeOffset="3362.309">1465 193 11976 0 0,'0'0'546'0'0,"0"0"-10"0"0,-12 3-177 0 0,-29 17 3742 0 0,25-11-3421 0 0,0 0 0 0 0,1 2 0 0 0,0-1 0 0 0,1 2 0 0 0,0 0-680 0 0,8-6 78 0 0,1 0 0 0 0,0 0 0 0 0,0 0 0 0 0,1 1 1 0 0,-1 0-1 0 0,2 0 0 0 0,-1 0 0 0 0,1 0 0 0 0,0 1 0 0 0,0-1 0 0 0,1 1 0 0 0,0 0 1 0 0,0-1-1 0 0,1 7-78 0 0,0-9 43 0 0,0 1 0 0 0,1 0 0 0 0,0-1 1 0 0,1 1-1 0 0,-1-1 0 0 0,1 1 0 0 0,0 0 0 0 0,0-1 1 0 0,1 0-1 0 0,-1 1 0 0 0,1-1 0 0 0,1 0 1 0 0,-1 0-1 0 0,1 0 0 0 0,0 0 0 0 0,0 0 0 0 0,0-1 1 0 0,0 1-1 0 0,1-1 0 0 0,0 0 0 0 0,1 1-43 0 0,0 0 1 0 0,0-1 1 0 0,0 0-1 0 0,0 0 0 0 0,1-1 0 0 0,0 0 0 0 0,-1 0 0 0 0,1 0 0 0 0,0 0 0 0 0,1-1 1 0 0,-1 0-1 0 0,0 0 0 0 0,1-1 0 0 0,-1 0 0 0 0,0 0 0 0 0,1 0 0 0 0,0-1 0 0 0,-1 0 1 0 0,1 0-1 0 0,1-1-1 0 0,-3 0-188 0 0,-1-1 0 0 0,1 0 1 0 0,-1 0-1 0 0,1 0 0 0 0,-1 0 1 0 0,0-1 187 0 0,2 0-809 0 0,7-7-862 0 0</inkml:trace>
  <inkml:trace contextRef="#ctx0" brushRef="#br0" timeOffset="3689.487">1562 227 12896 0 0,'0'0'594'0'0,"0"0"-16"0"0,-1 1-373 0 0,-1 1-48 0 0,1 0 0 0 0,0-1 0 0 0,0 1 0 0 0,0 0 0 0 0,0 1 0 0 0,0-1 0 0 0,0 0 0 0 0,1 0 0 0 0,-1 0 0 0 0,1 0 0 0 0,0 0 0 0 0,-1 1 1 0 0,1-1-1 0 0,0 0 0 0 0,0 0 0 0 0,0 1 0 0 0,1-1 0 0 0,-1 0 0 0 0,1 1-157 0 0,-2 12 1191 0 0,0-13-1084 0 0,1 0 0 0 0,0 0 0 0 0,-1 0 1 0 0,1 0-1 0 0,0 0 0 0 0,0 0 1 0 0,1 0-1 0 0,-1 1-107 0 0,2 4 338 0 0,-1 0 1 0 0,0 0-1 0 0,-1 0 0 0 0,1 6-338 0 0,-1-7 255 0 0,0 0-1 0 0,1-1 1 0 0,-1 1-1 0 0,1 0 1 0 0,1 0-1 0 0,0 3-254 0 0,6 24 610 0 0,-7-28-547 0 0,0 0 0 0 0,0 0-1 0 0,0 0 1 0 0,0 0 0 0 0,1 0 0 0 0,2 3-63 0 0,-3-3 51 0 0,1-1 0 0 0,-1 0 1 0 0,1 1-1 0 0,-1-1 1 0 0,-1 1-1 0 0,1-1 0 0 0,-1 1 1 0 0,1 2-52 0 0,1 14 375 0 0,-2-19-358 0 0,0-2 24 0 0,9 10-127 0 0,-9-10 52 0 0,0 0 0 0 0,0 0 0 0 0,0 1-1 0 0,0-1 1 0 0,0 0 0 0 0,0 0 0 0 0,1 0 0 0 0,-1 0-1 0 0,0 0 1 0 0,0 0 0 0 0,0 0 0 0 0,0 0 0 0 0,0 0-1 0 0,0 0 1 0 0,0 0 0 0 0,0 0 0 0 0,0 0 0 0 0,0 0-1 0 0,1 0 1 0 0,-1 0 0 0 0,0 0 0 0 0,0 0 0 0 0,0 0-1 0 0,0 0 1 0 0,0 0 0 0 0,0 0 0 0 0,0 0 0 0 0,0 0-1 0 0,1 0 1 0 0,-1 0 0 0 0,0 0 0 0 0,0 0 0 0 0,0 0-1 0 0,0 0 1 0 0,0 0 0 0 0,0 0 0 0 0,0 0 0 0 0,0 0-1 0 0,0 0 1 0 0,0 0 0 0 0,0 0 0 0 0,1-1-1 0 0,-1 1 1 0 0,0 0 0 0 0,0 0 0 0 0,0 0 0 0 0,0 0-1 0 0,0 0 1 0 0,0 0 0 0 0,0 0 0 0 0,0 0 0 0 0,0 0-1 0 0,0 0 1 0 0,0-1 0 0 0,0 1 0 0 0,0 0 0 0 0,0 0-1 0 0,0 0 1 0 0,0 0 0 0 0,0 0 0 0 0,0 0 0 0 0,0 0-1 0 0,0 0 1 0 0,0-1 0 0 0,0 1 0 0 0,0 0 34 0 0,1-10-6245 0 0,-1 2-408 0 0</inkml:trace>
  <inkml:trace contextRef="#ctx0" brushRef="#br0" timeOffset="3966.697">1515 132 12896 0 0,'0'0'997'0'0,"11"-12"3252"0"0,-8 12-4212 0 0,-2 0-31 0 0,0 0 0 0 0,0-1 0 0 0,0 1 1 0 0,0 0-1 0 0,0 0 0 0 0,0 0 0 0 0,0 0 0 0 0,0 0 0 0 0,0 1 0 0 0,0-1 0 0 0,-1 0 1 0 0,1 0-1 0 0,0 1 0 0 0,0-1 0 0 0,0 0 0 0 0,0 1 0 0 0,0-1 0 0 0,0 1 0 0 0,0-1-6 0 0,0 1 106 0 0,9 4 366 0 0,-1 0-202 0 0</inkml:trace>
  <inkml:trace contextRef="#ctx0" brushRef="#br0" timeOffset="4409.593">1739 409 11144 0 0,'0'0'248'0'0,"0"0"34"0"0,2 0 22 0 0,3 1-148 0 0,-1 0 0 0 0,1 0-1 0 0,0-1 1 0 0,0 0-1 0 0,-1 0 1 0 0,1 0 0 0 0,0 0-1 0 0,0-1 1 0 0,0 0-1 0 0,-1 0 1 0 0,1 0 0 0 0,-1-1-1 0 0,1 1 1 0 0,-1-1 0 0 0,3-1-156 0 0,0-1 471 0 0,0 1 1 0 0,-1-1-1 0 0,1 0 1 0 0,-1-1-1 0 0,0 1 1 0 0,0-1 0 0 0,0-1-1 0 0,-1 1 1 0 0,4-5-472 0 0,-7 7 30 0 0,0 0-1 0 0,0 0 1 0 0,0-1 0 0 0,0 1 0 0 0,-1-1-1 0 0,1 0 1 0 0,-1 0 0 0 0,0 1 0 0 0,0-1-1 0 0,0 0 1 0 0,-1 0 0 0 0,1 0 0 0 0,-1 0-1 0 0,0 0 1 0 0,0 0 0 0 0,0 0 0 0 0,-1 0-1 0 0,1 0 1 0 0,-2-1-30 0 0,2 2 48 0 0,-1 0 0 0 0,-1 0 0 0 0,1 1 1 0 0,0-1-1 0 0,-1 0 0 0 0,1 1 0 0 0,-1-1 0 0 0,0 1 0 0 0,0 0 0 0 0,0-1 0 0 0,-2-1-48 0 0,3 4 25 0 0,0-1-1 0 0,0 0 0 0 0,0 0 0 0 0,0 1 0 0 0,0-1 0 0 0,0 1 0 0 0,0-1 1 0 0,0 1-1 0 0,0 0 0 0 0,0-1 0 0 0,0 1 0 0 0,0 0 0 0 0,0 0 0 0 0,0-1 0 0 0,-1 1 1 0 0,1 0-1 0 0,0 0 0 0 0,0 0 0 0 0,0 1 0 0 0,0-1 0 0 0,-1 0 0 0 0,1 0 0 0 0,0 1 1 0 0,0-1-1 0 0,0 0 0 0 0,0 1 0 0 0,0-1 0 0 0,0 1 0 0 0,0-1 0 0 0,0 1 0 0 0,-1 0-24 0 0,-4 4 72 0 0,0 1 0 0 0,1-1 0 0 0,-1 1 0 0 0,1 0 0 0 0,0 0 0 0 0,1 0 0 0 0,-1 1-1 0 0,1-1 1 0 0,0 1 0 0 0,1 0 0 0 0,0 1 0 0 0,0-1 0 0 0,1 0 0 0 0,-1 1 0 0 0,2 0 0 0 0,-1 1-72 0 0,0-2 40 0 0,1 0 1 0 0,1 0-1 0 0,-1 0 1 0 0,1 0-1 0 0,0 0 1 0 0,1 0-1 0 0,-1 0 1 0 0,2 0-1 0 0,-1 0 1 0 0,1 0 0 0 0,0 0-1 0 0,0-1 1 0 0,0 1-1 0 0,1-1 1 0 0,0 1-1 0 0,1-1 1 0 0,0 0-1 0 0,0 1-40 0 0,-2-5 21 0 0,0 0-1 0 0,0 0 1 0 0,-1 0-1 0 0,1 0 1 0 0,1 0-1 0 0,-1-1 1 0 0,0 1-1 0 0,0-1 1 0 0,1 1-1 0 0,-1-1 1 0 0,0 0-1 0 0,1 0 1 0 0,0 0-1 0 0,-1 0 1 0 0,1-1-1 0 0,-1 1 1 0 0,1-1-1 0 0,0 1 1 0 0,-1-1-1 0 0,1 0 1 0 0,0 0-1 0 0,0 0 1 0 0,-1 0-1 0 0,1-1 1 0 0,0 1-1 0 0,-1-1 0 0 0,1 1 1 0 0,-1-1-1 0 0,1 0 1 0 0,-1 0-1 0 0,1 0 1 0 0,-1-1-1 0 0,1 1 1 0 0,-1 0-1 0 0,0-1 1 0 0,0 0-1 0 0,0 1 1 0 0,0-1-1 0 0,0 0 1 0 0,0 0-1 0 0,1-1-20 0 0,17-22 192 0 0,-2 3-251 0 0,1 0 0 0 0,1 1 0 0 0,18-14 59 0 0,-22 22-156 0 0,-11 8 99 0 0,0 1 1 0 0,0-1-1 0 0,1 1 1 0 0,0 1-1 0 0,1-2 57 0 0,-5 4-19 0 0,-1 0 0 0 0,1 0 0 0 0,0 1 0 0 0,0-1-1 0 0,0 0 1 0 0,0 1 0 0 0,0-1 0 0 0,0 1 0 0 0,0-1-1 0 0,1 1 20 0 0,-1 1-9 0 0,0 1-1 0 0,-1-1 0 0 0,1 1 0 0 0,-1-1 1 0 0,0 1-1 0 0,1 0 0 0 0,-1-1 0 0 0,0 1 1 0 0,0 0-1 0 0,0 0 0 0 0,0 0 1 0 0,0 2 8 0 0,9 24 6 0 0,-2 3 109 0 0,-6-21 45 0 0,1 0 1 0 0,0 1 0 0 0,1-1 0 0 0,0 0-1 0 0,4 7-159 0 0,-8-16 64 0 0,0-1 0 0 0,1 0-50 0 0,-1 1 1 0 0,0-1-1 0 0,0 0 0 0 0,1 0 0 0 0,-1 0 0 0 0,0 0 1 0 0,1 0-1 0 0,-1 1 0 0 0,0-1 0 0 0,1 0 0 0 0,-1 0 0 0 0,0 0 1 0 0,0 0-1 0 0,1 0 0 0 0,-1 0 0 0 0,0 0 0 0 0,1 0 1 0 0,-1 0-1 0 0,0 0 0 0 0,1 0 0 0 0,-1 0 0 0 0,0 0-14 0 0,35-28 547 0 0,-4 3-454 0 0,17-18-93 0 0,-45 41-17 0 0,1 0 1 0 0,-1 0-1 0 0,1 0 0 0 0,0 0 0 0 0,-1 1 0 0 0,1-1 1 0 0,0 1-1 0 0,0 0 0 0 0,0 0 0 0 0,0 0 0 0 0,0 1 0 0 0,0 0 1 0 0,4-1 16 0 0,-6 1-2 0 0,0 1 0 0 0,0-1 0 0 0,1 0 1 0 0,-1 1-1 0 0,0 0 0 0 0,0-1 0 0 0,0 1 1 0 0,0 0-1 0 0,0 0 0 0 0,0 0 0 0 0,0 0 1 0 0,0 0-1 0 0,0 1 0 0 0,0-1 0 0 0,-1 1 1 0 0,1-1-1 0 0,0 1 0 0 0,-1-1 0 0 0,1 1 1 0 0,-1 0-1 0 0,0 0 0 0 0,0 0 0 0 0,1 0 1 0 0,-1 0 1 0 0,7 9-12 0 0,13 14-49 0 0,-12-14 67 0 0,1 0 0 0 0,9 8-6 0 0,-11-10 34 0 0,-8-8-51 0 0,1 0-1 0 0,0 0 1 0 0,-1 0 0 0 0,1 0-1 0 0,0 0 1 0 0,0 0-1 0 0,0 0 1 0 0,0-1 0 0 0,0 1-1 0 0,0 0 1 0 0,0 0-1 0 0,0-1 1 0 0,0 1 17 0 0,3 0-644 0 0,0 1-1 0 0,1-1 1 0 0,-1 0 0 0 0,0 0-1 0 0,0 0 1 0 0,0 0 0 0 0,1-1-1 0 0,0 0 645 0 0,5 0-6947 0 0</inkml:trace>
  <inkml:trace contextRef="#ctx0" brushRef="#br0" timeOffset="5103.906">2732 195 12608 0 0,'0'0'578'0'0,"0"0"-14"0"0,-7 9 1531 0 0,-21 11 1473 0 0,20-15-3012 0 0,1 1 0 0 0,-1-1 0 0 0,-4 6-556 0 0,-10 10 654 0 0,10-10-393 0 0,1-1 1 0 0,1 1-1 0 0,-6 9-261 0 0,11-13 31 0 0,-25 38 63 0 0,28-41-83 0 0,0 0 0 0 0,0 0 1 0 0,0 0-1 0 0,1 0 0 0 0,-1 1 0 0 0,1-1 0 0 0,0 1 0 0 0,1-1 0 0 0,-1 1 0 0 0,1 1-11 0 0,0-5 7 0 0,0-1-1 0 0,0 1 1 0 0,1 0-1 0 0,-1 0 0 0 0,0 0 1 0 0,1 0-1 0 0,-1 0 1 0 0,1-1-1 0 0,-1 1 1 0 0,1 0-1 0 0,-1 0 0 0 0,1-1 1 0 0,-1 1-1 0 0,1 0 1 0 0,0-1-1 0 0,0 1 1 0 0,-1-1-1 0 0,1 1 0 0 0,0-1 1 0 0,0 1-1 0 0,-1-1 1 0 0,1 1-1 0 0,0-1 0 0 0,0 0 1 0 0,0 1-1 0 0,0-1 1 0 0,0 0-1 0 0,0 0 1 0 0,0 0-1 0 0,0 0 0 0 0,-1 0 1 0 0,1 0-1 0 0,1 0-6 0 0,0 0 75 0 0,-1 0-16 0 0,4 0-38 0 0,0-1 1 0 0,-1 1-1 0 0,1-1 1 0 0,-1 0 0 0 0,1-1-1 0 0,-1 1 1 0 0,0-1-1 0 0,1 0 1 0 0,2-1-22 0 0,37-25 139 0 0,-31 20-171 0 0,7-7-156 0 0,-16 11 143 0 0,0 0-1 0 0,1 1 0 0 0,0 0 1 0 0,0 0-1 0 0,0 0 1 0 0,0 1-1 0 0,1-1 46 0 0,15-5-117 0 0,-20 8 115 0 0,-1 0 1 0 0,1 0-1 0 0,-1 0 0 0 0,1-1 0 0 0,-1 1 1 0 0,1 0-1 0 0,-1 0 0 0 0,1 0 1 0 0,-1 0-1 0 0,1 0 0 0 0,-1 0 0 0 0,1 0 1 0 0,0 0-1 0 0,-1 0 0 0 0,1 0 1 0 0,-1 0-1 0 0,1 0 0 0 0,-1 0 0 0 0,1 0 1 0 0,-1 1-1 0 0,1-1 0 0 0,-1 0 1 0 0,1 0-1 0 0,-1 1 0 0 0,1-1 0 0 0,-1 0 1 0 0,1 1-1 0 0,-1-1 0 0 0,0 0 1 0 0,1 1-1 0 0,-1-1 0 0 0,1 1 0 0 0,-1-1 1 0 0,0 1 1 0 0,5 14-23 0 0,-5-13 29 0 0,2 27 72 0 0,-2-24 35 0 0,0-1 1 0 0,0 1-1 0 0,1 0 1 0 0,-1 0-1 0 0,1 0 1 0 0,2 4-114 0 0,-1-1 32 0 0,-2-6-32 0 0,1 0 1 0 0,-1-1-1 0 0,1 1 0 0 0,0 0 0 0 0,-1 0 0 0 0,1 0 0 0 0,0-1 0 0 0,0 1 0 0 0,0 0 0 0 0,1-1 0 0 0,-1 1 0 0 0,0-1 0 0 0,2 2 0 0 0,-2-3 0 0 0,0 1 0 0 0,0-1 0 0 0,0 1 0 0 0,0-1 0 0 0,1 1 0 0 0,-1-1 0 0 0,0 0 0 0 0,0 1 0 0 0,0-1 0 0 0,1 0 0 0 0,-1 0 0 0 0,0 0 0 0 0,0 0 0 0 0,1 0 0 0 0,-1 0 0 0 0,20-2 0 0 0,-16 1 65 0 0,0 0-1 0 0,0-1 1 0 0,0 0 0 0 0,0 0-1 0 0,-1 0 1 0 0,1-1-1 0 0,0 1 1 0 0,-1-1 0 0 0,0 0-1 0 0,4-3-64 0 0,4-5 23 0 0,0 0-1 0 0,9-11-22 0 0,-2-1-79 0 0,14-14 42 0 0,-30 34 30 0 0,1-1 0 0 0,-1 1 0 0 0,1 0 0 0 0,0 1 1 0 0,0-1-1 0 0,0 1 0 0 0,0-1 0 0 0,3 0 7 0 0,-6 3-130 0 0,16 3-172 0 0,-15-1 292 0 0,1 0-1 0 0,0 1 0 0 0,-1-1 0 0 0,0 1 0 0 0,1-1 1 0 0,-1 1-1 0 0,0 0 0 0 0,0-1 0 0 0,-1 1 0 0 0,1 0 1 0 0,0 0-1 0 0,-1 1 0 0 0,0-1 0 0 0,1 3 11 0 0,2 8-136 0 0,-1 1-1 0 0,2 13 137 0 0,-1-4-96 0 0,4 22 94 0 0,-2 0 0 0 0,-1 26 2 0 0,-3 93 247 0 0,-2-125-514 0 0,-3 148 83 0 0,3-173 186 0 0,0 1-1 0 0,-1-1 1 0 0,0 0-1 0 0,-2 1 1 0 0,0-1-1 0 0,0 0 1 0 0,-1 0-1 0 0,-1-1 1 0 0,-3 5-2 0 0,7-16 18 0 0,0-1 1 0 0,-1 1-1 0 0,1-1 1 0 0,-1 0 0 0 0,0 0-1 0 0,0 0 1 0 0,0 0-1 0 0,0 0 1 0 0,0 0 0 0 0,0 0-1 0 0,0-1 1 0 0,0 1-1 0 0,-1-1 1 0 0,1 1-1 0 0,-1-1 1 0 0,0 0-19 0 0,-2 1 28 0 0,1-1 0 0 0,0 0 0 0 0,-1 0 0 0 0,1 0-1 0 0,-1-1 1 0 0,0 0 0 0 0,1 0 0 0 0,-1 0 0 0 0,-2 0-28 0 0,-9-3 91 0 0,0 0 0 0 0,0-1 1 0 0,0-1-1 0 0,-15-6-91 0 0,31 11 1 0 0,-18-7 6 0 0,0-1-1 0 0,0 0 1 0 0,1-1 0 0 0,-15-10-7 0 0,27 15-275 0 0,0 1 0 0 0,0-1-1 0 0,0 0 1 0 0,1 0 0 0 0,0-1 0 0 0,0 0 0 0 0,0 1 0 0 0,0-1 0 0 0,1 0 0 0 0,0-1 0 0 0,0 1 0 0 0,0 0 0 0 0,1-1 0 0 0,-1 0 0 0 0,1 0 0 0 0,1 1 0 0 0,-1-4 275 0 0,1-11-1359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1-06T08:16:43.3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1,'0'0,"0"0,0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2:17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13560 0 0,'0'0'621'0'0,"0"0"-12"0"0,1 9-367 0 0,0 0-122 0 0,-1-7-37 0 0,0 0 0 0 0,0 1 0 0 0,1-1 0 0 0,-1 0 0 0 0,1 0 0 0 0,-1 0 0 0 0,1 0 0 0 0,1 2-83 0 0,12 29 1092 0 0,-1 0 1 0 0,-2 0-1 0 0,-1 2 1 0 0,-1-1-1 0 0,-2 5-1092 0 0,-3-25 226 0 0,-2 0-1 0 0,0-1 1 0 0,-1 1-1 0 0,0 0 1 0 0,-1 0-1 0 0,-1 0 1 0 0,0 0 0 0 0,-1 0-1 0 0,0 0 1 0 0,-1-1-1 0 0,-1 1-225 0 0,-17 25 384 0 0,20-38-375 0 0,0 0-1 0 0,1 0 0 0 0,-1-1 0 0 0,0 1 1 0 0,0 0-1 0 0,0-1 0 0 0,1 1 1 0 0,-1-1-1 0 0,0 1 0 0 0,0-1 1 0 0,0 1-1 0 0,0-1 0 0 0,0 0 0 0 0,0 1 1 0 0,0-1-1 0 0,0 0 0 0 0,0 0 1 0 0,0 0-1 0 0,0 0 0 0 0,0 0 1 0 0,0 0-1 0 0,0 0 0 0 0,0 0 0 0 0,-1 0 1 0 0,1 0-1 0 0,0 0 0 0 0,0-1 1 0 0,0 1-1 0 0,0 0 0 0 0,1-1 1 0 0,-1 1-9 0 0,-9-13 230 0 0,9 12-229 0 0,0-1 0 0 0,1 1 0 0 0,-1-1-1 0 0,1 0 1 0 0,-1 0 0 0 0,1 1 0 0 0,0-1-1 0 0,0 0 1 0 0,-1 0 0 0 0,1 1 0 0 0,1-1 0 0 0,-1 0-1 0 0,0 0 1 0 0,0 1 0 0 0,1-1 0 0 0,-1 0-1 0 0,1 0 1 0 0,-1 1 0 0 0,1-1 0 0 0,0 1 0 0 0,0-2-1 0 0,3-6-85 0 0,0 1 0 0 0,1 0 0 0 0,2-3 85 0 0,-1 2-131 0 0,1 0 1 0 0,0 0-1 0 0,0 1 1 0 0,7-6 130 0 0,-10 11-48 0 0,-1 0 0 0 0,1 0 0 0 0,0 0 0 0 0,0 1 0 0 0,0-1 0 0 0,0 1 0 0 0,0 0 0 0 0,1 0 0 0 0,-1 1 0 0 0,1-1 0 0 0,-1 1 0 0 0,3 0 48 0 0,3-1-102 0 0,-7 1 83 0 0,0 0 1 0 0,0 1-1 0 0,0-1 0 0 0,1 1 1 0 0,-1 0-1 0 0,0 0 1 0 0,0 0-1 0 0,0 0 0 0 0,0 0 1 0 0,1 1-1 0 0,-1-1 1 0 0,0 1-1 0 0,0 0 0 0 0,0 0 1 0 0,0 0-1 0 0,2 2 19 0 0,-2-2-7 0 0,-1 1-3 0 0,1-1-1 0 0,0 1 1 0 0,0 0 0 0 0,0 0 0 0 0,-1 0 0 0 0,1 0 0 0 0,-1 0 0 0 0,0 1 0 0 0,0-1-1 0 0,0 1 1 0 0,0 0 0 0 0,0-1 0 0 0,0 1 0 0 0,1 3 10 0 0,9 13-13 0 0,-10-16 13 0 0,0-1 1 0 0,0 1-1 0 0,-1 0 0 0 0,1 0 0 0 0,-1 0 1 0 0,1 0-1 0 0,-1 0 0 0 0,0 1 0 0 0,0 0 0 0 0,0 0 33 0 0,0 0-1 0 0,-1 1 1 0 0,1-1 0 0 0,-1 0-1 0 0,0 1 1 0 0,0-1-1 0 0,-1 0 1 0 0,1 1-1 0 0,-1-1 1 0 0,0 0-1 0 0,0 0 1 0 0,-1 1 0 0 0,1-1-1 0 0,-1 0 1 0 0,0 0-1 0 0,0 0 1 0 0,0-1-1 0 0,-1 2-32 0 0,-1 0 55 0 0,0 0-1 0 0,0-1 1 0 0,-1 1-1 0 0,0-1 1 0 0,0 0-1 0 0,0 0 1 0 0,0 0-1 0 0,0-1 1 0 0,-1 0-1 0 0,0 0 1 0 0,1 0-1 0 0,-3 0-54 0 0,-5 1 83 0 0,1 1 1 0 0,-1-2-1 0 0,0 0 0 0 0,-1 0 0 0 0,-4-1-83 0 0,5 0 40 0 0,7-1-25 0 0,1 0 1 0 0,-1-1-1 0 0,1 0 1 0 0,0 0-1 0 0,-1 0 1 0 0,1 0-1 0 0,-3-2-15 0 0,1-1 24 0 0,4-2 24 0 0,-2 2-36 0 0,8-2-25 0 0,6 1-7 0 0,-1 0-1 0 0,2 0 1 0 0,-1 1 0 0 0,0 1-1 0 0,1-1 1 0 0,-1 1 0 0 0,1 1-1 0 0,0 0 1 0 0,3 0 20 0 0,6-1-70 0 0,0-1 0 0 0,2-1 70 0 0,20-6-7 0 0,11-3-21 0 0,0-1-1 0 0,1-4 29 0 0,-38 11-70 0 0,0 0-1 0 0,0-1 1 0 0,-1-1 0 0 0,0-1-1 0 0,6-5 71 0 0,-5 2-301 0 0,0-2 1 0 0,-1 0-1 0 0,1-2 301 0 0,-9 7-180 0 0,-6 9 155 0 0,1-1 0 0 0,0 1 0 0 0,-1 0-1 0 0,1 0 1 0 0,0-1 0 0 0,0 1 0 0 0,0 0 0 0 0,0 0-1 0 0,0 0 1 0 0,0 0 0 0 0,1 0 0 0 0,-1 0 0 0 0,0 0 0 0 0,0 0-1 0 0,1 0 26 0 0,-7 18-76 0 0,-3 1 76 0 0,5-13 0 0 0,0 1 0 0 0,1-1 0 0 0,-1 1 0 0 0,2 0 0 0 0,-1 0 0 0 0,0 6 0 0 0,-2 9 6 0 0,3-15 34 0 0,0-1 1 0 0,0 1-1 0 0,0-1 1 0 0,1 7-41 0 0,0-10 23 0 0,1 1 1 0 0,-1-1-1 0 0,1 1 0 0 0,-1-1 1 0 0,1 0-1 0 0,0 1 1 0 0,0-1-1 0 0,0 0 1 0 0,0 1-1 0 0,0-1 0 0 0,1 0 1 0 0,-1 0-1 0 0,2 1-23 0 0,0 1 74 0 0,1 0-1 0 0,-1 0 1 0 0,1-1 0 0 0,0 0-1 0 0,5 3-73 0 0,-8-6 26 0 0,1 1 0 0 0,-1-1-1 0 0,1 0 1 0 0,-1 1 0 0 0,1-1 0 0 0,0 0-1 0 0,-1 0 1 0 0,1 0 0 0 0,-1 0-1 0 0,1-1 1 0 0,0 1 0 0 0,0 0-26 0 0,1-1 55 0 0,1 1-3 0 0,1-1 0 0 0,-1 0-1 0 0,0 0 1 0 0,1-1 0 0 0,-1 1 0 0 0,0-1-1 0 0,0 0 1 0 0,0 0 0 0 0,0 0 0 0 0,0-1-1 0 0,-1 1 1 0 0,3-3-52 0 0,5-4-18 0 0,-1-1-1 0 0,-1 0 1 0 0,3-5 18 0 0,-11 15 6 0 0,8-15-69 0 0,5-4-284 0 0,-2 6 92 0 0,-1 0 0 0 0,9-15 255 0 0,-18 26 0 0 0,-1 0 0 0 0,1 0 0 0 0,0 0 0 0 0,0 0 0 0 0,0 1 0 0 0,0-1 0 0 0,1 1 0 0 0,-1 0 0 0 0,0-1 0 0 0,2 1 0 0 0,5-4 0 0 0,-8 4-4 0 0,0 0 0 0 0,0 0-1 0 0,0 1 1 0 0,0-1 0 0 0,0 0-1 0 0,0 1 1 0 0,1-1 0 0 0,-1 1-1 0 0,0 0 1 0 0,0-1 0 0 0,0 1-1 0 0,1 0 1 0 0,-1 0 0 0 0,0-1-1 0 0,0 1 1 0 0,1 0 0 0 0,-1 0-1 0 0,0 1 1 0 0,0-1 0 0 0,1 0-1 0 0,-1 0 1 0 0,0 1 4 0 0,3-1-1 0 0,5 3-11 0 0,-9-3 9 0 0,1 0 0 0 0,-1 1 0 0 0,1-1 0 0 0,-1 0-1 0 0,1 1 1 0 0,-1-1 0 0 0,0 0 0 0 0,1 1 0 0 0,-1-1-1 0 0,0 1 1 0 0,1-1 0 0 0,-1 1 0 0 0,0-1 0 0 0,1 1-1 0 0,-1-1 1 0 0,0 1 0 0 0,0-1 0 0 0,0 1 3 0 0,2 2-3 0 0,-1-1 3 0 0,0 1 0 0 0,0-1 0 0 0,0 0 0 0 0,0 0 0 0 0,0 1 0 0 0,0-1 0 0 0,0 0 0 0 0,-1 1 0 0 0,1-1 0 0 0,-1 1 0 0 0,0-1 0 0 0,0 1 0 0 0,0-1 0 0 0,0 1 0 0 0,0-1 0 0 0,0 1 0 0 0,-1-1 0 0 0,1 0 0 0 0,-1 1 0 0 0,0-1 0 0 0,0 1 0 0 0,0-1 0 0 0,1 1 4 0 0,-1-1-1 0 0,1 0 0 0 0,0 0 1 0 0,0 1-1 0 0,0-1 0 0 0,1 0 1 0 0,-1 0-1 0 0,0 1 0 0 0,1-1 1 0 0,-1 0-1 0 0,1 2-3 0 0,0-2 6 0 0,0 1 1 0 0,0-1 0 0 0,-1 1-1 0 0,0 0 1 0 0,1-1-1 0 0,-1 1 1 0 0,0 0 0 0 0,0 1-7 0 0,-3 8 64 0 0,2-10-43 0 0,0 1-1 0 0,1-1 1 0 0,-1 1 0 0 0,1-1-1 0 0,0 1 1 0 0,-1-1-1 0 0,1 1 1 0 0,0-1 0 0 0,1 1-1 0 0,-1 2-20 0 0,4 9 85 0 0,-3-10-50 0 0,0 1 0 0 0,0-1 1 0 0,0 1-1 0 0,0-1 0 0 0,-1 1 0 0 0,1 3-35 0 0,-4 17 175 0 0,2-19-115 0 0,0 1 0 0 0,1 0-1 0 0,-1-1 1 0 0,1 1 0 0 0,1 0-1 0 0,-1-1 1 0 0,1 1 0 0 0,1 0 0 0 0,-1-1-1 0 0,2 3-59 0 0,-1-3 58 0 0,0 1-1 0 0,0-1 0 0 0,-1 1 1 0 0,0-1-1 0 0,0 1 0 0 0,-1 0 1 0 0,1 0-1 0 0,-1-1 0 0 0,-1 4-57 0 0,1-3 60 0 0,0-1 1 0 0,1 1-1 0 0,-1-1 0 0 0,2 7-60 0 0,0-8 29 0 0,-2 0 0 0 0,1 0 0 0 0,0 0 0 0 0,-1 1-1 0 0,0-1 1 0 0,0 0 0 0 0,-1 0 0 0 0,0 3-29 0 0,-15 59 179 0 0,15-64-170 0 0,0 0 0 0 0,-1 0 1 0 0,0 0-1 0 0,1 0 0 0 0,-1 0 0 0 0,0-1 1 0 0,0 1-1 0 0,0 0 0 0 0,-1-1 0 0 0,1 0 1 0 0,-1 1-1 0 0,-2 0-9 0 0,-15 19 97 0 0,12-13-64 0 0,1 0-1 0 0,-1 0 1 0 0,0-1 0 0 0,-1 0-1 0 0,0-1 1 0 0,0 0 0 0 0,-1 0-1 0 0,0-1 1 0 0,0 0 0 0 0,0 0 0 0 0,-9 2-33 0 0,10-4-60 0 0,0-1 0 0 0,0 0 1 0 0,0-1-1 0 0,0 0 1 0 0,-1 0-1 0 0,1-1 0 0 0,0 0 1 0 0,-1-1-1 0 0,1 0 1 0 0,-1-1-1 0 0,1 1 0 0 0,-1-2 1 0 0,1 1-1 0 0,-7-3 60 0 0,12 3-433 0 0,0-1 0 0 0,1 1 0 0 0,-1-1 0 0 0,0 0 1 0 0,1 0-1 0 0,0 0 0 0 0,-3-2 433 0 0,0-2-1482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2:22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431 321 9672 0 0,'-19'-10'394'0'0,"6"3"1060"0"0,-1 1 1 0 0,-12-5-1455 0 0,19 9 490 0 0,1 1 1 0 0,-1-1 0 0 0,1 1-1 0 0,-1 0 1 0 0,1 1-1 0 0,-1 0 1 0 0,0 0-1 0 0,-2 0-490 0 0,-5 1 446 0 0,-1 1 0 0 0,1 1-1 0 0,0-1 1 0 0,-1 2-1 0 0,1 0 1 0 0,1 1-1 0 0,-1 0 1 0 0,1 1 0 0 0,0 1-1 0 0,0 0 1 0 0,-10 8-446 0 0,-4 5 481 0 0,18-14-331 0 0,1 0 1 0 0,-1 1-1 0 0,1 0 1 0 0,1 0-1 0 0,-1 1 1 0 0,1 0-1 0 0,0 0 1 0 0,1 0 0 0 0,-4 7-151 0 0,4-5 88 0 0,5-8-53 0 0,0 0 0 0 0,0 0 0 0 0,0 0 0 0 0,0 0-1 0 0,0 0 1 0 0,0 0 0 0 0,0 0 0 0 0,1 0 0 0 0,-1 0 0 0 0,1 0-1 0 0,0 0 1 0 0,-1 1-35 0 0,1-2 120 0 0,1-1-113 0 0,-1 0-1 0 0,1 0 1 0 0,-1 0-1 0 0,0 0 1 0 0,1 0-1 0 0,-1 0 1 0 0,1 0-1 0 0,-1 0 1 0 0,1 0-1 0 0,-1 0 1 0 0,0 1-1 0 0,1-1 1 0 0,-1 0-1 0 0,1 0 1 0 0,-1 0-1 0 0,0 0 1 0 0,1 1-1 0 0,-1-1 1 0 0,1 0-7 0 0,-1 1 5 0 0,1-1 1 0 0,0 1-1 0 0,-1-1 1 0 0,1 0 0 0 0,0 1-1 0 0,0-1 1 0 0,-1 0-1 0 0,1 0 1 0 0,0 1-1 0 0,0-1 1 0 0,-1 0-1 0 0,1 0 1 0 0,0 0-1 0 0,0 0 1 0 0,-1 0-1 0 0,1 0-5 0 0,7-3 7 0 0,0 0 0 0 0,-1 0 0 0 0,1 0 0 0 0,-1-1 0 0 0,0 0 0 0 0,0 0 0 0 0,-1-1 0 0 0,1 0-1 0 0,-1 0 1 0 0,0-1 0 0 0,1-1-7 0 0,4-2-18 0 0,1 0 1 0 0,0 0-1 0 0,8-3 18 0 0,-10 10-11 0 0,-9 2 9 0 0,1 0 0 0 0,-1 1 0 0 0,1-1 0 0 0,-1 1 0 0 0,1 0 0 0 0,-1 0-1 0 0,0-1 1 0 0,1 1 0 0 0,-1 0 0 0 0,0 0 0 0 0,1 0 0 0 0,-1 0 0 0 0,0 0 0 0 0,0 0-1 0 0,0 1 1 0 0,0-1 0 0 0,1 2 2 0 0,15 24-36 0 0,0-2 151 0 0,-11-17-45 0 0,-1-1 1 0 0,-1 1 0 0 0,3 5-71 0 0,-4-8 33 0 0,0 0 0 0 0,1 0 0 0 0,-1 0-1 0 0,1 0 1 0 0,0-1 0 0 0,0 1 0 0 0,0-1 0 0 0,0 0 0 0 0,1-1 0 0 0,0 1-1 0 0,-1-1 1 0 0,2 0 0 0 0,-1 0 0 0 0,4 2-33 0 0,-2-2 44 0 0,0 0-1 0 0,0 0 1 0 0,0-1 0 0 0,0 0-1 0 0,1-1 1 0 0,-1 1-1 0 0,1-1 1 0 0,-1-1 0 0 0,1 0-1 0 0,-1 0 1 0 0,5 0-44 0 0,-7-1 33 0 0,-1 0 0 0 0,1 0 1 0 0,-1-1-1 0 0,1 1 0 0 0,-1-1 0 0 0,0 0 0 0 0,0 0 1 0 0,0 0-1 0 0,0-1 0 0 0,0 1 0 0 0,0-1 1 0 0,3-3-34 0 0,-1 0 54 0 0,-1 1 0 0 0,1-1 1 0 0,-1-1-1 0 0,-1 1 1 0 0,1-1-1 0 0,3-6-54 0 0,-3 2-15 0 0,-1 0 0 0 0,0-1 0 0 0,0 1-1 0 0,1-12 16 0 0,1-1-28 0 0,30-134-1375 0 0,-25 106 1050 0 0,-3-9 87 0 0,-4 18 145 0 0,-5 29 121 0 0,0 4 0 0 0,1 10 0 0 0,0-1 0 0 0,0 1 0 0 0,0 0 0 0 0,0 0 0 0 0,0-1 0 0 0,0 1 0 0 0,0 0 0 0 0,0-1 0 0 0,0 1 0 0 0,0 0 0 0 0,0 0 0 0 0,0-1 0 0 0,-1 1 0 0 0,1 0 0 0 0,0-1 0 0 0,0 1 0 0 0,0 0 0 0 0,0 0 0 0 0,0-1 0 0 0,0 1 0 0 0,-1 0 0 0 0,1 0 0 0 0,0 0 0 0 0,0-1 0 0 0,0 1 0 0 0,-1 0 0 0 0,1 0 0 0 0,0 0 0 0 0,0-1 0 0 0,-1 1 0 0 0,1 0 0 0 0,0 0 0 0 0,0 0 0 0 0,-1 0 0 0 0,1 0 0 0 0,0 0 0 0 0,-1 0 0 0 0,1 0 0 0 0,0 0 0 0 0,0-1 0 0 0,-1 1 0 0 0,1 0 0 0 0,0 0 0 0 0,-1 1 0 0 0,1-1 0 0 0,0 0 0 0 0,0 0 0 0 0,-1 0 0 0 0,1 0 0 0 0,0 0 0 0 0,-1 0 0 0 0,1 0 0 0 0,0 0 0 0 0,0 0 0 0 0,-1 1 0 0 0,1-1 0 0 0,0 0 0 0 0,0 0 0 0 0,-1 0 0 0 0,1 1 0 0 0,0-1 0 0 0,0 0 0 0 0,0 0 0 0 0,0 0 0 0 0,-1 1 0 0 0,1-1 0 0 0,0 0 0 0 0,0 1 0 0 0,0-1 0 0 0,-5 6 0 0 0,0 1 0 0 0,1 0 0 0 0,0 0 0 0 0,0 0 0 0 0,1 1 0 0 0,0 0 0 0 0,0-1 0 0 0,-1 6 0 0 0,-1 14 0 0 0,0 1 0 0 0,1 6 0 0 0,2 9 0 0 0,1 0 0 0 0,4 7 0 0 0,-2-40 0 0 0,2 1 0 0 0,-1-1 0 0 0,1 0 0 0 0,1 0 0 0 0,0 0 0 0 0,0 0 0 0 0,1-1 0 0 0,0 0 0 0 0,4 5 0 0 0,-8-12 4 0 0,0 0 0 0 0,1-1 0 0 0,0 1 0 0 0,-1 0 0 0 0,1 0 0 0 0,0-1 1 0 0,0 1-1 0 0,0-1 0 0 0,0 1 0 0 0,0-1 0 0 0,0 0 0 0 0,0 0 0 0 0,0 0 0 0 0,1 0 0 0 0,-1 0 0 0 0,0 0 0 0 0,0-1 0 0 0,1 1 0 0 0,-1-1 0 0 0,1 0 0 0 0,-1 0 0 0 0,1 1 0 0 0,-1-2 0 0 0,0 1 0 0 0,3 0-4 0 0,0-1 10 0 0,-1 0 0 0 0,1 0 0 0 0,-1 0 0 0 0,1 0 0 0 0,-1-1 0 0 0,1 1 0 0 0,-1-1 0 0 0,0 0 0 0 0,1-1-1 0 0,-1 1 1 0 0,-1-1 0 0 0,5-2-10 0 0,0-4 24 0 0,-1 0 0 0 0,1-1 0 0 0,-1 1 0 0 0,-1-1 0 0 0,0-1 0 0 0,0 1-1 0 0,-1-1 1 0 0,0 0 0 0 0,-1 0 0 0 0,0-1 0 0 0,-1 0-24 0 0,5-8-18 0 0,0 0-1 0 0,1 1 1 0 0,8-12 18 0 0,-3 5-244 0 0,5-14 244 0 0,29-89-1010 0 0,-45 120 1000 0 0,-1 0 1 0 0,0 0 0 0 0,-1 0-1 0 0,1-7 10 0 0,-3 16 1 0 0,0 1 0 0 0,0-1 0 0 0,0 1 0 0 0,0 0-1 0 0,0-1 1 0 0,0 1 0 0 0,0 0 0 0 0,0 0 0 0 0,1 0-1 0 0,-1-1 1 0 0,0 1 0 0 0,0 0 0 0 0,0 1-1 0 0,-6 10 18 0 0,1 1 0 0 0,0 0 0 0 0,-4 12-18 0 0,-7 17 10 0 0,11-27 36 0 0,0 0 0 0 0,1 1 0 0 0,1 0 0 0 0,0 0 0 0 0,-1 14-46 0 0,2-3 136 0 0,2-1 0 0 0,0 0-1 0 0,2 8-135 0 0,0-20 79 0 0,0 0 0 0 0,1 0 1 0 0,0-1-1 0 0,1 1 0 0 0,1-1 0 0 0,0 0 0 0 0,1 0 0 0 0,0 0 0 0 0,3 3-79 0 0,-4-11 19 0 0,0 0 1 0 0,0 0-1 0 0,0 0 0 0 0,1 0 0 0 0,-1-1 0 0 0,1 0 1 0 0,0 0-1 0 0,1 0 0 0 0,-1 0 0 0 0,1-1 0 0 0,0 0 0 0 0,-1 0 1 0 0,4 1-20 0 0,2 3-668 0 0,-8-3-3228 0 0,-3-4 2274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2:1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262 100 16096 0 0,'0'0'737'0'0,"0"0"-15"0"0,0 0-387 0 0,0 0 96 0 0,-12 5 1149 0 0,1 1-1104 0 0,1 0 1 0 0,-1 0 0 0 0,1 1-1 0 0,-4 4-476 0 0,-21 15 720 0 0,30-23-644 0 0,0 1 0 0 0,1 0 0 0 0,-1 0-1 0 0,1 0 1 0 0,-1 1 0 0 0,1-1-1 0 0,0 1 1 0 0,0 2-76 0 0,2-4 1 0 0,0 0 1 0 0,0-1-1 0 0,0 2 0 0 0,1-1 0 0 0,0 0 0 0 0,0 0 1 0 0,-1 0-1 0 0,2 1 0 0 0,-1-1 0 0 0,0 0 0 0 0,1 1 1 0 0,-1-1-1 0 0,1 1 0 0 0,0-1 0 0 0,1 3-1 0 0,0 5 0 0 0,-1-8 0 0 0,0 0 0 0 0,1 0 0 0 0,-1 0 0 0 0,0-1 0 0 0,1 1 0 0 0,0 0 0 0 0,0-1 0 0 0,0 1 0 0 0,0 0 0 0 0,0-1 0 0 0,0 1 0 0 0,1-1 0 0 0,-1 0 0 0 0,3 3 0 0 0,1 0-6 0 0,3 5 66 0 0,1 0 0 0 0,1-1 0 0 0,-1 0 0 0 0,1 0 0 0 0,1-1 1 0 0,-1-1-1 0 0,2 0 0 0 0,8 5-60 0 0,-14-8 69 0 0,-5-3 74 0 0,-1-1 9 0 0,0 0-7 0 0,0 0-5 0 0,-4 3 96 0 0,-2-1-201 0 0,1 1-1 0 0,0-1 0 0 0,-1 0 1 0 0,0 0-1 0 0,1 0 1 0 0,-1-1-1 0 0,0 0 0 0 0,0 0 1 0 0,0-1-1 0 0,-1 0-34 0 0,-18 1-188 0 0,-19-3 188 0 0,37 2-52 0 0,-6-1-136 0 0,7 1-289 0 0,-1 0 0 0 0,1-1 0 0 0,0 0 0 0 0,0 0 1 0 0,-1 0-1 0 0,1 0 0 0 0,0-1 0 0 0,0 0 0 0 0,-5-3 477 0 0,4 2-2040 0 0</inkml:trace>
  <inkml:trace contextRef="#ctx0" brushRef="#br0" timeOffset="658.9">490 109 14600 0 0,'0'0'664'0'0,"-6"-3"229"0"0,5 3-891 0 0,1-1 1 0 0,0 1-1 0 0,-1 0 1 0 0,1 0-1 0 0,0 0 0 0 0,0 0 1 0 0,-1 0-1 0 0,1 0 1 0 0,0 0-1 0 0,-1 0 0 0 0,1 0 1 0 0,0 0-1 0 0,-1 0 1 0 0,1 0-1 0 0,0 0 1 0 0,-1 0-1 0 0,1 1 0 0 0,0-1 1 0 0,-1 0-1 0 0,1 0 1 0 0,0 0-1 0 0,0 0 0 0 0,-1 0 1 0 0,1 1-1 0 0,0-1 1 0 0,0 0-1 0 0,-1 0 1 0 0,1 1-1 0 0,0-1 0 0 0,0 0 1 0 0,0 0-1 0 0,-1 1 1 0 0,1-1-1 0 0,0 0 1 0 0,0 0-1 0 0,0 1 0 0 0,0-1 1 0 0,0 0-3 0 0,-1 1 35 0 0,-7 7 330 0 0,-1 1 0 0 0,1 0 0 0 0,1 0 1 0 0,0 1-1 0 0,0 0 0 0 0,1 0 1 0 0,-3 5-366 0 0,-8 18 828 0 0,7-16-197 0 0,0 0 0 0 0,2 2 0 0 0,0-1 0 0 0,1 1-631 0 0,7-17 62 0 0,-1 0 1 0 0,1 0-1 0 0,-1-1 1 0 0,1 1 0 0 0,0 0-1 0 0,0 0 1 0 0,0 0-1 0 0,0 0 1 0 0,0 0 0 0 0,0 0-1 0 0,1 0 1 0 0,-1 0-1 0 0,1 0 1 0 0,-1-1-1 0 0,1 1 1 0 0,0 0 0 0 0,0 1-63 0 0,0-2-71 0 0,-1-1 115 0 0,0 0 55 0 0,0 0 11 0 0,0 0-4 0 0,0 0-29 0 0,0 0-5 0 0,0 0 27 0 0,0 0 11 0 0,0 0 2 0 0,0 1-103 0 0,0 1-1 0 0,1 0 1 0 0,0-1 0 0 0,-1 1-1 0 0,1 0 1 0 0,0-1 0 0 0,0 1-1 0 0,0-1 1 0 0,0 1-1 0 0,0-1 1 0 0,0 1 0 0 0,0-1-1 0 0,1 1-8 0 0,-1-1 0 0 0,0 0 0 0 0,0 0 0 0 0,1 0 0 0 0,-1 0 0 0 0,0 0 0 0 0,0 0 0 0 0,1 0 0 0 0,-1 0 0 0 0,1-1 0 0 0,-1 1 0 0 0,0 0 0 0 0,1-1 0 0 0,-1 1 0 0 0,1-1 0 0 0,0 0 0 0 0,-1 1 0 0 0,1-1 0 0 0,-1 0 0 0 0,1 0 0 0 0,1 0 0 0 0,7 1 0 0 0,-7-1 0 0 0,0 0 0 0 0,0 0 0 0 0,0 0 0 0 0,0 0 0 0 0,0 0 0 0 0,0-1 0 0 0,0 0 0 0 0,0 1 0 0 0,1-2 0 0 0,0 0-50 0 0,0 0 0 0 0,1-1 0 0 0,-1 0 0 0 0,0 0 0 0 0,-1 0 0 0 0,1 0 0 0 0,0-1 0 0 0,-1 1 0 0 0,0-1 0 0 0,0 0 0 0 0,0 0 0 0 0,0 0 0 0 0,-1-1 0 0 0,1 1 0 0 0,-1 0 0 0 0,0-2 50 0 0,3-7-176 0 0,-1 0 1 0 0,0 0 0 0 0,-1 0-1 0 0,0-1 1 0 0,0-6 175 0 0,-4-4-262 0 0,1 21 243 0 0,-1 0 0 0 0,1-1 0 0 0,0 1 0 0 0,0-1-1 0 0,0 1 1 0 0,1-1 0 0 0,-1 1 0 0 0,1 0-1 0 0,0-3 20 0 0,2 3 14 0 0,-2 0 43 0 0,-5-7-70 0 0,3 9-57 0 0,1 1 2 0 0,-1 26 317 0 0,-4 23-249 0 0,2-23 627 0 0,-1 22-627 0 0,4-40 52 0 0,0-1 0 0 0,1 1 0 0 0,0-1 0 0 0,0 0-1 0 0,0 1 1 0 0,1-1 0 0 0,0 0 0 0 0,0 1-52 0 0,-1-6 17 0 0,0 0 0 0 0,0 0 0 0 0,0 0 0 0 0,1 0 0 0 0,-1 0 0 0 0,0-1 0 0 0,1 1 0 0 0,0 0 1 0 0,-1-1-1 0 0,1 1 0 0 0,0-1 0 0 0,-1 1 0 0 0,1-1 0 0 0,0 0 0 0 0,0 0 0 0 0,0 0 0 0 0,0 0 0 0 0,1 0 1 0 0,-1 0-1 0 0,0 0 0 0 0,0-1 0 0 0,0 1 0 0 0,1-1 0 0 0,-1 0 0 0 0,0 0 0 0 0,0 1 0 0 0,3-2-17 0 0,-1 1-104 0 0,0 0-1 0 0,-1-1 0 0 0,1 1 1 0 0,0-1-1 0 0,0 0 0 0 0,-1 0 1 0 0,1-1-1 0 0,-1 1 0 0 0,1-1 1 0 0,-1 1-1 0 0,0-1 0 0 0,1 0 1 0 0,-1-1-1 0 0,0 1 0 0 0,2-3 105 0 0,4-3-1376 0 0,-1-1 0 0 0,0 0 0 0 0,-1 0 0 0 0,2-4 1376 0 0,7-11-2029 0 0</inkml:trace>
  <inkml:trace contextRef="#ctx0" brushRef="#br0" timeOffset="1398.64">802 77 15000 0 0,'0'14'1144'0'0,"-4"84"479"0"0,5-78-715 0 0,1 0 0 0 0,2 6-908 0 0,2 24 1496 0 0,0 5 144 0 0,-4-39-914 0 0,-2-13-37 0 0,1-7-160 0 0,3-6-459 0 0,14-60-621 0 0,-12 52 164 0 0,1-3-583 0 0,2-1 0 0 0,8-14 970 0 0,-17 36-19 0 0,1-1 0 0 0,-1 0 0 0 0,0 1 0 0 0,1-1 0 0 0,-1 1 0 0 0,0 0 0 0 0,1-1 0 0 0,-1 1 0 0 0,1-1 0 0 0,-1 1 0 0 0,1-1 0 0 0,-1 1 0 0 0,1 0 0 0 0,-1-1 0 0 0,1 1 0 0 0,-1 0 0 0 0,1 0 0 0 0,-1-1 0 0 0,1 1 19 0 0,1 0-75 0 0,-1-1 0 0 0,1 0 0 0 0,0 0 0 0 0,-1 0 0 0 0,1 0 0 0 0,-1 0 1 0 0,1 0-1 0 0,-1-1 0 0 0,1 1 0 0 0,-1 0 75 0 0,0 1-8 0 0,-1 0 1 0 0,1 0-1 0 0,0 1 0 0 0,-1-1 1 0 0,1 0-1 0 0,-1 1 1 0 0,1-1-1 0 0,0 1 1 0 0,-1-1-1 0 0,1 1 1 0 0,-1-1-1 0 0,1 1 0 0 0,-1-1 1 0 0,0 1-1 0 0,1 0 8 0 0,5 5 14 0 0,-1 1 0 0 0,0 0 0 0 0,-1 1-1 0 0,0-1 1 0 0,0 1 0 0 0,0 0 0 0 0,-1 0 0 0 0,0 0-1 0 0,1 5-13 0 0,15 37 672 0 0,-14-31-326 0 0,-3-14-206 0 0,0 0 0 0 0,-1 0 0 0 0,0 0 0 0 0,0 0 0 0 0,0 3-140 0 0,-1-7 230 0 0,0-1 2 0 0,0 0-16 0 0,0 0-66 0 0,0 0-29 0 0,0 0-8 0 0,0 0 1 0 0,0 0 4 0 0,0 0 2 0 0,5-11 103 0 0,-4 8-257 0 0,0 1 1 0 0,-1 0-1 0 0,0-1 1 0 0,1 1-1 0 0,-1-1 1 0 0,0 1-1 0 0,0 0 1 0 0,-1-1-1 0 0,1 1 1 0 0,0-1 33 0 0,-1-18-520 0 0,3 9 138 0 0,1 0 0 0 0,0 0 0 0 0,1 0 0 0 0,0 0 0 0 0,5-10 382 0 0,-8 21-30 0 0,0 0 1 0 0,0 0 0 0 0,-1 0 0 0 0,1 0-1 0 0,0 0 1 0 0,0 0 0 0 0,0 0 0 0 0,0 0 0 0 0,1 0-1 0 0,-1 0 1 0 0,0 1 0 0 0,0-1 0 0 0,0 1-1 0 0,1-1 1 0 0,-1 1 0 0 0,0-1 0 0 0,0 1-1 0 0,1 0 1 0 0,-1-1 0 0 0,0 1 0 0 0,1 0-1 0 0,0 0 30 0 0,1 0-1 0 0,-1 0-1 0 0,0 0 1 0 0,0 0-1 0 0,1 0 0 0 0,-1 0 1 0 0,0 1-1 0 0,0-1 1 0 0,1 1-1 0 0,-1 0 0 0 0,0 0 1 0 0,0-1-1 0 0,0 1 1 0 0,1 1 1 0 0,7 6 174 0 0,-1 0 1 0 0,0 1-1 0 0,0 0 0 0 0,6 10-174 0 0,23 22 709 0 0,-38-41-707 0 0,8 7 186 0 0,0 1 0 0 0,1-1 0 0 0,0 0 1 0 0,0-1-1 0 0,1 0 0 0 0,9 4-188 0 0,-10-6 129 0 0,-1-1 1 0 0,1 0-1 0 0,0 0 1 0 0,0-1-1 0 0,0-1 0 0 0,1 1 1 0 0,-1-1-1 0 0,0-1 1 0 0,1 0-1 0 0,-1 0 1 0 0,0-1-1 0 0,0 0 0 0 0,1 0 1 0 0,-1-1-1 0 0,6-3-129 0 0,-9 4 2 0 0,-1-2 0 0 0,0 1-1 0 0,0 0 1 0 0,0-1 0 0 0,0 0-1 0 0,-1 0 1 0 0,1 0 0 0 0,-1-1 0 0 0,0 1-1 0 0,0-1 1 0 0,1-2-2 0 0,-2 4-52 0 0,-1-1 0 0 0,-1 1 0 0 0,1-1 0 0 0,0 0 0 0 0,-1 1 0 0 0,1-1 0 0 0,-1 0 0 0 0,0 0 0 0 0,0 0 0 0 0,0 0 0 0 0,0 0 0 0 0,0 0 0 0 0,-1 0 0 0 0,0 0 0 0 0,1 0 0 0 0,-1-1 0 0 0,0 1 0 0 0,0 0 0 0 0,-1 0 0 0 0,1-1 52 0 0,-4-20-600 0 0,4 20 480 0 0,-1-1 1 0 0,1 1-1 0 0,-1-1 1 0 0,0 1-1 0 0,0 0 1 0 0,-1-1-1 0 0,1 1 1 0 0,-3-3 119 0 0,4 6-18 0 0,-16-21-335 0 0,16 21 357 0 0,-1 1 0 0 0,1 0-1 0 0,0-1 1 0 0,-1 1 0 0 0,1-1-1 0 0,0 1 1 0 0,-1 0 0 0 0,1 0-1 0 0,-1-1 1 0 0,1 1 0 0 0,-1 0-1 0 0,1 0 1 0 0,-1-1 0 0 0,1 1-1 0 0,-1 0 1 0 0,1 0 0 0 0,-1 0-1 0 0,1 0 1 0 0,-1 0 0 0 0,1 0-1 0 0,-1 0 1 0 0,1 0 0 0 0,-1 0-1 0 0,1 0 1 0 0,-1 0 0 0 0,1 0 0 0 0,-1 0-1 0 0,1 0 1 0 0,-1 0 0 0 0,1 1-1 0 0,-1-1 1 0 0,1 0 0 0 0,-1 0-1 0 0,1 1 1 0 0,0-1 0 0 0,-1 0-1 0 0,1 1 1 0 0,-1-1 0 0 0,1 0-1 0 0,0 1 1 0 0,-1-1 0 0 0,1 0-1 0 0,0 1 1 0 0,-1-1 0 0 0,1 1-4 0 0,-4 5 56 0 0,0 0 0 0 0,0 1 0 0 0,1-1 1 0 0,0 1-1 0 0,1 0 0 0 0,-1 0 0 0 0,1 0 0 0 0,1 0 1 0 0,-1 0-1 0 0,1 0 0 0 0,0 6-56 0 0,1-8 11 0 0,-1 0-1 0 0,2 0 1 0 0,-1 0 0 0 0,1 0-1 0 0,-1 0 1 0 0,1 0-1 0 0,1 0 1 0 0,-1-1 0 0 0,1 1-1 0 0,-1-1 1 0 0,1 1-1 0 0,1-1 1 0 0,-1 1 0 0 0,1-1-1 0 0,-1 0 1 0 0,1 0-1 0 0,1 0 1 0 0,0 0-11 0 0,2 3 32 0 0,0-1 0 0 0,1 0 1 0 0,0 0-1 0 0,0-1 0 0 0,0 0 1 0 0,0 0-1 0 0,1 0 0 0 0,0-1 0 0 0,0-1 1 0 0,6 3-33 0 0,25 5-241 0 0,2-1 0 0 0,0-3 0 0 0,0-1 0 0 0,0-1 0 0 0,0-3 0 0 0,19-2 241 0 0,-28 0-1168 0 0</inkml:trace>
  <inkml:trace contextRef="#ctx0" brushRef="#br0" timeOffset="1824.03">2384 36 6912 0 0,'-3'-2'117'0'0,"1"0"0"0"0,0 1 0 0 0,-1-1 0 0 0,1 1 1 0 0,-1 0-1 0 0,1 0 0 0 0,-1 0 0 0 0,-1 0-117 0 0,-16-9 2101 0 0,18 8-1583 0 0,0 1 0 0 0,0-1 0 0 0,0 1 0 0 0,0 0 0 0 0,0 0-1 0 0,-1 0 1 0 0,1 0 0 0 0,0 0 0 0 0,-1 0 0 0 0,1 1 0 0 0,-1-1-1 0 0,1 1 1 0 0,-3-1-518 0 0,4 1 805 0 0,-10 9 1654 0 0,9-7-2378 0 0,0 1-1 0 0,0 0 1 0 0,1-1-1 0 0,0 1 1 0 0,-1 0 0 0 0,1 0-1 0 0,0 0 1 0 0,1 0 0 0 0,-1 0-1 0 0,0 0 1 0 0,1 0-1 0 0,0 1-80 0 0,-2 37 517 0 0,5 56 1155 0 0,15 87-1672 0 0,-13-131 299 0 0,-4 1 1 0 0,-2 16-300 0 0,0 0 338 0 0,1-64-301 0 0,-1 0 1 0 0,1 1-1 0 0,-1-1 0 0 0,0 0 0 0 0,-1 0 0 0 0,0 1-37 0 0,2-5-131 0 0,-1 0 0 0 0,0 0 0 0 0,1 0 0 0 0,-1-1 0 0 0,0 1 0 0 0,0 0 0 0 0,0 0 0 0 0,0-1 0 0 0,0 1 0 0 0,0-1 0 0 0,-1 1 0 0 0,1-1-1 0 0,-1 0 1 0 0,1 1 0 0 0,-1-1 0 0 0,1 0 0 0 0,-1 0 0 0 0,0 0 0 0 0,1 0 0 0 0,-1 0 0 0 0,-1 0 131 0 0,-9 0-959 0 0</inkml:trace>
  <inkml:trace contextRef="#ctx0" brushRef="#br0" timeOffset="2418.182">2097 280 9672 0 0,'7'-4'1004'0'0,"-4"2"-885"0"0,0 1 0 0 0,0-1 1 0 0,0 1-1 0 0,0 0 0 0 0,0 0 1 0 0,0 0-1 0 0,0 0 0 0 0,0 1 1 0 0,1-1-1 0 0,-1 1 0 0 0,0 0 1 0 0,0-1-1 0 0,1 2-119 0 0,11-1 1327 0 0,0 2-1 0 0,6 1-1326 0 0,13 1 589 0 0,-27-3-449 0 0,81 3 4113 0 0,87-6-4253 0 0,-157 1 197 0 0,-1-1 0 0 0,0 0 0 0 0,1-2 0 0 0,-1 0 1 0 0,0-1-1 0 0,10-4-197 0 0,-20 6-19 0 0,2-1 253 0 0,-9 4-223 0 0,0 0 0 0 0,0-1-1 0 0,0 1 1 0 0,0-1 0 0 0,-1 1-1 0 0,1 0 1 0 0,0-1 0 0 0,0 1-1 0 0,0 0 1 0 0,0-1-1 0 0,-1 1 1 0 0,1 0 0 0 0,0-1-1 0 0,0 1 1 0 0,0 0 0 0 0,-1 0-1 0 0,1-1 1 0 0,0 1-1 0 0,-1 0 1 0 0,1 0 0 0 0,0-1-1 0 0,-1 1 1 0 0,1 0 0 0 0,0 0-1 0 0,-1 0 1 0 0,1 0-1 0 0,0-1 1 0 0,-1 1 0 0 0,1 0-11 0 0,-2-1 24 0 0,-1 0 0 0 0,1 0 1 0 0,-1 1-1 0 0,1-1 0 0 0,-1 1 0 0 0,1-1 1 0 0,-1 1-1 0 0,1 0 0 0 0,-1 0 0 0 0,1 0 1 0 0,-1 0-1 0 0,1 0 0 0 0,-1 0 1 0 0,1 1-1 0 0,-1 0 0 0 0,1-1 0 0 0,-1 1 1 0 0,1 0-1 0 0,0 0 0 0 0,-1 0 1 0 0,1 0-1 0 0,-1 1-24 0 0,-5 2-8 0 0,1 1 0 0 0,-1 0 0 0 0,1 0 0 0 0,0 1 0 0 0,-6 6 8 0 0,10-9 15 0 0,-6 5-66 0 0,1 1 1 0 0,-1 0 0 0 0,2 1-1 0 0,-1 0 1 0 0,-3 8 50 0 0,8-14 49 0 0,2-3-50 0 0,0 0-1 0 0,0 0 0 0 0,0 0 1 0 0,1 0-1 0 0,-1 0 1 0 0,0 0-1 0 0,1 0 1 0 0,-1 0-1 0 0,1 0 1 0 0,0 0-1 0 0,-1 0 0 0 0,1 0 1 0 0,0 0-1 0 0,-1 1 1 0 0,1-1-1 0 0,0 0 1 0 0,0 1 1 0 0,5 4-66 0 0,-4-4 126 0 0,18 2 88 0 0,-9-5-104 0 0,0-1 0 0 0,0 0 0 0 0,0-1-1 0 0,0-1 1 0 0,0 1 0 0 0,-1-1 0 0 0,1-1-1 0 0,0 0-43 0 0,2-1 2 0 0,32-19-115 0 0,-8 6-37 0 0,-28 14 121 0 0,1 1 0 0 0,-1 0 1 0 0,1 0-1 0 0,-1 1 0 0 0,1-1 0 0 0,0 2 1 0 0,0 0-1 0 0,8-2 29 0 0,-12 4-16 0 0,-1 0 0 0 0,1 0 0 0 0,-1 0 0 0 0,0 0 0 0 0,1 0 0 0 0,-1 1 0 0 0,0 0 0 0 0,5 1 16 0 0,-7-1-7 0 0,0 0 1 0 0,0 0-1 0 0,0 0 0 0 0,0 0 0 0 0,0 1 1 0 0,0-1-1 0 0,0 1 0 0 0,-1-1 0 0 0,1 1 1 0 0,0 0-1 0 0,-1-1 0 0 0,1 1 0 0 0,-1 0 1 0 0,0 0-1 0 0,1 0 0 0 0,-1 0 0 0 0,0 2 7 0 0,5 10-2 0 0,-1 0-1 0 0,3 13 3 0 0,-6-17 84 0 0,1 0-1 0 0,0-1 1 0 0,0 0-1 0 0,1 0 1 0 0,0 0-1 0 0,5 7-83 0 0,-12-25 2271 0 0,-2-5-2142 0 0,0 0 0 0 0,1-1 1 0 0,-1-4-130 0 0,3 1 46 0 0,0 12-46 0 0,2 0-1 0 0,-1 0 1 0 0,0 0-1 0 0,1 0 0 0 0,0 0 1 0 0,1-3 0 0 0,1-2-184 0 0,0 0 0 0 0,0 0 0 0 0,1 1 1 0 0,0-1-1 0 0,1 1 0 0 0,0 0 0 0 0,1 0 1 0 0,0 0-1 0 0,1 1 0 0 0,0 0 0 0 0,6-8 184 0 0,-9 14-216 0 0,1 0 0 0 0,-1 0 0 0 0,1 0-1 0 0,-1 1 1 0 0,1-1 0 0 0,0 1 0 0 0,1-1 216 0 0,14-8-1933 0 0,-6 3 283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2:17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84 12896 0 0,'1'-1'101'0'0,"0"1"1"0"0,0 0 0 0 0,0-1 0 0 0,0 1 0 0 0,0 0 0 0 0,0 0 0 0 0,0 0 0 0 0,0 0-1 0 0,1 0 1 0 0,-1 0 0 0 0,0 0 0 0 0,0 0 0 0 0,0 1 0 0 0,0-1 0 0 0,0 0-102 0 0,0 1 204 0 0,-1-1 1 0 0,0 1 0 0 0,1-1 0 0 0,-1 1 0 0 0,0-1-1 0 0,0 1 1 0 0,1-1 0 0 0,-1 1 0 0 0,0-1 0 0 0,0 1 0 0 0,1 0-1 0 0,-1-1 1 0 0,0 1 0 0 0,0-1 0 0 0,0 1 0 0 0,0 0-1 0 0,0-1 1 0 0,0 1-205 0 0,0 2 270 0 0,1-1-1 0 0,-1 1 0 0 0,1 0 0 0 0,-1-1 1 0 0,1 1-1 0 0,0 0 0 0 0,2 2-269 0 0,-1-1 65 0 0,1 0 0 0 0,-1 1-1 0 0,0-1 1 0 0,-1 1 0 0 0,1-1-1 0 0,-1 1 1 0 0,0 0 0 0 0,0 0-1 0 0,0-1 1 0 0,0 6-65 0 0,-1-7 76 0 0,1 0 0 0 0,-1-1 0 0 0,1 1 1 0 0,0 0-1 0 0,0 0 0 0 0,0 0 0 0 0,0 0 0 0 0,0-1 0 0 0,1 1 0 0 0,-1-1 0 0 0,1 1-76 0 0,8 16 439 0 0,-6-5-118 0 0,2-1 0 0 0,-1 0 0 0 0,2 0 0 0 0,4 7-321 0 0,3 10 374 0 0,-12-24-290 0 0,0 0 0 0 0,0-1 0 0 0,1 1 0 0 0,0-1 0 0 0,0 0 1 0 0,3 3-85 0 0,1 0 62 0 0,-5-6-54 0 0,-1-1 1 0 0,1 1-1 0 0,-1 0 1 0 0,1 0 0 0 0,-1 0-1 0 0,0 0 1 0 0,1 0 0 0 0,-1 0-1 0 0,0 0 1 0 0,0 0-1 0 0,-1 0 1 0 0,1 0 0 0 0,0 1-1 0 0,-1 1-8 0 0,10 15 0 0 0,-9-19 0 0 0,-1 0 0 0 0,0 0-1 0 0,0 1 1 0 0,0-1 0 0 0,0 0 0 0 0,0 0-1 0 0,0 1 1 0 0,0-1 0 0 0,0 0 0 0 0,0 0-1 0 0,0 1 1 0 0,0-1 0 0 0,0 0 0 0 0,0 0-1 0 0,0 1 1 0 0,0-1 0 0 0,0 0 0 0 0,0 0-1 0 0,0 0 1 0 0,0 1 0 0 0,0-1 0 0 0,0 0-1 0 0,0 0 1 0 0,-1 1 0 0 0,1-1 0 0 0,0 0-1 0 0,0 0 1 0 0,0 0 0 0 0,0 0 0 0 0,0 1-1 0 0,-1-1 1 0 0,1 0 0 0 0,0 0 0 0 0,0 0-1 0 0,0 0 1 0 0,-11 2-1539 0 0,-9-6-1379 0 0,4-4 1360 0 0</inkml:trace>
  <inkml:trace contextRef="#ctx0" brushRef="#br0" timeOffset="684.433">10 145 10136 0 0,'-9'0'523'0'0,"18"-1"832"0"0,20 1 3376 0 0,7 1-3723 0 0,-1-2 1 0 0,23-3-1009 0 0,1-7 1088 0 0,-52 9-983 0 0,1 1 0 0 0,-1-1 0 0 0,0 0 0 0 0,0-1 0 0 0,0 0 1 0 0,6-3-106 0 0,7-3 36 0 0,-17 7-44 0 0,1 0 0 0 0,0 0 1 0 0,-1-1-1 0 0,0 1 1 0 0,0-1-1 0 0,3-2 8 0 0,12-10-160 0 0,47-32-546 0 0,-57 41 669 0 0,-4 4 34 0 0,-1 0 0 0 0,0 0 1 0 0,1 0-1 0 0,-1 0 0 0 0,1 1 0 0 0,1-1 3 0 0,-5 2 5 0 0,1-1 0 0 0,-1 1 0 0 0,1 0 0 0 0,0 0-1 0 0,0 0 1 0 0,-1 0 0 0 0,1 0 0 0 0,0 0 0 0 0,-1 0-1 0 0,1 0 1 0 0,0 1 0 0 0,-1-1 0 0 0,1 0 0 0 0,-1 0-1 0 0,1 0 1 0 0,0 1 0 0 0,-1-1 0 0 0,1 0 0 0 0,-1 1-1 0 0,1-1 1 0 0,0 1 0 0 0,-1-1 0 0 0,1 0 0 0 0,-1 1-1 0 0,1-1 1 0 0,-1 1 0 0 0,0-1 0 0 0,1 1 0 0 0,-1 0-1 0 0,0-1 1 0 0,1 1 0 0 0,-1-1 0 0 0,0 1 0 0 0,1 0-1 0 0,-1-1 1 0 0,0 1 0 0 0,0 0 0 0 0,0-1 0 0 0,0 1-1 0 0,0 0 1 0 0,0-1 0 0 0,0 1 0 0 0,0 0 0 0 0,0-1-1 0 0,0 2-4 0 0,-1 4 50 0 0,0-2 5 0 0,0 0 0 0 0,0 0 0 0 0,0 0 0 0 0,1 0 0 0 0,0 0 0 0 0,0 0 0 0 0,0 0-1 0 0,0 0 1 0 0,1 3-55 0 0,0-3 63 0 0,-1 1-1 0 0,0-1 0 0 0,-1 0 0 0 0,1 0 0 0 0,-1 1 0 0 0,0-1 1 0 0,0 0-1 0 0,-1 3-62 0 0,-3 23 358 0 0,5-12-138 0 0,1-11-123 0 0,-1-1 0 0 0,0 0 0 0 0,-1 0 0 0 0,1 1-1 0 0,-2 2-96 0 0,-1 13 379 0 0,0-1 0 0 0,2 1-1 0 0,0 18-378 0 0,7-11 336 0 0,-5-26-294 0 0,0 0 1 0 0,0 0 0 0 0,-1 1 0 0 0,1-1-1 0 0,-1 0 1 0 0,0 1 0 0 0,0-1-1 0 0,0 0 1 0 0,0 1 0 0 0,0-1 0 0 0,-1 0-1 0 0,1 1-42 0 0,0 6 213 0 0,0-10-209 0 0,0 1 0 0 0,0-1 0 0 0,0 0 0 0 0,0 0 0 0 0,0 0 0 0 0,0 0 0 0 0,0 1 0 0 0,0-1 0 0 0,0 0 0 0 0,0 0 0 0 0,0 0 0 0 0,0 0 0 0 0,0 1 0 0 0,0-1 0 0 0,0 0 0 0 0,0 0 0 0 0,0 0 1 0 0,0 0-1 0 0,0 1 0 0 0,0-1 0 0 0,0 0 0 0 0,0 0 0 0 0,0 0 0 0 0,-1 0 0 0 0,1 1 0 0 0,0-1 0 0 0,0 0 0 0 0,0 0 0 0 0,0 0 0 0 0,0 0 0 0 0,0 0 0 0 0,-1 0 0 0 0,1 1 0 0 0,0-1 0 0 0,0 0 0 0 0,0 0 0 0 0,0 0 0 0 0,0 0 0 0 0,-1 0 0 0 0,1 0 1 0 0,0 0-1 0 0,0 0 0 0 0,0 0 0 0 0,0 0 0 0 0,-1 0 0 0 0,1 0 0 0 0,0 0 0 0 0,0 0 0 0 0,0 0 0 0 0,-1 0-4 0 0,1-3 164 0 0,0 2-147 0 0,-1 0 1 0 0,1 0-1 0 0,0-1 0 0 0,0 1 0 0 0,-1 0 0 0 0,1 0 1 0 0,0-1-1 0 0,1 1 0 0 0,-1 0 0 0 0,0 0 0 0 0,0-1-17 0 0,11-15 166 0 0,-8 13-178 0 0,0 0 0 0 0,-1 0 0 0 0,1 0 1 0 0,-1 0-1 0 0,1-4 12 0 0,-2 5-20 0 0,1-1 0 0 0,-1 1 0 0 0,1 0 0 0 0,0 0 0 0 0,0 0 0 0 0,0 0 0 0 0,0 0 0 0 0,0 0 0 0 0,1 0 0 0 0,-1 1 0 0 0,1-1 0 0 0,3-1 20 0 0,-2 0-27 0 0,-2 2 5 0 0,1-1 0 0 0,-1 1-1 0 0,0-1 1 0 0,0 0 0 0 0,0 0 0 0 0,-1 0-1 0 0,2-3 23 0 0,-1 3-13 0 0,-1 1 0 0 0,0-1 0 0 0,1 0-1 0 0,0 1 1 0 0,0-1 0 0 0,0 1 0 0 0,0-1 0 0 0,0 1-1 0 0,0 0 1 0 0,1-1 13 0 0,35-22 0 0 0,-37 25-6 0 0,0-1 0 0 0,-1 1 0 0 0,1-1 0 0 0,0 1-1 0 0,0-1 1 0 0,0 1 0 0 0,0 0 0 0 0,0 0 0 0 0,0-1 0 0 0,0 1 0 0 0,0 0-1 0 0,0 0 1 0 0,0 0 0 0 0,0 0 0 0 0,0 0 0 0 0,1 0 0 0 0,-1 0-1 0 0,0 0 1 0 0,0 1 0 0 0,0-1 0 0 0,0 0 0 0 0,0 1 0 0 0,0-1-1 0 0,-1 1 1 0 0,1-1 0 0 0,0 1 0 0 0,0-1 0 0 0,0 1 0 0 0,0-1-1 0 0,0 1 1 0 0,-1 0 0 0 0,1 0 6 0 0,4 4-71 0 0,-1 0 0 0 0,0 0-1 0 0,0 1 1 0 0,0-1 0 0 0,0 3 71 0 0,-1-3-42 0 0,0 0 0 0 0,0 0 1 0 0,1 0-1 0 0,3 4 42 0 0,20 17 43 0 0,-14-13 6 0 0,0-1 1 0 0,1 0-1 0 0,1 0 0 0 0,1-1-49 0 0,-10-7 67 0 0,1 0-1 0 0,0 0 0 0 0,0-1 1 0 0,0 0-1 0 0,0-1 0 0 0,1 1 0 0 0,-1-1 1 0 0,3 0-67 0 0,-7-2 28 0 0,0 1 0 0 0,1-1 0 0 0,-1 0 0 0 0,1 0-1 0 0,-1 0 1 0 0,0-1 0 0 0,1 1 0 0 0,-1-1 0 0 0,1 0 0 0 0,-1 0 0 0 0,0 0 0 0 0,0 0 0 0 0,0 0 0 0 0,0-1 0 0 0,0 1 0 0 0,0-1 0 0 0,0 0 0 0 0,0 0 0 0 0,2-2-28 0 0,-3 2-11 0 0,1-1 0 0 0,-1 0-1 0 0,1 0 1 0 0,-1-1 0 0 0,0 1 0 0 0,0 0 0 0 0,0-1 0 0 0,0 1 0 0 0,-1-1 0 0 0,1 1 0 0 0,-1-1 0 0 0,0 0 0 0 0,0 0 0 0 0,-1 1 0 0 0,1-1 0 0 0,-1 0 0 0 0,1-2 11 0 0,-1-7-286 0 0,-1 0 0 0 0,0 0 1 0 0,-1 0-1 0 0,-2-9 286 0 0,3 19-31 0 0,0-1-1 0 0,-1 1 1 0 0,0 0-1 0 0,1 0 1 0 0,-1 0-1 0 0,-1 0 1 0 0,1 0-1 0 0,0 0 1 0 0,-1 0 0 0 0,1 1-1 0 0,-1-1 1 0 0,0 1-1 0 0,0 0 1 0 0,0 0-1 0 0,0 0 1 0 0,0 0-1 0 0,-1 0 1 0 0,1 1 0 0 0,0-1-1 0 0,-1 1 1 0 0,1 0-1 0 0,-1 0 1 0 0,0 0-1 0 0,-2 1 32 0 0,5 0 10 0 0,0 0-1 0 0,0 1 0 0 0,-1-1 1 0 0,1 1-1 0 0,0-1 0 0 0,0 1 1 0 0,0 0-1 0 0,0-1 0 0 0,0 1 1 0 0,0 0-1 0 0,0 0 1 0 0,0 0-1 0 0,0 0 0 0 0,0 0 1 0 0,0 0-1 0 0,0 0 0 0 0,1 0 1 0 0,-1 0-1 0 0,0 0 0 0 0,1 1-9 0 0,-2 1 23 0 0,0-1 0 0 0,1 1-1 0 0,0 0 1 0 0,0 0-1 0 0,-1 0 1 0 0,2 0 0 0 0,-1 1-1 0 0,0-1-22 0 0,1-1 13 0 0,-1 5 46 0 0,0 1 0 0 0,1-1 0 0 0,0 1 0 0 0,0-1 0 0 0,0 0 0 0 0,1 1 0 0 0,0-1 0 0 0,1 1 0 0 0,-1-1 0 0 0,2 2-59 0 0,0-3 40 0 0,0 1 0 0 0,0-1 0 0 0,1 0 1 0 0,0 0-1 0 0,0 0 0 0 0,0 0 0 0 0,1 0 0 0 0,-1-1 0 0 0,1 0 0 0 0,6 4-40 0 0,-2-2 39 0 0,1 0 0 0 0,0 0 0 0 0,0-1 0 0 0,1-1 0 0 0,0 0 0 0 0,4 2-39 0 0,10 1 63 0 0,1 0 1 0 0,-1-2-1 0 0,1-1 1 0 0,0-1-1 0 0,20 0-63 0 0,80 3-590 0 0,-72-6-5881 0 0,-19-1-1062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2:14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377 134 13184 0 0,'-10'0'1194'0'0,"0"1"-983"0"0,-1 0-1 0 0,1 0 1 0 0,0 1 0 0 0,-1 0-1 0 0,1 1 1 0 0,0 0 0 0 0,-5 3-211 0 0,-14 6 2226 0 0,-23 15-2226 0 0,49-25 71 0 0,1-1-1 0 0,-1 1 0 0 0,1 0 0 0 0,0 0 0 0 0,0 0 0 0 0,-1 0 0 0 0,1 0 1 0 0,1 0-1 0 0,-1 1 0 0 0,0-1 0 0 0,0 0 0 0 0,1 1 0 0 0,-1 0 1 0 0,1-1-1 0 0,0 2-70 0 0,0-3 10 0 0,1 1 0 0 0,-1 0 1 0 0,1 0-1 0 0,-1-1 1 0 0,1 1-1 0 0,0 0 0 0 0,0 0 1 0 0,0 0-1 0 0,0 0 1 0 0,0 0-1 0 0,1-1 0 0 0,-1 1 1 0 0,0 0-1 0 0,1 0 1 0 0,-1 0-1 0 0,1-1 0 0 0,0 1 1 0 0,0 0-1 0 0,-1-1 0 0 0,1 1 1 0 0,0-1-1 0 0,0 1 1 0 0,1-1-1 0 0,-1 1 0 0 0,0 0-10 0 0,19 17 165 0 0,13 11-165 0 0,-14-15 65 0 0,30 18 61 0 0,-44-28-121 0 0,-1-3 26 0 0,-1 1 0 0 0,0 0 0 0 0,0 0 0 0 0,0 1 0 0 0,0-1 0 0 0,0 1 0 0 0,-1-1-1 0 0,1 2-30 0 0,-2-3 31 0 0,0-1-1 0 0,0 1 0 0 0,0-1 0 0 0,-1 1 0 0 0,1-1 0 0 0,-1 1 1 0 0,1 0-1 0 0,-1-1 0 0 0,1 1 0 0 0,-1 0 0 0 0,0-1 0 0 0,0 1 1 0 0,0 0-1 0 0,0 0 0 0 0,0-1-30 0 0,0 1 29 0 0,-1-1 1 0 0,0 0-1 0 0,0 1 1 0 0,1-1-1 0 0,-1 0 1 0 0,0 0-1 0 0,0 0 1 0 0,0 1-1 0 0,0-1 1 0 0,0 0-1 0 0,-1 0 0 0 0,1-1 1 0 0,0 1-1 0 0,0 0 1 0 0,-1 0-1 0 0,1-1 1 0 0,-1 1-30 0 0,-15 9 319 0 0,10-5-231 0 0,-1-1 0 0 0,1 0 0 0 0,-1 0 0 0 0,0-1 1 0 0,0 0-1 0 0,-1 0 0 0 0,-1 0-88 0 0,-5 0 33 0 0,-7 2-52 0 0,1-2 0 0 0,-1 0-1 0 0,-1-1 1 0 0,1 0 0 0 0,-18-3 19 0 0,24 0-155 0 0,12 1 45 0 0,1 0-1 0 0,-1 0 1 0 0,0 0 0 0 0,1-1-1 0 0,-1 1 1 0 0,0-1 0 0 0,1 0-1 0 0,-1 0 1 0 0,1 0 0 0 0,-1-1-1 0 0,1 1 1 0 0,-1-1 0 0 0,-1-1 110 0 0,2-5-2854 0 0,5 2 911 0 0</inkml:trace>
  <inkml:trace contextRef="#ctx0" brushRef="#br0" timeOffset="460.856">552 29 7832 0 0,'0'0'602'0'0,"0"0"-91"0"0,0 0 1086 0 0,2 8 2727 0 0,1 4-3909 0 0,0 0 0 0 0,-2 0 1 0 0,1 0-1 0 0,-2 0 0 0 0,1 0 0 0 0,-2 0 0 0 0,0 6-415 0 0,0 16 558 0 0,-6 69 997 0 0,7 10-409 0 0,-1-82-889 0 0,0-18-87 0 0,1-10 19 0 0,0-5 109 0 0,5-18-605 0 0,0 1 0 0 0,1 0 0 0 0,1 0 0 0 0,1 0 0 0 0,4-4 307 0 0,-11 20-14 0 0,0 1-1 0 0,0 0 0 0 0,1-1 1 0 0,-1 1-1 0 0,1 0 1 0 0,-1 0-1 0 0,1 0 1 0 0,0 0-1 0 0,0 0 1 0 0,0 1 14 0 0,-1 0-4 0 0,0 0 1 0 0,0 0 0 0 0,1 1 0 0 0,-1-1-1 0 0,0 1 1 0 0,0-1 0 0 0,1 1 0 0 0,-1 0-1 0 0,0-1 1 0 0,1 1 0 0 0,-1 0 0 0 0,0 0-1 0 0,1 0 1 0 0,-1 0 0 0 0,0 0 0 0 0,1 0-1 0 0,-1 0 1 0 0,0 0 0 0 0,1 1 0 0 0,-1-1-1 0 0,0 0 1 0 0,0 1 0 0 0,1-1 0 0 0,-1 1-1 0 0,0 0 4 0 0,2 1 47 0 0,0 0 0 0 0,0 0 0 0 0,0 1 0 0 0,0 0 0 0 0,0-1 0 0 0,0 1 0 0 0,-1 0 0 0 0,0 0-1 0 0,1 0 1 0 0,-1 1 0 0 0,0-1 0 0 0,-1 0 0 0 0,1 1 0 0 0,1 3-47 0 0,5 9 271 0 0,-4-6-157 0 0,0 0-1 0 0,-1 0 1 0 0,0 0-1 0 0,0 1 1 0 0,-1-1-1 0 0,-1 1 1 0 0,1 3-114 0 0,2 16 160 0 0,1 3-128 0 0,6-29-259 0 0,-7-3-132 0 0,0 0 0 0 0,0-1 0 0 0,0 1 0 0 0,0-1 0 0 0,0 0 0 0 0,0 0 0 0 0,1 0 0 0 0,-1-1 359 0 0,8-2-1528 0 0</inkml:trace>
  <inkml:trace contextRef="#ctx0" brushRef="#br0" timeOffset="1390.842">988 290 9672 0 0,'-4'0'366'0'0,"1"1"0"0"0,0-1 0 0 0,0 1 0 0 0,-1 0 0 0 0,1 0 0 0 0,0 0 0 0 0,0 0 0 0 0,0 1 0 0 0,0-1 1 0 0,0 1-1 0 0,0 0 0 0 0,1-1 0 0 0,-1 2 0 0 0,0-1 0 0 0,1 0 0 0 0,0 0 0 0 0,-1 1 0 0 0,1-1 0 0 0,0 1 0 0 0,0 0 0 0 0,1-1 1 0 0,-1 1-1 0 0,0 0 0 0 0,1 1-366 0 0,-5 8 404 0 0,1 0-1 0 0,0 0 1 0 0,0 1 0 0 0,2 0 0 0 0,-2 5-404 0 0,5-12 42 0 0,-1-1 1 0 0,0 1-1 0 0,1-1 1 0 0,0 1-1 0 0,0-1 0 0 0,1 0 1 0 0,0 1-1 0 0,0-1 1 0 0,0 1-1 0 0,0-1 1 0 0,1 0-1 0 0,0 0 1 0 0,0 0-43 0 0,-1-3 14 0 0,-1 0 1 0 0,1 0 0 0 0,0 0-1 0 0,1 0 1 0 0,-1 0-1 0 0,0 0 1 0 0,0-1 0 0 0,1 1-1 0 0,-1 0 1 0 0,1-1 0 0 0,-1 1-1 0 0,1-1 1 0 0,0 0-1 0 0,0 0 1 0 0,-1 1 0 0 0,1-1-1 0 0,0 0 1 0 0,0 0 0 0 0,0-1-1 0 0,0 1 1 0 0,0 0-1 0 0,0-1 1 0 0,1 1 0 0 0,-1-1-1 0 0,0 0 1 0 0,0 1 0 0 0,0-1-1 0 0,0 0 1 0 0,1 0-1 0 0,-1-1 1 0 0,0 1 0 0 0,0 0-1 0 0,2-1-14 0 0,1-1 49 0 0,1 1 0 0 0,-1-1 0 0 0,0 0-1 0 0,0 0 1 0 0,0 0 0 0 0,0-1-1 0 0,0 0 1 0 0,1-1-49 0 0,-4 3 12 0 0,0-1 0 0 0,0 0 0 0 0,-1 0 0 0 0,1 1-1 0 0,-1-1 1 0 0,1 0 0 0 0,-1 0 0 0 0,0 0 0 0 0,0-1 0 0 0,0 1-1 0 0,0 0 1 0 0,0 0 0 0 0,-1-1 0 0 0,1 1 0 0 0,0 0 0 0 0,-1-1-1 0 0,0 1 1 0 0,0 0 0 0 0,1-1 0 0 0,-2-1-12 0 0,1-1 11 0 0,0 0 1 0 0,-1 0-1 0 0,0 0 1 0 0,0 0-1 0 0,0 0 0 0 0,-1 0 1 0 0,1 0-1 0 0,-1 0 1 0 0,-1 1-1 0 0,1-1 0 0 0,-1-1-11 0 0,-6-6 32 0 0,0-1 0 0 0,0 1 0 0 0,-2-1-32 0 0,-8-2 92 0 0,8 5-142 0 0,11 10 44 0 0,0 0-1 0 0,0 0 0 0 0,0 0 1 0 0,0 0-1 0 0,0 0 0 0 0,0 0 1 0 0,0 0-1 0 0,0 0 0 0 0,1 0 0 0 0,-1 0 1 0 0,0 0-1 0 0,0 0 0 0 0,0 0 1 0 0,0 0-1 0 0,0 0 0 0 0,0 0 1 0 0,0 0-1 0 0,0 0 0 0 0,0 0 1 0 0,0 0-1 0 0,0 0 0 0 0,0 0 1 0 0,1 0-1 0 0,-1 0 0 0 0,0-1 1 0 0,0 1-1 0 0,0 0 0 0 0,0 0 1 0 0,0 0-1 0 0,0 0 0 0 0,0 0 1 0 0,0 0-1 0 0,0 0 0 0 0,0 0 1 0 0,0 0-1 0 0,0 0 0 0 0,0-1 1 0 0,0 1-1 0 0,0 0 0 0 0,0 0 1 0 0,0 0-1 0 0,0 0 0 0 0,0 0 1 0 0,0 0-1 0 0,0 0 0 0 0,0 0 0 0 0,0 0 1 0 0,0 0-1 0 0,0-1 0 0 0,0 1 1 0 0,0 0-1 0 0,0 0 0 0 0,0 0 1 0 0,0 0-1 0 0,-1 0 0 0 0,1 0 1 0 0,0 0-1 0 0,0 0 0 0 0,0 0 1 0 0,0 0-1 0 0,0 0 0 0 0,0 0 1 0 0,0 0 6 0 0,17-1-43 0 0,1-1 1 0 0,8-2 42 0 0,20-1-1 0 0,-16 2 1 0 0,-1-1 0 0 0,1-2 0 0 0,0-1 0 0 0,9 1 1 0 0,-26 4-4 0 0,-1 0 1 0 0,1 0-1 0 0,-1-1 1 0 0,0-1-1 0 0,0 0 3 0 0,-14 20-48 0 0,-23 34 268 0 0,13-26-221 0 0,10-22 7 0 0,0 1-1 0 0,1 0 1 0 0,-1 0-1 0 0,1 0 0 0 0,-1 1 1 0 0,1-1-1 0 0,0 0 1 0 0,0 0-1 0 0,0 1 0 0 0,1-1 1 0 0,-1 0-1 0 0,1 2-5 0 0,-3 61 200 0 0,3-65-198 0 0,0-1-1 0 0,0 1 0 0 0,0 0 1 0 0,1-1-1 0 0,-1 1 0 0 0,0-1 1 0 0,1 1-1 0 0,-1-1 0 0 0,0 1 1 0 0,1-1-1 0 0,-1 1 0 0 0,0-1 1 0 0,1 1-1 0 0,-1-1 0 0 0,1 0 1 0 0,-1 1-1 0 0,1-1 0 0 0,-1 1 1 0 0,1-1-1 0 0,-1 0 0 0 0,1 0 1 0 0,0 1-1 0 0,-1-1 1 0 0,1 0-1 0 0,-1 0 0 0 0,1 0 1 0 0,0 0-1 0 0,-1 0 0 0 0,1 0 1 0 0,0 0-2 0 0,0 1 13 0 0,3-1 10 0 0,-1 0 0 0 0,0 0 0 0 0,1 0 1 0 0,-1-1-1 0 0,1 1 0 0 0,-1-1 0 0 0,0 0 1 0 0,1 0-1 0 0,-1 0 0 0 0,0 0 0 0 0,0-1 0 0 0,0 1 1 0 0,0-1-1 0 0,3-1-23 0 0,14-13 68 0 0,-12 11-47 0 0,-1-1 1 0 0,0 0 0 0 0,3-3-22 0 0,27-23 0 0 0,-35 29-2 0 0,-1 2-1 0 0,1 0-1 0 0,-1-1 1 0 0,0 1-1 0 0,0 0 1 0 0,1 0 0 0 0,-1 0-1 0 0,1 0 1 0 0,-1 0-1 0 0,1 0 1 0 0,-1 1 0 0 0,1-1-1 0 0,0 0 1 0 0,-1 1-1 0 0,1-1 1 0 0,0 1 0 0 0,-1 0-1 0 0,3-1 4 0 0,-3 1-1 0 0,0 0 1 0 0,1 1-1 0 0,-1-1 0 0 0,1 0 0 0 0,-1 1 0 0 0,0-1 1 0 0,1 1-1 0 0,-1-1 0 0 0,0 1 0 0 0,0-1 0 0 0,1 1 0 0 0,-1 0 1 0 0,0 0-1 0 0,0 0 0 0 0,0 0 0 0 0,0 0 0 0 0,1 0 1 0 0,15 22-66 0 0,-8-10 46 0 0,26 40 323 0 0,-30-46-230 0 0,1-1 0 0 0,0 1 0 0 0,0-1 0 0 0,0-1-1 0 0,1 1 1 0 0,0-1 0 0 0,0 0-73 0 0,-3-3 32 0 0,0-1 0 0 0,-1 1-1 0 0,1-1 1 0 0,0 1 0 0 0,-1-1-1 0 0,1 0 1 0 0,0-1 0 0 0,0 1-1 0 0,0-1 1 0 0,0 1 0 0 0,0-1 0 0 0,0-1-1 0 0,0 1 1 0 0,0 0 0 0 0,0-1-1 0 0,2 0-31 0 0,1-1 34 0 0,-1-1 0 0 0,0 1-1 0 0,0-1 1 0 0,0 0-1 0 0,-1 0 1 0 0,1-1 0 0 0,-1 0-1 0 0,1 0 1 0 0,-1 0 0 0 0,0-1-1 0 0,-1 1 1 0 0,2-2-34 0 0,15-14 38 0 0,-17 16-100 0 0,-1 0 1 0 0,1 0 0 0 0,-1-1 0 0 0,0 1 0 0 0,0-1 0 0 0,0 0 0 0 0,0 0-1 0 0,-1 0 1 0 0,0 0 0 0 0,1-4 61 0 0,0-2-320 0 0,1 0 0 0 0,-2-1 0 0 0,0 1 0 0 0,0-8 320 0 0,3-114-3142 0 0,-4 110 2607 0 0,1 8 589 0 0,-2 1 1 0 0,0-1-1 0 0,-1-1-54 0 0,3-6 593 0 0,-2 20-599 0 0,1 0 0 0 0,-1 0 0 0 0,0 0 0 0 0,0 0 0 0 0,1 0 0 0 0,-1 0 0 0 0,-1 0 0 0 0,1 0 0 0 0,0-1 0 0 0,0 1 0 0 0,-1 0-1 0 0,0 0 1 0 0,1 0 0 0 0,-1 0 6 0 0,0 0 1853 0 0,1 9-1020 0 0,-2 37-253 0 0,1-1 0 0 0,3 12-580 0 0,0-7 477 0 0,-4 37-477 0 0,1-74 45 0 0,0 0-1 0 0,1 0 1 0 0,1 0 0 0 0,0 2-45 0 0,0-9-18 0 0,-1-1 0 0 0,1 1 0 0 0,0-1 0 0 0,0 1 1 0 0,0-1-1 0 0,0 0 0 0 0,1 1 0 0 0,0-1 0 0 0,-1 0 1 0 0,1 0-1 0 0,0 0 0 0 0,1 0 0 0 0,-1 0 0 0 0,3 2 18 0 0,-4-4-73 0 0,1 0 0 0 0,0 0 0 0 0,-1 0 0 0 0,1-1 0 0 0,0 1 0 0 0,0 0-1 0 0,0-1 1 0 0,0 1 0 0 0,0-1 0 0 0,0 0 0 0 0,0 1 0 0 0,0-1 0 0 0,0 0-1 0 0,0 0 1 0 0,-1-1 0 0 0,2 1 73 0 0,34-5-3760 0 0,-29 3 2150 0 0,7 0-4869 0 0</inkml:trace>
  <inkml:trace contextRef="#ctx0" brushRef="#br0" timeOffset="1792.974">2055 304 6912 0 0,'0'-2'316'0'0,"0"-4"4596"0"0,-2 5-984 0 0,-8 5-1762 0 0,-28 22 723 0 0,18-11-2315 0 0,17-13-479 0 0,-1 0-1 0 0,1 1 0 0 0,-1-1 0 0 0,1 1 1 0 0,0 0-1 0 0,0 0 0 0 0,1 0 0 0 0,-3 3-94 0 0,-27 34 593 0 0,20-27-485 0 0,1 1-1 0 0,-6 8-107 0 0,15-18 10 0 0,0 0 0 0 0,0 0 0 0 0,0 0 0 0 0,0 0 0 0 0,0 0 0 0 0,1 0-1 0 0,-1 1 1 0 0,1-1 0 0 0,0 0 0 0 0,1 1 0 0 0,-1-1 0 0 0,1 1-10 0 0,0-4 7 0 0,0 0 1 0 0,0 0-1 0 0,0-1 0 0 0,0 1 1 0 0,0 0-1 0 0,0 0 0 0 0,0-1 1 0 0,0 1-1 0 0,0 0 0 0 0,1-1 1 0 0,-1 1-1 0 0,0 0 0 0 0,1 0 1 0 0,-1-1-1 0 0,0 1 0 0 0,1 0 1 0 0,-1-1-1 0 0,1 1 0 0 0,-1-1 1 0 0,1 1-1 0 0,-1-1 0 0 0,1 1 1 0 0,-1-1-1 0 0,1 1 0 0 0,-1-1 1 0 0,1 1-1 0 0,0-1 0 0 0,-1 1 1 0 0,1-1-1 0 0,0 0 0 0 0,-1 0 1 0 0,1 1-1 0 0,0-1 0 0 0,0 0 1 0 0,-1 0-1 0 0,1 0 0 0 0,0 0 1 0 0,0 0-1 0 0,-1 0 0 0 0,1 0 1 0 0,0 0-8 0 0,3 0 23 0 0,-1 0 0 0 0,1-1 1 0 0,-1 0-1 0 0,0 0 0 0 0,1 0 1 0 0,2-1-24 0 0,-6 2-1 0 0,9-4 31 0 0,-1 0 0 0 0,-1-1-1 0 0,1 1 1 0 0,0-1 0 0 0,-1-1 0 0 0,0 0 0 0 0,-1 0-1 0 0,1 0 1 0 0,-1 0 0 0 0,2-4-30 0 0,0 0 11 0 0,-1 1 0 0 0,0-1-1 0 0,-1-1 1 0 0,0 1 0 0 0,-1-1 0 0 0,0 0-1 0 0,2-8-10 0 0,10-17-119 0 0,0 0-26 0 0,-16 34 135 0 0,36-107-2054 0 0,2-26 2064 0 0,-29 83 28 0 0,-10 51 522 0 0,0 3-201 0 0,-3 7-77 0 0,-3 14-225 0 0,-3 32 45 0 0,5-37-20 0 0,1 1 0 0 0,0 10-72 0 0,-13 169 568 0 0,14-166-576 0 0,0-19-317 0 0,0-1 1 0 0,2 1-1 0 0,-1 0 0 0 0,2 0 1 0 0,0 0-1 0 0,0 0 1 0 0,1 0-1 0 0,1 3 325 0 0,-2-14-570 0 0,0-1-1 0 0,0 1 1 0 0,0 0 0 0 0,0-1-1 0 0,0 1 1 0 0,0 0 0 0 0,0-1-1 0 0,0 1 1 0 0,0-1 0 0 0,1 0 0 0 0,-1 1-1 0 0,2 0 571 0 0,9 9-6254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2:27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232 256 4144 0 0,'2'2'134'0'0,"-1"-2"-114"0"0,-1 0-1 0 0,1 0 0 0 0,0 1 0 0 0,-1-1 0 0 0,1 0 0 0 0,-1 0 1 0 0,1 0-1 0 0,0 0 0 0 0,-1 0 0 0 0,1 0 0 0 0,-1 0 1 0 0,1 0-1 0 0,0 0 0 0 0,-1 0 0 0 0,1 0 0 0 0,-1 0 0 0 0,1 0 1 0 0,0 0-1 0 0,-1-1 0 0 0,1 1 0 0 0,-1 0 0 0 0,1 0 0 0 0,-1-1 1 0 0,1 1-20 0 0,0-1 799 0 0,-1 1 269 0 0,0 0 55 0 0,-9-11 1862 0 0,7 10-2835 0 0,0 0 1 0 0,0 0-1 0 0,0 1 0 0 0,0-1 0 0 0,1 0 0 0 0,-1 1 0 0 0,0 0 1 0 0,0-1-1 0 0,0 1 0 0 0,0 0 0 0 0,0 0 0 0 0,0 0 0 0 0,0 0 0 0 0,0 0 1 0 0,0 1-151 0 0,-16-1 753 0 0,10-1-485 0 0,0 2 1 0 0,1-1-1 0 0,-1 1 1 0 0,0 0-1 0 0,1 0 1 0 0,-1 1-1 0 0,1 0 1 0 0,-4 2-269 0 0,11-3 11 0 0,0-1 1 0 0,-1 1 0 0 0,1-1-1 0 0,0 1 1 0 0,0-1 0 0 0,0 1 0 0 0,-1 0-1 0 0,1-1 1 0 0,0 1 0 0 0,0-1 0 0 0,0 1-1 0 0,0-1 1 0 0,0 1 0 0 0,0 0 0 0 0,0-1-1 0 0,0 1 1 0 0,0-1 0 0 0,0 1 0 0 0,1 0-1 0 0,-1-1 1 0 0,0 1 0 0 0,0-1-1 0 0,0 1 1 0 0,1-1 0 0 0,-1 1 0 0 0,0-1-1 0 0,1 1 1 0 0,-1-1 0 0 0,0 1 0 0 0,1-1-12 0 0,10 19-28 0 0,-4-10 68 0 0,1 0 0 0 0,0 0 0 0 0,0-1 0 0 0,1 0 0 0 0,4 3-40 0 0,23 21 264 0 0,-19-10 264 0 0,-16-21-483 0 0,-1 0-1 0 0,1 0 0 0 0,-1 1 1 0 0,1-1-1 0 0,-1 0 0 0 0,0 0 0 0 0,1 0 1 0 0,-1 0-1 0 0,0 1 0 0 0,0-1 1 0 0,0 0-1 0 0,0 0 0 0 0,0 0 1 0 0,0 1-1 0 0,0-1 0 0 0,-1 0 0 0 0,1 0 1 0 0,0 0-1 0 0,-1 2-44 0 0,1-3 40 0 0,0 1 0 0 0,0 0 0 0 0,0-1-1 0 0,0 1 1 0 0,0 0 0 0 0,0 0 0 0 0,0-1-1 0 0,0 1 1 0 0,0 0 0 0 0,0-1 0 0 0,0 1 0 0 0,0 0-1 0 0,1-1 1 0 0,-1 1 0 0 0,0 0-40 0 0,1-1 25 0 0,-1 1-1 0 0,0-1 1 0 0,0 0-1 0 0,1 1 1 0 0,-1-1 0 0 0,0 1-1 0 0,0-1 1 0 0,0 1-1 0 0,0-1 1 0 0,0 0-1 0 0,0 1 1 0 0,0-1 0 0 0,1 1-1 0 0,-1-1 1 0 0,0 1-1 0 0,-1-1 1 0 0,1 1-1 0 0,0-1 1 0 0,0 1 0 0 0,0-1-1 0 0,0 0 1 0 0,0 1-1 0 0,0-1 1 0 0,0 1 0 0 0,-1-1-1 0 0,1 1 1 0 0,0-1-1 0 0,0 0 1 0 0,-1 1-1 0 0,1-1 1 0 0,0 0 0 0 0,-1 1-1 0 0,1-1 1 0 0,0 0-1 0 0,-1 1 1 0 0,1-1 0 0 0,0 0-1 0 0,-1 0 1 0 0,1 1-1 0 0,-1-1 1 0 0,1 0-1 0 0,-1 0-24 0 0,-14 7 536 0 0,7-3-318 0 0,-1 0 0 0 0,1-1 0 0 0,-1 0-1 0 0,0 0 1 0 0,0-1 0 0 0,-1 0-218 0 0,-29 3 162 0 0,0-3 0 0 0,-8-1-162 0 0,38 0-180 0 0,8-1 122 0 0,0 0 1 0 0,0 0-1 0 0,0 0 0 0 0,0 1 1 0 0,0-2-1 0 0,0 1 1 0 0,0 0-1 0 0,0 0 0 0 0,0 0 1 0 0,0 0-1 0 0,0-1 1 0 0,0 1-1 0 0,0 0 1 0 0,0-1-1 0 0,0 1 0 0 0,0-1 1 0 0,0 1-1 0 0,0-1 1 0 0,1 1-1 0 0,-2-2 58 0 0,2 2-70 0 0,-1 0-1 0 0,1 0 1 0 0,0 0 0 0 0,0-1 0 0 0,-1 1-1 0 0,1 0 1 0 0,0 0 0 0 0,0-1 0 0 0,-1 1-1 0 0,1 0 1 0 0,0 0 0 0 0,0-1-1 0 0,0 1 1 0 0,0 0 0 0 0,0-1 0 0 0,-1 1-1 0 0,1 0 1 0 0,0-1 0 0 0,0 1-1 0 0,0 0 1 0 0,0 0 0 0 0,0-1 0 0 0,0 1-1 0 0,0 0 1 0 0,0-1 0 0 0,0 1-1 0 0,0 0 1 0 0,0-1 0 0 0,0 1 0 0 0,0 0-1 0 0,0-1 1 0 0,0 1 0 0 0,1 0-1 0 0,-1-1 1 0 0,0 1 0 0 0,0 0 0 0 0,0 0-1 0 0,0-1 1 0 0,1 1 70 0 0,0-4-520 0 0,2-3-397 0 0</inkml:trace>
  <inkml:trace contextRef="#ctx0" brushRef="#br0" timeOffset="269.082">510 110 13792 0 0,'0'0'629'0'0,"0"0"-12"0"0,0 0-358 0 0,0 0-58 0 0,0 0 21 0 0,0 0 2 0 0,0 2-3 0 0,1 1-106 0 0,0 1 0 0 0,-1 0 0 0 0,1-1 0 0 0,-1 1 0 0 0,0 0 0 0 0,0-1-1 0 0,-1 1 1 0 0,1 0 0 0 0,-1-1 0 0 0,0 3-115 0 0,-12 39 1583 0 0,10-37-1323 0 0,-10 36 1194 0 0,1 8-1454 0 0,-4 12 311 0 0,-9 19-360 0 0,25-82-287 0 0,-1 1 0 0 0,1-1 1 0 0,-1 0-1 0 0,0 1 0 0 0,0-1 1 0 0,0 0-1 0 0,0 1 0 0 0,0-1 1 0 0,0 0-1 0 0,0 0 0 0 0,0 0 1 0 0,-1 1 335 0 0,-5 1-1421 0 0</inkml:trace>
  <inkml:trace contextRef="#ctx0" brushRef="#br0" timeOffset="1325.34">416 237 9072 0 0,'6'-3'816'0'0,"-1"2"-771"0"0,-1 0 1 0 0,0 0-1 0 0,1 0 1 0 0,-1 1 0 0 0,1-1-1 0 0,-1 1 1 0 0,0 0-1 0 0,1 0 1 0 0,3 1-46 0 0,42 9 1286 0 0,-26-4-302 0 0,51 18 1184 0 0,-73-24-2124 0 0,15 4 611 0 0,0-1-1 0 0,1-1 0 0 0,11 1-654 0 0,36-1 1346 0 0,-63-2-1694 0 0,6-1 588 0 0,-20-9 1146 0 0,10 8-1401 0 0,-1 1-1 0 0,0 0 0 0 0,0-1 0 0 0,0 1 1 0 0,0 0-1 0 0,0 0 0 0 0,0 1 0 0 0,0-1 0 0 0,0 0 1 0 0,0 1-1 0 0,0 0 0 0 0,0 0 0 0 0,-1 0 1 0 0,1 0-1 0 0,0 0 0 0 0,0 1 16 0 0,-7 1-50 0 0,0 1 0 0 0,0 0 1 0 0,0 0-1 0 0,-2 2 50 0 0,-22 8-589 0 0,29-12 639 0 0,1 0 0 0 0,0 1-1 0 0,0-1 1 0 0,0 1-1 0 0,0 0 1 0 0,0 1 0 0 0,0-1-1 0 0,0 1 1 0 0,1-1-1 0 0,-1 1 1 0 0,1 0 0 0 0,0 0-1 0 0,0 0 1 0 0,0 1-1 0 0,0-1 1 0 0,1 1 0 0 0,-1 0-1 0 0,1 0 1 0 0,0 0-1 0 0,-1 3-49 0 0,2-5 63 0 0,0 0 0 0 0,0 1 0 0 0,1-1 0 0 0,-1 0 0 0 0,1 1-1 0 0,0-1 1 0 0,0 0 0 0 0,0 3-63 0 0,0-4 11 0 0,0 1-1 0 0,1-1 1 0 0,-1 0-1 0 0,1 0 1 0 0,-1 0-1 0 0,1 1 1 0 0,0-1 0 0 0,0 0-1 0 0,-1 0 1 0 0,1 0-1 0 0,0 0 1 0 0,0 0 0 0 0,0 0-1 0 0,0 0 1 0 0,0 0-1 0 0,1 0-10 0 0,0 1 7 0 0,0-1-1 0 0,0 1 1 0 0,1-1 0 0 0,-1 1-1 0 0,1-1 1 0 0,-1 0-1 0 0,1 0 1 0 0,-1 0-1 0 0,1 0 1 0 0,0-1-1 0 0,-1 1 1 0 0,3 0-7 0 0,2-1 34 0 0,0 0-1 0 0,0 0 1 0 0,0-1-1 0 0,2 0-33 0 0,7-1 73 0 0,-11 1-53 0 0,1 0 0 0 0,-1-1 0 0 0,0 0 0 0 0,1 0 0 0 0,-1 0 1 0 0,0 0-1 0 0,0-1 0 0 0,0 0 0 0 0,0 0 0 0 0,-1 0 0 0 0,1 0 0 0 0,-1-1 0 0 0,0 0 1 0 0,0 0-1 0 0,0 0 0 0 0,-1 0 0 0 0,1-1 0 0 0,-1 1 0 0 0,0-1 0 0 0,1-3-20 0 0,-1 5-11 0 0,-1 0 0 0 0,1 0 0 0 0,-1 1 0 0 0,1-1-1 0 0,0 1 1 0 0,0-1 0 0 0,0 1 0 0 0,0 0 0 0 0,0 0-1 0 0,0 0 1 0 0,1 1 0 0 0,-1-1 0 0 0,1 1 0 0 0,-1 0-1 0 0,1 0 12 0 0,-3 1 0 0 0,-1 0 0 0 0,1 0 0 0 0,-1 0 0 0 0,0 0 0 0 0,1 0 0 0 0,-1 0 0 0 0,1 0 0 0 0,-1 0 0 0 0,0 0 0 0 0,1 1 0 0 0,-1-1 0 0 0,0 0 0 0 0,1 0 0 0 0,-1 0 0 0 0,0 1 0 0 0,1-1 0 0 0,-1 0 0 0 0,0 1 0 0 0,1-1 0 0 0,-1 0 0 0 0,0 0 0 0 0,0 1 0 0 0,1-1 0 0 0,-1 0 0 0 0,0 1 0 0 0,0-1 0 0 0,0 1 0 0 0,0-1 0 0 0,0 0 0 0 0,1 1 0 0 0,-1-1 0 0 0,0 1 0 0 0,0-1 0 0 0,0 0 0 0 0,0 1 0 0 0,0-1 0 0 0,0 1 0 0 0,0-1 0 0 0,0 1 0 0 0,3 9 70 0 0,0 0 0 0 0,0 0-1 0 0,-1 4-69 0 0,9 27 493 0 0,-9-36-387 0 0,-1 0-1 0 0,2 0 1 0 0,-1-1 0 0 0,1 1 0 0 0,-1-1 0 0 0,1 0 0 0 0,0 1-1 0 0,1-1 1 0 0,-1 0 0 0 0,1-1 0 0 0,1 2-106 0 0,-3-3 19 0 0,1-1 1 0 0,-1 1-1 0 0,0-1 1 0 0,0 0-1 0 0,1 0 0 0 0,-1 0 1 0 0,1 0-1 0 0,-1 0 1 0 0,1-1-1 0 0,-1 1 0 0 0,1-1 1 0 0,-1 1-1 0 0,1-1 1 0 0,0 0-1 0 0,-1 0 0 0 0,1 0 1 0 0,0-1-1 0 0,-1 1 1 0 0,1 0-1 0 0,-1-1 0 0 0,1 0 1 0 0,-1 0-1 0 0,2 0-19 0 0,-2 0 17 0 0,4-1 19 0 0,0 1 0 0 0,0-2-1 0 0,0 1 1 0 0,0-1-1 0 0,-1 0 1 0 0,0 0 0 0 0,1 0-1 0 0,-1-1 1 0 0,0 0-1 0 0,-1 0 1 0 0,1 0 0 0 0,-1 0-1 0 0,1-1-35 0 0,10-17 14 0 0,0 0-1 0 0,-1-1 0 0 0,0-5-13 0 0,-7 15-220 0 0,0 0 0 0 0,-2-1 0 0 0,1 1 0 0 0,2-14 220 0 0,-6 21-95 0 0,0 1 0 0 0,0 0-1 0 0,1-1 1 0 0,0 1 0 0 0,0 0-1 0 0,0 0 1 0 0,1 0 95 0 0,13-23-590 0 0,11-41-811 0 0,-26 63 1275 0 0,0 0 0 0 0,0-1 1 0 0,-1 1-1 0 0,0-1 0 0 0,0 1 0 0 0,0-1 1 0 0,-1 0-1 0 0,0 0 0 0 0,-1-5 126 0 0,1-6-2 0 0,0 18 19 0 0,0-1 0 0 0,0 1-1 0 0,0-1 1 0 0,0 1-1 0 0,0-1 1 0 0,0 0 0 0 0,0 1-1 0 0,0-1 1 0 0,0 1-1 0 0,0-1 1 0 0,0 1-1 0 0,-1-1 1 0 0,1 1 0 0 0,0-1-1 0 0,0 1 1 0 0,-1 0-1 0 0,1-1 1 0 0,0 1 0 0 0,0-1-1 0 0,-1 1 1 0 0,1-1-1 0 0,-1 1-16 0 0,1 0 40 0 0,0 0 0 0 0,-1 0-1 0 0,1 0 1 0 0,0 0-1 0 0,-1 0 1 0 0,1 0 0 0 0,0 0-1 0 0,-1 0 1 0 0,1 0 0 0 0,0 0-1 0 0,-1 0 1 0 0,1 0 0 0 0,0 1-1 0 0,-1-1 1 0 0,1 0-1 0 0,0 0 1 0 0,0 0 0 0 0,-1 0-1 0 0,1 1 1 0 0,0-1 0 0 0,-1 0-1 0 0,1 0 1 0 0,0 1-1 0 0,0-1-39 0 0,-2 2 79 0 0,0 0-1 0 0,0 1 0 0 0,0-1 1 0 0,1 0-1 0 0,-1 1 0 0 0,1-1 0 0 0,-1 1-78 0 0,-38 116 76 0 0,25-72-24 0 0,3-5 181 0 0,2 0 0 0 0,0 14-233 0 0,10-49 53 0 0,-1 1 1 0 0,2 0-1 0 0,-1 0 1 0 0,1-1-1 0 0,0 1 0 0 0,1 0 1 0 0,0-1-1 0 0,0 1 1 0 0,0-1-1 0 0,2 2-53 0 0,6 6 118 0 0,-2-5 12 0 0,-8-10-121 0 0,1 0-1 0 0,-1 1 1 0 0,1-1-1 0 0,-1 0 1 0 0,1 1-1 0 0,-1-1 0 0 0,1 0 1 0 0,-1 0-1 0 0,1 0 1 0 0,0 0-1 0 0,-1 1 1 0 0,1-1-1 0 0,-1 0 1 0 0,1 0-1 0 0,0 0 0 0 0,-1 0 1 0 0,1 0-1 0 0,0 0-8 0 0,1 0 26 0 0,6 0 16 0 0,0 1 1 0 0,0-1 0 0 0,1 0 0 0 0,-1-1-1 0 0,0 0 1 0 0,0 0 0 0 0,0-1-1 0 0,0 0 1 0 0,0 0 0 0 0,-1-1 0 0 0,1 0-1 0 0,-1 0 1 0 0,1-1 0 0 0,-1 0 0 0 0,0 0-1 0 0,0-1 1 0 0,-1 1 0 0 0,0-2 0 0 0,0 1-1 0 0,0-1 1 0 0,5-6-43 0 0,4-8-75 0 0,0-1-1 0 0,-2 0 1 0 0,0-2-1 0 0,0-3 76 0 0,-1 2-299 0 0,-11 22 275 0 0,0 0 0 0 0,0 0 0 0 0,-1 0 0 0 0,1 0 0 0 0,-1 0 0 0 0,0 0 0 0 0,1 0 1 0 0,-1 0-1 0 0,0 0 0 0 0,0-1 0 0 0,0 0 24 0 0,-1-3-63 0 0,1 5 5 0 0,-1 1 3 0 0,-2 2 48 0 0,-1-1 0 0 0,1 1 0 0 0,0 0 0 0 0,0 0 0 0 0,-1 0 1 0 0,2 0-1 0 0,-1 0 0 0 0,0 1 0 0 0,0 0 0 0 0,1-1 0 0 0,-1 1 0 0 0,1 0 0 0 0,0 0 0 0 0,0 0 0 0 0,0 1 1 0 0,0-1-1 0 0,0 0 0 0 0,1 1 0 0 0,0-1 0 0 0,0 1 0 0 0,-1 1 7 0 0,-3 8 14 0 0,4-10 10 0 0,0 1 0 0 0,0-1 1 0 0,0 0-1 0 0,1 1 0 0 0,-1-1 0 0 0,1 1 0 0 0,0-1 0 0 0,0 1-24 0 0,-2 18 143 0 0,2-19-110 0 0,-1 0 0 0 0,1 1 0 0 0,0-1 0 0 0,0 1 0 0 0,0-1 0 0 0,1 1 0 0 0,-1-1 0 0 0,1 1 0 0 0,0-1 0 0 0,0 1 0 0 0,0-1-1 0 0,0 0 1 0 0,0 0 0 0 0,1 1 0 0 0,0-1 0 0 0,-1 0 0 0 0,1 0 0 0 0,0-1 0 0 0,0 1 0 0 0,1 0 0 0 0,-1-1 0 0 0,1 1 0 0 0,-1-1 0 0 0,1 0 0 0 0,0 0 0 0 0,2 2-33 0 0,2 0 107 0 0,0 1 1 0 0,1-1 0 0 0,-1-1 0 0 0,1 0 0 0 0,-1 0 0 0 0,1 0 0 0 0,0-1-1 0 0,0 0 1 0 0,1 0 0 0 0,-1-1 0 0 0,1 0-108 0 0,10 0 90 0 0,0-1-1 0 0,0-1 1 0 0,3-1-90 0 0,10-4-6909 0 0,-22 4-629 0 0</inkml:trace>
  <inkml:trace contextRef="#ctx0" brushRef="#br0" timeOffset="1620.656">872 40 7368 0 0,'-7'-5'666'0'0,"5"2"-84"0"0,1 2 1827 0 0,1 1 824 0 0,6 0 2965 0 0,8 0-4988 0 0,2 1-1110 0 0,0-1-1 0 0,0 2 1 0 0,3 1-100 0 0,2 0 153 0 0,-1-1-1 0 0,4-1-152 0 0,20 2 76 0 0,16 5-676 0 0,15 5 600 0 0,-11-3-1603 0 0,-32-5 771 0 0</inkml:trace>
  <inkml:trace contextRef="#ctx0" brushRef="#br0" timeOffset="1874.148">1910 110 16040 0 0,'-1'0'362'0'0,"-22"5"486"0"0,15-4-670 0 0,0 0 0 0 0,0 1-1 0 0,-6 2-177 0 0,-10 4 267 0 0,-23 4-267 0 0,31-9 449 0 0,1 1 0 0 0,-1 1 0 0 0,1 0 0 0 0,0 1 0 0 0,-13 7-449 0 0,26-12 34 0 0,1 0 0 0 0,0 0 0 0 0,-1 1 0 0 0,1-1 0 0 0,0 0 0 0 0,0 1 0 0 0,0-1 0 0 0,-1 1 0 0 0,2-1 0 0 0,-1 1 0 0 0,0-1 0 0 0,0 1 0 0 0,0 0-1 0 0,1 0 1 0 0,-1-1 0 0 0,1 1 0 0 0,-1 0 0 0 0,1 0 0 0 0,0 0 0 0 0,0-1 0 0 0,0 1 0 0 0,0 0 0 0 0,0 0 0 0 0,0 0 0 0 0,0 0 0 0 0,1-1 0 0 0,-1 1-1 0 0,0 0 1 0 0,1 0 0 0 0,0-1 0 0 0,-1 1 0 0 0,1 0 0 0 0,0-1 0 0 0,0 1 0 0 0,0-1 0 0 0,0 1 0 0 0,0-1 0 0 0,0 1 0 0 0,1-1 0 0 0,0 1-34 0 0,21 18 124 0 0,1-1 0 0 0,1 0 0 0 0,0-2 0 0 0,21 10-124 0 0,40 27 190 0 0,-37-25-48 0 0,-34-21 136 0 0,-1 0-1 0 0,-1 1 1 0 0,11 9-278 0 0,-23-17 51 0 0,0-1 0 0 0,0 1-1 0 0,0 0 1 0 0,0 0 0 0 0,-1 0 0 0 0,1 0-1 0 0,0 0 1 0 0,-1 0 0 0 0,1 0 0 0 0,0 0-1 0 0,-1 0 1 0 0,1 1-51 0 0,-1-2 27 0 0,0 0-1 0 0,0 1 0 0 0,0-1 1 0 0,0 0-1 0 0,0 0 1 0 0,0 1-1 0 0,0-1 0 0 0,0 0 1 0 0,0 0-1 0 0,0 1 1 0 0,0-1-1 0 0,-1 0 0 0 0,1 1 1 0 0,0-1-1 0 0,0 0 1 0 0,0 0-1 0 0,0 0 0 0 0,0 1 1 0 0,-1-1-1 0 0,1 0 1 0 0,0 0-1 0 0,0 1 1 0 0,0-1-1 0 0,-1 0 0 0 0,1 0 1 0 0,0 0-1 0 0,0 0 1 0 0,0 0-1 0 0,-1 1 0 0 0,1-1 1 0 0,0 0-27 0 0,-3 1 146 0 0,-1 0 0 0 0,1 0 1 0 0,-1-1-1 0 0,1 1 0 0 0,0-1 1 0 0,-1 0-1 0 0,0 0-146 0 0,-2 1-76 0 0,-82 3-155 0 0,-3-5 231 0 0,27 1-637 0 0,3 0 102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3:59.241"/>
    </inkml:context>
    <inkml:brush xml:id="br0">
      <inkml:brushProperty name="width" value="0.05" units="cm"/>
      <inkml:brushProperty name="height" value="0.05" units="cm"/>
      <inkml:brushProperty name="color" value="#008C3A"/>
    </inkml:brush>
    <inkml:brush xml:id="br1">
      <inkml:brushProperty name="width" value="0.05" units="cm"/>
      <inkml:brushProperty name="height" value="0.05" units="cm"/>
    </inkml:brush>
    <inkml:brush xml:id="br2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759 2363 11976 0 0,'0'0'922'0'0,"-4"-6"-564"0"0,3 4-151 0 0,-1 0 1 0 0,0 1 0 0 0,1-1 0 0 0,-1 1 0 0 0,0-1 0 0 0,0 1 0 0 0,0-1 0 0 0,0 1-1 0 0,0 0 1 0 0,0 0 0 0 0,0 0 0 0 0,-1 0 0 0 0,1 1 0 0 0,0-1 0 0 0,0 0-1 0 0,-1 1 1 0 0,1 0 0 0 0,-1-1 0 0 0,1 1 0 0 0,0 0 0 0 0,-1 0 0 0 0,1 0 0 0 0,0 1-1 0 0,-1-1 1 0 0,1 1 0 0 0,0-1 0 0 0,-1 1 0 0 0,1 0 0 0 0,0 0 0 0 0,0 0 0 0 0,0 0-1 0 0,0 0-207 0 0,-11 8 284 0 0,2 1-1 0 0,-1 1 1 0 0,1-1-1 0 0,1 2 0 0 0,0 0 1 0 0,1 0-1 0 0,0 1 0 0 0,1 0 1 0 0,0 0-1 0 0,1 1 1 0 0,0-1-1 0 0,1 2 0 0 0,-1 7-283 0 0,3 0 382 0 0,6-7-318 0 0,1-11-52 0 0,-1-3 0 0 0,4 7-2 0 0,6 3-10 0 0,-7-10 0 0 0,-3-2 0 0 0,8 2 7 0 0,0-2 0 0 0,0 1 0 0 0,0-1-1 0 0,0 0 1 0 0,0-1 0 0 0,0 0 0 0 0,0-1 0 0 0,-1 0-1 0 0,1 0 1 0 0,-1-1 0 0 0,0 0 0 0 0,0-1 0 0 0,0 0-1 0 0,0-1 1 0 0,-1 1 0 0 0,0-2 0 0 0,0 1 0 0 0,-1-1-1 0 0,0 0 1 0 0,3-4-7 0 0,-8 7 3 0 0,1 1 0 0 0,-1-1 0 0 0,0 0 0 0 0,-1 0 0 0 0,1 0 0 0 0,-1 0 0 0 0,1 0 0 0 0,-1 0 0 0 0,0 0 0 0 0,-1 0 0 0 0,1 0 0 0 0,-1-1 0 0 0,0 1 0 0 0,0 0 0 0 0,0-1 0 0 0,0 1 0 0 0,-1 0 0 0 0,0 0 0 0 0,0 0 0 0 0,0-1-3 0 0,0 2 7 0 0,-1 0 0 0 0,1 0 1 0 0,-1 1-1 0 0,1-1 0 0 0,-1 1 0 0 0,0-1 0 0 0,0 1 0 0 0,0 0 0 0 0,-1 0 0 0 0,1 0 0 0 0,0 0 0 0 0,-1 0 1 0 0,1 0-1 0 0,-2 0-7 0 0,1 1 4 0 0,1 0 1 0 0,0 1 0 0 0,0-1 0 0 0,0 1 0 0 0,-1-1 0 0 0,1 1 0 0 0,0 0 0 0 0,0 0 0 0 0,-1 0 0 0 0,1 0-1 0 0,0 0 1 0 0,0 1 0 0 0,-1-1 0 0 0,1 1 0 0 0,0-1 0 0 0,0 1 0 0 0,0 0 0 0 0,-1 0 0 0 0,1 0 0 0 0,0 0-1 0 0,0 0 1 0 0,1 0 0 0 0,-2 1-5 0 0,-10 8-168 0 0,13-7-309 0 0,10-3-1507 0 0,-2-2-371 0 0,3-2-4836 0 0</inkml:trace>
  <inkml:trace contextRef="#ctx0" brushRef="#br0" timeOffset="426.15">831 2160 5528 0 0,'1'-3'36'0'0,"1"0"27"0"0,-1 0-1 0 0,1-1 1 0 0,0 1 0 0 0,0 0-1 0 0,0 0 1 0 0,1 0-1 0 0,-1 0 1 0 0,1 0 0 0 0,2-2-63 0 0,-2 3 798 0 0,1-1 0 0 0,-1 1 0 0 0,1-1 0 0 0,0 1 0 0 0,0 0 0 0 0,0 0 0 0 0,2 0-798 0 0,-4 1 334 0 0,0 1 0 0 0,0 0 0 0 0,0-1 0 0 0,0 1 0 0 0,0 0 0 0 0,0 0 0 0 0,0 0 0 0 0,0 1 0 0 0,-1-1-1 0 0,1 0 1 0 0,0 1 0 0 0,0-1 0 0 0,0 1 0 0 0,0-1 0 0 0,0 1 0 0 0,-1 0 0 0 0,1 0 0 0 0,1 0-334 0 0,2 3 281 0 0,1 0 1 0 0,-1 1 0 0 0,0-1-1 0 0,0 1 1 0 0,-1 0 0 0 0,1 0-1 0 0,-1 0 1 0 0,0 1 0 0 0,3 5-282 0 0,4 8 430 0 0,-1 1-1 0 0,2 9-429 0 0,-6-12 122 0 0,-1 0-1 0 0,0 0 1 0 0,-2 1-1 0 0,0-1 1 0 0,0 1-1 0 0,-2 0 1 0 0,0 0-1 0 0,-2 0 0 0 0,0 0 1 0 0,0 0-1 0 0,-3 7-121 0 0,3-17 40 0 0,0-3-7 0 0,1 1 0 0 0,-1-1 0 0 0,0 0-1 0 0,-1 0 1 0 0,1 0 0 0 0,-1 0 0 0 0,0 0 0 0 0,-1 0-1 0 0,1 0 1 0 0,-1 0-33 0 0,0 0-27 0 0,0 1 469 0 0,0-12-113 0 0,3 4-320 0 0,0 0 0 0 0,0 1 0 0 0,0-1 0 0 0,0 0 0 0 0,0 0 0 0 0,1 1 0 0 0,-1-1 0 0 0,0 0 0 0 0,1 1 0 0 0,0-1 0 0 0,-1 0 0 0 0,1 1 0 0 0,0-1 0 0 0,0 1 0 0 0,0-1-9 0 0,18-24 122 0 0,-11 15-99 0 0,0 2-33 0 0,1 0 0 0 0,0 1-1 0 0,0 0 1 0 0,0 1 0 0 0,1-1 0 0 0,0 2-1 0 0,4-2 11 0 0,-7 3 31 0 0,0 1 0 0 0,1 0 0 0 0,0 0 0 0 0,-1 1 0 0 0,1 0 0 0 0,8-1-31 0 0,-14 3 6 0 0,0 0 0 0 0,1 1-1 0 0,-1 0 1 0 0,0-1 0 0 0,1 1 0 0 0,-1 0 0 0 0,1 1 0 0 0,-1-1-1 0 0,0 0 1 0 0,1 0 0 0 0,-1 1 0 0 0,0 0 0 0 0,1-1 0 0 0,-1 1-1 0 0,0 0 1 0 0,0 0 0 0 0,0 0 0 0 0,0 0 0 0 0,0 1 0 0 0,0-1-1 0 0,0 0 1 0 0,0 1 0 0 0,0 0 0 0 0,0-1 0 0 0,-1 1 0 0 0,1 0-6 0 0,-1 0-18 0 0,1 0 0 0 0,-1 1 0 0 0,0-1 0 0 0,0 0 1 0 0,0 1-1 0 0,0-1 0 0 0,0 0 0 0 0,0 1 0 0 0,-1-1 1 0 0,1 1-1 0 0,-1 0 0 0 0,0-1 0 0 0,0 1 0 0 0,0-1 1 0 0,0 1-1 0 0,0-1 0 0 0,0 1 0 0 0,-1 0 0 0 0,1-1 0 0 0,-1 2 18 0 0,0 0 12 0 0,-1 0 1 0 0,1 0-1 0 0,-1 0 0 0 0,0-1 0 0 0,0 1 0 0 0,0 0 0 0 0,-1-1 0 0 0,1 1 0 0 0,-1-1 0 0 0,0 1 0 0 0,-2 1-12 0 0,-16 15 168 0 0,12-11-91 0 0,0 0-1 0 0,0-1 1 0 0,-1-1-77 0 0,-8 6 64 0 0,-1-1 0 0 0,1-1 0 0 0,-15 6-64 0 0,21-11-242 0 0,7-4 219 0 0,0 0 1 0 0,1 0-1 0 0,-1 0 0 0 0,0-1 0 0 0,-1 1 23 0 0,4-2-240 0 0,1 1 0 0 0,-1-1 0 0 0,0 0-1 0 0,0 0 1 0 0,0 0 0 0 0,1-1 0 0 0,-1 1-1 0 0,0 0 1 0 0,0-1 0 0 0,1 1 0 0 0,-1-1-1 0 0,0 1 1 0 0,1-1 0 0 0,-1 0 0 0 0,1 0-1 0 0,-2 0 241 0 0,-1-2-1712 0 0</inkml:trace>
  <inkml:trace contextRef="#ctx0" brushRef="#br0" timeOffset="789.653">1542 2199 16671 0 0,'0'0'763'0'0,"0"0"-14"0"0,2 1-482 0 0,-2-1-262 0 0,0 0-1 0 0,0 0 0 0 0,0 0 1 0 0,0 0-1 0 0,1 0 1 0 0,-1 0-1 0 0,0 0 0 0 0,0 0 1 0 0,0 0-1 0 0,0 1 1 0 0,0-1-1 0 0,0 0 0 0 0,0 0 1 0 0,0 0-1 0 0,0 0 1 0 0,0 0-1 0 0,1 0 1 0 0,-1 0-1 0 0,0 1 0 0 0,0-1 1 0 0,0 0-1 0 0,0 0 1 0 0,0 0-1 0 0,0 0 0 0 0,0 0 1 0 0,0 0-1 0 0,0 1 1 0 0,0-1-1 0 0,0 0 0 0 0,0 0 1 0 0,0 0-1 0 0,0 0 1 0 0,0 0-1 0 0,0 0 1 0 0,0 1-1 0 0,0-1 0 0 0,-1 0 1 0 0,1 0-1 0 0,0 0 1 0 0,0 0-1 0 0,0 0 0 0 0,0 0 1 0 0,0 0-1 0 0,0 1 1 0 0,0-1-1 0 0,0 0 0 0 0,0 0 1 0 0,0 0-5 0 0,-7 8 196 0 0,3-2 43 0 0,1 3 140 0 0,3-7-354 0 0,0-1 1 0 0,0 0 0 0 0,-1 0-1 0 0,1 0 1 0 0,0 0 0 0 0,-1 0-1 0 0,1 0 1 0 0,-1 0 0 0 0,1 0 0 0 0,-1 0-1 0 0,0 0 1 0 0,1-1 0 0 0,-1 1-1 0 0,0 0 1 0 0,0 0 0 0 0,1-1-1 0 0,-1 1 1 0 0,-1 0-26 0 0,-85 74 918 0 0,79-67-847 0 0,-43 44 177 0 0,-7 1-130 0 0,57-53-118 0 0,1 0 0 0 0,0 1 1 0 0,-1-1-1 0 0,1 0 0 0 0,0 0 1 0 0,0 0-1 0 0,-1 1 0 0 0,1-1 1 0 0,0 0-1 0 0,0 0 0 0 0,-1 1 1 0 0,1-1-1 0 0,0 0 1 0 0,0 1-1 0 0,0-1 0 0 0,0 0 1 0 0,-1 1-1 0 0,1-1 0 0 0,0 0 1 0 0,0 1-1 0 0,0-1 0 0 0,0 0 1 0 0,0 1-1 0 0,0-1 0 0 0,0 0 1 0 0,0 1-1 0 0,0-1 0 0 0,0 0 1 0 0,0 1-1 0 0,0-1 0 0 0,0 0 1 0 0,0 1-1 0 0,0 7-1 0 0,0-8 1 0 0,0 1 0 0 0,0-1 0 0 0,0 1 0 0 0,0 0 0 0 0,1-1 0 0 0,-1 1 0 0 0,0-1 0 0 0,0 1 0 0 0,0-1 0 0 0,1 1 0 0 0,-1-1 0 0 0,0 1 0 0 0,0-1 0 0 0,1 1 0 0 0,-1-1 0 0 0,1 1 0 0 0,-1-1 0 0 0,0 0 0 0 0,1 1 0 0 0,-1-1 0 0 0,1 0 0 0 0,-1 1 0 0 0,1-1 0 0 0,-1 0 0 0 0,1 1 0 0 0,-1-1 0 0 0,1 0 0 0 0,-1 0 0 0 0,1 0 0 0 0,-1 1 0 0 0,1-1 0 0 0,0 0 0 0 0,0 1 0 0 0,5 2 7 0 0,0 0 1 0 0,1-1-1 0 0,-1 0 0 0 0,0 0 0 0 0,1 0 0 0 0,-1 0 0 0 0,1-1 0 0 0,-1 0 0 0 0,4 0-7 0 0,-4 0 11 0 0,-1 0-1 0 0,0 1 0 0 0,1-1 0 0 0,-1 1 1 0 0,0 1-1 0 0,2 0-10 0 0,15 6 2 0 0,-18-7 41 0 0,1 0 0 0 0,-1 1-1 0 0,1-1 1 0 0,-1 1 0 0 0,0 0-1 0 0,0 0 1 0 0,0 0 0 0 0,-1 1 0 0 0,3 1-43 0 0,0 1 207 0 0,-5-5-169 0 0,0 0 0 0 0,0-1 0 0 0,-1 1 0 0 0,1 0-1 0 0,-1 0 1 0 0,1-1 0 0 0,-1 1 0 0 0,1 0 0 0 0,-1 0 0 0 0,1 0-1 0 0,-1 0 1 0 0,0 0 0 0 0,1-1 0 0 0,-1 1 0 0 0,0 0-1 0 0,0 0 1 0 0,0 0 0 0 0,0 0 0 0 0,0 0 0 0 0,0 0 0 0 0,0 0-1 0 0,0 0 1 0 0,0 0 0 0 0,0 0 0 0 0,0 0 0 0 0,0 0-1 0 0,-1 0 1 0 0,1 0 0 0 0,0-1 0 0 0,-1 1 0 0 0,1 0 0 0 0,-1 0-1 0 0,1 0 1 0 0,-1 0 0 0 0,0-1 0 0 0,1 1 0 0 0,-1 0 0 0 0,0-1-1 0 0,1 1 1 0 0,-1 0 0 0 0,0 0-38 0 0,0 0 55 0 0,0 0 0 0 0,0 0 0 0 0,0 0 0 0 0,1 0 0 0 0,-1 0-1 0 0,0 0 1 0 0,1 0 0 0 0,-1 0 0 0 0,1 0 0 0 0,-1 0 0 0 0,1 1-55 0 0,-7 10 264 0 0,3-7-222 0 0,-1 0 0 0 0,0-1 0 0 0,-1 1 0 0 0,1-2 0 0 0,-1 1 0 0 0,0 0 0 0 0,0-1 0 0 0,0 0 0 0 0,0-1 0 0 0,0 1 0 0 0,-1-1 1 0 0,1 0-1 0 0,-3 0-42 0 0,-5 1 9 0 0,-1-1 1 0 0,1 0 0 0 0,-1-1 0 0 0,0-1 0 0 0,1 0 0 0 0,-1-1 0 0 0,1 0 0 0 0,-1-1 0 0 0,-1-1-10 0 0,14 2-77 0 0,0 0 1 0 0,0 0 0 0 0,1 0-1 0 0,-1 0 1 0 0,0 0-1 0 0,0 0 1 0 0,1 0 0 0 0,-1-1-1 0 0,1 1 1 0 0,-1 0-1 0 0,1-1 77 0 0,-5-3-543 0 0,6 5 358 0 0,0-1-1 0 0,0 1 1 0 0,-1 0 0 0 0,1 0-1 0 0,0 0 1 0 0,0 0-1 0 0,0-1 1 0 0,0 1 0 0 0,0 0-1 0 0,0 0 1 0 0,0 0 0 0 0,-1-1-1 0 0,1 1 1 0 0,0 0 0 0 0,0 0-1 0 0,0 0 1 0 0,0-1-1 0 0,0 1 1 0 0,0 0 0 0 0,0 0-1 0 0,0 0 1 0 0,0-1 0 0 0,0 1-1 0 0,0 0 1 0 0,0 0 0 0 0,0 0-1 0 0,0-1 1 0 0,0 1 0 0 0,1 0-1 0 0,-1 0 1 0 0,0 0-1 0 0,0-1 186 0 0,0 1-1109 0 0,3-8-6064 0 0</inkml:trace>
  <inkml:trace contextRef="#ctx0" brushRef="#br0" timeOffset="1380.272">1624 2462 8752 0 0,'15'-1'-609'0'0,"4"3"10641"0"0,-13 0-8690 0 0,-2-1-1102 0 0,0 0 1 0 0,0 0-1 0 0,0-1 0 0 0,1 1 1 0 0,-1-1-1 0 0,0 0 0 0 0,0 0 1 0 0,0 0-1 0 0,0-1 1 0 0,0 0-1 0 0,0 1 0 0 0,2-2-240 0 0,4-1 51 0 0,0 0-1 0 0,0-1 1 0 0,0 0-1 0 0,0-1-50 0 0,-5 2 18 0 0,-1 0-1 0 0,-1 0 1 0 0,1 0-1 0 0,0 0 1 0 0,-1-1-1 0 0,0 1 1 0 0,3-5-18 0 0,9-9 68 0 0,-14 15-61 0 0,1 0 0 0 0,-1-1 0 0 0,1 1 0 0 0,-1-1 0 0 0,0 0 0 0 0,0 1 1 0 0,-1-1-1 0 0,1 0 0 0 0,0 1 0 0 0,-1-1 0 0 0,1 0 0 0 0,-1 0 0 0 0,0 0 0 0 0,0-2-7 0 0,1-8-6 0 0,-1 12 6 0 0,-1 0 0 0 0,1 0 0 0 0,0 0 0 0 0,-1 0 0 0 0,1 0 0 0 0,-1 0 0 0 0,1 0 0 0 0,-1 0 0 0 0,0 0 0 0 0,1 0 0 0 0,-1 0 0 0 0,0 0 0 0 0,0 0 0 0 0,0 0 0 0 0,1 0 0 0 0,-1 1 0 0 0,0-1 0 0 0,0 0 0 0 0,0 1 0 0 0,0-1 0 0 0,-1 0 0 0 0,-8-7 0 0 0,7 7-13 0 0,-1-1 1 0 0,1 1-1 0 0,0-1 0 0 0,-1 1 0 0 0,0 1 0 0 0,1-1 0 0 0,-1 0 1 0 0,1 1-1 0 0,-1 0 0 0 0,0-1 0 0 0,-2 2 13 0 0,2-1-13 0 0,1 0 0 0 0,0 1 0 0 0,0-1-1 0 0,-1 1 1 0 0,1 0 0 0 0,0 0 0 0 0,-2 1 13 0 0,4-1-5 0 0,-1-1 0 0 0,1 1 0 0 0,0 0 0 0 0,-1-1 0 0 0,1 1 0 0 0,0 0 1 0 0,-1 0-1 0 0,1 0 0 0 0,0 0 0 0 0,0 0 0 0 0,0 0 0 0 0,0 1 0 0 0,0-1 0 0 0,0 0 0 0 0,0 0 0 0 0,0 1 5 0 0,0 1 0 0 0,-1-1 0 0 0,1 1 0 0 0,-1-1 0 0 0,1 0 0 0 0,-1 0 0 0 0,0 0 0 0 0,0 0 0 0 0,0 0 0 0 0,0 0 0 0 0,0-1 0 0 0,0 1 0 0 0,-1 0 0 0 0,0 1 0 0 0,0-1 0 0 0,1 1 0 0 0,-1 0 0 0 0,0 0 0 0 0,1 0 0 0 0,-2 3 0 0 0,0 2 0 0 0,-3 5 0 0 0,0-1 0 0 0,1 1 0 0 0,-1 6 0 0 0,7-17 4 0 0,-1-1-1 0 0,1 1 0 0 0,0-1 0 0 0,0 1 1 0 0,0-1-1 0 0,0 1 0 0 0,0-1 0 0 0,1 1 1 0 0,-1-1-1 0 0,0 0 0 0 0,1 1 0 0 0,-1 0-3 0 0,1 0 5 0 0,-1-1-1 0 0,1 0 0 0 0,-1 0 1 0 0,0 0-1 0 0,0 1 1 0 0,1-1-1 0 0,-1 0 0 0 0,0 1 1 0 0,0-1-1 0 0,0 0 1 0 0,-1 0-1 0 0,1 1 0 0 0,0 0-4 0 0,-5 9 65 0 0,4-10-62 0 0,1-1 0 0 0,0 1-1 0 0,-1-1 1 0 0,1 1 0 0 0,0-1-1 0 0,0 1 1 0 0,-1 0 0 0 0,1-1-1 0 0,0 1 1 0 0,0-1 0 0 0,0 1-1 0 0,0 0 1 0 0,0-1 0 0 0,0 1-1 0 0,0-1 1 0 0,0 1 0 0 0,0 0-1 0 0,0-1 1 0 0,0 1 0 0 0,0 0-3 0 0,2 2 28 0 0,-1-1-1 0 0,1 1 1 0 0,0-1 0 0 0,0 0 0 0 0,0 1 0 0 0,0-1 0 0 0,1 0 0 0 0,0 0-28 0 0,-1-1 17 0 0,0 0 0 0 0,0 0 0 0 0,0 0 0 0 0,0 0 1 0 0,0 0-1 0 0,0 0 0 0 0,0-1 0 0 0,0 1 0 0 0,1-1 1 0 0,-1 0-1 0 0,0 1 0 0 0,0-1 0 0 0,1 0 1 0 0,-1 0-1 0 0,0-1 0 0 0,0 1 0 0 0,1 0 0 0 0,-1-1 1 0 0,0 0-1 0 0,0 1-17 0 0,10-4 116 0 0,0 1 0 0 0,0-1 0 0 0,-1-1-116 0 0,-8 4 38 0 0,10-5 54 0 0,-1 0 0 0 0,1-1 0 0 0,-1 0 0 0 0,11-8-92 0 0,-10 1-44 0 0,-12 12 7 0 0,1 0 1 0 0,0 0-1 0 0,0 0 0 0 0,0 1 0 0 0,0-1 0 0 0,0 0 0 0 0,0 1 1 0 0,2-2 36 0 0,3-1-105 0 0,0 0 1 0 0,-1 0-1 0 0,0-1 0 0 0,0 0 1 0 0,0 0 104 0 0,0 1-22 0 0,-1 1 0 0 0,1 0 0 0 0,-1 0 0 0 0,1 1 0 0 0,0 0 0 0 0,0 0 0 0 0,0 0 0 0 0,0 1 0 0 0,0-1-1 0 0,0 1 1 0 0,0 1 0 0 0,1-1 0 0 0,3 1 22 0 0,0 1-18 0 0,20 3-18 0 0,-29-4 32 0 0,0 0 0 0 0,0 1 0 0 0,0-1-1 0 0,0 0 1 0 0,0 1 0 0 0,0-1 0 0 0,0 1 0 0 0,0-1-1 0 0,0 1 1 0 0,0 0 0 0 0,0-1 0 0 0,0 1-1 0 0,0 0 1 0 0,-1 0 0 0 0,1 0 0 0 0,0-1 0 0 0,0 1-1 0 0,-1 0 1 0 0,1 0 0 0 0,0 0 0 0 0,-1 1 4 0 0,1-1-1 0 0,-1 0 1 0 0,1 0-1 0 0,0 0 0 0 0,-1 0 1 0 0,1 0-1 0 0,0-1 1 0 0,0 1-1 0 0,0 0 1 0 0,0 0-1 0 0,0 0 0 0 0,0-1 1 0 0,0 1-1 0 0,0 0 1 0 0,0-1-1 0 0,0 1 1 0 0,0-1-1 0 0,0 1 0 0 0,0-1 1 0 0,0 0-1 0 0,1 1 1 0 0,-1-1-2 0 0,1 0-1 0 0,-1 1 1 0 0,0-1-1 0 0,0 1 1 0 0,1-1-1 0 0,-1 1 1 0 0,0-1-1 0 0,0 1 1 0 0,0 0-1 0 0,0 0 1 0 0,0 0-1 0 0,0 0 1 0 0,0 0-1 0 0,0 0 1 0 0,0 0-1 0 0,0 0 1 0 0,0 0-1 0 0,0 0 1 0 0,-1 0-1 0 0,1 0 0 0 0,0 1 1 0 0,-1-1 2 0 0,2 7-9 0 0,0-4 8 0 0,-1 0 1 0 0,0 0 0 0 0,1 0 0 0 0,0 0-1 0 0,1 3 1 0 0,-2-6 3 0 0,0 0 0 0 0,-1 0 0 0 0,1 0 0 0 0,0 0 0 0 0,-1 0 0 0 0,1 0 0 0 0,-1 0 0 0 0,1 0 0 0 0,-1 0 0 0 0,0 0 0 0 0,0 0 0 0 0,1 0 0 0 0,-1 0 0 0 0,0 1 0 0 0,0-1 0 0 0,0 0 0 0 0,0 0-1 0 0,0 0 1 0 0,0 0 0 0 0,0 0 0 0 0,-1 1 0 0 0,1-1 0 0 0,0 0 0 0 0,0 0 0 0 0,-1 0 0 0 0,1 0 0 0 0,-1 0 0 0 0,0 0-3 0 0,2 0 9 0 0,-1-1 0 0 0,0 1 0 0 0,0-1 0 0 0,1 1 0 0 0,-1-1 0 0 0,0 1 0 0 0,1-1 0 0 0,-1 1 0 0 0,1-1 0 0 0,-1 1 0 0 0,1-1 0 0 0,-1 0 0 0 0,0 1 0 0 0,1-1 0 0 0,-1 0 1 0 0,1 0-1 0 0,0 1 0 0 0,-1-1 0 0 0,1 0-9 0 0,-1 0 17 0 0,8 7 85 0 0,-6-6 20 0 0,-2-1 8 0 0,0 0 4 0 0,7-1 322 0 0,6-11-305 0 0,-11 11-137 0 0,-1 0 0 0 0,1 0 0 0 0,-1 0 1 0 0,1 0-1 0 0,-1 0 0 0 0,0-1 0 0 0,1 1 0 0 0,-1 0 1 0 0,0-1-1 0 0,0 1 0 0 0,0-1 0 0 0,0 0 0 0 0,0 1 1 0 0,0-1-1 0 0,-1 0 0 0 0,1 1 0 0 0,0-2-14 0 0,0 0 10 0 0,0 0 0 0 0,0 0 0 0 0,0-1 0 0 0,1 1 0 0 0,-1 0 0 0 0,1 1 0 0 0,0-1 0 0 0,0 0-1 0 0,0 0 1 0 0,0 1 0 0 0,1-1-10 0 0,0 0-18 0 0,0-1-1 0 0,0 1 0 0 0,-1-1 1 0 0,1 0-1 0 0,-1 0 1 0 0,1-3 18 0 0,-1 2-63 0 0,1 1 1 0 0,-1-1 0 0 0,1 1 0 0 0,-1-1 0 0 0,1 1 0 0 0,0 0 0 0 0,1 0 0 0 0,-1 0-1 0 0,1 1 1 0 0,1-2 62 0 0,-3 3-95 0 0,0-1-1 0 0,0 1 0 0 0,-1 0 1 0 0,1-1-1 0 0,0 1 0 0 0,-1-1 1 0 0,0 0-1 0 0,1-1 96 0 0,-1 0-230 0 0,1 1 1 0 0,-1 0-1 0 0,1 0 0 0 0,-1 1 0 0 0,1-1 1 0 0,0 0-1 0 0,2-2 230 0 0,17-14-1179 0 0</inkml:trace>
  <inkml:trace contextRef="#ctx0" brushRef="#br0" timeOffset="2613.328">2488 2279 7832 0 0,'-16'10'356'0'0,"16"-10"-351"0"0,1 0 0 0 0,-1 0 1 0 0,0 0-1 0 0,0 0 0 0 0,0 0 1 0 0,0 0-1 0 0,0 0 0 0 0,0 0 0 0 0,0 0 1 0 0,0 0-1 0 0,0 0 0 0 0,0 0 1 0 0,0 0-1 0 0,0 0 0 0 0,0 0 0 0 0,0 1 1 0 0,0-1-1 0 0,0 0 0 0 0,0 0 1 0 0,0 0-1 0 0,0 0 0 0 0,0 0 0 0 0,0 0 1 0 0,0 0-1 0 0,0 0 0 0 0,0 0 1 0 0,0 0-1 0 0,0 0 0 0 0,0 0 1 0 0,0 0-1 0 0,0 1 0 0 0,0-1 0 0 0,0 0 1 0 0,0 0-1 0 0,0 0 0 0 0,0 0 1 0 0,0 0-1 0 0,0 0 0 0 0,0 0 0 0 0,0 0 1 0 0,0 0-1 0 0,0 0 0 0 0,-1 0 1 0 0,1 0-1 0 0,0 0 0 0 0,0 0 1 0 0,0 0-1 0 0,0 0 0 0 0,0 0 0 0 0,0 0 1 0 0,0 0-1 0 0,0 0 0 0 0,0 1 1 0 0,0-1-1 0 0,0 0 0 0 0,0 0 0 0 0,0 0 1 0 0,-1 0-1 0 0,1 0 0 0 0,0 0 1 0 0,0 0-1 0 0,0 0 0 0 0,0-1 0 0 0,0 1 1 0 0,0 0-1 0 0,0 0-5 0 0,0 1 3 0 0,0-1-1 0 0,1 0 0 0 0,-1 0 1 0 0,0 0-1 0 0,0 0 1 0 0,1 0-1 0 0,-1 1 1 0 0,0-1-1 0 0,0 0 1 0 0,0 0-1 0 0,1 1 1 0 0,-1-1-1 0 0,0 0 1 0 0,0 0-1 0 0,0 1 0 0 0,0-1 1 0 0,1 0-1 0 0,-1 0 1 0 0,0 1-1 0 0,0-1 1 0 0,0 0-1 0 0,0 0 1 0 0,0 1-1 0 0,0-1 1 0 0,0 0-1 0 0,0 1 1 0 0,0-1-1 0 0,0 0 0 0 0,0 1 1 0 0,0-1-1 0 0,0 0 1 0 0,0 0-1 0 0,0 1 1 0 0,0-1-1 0 0,0 0 1 0 0,-1 0-1 0 0,1 1 1 0 0,0-1-1 0 0,0 0 1 0 0,0 0-1 0 0,0 1 0 0 0,-1-1 1 0 0,1 0-1 0 0,0 0 1 0 0,0 1-1 0 0,0-1 1 0 0,-1 0-1 0 0,1 0 1 0 0,0 0-1 0 0,0 0 1 0 0,-1 1-1 0 0,1-1 0 0 0,0 0 1 0 0,0 0-1 0 0,-1 0 1 0 0,1 0-1 0 0,0 0 1 0 0,-1 0-3 0 0,1 0 0 0 0,-2 3 373 0 0,0 1-1 0 0,0-1 1 0 0,0 0 0 0 0,1 1 0 0 0,-1-1-1 0 0,1 1 1 0 0,0-1 0 0 0,0 1 0 0 0,0 0 0 0 0,0 0-1 0 0,1 0-372 0 0,-5 14 1582 0 0,4-15-1359 0 0,0 0 0 0 0,1 0-1 0 0,0 0 1 0 0,-1 0 0 0 0,1 0-1 0 0,0 0 1 0 0,1 0 0 0 0,-1 0-223 0 0,0 0 175 0 0,0 0 1 0 0,0 0 0 0 0,0-1 0 0 0,0 1 0 0 0,0 0 0 0 0,0-1-1 0 0,-1 1 1 0 0,0 0 0 0 0,0 1-176 0 0,-3 6 366 0 0,3-9-314 0 0,0 0 0 0 0,1 0 1 0 0,-1 0-1 0 0,0 0 0 0 0,1 0 0 0 0,-1 0 0 0 0,1 0 0 0 0,0 0 0 0 0,-1 0 0 0 0,1 1 0 0 0,0-1 1 0 0,0 0-1 0 0,0 0 0 0 0,0 0 0 0 0,0 0 0 0 0,0 1 0 0 0,0-1 0 0 0,0 0 0 0 0,0 0 0 0 0,1 0 1 0 0,-1 0-1 0 0,0 1 0 0 0,1-1 0 0 0,-1 0 0 0 0,1 0 0 0 0,-1 0 0 0 0,1 0 0 0 0,0 0-52 0 0,-1 1 64 0 0,1-1 0 0 0,0 1 1 0 0,-1 0-1 0 0,1 0 0 0 0,-1-1 0 0 0,1 1 0 0 0,-1 0 0 0 0,0 0 0 0 0,0 0 0 0 0,0-1 0 0 0,0 1 0 0 0,0 0 0 0 0,0 1-64 0 0,0-2 24 0 0,-1 0-1 0 0,1 1 1 0 0,0-1 0 0 0,0 0-1 0 0,0 1 1 0 0,0-1-1 0 0,0 0 1 0 0,0 0 0 0 0,0 1-1 0 0,1-1 1 0 0,-1 0 0 0 0,0 1-1 0 0,1-1 1 0 0,-1 0-1 0 0,1 0 1 0 0,-1 0 0 0 0,1 1-1 0 0,0-1 1 0 0,-1 0 0 0 0,1 0-1 0 0,0 0 1 0 0,0 0-1 0 0,0 0 1 0 0,0 0 0 0 0,0 0-1 0 0,0-1 1 0 0,0 1-24 0 0,5 3 81 0 0,-1-2 0 0 0,0 1 0 0 0,1-1 0 0 0,0 0 0 0 0,-1 0 0 0 0,1 0 0 0 0,0-1 0 0 0,4 1-81 0 0,-6-1 48 0 0,0-1-1 0 0,0 0 1 0 0,0 0-1 0 0,1 0 1 0 0,-1-1-1 0 0,0 1 1 0 0,0-1 0 0 0,0 0-1 0 0,0 0 1 0 0,0 0-1 0 0,0-1 1 0 0,0 0 0 0 0,-1 1-1 0 0,1-1 1 0 0,0 0-1 0 0,-1-1 1 0 0,1 1-1 0 0,-1-1 1 0 0,2-2-48 0 0,11-9 99 0 0,-13 12-80 0 0,0-1 1 0 0,0 0-1 0 0,0 0 0 0 0,0 0 0 0 0,0 0 0 0 0,-1 0 0 0 0,1-1 0 0 0,-1 1 0 0 0,1-3-19 0 0,0 1 24 0 0,0 0 1 0 0,1-1 0 0 0,0 1 0 0 0,3-3-25 0 0,12-19 71 0 0,-8 11-60 0 0,0 0 0 0 0,1 0-1 0 0,1 1 1 0 0,1 1 0 0 0,0 0-1 0 0,5-3-10 0 0,-13 12 1 0 0,0 0 0 0 0,1 0 0 0 0,0 0-1 0 0,4-2 0 0 0,-9 6 0 0 0,0 0-1 0 0,0 0 0 0 0,0 0 0 0 0,-1 0 1 0 0,1 1-1 0 0,1-1 0 0 0,-1 0 0 0 0,0 1 1 0 0,0 0-1 0 0,0-1 0 0 0,0 1 0 0 0,0 0 1 0 0,0 0-1 0 0,0 0 0 0 0,1 0 0 0 0,-1 0 1 0 0,0 1-1 0 0,0-1 0 0 0,0 1 0 0 0,0-1 1 0 0,30 18-126 0 0,-4-5 48 0 0,38 34 14 0 0,-62-42 68 0 0,-6-4 9 0 0,-6-2 21 0 0,8 1-25 0 0,-11-4 14 0 0,0 0-1 0 0,1 0 0 0 0,-1 1 0 0 0,0 1 1 0 0,-1 0-1 0 0,1 0 0 0 0,-6 1-22 0 0,10 1-9 0 0,0 0 0 0 0,0 1 0 0 0,-1 0 0 0 0,-1 0 9 0 0,6 0-3 0 0,0 0 0 0 0,0 0 0 0 0,1 0 0 0 0,-1 0 0 0 0,1 0 0 0 0,-1 0 0 0 0,1 1 0 0 0,0-1 0 0 0,-1 1 0 0 0,1 0 0 0 0,0 0 0 0 0,-1 1 3 0 0,-3 3 0 0 0,1-1 0 0 0,0 1 0 0 0,1 1 0 0 0,-2 2 0 0 0,4-6 0 0 0,1-1 0 0 0,0 1 0 0 0,0-1 0 0 0,0 1 0 0 0,0-1 0 0 0,0 1 0 0 0,1 0 0 0 0,-1 0 0 0 0,1-1 0 0 0,0 1 0 0 0,0 0 0 0 0,0 0 0 0 0,0-1 0 0 0,0 3 0 0 0,0-4 0 0 0,1 2 7 0 0,-1 0 0 0 0,0 0 0 0 0,1 0 0 0 0,-1 0 0 0 0,1 0 0 0 0,0 0 0 0 0,0 0 0 0 0,0 0 0 0 0,0-1 0 0 0,1 1 0 0 0,-1 0 0 0 0,1-1 0 0 0,0 1 0 0 0,0-1 0 0 0,-1 0 0 0 0,1 1 0 0 0,1-1 0 0 0,-1 0 0 0 0,0 0 0 0 0,0 0 0 0 0,1-1 0 0 0,-1 1 0 0 0,1-1 0 0 0,0 1 0 0 0,2 0-7 0 0,-1-1 49 0 0,-1 1 1 0 0,1-1-1 0 0,0-1 1 0 0,-1 1-1 0 0,1 0 0 0 0,0-1 1 0 0,0 0-1 0 0,0 0 1 0 0,0 0-1 0 0,-1 0 0 0 0,1-1 1 0 0,0 0-1 0 0,0 0 1 0 0,-1 0-1 0 0,1 0 0 0 0,0 0 1 0 0,-1 0-1 0 0,1-1 1 0 0,-1 0-1 0 0,3-2-49 0 0,-2 1 10 0 0,0 0 1 0 0,0 0-1 0 0,0-1 1 0 0,-1 0-1 0 0,1 1 1 0 0,-1-1-1 0 0,0-1 1 0 0,0 1-1 0 0,0-2-10 0 0,11-13 23 0 0,5-11-280 0 0,-17 25 202 0 0,0 1 0 0 0,1 0 0 0 0,-1 0 0 0 0,1 0 0 0 0,-1 1 0 0 0,1-1 0 0 0,0 0 0 0 0,0 1-1 0 0,1 0 1 0 0,-1 0 0 0 0,1 0 0 0 0,0 0 0 0 0,3-2 55 0 0,-6 5-8 0 0,-1 0 1 0 0,1 0-1 0 0,0-1 1 0 0,-1 1-1 0 0,1 0 0 0 0,0 0 1 0 0,0 0-1 0 0,-1-1 1 0 0,1 1-1 0 0,0 0 0 0 0,-1 0 1 0 0,1 0-1 0 0,0 0 1 0 0,0 1-1 0 0,-1-1 1 0 0,1 0-1 0 0,0 0 0 0 0,0 0 1 0 0,-1 1-1 0 0,1-1 1 0 0,0 0-1 0 0,-1 0 0 0 0,1 1 1 0 0,-1-1-1 0 0,1 1 1 0 0,0-1-1 0 0,-1 1 1 0 0,1-1-1 0 0,-1 1 0 0 0,1-1 1 0 0,-1 1-1 0 0,1-1 8 0 0,1 4-4 0 0,0-1 0 0 0,0 0 0 0 0,0 0 0 0 0,-1 1-1 0 0,1-1 1 0 0,-1 1 4 0 0,5 8 1 0 0,5 14 4 0 0,-10-23 20 0 0,1 1 1 0 0,-1-1-1 0 0,0 0 0 0 0,1 0 0 0 0,0 0 1 0 0,-1 0-1 0 0,1 0 0 0 0,1 0 0 0 0,-1 0 1 0 0,2 1-26 0 0,1 1 59 0 0,0 0 65 0 0,1 0 1 0 0,0-1-1 0 0,0 1 0 0 0,0-1 1 0 0,7 3-125 0 0,-10-6 52 0 0,-1 0 0 0 0,1 0 0 0 0,0 0 0 0 0,0-1 0 0 0,0 1 0 0 0,0-1 0 0 0,0 1 0 0 0,-1-1 1 0 0,1 0-1 0 0,0-1 0 0 0,0 1 0 0 0,0 0 0 0 0,0-1 0 0 0,0 1 0 0 0,-1-1 0 0 0,1 0 0 0 0,1-1-52 0 0,2 0 27 0 0,-1 0 0 0 0,0 0-1 0 0,0-1 1 0 0,0 0 0 0 0,0 0-1 0 0,-1 0 1 0 0,1-1 0 0 0,-1 1-1 0 0,0-1 1 0 0,0 0 0 0 0,0 0-1 0 0,0-1 1 0 0,-1 1 0 0 0,0-1-1 0 0,0 0 1 0 0,0 0 0 0 0,0 0-1 0 0,0-3-26 0 0,4-13-476 0 0,0 0-1 0 0,-2 0 1 0 0,3-19 476 0 0,0 1-856 0 0,0-10-13 0 0,-7 41 739 0 0,-1-1 3 0 0,0 1 0 0 0,1-1 0 0 0,0 1 1 0 0,1-1-1 0 0,0 1 0 0 0,0-1 0 0 0,1 1 0 0 0,0 0 0 0 0,0 0 0 0 0,2-2 127 0 0,-5 10 22 0 0,0 0-1 0 0,0 0 1 0 0,0 0-1 0 0,0 0 1 0 0,0-1 0 0 0,0 1-1 0 0,0 0 1 0 0,0 0 0 0 0,1 0-1 0 0,-1 0 1 0 0,0 0-1 0 0,0 0 1 0 0,0 0 0 0 0,0 0-1 0 0,0 0 1 0 0,0 0 0 0 0,0 0-1 0 0,0 0 1 0 0,0 0-1 0 0,0 0 1 0 0,0 0 0 0 0,1 0-1 0 0,-1 0 1 0 0,0 0-1 0 0,0 0 1 0 0,0 0 0 0 0,0 0-1 0 0,0 0 1 0 0,0 0 0 0 0,0 0-1 0 0,0 0 1 0 0,0 0-1 0 0,0 0 1 0 0,0 0 0 0 0,1 0-1 0 0,-1 0 1 0 0,0 0-1 0 0,0 0 1 0 0,0 0 0 0 0,0 0-1 0 0,0 1 1 0 0,0-1 0 0 0,0 0-1 0 0,0 0 1 0 0,0 0-1 0 0,0 0 1 0 0,0 0 0 0 0,0 0-1 0 0,0 0 1 0 0,0 0-1 0 0,0 0 1 0 0,0 0-22 0 0,4 8 346 0 0,1 9-219 0 0,11 160 1317 0 0,-1-64-284 0 0,-9-97-897 0 0,-5-15-176 0 0,-1-1-21 0 0,0 0-2 0 0,0 0 6 0 0,4-5 100 0 0,3-13-187 0 0,-4 8-80 0 0,1 1-1 0 0,0-1 0 0 0,1 1 1 0 0,0 0-1 0 0,0 1 0 0 0,1-1 1 0 0,0 1-1 0 0,0 0 0 0 0,4-3 98 0 0,-8 9-4 0 0,2-2-10 0 0,0 1-1 0 0,1-1 0 0 0,0 1 0 0 0,-1 0 1 0 0,1 0-1 0 0,1 0 15 0 0,-4 2-2 0 0,0 0-1 0 0,-1 1 1 0 0,1-1-1 0 0,0 1 1 0 0,0 0 0 0 0,-1-1-1 0 0,1 1 1 0 0,0 0 0 0 0,0 0-1 0 0,-1 0 1 0 0,1 1 0 0 0,0-1-1 0 0,0 0 1 0 0,-1 0 0 0 0,1 1-1 0 0,0-1 1 0 0,-1 1 0 0 0,1 0-1 0 0,0-1 1 0 0,-1 1 0 0 0,1 0-1 0 0,0 0 3 0 0,3 4 42 0 0,1-1 0 0 0,-1 1-1 0 0,0 0 1 0 0,-1 0 0 0 0,1 0-1 0 0,-1 1 1 0 0,0 0 0 0 0,0-1 0 0 0,0 1-1 0 0,-1 1 1 0 0,0-1 0 0 0,0 0-1 0 0,0 3-41 0 0,1 2 81 0 0,2 0-1 0 0,-1-1 1 0 0,1 0-1 0 0,3 4-80 0 0,6 8 330 0 0,-12-17-239 0 0,0 0 1 0 0,1 0-1 0 0,-1 0 1 0 0,1-1-1 0 0,0 1 1 0 0,2 0-92 0 0,-4-3 89 0 0,-2-2 1 0 0,15-3-58 0 0,-14 1-214 0 0,1 0 0 0 0,-1 1 0 0 0,1-1 1 0 0,-1 0-1 0 0,0 0 0 0 0,0 0 1 0 0,0 0-1 0 0,0 0 0 0 0,0-1 0 0 0,0 1 1 0 0,0 0-1 0 0,-1 0 0 0 0,1-1 1 0 0,-1-1 181 0 0,1-8-2162 0 0</inkml:trace>
  <inkml:trace contextRef="#ctx0" brushRef="#br0" timeOffset="2908.211">3598 2130 6448 0 0,'-2'-8'669'0'0,"1"7"-173"0"0,1 0 1 0 0,-1 1-1 0 0,1-1 1 0 0,0 0-1 0 0,-1 1 0 0 0,1-1 1 0 0,0 0-1 0 0,0 0 0 0 0,-1 0 1 0 0,1 1-1 0 0,0-1 1 0 0,0 0-1 0 0,0 0 0 0 0,0 1 1 0 0,0-1-1 0 0,0 0 0 0 0,0 0 1 0 0,1 0-497 0 0,3 1 6510 0 0,0 2-5305 0 0,-1-1-3559 0 0,2 2 2335 0 0,-1 0 0 0 0,1 0 0 0 0,-1 0 0 0 0,0 1 1 0 0,0-1-1 0 0,-1 1 0 0 0,1 0 0 0 0,-1 0 0 0 0,0 0 1 0 0,0 0-1 0 0,0 1 19 0 0,6 7-828 0 0,-4-4-1052 0 0,-1 0-4858 0 0</inkml:trace>
  <inkml:trace contextRef="#ctx0" brushRef="#br0" timeOffset="3324.595">3863 2288 11056 0 0,'-2'-1'170'0'0,"-7"0"840"0"0,6 1-664 0 0,1 1 0 0 0,-1 0 1 0 0,1-1-1 0 0,-1 1 1 0 0,1 0-1 0 0,0 0 0 0 0,0 1 1 0 0,-1-1-1 0 0,1 0 1 0 0,0 1-1 0 0,0-1 0 0 0,0 1 1 0 0,0 0-1 0 0,1 0 1 0 0,-1 0-1 0 0,0 0 1 0 0,0 1-347 0 0,-6 7 1113 0 0,0 1 0 0 0,-4 8-1113 0 0,5-7 395 0 0,2-4-62 0 0,0 1-1 0 0,1-1 1 0 0,-1 1 0 0 0,2 0 0 0 0,-2 3-333 0 0,-8 32 913 0 0,11-34-773 0 0,1-8-4 0 0,1-2-9 0 0,1 2-51 0 0,-1-2-72 0 0,0 0 0 0 0,0 0 0 0 0,0 1 0 0 0,0-1 1 0 0,0 0-1 0 0,0 1 0 0 0,0-1 0 0 0,1 0 0 0 0,-1 1 0 0 0,0-1 0 0 0,0 0 0 0 0,0 0 0 0 0,0 1 1 0 0,1-1-1 0 0,-1 0 0 0 0,0 0 0 0 0,0 1 0 0 0,1-1 0 0 0,-1 0 0 0 0,0 0 0 0 0,0 0 0 0 0,1 1 1 0 0,-1-1-1 0 0,0 0 0 0 0,1 0 0 0 0,-1 0 0 0 0,0 0 0 0 0,0 0 0 0 0,1 0 0 0 0,-1 1 0 0 0,0-1 1 0 0,1 0-1 0 0,-1 0 0 0 0,0 0 0 0 0,1 0 0 0 0,-1 0-4 0 0,13-9 111 0 0,22-29-661 0 0,-4 3-176 0 0,5-6 194 0 0,-31 34 395 0 0,0-1 0 0 0,1 2 1 0 0,0-1-1 0 0,0 1 0 0 0,1 0 0 0 0,0 0 1 0 0,0 0-1 0 0,0 1 0 0 0,1 1 0 0 0,0-1 1 0 0,2 0 136 0 0,-3 2-56 0 0,0 0 0 0 0,0 1 0 0 0,0 0 0 0 0,0 0 0 0 0,1 0 0 0 0,-1 1 1 0 0,6 0 55 0 0,-10 1 18 0 0,-1 0 0 0 0,1 1 0 0 0,-1-1 0 0 0,1 0 0 0 0,-1 1 0 0 0,0 0 0 0 0,1 0 0 0 0,-1-1 0 0 0,1 2 0 0 0,-1-1 0 0 0,0 0 1 0 0,0 0-1 0 0,0 1 0 0 0,0-1 0 0 0,0 1 0 0 0,0-1 0 0 0,0 1 0 0 0,0 0 0 0 0,0 0 0 0 0,-1 0 0 0 0,1 0 0 0 0,-1 0 0 0 0,0 0 0 0 0,1 1-18 0 0,2 5 106 0 0,-1-1-1 0 0,0 1 0 0 0,-1 0 0 0 0,0 0 0 0 0,1 6-105 0 0,3 10 264 0 0,-2-8 135 0 0,-2 0 0 0 0,0 0 0 0 0,-1 1 1 0 0,0-1-1 0 0,-2 9-399 0 0,1-5 536 0 0,0-18-310 0 0,0-2-39 0 0,0 0-10 0 0,0 0-7 0 0,0 0-29 0 0,-14-3 240 0 0,13 3-374 0 0,0-1-1 0 0,1 1 0 0 0,-1-1 1 0 0,1 1-1 0 0,-1-1 1 0 0,1 1-1 0 0,0-1 0 0 0,-1 1 1 0 0,1-1-1 0 0,0 1 1 0 0,-1-1-1 0 0,1 0 0 0 0,0 1 1 0 0,-1-1-1 0 0,1 0 1 0 0,0 1-1 0 0,0-1 0 0 0,0 0 1 0 0,0 1-1 0 0,0-1 0 0 0,0 0 1 0 0,0 1-1 0 0,0-1 1 0 0,0 0-1 0 0,0 1 0 0 0,0-1 1 0 0,0 0-1 0 0,0 1 1 0 0,1-1-7 0 0,8-23 221 0 0,-3 13-168 0 0,-2-1-71 0 0,0 0 0 0 0,1 1 0 0 0,1-1 0 0 0,0 1 0 0 0,0 1-1 0 0,1-1 1 0 0,1 1 0 0 0,-1 0 0 0 0,2 1 0 0 0,6-7 18 0 0,-10 12-62 0 0,-1 0 0 0 0,1 0 0 0 0,0 1 1 0 0,0 0-1 0 0,1 0 0 0 0,3-2 62 0 0,-8 5-5 0 0,1-1 1 0 0,0 0-1 0 0,0 1 1 0 0,0 0-1 0 0,0 0 1 0 0,0-1-1 0 0,0 1 0 0 0,0 0 1 0 0,0 0-1 0 0,0 1 1 0 0,0-1-1 0 0,0 0 1 0 0,0 1-1 0 0,0-1 1 0 0,0 1-1 0 0,0 0 0 0 0,0 0 1 0 0,0-1-1 0 0,-1 1 1 0 0,1 0-1 0 0,0 1 5 0 0,3 1-2 0 0,0 1-1 0 0,-1 0 0 0 0,0-1 1 0 0,0 1-1 0 0,0 1 1 0 0,0-1-1 0 0,-1 1 0 0 0,1-1 1 0 0,-1 1-1 0 0,0 0 3 0 0,7 14-52 0 0,-2 0-1 0 0,2 4 53 0 0,9 19-5 0 0,-13-28-109 0 0,-3-9-320 0 0,0 1-1 0 0,0-1 0 0 0,0 0 0 0 0,2 2 435 0 0,7 7-1027 0 0</inkml:trace>
  <inkml:trace contextRef="#ctx0" brushRef="#br0" timeOffset="-23818.23">3748 232 10592 0 0,'0'0'818'0'0,"-9"1"-250"0"0,6 1 125 0 0,-1 0-1 0 0,1 0 0 0 0,0 0 0 0 0,0 1 1 0 0,0-1-1 0 0,0 1 0 0 0,0 0 0 0 0,1 0 0 0 0,-2 1-692 0 0,-18 31 1655 0 0,17-24-1322 0 0,1 1 0 0 0,1-1 0 0 0,0 1 0 0 0,0 0 0 0 0,2 0-1 0 0,-1-1 1 0 0,1 2 0 0 0,1 6-333 0 0,0-16 39 0 0,0 0 0 0 0,0 1 0 0 0,1-1 0 0 0,0 0 0 0 0,-1 0 0 0 0,1 0 0 0 0,0 0 0 0 0,0-1 0 0 0,0 1 0 0 0,1 0 0 0 0,-1 0 0 0 0,1-1 0 0 0,0 1 0 0 0,-1-1 0 0 0,2 2-39 0 0,-2-3 96 0 0,0-1-80 0 0,0 1-1 0 0,0-1 1 0 0,0 0 0 0 0,1 0-1 0 0,-1 0 1 0 0,0 0-1 0 0,0 0 1 0 0,0 0-1 0 0,0 0 1 0 0,0 0-1 0 0,0 0 1 0 0,0 0 0 0 0,1-1-16 0 0,-2 1 5 0 0,2 0 9 0 0,1-1 0 0 0,-1 0 0 0 0,1 0 0 0 0,-1 0 0 0 0,0 0 0 0 0,1 0 0 0 0,-1 0 0 0 0,0 0 0 0 0,0-1 0 0 0,0 1 0 0 0,0-1 0 0 0,0 0 0 0 0,0 0 0 0 0,0 0-14 0 0,23-31-187 0 0,-11 12-72 0 0,-10 16 206 0 0,-2 2 27 0 0,1 0 0 0 0,-1 1 0 0 0,0 0 0 0 0,1-1 0 0 0,-1 1 0 0 0,1 0 0 0 0,0 1-1 0 0,-1-1 1 0 0,1 0 0 0 0,1 0 26 0 0,-3 2-7 0 0,0 1-1 0 0,0-1 0 0 0,1 0 1 0 0,-1 1-1 0 0,0-1 1 0 0,0 1-1 0 0,0-1 0 0 0,0 1 1 0 0,0-1-1 0 0,0 1 1 0 0,0 0-1 0 0,0-1 0 0 0,0 1 1 0 0,-1 0-1 0 0,2 0 8 0 0,-2 0-19 0 0,6 5 2 0 0,0 0 0 0 0,-1 1 0 0 0,0-1 0 0 0,-1 1 0 0 0,5 8 17 0 0,-7-11-4 0 0,9 16-3 0 0,-2-4 10 0 0,1 0 1 0 0,4 4-4 0 0,-11-16 1 0 0,0 0 0 0 0,1 0 0 0 0,0 0 0 0 0,0 0 0 0 0,0-1 0 0 0,0 1 0 0 0,0-1 0 0 0,1 0 0 0 0,-1-1 0 0 0,2 1-1 0 0,-4-2 1 0 0,13 6 79 0 0,1 0-1 0 0,4 0-79 0 0,-14-5 24 0 0,0-1 0 0 0,0 1 0 0 0,0-1 0 0 0,0-1 0 0 0,0 1 0 0 0,0-1 0 0 0,0 0 0 0 0,1-1-24 0 0,-4 1 23 0 0,0 0 0 0 0,1 0-1 0 0,-1-1 1 0 0,0 0 0 0 0,0 1 0 0 0,0-1-1 0 0,0 0 1 0 0,0 0 0 0 0,0-1 0 0 0,0 1-1 0 0,0-1 1 0 0,0 1 0 0 0,0-1-1 0 0,-1 0 1 0 0,1 0 0 0 0,0 0 0 0 0,-1 0-1 0 0,0-1 1 0 0,0 1 0 0 0,0-1-1 0 0,0 1 1 0 0,0-1 0 0 0,0 0 0 0 0,0 0-1 0 0,0-1-22 0 0,0-2 15 0 0,1 0 0 0 0,-1 0 0 0 0,0 0 0 0 0,-1 0 0 0 0,0 0 0 0 0,0 0 0 0 0,0 0-1 0 0,0 0 1 0 0,-1-1 0 0 0,0 1 0 0 0,0 0 0 0 0,-1-1 0 0 0,0 1 0 0 0,0 0 0 0 0,0 0 0 0 0,-2-3-15 0 0,-5-14 93 0 0,0 0 0 0 0,-2 1 1 0 0,-9-15-94 0 0,4 7 25 0 0,9 19-97 0 0,-1 1 0 0 0,0-1 0 0 0,-1 1-1 0 0,0 0 1 0 0,-1 1 0 0 0,-4-4 72 0 0,12 12-288 0 0,1 1-7 0 0,0 0-182 0 0,0 0-762 0 0,0 0-333 0 0,0 0-68 0 0</inkml:trace>
  <inkml:trace contextRef="#ctx0" brushRef="#br0" timeOffset="-23578.718">4251 175 12896 0 0,'0'0'997'0'0,"0"1"-656"0"0,0 8 543 0 0,1 0 1 0 0,1 0-1 0 0,2 7-884 0 0,2 17 1815 0 0,-4-17-1407 0 0,-1 1 223 0 0,1 0 0 0 0,1 0 0 0 0,0 0 0 0 0,1 0 0 0 0,1-1 0 0 0,1 1 0 0 0,4 8-631 0 0,1 4 421 0 0,-9-24-394 0 0,-1-1 1 0 0,0 1-1 0 0,1-1 0 0 0,0 1 0 0 0,0-1 0 0 0,1 0 1 0 0,-1 0-1 0 0,1 0 0 0 0,0 0 0 0 0,0 0 0 0 0,0 0-27 0 0,4 5 59 0 0,-7-8-48 0 0,1 1 0 0 0,0-1-1 0 0,0 1 1 0 0,0-1 0 0 0,0 0 0 0 0,0 1-1 0 0,0-1 1 0 0,0 0 0 0 0,0 0 0 0 0,0 0 0 0 0,0 0-1 0 0,2 1-10 0 0,-2-1 12 0 0,-1-1-192 0 0,3-2-82 0 0,-1 0-906 0 0,-2-1-4551 0 0,-2-4-1647 0 0</inkml:trace>
  <inkml:trace contextRef="#ctx0" brushRef="#br0" timeOffset="-23360.454">4326 13 15264 0 0,'0'0'696'0'0,"0"0"-14"0"0,16 5 1066 0 0,-15-5-1722 0 0,0 1 1 0 0,0 0-1 0 0,0 0 0 0 0,0 0 1 0 0,0 0-1 0 0,0 0 0 0 0,-1 0 1 0 0,1 0-1 0 0,0 0 0 0 0,-1 0 1 0 0,1 0-1 0 0,0 0 0 0 0,-1 0 1 0 0,0 0-1 0 0,1 0 0 0 0,-1 1 1 0 0,0-1-1 0 0,1 0 0 0 0,-1 0 1 0 0,0 1-1 0 0,0-1 0 0 0,0 0 1 0 0,0 0-27 0 0,0 2 33 0 0,0-1 0 0 0,1 0 1 0 0,-1 0-1 0 0,0 0 0 0 0,1 0 1 0 0,0 0-1 0 0,0 0 0 0 0,-1 0 0 0 0,2 2-33 0 0,1-1 34 0 0,-2-1-17 0 0,0 0 0 0 0,0 0 1 0 0,0-1-1 0 0,0 1 0 0 0,0 0 1 0 0,0 0-1 0 0,-1 0 0 0 0,1 0 1 0 0,-1 0-1 0 0,1 0 0 0 0,-1 2-17 0 0,1-3 7 0 0,-1 1 0 0 0,0-1 0 0 0,1 1 0 0 0,-1-1 0 0 0,1 0 0 0 0,0 1 0 0 0,-1-1 0 0 0,1 0 0 0 0,0 0 0 0 0,0 1 0 0 0,0-1 0 0 0,0 0-7 0 0,5 8-1468 0 0,-3-4-108 0 0</inkml:trace>
  <inkml:trace contextRef="#ctx0" brushRef="#br0" timeOffset="-23111.969">4556 108 7832 0 0,'0'0'602'0'0,"4"6"-123"0"0,-2 1 962 0 0,1 1 0 0 0,-1-1 0 0 0,-1 1 0 0 0,1 0 0 0 0,-1 6-1441 0 0,0-9 231 0 0,1 18 942 0 0,-2 0 1 0 0,0 1-1174 0 0,1 38 1662 0 0,6-5-289 0 0,-2-16-34 0 0,-1 32-1339 0 0,-1 9 981 0 0,-4-82-1100 0 0,0 1 0 0 0,0-1 0 0 0,0 0 0 0 0,0 0-1 0 0,0 0 1 0 0,0 0 0 0 0,0 0 0 0 0,0 0 0 0 0,0-1-1 0 0,0 1 1 0 0,0 0 0 0 0,0 0 0 0 0,0-1 0 0 0,0 1 0 0 0,0-1 119 0 0,1 1-18 0 0,-12-5-5434 0 0,2-4-1774 0 0</inkml:trace>
  <inkml:trace contextRef="#ctx0" brushRef="#br0" timeOffset="-22838.551">4454 255 10136 0 0,'8'1'477'0'0,"0"0"1"0"0,0 1 0 0 0,0 0 0 0 0,0 0 0 0 0,0 1-1 0 0,-1 0 1 0 0,1 0 0 0 0,-1 0 0 0 0,6 5-478 0 0,23 9 2911 0 0,-7-6-1900 0 0,0-2-1 0 0,1-1 0 0 0,24 4-1010 0 0,-48-12 90 0 0,1 1 1 0 0,-1-1-1 0 0,0 0 0 0 0,1-1 1 0 0,-1 0-1 0 0,0 0 0 0 0,1 0 1 0 0,2-2-91 0 0,-4 2-14 0 0,-1 0 1 0 0,1-1 0 0 0,-1 0 0 0 0,0 0 0 0 0,0 0-1 0 0,1 0 1 0 0,-2 0 0 0 0,1-1 0 0 0,0 0-1 0 0,0 0 1 0 0,-1 0 0 0 0,1-1 13 0 0,2-6-998 0 0,-3-1-3957 0 0,-2 0-1490 0 0</inkml:trace>
  <inkml:trace contextRef="#ctx0" brushRef="#br0" timeOffset="-22552.977">4838 36 12896 0 0,'0'0'594'0'0,"0"8"189"0"0,-3 29-597 0 0,2-27 235 0 0,0 1-1 0 0,1 0 0 0 0,1 6-420 0 0,-4 47 1809 0 0,6-6-204 0 0,-3-32-734 0 0,2 0 1 0 0,0 0 0 0 0,3 4-872 0 0,0 3 705 0 0,-3-22-368 0 0,0 0 1 0 0,0 1-1 0 0,2 3-337 0 0,-2-9 209 0 0,0 0 0 0 0,-1 0 0 0 0,0 0-1 0 0,0 0 1 0 0,-1 0 0 0 0,0 1-209 0 0,12-16 204 0 0,-5-24-258 0 0,33-57-1461 0 0,-36 82 1359 0 0,0 0 0 0 0,1 1-1 0 0,0-1 1 0 0,0 1 0 0 0,6-5 156 0 0,-2 0-87 0 0,-4 7 27 0 0,3 4 49 0 0,-6 4 37 0 0,0 0 0 0 0,0 1 0 0 0,0-1 0 0 0,-1 1 0 0 0,1 0 0 0 0,-1-1 0 0 0,0 1 0 0 0,0 0 0 0 0,0 0 0 0 0,0 3-26 0 0,1 4 120 0 0,0 1-1 0 0,1-1 0 0 0,1 0 1 0 0,-1 1-1 0 0,2-1 0 0 0,1 3-119 0 0,-3-8-126 0 0,0 0 0 0 0,1-1 0 0 0,0 1-1 0 0,0-1 1 0 0,0 1 0 0 0,0-1-1 0 0,1 0 1 0 0,0-1 0 0 0,0 1-1 0 0,0-1 1 0 0,6 3 126 0 0,5 2-843 0 0</inkml:trace>
  <inkml:trace contextRef="#ctx0" brushRef="#br0" timeOffset="-26533.782">1 244 12896 0 0,'0'-1'70'0'0,"0"0"0"0"0,1 0 1 0 0,-1-1-1 0 0,1 1 0 0 0,-1 0 1 0 0,1 0-1 0 0,-1 0 1 0 0,1 0-1 0 0,0 0 0 0 0,-1 0 1 0 0,1 0-1 0 0,0 1 1 0 0,0-1-1 0 0,0 0-70 0 0,0-1 311 0 0,-1-1-203 0 0,0-3-70 0 0,0 5 7 0 0,0 1 0 0 0,0 0 0 0 0,0 0 1 0 0,1 0-1 0 0,-1 0 0 0 0,0 0 0 0 0,0 0 0 0 0,0 0 0 0 0,0-1 0 0 0,0 1 0 0 0,0 0 0 0 0,0 0 0 0 0,0 0 0 0 0,1 0 0 0 0,-1 0 0 0 0,0 0 0 0 0,0 0 0 0 0,0 0 1 0 0,0 0-1 0 0,0 0 0 0 0,0 0 0 0 0,1 0 0 0 0,-1 0 0 0 0,0 0 0 0 0,0 0 0 0 0,0 0 0 0 0,0 0 0 0 0,0 0 0 0 0,1 0 0 0 0,-1 0 0 0 0,0 0 0 0 0,0 0 1 0 0,0 0-1 0 0,0 0 0 0 0,0 0 0 0 0,1 0 0 0 0,-1 0 0 0 0,0 0 0 0 0,0 0 0 0 0,0 0 0 0 0,0 0 0 0 0,0 0 0 0 0,0 0 0 0 0,1 1 0 0 0,-1-1-45 0 0,5 3 1161 0 0,-1 3-841 0 0,0 0 0 0 0,-1 1 0 0 0,0-1 0 0 0,0 1 0 0 0,-1 0-1 0 0,0 0 1 0 0,0 0 0 0 0,0 4-320 0 0,4 13 435 0 0,-2-4-205 0 0,0 0 0 0 0,-2 0 1 0 0,-1 0-1 0 0,0 0 0 0 0,-2 6-230 0 0,1-11 77 0 0,-3 8-7 0 0,-1 9 149 0 0,4-32-131 0 0,0 0-4 0 0,0 0 5 0 0,0-7-48 0 0,1-1 0 0 0,0 0 0 0 0,0 0-1 0 0,0 1 1 0 0,1-1 0 0 0,0 0-41 0 0,3-12 31 0 0,0-7-148 0 0,1-1 0 0 0,2 1-1 0 0,0 1 1 0 0,12-24 117 0 0,-18 46 6 0 0,0 0 0 0 0,0 0 0 0 0,1 1 0 0 0,-1-1-1 0 0,1 1 1 0 0,0 0 0 0 0,0-1 0 0 0,0 1 0 0 0,0 0 0 0 0,1 1 0 0 0,-1-1 0 0 0,1 1-1 0 0,-1-1 1 0 0,1 1 0 0 0,0 0 0 0 0,0 1 0 0 0,0-1 0 0 0,0 1 0 0 0,0-1 0 0 0,1 1-1 0 0,-1 0 1 0 0,0 1 0 0 0,1-1 0 0 0,-1 1 0 0 0,0 0 0 0 0,1 0 0 0 0,-1 0 0 0 0,0 0-1 0 0,1 1 1 0 0,-1 0 0 0 0,0 0 0 0 0,0 0 0 0 0,0 1 0 0 0,0-1 0 0 0,0 1 0 0 0,0 0 0 0 0,0 0-1 0 0,0 0 1 0 0,0 0 0 0 0,-1 1 0 0 0,1 0 0 0 0,-1 0 0 0 0,0-1 0 0 0,1 3-6 0 0,1 1 76 0 0,0 0 0 0 0,-1 0 0 0 0,1 0 0 0 0,-1 1 0 0 0,-1 0 0 0 0,1 0 0 0 0,-1 0 0 0 0,-1 0 0 0 0,1 0 1 0 0,-1 1-1 0 0,0-1 0 0 0,-1 1 0 0 0,0 0 0 0 0,0-1 0 0 0,-1 2-76 0 0,1 17 359 0 0,-2 1 0 0 0,-1-1-1 0 0,-4 19-358 0 0,4-30-33 0 0,2-42 325 0 0,0 18-322 0 0,1 0 1 0 0,0 0 0 0 0,1 0-1 0 0,0-3 30 0 0,5-10-82 0 0,-5 14 42 0 0,0 1-1 0 0,0-1 1 0 0,1 1 0 0 0,1 0 0 0 0,-1 0-1 0 0,2-2 41 0 0,0-4 2 0 0,-4 12-2 0 0,-1-1-1 0 0,0 1 0 0 0,1 0 1 0 0,-1 0-1 0 0,1-1 1 0 0,0 1-1 0 0,-1 0 0 0 0,1 0 1 0 0,0 0-1 0 0,0-1 0 0 0,0 1 1 0 0,0 0-1 0 0,0 0 0 0 0,0 0 1 0 0,0 1-1 0 0,0-1 1 0 0,0 0-1 0 0,0 0 0 0 0,1 1 1 0 0,0-1 0 0 0,0 0-43 0 0,3 2 22 0 0,2 5-22 0 0,-3 1 67 0 0,0 0 1 0 0,-1 0-1 0 0,1 0 1 0 0,-1 1-1 0 0,-1 0 1 0 0,0-1-1 0 0,0 1 1 0 0,0 0-1 0 0,-1 1-24 0 0,2 5 37 0 0,8 33 157 0 0,-3 6-194 0 0,-7-49-29 0 0,0 0-1 0 0,0 0 1 0 0,0 0 0 0 0,1 0 0 0 0,0 0 0 0 0,-1 0 0 0 0,1 0 0 0 0,0-1 0 0 0,1 1 0 0 0,0 0 29 0 0,-3-3-65 0 0,1-1 0 0 0,0 1 0 0 0,-1-1-1 0 0,1 1 1 0 0,0-1 0 0 0,-1 1 0 0 0,1-1 0 0 0,0 0 0 0 0,0 1 0 0 0,0-1 0 0 0,-1 0 0 0 0,1 0-1 0 0,0 1 1 0 0,0-1 0 0 0,0 0 0 0 0,-1 0 0 0 0,1 0 0 0 0,0 0 0 0 0,0 0 0 0 0,0 0 0 0 0,0 0-1 0 0,-1-1 1 0 0,2 1 65 0 0,17-6-2745 0 0,-12 2 1817 0 0,0 0-1 0 0,0 0 0 0 0,-1-1 0 0 0,0 0 1 0 0,0 0-1 0 0,0 0 0 0 0,0-1 0 0 0,-1 1 1 0 0,2-4 928 0 0,2-2-1322 0 0,-1-1 0 0 0,0-1 0 0 0,-1 1 0 0 0,4-10 1322 0 0,6-4-901 0 0,-14 23 927 0 0,0-1 1 0 0,0 0-1 0 0,-1 0 0 0 0,1 0 0 0 0,-1 0 0 0 0,1-2-26 0 0,-3 4 83 0 0,1 1-1 0 0,0 0 0 0 0,-1-1 1 0 0,1 1-1 0 0,0 0 0 0 0,0 0 1 0 0,0 0-1 0 0,-1 0 1 0 0,1 0-1 0 0,1-1-82 0 0,5-6 2376 0 0,-7 7-657 0 0,0 1-21 0 0,0 0-123 0 0,0 0-58 0 0,0 0-12 0 0,0 0-94 0 0,0 8 453 0 0,4 47 252 0 0,2-2-1403 0 0,-6-47-648 0 0,1-1 0 0 0,0 1-1 0 0,0-1 1 0 0,1 1-1 0 0,0-1 1 0 0,0 0 0 0 0,0 0-1 0 0,1 1 1 0 0,1 1-65 0 0,6 14 226 0 0,-10-20-223 0 0,0 0-1 0 0,1-1 0 0 0,-1 1 0 0 0,1 0 1 0 0,-1-1-1 0 0,1 1 0 0 0,-1 0 0 0 0,1-1 1 0 0,-1 1-1 0 0,1-1 0 0 0,-1 1 1 0 0,1-1-1 0 0,0 1 0 0 0,-1-1 0 0 0,1 1 1 0 0,0-1-1 0 0,-1 0 0 0 0,1 1 0 0 0,0-1 1 0 0,0 0-1 0 0,0 0 0 0 0,-1 1 0 0 0,1-1 1 0 0,0 0-1 0 0,0 0 0 0 0,-1 0 1 0 0,1 0-1 0 0,0 0 0 0 0,0 0-2 0 0,0 0 6 0 0,1 0 11 0 0,0 0-1 0 0,-1 0 1 0 0,1 1-1 0 0,-1-1 1 0 0,1-1-1 0 0,-1 1 0 0 0,1 0 1 0 0,0 0-1 0 0,-1-1 1 0 0,1 1-1 0 0,-1-1 1 0 0,1 1-1 0 0,-1-1 1 0 0,0 1-1 0 0,1-1 1 0 0,-1 0-1 0 0,0 0 0 0 0,1 0 1 0 0,-1 0-1 0 0,0 0 1 0 0,0 0-1 0 0,0 0 1 0 0,0 0-1 0 0,0 0 1 0 0,0-1-1 0 0,0 1 0 0 0,0 0-15 0 0,3-6 45 0 0,-1 1 0 0 0,1-1 1 0 0,-1 1-1 0 0,-1-1 0 0 0,1-2-46 0 0,1-1 67 0 0,-4 9-57 0 0,1-1 0 0 0,-1 0 0 0 0,0 0 0 0 0,0 0 0 0 0,1 0 0 0 0,-1 1 0 0 0,0-1 0 0 0,0 0 0 0 0,-1 0 0 0 0,1 0 0 0 0,0 0 0 0 0,-1 1 0 0 0,0-3-10 0 0,-1-14 75 0 0,1 14-73 0 0,1-1-1 0 0,-1 1 0 0 0,0-1 1 0 0,0 1-1 0 0,0 0 1 0 0,-1-1-1 0 0,1 1 1 0 0,-1 0-1 0 0,0 0 0 0 0,-1-1-1 0 0,-8-19-2 0 0,9 21 3 0 0,0 0 0 0 0,0 0 0 0 0,0 0 0 0 0,-1 0 0 0 0,1 0 0 0 0,-1 0 0 0 0,0 1 0 0 0,0 0 0 0 0,0-1 0 0 0,0 1 0 0 0,0 0-1 0 0,0 0 1 0 0,-1 0 0 0 0,-2 0-1 0 0,-8-7-9 0 0,11 7-19 0 0,1 1-52 0 0,-5 1-41 0 0,6 0-100 0 0,1 0-21 0 0,0 0 2 0 0,22 9-1248 0 0,-18-8 754 0 0,0 0-1 0 0,0-1 0 0 0,0 1 1 0 0,0-1-1 0 0,0 0 0 0 0,1 0 735 0 0,0 0-1018 0 0,5 0-755 0 0</inkml:trace>
  <inkml:trace contextRef="#ctx0" brushRef="#br0" timeOffset="-26093.721">882 106 11808 0 0,'-3'-7'1258'0'0,"6"-2"-475"0"0,-3 8-524 0 0,0 0 879 0 0,0 1 57 0 0,0 0-83 0 0,0 0-395 0 0,0 0-168 0 0,0 2-34 0 0,13 37 596 0 0,-9-30-880 0 0,-1 1 0 0 0,1 0 0 0 0,-2 0 0 0 0,0 1-1 0 0,1 7-230 0 0,2 19 751 0 0,1 0-1 0 0,8 27-750 0 0,-9-44 195 0 0,-4-18-170 0 0,6 30 604 0 0,7 14-629 0 0,-11-37 82 0 0,1 0-1 0 0,0 0 1 0 0,1 0-1 0 0,-1 0 0 0 0,2-1 1 0 0,-1 0-1 0 0,2 1-81 0 0,-6-8 11 0 0,1 1-1 0 0,0-1 1 0 0,-1 1-1 0 0,1-1 0 0 0,0 0 1 0 0,0 0-1 0 0,0 0 1 0 0,0 0-1 0 0,0 0 1 0 0,0 0-1 0 0,0 0 0 0 0,0-1 1 0 0,0 1-1 0 0,1-1 1 0 0,-1 1-1 0 0,0-1 1 0 0,0 0-1 0 0,0 0 0 0 0,1 0 1 0 0,-1 0-1 0 0,0 0 1 0 0,0-1-1 0 0,0 1 1 0 0,1-1-1 0 0,-1 1 0 0 0,0-1 1 0 0,0 0-11 0 0,9-3 73 0 0,-1 0 1 0 0,-1-1 0 0 0,1 0-1 0 0,8-6-73 0 0,-6 2 63 0 0,0-1-1 0 0,-1 0 1 0 0,8-8-63 0 0,-14 12-10 0 0,3-3-25 0 0,0-1 1 0 0,-1 0 0 0 0,0 0 0 0 0,-1-1 0 0 0,0 0 0 0 0,2-6 34 0 0,10-19 3 0 0,-14 29-28 0 0,0 0-1 0 0,-1-1 0 0 0,0 1 1 0 0,0-1-1 0 0,0-2 26 0 0,-2 6-11 0 0,0 0-1 0 0,-1 0 0 0 0,1 0 1 0 0,-1 1-1 0 0,0-1 0 0 0,0 0 1 0 0,0 0-1 0 0,0 0 1 0 0,-1 0-1 0 0,0 1 0 0 0,0-5 12 0 0,1 8 0 0 0,-1-1 0 0 0,1 1 0 0 0,0-1 0 0 0,0 1 0 0 0,0-1 0 0 0,-1 1 0 0 0,1-1 0 0 0,0 1 0 0 0,-1 0 0 0 0,1-1 0 0 0,0 1 0 0 0,-1-1 0 0 0,1 1 0 0 0,0 0 0 0 0,-1-1 0 0 0,1 1 0 0 0,-1 0 0 0 0,1-1 0 0 0,-1 1 0 0 0,1 0 0 0 0,0 0 0 0 0,-1 0 0 0 0,1-1 0 0 0,-1 1 0 0 0,1 0 0 0 0,-1 0 0 0 0,1 0 0 0 0,-1 0 0 0 0,0 0 0 0 0,1 0 0 0 0,-1 0 0 0 0,1 0 0 0 0,-1 0 0 0 0,1 0 0 0 0,-1 0 0 0 0,1 0 0 0 0,-1 0 0 0 0,1 1 0 0 0,-1-1 0 0 0,1 0 0 0 0,-1 0 0 0 0,0 1 0 0 0,-2-1 0 0 0,1 1 0 0 0,-1 0-1 0 0,0 0 1 0 0,1 0 0 0 0,-1 1-1 0 0,1-1 1 0 0,0 1 0 0 0,-1-1-1 0 0,1 1 1 0 0,0 0 0 0 0,0 0 0 0 0,-22 23 18 0 0,19-17-8 0 0,0 0-1 0 0,0 0 1 0 0,1 0 0 0 0,0 0-1 0 0,1 1 1 0 0,-1 0 0 0 0,0 4-10 0 0,0 6 15 0 0,1 0 0 0 0,0 0 0 0 0,1 3-15 0 0,2-19 6 0 0,0-1 0 0 0,1 1 0 0 0,-1 0 0 0 0,0 0 0 0 0,1 0 0 0 0,0 0 0 0 0,0 0 0 0 0,0 0 0 0 0,0-1-1 0 0,0 1 1 0 0,2 2-6 0 0,18 27 88 0 0,-15-24-81 0 0,-4-5 0 0 0,1 0 0 0 0,-1-1-1 0 0,1 1 1 0 0,0-1 0 0 0,0 1 0 0 0,0-1-1 0 0,0 0 1 0 0,0-1 0 0 0,1 1-1 0 0,-1 0 1 0 0,1-1 0 0 0,-1 0 0 0 0,1 1-1 0 0,-1-1 1 0 0,1-1 0 0 0,0 1-1 0 0,-1-1 1 0 0,1 1 0 0 0,0-1 0 0 0,0 0-1 0 0,2-1-6 0 0,6 1-262 0 0,-1-2 0 0 0,1 1-1 0 0,-1-2 1 0 0,0 1-1 0 0,1-2 1 0 0,2-1 262 0 0,-4 0-1547 0 0,-1-3-401 0 0</inkml:trace>
  <inkml:trace contextRef="#ctx0" brushRef="#br0" timeOffset="-24611.2">1636 236 15464 0 0,'-3'-7'608'0'0,"0"2"461"0"0,-5 8-1011 0 0,7-2 268 0 0,1-1 87 0 0,-11 7 467 0 0,1-2-577 0 0,7-5-168 0 0,0 1 0 0 0,1 0 0 0 0,-1 1 0 0 0,1-1 0 0 0,-1 0 0 0 0,1 1 0 0 0,0-1 0 0 0,0 1 0 0 0,-1 0 0 0 0,1 0-135 0 0,0 0 131 0 0,0 0 0 0 0,-1 0-1 0 0,1 0 1 0 0,-1 0-1 0 0,1-1 1 0 0,-3 2-131 0 0,3-2 43 0 0,0 0 1 0 0,1 0-1 0 0,-1 0 0 0 0,0 0 1 0 0,1 0-1 0 0,-1 0 0 0 0,1 0 1 0 0,-1 1-1 0 0,1-1 0 0 0,0 0 0 0 0,0 1 1 0 0,-1-1-1 0 0,1 1 0 0 0,0 0 1 0 0,0-1-1 0 0,1 1 0 0 0,-2 1-43 0 0,1 0 65 0 0,-1 0 0 0 0,1 0-1 0 0,-1 0 1 0 0,0 0-1 0 0,0-1 1 0 0,0 1-1 0 0,-3 1-64 0 0,3-2 32 0 0,1 0-1 0 0,-1 0 1 0 0,0-1-1 0 0,1 1 0 0 0,-1 0 1 0 0,1 0-1 0 0,0 0 0 0 0,0 1 1 0 0,0-1-1 0 0,0 0 0 0 0,0 0 1 0 0,0 1-1 0 0,0-1 1 0 0,1 0-1 0 0,-1 1 0 0 0,1-1 1 0 0,0 2-32 0 0,-3 15 364 0 0,3-16-301 0 0,-1-1 1 0 0,1 1-1 0 0,-1 0 1 0 0,1-1-1 0 0,0 1 1 0 0,0 0-1 0 0,0-1 1 0 0,0 1-1 0 0,1-1 1 0 0,-1 1-1 0 0,1 1-63 0 0,0-1 17 0 0,0-2-15 0 0,0 1 0 0 0,-1-1-1 0 0,1 1 1 0 0,-1 0 0 0 0,1-1-1 0 0,-1 1 1 0 0,0 0-1 0 0,1-1 1 0 0,-1 1 0 0 0,0 0-1 0 0,0-1 1 0 0,0 1 0 0 0,0 0-1 0 0,0-1 1 0 0,-1 1-1 0 0,1 0 1 0 0,0-1 0 0 0,-1 1-1 0 0,0 1-1 0 0,1-2 13 0 0,-1 1 0 0 0,1 0-1 0 0,0 0 1 0 0,0 0 0 0 0,0 0-1 0 0,0 0 1 0 0,0 0 0 0 0,0-1 0 0 0,1 1-1 0 0,-1 0 1 0 0,0 0 0 0 0,1 0-1 0 0,0 0 1 0 0,-1-1 0 0 0,1 1-1 0 0,0 0 1 0 0,1 1-13 0 0,-1-1 35 0 0,0 0 0 0 0,0 1 0 0 0,0-1 0 0 0,-1 1-1 0 0,1-1 1 0 0,0 1 0 0 0,-1 0 0 0 0,0 0-35 0 0,1-3 9 0 0,-1 1 0 0 0,1 0 1 0 0,0-1-1 0 0,-1 1 0 0 0,1-1 0 0 0,0 1 1 0 0,-1-1-1 0 0,1 1 0 0 0,0-1 0 0 0,-1 1 1 0 0,1-1-1 0 0,0 0 0 0 0,0 1 0 0 0,0-1-9 0 0,3 2 26 0 0,0-1-1 0 0,0 1 1 0 0,0-1 0 0 0,0 0-1 0 0,1 0 1 0 0,-1-1-1 0 0,0 1 1 0 0,0-1 0 0 0,1 0-1 0 0,-1 0 1 0 0,0 0-1 0 0,0-1 1 0 0,1 1 0 0 0,-1-1-1 0 0,4-2-25 0 0,5 1 70 0 0,18-7 9 0 0,-28 9-71 0 0,-1-1 0 0 0,0 0 0 0 0,0 0-1 0 0,1 0 1 0 0,-1 0 0 0 0,0 0 0 0 0,0-1-1 0 0,0 1 1 0 0,0-1 0 0 0,1-1-8 0 0,2-3 15 0 0,-4 5-9 0 0,-1-1 0 0 0,1 1 0 0 0,0 0 0 0 0,0 0-1 0 0,1 0 1 0 0,-1 0 0 0 0,0 0 0 0 0,0 0 0 0 0,0 0 0 0 0,1 0 0 0 0,0 0-6 0 0,-1 0 0 0 0,2 0 1 0 0,-1 0 0 0 0,1-1 0 0 0,0 1 0 0 0,0-1-1 0 0,-1 0 1 0 0,1 0 0 0 0,-1 0 0 0 0,0 0 0 0 0,1 0-1 0 0,-1 0 1 0 0,0-1 0 0 0,0 1 0 0 0,-1-1 0 0 0,1 1-1 0 0,0-1 1 0 0,0-2-1 0 0,13-19-45 0 0,-13 21 38 0 0,0 1 0 0 0,0 0 0 0 0,0-1-1 0 0,-1 1 1 0 0,1-1 0 0 0,-1 1 0 0 0,1-1-1 0 0,-1 0 1 0 0,0 0 0 0 0,0 0 0 0 0,-1 0-1 0 0,1 1 1 0 0,-1-1 0 0 0,1 0 0 0 0,-1 0 0 0 0,0 0-1 0 0,0-2 8 0 0,0 4 0 0 0,0-2 0 0 0,4-7 0 0 0,-4 10-3 0 0,2-2 10 0 0,-2 2-11 0 0,1 0-1 0 0,0 0 1 0 0,-1 0-1 0 0,1 0 1 0 0,-1 0-1 0 0,1 0 1 0 0,-1 1-1 0 0,1-1 1 0 0,0 0-1 0 0,-1 0 1 0 0,1 1-1 0 0,-1-1 1 0 0,1 0-1 0 0,-1 1 0 0 0,1-1 1 0 0,-1 0-1 0 0,0 1 1 0 0,1 0 4 0 0,-1 2-56 0 0,3 4 33 0 0,-2-5 20 0 0,-1-1 0 0 0,1 0 0 0 0,-1 0 0 0 0,1 0 0 0 0,-1 1 0 0 0,0-1-1 0 0,0 0 1 0 0,1 1 0 0 0,-1-1 0 0 0,0 0 0 0 0,0 0 0 0 0,0 1 0 0 0,0-1 0 0 0,-1 0 0 0 0,1 1 0 0 0,0-1 0 0 0,-1 0 3 0 0,0 20-38 0 0,1-18 32 0 0,0-1 0 0 0,0 1 0 0 0,0 0 0 0 0,0-1 0 0 0,0 1 0 0 0,-1 0 0 0 0,0 1 6 0 0,-1 4 0 0 0,1-7 0 0 0,0 1 0 0 0,1-1 0 0 0,-1 1 0 0 0,1 0 0 0 0,-1 0 0 0 0,1-1 0 0 0,0 1 0 0 0,0 0 0 0 0,-1 0 0 0 0,1-1 0 0 0,1 1 0 0 0,-1 0 0 0 0,0 0 0 0 0,0-1 0 0 0,1 1 0 0 0,-1 0 0 0 0,1 0 0 0 0,-2 6 0 0 0,-3 0-2 0 0,11-4 32 0 0,-3-2 13 0 0,-1-2-34 0 0,0 0 1 0 0,-1 1-1 0 0,1-1 1 0 0,-1 0-1 0 0,1-1 1 0 0,-1 1-1 0 0,1 0 1 0 0,0-1-1 0 0,-1 1 1 0 0,1-1-1 0 0,-1 0 1 0 0,0 1-1 0 0,1-1 1 0 0,-1 0-1 0 0,0-1 1 0 0,1 1-1 0 0,-1 0 1 0 0,0-1-1 0 0,0 1 1 0 0,1-2-11 0 0,8-4 13 0 0,-10 7-12 0 0,-1-1 0 0 0,1 1 0 0 0,0-1 0 0 0,0 1 0 0 0,-1-1 0 0 0,1 0 0 0 0,0 1 0 0 0,-1-1 0 0 0,1 0 0 0 0,-1 1 0 0 0,1-1 0 0 0,-1 0 0 0 0,1 0 0 0 0,-1 0 0 0 0,1 0 0 0 0,-1 1 0 0 0,0-1 0 0 0,0 0 0 0 0,1 0 0 0 0,-1 0 0 0 0,0-1 0 0 0,5-12 0 0 0,-2 10 0 0 0,-2 2 0 0 0,0 1 0 0 0,1-1 0 0 0,-1 0 0 0 0,0 1 0 0 0,-1-1 0 0 0,1 0 0 0 0,0 0 0 0 0,0 0 0 0 0,-1 0 0 0 0,1 0 0 0 0,-1 0 0 0 0,0 0 0 0 0,1 0 0 0 0,-1-1 0 0 0,0 3-4 0 0,0-5 13 0 0,0 4-13 0 0,1 1 0 0 0,0-1 0 0 0,-1 1 0 0 0,1-1 0 0 0,0 1-1 0 0,0-1 1 0 0,0 1 0 0 0,0-1 0 0 0,-1 1 0 0 0,1 0-1 0 0,0-1 1 0 0,0 1 0 0 0,0 0 0 0 0,1 0 4 0 0,-1-1-11 0 0,0 1 0 0 0,0 0 0 0 0,0 0 0 0 0,1 0 0 0 0,-1 0 0 0 0,0 0 0 0 0,0 0 0 0 0,0 0 0 0 0,0 1 0 0 0,1-1 0 0 0,-1 0 0 0 0,0 1 0 0 0,0-1 0 0 0,0 0 0 0 0,0 1 0 0 0,0 0 0 0 0,0-1 0 0 0,0 1 0 0 0,0 0 0 0 0,0-1 0 0 0,1 2 11 0 0,9 5-57 0 0,-7-5 51 0 0,-3-1 7 0 0,1-1-1 0 0,-1 1 0 0 0,0 0 1 0 0,1-1-1 0 0,-1 1 1 0 0,0 0-1 0 0,0 0 0 0 0,1 0 1 0 0,-1 0-1 0 0,0 0 0 0 0,0 0 1 0 0,0 1-1 0 0,0-1 1 0 0,0 0-1 0 0,-1 0 0 0 0,2 6 19 0 0,-2-6-17 0 0,0 0-1 0 0,0 0 1 0 0,0-1 0 0 0,1 1-1 0 0,-1 0 1 0 0,0 0-1 0 0,0-1 1 0 0,1 1 0 0 0,-1 0-1 0 0,0 0 1 0 0,1-1 0 0 0,-1 1-1 0 0,1 0 1 0 0,-1-1-1 0 0,1 1 1 0 0,0-1 0 0 0,-1 1-1 0 0,1-1 1 0 0,-1 1 0 0 0,1-1-1 0 0,0 1-1 0 0,10 6 13 0 0,-9-5-8 0 0,1-1-1 0 0,-1 1 1 0 0,0-1 0 0 0,0 1-1 0 0,1 0 1 0 0,-1 0 0 0 0,0 0-1 0 0,-1 0 1 0 0,1 0 0 0 0,0 0-1 0 0,0 1-4 0 0,-1 0 0 0 0,1-1 0 0 0,0 0 0 0 0,0 0-1 0 0,0 1 1 0 0,0-1 0 0 0,1 0 0 0 0,-1 0 0 0 0,0-1-1 0 0,1 1 1 0 0,-1-1 0 0 0,1 1 0 0 0,0-1 0 0 0,1 1 106 0 0,0 1 1 0 0,0 0-1 0 0,0-1 0 0 0,0 1 1 0 0,0 2-107 0 0,-2-4 76 0 0,0-1 1 0 0,0 1 0 0 0,0 0 0 0 0,0 0 0 0 0,-1-1 0 0 0,1 1 0 0 0,0-1 0 0 0,0 1 0 0 0,0-1 0 0 0,0 0 0 0 0,0 0 0 0 0,0 0-1 0 0,1 0 1 0 0,-1 0 0 0 0,0 0 0 0 0,0-1-77 0 0,38-5-558 0 0,-36 5 387 0 0,0 1 143 0 0,0-1 1 0 0,0 1-1 0 0,0-1 0 0 0,0 0 1 0 0,0-1-1 0 0,0 1 0 0 0,0-1 1 0 0,-1 1-1 0 0,1-1 0 0 0,-1 0 1 0 0,1-1-1 0 0,-1 1 1 0 0,0 0-1 0 0,1-1 0 0 0,0-1 28 0 0,-2 1 20 0 0,1 1-1 0 0,0 0 1 0 0,-1 0 0 0 0,1 0-1 0 0,0 0 1 0 0,0 0-1 0 0,1 0-19 0 0,-2 1 20 0 0,0 0 0 0 0,0 0-1 0 0,0 0 1 0 0,1-1 0 0 0,-1 1-1 0 0,-1-1 1 0 0,1 1 0 0 0,0-1-1 0 0,0 0 1 0 0,0 0 0 0 0,-1 0-1 0 0,1 0 1 0 0,-1 0 0 0 0,0 0-1 0 0,1-2-19 0 0,15-23 67 0 0,-15 25-64 0 0,0-1 0 0 0,0 1 0 0 0,0-1 0 0 0,-1 0 0 0 0,1 0 0 0 0,0 0 0 0 0,-1 0 0 0 0,0 0 0 0 0,0 0-1 0 0,0 0 1 0 0,0 0 0 0 0,0 0 0 0 0,-1-1 0 0 0,1 1 0 0 0,-1 0 0 0 0,0 0 0 0 0,0-1 0 0 0,-1-1-3 0 0,0-2-4 0 0,0 4-8 0 0,1 0 0 0 0,-1 0 0 0 0,1 0 0 0 0,0 1 0 0 0,0-1 0 0 0,0 0 0 0 0,0 0 0 0 0,0 0 0 0 0,1 0 0 0 0,0-3 12 0 0,1 0-28 0 0,-1 3 9 0 0,0-1-1 0 0,0 0 1 0 0,0 0-1 0 0,0 0 1 0 0,-1 0-1 0 0,0 0 1 0 0,1 0-1 0 0,-1 0 1 0 0,-1 1 0 0 0,1-2 19 0 0,-3-8-82 0 0,2 9 40 0 0,0-1 0 0 0,0 0 1 0 0,1 1-1 0 0,-1-1 1 0 0,1 0-1 0 0,0 0 0 0 0,0 1 1 0 0,1-1 41 0 0,4-22-209 0 0,-2 17 98 0 0,-1-1-1 0 0,-1 1 1 0 0,0-1-1 0 0,0-1 112 0 0,0 1-135 0 0,-1 0 0 0 0,2 0 0 0 0,0-1 0 0 0,3-9 135 0 0,-5 19-7 0 0,1 0-1 0 0,-1 0 1 0 0,0 0-1 0 0,0 0 1 0 0,1 0-1 0 0,-2 0 1 0 0,1 0-1 0 0,0 0 0 0 0,0 0 1 0 0,-1 0-1 0 0,1 0 1 0 0,-1 0-1 0 0,1 0 1 0 0,-1 0-1 0 0,0 0 1 0 0,0 0-1 0 0,0 0 1 0 0,0 0-1 0 0,0 1 1 0 0,0-2 7 0 0,-2-7-14 0 0,4 2-14 0 0,-4 7 11 0 0,1 1 9 0 0,1 0 9 0 0,1 0 1 0 0,-1 0 0 0 0,1 0-1 0 0,-1 0 1 0 0,1 0-1 0 0,-1 0 1 0 0,1 1-1 0 0,-1-1 1 0 0,1 0-1 0 0,-1 0 1 0 0,1 0 0 0 0,-1 1-1 0 0,1-1 1 0 0,-1 0-1 0 0,1 1 1 0 0,-1-1-1 0 0,1 0 1 0 0,-1 1-1 0 0,1-1 1 0 0,0 0-1 0 0,-1 1 1 0 0,1-1 0 0 0,0 1-1 0 0,-1-1 1 0 0,1 1-1 0 0,0-1 1 0 0,0 1-1 0 0,-1-1 1 0 0,1 1-1 0 0,0-1 1 0 0,0 1 0 0 0,0-1-1 0 0,0 1 1 0 0,0-1-1 0 0,0 1 1 0 0,0 0-2 0 0,-1 0 13 0 0,-8 14 4 0 0,8-13-17 0 0,-1 0 0 0 0,1 1 0 0 0,0-1 0 0 0,0 0 0 0 0,0 1 0 0 0,0-1 0 0 0,0 0 0 0 0,0 1-1 0 0,0-1 1 0 0,1 1 0 0 0,-1 1 0 0 0,1 3 0 0 0,-1 1 0 0 0,0 0 0 0 0,-1-1 0 0 0,0 0 0 0 0,0 1 0 0 0,-1-1 0 0 0,0 1 0 0 0,-1 2 0 0 0,1 0 0 0 0,1 0 0 0 0,-1 0 0 0 0,2 0 0 0 0,-1 0 0 0 0,2 1 0 0 0,-6 29 0 0 0,5-35 0 0 0,0 1 0 0 0,0-1 0 0 0,1 0 0 0 0,0 1 0 0 0,0-1 0 0 0,0 1 0 0 0,1-1 0 0 0,-1 0 0 0 0,1 1 0 0 0,0-1 0 0 0,2 3 0 0 0,-3-5 0 0 0,1 0-1 0 0,-1 0 1 0 0,0 1-1 0 0,1-1 1 0 0,-1 0 0 0 0,-1 0-1 0 0,1 0 1 0 0,0 1-1 0 0,-1-1 1 0 0,0 0-1 0 0,0 0 1 0 0,0 0 10 0 0,1 0-1 0 0,-1 1 1 0 0,0-1-1 0 0,1 0 0 0 0,0 0 1 0 0,0 1-1 0 0,0-1 1 0 0,0 0-1 0 0,1 0 1 0 0,-1 1-1 0 0,1-1-9 0 0,0 1 15 0 0,-1 0 1 0 0,0-1-1 0 0,1 1 1 0 0,-1 0-1 0 0,0 0 1 0 0,-1-1-1 0 0,0 4-15 0 0,1-4 8 0 0,-1 0-1 0 0,1 0 1 0 0,0 0-1 0 0,0 0 0 0 0,0 0 1 0 0,0 0-1 0 0,1 0 1 0 0,-1 0-1 0 0,1 0 1 0 0,-1 0-1 0 0,1 0 1 0 0,0-1-1 0 0,1 2-7 0 0,1 1-10 0 0,-2-4 5 0 0,0 0 0 0 0,-1 0 0 0 0,1 0 0 0 0,0 0 1 0 0,-1 0-1 0 0,1 0 0 0 0,-1 0 0 0 0,1 0 0 0 0,-1 0 0 0 0,0 0 1 0 0,1 0-1 0 0,-1 0 0 0 0,0 1 5 0 0,0-1 2 0 0,0-1 1 0 0,0 1-1 0 0,0 0 1 0 0,1 0-1 0 0,-1 0 1 0 0,0-1-1 0 0,0 1 1 0 0,1 0-1 0 0,-1 0 1 0 0,0 0-1 0 0,1-1 1 0 0,-1 1-1 0 0,1 0 1 0 0,-1-1-1 0 0,1 1 1 0 0,-1 0-1 0 0,1-1 1 0 0,-1 1-1 0 0,1-1 0 0 0,0 1 1 0 0,-1-1-1 0 0,1 1 1 0 0,0-1-1 0 0,-1 1 1 0 0,1-1-1 0 0,0 1-2 0 0,17 3 60 0 0,-4-4-27 0 0,0 0 1 0 0,0 0-1 0 0,0-2 1 0 0,-1 0 0 0 0,1 0-1 0 0,0-1 1 0 0,2-2-34 0 0,-11 3 12 0 0,0 0 1 0 0,0-1-1 0 0,0 1 1 0 0,-1-1 0 0 0,1 0-1 0 0,2-3-12 0 0,11-6-1 0 0,-15 10 1 0 0,-1 1 0 0 0,1-1 0 0 0,-1 0 0 0 0,1 0 0 0 0,-1 0 0 0 0,0-1 0 0 0,0 1 0 0 0,0 0 0 0 0,0-1 0 0 0,0 0 0 0 0,-1 1 0 0 0,1-1 0 0 0,-1 0 0 0 0,2-2 0 0 0,11-20 0 0 0,-9 19 0 0 0,-4 6 0 0 0,0-1 0 0 0,0 0 0 0 0,0 0 0 0 0,-1-1 0 0 0,1 1 0 0 0,0 0 0 0 0,0 0 0 0 0,-1 0 0 0 0,1-1 0 0 0,0 1 0 0 0,-1 0 0 0 0,1 0 0 0 0,-1-1 0 0 0,0 1 0 0 0,1 0 0 0 0,-1-1 0 0 0,0 1 0 0 0,0-1 0 0 0,0 0 0 0 0,-2-7 0 0 0,1 8 0 0 0,1-1 0 0 0,-1 0 0 0 0,1 1 0 0 0,0-1 0 0 0,0 0 0 0 0,-1 1 0 0 0,1-1 0 0 0,0 0 0 0 0,0 1 0 0 0,1-1 0 0 0,-1 0 0 0 0,0-1 0 0 0,4-7 0 0 0,-3 9 0 0 0,0-1 0 0 0,-1 1 0 0 0,1 0 0 0 0,-1-1 0 0 0,1 1 0 0 0,-1-1 0 0 0,0 1 0 0 0,0 0 0 0 0,1-1 0 0 0,-1 1 0 0 0,0-1 0 0 0,0 1 0 0 0,0-1 0 0 0,-1 1 0 0 0,1-1 0 0 0,0 1 0 0 0,0-1 0 0 0,-1 1 0 0 0,0-2 0 0 0,1 2 0 0 0,-1-1 0 0 0,1 1 0 0 0,-1 0 0 0 0,1-1 0 0 0,-1 1 0 0 0,1-1 0 0 0,0 1 0 0 0,0-1 0 0 0,0 0 0 0 0,0 1 0 0 0,0-1 0 0 0,0 1 0 0 0,1-1 0 0 0,-1 1 0 0 0,0-1 0 0 0,1 1 0 0 0,-1 0 0 0 0,1-1 0 0 0,-1 1 0 0 0,1-1 0 0 0,0 1 0 0 0,-1 1 0 0 0,0 0 0 0 0,0-1 0 0 0,1 1 0 0 0,-1 0 0 0 0,0 0 0 0 0,0 0 0 0 0,0-1 0 0 0,0 1 0 0 0,1 0 0 0 0,-1 0 0 0 0,0-1 0 0 0,0 1 0 0 0,0 0 0 0 0,0 0 0 0 0,0-1 0 0 0,0 1 0 0 0,0 0 0 0 0,0-1 0 0 0,0 1 0 0 0,0 0 0 0 0,0 0 0 0 0,0-1 0 0 0,0 1 0 0 0,0 0 0 0 0,0 0 0 0 0,0-1 0 0 0,0 1 0 0 0,0 0 0 0 0,0-1 0 0 0,0 1 0 0 0,0 0 0 0 0,0 0 0 0 0,-1-1 0 0 0,1 1 0 0 0,0 0 0 0 0,0 0 0 0 0,0 0 0 0 0,0-1 0 0 0,-1 1 0 0 0,1 0 0 0 0,0 0 0 0 0,0 0 0 0 0,0-1 0 0 0,-1 1 0 0 0,1 0 0 0 0,0 0 0 0 0,0 0 0 0 0,-1 0-3 0 0,1 0-1 0 0,0 0 0 0 0,-1-1 0 0 0,1 1 1 0 0,0 0-1 0 0,0 0 0 0 0,-1 0 0 0 0,1 0 1 0 0,0 0-1 0 0,0-1 0 0 0,-1 1 0 0 0,1 0 1 0 0,0 0-1 0 0,0 0 0 0 0,0-1 0 0 0,-1 1 1 0 0,1 0-1 0 0,0 0 0 0 0,0-1 0 0 0,0 1 1 0 0,0 0-1 0 0,0 0 0 0 0,-1-1 0 0 0,1 1 1 0 0,0 0-1 0 0,0-1 0 0 0,0 1 0 0 0,0 0 1 0 0,0 0-1 0 0,0-1 0 0 0,0 1 0 0 0,0 0 1 0 0,0-1 3 0 0,0 1-43 0 0,-7 2 17 0 0,5-1 23 0 0,0 0-1 0 0,0 0 0 0 0,0 0 1 0 0,0 0-1 0 0,0 0 0 0 0,0 1 1 0 0,0-1-1 0 0,1 1 0 0 0,-1-1 1 0 0,1 1-1 0 0,-1 0 0 0 0,1-1 1 0 0,-1 2 3 0 0,-17 26-17 0 0,19-28 17 0 0,-7 18 0 0 0,7-16 0 0 0,-1-1 0 0 0,1 1 0 0 0,-1-1 0 0 0,0 1 0 0 0,0-1 0 0 0,0 0 0 0 0,0 1 0 0 0,-1-1 0 0 0,-1 3 0 0 0,2-3 0 0 0,0-1 0 0 0,0 0 0 0 0,0 0 0 0 0,0 0 0 0 0,0 1 0 0 0,0-1 0 0 0,1 1 0 0 0,-1-1 0 0 0,0 0 0 0 0,1 1 0 0 0,-1-1 0 0 0,1 1 0 0 0,0-1 0 0 0,-1 1 0 0 0,1 0 0 0 0,0-1 0 0 0,0 1 0 0 0,0-1 0 0 0,0 1 0 0 0,0-1 0 0 0,1 1 0 0 0,-1-1 0 0 0,0 1 0 0 0,1-1 0 0 0,-1 1 0 0 0,1 1 0 0 0,0 0 2 0 0,0 0-1 0 0,-1 0 1 0 0,1 0 0 0 0,-1 0-1 0 0,1 0 1 0 0,-1 1 0 0 0,0-1-1 0 0,-1 0 1 0 0,1 0-1 0 0,-1 1-1 0 0,1-1 3 0 0,-1 0 0 0 0,1-1-1 0 0,0 1 1 0 0,0 0 0 0 0,0-1-1 0 0,0 1 1 0 0,0-1 0 0 0,1 1-1 0 0,-1 0 1 0 0,1-1 0 0 0,0 1-1 0 0,-1-1 1 0 0,1 1 0 0 0,2 1-3 0 0,-1 0 7 0 0,1 0 0 0 0,-1 0 0 0 0,0 0 0 0 0,0 0 0 0 0,0 0 0 0 0,-1 0 0 0 0,1 0 0 0 0,-1 1 1 0 0,0 0-8 0 0,0-4 3 0 0,-1 0 1 0 0,1 0 0 0 0,-1 0-1 0 0,1 1 1 0 0,-1-1 0 0 0,1 0-1 0 0,0 0 1 0 0,0 0 0 0 0,0 0-1 0 0,-1-1 1 0 0,1 1 0 0 0,0 0-1 0 0,0 0 1 0 0,0 0 0 0 0,0-1-1 0 0,0 1 1 0 0,1 0 0 0 0,-1-1-1 0 0,0 1 1 0 0,1-1-4 0 0,-1 1 7 0 0,0-1-1 0 0,0 0 1 0 0,0 1-1 0 0,0-1 1 0 0,0 1-1 0 0,-1-1 1 0 0,1 1 0 0 0,0-1-1 0 0,0 1 1 0 0,0-1-1 0 0,-1 1 1 0 0,1 0-1 0 0,0-1 1 0 0,-1 1 0 0 0,1 0-1 0 0,0 0 1 0 0,-1 0-1 0 0,1-1 1 0 0,-1 1-1 0 0,0 0 1 0 0,1 0-1 0 0,-1 0 1 0 0,0 0 0 0 0,1 0-1 0 0,-1 0 1 0 0,0 0-1 0 0,0 0-6 0 0,1-1 4 0 0,-1 0 0 0 0,0 1-1 0 0,1-1 1 0 0,-1 0 0 0 0,0 1-1 0 0,1-1 1 0 0,-1 0 0 0 0,1 0 0 0 0,-1 1-1 0 0,1-1 1 0 0,-1 0 0 0 0,1 0-1 0 0,-1 0 1 0 0,1 0 0 0 0,-1 0 0 0 0,1 0-1 0 0,-1 0 1 0 0,1 0-4 0 0,0 1 5 0 0,6 0 18 0 0,0 0 0 0 0,0 0-1 0 0,1-1 1 0 0,-1 0 0 0 0,0 0-1 0 0,0 0 1 0 0,0-1 0 0 0,1 0-1 0 0,-1-1 1 0 0,0 1 0 0 0,0-1-1 0 0,-1-1 1 0 0,1 1 0 0 0,0-1-1 0 0,-1-1 1 0 0,1 1-23 0 0,55-29 91 0 0,-44 24-138 0 0,0-1-1 0 0,-1-1 1 0 0,0 0-1 0 0,12-11 48 0 0,-22 14-19 0 0,0-1 0 0 0,-1 1 1 0 0,0-1-1 0 0,-1-1 0 0 0,0 1 0 0 0,0-1 0 0 0,1-3 19 0 0,9-16-365 0 0,-11 22 255 0 0,-1 0 0 0 0,-1 0 1 0 0,1-1-1 0 0,-1 1 0 0 0,0-1 0 0 0,-1 1 1 0 0,1-1-1 0 0,-1-5 110 0 0,1 0-153 0 0,-1 10 148 0 0,-1 1-1 0 0,0 0 0 0 0,0-1 1 0 0,0 1-1 0 0,0-1 1 0 0,0 1-1 0 0,0-1 0 0 0,0 1 1 0 0,0 0-1 0 0,-1-1 0 0 0,1 1 1 0 0,0-1-1 0 0,-1 1 0 0 0,0 0 1 0 0,1-1-1 0 0,-1 1 1 0 0,0 0-1 0 0,1 0 0 0 0,-1 0 1 0 0,0-1-1 0 0,0 1 0 0 0,0 0 1 0 0,0 0-1 0 0,0 0 1 0 0,0 0-1 0 0,0 0 0 0 0,-1 0 6 0 0,-4 0 12 0 0,1 19 306 0 0,5-17-308 0 0,-2 2 19 0 0,1-1 0 0 0,0 1 0 0 0,0-1 0 0 0,0 1 0 0 0,0 0 0 0 0,1-1-1 0 0,-1 1 1 0 0,1 0 0 0 0,-1 2-29 0 0,-8 40 0 0 0,9-41 0 0 0,0 1 0 0 0,0 0 0 0 0,0 0 0 0 0,1-1 0 0 0,0 1 0 0 0,0 0 0 0 0,0-1 0 0 0,0 1 0 0 0,1 0 0 0 0,0-1 0 0 0,0 0 0 0 0,0 1 0 0 0,1 0 0 0 0,0-1-2 0 0,-1 0-16 0 0,1 0-1 0 0,0 0 0 0 0,0 0 0 0 0,0-1 1 0 0,0 1-1 0 0,1-1 0 0 0,-1 0 0 0 0,1 1 1 0 0,0-2-1 0 0,1 2 19 0 0,3 0 30 0 0,0 1 0 0 0,1-2 0 0 0,0 1 0 0 0,-1-1 0 0 0,1 0 0 0 0,2 0-30 0 0,18 5 29 0 0,-18-4 36 0 0,0 0 0 0 0,0 1-1 0 0,10 5-64 0 0,-19-8 34 0 0,1-1 0 0 0,0 1 0 0 0,-1 0 0 0 0,1-1 0 0 0,-1 1 0 0 0,0 1 0 0 0,1-1 0 0 0,-1 0 0 0 0,0 0 0 0 0,-1 1 0 0 0,1-1 0 0 0,0 1 0 0 0,-1 0 0 0 0,1-1 0 0 0,-1 1 0 0 0,0 0 0 0 0,1 2-34 0 0,-2-3 34 0 0,0-1 0 0 0,0 1 0 0 0,0-1 0 0 0,0 1 0 0 0,0-1 0 0 0,0 1 0 0 0,-1-1 0 0 0,1 0 0 0 0,0 1 0 0 0,-1-1 0 0 0,1 1 0 0 0,-1-1 0 0 0,0 0 0 0 0,1 1 0 0 0,-1-1 0 0 0,0 0 0 0 0,0 0 0 0 0,0 0 0 0 0,0 0 0 0 0,0 0 0 0 0,0 1 0 0 0,0-2 0 0 0,0 1 0 0 0,0 0 0 0 0,0 0 0 0 0,-1 0 0 0 0,1 0 0 0 0,0-1 0 0 0,-1 1 0 0 0,0 0-34 0 0,-5 2 53 0 0,-1 0 0 0 0,1-1 0 0 0,-1 0 0 0 0,-7 2-53 0 0,7-3 41 0 0,0 0 1 0 0,-1 0-1 0 0,1-1 0 0 0,0 0 1 0 0,0 0-1 0 0,-1-1 0 0 0,1 0 0 0 0,-3-1-41 0 0,6 1-85 0 0,0 0-1 0 0,-1-1 0 0 0,1 0 1 0 0,0 0-1 0 0,0 0 0 0 0,0-1 0 0 0,0 1 1 0 0,1-1-1 0 0,-1-1 0 0 0,1 1 1 0 0,-1-1-1 0 0,1 1 0 0 0,0-1 86 0 0,-11-10-1878 0 0,9 6 196 0 0</inkml:trace>
  <inkml:trace contextRef="#ctx0" brushRef="#br1" timeOffset="-71958.745">11158 244 1840 0 0,'0'0'209'0'0,"0"0"207"0"0,0 0 90 0 0,0 0 19 0 0,0 0 11 0 0,0 0 32 0 0,0 0 9 0 0,0 0 6 0 0,0 0-25 0 0,0 0-106 0 0,0 0-48 0 0,-6 0 338 0 0,-26 0-505 0 0,-42 0 284 0 0,-26 5-521 0 0,25-5 335 0 0,36 4-110 0 0,9 0-62 0 0,-22-1-163 0 0,39-2 61 0 0,1 0 0 0 0,0 1 0 0 0,-2 0-61 0 0,-21 4 212 0 0,-5 0-1 0 0,-15 1 42 0 0,26-4-205 0 0,1 1 0 0 0,-25 7-48 0 0,-12 2 16 0 0,13-1-16 0 0,32-7 0 0 0,1-1 0 0 0,-2 0 0 0 0,0 0 54 0 0,-1 1 0 0 0,1 2 0 0 0,0 0 0 0 0,-12 6-54 0 0,23-8 66 0 0,0 0-1 0 0,1 0 1 0 0,-2 2-66 0 0,-25 14 187 0 0,27-16-148 0 0,0 1-1 0 0,1 0 1 0 0,-1 0 0 0 0,1 1 0 0 0,1 0 0 0 0,-1 1 0 0 0,-4 6-39 0 0,-11 20 154 0 0,19-28-141 0 0,0 0-1 0 0,0 0 0 0 0,1 0 1 0 0,0 1-1 0 0,1-1 0 0 0,-1 1 1 0 0,1-1-1 0 0,-1 4-12 0 0,-1 5 35 0 0,1-8-40 0 0,1 0 27 0 0,-1-1 1 0 0,1 1-1 0 0,0 0 0 0 0,1 0 1 0 0,0 0-1 0 0,0 0 0 0 0,0 0 0 0 0,1 1 1 0 0,0 2-23 0 0,7 38 420 0 0,-5-36-355 0 0,0-5-9 0 0,0 0 0 0 0,0-1-1 0 0,0 1 1 0 0,1-1 0 0 0,0 1-56 0 0,4 5 111 0 0,0-1-1 0 0,1 0 1 0 0,1 0 0 0 0,-1-1 0 0 0,2 0 0 0 0,0 0 0 0 0,0-1 0 0 0,0-1 0 0 0,9 6-111 0 0,-2-3 104 0 0,1 0-1 0 0,0-2 1 0 0,0 0 0 0 0,1-1 0 0 0,0 0 0 0 0,4-1-104 0 0,34 13 106 0 0,-39-13-50 0 0,1-1-1 0 0,0 0 1 0 0,0-1-1 0 0,0-1 1 0 0,15 1-56 0 0,-7-3 36 0 0,-6-1 41 0 0,0 0 0 0 0,-1-1 0 0 0,16-2-77 0 0,53-6 230 0 0,-34 4 428 0 0,25-6-658 0 0,-34 2 190 0 0,-13 3-165 0 0,-1-1 0 0 0,4-3-25 0 0,111-41 136 0 0,-70 23-22 0 0,-41 14 80 0 0,-1-2 0 0 0,0-1 1 0 0,-1-2-1 0 0,-1-1 0 0 0,12-10-194 0 0,-35 21 80 0 0,1-1 0 0 0,-2 0-1 0 0,1 0 1 0 0,-1-1 0 0 0,0 0 0 0 0,-1-1 0 0 0,-1 0 0 0 0,1 0-1 0 0,2-7-79 0 0,-5 10 22 0 0,-4 7-14 0 0,0-1 0 0 0,0 1 0 0 0,0-1 0 0 0,0 1-1 0 0,0-1 1 0 0,-1 1 0 0 0,1-1 0 0 0,0 0 0 0 0,-1 1 0 0 0,1-1-1 0 0,-1 0 1 0 0,1 1 0 0 0,-1-1 0 0 0,0 0 0 0 0,0 0 0 0 0,0 1 0 0 0,0-1-1 0 0,0 0 1 0 0,0 0 0 0 0,0 1 0 0 0,-1-1 0 0 0,1 0 0 0 0,-1 0-1 0 0,1 1 1 0 0,-1-1 0 0 0,0 1 0 0 0,1-1 0 0 0,-2 0-8 0 0,1-1 10 0 0,1 1 1 0 0,-1-1-1 0 0,0 1 0 0 0,1-1 1 0 0,0 0-1 0 0,-1 1 1 0 0,1-1-1 0 0,0-1-10 0 0,0 1 7 0 0,0 1 0 0 0,0-1 0 0 0,0 0 0 0 0,-1 0 0 0 0,1 1 0 0 0,-1-1 0 0 0,0 0 0 0 0,1 1 0 0 0,-2-2-7 0 0,-11-34 0 0 0,10 30 3 0 0,1 0-1 0 0,-1 0 1 0 0,0 0 0 0 0,-4-5-3 0 0,1 3 7 0 0,-1 0 1 0 0,-1 0-1 0 0,1 1 1 0 0,-2 0-1 0 0,1 1 0 0 0,-1-1 1 0 0,-1 2-1 0 0,-8-7-7 0 0,-4 0-5 0 0,0 1-1 0 0,-1 1 1 0 0,-16-6 5 0 0,-1 4-40 0 0,0 1 0 0 0,-41-7 40 0 0,-11 4-102 0 0,18 4 198 0 0,49 8 85 0 0,0 0-1 0 0,-1 2 0 0 0,1 2 0 0 0,-5 0-180 0 0,-101 10 173 0 0,84-5-1264 0 0,-3 2 1082 0 0,0 2-1 0 0,-3 3 10 0 0,33-8 42 0 0,-136 36 343 0 0,127-31-1345 0 0,0-1-5202 0 0</inkml:trace>
  <inkml:trace contextRef="#ctx0" brushRef="#br1" timeOffset="-70529.281">11321 538 4144 0 0,'-47'22'1108'0'0,"33"-16"12"0"0,0 1 0 0 0,-7 4-1120 0 0,-18 9 649 0 0,-11 4 16 0 0,-12 9-665 0 0,-8 4 162 0 0,-121 65 39 0 0,50-26-226 0 0,97-49-183 0 0,25-15 80 0 0</inkml:trace>
  <inkml:trace contextRef="#ctx0" brushRef="#br1" timeOffset="-70235.734">11186 516 4144 0 0,'-7'0'428'0'0,"-3"0"-30"0"0,1 1 0 0 0,0 1-1 0 0,-1-1 1 0 0,1 2 0 0 0,0-1 0 0 0,-2 2-398 0 0,-56 22 3487 0 0,37-13-3157 0 0,-30 11-332 0 0,-71 30-156 0 0,34-13 158 0 0,-18 9 0 0 0,-9 11-478 0 0,105-53-1996 0 0,3-2-830 0 0</inkml:trace>
  <inkml:trace contextRef="#ctx0" brushRef="#br1" timeOffset="-69985.706">10999 463 2760 0 0,'-9'2'248'0'0,"2"-2"-248"0"0,-5 0 0 0 0,-4 4 0 0 0,-2 2 1952 0 0,-8 2 336 0 0,-8 0 72 0 0,0 0 8 0 0,0 6-1904 0 0,-6-1-384 0 0,-8 1-80 0 0,2 6 0 0 0,-7-3-232 0 0,0 2-40 0 0,0 0-8 0 0,0 1-2888 0 0,0-1-576 0 0</inkml:trace>
  <inkml:trace contextRef="#ctx0" brushRef="#br1" timeOffset="-69481.515">10706 913 10336 0 0,'7'-4'505'0'0,"10"-3"22"0"0,-12 6-377 0 0,-1 1 1 0 0,0-1-1 0 0,0 1 1 0 0,0 0 0 0 0,0 0-1 0 0,1 1 1 0 0,-1-1-1 0 0,0 1 1 0 0,0 0-1 0 0,0 0 1 0 0,0 0 0 0 0,0 0-1 0 0,0 1 1 0 0,0 0-151 0 0,17 5 1332 0 0,-20-7-1285 0 0,-1 0 0 0 0,1 1 0 0 0,-1-1 0 0 0,1 0 1 0 0,-1 1-1 0 0,1-1 0 0 0,-1 1 0 0 0,1-1 0 0 0,-1 1 1 0 0,0-1-1 0 0,1 1 0 0 0,-1-1 0 0 0,0 1 1 0 0,1-1-1 0 0,-1 1 0 0 0,0-1 0 0 0,0 1 0 0 0,1 0-47 0 0,0 1 143 0 0,4 4 32 0 0,0 0 1 0 0,-1 0 0 0 0,1 0 0 0 0,-1 0 0 0 0,0 1 0 0 0,-1-1 0 0 0,0 1 0 0 0,0 0-1 0 0,0 0 1 0 0,-1 0 0 0 0,0 1 0 0 0,0 3-176 0 0,-1-4 7 0 0,0 0 0 0 0,1 0 0 0 0,-1-1 0 0 0,1 1 0 0 0,2 3-7 0 0,7 25 97 0 0,-10-34-22 0 0,1 0-1 0 0,1 0-74 0 0,0 1-1 0 0,0-2 0 0 0,0 1 1 0 0,0 0-1 0 0,0-1 0 0 0,1 1 1 0 0,-1-1-1 0 0,0 0 0 0 0,0 0 0 0 0,0 0 1 0 0,1 0-1 0 0,-1-1 0 0 0,1 0 1 0 0,7-1 75 0 0,1-2-1 0 0,-1 1 1 0 0,1-2-75 0 0,-2 1 308 0 0,0 1 0 0 0,0 0 0 0 0,0 0 0 0 0,3 0-308 0 0,-8 3-67 0 0,1-1 0 0 0,0 1 0 0 0,0 0 0 0 0,-1 0 0 0 0,1 1-1 0 0,0 0 1 0 0,0 0 0 0 0,-1 0 0 0 0,1 1 0 0 0,-1 0 0 0 0,1 0 0 0 0,-1 0 0 0 0,4 2 67 0 0,-2 1-99 0 0,1 0 0 0 0,-1 0-1 0 0,-1 0 1 0 0,1 1 0 0 0,-1 0 0 0 0,0 1 0 0 0,0-1 0 0 0,3 6 99 0 0,7 10 185 0 0,-2 2 0 0 0,3 4-185 0 0,21 35 596 0 0,-17-30-189 0 0,14 19 305 0 0,-28-43-697 0 0,-5-5 11 0 0,1-1 0 0 0,-1 1 0 0 0,1-1 0 0 0,0 0 0 0 0,0 0 0 0 0,0 0 0 0 0,0-1 0 0 0,0 1 0 0 0,1-1 0 0 0,-1 0 0 0 0,2 1-26 0 0,-3-2 70 0 0,5-2 107 0 0,-5 1-164 0 0,-1 0 1 0 0,1 0-1 0 0,-1 0 0 0 0,0 0 0 0 0,1 0 1 0 0,-1 0-1 0 0,1-1 0 0 0,-1 1 0 0 0,0 0 1 0 0,1-1-1 0 0,-1 1 0 0 0,0-1 0 0 0,1 1 0 0 0,-1-1 1 0 0,1 0-14 0 0,5-3-236 0 0,-1 0 0 0 0,1 0 0 0 0,-1 0 0 0 0,0-1 0 0 0,-1 1 0 0 0,1-2 0 0 0,3-3 236 0 0,0-2-1026 0 0</inkml:trace>
  <inkml:trace contextRef="#ctx0" brushRef="#br1" timeOffset="-69185.546">11433 1211 10136 0 0,'-5'6'1049'0'0,"3"-4"-892"0"0,0 1 0 0 0,0-1 0 0 0,0 1 0 0 0,0 0-1 0 0,0-1 1 0 0,1 1 0 0 0,-1 0 0 0 0,1 0 0 0 0,-1 2-157 0 0,-2 5 491 0 0,1-4-338 0 0,1 1 0 0 0,0-1 0 0 0,0 1 0 0 0,1-1 0 0 0,-1 2-153 0 0,-5 21 16 0 0,6-27 7 0 0,1-1 0 0 0,0 1-1 0 0,-1 0 1 0 0,1-1 0 0 0,0 1 0 0 0,0 0 0 0 0,0 0-1 0 0,0-1 1 0 0,1 2-23 0 0,-2 13 178 0 0,0-10-114 0 0,0-4-24 0 0,1-1 1 0 0,-1 1 0 0 0,1 0 0 0 0,-1 0 0 0 0,1 0 0 0 0,0 0 0 0 0,0 0-1 0 0,0 0 1 0 0,0 0 0 0 0,0 0 0 0 0,0 0 0 0 0,1 0 0 0 0,-1 0 0 0 0,1 1-41 0 0,3 23 495 0 0,-4-23-434 0 0,0-1 0 0 0,0 1 0 0 0,0 0 0 0 0,1 0 0 0 0,-1-1 0 0 0,1 1-1 0 0,0 0 1 0 0,-1 0 0 0 0,1-1 0 0 0,1 1 0 0 0,0 1-61 0 0,-1-3 30 0 0,-1 0-1 0 0,1 0 1 0 0,0 0 0 0 0,-1 0 0 0 0,1 0 0 0 0,-1 0-1 0 0,0 1 1 0 0,1-1 0 0 0,-1 0 0 0 0,0 0-1 0 0,0 0 1 0 0,1 0 0 0 0,-1 0 0 0 0,0 1-1 0 0,0-1 1 0 0,0 0 0 0 0,0 0 0 0 0,-1 0 0 0 0,1 0-1 0 0,0 1 1 0 0,0-1 0 0 0,-1 0 0 0 0,1 0-1 0 0,-1 0-29 0 0,0 1 37 0 0,0 0-1 0 0,-1 0 1 0 0,1 0-1 0 0,-1 0 0 0 0,1 0 1 0 0,-1-1-1 0 0,0 1 0 0 0,0-1 1 0 0,0 1-1 0 0,1-1 0 0 0,-1 0 1 0 0,-1 1-37 0 0,-3 0 72 0 0,1 1 0 0 0,-1 0 1 0 0,0-1-1 0 0,0 0 1 0 0,0-1-1 0 0,0 1 1 0 0,0-1-1 0 0,0 0 0 0 0,-3 0-72 0 0,-48 3-3058 0 0,39-6 1893 0 0</inkml:trace>
  <inkml:trace contextRef="#ctx0" brushRef="#br1" timeOffset="-68635.028">10306 1026 5352 0 0,'0'0'241'0'0,"0"0"0"0"0,-3 5-139 0 0,-3 0-83 0 0,3-2 69 0 0,0 0 1 0 0,0-1 0 0 0,0 1 0 0 0,1 1-1 0 0,-3 1-88 0 0,3-1 219 0 0,-1-1 0 0 0,0 0 0 0 0,0 0 0 0 0,0 0 0 0 0,0 0 0 0 0,-1-1-219 0 0,-12 14 856 0 0,-20 28 1242 0 0,28-32-1567 0 0,-2 3 164 0 0,7-12-573 0 0,3-3-86 0 0,-1 0 0 0 0,1 1 0 0 0,-1-1 0 0 0,0 1 0 0 0,1-1 0 0 0,-1 1 0 0 0,1-1 0 0 0,-1 1 0 0 0,1 0 0 0 0,0-1 0 0 0,-1 1 0 0 0,1-1 0 0 0,-1 1-1 0 0,1 0 1 0 0,0 0 0 0 0,0-1 0 0 0,-1 1 0 0 0,1 0 0 0 0,0-1 0 0 0,0 1 0 0 0,0 0 0 0 0,0 0 0 0 0,0-1 0 0 0,0 2-36 0 0,0-1 89 0 0,1 12 693 0 0,1-13-839 0 0,1-1 0 0 0,-1 1 1 0 0,0-1-1 0 0,1 0 1 0 0,-1 0-1 0 0,0 0 0 0 0,0 0 1 0 0,0 0-1 0 0,0-1 1 0 0,0 1-1 0 0,0-1 0 0 0,0 1 1 0 0,1-2 56 0 0,29-29-2083 0 0,-19 18 814 0 0,3-1-2343 0 0</inkml:trace>
  <inkml:trace contextRef="#ctx0" brushRef="#br1" timeOffset="-67952.297">10465 923 9584 0 0,'0'0'216'0'0,"0"0"32"0"0,0 0 12 0 0,0 0 30 0 0,0 0 66 0 0,0 0 27 0 0,0 0 8 0 0,-6 5 210 0 0,-15 8-260 0 0,1 0 0 0 0,1 1 0 0 0,0 1 0 0 0,-8 8-341 0 0,11-8 133 0 0,-1-1 1 0 0,-5 2-134 0 0,-23 20 102 0 0,8-2 36 0 0,-4 6-138 0 0,11-8 10 0 0,-4 3 60 0 0,-7 13-70 0 0,34-40 37 0 0,0 1 0 0 0,-1-1 1 0 0,-7 5-38 0 0,11-8-16 0 0,3-4-60 0 0,17 21-128 0 0,-14-18 238 0 0,-1 0 0 0 0,1 1 0 0 0,-1-1 0 0 0,0 0 0 0 0,-1 0 0 0 0,1 1 0 0 0,-1-1 0 0 0,0 0 0 0 0,0 1 0 0 0,0-1 0 0 0,-1 0 0 0 0,1 1 0 0 0,-1-1 0 0 0,0 1-34 0 0,-2 6 248 0 0,-1 0 0 0 0,0 1 1 0 0,0-1-1 0 0,-4 6-248 0 0,-2 1 291 0 0,-1 0 1 0 0,-1-1 0 0 0,-2 3-292 0 0,9-14 135 0 0,-1 0 0 0 0,-1 0 0 0 0,1 0 0 0 0,-1-1 0 0 0,-6 4-135 0 0,39-19-194 0 0,-1-1 0 0 0,25-15 194 0 0,-11 5-897 0 0,1 2-1 0 0,1 2 898 0 0,-33 14-47 0 0,1 0-1 0 0,0 0 1 0 0,-1 2 0 0 0,1-1 0 0 0,0 1 0 0 0,0 0 0 0 0,8 0 47 0 0,-17 1 11 0 0,0 0 0 0 0,0 0-1 0 0,1 0 1 0 0,-1 0 0 0 0,0 0 0 0 0,0 0 0 0 0,0 0-1 0 0,1 0 1 0 0,-1 0 0 0 0,0 1 0 0 0,0-1-1 0 0,0 0 1 0 0,0 0 0 0 0,1 0 0 0 0,-1 0-1 0 0,0 0 1 0 0,0 0 0 0 0,0 0 0 0 0,1 0-1 0 0,-1 0 1 0 0,0 1 0 0 0,0-1 0 0 0,0 0-1 0 0,0 0 1 0 0,0 0 0 0 0,0 0 0 0 0,1 1-1 0 0,-1-1 1 0 0,0 0 0 0 0,0 0 0 0 0,0 0-1 0 0,0 0 1 0 0,0 1 0 0 0,0-1 0 0 0,0 0-1 0 0,0 0 1 0 0,0 0 0 0 0,0 1 0 0 0,0-1-1 0 0,0 0 1 0 0,0 0 0 0 0,0 0 0 0 0,0 1-1 0 0,0-1 1 0 0,0 0 0 0 0,0 0 0 0 0,0 0-1 0 0,0 1 1 0 0,0-1 0 0 0,0 0 0 0 0,0 0-1 0 0,0 0 1 0 0,0 0 0 0 0,-1 1 0 0 0,1-1-11 0 0,-7 12 641 0 0,5-10-630 0 0,-2 5 103 0 0,-1 0 0 0 0,0 0 0 0 0,-1-1 0 0 0,1 0 0 0 0,-1 0 0 0 0,-6 4-114 0 0,-42 30 352 0 0,53-40-347 0 0,-28 19 95 0 0,-2-1-1 0 0,0-1 1 0 0,0-2-1 0 0,-2-2 1 0 0,-17 5-100 0 0,44-16 37 0 0,0 0 0 0 0,0-1 0 0 0,0 0 0 0 0,0 0 0 0 0,0-1 1 0 0,0 1-1 0 0,0-2 0 0 0,0 1 0 0 0,0 0 0 0 0,-5-2-37 0 0,9 1 15 0 0,-1 1 0 0 0,1-1 0 0 0,-1 0-1 0 0,1 0 1 0 0,-1 0 0 0 0,1 0 0 0 0,0 0 0 0 0,-1-1 0 0 0,1 1-1 0 0,0-1 1 0 0,0 1 0 0 0,0-1 0 0 0,0 0 0 0 0,0 0 0 0 0,1 0 0 0 0,-1 0-1 0 0,0 0 1 0 0,1 0 0 0 0,0 0 0 0 0,-1-1 0 0 0,1 1 0 0 0,0-1 0 0 0,0 1-1 0 0,0-1 1 0 0,1 1 0 0 0,-1-1-15 0 0,0 0 3 0 0,0-1 1 0 0,1 0-1 0 0,-1 1 0 0 0,1-1 1 0 0,-1 0-1 0 0,1 1 0 0 0,1-1 0 0 0,-1 0 1 0 0,0 0-1 0 0,1 1 0 0 0,0-1 1 0 0,0 0-1 0 0,0 1 0 0 0,0-1 0 0 0,0 1-3 0 0,6-18-285 0 0,5-11-279 0 0,-3 14 229 0 0</inkml:trace>
  <inkml:trace contextRef="#ctx0" brushRef="#br2" timeOffset="-60317.652">10341 641 7976 0 0,'0'0'364'0'0,"0"0"-8"0"0,0 0-210 0 0,0 0-43 0 0,0 0 8 0 0,0 0 1 0 0,6 12 1476 0 0,-6-11-1208 0 0,-12 15 730 0 0,12-15-1088 0 0,-1-1 0 0 0,1 1 0 0 0,-1 0 0 0 0,0 0 0 0 0,1 0 0 0 0,-1-1 0 0 0,0 1-1 0 0,0 0 1 0 0,0-1 0 0 0,0 1 0 0 0,1-1 0 0 0,-1 1 0 0 0,0-1 0 0 0,0 1 0 0 0,0-1 0 0 0,0 0 0 0 0,0 1-1 0 0,0-1 1 0 0,0 0 0 0 0,0 0 0 0 0,0 0 0 0 0,0 0 0 0 0,0 0 0 0 0,-1 0 0 0 0,1 0 0 0 0,0 0 0 0 0,0 0-1 0 0,0 0 1 0 0,0 0 0 0 0,0-1 0 0 0,0 1 0 0 0,0-1 0 0 0,0 1 0 0 0,0-1-22 0 0,-10-1-81 0 0,10 2 23 0 0,-6-12 259 0 0,5 10-150 0 0,2 1-43 0 0,-1 0 1 0 0,1 0 0 0 0,-1 0-1 0 0,1 0 1 0 0,0 0 0 0 0,-1 0-1 0 0,1 0 1 0 0,0 0 0 0 0,0 0-1 0 0,0 0 1 0 0,0 0 0 0 0,0 0-1 0 0,0 0 1 0 0,0 0 0 0 0,0 0-1 0 0,0 0 1 0 0,0 0 0 0 0,0 0-1 0 0,1 0 1 0 0,-1 0-9 0 0,1-2-2 0 0,0 1-1 0 0,0-1 1 0 0,1 1-1 0 0,-1 0 1 0 0,0 0-1 0 0,1 0 1 0 0,0-1-1 0 0,1 0 3 0 0,-1 0-19 0 0,1 1 0 0 0,-1-1 0 0 0,1 1 0 0 0,0 0 0 0 0,0 0 0 0 0,0 0 0 0 0,0 0 0 0 0,0 1 0 0 0,0-1 0 0 0,1 1 0 0 0,-1-1 0 0 0,3 1 19 0 0,-1 0-11 0 0,1 0 0 0 0,-1 1 0 0 0,1 0 0 0 0,0 0 0 0 0,-1 0 0 0 0,5 1 11 0 0,-8 0 43 0 0,1 0 0 0 0,-1 0 0 0 0,1 0-1 0 0,-1 0 1 0 0,0 0 0 0 0,0 0 0 0 0,0 1 0 0 0,0-1 0 0 0,0 1 0 0 0,0 0 0 0 0,0-1 0 0 0,0 1 0 0 0,0 0 0 0 0,-1 0 0 0 0,1 0 0 0 0,-1 0-43 0 0,2 2 245 0 0,0 0 0 0 0,0 0 0 0 0,-1 1 0 0 0,0-1-1 0 0,0 0 1 0 0,0 1 0 0 0,0-1 0 0 0,0 4-245 0 0,-1-6 118 0 0,-1 1 1 0 0,0-1-1 0 0,0 1 0 0 0,0 0 1 0 0,0-1-1 0 0,0 1 1 0 0,0-1-1 0 0,-1 1 1 0 0,1-1-1 0 0,-1 1 0 0 0,0-1 1 0 0,1 1-1 0 0,-1-1 1 0 0,0 0-1 0 0,-1 1 0 0 0,0 1-118 0 0,1-3 31 0 0,0 0 1 0 0,0 0-1 0 0,0 0 0 0 0,0 0 0 0 0,0 0 0 0 0,-1 0 0 0 0,1 0 0 0 0,0 0 0 0 0,0-1 0 0 0,-1 1 0 0 0,1-1 0 0 0,0 1 0 0 0,-1-1 0 0 0,1 1 0 0 0,-1-1 0 0 0,1 0 0 0 0,0 1 0 0 0,-1-1 0 0 0,1 0 0 0 0,-1 0 0 0 0,1 0 0 0 0,-1 0 0 0 0,1 0 0 0 0,-1-1 0 0 0,1 1-31 0 0,-4-1 41 0 0,1 1 1 0 0,0-1-1 0 0,0 0 0 0 0,0 0 1 0 0,0-1-1 0 0,0 0 1 0 0,1 1-1 0 0,-2-1-41 0 0,4 1-36 0 0,0 0 0 0 0,0 0 0 0 0,0 0-1 0 0,0 0 1 0 0,1 0 0 0 0,-1 0 0 0 0,0 0 0 0 0,0-1-1 0 0,1 1 1 0 0,-1 0 0 0 0,0 0 0 0 0,1 0 0 0 0,-1-1-1 0 0,1 1 1 0 0,0 0 0 0 0,-1-1 0 0 0,1 1 0 0 0,0-2 36 0 0,0 1-96 0 0,-1 0 0 0 0,1-1-1 0 0,0 1 1 0 0,0 0 0 0 0,1 0 0 0 0,-1-1 0 0 0,0 1 0 0 0,1 0 0 0 0,-1-1 0 0 0,1 1 96 0 0,0-1-122 0 0,1 0 0 0 0,-1 0 0 0 0,1 0-1 0 0,0 0 1 0 0,0 0 0 0 0,0 0 0 0 0,0 0 0 0 0,0 1-1 0 0,0-1 1 0 0,1 1 0 0 0,0-1 0 0 0,-1 1 0 0 0,1 0 0 0 0,1 0 122 0 0,-3 1-100 0 0,-1 1 32 0 0,0 0 4 0 0,1 1 10 0 0,0-1 54 0 0,0 0-1 0 0,0 1 1 0 0,0-1 0 0 0,0 1-1 0 0,0-1 1 0 0,0 1-1 0 0,0-1 1 0 0,0 1-1 0 0,0 0 1 0 0,0-1 0 0 0,-1 1-1 0 0,1 0 1 0 0,0 0-1 0 0,0 0 1 0 0,-1-1-1 0 0,1 1 1 0 0,-1 0 0 0 0,1 0-1 0 0,0 0 1 0 0,-1 0-1 0 0,0 0 1 0 0,1 0 0 0 0,-1 0-1 0 0,0 0 1 0 0,1 1-1 0 0,-1 0 1 0 0,2 3 1 0 0,-1-1 9 0 0,0-2 30 0 0,0 1 1 0 0,0-1 0 0 0,0 0 0 0 0,-1 1 0 0 0,1-1 0 0 0,-1 1 0 0 0,1-1-1 0 0,-1 0 1 0 0,0 1 0 0 0,0-1 0 0 0,0 1 0 0 0,0-1 0 0 0,-1 1-1 0 0,1-1 1 0 0,0 0 0 0 0,-1 1 0 0 0,0-1 0 0 0,0 1-41 0 0,-3 7 180 0 0,4-9-145 0 0,0 1 0 0 0,-1 0 0 0 0,1-1 0 0 0,-1 1 0 0 0,0-1-1 0 0,0 1 1 0 0,1-1 0 0 0,-1 1 0 0 0,0-1 0 0 0,0 0 0 0 0,0 1 0 0 0,0-1 0 0 0,-1 0 0 0 0,1 0 0 0 0,0 0 0 0 0,-1 0 0 0 0,1 0 0 0 0,0 0 0 0 0,-1 0-1 0 0,0 0-34 0 0,-4 2 126 0 0,4-2-91 0 0,1 0 0 0 0,-1 0 0 0 0,0 0 0 0 0,0 0 0 0 0,0 0 0 0 0,0-1 0 0 0,1 1 0 0 0,-1-1 0 0 0,0 1 0 0 0,0-1-35 0 0,0 0 68 0 0,2 0-4 0 0,-1-2 30 0 0,1 2-93 0 0,-1 0 0 0 0,1 0 0 0 0,0 0-1 0 0,0 0 1 0 0,-1 0 0 0 0,1 0 0 0 0,0 0 0 0 0,0 0 0 0 0,-1 0 0 0 0,1 0 0 0 0,0 0 0 0 0,0 0-1 0 0,-1 0 1 0 0,1 0 0 0 0,0 0 0 0 0,0 0 0 0 0,0 0 0 0 0,-1 0 0 0 0,1-1 0 0 0,0 1 0 0 0,0 0-1 0 0,0 0 1 0 0,-1 0 0 0 0,1 0 0 0 0,0-1 0 0 0,0 1 0 0 0,0 0 0 0 0,0 0 0 0 0,-1 0 0 0 0,1-1-1 0 0,0 1 1 0 0,0 0 0 0 0,0 0 0 0 0,0-1 0 0 0,0 1 0 0 0,0 0 0 0 0,0 0 0 0 0,0 0-1 0 0,0-1 0 0 0,-1-2-31 0 0,1-1-1 0 0,0 1 0 0 0,0-1 1 0 0,0 1-1 0 0,0 0 0 0 0,1-1 1 0 0,-1 1-1 0 0,1-1 0 0 0,0 0 32 0 0,7-11-457 0 0,-2 13 377 0 0,13-4-79 0 0,-14 5 135 0 0,0-1 0 0 0,0 1-1 0 0,0 0 1 0 0,0 0 0 0 0,0 0-1 0 0,0 0 1 0 0,1 1 0 0 0,1 0 24 0 0,17 0-18 0 0,70 0 953 0 0,-1-5-935 0 0,-33 3 1276 0 0,-32 1-2640 0 0,17-2 1364 0 0,32-1-15 0 0,-5 0 16 0 0,5-1 1384 0 0,13 2-1385 0 0,13 1-1281 0 0,66 2 1265 0 0,-90-2 16 0 0,36-1 0 0 0,-81 1 289 0 0,105-3 1470 0 0,-10 2-3740 0 0,-24 0 3796 0 0,-33 1-1641 0 0,90-4-2166 0 0,-131 2 2006 0 0,-27 6 55 0 0,-2-1-73 0 0,13 0-12 0 0,-66-9-3102 0 0,49 8 2614 0 0,-14-3-194 0 0,16 3 694 0 0,0 0 0 0 0,0 0 1 0 0,-1 0-1 0 0,1 0 0 0 0,0 0 0 0 0,-1 0 0 0 0,1 0 0 0 0,0-1 1 0 0,0 1-1 0 0,-1 0 0 0 0,1 0 0 0 0,0 0 0 0 0,0 0 1 0 0,-1-1-1 0 0,1 1 0 0 0,0 0 0 0 0,0 0 0 0 0,-1 0 0 0 0,1-1 1 0 0,0 1-1 0 0,0 0 0 0 0,0 0 0 0 0,0-1 0 0 0,0 1 0 0 0,-1 0 1 0 0,1-1-1 0 0,0 1 0 0 0,0 0 0 0 0,0 0 0 0 0,0-1 1 0 0,0 1-1 0 0,0 0 0 0 0,0-1 0 0 0,0 1 0 0 0,0 0 0 0 0,0-1 1 0 0,0 1-1 0 0,0 0 0 0 0,0-1 4 0 0,2-8-82 0 0,-2 8 82 0 0,0 1 0 0 0,0-1 0 0 0,0 0 0 0 0,0 1 0 0 0,0-1 0 0 0,0 1 0 0 0,0-1 0 0 0,0 0 0 0 0,0 1 0 0 0,0-1 0 0 0,0 1 0 0 0,1-1 0 0 0,-1 1 0 0 0,0-1 0 0 0,1 1 0 0 0,-1-1 0 0 0,0 1 0 0 0,1-1 1 0 0,-1 1-1 0 0,0-1 0 0 0,1 1 0 0 0,-1-1 0 0 0,1 1 0 0 0,2-3 0 0 0,0 1 0 0 0,0-1 0 0 0,0 1 0 0 0,0 0 0 0 0,1 0 0 0 0,-1 0 0 0 0,1 0 0 0 0,40-12 0 0 0,-40 13 13 0 0,1 0 0 0 0,-1 1 0 0 0,0 0 0 0 0,0 0 1 0 0,0 0-1 0 0,3 0-13 0 0,4 1 119 0 0,-10-1-25 0 0,4 6 207 0 0,0-3-235 0 0,-5-3-51 0 0,1 0 1 0 0,0 0-1 0 0,-1 1 1 0 0,1-1-1 0 0,-1 0 1 0 0,1 1-1 0 0,-1-1 0 0 0,1 1 1 0 0,-1-1-1 0 0,1 1 1 0 0,-1-1-1 0 0,1 1 1 0 0,-1-1-1 0 0,1 1 1 0 0,-1-1-1 0 0,0 1 1 0 0,1-1-1 0 0,-1 1 1 0 0,0 0-1 0 0,0-1 1 0 0,1 1-1 0 0,-1 0 1 0 0,0-1-1 0 0,0 1 1 0 0,0 0-1 0 0,0-1 1 0 0,0 1-1 0 0,0 0 1 0 0,0-1-1 0 0,0 1 0 0 0,0 0 1 0 0,0-1-1 0 0,0 1 1 0 0,-1 0-16 0 0,1-1 18 0 0,0 1 1 0 0,0-1-1 0 0,0 1 0 0 0,0-1 1 0 0,0 1-1 0 0,1 0 1 0 0,-1-1-1 0 0,0 1 0 0 0,0-1 1 0 0,0 1-1 0 0,0-1 1 0 0,0 1-1 0 0,1-1 0 0 0,-1 1 1 0 0,0-1-1 0 0,1 1 0 0 0,-1-1 1 0 0,0 1-1 0 0,1-1 1 0 0,-1 0-1 0 0,0 1 0 0 0,1-1 1 0 0,-1 1-1 0 0,1-1 1 0 0,-1 0-1 0 0,1 1 0 0 0,-1-1-18 0 0,1 0 24 0 0,0 1 0 0 0,-1-1-1 0 0,1 1 1 0 0,-1-1 0 0 0,1 1-1 0 0,-1-1 1 0 0,1 1 0 0 0,-1-1-1 0 0,1 1 1 0 0,-1-1 0 0 0,0 1-1 0 0,1 0 1 0 0,-1-1 0 0 0,0 1-1 0 0,1 0 1 0 0,-1-1 0 0 0,0 1-1 0 0,0 0 1 0 0,0-1 0 0 0,1 1 0 0 0,-1 0-1 0 0,0 0 1 0 0,0-1 0 0 0,0 1-1 0 0,0 0 1 0 0,-1 0-24 0 0,1 1 98 0 0,0 1 1 0 0,-1-1-1 0 0,1 0 1 0 0,0 1-1 0 0,0-1 1 0 0,0 0-1 0 0,0 0 1 0 0,1 1-1 0 0,-1-1 0 0 0,1 0 1 0 0,-1 0-1 0 0,1 1 1 0 0,0 0-99 0 0,-1-2 61 0 0,0 0-1 0 0,0 0 1 0 0,0 0 0 0 0,0 1 0 0 0,-1-1 0 0 0,1 0 0 0 0,0 0-1 0 0,-1 0 1 0 0,1 0 0 0 0,-1 0 0 0 0,1 0 0 0 0,-1-1-1 0 0,1 1 1 0 0,-1 0 0 0 0,0 0 0 0 0,1 0 0 0 0,-1 0 0 0 0,0-1-1 0 0,0 1 1 0 0,1 0 0 0 0,-1-1 0 0 0,-1 2-61 0 0,-1 0 140 0 0,1 0-1 0 0,-1 0 1 0 0,0 0 0 0 0,0-1-1 0 0,0 1 1 0 0,0 0 0 0 0,-2 0-140 0 0,-4-1 155 0 0,-1 0 1 0 0,1 0 0 0 0,-1-1 0 0 0,1 0-1 0 0,-1 0-155 0 0,-6-1 68 0 0,12 1-36 0 0,-1-1-1 0 0,1 1 1 0 0,-1-1-1 0 0,1 0 0 0 0,-1 0 1 0 0,-3-2-32 0 0,6 2-5 0 0,1 1-1 0 0,-1-1 1 0 0,1 0 0 0 0,-1 0 0 0 0,1 1 0 0 0,-1-1 0 0 0,1 0 0 0 0,-1 0 0 0 0,1 0 0 0 0,0-1-1 0 0,-1 1 1 0 0,1 0 0 0 0,0 0 0 0 0,0-1 0 0 0,0 1 0 0 0,0-1 0 0 0,-1 0 5 0 0,2 0-24 0 0,0 1-1 0 0,-1 0 1 0 0,1 0 0 0 0,0 0 0 0 0,0 0 0 0 0,0 0 0 0 0,0-1 0 0 0,0 1 0 0 0,0 0-1 0 0,0 0 1 0 0,1 0 0 0 0,-1 0 0 0 0,0 0 0 0 0,1 0 0 0 0,-1 0 0 0 0,0-1-1 0 0,1 1 1 0 0,-1 0 0 0 0,1 0 24 0 0,15-17-310 0 0,-3 6 29 0 0,-9 7 357 0 0,-1 1 0 0 0,2 0 0 0 0,-1 0 0 0 0,0 1-1 0 0,1-1 1 0 0,0 1 0 0 0,-1 0 0 0 0,6-2-76 0 0,-8 4-96 0 0,1-1 0 0 0,0 1 1 0 0,0 0-1 0 0,0 0 0 0 0,0 0 0 0 0,0 1 1 0 0,0-1-1 0 0,0 1 0 0 0,0-1 0 0 0,0 1 1 0 0,0 0-1 0 0,0 0 0 0 0,0 0 0 0 0,0 1 1 0 0,0-1-1 0 0,0 1 0 0 0,0 0 96 0 0,5 4-11 0 0,2 7 5 0 0,-7-9 45 0 0,0-1-1 0 0,0 1 0 0 0,-1 0 1 0 0,1 1-1 0 0,-1-1 1 0 0,0 0-1 0 0,0 1 0 0 0,0-1 1 0 0,0 1-1 0 0,-1 0 0 0 0,1 3-38 0 0,-1-6 17 0 0,-1 0-1 0 0,1 1 0 0 0,-1-1 0 0 0,1 0 0 0 0,-1 1 0 0 0,1-1 0 0 0,0 0 0 0 0,-1 1 0 0 0,1-1 0 0 0,0 0 0 0 0,0 0 0 0 0,1 1-16 0 0,-2-2 6 0 0,1 0 0 0 0,-1 1 0 0 0,0-1 0 0 0,1 1 0 0 0,-1-1 0 0 0,1 1 0 0 0,-1-1 0 0 0,0 1 0 0 0,1-1 0 0 0,-1 1 1 0 0,0-1-1 0 0,1 1 0 0 0,-1 0 0 0 0,0-1 0 0 0,0 1 0 0 0,0-1 0 0 0,0 1 0 0 0,0 0 0 0 0,0-1 0 0 0,1 1 0 0 0,-1 0 0 0 0,-1-1 0 0 0,1 1 0 0 0,0-1 0 0 0,0 1 0 0 0,0 0 0 0 0,0-1 0 0 0,0 1 0 0 0,0-1 0 0 0,-1 1 0 0 0,1 0 0 0 0,0-1 0 0 0,-1 1-6 0 0,-3 11 187 0 0,4-11-158 0 0,0 0 0 0 0,0 0 0 0 0,0 0 0 0 0,0-1-1 0 0,0 1 1 0 0,-1 0 0 0 0,1 0 0 0 0,0 0 0 0 0,-1-1 0 0 0,1 1-1 0 0,0 0 1 0 0,-1 0 0 0 0,1-1 0 0 0,-1 1 0 0 0,0-1-1 0 0,1 1 1 0 0,-1 0 0 0 0,1-1 0 0 0,-1 1 0 0 0,0-1-1 0 0,0 1-28 0 0,-3 2 131 0 0,-1-1-1 0 0,1 0 0 0 0,0 0 0 0 0,-1 0 0 0 0,0-1 0 0 0,1 0 0 0 0,-1 0 0 0 0,0 0 0 0 0,-2 0-130 0 0,4-1 32 0 0,0 1 1 0 0,0-1-1 0 0,0 0 0 0 0,0 0 1 0 0,0-1-1 0 0,0 1 1 0 0,-1-1-1 0 0,1 1 0 0 0,0-1 1 0 0,0 0-1 0 0,0 0 0 0 0,1-1 1 0 0,-1 1-1 0 0,0-1 0 0 0,-1 0-32 0 0,0-1 30 0 0,3 3-22 0 0,0 0 0 0 0,1-1 0 0 0,-1 1-1 0 0,0 0 1 0 0,1-1 0 0 0,-1 1 0 0 0,0-1 0 0 0,1 1 0 0 0,-1-1-1 0 0,1 1 1 0 0,-1-1 0 0 0,1 0 0 0 0,-1 1 0 0 0,1-1-1 0 0,-1 0 1 0 0,1 1 0 0 0,0-1 0 0 0,-1 0 0 0 0,1 1 0 0 0,0-1-1 0 0,-1 0 1 0 0,1 0 0 0 0,0 0 0 0 0,0 1 0 0 0,0-1-1 0 0,0 0 1 0 0,0 0 0 0 0,0 1 0 0 0,0-1 0 0 0,0 0 0 0 0,0 0-1 0 0,0 0-7 0 0,0-13 87 0 0,0 13-84 0 0,0 1 0 0 0,0-1-1 0 0,-1 0 1 0 0,1 0 0 0 0,0 1-1 0 0,0-1 1 0 0,0 0 0 0 0,0 0-1 0 0,0 1 1 0 0,1-1-1 0 0,-1 0 1 0 0,0 0 0 0 0,0 1-1 0 0,0-1 1 0 0,1 0 0 0 0,-1 0-1 0 0,0 1 1 0 0,1-1 0 0 0,-1 0-1 0 0,0 1 1 0 0,1-1 0 0 0,-1 1-1 0 0,1-1 1 0 0,-1 1 0 0 0,1-1-1 0 0,-1 1 1 0 0,1-1 0 0 0,0 0-3 0 0,0 0-12 0 0,0 0 1 0 0,0 0 0 0 0,0-1 0 0 0,0 1-1 0 0,0 0 1 0 0,0-1 0 0 0,0 1-1 0 0,-1-1 1 0 0,1 1 0 0 0,-1-1 0 0 0,1 1-1 0 0,-1-1 1 0 0,1 0 11 0 0,-1 0-13 0 0,0 0 0 0 0,1 1-1 0 0,-1-1 1 0 0,1 0 0 0 0,0 1 0 0 0,-1-1-1 0 0,1 1 1 0 0,0-1 0 0 0,0 1 0 0 0,0 0-1 0 0,0-1 1 0 0,0 1 0 0 0,0 0 0 0 0,1-1-1 0 0,0 0 14 0 0,4-2-54 0 0,-3 1 7 0 0,0 1 0 0 0,1-1 0 0 0,-1 1 0 0 0,1 0 0 0 0,0 0 0 0 0,0 0 47 0 0,5 1-53 0 0,4 3 41 0 0,-10 2 14 0 0,-3-3-3 0 0,9 8-55 0 0,-8-8 56 0 0,1 0-1 0 0,-1 0 1 0 0,0 1-1 0 0,1-1 1 0 0,-1 0 0 0 0,0 0-1 0 0,0 1 1 0 0,0-1-1 0 0,0 1 1 0 0,0-1-1 0 0,-1 1 1 0 0,1 0 0 0 0,0-1-1 0 0,-1 1 1 0 0,1 0-1 0 0,-1-1 1 0 0,1 1-1 0 0,-1 1 1 0 0,2 9 0 0 0,-2-11 0 0 0,1 0 0 0 0,-1 0 0 0 0,0 0 0 0 0,1 0 0 0 0,-1-1 0 0 0,0 1 0 0 0,0 0 0 0 0,0 0 0 0 0,0 0 0 0 0,0 0 0 0 0,0 0 0 0 0,0 0 0 0 0,0 0 0 0 0,0 0 0 0 0,-1 0 0 0 0,1 0 0 0 0,0 0 0 0 0,-1 0 0 0 0,1 0 0 0 0,-1 0 0 0 0,1 0 0 0 0,-1 0 0 0 0,1-1 0 0 0,-1 1 0 0 0,-5 11-216 0 0,-4 4-984 0 0,2-10 704 0 0</inkml:trace>
  <inkml:trace contextRef="#ctx0" brushRef="#br2" timeOffset="-58017.6">12475 887 13560 0 0,'23'-6'306'0'0,"-23"5"-280"0"0,1 1 0 0 0,-1 0 0 0 0,0 0 0 0 0,1-1 0 0 0,-1 1 0 0 0,0 0 0 0 0,1-1 0 0 0,-1 1-1 0 0,0 0 1 0 0,0-1 0 0 0,1 1 0 0 0,-1 0 0 0 0,0-1 0 0 0,0 1 0 0 0,0 0 0 0 0,1-1 0 0 0,-1 1 0 0 0,0-1 0 0 0,0 1-1 0 0,0 0 1 0 0,0-1 0 0 0,0 1 0 0 0,0-1 0 0 0,0 1 0 0 0,0-1 0 0 0,0 1 0 0 0,0 0 0 0 0,0-1 0 0 0,0 1 0 0 0,0-1-1 0 0,0 1 1 0 0,-1-1 0 0 0,1 1 0 0 0,0 0 0 0 0,0-1 0 0 0,0 1 0 0 0,-1 0-26 0 0,1-2 99 0 0,6-19 11 0 0,-2 9 157 0 0,-3 10-214 0 0,1 0 1 0 0,-1 0-1 0 0,1 1 0 0 0,-1-1 1 0 0,1 0-1 0 0,0 1 1 0 0,0 0-1 0 0,0-1 0 0 0,0 1 1 0 0,0 0-1 0 0,0 0 0 0 0,0 0 1 0 0,0 0-54 0 0,12-7 378 0 0,-5 3-221 0 0,0 1 0 0 0,0-1 0 0 0,0 1 1 0 0,1 1-1 0 0,-1 0 0 0 0,1 0 0 0 0,0 1 1 0 0,0 0-1 0 0,0 1 0 0 0,0 0 0 0 0,3 1-157 0 0,-9 0 12 0 0,0 0 1 0 0,0 0-1 0 0,0 1 1 0 0,0-1-1 0 0,0 1 0 0 0,-1 0 1 0 0,1 0-1 0 0,0 1 1 0 0,0-1-1 0 0,-1 1 0 0 0,1 0 1 0 0,-1 0-1 0 0,1 0 0 0 0,-1 0 1 0 0,0 0-1 0 0,0 1 1 0 0,0 0-1 0 0,0-1 0 0 0,1 3-12 0 0,1 2 88 0 0,1 1 0 0 0,-1 0 0 0 0,0 0 0 0 0,-1 0 0 0 0,0 1 0 0 0,-1 0 0 0 0,2 4-88 0 0,-3-8 87 0 0,0 1 11 0 0,1 1-1 0 0,-1-1 1 0 0,2 0-1 0 0,2 5-97 0 0,-5-10 3 0 0,-1-1-1 0 0,1 1 1 0 0,-1-1 0 0 0,1 1 0 0 0,-1-1-1 0 0,1 1 1 0 0,0-1 0 0 0,-1 0-1 0 0,1 1 1 0 0,0-1 0 0 0,-1 0 0 0 0,1 0-1 0 0,0 1 1 0 0,0-1 0 0 0,-1 0-1 0 0,1 0 1 0 0,0 0 0 0 0,0 0 0 0 0,0 0-1 0 0,-1 0 1 0 0,1 0 0 0 0,0 0-1 0 0,0 0 1 0 0,-1 0 0 0 0,1 0 0 0 0,0-1-1 0 0,0 1 1 0 0,-1 0 0 0 0,1 0-1 0 0,0-1-2 0 0,26-12-146 0 0,-19 9 52 0 0,32-19-732 0 0,-19 12-479 0 0,20-10 1305 0 0,-34 19-78 0 0,1-1 0 0 0,-1 1 1 0 0,0 0-1 0 0,1 0 0 0 0,-1 1 1 0 0,1 0-1 0 0,0 0 0 0 0,0 1 78 0 0,-5 0-11 0 0,1 0 1 0 0,0 1-1 0 0,-1 0 0 0 0,1 0 0 0 0,-1-1 1 0 0,1 2-1 0 0,-1-1 0 0 0,0 0 1 0 0,0 1-1 0 0,1 0 0 0 0,-1-1 0 0 0,0 1 1 0 0,0 1-1 0 0,0-1 0 0 0,-1 0 0 0 0,1 1 1 0 0,-1-1-1 0 0,1 1 0 0 0,-1 0 0 0 0,0 0 1 0 0,0 0-1 0 0,1 2 11 0 0,6 10 161 0 0,-1 0 1 0 0,-1 0-1 0 0,-1 1 1 0 0,2 8-162 0 0,4 8 495 0 0,-6-18-300 0 0,-4-7-36 0 0,1 0 0 0 0,0 0 0 0 0,0 0 0 0 0,1 0 0 0 0,0-1 0 0 0,0 0 0 0 0,0 1 0 0 0,1-1 0 0 0,0 0-159 0 0,-1-4 93 0 0,-1 1 1 0 0,1-1-1 0 0,-1 0 1 0 0,1 0 0 0 0,0-1-1 0 0,0 1 1 0 0,-1-1-1 0 0,1 0 1 0 0,0 0-1 0 0,1 0 1 0 0,-1 0 0 0 0,0-1-1 0 0,0 0 1 0 0,0 0-1 0 0,0 0 1 0 0,1 0-94 0 0,12-2 77 0 0,-1 0 0 0 0,0-1 0 0 0,8-3-77 0 0,2 0 94 0 0,70-18-470 0 0,-72 24-532 0 0,-21 0 816 0 0,0 0-1 0 0,0 1 1 0 0,0-1-1 0 0,0-1 1 0 0,0 1-1 0 0,0 0 1 0 0,0-1-1 0 0,2 0 93 0 0,-4 0-202 0 0,-1 1 22 0 0,2 0 68 0 0,-1 0 1 0 0,1 0-1 0 0,-1 0 1 0 0,1-1-1 0 0,-1 1 1 0 0,1 0-1 0 0,-1-1 1 0 0,1 1-1 0 0,-1-1 0 0 0,1 0 1 0 0,-1 0-1 0 0,0 1 1 0 0,1-1-1 0 0,-1 0 1 0 0,0 0-1 0 0,0 0 1 0 0,0 0-1 0 0,1 0 1 0 0,-1-1-1 0 0,0 1 1 0 0,-1 0-1 0 0,1 0 1 0 0,0-1-1 0 0,0 1 0 0 0,0 0 1 0 0,-1-1-1 0 0,1 1 1 0 0,-1-1-1 0 0,1-1 112 0 0,1-6-642 0 0,0 0 0 0 0,0 1 0 0 0,-1-1 0 0 0,0-1 0 0 0,-1 1 642 0 0,1-11-1095 0 0,2-7 2176 0 0,-3-23-1081 0 0,0 39 2226 0 0,0 10-1578 0 0,9 10 904 0 0,26 103 630 0 0,-23-75-1473 0 0,-2-1-1 0 0,-1 6-708 0 0,-8-37 148 0 0,0 1-1 0 0,0-1 0 0 0,-1 0 0 0 0,1 1 0 0 0,-1-1 1 0 0,-1 0-1 0 0,1 1 0 0 0,-1-1 0 0 0,0 0 0 0 0,0 1-147 0 0,0-3 60 0 0,0-1-1 0 0,0 1 0 0 0,0 0 1 0 0,0-1-1 0 0,-1 1 0 0 0,1-1 1 0 0,-1 1-1 0 0,0-1 1 0 0,0 0-1 0 0,0 0 0 0 0,0 0 1 0 0,0 0-1 0 0,0 0 0 0 0,0 0 1 0 0,-1 0-1 0 0,1-1 1 0 0,0 1-1 0 0,-1-1 0 0 0,-2 1-59 0 0,-36 11 130 0 0,17-7-578 0 0,-7 3-234 0 0</inkml:trace>
  <inkml:trace contextRef="#ctx0" brushRef="#br0" timeOffset="-21523.648">5773 13 12896 0 0,'0'0'594'0'0,"0"0"-16"0"0,0 2-373 0 0,1 28 3339 0 0,2 0-1 0 0,3 10-3543 0 0,4 42 1673 0 0,-6-42-797 0 0,-2-27-566 0 0,-1 1 0 0 0,0 0 0 0 0,-1 13-310 0 0,0 29 535 0 0,0-23-307 0 0,10 21 293 0 0,-10-54-524 0 0,0 1 0 0 0,0-1 0 0 0,0 0 1 0 0,0 1-1 0 0,0-1 0 0 0,0 0 0 0 0,0 1 0 0 0,0-1 0 0 0,0 0 0 0 0,1 0 0 0 0,-1 1 0 0 0,0-1 0 0 0,0 0 0 0 0,0 0 0 0 0,1 1 1 0 0,-1-1-1 0 0,0 0 0 0 0,0 0 0 0 0,0 0 0 0 0,1 1 0 0 0,-1-1 0 0 0,0 0 0 0 0,1 0 0 0 0,-1 0 0 0 0,0 0 0 0 0,0 1 1 0 0,1-1-1 0 0,-1 0 0 0 0,0 0 0 0 0,1 0 0 0 0,-1 0 0 0 0,0 0 0 0 0,0 0 0 0 0,1 0 0 0 0,-1 0 0 0 0,0 0 0 0 0,1 0 0 0 0,-1 0 1 0 0,0 0-1 0 0,1 0 0 0 0,-1-1 3 0 0,13-2 106 0 0,-6-1-399 0 0,1-1 0 0 0,-1 0 0 0 0,1 0 0 0 0,-1-1 0 0 0,3-3 293 0 0,9-7-718 0 0,-8 6 233 0 0,0-1 0 0 0,0 0 0 0 0,1-3 485 0 0,27-27-617 0 0,-35 38 635 0 0,-3 3 78 0 0,-1 0 54 0 0,7 30 418 0 0,-7-5 2 0 0,1-1 0 0 0,2 4-570 0 0,-2-20 24 0 0,1 0 0 0 0,-1-1 1 0 0,1 1-1 0 0,1-1 0 0 0,-1 0 0 0 0,1 1 0 0 0,0-1 1 0 0,4 6-25 0 0,-4-10 12 0 0,-1 0 1 0 0,1 1 0 0 0,0-1 0 0 0,0 0 0 0 0,0-1 0 0 0,0 1 0 0 0,0 0 0 0 0,0-1 0 0 0,1 0-1 0 0,-1 1 1 0 0,1-2 0 0 0,0 1 0 0 0,0 0 0 0 0,0-1 0 0 0,0 1 0 0 0,0-1 0 0 0,0 0 0 0 0,0-1-1 0 0,0 1 1 0 0,0-1 0 0 0,0 1 0 0 0,0-1 0 0 0,0 0 0 0 0,4-1-13 0 0,2-1 48 0 0,-2 2-24 0 0,-1-1-1 0 0,0 0 0 0 0,0 0 1 0 0,0-1-1 0 0,0 0 1 0 0,-1-1-1 0 0,1 1 1 0 0,0-1-1 0 0,-1 0 1 0 0,3-2-24 0 0,-3 0 4 0 0,0 1 0 0 0,0-1 1 0 0,0 0-1 0 0,-1-1 1 0 0,1 1-1 0 0,-1-1 0 0 0,-1 0 1 0 0,1 0-5 0 0,-3 2 1 0 0,0 0 0 0 0,0 1 0 0 0,0-1 0 0 0,0 0 0 0 0,-1 0 0 0 0,0 0 0 0 0,1 0 0 0 0,-1 0 0 0 0,-1-1 0 0 0,1 1 0 0 0,-1 0 0 0 0,1 0 0 0 0,-1 0 0 0 0,-1-1 0 0 0,1 0-1 0 0,-1 0-6 0 0,0 1 0 0 0,0-1 0 0 0,0 1-1 0 0,-1 0 1 0 0,0-1 0 0 0,0 1 0 0 0,0 0-1 0 0,0 0 1 0 0,-1 0 0 0 0,1 0 0 0 0,-1 1 0 0 0,0-1-1 0 0,0 1 1 0 0,-1 0 0 0 0,1-1 0 0 0,0 1-1 0 0,-1 1 1 0 0,-3-3 6 0 0,2 2-8 0 0,0 0 0 0 0,-1 0 0 0 0,1 0 0 0 0,-1 1 0 0 0,1 0 0 0 0,-1 0 0 0 0,0 1 0 0 0,0-1 0 0 0,0 1 0 0 0,0 1 0 0 0,0-1 0 0 0,0 1 0 0 0,0 0 0 0 0,-2 0 8 0 0,-1 1 0 0 0,6-1 0 0 0,0 0 0 0 0,-1 1 0 0 0,1-1 0 0 0,0 1 0 0 0,-1 0 0 0 0,1 0 0 0 0,0 0 0 0 0,0 0 0 0 0,0 1 0 0 0,0-1 0 0 0,0 1 0 0 0,0 0 0 0 0,0 0 0 0 0,1 0 0 0 0,-1 0 0 0 0,0 1 0 0 0,-2 4 0 0 0,5-7 0 0 0,0 0 0 0 0,-1 0 0 0 0,1 1 0 0 0,0-1 0 0 0,0 0 0 0 0,0 0 0 0 0,0 1 0 0 0,0-1 0 0 0,-1 0 0 0 0,1 1 0 0 0,0-1 0 0 0,0 0 0 0 0,0 1 0 0 0,0-1 0 0 0,0 0 0 0 0,0 0 0 0 0,0 1 0 0 0,0-1 0 0 0,0 0 0 0 0,0 1 0 0 0,0-1 0 0 0,0 0 0 0 0,0 1 0 0 0,0-1 0 0 0,1 0 0 0 0,-1 1 0 0 0,0-1 0 0 0,0 0 0 0 0,0 0 0 0 0,0 1 0 0 0,0-1 0 0 0,1 0 0 0 0,-1 0 0 0 0,0 1 0 0 0,0-1 0 0 0,1 0 0 0 0,-1 0 0 0 0,0 1 0 0 0,0-1 0 0 0,1 0 0 0 0,-1 0 0 0 0,0 0 0 0 0,0 0 0 0 0,1 0 0 0 0,-1 1 0 0 0,0-1 0 0 0,1 0 0 0 0,-1 0 0 0 0,0 0 0 0 0,1 0 0 0 0,-1 0 0 0 0,0 0 0 0 0,1 0 0 0 0,-1 0 0 0 0,0 0 0 0 0,17 2 0 0 0,1-3 0 0 0,1-1 0 0 0,-1-1 0 0 0,0-1 0 0 0,-1 0 0 0 0,13-5 0 0 0,27-6 0 0 0,-52 13-6 0 0,0 2-1 0 0,-1-1 1 0 0,1 0-1 0 0,0 1 1 0 0,0 0-1 0 0,0 0 1 0 0,0 1-1 0 0,0-1 1 0 0,-1 1-1 0 0,1 0 1 0 0,0 1-1 0 0,0-1 1 0 0,-1 1-1 0 0,1-1 0 0 0,-1 2 1 0 0,0-1-1 0 0,1 0 1 0 0,-1 1-1 0 0,0 0 1 0 0,0-1-1 0 0,-1 2 1 0 0,1-1-1 0 0,0 0 1 0 0,-1 1-1 0 0,0 0 1 0 0,0-1-1 0 0,2 5 7 0 0,-2-2 3 0 0,0-1 0 0 0,0 1 0 0 0,-1 0-1 0 0,0 0 1 0 0,0 0 0 0 0,-1 0 0 0 0,1 0 0 0 0,-1 1-1 0 0,-1-1 1 0 0,1 4-3 0 0,-1 2 7 0 0,-1 1 0 0 0,0-1 0 0 0,-1 0 0 0 0,-3 10-7 0 0,4-17 15 0 0,1-4 60 0 0,0-1 17 0 0,-1-9-23 0 0,1-7 8 0 0,4 7-138 0 0,0-1 0 0 0,0 1 0 0 0,1 0 0 0 0,0 0 0 0 0,1 1 0 0 0,0 0 0 0 0,0 0 0 0 0,6-6 61 0 0,11-15-128 0 0,-16 21 121 0 0,-1 0-1 0 0,1 0 1 0 0,0 1-1 0 0,3-2 8 0 0,-8 6 9 0 0,1 1-1 0 0,0 0 1 0 0,-1 0-1 0 0,1 0 1 0 0,0 1-1 0 0,0-1 1 0 0,0 1-1 0 0,0-1 1 0 0,0 1-1 0 0,1 0 1 0 0,-1 0 0 0 0,0 1-1 0 0,1-1 1 0 0,2 0-9 0 0,-6 1-2 0 0,1 0 1 0 0,0 0-1 0 0,0 0 1 0 0,0 0-1 0 0,0 0 1 0 0,-1 0-1 0 0,1 0 1 0 0,0 0 0 0 0,0 0-1 0 0,0 1 1 0 0,-1-1-1 0 0,1 0 1 0 0,0 0-1 0 0,0 1 1 0 0,-1-1-1 0 0,1 1 1 0 0,0-1 0 0 0,0 1-1 0 0,-1-1 1 0 0,1 1-1 0 0,-1-1 1 0 0,1 1-1 0 0,0-1 1 0 0,-1 1-1 0 0,1 0 1 0 0,-1 0 1 0 0,3 2 18 0 0,-1-1-17 0 0,1 0 0 0 0,-1 0 0 0 0,0 0-1 0 0,0 1 1 0 0,0-1 0 0 0,0 1 0 0 0,-1-1 0 0 0,1 1 0 0 0,-1 0 0 0 0,1-1 0 0 0,-1 1 0 0 0,0 1-1 0 0,11 39-2 0 0,-7-22 3 0 0,-2-6-35 0 0,-1-10-23 0 0,-1 1-1 0 0,1-1 1 0 0,-1 0-1 0 0,1 1 1 0 0,2 2 57 0 0,4 9-219 0 0,-7-13 11 0 0,0-1-1 0 0,0 1 0 0 0,1-1 1 0 0,0 1-1 0 0,-1-1 0 0 0,1 0 1 0 0,0 0-1 0 0,1 0 0 0 0,-1 0 1 0 0,2 1 208 0 0,5 2-1886 0 0</inkml:trace>
  <inkml:trace contextRef="#ctx0" brushRef="#br0" timeOffset="-21174.419">6924 280 15752 0 0,'-3'-11'1187'0'0,"1"10"-1119"0"0,1 1-1 0 0,-1-1 0 0 0,1 0 0 0 0,-1 0 0 0 0,1 0 0 0 0,-1 1 1 0 0,1-1-1 0 0,-1 1 0 0 0,0 0 0 0 0,1-1 0 0 0,-1 1 0 0 0,0 0 1 0 0,0 0-1 0 0,1 0 0 0 0,-1 0 0 0 0,0 0 0 0 0,1 0 0 0 0,-1 0 1 0 0,0 1-1 0 0,1-1 0 0 0,-1 1 0 0 0,0-1 0 0 0,1 1 0 0 0,-1 0 1 0 0,1-1-68 0 0,-2 1 159 0 0,1 0 0 0 0,0 1 0 0 0,0-1 0 0 0,-1 0 1 0 0,1 1-1 0 0,0 0 0 0 0,0-1 0 0 0,0 1 1 0 0,1 0-1 0 0,-1 0 0 0 0,0 0 0 0 0,1 0 0 0 0,-1 0 1 0 0,1 0-1 0 0,0 0 0 0 0,-1 2-159 0 0,-14 30 990 0 0,-2 3-469 0 0,16-32-506 0 0,1-1 1 0 0,-1 0-1 0 0,1 1 0 0 0,0-1 1 0 0,0 1-1 0 0,0 0 1 0 0,1-1-1 0 0,0 1 1 0 0,0-1-1 0 0,0 1 1 0 0,0 0-1 0 0,1 1-15 0 0,0 2 48 0 0,0-6-23 0 0,-1-1 0 0 0,0 1-1 0 0,0 0 1 0 0,1 0 0 0 0,-1-1-1 0 0,1 1 1 0 0,0-1 0 0 0,-1 1 0 0 0,1 0-1 0 0,1 0-24 0 0,-1-1-5 0 0,-1 0 1 0 0,1 0-1 0 0,0-1 0 0 0,0 1 0 0 0,0-1 0 0 0,1 1 1 0 0,-1-1-1 0 0,0 1 0 0 0,0-1 0 0 0,0 0 0 0 0,0 1 1 0 0,0-1-1 0 0,1 0 0 0 0,-1 0 0 0 0,0 0 0 0 0,0 0 1 0 0,0 0-1 0 0,0 0 0 0 0,1 0 5 0 0,36-5 85 0 0,-34 4-112 0 0,0 0 0 0 0,0 0 0 0 0,1 0 0 0 0,-1 1 0 0 0,0-1 0 0 0,0 1 0 0 0,1 0 0 0 0,-1 1 0 0 0,0-1 0 0 0,1 1 0 0 0,-1-1 0 0 0,0 1 0 0 0,0 1 0 0 0,0-1 0 0 0,1 1 27 0 0,-3-1-8 0 0,0 0-1 0 0,-1 0 1 0 0,1 0 0 0 0,-1 0-1 0 0,1 1 1 0 0,0-1-1 0 0,-1 0 1 0 0,0 1 0 0 0,1 0-1 0 0,-1-1 1 0 0,0 1 0 0 0,0 0-1 0 0,0-1 1 0 0,0 1 0 0 0,0 1 8 0 0,9 31-85 0 0,-9-25 64 0 0,1 3 37 0 0,-2 0 0 0 0,0 1 0 0 0,0-1 0 0 0,-2 8-16 0 0,2-10 30 0 0,-3 10 315 0 0,0-1 1 0 0,0 0 0 0 0,-2-1-1 0 0,-6 17-345 0 0,10-32 84 0 0,-1 1-1 0 0,0-1 1 0 0,0 1-1 0 0,0-1 0 0 0,0 0 1 0 0,0 0-1 0 0,-1 0 1 0 0,0 0-1 0 0,1 0 1 0 0,-1 0-1 0 0,0-1 0 0 0,-2 2-83 0 0,2-2 65 0 0,1-1-1 0 0,-1 1 0 0 0,1 0 0 0 0,-1-1 0 0 0,0 0 1 0 0,1 0-1 0 0,-1 0 0 0 0,0 0 0 0 0,0 0 0 0 0,0 0 0 0 0,0-1 1 0 0,0 1-1 0 0,0-1 0 0 0,1 0 0 0 0,-1 0 0 0 0,-1 0-64 0 0,-2-2 2 0 0,0 0 0 0 0,0 0 0 0 0,1 0 0 0 0,-1-1-1 0 0,1 1 1 0 0,0-1 0 0 0,0-1 0 0 0,0 1 0 0 0,0-1 0 0 0,0 1 0 0 0,-3-5-2 0 0,-10-7-115 0 0,15 12-8 0 0,-1 0 1 0 0,1 0 0 0 0,1 0 0 0 0,-1-1 0 0 0,0 1 0 0 0,1-1 0 0 0,-2-2 122 0 0,3 3-426 0 0,-1 0 1 0 0,1 0-1 0 0,-1 0 1 0 0,1 0-1 0 0,0 0 0 0 0,0 0 1 0 0,1 0-1 0 0,-1 0 1 0 0,1-1-1 0 0,-1 0 426 0 0,1-7-1631 0 0</inkml:trace>
  <inkml:trace contextRef="#ctx0" brushRef="#br0" timeOffset="-20916.331">7127 465 16152 0 0,'0'0'737'0'0,"0"0"-13"0"0,0 0-367 0 0,0 0 167 0 0,13 7 1479 0 0,4-5-1330 0 0,-1-1 1 0 0,0 0-1 0 0,0-1 1 0 0,1-1-1 0 0,-1 0 1 0 0,1-2-674 0 0,18 0 203 0 0,19 0-263 0 0,-1 3 0 0 0,26 3 60 0 0,-48-2-3754 0 0,-21-1 601 0 0,9 0-4457 0 0</inkml:trace>
  <inkml:trace contextRef="#ctx0" brushRef="#br0" timeOffset="-19474.088">7627 524 8320 0 0,'0'0'381'0'0,"0"0"-6"0"0,15-2-227 0 0,21-17 3173 0 0,-1-1 1 0 0,3-4-3322 0 0,-34 21 59 0 0,0 0 122 0 0,1-1 0 0 0,0-1-1 0 0,-1 1 1 0 0,0-1 0 0 0,3-3-181 0 0,7-9 305 0 0,-3 6-181 0 0,-1 1 0 0 0,-1-2 0 0 0,0 1 0 0 0,0-1 0 0 0,-1 0 0 0 0,-1-1 0 0 0,0 0 0 0 0,1-4-124 0 0,-1-1 95 0 0,-3 9 4 0 0,-1 0 0 0 0,1 0 0 0 0,0-7-99 0 0,-1-4 280 0 0,-1 0 0 0 0,0 0 0 0 0,-2 0 0 0 0,0-2-280 0 0,-1 3 152 0 0,1 17-133 0 0,0 0-1 0 0,0 1 0 0 0,0-1 0 0 0,-1 1 0 0 0,1-1 0 0 0,-1 1 1 0 0,1-1-1 0 0,-1 1 0 0 0,0 0 0 0 0,1-1 0 0 0,-2 0-18 0 0,1 1 40 0 0,0-1-1 0 0,1 1 0 0 0,-1 0 0 0 0,0-1 1 0 0,1 1-1 0 0,-1 0 0 0 0,1-1 1 0 0,0 1-1 0 0,-1-1 0 0 0,1 1 0 0 0,0-2-39 0 0,0 3 11 0 0,0 0-1 0 0,0-1 1 0 0,-1 1-1 0 0,1 0 0 0 0,0-1 1 0 0,0 1-1 0 0,0 0 0 0 0,0 0 1 0 0,-1-1-1 0 0,1 1 1 0 0,0 0-1 0 0,0 0 0 0 0,0 0 1 0 0,-1-1-1 0 0,1 1 1 0 0,0 0-1 0 0,0 0 0 0 0,-1 0 1 0 0,1 0-1 0 0,0-1 0 0 0,-1 1 1 0 0,1 0-1 0 0,0 0 1 0 0,0 0-1 0 0,-1 0 0 0 0,1 0 1 0 0,0 0-1 0 0,-1 0 0 0 0,1 0 1 0 0,0 0-1 0 0,-1 0 1 0 0,1 0-1 0 0,0 0 0 0 0,0 0 1 0 0,-1 0-1 0 0,1 0 1 0 0,0 0-1 0 0,-1 0 0 0 0,1 1 1 0 0,0-1-1 0 0,0 0 0 0 0,-1 0 1 0 0,1 0-1 0 0,0 1-10 0 0,-2-1 28 0 0,0 1 0 0 0,1-1 0 0 0,-1 1 0 0 0,1 0 0 0 0,0-1 0 0 0,-1 1 0 0 0,1 0 0 0 0,-1 0-1 0 0,1 0 1 0 0,0 0-28 0 0,-5 5 69 0 0,1 1-1 0 0,0-1 0 0 0,0 1 0 0 0,1 0 0 0 0,0 0 1 0 0,-3 7-69 0 0,-6 14 188 0 0,7-18-92 0 0,2 1 1 0 0,-1 0-1 0 0,-1 7-96 0 0,-10 27 192 0 0,11-35-178 0 0,1 0 0 0 0,1 0 0 0 0,0 1 0 0 0,0-1 0 0 0,1 1 0 0 0,0 5-14 0 0,0 7 81 0 0,0-16-53 0 0,2 0 0 0 0,-1-1 0 0 0,1 1 0 0 0,0 0 0 0 0,0-1 0 0 0,1 1 0 0 0,0 0 0 0 0,0-1 0 0 0,1 1 0 0 0,0 0 0 0 0,0-1-28 0 0,-1-3 21 0 0,0-1 0 0 0,0 1 0 0 0,0 0 0 0 0,1-1-1 0 0,-1 1 1 0 0,1-1 0 0 0,-1 0 0 0 0,1 1 0 0 0,0-1-1 0 0,0 0 1 0 0,0 0 0 0 0,0 0 0 0 0,0 0 0 0 0,0-1-1 0 0,1 1-20 0 0,0 0 23 0 0,0-1 0 0 0,0 1 0 0 0,-1-1 0 0 0,1 0 0 0 0,0 0 0 0 0,0 0 0 0 0,0 0 0 0 0,0 0 0 0 0,0-1 0 0 0,0 0 0 0 0,0 1 0 0 0,1-1 0 0 0,-1 0 0 0 0,2-1-23 0 0,1 0 16 0 0,-1 0 0 0 0,0 0 0 0 0,1 0-1 0 0,-1-1 1 0 0,0 0 0 0 0,0 0-1 0 0,0-1 1 0 0,1 0-16 0 0,8-6-179 0 0,0 0-1 0 0,-1-1 1 0 0,0-1-1 0 0,-1 0 1 0 0,2-3 179 0 0,-9 9-117 0 0,-1 0 1 0 0,-1 0-1 0 0,1-1 1 0 0,0-1 116 0 0,16-20-321 0 0,-3 6 181 0 0,-10 18 76 0 0,-5 2 28 0 0,-2 1 119 0 0,1 1-35 0 0,1 1 0 0 0,-1-1 0 0 0,0 0 0 0 0,0 0 1 0 0,0 1-1 0 0,0-1 0 0 0,0 0 0 0 0,-1 1 0 0 0,1-1 0 0 0,0 1 0 0 0,0 0 0 0 0,0 0-48 0 0,4 18 902 0 0,0-1 0 0 0,0 13-902 0 0,-3-25 24 0 0,0 1 0 0 0,1-1 0 0 0,-1 0 0 0 0,1 1 0 0 0,1 0-24 0 0,1 2 67 0 0,-5-9-37 0 0,1 0 1 0 0,-1 0 0 0 0,1 0-1 0 0,-1-1 1 0 0,1 1-1 0 0,-1 0 1 0 0,1 0-1 0 0,0-1 1 0 0,-1 1-1 0 0,1-1 1 0 0,0 1-1 0 0,-1-1 1 0 0,1 1-1 0 0,0-1 1 0 0,0 1-1 0 0,-1-1 1 0 0,1 1-1 0 0,0-1 1 0 0,0 0-1 0 0,0 0 1 0 0,0 1-1 0 0,0-1 1 0 0,0 0-1 0 0,-1 0 1 0 0,1 0-1 0 0,0 0 1 0 0,0 0 0 0 0,0 0-1 0 0,0 0 1 0 0,0 0-1 0 0,0 0-30 0 0,14-6-996 0 0,-4-2-5494 0 0,-4-1-1096 0 0</inkml:trace>
  <inkml:trace contextRef="#ctx0" brushRef="#br0" timeOffset="-19159.612">8088 139 11056 0 0,'0'0'505'0'0,"0"0"-9"0"0,0-1-317 0 0,0-3 41 0 0,0 3 816 0 0,0 1 352 0 0,0 0 69 0 0,0 0-189 0 0,13 10-810 0 0,-3 0-573 0 0,1 0-4772 0 0,-5-4-734 0 0</inkml:trace>
  <inkml:trace contextRef="#ctx0" brushRef="#br0" timeOffset="-17703.439">8391 88 8952 0 0,'9'-4'808'0'0,"-9"4"-531"0"0,0 0 430 0 0,0 0 217 0 0,0 1 41 0 0,-1 10-143 0 0,0 0-1 0 0,-1 0 1 0 0,-1 0 0 0 0,1-1-1 0 0,-4 8-821 0 0,-1 2 754 0 0,-13 33 867 0 0,-1-3-490 0 0,-5 20-18 0 0,14-38-120 0 0,-8 29-993 0 0,11-29 170 0 0,3-12-46 0 0,1-1 0 0 0,1 1 0 0 0,0 0 0 0 0,2 0 0 0 0,0 8-124 0 0,2 46 432 0 0,-1-56-307 0 0,0-16-111 0 0,1-1-1 0 0,0 1 0 0 0,-1-1 0 0 0,1 1 0 0 0,0 0 1 0 0,0-1-1 0 0,0 1 0 0 0,0-1 0 0 0,1 1 1 0 0,-1 0-1 0 0,0-1 0 0 0,1 1 0 0 0,-1-1 0 0 0,1 1 1 0 0,-1-1-1 0 0,1 1 0 0 0,-1-1 0 0 0,1 0 0 0 0,0 1 1 0 0,0-1-1 0 0,1 1-13 0 0,-1 0 36 0 0,1-1 1 0 0,-1 0-1 0 0,1 0 0 0 0,-1 0 0 0 0,1-1 1 0 0,-1 1-1 0 0,1 0 0 0 0,0-1 1 0 0,-1 1-1 0 0,1 0 0 0 0,0-1 0 0 0,0 0 1 0 0,-1 0-1 0 0,1 1 0 0 0,0-1 1 0 0,0 0-1 0 0,0 0 0 0 0,0-1-36 0 0,2 1 44 0 0,-1-1-1 0 0,0 0 1 0 0,0 0-1 0 0,0 0 1 0 0,0 0-1 0 0,0-1 0 0 0,-1 1 1 0 0,1-1-1 0 0,0 1 1 0 0,0-2-44 0 0,5-3 78 0 0,-1 0-1 0 0,0-1 1 0 0,-1 0 0 0 0,0 0 0 0 0,0-1 0 0 0,4-6-78 0 0,-3 3 37 0 0,-2-1 1 0 0,1 0 0 0 0,-1 0 0 0 0,-1 0 0 0 0,0-1-38 0 0,0 1 24 0 0,-3 7-13 0 0,0 0 1 0 0,0 0-1 0 0,0 0 0 0 0,-1 0 0 0 0,0-4-11 0 0,3-18-17 0 0,-2 19-15 0 0,0 0 1 0 0,-1 1-1 0 0,0-1 1 0 0,0-6 31 0 0,0-22-92 0 0,0 33 75 0 0,0-1-1 0 0,0 1 1 0 0,0-1-1 0 0,-1 1 0 0 0,1 0 1 0 0,-1-1-1 0 0,-1-1 18 0 0,-2-15-53 0 0,4 17 47 0 0,-1 0 0 0 0,0 1-1 0 0,0-1 1 0 0,0 0-1 0 0,0 1 1 0 0,0-1 0 0 0,0 1-1 0 0,-1-1 1 0 0,1 1 0 0 0,-1 0-1 0 0,0 0 1 0 0,0 0 0 0 0,0 0-1 0 0,0 0 1 0 0,0 0 0 0 0,0 0-1 0 0,-1 0 7 0 0,-2-2-19 0 0,0 0 1 0 0,-1 1-1 0 0,0 0 0 0 0,1 0 0 0 0,-1 0 0 0 0,0 1 0 0 0,-1 0 19 0 0,-37-7-88 0 0,26 9-56 0 0,28 18 72 0 0,-7-15 68 0 0,0 0 0 0 0,1-1 0 0 0,-1 1 0 0 0,1-1 0 0 0,0 0 0 0 0,-1 0 0 0 0,1-1 0 0 0,0 1 0 0 0,0-1-1 0 0,0 0 1 0 0,1 0 0 0 0,0 0 4 0 0,20 6-15 0 0,-19-4 23 0 0,1-2 0 0 0,-1 1 0 0 0,1-1 0 0 0,0 0-1 0 0,-1 0 1 0 0,1-1 0 0 0,5 0-8 0 0,49-4 70 0 0,-50 2-67 0 0,-1 1-38 0 0,0 0 0 0 0,0-2 0 0 0,0 1-1 0 0,0-1 1 0 0,-1 0 0 0 0,1-1 0 0 0,-1 0 0 0 0,0-1-1 0 0,0 0 1 0 0,0 0 0 0 0,-1 0 0 0 0,0-2 0 0 0,0 1-1 0 0,-1-1 1 0 0,1 0 0 0 0,-1 0 0 0 0,-1-1 0 0 0,0 0-1 0 0,0 0 1 0 0,4-6 35 0 0,-5 3-109 0 0,0 1 0 0 0,-1-1 1 0 0,1 0-1 0 0,-2 0 0 0 0,0-1 0 0 0,0 1 0 0 0,-1-1 0 0 0,-1 0 0 0 0,0-3 109 0 0,-5-38-154 0 0,-6 66 220 0 0,5-3 23 0 0,0 0 0 0 0,1 0 0 0 0,1 0 0 0 0,-1 4-89 0 0,-15 29 608 0 0,6-14-200 0 0,11-25-357 0 0,0 0-1 0 0,1 1 0 0 0,0 0 1 0 0,-1-1-1 0 0,1 2-50 0 0,-6 18 98 0 0,-11 35 59 0 0,13-43-84 0 0,2-1 1 0 0,0 1 0 0 0,0 1-1 0 0,2-1 1 0 0,0 0-1 0 0,1 6-73 0 0,-1-15 37 0 0,0-5-19 0 0,0 0 0 0 0,1 0 1 0 0,0 0-1 0 0,-1 0 0 0 0,1 0 1 0 0,0 0-1 0 0,0 0 0 0 0,0 0 1 0 0,0 0-1 0 0,0 1-18 0 0,0-2 11 0 0,0 0 0 0 0,1 0 0 0 0,-1 0 0 0 0,0 0 0 0 0,0 0 0 0 0,1 1 0 0 0,-1-1 0 0 0,0 0 0 0 0,1 0 0 0 0,-1 0 0 0 0,1 0 0 0 0,-1 0 0 0 0,1-1 0 0 0,0 1 0 0 0,-1 0 0 0 0,1 0 0 0 0,0 0 0 0 0,0 0 0 0 0,0-1 0 0 0,-1 1 0 0 0,1 0 0 0 0,0-1 0 0 0,0 1 0 0 0,0-1 0 0 0,0 1 0 0 0,0-1 0 0 0,0 1 0 0 0,0-1 0 0 0,0 0 0 0 0,1 1-1 0 0,-1-1 1 0 0,0 0 0 0 0,0 0 0 0 0,0 0 0 0 0,0 0 0 0 0,0 0 0 0 0,0 0 0 0 0,0 0 0 0 0,1 0 0 0 0,-1 0 0 0 0,0-1 0 0 0,0 1 0 0 0,0 0-11 0 0,0 0 2 0 0,0-1 0 0 0,1 1 0 0 0,-1 0 0 0 0,1 0 0 0 0,0 0 1 0 0,-1-1-1 0 0,1 1 0 0 0,-1-1 0 0 0,1 1 1 0 0,-1-1-1 0 0,1 0 0 0 0,-1 0 0 0 0,0 1 0 0 0,1-1 1 0 0,-1 0-1 0 0,0 0 0 0 0,0 0 0 0 0,1 0 1 0 0,-1-1-1 0 0,0 1 0 0 0,0 0 0 0 0,0-1-2 0 0,9-15-3252 0 0,-4 11 1360 0 0</inkml:trace>
  <inkml:trace contextRef="#ctx0" brushRef="#br0" timeOffset="-17121.131">8618 311 6448 0 0,'0'0'297'0'0,"0"0"-9"0"0,0 6 619 0 0,1-3 3902 0 0,1-2-4469 0 0,-1 0-1 0 0,1 0 1 0 0,-1 0-1 0 0,1 0 1 0 0,-1 0-1 0 0,1 0 1 0 0,0 0 0 0 0,0-1-1 0 0,-1 1 1 0 0,1-1-1 0 0,0 1 1 0 0,0-1-1 0 0,0 0 1 0 0,-1 0 0 0 0,3 1-340 0 0,2-2 273 0 0,-1 0 1 0 0,1 1 0 0 0,0-2 0 0 0,-1 1-1 0 0,1-1-273 0 0,3 0 48 0 0,0-1 0 0 0,-1 0-1 0 0,1 0 1 0 0,-1 0 0 0 0,0-1-1 0 0,0-1 1 0 0,0 0 0 0 0,-1 0-1 0 0,1 0 1 0 0,-1-1 0 0 0,0 0-1 0 0,-1 0 1 0 0,1 0-1 0 0,-1-1 1 0 0,-1 0 0 0 0,1-1-1 0 0,-1 1 1 0 0,-1-1 0 0 0,1 0-48 0 0,-2 2 37 0 0,-1 1 0 0 0,1-1 1 0 0,-1 0-1 0 0,0 0 0 0 0,-1 0 1 0 0,1 0-1 0 0,-1 0 0 0 0,0 0 1 0 0,-1 0-1 0 0,1-6-37 0 0,-1 11 21 0 0,-1-1-1 0 0,1 0 1 0 0,0 0 0 0 0,-1 0-1 0 0,1 0 1 0 0,-1 0 0 0 0,1 0 0 0 0,-1 0-1 0 0,0 0 1 0 0,0 1 0 0 0,0-1-1 0 0,0 0 1 0 0,0 1 0 0 0,0-1-1 0 0,0 1 1 0 0,0-1 0 0 0,-1 1-1 0 0,1-1 1 0 0,-1 1 0 0 0,1 0-1 0 0,-1 0 1 0 0,1 0 0 0 0,-1 0-1 0 0,0 0 1 0 0,0 0 0 0 0,1 0 0 0 0,-1 0-1 0 0,0 1 1 0 0,0-1 0 0 0,0 1-1 0 0,0-1 1 0 0,0 1 0 0 0,0 0-1 0 0,0 0 1 0 0,0 0 0 0 0,0 0-1 0 0,-1 0-20 0 0,-2 0 51 0 0,-1 1 0 0 0,1-1 0 0 0,-1 1 1 0 0,1 1-1 0 0,0-1 0 0 0,-1 1 0 0 0,1-1 0 0 0,0 2 0 0 0,0-1 0 0 0,0 0 0 0 0,0 1 0 0 0,1 0 0 0 0,-1 0 0 0 0,1 0 0 0 0,0 1 0 0 0,0 0 0 0 0,0 0 0 0 0,0 0 0 0 0,0 0 0 0 0,1 0 0 0 0,0 1-51 0 0,-16 18 234 0 0,13-17-160 0 0,1 1 0 0 0,0 0 0 0 0,-3 6-74 0 0,-11 17 195 0 0,12-19-97 0 0,0 1 1 0 0,1-1 0 0 0,1 1 0 0 0,-4 11-99 0 0,-6 20 464 0 0,5-15-190 0 0,-3 15-274 0 0,12-39 57 0 0,0 0 0 0 0,1 0 1 0 0,-1 1-1 0 0,1-1 0 0 0,-1 1 0 0 0,1-1 0 0 0,0 0 0 0 0,1 1 0 0 0,-1-1 0 0 0,1 0 0 0 0,1 5-57 0 0,-2-7 23 0 0,1 0 0 0 0,-1 0 0 0 0,1 0-1 0 0,0 0 1 0 0,0 0 0 0 0,-1 0 0 0 0,1-1-1 0 0,0 1 1 0 0,1 0 0 0 0,-1 0 0 0 0,0-1-1 0 0,0 1 1 0 0,1 0 0 0 0,-1-1 0 0 0,1 1-1 0 0,1 0-22 0 0,-1-1 34 0 0,1 1-1 0 0,0-1 0 0 0,-1 0 0 0 0,1 0 0 0 0,0 0 1 0 0,0 0-1 0 0,0 0 0 0 0,0-1 0 0 0,0 1 0 0 0,0-1 1 0 0,1 0-34 0 0,15 2 51 0 0,-1-2 1 0 0,1-1 0 0 0,0 0 0 0 0,-1-1 0 0 0,1-1-1 0 0,-1-1 1 0 0,0-1-52 0 0,27-5-134 0 0,-28 7-62 0 0,-1-1-1 0 0,0 0 0 0 0,-1-1 1 0 0,1-1-1 0 0,-1 0 0 0 0,0-1 1 0 0,0-1 196 0 0,6-6-1248 0 0,1 1-58 0 0</inkml:trace>
  <inkml:trace contextRef="#ctx0" brushRef="#br0" timeOffset="-16838.91">9137 58 15200 0 0,'-13'8'1621'0'0,"7"-3"-1502"0"0,1 0 1 0 0,0 0-1 0 0,1 1 1 0 0,-1 0-1 0 0,1-1 0 0 0,0 1 1 0 0,1 1-1 0 0,-1-1 1 0 0,1 0-1 0 0,0 1 0 0 0,1 0 1 0 0,-1 2-120 0 0,-4 16 1539 0 0,1 1-1 0 0,-2 18-1538 0 0,2 7 1606 0 0,3-1-1 0 0,2 36-1605 0 0,1-63 105 0 0,1-21-102 0 0,-3 7-20 0 0,1-8-213 0 0,1-1-670 0 0,0 0-290 0 0,0 0-1276 0 0,0 0-4869 0 0</inkml:trace>
  <inkml:trace contextRef="#ctx0" brushRef="#br0" timeOffset="-16603.769">9062 238 4144 0 0,'3'-2'80'0'0,"0"0"-1"0"0,1 0 1 0 0,-1 1 0 0 0,0-1 0 0 0,1 1 0 0 0,-1 0-80 0 0,2 0 803 0 0,-1 0 1 0 0,1 0-1 0 0,-1 0 1 0 0,1 1-1 0 0,-1-1 1 0 0,1 1-1 0 0,-1 1 1 0 0,1-1-1 0 0,-1 1 1 0 0,1-1-1 0 0,-1 1 1 0 0,0 0-1 0 0,1 1 1 0 0,-1-1-1 0 0,3 2-803 0 0,-3-1 212 0 0,-1 0 0 0 0,0 0 0 0 0,0 0 0 0 0,0 0 0 0 0,0 1 0 0 0,0-1 0 0 0,2 3-212 0 0,-2 0 459 0 0,1 0-1 0 0,-1 0 1 0 0,0 1-1 0 0,0-1 1 0 0,0 1-1 0 0,0 1-458 0 0,6 29 1749 0 0,-8-31-1548 0 0,1-1-1 0 0,-2 1 0 0 0,1 0 0 0 0,-1 0 0 0 0,1 0 1 0 0,-1 0-1 0 0,-1 0 0 0 0,1 3-200 0 0,0 23 730 0 0,0-27-593 0 0,0 1 0 0 0,0 0 0 0 0,0 0 0 0 0,-1-1-1 0 0,1 1 1 0 0,-2 4-137 0 0,-2 18 430 0 0,1-5-153 0 0,3-22-307 0 0,-1 0-1 0 0,1 0 0 0 0,0 1 1 0 0,-1-1-1 0 0,1 0 1 0 0,0 0-1 0 0,0 0 1 0 0,-1 1-1 0 0,1-1 0 0 0,0 0 1 0 0,-1 0-1 0 0,1 0 1 0 0,0 0-1 0 0,-1 0 1 0 0,1 0-1 0 0,-1 0 0 0 0,1 0 1 0 0,0 0-1 0 0,-1 0 1 0 0,1 0-1 0 0,0 0 0 0 0,-1 0 1 0 0,1 0-1 0 0,0 0 1 0 0,-1 0-1 0 0,1 0 1 0 0,0 0-1 0 0,-1-1 31 0 0,-9-1-1321 0 0,2-9-1170 0 0,5 3 703 0 0</inkml:trace>
  <inkml:trace contextRef="#ctx0" brushRef="#br0" timeOffset="-15875.84">9373 189 14048 0 0,'1'0'79'0'0,"-1"0"0"0"0,1 0 0 0 0,-1 0 0 0 0,1 0 0 0 0,-1 0 0 0 0,0 0 0 0 0,1 0 0 0 0,-1 1 0 0 0,1-1 0 0 0,-1 0 1 0 0,1 0-1 0 0,-1 0 0 0 0,0 1 0 0 0,1-1 0 0 0,-1 0 0 0 0,0 1 0 0 0,1-1 0 0 0,-1 0 0 0 0,0 1-79 0 0,4 8 219 0 0,0 0-1 0 0,-1 0 1 0 0,0 1-1 0 0,-1-1 1 0 0,0 1-1 0 0,0-1 1 0 0,-1 4-219 0 0,1 20 4113 0 0,-1 18-4113 0 0,-1-26 1054 0 0,0-21-873 0 0,0 0 1 0 0,0 0-1 0 0,-1 0 0 0 0,1 0 0 0 0,-1-1 0 0 0,1 1 0 0 0,-1 0 0 0 0,0 0 1 0 0,-1 0-1 0 0,1-1 0 0 0,-1 1 0 0 0,1-1 0 0 0,-1 1 0 0 0,-1 0-181 0 0,3-3 106 0 0,0-1-29 0 0,-10-11 42 0 0,9 7-154 0 0,0 0 1 0 0,0 0 0 0 0,0 0-1 0 0,1 0 1 0 0,-1 0 0 0 0,1 0-1 0 0,0 0 1 0 0,0 0 0 0 0,0 0-1 0 0,1 0 1 0 0,0-1 0 0 0,-1 2 0 0 0,3-5 34 0 0,2-8-768 0 0,0 0 1 0 0,8-11 767 0 0,-13 26-27 0 0,4-6-119 0 0,-1 1 1 0 0,1-1 0 0 0,0 1 0 0 0,5-4 145 0 0,-7 7-32 0 0,0 0-1 0 0,1 0 0 0 0,-1 1 1 0 0,1-1-1 0 0,0 1 1 0 0,0 0-1 0 0,0 0 1 0 0,0 0-1 0 0,0 0 1 0 0,0 1-1 0 0,2-1 33 0 0,2 0-21 0 0,-7 2 23 0 0,1 0 0 0 0,-1 0 1 0 0,1 0-1 0 0,-1 0 0 0 0,1 0 1 0 0,-1 0-1 0 0,1 0 0 0 0,0 0 1 0 0,-1 0-1 0 0,1 0 1 0 0,-1 0-1 0 0,1 0 0 0 0,-1 1 1 0 0,1-1-1 0 0,-1 0 0 0 0,1 0 1 0 0,-1 1-1 0 0,1-1 0 0 0,-1 0 1 0 0,0 1-1 0 0,1-1 0 0 0,-1 0 1 0 0,1 1-1 0 0,-1-1 0 0 0,0 1 1 0 0,1-1-1 0 0,-1 0 1 0 0,0 1-1 0 0,1-1 0 0 0,-1 1 1 0 0,0 0-3 0 0,6 15 155 0 0,-2 8 366 0 0,0-1 0 0 0,-1 0 1 0 0,-2 1-1 0 0,-1 12-521 0 0,4 8 849 0 0,-4-43-673 0 0,0-1 0 0 0,0 0 0 0 0,0 0 0 0 0,13-12 0 0 0,0-4-176 0 0,-12 14 0 0 0,1-1 0 0 0,-1 1 0 0 0,1 0 0 0 0,0 0 0 0 0,0 0 0 0 0,0 0 0 0 0,0 0 0 0 0,21-18-62 0 0,-20 17 62 0 0,1-1 0 0 0,0 1 1 0 0,-1 0-1 0 0,1 0 0 0 0,0 0 1 0 0,1 1-1 0 0,-1-1 0 0 0,0 1 0 0 0,1 0 1 0 0,0 0-1 0 0,-1 0 0 0 0,1 1 1 0 0,2-1-1 0 0,13-2 812 0 0,-13 3-809 0 0,-1 0 1 0 0,1 0 0 0 0,0 0-1 0 0,3 1-3 0 0,-1 0-433 0 0,6 0-115 0 0,0-1 0 0 0,0 0 0 0 0,6-1 548 0 0,-16 1-2 0 0,0 0-1 0 0,0-1 1 0 0,0 0 0 0 0,0 1 0 0 0,-1-1 0 0 0,1-1-1 0 0,-1 1 1 0 0,1-1 0 0 0,-1 0 0 0 0,0 0-1 0 0,0 0 1 0 0,0 0 2 0 0,-1 0 5 0 0,0 0 0 0 0,-1 1-1 0 0,1-1 1 0 0,-1 0 0 0 0,1 0-1 0 0,-1 0 1 0 0,0-1 0 0 0,0 1 0 0 0,-1 0-1 0 0,1-1 1 0 0,-1 1 0 0 0,0-1-1 0 0,1 0 1 0 0,-2 1 0 0 0,1-1 0 0 0,0 0-1 0 0,-1-1-4 0 0,2-7-22 0 0,-1 8-5 0 0,0 0 1 0 0,0-1-1 0 0,-1 1 0 0 0,1 0 0 0 0,-1 0 0 0 0,0-1 1 0 0,0 1-1 0 0,-1 0 0 0 0,0 0 0 0 0,1-1 0 0 0,-1 1 1 0 0,0 0-1 0 0,-1 0 0 0 0,1 0 0 0 0,-2-2 27 0 0,2 4-8 0 0,-1 0 0 0 0,1 0 0 0 0,0 0-1 0 0,-1 0 1 0 0,0 1 0 0 0,1-1 0 0 0,-1 0-1 0 0,0 1 1 0 0,0 0 0 0 0,0-1 0 0 0,0 1 0 0 0,-1-1 8 0 0,-14 13 66 0 0,15-8-61 0 0,-1 0 0 0 0,0 0-1 0 0,0 0 1 0 0,1 0-1 0 0,0 0 1 0 0,-1 1 0 0 0,1-1-1 0 0,1 1 1 0 0,-1-1 0 0 0,0 1-1 0 0,0 1-4 0 0,-11 45 84 0 0,13-49-83 0 0,-2 5 33 0 0,2 1 0 0 0,-1 0 0 0 0,1-1 0 0 0,0 1-1 0 0,0 0 1 0 0,1-1 0 0 0,0 1 0 0 0,0 0 0 0 0,0-1-1 0 0,1 1 1 0 0,1 1-34 0 0,4 11 26 0 0,1-1-1 0 0,0 0 0 0 0,3 3-25 0 0,-6-15 23 0 0,-1 0 0 0 0,1 0 1 0 0,0-1-1 0 0,0 0 0 0 0,0 0 0 0 0,1 0 0 0 0,0-1 0 0 0,0 1 0 0 0,3 1-23 0 0,18 8-2897 0 0,-26-14 1240 0 0,-1 0-21 0 0</inkml:trace>
  <inkml:trace contextRef="#ctx0" brushRef="#br0" timeOffset="-12970.107">2160 1262 18367 0 0,'7'-2'111'0'0,"1"0"1039"0"0,-25 0-391 0 0,11 6-514 0 0,3-1-190 0 0,-3 1 29 0 0,4-3-42 0 0,-1 0 1 0 0,1 0-1 0 0,0 1 1 0 0,0-1-1 0 0,0 1 0 0 0,1-1 1 0 0,-1 1-1 0 0,0 0 1 0 0,0 0-1 0 0,1-1 0 0 0,0 1 1 0 0,-1 0-1 0 0,1 1 1 0 0,-1 0-43 0 0,-1 2 140 0 0,0 0 0 0 0,0 0 0 0 0,-1 0 1 0 0,1 0-1 0 0,-1 0 0 0 0,0-1 0 0 0,-2 2-140 0 0,-17 19 425 0 0,-28 51 350 0 0,50-74-767 0 0,-1 0-1 0 0,1 1 1 0 0,0-1-1 0 0,0 1 1 0 0,0-1-1 0 0,1 1 1 0 0,-1-1-1 0 0,1 1 1 0 0,-1 1-8 0 0,1-1 14 0 0,-1-1 0 0 0,1 1 0 0 0,-1 0 0 0 0,0-1 0 0 0,0 1 1 0 0,0-1-1 0 0,-1 3-14 0 0,-5 5 60 0 0,6-9-52 0 0,0-1 1 0 0,0 1-1 0 0,1 0 0 0 0,-1 0 1 0 0,0-1-1 0 0,1 1 1 0 0,-1 0-1 0 0,1 0 1 0 0,-1 0-1 0 0,1 0 0 0 0,-1 0 1 0 0,1 0-1 0 0,0 0 1 0 0,-1 0-1 0 0,1 0 1 0 0,0 0-1 0 0,0 0 0 0 0,0 0 1 0 0,0 0-1 0 0,0 0 1 0 0,0 0-1 0 0,0 0 1 0 0,0 0-1 0 0,0 0 0 0 0,0 0 1 0 0,0 0-1 0 0,1 0 1 0 0,-1 0-1 0 0,0 0 1 0 0,1 0-1 0 0,-1 0 0 0 0,1-1 1 0 0,-1 1-1 0 0,1 0 1 0 0,0 0-1 0 0,-1 0 1 0 0,1 0-1 0 0,0-1 0 0 0,-1 1 1 0 0,2 0-9 0 0,-1 1 11 0 0,0-2-11 0 0,-1 1 0 0 0,1-1 1 0 0,0 1-1 0 0,-1 0 1 0 0,1-1-1 0 0,-1 1 0 0 0,0 0 1 0 0,1-1-1 0 0,-1 1 0 0 0,1 0 1 0 0,-1-1-1 0 0,0 1 1 0 0,0 0-1 0 0,1 0 0 0 0,-1-1 1 0 0,0 1-1 0 0,0 0 0 0 0,0 0 2 0 0,0-1 0 0 0,1 1 0 0 0,-1 0 0 0 0,0-1-1 0 0,0 1 1 0 0,1 0 0 0 0,-1-1 0 0 0,1 1 0 0 0,-1-1-1 0 0,0 1 1 0 0,1-1 0 0 0,-1 1 0 0 0,1-1 0 0 0,-1 1-1 0 0,1-1 1 0 0,-1 1 0 0 0,1-1 0 0 0,0 0 0 0 0,-1 1 0 0 0,1-1-1 0 0,0 0 1 0 0,-1 0 0 0 0,1 1 0 0 0,0-1 0 0 0,-1 0-1 0 0,1 0 1 0 0,0 0 0 0 0,-1 0 0 0 0,1 0 0 0 0,0 0-1 0 0,-1 0 1 0 0,1 0-2 0 0,1 1 9 0 0,0-1-1 0 0,0 0 1 0 0,0 0-1 0 0,0 0 1 0 0,0-1 0 0 0,0 1-1 0 0,0 0 1 0 0,0-1-1 0 0,0 1 1 0 0,0-1-1 0 0,1 0-8 0 0,13-7 238 0 0,-13 6-206 0 0,1 1 1 0 0,0-1-1 0 0,0 0 1 0 0,-1 0 0 0 0,0-1-1 0 0,1 1 1 0 0,-1-1-1 0 0,0 0 1 0 0,0 1 0 0 0,0-1-1 0 0,0-1-32 0 0,16-21 19 0 0,-7 9-19 0 0,0 0 1 0 0,-1-1-1 0 0,-1 0 0 0 0,3-8 0 0 0,-11 19-7 0 0,0 0-1 0 0,-1 0 0 0 0,1 0 1 0 0,-1 0-1 0 0,0-5 8 0 0,4-17-63 0 0,-3 19 15 0 0,2-1 0 0 0,0 1 0 0 0,4-9 48 0 0,-4 11-16 0 0,0-1 0 0 0,0 0 0 0 0,-1-1 0 0 0,-1 1 0 0 0,2-3 16 0 0,-2-5-14 0 0,-2 11 4 0 0,1 0 0 0 0,-1 0 0 0 0,1 0 0 0 0,1 1 0 0 0,0-4 10 0 0,5-7-12 0 0,-5 10 1 0 0,0 0-1 0 0,0 0 1 0 0,0 1-1 0 0,-1-1 1 0 0,1-1-1 0 0,-1 1 0 0 0,0 0 1 0 0,0-5 11 0 0,4-20-54 0 0,-4 27 49 0 0,0 0-1 0 0,0 0 1 0 0,-1 0-1 0 0,1 0 1 0 0,-1 0-1 0 0,1 0 1 0 0,-1 0-1 0 0,0 0 1 0 0,0-1-1 0 0,-1 1 1 0 0,1 0-1 0 0,0 0 1 0 0,-1 0-1 0 0,-1-2 6 0 0,1-9 0 0 0,-1 13-2 0 0,1 1 3 0 0,1-1 0 0 0,-1 1 0 0 0,1 0 0 0 0,-1 0 0 0 0,1-1 0 0 0,-1 1 0 0 0,1 0 0 0 0,-1-1 0 0 0,1 1 0 0 0,-1 0 0 0 0,1-1-1 0 0,0 1 1 0 0,-1-1 0 0 0,1 1 0 0 0,0 0 0 0 0,-1-1 0 0 0,1 1 0 0 0,0-1 0 0 0,-1 0-1 0 0,1 1 78 0 0,0 0 3 0 0,0 0-4 0 0,0 0 15 0 0,-1 2 4 0 0,1-1-86 0 0,0 1-1 0 0,-1-1 1 0 0,1 1 0 0 0,0-1-1 0 0,0 1 1 0 0,0-1-1 0 0,0 1 1 0 0,0 0 0 0 0,0-1-1 0 0,0 1 1 0 0,1-1-1 0 0,-1 1 1 0 0,0-1 0 0 0,1 1-1 0 0,-1-1 1 0 0,1 0-1 0 0,0 1 1 0 0,0-1 0 0 0,-1 0-1 0 0,2 1-9 0 0,-2 1 6 0 0,1-1-1 0 0,-1 0 1 0 0,0 0-1 0 0,1 1 1 0 0,-1-1-1 0 0,0 0 1 0 0,0 0-1 0 0,-1 1 0 0 0,1-1 1 0 0,0 0-1 0 0,-1 0 1 0 0,1 0-1 0 0,-1 0 1 0 0,0 1-1 0 0,0 0-5 0 0,-4 16 82 0 0,4 1 5 0 0,1-15-63 0 0,0 1 1 0 0,0-1-1 0 0,-1 1 0 0 0,0-1 0 0 0,-1 5-24 0 0,0-4 0 0 0,1 0 0 0 0,-1 1-1 0 0,1-1 1 0 0,0 1 0 0 0,1-1-1 0 0,0 1 1 0 0,0-1 0 0 0,0 1 0 0 0,1 3 0 0 0,0-3-15 0 0,-1 0 0 0 0,0 0 0 0 0,-1 0 0 0 0,1-1 0 0 0,-2 2 15 0 0,1-2 0 0 0,1 0 0 0 0,-1 0 1 0 0,1-1-1 0 0,0 1 0 0 0,0 0 0 0 0,1 0 0 0 0,-1 0 0 0 0,2 4 71 0 0,-1 0 0 0 0,-1-1 0 0 0,0 10-71 0 0,0-11 98 0 0,0-1 1 0 0,0 0-1 0 0,1 0 0 0 0,0 0 1 0 0,0 1-1 0 0,0-1 1 0 0,3 5-99 0 0,-1-3 36 0 0,-1-6-61 0 0,-1 1-1 0 0,1-1 0 0 0,-1 0 1 0 0,0 1-1 0 0,0 0 0 0 0,-1-1 1 0 0,1 1-1 0 0,-1-1 1 0 0,0 1-1 0 0,0 0 0 0 0,0 0 26 0 0,0-2-2 0 0,0 0 0 0 0,1 0 0 0 0,-1-1 0 0 0,0 1 0 0 0,1 0 0 0 0,-1 0 0 0 0,1-1 0 0 0,-1 1 0 0 0,1 0 0 0 0,0-1 0 0 0,0 1 0 0 0,0-1 0 0 0,0 1 0 0 0,0-1 0 0 0,0 1 0 0 0,1 0 2 0 0,7 12 200 0 0,-9-13-194 0 0,1-1-1 0 0,-1 1 0 0 0,0-1 0 0 0,0 0 1 0 0,1 1-1 0 0,-1-1 0 0 0,0 0 1 0 0,1 1-1 0 0,-1-1 0 0 0,1 0 0 0 0,-1 1 1 0 0,0-1-1 0 0,1 0 0 0 0,-1 0 1 0 0,1 0-1 0 0,-1 1 0 0 0,1-1 0 0 0,-1 0 1 0 0,0 0-1 0 0,1 0 0 0 0,0 0-5 0 0,-1 0 9 0 0,8 0-9 0 0,-5-1-10 0 0,0 0 0 0 0,1-1 0 0 0,-1 0 0 0 0,-1 0 0 0 0,1 0 0 0 0,0 0 0 0 0,0 0 0 0 0,-1 0 0 0 0,1-1 0 0 0,-1 1 0 0 0,0-1 0 0 0,0 0 0 0 0,0 0 0 0 0,0 1 0 0 0,0-1 0 0 0,-1-1 0 0 0,1 1 0 0 0,-1 0 0 0 0,0-1 10 0 0,19-28-160 0 0,-16 26 83 0 0,0-1 0 0 0,0 1 0 0 0,0-1 1 0 0,-1 1-1 0 0,0-1 0 0 0,-1 0 0 0 0,2-3 77 0 0,-3 5-57 0 0,1 0 0 0 0,0 0 0 0 0,0 0 0 0 0,1 1 0 0 0,0-2 57 0 0,-1 2-52 0 0,0-1 0 0 0,1 1 1 0 0,-1-1-1 0 0,-1 0 0 0 0,1-1 52 0 0,0 0-53 0 0,-2 2 17 0 0,1 0 1 0 0,0 0-1 0 0,0 1 1 0 0,0-1-1 0 0,1 1 1 0 0,-1-1-1 0 0,1 1 1 0 0,0-1-1 0 0,0 1 1 0 0,0 0-1 0 0,1 0 36 0 0,-2 1-22 0 0,-1 2 16 0 0,1 0 0 0 0,-1-1 0 0 0,0 1 0 0 0,1 0 0 0 0,-1-1 0 0 0,1 1 0 0 0,-1 0 0 0 0,0-1 0 0 0,1 1 0 0 0,-1-1 0 0 0,0 1 0 0 0,0 0 0 0 0,1-1 0 0 0,-1 1 0 0 0,0-1 0 0 0,0 1 0 0 0,0-1 0 0 0,0 1 0 0 0,1-1 0 0 0,-1 1 0 0 0,0-1 0 0 0,0 1 0 0 0,0-1 0 0 0,0 1 0 0 0,0-1 0 0 0,0 0 0 0 0,0 1 0 0 0,0-1 0 0 0,-1 1 0 0 0,1-1 0 0 0,0 1 6 0 0,-3-4-12 0 0,7 4 12 0 0,-8 3 46 0 0,3-1 35 0 0,5 4-9 0 0,-3-5-68 0 0,-1 0 1 0 0,1 0-1 0 0,-1 0 1 0 0,0 0-1 0 0,1 0 1 0 0,-1 0-1 0 0,0 0 0 0 0,0 0 1 0 0,1 0-1 0 0,-1 0 1 0 0,0 0-1 0 0,0 0 0 0 0,0 0 1 0 0,0 0-1 0 0,-1 0 1 0 0,1 0-1 0 0,0 0 1 0 0,0 0-1 0 0,-1 0 0 0 0,1 0 1 0 0,-1 1-5 0 0,-1 12 42 0 0,3-11-31 0 0,0 0 0 0 0,0 0 0 0 0,0 0 0 0 0,0 0 0 0 0,1-1 0 0 0,-1 1 0 0 0,0 0 0 0 0,2 0-11 0 0,-2-1 24 0 0,1 0-1 0 0,-1 1 1 0 0,0-1-1 0 0,0 0 1 0 0,0 0-1 0 0,0 1 0 0 0,0-1 1 0 0,-1 1-1 0 0,1-1 1 0 0,-1 1-1 0 0,1 1-23 0 0,-1-2 15 0 0,0 0-1 0 0,0 0 0 0 0,0 0 1 0 0,0 0-1 0 0,0 0 1 0 0,0 1-1 0 0,1-1 0 0 0,-1 0 1 0 0,1 0-1 0 0,0 0 1 0 0,0 0-1 0 0,-1 0 0 0 0,1 0 1 0 0,0 0-1 0 0,1-1 1 0 0,-1 1-1 0 0,0 0 0 0 0,0 0 1 0 0,1-1-1 0 0,0 1-14 0 0,-2-1 2 0 0,1 0 0 0 0,0-1 1 0 0,-1 1-1 0 0,1 0 0 0 0,-1 0 0 0 0,0 0 0 0 0,1 0 0 0 0,-1-1 0 0 0,0 1 0 0 0,1 0 0 0 0,-1 0 1 0 0,0 0-1 0 0,0 0 0 0 0,0 0 0 0 0,0 0 0 0 0,0 0 0 0 0,0 0 0 0 0,0 0 0 0 0,0 0 0 0 0,0 0 1 0 0,0 0-1 0 0,-1 0 0 0 0,1 0 0 0 0,0-1 0 0 0,-1 1 0 0 0,1 0 0 0 0,0 0 0 0 0,-1 0-2 0 0,1 0 3 0 0,-1 0 1 0 0,1 0-1 0 0,-1 0 0 0 0,1 0 0 0 0,0 0 0 0 0,-1 0 0 0 0,1 0 0 0 0,0 0 1 0 0,0 0-1 0 0,0 0 0 0 0,0 0 0 0 0,0 0 0 0 0,0 0 0 0 0,0 0 1 0 0,0 0-1 0 0,0 0 0 0 0,1 0 0 0 0,-1 0 0 0 0,0 0 0 0 0,1 0 0 0 0,-1-1 1 0 0,0 1-1 0 0,1 0 0 0 0,-1 0 0 0 0,1 0 0 0 0,0 0 0 0 0,0 0-3 0 0,2 6 64 0 0,-6 0-48 0 0,8-4-181 0 0,-9-7-1919 0 0,12-3 789 0 0</inkml:trace>
  <inkml:trace contextRef="#ctx0" brushRef="#br0" timeOffset="-12802.33">2431 1126 9216 0 0,'24'-5'421'0'0,"-23"5"-411"0"0,-1 0 1 0 0,0 0-1 0 0,0 0 0 0 0,0 0 0 0 0,0 0 1 0 0,1 0-1 0 0,-1 0 0 0 0,0-1 0 0 0,0 1 1 0 0,0 0-1 0 0,0 0 0 0 0,1 0 1 0 0,-1 0-1 0 0,0 0 0 0 0,0 0 0 0 0,0-1 1 0 0,0 1-1 0 0,0 0 0 0 0,0 0 0 0 0,0 0 1 0 0,1 0-1 0 0,-1-1 0 0 0,0 1 1 0 0,0 0-1 0 0,0 0 0 0 0,0 0 0 0 0,0-1 1 0 0,0 1-1 0 0,0 0 0 0 0,0 0 0 0 0,0 0 1 0 0,0-1-1 0 0,0 1 0 0 0,0 0 1 0 0,0 0-1 0 0,0 0 0 0 0,0-1 0 0 0,0 1 1 0 0,0 0-1 0 0,-1 0 0 0 0,1 0 0 0 0,0 0 1 0 0,0-1-1 0 0,0 1 0 0 0,0 0 1 0 0,0 0-1 0 0,0 0 0 0 0,0 0 0 0 0,-1-1 1 0 0,1 1-1 0 0,0 0 0 0 0,0 0 0 0 0,0 0 1 0 0,0 0-11 0 0,0 0-3 0 0,0-1 1 0 0,-1 1 0 0 0,1 0-1 0 0,0-1 1 0 0,0 1 0 0 0,0 0 0 0 0,0 0-1 0 0,0-1 1 0 0,0 1 0 0 0,1 0-1 0 0,-1-1 1 0 0,0 1 0 0 0,0 0-1 0 0,0 0 1 0 0,0-1 0 0 0,0 1 0 0 0,0 0-1 0 0,0 0 1 0 0,1-1 0 0 0,-1 1-1 0 0,0 0 1 0 0,0 0 0 0 0,0-1-1 0 0,0 1 1 0 0,1 0 0 0 0,-1 0-1 0 0,0 0 1 0 0,0-1 0 0 0,1 1 0 0 0,-1 0-1 0 0,0 0 1 0 0,0 0 0 0 0,1 0 2 0 0,5-3 1762 0 0,-1 2 5853 0 0,21 1-6362 0 0,-24 0-1034 0 0,-2 0-46 0 0,5 7-45 0 0,7 5-120 0 0,-4-9 8 0 0,9 3-1603 0 0,-9-1-77 0 0</inkml:trace>
  <inkml:trace contextRef="#ctx0" brushRef="#br0" timeOffset="-12546.951">2897 978 15720 0 0,'-8'-2'1675'0'0,"3"1"-1691"0"0,3 0 109 0 0,-1 1 0 0 0,1-1 0 0 0,0 1 0 0 0,0 0 0 0 0,-1 0 0 0 0,1 0 0 0 0,0 0 0 0 0,-1 0 0 0 0,1 0 0 0 0,0 1 0 0 0,0-1 0 0 0,-1 1 0 0 0,1 0 0 0 0,-1 0-93 0 0,-2 1 252 0 0,0 0 1 0 0,-1 1 0 0 0,1 0 0 0 0,0 0-1 0 0,1 0 1 0 0,-1 1 0 0 0,1 0-1 0 0,-1 0 1 0 0,1 0 0 0 0,0 0-1 0 0,0 0 1 0 0,0 3-253 0 0,-7 8 226 0 0,1 1-1 0 0,1 1 1 0 0,-1 3-226 0 0,-7 14 113 0 0,13-26-81 0 0,1 1 0 0 0,0-1 0 0 0,0 1 0 0 0,1 0 0 0 0,0 0 0 0 0,0 7-32 0 0,-1 1 16 0 0,1-2 27 0 0,1-1 0 0 0,1 1 0 0 0,0 0 0 0 0,1-1 0 0 0,2 6-43 0 0,-1 10 41 0 0,0-14 99 0 0,1 0 0 0 0,3 12-140 0 0,-2-12 296 0 0,-1 0 0 0 0,1 11-296 0 0,5 28 522 0 0,-6-41-347 0 0,-1 1 0 0 0,0-1 0 0 0,0 11-175 0 0,-2-19 48 0 0,0 0 0 0 0,0 0 0 0 0,0 1 0 0 0,-1-1 1 0 0,0 0-1 0 0,0 0 0 0 0,-1 0 0 0 0,1 0 0 0 0,-1 0 0 0 0,-1 0 0 0 0,-1 3-48 0 0,1-5-69 0 0,1 0-1 0 0,-1-1 1 0 0,0 0 0 0 0,0 1-1 0 0,0-1 1 0 0,-1 0-1 0 0,1 0 1 0 0,-1-1 0 0 0,0 1-1 0 0,1-1 1 0 0,-1 0-1 0 0,0 0 1 0 0,-1 0 0 0 0,1-1-1 0 0,0 1 1 0 0,0-1-1 0 0,-1 0 1 0 0,1 0 0 0 0,0 0-1 0 0,-5 0 70 0 0,-6-1-1604 0 0</inkml:trace>
  <inkml:trace contextRef="#ctx0" brushRef="#br0" timeOffset="-12350.046">2603 1370 14024 0 0,'10'-2'314'0'0,"0"1"1"0"0,0 0-1 0 0,0 0 1 0 0,6 1-315 0 0,-4-1 92 0 0,0 1 1 0 0,0-1 0 0 0,0-1-93 0 0,134-25 1991 0 0,-117 21-1754 0 0,0-2 0 0 0,-1 0-1 0 0,1-2 1 0 0,-2-2-1 0 0,17-9-236 0 0,-3-3-1596 0 0,-22 13 610 0 0</inkml:trace>
  <inkml:trace contextRef="#ctx0" brushRef="#br0" timeOffset="-12067.582">3203 960 12152 0 0,'-2'-1'72'0'0,"0"-1"1"0"0,1 1 0 0 0,-1 0 0 0 0,0 0 0 0 0,0 1-1 0 0,1-1 1 0 0,-1 0 0 0 0,0 0 0 0 0,0 1 0 0 0,0-1-1 0 0,0 1 1 0 0,0 0 0 0 0,0-1 0 0 0,0 1 0 0 0,0 0-1 0 0,0 0 1 0 0,0 1 0 0 0,0-1 0 0 0,0 0 0 0 0,0 1-1 0 0,0-1 1 0 0,0 1 0 0 0,0-1 0 0 0,0 1-1 0 0,0 0 1 0 0,1 0 0 0 0,-1 0 0 0 0,0 0-73 0 0,-3 1 408 0 0,1 1 1 0 0,-1-1 0 0 0,1 1-1 0 0,0 1 1 0 0,0-1-1 0 0,0 0 1 0 0,0 1-1 0 0,1 0 1 0 0,-1 0-1 0 0,-1 3-408 0 0,-4 8 333 0 0,0 1 0 0 0,1 0 0 0 0,1 1 0 0 0,0-1 0 0 0,1 1 0 0 0,1 0-1 0 0,1 1 1 0 0,1-1 0 0 0,0 1 0 0 0,1 0 0 0 0,1 0 0 0 0,0 0-1 0 0,2 0 1 0 0,1 12-333 0 0,7 68 889 0 0,-2-13-514 0 0,-4-52-268 0 0,-2-1 0 0 0,-1 1-1 0 0,-2 10-106 0 0,2-39 17 0 0,-1 0 0 0 0,1 0 0 0 0,-1 0 0 0 0,0 0 0 0 0,0 0 0 0 0,-1 0-1 0 0,1-1 1 0 0,-1 1 0 0 0,0 0 0 0 0,0-1 0 0 0,-1 2-17 0 0,2-3-34 0 0,-1 0 1 0 0,1 0-1 0 0,-1-1 0 0 0,1 1 1 0 0,-1-1-1 0 0,1 1 0 0 0,-1-1 1 0 0,0 0-1 0 0,0 0 0 0 0,0 0 1 0 0,0 0-1 0 0,0 0 0 0 0,0 0 1 0 0,0 0-1 0 0,0 0 0 0 0,0-1 1 0 0,0 1-1 0 0,0-1 0 0 0,0 0 1 0 0,0 1-1 0 0,-1-1 34 0 0,-6-4-2637 0 0,1 2 1075 0 0</inkml:trace>
  <inkml:trace contextRef="#ctx0" brushRef="#br0" timeOffset="-11149.657">2863 1375 11976 0 0,'0'0'922'0'0,"0"-2"-551"0"0,0 0-1 0 0,1 1 1 0 0,-1-1-1 0 0,1 0 1 0 0,0 0-1 0 0,0 1 1 0 0,0-1-1 0 0,0-1-370 0 0,9-3 835 0 0,0 1-1 0 0,1-1 0 0 0,-1 2 0 0 0,1-1 1 0 0,0 2-1 0 0,2-1-834 0 0,18-4 555 0 0,20-3-555 0 0,9 3 1 0 0,-33 5-12 0 0,0-1 0 0 0,9-3 11 0 0,52-9-3228 0 0,-75 12 1613 0 0</inkml:trace>
  <inkml:trace contextRef="#ctx0" brushRef="#br0" timeOffset="-10764.409">3321 1223 7368 0 0,'0'0'333'0'0,"-7"1"134"0"0,5 0-59 0 0,0 1 0 0 0,0 0 0 0 0,0 0 1 0 0,1 0-1 0 0,-1 0 0 0 0,1 0 0 0 0,-1 0 1 0 0,1 1-1 0 0,0-1 0 0 0,-1 0 0 0 0,1 3-408 0 0,-11 28 4939 0 0,8-17-3769 0 0,1-1 0 0 0,0 1 0 0 0,0 13-1170 0 0,2-21 227 0 0,1 0-1 0 0,1 1 0 0 0,-1-1 1 0 0,1 0-1 0 0,1 1 0 0 0,0-1 1 0 0,0 0-1 0 0,1 2-226 0 0,-2-8 34 0 0,-1-1 1 0 0,1 0-1 0 0,0 1 1 0 0,0-1-1 0 0,0 0 0 0 0,0 0 1 0 0,0 1-1 0 0,0-1 1 0 0,0 0-1 0 0,0 0 0 0 0,1 0 1 0 0,-1 0-1 0 0,0 0 1 0 0,1-1-1 0 0,-1 1 0 0 0,0 0 1 0 0,1-1-1 0 0,-1 1 1 0 0,1-1-1 0 0,-1 1 0 0 0,1-1 1 0 0,0 0-1 0 0,-1 1 1 0 0,1-1-1 0 0,0 0-34 0 0,1 0 35 0 0,-1 0 0 0 0,1 0 1 0 0,0 0-1 0 0,-1 0 0 0 0,1-1 0 0 0,-1 1 1 0 0,1-1-1 0 0,0 1 0 0 0,-1-1 0 0 0,1 0 1 0 0,-1 0-1 0 0,1 0 0 0 0,-1 0 0 0 0,2-2-35 0 0,17-9 100 0 0,-18 11-83 0 0,1-1-1 0 0,-1 0 1 0 0,0 1-1 0 0,0-1 0 0 0,0 0 1 0 0,-1-1-1 0 0,1 1 1 0 0,0 0-1 0 0,-1-1 0 0 0,1 0-16 0 0,18-21-14 0 0,-7 8-19 0 0,-1 0 0 0 0,3-7 33 0 0,0 3-104 0 0,-15 21 103 0 0,0-1-1 0 0,0 0 1 0 0,0 1-1 0 0,0-1 1 0 0,0 0-1 0 0,0 1 1 0 0,0-1-1 0 0,0 1 1 0 0,-1-1-1 0 0,1 1 1 0 0,0 0-1 0 0,0-1 1 0 0,0 1 0 0 0,-1 0-1 0 0,1 0 1 0 0,0 0-1 0 0,-1-1 1 0 0,1 2 1 0 0,10 34 152 0 0,-10-29-80 0 0,1 1 1 0 0,0-1-1 0 0,1 1 1 0 0,0-1-1 0 0,3 6-72 0 0,-4-9 23 0 0,0 0-1 0 0,0 0 1 0 0,0-1 0 0 0,1 1-1 0 0,0-1 1 0 0,0 1-1 0 0,0-1 1 0 0,0 0 0 0 0,0 0-1 0 0,0 0 1 0 0,1 0-1 0 0,0-1 1 0 0,-1 1-1 0 0,1-1 1 0 0,0 0 0 0 0,0 0-1 0 0,3 1-22 0 0,-2-2 57 0 0,0 0 0 0 0,0 0 0 0 0,0 0 0 0 0,0-1 0 0 0,0 0-1 0 0,0 0 1 0 0,0 0 0 0 0,0 0 0 0 0,0-1 0 0 0,0 0 0 0 0,0 0 0 0 0,0 0-1 0 0,-1-1 1 0 0,6-1-57 0 0,-3 0-20 0 0,5 0-81 0 0,0-2 1 0 0,0 0 0 0 0,5-3 100 0 0,-13 6-580 0 0,0-1 0 0 0,0 0 0 0 0,0 1 0 0 0,-1-1 0 0 0,1-1 0 0 0,-1 1 0 0 0,0-1 580 0 0,8-7-7950 0 0</inkml:trace>
  <inkml:trace contextRef="#ctx0" brushRef="#br0" timeOffset="-10172.865">3821 1136 6448 0 0,'-3'2'502'0'0,"0"-1"0"0"0,0 1 0 0 0,0 0 0 0 0,1 0 0 0 0,-1 0 0 0 0,1 0 0 0 0,-1 1 1 0 0,1-1-1 0 0,0 1 0 0 0,0-1 0 0 0,0 1 0 0 0,0 0 0 0 0,0 0 0 0 0,1-1 0 0 0,0 1 0 0 0,-1 0 0 0 0,1 1 1 0 0,0-1-1 0 0,0 0 0 0 0,0 0-502 0 0,0 2 911 0 0,1 0 1 0 0,-1 1-1 0 0,1-1 1 0 0,0 0 0 0 0,0 1-1 0 0,1 3-911 0 0,5 19-301 0 0,-3-20 485 0 0,0-1 0 0 0,1 0-1 0 0,0 0 1 0 0,0 0 0 0 0,2 1-184 0 0,0 1 132 0 0,2 2-21 0 0,1 0 1 0 0,1 0 0 0 0,3 3-112 0 0,9 8 115 0 0,-9-8-85 0 0,-10-12-1 0 0,-1 1 0 0 0,1-1 1 0 0,-1 1-1 0 0,0-1 0 0 0,1 1 1 0 0,-1 0-1 0 0,-1 0 0 0 0,1 0 1 0 0,0 0-1 0 0,-1 0 0 0 0,1 2-29 0 0,-1-2 17 0 0,0-2 14 0 0,-1 1 0 0 0,1 0 0 0 0,-1-1 0 0 0,0 1 0 0 0,1 0 0 0 0,-1-1 0 0 0,0 1-1 0 0,0 0 1 0 0,0 0-31 0 0,-1-1 16 0 0,1 0 0 0 0,0 0 0 0 0,-1 0 0 0 0,1 0 0 0 0,-1 0-1 0 0,1 0 1 0 0,-1 0 0 0 0,0-1 0 0 0,1 1 0 0 0,-1 0-1 0 0,0 0 1 0 0,0-1 0 0 0,1 1 0 0 0,-1-1 0 0 0,0 1 0 0 0,0 0-1 0 0,0-1 1 0 0,0 1-16 0 0,-10 4 64 0 0,0-1 0 0 0,0 0 1 0 0,0 0-1 0 0,0-1 0 0 0,-1-1 0 0 0,1 0 0 0 0,-1 0 0 0 0,0-1 0 0 0,1-1 0 0 0,-1 0 0 0 0,0 0 1 0 0,-8-2-65 0 0,17 2 8 0 0,2 0-7 0 0,-1 0 0 0 0,1-1-1 0 0,0 1 1 0 0,0 0 0 0 0,0 0 0 0 0,-1 0-1 0 0,1-1 1 0 0,0 1 0 0 0,0-1 0 0 0,0 1-1 0 0,0-1 1 0 0,0 1 0 0 0,0-1 0 0 0,0 0-1 0 0,0 1 1 0 0,0-1 0 0 0,-1-1-1 0 0,2 2 1 0 0,0 0 0 0 0,0 0 0 0 0,0 0-1 0 0,-1 0 1 0 0,1 0 0 0 0,0 0 0 0 0,0 0 0 0 0,0-1 0 0 0,0 1 0 0 0,0 0 0 0 0,0 0-1 0 0,-1 0 1 0 0,1 0 0 0 0,0-1 0 0 0,0 1 0 0 0,0 0 0 0 0,0 0 0 0 0,0 0 0 0 0,0 0-1 0 0,0-1 1 0 0,0 1 0 0 0,0 0 0 0 0,0 0 0 0 0,0 0 0 0 0,0-1 0 0 0,0 1 0 0 0,0 0-1 0 0,0 0 1 0 0,0 0 0 0 0,0-1 0 0 0,0 1 0 0 0,0 0 0 0 0,0 0 0 0 0,0 0 0 0 0,1 0-1 0 0,-1-1 1 0 0,0 1 0 0 0,0 0 0 0 0,0 0 0 0 0,0 0 0 0 0,0 0 0 0 0,0 0 0 0 0,0-1-1 0 0,1 1 1 0 0,-1 0 0 0 0,0 0 0 0 0,0 0 0 0 0,0 0 0 0 0,0 0 0 0 0,1 0 0 0 0,-1 0-1 0 0,0 0 1 0 0,0 0 0 0 0,0 0 0 0 0,1-1 0 0 0,-1 1 0 0 0,0 0 0 0 0,0 0 0 0 0,0 0-1 0 0,0 0 1 0 0,1 0-1 0 0,17-11-69 0 0,-12 7 9 0 0,1 0-1 0 0,-1 0 1 0 0,1 1 0 0 0,1-1 60 0 0,37-11-221 0 0,9 0 221 0 0,-16 5-13 0 0,0-2 0 0 0,3-2 13 0 0,-22 6-32 0 0,3 0-12 0 0,-1-2 0 0 0,0 0 1 0 0,0-1-1 0 0,-1-1 0 0 0,12-9 44 0 0,-26 16-38 0 0,43-37 8 0 0,-43 36-19 0 0,-1 1 1 0 0,0-1-1 0 0,0 0 1 0 0,0-1-1 0 0,-1 1 1 0 0,0-1-1 0 0,0-1 49 0 0,-4 8-4 0 0,1-1 0 0 0,-1 1 0 0 0,0-1 0 0 0,0 1 0 0 0,1-1 0 0 0,-1 1 0 0 0,0-1 0 0 0,0 1-1 0 0,0-1 1 0 0,0 1 0 0 0,0-1 0 0 0,0 1 0 0 0,0-1 0 0 0,0 1 0 0 0,0-1 0 0 0,0 1 0 0 0,0-1 0 0 0,0 1-1 0 0,0-1 1 0 0,0 1 0 0 0,0-1 0 0 0,-1 1 0 0 0,1-1 0 0 0,0 1 0 0 0,0-1 0 0 0,0 1 0 0 0,-1-1 0 0 0,1 1 0 0 0,0-1-1 0 0,-1 1 1 0 0,1 0 0 0 0,0-1 0 0 0,-1 1 0 0 0,1 0 0 0 0,-1-1 0 0 0,1 1 0 0 0,-1 0 0 0 0,1-1 0 0 0,0 1-1 0 0,-1 0 1 0 0,1 0 0 0 0,-1 0 0 0 0,1 0 0 0 0,-1-1 0 0 0,1 1 0 0 0,-1 0 0 0 0,0 0 0 0 0,1 0 0 0 0,-1 0 0 0 0,0 0 4 0 0,-1 0-6 0 0,-1 0 1 0 0,0-1-1 0 0,0 2 1 0 0,0-1 0 0 0,0 0-1 0 0,0 0 1 0 0,0 1-1 0 0,0 0 6 0 0,-4 2 50 0 0,0 0 0 0 0,0 0-1 0 0,0 1 1 0 0,0 0 0 0 0,1 0-1 0 0,0 1 1 0 0,0-1 0 0 0,0 2 0 0 0,0-1-1 0 0,1 0 1 0 0,-3 5-50 0 0,-3 3 142 0 0,1 1-1 0 0,1 1 1 0 0,0-1 0 0 0,-5 13-142 0 0,10-16 100 0 0,0 1 1 0 0,1 0-1 0 0,0-1 1 0 0,1 1-1 0 0,0 12-100 0 0,1-20 22 0 0,1 0 0 0 0,0-1 0 0 0,0 1 0 0 0,0 0-1 0 0,0-1 1 0 0,1 1 0 0 0,0 0 0 0 0,0-1 0 0 0,0 1-1 0 0,0-1 1 0 0,0 1 0 0 0,0-1 0 0 0,1 0 0 0 0,0 0 0 0 0,1 3-22 0 0,0-2 36 0 0,0 0 0 0 0,1 0 0 0 0,-1-1 1 0 0,1 1-1 0 0,0-1 0 0 0,0 0 0 0 0,0 1 0 0 0,1-2 1 0 0,-1 1-1 0 0,3 1-36 0 0,3 0 31 0 0,-1 0 1 0 0,1-1-1 0 0,0 0 1 0 0,0 0-1 0 0,0-1 0 0 0,1 0 1 0 0,-1-1-1 0 0,0 0 1 0 0,1-1-1 0 0,7 0-31 0 0,-9-1 130 0 0,33-2-2074 0 0,0-2 1 0 0,4-2 1943 0 0,-4-2-1311 0 0</inkml:trace>
  <inkml:trace contextRef="#ctx0" brushRef="#br0" timeOffset="-14571.035">201 1242 11056 0 0,'0'-6'1068'0'0,"2"4"3629"0"0,-1 2-4634 0 0,0 0-1 0 0,0 1 1 0 0,1-1 0 0 0,-1 0-1 0 0,0 0 1 0 0,0 0 0 0 0,0 1-1 0 0,0-1 1 0 0,0 1 0 0 0,-1-1-1 0 0,1 1 1 0 0,0-1 0 0 0,0 1-1 0 0,0-1 1 0 0,0 1 0 0 0,0 0-1 0 0,-1-1 1 0 0,1 1 0 0 0,0 0-1 0 0,-1 0 1 0 0,1 0 0 0 0,0 0-1 0 0,-1-1 1 0 0,1 1 0 0 0,-1 0 0 0 0,1 1-64 0 0,8 10 672 0 0,-8-10-561 0 0,1 1 0 0 0,-1-1 0 0 0,0 0 0 0 0,0 0 0 0 0,0 0 0 0 0,0 1 0 0 0,0-1 0 0 0,-1 1 0 0 0,1-1 0 0 0,0 2-110 0 0,2 30 600 0 0,-2-23-447 0 0,0 4 138 0 0,-1 1 1 0 0,-1 0-1 0 0,-3 13-291 0 0,3-14 175 0 0,0-11-126 0 0,0-1-1 0 0,0 0 0 0 0,0 1 1 0 0,0-1-1 0 0,0 0 0 0 0,-1 2-48 0 0,1-3 32 0 0,-1 1 0 0 0,1 0 0 0 0,0-1-1 0 0,0 1 1 0 0,1 0 0 0 0,-1 0 0 0 0,1-1 0 0 0,-1 1-1 0 0,1 1-31 0 0,0-1 41 0 0,-1 0 0 0 0,1 0 0 0 0,-1 0 0 0 0,0 0 0 0 0,0 0 0 0 0,0 0 0 0 0,0 0-1 0 0,0 0 1 0 0,-1 0-41 0 0,2-2 78 0 0,0-1-12 0 0,-4-6 342 0 0,3 2-386 0 0,1 1-1 0 0,0-1 0 0 0,0 1 1 0 0,0-1-1 0 0,0 1 0 0 0,1 0 0 0 0,0-1 1 0 0,-1 1-1 0 0,1 0 0 0 0,0-1 1 0 0,1 0-22 0 0,16-37-101 0 0,13-15-81 0 0,-28 50 145 0 0,0 1 0 0 0,1-1-1 0 0,0 1 1 0 0,0 0 0 0 0,0 0 0 0 0,0 1-1 0 0,1-1 1 0 0,0 1 0 0 0,0 0-1 0 0,1-1 38 0 0,-3 3-13 0 0,-1 0-1 0 0,1 0 0 0 0,0 1 1 0 0,0-1-1 0 0,1 1 1 0 0,-1-1-1 0 0,0 1 0 0 0,0 0 1 0 0,1 0-1 0 0,-1 1 0 0 0,0-1 1 0 0,1 0-1 0 0,-1 1 1 0 0,1 0-1 0 0,-1 0 0 0 0,0 0 1 0 0,1 1-1 0 0,-1-1 0 0 0,4 1 14 0 0,-4 0 8 0 0,1 1 1 0 0,-1-1-1 0 0,1 0 0 0 0,-1 1 0 0 0,0 0 0 0 0,1 0 0 0 0,-1 0 0 0 0,0 0 0 0 0,0 1 0 0 0,-1-1 0 0 0,1 1 1 0 0,0 0-1 0 0,-1-1 0 0 0,0 1 0 0 0,1 0 0 0 0,-1 0 0 0 0,0 1 0 0 0,-1-1 0 0 0,1 0 0 0 0,0 1 0 0 0,-1-1 1 0 0,0 1-1 0 0,0-1 0 0 0,0 1 0 0 0,0 0 0 0 0,0 3-8 0 0,3 14 200 0 0,-2-15-98 0 0,-1-1-1 0 0,0 1 1 0 0,0 0 0 0 0,-1 5-102 0 0,0 50 828 0 0,-4-68-683 0 0,3 7-148 0 0,1-1 0 0 0,0 1 0 0 0,-1 0 0 0 0,1-1 0 0 0,-1 1 0 0 0,1-1 0 0 0,0 1 0 0 0,0 0 0 0 0,-1-1 0 0 0,1 1 0 0 0,0-1 0 0 0,-1 1 0 0 0,1 0 0 0 0,0-1 0 0 0,0 1 0 0 0,0-1 0 0 0,0 1 0 0 0,0-1 0 0 0,-1 1 0 0 0,1-1 0 0 0,0 1 0 0 0,0-1 1 0 0,0 1-1 0 0,0-1 0 0 0,0 1 0 0 0,1-1 3 0 0,5-18-232 0 0,0 0 1 0 0,2 1 0 0 0,1-1 0 0 0,0 2 0 0 0,3-3 231 0 0,-9 14-12 0 0,0 0 0 0 0,1 1 0 0 0,0 0 1 0 0,1 0-1 0 0,-1 0 0 0 0,1 0 0 0 0,4-3 12 0 0,-8 7-4 0 0,1 0 0 0 0,-1 0-1 0 0,1 0 1 0 0,0 0-1 0 0,-1 0 1 0 0,1 0 0 0 0,0 0-1 0 0,0 0 1 0 0,-1 1-1 0 0,1-1 1 0 0,0 1 0 0 0,0-1-1 0 0,0 1 1 0 0,0 0-1 0 0,0 0 1 0 0,0 0 0 0 0,0 0-1 0 0,0 0 1 0 0,0 0-1 0 0,-1 0 1 0 0,1 1 0 0 0,0-1-1 0 0,0 1 1 0 0,0-1-1 0 0,0 1 1 0 0,-1 0 0 0 0,1 0-1 0 0,1 0 5 0 0,1 3 99 0 0,0 1 0 0 0,0-1 0 0 0,-1 1-1 0 0,1-1 1 0 0,-1 1 0 0 0,0 0 0 0 0,0 1-99 0 0,-3-5 12 0 0,2 1 27 0 0,-1 1 0 0 0,0 0 0 0 0,-1-1 1 0 0,1 1-1 0 0,0 0 0 0 0,-1-1 0 0 0,1 1 0 0 0,-1 1-39 0 0,5 18 63 0 0,11 23 20 0 0,-13-34-60 0 0,0 0 1 0 0,2 0 0 0 0,2 5-24 0 0,-6-13-12 0 0,0 0 1 0 0,0-1 0 0 0,1 1 0 0 0,-1 0 0 0 0,1-1-1 0 0,0 1 1 0 0,0-1 0 0 0,0 0 0 0 0,0 0-1 0 0,0 0 1 0 0,1 0 0 0 0,-1 0 0 0 0,0 0 0 0 0,1 0-1 0 0,-1-1 1 0 0,1 1 0 0 0,0-1 0 0 0,0 0 0 0 0,-1 0-1 0 0,1 0 1 0 0,0 0 0 0 0,1 0 11 0 0,-1-1-113 0 0,-1 0-1 0 0,1 1 1 0 0,0-1-1 0 0,0 0 1 0 0,0-1-1 0 0,0 1 1 0 0,-1 0 0 0 0,1-1-1 0 0,0 1 1 0 0,0-1-1 0 0,0 0 114 0 0,34-14-2200 0 0,-22 8 261 0 0,-8 4 1124 0 0,-1 0 0 0 0,0-1 0 0 0,0 1 0 0 0,-1-1 0 0 0,1-1 0 0 0,-1 1-1 0 0,0-1 1 0 0,1 0 815 0 0,0-1-726 0 0,8-7-1050 0 0</inkml:trace>
  <inkml:trace contextRef="#ctx0" brushRef="#br0" timeOffset="-13752.593">972 1323 10336 0 0,'2'-6'110'0'0,"-1"4"-43"0"0,-1 0 0 0 0,1 0 1 0 0,0 0-1 0 0,0 0 0 0 0,-1 0 1 0 0,0 0-1 0 0,1 0 0 0 0,-1 0 1 0 0,0 0-1 0 0,0 0 0 0 0,0 0 1 0 0,0 0-1 0 0,0 0 0 0 0,0 0 1 0 0,-1-1-68 0 0,-2 3 5022 0 0,-4 7-2841 0 0,-2 8-1254 0 0,-19 46 1694 0 0,22-44-2324 0 0,0-1-14 0 0,1 1 0 0 0,0 0 0 0 0,-1 15-283 0 0,2-10 254 0 0,3-18-203 0 0,0 0 1 0 0,1-1-1 0 0,-1 1 0 0 0,1 0 0 0 0,0 0 0 0 0,0-1 0 0 0,0 5-51 0 0,1 15 285 0 0,-1-21-216 0 0,0-2-5 0 0,12-3 91 0 0,-5-3-177 0 0,1 0 1 0 0,-2 0 0 0 0,1-1-1 0 0,-1 0 1 0 0,0 0-1 0 0,0 0 1 0 0,-1-1 0 0 0,0 0-1 0 0,-1 0 1 0 0,4-7 21 0 0,-2 3-175 0 0,1 0-1 0 0,0 0 1 0 0,1 1 0 0 0,6-6 175 0 0,-12 15-34 0 0,5-9-57 0 0,-7 10 26 0 0,1 1 60 0 0,0 1 0 0 0,0 0 0 0 0,0 0 0 0 0,0 0 0 0 0,0-1 0 0 0,0 1 0 0 0,0 0 0 0 0,0 0 0 0 0,0 0 0 0 0,-1 0 0 0 0,1 1 0 0 0,0-1 0 0 0,-1 0 0 0 0,1 1 5 0 0,2 3-4 0 0,0 0 62 0 0,0 1 0 0 0,-1 0-1 0 0,1 0 1 0 0,-1 0 0 0 0,-1 0-1 0 0,1 1 1 0 0,0 2-58 0 0,-1-1 77 0 0,1 0 0 0 0,0 0 0 0 0,1 0 0 0 0,2 5-77 0 0,-4-10 0 0 0,1-1 0 0 0,0 1 0 0 0,-1-1 0 0 0,1 1 0 0 0,0-1 0 0 0,0 0 0 0 0,0 0 0 0 0,1 0 0 0 0,-1 0 0 0 0,0 0 0 0 0,1 0 0 0 0,-1-1 0 0 0,3 2 0 0 0,-4-3 5 0 0,0 1 0 0 0,0 0-1 0 0,1-1 1 0 0,-1 1-1 0 0,0-1 1 0 0,1 0 0 0 0,-1 1-1 0 0,0-1 1 0 0,1 0-1 0 0,-1 0 1 0 0,0 0 0 0 0,1 0-1 0 0,-1 0 1 0 0,1 0 0 0 0,-1 0-1 0 0,0 0 1 0 0,1-1-1 0 0,-1 1 1 0 0,0 0 0 0 0,1-1-1 0 0,-1 1 1 0 0,0-1 0 0 0,0 0-1 0 0,1 1 1 0 0,-1-1-1 0 0,0 0 1 0 0,0 0 0 0 0,0 0-1 0 0,0 0-4 0 0,5-4 43 0 0,0 0-1 0 0,-1-1 1 0 0,0 0-1 0 0,4-6-42 0 0,0 1 0 0 0,-6 7-76 0 0,0-1 1 0 0,0 1-1 0 0,0 0 0 0 0,-1-1 0 0 0,0 0 1 0 0,0 1-1 0 0,0-3 76 0 0,8-17-486 0 0,0-2 9 0 0,-9 23 413 0 0,0 0 0 0 0,0-1-1 0 0,0 1 1 0 0,0 0-1 0 0,1 0 1 0 0,0 0 0 0 0,-1 0-1 0 0,1 0 1 0 0,0 0-1 0 0,0 1 1 0 0,1-1 64 0 0,12-9-359 0 0,-14 12 191 0 0,-1-1 155 0 0,0 1 0 0 0,0 0 0 0 0,1 0 0 0 0,-1 0 1 0 0,0 0-1 0 0,1-1 0 0 0,-1 1 0 0 0,0 0 0 0 0,1 0 0 0 0,-1 0 0 0 0,0 0 0 0 0,0 0 0 0 0,1 0 0 0 0,-1 0 0 0 0,0 0 0 0 0,1 0 0 0 0,-1 0 0 0 0,0 0 0 0 0,1 0 0 0 0,-1 0 0 0 0,0 0 0 0 0,1 0 13 0 0,0 2 38 0 0,0-1 1 0 0,1 0-1 0 0,-1 1 0 0 0,0 0 1 0 0,0-1-1 0 0,0 1 0 0 0,0 0 1 0 0,0-1-1 0 0,-1 1 0 0 0,1 0 1 0 0,0 0-1 0 0,-1 0 1 0 0,1 1-39 0 0,3 29 379 0 0,-2-9-164 0 0,2 6 11 0 0,-4-22-152 0 0,1-1 0 0 0,0 1 0 0 0,0-1 0 0 0,1 1 0 0 0,-1-1 0 0 0,3 6-74 0 0,2 6 439 0 0,-6-16-376 0 0,0 0 0 0 0,0 0 1 0 0,1 0-1 0 0,-1 0 0 0 0,1-1 1 0 0,-1 1-1 0 0,1 0 0 0 0,0 0 0 0 0,0-1 1 0 0,0 1-1 0 0,0 0 0 0 0,0-1 1 0 0,0 1-1 0 0,0-1 0 0 0,0 1 1 0 0,0-1-1 0 0,1 0 0 0 0,0 1-63 0 0,-1-2 4 0 0,-1 0 0 0 0,1 0 0 0 0,-1 0 0 0 0,1 0 1 0 0,0 0-1 0 0,-1 0 0 0 0,1 0 0 0 0,-1 0 0 0 0,1 0 0 0 0,0 0 0 0 0,-1 0 0 0 0,1 0 0 0 0,-1 0 0 0 0,1 0 0 0 0,-1 1 0 0 0,1-1 0 0 0,-1 0 0 0 0,1 0 0 0 0,0 1 0 0 0,-1-1 0 0 0,1 0-4 0 0,6 3 67 0 0,-5-3-51 0 0,0-1-1 0 0,-1 0 0 0 0,1 0 1 0 0,0 0-1 0 0,-1 0 1 0 0,1 0-1 0 0,-1 0 0 0 0,1 0 1 0 0,0-1-16 0 0,-1 1 21 0 0,4-4-46 0 0,-1 1 0 0 0,0-1 0 0 0,0 0 0 0 0,-1 0 0 0 0,1 0 0 0 0,2-6 25 0 0,7-10-338 0 0,1-7-346 0 0,-12 22 467 0 0,0 1 0 0 0,0 0 0 0 0,1 0 0 0 0,2-3 217 0 0,5-7-491 0 0,-6 9 231 0 0,-1 1 0 0 0,1 0 0 0 0,0 0-1 0 0,0 0 1 0 0,2-1 260 0 0,-4 4-65 0 0,0 1-1 0 0,1-1 0 0 0,-1 1 1 0 0,0 0-1 0 0,0-1 0 0 0,1 1 0 0 0,-1 0 1 0 0,0 1-1 0 0,1-1 0 0 0,-1 0 1 0 0,1 1-1 0 0,-1-1 0 0 0,1 1 0 0 0,1 0 66 0 0,-3 0-8 0 0,-1 0 0 0 0,1 0 0 0 0,0 0 0 0 0,0 0-1 0 0,-1 1 1 0 0,1-1 0 0 0,0 0 0 0 0,-1 0-1 0 0,1 1 1 0 0,0-1 0 0 0,-1 1 0 0 0,1-1 0 0 0,0 1-1 0 0,-1-1 1 0 0,1 1 0 0 0,-1-1 0 0 0,1 1-1 0 0,-1-1 1 0 0,1 1 0 0 0,-1-1 0 0 0,0 1 0 0 0,1 0-1 0 0,-1-1 1 0 0,0 1 0 0 0,1 0 0 0 0,-1 0-1 0 0,0-1 1 0 0,0 1 0 0 0,0 0 0 0 0,1-1 0 0 0,-1 1-1 0 0,0 0 1 0 0,0 0 8 0 0,1 31 106 0 0,-1-20 27 0 0,0-3-54 0 0,1-6-46 0 0,-1 0 1 0 0,0 0-1 0 0,0 0 1 0 0,0 1-1 0 0,0-1 1 0 0,0 0-1 0 0,-1 0 1 0 0,0 1-34 0 0,-2 7 112 0 0,2-8-68 0 0,-1 0 1 0 0,2 0 0 0 0,-1 0 0 0 0,0 0-1 0 0,0 0 1 0 0,1 0 0 0 0,0 0-1 0 0,0 0 1 0 0,0 0 0 0 0,0 3-45 0 0,2 6 127 0 0,-1-5-1 0 0,0 0 0 0 0,0 0 0 0 0,-1 1 0 0 0,0-1 0 0 0,0 0 0 0 0,-1 0 0 0 0,0 6-126 0 0,0-6 130 0 0,0 0 0 0 0,1 0 0 0 0,0 0 0 0 0,1 0 0 0 0,-1 0 0 0 0,1-1 0 0 0,1 1 0 0 0,0 2-130 0 0,-1-2 141 0 0,1 1 0 0 0,-1-1 0 0 0,0 1 1 0 0,-1-1-1 0 0,0 1 0 0 0,0-1 0 0 0,-1 5-141 0 0,-1-2 162 0 0,1-1 0 0 0,0 0 1 0 0,0 1-1 0 0,1-1 0 0 0,0 1 0 0 0,2 8-162 0 0,-2-15 29 0 0,0-1 0 0 0,0 1 0 0 0,0 0 0 0 0,0 0-1 0 0,-1 0 1 0 0,1 0 0 0 0,-1 0 0 0 0,0-1 0 0 0,0 1 0 0 0,0 0-1 0 0,0-1 1 0 0,0 1 0 0 0,-1-1 0 0 0,1 1-29 0 0,-1 1 49 0 0,0-1 0 0 0,0 1 0 0 0,1 0 0 0 0,-1 0 0 0 0,1 0 0 0 0,0 3-49 0 0,0-5 13 0 0,1 0 1 0 0,-1 0-1 0 0,0 0 1 0 0,1-1 0 0 0,-1 1-1 0 0,0 0 1 0 0,0 0 0 0 0,0-1-1 0 0,0 1 1 0 0,0-1 0 0 0,-1 1-1 0 0,1-1 1 0 0,0 1 0 0 0,-1-1-1 0 0,1 0 1 0 0,-2 1-14 0 0,-28 16 183 0 0,29-17-166 0 0,-2 1 9 0 0,0-1-1 0 0,0-1 1 0 0,0 1-1 0 0,0 0 1 0 0,0-1-1 0 0,0 0 1 0 0,0 0-1 0 0,0 0 1 0 0,0 0-1 0 0,0-1 1 0 0,0 1-1 0 0,0-1 1 0 0,0 0-1 0 0,1 0 1 0 0,-1-1-1 0 0,0 1-25 0 0,-4-2 26 0 0,1 0-1 0 0,0 0 1 0 0,0 0-1 0 0,0-1 0 0 0,0 0 1 0 0,0-1-1 0 0,1 1 1 0 0,0-1-1 0 0,0-1 1 0 0,0 1-1 0 0,-1-3-25 0 0,-11-8-8 0 0,16 14-13 0 0,-1 0 0 0 0,0 0 0 0 0,1-1 1 0 0,-1 1-1 0 0,1-1 0 0 0,0 0 0 0 0,0 1 1 0 0,-2-4 20 0 0,-7-11-717 0 0,1 0-6438 0 0,4 4-974 0 0</inkml:trace>
  <inkml:trace contextRef="#ctx0" brushRef="#br0" timeOffset="-2783.175">5209 1325 9672 0 0,'-3'-4'154'0'0,"1"1"1"0"0,-1-1-1 0 0,0 0 1 0 0,0 1-1 0 0,0 0 1 0 0,-1 0-1 0 0,1 0 1 0 0,-3-2-155 0 0,3 3 203 0 0,1 1-1 0 0,-1 0 1 0 0,0 0-1 0 0,1 0 1 0 0,-1 0 0 0 0,0 0-1 0 0,0 1 1 0 0,0-1 0 0 0,0 1-1 0 0,0 0 1 0 0,0 0 0 0 0,1 0-1 0 0,-1 0 1 0 0,-1 0-203 0 0,-4 1 203 0 0,1 1-1 0 0,0 0 1 0 0,0 0 0 0 0,0 0-1 0 0,0 1 1 0 0,0 0 0 0 0,0 0-1 0 0,-1 2-202 0 0,-26 11 1661 0 0,28-13-1560 0 0,0 0-1 0 0,0 1 0 0 0,0 0 0 0 0,0 0 0 0 0,1 0 0 0 0,-1 1 1 0 0,1 0-1 0 0,0 0 0 0 0,1 0 0 0 0,-1 0 0 0 0,1 1 0 0 0,0 0 1 0 0,0 0-1 0 0,1 0 0 0 0,0 0 0 0 0,-2 6-100 0 0,4-11 19 0 0,1 1 0 0 0,-1-1 0 0 0,1 0 0 0 0,0 1 0 0 0,-1-1 0 0 0,1 1 0 0 0,0-1 0 0 0,0 1 0 0 0,0-1 1 0 0,0 1-1 0 0,0-1 0 0 0,0 1 0 0 0,1-1 0 0 0,-1 1 0 0 0,0-1 0 0 0,1 1 0 0 0,-1-1 0 0 0,1 1 0 0 0,0-1 0 0 0,-1 0 0 0 0,1 1 0 0 0,0-1-19 0 0,1 1 6 0 0,-1-1-1 0 0,1 1 1 0 0,0 0-1 0 0,0-1 1 0 0,0 1 0 0 0,0-1-1 0 0,0 0 1 0 0,0 0-1 0 0,0 0 1 0 0,0 0 0 0 0,0 0-1 0 0,1 0 1 0 0,-1 0-6 0 0,7 1 55 0 0,0 0 1 0 0,0-1 0 0 0,-1 0-1 0 0,1 0 1 0 0,0-1-1 0 0,9-1-55 0 0,-7-1 32 0 0,0 0 0 0 0,1-1-1 0 0,-1-1 1 0 0,-1 0-1 0 0,1 0 1 0 0,0-1 0 0 0,-1-1-1 0 0,0 0 1 0 0,0 0-1 0 0,7-6-31 0 0,-13 9 8 0 0,-1 0 0 0 0,1 0-1 0 0,0 0 1 0 0,-1-1-1 0 0,1 0 1 0 0,-1 1-1 0 0,0-1 1 0 0,0 0-1 0 0,-1 0 1 0 0,1-1-1 0 0,-1 1 1 0 0,0 0 0 0 0,0-1-1 0 0,-1 1 1 0 0,1-2-8 0 0,-1 3 3 0 0,-1 0 0 0 0,1 0 0 0 0,-1 0-1 0 0,0 0 1 0 0,0 0 0 0 0,0 0 0 0 0,0 0 0 0 0,-1 0 0 0 0,1 0 0 0 0,-1 0 0 0 0,0 0 0 0 0,1 1 0 0 0,-2-1 0 0 0,1 0 0 0 0,0 0 0 0 0,0 1 0 0 0,-1-1 0 0 0,1 0 0 0 0,-1 1 0 0 0,0 0 0 0 0,0-1 0 0 0,0 1-1 0 0,0 0 1 0 0,-2-2-3 0 0,3 3 2 0 0,0 0 0 0 0,0 0 1 0 0,-1 0-1 0 0,1 0 0 0 0,0 0 0 0 0,0 0 0 0 0,-1 0 0 0 0,1 0 0 0 0,-1 0 0 0 0,1 1 0 0 0,-1-1 0 0 0,1 1 0 0 0,-1-1 0 0 0,1 1 0 0 0,-1 0 0 0 0,0-1 0 0 0,1 1 0 0 0,-1 0 0 0 0,0 0 0 0 0,1 0 0 0 0,-1 0 0 0 0,1 0 1 0 0,-2 1-3 0 0,-13-1 100 0 0,15 0-36 0 0,1 0 2 0 0,17 0 16 0 0,47-9 210 0 0,26-9-292 0 0,-78 15 19 0 0,16-4 100 0 0,1 2-1 0 0,12-1-118 0 0,-5-5 71 0 0,-35 11-64 0 0,-1 0-1 0 0,1 1 1 0 0,-1-1 0 0 0,1 0-1 0 0,-1 0 1 0 0,1 0 0 0 0,-1 1-1 0 0,1-1 1 0 0,-1 0 0 0 0,0 0-1 0 0,1 1 1 0 0,-1-1-1 0 0,1 0 1 0 0,-1 1 0 0 0,0-1-1 0 0,1 1 1 0 0,-1-1 0 0 0,0 0-1 0 0,1 1 1 0 0,-1-1 0 0 0,0 1-1 0 0,0-1 1 0 0,0 1 0 0 0,1-1-1 0 0,-1 1 1 0 0,0-1 0 0 0,0 1-1 0 0,0-1 1 0 0,0 1-1 0 0,0-1 1 0 0,0 1 0 0 0,0-1-1 0 0,0 1 1 0 0,0-1 0 0 0,0 1-1 0 0,0-1 1 0 0,0 1 0 0 0,0 0-1 0 0,0-1 1 0 0,-1 1 0 0 0,1-1-1 0 0,0 1-6 0 0,-8 24 102 0 0,8-23-84 0 0,-18 45 313 0 0,8-23-145 0 0,1 0 1 0 0,1 1-1 0 0,1 0 1 0 0,-3 22-187 0 0,10-42 26 0 0,0 0-1 0 0,1 1 1 0 0,0-1 0 0 0,-1 0-1 0 0,1 0 1 0 0,1 0 0 0 0,-1 1-1 0 0,2 0-25 0 0,-3-5 76 0 0,1 0-58 0 0,1 0 0 0 0,-1 0 0 0 0,0-1-1 0 0,1 1 1 0 0,-1 0 0 0 0,0-1-1 0 0,1 1 1 0 0,-1-1 0 0 0,1 1 0 0 0,-1-1-1 0 0,1 0 1 0 0,-1 0 0 0 0,1 0 0 0 0,-1 0-1 0 0,1 0 1 0 0,-1 0 0 0 0,1 0 0 0 0,-1 0-1 0 0,1 0 1 0 0,-1-1 0 0 0,1 1-1 0 0,-1-1 1 0 0,1 1 0 0 0,0-1-18 0 0,5-2 93 0 0,0 0 1 0 0,-1 0 0 0 0,1-1-1 0 0,1-1-93 0 0,5-5 202 0 0,0 0 0 0 0,-1 0 0 0 0,1-3-202 0 0,-2 3 1 0 0,19-23-247 0 0,-23 25 306 0 0,0 0-1 0 0,0 0 0 0 0,7-5-59 0 0,-8 6 47 0 0,-4 6-44 0 0,-1 0 0 0 0,0-1 0 0 0,0 1 0 0 0,1 0 0 0 0,-1 0 0 0 0,1 0 0 0 0,-1 0 0 0 0,1 0 0 0 0,-1 0 0 0 0,1 0 0 0 0,0 1 0 0 0,-1-1-1 0 0,1 0 1 0 0,0 1 0 0 0,0-1 0 0 0,-1 1 0 0 0,3 0-3 0 0,-2-1-7 0 0,0 1-1 0 0,0 0 0 0 0,0 0 1 0 0,0 0-1 0 0,0 0 0 0 0,1 0 0 0 0,-1 0 1 0 0,0 1-1 0 0,0-1 0 0 0,0 1 1 0 0,0-1-1 0 0,0 1 0 0 0,0 0 1 0 0,0 0-1 0 0,0 0 0 0 0,0 0 0 0 0,-1 0 1 0 0,1 0-1 0 0,0 0 8 0 0,4 5-62 0 0,0-1 0 0 0,0 1-1 0 0,-1 0 1 0 0,4 4 62 0 0,-5-4-19 0 0,1-1 0 0 0,0 1 0 0 0,0-1 1 0 0,3 1 18 0 0,7 7 117 0 0,-13-11-94 0 0,0 0 0 0 0,0 0 0 0 0,0-1 0 0 0,1 1 0 0 0,-1 0 0 0 0,1-1 0 0 0,-1 1 0 0 0,1-1 0 0 0,-1 0 0 0 0,1 0 0 0 0,0 0 0 0 0,0 0 0 0 0,-1-1 0 0 0,1 1 0 0 0,2-1-23 0 0,-3 1 15 0 0,1-1 1 0 0,-1 0-1 0 0,1-1 0 0 0,0 1 0 0 0,-1 0 1 0 0,1-1-1 0 0,-1 1 0 0 0,1-1 0 0 0,-1 0 1 0 0,0 0-1 0 0,1 0 0 0 0,-1 0 0 0 0,2-1-15 0 0,26-22 341 0 0,-12 9-224 0 0,-14 11-104 0 0,0 1-1 0 0,0-1 1 0 0,-1 0-1 0 0,0 0 0 0 0,1 0 1 0 0,-1 0-1 0 0,-1-1 1 0 0,1 1-1 0 0,1-5-12 0 0,1-1 27 0 0,-1-2 0 0 0,0 1-1 0 0,2-10-26 0 0,-4 10-15 0 0,-1 0-1 0 0,0 1 1 0 0,-1-1 0 0 0,0 0-1 0 0,0 0 1 0 0,-1 0-1 0 0,-1-4 16 0 0,0 3-33 0 0,1 15-21 0 0,3 20-40 0 0,-1-18 87 0 0,3 24 20 0 0,1-1 0 0 0,1 0 0 0 0,2 0 0 0 0,4 8-13 0 0,6 20 24 0 0,-15-45 51 0 0,1-1-1 0 0,1 1 1 0 0,4 6-75 0 0,11 28-1044 0 0,-19-44-4770 0 0,-1-1-1979 0 0</inkml:trace>
  <inkml:trace contextRef="#ctx0" brushRef="#br0" timeOffset="-2583.003">5845 1242 12440 0 0,'0'0'565'0'0,"0"0"-5"0"0,0 0-132 0 0,7-3 2388 0 0,-5 2-2378 0 0,1 0-1 0 0,0 1 1 0 0,0-1 0 0 0,0 1 0 0 0,0 0 0 0 0,0-1 0 0 0,-1 1-1 0 0,3 1-437 0 0,6 0 63 0 0,-1 1 0 0 0,1 0-1 0 0,2 1-62 0 0,2 1 167 0 0,137 32 636 0 0,-58-14-2358 0 0,-72-16-5575 0 0</inkml:trace>
  <inkml:trace contextRef="#ctx0" brushRef="#br0" timeOffset="-2024.667">6685 1173 13824 0 0,'0'0'1061'0'0,"-10"11"200"0"0,-21 26 1906 0 0,24-27-2941 0 0,0 0 0 0 0,0 1 0 0 0,1-1 0 0 0,0 2-1 0 0,1-1 1 0 0,0 0 0 0 0,-1 7-226 0 0,5-15 77 0 0,-1 4 75 0 0,0-1-1 0 0,0 1 1 0 0,1-1-1 0 0,0 1 1 0 0,0 0-1 0 0,0 0 1 0 0,1 6-152 0 0,0-11 13 0 0,0 0 0 0 0,0 1 1 0 0,1-1-1 0 0,-1 0 1 0 0,0 0-1 0 0,1 1 1 0 0,-1-1-1 0 0,1 0 1 0 0,0 0-1 0 0,0 0 0 0 0,0 0 1 0 0,0 0-1 0 0,0 0 1 0 0,1 0-1 0 0,-1 0 1 0 0,0 0-1 0 0,1-1 0 0 0,-1 1 1 0 0,1 0-1 0 0,0-1 1 0 0,0 1-1 0 0,-1-1 1 0 0,1 0-1 0 0,2 2-13 0 0,-2-3 7 0 0,0 1 0 0 0,-1 0 0 0 0,1-1 0 0 0,0 1 0 0 0,0-1 0 0 0,-1 0 0 0 0,1 0 0 0 0,0 1 1 0 0,0-1-1 0 0,0 0 0 0 0,-1 0 0 0 0,1-1 0 0 0,0 1 0 0 0,0 0 0 0 0,-1-1 0 0 0,1 1 0 0 0,0-1 0 0 0,0 1 0 0 0,0-1-7 0 0,-1 0 5 0 0,5-2 27 0 0,0 0 0 0 0,0 0 1 0 0,-1-1-1 0 0,1 0 1 0 0,-1 0-1 0 0,0 0 0 0 0,1-2-32 0 0,-2 0-9 0 0,0 0-1 0 0,0 0 1 0 0,0 0 0 0 0,-1-1-1 0 0,0 1 1 0 0,-1-1-1 0 0,2-4 10 0 0,-2 5-58 0 0,1-3-2 0 0,-2-1 0 0 0,1 1 0 0 0,-2 0 0 0 0,1 0 0 0 0,-1-10 60 0 0,0 16-16 0 0,0 2 16 0 0,0 0 0 0 0,0 1 0 0 0,0-1 0 0 0,0 0 0 0 0,0 0 0 0 0,0 0 0 0 0,0 1 0 0 0,0-1 0 0 0,0 0 0 0 0,0 0 0 0 0,-1 0 0 0 0,1 1 0 0 0,0-1 0 0 0,0 0 0 0 0,-1 0 0 0 0,1 1 0 0 0,0-1 0 0 0,-1 0 0 0 0,1 1 0 0 0,-1-1 0 0 0,1 1 0 0 0,-1-1 0 0 0,1 0 0 0 0,-1 1 0 0 0,0-1 0 0 0,1 1 0 0 0,-1-1 0 0 0,0 1 0 0 0,1 0 0 0 0,-1-1 0 0 0,0 1 0 0 0,0 0 0 0 0,1-1 0 0 0,-1 1 0 0 0,0 0 0 0 0,0 0 0 0 0,1 0 0 0 0,-1-1 0 0 0,-1 1 0 0 0,-3 15-152 0 0,4-7 152 0 0,1-4 16 0 0,0-1 0 0 0,1 1 0 0 0,-1 0 0 0 0,1-1 0 0 0,0 1 0 0 0,0 0 0 0 0,1-1-1 0 0,-1 0 1 0 0,1 1 0 0 0,0-1 0 0 0,0 0 0 0 0,0 0 0 0 0,0 0 0 0 0,0 0 0 0 0,1 0-1 0 0,-1 0 1 0 0,1 0 0 0 0,0-1 0 0 0,0 0 0 0 0,0 1 0 0 0,0-1 0 0 0,0 0 0 0 0,0 0 0 0 0,0-1-1 0 0,1 1 1 0 0,1 0-16 0 0,3 1 83 0 0,-1 0 0 0 0,1-1 0 0 0,0 0 0 0 0,-1 0 0 0 0,1-1 0 0 0,0 0 0 0 0,0 0 0 0 0,0-1 0 0 0,0 0-1 0 0,0-1 1 0 0,0 1 0 0 0,2-2-83 0 0,4-1 117 0 0,1 0 0 0 0,-1-1 0 0 0,0-1 0 0 0,0 0 0 0 0,0-1 0 0 0,2-2-117 0 0,-8 3 7 0 0,1 0 1 0 0,-1-1-1 0 0,-1 0 1 0 0,1 0-1 0 0,-1-1 1 0 0,0 0-1 0 0,0 0 1 0 0,-1-1 0 0 0,4-5-8 0 0,-5 5-66 0 0,0 0 0 0 0,-1 0 0 0 0,0 0 0 0 0,0 0 0 0 0,-1-1 0 0 0,0 0 0 0 0,-1 1 0 0 0,0-2 66 0 0,0 3-52 0 0,-1 1-1 0 0,0 0 1 0 0,-1 0-1 0 0,0-1 1 0 0,0 1-1 0 0,0 0 1 0 0,0 0-1 0 0,-1-1 1 0 0,0 1-1 0 0,-1 0 1 0 0,0 0-1 0 0,0-1 53 0 0,2 7 1 0 0,0 0 0 0 0,0-1 0 0 0,0 1 0 0 0,0 0 0 0 0,0-1-1 0 0,0 1 1 0 0,0 0 0 0 0,0-1 0 0 0,0 1 0 0 0,-1 0 0 0 0,1-1-1 0 0,0 1 1 0 0,0 0 0 0 0,0-1 0 0 0,-1 1 0 0 0,1 0 0 0 0,0-1-1 0 0,0 1 1 0 0,-1 0 0 0 0,1 0 0 0 0,0 0 0 0 0,-1-1 0 0 0,1 1 0 0 0,0 0-1 0 0,-1 0 1 0 0,1 0 0 0 0,0-1 0 0 0,-1 1 0 0 0,1 0 0 0 0,0 0-1 0 0,-1 0 1 0 0,1 0 0 0 0,0 0 0 0 0,-1 0 0 0 0,1 0 0 0 0,-1 0 0 0 0,1 0-1 0 0,-1 1 8 0 0,0-1 0 0 0,0 1 0 0 0,0 0 1 0 0,1 0-1 0 0,-1-1 0 0 0,0 1 1 0 0,1 0-1 0 0,-1 0 0 0 0,0 0 0 0 0,1 0 1 0 0,-1 0-1 0 0,1 0 0 0 0,-1 0-8 0 0,-11 37 169 0 0,6 1-49 0 0,1 0-1 0 0,1 0 1 0 0,3 1-1 0 0,1-1 1 0 0,3 14-120 0 0,10 134 274 0 0,-13-173-228 0 0,0 1-1 0 0,-1-1 0 0 0,0 0 1 0 0,-3 11-46 0 0,4-23-2 0 0,-1 0-5 0 0,1 1 0 0 0,-1 0-1 0 0,1-1 1 0 0,-1 1 0 0 0,0-1 0 0 0,0 1 0 0 0,0-1-1 0 0,0 1 8 0 0,1-3-61 0 0,-1 1 0 0 0,1 0 0 0 0,-1-1-1 0 0,1 1 1 0 0,-1-1 0 0 0,0 1 0 0 0,1-1 0 0 0,-1 0-1 0 0,1 1 1 0 0,-1-1 0 0 0,0 0 0 0 0,1 1-1 0 0,-1-1 1 0 0,0 0 0 0 0,1 0 0 0 0,-1 1-1 0 0,0-1 1 0 0,1 0 0 0 0,-1 0 0 0 0,0 0 0 0 0,0 0-1 0 0,1 0 1 0 0,-1 0 0 0 0,0 0 0 0 0,0 0-1 0 0,1 0 1 0 0,-1-1 0 0 0,0 1 0 0 0,1 0-1 0 0,-1 0 1 0 0,0-1 0 0 0,1 1 61 0 0,-10-2-1075 0 0</inkml:trace>
  <inkml:trace contextRef="#ctx0" brushRef="#br0" timeOffset="-1745.625">6728 1489 4144 0 0,'7'-2'371'0'0,"-6"1"-469"0"0,24-8 495 0 0,-15 6 1776 0 0,-1 0 0 0 0,0 0 0 0 0,1 2 0 0 0,-1-1 1 0 0,8 0-2174 0 0,158 3 3299 0 0,-97 2-3031 0 0,46-6-268 0 0,-80 0-130 0 0,9 0-5171 0 0,-25 1-635 0 0</inkml:trace>
  <inkml:trace contextRef="#ctx0" brushRef="#br0" timeOffset="-1556.304">7823 978 17767 0 0,'13'5'812'0'0,"-10"-4"-14"0"0,-4 1-766 0 0,0 0-1 0 0,1 0 1 0 0,-1 0 0 0 0,1 0 0 0 0,0 0 0 0 0,-1 0 0 0 0,1 0 0 0 0,0 0 0 0 0,0 0-1 0 0,0 1-31 0 0,3 60 1669 0 0,2 2-1669 0 0,-3-44 626 0 0,0-2-160 0 0,0-3-170 0 0,0 0-1 0 0,-2 1 1 0 0,0-1-1 0 0,0 0 1 0 0,-2 1-1 0 0,0-1 1 0 0,-2 9-296 0 0,-2 2 40 0 0,4-20-25 0 0,1 1 1 0 0,-1-1-1 0 0,0 0 0 0 0,-1 1 0 0 0,1-1 0 0 0,-2 0 0 0 0,-1 3-15 0 0,2-7-307 0 0,1-1-1 0 0,-1 0 0 0 0,1 0 1 0 0,-1 0-1 0 0,0 0 0 0 0,0 0 0 0 0,0-1 1 0 0,0 1-1 0 0,0-1 0 0 0,0 0 1 0 0,-1 0-1 0 0,1 0 0 0 0,-3 0 308 0 0,-9 2-7575 0 0</inkml:trace>
  <inkml:trace contextRef="#ctx0" brushRef="#br0" timeOffset="-772.85">7595 1156 9216 0 0,'2'0'706'0'0,"5"-2"-302"0"0,1 1-1 0 0,-1 0 0 0 0,0 1 0 0 0,1 0 1 0 0,-1 0-1 0 0,1 0 0 0 0,0 1-403 0 0,55 11 4198 0 0,-38-7-3927 0 0,30 11 1536 0 0,-17-4-743 0 0,-23-8-776 0 0,0-1 0 0 0,1 0-1 0 0,-1-1 1 0 0,1 0 0 0 0,-1-1 0 0 0,13-2-288 0 0,-24 1-35 0 0,0 0 0 0 0,0-1 0 0 0,0 1 0 0 0,0-1-1 0 0,0 0 1 0 0,-1-1 0 0 0,1 1 0 0 0,0 0 0 0 0,-1-1 0 0 0,1 0-1 0 0,-1 0 1 0 0,1 0 0 0 0,-1 0 0 0 0,0-1 0 0 0,0 1 0 0 0,0-1 0 0 0,0 0-1 0 0,-1 0 1 0 0,1 0 0 0 0,-1 0 0 0 0,0 0 0 0 0,1 0 0 0 0,-2-1-1 0 0,1 1 1 0 0,0-1 0 0 0,-1 1 0 0 0,1-1 0 0 0,-1 0 0 0 0,0-1 35 0 0,2-4-1278 0 0,-1 0-207 0 0,1 0 0 0 0,-2 0-1 0 0,1 0 1 0 0,-1 0 0 0 0,0-3 1485 0 0,0 3-715 0 0,0 0-1 0 0,0 0 1 0 0,1 0 0 0 0,1 0-1 0 0,0-1 716 0 0,2-6-315 0 0,-4 9-1045 0 0,3-8 5299 0 0,-1 14-1032 0 0,-1 7-1438 0 0,1 23 103 0 0,-1 0 0 0 0,-1 0 0 0 0,-3 24-1572 0 0,1 5 1227 0 0,-2-1-158 0 0,1-37-665 0 0,1 1 1 0 0,1 0-1 0 0,1 2-404 0 0,-1-6 376 0 0,-1 0 153 0 0,1-17-513 0 0,0 0 1 0 0,0 0-1 0 0,0 0 0 0 0,0 1 0 0 0,0-1 0 0 0,0 0 1 0 0,0 0-1 0 0,0 0 0 0 0,0 0 0 0 0,0 0 0 0 0,0 0 1 0 0,0 1-1 0 0,0-1 0 0 0,0 0 0 0 0,0 0 0 0 0,0 0 0 0 0,0 0 1 0 0,0 0-1 0 0,1 0 0 0 0,-1 1 0 0 0,0-1 0 0 0,0 0 1 0 0,0 0-1 0 0,0 0 0 0 0,0 0 0 0 0,0 0 0 0 0,0 0 0 0 0,0 0 1 0 0,0 0-1 0 0,0 0 0 0 0,1 1 0 0 0,-1-1 0 0 0,0 0 1 0 0,0 0-1 0 0,0 0 0 0 0,0 0 0 0 0,0 0 0 0 0,0 0 1 0 0,1 0-1 0 0,-1 0 0 0 0,0 0 0 0 0,0 0 0 0 0,0 0 0 0 0,0 0 1 0 0,0 0-1 0 0,0 0 0 0 0,1 0 0 0 0,-1 0 0 0 0,0 0 1 0 0,0 0-1 0 0,0 0 0 0 0,0 0 0 0 0,0 0 0 0 0,0 0 0 0 0,1 0 1 0 0,-1-1-1 0 0,0 1 0 0 0,0 0 0 0 0,0 0 0 0 0,0 0 1 0 0,0 0-1 0 0,0 0 0 0 0,0 0 0 0 0,0 0 0 0 0,1 0 1 0 0,-1 0-1 0 0,0-1 0 0 0,0 1 0 0 0,0 0 0 0 0,0 0-16 0 0,9-10 27 0 0,0 0 0 0 0,8-11-27 0 0,-10 11-108 0 0,1 0 1 0 0,0 1 0 0 0,1 0-1 0 0,1-1 108 0 0,3-1-142 0 0,-5 3 37 0 0,0 1 0 0 0,1 0 0 0 0,7-4 105 0 0,-14 10-5 0 0,-1-1 0 0 0,1 1 0 0 0,0 1-1 0 0,0-1 1 0 0,-1 0 0 0 0,1 0 0 0 0,0 1 0 0 0,0-1 0 0 0,0 1-1 0 0,0-1 1 0 0,0 1 0 0 0,0 0 0 0 0,0 0 0 0 0,0-1 0 0 0,0 2-1 0 0,-1-1 1 0 0,1 0 0 0 0,0 0 0 0 0,0 1 0 0 0,0-1 0 0 0,0 1-1 0 0,0-1 1 0 0,0 1 5 0 0,2 2 0 0 0,-1-1 0 0 0,0 1 0 0 0,1 0 0 0 0,-1 0 0 0 0,-1 0 0 0 0,1 1 0 0 0,0-1 0 0 0,-1 1 0 0 0,0-1 0 0 0,0 1 0 0 0,0 0 0 0 0,1 2 0 0 0,0 0 0 0 0,0 0 0 0 0,1 0 0 0 0,0 0 0 0 0,0 0 0 0 0,1 0 4 0 0,3 4-9 0 0,2 1 0 0 0,9 7 5 0 0,-16-15 7 0 0,1 0 0 0 0,0 0 1 0 0,0-1-1 0 0,0 1 0 0 0,0-1 1 0 0,1 0-1 0 0,-1 0 0 0 0,1 0 1 0 0,-1-1-1 0 0,4 1-7 0 0,-2-1 34 0 0,1 0 0 0 0,0-1 0 0 0,0 0 0 0 0,-1 0 1 0 0,1-1-1 0 0,0 1 0 0 0,-1-1 0 0 0,1-1 0 0 0,-1 0 0 0 0,1 0 0 0 0,-1 0 1 0 0,1 0-1 0 0,-1-1 0 0 0,0 0 0 0 0,0 0 0 0 0,-1-1 0 0 0,1 0 0 0 0,-1 0 0 0 0,0 0 1 0 0,0-1-35 0 0,8-7-26 0 0,-1 0 0 0 0,0-2 1 0 0,-1 1-1 0 0,-1-1 0 0 0,0-1 1 0 0,-1 0-1 0 0,0 0 0 0 0,5-15 26 0 0,-13 28 0 0 0,-1 0 0 0 0,1 1 0 0 0,-1-1 0 0 0,1 1 0 0 0,-1-1 0 0 0,0 0 0 0 0,0 1 0 0 0,1-1 0 0 0,-1 1 0 0 0,0-1 0 0 0,-1 1 0 0 0,1-2 0 0 0,0 3 0 0 0,0 0 0 0 0,0 0 0 0 0,0 0 0 0 0,0-1 0 0 0,0 1 0 0 0,-1 0 0 0 0,1 0 0 0 0,0 0 0 0 0,0 0 0 0 0,0 0 0 0 0,0 0 0 0 0,0 0 0 0 0,0 0 0 0 0,-1 0 0 0 0,1 0 0 0 0,0 0 0 0 0,0 0 0 0 0,0 0 0 0 0,0 0 0 0 0,0 0 0 0 0,-1 0 0 0 0,1 0 0 0 0,0 0 0 0 0,0 0 0 0 0,0 0 0 0 0,0 0 0 0 0,0 0 0 0 0,-1 0 0 0 0,1 0 0 0 0,0 0 0 0 0,0 0 0 0 0,0 0 0 0 0,0 0 0 0 0,0 0 0 0 0,-1 0 0 0 0,1 0 0 0 0,0 0 0 0 0,0 1 0 0 0,0-1 0 0 0,0 0 0 0 0,0 0 0 0 0,0 0 0 0 0,0 0 0 0 0,0 0 0 0 0,0 0 0 0 0,-1 0 0 0 0,1 1 0 0 0,0-1 0 0 0,0 0 0 0 0,0 0 0 0 0,-7 6 0 0 0,7-6 0 0 0,-3 3-4 0 0,1 0 0 0 0,-1 0-1 0 0,1 1 1 0 0,-1-1 0 0 0,1 0-1 0 0,0 1 1 0 0,0 0 0 0 0,1-1-1 0 0,-1 1 1 0 0,1 0 0 0 0,0 0-1 0 0,0 0 1 0 0,0 0 0 0 0,0 0-1 0 0,1 0 1 0 0,0 0 0 0 0,0 1 4 0 0,-1 4-6 0 0,1 0-1 0 0,1 0 1 0 0,0 1 0 0 0,0-1-1 0 0,1 0 1 0 0,0 0 0 0 0,2 2 6 0 0,-3-7 5 0 0,1 0 1 0 0,0-1-1 0 0,-1 1 1 0 0,2-1-1 0 0,-1 1 1 0 0,0-1-1 0 0,1 0 1 0 0,-1 0-1 0 0,1 0 1 0 0,0 0-1 0 0,2 1-5 0 0,5 4-10 0 0,1 0 0 0 0,10 5 10 0 0,1 0-40 0 0,-16-9-242 0 0,1-1 0 0 0,-1 0 0 0 0,1 0 0 0 0,0-1 0 0 0,0 0 0 0 0,0 0 0 0 0,7 0 282 0 0,6 2-1206 0 0,-5-1 87 0 0</inkml:trace>
  <inkml:trace contextRef="#ctx0" brushRef="#br0" timeOffset="4561.94">5065 2202 11520 0 0,'0'0'886'0'0,"0"0"-331"0"0,0 0 774 0 0,9 3 2199 0 0,-7-2-3338 0 0,1 1 0 0 0,-1-1 0 0 0,0 1 0 0 0,1 0-1 0 0,-1 0 1 0 0,0 0 0 0 0,0 0 0 0 0,0 0 0 0 0,0 1 0 0 0,-1-1-1 0 0,1 1 1 0 0,0-1 0 0 0,-1 1 0 0 0,1 1-190 0 0,2 6 183 0 0,0 1 1 0 0,-1-1-1 0 0,1 5-183 0 0,4 14 947 0 0,5 14 281 0 0,-2 1 1 0 0,3 32-1229 0 0,-13-73 25 0 0,-1 2 31 0 0,2 1 361 0 0,-2-26-266 0 0,1 16-222 0 0,0 1-1 0 0,0-1 0 0 0,0 1 1 0 0,0 0-1 0 0,0 0 0 0 0,0 0 1 0 0,1-1-1 0 0,0 1 0 0 0,-1 1 1 0 0,2-3 71 0 0,7-12-564 0 0,-5 5 357 0 0,0 0-1 0 0,1 1 1 0 0,1 0-1 0 0,0 0 1 0 0,0 0-1 0 0,4-2 208 0 0,-9 9-12 0 0,1 1 0 0 0,-1 0 0 0 0,1 0-1 0 0,0 1 1 0 0,1-1 0 0 0,-1 0 0 0 0,0 1 0 0 0,1 0 0 0 0,-1 0 0 0 0,1 0 0 0 0,0 0-1 0 0,-1 1 1 0 0,1-1 0 0 0,0 1 0 0 0,0 0 0 0 0,0 0 0 0 0,0 1 0 0 0,0-1 0 0 0,0 1-1 0 0,0 0 1 0 0,2 0 12 0 0,0 1 0 0 0,-1 0 0 0 0,0 1 0 0 0,0-1 0 0 0,1 1-1 0 0,3 3 1 0 0,8 2 43 0 0,140 40 515 0 0,-151-46-455 0 0,1 0-1 0 0,-1 0 0 0 0,1 0 1 0 0,0-1-1 0 0,-1 0 1 0 0,1 0-1 0 0,2-1-102 0 0,-6 1 41 0 0,0 0 0 0 0,0-1 0 0 0,0 0 0 0 0,0 1 0 0 0,0-1 0 0 0,0 0 0 0 0,0-1 0 0 0,-1 1 0 0 0,1 0 0 0 0,0-1-1 0 0,-1 1 1 0 0,1-1 0 0 0,-1 0 0 0 0,1 0 0 0 0,-1 0 0 0 0,1-2-41 0 0,-2 3 7 0 0,-1 0 0 0 0,1 0 0 0 0,-1 0-1 0 0,1 0 1 0 0,-1 0 0 0 0,0-1 0 0 0,0 1 0 0 0,1 0-1 0 0,-1 0 1 0 0,0-1 0 0 0,0 1 0 0 0,0 0-1 0 0,-1 0 1 0 0,1-1 0 0 0,0 1 0 0 0,0 0 0 0 0,-1 0-1 0 0,1-1-6 0 0,-9-24 37 0 0,7 22-36 0 0,0 0-1 0 0,1 0 0 0 0,-1 0 0 0 0,-1 1 0 0 0,1-1 0 0 0,0 0 0 0 0,-1 1 0 0 0,0-1 0 0 0,0 1 0 0 0,0 0 0 0 0,0 0 0 0 0,0 0 0 0 0,-1 0 0 0 0,0 1 0 0 0,1-1 0 0 0,-1 1 0 0 0,-3-1 0 0 0,5 2-4 0 0,-7-2-72 0 0,0 0 0 0 0,0 1-1 0 0,-1 0 1 0 0,-4-1 76 0 0,11 3-3 0 0,0 0 1 0 0,0 0-1 0 0,0 0 1 0 0,0 0 0 0 0,-1 1-1 0 0,1-1 1 0 0,0 1-1 0 0,0 0 1 0 0,1 0 0 0 0,-1 0-1 0 0,0 0 1 0 0,0 0-1 0 0,0 1 1 0 0,1-1 0 0 0,-1 1-1 0 0,-1 1 3 0 0,-1 1-11 0 0,0 1 0 0 0,0 0 0 0 0,0 0 0 0 0,1 0-1 0 0,0 0 1 0 0,0 1 0 0 0,0 0 0 0 0,1 0 0 0 0,-1 3 11 0 0,-3 5 29 0 0,1 1 1 0 0,1-1-1 0 0,-2 11-29 0 0,6-18 5 0 0,0 0 0 0 0,0 1 0 0 0,0-1 0 0 0,1 0 0 0 0,0 0-1 0 0,0 1 1 0 0,1-1 0 0 0,-1 0 0 0 0,2 0 0 0 0,-1 0 0 0 0,1 0 0 0 0,0 0 0 0 0,1 0-1 0 0,0 0 1 0 0,2 4-5 0 0,-2-6 6 0 0,-1-1 1 0 0,1 1-1 0 0,0-1 0 0 0,0 0 0 0 0,0 0 0 0 0,1-1 0 0 0,-1 1 0 0 0,1-1 0 0 0,0 1 1 0 0,0-1-1 0 0,0 0 0 0 0,1-1 0 0 0,-1 1 0 0 0,1-1 0 0 0,-1 0 0 0 0,1 0 1 0 0,0 0-1 0 0,0-1 0 0 0,0 1 0 0 0,0-1 0 0 0,0 0 0 0 0,4 0-6 0 0,9-1-27 0 0,0 0 0 0 0,1-1 0 0 0,-1-1-1 0 0,0-1 1 0 0,0 0 0 0 0,0-1 0 0 0,5-3 27 0 0,-3 1-597 0 0,-1-1 0 0 0,-1 0 0 0 0,1-2 0 0 0,1-1 597 0 0,-9 4-593 0 0,-1-1 0 0 0,0 0 0 0 0,0 0 1 0 0,-1-1-1 0 0,0 0 0 0 0,0 0 0 0 0,4-7 593 0 0,1-1-612 0 0,-1-1-1 0 0,-1-1 1 0 0,0 1-1 0 0,-1-2 1 0 0,-1 0-1 0 0,-1 0 1 0 0,3-11 612 0 0,-11 29 119 0 0,-1-1 0 0 0,1 1 0 0 0,-1 0 1 0 0,0-1-1 0 0,1 1 0 0 0,-1 0 0 0 0,0-1 1 0 0,0 1-1 0 0,0 0 0 0 0,0-1 0 0 0,0 1 1 0 0,0 0-1 0 0,0-1 0 0 0,-1 1 1 0 0,1 0-1 0 0,0 0 0 0 0,-1-1 0 0 0,1 1 1 0 0,-1 0-1 0 0,1 0 0 0 0,-1-1 0 0 0,0 1 1 0 0,0 0-1 0 0,1 0 0 0 0,-1 0 0 0 0,0 0 1 0 0,0 0-1 0 0,0 0 0 0 0,-1 0-119 0 0,1 0 128 0 0,0 1 0 0 0,0-1-1 0 0,0 1 1 0 0,0 0 0 0 0,-1-1-1 0 0,1 1 1 0 0,0 0-1 0 0,0 0 1 0 0,-1 0 0 0 0,1 0-1 0 0,0 0 1 0 0,0 0 0 0 0,-1 0-1 0 0,1 0 1 0 0,0 0 0 0 0,0 1-1 0 0,-1-1 1 0 0,1 1 0 0 0,0-1-1 0 0,0 1 1 0 0,0-1 0 0 0,0 1-1 0 0,0-1 1 0 0,0 1 0 0 0,0 0-1 0 0,0 0 1 0 0,0-1 0 0 0,0 1-1 0 0,0 0 1 0 0,0 0 0 0 0,0 0-1 0 0,0 0-127 0 0,-11 11 617 0 0,10-10-541 0 0,-1 0-1 0 0,1 0 1 0 0,0 1-1 0 0,0-1 0 0 0,0 0 1 0 0,0 1-1 0 0,0-1 0 0 0,1 1 1 0 0,-1 0-1 0 0,0 1-75 0 0,-16 30 372 0 0,14-27-308 0 0,0 0 0 0 0,0 1 0 0 0,1 0 1 0 0,0-1-1 0 0,0 1 0 0 0,1 0 0 0 0,-1 1-64 0 0,1 9 211 0 0,0 0 1 0 0,1 1-1 0 0,0 3-211 0 0,2-17 75 0 0,-1 0-1 0 0,1 0 1 0 0,0 0 0 0 0,0 0 0 0 0,1 3-75 0 0,-2-7 88 0 0,0-1 0 0 0,13 5 85 0 0,-7-2-154 0 0,5-1 61 0 0,-7-2-53 0 0,0-1 1 0 0,0 0-1 0 0,-1 0 0 0 0,1 0 0 0 0,0 0 0 0 0,-1-1 0 0 0,1 0 1 0 0,-1 1-1 0 0,0-1 0 0 0,1 0 0 0 0,0-1-27 0 0,0 0 4 0 0,1 0 1 0 0,-1 1-1 0 0,1-1 0 0 0,0 1 0 0 0,2 0-4 0 0,-3 1 1 0 0,0 0-1 0 0,0 0 1 0 0,0 0 0 0 0,0 1-1 0 0,0-1 1 0 0,0 1-1 0 0,0 0 1 0 0,0 0 0 0 0,0 1-1 0 0,0-1 1 0 0,4 2-1 0 0,-6-1-4 0 0,0 0 0 0 0,1 0 0 0 0,-1 0 0 0 0,0 0 1 0 0,0 1-1 0 0,0-1 0 0 0,-1 0 0 0 0,1 1 0 0 0,0 0 1 0 0,-1-1-1 0 0,1 1 0 0 0,-1 0 0 0 0,1 0 1 0 0,-1 0-1 0 0,0 0 0 0 0,1 0 0 0 0,-1 0 0 0 0,0 0 1 0 0,-1 0-1 0 0,1 0 0 0 0,0 2 4 0 0,2 8 20 0 0,0 0 0 0 0,-1 1 1 0 0,-1-1-1 0 0,0 1 0 0 0,0 0 0 0 0,-2-1 0 0 0,1 1 1 0 0,-2-1-1 0 0,1 1 0 0 0,-2-1 0 0 0,0 1 1 0 0,-1 0-21 0 0,-1 1 179 0 0,0 0 0 0 0,-2-1 1 0 0,1 0-1 0 0,-2 0 1 0 0,0-1-1 0 0,0 0 1 0 0,-1 0-1 0 0,-1-1 1 0 0,0 0-1 0 0,-1 0-179 0 0,8-7 27 0 0,-1-1 1 0 0,0 0-1 0 0,0 0 0 0 0,0 0 0 0 0,0-1 0 0 0,0 1 1 0 0,0-1-1 0 0,-1 0 0 0 0,1 0 0 0 0,-1-1 1 0 0,1 1-1 0 0,-1-1 0 0 0,0 0 0 0 0,1 0 0 0 0,-1 0 1 0 0,0-1-1 0 0,-3 0-27 0 0,3 0 2 0 0,1-1 1 0 0,-1 0-1 0 0,1 0 1 0 0,-1 0 0 0 0,1 0-1 0 0,0-1 1 0 0,0 0-1 0 0,0 0 1 0 0,0 0-1 0 0,0 0 1 0 0,-3-2-3 0 0,4 1-25 0 0,-1 1 1 0 0,1-1-1 0 0,0 0 1 0 0,0 0-1 0 0,0 0 1 0 0,0 0 0 0 0,0 0-1 0 0,1-1 1 0 0,-1 1-1 0 0,1-1 1 0 0,0 0-1 0 0,0 1 1 0 0,1-1-1 0 0,-1 0 1 0 0,1 0-1 0 0,-1 0 1 0 0,1-1-1 0 0,1 1 1 0 0,-1 0-1 0 0,1 0 1 0 0,-1-1-1 0 0,1 1 1 0 0,0 0 0 0 0,1 0-1 0 0,-1-1 1 0 0,1 1-1 0 0,-1 0 1 0 0,1 0-1 0 0,1 0 1 0 0,-1 0-1 0 0,2-3 25 0 0,-1-1-374 0 0,1 0 0 0 0,1 1 0 0 0,0-1 0 0 0,0 1 0 0 0,0-1 0 0 0,1 1 0 0 0,0 1 0 0 0,0-1 0 0 0,0 1 0 0 0,1 0 0 0 0,0 0 0 0 0,7-5 374 0 0,8-5-1733 0 0,-2-3-54 0 0</inkml:trace>
  <inkml:trace contextRef="#ctx0" brushRef="#br0" timeOffset="5340.556">6260 2279 10136 0 0,'1'-8'551'0'0,"-2"-21"-380"0"0,1 28-4 0 0,0 0-1 0 0,0 0 1 0 0,0 0-1 0 0,0 0 1 0 0,0 0-1 0 0,-1 0 1 0 0,1 0-1 0 0,0 0 1 0 0,-1 0-1 0 0,1 0 1 0 0,0 0-1 0 0,-1 0 1 0 0,1 0-1 0 0,-1 0 1 0 0,0 1-1 0 0,1-1 0 0 0,-1 0 1 0 0,0 0-1 0 0,1 1 1 0 0,-1-1-1 0 0,0 0 1 0 0,0 1-167 0 0,1-1 278 0 0,-1 1 0 0 0,0 0 0 0 0,1 0 1 0 0,-1 0-1 0 0,0-1 0 0 0,0 1 0 0 0,1 0 0 0 0,-1 0 1 0 0,0 0-1 0 0,1 0 0 0 0,-1 0 0 0 0,0 0 0 0 0,1 0 0 0 0,-1 1 1 0 0,0-1-279 0 0,-1 1 149 0 0,1-1 1 0 0,0 1-1 0 0,-1 0 0 0 0,1 0 1 0 0,0 0-1 0 0,0 0 1 0 0,0 0-1 0 0,0 0 1 0 0,0 0-1 0 0,0 0-149 0 0,0 0 69 0 0,0 1-1 0 0,-1-1 1 0 0,1 0 0 0 0,0 0-1 0 0,0 0 1 0 0,-1 0 0 0 0,1 0-1 0 0,-1 0 1 0 0,1 0 0 0 0,-1 0-1 0 0,1-1-68 0 0,-3 2 110 0 0,1 0-1 0 0,0 0 0 0 0,0 0 1 0 0,0 0-1 0 0,0 1 0 0 0,1-1 1 0 0,-1 1-1 0 0,1 0 0 0 0,-1 0 1 0 0,1 0-1 0 0,0 0 0 0 0,0 0 1 0 0,0 0-1 0 0,1 0 0 0 0,-1 2-109 0 0,1-4 168 0 0,1-1 0 0 0,-1 16 2094 0 0,-1-15-2262 0 0,0-1 1 0 0,1 0 0 0 0,-1 1-1 0 0,0 0 1 0 0,0-1 0 0 0,0 1 0 0 0,0 0-1 0 0,1 0 1 0 0,-1 0 0 0 0,1 0-1 0 0,-1 0 1 0 0,0 1 0 0 0,1-1-1 0 0,0 0 1 0 0,-1 1 0 0 0,1-1 0 0 0,0 1-1 0 0,-1 0 0 0 0,-12 11-2 0 0,11-10 4 0 0,0-1 0 0 0,0 1 0 0 0,0 0 0 0 0,1 0-1 0 0,-1 0 1 0 0,1 0 0 0 0,-1 0 0 0 0,1 1 0 0 0,0-1 0 0 0,1 1-2 0 0,-16 37 32 0 0,4-8-19 0 0,12-30-12 0 0,0-1 0 0 0,0 1 0 0 0,0 0 0 0 0,1 0 0 0 0,-1-1 0 0 0,1 1 0 0 0,0 0 0 0 0,-1 0 0 0 0,1 0 0 0 0,1 0 0 0 0,-1 0-1 0 0,0-1 1 0 0,1 1 0 0 0,-1 0 0 0 0,1 0-1 0 0,0-1 29 0 0,-1 0 0 0 0,1-1-1 0 0,-1 1 1 0 0,1 0 0 0 0,0-1 0 0 0,0 1-1 0 0,0-1 1 0 0,0 1 0 0 0,0-1 0 0 0,0 0-1 0 0,0 1 1 0 0,0-1 0 0 0,1 0 0 0 0,-1 0-1 0 0,1 0 1 0 0,-1 0 0 0 0,0 0 0 0 0,1 0-1 0 0,0 0 1 0 0,-1 0 0 0 0,1 0 0 0 0,-1-1-1 0 0,1 1 1 0 0,1-1-29 0 0,12 4 180 0 0,-11-3-199 0 0,-1 0 0 0 0,1 0-1 0 0,-1-1 1 0 0,1 1 0 0 0,-1-1 0 0 0,1 0 0 0 0,-1 0 0 0 0,1 0-1 0 0,-1 0 1 0 0,4-1 19 0 0,-3 0 14 0 0,1-1-1 0 0,0 1 1 0 0,-1 0-1 0 0,1-1 1 0 0,-1 0-1 0 0,0 0 1 0 0,0-1-1 0 0,1 1 1 0 0,-1-1-1 0 0,-1 0 1 0 0,1 0-1 0 0,0 0 1 0 0,-1 0-1 0 0,0-1 1 0 0,0 1-1 0 0,0-1 1 0 0,0 0-1 0 0,0 0 1 0 0,-1 0-1 0 0,1 0 1 0 0,-1-1-1 0 0,-1 1 1 0 0,2-2-14 0 0,2-9 38 0 0,-3 11-25 0 0,0-1 0 0 0,-1 0 0 0 0,1 0-1 0 0,-1 0 1 0 0,0 0 0 0 0,-1 0 0 0 0,1-4-13 0 0,-1 0 9 0 0,-2-32 57 0 0,2 38-62 0 0,0 0 0 0 0,-1 0 0 0 0,0 0-1 0 0,0 0 1 0 0,0 0 0 0 0,0 0 0 0 0,0 0 0 0 0,-1 0 0 0 0,1 0-1 0 0,-1 0 1 0 0,0 0-4 0 0,0 2-4 0 0,1-1-1 0 0,0 1 1 0 0,-1-1-1 0 0,1 1 1 0 0,-1 0-1 0 0,0 0 1 0 0,1 0 0 0 0,-1 0-1 0 0,0 0 1 0 0,1 0-1 0 0,-1 0 1 0 0,0 1-1 0 0,0-1 1 0 0,0 0-1 0 0,0 1 1 0 0,0 0-1 0 0,0-1 1 0 0,0 1 0 0 0,0 0-1 0 0,0 0 1 0 0,1 0-1 0 0,-1 0 1 0 0,0 1-1 0 0,0-1 1 0 0,0 0-1 0 0,0 1 1 0 0,0 0-1 0 0,0-1 1 0 0,0 1 0 0 0,1 0-1 0 0,-1 0 1 0 0,0 0-1 0 0,0 0 1 0 0,1 0-1 0 0,-2 1 5 0 0,2-1 3 0 0,0 0 0 0 0,1-1-1 0 0,-1 1 1 0 0,0 0 0 0 0,1-1-1 0 0,-1 1 1 0 0,1 0 0 0 0,-1 0 0 0 0,1 0-1 0 0,0 0 1 0 0,-1 0 0 0 0,1-1-1 0 0,0 1 1 0 0,-1 0 0 0 0,1 0-1 0 0,0 0 1 0 0,0 0 0 0 0,0 0 0 0 0,0 0-1 0 0,0 0 1 0 0,0 0 0 0 0,0 0-1 0 0,0 0 1 0 0,0 0 0 0 0,0 0 0 0 0,1 0-1 0 0,-1 0 1 0 0,0-1 0 0 0,1 1-1 0 0,-1 0 1 0 0,0 0 0 0 0,1 0-1 0 0,-1 0 1 0 0,2 0-3 0 0,0 2-12 0 0,1-1-1 0 0,0 1 1 0 0,1-1-1 0 0,-1 0 1 0 0,0 0-1 0 0,1 0 0 0 0,-1 0 1 0 0,1-1-1 0 0,-1 1 1 0 0,1-1-1 0 0,0 0 1 0 0,1 0 12 0 0,5 1-17 0 0,0 0 1 0 0,0-1 0 0 0,0 0-1 0 0,4-1 17 0 0,3 0-40 0 0,1-1 0 0 0,-1-1 0 0 0,0 0 0 0 0,10-4 40 0 0,38-5-588 0 0,-24 5 440 0 0,-41 6 148 0 0,1 0 0 0 0,-1 0 0 0 0,0 0 0 0 0,1 1 0 0 0,-1-1 0 0 0,0 0 0 0 0,1 0 0 0 0,-1 0 0 0 0,0 0 0 0 0,0 0 0 0 0,1 0 0 0 0,-1 1 1 0 0,0-1-1 0 0,1 0 0 0 0,-1 0 0 0 0,0 0 0 0 0,0 1 0 0 0,0-1 0 0 0,1 0 0 0 0,-1 0 0 0 0,0 1 0 0 0,0-1 0 0 0,0 0 0 0 0,1 0 0 0 0,-1 1 0 0 0,0-1 0 0 0,0 0 0 0 0,0 1 0 0 0,0-1 0 0 0,0 0 0 0 0,0 1 0 0 0,0-1 0 0 0,0 0 0 0 0,0 1 0 0 0,0-1 0 0 0,0 0 0 0 0,0 1 0 0 0,0-1 0 0 0,0 0 0 0 0,0 1 0 0 0,-1 12-11 0 0,1-13 11 0 0,-2 16-41 0 0,-1 2 65 0 0,1 0-1 0 0,1 10-23 0 0,1-20 32 0 0,0-1-1 0 0,1 0 1 0 0,0 1-1 0 0,1-1 1 0 0,-1 0 0 0 0,1 0-1 0 0,1 0 1 0 0,0 0-1 0 0,0-1-31 0 0,-3-4 7 0 0,1-1 0 0 0,0 1 0 0 0,0-1 0 0 0,0 0 0 0 0,0 0 0 0 0,0 0 0 0 0,0 0 0 0 0,0 1 0 0 0,0-1 0 0 0,0 0 0 0 0,1-1 0 0 0,-1 1 0 0 0,0 0 0 0 0,1 0 0 0 0,-1-1 0 0 0,1 1 0 0 0,-1 0 0 0 0,1-1 0 0 0,-1 0-1 0 0,1 1-6 0 0,-1-1 5 0 0,0 0 2 0 0,0 0-1 0 0,0 1 1 0 0,0-1-1 0 0,0 0 1 0 0,0 0-1 0 0,0 0 1 0 0,0 0-1 0 0,1 0 1 0 0,-1-1-1 0 0,0 1 1 0 0,0 0-1 0 0,0 0 1 0 0,0-1-1 0 0,0 1 1 0 0,0-1-1 0 0,0 1 1 0 0,0-1-1 0 0,0 1 1 0 0,-1-1-1 0 0,1 0 1 0 0,0 1-1 0 0,0-1 1 0 0,0 0-1 0 0,0 0-6 0 0,14-21-1767 0 0,-12 17 492 0 0,3-3-287 0 0</inkml:trace>
  <inkml:trace contextRef="#ctx0" brushRef="#br0" timeOffset="5668.751">6478 2202 8288 0 0,'0'-11'2149'0'0,"0"11"-1993"0"0,0 0 0 0 0,0 0 0 0 0,0 0 0 0 0,0-1 0 0 0,0 1 0 0 0,0 0 0 0 0,0 0 0 0 0,0 0 0 0 0,0 0 0 0 0,0 0 0 0 0,0 0 0 0 0,1 0 0 0 0,-1 0 0 0 0,0-1 0 0 0,0 1-1 0 0,0 0 1 0 0,0 0 0 0 0,0 0 0 0 0,0 0 0 0 0,1 0 0 0 0,-1 0 0 0 0,0 0 0 0 0,0 0 0 0 0,0 0 0 0 0,0 0 0 0 0,0 0 0 0 0,1 0 0 0 0,-1 0 0 0 0,0 0 0 0 0,0 0 0 0 0,0 0 0 0 0,0 0 0 0 0,0 0 0 0 0,0 0 0 0 0,1 0 0 0 0,-1 0 0 0 0,0 0-156 0 0,9 6 4700 0 0,-3 1-6897 0 0,21 21 2276 0 0,2 5-1208 0 0,-23-25-29 0 0</inkml:trace>
  <inkml:trace contextRef="#ctx0" brushRef="#br0" timeOffset="6073.002">6641 2343 4144 0 0,'5'21'572'0'0,"2"6"6452"0"0,-5-10-3096 0 0,-1-1-3199 0 0,2-8-5 0 0,-1 1 1 0 0,-1 0 0 0 0,1 0-1 0 0,-1 5-724 0 0,-1-13 264 0 0,0 1-9 0 0,0 16 74 0 0,0-15-275 0 0,1-1-23 0 0,7 9-52 0 0,-7-9-71 0 0,-1-2-66 0 0,0 0-24 0 0,0 0 1 0 0,7 6-158 0 0,-6-6 308 0 0,-1 1 0 0 0,1-1 0 0 0,0 1 0 0 0,0-1 0 0 0,0 1 0 0 0,0-1 0 0 0,-1 0 0 0 0,1 1 0 0 0,0-1 0 0 0,0 0 0 0 0,0 0 0 0 0,0 1 0 0 0,0-1-1 0 0,0 0 1 0 0,0 0 0 0 0,0 0 0 0 0,0 0 0 0 0,0 0 0 0 0,0-1 0 0 0,0 1 0 0 0,0 0 0 0 0,0 0 0 0 0,0-1 0 0 0,0 1 0 0 0,0 0 0 0 0,-1-1 0 0 0,1 1-1 0 0,0-1 1 0 0,0 1 0 0 0,0-1 0 0 0,-1 0 0 0 0,2 0 31 0 0,11-5-206 0 0,-12 5 206 0 0,0 0-1 0 0,-1 1 0 0 0,1-1 0 0 0,0 1 0 0 0,0-1 0 0 0,0 0 0 0 0,-1 0 0 0 0,1 1 1 0 0,0-1-1 0 0,-1 0 0 0 0,1 0 0 0 0,-1 0 0 0 0,1 0 0 0 0,-1 0 0 0 0,1 0 0 0 0,-1 0 1 0 0,0 0-1 0 0,1 0 1 0 0,5-12-79 0 0,-3 10 47 0 0,-1-1 0 0 0,0 0 0 0 0,0 0 0 0 0,0 0 0 0 0,-1 0-1 0 0,1-1 1 0 0,-1 1 0 0 0,0 0 0 0 0,-1-1 32 0 0,3-6-41 0 0,-2 6 5 0 0,1 0 19 0 0,-1 0 0 0 0,0 0-1 0 0,1 1 1 0 0,0-1 0 0 0,0 1-1 0 0,2-4 18 0 0,1-6-12 0 0,-5 13 11 0 0,0 0 1 0 0,0 0-1 0 0,0 1 0 0 0,0-1 0 0 0,0 0 1 0 0,1 0-1 0 0,-1 0 0 0 0,0 0 1 0 0,1 1-1 0 0,-1-1 0 0 0,1 0 0 0 0,-1 0 1 0 0,1 1-1 0 0,-1-1 0 0 0,1 0 0 0 0,0 0 1 0 0,5-4 29 0 0,0 0 0 0 0,0 0-1 0 0,1 0 1 0 0,-1 1-1 0 0,1 0 1 0 0,0 0-1 0 0,1 1 1 0 0,-1 0-1 0 0,0 0 1 0 0,1 1 0 0 0,0 0-1 0 0,4-1-28 0 0,-1 0 377 0 0,-10 3-322 0 0,0-1 1 0 0,1 1-1 0 0,-1 0 0 0 0,1-1 1 0 0,-1 1-1 0 0,0 0 1 0 0,1 0-1 0 0,-1 0 0 0 0,1 0 1 0 0,-1 0-1 0 0,0 0 0 0 0,1 0 1 0 0,-1 0-1 0 0,1 1 0 0 0,-1-1 1 0 0,0 0-1 0 0,1 1 0 0 0,-1-1-55 0 0,0 1 140 0 0,2 0-29 0 0,0 1-1 0 0,1 0 0 0 0,-1 0 0 0 0,0 0 0 0 0,-1 0 0 0 0,1 0 0 0 0,0 0 0 0 0,-1 1 0 0 0,1-1 0 0 0,-1 1 1 0 0,2 2-111 0 0,0 0 119 0 0,-3-5-46 0 0,11 10 231 0 0,-7-4-12 0 0,6 7-408 0 0,-11-13 126 0 0,0 0 0 0 0,0 0 1 0 0,0 0-1 0 0,0 1 1 0 0,0-1-1 0 0,1 0 0 0 0,-1 0 1 0 0,0 1-1 0 0,0-1 0 0 0,0 0 1 0 0,0 0-1 0 0,0 1 0 0 0,0-1 1 0 0,0 0-1 0 0,0 1 0 0 0,0-1 1 0 0,0 0-1 0 0,0 0 0 0 0,0 1 1 0 0,0-1-1 0 0,0 0 0 0 0,-1 0 1 0 0,1 1-1 0 0,0-1 0 0 0,0 0 1 0 0,0 0-1 0 0,0 0 0 0 0,0 1 1 0 0,0-1-1 0 0,-1 0 0 0 0,1 0 1 0 0,0 0-1 0 0,0 1 0 0 0,0-1 1 0 0,-1 0-1 0 0,1 0 0 0 0,0 0 1 0 0,0 0-1 0 0,0 1 0 0 0,-1-1 1 0 0,1 0-1 0 0,0 0 0 0 0,0 0 1 0 0,-1 0-1 0 0,1 0 0 0 0,0 0 1 0 0,-1 0-11 0 0,1 0-107 0 0,0 0 1 0 0,-1 1 0 0 0,1-1 0 0 0,0 0 0 0 0,-1 0 0 0 0,1 0-1 0 0,-1 0 1 0 0,1 0 0 0 0,0 0 0 0 0,-1 0 0 0 0,1 0-1 0 0,-1 0 1 0 0,1 0 0 0 0,0-1 0 0 0,-1 1 0 0 0,1 0 0 0 0,0 0-1 0 0,-1 0 1 0 0,1 0 0 0 0,0-1 0 0 0,-1 1 106 0 0,0 0-997 0 0,0-1-5749 0 0</inkml:trace>
  <inkml:trace contextRef="#ctx0" brushRef="#br0" timeOffset="7440.982">6884 2407 8952 0 0,'24'0'1032'0'0,"-24"0"-704"0"0,14-2 1564 0 0,13-1 1053 0 0,-22 2-2712 0 0,1 0-1 0 0,0 1 1 0 0,-1-1-1 0 0,1 1 1 0 0,0 1-1 0 0,-1-1 1 0 0,1 1-233 0 0,16-1 1630 0 0,-19 0-1494 0 0,-1 1 0 0 0,0-1-1 0 0,1 1 1 0 0,-1 0 0 0 0,0 0-1 0 0,1 0 1 0 0,-1 0 0 0 0,0 0-1 0 0,0 0 1 0 0,0 1 0 0 0,0-1-1 0 0,0 1 1 0 0,0-1 0 0 0,0 1-1 0 0,1 1-135 0 0,24 30 468 0 0,-25-30-397 0 0,-1 0 0 0 0,1 0-1 0 0,-1 0 1 0 0,0 1 0 0 0,0-1 0 0 0,0 0 0 0 0,1 4-71 0 0,1 6 203 0 0,-2-6-80 0 0,0-1 0 0 0,0 0 0 0 0,-1 1 1 0 0,0 0-1 0 0,0-1 0 0 0,-1 1 0 0 0,1-1 0 0 0,-2 0 1 0 0,1 1-1 0 0,0-1 0 0 0,-1 0 0 0 0,-1 1-123 0 0,3-6 23 0 0,-1 1-1 0 0,1 0 1 0 0,-1-1-1 0 0,0 1 1 0 0,0 0 0 0 0,0-1-1 0 0,0 1 1 0 0,0-1-1 0 0,0 1 1 0 0,0-1-1 0 0,0 0 1 0 0,-1 1-1 0 0,1-1 1 0 0,-1 0-23 0 0,-3 4-28 0 0,4-5-36 0 0,1 0-137 0 0,0 0-576 0 0,0 0-250 0 0,0 0-1234 0 0,0 0-4752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4:44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264 640 3224 0 0,'-2'-3'62'0'0,"1"1"-41"0"0,0-1-1 0 0,1 1 1 0 0,-1 0-1 0 0,0 0 1 0 0,1 0-1 0 0,-1-1 1 0 0,1 1-1 0 0,0 0 1 0 0,-1 0-1 0 0,1-1 1 0 0,1 0-21 0 0,3-58 4166 0 0,9-27-1695 0 0,-13 83-2372 0 0,0 1 0 0 0,-1-1 0 0 0,1 1 0 0 0,-1 0 0 0 0,1-1 0 0 0,-1 1-1 0 0,-1 0 1 0 0,1 0 0 0 0,-1 0 0 0 0,1-1 0 0 0,-2 1-99 0 0,-2-10 643 0 0,-13-19 2027 0 0,17 32-2549 0 0,1 1 0 0 0,-1-1 0 0 0,1 0 0 0 0,-1 1 0 0 0,1-1 0 0 0,0 0 0 0 0,-1 0 1 0 0,1 1-1 0 0,0-1 0 0 0,-1 0 0 0 0,1 0 0 0 0,0 1 0 0 0,0-1 0 0 0,0 0 0 0 0,0 0 0 0 0,0 0 0 0 0,0 0 0 0 0,0 1 0 0 0,0-1 0 0 0,0 0 0 0 0,0 0 0 0 0,0 0 0 0 0,0 1 0 0 0,0-1 0 0 0,1 0 0 0 0,-1 0 0 0 0,0 0 0 0 0,1 1 0 0 0,-1-1 0 0 0,1 0 0 0 0,-1 1 0 0 0,1-1-121 0 0,-1 0 384 0 0,0 1 0 0 0,0 0-17 0 0,0 0-74 0 0,0 0-34 0 0,0 0-10 0 0,0 0-26 0 0,0 0-106 0 0,6 25 87 0 0,-5-17-200 0 0,0 1 0 0 0,0-1 0 0 0,0 0 0 0 0,1 0-4 0 0,5 26 96 0 0,3 57-16 0 0,-4 58-16 0 0,-10-114-55 0 0,3-29 8 0 0,0 1 0 0 0,1 0 0 0 0,-1 0 0 0 0,1-1 0 0 0,1 4-17 0 0,-1 13 63 0 0,0-18-50 0 0,0 0 0 0 0,0 1 0 0 0,0-1 0 0 0,1 0 0 0 0,-1 0 0 0 0,2 0-13 0 0,1 27 357 0 0,-3-31-197 0 0,2 3 116 0 0,-2-3-7830 0 0,-9-1 1249 0 0</inkml:trace>
  <inkml:trace contextRef="#ctx0" brushRef="#br0" timeOffset="741.783">1 668 12728 0 0,'0'0'289'0'0,"5"0"802"0"0,-5 0-1091 0 0,1 0 1 0 0,0-1-1 0 0,-1 1 1 0 0,1 0-1 0 0,0 0 1 0 0,-1 0-1 0 0,1 1 1 0 0,0-1-1 0 0,-1 0 1 0 0,1 0-1 0 0,0 0 1 0 0,-1 0-1 0 0,1 1 1 0 0,0-1-1 0 0,-1 0 1 0 0,1 1 0 0 0,-1-1-1 0 0,1 0 1 0 0,0 1-1 0 0,3 1-13 0 0,12 0 318 0 0,1-1-1 0 0,-1 0 1 0 0,1-2 0 0 0,9-1-305 0 0,-18 2 124 0 0,39-5 915 0 0,13-4-1039 0 0,-12 2 408 0 0,10 0-408 0 0,13-5 75 0 0,-64 11-53 0 0,0-1 0 0 0,0 0 0 0 0,-1 0-1 0 0,1 0 1 0 0,-1-1 0 0 0,6-3-22 0 0,-6 3 235 0 0,1 0 1 0 0,0 0-1 0 0,0 0 0 0 0,0 1 0 0 0,0 0 1 0 0,3 0-236 0 0,-8 2 56 0 0,6-1 82 0 0,0 0 0 0 0,0-1 1 0 0,0 0-1 0 0,2-1-138 0 0,-8 2 6 0 0,1 0-1 0 0,0 0 1 0 0,0 0-1 0 0,-1-1 1 0 0,1 0-1 0 0,-1 1 1 0 0,1-1-1 0 0,-1 0 1 0 0,0 0-1 0 0,0 0 1 0 0,0 0-1 0 0,0 0 1 0 0,0-1-1 0 0,2-2-5 0 0,-4 4-310 0 0,5-1-612 0 0,-4-3 549 0 0,-1 4 426 0 0,0 1 107 0 0,1 0 157 0 0,-1 0-268 0 0,0 0-1 0 0,0 0 1 0 0,1 0-1 0 0,-1 0 1 0 0,0 0-1 0 0,0 0 1 0 0,0 0 0 0 0,0 0-1 0 0,1 0 1 0 0,-1 0-1 0 0,0 0 1 0 0,0 0-1 0 0,0 0 1 0 0,1 0 0 0 0,-1 0-1 0 0,0 0 1 0 0,0 0-1 0 0,0 0 1 0 0,0 0-1 0 0,1 0 1 0 0,-1 0 0 0 0,0 0-1 0 0,0 1 1 0 0,0-1-1 0 0,0 0 1 0 0,0 0-1 0 0,1 0 1 0 0,-1 0 0 0 0,0 0-1 0 0,0 0 1 0 0,0 1-1 0 0,0-1 1 0 0,0 0-1 0 0,0 0-48 0 0,-11 33 250 0 0,3-14-310 0 0,2 1 1 0 0,0 0 0 0 0,2 0-1 0 0,-1 5 60 0 0,2-13 90 0 0,2-8-72 0 0,0 1 0 0 0,1-1 0 0 0,-1 1 1 0 0,1-1-1 0 0,-1 1 0 0 0,2 3-18 0 0,-1-6-7 0 0,0 0 0 0 0,0 1 0 0 0,0-1 0 0 0,1 0 0 0 0,-1 0 0 0 0,1 1 0 0 0,0-1 0 0 0,0 0 0 0 0,-1 0 0 0 0,1 0 0 0 0,1 2 7 0 0,-1-4 6 0 0,-1 1 1 0 0,1-1-1 0 0,-1 1 0 0 0,0-1 0 0 0,1 1 0 0 0,-1-1 1 0 0,1 0-1 0 0,-1 1 0 0 0,1-1 0 0 0,-1 1 0 0 0,1-1 1 0 0,0 0-1 0 0,-1 0 0 0 0,1 1 0 0 0,-1-1 1 0 0,1 0-1 0 0,0 0 0 0 0,-1 0 0 0 0,1 1 0 0 0,-1-1 1 0 0,1 0-1 0 0,0 0 0 0 0,-1 0 0 0 0,1 0 0 0 0,0 0 1 0 0,-1 0-1 0 0,1 0 0 0 0,0-1 0 0 0,-1 1 1 0 0,1 0-1 0 0,-1 0 0 0 0,1 0 0 0 0,0-1 0 0 0,-1 1 1 0 0,1 0-1 0 0,-1-1 0 0 0,1 1 0 0 0,-1 0 0 0 0,1-1 1 0 0,-1 1-1 0 0,1-1 0 0 0,-1 1-6 0 0,3-2 25 0 0,-1 0 0 0 0,1 0-1 0 0,-1 0 1 0 0,0-1 0 0 0,0 1 0 0 0,0 0-1 0 0,0-1 1 0 0,0 0 0 0 0,0 1 0 0 0,-1-1-1 0 0,1 0 1 0 0,-1 0 0 0 0,0 0 0 0 0,0 0-25 0 0,0 1 8 0 0,0 1-1 0 0,0-1 1 0 0,0 1 0 0 0,0 0 0 0 0,0-1 0 0 0,0 1 0 0 0,0 0 0 0 0,0 0-1 0 0,0 0 1 0 0,1 0 0 0 0,-1 0 0 0 0,0 0 0 0 0,1 0 0 0 0,0 0-8 0 0,0 0 8 0 0,-1 0 1 0 0,1 0-1 0 0,-1-1 1 0 0,1 1-1 0 0,-1 0 1 0 0,1 0-1 0 0,-1-1 0 0 0,0 1 1 0 0,0-1-1 0 0,1-1-8 0 0,-1 3-2 0 0,-1-1-1 0 0,0 0 0 0 0,1 1 0 0 0,-1-1 0 0 0,1 0 0 0 0,-1 1 0 0 0,1-1 0 0 0,-1 1 1 0 0,1-1-1 0 0,-1 0 0 0 0,1 1 0 0 0,-1-1 0 0 0,1 1 0 0 0,0 0 0 0 0,-1-1 0 0 0,1 1 1 0 0,0 0-1 0 0,0-1 0 0 0,-1 1 0 0 0,1 0 0 0 0,0 0 0 0 0,0-1 0 0 0,-1 1 1 0 0,1 0-1 0 0,0 0 3 0 0,1 0-4 0 0,0 0 0 0 0,0 1 1 0 0,-1-1-1 0 0,1 1 1 0 0,0-1-1 0 0,0 1 1 0 0,-1-1-1 0 0,1 1 0 0 0,-1 0 1 0 0,1 0-1 0 0,0 0 4 0 0,4 3-8 0 0,0 1 0 0 0,-1-1 0 0 0,0 1 0 0 0,0 0-1 0 0,3 4 9 0 0,0 1 0 0 0,-7-8 0 0 0,0 0 0 0 0,0 0 0 0 0,1 0 0 0 0,-1-1 0 0 0,1 1 0 0 0,0 0 0 0 0,-1-1 0 0 0,2 1 0 0 0,25 22 6 0 0,-24-20 4 0 0,0 1 0 0 0,0-1 0 0 0,1 0 0 0 0,0-1 0 0 0,-1 1 0 0 0,1-1 0 0 0,1 0 0 0 0,-1 0 0 0 0,0-1 0 0 0,1 1 0 0 0,-1-1 0 0 0,1 0 0 0 0,0-1 0 0 0,2 1-10 0 0,-5-2 13 0 0,2 1 124 0 0,1-1-1 0 0,0 1 1 0 0,-1-1-1 0 0,5-1-136 0 0,-9 1 37 0 0,1 0-1 0 0,0-1 1 0 0,-1 1 0 0 0,1-1 0 0 0,-1 1-1 0 0,1-1 1 0 0,-1 1 0 0 0,1-1 0 0 0,-1 0-1 0 0,1 0 1 0 0,-1 0 0 0 0,0 0 0 0 0,1 0-1 0 0,-1 0 1 0 0,0 0 0 0 0,0 0 0 0 0,0 0-1 0 0,0-1 1 0 0,0 1-37 0 0,6-8 38 0 0,-5 6-17 0 0,0 0 0 0 0,0 0 0 0 0,0 0 0 0 0,0 0 0 0 0,-1 0 0 0 0,1 0-1 0 0,-1-1 1 0 0,1 0-21 0 0,-1-7 30 0 0,1 0-1 0 0,-1 1 1 0 0,-1-1-1 0 0,0 0 1 0 0,-1-6-30 0 0,0-13 60 0 0,1 19-51 0 0,0-12 75 0 0,-1 1-1 0 0,-1-4-83 0 0,-3 6 82 0 0,4 17-85 0 0,0 0 1 0 0,0 0 0 0 0,1 1-1 0 0,-1-1 1 0 0,1 0 0 0 0,0-1 0 0 0,-1 1 2 0 0,-4-16-563 0 0,5 18 236 0 0,0 1-1 0 0,0 0-46 0 0,0 0-198 0 0,0 0-90 0 0,1 0-763 0 0,7 2-3164 0 0,1-2-1356 0 0</inkml:trace>
  <inkml:trace contextRef="#ctx0" brushRef="#br0" timeOffset="1405.705">1218 518 10136 0 0,'0'0'464'0'0,"0"0"-10"0"0,-10 2 2573 0 0,6 1-2657 0 0,0 0-1 0 0,0 1 1 0 0,0-1 0 0 0,1 1-1 0 0,-1-1 1 0 0,1 1 0 0 0,0 0-1 0 0,0 1 1 0 0,0-1 0 0 0,0 1-370 0 0,-5 10 386 0 0,1 0 0 0 0,-3 8-386 0 0,2-2 449 0 0,6-16-427 0 0,0 1 0 0 0,1-1-1 0 0,-1 1 1 0 0,1-1 0 0 0,1 1 0 0 0,-1-1-1 0 0,1 1 1 0 0,0-1 0 0 0,0 1-1 0 0,0-1 1 0 0,1 1 0 0 0,0-1-1 0 0,0 1 1 0 0,0-1 0 0 0,1 0-1 0 0,0 1 1 0 0,0-1 0 0 0,0 0-1 0 0,1 0-21 0 0,-1-1 28 0 0,-1-1-1 0 0,1 0 0 0 0,0 0 1 0 0,1 0-1 0 0,-1 0 0 0 0,3 3-27 0 0,-4-5 8 0 0,1 0 0 0 0,-1 0 0 0 0,0 0 0 0 0,1 0 0 0 0,-1-1 0 0 0,1 1 0 0 0,-1 0 0 0 0,1-1 0 0 0,0 1 0 0 0,-1-1 0 0 0,1 1 0 0 0,0-1 0 0 0,-1 0 0 0 0,1 0 0 0 0,0 0 0 0 0,0 0-8 0 0,5 1 95 0 0,-1-1-1 0 0,0-1 0 0 0,0 1 1 0 0,0-1-1 0 0,1-1 0 0 0,-1 1 0 0 0,0-1 1 0 0,-1 0-1 0 0,1 0 0 0 0,0 0 1 0 0,0-1-1 0 0,-1 0 0 0 0,0 0 1 0 0,1-1-1 0 0,-1 1 0 0 0,0-1 0 0 0,-1 0 1 0 0,5-5-95 0 0,-7 7-5 0 0,-1 0 0 0 0,1-1 0 0 0,0 1 0 0 0,-1-1 0 0 0,0 0 0 0 0,1 1 0 0 0,-1-1 0 0 0,0 0 0 0 0,-1 0 0 0 0,1 0 0 0 0,0 0 1 0 0,-1 0-1 0 0,1 0 0 0 0,-1 0 0 0 0,0 0 0 0 0,0 0 0 0 0,0 0 0 0 0,-1 0 0 0 0,1 0 0 0 0,-1-2 5 0 0,-2-5 34 0 0,-1 0 0 0 0,1 1 1 0 0,-2 0-1 0 0,1-1 0 0 0,-3-1-34 0 0,7 10-2 0 0,-3-2 1 0 0,1 0 0 0 0,-1-1 0 0 0,0 1 0 0 0,0 0 0 0 0,-1 1 1 0 0,1-1-1 0 0,-1 1 0 0 0,1-1 0 0 0,-1 1 0 0 0,0 0 0 0 0,0 0 0 0 0,0 1 0 0 0,-2-2 1 0 0,-25-13-302 0 0,18 10-294 0 0,7 6-4901 0 0,6 0 3865 0 0</inkml:trace>
  <inkml:trace contextRef="#ctx0" brushRef="#br0" timeOffset="1688.022">1436 612 10080 0 0,'4'-1'43'0'0,"-2"0"2"0"0,0 0 0 0 0,-1 0 1 0 0,1 1-1 0 0,0-1 0 0 0,-1 1 1 0 0,1-1-1 0 0,0 1 0 0 0,-1-1 0 0 0,1 1 1 0 0,0 0-1 0 0,0 0 0 0 0,0 0 1 0 0,-1 0-1 0 0,1 0 0 0 0,0 1 1 0 0,1-1-46 0 0,-1 0 20 0 0,0 0 0 0 0,1 0 0 0 0,-1 0-1 0 0,0-1 1 0 0,0 1 0 0 0,1-1 0 0 0,-1 1 0 0 0,0-1 0 0 0,0 0 0 0 0,0 0 0 0 0,0 0 0 0 0,0 0 0 0 0,0 0-20 0 0,8-4 21 0 0,-4 4 289 0 0,0-1 1 0 0,-1 1 0 0 0,1 0-1 0 0,0 1 1 0 0,3-1-311 0 0,18-2 1349 0 0,2-3 491 0 0,-1 1 0 0 0,25-1-1840 0 0,7-2-79 0 0,-29 3 257 0 0,-23 3-169 0 0,0 0 0 0 0,0 1 1 0 0,7 0-10 0 0,5-1-1831 0 0,-10 2 873 0 0</inkml:trace>
  <inkml:trace contextRef="#ctx0" brushRef="#br0" timeOffset="3069.598">2058 210 11920 0 0,'0'0'266'0'0,"0"0"44"0"0,0 0 14 0 0,0 0-31 0 0,6 11 270 0 0,-4-6-50 0 0,0-1 0 0 0,0 0 1 0 0,-1 1-1 0 0,0 0 1 0 0,1-1-1 0 0,-2 1 1 0 0,1-1-1 0 0,0 1 0 0 0,-1 2-513 0 0,1 2 721 0 0,2 32-932 0 0,-2 36 211 0 0,-1-57 504 0 0,-1 14-442 0 0,1 26-67 0 0,1-51 30 0 0,-1 1 1 0 0,2-1-1 0 0,-1 0 0 0 0,1 1 0 0 0,1-1 0 0 0,-1 0 0 0 0,2 0 0 0 0,-1-1 0 0 0,1 1 0 0 0,1-1 0 0 0,1 4-25 0 0,0-4 203 0 0,-1-1-1 0 0,1 0 1 0 0,0 0-1 0 0,1 0 0 0 0,4 3-202 0 0,-10-9 100 0 0,0-1 52 0 0,2 1-126 0 0,1 0-1 0 0,-1 0 1 0 0,0-1-1 0 0,0 1 0 0 0,1-1 1 0 0,-1 0-1 0 0,0 0 0 0 0,1 0 1 0 0,-1 0-1 0 0,0-1 1 0 0,0 1-1 0 0,1-1 0 0 0,-1 0 1 0 0,0 0-1 0 0,0 0 1 0 0,0 0-1 0 0,0-1 0 0 0,0 1 1 0 0,0-1-1 0 0,0 0 0 0 0,-1 0 1 0 0,1 0-1 0 0,0 0 1 0 0,-1 0-1 0 0,1-1-25 0 0,6-7 14 0 0,-1-1 0 0 0,0 0 0 0 0,0-1 0 0 0,-1 0 1 0 0,0 0-1 0 0,-1 0 0 0 0,-1-1 0 0 0,2-7-14 0 0,-3 12 87 0 0,11-21-37 0 0,-11 23-115 0 0,-1-1 1 0 0,1 0-1 0 0,-1 0 1 0 0,1-4 64 0 0,3-8-14 0 0,3-9 13 0 0,-10 26 1 0 0,0 1 0 0 0,0 0 0 0 0,0 0 0 0 0,0 0 0 0 0,0-1 0 0 0,0 1 0 0 0,0 0 0 0 0,0 0 0 0 0,0 0 0 0 0,-1 0 0 0 0,1-1 0 0 0,0 1 0 0 0,-1 0 0 0 0,1 0 0 0 0,-1 0 0 0 0,1 0 0 0 0,-1 0 0 0 0,0 0 0 0 0,1 0 0 0 0,-1 0 0 0 0,-1-1 0 0 0,2 2 0 0 0,0 0 0 0 0,0 0 0 0 0,0 0 0 0 0,-1 0 0 0 0,1 0 0 0 0,0-1 0 0 0,0 1 0 0 0,-1 0 0 0 0,1 0 0 0 0,0 0 0 0 0,0 0 0 0 0,-1 0 0 0 0,1 0 0 0 0,0 0 0 0 0,0 0 0 0 0,-1 0 0 0 0,1 0 0 0 0,0 0 0 0 0,-1 0 0 0 0,1 0 0 0 0,0 0 0 0 0,0 0 0 0 0,-1 0 0 0 0,1 0 0 0 0,0 0 0 0 0,0 1 0 0 0,-1-1 0 0 0,1 0 0 0 0,0 0 0 0 0,0 0 0 0 0,0 0 0 0 0,-1 0 0 0 0,1 1 0 0 0,0-1 0 0 0,0 0 0 0 0,0 0 0 0 0,-1 0 0 0 0,1 1 0 0 0,-7 9 0 0 0,5-7 0 0 0,-3 2 0 0 0,0 1 0 0 0,1 0 0 0 0,0 0 0 0 0,0 0 0 0 0,0 1 0 0 0,1-1 0 0 0,0 1 0 0 0,1 0 0 0 0,-1-1 0 0 0,1 1 0 0 0,0 1 0 0 0,1-1 0 0 0,-1 5 0 0 0,0 28-11 0 0,1-29-8 0 0,0-1 0 0 0,1 1 0 0 0,0 0 0 0 0,1-1 0 0 0,0 1 0 0 0,1-1 0 0 0,1 7 19 0 0,-1-11 6 0 0,0 0 0 0 0,1-1 0 0 0,-1 1 0 0 0,1 0 0 0 0,0-1 0 0 0,0 1 0 0 0,1-1 1 0 0,1 2-7 0 0,-2-4 1 0 0,-1-1 0 0 0,0 1-1 0 0,1-1 1 0 0,0 0 0 0 0,0 0 0 0 0,-1 0 0 0 0,1 0 0 0 0,1 0 0 0 0,-1-1 0 0 0,0 1 0 0 0,0-1 0 0 0,0 0 0 0 0,1 0 0 0 0,-1 0 0 0 0,1 0 0 0 0,1 0-1 0 0,6 1 0 0 0,-9-2 0 0 0,1 1 0 0 0,-1-1 0 0 0,1 0 0 0 0,-1 1 0 0 0,1-1 0 0 0,0 0 0 0 0,-1 0 0 0 0,1-1 0 0 0,-1 1 0 0 0,1 0 0 0 0,0-1 0 0 0,0 0 0 0 0,1 0 0 0 0,0 0 0 0 0,0 0 0 0 0,0-1 0 0 0,0 1 0 0 0,0-1 0 0 0,-1 0 0 0 0,1 0 0 0 0,0 0 0 0 0,-1 0 0 0 0,0-1 0 0 0,1 1 0 0 0,-1-1 0 0 0,2-3 0 0 0,-2 2 43 0 0,0 0 0 0 0,0-1 0 0 0,0 1 0 0 0,-1-1 0 0 0,0 0 0 0 0,2-4-43 0 0,4-9 222 0 0,8-31-454 0 0,20-25 80 0 0,-32 64 152 0 0,-3 9 0 0 0,0-1 0 0 0,0 0 0 0 0,0 0 0 0 0,0 0 0 0 0,0 1 0 0 0,0-1 0 0 0,0 1 0 0 0,0-1 0 0 0,1 1 0 0 0,-1-1 0 0 0,0 1 0 0 0,1 0 0 0 0,-1 0 0 0 0,1-1 0 0 0,-2 2 0 0 0,1 0 0 0 0,-1 0 0 0 0,0 0 0 0 0,0 0 0 0 0,0 0 0 0 0,1 0 0 0 0,-1 0 0 0 0,0 0 0 0 0,0 0 0 0 0,0 0 0 0 0,1 0 0 0 0,-1 0 0 0 0,0 0 0 0 0,0 0 0 0 0,0 0 0 0 0,1 0 0 0 0,-1 0 0 0 0,0 0 0 0 0,0 0 0 0 0,0 0 0 0 0,1 0 0 0 0,-1 0 0 0 0,0 0 0 0 0,0 1 0 0 0,0-1 0 0 0,1 0 0 0 0,-1 0 0 0 0,0 0 0 0 0,0 0 0 0 0,0 0 0 0 0,0 1 0 0 0,0-1 0 0 0,0 0 0 0 0,1 0 0 0 0,-1 0 0 0 0,0 0 0 0 0,0 1 0 0 0,0-1 0 0 0,0 0 0 0 0,0 0 0 0 0,0 0 0 0 0,0 1 0 0 0,0-1 0 0 0,0 0 0 0 0,4 10 0 0 0,-4-10 0 0 0,7 29 0 0 0,-4-18 0 0 0,0 1 0 0 0,1-1 0 0 0,0 0 0 0 0,0 0 0 0 0,1 0 0 0 0,1 0 0 0 0,6 12 64 0 0,-10-19-62 0 0,0 0 1 0 0,0 0 0 0 0,0 0 0 0 0,0 0-1 0 0,1-1 1 0 0,0 1 0 0 0,0-1 0 0 0,0 1-1 0 0,2 1-2 0 0,-3-3-8 0 0,1 0 0 0 0,-1 0 0 0 0,1-1 0 0 0,0 1 0 0 0,0 0 0 0 0,0-1 0 0 0,0 0 0 0 0,0 0 0 0 0,3 1 8 0 0,0-1 0 0 0,-5-1 6 0 0,0 0 0 0 0,0 0-1 0 0,1-1 1 0 0,-1 1 0 0 0,0 0-1 0 0,0 0 1 0 0,0-1 0 0 0,0 1 0 0 0,0 0-1 0 0,0-1 1 0 0,0 1 0 0 0,0-1-1 0 0,0 1 1 0 0,0-1 0 0 0,0 0-1 0 0,0 0 1 0 0,0 1 0 0 0,0-1-1 0 0,0 0 1 0 0,0 0 0 0 0,-1 0 0 0 0,1 0-1 0 0,0 0 1 0 0,-1 0 0 0 0,1 0-1 0 0,0 0-5 0 0,8-18 203 0 0,-7 15-254 0 0,0 0 0 0 0,0 0 0 0 0,0 0 0 0 0,-1 0 0 0 0,2-3 51 0 0,1-11-40 0 0,1 1 0 0 0,1 1 0 0 0,1-3 40 0 0,-7 18 0 0 0,1 0 0 0 0,-1 0 0 0 0,1 0 0 0 0,0 0 0 0 0,-1 0 0 0 0,1 0 0 0 0,0 1 0 0 0,0-1 0 0 0,0 0 0 0 0,-1 0 0 0 0,1 0 0 0 0,0 1 0 0 0,0-1 0 0 0,0 0 0 0 0,0 1 0 0 0,0-1 0 0 0,0 1 0 0 0,1 0 0 0 0,-1-1 0 0 0,0 1 0 0 0,0 0 0 0 0,0-1 0 0 0,0 1 0 0 0,0 0 0 0 0,1 0 0 0 0,-1 0 0 0 0,0 0 0 0 0,0 0 0 0 0,0 0 0 0 0,1 1 0 0 0,1-1 0 0 0,0 0 0 0 0,0 1 0 0 0,1-1 0 0 0,-1 1 0 0 0,0 0 0 0 0,0 0 0 0 0,0 1 0 0 0,0-1 0 0 0,0 1 0 0 0,13 5 0 0 0,-11-5 0 0 0,-1 0 0 0 0,1 0 0 0 0,-1 0 0 0 0,0 1 0 0 0,1-1 0 0 0,-3 0 0 0 0,1 0 0 0 0,-1-1 0 0 0,1 1 0 0 0,0-1 0 0 0,0 0 0 0 0,-1 0 0 0 0,1 0 0 0 0,0 0 0 0 0,0 0 0 0 0,0 0 0 0 0,0-1 0 0 0,2 0 0 0 0,12 1 0 0 0,-11-1 0 0 0,-1 1 0 0 0,1-1 0 0 0,0 0 0 0 0,-1-1 0 0 0,1 1 0 0 0,0-1 0 0 0,-1 0 0 0 0,1-1 0 0 0,-1 1 0 0 0,1-1 0 0 0,-1 0 0 0 0,5-3 0 0 0,-6 3-22 0 0,-1 0 1 0 0,1-1-1 0 0,0 0 0 0 0,-1 1 0 0 0,0-1 0 0 0,1-1 0 0 0,-1 1 1 0 0,-1 0-1 0 0,1-1 0 0 0,0 1 0 0 0,-1-1 0 0 0,0 0 0 0 0,0 0 1 0 0,0 0-1 0 0,0 0 0 0 0,0 0 0 0 0,-1 0 0 0 0,0 0 0 0 0,0-1 0 0 0,0 1 1 0 0,0 0-1 0 0,-1-1 0 0 0,0 1 0 0 0,0-1 0 0 0,0 1 0 0 0,0-1 22 0 0,1-13-572 0 0,0 17 512 0 0,-1-1-1 0 0,1 0 1 0 0,-1 1 0 0 0,0-1 0 0 0,0 1-1 0 0,0-1 1 0 0,0 0 0 0 0,0 1 0 0 0,0-1 0 0 0,0 0-1 0 0,0 1 1 0 0,-1-1 0 0 0,1 0 0 0 0,-1 1-1 0 0,0-1 61 0 0,-5-14-12 0 0,2 16 12 0 0,3 0 0 0 0,0 1 0 0 0,-1-1 0 0 0,1 1 0 0 0,0-1 0 0 0,0 1 0 0 0,-1-1 0 0 0,1 1 0 0 0,0 0 0 0 0,0 0 0 0 0,0 0 0 0 0,0-1 0 0 0,0 1 0 0 0,0 0 0 0 0,0 0 0 0 0,0 0 0 0 0,0 0 0 0 0,1 1 0 0 0,-1-1 0 0 0,0 0 0 0 0,1 0 0 0 0,-1 0 0 0 0,0 1 0 0 0,1-1 0 0 0,0 0 0 0 0,-1 1 0 0 0,1-1 0 0 0,0 0 0 0 0,0 1 0 0 0,-1-1 0 0 0,1 0 0 0 0,0 1 0 0 0,-1 18 0 0 0,0-17 0 0 0,1-1 0 0 0,-1 0 0 0 0,1 0 0 0 0,0 1 0 0 0,0-1 0 0 0,0 0 0 0 0,0 1 0 0 0,0-1 0 0 0,1 0 0 0 0,-1 2 0 0 0,1-2 0 0 0,-1-1 0 0 0,0 1 0 0 0,0-1 0 0 0,0 1 0 0 0,0-1 0 0 0,0 1 0 0 0,0-1 0 0 0,-1 1 0 0 0,1-1 0 0 0,0 1 0 0 0,-1-1 0 0 0,0 2 0 0 0,1-2 0 0 0,-1 0 0 0 0,1 1 0 0 0,-1-1 0 0 0,1 1 0 0 0,0-1 0 0 0,0 1 0 0 0,-1-1 0 0 0,1 0 0 0 0,0 1 0 0 0,0-1 0 0 0,1 2 0 0 0,7 21 0 0 0,-6-20 0 0 0,0 0 0 0 0,0 1 0 0 0,-1-1 0 0 0,1 1 0 0 0,-1-1 0 0 0,0 5 0 0 0,0-6 46 0 0,-1 1-1 0 0,1-1 1 0 0,0 1-1 0 0,0-1 1 0 0,0 0-1 0 0,0 0 1 0 0,1 1-1 0 0,-1-1 0 0 0,1 0 1 0 0,0 0-1 0 0,0 0 1 0 0,0-1-1 0 0,0 1 1 0 0,0 0-1 0 0,1-1 1 0 0,-1 1-1 0 0,1-1 0 0 0,0 0 1 0 0,0 0-1 0 0,-1 0 1 0 0,3 0-46 0 0,0 1 74 0 0,-1-1 1 0 0,1 0 0 0 0,0 0 0 0 0,0 0-1 0 0,1-1 1 0 0,-1 1 0 0 0,0-1-1 0 0,0 0 1 0 0,1-1 0 0 0,-1 0-1 0 0,0 0 1 0 0,1 0 0 0 0,-1 0-1 0 0,1-1-74 0 0,5-1 88 0 0,-1 0 0 0 0,1 0 0 0 0,-1-2-1 0 0,0 1 1 0 0,0-1 0 0 0,0-1-1 0 0,0 1 1 0 0,-1-2 0 0 0,0 1 0 0 0,0-2-1 0 0,2-1-87 0 0,0-1-2 0 0,-2 0-1 0 0,1-1 1 0 0,-1 0-1 0 0,-1-1 0 0 0,0 1 1 0 0,0-2-1 0 0,-1 1 0 0 0,-1-1 1 0 0,1-1 2 0 0,3-7-202 0 0,0-1 1 0 0,-2 0-1 0 0,0-1 1 0 0,-2 0-1 0 0,0 0 1 0 0,-1-1-1 0 0,-1 1 1 0 0,-2-1-1 0 0,0-11 202 0 0,-1 19-277 0 0,0-1-1 0 0,1 1 1 0 0,1-1-1 0 0,0 1 0 0 0,5-12 278 0 0,-6 17-103 0 0,0 1 0 0 0,-1-1 0 0 0,0 0 0 0 0,0 1 0 0 0,-1-1 0 0 0,-1 0-1 0 0,1 0 1 0 0,-1 1 0 0 0,-1-1 0 0 0,0 0 0 0 0,-1 1 0 0 0,1 0 0 0 0,-2 0-1 0 0,-2-7 104 0 0,6 16 33 0 0,0-1 0 0 0,-1 1-1 0 0,1 0 1 0 0,0 0 0 0 0,0-1-1 0 0,0 1 1 0 0,0 0 0 0 0,0 0-1 0 0,-1-1 1 0 0,1 1 0 0 0,0 0-1 0 0,0 0 1 0 0,0 0-1 0 0,-1-1 1 0 0,1 1 0 0 0,0 0-1 0 0,0 0 1 0 0,-1 0 0 0 0,1 0-1 0 0,0 0 1 0 0,0 0 0 0 0,-1-1-1 0 0,1 1 1 0 0,0 0 0 0 0,0 0-1 0 0,-1 0 1 0 0,1 0 0 0 0,0 0-1 0 0,0 0 1 0 0,-1 0-1 0 0,1 0 1 0 0,0 0 0 0 0,-1 0-1 0 0,1 0 1 0 0,0 0 0 0 0,0 1-1 0 0,-1-1 1 0 0,1 0 0 0 0,0 0-1 0 0,0 0-32 0 0,-12 11 435 0 0,-4 18-336 0 0,10-10-122 0 0,1 0-1 0 0,0 0 0 0 0,2 0 0 0 0,0 1 0 0 0,1 5 24 0 0,0 20 537 0 0,3 36-537 0 0,2-48 679 0 0,1 0 0 0 0,4 6-679 0 0,-5-22 11 0 0,2 1 0 0 0,0-1 0 0 0,2 2-11 0 0,-4-11 141 0 0,1 0 0 0 0,0 0 0 0 0,0 0 0 0 0,1 0-1 0 0,0-1 1 0 0,0 0 0 0 0,1 1-141 0 0,-4-6 106 0 0,1 1 1 0 0,0-1-1 0 0,0 0 1 0 0,0 0-1 0 0,0 0 1 0 0,0 0-1 0 0,0 0 0 0 0,0 0 1 0 0,2 0-107 0 0,-1-1-283 0 0,-1 0-1 0 0,0 0 1 0 0,1 0-1 0 0,-1-1 1 0 0,0 1 0 0 0,1-1-1 0 0,-1 0 1 0 0,1 0-1 0 0,-1 0 1 0 0,0 0 283 0 0,8-1-7398 0 0</inkml:trace>
  <inkml:trace contextRef="#ctx0" brushRef="#br0" timeOffset="4135.295">4317 393 8288 0 0,'4'0'4'0'0,"9"-2"494"0"0,-12 0-228 0 0,-6 1-153 0 0,4 1-70 0 0,0 0 0 0 0,0-1-1 0 0,0 1 1 0 0,0 0 0 0 0,0 0 0 0 0,0 0 0 0 0,0 0 0 0 0,1 0-1 0 0,-1 0 1 0 0,0 0 0 0 0,0 0 0 0 0,0 1 0 0 0,0-1-1 0 0,0 0 1 0 0,0 1 0 0 0,1-1 0 0 0,-1 0 0 0 0,0 1-1 0 0,0-1-46 0 0,-5 3 376 0 0,2-3-206 0 0,2 1 14 0 0,-1-1 0 0 0,0 0 0 0 0,1 1 0 0 0,-1 0 1 0 0,0 0-1 0 0,1-1 0 0 0,-1 1 0 0 0,1 1 0 0 0,-1-1 0 0 0,-1 2-184 0 0,-6 2 497 0 0,1-1-1 0 0,-1 0 1 0 0,0 0 0 0 0,-1-1-497 0 0,-30 13 1232 0 0,23-7-791 0 0,12-7-313 0 0,1 0 0 0 0,0 0 0 0 0,0 1-1 0 0,0 0 1 0 0,0 0 0 0 0,0 0-1 0 0,0 1-127 0 0,-11 6 277 0 0,14-8-271 0 0,0-1-1 0 0,0 0 1 0 0,0 0 0 0 0,0 1 0 0 0,0-1 0 0 0,0 1 0 0 0,0-1-1 0 0,0 1 1 0 0,0 0 0 0 0,1 0 0 0 0,-1 0 0 0 0,1 0-1 0 0,-1 1-5 0 0,-9 15 222 0 0,9-15-122 0 0,0-1 0 0 0,0 1 1 0 0,0 0-1 0 0,1 0 0 0 0,-1 0 0 0 0,1 0 0 0 0,0 0 1 0 0,0 0-1 0 0,0 0 0 0 0,0 0 0 0 0,1 0 0 0 0,-1 4-100 0 0,0 11 299 0 0,1-14-275 0 0,-1-1 0 0 0,1 1 0 0 0,0-1-1 0 0,0 1 1 0 0,1-1 0 0 0,-1 0 0 0 0,1 1 0 0 0,-1-1-1 0 0,1 0 1 0 0,0 1 0 0 0,1-1 0 0 0,-1 0 0 0 0,0 0-1 0 0,2 2-23 0 0,-2-3 32 0 0,1 1-1 0 0,-1-1 1 0 0,0 0-1 0 0,1 0 1 0 0,0 0-1 0 0,0 0 1 0 0,-1 0-1 0 0,1-1 1 0 0,0 1-1 0 0,1 0 1 0 0,-1-1-1 0 0,0 1 1 0 0,0-1-1 0 0,1 0 1 0 0,-1 0-1 0 0,0 0 1 0 0,1 0-1 0 0,-1 0 1 0 0,1-1-1 0 0,-1 1 1 0 0,4 0-32 0 0,1-6 248 0 0,-5 2-198 0 0,19-5 184 0 0,-17 6-155 0 0,1 1 1 0 0,-1-1 0 0 0,0 0 0 0 0,0 0 0 0 0,0-1 0 0 0,0 1 0 0 0,0-1-1 0 0,1-1-79 0 0,15-8 196 0 0,-18 11-201 0 0,-1 0 1 0 0,1 0-1 0 0,0 1 1 0 0,0-1-1 0 0,-1-1 1 0 0,1 1-1 0 0,-1 0 1 0 0,1 0-1 0 0,-1-1 1 0 0,1 1-1 0 0,-1 0 1 0 0,0-1-1 0 0,1 0 1 0 0,-1 1-1 0 0,0-2 5 0 0,3-10-58 0 0,1-4-16 0 0,2 8 65 0 0,-6 8 23 0 0,1-1-1 0 0,-1 0 1 0 0,0 0-1 0 0,1 0 1 0 0,-1 0-1 0 0,0 0 1 0 0,0 0-1 0 0,0-1 1 0 0,-1 1-1 0 0,1 0 1 0 0,0 0-1 0 0,-1-1 1 0 0,0 1-1 0 0,1 0 1 0 0,-1-2-14 0 0,4-13 2 0 0,-3 16-7 0 0,-1 0 0 0 0,1-1 0 0 0,-1 1 1 0 0,1 0-1 0 0,-1-1 0 0 0,1 1 0 0 0,-1 0 1 0 0,0-1-1 0 0,0 1 0 0 0,0-1 0 0 0,0 1 1 0 0,0 0-1 0 0,0-1 0 0 0,0 1 0 0 0,0-1 5 0 0,-5-3 0 0 0,9 3 0 0 0,-5 1 14 0 0,2 1-12 0 0,-1 0 0 0 0,1 1 1 0 0,-1-1-1 0 0,1 1 0 0 0,0-1 1 0 0,-1 0-1 0 0,0 1 0 0 0,1-1 1 0 0,-1 1-1 0 0,1-1 0 0 0,-1 1 1 0 0,1 0-1 0 0,-1-1 0 0 0,0 1 1 0 0,0-1-1 0 0,1 1 0 0 0,-1 0 1 0 0,0-1-1 0 0,0 1 0 0 0,0 0 1 0 0,1-1-1 0 0,-1 1 0 0 0,0 0 1 0 0,0-1-1 0 0,0 1 0 0 0,0 0 0 0 0,0-1 1 0 0,0 1-1 0 0,0 0 0 0 0,-1 0-2 0 0,1 0 0 0 0,0 0 0 0 0,0 0 0 0 0,0 0 0 0 0,0 0-1 0 0,0 0 1 0 0,0 0 0 0 0,0 0 0 0 0,0 0-1 0 0,0 0 1 0 0,1 1 0 0 0,-1-1 0 0 0,0 0-1 0 0,1 0 1 0 0,0 2 0 0 0,1-1 0 0 0,-1 0 0 0 0,0 0 0 0 0,0 0 0 0 0,0 0 0 0 0,-1 0 0 0 0,1 0 0 0 0,0 0 0 0 0,-1 0 0 0 0,0 1 0 0 0,1-1 0 0 0,-1 0 0 0 0,0 0 0 0 0,0 1 0 0 0,0-1 0 0 0,0 0 0 0 0,-1 2 0 0 0,1-1 0 0 0,0 1 0 0 0,-1-1 0 0 0,2 0 0 0 0,-1 0 0 0 0,0 0 0 0 0,1 0 0 0 0,-1 0 0 0 0,2 2 0 0 0,-1-2 0 0 0,-1 0 0 0 0,1-1 0 0 0,-1 1 0 0 0,1 0 0 0 0,-1-1 0 0 0,0 1 0 0 0,0 0 0 0 0,0-1 0 0 0,0 1 0 0 0,-1 1 0 0 0,1-4 0 0 0,-1 1 0 0 0,1 0 0 0 0,0-1 0 0 0,0 1 0 0 0,-1 0 0 0 0,1-1 0 0 0,0 1 0 0 0,0 0 0 0 0,0-1 0 0 0,0 1 0 0 0,0 0 0 0 0,0-1 0 0 0,0 1 0 0 0,0 0 0 0 0,0-1 0 0 0,0 1 0 0 0,0 0 0 0 0,0-1 0 0 0,1 1 0 0 0,-1 0 0 0 0,0-1 0 0 0,0 1 0 0 0,1 0 0 0 0,-1-1 0 0 0,0 1 0 0 0,1-1 0 0 0,-1 1 0 0 0,1-1 0 0 0,-1 1 0 0 0,1-1 0 0 0,-1 1 0 0 0,1-1 0 0 0,-1 1 0 0 0,1-1 0 0 0,-1 0 0 0 0,1 1 0 0 0,0-1 0 0 0,-1 1 0 0 0,0-1 0 0 0,1 0 0 0 0,-1 1 0 0 0,0-1 0 0 0,1 0 0 0 0,-1 1 0 0 0,0-1 0 0 0,0 1 0 0 0,1-1 0 0 0,-1 1 0 0 0,0-1 0 0 0,0 0 0 0 0,0 1 0 0 0,0-1 0 0 0,0 1 0 0 0,1-1 0 0 0,-1 1 0 0 0,0 0 0 0 0,0-1 0 0 0,0 0 0 0 0,0 1 0 0 0,0-1 0 0 0,0 1 0 0 0,0-1 0 0 0,0 0 0 0 0,0 1 0 0 0,0-1 0 0 0,0 0 0 0 0,0 1 0 0 0,1-1 0 0 0,-1 0 0 0 0,0 1 0 0 0,0-1 0 0 0,0 0 0 0 0,1 1 0 0 0,-1-1 0 0 0,0 0 0 0 0,1 1 0 0 0,-1-1 0 0 0,0 0 0 0 0,0 0 0 0 0,1 0 0 0 0,-1 1 0 0 0,5 1 0 0 0,0 0 0 0 0,0 0 0 0 0,0 0 0 0 0,0-1 0 0 0,1 0 0 0 0,-1 0 0 0 0,0 0 0 0 0,1-1 0 0 0,-1 1 0 0 0,0-1 0 0 0,1-1 0 0 0,-1 1 0 0 0,1-1 0 0 0,-1 0 0 0 0,3 0 0 0 0,-7 0 0 0 0,1 1 0 0 0,-1 0 0 0 0,1-1 0 0 0,-1 1 0 0 0,0-1 0 0 0,0 0 0 0 0,1 1-1 0 0,-1-1 1 0 0,0 0 0 0 0,0 1 0 0 0,0-1 0 0 0,1-1 0 0 0,13-7 20 0 0,-11 8-2 0 0,0 0 0 0 0,0-1 1 0 0,0 1-1 0 0,0-1 0 0 0,0 0 0 0 0,0-1 1 0 0,-1 1-1 0 0,0-1 0 0 0,1 1 0 0 0,-1-1 0 0 0,0 0 1 0 0,0 0-1 0 0,0 0 0 0 0,-1-1 0 0 0,3-2-18 0 0,-1 0-390 0 0,-1 0 0 0 0,1 0 0 0 0,-1 0 0 0 0,-1 0 0 0 0,1-1 0 0 0,-1 1 0 0 0,0-1 0 0 0,-1 0 0 0 0,2-5 390 0 0,-2 8-527 0 0,0-1 1 0 0,1 1-1 0 0,-1 0 1 0 0,1-1 0 0 0,2-2 526 0 0,-1 3-375 0 0,6-13-1159 0 0</inkml:trace>
  <inkml:trace contextRef="#ctx0" brushRef="#br0" timeOffset="4437.721">4584 240 9648 0 0,'-27'-12'438'0'0,"23"10"-322"0"0,4 2-111 0 0,0 0 1 0 0,0 0 0 0 0,-1 0-1 0 0,1 0 1 0 0,0 0-1 0 0,0 0 1 0 0,0 0 0 0 0,0 0-1 0 0,0 0 1 0 0,0-1 0 0 0,0 1-1 0 0,0 0 1 0 0,-1 0-1 0 0,1 0 1 0 0,0 0 0 0 0,0 0-1 0 0,0 0 1 0 0,0 0 0 0 0,0 0-1 0 0,0 0 1 0 0,0 0-1 0 0,0-1 1 0 0,0 1 0 0 0,0 0-1 0 0,0 0 1 0 0,0 0 0 0 0,0 0-1 0 0,-1 0 1 0 0,1 0-1 0 0,0 0 1 0 0,0-1 0 0 0,0 1-1 0 0,0 0 1 0 0,0 0 0 0 0,0 0-1 0 0,0 0 1 0 0,0 0-1 0 0,0 0 1 0 0,0-1 0 0 0,1 1-1 0 0,-1 0 1 0 0,0 0-1 0 0,0 0 1 0 0,0 0-6 0 0,0-6 221 0 0,-3 1-45 0 0,2 4 646 0 0,1 1 275 0 0,-7 2 1116 0 0,1-2-1986 0 0,6 0-203 0 0,0 0 0 0 0,-1 0 1 0 0,1 0-1 0 0,0 0 0 0 0,0 0 0 0 0,0 0 1 0 0,0 0-1 0 0,-1 0 0 0 0,1 0 1 0 0,0 0-1 0 0,0 0 0 0 0,0 0 1 0 0,0 0-1 0 0,-1 0 0 0 0,1 0 0 0 0,0 0 1 0 0,0 0-1 0 0,0 0 0 0 0,0 0 1 0 0,-1 0-1 0 0,1 0 0 0 0,0 0 0 0 0,0 0 1 0 0,0 1-1 0 0,0-1 0 0 0,0 0 1 0 0,0 0-1 0 0,-1 0 0 0 0,1 0 1 0 0,0 0-1 0 0,0 0 0 0 0,0 0 0 0 0,0 1 1 0 0,0-1-1 0 0,0 0 0 0 0,0 0 1 0 0,0 0-1 0 0,0 0 0 0 0,-1 1 0 0 0,1-1 1 0 0,0 0-1 0 0,0 0 0 0 0,0 0 1 0 0,0 0-1 0 0,0 1 0 0 0,0-1 1 0 0,0 0-1 0 0,0 0 0 0 0,0 0 0 0 0,0 0 1 0 0,0 1-1 0 0,1-1 0 0 0,-1 0 1 0 0,0 0-1 0 0,0 0 0 0 0,0 0 0 0 0,0 1 1 0 0,0-1-1 0 0,0 0 0 0 0,0 0 1 0 0,0 0-1 0 0,0 0 0 0 0,0 0 1 0 0,1 1-26 0 0,-1-1 30 0 0,0 1-1 0 0,0 0 0 0 0,0 0 1 0 0,-1 0-1 0 0,1-1 0 0 0,0 1 0 0 0,0 0 1 0 0,0 0-1 0 0,-1-1 0 0 0,1 1 0 0 0,0 0 1 0 0,-1 0-1 0 0,1-1 0 0 0,-1 1 0 0 0,1 0 1 0 0,-1-1-1 0 0,1 1 0 0 0,-1-1 0 0 0,1 1 1 0 0,-1-1-1 0 0,0 1-28 0 0,0 0 2 0 0,0 0 0 0 0,1 0-1 0 0,-1 0 1 0 0,0 0 0 0 0,0 0 0 0 0,0 1 0 0 0,1-1 0 0 0,-1 0 0 0 0,1 0 0 0 0,-1 1 0 0 0,1-1-1 0 0,-1 1-1 0 0,1 1 12 0 0,0 1-1 0 0,1-1 1 0 0,-1 1-1 0 0,1-1 1 0 0,-1 0-1 0 0,1 1 0 0 0,0-1 1 0 0,0 0-1 0 0,1 0 1 0 0,-1 1-1 0 0,1-1-11 0 0,0 0 52 0 0,-1 1 1 0 0,0-1-1 0 0,1 1 1 0 0,-1 0-1 0 0,0 0 1 0 0,-1-1-1 0 0,1 1 1 0 0,0 0-53 0 0,-3 12 222 0 0,2-14-182 0 0,0 1 0 0 0,0-1 0 0 0,-1 1-1 0 0,1-1 1 0 0,1 1 0 0 0,-1-1-1 0 0,0 1 1 0 0,1-1 0 0 0,0 3-40 0 0,5 12 185 0 0,-4-12-123 0 0,0-1 0 0 0,0 1 1 0 0,-1 0-1 0 0,1 0 0 0 0,-1 0 0 0 0,0-1 0 0 0,-1 1 0 0 0,1 3-62 0 0,-1-1 46 0 0,1 0-1 0 0,0 0 0 0 0,0 0 0 0 0,1 0 0 0 0,0 0-45 0 0,0-2 5 0 0,-1 1 1 0 0,0-1 0 0 0,0 1-1 0 0,0-1 1 0 0,0 1 0 0 0,-1-1-1 0 0,0 1 1 0 0,0 3-6 0 0,-1-6 70 0 0,1 1 1 0 0,-1 0-1 0 0,1-1 1 0 0,0 1-1 0 0,1 0 0 0 0,-1-1 1 0 0,1 1-1 0 0,-1 0 0 0 0,1-1 1 0 0,0 1-1 0 0,1-1 1 0 0,-1 1-1 0 0,0-1 0 0 0,1 1-70 0 0,-1-1 61 0 0,0-1-1 0 0,0 1 1 0 0,0-1-1 0 0,-1 1 0 0 0,0-1 1 0 0,1 1-1 0 0,-1 0 0 0 0,0-1 1 0 0,-1 4-61 0 0,1-4 32 0 0,0 0 1 0 0,0 1 0 0 0,0-1 0 0 0,0 0-1 0 0,1 1 1 0 0,-1-1 0 0 0,1 0 0 0 0,-1 0-1 0 0,1 1 1 0 0,1 1-33 0 0,2 7 125 0 0,5 11-220 0 0,-9-22 81 0 0,0 1-1 0 0,0-1 0 0 0,0 1 0 0 0,1-1 0 0 0,-1 1 1 0 0,0-1-1 0 0,1 1 0 0 0,-1-1 0 0 0,0 1 1 0 0,1-1-1 0 0,-1 1 0 0 0,1-1 0 0 0,-1 0 0 0 0,1 1 1 0 0,-1-1-1 0 0,0 0 0 0 0,1 1 0 0 0,0-1 0 0 0,-1 0 1 0 0,1 0-1 0 0,-1 1 0 0 0,1-1 0 0 0,-1 0 0 0 0,1 0 1 0 0,-1 0-1 0 0,1 0 0 0 0,0 0 0 0 0,-1 0 0 0 0,1 0 15 0 0,-3 0-390 0 0,1 0-1 0 0,-1 0 0 0 0,1 0 1 0 0,-1-1-1 0 0,1 1 0 0 0,-1 0 1 0 0,1-1-1 0 0,0 1 0 0 0,-1-1 1 0 0,1 0-1 0 0,0 1 0 0 0,-1-1 1 0 0,1 0-1 0 0,0 0 0 0 0,-1 0 391 0 0,-5-4 58 0 0,-15-4-2039 0 0</inkml:trace>
  <inkml:trace contextRef="#ctx0" brushRef="#br0" timeOffset="5300.087">4472 449 8288 0 0,'64'0'2036'0'0,"-62"0"-1408"0"0,-2 0-28 0 0,3 0-135 0 0,7 1-180 0 0,-3-1-117 0 0,0 0 0 0 0,0 0 0 0 0,0 0 0 0 0,0 0 0 0 0,3-2-168 0 0,16 1 25 0 0,0 1-1 0 0,6 1-24 0 0,-12 0 260 0 0,1-1 0 0 0,0 0-1 0 0,13-4-259 0 0,53-9 1327 0 0,-73 12-1304 0 0,-8 2-22 0 0,-6 1 7 0 0,-7 1 56 0 0,0-1 56 0 0,5-2-30 0 0,0 1 0 0 0,0-1-1 0 0,-1 1 1 0 0,1 0-1 0 0,0 0 1 0 0,0 0-1 0 0,0 0 1 0 0,0 0 0 0 0,0 0-1 0 0,0 0 1 0 0,0 1-1 0 0,1-1 1 0 0,-1 1-1 0 0,0 0-89 0 0,-2 1 126 0 0,1 0 0 0 0,-1 1 0 0 0,0-2 0 0 0,0 1 0 0 0,-2 0-126 0 0,3 0-2 0 0,-1-1-1 0 0,0 0 0 0 0,1 1 0 0 0,-1 0 1 0 0,1-1-1 0 0,0 2 0 0 0,0-1 0 0 0,-2 3 3 0 0,3-3 0 0 0,-1 0 0 0 0,1 0 0 0 0,-1 0 0 0 0,0-1 0 0 0,1 1 0 0 0,-1-1 0 0 0,0 1 0 0 0,-1-1 0 0 0,-1 1 0 0 0,4-2 13 0 0,0 0 0 0 0,0 0-1 0 0,0 0 1 0 0,0 0 0 0 0,0 0-1 0 0,0 0 1 0 0,0 0-1 0 0,1 0 1 0 0,-1 0 0 0 0,0 0-1 0 0,1 0 1 0 0,-1 1-1 0 0,1-1 1 0 0,-1 0 0 0 0,1 0-1 0 0,0 1 1 0 0,-1-1 0 0 0,1 1-13 0 0,-5 13 294 0 0,-4-4-2 0 0,7-9-270 0 0,1 0 0 0 0,-1 0 0 0 0,1 0 0 0 0,-1 0 1 0 0,1 0-1 0 0,0 1 0 0 0,0-1 0 0 0,0 0 1 0 0,0 1-1 0 0,0-1 0 0 0,1 1 0 0 0,-1 0-22 0 0,1-2 3 0 0,0 0 0 0 0,0 0 0 0 0,0 0 0 0 0,0 0 0 0 0,-1 0 0 0 0,1-1 0 0 0,0 1 0 0 0,-1 0 0 0 0,1 0-1 0 0,0 0 1 0 0,-1 0 0 0 0,1 0 0 0 0,-1 0 0 0 0,0-1 0 0 0,1 1 0 0 0,-1 0 0 0 0,1 0 0 0 0,-1-1 0 0 0,0 1-1 0 0,0 0 1 0 0,0-1 0 0 0,1 1 0 0 0,-2 0-3 0 0,2-1 11 0 0,-3 1-15 0 0,9 3 97 0 0,-4-4 84 0 0,-1 0-145 0 0,0 1 0 0 0,0-1 0 0 0,0 1-1 0 0,0-1 1 0 0,0 1 0 0 0,0-1 0 0 0,0 0 0 0 0,0 0-1 0 0,0 1 1 0 0,0-1 0 0 0,1 0 0 0 0,-1 0-1 0 0,0 0 1 0 0,0 0 0 0 0,0 0 0 0 0,0-1-1 0 0,0 1 1 0 0,1 0-32 0 0,26-8 23 0 0,-25 7-18 0 0,1 0-5 0 0,-2 1 0 0 0,0-1 0 0 0,1 1 0 0 0,-1-1 0 0 0,0 0 0 0 0,0 0 0 0 0,0 1 0 0 0,0-1 0 0 0,0-1 0 0 0,0 1 0 0 0,-1 0 0 0 0,1 0 0 0 0,0-1 0 0 0,0 1 0 0 0,-1-1 0 0 0,1 1 0 0 0,-1-1 0 0 0,1 0 0 0 0,0-1 0 0 0,-2 2 0 0 0,1-1 0 0 0,0 1 0 0 0,0 0 0 0 0,0 0 0 0 0,0 0 0 0 0,0 0 0 0 0,0 0 0 0 0,0 0 0 0 0,0 0 0 0 0,0 0 0 0 0,0 0 0 0 0,0 1 0 0 0,0-1 0 0 0,1 0 0 0 0,-1 1 0 0 0,0-1 0 0 0,1 1 0 0 0,0-1 0 0 0,-1 0 0 0 0,1 1 0 0 0,-1-1 0 0 0,1 0 0 0 0,-1 0 0 0 0,1 0 0 0 0,-1 0 0 0 0,0 0 0 0 0,1 0 0 0 0,-1 0 0 0 0,0 0 0 0 0,0-1 0 0 0,0 1 0 0 0,0 0 0 0 0,0-1 0 0 0,0 1 0 0 0,0-1 0 0 0,2-13 0 0 0,-4 14 0 0 0,2-1 0 0 0,-1 1 0 0 0,0-1 0 0 0,0 1 0 0 0,0 0 0 0 0,1-1 0 0 0,-1 1 0 0 0,0 0 0 0 0,1-1 0 0 0,-1 1 0 0 0,1 0 0 0 0,0 0 0 0 0,-1-1 0 0 0,1 1 0 0 0,0 0 0 0 0,0 0 0 0 0,0 0 0 0 0,4-4 0 0 0,-4 4 0 0 0,1 0 0 0 0,-1 0 0 0 0,0 0 0 0 0,0 0 0 0 0,1 0 0 0 0,-1-1 0 0 0,0 1 0 0 0,0 0 0 0 0,0-1 0 0 0,-1 1 0 0 0,1-1 0 0 0,0 1 0 0 0,0-1 0 0 0,-1 1 0 0 0,1-1 0 0 0,-1 0 0 0 0,0 1 0 0 0,1-1 0 0 0,-1-1 0 0 0,1 2 0 0 0,-1-1 0 0 0,1 1 0 0 0,0 0 0 0 0,-1 0 0 0 0,1 0 0 0 0,0 0 0 0 0,0 0 0 0 0,0 0 0 0 0,0 0 0 0 0,0 0 0 0 0,0 0 0 0 0,0 1 0 0 0,0-1 0 0 0,0 0 0 0 0,0 1 0 0 0,0-1 0 0 0,0 1 0 0 0,1-1 0 0 0,-1 1 0 0 0,0-1 0 0 0,0 1 0 0 0,2 0 0 0 0,10-7 0 0 0,-10 5 0 0 0,-1 0 0 0 0,0 1 0 0 0,0-1 0 0 0,1 1 0 0 0,-1-1 0 0 0,1 1 0 0 0,-1 0 0 0 0,1 0 0 0 0,0 0 0 0 0,-1 0 0 0 0,1 0 0 0 0,0 1 0 0 0,0-1 0 0 0,0 1 0 0 0,-1 0 0 0 0,4 0 0 0 0,0-2 0 0 0,1 1 0 0 0,13 4 0 0 0,13 8 0 0 0,-14-4 2 0 0,-17-4 7 0 0,-2-1 10 0 0,17 22 350 0 0,-13-19-365 0 0,-1 0 0 0 0,1 0 1 0 0,-1 0-1 0 0,1 1 0 0 0,-2-1 0 0 0,3 6-4 0 0,-4-9-14 0 0,0 0-1 0 0,-1 1 0 0 0,1-1 0 0 0,-1 0 1 0 0,1 1-1 0 0,-1-1 0 0 0,0 0 0 0 0,0 1 1 0 0,0-1-1 0 0,0 1 0 0 0,0-1 0 0 0,0 0 1 0 0,-1 1-1 0 0,1-1 0 0 0,-2 2 15 0 0,2-3 15 0 0,0 0 0 0 0,0 0 0 0 0,0 0 0 0 0,0 0 1 0 0,0 0-1 0 0,0 0 0 0 0,0 0 0 0 0,0 0 0 0 0,1 0 0 0 0,-1-1 0 0 0,0 1 0 0 0,1 0 0 0 0,-1 0 0 0 0,0 0 0 0 0,1 0 0 0 0,-1 0 1 0 0,1 0-1 0 0,-1-1 0 0 0,1 1 0 0 0,0 0 0 0 0,-1 0 0 0 0,1-1 0 0 0,0 1-15 0 0,-1 0-5 0 0,1-1-1 0 0,0 1 1 0 0,-1 0-1 0 0,1-1 1 0 0,-1 1-1 0 0,1 0 1 0 0,-1 0-1 0 0,1-1 1 0 0,-1 1-1 0 0,0 0 1 0 0,1 0 0 0 0,-1 0-1 0 0,0 0 1 0 0,1 0-1 0 0,-1-1 1 0 0,0 1-1 0 0,0 0 1 0 0,0 0-1 0 0,0 0 1 0 0,0 0-1 0 0,0 0 1 0 0,0 0-1 0 0,-1 1 6 0 0,-2 4-136 0 0,3-5 133 0 0,0-1 0 0 0,0 0 0 0 0,0 0 0 0 0,0 0 0 0 0,0 1 0 0 0,0-1 0 0 0,0 0 0 0 0,0 0 0 0 0,0 1 1 0 0,0-1-1 0 0,0 0 0 0 0,0 0 0 0 0,0 0 0 0 0,0 1 0 0 0,0-1 0 0 0,0 0 0 0 0,0 0 0 0 0,0 0 0 0 0,0 1 0 0 0,0-1 0 0 0,0 0 0 0 0,0 0 0 0 0,0 0 0 0 0,1 1 0 0 0,-1-1 0 0 0,0 0 0 0 0,0 0 0 0 0,0 0 0 0 0,0 0 0 0 0,0 1 0 0 0,1-1 0 0 0,-1 0 0 0 0,0 0 0 0 0,0 0 0 0 0,0 0 0 0 0,1 0 0 0 0,-1 0 0 0 0,0 0 0 0 0,0 0 0 0 0,0 0 0 0 0,1 0 0 0 0,-1 1 0 0 0,0-1 0 0 0,0 0 0 0 0,0 0 0 0 0,1 0 0 0 0,-1 0 0 0 0,0 0 0 0 0,0-1 0 0 0,1 1 0 0 0,-1 0 3 0 0,-2 0 214 0 0,-4-6 436 0 0,5 5-600 0 0,0-1 0 0 0,0 1-1 0 0,0-1 1 0 0,0 0 0 0 0,1 1 0 0 0,-1-1-1 0 0,0 0 1 0 0,1 0 0 0 0,-1 1-1 0 0,1-1 1 0 0,-1 0 0 0 0,1 0-1 0 0,0 0 1 0 0,0 0 0 0 0,0 0-50 0 0,-4-19 282 0 0,0 14-257 0 0,4 7-32 0 0,-1-1 1 0 0,1 0 0 0 0,-1 0 0 0 0,1 0 0 0 0,0 0 0 0 0,-1 0-1 0 0,1 1 1 0 0,0-1 0 0 0,-1 0 0 0 0,1 0 0 0 0,0 0 0 0 0,0 0 0 0 0,0 0-1 0 0,0 0 1 0 0,0 0 0 0 0,0 0 0 0 0,0 0 0 0 0,0 0 0 0 0,0 0 0 0 0,1 0-1 0 0,-1 0 1 0 0,0 0 0 0 0,1 1 0 0 0,-1-1 0 0 0,0 0 0 0 0,1 0-1 0 0,-1 0 1 0 0,2 0 6 0 0,-2-1-6 0 0,1 1 1 0 0,-1 0-1 0 0,1-1 0 0 0,-1 1 0 0 0,0-1 0 0 0,0 1 0 0 0,1 0 0 0 0,-1-1 1 0 0,0 1-1 0 0,0-1 0 0 0,0 1 0 0 0,-1-1 0 0 0,1 1 0 0 0,0-1 6 0 0,0 1 0 0 0,-1 0 1 0 0,1-1-1 0 0,0 1 0 0 0,0 0 0 0 0,0 0 0 0 0,0-1 0 0 0,0 1 0 0 0,0 0 0 0 0,1-1 0 0 0,-1 1 0 0 0,0 0 1 0 0,1 0-1 0 0,-1-1 0 0 0,1 1 0 0 0,-1 0 0 0 0,1 0 0 0 0,-1 0 0 0 0,1 0 0 0 0,0 0 0 0 0,0-1 0 0 0,11-11 2 0 0,-7 10-27 0 0,-2-1 0 0 0,1 0 0 0 0,0 0 0 0 0,-1-1 1 0 0,2-1 24 0 0,-4 3-32 0 0,1 1 1 0 0,-1 0 0 0 0,1-1-1 0 0,0 1 1 0 0,0 0 0 0 0,0 0-1 0 0,0 0 1 0 0,0 0 0 0 0,0 1-1 0 0,1-1 1 0 0,-1 1 0 0 0,1-1-1 0 0,-1 1 1 0 0,1 0 0 0 0,-1 0-1 0 0,1 0 32 0 0,-2 0-25 0 0,0 1-1 0 0,0-1 0 0 0,0 1 1 0 0,0-1-1 0 0,0 1 0 0 0,-1-1 0 0 0,1 1 1 0 0,0-1-1 0 0,0 0 0 0 0,-1 0 1 0 0,1 1-1 0 0,0-1 0 0 0,-1 0 1 0 0,1 0-1 0 0,-1 0 0 0 0,1 0 0 0 0,-1 0 1 0 0,0 0 25 0 0,8-10-530 0 0,-7 11 525 0 0,0-1-1 0 0,0 1 0 0 0,0-1 0 0 0,0 1 0 0 0,0 0 0 0 0,0-1 0 0 0,0 1 1 0 0,0 0-1 0 0,0-1 0 0 0,0 1 0 0 0,0 0 0 0 0,0 0 0 0 0,0 0 0 0 0,0 0 1 0 0,0 0-1 0 0,0 0 0 0 0,0 1 0 0 0,0-1 0 0 0,0 0 0 0 0,0 0 0 0 0,1 1 6 0 0,22 10 21 0 0,-18-9-31 0 0,-5-2 10 0 0,-1 1 0 0 0,1-1 0 0 0,0 0 0 0 0,0 1 0 0 0,0-1 0 0 0,-1 0 0 0 0,1 1 0 0 0,0-1 0 0 0,0 1 0 0 0,-1-1 0 0 0,1 1 0 0 0,0-1 0 0 0,-1 1 0 0 0,1 0 0 0 0,0-1 0 0 0,-1 1 0 0 0,1 0 0 0 0,-1 0 0 0 0,1-1 0 0 0,-1 1 0 0 0,0 0 0 0 0,1 0 0 0 0,-1 0 0 0 0,0-1 0 0 0,1 1 0 0 0,-1 0 0 0 0,0 0 0 0 0,0 0 0 0 0,0 0 0 0 0,0 0 0 0 0,0 0 0 0 0,0-1 0 0 0,0 2 0 0 0,0-1 0 0 0,0 0 0 0 0,1 0 0 0 0,-1 0 0 0 0,0 0 0 0 0,1 0 0 0 0,-1 0 0 0 0,1 0 0 0 0,-1 0 0 0 0,1-1 0 0 0,-1 1 0 0 0,1 0 0 0 0,-1 0 0 0 0,1 0 0 0 0,0-1 0 0 0,0 1 0 0 0,-1 0 0 0 0,1-1 0 0 0,0 1 0 0 0,0 0 0 0 0,0-1 0 0 0,0 1 0 0 0,1 0 0 0 0,-1 0 0 0 0,1 0 0 0 0,-1 0 0 0 0,0 0 0 0 0,0 0 0 0 0,0 0 0 0 0,0 1 0 0 0,1-1 0 0 0,-1 2 0 0 0,5 10 0 0 0,-6-11 0 0 0,1 1 0 0 0,0-1 0 0 0,0 1 0 0 0,1-1 0 0 0,-1 1 0 0 0,0-1 0 0 0,1 0 0 0 0,0 1 0 0 0,3 2-16 0 0,12 17 344 0 0,-16-20-281 0 0,0-1 0 0 0,-1 1 0 0 0,1-1 0 0 0,0 1 0 0 0,-1-1 0 0 0,1 1 0 0 0,-1-1 0 0 0,0 1 0 0 0,1-1 0 0 0,-1 1-1 0 0,0-1 1 0 0,0 1 0 0 0,0 0 0 0 0,0-1 0 0 0,0 1-47 0 0,0 0 39 0 0,-1-1 0 0 0,1 0 0 0 0,0 1 0 0 0,0-1 0 0 0,0 1 0 0 0,0-1-1 0 0,0 0 1 0 0,1 1 0 0 0,-1-1 0 0 0,0 1 0 0 0,0-1 0 0 0,1 0 0 0 0,-1 1-1 0 0,1-1 1 0 0,0 0 0 0 0,-1 0 0 0 0,1 1 0 0 0,0-1 0 0 0,0 0 0 0 0,-1 0-1 0 0,2 1-38 0 0,11 20 180 0 0,-13-21-81 0 0,0-1 14 0 0,0 0-1 0 0,0 0-29 0 0,4-16-334 0 0,2-19 969 0 0,-4 21-640 0 0,0 0 0 0 0,1 0 0 0 0,3-8-78 0 0,-5 19-16 0 0,1-1 0 0 0,-1 0 1 0 0,1 1-1 0 0,0-1 1 0 0,0 1-1 0 0,0-1 1 0 0,1 1-1 0 0,-1 0 0 0 0,1 0 1 0 0,0 0-1 0 0,0 0 1 0 0,0 0-1 0 0,0 1 1 0 0,2-2 15 0 0,-4 3-29 0 0,1 1 1 0 0,-1-1-1 0 0,0 0 0 0 0,1 1 1 0 0,-1-1-1 0 0,0 1 1 0 0,1 0-1 0 0,-1-1 1 0 0,1 1-1 0 0,-1 0 1 0 0,1 0-1 0 0,-1 0 0 0 0,1 0 1 0 0,-1 0-1 0 0,1 0 1 0 0,-1 0-1 0 0,1 0 1 0 0,0 1 28 0 0,2 0-33 0 0,-1 1 1 0 0,0-1-1 0 0,0 0 1 0 0,0 1-1 0 0,0 0 1 0 0,-1 0-1 0 0,1 0 1 0 0,2 2 32 0 0,2 2-8 0 0,-1 1 0 0 0,0 0 0 0 0,0 0 0 0 0,0 1 0 0 0,-1 0 0 0 0,1 1 8 0 0,12 19 0 0 0,-13-21 0 0 0,0 1 0 0 0,0 0 0 0 0,-1 0 0 0 0,0 0 0 0 0,0 1 0 0 0,-1-1 0 0 0,0 1 0 0 0,0 0 0 0 0,-3-7-70 0 0,0-1 36 0 0,0-1-1 0 0,0 1 1 0 0,0-1 0 0 0,0 1-1 0 0,0-1 1 0 0,1 1 0 0 0,-1-1-1 0 0,0 1 1 0 0,0-1 0 0 0,1 1 0 0 0,-1-1-1 0 0,0 1 1 0 0,0-1 0 0 0,1 1-1 0 0,-1-1 1 0 0,1 1 0 0 0,-1-1-1 0 0,0 1 1 0 0,1-1 0 0 0,-1 0-1 0 0,1 1 1 0 0,-1-1 0 0 0,1 0-1 0 0,-1 0 1 0 0,1 1 0 0 0,0-1 34 0 0,5 5-4999 0 0,-2 1-1703 0 0</inkml:trace>
  <inkml:trace contextRef="#ctx0" brushRef="#br0" timeOffset="5575.198">5758 362 15032 0 0,'5'-1'228'0'0,"-5"1"-207"0"0,0 0-1 0 0,0 0 1 0 0,0 0-1 0 0,0 0 0 0 0,0 1 1 0 0,0-1-1 0 0,0 0 1 0 0,0 0-1 0 0,0 0 1 0 0,0 0-1 0 0,0 0 0 0 0,0 0 1 0 0,0 0-1 0 0,0 0 1 0 0,0 0-1 0 0,0 0 1 0 0,0 0-1 0 0,0 1 0 0 0,0-1 1 0 0,0 0-1 0 0,0 0 1 0 0,0 0-1 0 0,0 0 1 0 0,0 0-1 0 0,0 0 0 0 0,0 0 1 0 0,1 0-1 0 0,-1 0 1 0 0,0 0-1 0 0,0 0 1 0 0,0 0-1 0 0,0 0 0 0 0,0 0 1 0 0,0 0-1 0 0,0 0 1 0 0,0 0-1 0 0,0 0 0 0 0,0 0 1 0 0,0 0-1 0 0,0 0 1 0 0,1 0-1 0 0,-1 0 1 0 0,0 0-1 0 0,0 0 0 0 0,0 0 1 0 0,0 0-1 0 0,0 0 1 0 0,0 0-1 0 0,0 0 1 0 0,0 0-1 0 0,0 0 0 0 0,0 0 1 0 0,0 0-1 0 0,1 0 1 0 0,-1 0-1 0 0,0 0 1 0 0,0 0-1 0 0,0 0 0 0 0,0 0 1 0 0,0 0-1 0 0,0 0 1 0 0,0 0-1 0 0,0 0 1 0 0,0 0-1 0 0,0 0 0 0 0,0 0 1 0 0,0-1-21 0 0,3 4 56 0 0,-6 16 442 0 0,-7 6 510 0 0,9-22-914 0 0,-1-1 1 0 0,1 1 0 0 0,0-1 0 0 0,0 1 0 0 0,0-1 0 0 0,0 1-1 0 0,0 0 1 0 0,1-1 0 0 0,-1 1 0 0 0,1 0 0 0 0,0 0 0 0 0,0-1-1 0 0,0 4-94 0 0,0-2 57 0 0,1 0 0 0 0,0-1 0 0 0,0 1-1 0 0,0 0 1 0 0,1 0 0 0 0,-1-1-1 0 0,1 1 1 0 0,0 0 0 0 0,0-1 0 0 0,0 0-1 0 0,1 1-56 0 0,5 9 301 0 0,-7-11-275 0 0,1 0 1 0 0,-1 0-1 0 0,0 0 0 0 0,1 0 0 0 0,-1 0 1 0 0,1-1-1 0 0,-1 1 0 0 0,1 0 1 0 0,0-1-1 0 0,0 1 0 0 0,0-1 0 0 0,0 0-26 0 0,31 19 782 0 0,22 7-782 0 0,-19-10 10 0 0,-23-12-10 0 0,5 1 0 0 0,-17-6 0 0 0,-1 0 0 0 0,1 1 0 0 0,-1-1 0 0 0,1 0 0 0 0,-1 0 0 0 0,1 1 0 0 0,-1-1 0 0 0,1 0 0 0 0,-1 1 0 0 0,0-1 0 0 0,1 0 0 0 0,-1 1 0 0 0,1-1 0 0 0,-1 1 0 0 0,0-1 0 0 0,1 0 0 0 0,-1 1 0 0 0,0-1 0 0 0,0 1 0 0 0,1-1 0 0 0,-1 1 0 0 0,0-1 0 0 0,0 1 0 0 0,2 7 394 0 0,-2-5 448 0 0,-11 0-423 0 0,9-3-427 0 0,-32 9 178 0 0,-1-3 0 0 0,-1-1 0 0 0,0-1-170 0 0,-42 6-1874 0 0,52-6 863 0 0</inkml:trace>
  <inkml:trace contextRef="#ctx0" brushRef="#br0" timeOffset="6714.211">5901 934 6448 0 0,'0'0'498'0'0,"0"0"-188"0"0,0 0 427 0 0,0 0 226 0 0,0 0 42 0 0,0 0-41 0 0,0 0-211 0 0,0 0-90 0 0,0 0-20 0 0,0 0 6 0 0,0 0 39 0 0,0 0 15 0 0,0 0 1 0 0,0 0-68 0 0,0 0-285 0 0,-10-3 611 0 0,6 2-819 0 0,1 0 0 0 0,-1 0 0 0 0,0 0 0 0 0,0 1 0 0 0,0 0 0 0 0,0 0 0 0 0,0 0 0 0 0,0 0 0 0 0,-3 1-143 0 0,-7-1 43 0 0,-82 7 243 0 0,94-7-286 0 0,-31 1 85 0 0,-23-2-85 0 0,-56-2 57 0 0,18 2-61 0 0,-22 4 4 0 0,-284-3 0 0 0,171 3 0 0 0,74-2 0 0 0,-33 0 0 0 0,-40 2 0 0 0,-62-6 0 0 0,161 6 0 0 0,33 0 0 0 0,-2-5-32 0 0,1 1 1496 0 0,-4 4-1464 0 0,-59 0 608 0 0,-91 16-608 0 0,209-18 0 0 0,-31-3 0 0 0,2 0 0 0 0,-69 1 0 0 0,-152 3 0 0 0,-121 22 0 0 0,253-22 0 0 0,21-2 0 0 0,71 1 0 0 0,25-1 0 0 0,-21 3 0 0 0,-37 7-162 0 0,-24 1 2372 0 0,-17 10-2210 0 0,42-8 0 0 0,69-7 0 0 0,-19 0 0 0 0,-15 2 0 0 0,17-1 0 0 0,-34 0 0 0 0,9 1 0 0 0,44-7-29 0 0,-1 2-1 0 0,-10 3 30 0 0,15-3-342 0 0,1 1-1023 0 0,-1 0-3 0 0,8-3-4517 0 0,10-1-359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4:5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 3224 0 0,'-13'0'949'0'0,"7"0"-401"0"0,4 0-338 0 0,1 1 0 0 0,-1-1 1 0 0,1 0-1 0 0,-1 0 0 0 0,0 0 0 0 0,1 0 0 0 0,-1-1 0 0 0,1 1 0 0 0,-1 0 0 0 0,1-1 0 0 0,-1 1 0 0 0,1-1 0 0 0,-1 1 0 0 0,0-1-210 0 0,1 0 634 0 0,1 1 4 0 0,0 0 30 0 0,0 0 18 0 0,0 0 2 0 0,0 0-36 0 0,0 0-152 0 0,0 0-70 0 0,0 0-12 0 0,0 0-82 0 0,0 0-267 0 0,10 5 455 0 0,-6-4-431 0 0,0 0 1 0 0,0 0-1 0 0,-1 0 1 0 0,1 0-1 0 0,0-1 0 0 0,0 1 1 0 0,0-1-1 0 0,0 0 1 0 0,0 0-1 0 0,0 0-93 0 0,24 1 297 0 0,-18 0-263 0 0,0-1 1 0 0,0 1 0 0 0,0-2 0 0 0,4 0-35 0 0,-2 0 18 0 0,0 1 1 0 0,10 0-19 0 0,9 3 91 0 0,0-3 1 0 0,0 0-1 0 0,8-3-91 0 0,28-2 1064 0 0,13 3-1064 0 0,-26 0 54 0 0,-24 0-1 0 0,22 3-53 0 0,36 1 70 0 0,-12-2 60 0 0,-2 2-1 0 0,-16-1 80 0 0,30-1-187 0 0,50 9-25 0 0,-108-8 779 0 0,1-1 0 0 0,8-1-776 0 0,20-1-344 0 0,109 3-779 0 0,-158 0 1166 0 0,-1 0-1 0 0,1 1 0 0 0,0 0 0 0 0,2 1-42 0 0,17 3 606 0 0,-22-5-328 0 0,-6-1-246 0 0,0 0 0 0 0,0 1 0 0 0,0-1 0 0 0,0 0 0 0 0,0 0 0 0 0,0 0 1 0 0,0 0-1 0 0,0 0 0 0 0,0 0 0 0 0,0 0 0 0 0,0 0 0 0 0,0 0 0 0 0,0-1 1 0 0,0 1-1 0 0,0 0 0 0 0,0-1 0 0 0,0 1-32 0 0,0-1-459 0 0,-1 1-42 0 0,0 0 60 0 0,15 0-888 0 0,-14 0-4491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4:54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1817 3224 0 0,'-17'-7'240'0'0,"7"5"172"0"0,8 4-295 0 0,2-2-90 0 0,0 1-1 0 0,0-1 0 0 0,0 0 0 0 0,0 0 0 0 0,0 0 0 0 0,0 0 0 0 0,0 0 1 0 0,0 0-1 0 0,0 0 0 0 0,-1 0 0 0 0,1 0 0 0 0,0 0 0 0 0,0 0 0 0 0,0 0 1 0 0,0 1-1 0 0,0-1 0 0 0,0 0 0 0 0,0 0 0 0 0,0 0 0 0 0,0 0 1 0 0,0 0-1 0 0,0 0 0 0 0,0 0 0 0 0,0 0 0 0 0,-1 0 0 0 0,1 0 0 0 0,0 0 1 0 0,0 0-1 0 0,0 0 0 0 0,0 0 0 0 0,0 0 0 0 0,0 0 0 0 0,0 0 0 0 0,0 0 1 0 0,0 0-1 0 0,0 0 0 0 0,-1 0 0 0 0,1 0 0 0 0,0 0 0 0 0,0 0 0 0 0,0 0 1 0 0,0 0-1 0 0,0 0 0 0 0,0 0 0 0 0,0 0 0 0 0,0 0 0 0 0,0 0 1 0 0,0 0-1 0 0,0-1 0 0 0,0 1 0 0 0,0 0 0 0 0,-1 0 0 0 0,1 0 0 0 0,0 0 1 0 0,0 0-1 0 0,0 0 0 0 0,0 0-26 0 0,-3-1-300 0 0,-1 1 4811 0 0,3 0 226 0 0,5-2-3929 0 0,-1 1-714 0 0,1 1 0 0 0,-1-1 1 0 0,1 1-1 0 0,-1 0 0 0 0,1-1 1 0 0,-1 1-1 0 0,1 1 0 0 0,-1-1 1 0 0,1 1-95 0 0,13 0 346 0 0,1 0-141 0 0,-15-1-154 0 0,1 1-1 0 0,0-1 0 0 0,-1 0 0 0 0,1 0 0 0 0,0-1 0 0 0,0 1 0 0 0,0-1-50 0 0,22-4 846 0 0,1 1-1 0 0,19 1-845 0 0,-18 1-261 0 0,0-1-1 0 0,13-4 262 0 0,2-1 158 0 0,1 2-1 0 0,0 2 0 0 0,40 2-157 0 0,36-6 272 0 0,31-1-96 0 0,-11 7-160 0 0,-132 3 34 0 0,1 0-1 0 0,-1 0 1 0 0,-1 0-1 0 0,7 3-49 0 0,26 3 42 0 0,4-2-91 0 0,-25-2 47 0 0,0-1 0 0 0,-1-1-1 0 0,16-2 3 0 0,27 1 123 0 0,-40 1-76 0 0,0-1-1 0 0,2-2-46 0 0,9 1 84 0 0,-20 1-91 0 0,-1-1 1 0 0,1 0-1 0 0,0-1 7 0 0,-5 1-21 0 0,0 0-1 0 0,1 1 0 0 0,-1 0 1 0 0,5 0 21 0 0,-4 1 1 0 0,0-1 1 0 0,0 0 0 0 0,0-1-1 0 0,0 0-1 0 0,11 0-113 0 0,-8 2 1457 0 0,-12-2-1493 0 0,0 1-1 0 0,0 0 1 0 0,0-1-1 0 0,0 1 1 0 0,0-1-1 0 0,0 1 1 0 0,0-1 0 0 0,0 1-1 0 0,0-1 1 0 0,0 0-1 0 0,0 0 1 0 0,1 1-1 0 0,-2-2 150 0 0,-1-3-6807 0 0</inkml:trace>
  <inkml:trace contextRef="#ctx0" brushRef="#br0" timeOffset="2602.576">423 1725 3224 0 0,'-13'-5'1164'0'0,"12"5"-543"0"0,0 0 1 0 0,0 0 0 0 0,1 0-1 0 0,-1 1 1 0 0,0-1-1 0 0,0 0 1 0 0,0 0 0 0 0,0 1-1 0 0,0-1 1 0 0,0 1 0 0 0,0-1-1 0 0,0 1 1 0 0,0 0-622 0 0,0-1 204 0 0,0 1 0 0 0,0-1-1 0 0,0 1 1 0 0,0-1 0 0 0,0 0 0 0 0,0 1 0 0 0,0-1 0 0 0,0 0 0 0 0,0 0-1 0 0,0 0 1 0 0,0 1 0 0 0,0-1 0 0 0,0 0 0 0 0,-1-1-204 0 0,1 1 1278 0 0,0 0-764 0 0,1 0-30 0 0,0 0-4 0 0,-9-1 1767 0 0,8-9-1945 0 0,1 7-241 0 0,-1 1 0 0 0,1 0 0 0 0,0-1 0 0 0,0 1 0 0 0,0-1 1 0 0,0 1-1 0 0,1 0 0 0 0,-1-1-61 0 0,1-1 53 0 0,0 0 1 0 0,-1 0 0 0 0,0 0-1 0 0,0-1 1 0 0,0 1 0 0 0,-1 0-1 0 0,1 0-53 0 0,-1 0 45 0 0,1-1-1 0 0,0 1 1 0 0,-1-1-1 0 0,2 1 1 0 0,-1 0-1 0 0,1-2-44 0 0,-1 1 52 0 0,1-1 0 0 0,-1 0-1 0 0,0 1 1 0 0,0-1-1 0 0,-1 0 1 0 0,0 1 0 0 0,-1-6-52 0 0,-2-18 150 0 0,3 21-112 0 0,-1-31 347 0 0,2-33-385 0 0,1 20 151 0 0,-1 31-82 0 0,1-1 0 0 0,3-14-69 0 0,-1 9 22 0 0,-1 1-1 0 0,-1-2-21 0 0,3-35 29 0 0,1-10 9 0 0,-3-51-38 0 0,0-29 26 0 0,0 135-23 0 0,0-19 28 0 0,-1 0-1 0 0,-2-18-30 0 0,1-37 0 0 0,-2 37 0 0 0,3-7 0 0 0,-1 8 0 0 0,-7-9 0 0 0,8 45 0 0 0,1-1 0 0 0,2-8 0 0 0,-1 2 0 0 0,-4-4 0 0 0,-1 8 0 0 0,-5-30 0 0 0,7 45-6 0 0,0 0-1 0 0,-1 0 0 0 0,0 0 0 0 0,0 0 1 0 0,-1 0-1 0 0,0 0 0 0 0,0-1 7 0 0,-3-7-19 0 0,4 9-8 0 0,2-1-34 0 0,-2-5-297 0 0,1 11 354 0 0,0 0 0 0 0,-1 0 0 0 0,1-1 0 0 0,0 1 0 0 0,0 0 0 0 0,0 0 0 0 0,0 0 0 0 0,-1 0 0 0 0,1 0 0 0 0,0 0 0 0 0,0 0 0 0 0,0-1 0 0 0,-1 1 0 0 0,1 0 0 0 0,0 0 0 0 0,0 0 0 0 0,0 0 0 0 0,-1 0 0 0 0,1 0 0 0 0,0 0-1 0 0,0 0 1 0 0,0 0 0 0 0,-1 0 0 0 0,1 0 0 0 0,0 0 0 0 0,0 0 0 0 0,-1 0 0 0 0,1 0 0 0 0,0 1 0 0 0,0-1 0 0 0,0 0 0 0 0,0 0 0 0 0,-1 0 0 0 0,1 0 0 0 0,0 0 0 0 0,0 0 4 0 0,-2 1-80 0 0,-10 7-103 0 0,6-3 136 0 0,1 0 51 0 0,-1 1 1 0 0,1-1-1 0 0,0 1 1 0 0,1-1-1 0 0,0 1 1 0 0,0 1-1 0 0,-2 2-4 0 0,3-3 4 0 0,-1 1 0 0 0,1-1 0 0 0,-2 0 0 0 0,1 0 0 0 0,-1-1 0 0 0,0 1-1 0 0,-1 0-3 0 0,-20 25-281 0 0,14-13 347 0 0,7-9-3 0 0,-2 1 0 0 0,1-1-1 0 0,-2 0-62 0 0,3-4-14 0 0,4-4-56 0 0,1-1 2 0 0,-1-1 12 0 0,1 1 56 0 0,-1 0 0 0 0,1 0-1 0 0,0 0 1 0 0,-1-1 0 0 0,1 1 0 0 0,0 0-1 0 0,0 0 1 0 0,0 0 0 0 0,-1-1-1 0 0,1 1 1 0 0,0 0 0 0 0,0 0 0 0 0,-1 0-1 0 0,1-1 1 0 0,0 1 0 0 0,0 0 0 0 0,0-1-1 0 0,0 1 1 0 0,0 0 0 0 0,0 0-1 0 0,-1-1 1 0 0,1 1 0 0 0,0 0 0 0 0,0-1-1 0 0,0 1 1 0 0,0 0 0 0 0,0-1 0 0 0,0 1-1 0 0,0 0 1 0 0,4-14-68 0 0,0 1 0 0 0,1 0-1 0 0,1 1 1 0 0,0-1 0 0 0,1 1-1 0 0,0 0 69 0 0,16-32-134 0 0,-19 37 134 0 0,0 0 0 0 0,0 0 0 0 0,1 0 0 0 0,0 1 0 0 0,1 0 0 0 0,-1 0 0 0 0,5-3 0 0 0,4-7 0 0 0,-8 11-55 0 0,1 0 0 0 0,-1 0 0 0 0,0 1 0 0 0,1 0 0 0 0,0 0 0 0 0,0 0 0 0 0,1 1 0 0 0,-1 0 55 0 0,-5 2 29 0 0,0 1-1 0 0,1-1 0 0 0,-1 1 1 0 0,0 0-1 0 0,0-1 0 0 0,0 1 1 0 0,0 0-1 0 0,0 0 0 0 0,0 0 1 0 0,0 1-1 0 0,1-1 0 0 0,-1 0 1 0 0,0 1-1 0 0,0 0 0 0 0,0-1 1 0 0,0 1-1 0 0,0 0 0 0 0,0 0 1 0 0,-1 0-1 0 0,1 0 0 0 0,0 0 1 0 0,0 1-1 0 0,-1-1 0 0 0,1 0 1 0 0,0 1-1 0 0,-1-1 0 0 0,0 1 1 0 0,1 0-1 0 0,-1-1 0 0 0,0 1 1 0 0,0 0-1 0 0,0 0-28 0 0,4 6 12 0 0,0 0-1 0 0,-1 1 1 0 0,0 0 0 0 0,-1-1-1 0 0,0 1 1 0 0,0 1 0 0 0,-1-1-1 0 0,0 1-11 0 0,7 18 0 0 0,-7-22 0 0 0,1 1 0 0 0,-1 0 0 0 0,-1-1 0 0 0,1 2 0 0 0,-2-7 2 0 0,0 0 0 0 0,0 0 0 0 0,0 0 0 0 0,0 0 0 0 0,1 0 0 0 0,-1-1 0 0 0,0 1 0 0 0,1 0 0 0 0,-1 0 0 0 0,1 0 0 0 0,-1 0 0 0 0,1 0 0 0 0,-1 0 0 0 0,1-1 0 0 0,-1 1 0 0 0,2 0-2 0 0,1 3 15 0 0,0 0 1 0 0,-1 0-1 0 0,1 0 0 0 0,-1 0 0 0 0,0 0 1 0 0,0 0-1 0 0,2 4-15 0 0,-4-7-35 0 0,0-1 0 0 0,1 1 0 0 0,-1-1 0 0 0,1 1 0 0 0,-1-1 0 0 0,0 0 0 0 0,1 1 0 0 0,-1-1 0 0 0,1 1 0 0 0,0-1 0 0 0,-1 0 0 0 0,1 0 0 0 0,-1 1 0 0 0,1-1 0 0 0,-1 0 0 0 0,1 0 0 0 0,0 0-1 0 0,-1 0 1 0 0,1 0 0 0 0,-1 0 0 0 0,1 0 0 0 0,0 0 0 0 0,-1 0 0 0 0,1 0 0 0 0,-1 0 0 0 0,1 0 0 0 0,0 0 0 0 0,-1 0 0 0 0,1 0 0 0 0,-1-1 0 0 0,1 1 0 0 0,0 0 35 0 0,5-1-3180 0 0,1 1-3409 0 0</inkml:trace>
  <inkml:trace contextRef="#ctx0" brushRef="#br0" timeOffset="3599.761">928 12 7368 0 0,'0'0'568'0'0,"0"0"-228"0"0,0 0 433 0 0,0 0 230 0 0,0 0 42 0 0,0 0-70 0 0,0 0-334 0 0,0 0-141 0 0,10-9 1895 0 0,-10 9-2347 0 0,1 0 0 0 0,-1 0 0 0 0,0-1 1 0 0,1 1-1 0 0,-1 0 0 0 0,1 0 0 0 0,-1-1 1 0 0,1 1-1 0 0,-1 0 0 0 0,1 0 0 0 0,-1 0 1 0 0,1 0-1 0 0,-1 0 0 0 0,1 0 1 0 0,-1 0-1 0 0,1 0 0 0 0,-1 0 0 0 0,1 0 1 0 0,-1 0-1 0 0,0 0 0 0 0,1 0 0 0 0,-1 0 1 0 0,1 0-1 0 0,-1 1 0 0 0,1-1 0 0 0,-1 0 1 0 0,1 0-1 0 0,-1 1 0 0 0,0-1 0 0 0,1 0 1 0 0,-1 0-1 0 0,1 1 0 0 0,-1-1 1 0 0,0 0-1 0 0,1 1 0 0 0,-1-1 0 0 0,0 1 1 0 0,1-1-1 0 0,-1 0 0 0 0,0 1 0 0 0,0-1 1 0 0,0 1-1 0 0,1-1 0 0 0,-1 1 0 0 0,0-1 1 0 0,0 1-1 0 0,0-1 0 0 0,0 1 1 0 0,0-1-1 0 0,0 1 0 0 0,0-1 0 0 0,0 1 1 0 0,0-1-1 0 0,0 1 0 0 0,0 0-48 0 0,0 2 39 0 0,0 0 0 0 0,0 1 1 0 0,0-1-1 0 0,0 1 0 0 0,-1-1 0 0 0,0 1 0 0 0,1-1 0 0 0,-1 0-39 0 0,-15 34 1118 0 0,-1 0 0 0 0,-7 7-1118 0 0,11-24 136 0 0,10-17-120 0 0,1 1 1 0 0,-1 0 0 0 0,1-1-1 0 0,0 1 1 0 0,0 0 0 0 0,0 0-1 0 0,1 1-16 0 0,-12 23 69 0 0,11-26-36 0 0,0 1 1 0 0,1 0 0 0 0,-1 0-1 0 0,1 0 1 0 0,0 0 0 0 0,0 0 0 0 0,0 0-1 0 0,0 1 1 0 0,0-1 0 0 0,1 0-1 0 0,-1 0 1 0 0,1 1 0 0 0,0-1 0 0 0,0 0-1 0 0,0 0 1 0 0,1 1 0 0 0,0 1-34 0 0,-1-3-14 0 0,1 1 0 0 0,0-1 0 0 0,0 1 0 0 0,0-1 0 0 0,0 1 0 0 0,1-1 0 0 0,-1 0 0 0 0,1 0 0 0 0,1 2 14 0 0,2-2-14 0 0,0 1 0 0 0,1-1 1 0 0,0 0-1 0 0,-1-1 0 0 0,1 1 0 0 0,0-1 0 0 0,0 0 0 0 0,0 0 0 0 0,0-1 0 0 0,0 0 0 0 0,2 0 14 0 0,42 4-227 0 0,-38-3 227 0 0,-10 1 0 0 0,-1 0 0 0 0,1 0 0 0 0,0-1 0 0 0,0 1 0 0 0,-1 0 0 0 0,1-1 0 0 0,-1 1 0 0 0,0 0 0 0 0,0 0 0 0 0,1 0 0 0 0,-1 0 0 0 0,0 0 0 0 0,-1 1 0 0 0,1-1 0 0 0,0 0 0 0 0,-1 0 0 0 0,1 1 0 0 0,-1-1 0 0 0,1 0 0 0 0,-1 1 0 0 0,0-1 0 0 0,0 0 0 0 0,0 1 0 0 0,-1-1 0 0 0,1 0 0 0 0,-1 2 0 0 0,1-3 0 0 0,-1 5 14 0 0,0-1 0 0 0,-1 0 0 0 0,0 1-1 0 0,0-1 1 0 0,0 0 0 0 0,-1 0 0 0 0,1 0-1 0 0,-1 0 1 0 0,-2 2-14 0 0,-12 23 140 0 0,6-8-20 0 0,-2-1 0 0 0,0 0 0 0 0,-1-1-1 0 0,-16 19-119 0 0,6-9-4 0 0,20-23 13 0 0,0 0-1 0 0,0 1 1 0 0,1-1 0 0 0,0 1 0 0 0,0 0-1 0 0,0 1-8 0 0,-4 11 1 0 0,7-19-2 0 0,0-1-1 0 0,0 0 0 0 0,-1 1 1 0 0,1-1-1 0 0,0 0 1 0 0,0 1-1 0 0,0-1 0 0 0,0 1 1 0 0,-1-1-1 0 0,1 1 0 0 0,0-1 1 0 0,0 1-1 0 0,0-1 1 0 0,0 0-1 0 0,0 1 0 0 0,0-1 1 0 0,0 1-1 0 0,0-1 0 0 0,1 1 1 0 0,-1-1-1 0 0,0 1 1 0 0,0-1-1 0 0,0 0 0 0 0,0 1 1 0 0,1-1-1 0 0,-1 1 0 0 0,0-1 1 0 0,0 0-1 0 0,1 1 1 0 0,-1-1-1 0 0,0 0 0 0 0,0 1 1 0 0,1-1-1 0 0,-1 0 2 0 0,1 1-5 0 0,1 1-18 0 0,0 1 0 0 0,1 0 0 0 0,0 0 0 0 0,0-1 1 0 0,-1 0-1 0 0,2 1 0 0 0,-1-1 0 0 0,0 0 0 0 0,0-1 0 0 0,1 1 23 0 0,4 3-125 0 0,10 4-48 0 0,-15-8 170 0 0,0 0 0 0 0,0 1-1 0 0,-1-1 1 0 0,1 0 0 0 0,-1 1-1 0 0,1 0 1 0 0,-1 0-1 0 0,1-1 1 0 0,-1 2 0 0 0,0-1-1 0 0,2 2 4 0 0,3 5 0 0 0,-5-6 0 0 0,0-1 0 0 0,0 1 0 0 0,0-1 0 0 0,-1 1 0 0 0,1 0 0 0 0,-1 0 0 0 0,1 0 0 0 0,-1 0 0 0 0,0 0 0 0 0,0 0 0 0 0,0 1 0 0 0,1 8 39 0 0,-1 0-1 0 0,0 1 1 0 0,-1-1 0 0 0,0 0-1 0 0,-1 1 1 0 0,0-1-1 0 0,-1 0 1 0 0,-1 0-1 0 0,-1 5-38 0 0,-9 24 337 0 0,-1 0-1 0 0,-3 1-336 0 0,2-5 55 0 0,14-34-47 0 0,-5 11 4 0 0,1 0-1 0 0,1 0 0 0 0,0 0 0 0 0,-1 11-11 0 0,-2 5 0 0 0,5-23 0 0 0,0 1 0 0 0,0 0 0 0 0,1-1 0 0 0,0 1 0 0 0,1 2 0 0 0,-2 16 0 0 0,1-20 0 0 0,0 0 0 0 0,1 0 0 0 0,-1 0 0 0 0,1 0 0 0 0,1 0 0 0 0,0 0 0 0 0,2 17 0 0 0,-1-13 0 0 0,-1 0 0 0 0,2 0 0 0 0,-1 0 0 0 0,4 8 0 0 0,-5-16 0 0 0,0 0 0 0 0,-1 0 0 0 0,1 0 0 0 0,-1 0 0 0 0,0 0 0 0 0,0 0 0 0 0,1 0 0 0 0,-2 1 0 0 0,1-1 0 0 0,0 0 0 0 0,1 1 0 0 0,-1-1 0 0 0,0 0 0 0 0,0 0 0 0 0,1 0 0 0 0,0 0 0 0 0,-1 0 0 0 0,1 0 0 0 0,0 0 0 0 0,6 12-23 0 0,16 35-667 0 0,-17-24-966 0 0,-5-24 1113 0 0,2 2-223 0 0,1-1-2511 0 0,-4-2-2447 0 0</inkml:trace>
  <inkml:trace contextRef="#ctx0" brushRef="#br0" timeOffset="3900.765">1112 1429 14712 0 0,'0'0'672'0'0,"0"0"-10"0"0,-6 11 966 0 0,2-4-1197 0 0,0 0-1 0 0,-1-1 1 0 0,0 1-1 0 0,0-1 1 0 0,0 0-1 0 0,-1 0 1 0 0,0 0-1 0 0,0-1 1 0 0,-2 1-431 0 0,-2 3 651 0 0,0 0-1 0 0,-8 10-650 0 0,14-14 99 0 0,0-1 0 0 0,-1 1 0 0 0,0-1 0 0 0,0 0 0 0 0,0-1 0 0 0,0 1 0 0 0,-1-1 1 0 0,-2 1-100 0 0,-48 19 588 0 0,53-22-561 0 0,0-1 0 0 0,1 1 0 0 0,-1 0 0 0 0,0-1 0 0 0,0 0-1 0 0,0 0 1 0 0,0 0 0 0 0,0 0 0 0 0,0 0 0 0 0,0-1 0 0 0,0 1 0 0 0,1-1 0 0 0,-1 0-1 0 0,0 0 1 0 0,0 0 0 0 0,1 0 0 0 0,-1 0 0 0 0,0 0 0 0 0,1-1 0 0 0,-1 0-27 0 0,-11-7 198 0 0,-5-6 106 0 0,1 0-62 0 0,15 13-204 0 0,1 0 0 0 0,-1 0 0 0 0,1-1 0 0 0,-1 1 0 0 0,1 0 0 0 0,0-1 0 0 0,0 1 0 0 0,0-1 0 0 0,0-1-38 0 0,1 3 11 0 0,0 0 0 0 0,0 0 0 0 0,0-1 0 0 0,0 1 0 0 0,-1 0 0 0 0,1 0 0 0 0,0 0 1 0 0,0 0-1 0 0,-1 0 0 0 0,1 1 0 0 0,0-1 0 0 0,-1 0 0 0 0,1 1 0 0 0,-1-1 0 0 0,-1 0-11 0 0,1 1-24 0 0,1-1 0 0 0,-1 0 0 0 0,1 1 0 0 0,-1-1 0 0 0,0 0 0 0 0,1 0 0 0 0,0 0 0 0 0,-1 0 0 0 0,1 0 0 0 0,-1-1 24 0 0,0-3-1888 0 0,-3 0 1058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1-06T08:16:44.2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1,'0'0,"0"0,0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5:0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203 362 6912 0 0,'19'1'528'0'0,"-10"-3"-342"0"0,-8 1 93 0 0,-1 0 0 0 0,1 0-1 0 0,0 0 1 0 0,0 0-1 0 0,-1 0 1 0 0,1 0-1 0 0,-1 0 1 0 0,1 0 0 0 0,-1-1-1 0 0,1 1 1 0 0,-1 0-1 0 0,0 0 1 0 0,0 0 0 0 0,1-1-1 0 0,-1 1 1 0 0,0 0-1 0 0,0 0 1 0 0,0-1-1 0 0,0 1 1 0 0,0 0 0 0 0,-1 0-1 0 0,1-1 1 0 0,0 1-1 0 0,-1 0 1 0 0,1 0-1 0 0,-1-1-278 0 0,0-2 345 0 0,-1 0-1 0 0,0 1 0 0 0,0-1 1 0 0,0 0-1 0 0,0 1 0 0 0,-1 0 0 0 0,-1-3-344 0 0,2 4 229 0 0,0 0 0 0 0,0 0 0 0 0,-1 0 0 0 0,1 0 0 0 0,0 0-1 0 0,-1 0 1 0 0,1 0 0 0 0,-1 1 0 0 0,0 0 0 0 0,1-1 0 0 0,-1 1-1 0 0,0 0 1 0 0,0 0 0 0 0,0 1 0 0 0,0-1-229 0 0,-2 0 328 0 0,0 1 0 0 0,0 0 1 0 0,-1 0-1 0 0,1 1 0 0 0,0-1 0 0 0,0 1 1 0 0,0 0-1 0 0,-3 2-328 0 0,1-1-7 0 0,0 0 1 0 0,1 1-1 0 0,-1 0 0 0 0,1 0 1 0 0,0 0-1 0 0,0 1 0 0 0,0 0 1 0 0,0 0-1 0 0,1 1 0 0 0,0-1 1 0 0,0 1-1 0 0,-1 1 7 0 0,1-1 12 0 0,0 1 0 0 0,1 0-1 0 0,-1 0 1 0 0,1 0 0 0 0,0 0 0 0 0,1 1 0 0 0,0 0 0 0 0,0 0-1 0 0,0 0 1 0 0,1 0 0 0 0,-1 0 0 0 0,2 0 0 0 0,-1 0 0 0 0,1 1-1 0 0,0-1 1 0 0,1 2-12 0 0,1-5 9 0 0,0 1 0 0 0,0 0 0 0 0,0 0 0 0 0,1 0 0 0 0,-1-1 0 0 0,1 1 0 0 0,1-1-1 0 0,-1 1 1 0 0,2 1-9 0 0,-1-3 0 0 0,0 0 0 0 0,0-1 0 0 0,0 0 0 0 0,0 1 0 0 0,1-1 0 0 0,-1 0 0 0 0,1 0 0 0 0,-1-1 0 0 0,1 1 0 0 0,0-1 0 0 0,-1 0 0 0 0,1 0 0 0 0,0 0 0 0 0,0 0 0 0 0,3-1 0 0 0,-4 0 0 0 0,-1-1 0 0 0,1 1 0 0 0,-1-1 0 0 0,0 0 0 0 0,1 0 0 0 0,-1 0 0 0 0,0 0 0 0 0,1 0 0 0 0,-1-1 0 0 0,0 1 0 0 0,0-1 0 0 0,0 1 0 0 0,0-2 0 0 0,21-11 0 0 0,-18 12 0 0 0,-1 0 0 0 0,0 0 0 0 0,-1-1 0 0 0,1 1 0 0 0,0-1 0 0 0,-1 0 0 0 0,3-3 0 0 0,12-8 0 0 0,-14 10 0 0 0,-1 0 0 0 0,1 0 0 0 0,-1 0 0 0 0,0 0 0 0 0,0-1 0 0 0,0 1 0 0 0,0-1 0 0 0,-1 0 0 0 0,0 0 0 0 0,1-3 0 0 0,5-9 0 0 0,-7 16-2 0 0,0-8 20 0 0,-1 8 62 0 0,0 1 16 0 0,0 0 0 0 0,1 1-102 0 0,0 0 0 0 0,0 0 0 0 0,-1 0 0 0 0,1 0-1 0 0,-1 0 1 0 0,1 0 0 0 0,-1 0 0 0 0,1 0 0 0 0,-1 0 0 0 0,1 1-1 0 0,-1-1 1 0 0,0 0 0 0 0,0 0 0 0 0,0 0 0 0 0,0 1 0 0 0,0 0 6 0 0,1 7-13 0 0,0-1 1 0 0,1 0-1 0 0,-1 1 1 0 0,3 4 12 0 0,0 1-4 0 0,-4-11 4 0 0,0-2 0 0 0,0 0 0 0 0,0 0 0 0 0,0 0 0 0 0,0 0 0 0 0,1 0 0 0 0,-1 0 0 0 0,0 0 0 0 0,1 0 0 0 0,-1 0 0 0 0,0 0 0 0 0,1 0 0 0 0,-1 0 0 0 0,1-1 0 0 0,-1 1 0 0 0,1 0 0 0 0,0 0 0 0 0,1 3-4 0 0,0-1-1 0 0,1 1 1 0 0,-1-1 0 0 0,1 0-1 0 0,0 1 1 0 0,-1-1-1 0 0,1 0 1 0 0,1-1-1 0 0,-1 1 1 0 0,0-1 0 0 0,1 1-1 0 0,1 0 5 0 0,-3-2-1 0 0,0 0 1 0 0,0-1-1 0 0,1 1 0 0 0,-1 0 0 0 0,0-1 1 0 0,0 0-1 0 0,0 1 0 0 0,0-1 0 0 0,0 0 1 0 0,1 0-1 0 0,-1 0 0 0 0,0-1 0 0 0,0 1 1 0 0,0 0-1 0 0,0-1 0 0 0,0 1 0 0 0,0-1 1 0 0,0 0-1 0 0,0 0 0 0 0,0 0 0 0 0,0 0 1 0 0,0 0-1 0 0,0 0 0 0 0,0 0 0 0 0,0-1 1 0 0,12-8-142 0 0,-10 7-78 0 0,1 0-1 0 0,-1 0 1 0 0,0 0-1 0 0,1-1 1 0 0,-2 0-1 0 0,1 0 1 0 0,0 0-1 0 0,-1 0 1 0 0,1-1 220 0 0,15-21-1773 0 0,-5 8-3330 0 0,-4 4-1190 0 0</inkml:trace>
  <inkml:trace contextRef="#ctx0" brushRef="#br0" timeOffset="293.632">543 1 10592 0 0,'0'0'818'0'0,"-3"7"-443"0"0,1-2-54 0 0,-1 0-1 0 0,2 0 1 0 0,-1 1-1 0 0,1-1 1 0 0,-1 1 0 0 0,1-1-1 0 0,1 1 1 0 0,-1 0-1 0 0,1-1 1 0 0,0 1 0 0 0,1 0-321 0 0,1 55 818 0 0,11 89 2310 0 0,-12-138-3000 0 0,7 36-91 0 0,-5-27-50 0 0,-3-18 61 0 0,0 1 1 0 0,0-1-1 0 0,1 0 1 0 0,-1 0-1 0 0,1 0 1 0 0,0 2-49 0 0,2 4 224 0 0,-1 1 0 0 0,-1 0 0 0 0,1-1 1 0 0,-2 1-1 0 0,1 0 0 0 0,-1 4-224 0 0,0-1 61 0 0,0 0 0 0 0,1 0 0 0 0,1 3-61 0 0,-1-13-235 0 0,-1-1-1 0 0,1 0 1 0 0,-1 1 0 0 0,0-1 0 0 0,0 0 0 0 0,0 1-1 0 0,0-1 1 0 0,-1 0 0 0 0,1 1 0 0 0,-1-1 0 0 0,1 0 0 0 0,-1 1-1 0 0,0-1 236 0 0,0-1-6499 0 0</inkml:trace>
  <inkml:trace contextRef="#ctx0" brushRef="#br0" timeOffset="903.746">340 346 8288 0 0,'0'0'381'0'0,"0"0"-6"0"0,0 0-103 0 0,0 0 462 0 0,0 0 236 0 0,0 0 43 0 0,0 0-69 0 0,0 0-328 0 0,0 0-140 0 0,2 0-27 0 0,48-5 410 0 0,5 0 531 0 0,13-3-782 0 0,-16 4-645 0 0,6-1 936 0 0,0 3-899 0 0,-19 1-214 0 0,-22-1-5025 0 0,-7 0-265 0 0</inkml:trace>
  <inkml:trace contextRef="#ctx0" brushRef="#br0" timeOffset="1315.312">820 298 2304 0 0,'0'0'433'0'0,"0"0"982"0"0,-3 8 2363 0 0,-16 12-669 0 0,16-17-2953 0 0,0-1 0 0 0,0 1 0 0 0,1 0 0 0 0,-1 0 0 0 0,1 0-1 0 0,-1 0 1 0 0,1 1-156 0 0,-14 21 1294 0 0,12-20-1111 0 0,1 0-1 0 0,0 0 0 0 0,0 0 1 0 0,0 0-1 0 0,1 0 0 0 0,-1 1 1 0 0,1-1-1 0 0,1 1 0 0 0,-1-1 1 0 0,1 1-183 0 0,-2 7 229 0 0,2-12-232 0 0,1 1 0 0 0,0-1 0 0 0,-1 1 0 0 0,1-1 0 0 0,0 1 1 0 0,-1-1-1 0 0,1 1 0 0 0,0-1 0 0 0,0 1 0 0 0,0-1 1 0 0,1 1-1 0 0,-1-1 0 0 0,0 1 0 0 0,0-1 0 0 0,1 1 3 0 0,4 17 63 0 0,-5-17-30 0 0,0 0 0 0 0,0 0 0 0 0,1 0-1 0 0,-1 0 1 0 0,1 0 0 0 0,0 0 0 0 0,-1 0 0 0 0,1 0-1 0 0,0 0 1 0 0,0 0 0 0 0,0 0 0 0 0,1-1 0 0 0,0 2-33 0 0,2 1 310 0 0,1 0 0 0 0,-1 0 1 0 0,1 0-1 0 0,0-1 1 0 0,0 0-1 0 0,4 2-310 0 0,-5-5 113 0 0,-1 0 0 0 0,0 0 0 0 0,1 0 0 0 0,-1 0 0 0 0,0-1-1 0 0,1 0 1 0 0,-1 1 0 0 0,0-1 0 0 0,2-1-113 0 0,-4 2-42 0 0,1-1-1 0 0,-1 0 1 0 0,1 0-1 0 0,-1 0 1 0 0,1 1-1 0 0,-1-1 1 0 0,0-1-1 0 0,1 1 1 0 0,-1 0-1 0 0,0 0 1 0 0,0 0-1 0 0,0-1 1 0 0,0 1-1 0 0,0 0 1 0 0,0-1-1 0 0,0 0 43 0 0,0 0 28 0 0,0 0-1 0 0,1 1 1 0 0,-1-1-1 0 0,1 0 1 0 0,-1 0 0 0 0,1 1-1 0 0,0-1 1 0 0,0 1-1 0 0,0-1-27 0 0,-1 1 27 0 0,1-1 0 0 0,-1 1 0 0 0,0 0 0 0 0,1-1 1 0 0,-1 1-1 0 0,0-1 0 0 0,0 0 0 0 0,0 1 0 0 0,0-1 0 0 0,0 0 0 0 0,-1 0 0 0 0,1 0 0 0 0,-1 1 0 0 0,1-1 0 0 0,-1 0 0 0 0,1 0 1 0 0,-1 0-1 0 0,0 0 0 0 0,0 0 0 0 0,0-1-27 0 0,0 0 26 0 0,0 0 0 0 0,0 0 0 0 0,0 0 0 0 0,-1 1 0 0 0,1-1 1 0 0,-1 0-1 0 0,0 0 0 0 0,1 0 0 0 0,-1 1 0 0 0,-1-1 0 0 0,1 0 0 0 0,0 1 0 0 0,-2-3-26 0 0,1 2-105 0 0,-5-6-79 0 0,0 0-1 0 0,-1 0 1 0 0,0 0-1 0 0,-1 1 1 0 0,0 0-1 0 0,-5-3 185 0 0,13 11-106 0 0,-2-2 221 0 0,0 0-1 0 0,0 0 1 0 0,0 0-1 0 0,1 0 1 0 0,-1 0-1 0 0,1-1 1 0 0,-1 1-1 0 0,1-1 1 0 0,0 1-1 0 0,-2-3-114 0 0,4 4-355 0 0,0 1-42 0 0,0 0-38 0 0,0 0-118 0 0,-3-4-606 0 0,2 3-3403 0 0,1 1-455 0 0</inkml:trace>
  <inkml:trace contextRef="#ctx0" brushRef="#br0" timeOffset="1931.161">989 306 5984 0 0,'0'0'273'0'0,"0"0"-5"0"0,2 9-16 0 0,0-5 323 0 0,-1 1 0 0 0,1 0 1 0 0,0 0-1 0 0,0-1 0 0 0,1 1 0 0 0,-1-1 0 0 0,1 0 0 0 0,0 1 1 0 0,0-1-1 0 0,2 1-575 0 0,15 25 2183 0 0,-19-29-2078 0 0,-1 0 1 0 0,1 1-1 0 0,-1-1 1 0 0,1 0-1 0 0,-1 0 1 0 0,0 1 0 0 0,1-1-1 0 0,-1 0 1 0 0,0 1-1 0 0,0-1 1 0 0,0 0 0 0 0,0 1-1 0 0,0-1 1 0 0,0 1-106 0 0,0 5 305 0 0,0-6-159 0 0,-1 0 27 0 0,1 1 0 0 0,-1-1 0 0 0,0 1 0 0 0,1-1 0 0 0,-1 0 0 0 0,0 1 0 0 0,0-1 0 0 0,0 0 0 0 0,0 1-1 0 0,0-1 1 0 0,-1 0-173 0 0,2 0-23 0 0,-1-1 0 0 0,1 0 0 0 0,0 1 0 0 0,-1-1-1 0 0,1 0 1 0 0,-1 1 0 0 0,0-1 0 0 0,1 0-1 0 0,-1 0 1 0 0,1 1 0 0 0,-1-1 0 0 0,1 0-1 0 0,-1 0 1 0 0,0 0 0 0 0,1 0 0 0 0,-1 0-1 0 0,1 0 1 0 0,-1 0 0 0 0,1 0 0 0 0,-1 0 0 0 0,0 0-1 0 0,1 0 1 0 0,-1 0 0 0 0,1-1 0 0 0,-1 1-1 0 0,1 0 1 0 0,-1 0 0 0 0,0-1 0 0 0,1 1-1 0 0,-1 0 1 0 0,1 0 0 0 0,0-1 0 0 0,-1 1-1 0 0,1-1 1 0 0,-1 1 0 0 0,1 0 0 0 0,-1-1 0 0 0,1 0 23 0 0,-1 1-12 0 0,0-1 0 0 0,1 0 0 0 0,-1 0 0 0 0,0 0 0 0 0,1 0 0 0 0,-1 0 1 0 0,0 0-1 0 0,1 0 0 0 0,0 0 0 0 0,-1 0 0 0 0,1 0 0 0 0,-1 0 0 0 0,1 0 1 0 0,0-1-1 0 0,0 1 0 0 0,0 0 0 0 0,0 0 0 0 0,0 0 0 0 0,0 0 0 0 0,0-1 12 0 0,-1-6 2 0 0,1 7-3 0 0,0 1-1 0 0,0 0 1 0 0,0-1 0 0 0,0 1-1 0 0,0-1 1 0 0,0 1 0 0 0,0 0-1 0 0,0-1 1 0 0,0 1 0 0 0,0-1-1 0 0,0 1 1 0 0,0 0 0 0 0,0-1-1 0 0,0 1 1 0 0,0-1 0 0 0,0 1-1 0 0,0 0 1 0 0,1-1 0 0 0,-1 1-1 0 0,0-1 1 0 0,0 1 0 0 0,0 0-1 0 0,1-1 2 0 0,8-17-406 0 0,-8 15 338 0 0,0 0-1 0 0,1 0 1 0 0,-1 0-1 0 0,1 1 0 0 0,0-1 1 0 0,0 0-1 0 0,0 1 1 0 0,0-1 67 0 0,-1 2-25 0 0,1 0 0 0 0,-1 0-1 0 0,1 0 1 0 0,-1 0-1 0 0,1 0 1 0 0,-1 0 0 0 0,1 1-1 0 0,0-1 1 0 0,-1 0-1 0 0,1 1 1 0 0,0 0 0 0 0,0-1-1 0 0,-1 1 1 0 0,1 0-1 0 0,0 0 1 0 0,0 0-1 0 0,0 0 1 0 0,-1 0 0 0 0,1 0-1 0 0,0 0 1 0 0,0 1-1 0 0,-1-1 1 0 0,1 1 0 0 0,0-1 26 0 0,1 1 15 0 0,0 0 1 0 0,0 1-1 0 0,0-1 1 0 0,0 1 0 0 0,0-1-1 0 0,0 1 1 0 0,-1 0-1 0 0,1 0 1 0 0,0 0 0 0 0,-1 0-1 0 0,0 1 1 0 0,1 0-16 0 0,9 10 325 0 0,-10-11-275 0 0,0 0-1 0 0,0 0 1 0 0,0 0-1 0 0,0 0 1 0 0,0 1 0 0 0,-1-1-1 0 0,1 1 1 0 0,-1-1 0 0 0,0 1-1 0 0,1 2-49 0 0,2 6 734 0 0,-1 1 0 0 0,0 0 1 0 0,0 4-735 0 0,-3-13-32 0 0,0 1-1 0 0,1-1 1 0 0,-1 0 0 0 0,-1 1 0 0 0,1-1 0 0 0,0 0 0 0 0,-1 1 0 0 0,0-1 0 0 0,1 0 0 0 0,-1 0 0 0 0,-1 1 0 0 0,1-1 0 0 0,0 0-1 0 0,-1 0 33 0 0,-4 13 316 0 0,6-15-225 0 0,0-1 25 0 0,-2 1 12 0 0,2-1-126 0 0,0 0 1 0 0,0 0-1 0 0,0 0 1 0 0,0 0-1 0 0,0 0 1 0 0,0 0 0 0 0,0 0-1 0 0,0 0 1 0 0,0 1-1 0 0,0-1 1 0 0,-1 0-1 0 0,1 0 1 0 0,0 0-1 0 0,0 0 1 0 0,0 0 0 0 0,0 0-1 0 0,0 0 1 0 0,0 0-1 0 0,0 0 1 0 0,-1 0-1 0 0,1 0 1 0 0,0 0-1 0 0,0 0 1 0 0,0 0-1 0 0,0 0 1 0 0,0 0 0 0 0,0 0-1 0 0,-1 0 1 0 0,1 0-1 0 0,0 0 1 0 0,0 0-1 0 0,0 0 1 0 0,0 0-1 0 0,0 0 1 0 0,0 0-1 0 0,-1 0 1 0 0,1 0 0 0 0,0 0-1 0 0,0 0 1 0 0,0 0-1 0 0,0 0 1 0 0,0 0-1 0 0,0 0 1 0 0,0-1-1 0 0,0 1 1 0 0,-1 0-1 0 0,1 0 1 0 0,0 0 0 0 0,0 0-1 0 0,0 0 1 0 0,0 0-1 0 0,0 0 1 0 0,0-1-3 0 0,-1-16-21 0 0,1 11 23 0 0,-1 0 0 0 0,1 0 0 0 0,0 0 0 0 0,1 0-1 0 0,0 1 1 0 0,-1-1 0 0 0,2 0 0 0 0,-1 0-1 0 0,1 1 1 0 0,0-3-2 0 0,4-5-34 0 0,-5 10-66 0 0,1-1 0 0 0,-1 1 0 0 0,1-1 1 0 0,0 1-1 0 0,0-1 0 0 0,0 1 0 0 0,0 0 0 0 0,1 0 0 0 0,-1 0 0 0 0,1 0 0 0 0,0 1 0 0 0,0-1 0 0 0,0 1 0 0 0,0-1 0 0 0,1 1 100 0 0,7-6 625 0 0,-10 7-651 0 0,1-1 0 0 0,-1 1 0 0 0,1 0 0 0 0,0 0 0 0 0,-1 0 0 0 0,1 0 0 0 0,0 0 0 0 0,0 1 0 0 0,-1-1 0 0 0,1 0 0 0 0,0 1 0 0 0,0-1 0 0 0,0 1 0 0 0,0 0 0 0 0,0 0 0 0 0,0 0 0 0 0,0 0 0 0 0,1 0 26 0 0,0 0-33 0 0,1 1 0 0 0,-1 0 0 0 0,0 0 0 0 0,0 0 0 0 0,0 0 0 0 0,0 1 0 0 0,0-1 0 0 0,0 1 0 0 0,-1 0 0 0 0,1 0 0 0 0,0 0 0 0 0,-1 0 0 0 0,1 0 0 0 0,-1 0 0 0 0,1 2 33 0 0,2 3 320 0 0,0-1 1 0 0,-1 1-1 0 0,0 1 1 0 0,0-1-1 0 0,-1 1-320 0 0,7 12 334 0 0,-8-16-321 0 0,-1 1 0 0 0,0-1 0 0 0,0 0 0 0 0,0 1 0 0 0,0-1 0 0 0,-1 0 0 0 0,1 1 0 0 0,-1 2-13 0 0,1 15 0 0 0,0-15-282 0 0,0-5-1178 0 0,4 0-469 0 0</inkml:trace>
  <inkml:trace contextRef="#ctx0" brushRef="#br0" timeOffset="2510.314">1541 334 5528 0 0,'0'0'18'0'0,"8"-3"28"0"0,-6 1 119 0 0,-4 1 504 0 0,1 1 947 0 0,1 0 547 0 0,0 0 114 0 0,0 0-187 0 0,0 0-888 0 0,-18 9 1773 0 0,6-3-2756 0 0,1 1 1 0 0,0 1-1 0 0,-9 7-219 0 0,14-9 0 0 0,6-6 0 0 0,-1 0 0 0 0,1 1 0 0 0,0-1 0 0 0,0 0 0 0 0,0 1 0 0 0,0-1 0 0 0,0 0 0 0 0,0 1 0 0 0,-1-1 0 0 0,1 0 0 0 0,0 1 0 0 0,0-1 0 0 0,0 0 0 0 0,0 1 0 0 0,0-1 0 0 0,0 0 0 0 0,0 1 0 0 0,0-1 0 0 0,1 0 0 0 0,-1 1 0 0 0,0-1 0 0 0,0 0 0 0 0,0 1 0 0 0,0-1 0 0 0,1 1 3 0 0,0 1-1 0 0,1-1 0 0 0,-1 0 0 0 0,0 0 0 0 0,1 0 0 0 0,-1 0 1 0 0,1 0-1 0 0,-1 0 0 0 0,1 0 0 0 0,-1 0 0 0 0,1-1 0 0 0,-1 1 1 0 0,1 0-1 0 0,0-1 0 0 0,1 1-2 0 0,0-1 7 0 0,-1 1 0 0 0,1 0 0 0 0,-1 0 0 0 0,1 0 0 0 0,-1 1 0 0 0,0-1-1 0 0,0 0 1 0 0,1 1-7 0 0,-2-1 10 0 0,1 1-5 0 0,0 0 0 0 0,0 0 1 0 0,0 0-1 0 0,1 0 1 0 0,-1-1-1 0 0,0 1 1 0 0,1-1-1 0 0,-1 0 1 0 0,1 0-1 0 0,0 0 1 0 0,-1 0-1 0 0,1 0 0 0 0,2 0-5 0 0,2 1-10 0 0,0 0 0 0 0,-1 0 0 0 0,1 0-1 0 0,-1 1 1 0 0,0 0 0 0 0,3 2 10 0 0,-6-3 6 0 0,1 0-1 0 0,-1 0 1 0 0,0 0-1 0 0,0 1 1 0 0,0 0-1 0 0,0-1 1 0 0,0 1 0 0 0,0 0-1 0 0,-1 0 1 0 0,1 1-1 0 0,0 1-5 0 0,4 4 0 0 0,-5-7-9 0 0,-1-1-1 0 0,0 1 1 0 0,0-1-1 0 0,1 1 0 0 0,-1-1 1 0 0,0 1-1 0 0,0 0 1 0 0,-1-1-1 0 0,1 1 0 0 0,0 2 10 0 0,0-4 0 0 0,-1 0 0 0 0,0 0 0 0 0,0 0 0 0 0,0 1 0 0 0,0-1 0 0 0,0 0 0 0 0,0 0 0 0 0,0 0 0 0 0,0 1 0 0 0,0-1 0 0 0,0 0 0 0 0,0 0 0 0 0,0 1 0 0 0,0-1 0 0 0,0 0 0 0 0,0 0 0 0 0,0 0 0 0 0,0 1 0 0 0,0-1 0 0 0,0 0 0 0 0,0 0 0 0 0,0 1 0 0 0,0-1 0 0 0,0 0 0 0 0,0 0 0 0 0,0 0 0 0 0,-1 1 0 0 0,1-1 0 0 0,0 0 0 0 0,0 0 0 0 0,0 0 0 0 0,0 0 0 0 0,0 1 0 0 0,-1-1 0 0 0,1 0 0 0 0,0 0 0 0 0,0 0 0 0 0,0 0 0 0 0,-1 0 0 0 0,1 0 0 0 0,0 0 0 0 0,0 0 0 0 0,0 1 0 0 0,-1-1 0 0 0,1 0 0 0 0,-6 3-4 0 0,0 1-1 0 0,0-1 0 0 0,0 0 0 0 0,0 0 0 0 0,0-1 0 0 0,-1 0 1 0 0,1 0-1 0 0,-1 0 0 0 0,-6 0 5 0 0,-26 8-1106 0 0,20-5-3352 0 0,0-2-1510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5:14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9 451 12320 0 0,'-8'2'281'0'0,"14"-1"319"0"0,13-2 231 0 0,-17 1-520 0 0,-1 0 1 0 0,1 0-1 0 0,0 0 0 0 0,-1 0 1 0 0,1 1-1 0 0,-1-1 1 0 0,1 0-1 0 0,-1 1 1 0 0,2 0-312 0 0,-2-1 40 0 0,0 0 1 0 0,0 1-1 0 0,0-1 1 0 0,-1 0-1 0 0,1 0 1 0 0,0 1-1 0 0,0-1 1 0 0,0 0-1 0 0,0 0 1 0 0,0 0-1 0 0,-1 0 1 0 0,1 0-1 0 0,0-1 1 0 0,0 1-1 0 0,0 0-40 0 0,-1 1 650 0 0,4 0-154 0 0,14-1 111 0 0,-10-1-531 0 0,1 0 0 0 0,-1 0 0 0 0,9-3-76 0 0,1-1 67 0 0,-4 1-137 0 0,0-1 0 0 0,13-6 70 0 0,-24 9 55 0 0,0 1 0 0 0,-1-1 0 0 0,1 1 0 0 0,0-1 0 0 0,0 0 0 0 0,-1 0 0 0 0,1 0 0 0 0,-1-1 0 0 0,0 1 0 0 0,0 0 0 0 0,0-1 0 0 0,0 0 0 0 0,0 1 0 0 0,0-1 0 0 0,0-2-55 0 0,-4 3 240 0 0,-1 2-192 0 0,-7-4 68 0 0,10 4-112 0 0,0 0-1 0 0,-1-1 1 0 0,1 1 0 0 0,0 0 0 0 0,0 0 0 0 0,0 0-1 0 0,-1 0 1 0 0,1 0 0 0 0,0 0 0 0 0,0 0 0 0 0,0-1 0 0 0,-1 1-1 0 0,1 0 1 0 0,0 0 0 0 0,0 0 0 0 0,0 0 0 0 0,0-1-1 0 0,0 1 1 0 0,0 0 0 0 0,0 0 0 0 0,-1 0 0 0 0,1-1-1 0 0,0 1 1 0 0,0 0 0 0 0,0 0 0 0 0,0 0 0 0 0,0-1-1 0 0,0 1 1 0 0,0 0 0 0 0,0 0 0 0 0,0-1 0 0 0,0 1 0 0 0,0 0-1 0 0,0 0 1 0 0,0 0 0 0 0,0-1 0 0 0,0 1 0 0 0,0 0-1 0 0,1 0-3 0 0,-15-5 178 0 0,9 4-112 0 0,4 1-46 0 0,0-1-1 0 0,0 1 1 0 0,0 0 0 0 0,0-1 0 0 0,0 1 0 0 0,0 0 0 0 0,0 0 0 0 0,0 0 0 0 0,-1 0 0 0 0,1 0 0 0 0,0 0 0 0 0,0 0 0 0 0,0 1 0 0 0,0-1-1 0 0,0 0 1 0 0,0 1 0 0 0,0-1 0 0 0,0 0 0 0 0,0 1 0 0 0,0 0 0 0 0,0-1 0 0 0,0 1 0 0 0,0-1 0 0 0,0 1 0 0 0,0 0-20 0 0,-91 73 10 0 0,91-73-10 0 0,0-1 0 0 0,0 1 0 0 0,1-1 0 0 0,-1 1 0 0 0,1 0 0 0 0,-1-1 0 0 0,0 1 0 0 0,1 0 0 0 0,-1 0 0 0 0,1-1 0 0 0,0 1 0 0 0,-1 0 0 0 0,1 0 0 0 0,-1 0 0 0 0,1-1 0 0 0,0 1 0 0 0,0 0 0 0 0,0 0 0 0 0,-1 0 0 0 0,1 0 0 0 0,0 0 0 0 0,0 0 0 0 0,0 0 0 0 0,0 0 0 0 0,0 0 0 0 0,0 0 0 0 0,0 0 0 0 0,0 0 0 0 0,-1 0 0 0 0,1 0 0 0 0,0 0 0 0 0,-1 0 0 0 0,1 0 0 0 0,-1 0 0 0 0,1 0 0 0 0,-1 0 0 0 0,0 0 0 0 0,0 0 0 0 0,-6 6 0 0 0,-4 5 0 0 0,11-12 0 0 0,0 1 0 0 0,0-1 0 0 0,-1 1 0 0 0,1-1 0 0 0,0 1 0 0 0,0-1 0 0 0,0 1 0 0 0,0-1 0 0 0,0 1 0 0 0,0-1 0 0 0,0 0 0 0 0,0 1 0 0 0,0-1 0 0 0,0 1 0 0 0,0-1 0 0 0,1 1 0 0 0,-1-1 0 0 0,0 1 0 0 0,0-1 0 0 0,0 0 0 0 0,0 1 0 0 0,1-1 0 0 0,-1 1 0 0 0,0-1 0 0 0,1 0 0 0 0,-1 1 0 0 0,0-1 0 0 0,1 0 0 0 0,-1 1 0 0 0,0-1 0 0 0,1 0 0 0 0,1 3 23 0 0,-1-1-1 0 0,1 0 1 0 0,-1 0-1 0 0,1 1 1 0 0,-1-1-1 0 0,0 0 1 0 0,0 1-1 0 0,0-1 1 0 0,0 1-1 0 0,-1 0 1 0 0,1 1-23 0 0,0 0 50 0 0,0 0 1 0 0,0-1-1 0 0,1 1 1 0 0,-1-1-1 0 0,1 1 1 0 0,2 2-51 0 0,-2-2-55 0 0,1 1 0 0 0,1-1 0 0 0,-1 0 0 0 0,1 0 0 0 0,-1-1 0 0 0,1 1 0 0 0,0-1 0 0 0,1 0 0 0 0,3 3 55 0 0,3 2-3 0 0,-9-7 40 0 0,-1 0-1 0 0,1 0 1 0 0,0 1 0 0 0,-1-1-1 0 0,1 0 1 0 0,0 0 0 0 0,0-1-1 0 0,0 1 1 0 0,0 0 0 0 0,0-1-1 0 0,1 1-36 0 0,32 3 1283 0 0,-10-8-4548 0 0,-5 3-1779 0 0,-1-2-1393 0 0</inkml:trace>
  <inkml:trace contextRef="#ctx0" brushRef="#br0" timeOffset="459.282">592 320 15664 0 0,'0'0'4'0'0,"-18"5"640"0"0,17-5-613 0 0,0 0 0 0 0,1 0-1 0 0,-1 1 1 0 0,1-1 0 0 0,-1 0 0 0 0,1 0-1 0 0,-1 1 1 0 0,1-1 0 0 0,-1 0 0 0 0,1 0 0 0 0,-1 1-1 0 0,1-1 1 0 0,-1 1 0 0 0,1-1 0 0 0,-1 0 0 0 0,1 1-1 0 0,0-1 1 0 0,-1 1 0 0 0,1-1 0 0 0,0 1-1 0 0,-1-1 1 0 0,1 1 0 0 0,0-1 0 0 0,0 1 0 0 0,-1-1-1 0 0,1 1 1 0 0,0 0 0 0 0,0-1 0 0 0,0 1-1 0 0,0-1-30 0 0,1 6 77 0 0,-1-6-75 0 0,1 1 0 0 0,-1 0 1 0 0,0 0-1 0 0,0 0 0 0 0,0-1 0 0 0,0 1 0 0 0,1 0 0 0 0,-1 0 0 0 0,0 0 0 0 0,0 0 0 0 0,-1-1 0 0 0,1 1 1 0 0,0 0-1 0 0,0 0 0 0 0,0 0 0 0 0,0-1 0 0 0,-1 1 0 0 0,1 0 0 0 0,0 0 0 0 0,-1-1 0 0 0,1 1 0 0 0,-1 0 0 0 0,1-1 1 0 0,-1 1-1 0 0,1 0 0 0 0,-1-1 0 0 0,1 1 0 0 0,-1 0 0 0 0,1-1 0 0 0,-1 1 0 0 0,0-1 0 0 0,0 0 0 0 0,1 1 0 0 0,-1-1-2 0 0,-21 14 95 0 0,18-12-36 0 0,1-1 0 0 0,0 1 0 0 0,0 0 0 0 0,1 0 0 0 0,-1 0 0 0 0,0 0 0 0 0,1 0 0 0 0,-1 1 0 0 0,1-1 0 0 0,-1 1 0 0 0,-1 2-59 0 0,-12 22 544 0 0,10-15-364 0 0,-2 0 0 0 0,1 0 0 0 0,-1-1 0 0 0,-8 8-180 0 0,-77 87-68 0 0,92-105-293 0 0,1-1-158 0 0,0 0-38 0 0,-2-5-381 0 0,0 0 0 0 0,0 0 0 0 0,1 0 0 0 0,0 0 0 0 0,0 0 0 0 0,0 0 0 0 0,0 0 0 0 0,1-1 0 0 0,0-3 938 0 0,1-8-1200 0 0,0 0-1 0 0,3-6 1201 0 0,-2 5-562 0 0,-1 12 1019 0 0,1 1-1 0 0,-1-1 1 0 0,1 1 0 0 0,0 0-1 0 0,1-1 1 0 0,1-2-457 0 0,-3 7 1036 0 0,-1 1 85 0 0,0 0 21 0 0,2-2 402 0 0,-2 2-1481 0 0,0 0-1 0 0,0 0 1 0 0,1 0 0 0 0,-1 0-1 0 0,0 0 1 0 0,0 0 0 0 0,0-1-1 0 0,0 1 1 0 0,0 0 0 0 0,0 0-1 0 0,0 0 1 0 0,0 0-1 0 0,1 0 1 0 0,-1 0 0 0 0,0 0-1 0 0,0 0 1 0 0,0 0 0 0 0,0 0-1 0 0,0 0 1 0 0,0 0 0 0 0,1 0-1 0 0,-1 0 1 0 0,0-1 0 0 0,0 1-1 0 0,0 0 1 0 0,0 0 0 0 0,0 0-1 0 0,1 0 1 0 0,-1 0 0 0 0,0 1-1 0 0,0-1 1 0 0,0 0 0 0 0,0 0-1 0 0,0 0 1 0 0,0 0 0 0 0,1 0-63 0 0,2 2 271 0 0,1 0 1 0 0,0 1 0 0 0,-1 0 0 0 0,0-1-1 0 0,0 1 1 0 0,0 0 0 0 0,0 1 0 0 0,0-1-1 0 0,0 0 1 0 0,-1 1 0 0 0,1 0-272 0 0,6 12 309 0 0,0 1-1 0 0,-1 1-308 0 0,12 22-264 0 0,-16-35 231 0 0,-1-1 0 0 0,1 0-1 0 0,0 1 1 0 0,1-1 0 0 0,2 2 33 0 0,1 1-1 0 0,1-3 1 0 0,9 2-967 0 0,-5-4-3471 0 0,-1-1-1628 0 0</inkml:trace>
  <inkml:trace contextRef="#ctx0" brushRef="#br0" timeOffset="731.155">869 326 14480 0 0,'0'0'662'0'0,"0"0"-11"0"0,-12 2-388 0 0,6-1-136 0 0,1 1 0 0 0,-1-1 1 0 0,1 1-1 0 0,0 0 1 0 0,-1 0-1 0 0,1 1 0 0 0,0 0 1 0 0,1 0-1 0 0,-5 3-127 0 0,-8 7 600 0 0,-14 15-600 0 0,18-16 479 0 0,6-6-334 0 0,1 1 0 0 0,1 0 1 0 0,-1 0-1 0 0,1 1 0 0 0,1-1 1 0 0,-1 1-1 0 0,1 0 0 0 0,0 0 1 0 0,1 1-1 0 0,-1 4-145 0 0,4-12 50 0 0,-1 0 1 0 0,1 1-1 0 0,0-1 1 0 0,0 0-1 0 0,0 0 0 0 0,1 0 1 0 0,-1 1-1 0 0,0-1 1 0 0,0 0-1 0 0,1 0 0 0 0,-1 0 1 0 0,1 0-1 0 0,-1 1 1 0 0,1-1-1 0 0,0 1-50 0 0,3 10 391 0 0,-4-10-362 0 0,1 0 1 0 0,0 0 0 0 0,-1 0-1 0 0,1 0 1 0 0,0-1-1 0 0,0 1 1 0 0,0 0 0 0 0,0-1-1 0 0,0 1 1 0 0,0-1 0 0 0,1 1-30 0 0,2 4 55 0 0,-2-3-38 0 0,0 0 0 0 0,0 0-1 0 0,0 0 1 0 0,0 0 0 0 0,1 0 0 0 0,-1-1-1 0 0,1 1 1 0 0,0-1 0 0 0,-1 0 0 0 0,1 1-1 0 0,0-1 1 0 0,1-1 0 0 0,-1 1 0 0 0,2 1-17 0 0,0-2-17 0 0,-1 1 0 0 0,1-1 1 0 0,0 0-1 0 0,1 0 0 0 0,-1-1 1 0 0,0 1-1 0 0,0-1 0 0 0,0 0 1 0 0,0-1-1 0 0,1 1 17 0 0,-2-1-88 0 0,-1 0-1 0 0,1 0 1 0 0,0 0-1 0 0,-1 0 1 0 0,1-1-1 0 0,0 0 89 0 0,17-5-792 0 0,-18 6 538 0 0,0 1-1 0 0,0-1 0 0 0,0 1 0 0 0,-1-1 1 0 0,1 0-1 0 0,0 0 0 0 0,0 0 0 0 0,-1-1 1 0 0,1 1-1 0 0,-1-1 0 0 0,1 1 1 0 0,-1-1-1 0 0,1 0 0 0 0,-1 0 0 0 0,0 0 1 0 0,0 0-1 0 0,0-1 255 0 0,9-8-5797 0 0</inkml:trace>
  <inkml:trace contextRef="#ctx0" brushRef="#br0" timeOffset="988.819">988 414 11976 0 0,'1'0'80'0'0,"0"0"-1"0"0,0 1 1 0 0,-1-1 0 0 0,1 1 0 0 0,0-1 0 0 0,0 1 0 0 0,0 0 0 0 0,-1-1 0 0 0,1 1 0 0 0,0 0-1 0 0,-1-1 1 0 0,1 1 0 0 0,0 0 0 0 0,-1 0 0 0 0,1 0 0 0 0,-1-1 0 0 0,1 1 0 0 0,-1 0 0 0 0,0 0-1 0 0,1 0 1 0 0,-1 0 0 0 0,0 0 0 0 0,0 0 0 0 0,1 0 0 0 0,-1 0 0 0 0,0 0 0 0 0,0 0 0 0 0,0 0 0 0 0,0 0-1 0 0,0 0 1 0 0,-1 0 0 0 0,1 0 0 0 0,0 0 0 0 0,0 0 0 0 0,-1-1 0 0 0,1 1 0 0 0,0 0 0 0 0,-1 0-80 0 0,1 0 93 0 0,-1 0 0 0 0,1 0 0 0 0,-1 0 0 0 0,1-1 0 0 0,0 1 0 0 0,-1 0 0 0 0,1 0 0 0 0,0 0 0 0 0,0 0 0 0 0,0 0 0 0 0,0 0 1 0 0,0 0-1 0 0,0-1 0 0 0,0 1 0 0 0,0 0 0 0 0,0 0 0 0 0,0 0 0 0 0,0 0 0 0 0,0 0 0 0 0,1 0 0 0 0,-1 0 0 0 0,0-1 0 0 0,1 1 1 0 0,-1 0-1 0 0,1 0 0 0 0,0 0-93 0 0,0 3 174 0 0,0-3-114 0 0,-1 0 0 0 0,0 0 0 0 0,1 0-1 0 0,-1 0 1 0 0,0 0 0 0 0,0 0 0 0 0,0 0 0 0 0,0 0 0 0 0,0 0-1 0 0,0 0 1 0 0,0 0 0 0 0,0 0 0 0 0,0 0 0 0 0,-1 0 0 0 0,1 0-1 0 0,0 0 1 0 0,-1 0 0 0 0,1 0-60 0 0,-1 0 49 0 0,1 0-1 0 0,0 0 1 0 0,-1 0-1 0 0,1 0 1 0 0,0 0-1 0 0,0 0 1 0 0,-1 0-1 0 0,1 0 1 0 0,0 0 0 0 0,0 0-1 0 0,0 0 1 0 0,0 0-1 0 0,0 0 1 0 0,0 0-1 0 0,1 0 1 0 0,-1 0-1 0 0,0 0 1 0 0,0-1-1 0 0,1 1 1 0 0,-1 0 0 0 0,1 0-1 0 0,-1 0 1 0 0,1 0-1 0 0,-1 0 1 0 0,1-1-49 0 0,-1 2 46 0 0,1-1 0 0 0,-1 0 0 0 0,1 0 1 0 0,-1 0-1 0 0,0 0 0 0 0,1 0 0 0 0,-1 1 0 0 0,0-1 1 0 0,0 0-1 0 0,0 0 0 0 0,0 0 0 0 0,0 0 1 0 0,0 1-1 0 0,0-1 0 0 0,0 0 0 0 0,0 0 0 0 0,-1 0 1 0 0,1 1-1 0 0,-1-1 0 0 0,1 0 0 0 0,0 0 1 0 0,-1 0-1 0 0,0 0 0 0 0,1 0 0 0 0,-1 0 0 0 0,0 0 1 0 0,1 0-47 0 0,-2 1 90 0 0,1-1 1 0 0,1 1 0 0 0,-1 0-1 0 0,0 0 1 0 0,0 0 0 0 0,1 0-1 0 0,-1 0 1 0 0,1 0 0 0 0,-1 0-1 0 0,1 0 1 0 0,0 0 0 0 0,0 0-91 0 0,3 11 559 0 0,-3-12-517 0 0,1 1-1 0 0,-1-1 0 0 0,0 1 1 0 0,1-1-1 0 0,-1 1 0 0 0,0 0 1 0 0,0-1-1 0 0,0 1 1 0 0,0 0-1 0 0,0-1 0 0 0,0 1 1 0 0,-1 1-42 0 0,1-3-14 0 0,0 1 0 0 0,0-1 0 0 0,-1 0 0 0 0,1 1 0 0 0,0-1 1 0 0,0 1-1 0 0,0-1 0 0 0,0 0 0 0 0,0 1 0 0 0,0-1 0 0 0,0 1 1 0 0,0-1-1 0 0,0 0 0 0 0,0 1 0 0 0,0-1 0 0 0,0 1 0 0 0,0-1 1 0 0,0 1-1 0 0,0-1 0 0 0,0 0 0 0 0,1 1 0 0 0,-1-1 0 0 0,0 0 1 0 0,0 1-1 0 0,0-1 0 0 0,1 1 0 0 0,-1-1 0 0 0,0 0 0 0 0,0 0 1 0 0,1 1-1 0 0,-1-1 0 0 0,0 0 0 0 0,1 1 14 0 0,10 14-249 0 0,-11-15 249 0 0,0 0-1 0 0,0 0 0 0 0,1 0 0 0 0,-1 1 1 0 0,0-1-1 0 0,0 0 0 0 0,0 0 0 0 0,0 0 1 0 0,0 1-1 0 0,0-1 0 0 0,1 0 0 0 0,-1 0 1 0 0,0 0-1 0 0,0 1 0 0 0,0-1 0 0 0,0 0 1 0 0,0 0-1 0 0,0 1 0 0 0,0-1 1 0 0,0 0-1 0 0,0 0 0 0 0,0 1 0 0 0,0-1 1 0 0,0 0-1 0 0,0 0 0 0 0,0 0 0 0 0,0 1 1 0 0,0-1-1 0 0,0 0 0 0 0,-1 0 0 0 0,1 1 1 0 0,0-1-1 0 0,0 0 0 0 0,0 0 0 0 0,0 0 1 0 0,0 1 0 0 0,-3-2-299 0 0,24-8-1766 0 0,-19 9-247 0 0,-2 0-4321 0 0</inkml:trace>
  <inkml:trace contextRef="#ctx0" brushRef="#br0" timeOffset="1258.866">1097 200 13824 0 0,'13'-8'629'0'0,"-11"6"-12"0"0,-2 2-307 0 0,0 0 152 0 0,0 0 108 0 0,0 0 25 0 0,2 0-379 0 0,-1 0 0 0 0,1 0 0 0 0,-1 0 0 0 0,1 0 0 0 0,-1 0 0 0 0,1 0 0 0 0,-1 0 0 0 0,1 0 0 0 0,-1 1-1 0 0,1-1 1 0 0,-1 1-216 0 0,1-1 35 0 0,20 8-2822 0 0,-4-4 1765 0 0</inkml:trace>
  <inkml:trace contextRef="#ctx0" brushRef="#br0" timeOffset="1592.906">1284 210 5984 0 0,'3'8'622'0'0,"0"11"1354"0"0,-1 0-1 0 0,-1 1 1 0 0,0 5-1976 0 0,1 28 2017 0 0,2 26-503 0 0,-5-40-857 0 0,-1-11-267 0 0,1 0 426 0 0,0 0 0 0 0,-4 13-816 0 0,-1-24-1736 0 0,6-17 697 0 0</inkml:trace>
  <inkml:trace contextRef="#ctx0" brushRef="#br0" timeOffset="1831.987">1253 414 9216 0 0,'-6'4'375'0'0,"0"0"58"0"0,13-3-265 0 0,80-1 840 0 0,-56 2-943 0 0,-25-1-16 0 0,0-1 1 0 0,-1 0 0 0 0,1 0-1 0 0,-1 0 1 0 0,4-1-50 0 0,14-1 605 0 0,0 0-1 0 0,12 1-604 0 0,-20 2 271 0 0,1-2-1 0 0,-1 0 0 0 0,0 0 0 0 0,0-1 0 0 0,0-1 1 0 0,11-4-271 0 0,-15 3 223 0 0,23-10 412 0 0,-33 13-677 0 0,1 0 1 0 0,0 0-1 0 0,-1 0 0 0 0,1 0 0 0 0,-1 0 0 0 0,0 0 0 0 0,1-1 1 0 0,-1 1-1 0 0,0 0 0 0 0,1-1 0 0 0,-1 1 0 0 0,0-1 0 0 0,0 0 1 0 0,-1 1-1 0 0,1-1 0 0 0,1-1 42 0 0,-2 2-42 0 0,0 0 0 0 0,0 0 1 0 0,0 0-1 0 0,-1 0 0 0 0,1 0 0 0 0,0 0 1 0 0,0 0-1 0 0,0 0 0 0 0,-1 0 0 0 0,1 0 1 0 0,-1 0-1 0 0,1 0 0 0 0,0 1 0 0 0,-1-1 1 0 0,0 0-1 0 0,1 0 0 0 0,-1 0 0 0 0,1 0 1 0 0,-1 1-1 0 0,0-1 0 0 0,0 0 0 0 0,1 1 1 0 0,-1-1-1 0 0,0 1 0 0 0,0-1 0 0 0,0 1 1 0 0,0-1 41 0 0,-25-12 356 0 0,21 12-210 0 0,0 0-1 0 0,-1 0 0 0 0,1 1 1 0 0,0-1-1 0 0,-1 1 0 0 0,1 1 0 0 0,0-1 1 0 0,-1 1-1 0 0,1-1 0 0 0,0 1 1 0 0,0 1-1 0 0,-1-1 0 0 0,-4 3-145 0 0,-22 5 521 0 0,25-7-342 0 0,1 0 0 0 0,-1 0 0 0 0,0 1 0 0 0,1 0 0 0 0,0 0 0 0 0,-1 1 0 0 0,1 0 1 0 0,1 0-1 0 0,-1 0 0 0 0,0 1 0 0 0,1 0 0 0 0,0 0-179 0 0,1-1 159 0 0,0 0 0 0 0,1 0 0 0 0,-1 0 0 0 0,1 1 0 0 0,0-1-1 0 0,1 1 1 0 0,-1 0 0 0 0,1 0 0 0 0,0 0 0 0 0,0 0 0 0 0,0 0 0 0 0,1 0 0 0 0,0 0 0 0 0,0 1-1 0 0,0-1 1 0 0,0 3-159 0 0,1 1 348 0 0,0-6-335 0 0,0 0 1 0 0,0 0-1 0 0,0 0 1 0 0,0 0-1 0 0,1 0 1 0 0,-1 0-1 0 0,1 0 1 0 0,0 0-1 0 0,0 0 1 0 0,0-1-1 0 0,0 1 1 0 0,0 0-14 0 0,6 12 0 0 0,0-8 53 0 0,4-2 219 0 0,0 0-1 0 0,0 0 1 0 0,13 3-272 0 0,2 1 670 0 0,-15-6-760 0 0,0 0 1 0 0,1 0-1 0 0,-1-2 0 0 0,0 1 0 0 0,1-1 0 0 0,8-1 90 0 0,16 2-885 0 0,-32-1 490 0 0,0-1 0 0 0,0 0 0 0 0,0 0-1 0 0,0 0 1 0 0,0 0 0 0 0,0 0-1 0 0,0-1 1 0 0,0 0 0 0 0,0 0 0 0 0,0 0-1 0 0,0 0 1 0 0,0-1 0 0 0,1 0 395 0 0,10-6-6141 0 0</inkml:trace>
  <inkml:trace contextRef="#ctx0" brushRef="#br0" timeOffset="2035.169">2067 328 11056 0 0,'0'0'852'0'0,"-7"3"-351"0"0,-43 15 3037 0 0,34-13-2708 0 0,-1 1 1 0 0,1 1-1 0 0,-3 2-830 0 0,1 1 276 0 0,0 0 1 0 0,1 1-1 0 0,-11 10-276 0 0,23-17 78 0 0,1 0-1 0 0,-1 0 1 0 0,1 0 0 0 0,0 1-1 0 0,0 0 1 0 0,0 0-1 0 0,1 0 1 0 0,-1 0 0 0 0,1 0-1 0 0,1 1 1 0 0,-1-1 0 0 0,1 1-1 0 0,0 0 1 0 0,-1 2-78 0 0,2 20 1010 0 0,2-16-1271 0 0,17-7 188 0 0,-15-4 95 0 0,1-1-1 0 0,-1 0 1 0 0,0 1 0 0 0,0-1 0 0 0,1 0-1 0 0,-1-1 1 0 0,0 1 0 0 0,0 0 0 0 0,0-1-1 0 0,1 0 1 0 0,-1 0 0 0 0,0 0 0 0 0,0 0-1 0 0,0 0 1 0 0,2-2-22 0 0,9-4-179 0 0,-1-1 0 0 0,11-9 179 0 0,-12 9-296 0 0,5-3-359 0 0,0-2 0 0 0,-1 0 1 0 0,-1-1-1 0 0,0 0 0 0 0,-1-1 0 0 0,0-1 0 0 0,-1-1 655 0 0,3-8-5918 0 0</inkml:trace>
  <inkml:trace contextRef="#ctx0" brushRef="#br0" timeOffset="2321.112">2152 18 10944 0 0,'-6'-8'735'0'0,"-4"-1"511"0"0,1 26 1446 0 0,-10 41-1742 0 0,11-26-745 0 0,6-23-132 0 0,-1-1-1 0 0,1 1 1 0 0,-1 0-1 0 0,-3 4-72 0 0,-4 10 64 0 0,1 1-1 0 0,1-1 1 0 0,1 1 0 0 0,1 1-1 0 0,-1 9-63 0 0,5-20-5 0 0,-7 38 5 0 0,1 15 0 0 0,8-54 288 0 0,0 0 0 0 0,0 0 0 0 0,1 0 0 0 0,1 0 0 0 0,2 6-288 0 0,10 26-1220 0 0,-14-43-99 0 0,0-2-4525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5:1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14048 0 0,'0'0'322'0'0,"0"0"45"0"0,0 0 17 0 0,0 0-355 0 0,-1 1 1 0 0,1-1-1 0 0,0 1 1 0 0,-1-1-1 0 0,1 1 0 0 0,-1-1 1 0 0,1 1-1 0 0,0 0 1 0 0,0-1-1 0 0,-1 1 0 0 0,1 0 1 0 0,0-1-1 0 0,0 1 1 0 0,0 0-1 0 0,0-1 1 0 0,-1 2-30 0 0,2 2 91 0 0,-1 0 0 0 0,1 0 0 0 0,0 1 0 0 0,0-1 0 0 0,1 0 0 0 0,-1 0 0 0 0,1 0 0 0 0,0 0 0 0 0,0-1 0 0 0,0 1 0 0 0,1 0 0 0 0,-1-1 0 0 0,4 4-91 0 0,-3-3 175 0 0,0 0 0 0 0,0 1 0 0 0,0-1 0 0 0,-1 1 0 0 0,1 0 0 0 0,-1 0 0 0 0,0 0 0 0 0,0 2-175 0 0,0-1 103 0 0,-1-1-1 0 0,-1 1 1 0 0,1-1-1 0 0,-1 1 0 0 0,0 0 1 0 0,0-1-1 0 0,0 1 1 0 0,-1 0-1 0 0,0-1 0 0 0,0 3-102 0 0,0-5 50 0 0,1 0 0 0 0,0 0 0 0 0,0 0 0 0 0,0 0-1 0 0,0 0 1 0 0,0 0 0 0 0,1 0 0 0 0,-1-1 0 0 0,1 1 0 0 0,0 0-1 0 0,0 0 1 0 0,0 0 0 0 0,0-1 0 0 0,1 1 0 0 0,-1 0-1 0 0,1-1 1 0 0,0 2-50 0 0,0-1 67 0 0,0 1 0 0 0,0-1 0 0 0,0 1-1 0 0,-1-1 1 0 0,0 1 0 0 0,1 0 0 0 0,-1 0-1 0 0,0 0 1 0 0,-1-1 0 0 0,1 4-67 0 0,0 8 57 0 0,-1-12-46 0 0,1 0-1 0 0,-1-1 1 0 0,0 1-1 0 0,0 0 1 0 0,0-1 0 0 0,0 1-1 0 0,-1-1 1 0 0,1 1-1 0 0,-1 0 1 0 0,1-1-1 0 0,-2 3-10 0 0,2-4 16 0 0,0-1-1 0 0,-1 1 0 0 0,1 0 0 0 0,0 0 0 0 0,0 0 1 0 0,0 0-1 0 0,0-1 0 0 0,0 1 0 0 0,0 0 1 0 0,0 0-1 0 0,0 0 0 0 0,1 0 0 0 0,-1 0 0 0 0,0-1 1 0 0,0 1-1 0 0,1 0 0 0 0,-1 0 0 0 0,0 0 1 0 0,1-1-1 0 0,-1 1 0 0 0,1 0 0 0 0,-1-1 0 0 0,1 1 1 0 0,0 0-1 0 0,-1-1 0 0 0,1 1 0 0 0,-1-1 0 0 0,1 1 1 0 0,0-1-1 0 0,0 1 0 0 0,-1-1 0 0 0,1 1 1 0 0,0-1-1 0 0,0 0 0 0 0,0 1 0 0 0,-1-1 0 0 0,1 0 1 0 0,0 0-1 0 0,0 0 0 0 0,0 1 0 0 0,0-1-15 0 0,-1-1 5 0 0,-1 1 0 0 0,1-1-1 0 0,0 1 1 0 0,0-1 0 0 0,0 0 0 0 0,-1 1-1 0 0,1-1 1 0 0,0 1 0 0 0,0-1-1 0 0,0 1 1 0 0,0-1 0 0 0,0 0-1 0 0,0 1 1 0 0,0-1 0 0 0,0 1-1 0 0,0-1 1 0 0,0 0 0 0 0,1 1 0 0 0,-1-1-1 0 0,0 1 1 0 0,0-1 0 0 0,0 1-1 0 0,1-1 1 0 0,-1 1 0 0 0,0-1-5 0 0,1 0 3 0 0,0-1 0 0 0,0 1 1 0 0,0 0-1 0 0,0-1 0 0 0,-1 1 1 0 0,1-1-1 0 0,-1 1 0 0 0,1-1 1 0 0,-1 1-1 0 0,1-1-3 0 0,-1 1-16 0 0,0 0 0 0 0,0-1 0 0 0,1 1 0 0 0,-1 0 0 0 0,1 0 0 0 0,-1 0 0 0 0,1-1 0 0 0,-1 1 0 0 0,1 0 0 0 0,0 0 0 0 0,0 0 0 0 0,-1 0 0 0 0,2 0 16 0 0,17-17-455 0 0,-13 11 127 0 0,0 2 0 0 0,1-1-1 0 0,-1 1 1 0 0,6-4 328 0 0,-9 8-14 0 0,0-1-1 0 0,0 1 1 0 0,-1 0 0 0 0,1 0-1 0 0,0 0 1 0 0,0 0 0 0 0,0 0 0 0 0,0 1-1 0 0,0 0 1 0 0,0-1 0 0 0,0 1-1 0 0,1 0 1 0 0,-1 0 0 0 0,0 1-1 0 0,1-1 15 0 0,3 1 33 0 0,-1 1 0 0 0,0-1 1 0 0,1 1-1 0 0,-1 0 0 0 0,0 1 0 0 0,0 0 0 0 0,5 2-33 0 0,-9-4 59 0 0,0 0 1 0 0,0 1-1 0 0,0-1 1 0 0,0 1-1 0 0,0-1 1 0 0,-1 1-1 0 0,1 0 1 0 0,0 0-1 0 0,-1-1 1 0 0,1 1-1 0 0,-1 0 1 0 0,0 0-1 0 0,0 1 1 0 0,0-1-1 0 0,0 0 1 0 0,0 0-1 0 0,0 0 1 0 0,0 1-1 0 0,-1-1 1 0 0,1 0-1 0 0,-1 1 1 0 0,0-1-1 0 0,0 1-59 0 0,-5 25 344 0 0,4-26-339 0 0,1-1 1 0 0,0 1-1 0 0,0 0 0 0 0,-1-1 0 0 0,1 1 0 0 0,-1 0 0 0 0,0-1 0 0 0,1 1 1 0 0,-1-1-1 0 0,0 1 0 0 0,0-1 0 0 0,0 1 0 0 0,0-1 0 0 0,0 0 0 0 0,0 1 1 0 0,0-1-1 0 0,0 0 0 0 0,-1 0 0 0 0,1 0 0 0 0,0 0 0 0 0,-2 0-5 0 0,1 1 37 0 0,0-1-1 0 0,1 1 1 0 0,-1 0-1 0 0,0 0 0 0 0,0 0 1 0 0,1 0-1 0 0,-1 0 1 0 0,1 0-1 0 0,0 0 0 0 0,-1 1-36 0 0,1-1 21 0 0,0 0-1 0 0,-1 0 0 0 0,1 0 0 0 0,-1-1 0 0 0,1 1 0 0 0,-1 0 0 0 0,1-1 1 0 0,-1 1-1 0 0,0-1 0 0 0,0 1 0 0 0,0-1 0 0 0,0 0 0 0 0,0 0 1 0 0,0 0-1 0 0,0 0 0 0 0,-2 0-20 0 0,2 1 19 0 0,-1-1 0 0 0,0 0 0 0 0,0 1 1 0 0,1 0-1 0 0,-1-1 0 0 0,1 1 0 0 0,-1 0 0 0 0,0 1-19 0 0,1-1 6 0 0,0 0 0 0 0,1-1 0 0 0,-1 1-1 0 0,0-1 1 0 0,0 1 0 0 0,0-1 0 0 0,0 0-1 0 0,0 0 1 0 0,0 0 0 0 0,-1 0 0 0 0,1 0 0 0 0,0-1-1 0 0,0 1 1 0 0,-2 0-6 0 0,-33 1-9 0 0,14-1-280 0 0,0 2-296 0 0,19-1 229 0 0,-1-2 0 0 0,1 1-1 0 0,-1 0 1 0 0,1-1 0 0 0,-1 0 0 0 0,1 0-1 0 0,-3 0 357 0 0,0-3-1948 0 0</inkml:trace>
  <inkml:trace contextRef="#ctx0" brushRef="#br0" timeOffset="331.749">299 421 11376 0 0,'-13'15'256'0'0,"13"-15"-247"0"0,0 0 0 0 0,0 0 0 0 0,0 0 0 0 0,0 0 0 0 0,0 0-1 0 0,0 1 1 0 0,0-1 0 0 0,0 0 0 0 0,0 0 0 0 0,0 0 0 0 0,0 0 0 0 0,0 0 0 0 0,0 0 0 0 0,0 0 0 0 0,0 1 0 0 0,0-1 0 0 0,0 0 0 0 0,0 0 0 0 0,0 0 0 0 0,0 0 0 0 0,0 0 0 0 0,0 0 0 0 0,0 0 0 0 0,0 0 0 0 0,0 1 0 0 0,0-1 0 0 0,0 0 0 0 0,0 0 0 0 0,0 0 0 0 0,1 0 0 0 0,-1 0 0 0 0,0 0 0 0 0,0 0 0 0 0,0 0 0 0 0,0 0 0 0 0,0 0 0 0 0,0 0 0 0 0,0 0 0 0 0,0 0 0 0 0,0 1 0 0 0,1-1-1 0 0,-1 0 1 0 0,0 0 0 0 0,0 0 0 0 0,0 0 0 0 0,0 0 0 0 0,0 0 0 0 0,0 0 0 0 0,0 0 0 0 0,1 0 0 0 0,-1 0-9 0 0,7 1 90 0 0,-7-1-36 0 0,73 19 905 0 0,-71-18-317 0 0,9-5 666 0 0,20-3-599 0 0,-23 5-556 0 0,-1 1 1 0 0,0-1-1 0 0,0 0 1 0 0,0-1-1 0 0,0 0 0 0 0,0 0 1 0 0,0 0-1 0 0,3-3-153 0 0,-5 2-62 0 0,-1 1 1 0 0,0-1-1 0 0,0 0 0 0 0,0 0 0 0 0,0-1 0 0 0,0 1 1 0 0,-1-1-1 0 0,0 0 0 0 0,0 0 0 0 0,0 0 1 0 0,-1 0-1 0 0,1-1 0 0 0,-1 1 0 0 0,-1-1 1 0 0,1 1-1 0 0,-1-1 0 0 0,0 0 0 0 0,0 1 0 0 0,0-1 1 0 0,-1 0-1 0 0,0-1 62 0 0,0 5-13 0 0,0 0 1 0 0,0 0-1 0 0,-1-1 0 0 0,1 1 1 0 0,-1 0-1 0 0,1 0 0 0 0,-1 0 1 0 0,0 0-1 0 0,1 0 0 0 0,-1 0 1 0 0,0 0-1 0 0,0 1 1 0 0,-1-1-1 0 0,1 0 0 0 0,0 0 1 0 0,-1 1-1 0 0,1-1 0 0 0,-1 1 1 0 0,1-1-1 0 0,-1 1 0 0 0,0 0 1 0 0,1-1-1 0 0,-1 1 0 0 0,0 0 1 0 0,0 0-1 0 0,0 0 1 0 0,-1 0 12 0 0,2 1 253 0 0,-14 13 915 0 0,11-10-1089 0 0,0 0 0 0 0,1 0-1 0 0,0 0 1 0 0,-1 0-1 0 0,0 3-78 0 0,-8 8 276 0 0,8-10-19 0 0,0 1 0 0 0,1-1 0 0 0,-1 1 0 0 0,1 0 0 0 0,-2 4-257 0 0,-4 6 550 0 0,8-14-547 0 0,-1 1 0 0 0,1-1 1 0 0,0 1-1 0 0,0-1 0 0 0,0 1 0 0 0,1 0 1 0 0,-1-1-1 0 0,0 1 0 0 0,0 0 0 0 0,1-1 1 0 0,-1 1-1 0 0,1 0 0 0 0,0 0 0 0 0,0 0 1 0 0,-1-1-1 0 0,1 1 0 0 0,0 0 0 0 0,0 0-3 0 0,0 22-3 0 0,-1-20 14 0 0,1 1-1 0 0,0-1 1 0 0,0 0 0 0 0,0 0 0 0 0,0 1 0 0 0,1 2-11 0 0,-1-6 42 0 0,1-1-1 0 0,-1 1 1 0 0,0 0 0 0 0,0 0 0 0 0,-1 0-1 0 0,1 0 1 0 0,0 0 0 0 0,0 0 0 0 0,0 0-1 0 0,-1 0 1 0 0,1-1 0 0 0,0 1 0 0 0,-1 0-1 0 0,1 0 1 0 0,-1 0 0 0 0,1-1 0 0 0,-1 1 0 0 0,1 0-1 0 0,-1 0 1 0 0,1-1 0 0 0,-1 1 0 0 0,0 0-1 0 0,0-1-41 0 0,1 0 19 0 0,-1 1-1 0 0,1-1 0 0 0,-1 1 1 0 0,1-1-1 0 0,-1 1 0 0 0,1-1 0 0 0,-1 1 1 0 0,1-1-1 0 0,0 1 0 0 0,-1-1 1 0 0,1 1-1 0 0,0-1 0 0 0,-1 1 1 0 0,1 0-1 0 0,0-1 0 0 0,0 1 0 0 0,0-1 1 0 0,-1 1-1 0 0,1 0 0 0 0,0-1 1 0 0,0 1-1 0 0,0 0 0 0 0,0-1 1 0 0,0 1-1 0 0,0 0 0 0 0,0-1 0 0 0,0 1 1 0 0,1 0-1 0 0,-1-1 0 0 0,0 1 1 0 0,0-1-1 0 0,0 1 0 0 0,1 0 1 0 0,-1-1-1 0 0,0 1 0 0 0,1-1 0 0 0,-1 1 1 0 0,0-1-1 0 0,1 1 0 0 0,-1-1 1 0 0,1 1-1 0 0,0 0-18 0 0,2 2 50 0 0,1 1 0 0 0,0-1 0 0 0,1 0 0 0 0,-1 0 1 0 0,0 0-1 0 0,1-1 0 0 0,0 1 0 0 0,-1-1 0 0 0,1 0 0 0 0,0 0 0 0 0,0-1 0 0 0,0 0 0 0 0,0 0 0 0 0,5 1-50 0 0,2-1-306 0 0,1 0 0 0 0,12-1 306 0 0,7-2-3144 0 0,-17 1 551 0 0,5 0-4093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5:1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48 6448 0 0,'0'0'297'0'0,"0"0"-9"0"0,-1 0-188 0 0,0 0-86 0 0,1 0 0 0 0,0 0 0 0 0,-1 0 1 0 0,1 0-1 0 0,-1 0 0 0 0,1-1 0 0 0,0 1 0 0 0,-1 0 0 0 0,1 0 0 0 0,-1 0 0 0 0,1 0 1 0 0,0-1-1 0 0,-1 1 0 0 0,1 0 0 0 0,0 0 0 0 0,-1-1 0 0 0,1 1 0 0 0,0 0 0 0 0,0 0 1 0 0,-1-1-1 0 0,1 1 0 0 0,0 0 0 0 0,0-1 0 0 0,-1 1 0 0 0,1 0 0 0 0,0-1 0 0 0,0 1 1 0 0,0-1-1 0 0,0 1 0 0 0,0 0 0 0 0,0-1 0 0 0,-1 0-14 0 0,1 1 34 0 0,0 0 0 0 0,0 0 1 0 0,0-1-1 0 0,0 1 0 0 0,0 0 0 0 0,0 0 0 0 0,0 0 0 0 0,0-1 1 0 0,0 1-1 0 0,0 0 0 0 0,0 0 0 0 0,-1-1 0 0 0,1 1 0 0 0,0 0 1 0 0,0 0-1 0 0,0 0 0 0 0,0-1 0 0 0,-1 1 0 0 0,1 0 0 0 0,0 0 0 0 0,0 0 1 0 0,0 0-1 0 0,-1 0 0 0 0,1-1 0 0 0,0 1 0 0 0,0 0 0 0 0,-1 0 1 0 0,1 0-1 0 0,0 0-34 0 0,-1 0 53 0 0,1 0 0 0 0,0-1 1 0 0,0 1-1 0 0,-1 0 0 0 0,1-1 0 0 0,0 1 1 0 0,0 0-1 0 0,-1 0 0 0 0,1-1 0 0 0,0 1 1 0 0,0 0-1 0 0,0-1 0 0 0,0 1 1 0 0,-1-1-1 0 0,1 1 0 0 0,0 0 0 0 0,0-1 1 0 0,0 1-1 0 0,0 0 0 0 0,0-1 1 0 0,0 1-1 0 0,0-1 0 0 0,0 1 0 0 0,0 0 1 0 0,0-1-1 0 0,0 1 0 0 0,0-1 0 0 0,0 1 1 0 0,0 0-1 0 0,1-1 0 0 0,-1 1 1 0 0,0 0-1 0 0,0-1 0 0 0,0 1 0 0 0,1 0 1 0 0,-1-1-54 0 0,0-6 2890 0 0,-19 2-1922 0 0,14 3-720 0 0,-1 0 0 0 0,0 0 0 0 0,0 1 0 0 0,1 0 0 0 0,-1 1 0 0 0,0-1 0 0 0,0 1 0 0 0,-3 0-248 0 0,-9 2 494 0 0,-1 0 1 0 0,0 1-1 0 0,-15 5-494 0 0,28-6 155 0 0,0 0 1 0 0,1 1-1 0 0,-1 0 0 0 0,1 0 0 0 0,0 0 0 0 0,0 0 0 0 0,-3 3-155 0 0,-4 7-14 0 0,5-3 77 0 0,9-6-70 0 0,-2-4 11 0 0,-1 13 24 0 0,1-10-24 0 0,-1-1 0 0 0,1 1 0 0 0,0 0 0 0 0,0-1 0 0 0,-1 1 0 0 0,2 0 0 0 0,-1-1 0 0 0,0 1 0 0 0,1 0-4 0 0,0 7 0 0 0,-1-10 1 0 0,0 1-1 0 0,0-1 0 0 0,0 1 0 0 0,0-1 0 0 0,0 1 0 0 0,0 0 0 0 0,0-1 1 0 0,0 1-1 0 0,0-1 0 0 0,0 1 0 0 0,1-1 0 0 0,-1 1 0 0 0,0-1 1 0 0,0 1-1 0 0,0-1 0 0 0,1 0 0 0 0,-1 1 0 0 0,0-1 0 0 0,1 1 0 0 0,-1-1 1 0 0,0 1-1 0 0,1-1 0 0 0,-1 0 0 0 0,0 1 0 0 0,1-1 0 0 0,-1 0 0 0 0,1 1 1 0 0,-1-1-1 0 0,1 0 0 0 0,-1 0 0 0 0,1 0 0 0 0,-1 1 0 0 0,1-1 1 0 0,-1 0-1 0 0,1 0 0 0 0,1 1 5 0 0,-1 0-1 0 0,0 0 0 0 0,0 0 0 0 0,0 0 0 0 0,-1 0 0 0 0,1 0 0 0 0,0 1 1 0 0,0-1-1 0 0,-1 0 0 0 0,1 1 0 0 0,-1-1 0 0 0,0 0 0 0 0,1 1 0 0 0,-1-1-4 0 0,5 11 12 0 0,-2-7 0 0 0,1-1 0 0 0,0 0 0 0 0,0 0-1 0 0,0 0 1 0 0,0-1 0 0 0,0 1 0 0 0,1-1-1 0 0,0 0 1 0 0,0 0 0 0 0,0-1-1 0 0,1 1-11 0 0,8 3 20 0 0,1 0 0 0 0,-1-2-1 0 0,10 3-19 0 0,-7-4-670 0 0,0 0 0 0 0,1 0 0 0 0,-1-2 0 0 0,13 0 670 0 0,-9-1-6031 0 0</inkml:trace>
  <inkml:trace contextRef="#ctx0" brushRef="#br0" timeOffset="527.605">662 20 11976 0 0,'12'0'358'0'0,"-23"-2"585"0"0,-36 8-675 0 0,43-6-173 0 0,0 0-1 0 0,1 1 1 0 0,-1 0-1 0 0,1-1 1 0 0,-1 2-1 0 0,1-1 1 0 0,-1 0-95 0 0,-21 6 1057 0 0,-38 8 1632 0 0,60-14-2636 0 0,1 1 0 0 0,-1-1 0 0 0,0 1 0 0 0,0 0 0 0 0,0 0 0 0 0,1 0 0 0 0,-1 0 0 0 0,1 0 0 0 0,0 1 0 0 0,0-1 0 0 0,0 1 0 0 0,0-1 0 0 0,0 1 0 0 0,-1 1-53 0 0,-9 12 130 0 0,9-12-90 0 0,1 1 0 0 0,-1-1 1 0 0,1 1-1 0 0,0-1 0 0 0,0 1 1 0 0,0 0-1 0 0,1 0 0 0 0,0 0 1 0 0,0 0-1 0 0,0 0 0 0 0,0 0 1 0 0,1 0-1 0 0,0 0 0 0 0,0 1-40 0 0,-2 9 42 0 0,-3 2-42 0 0,4-16 0 0 0,0 0 0 0 0,1 0 0 0 0,-1 0 0 0 0,1 1 0 0 0,-1-1 0 0 0,1 0 0 0 0,0 0 0 0 0,0 0 0 0 0,-1 0 0 0 0,1 0 0 0 0,0 1 0 0 0,0-1 0 0 0,0 0 0 0 0,0 0 0 0 0,0 0 0 0 0,0 1 0 0 0,0-1 0 0 0,1 0 0 0 0,-1 0 0 0 0,1 1 0 0 0,5 26 0 0 0,-5-28 0 0 0,-1 1 0 0 0,0-1 0 0 0,0 1 0 0 0,1-1 0 0 0,-1 1 0 0 0,1-1 0 0 0,-1 0 0 0 0,0 1 0 0 0,1-1 0 0 0,-1 1 0 0 0,1-1 0 0 0,-1 0 0 0 0,1 0 0 0 0,-1 1 0 0 0,1-1 0 0 0,-1 0 0 0 0,1 0 0 0 0,-1 0 0 0 0,1 1 0 0 0,-1-1 0 0 0,1 0 0 0 0,0 0 0 0 0,-1 0 0 0 0,1 0 0 0 0,-1 0 0 0 0,1 0 0 0 0,-1 0 0 0 0,1 0 0 0 0,-1 0 0 0 0,1 0 0 0 0,0-1 0 0 0,0 1 0 0 0,1 0 0 0 0,0 0 10 0 0,0 0 0 0 0,0 0 0 0 0,-1 0-1 0 0,1 0 1 0 0,0-1 0 0 0,0 1-1 0 0,-1 0 1 0 0,1-1 0 0 0,0 1 0 0 0,-1-1-1 0 0,1 0 1 0 0,-1 1 0 0 0,1-1-1 0 0,-1 0 1 0 0,1 0 0 0 0,-1 0 0 0 0,1 0-10 0 0,2-2 113 0 0,-1 1-19 0 0,0-1 1 0 0,0 1-1 0 0,0-1 1 0 0,0 0-1 0 0,-1 1 0 0 0,1-1 1 0 0,-1 0-1 0 0,0-1 1 0 0,1 1-1 0 0,0-3-94 0 0,14-35 63 0 0,-13 31-61 0 0,5-6 30 0 0,-8 15-29 0 0,1-1 1 0 0,-1 1 0 0 0,0-1-1 0 0,0 0 1 0 0,0 1-1 0 0,-1-1 1 0 0,1 0 0 0 0,0 0-1 0 0,-1 1 1 0 0,1-1-1 0 0,-1 0 1 0 0,1-1-4 0 0,-2-2 25 0 0,1 4-21 0 0,0 1 0 0 0,0-1 1 0 0,0 0-1 0 0,0 1 0 0 0,1-1 1 0 0,-1 0-1 0 0,0 1 0 0 0,0-1 1 0 0,0 1-1 0 0,1-1 0 0 0,-1 0 1 0 0,0 1-1 0 0,1-1 0 0 0,-1 1 1 0 0,0-1-1 0 0,1 1 0 0 0,-1-1 1 0 0,1 1-1 0 0,-1-1 0 0 0,1 1 1 0 0,-1 0-1 0 0,1-1-4 0 0,-1-2-6 0 0,3 3 97 0 0,2 7 389 0 0,-2 1-480 0 0,-1 1 0 0 0,-2-8 0 0 0,1 1 0 0 0,-1-1 0 0 0,0 1 0 0 0,1 0 0 0 0,-1-1 0 0 0,0 1 0 0 0,0-1 0 0 0,0 1 0 0 0,0 0 0 0 0,0-1 0 0 0,-1 1 0 0 0,1-1 0 0 0,-1 2 0 0 0,1-2 0 0 0,-1 2 0 0 0,0 0 0 0 0,0 0 0 0 0,0 0 0 0 0,1 0 0 0 0,-1 0 0 0 0,1 0 0 0 0,0 0 0 0 0,0 0 0 0 0,0 1 0 0 0,0-1 0 0 0,1 0 0 0 0,-1 0 0 0 0,1 0 0 0 0,0 0 0 0 0,0 0 0 0 0,0 0 0 0 0,0 0 0 0 0,0 0 0 0 0,1-1 0 0 0,-1 2 0 0 0,0-3 0 0 0,-1 0 0 0 0,0 0 0 0 0,1-1 0 0 0,-1 1 0 0 0,0 0 0 0 0,1-1 0 0 0,-1 1 0 0 0,1 0 0 0 0,-1-1 0 0 0,1 1 0 0 0,-1-1 0 0 0,1 1 0 0 0,-1-1 0 0 0,1 1 0 0 0,-1-1 0 0 0,1 1 0 0 0,0-1 0 0 0,-1 0 0 0 0,1 1 0 0 0,0-1 0 0 0,-1 0 0 0 0,1 1 0 0 0,0-1 0 0 0,0 0 0 0 0,-1 0 0 0 0,1 0 0 0 0,8 3-65 0 0,-3-2-170 0 0,-1 0 1 0 0,0-1-1 0 0,0 0 0 0 0,0 0 1 0 0,0 0-1 0 0,0 0 0 0 0,0-1 1 0 0,0 0-1 0 0,0 0 0 0 0,0-1 1 0 0,3 0 234 0 0,-7 1-51 0 0,-1 1 1 0 0,1 0 0 0 0,-1-1-1 0 0,1 1 1 0 0,0 0 0 0 0,-1-1-1 0 0,1 1 1 0 0,-1-1-1 0 0,1 1 1 0 0,-1-1 0 0 0,1 1-1 0 0,-1-1 1 0 0,1 1 0 0 0,-1-1-1 0 0,1 1 1 0 0,-1-1-1 0 0,0 0 1 0 0,1 1 0 0 0,-1-1-1 0 0,0 0 1 0 0,0 1 0 0 0,0-1-1 0 0,1 0 1 0 0,-1 1-1 0 0,0-1 1 0 0,0 0 0 0 0,0 1-1 0 0,0-1 1 0 0,0 0 50 0 0,0-1-94 0 0,0 1 0 0 0,0-1 1 0 0,0 1-1 0 0,1 0 0 0 0,-1-1 0 0 0,1 1 0 0 0,-1 0 1 0 0,1-1-1 0 0,-1 1 0 0 0,2-1 94 0 0,8-10-845 0 0,-7 8 323 0 0,0 1-1 0 0,0-1 0 0 0,-1 0 0 0 0,1 0 1 0 0,-1 0-1 0 0,1-1 523 0 0,2-8-4669 0 0</inkml:trace>
  <inkml:trace contextRef="#ctx0" brushRef="#br0" timeOffset="912.143">771 24 4144 0 0,'0'0'319'0'0,"0"0"113"0"0,0 0 1254 0 0,-2 0 570 0 0,2 1-2280 0 0,-7 2 2900 0 0,7-3-2798 0 0,0 0-1 0 0,0 1 1 0 0,0-1 0 0 0,0 0 0 0 0,0 0 0 0 0,0 0 0 0 0,0 1-1 0 0,1-1 1 0 0,-1 0 0 0 0,0 0 0 0 0,0 0 0 0 0,0 1-1 0 0,0-1 1 0 0,0 0 0 0 0,0 0 0 0 0,0 0 0 0 0,0 0 0 0 0,1 1-1 0 0,-1-1 1 0 0,0 0 0 0 0,0 0 0 0 0,0 0 0 0 0,0 0-1 0 0,1 0 1 0 0,-1 1 0 0 0,0-1 0 0 0,0 0 0 0 0,0 0 0 0 0,1 0-1 0 0,-1 0 1 0 0,0 0 0 0 0,0 0 0 0 0,0 0-78 0 0,0 0 331 0 0,-3 17 838 0 0,6-1-621 0 0,-1 0 1 0 0,0 1-1 0 0,-1 1-548 0 0,-1-16 70 0 0,1 0 0 0 0,-1 1 0 0 0,0-1 0 0 0,0 1 0 0 0,1-1 0 0 0,0 0 0 0 0,-1 0 0 0 0,1 1 1 0 0,0-1-1 0 0,0 0 0 0 0,0 0 0 0 0,0 0 0 0 0,1 0 0 0 0,-1 0 0 0 0,1 0 0 0 0,0 1-70 0 0,2 2 128 0 0,-1-1 1 0 0,0 0 0 0 0,0 1-1 0 0,-1 0 1 0 0,0-1 0 0 0,1 1-1 0 0,-1 3-128 0 0,2 0 0 0 0,-1-2 0 0 0,-3-6 1 0 0,0 0 1 0 0,0 1-1 0 0,0-1 0 0 0,0 0 0 0 0,0 0 0 0 0,-1 0 0 0 0,1 0 0 0 0,0 0 0 0 0,0 0 0 0 0,0 0 0 0 0,0 1 0 0 0,0-1 0 0 0,0 0 0 0 0,0 0 0 0 0,-1 0 0 0 0,1 0 0 0 0,0 0 1 0 0,0 0-1 0 0,0 0 0 0 0,0 0 0 0 0,0 0 0 0 0,-1 0 0 0 0,1 0 0 0 0,0 0 0 0 0,0 0 0 0 0,0 0 0 0 0,0 0 0 0 0,-1 0 0 0 0,1 0 0 0 0,0 0 0 0 0,0 0 0 0 0,0 0 0 0 0,0 0 0 0 0,0 0 1 0 0,-1 0-1 0 0,1 0 0 0 0,0 0 0 0 0,0 0 0 0 0,0 0-1 0 0,-1-2 53 0 0,0 0 0 0 0,1 0 1 0 0,-1 0-1 0 0,1 0 0 0 0,0 0 0 0 0,-1-1 1 0 0,1 1-1 0 0,0 0 0 0 0,0 0 1 0 0,1 0-1 0 0,-1-1-53 0 0,5-29 691 0 0,3 17-413 0 0,-7 13-275 0 0,1 0 0 0 0,-1-1 1 0 0,0 1-1 0 0,0 0 0 0 0,0 0 0 0 0,0-1 1 0 0,-1 1-1 0 0,1-1 0 0 0,-1 1 1 0 0,1-1-1 0 0,-1 1 0 0 0,0-2-3 0 0,1 2-108 0 0,-1-1 0 0 0,1 0 0 0 0,-1 1-1 0 0,1 0 1 0 0,0-1 0 0 0,0 1 0 0 0,0-1 0 0 0,0 1-1 0 0,0 0 1 0 0,1 0 0 0 0,-1 0 0 0 0,1-1 108 0 0,6-10-266 0 0,-8 13 266 0 0,0-1-1 0 0,0 1 0 0 0,0-1 0 0 0,0 0 0 0 0,1 1 1 0 0,-1-1-1 0 0,0 1 0 0 0,0-1 0 0 0,0 0 0 0 0,0 1 1 0 0,0-1-1 0 0,-1 1 0 0 0,1-1 0 0 0,0 0 0 0 0,0 1 1 0 0,0-1-1 0 0,0 1 0 0 0,-1-1 0 0 0,1 1 0 0 0,0-1 1 0 0,-1 0 0 0 0,1 1-1 0 0,0 0 1 0 0,0 0 0 0 0,0-1 0 0 0,0 1 0 0 0,-1 0-1 0 0,1 0 1 0 0,0 0 0 0 0,0-1 0 0 0,0 1 0 0 0,0 0 0 0 0,0 0-1 0 0,0 0 1 0 0,0-1 0 0 0,0 1 0 0 0,0 0 0 0 0,0 0-1 0 0,0-1 1 0 0,0 1 0 0 0,0 0 0 0 0,0 0 0 0 0,0 0-1 0 0,0-1 1 0 0,0 1 0 0 0,0 0 0 0 0,0 0 0 0 0,0-1-1 0 0,0 1 1 0 0,0 0 0 0 0,0 0 0 0 0,0 0 0 0 0,0-1-1 0 0,1 1 1 0 0,-1 0 0 0 0,0 0 0 0 0,0 0 0 0 0,0 0 0 0 0,0-1-1 0 0,1 1 1 0 0,-1 0 0 0 0,0 0 0 0 0,0 0 0 0 0,0 0-1 0 0,0 0 1 0 0,1 0 0 0 0,-1-1 0 0 0,0 1 0 0 0,0 0-1 0 0,1 0 1 0 0,-1 0 0 0 0,0 0 0 0 0,0 0 0 0 0,0 0-1 0 0,1 0 1 0 0,-1 0 0 0 0,0 0 0 0 0,0 0 0 0 0,1 0-1 0 0,-1 0 1 0 0,2 0-58 0 0,0-1 3 0 0,-1 1 57 0 0,0 0 0 0 0,0 0 0 0 0,1 0 0 0 0,-1 0 0 0 0,0 0 1 0 0,0 0-1 0 0,1 0 0 0 0,-1 0 0 0 0,0 0 0 0 0,0 1 0 0 0,0-1 0 0 0,1 1 0 0 0,-1-1 0 0 0,0 1 0 0 0,0-1 0 0 0,0 1 0 0 0,1 0-2 0 0,17 17 19 0 0,-19-18-20 0 0,6 7 125 0 0,0 1-1 0 0,0 0 0 0 0,-1 0 1 0 0,0 0-1 0 0,-1 0 0 0 0,3 8-123 0 0,3 9 471 0 0,4 20-471 0 0,-14-44 2 0 0,0 0 1 0 0,1-1-1 0 0,-1 1 1 0 0,0 0-1 0 0,0 0 1 0 0,0 0-1 0 0,0 0 0 0 0,0 0 1 0 0,1 0-1 0 0,-2 0 1 0 0,1-1-1 0 0,0 1 1 0 0,0 0-1 0 0,0 0 0 0 0,0 0 1 0 0,0 0-1 0 0,-1 0 1 0 0,1 0-1 0 0,-1-1 0 0 0,1 1 1 0 0,0 0-1 0 0,-1 0 1 0 0,1-1-1 0 0,-1 1 1 0 0,1 0-1 0 0,-1 0 0 0 0,0 0-2 0 0,1 4-132 0 0,1-4-376 0 0,-1-1 104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5:22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66 8288 0 0,'0'-3'178'0'0,"0"0"1"0"0,1 0-1 0 0,-1 0 1 0 0,1 0-1 0 0,0 0 1 0 0,0 0-1 0 0,0 0 1 0 0,0 0-1 0 0,1 0 1 0 0,-1 0-1 0 0,1 0-178 0 0,0 1 798 0 0,-1-1 1 0 0,0 1-1 0 0,0 0 0 0 0,0-1 0 0 0,0 1 0 0 0,0-1 0 0 0,0 1 0 0 0,-1-1 1 0 0,1 1-1 0 0,-1-3-798 0 0,2 5 1221 0 0,-2 0-1164 0 0,0 0 0 0 0,0 0 0 0 0,0 0 0 0 0,1-1 1 0 0,-1 1-1 0 0,0 0 0 0 0,0 0 0 0 0,0 0 0 0 0,0 0 0 0 0,0 0 0 0 0,1 0 1 0 0,-1 0-1 0 0,0 0 0 0 0,0 0 0 0 0,0 0 0 0 0,0 0 0 0 0,1 1 1 0 0,-1-1-1 0 0,0 0 0 0 0,0 0 0 0 0,0 0 0 0 0,0 0 0 0 0,0 0 0 0 0,1 0 1 0 0,-1 0-1 0 0,0 0 0 0 0,0 0 0 0 0,0 0 0 0 0,0 1 0 0 0,0-1 0 0 0,0 0 1 0 0,0 0-1 0 0,1 0 0 0 0,-1 0 0 0 0,0 0-57 0 0,1 8 3 0 0,1 0 1 0 0,-1 0-1 0 0,-1-1 1 0 0,1 1-1 0 0,-1 2-3 0 0,1 15 0 0 0,-1-6 263 0 0,0 0 0 0 0,-1 1 1 0 0,-2-1-1 0 0,-3 16-263 0 0,2-11 317 0 0,1-1 1 0 0,1 20-318 0 0,-1 22-36 0 0,-9 55 36 0 0,12-108-132 0 0,0-10-183 0 0,0-1 0 0 0,0 1 1 0 0,0 0-1 0 0,0 0 0 0 0,0-1 0 0 0,-1 1 1 0 0,1 0-1 0 0,-1 0 0 0 0,1-1 0 0 0,-1 3 315 0 0,0-4-4945 0 0,1 0-1481 0 0</inkml:trace>
  <inkml:trace contextRef="#ctx0" brushRef="#br0" timeOffset="429.335">0 253 13824 0 0,'0'0'314'0'0,"0"0"46"0"0,0 0 22 0 0,0 0-50 0 0,0 0-198 0 0,0 0-6 0 0,6 6 174 0 0,-3-4-225 0 0,-1 1 1 0 0,1-1-1 0 0,0 0 1 0 0,0 1-1 0 0,0-1 1 0 0,0 0 0 0 0,0-1-1 0 0,0 1 1 0 0,0 0-1 0 0,1-1 1 0 0,-1 0-1 0 0,1 0 1 0 0,-1 0 0 0 0,1 0-1 0 0,1 0-77 0 0,5-1 298 0 0,1 1 0 0 0,0-1 0 0 0,0-1 0 0 0,5-1-298 0 0,2 1 172 0 0,-5-1-57 0 0,0-1 0 0 0,0 0 0 0 0,0-1 0 0 0,6-2-115 0 0,19-6-557 0 0,-27 9 176 0 0,26-7-370 0 0,-34 9 590 0 0,0 0 0 0 0,0-1 0 0 0,0 1 0 0 0,-1-1-1 0 0,1 1 1 0 0,-1-1 0 0 0,1 0 0 0 0,-1 0-1 0 0,0 0 1 0 0,2-2 161 0 0,-2 2-287 0 0,1 0 1 0 0,-1 0-1 0 0,0 1 0 0 0,0-1 1 0 0,1 1-1 0 0,-1 0 0 0 0,1-1 0 0 0,-1 1 1 0 0,1 0-1 0 0,-1 0 0 0 0,1 1 0 0 0,0-1 287 0 0,0 0-551 0 0,0 0 0 0 0,0 0 0 0 0,0 0 0 0 0,0 0 0 0 0,0-1 0 0 0,-1 1-1 0 0,1-1 1 0 0,0 0 0 0 0,1-1 551 0 0,-4 3 137 0 0,0-1 0 0 0,0 1 0 0 0,1 0 0 0 0,-1-1 0 0 0,0 1 1 0 0,1-1-1 0 0,-1 1 0 0 0,0 0 0 0 0,1-1 0 0 0,-1 1 0 0 0,0 0 0 0 0,1 0 0 0 0,-1-1 0 0 0,1 1 0 0 0,-1 0 0 0 0,1 0 0 0 0,-1 0 0 0 0,1-1 0 0 0,-1 1 0 0 0,1 0 1 0 0,-1 0-1 0 0,0 0 0 0 0,1 0-137 0 0,-1 10 8826 0 0,0-2-6479 0 0,0 1-4593 0 0,-1 14 2474 0 0,-1-5 270 0 0,1-5 37 0 0,0 1 0 0 0,-1-1-1 0 0,-4 13-534 0 0,-3 18 236 0 0,2-7 496 0 0,4-28-470 0 0,1 0 0 0 0,1 0 0 0 0,0 1 0 0 0,0 5-262 0 0,1-14 1 0 0,-1 0-1 0 0,1 0 0 0 0,0 0 1 0 0,0 0-1 0 0,0 0 1 0 0,0 0-1 0 0,-1-1 0 0 0,1 1 1 0 0,0 0-1 0 0,-1 0 1 0 0,1 0-1 0 0,-1 0 0 0 0,0 0 0 0 0,1-1-4 0 0,0 1 0 0 0,0-1 0 0 0,-1 1 0 0 0,1-1 0 0 0,0 1 0 0 0,0-1 0 0 0,-1 1-1 0 0,1 0 1 0 0,0-1 0 0 0,0 1 0 0 0,0-1 0 0 0,0 1 0 0 0,0-1 0 0 0,0 1 0 0 0,0 0-1 0 0,0-1 1 0 0,0 1 0 0 0,0-1 0 0 0,0 1 0 0 0,0-1 0 0 0,0 1 0 0 0,1 0 0 0 0,-1-1 0 0 0,0 1-1 0 0,0-1 1 0 0,1 1 0 0 0,-1-1 0 0 0,0 1 0 0 0,0-1 0 0 0,1 1 0 0 0,-1-1 0 0 0,1 0 4 0 0,-1 1-120 0 0,0-1-15 0 0,0 0-88 0 0,0 0-38 0 0,0 0-10 0 0,0 0 231 0 0,0 0-1 0 0,0 0 1 0 0,-1 0-1 0 0,1 0 1 0 0,0 0-1 0 0,0 0 0 0 0,0 0 1 0 0,-1 0-1 0 0,1 0 1 0 0,0 0-1 0 0,0 0 1 0 0,0 0-1 0 0,-1 0 1 0 0,1 0-1 0 0,0-1 0 0 0,0 1 1 0 0,0 0-1 0 0,0 0 1 0 0,-1 0-1 0 0,1 0 1 0 0,0 0-1 0 0,0-1 1 0 0,0 1-1 0 0,0 0 0 0 0,0 0 1 0 0,0 0-1 0 0,-1-1 1 0 0,1 1-1 0 0,0 0 1 0 0,0 0-1 0 0,0 0 0 0 0,0-1 1 0 0,0 1-1 0 0,0 0 1 0 0,0 0-1 0 0,0 0 1 0 0,0-1 40 0 0,-2-8-3096 0 0,-1-2-3467 0 0</inkml:trace>
  <inkml:trace contextRef="#ctx0" brushRef="#br0" timeOffset="681.436">421 15 13360 0 0,'-2'0'1779'0'0,"5"0"-1134"0"0,5 0-521 0 0,-8 0-368 0 0,0 0-80 0 0,6 6-1099 0 0,7 2 616 0 0,0 2-7 0 0</inkml:trace>
  <inkml:trace contextRef="#ctx0" brushRef="#br0" timeOffset="1223.101">606 214 7832 0 0,'-1'9'809'0'0,"-2"13"1166"0"0,0 1-1 0 0,1 0 1 0 0,2 0-1975 0 0,-2-4 729 0 0,1 0-1 0 0,-2 0 1 0 0,-3 11-729 0 0,-2 9 1052 0 0,8-23-160 0 0,0-14-811 0 0,0 0 0 0 0,0 0 0 0 0,0 0 0 0 0,0 0 0 0 0,-1 0 0 0 0,1 0 0 0 0,-1 0-1 0 0,1 0 1 0 0,-1 1-81 0 0,-1 0 43 0 0,1-3 176 0 0,1 0 65 0 0,0 0 10 0 0,0 0-27 0 0,0 0-124 0 0,0-8 15 0 0,1 2-155 0 0,-1 1-1 0 0,1 0 1 0 0,0-1-1 0 0,1 1 0 0 0,-1 0 1 0 0,1-1-3 0 0,6-23-123 0 0,0-25-445 0 0,6-11 568 0 0,-11 55-98 0 0,1 0-1 0 0,-1 0 1 0 0,2 1-1 0 0,0-1 1 0 0,0 1-1 0 0,1 0 1 0 0,0 1-1 0 0,3-5 99 0 0,-7 12 5 0 0,-1-1-1 0 0,0 0 1 0 0,1 1-1 0 0,-1-1 1 0 0,1 1-1 0 0,-1-1 1 0 0,1 1-1 0 0,0 0 0 0 0,0 0 1 0 0,0 0-1 0 0,-1 0 1 0 0,2 0-5 0 0,-2 0 0 0 0,-1 1 1 0 0,1 0-1 0 0,0-1 0 0 0,-1 1 1 0 0,1 0-1 0 0,-1 0 1 0 0,1 0-1 0 0,0 0 1 0 0,-1-1-1 0 0,1 1 0 0 0,0 0 1 0 0,-1 0-1 0 0,1 0 1 0 0,0 1-1 0 0,-1-1 1 0 0,1 0-1 0 0,0 0 0 0 0,-1 0 1 0 0,1 0-1 0 0,0 0 1 0 0,-1 1-1 0 0,1-1 0 0 0,-1 0 1 0 0,1 1-1 0 0,2 0 0 0 0,1 0 24 0 0,0 0 0 0 0,0 1 0 0 0,0-1-1 0 0,0 1 1 0 0,0 0 0 0 0,-1 0 0 0 0,1 0-1 0 0,-1 1 1 0 0,1-1 0 0 0,-1 1-1 0 0,0 0 1 0 0,0 0 0 0 0,0 0 0 0 0,0 0-1 0 0,-1 0 1 0 0,1 1-24 0 0,13 13 476 0 0,-14-14-404 0 0,0-1 0 0 0,-1 1 0 0 0,1-1-1 0 0,-1 1 1 0 0,1-1 0 0 0,-1 1 0 0 0,0 0 0 0 0,1 3-72 0 0,6 13 241 0 0,-3-11-186 0 0,-1 0 0 0 0,0 1-1 0 0,-1-1 1 0 0,0 1 0 0 0,0 0-1 0 0,0 5-54 0 0,-2-13 0 0 0,0 3 0 0 0,-9 7 0 0 0,8-11 0 0 0,-1 1 0 0 0,1-1 0 0 0,0 1 0 0 0,-1-1 0 0 0,1 0 0 0 0,-1 1 0 0 0,1-1 0 0 0,-1 0 0 0 0,1 1 0 0 0,-1-1 0 0 0,1 0 0 0 0,-1 0 0 0 0,1 1 0 0 0,-1-1 0 0 0,1 0 0 0 0,-1 0 0 0 0,1 0 0 0 0,-1 0 0 0 0,0 0 0 0 0,1 0 0 0 0,-1 0 0 0 0,1 0 0 0 0,-1 0 0 0 0,0 0 0 0 0,1 0 0 0 0,-1 0 0 0 0,1 0 0 0 0,-1 0 0 0 0,1 0 0 0 0,-1-1 0 0 0,1 1 0 0 0,-1 0 0 0 0,0 0 0 0 0,1-1 0 0 0,0 1 0 0 0,-1 0 0 0 0,1-1 0 0 0,-1 1 0 0 0,1 0 0 0 0,-1-1 0 0 0,0 0 0 0 0,-1-1-2 0 0,0 0-1 0 0,0 0 1 0 0,1 0-1 0 0,-1 0 0 0 0,1-1 1 0 0,0 1-1 0 0,0 0 1 0 0,-1-1-1 0 0,1 1 1 0 0,1-1-1 0 0,-1 1 1 0 0,0-1-1 0 0,1 0 3 0 0,-4-7-140 0 0,4 8 99 0 0,0 0 0 0 0,-1 0 0 0 0,1 0 0 0 0,0 1 0 0 0,0-1 0 0 0,0 0 0 0 0,0 0 0 0 0,0 0 0 0 0,1 0 0 0 0,-1 0 0 0 0,1 1 0 0 0,-1-1 0 0 0,1 0 0 0 0,-1 0 0 0 0,1 1 41 0 0,13-27-385 0 0,-12 26 350 0 0,30-37-605 0 0,-31 38 634 0 0,0 0-1 0 0,-1 0 1 0 0,1 0-1 0 0,0 1 1 0 0,0-1-1 0 0,0 0 1 0 0,1 0-1 0 0,-1 1 0 0 0,0-1 1 0 0,0 0-1 0 0,0 1 1 0 0,0-1-1 0 0,1 1 1 0 0,-1-1-1 0 0,0 1 1 0 0,1 0-1 0 0,-1 0 0 0 0,0 0 1 0 0,0-1-1 0 0,1 1 1 0 0,-1 0-1 0 0,0 0 1 0 0,1 1-1 0 0,-1-1 1 0 0,0 0-1 0 0,1 0 0 0 0,-1 1 1 0 0,0-1-1 0 0,1 1 7 0 0,0-1 4 0 0,1 1 0 0 0,0 0-1 0 0,-1 0 1 0 0,1 0 0 0 0,0 0-1 0 0,-1 1 1 0 0,1-1 0 0 0,-1 1-1 0 0,0-1 1 0 0,0 1-1 0 0,1 0 1 0 0,-1 0 0 0 0,0 1-4 0 0,15 18 694 0 0,-13-17-570 0 0,0 0 1 0 0,-1 0-1 0 0,1 0 1 0 0,-1 1-1 0 0,0 0 1 0 0,-1-1-1 0 0,3 6-124 0 0,10 27 371 0 0,-11-29-365 0 0,0 1 0 0 0,-1-1 0 0 0,0 1 0 0 0,0 0 0 0 0,-1 0 0 0 0,0 0 0 0 0,0 0 0 0 0,-1 0 0 0 0,0 2-6 0 0,-4 9-31 0 0,0-3-3594 0 0,3-17 2282 0 0</inkml:trace>
  <inkml:trace contextRef="#ctx0" brushRef="#br0" timeOffset="1604.801">1039 325 14768 0 0,'0'0'678'0'0,"0"0"-14"0"0,4 8-398 0 0,-3-5-202 0 0,1 0 0 0 0,-1 0 0 0 0,1 0 1 0 0,0 0-1 0 0,0 0 0 0 0,1-1 1 0 0,-1 1-1 0 0,1 0 0 0 0,-1-1 1 0 0,1 0-1 0 0,0 0 0 0 0,-1 0 1 0 0,1 0-1 0 0,0 0 0 0 0,1-1 1 0 0,-1 1-1 0 0,0-1 0 0 0,1 1-64 0 0,0-1 111 0 0,-1 1 0 0 0,1-1 0 0 0,0 0-1 0 0,-1 0 1 0 0,1-1 0 0 0,0 1-1 0 0,0-1 1 0 0,-1 0 0 0 0,1 0-1 0 0,0 0 1 0 0,0 0 0 0 0,-1-1 0 0 0,1 1-1 0 0,0-1 1 0 0,-1 0 0 0 0,1 0-1 0 0,0-1-110 0 0,5-2 0 0 0,-7 3 0 0 0,-1 1 0 0 0,1-1 0 0 0,0 0 0 0 0,0 0 0 0 0,-1 0 0 0 0,1 0 0 0 0,-1-1 0 0 0,1 1 0 0 0,-1 0 0 0 0,1-1 0 0 0,-1 1 0 0 0,13-12 0 0 0,3-4 0 0 0,-6 5 0 0 0,-10 12 0 0 0,-1-1 0 0 0,1 0 0 0 0,0 0 0 0 0,0 1 0 0 0,0-1 0 0 0,-1 0 0 0 0,1 0 0 0 0,0 0 0 0 0,-1 0 0 0 0,1 0 0 0 0,-1 0 0 0 0,1 0 0 0 0,-1 0 0 0 0,1 0 0 0 0,-1 0 0 0 0,0 0 0 0 0,0-1 0 0 0,1 1 0 0 0,-1 0 0 0 0,0 0 0 0 0,0 0 0 0 0,0-1 0 0 0,2-13-31 0 0,-2 13 13 0 0,1 1 1 0 0,-1-1-1 0 0,0 0 1 0 0,0 1-1 0 0,1-1 0 0 0,-1 0 1 0 0,0 1-1 0 0,-1-1 0 0 0,1 0 1 0 0,0 1-1 0 0,0-1 0 0 0,-1 0 1 0 0,1 1-1 0 0,-1-1 0 0 0,0-1 18 0 0,-3-6-110 0 0,4 8 95 0 0,-1-1-1 0 0,0 1 1 0 0,1-1-1 0 0,-1 1 1 0 0,0-1-1 0 0,0 1 1 0 0,1 0 0 0 0,-1-1-1 0 0,0 1 1 0 0,-1 0-1 0 0,1 0 1 0 0,0 0-1 0 0,0 0 1 0 0,0 0-1 0 0,-1 0 1 0 0,1 0 0 0 0,0 0-1 0 0,-1 0 1 0 0,1 1-1 0 0,-1-1 1 0 0,0 0 15 0 0,-1 0 10 0 0,1 0 1 0 0,-1 0 0 0 0,1 0-1 0 0,-1 0 1 0 0,0 1 0 0 0,0-1-1 0 0,0 1 1 0 0,1-1 0 0 0,-1 1-1 0 0,0 0 1 0 0,0 0-1 0 0,0 1 1 0 0,0-1 0 0 0,1 1-1 0 0,-1-1 1 0 0,0 1 0 0 0,-2 0-11 0 0,2 1 40 0 0,0 0 1 0 0,-1 0-1 0 0,1 0 1 0 0,0 0-1 0 0,1 0 1 0 0,-1 0 0 0 0,0 1-1 0 0,0-1 1 0 0,1 1-1 0 0,0 0 1 0 0,-1 0-1 0 0,0 2-40 0 0,-2 4 172 0 0,0 0 0 0 0,1 0 0 0 0,0 1-1 0 0,0-1 1 0 0,1 1 0 0 0,0 0 0 0 0,1 0-1 0 0,0 0 1 0 0,0 5-172 0 0,-1 5 123 0 0,2-14-95 0 0,0 0-1 0 0,1 0 1 0 0,-1 0 0 0 0,1 0-1 0 0,1 6-27 0 0,-1 9-8 0 0,0 6 78 0 0,1-26-60 0 0,-1 1 1 0 0,0-1-1 0 0,0 0 1 0 0,1 0-1 0 0,-1 1 1 0 0,1-1-1 0 0,-1 0 1 0 0,1 0-1 0 0,0 0 1 0 0,-1 0-1 0 0,1 0 1 0 0,0 0-1 0 0,0 0 1 0 0,0 0-1 0 0,0 0 1 0 0,0 0-1 0 0,0 0-10 0 0,1 1 4 0 0,1 0 0 0 0,-1 0 0 0 0,1-1 0 0 0,-1 1-1 0 0,1-1 1 0 0,0 0 0 0 0,-1 0 0 0 0,1 0 0 0 0,0 0-1 0 0,0 0 1 0 0,0 0 0 0 0,0-1 0 0 0,0 0 0 0 0,-1 1-1 0 0,1-1 1 0 0,0 0 0 0 0,0-1 0 0 0,0 1 0 0 0,0 0 0 0 0,0-1-1 0 0,2 0-3 0 0,13-4-1250 0 0,-1 0 0 0 0,16-8 1250 0 0,-16 6-2033 0 0,1 1-4273 0 0</inkml:trace>
  <inkml:trace contextRef="#ctx0" brushRef="#br0" timeOffset="1932.179">1522 145 11976 0 0,'-9'3'339'0'0,"1"0"1"0"0,-1 1 0 0 0,1 0 0 0 0,-1 0-1 0 0,1 1 1 0 0,0 0 0 0 0,1 0-1 0 0,-1 1 1 0 0,1 0 0 0 0,0 0 0 0 0,1 1-1 0 0,-1 0 1 0 0,1 0 0 0 0,1 1-1 0 0,-1 0-339 0 0,5-7 56 0 0,0 1-1 0 0,0 0 0 0 0,0 0 0 0 0,0-1 0 0 0,0 1 1 0 0,1 0-1 0 0,-1 0 0 0 0,1 0 0 0 0,-1 0 0 0 0,1 0 0 0 0,0 0 1 0 0,-1 0-1 0 0,1 0 0 0 0,0 0 0 0 0,0 0 0 0 0,0 0 1 0 0,1 0-1 0 0,-1 1-55 0 0,2 3 171 0 0,0 1 0 0 0,0-1 1 0 0,0 1-1 0 0,3 4-171 0 0,0-1 57 0 0,1 2 84 0 0,1 0 0 0 0,0-1 0 0 0,0 0 0 0 0,9 9-141 0 0,-5-6 52 0 0,-8-10-46 0 0,1 0-1 0 0,0-1 1 0 0,1 1-1 0 0,-1-1 1 0 0,0 0-1 0 0,1 0 1 0 0,2 1-6 0 0,21 15 313 0 0,-7-1 3 0 0,-13-12-46 0 0,0 1 0 0 0,-1 0 0 0 0,1 0 0 0 0,-2 1 0 0 0,1 0-270 0 0,-6-7 17 0 0,0-1 0 0 0,-1 1 0 0 0,0 0 0 0 0,1 0 0 0 0,-1-1 0 0 0,1 1 0 0 0,-1 0 0 0 0,0 0 0 0 0,1-1 0 0 0,-1 1 0 0 0,0 0 0 0 0,0 0 0 0 0,0 0 0 0 0,0-1 0 0 0,0 1 0 0 0,0 0 0 0 0,0 0 0 0 0,0 0 0 0 0,0 0 0 0 0,0-1 0 0 0,0 1 0 0 0,0 0 0 0 0,-1 0 0 0 0,1 0-17 0 0,-1 0 54 0 0,0 0 1 0 0,1 1-1 0 0,-1-1 1 0 0,0 0-1 0 0,0 0 1 0 0,0 0-1 0 0,0 0 1 0 0,-1 0-1 0 0,1 0 1 0 0,0 0-1 0 0,0 0 1 0 0,0-1-1 0 0,-1 1-54 0 0,-3 2 162 0 0,-1-1-1 0 0,1 0 1 0 0,0 0 0 0 0,-1-1 0 0 0,0 1-1 0 0,-3-1-161 0 0,-15 3-23 0 0,16-2-31 0 0,0 0 0 0 0,0-1 0 0 0,0 0 1 0 0,-1-1-1 0 0,1 0 0 0 0,0 0 0 0 0,-4-2 54 0 0,1 1-483 0 0,-1-1-1437 0 0,4 0-2803 0 0,2-1-2166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5:2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8952 0 0,'0'0'693'0'0,"11"-2"811"0"0,13 0-624 0 0,-22 2-277 0 0,-2 0 6 0 0,12 6 531 0 0,-10-4-901 0 0,1-1 0 0 0,0 1 0 0 0,-1 0 0 0 0,1 0-1 0 0,-1 0 1 0 0,1 0 0 0 0,-1 0 0 0 0,0 1 0 0 0,2 2-239 0 0,-3-3 118 0 0,0 1 0 0 0,0-1 0 0 0,0 1 0 0 0,-1-1 0 0 0,1 1 0 0 0,-1 0 0 0 0,1-1 0 0 0,-1 1 0 0 0,0 0 0 0 0,0-1 0 0 0,0 2-118 0 0,-1 13 475 0 0,1 11 183 0 0,1-27-640 0 0,-1 0 1 0 0,0 1-1 0 0,0-1 0 0 0,0 0 0 0 0,0 0 0 0 0,-1 1 1 0 0,1-1-1 0 0,0 0 0 0 0,0 0 0 0 0,-1 0 0 0 0,1 1 1 0 0,-1-1-1 0 0,1 0 0 0 0,-1 0 0 0 0,1 0 0 0 0,-1 0 1 0 0,0 0-1 0 0,0 0 0 0 0,0 1-18 0 0,-13 24 217 0 0,13-24-217 0 0,0 1 1 0 0,1-1-1 0 0,-1 0 1 0 0,-1 0-1 0 0,1 0 1 0 0,0 0-1 0 0,0 0 1 0 0,-1-1-1 0 0,1 1 1 0 0,-1 0-1 0 0,0-1 1 0 0,1 1-1 0 0,-1-1 1 0 0,0 1-1 0 0,0-1 1 0 0,0 0-1 0 0,0 0 1 0 0,0 0-1 0 0,0 0 1 0 0,0 0-1 0 0,-2 0 0 0 0,-1 3 82 0 0,7-3-30 0 0,3 0 150 0 0,-9-2-197 0 0,-5-1-122 0 0,9 2 113 0 0,-1 0 0 0 0,1 0 0 0 0,1-1 0 0 0,-1 1 0 0 0,0 0-1 0 0,0 0 1 0 0,0-1 0 0 0,0 1 0 0 0,0 0 0 0 0,0 0 0 0 0,0 0 0 0 0,0-1 0 0 0,0 1 0 0 0,0 0 0 0 0,0 0 0 0 0,1 0-1 0 0,-1 0 1 0 0,0-1 0 0 0,0 1 0 0 0,0 0 0 0 0,0 0 0 0 0,0 0 0 0 0,1 0 0 0 0,-1 0 0 0 0,0-1 0 0 0,0 1 0 0 0,0 0-1 0 0,1 0 1 0 0,-1 0 0 0 0,0 0 0 0 0,0 0 0 0 0,0 0 0 0 0,1 0 0 0 0,-1 0 0 0 0,0 0 0 0 0,0 0 0 0 0,0 0 0 0 0,1 0-1 0 0,-1 0 5 0 0,0 0-2 0 0,1 0 0 0 0,-1 0 0 0 0,0 0 0 0 0,0-1 0 0 0,0 1 0 0 0,0 0 0 0 0,1 0 0 0 0,-1 0-1 0 0,0 0 1 0 0,0 0 0 0 0,0 0 0 0 0,0 0 0 0 0,0-1 0 0 0,1 1 0 0 0,-1 0 0 0 0,0 0-1 0 0,0 0 1 0 0,0 0 0 0 0,0-1 0 0 0,0 1 0 0 0,0 0 0 0 0,0 0 0 0 0,0 0 0 0 0,1 0 0 0 0,-1-1-1 0 0,0 1 1 0 0,0 0 0 0 0,0 0 0 0 0,0 0 0 0 0,0-1 0 0 0,0 1 0 0 0,0 0 0 0 0,0 0 0 0 0,0 0-1 0 0,0-1 1 0 0,0 1 0 0 0,-1 0 0 0 0,1 0 0 0 0,0 0 0 0 0,0-1 0 0 0,0 1 0 0 0,0 0 0 0 0,0 0-1 0 0,0 0 1 0 0,0 0 0 0 0,0-1 0 0 0,0 1 0 0 0,-1 0 0 0 0,1 0 0 0 0,0 0 0 0 0,0 0 0 0 0,0 0-1 0 0,0 0 1 0 0,-1-1 0 0 0,1 1 0 0 0,0 0 0 0 0,0 0 2 0 0,0 0 0 0 0,-1 0 0 0 0,1 0 0 0 0,0 0 0 0 0,0-1 0 0 0,-1 1 0 0 0,1 0 0 0 0,0 0 0 0 0,0 0 0 0 0,0-1 0 0 0,0 1 0 0 0,-1 0 0 0 0,1 0 0 0 0,0 0 0 0 0,0-1 0 0 0,0 1 0 0 0,0 0 0 0 0,0 0 0 0 0,0-1 0 0 0,0 1 0 0 0,0 0 0 0 0,-1 0 0 0 0,1-1 0 0 0,0 1 0 0 0,0 0 0 0 0,0-1 0 0 0,0 1 0 0 0,0 0 0 0 0,1 0 0 0 0,-1-1 0 0 0,0 1 0 0 0,0 0 0 0 0,0 0 0 0 0,0-1 0 0 0,0 1 0 0 0,0 0 0 0 0,0 0 0 0 0,0-1 0 0 0,0 1 0 0 0,1 0 0 0 0,-1 0 0 0 0,0 0 0 0 0,0-1 0 0 0,0 1 0 0 0,1 0 0 0 0,-1 0 0 0 0,0 0 0 0 0,0 0 0 0 0,1-1 0 0 0,5-3 0 0 0,-5 4 0 0 0,0-1 0 0 0,0 0 0 0 0,0 1 0 0 0,0-1 0 0 0,0 0 0 0 0,0 0 0 0 0,-1 0 0 0 0,1 1 0 0 0,0-1 0 0 0,0 0 0 0 0,-1 0 0 0 0,1 0 0 0 0,0 0 0 0 0,-1 0 0 0 0,1 0 0 0 0,-1-1 0 0 0,1 1 0 0 0,-1 0 0 0 0,0 0 0 0 0,1 0 0 0 0,-1-1 0 0 0,1 0 0 0 0,-1 1 0 0 0,1-1 0 0 0,0 1 0 0 0,0 0 0 0 0,0-1 0 0 0,0 1 0 0 0,0 0 0 0 0,1 0 0 0 0,-1-1 0 0 0,0 1 0 0 0,0 0 0 0 0,1 0 0 0 0,-1 0 0 0 0,1 1 0 0 0,-1-1 0 0 0,2 0 0 0 0,2-3 0 0 0,2-1 0 0 0,0-1 0 0 0,0 0 0 0 0,-1 0 0 0 0,0 0 0 0 0,-1-1 0 0 0,3-3 0 0 0,-3 3 0 0 0,1 1 0 0 0,-1 0 0 0 0,1 0 0 0 0,7-4 0 0 0,10-11 0 0 0,-19 18-1 0 0,0 0 0 0 0,0 1 0 0 0,1-1 0 0 0,-1 1 0 0 0,1-1 0 0 0,0 1 0 0 0,-1 1 0 0 0,1-1 0 0 0,0 1 0 0 0,0 0 0 0 0,0 0 0 0 0,5 0 1 0 0,4 1-61 0 0,-10 4 66 0 0,-3-3-9 0 0,16 17 2 0 0,-17-18 3 0 0,1 1 1 0 0,0 0-1 0 0,-1-1 1 0 0,1 1-1 0 0,-1 0 1 0 0,1 0-1 0 0,-1 0 1 0 0,1 0-1 0 0,-1 0 1 0 0,0-1-1 0 0,1 1 1 0 0,-1 0-1 0 0,0 0 1 0 0,0 0-1 0 0,0 0 1 0 0,0 0-1 0 0,1 0 1 0 0,-1 0 0 0 0,-1 0-1 0 0,1 0 1 0 0,0 0-1 0 0,0 1-1 0 0,-4 5 56 0 0,3-6-43 0 0,0 0 0 0 0,1-1 0 0 0,-1 1 1 0 0,1 0-1 0 0,0 0 0 0 0,-1-1 1 0 0,1 1-1 0 0,0 0 0 0 0,-1 0 1 0 0,1 0-1 0 0,0 0 0 0 0,0-1 1 0 0,0 1-1 0 0,-1 0 0 0 0,1 0 1 0 0,0 0-1 0 0,0 0 0 0 0,0 0 0 0 0,1 0 1 0 0,-1-1-1 0 0,0 1 0 0 0,0 0 1 0 0,0 0-1 0 0,1 0 0 0 0,-1 0 1 0 0,0-1-1 0 0,1 1 0 0 0,-1 0 1 0 0,1 0-1 0 0,-1-1 0 0 0,1 1 0 0 0,-1 0 1 0 0,1 0-1 0 0,-1-1 0 0 0,1 1-13 0 0,0 1 26 0 0,0-1 0 0 0,0 0 0 0 0,-1 0 0 0 0,1 1 0 0 0,-1-1 0 0 0,1 1 0 0 0,-1-1 0 0 0,1 1 0 0 0,-1-1 0 0 0,0 1 0 0 0,0-1 0 0 0,0 0 0 0 0,0 1 0 0 0,0-1 0 0 0,0 2-26 0 0,-6 24 485 0 0,1 1 42 0 0,5-21-533 0 0,1-1 0 0 0,0 1 0 0 0,0 0 0 0 0,2 3 6 0 0,-2-5-4 0 0,0 0 0 0 0,0 0 0 0 0,0 0 0 0 0,-1 0 1 0 0,1 1-1 0 0,-1-1 0 0 0,-1 3 4 0 0,1-1 71 0 0,0-8-68 0 0,0 0 1 0 0,-1 0 0 0 0,1 1 0 0 0,-1-1-1 0 0,1 0 1 0 0,-1 0 0 0 0,1 0-1 0 0,-1 1 1 0 0,1-1 0 0 0,-1 0-1 0 0,1 1 1 0 0,-1-1 0 0 0,0 1 0 0 0,0-1-1 0 0,1 1 1 0 0,-1-1 0 0 0,0 1-1 0 0,0-1 1 0 0,1 1 0 0 0,-1 0 0 0 0,0-1-1 0 0,0 1-3 0 0,0 0 0 0 0,0-1 0 0 0,0 1-1 0 0,1 0 1 0 0,-1 0 0 0 0,0-1 0 0 0,0 1-1 0 0,1 0 1 0 0,-1-1 0 0 0,1 1 0 0 0,-1-1-1 0 0,0 1 1 0 0,1-1 0 0 0,-1 1 0 0 0,1-1-1 0 0,-1 0 1 0 0,1 1 0 0 0,-1-1 0 0 0,1 1-1 0 0,-1-1 1 0 0,1 0 0 0 0,0 0 0 0 0,-1 1-1 0 0,1-1 1 0 0,0 0 0 0 0,0 1 0 0 0,0-1-1 0 0,-1 0 1 0 0,3-3 17 0 0,0 1 1 0 0,0 0-1 0 0,1 0 0 0 0,-1 0 0 0 0,1 1 0 0 0,-1-1 0 0 0,1 1 0 0 0,0-1 0 0 0,0 1 0 0 0,0 0 0 0 0,0 0-17 0 0,14-12 228 0 0,5-13-217 0 0,-16 19-98 0 0,1 0 1 0 0,0 0-1 0 0,0 1 0 0 0,6-5 87 0 0,-12 12 0 0 0,-1 0 0 0 0,0-1 0 0 0,1 1 0 0 0,-1 0 0 0 0,0 0 0 0 0,0 0 0 0 0,1 0 0 0 0,-1 0 0 0 0,0-1 0 0 0,0 1 0 0 0,0 0 0 0 0,1 0 0 0 0,-1-1 0 0 0,0 1 0 0 0,0 0 0 0 0,0 0 0 0 0,1-1 0 0 0,-1 1 0 0 0,0 0 0 0 0,0 0 0 0 0,0-1 0 0 0,0 1 0 0 0,0 0 0 0 0,0-1 0 0 0,0 1 0 0 0,0 0 0 0 0,0 0 0 0 0,0-1 0 0 0,0 1 0 0 0,0 0 0 0 0,0-1 0 0 0,0 1 0 0 0,0 0 0 0 0,0-1 0 0 0,-5-1 0 0 0,5 1 0 0 0,0 1 0 0 0,0 0 0 0 0,0 0 0 0 0,-1 0 0 0 0,1 0 0 0 0,0 0 0 0 0,0 0 0 0 0,0 0 0 0 0,0 0 0 0 0,0 0 0 0 0,0 0 0 0 0,0 0 0 0 0,0 0 0 0 0,0 0 0 0 0,-1 0 0 0 0,1 0 0 0 0,0 0 0 0 0,0 0 0 0 0,0 0 0 0 0,0 0 0 0 0,0 0 0 0 0,0 0 0 0 0,0 0 0 0 0,0 0 0 0 0,0 0 0 0 0,0 0 0 0 0,0-1 0 0 0,0 1 0 0 0,0 0 0 0 0,0 0 0 0 0,0 0 0 0 0,0 0 0 0 0,0 0 0 0 0,-1 0 0 0 0,1 0 0 0 0,0 0 0 0 0,0 0 0 0 0,0 0 0 0 0,0-1 0 0 0,0 1 0 0 0,0 0 0 0 0,0 0 0 0 0,0 0 0 0 0,0 0 0 0 0,0 0 0 0 0,1 0 0 0 0,-1 0 0 0 0,0 0 0 0 0,0 0 0 0 0,0 0 0 0 0,0-1 0 0 0,0 1 0 0 0,0 0 0 0 0,6-1 0 0 0,7 1 0 0 0,-10 0 0 0 0,0 1 0 0 0,0-1 1 0 0,0 1-1 0 0,0 0 0 0 0,0 0 0 0 0,0 0 0 0 0,-1 0 0 0 0,1 0 0 0 0,0 1 0 0 0,-1-1 0 0 0,1 1 0 0 0,-1 0 0 0 0,0-1 0 0 0,1 1 0 0 0,-1 0 0 0 0,0 1 0 0 0,0-1 0 0 0,1 2 0 0 0,3 5-1 0 0,0 0 0 0 0,-1 0-1 0 0,0 1 1 0 0,2 6 1 0 0,6 10-22 0 0,-9-18-168 0 0,-4-6 127 0 0,0-1 0 0 0,1 0 0 0 0,-1 1 0 0 0,1-1 0 0 0,0 0 0 0 0,-1 0 0 0 0,1 0 0 0 0,0 0 0 0 0,0 1 0 0 0,0-1 0 0 0,0 0 0 0 0,0 0 0 0 0,0-1 0 0 0,0 1 0 0 0,0 0 0 0 0,0 0 0 0 0,0 0 0 0 0,0-1 0 0 0,0 1 0 0 0,1 0 0 0 0,-1-1 0 0 0,0 0 0 0 0,0 1 0 0 0,1-1 63 0 0,12 6-3635 0 0,-5-4-2417 0 0</inkml:trace>
  <inkml:trace contextRef="#ctx0" brushRef="#br0" timeOffset="621.627">849 16 13616 0 0,'-46'-3'628'0'0,"45"3"-583"0"0,0 0 0 0 0,0-1 1 0 0,0 1-1 0 0,0 0 1 0 0,0 0-1 0 0,-1 0 1 0 0,1 1-1 0 0,0-1 0 0 0,0 0 1 0 0,0 0-1 0 0,0 1 1 0 0,0-1-1 0 0,0 0 1 0 0,0 1-1 0 0,0-1 1 0 0,0 1-1 0 0,0-1 0 0 0,0 1 1 0 0,0 0-46 0 0,-8 4-11 0 0,4-3 54 0 0,0 0 1 0 0,0 0-1 0 0,1 0 1 0 0,-1 1-1 0 0,0 0 1 0 0,1 0 0 0 0,-1 1-44 0 0,-1 1 73 0 0,0-2 1 0 0,1 1 0 0 0,-1-1-1 0 0,0 1 1 0 0,-4 0-74 0 0,-2-1 78 0 0,9-2-44 0 0,0 0 1 0 0,-1 0-1 0 0,1 0 0 0 0,0 0 0 0 0,0 0 0 0 0,0 1 1 0 0,0 0-1 0 0,0-1 0 0 0,0 1 0 0 0,0 0 0 0 0,-2 2-33 0 0,-1 7 203 0 0,5-10-182 0 0,1 0 0 0 0,-1 0 1 0 0,1 1-1 0 0,-1-1 0 0 0,1 0 1 0 0,-1 0-1 0 0,0 0 0 0 0,0 0 1 0 0,0-1-1 0 0,0 1 0 0 0,1 0 1 0 0,-1 0-1 0 0,-1 0-22 0 0,-5 3 186 0 0,0 1 0 0 0,1 0-1 0 0,-1 0 1 0 0,1 1 0 0 0,0 0 0 0 0,0 0 0 0 0,0 1-1 0 0,1-1 1 0 0,0 2-186 0 0,2-4 137 0 0,-1 1 16 0 0,1 1 0 0 0,0-1 0 0 0,0 1 0 0 0,0 0 0 0 0,1 0 0 0 0,-2 4-153 0 0,4-8 20 0 0,-1 1 0 0 0,1-1 0 0 0,0 1-1 0 0,0-1 1 0 0,0 0 0 0 0,0 1 0 0 0,1-1 0 0 0,-1 1 0 0 0,1-1 0 0 0,-1 1 0 0 0,1-1 0 0 0,0 0 0 0 0,0 1 0 0 0,0-1 0 0 0,0 0 0 0 0,0 0 0 0 0,0 1-1 0 0,1-1 1 0 0,-1 0-20 0 0,2 1-32 0 0,-1 0-1 0 0,1 1 1 0 0,-1-1-1 0 0,1 0 1 0 0,0-1-1 0 0,0 1 1 0 0,3 2 32 0 0,-5-5 53 0 0,0 1-1 0 0,0 0 1 0 0,1-1 0 0 0,-1 1 0 0 0,0-1 0 0 0,0 1-1 0 0,1-1 1 0 0,-1 1 0 0 0,1-1 0 0 0,-1 0 0 0 0,0 0 0 0 0,1 0-1 0 0,-1 0 1 0 0,1 0 0 0 0,-1 0 0 0 0,0 0 0 0 0,1 0-1 0 0,-1 0 1 0 0,0-1 0 0 0,1 1 0 0 0,-1-1 0 0 0,0 1 0 0 0,1-1-1 0 0,0 0-52 0 0,2-1 144 0 0,6-3-66 0 0,0-1-1 0 0,0 0 1 0 0,3-3-78 0 0,-9 6-16 0 0,-1 0 0 0 0,0 0 0 0 0,0 0-1 0 0,0-1 1 0 0,-1 1 0 0 0,1-1 0 0 0,-1 1 0 0 0,0-1 0 0 0,1 0 0 0 0,0-3 16 0 0,0 1 48 0 0,1 0-1 0 0,0-1 1 0 0,0 2-1 0 0,0-1 1 0 0,1 0-1 0 0,0 1 1 0 0,1 0-1 0 0,2-3-47 0 0,0 1 2 0 0,0-1-1 0 0,-1 0 0 0 0,1-2-1 0 0,4-8-618 0 0,0-1 0 0 0,-2 0 618 0 0,6-10-470 0 0,2 2 1580 0 0,-17 27-914 0 0,-1 0-4 0 0,0 0-53 0 0,-3 5-318 0 0,0 6 179 0 0,0 0-1 0 0,1 0 0 0 0,1 0 0 0 0,0 0 0 0 0,0 6 1 0 0,0-9 60 0 0,1 7 7 0 0,0-1 0 0 0,0 0-1 0 0,2 1-66 0 0,-2 2 0 0 0,0-14 0 0 0,0 1 0 0 0,0-1 0 0 0,0 0 0 0 0,1 1 0 0 0,-1-1 0 0 0,1 0 0 0 0,0 0 0 0 0,0 0 0 0 0,0 1 0 0 0,0-1 0 0 0,1 0 0 0 0,1 2 0 0 0,-3-5 0 0 0,0 1 0 0 0,0-1 0 0 0,0 0 0 0 0,0 1 0 0 0,0-1 0 0 0,0 0 0 0 0,0 1 0 0 0,0-1 0 0 0,0 0 0 0 0,1 0 0 0 0,-1 1 0 0 0,0-1 0 0 0,0 0 0 0 0,0 0 0 0 0,1 1 0 0 0,-1-1 0 0 0,0 0 0 0 0,0 0 0 0 0,0 0 0 0 0,1 1 0 0 0,-1-1 0 0 0,0 0 0 0 0,0 0 0 0 0,1 0 0 0 0,-1 0 0 0 0,0 0 0 0 0,0 0 0 0 0,1 1 0 0 0,-1-1 0 0 0,0 0 0 0 0,1 0 0 0 0,-1 0 0 0 0,0 0 0 0 0,1 0 0 0 0,-1 0 0 0 0,0 0 0 0 0,0 0 0 0 0,1 0 0 0 0,-1 0 0 0 0,3-4 0 0 0,21-14 78 0 0,-20 15-20 0 0,0 1 0 0 0,0-1 0 0 0,0-1 0 0 0,0 1 0 0 0,0-1 0 0 0,-1 1 0 0 0,0-1 0 0 0,0 0 0 0 0,3-4-58 0 0,56-88-568 0 0,-60 93 583 0 0,7-8-613 0 0,-9 11 590 0 0,1 0 0 0 0,-1 0 0 0 0,0 0 0 0 0,1 0-1 0 0,-1 0 1 0 0,1 0 0 0 0,-1 0 0 0 0,1 0 0 0 0,-1 0 0 0 0,1 0 0 0 0,-1 0 0 0 0,0 1 0 0 0,1-1 0 0 0,-1 0 0 0 0,1 0 0 0 0,-1 0 0 0 0,0 0 0 0 0,1 1 0 0 0,-1-1 0 0 0,0 0 0 0 0,1 0-1 0 0,-1 1 1 0 0,0-1 0 0 0,1 0 0 0 0,-1 1 0 0 0,0-1 0 0 0,1 0 0 0 0,-1 1 0 0 0,0-1 0 0 0,0 0 8 0 0,2 3-55 0 0,0 0-1 0 0,0 0 1 0 0,-1-1-1 0 0,1 1 1 0 0,-1 0 0 0 0,0 0-1 0 0,1 1 1 0 0,-2-1 0 0 0,1 0-1 0 0,0 0 56 0 0,5 35-468 0 0,-5-31 614 0 0,-1 0 215 0 0,0 1-1 0 0,0-1 1 0 0,-1 7-361 0 0,-1 11 361 0 0,2-24-349 0 0,0 0-1 0 0,0 1 1 0 0,0-1 0 0 0,0 0 0 0 0,-1 0 0 0 0,1 1 0 0 0,0-1-1 0 0,-1 0 1 0 0,1 0 0 0 0,-1 1 0 0 0,1-1 0 0 0,-1 0 0 0 0,0 0-1 0 0,1 0 1 0 0,-1 0 0 0 0,0 0 0 0 0,0 0 0 0 0,0 0 0 0 0,0 1-12 0 0,-5 4 1 0 0,6-5-1 0 0,-1-1 0 0 0,1 1 0 0 0,0-1 0 0 0,0 0 0 0 0,0 1 0 0 0,0-1 0 0 0,-1 1 0 0 0,1-1 0 0 0,0 1 0 0 0,0-1 0 0 0,0 0 0 0 0,0 1 0 0 0,0-1 0 0 0,0 1 0 0 0,0-1 0 0 0,0 1 0 0 0,0-1 0 0 0,0 1 0 0 0,1-1 0 0 0,-1 1 0 0 0,0-1 0 0 0,0 0 0 0 0,0 1-1 0 0,0-1 1 0 0,1 1 0 0 0,-1-1 0 0 0,0 0 0 0 0,0 1 0 0 0,1-1 0 0 0,-1 0 0 0 0,1 1 0 0 0,11 9 8 0 0,-8-8 9 0 0,-4-1-7 0 0,0-1-1 0 0,0 0 0 0 0,0 1 1 0 0,0-1-1 0 0,0 0 0 0 0,0 0 1 0 0,0 1-1 0 0,0-1 0 0 0,0 0 1 0 0,1 0-1 0 0,-1 1 0 0 0,0-1 0 0 0,-1 0 1 0 0,1 1-1 0 0,0-1 0 0 0,0 0 1 0 0,0 0-1 0 0,0 1 0 0 0,0-1 1 0 0,0 0-1 0 0,0 1 0 0 0,0-1 1 0 0,0 0-1 0 0,-1 0 0 0 0,1 1-9 0 0,0-1 9 0 0,0 0-1 0 0,0 0 1 0 0,0 0-1 0 0,-1 1 0 0 0,1-1 1 0 0,0 0-1 0 0,0 0 1 0 0,0 0-1 0 0,0 1 1 0 0,0-1-1 0 0,0 0 0 0 0,0 0 1 0 0,0 0-1 0 0,0 1 1 0 0,-1-1-1 0 0,1 0 1 0 0,0 0-1 0 0,0 1 1 0 0,0-1-1 0 0,0 0 0 0 0,0 0 1 0 0,0 0-1 0 0,1 1 1 0 0,-1-1-1 0 0,0 0 1 0 0,0 0-1 0 0,0 0 0 0 0,0 1 1 0 0,0-1-1 0 0,0 0 1 0 0,0 0-1 0 0,0 0 1 0 0,0 1-1 0 0,1-1 0 0 0,-1 0 1 0 0,0 0-1 0 0,0 0 1 0 0,0 0-1 0 0,0 1 1 0 0,1-1-1 0 0,-1 0 0 0 0,0 0 1 0 0,0 0-1 0 0,0 0-8 0 0,19 3 644 0 0,-21-5-546 0 0,1 0 0 0 0,0 1 0 0 0,0-1 0 0 0,1 0 0 0 0,-1 0 0 0 0,0 0 0 0 0,0-1 0 0 0,1 0-98 0 0,0 1 0 0 0,1 1 0 0 0,-1 0 0 0 0,1 0 0 0 0,0-1 0 0 0,0 1 0 0 0,0 0 0 0 0,-1 0 0 0 0,1 0 0 0 0,0 0 0 0 0,0 0 0 0 0,1 0 0 0 0,-1 1 0 0 0,0-1 0 0 0,0 0 0 0 0,0 0 0 0 0,0 1 0 0 0,1-1 0 0 0,-1 1 0 0 0,2-1 0 0 0,3-3 0 0 0,-3 3 1 0 0,-2 0-4 0 0,1 0 0 0 0,0 0-1 0 0,0 0 1 0 0,-1 0 0 0 0,1 0-1 0 0,0 0 1 0 0,-1-1 0 0 0,1 1-1 0 0,-1-1 1 0 0,0 1 0 0 0,1-1 0 0 0,-1 1-1 0 0,0-1 1 0 0,0 0 0 0 0,0 1-1 0 0,0-1 1 0 0,0 0 0 0 0,0 0-1 0 0,-1 0 1 0 0,1-1 3 0 0,-1 1-60 0 0,0 0-1 0 0,0 0 1 0 0,0 0 0 0 0,0 0-1 0 0,0 0 1 0 0,1 0 0 0 0,-1 0 0 0 0,1 0-1 0 0,-1 0 1 0 0,1 0 0 0 0,-1 0-1 0 0,1 1 1 0 0,0-1 0 0 0,0 0-1 0 0,0 0 1 0 0,0 1 0 0 0,0-1 0 0 0,1 1-1 0 0,-1-1 1 0 0,0 1 0 0 0,1-1-1 0 0,-1 1 61 0 0,16-18-513 0 0,-14 15 545 0 0,1 0-1 0 0,-1 0 0 0 0,1 0 0 0 0,0 0 1 0 0,0 1-1 0 0,2-2-31 0 0,-4 5-31 0 0,0 0 1 0 0,-1-1-1 0 0,1 1 0 0 0,0 0 1 0 0,0 0-1 0 0,0 0 0 0 0,0 0 1 0 0,0 0-1 0 0,0 1 31 0 0,7 1-15 0 0</inkml:trace>
  <inkml:trace contextRef="#ctx0" brushRef="#br0" timeOffset="905.866">1167 189 19351 0 0,'11'8'1059'0'0,"0"0"0"0"0,6 6-1059 0 0,-17-13 7 0 0,1-1-1 0 0,-1 0 1 0 0,0 1 0 0 0,1-1 0 0 0,-1 1 0 0 0,0-1-1 0 0,0 0 1 0 0,1 1 0 0 0,-1-1 0 0 0,0 1 0 0 0,0-1 0 0 0,0 1-1 0 0,0-1 1 0 0,0 1 0 0 0,1-1 0 0 0,-1 1 0 0 0,0-1 0 0 0,0 1-1 0 0,0-1 1 0 0,0 1 0 0 0,0-1 0 0 0,-1 1 0 0 0,1-1 0 0 0,0 1-1 0 0,0-1 1 0 0,0 1-7 0 0,0 0 26 0 0,-1-1 0 0 0,1 0 0 0 0,0 1 0 0 0,0-1 1 0 0,0 1-1 0 0,0-1 0 0 0,0 1 0 0 0,0-1 0 0 0,0 1 0 0 0,0-1 0 0 0,0 1 0 0 0,0-1 0 0 0,0 1 0 0 0,0-1 0 0 0,1 1 0 0 0,-1-1 0 0 0,0 0 0 0 0,0 1 0 0 0,0-1 0 0 0,0 1 1 0 0,1-1-1 0 0,-1 1 0 0 0,0-1 0 0 0,1 0 0 0 0,-1 1 0 0 0,0-1 0 0 0,1 0 0 0 0,-1 1 0 0 0,0-1-26 0 0,13 9 47 0 0,0 0-1 0 0,1-1 1 0 0,-1 0-1 0 0,5 0-46 0 0,-16-7-47 0 0,1 0 77 0 0,0 1 0 0 0,1-1 0 0 0,-1-1 0 0 0,1 1 1 0 0,-1 0-1 0 0,1-1 0 0 0,-1 0 0 0 0,1 1 0 0 0,-1-2 1 0 0,1 1-1 0 0,-1 0 0 0 0,1-1 0 0 0,-1 1 0 0 0,1-1 1 0 0,-1 0-1 0 0,1 0-30 0 0,19-8-7039 0 0,-14 5 158 0 0</inkml:trace>
  <inkml:trace contextRef="#ctx0" brushRef="#br0" timeOffset="1567.62">1456 81 12440 0 0,'0'0'957'0'0,"-1"14"336"0"0,9 33-198 0 0,-5-33 71 0 0,0 0 1 0 0,-1 1 0 0 0,0 10-1167 0 0,-2-24 74 0 0,0-1 22 0 0,2 3 194 0 0,-2-3-275 0 0,0 0 1 0 0,0 0-1 0 0,0 0 1 0 0,0 0-1 0 0,0 1 1 0 0,0-1-1 0 0,0 0 1 0 0,1 0-1 0 0,-1 0 1 0 0,0 0-1 0 0,0 0 1 0 0,0 0-1 0 0,0 1 0 0 0,0-1 1 0 0,0 0-1 0 0,0 0 1 0 0,1 0-1 0 0,-1 0 1 0 0,0 0-1 0 0,0 0 1 0 0,0 0-1 0 0,0 0 1 0 0,0 0-1 0 0,1 0 1 0 0,-1 1-1 0 0,0-1 0 0 0,0 0 1 0 0,0 0-1 0 0,0 0 1 0 0,1 0-1 0 0,-1 0 1 0 0,0 0-1 0 0,0 0 1 0 0,0 0-1 0 0,0 0 1 0 0,0 0-1 0 0,1 0 0 0 0,-1-1 1 0 0,0 1-1 0 0,0 0-15 0 0,1 0 13 0 0,-1 0 0 0 0,0 0-1 0 0,1 0 1 0 0,-1-1-1 0 0,1 1 1 0 0,-1 0 0 0 0,1 0-1 0 0,-1 0 1 0 0,1 0-1 0 0,0 0 1 0 0,-1 0-1 0 0,1 0 1 0 0,-1 0 0 0 0,1 0-1 0 0,-1 0 1 0 0,1 0-1 0 0,-1 1 1 0 0,1-1 0 0 0,-1 0-1 0 0,0 0 1 0 0,1 0-1 0 0,-1 1 1 0 0,1-1 0 0 0,-1 0-1 0 0,1 1 1 0 0,-1-1-1 0 0,1 0-12 0 0,15-2 288 0 0,-13 1-259 0 0,0 0-1 0 0,0 0 0 0 0,-1-1 0 0 0,1 1 0 0 0,0-1 0 0 0,0 0 1 0 0,-1 0-1 0 0,1 0 0 0 0,-1 0 0 0 0,0 0 0 0 0,1-1 1 0 0,-1 1-1 0 0,0-1 0 0 0,0 1 0 0 0,-1-1 0 0 0,2-1-28 0 0,18-22 5 0 0,-16 22-3 0 0,4-6-4 0 0,-2-1 17 0 0,-1-1 128 0 0,-5 11-79 0 0,-1 1-108 0 0,0 0 4 0 0,0 0 234 0 0,0 0 108 0 0,0 0 18 0 0,4-7 762 0 0,1 6-1070 0 0,1 0-12 0 0,-3 0 3 0 0,0 0-1 0 0,0 0 1 0 0,1 1-1 0 0,-1-1 1 0 0,0 1-1 0 0,1 0 1 0 0,-1 0-1 0 0,0 0 1 0 0,2 1-3 0 0,2-1 10 0 0,0 1-1 0 0,0-1 1 0 0,1 0-1 0 0,-1-1 1 0 0,0 0-1 0 0,3-1-9 0 0,-2 2-9 0 0,-7 2 18 0 0,6-2 27 0 0,16-4 1083 0 0,-18 3-1049 0 0,0 0 0 0 0,1 0 1 0 0,-1 1-1 0 0,1 0 0 0 0,3 0-70 0 0,-2 0 296 0 0,-7 3-307 0 0,0-1 0 0 0,0 1 0 0 0,0 0 1 0 0,-1-1-1 0 0,1 1 0 0 0,-1-1 1 0 0,0 1 10 0 0,1-2-7 0 0,-3 30 18 0 0,3-2 58 0 0,0-24-57 0 0,1 0 0 0 0,-1 0 0 0 0,0 0 0 0 0,-1 0 0 0 0,0 5-12 0 0,-3 10 16 0 0,-1 0-1 0 0,-1 0 1 0 0,-1 0-1 0 0,0-1 1 0 0,-2 0 0 0 0,0 0-1 0 0,-1-1 1 0 0,-1 0-1 0 0,-11 14-15 0 0,-8 5 340 0 0,-2-1-1 0 0,-2-1 1 0 0,-8 4-340 0 0,33-32 23 0 0,0 0-1 0 0,0-1 1 0 0,-1 1 0 0 0,0-2 0 0 0,0 1-1 0 0,-1-2 1 0 0,0 1 0 0 0,1-2 0 0 0,-1 1-1 0 0,-1-1 1 0 0,1-1 0 0 0,0 0 0 0 0,-1-1-1 0 0,1 0 1 0 0,-3 0-23 0 0,-46-9-3505 0 0,45 7-2335 0 0,-1-4-1742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5:2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0 307 8840 0 0,'16'-7'400'0'0,"-13"5"0"0"0,3-1-240 0 0,-6 3-148 0 0,0 0-1 0 0,0 0 1 0 0,1 0 0 0 0,-1-1 0 0 0,0 1 0 0 0,0 0-1 0 0,0 0 1 0 0,1 0 0 0 0,-1 0 0 0 0,0 0 0 0 0,0 0 0 0 0,0-1-1 0 0,1 1 1 0 0,-1 0 0 0 0,0 0 0 0 0,0 0 0 0 0,0 0 0 0 0,0-1-1 0 0,0 1 1 0 0,0 0 0 0 0,0 0 0 0 0,1 0 0 0 0,-1-1-1 0 0,0 1 1 0 0,0 0 0 0 0,0 0 0 0 0,0 0 0 0 0,0-1 0 0 0,0 1-1 0 0,0 0 1 0 0,0 0 0 0 0,0 0 0 0 0,0-1 0 0 0,0 1 0 0 0,0 0-1 0 0,0 0 1 0 0,0-1 0 0 0,0 1 0 0 0,0 0 0 0 0,-1 0 0 0 0,1 0-12 0 0,1-5 591 0 0,2 2-1653 0 0,6-4 5090 0 0,-3 5 327 0 0,-6 3-4304 0 0,1-1 1 0 0,-1 0-1 0 0,0 1 0 0 0,0-1 1 0 0,0 0-1 0 0,0 0 1 0 0,0 1-1 0 0,1-1 1 0 0,-1 0-1 0 0,0 1 1 0 0,0-1-1 0 0,0 0 1 0 0,0 1-1 0 0,0-1 0 0 0,0 1 1 0 0,0-1-1 0 0,0 0 1 0 0,0 1-1 0 0,0-1 1 0 0,0 0-1 0 0,-1 1 1 0 0,1-1-1 0 0,0 0 0 0 0,0 1-51 0 0,-1 7 143 0 0,1 0-1 0 0,1 0 1 0 0,-1 0-1 0 0,1 0 0 0 0,0 1-142 0 0,2 5 314 0 0,0 1 0 0 0,0 0 0 0 0,1-1 0 0 0,1 1-314 0 0,-3-11 5 0 0,0 0 0 0 0,-1 1 0 0 0,2-2 0 0 0,-1 1-1 0 0,0 0 1 0 0,1 0 0 0 0,-1-1 0 0 0,1 1 0 0 0,0-1-1 0 0,0 0 1 0 0,1 0 0 0 0,-1 0 0 0 0,1 0 0 0 0,-1-1-1 0 0,4 3-4 0 0,1-1-5 0 0,-7-3 12 0 0,0-1 0 0 0,0 1 0 0 0,0 0 0 0 0,0-1 1 0 0,0 1-1 0 0,0-1 0 0 0,1 0 0 0 0,-1 1 1 0 0,0-1-1 0 0,0 0 0 0 0,0 0 0 0 0,0 1 1 0 0,0-1-1 0 0,1 0 0 0 0,-1 0 0 0 0,0 0 1 0 0,1-1-8 0 0,0 1 11 0 0,-1 0 0 0 0,1 0-1 0 0,0-1 1 0 0,-1 1 0 0 0,1-1 0 0 0,0 0 0 0 0,-1 1 0 0 0,1-1 0 0 0,-1 0 0 0 0,1 0 0 0 0,-1 0 0 0 0,0 0 0 0 0,1 0 0 0 0,-1 0 0 0 0,0 0-1 0 0,1 0 1 0 0,-1-1 0 0 0,0 1 0 0 0,0-1-11 0 0,2-3-7 0 0,0 1 1 0 0,-1-2-1 0 0,1 1 0 0 0,-1 0 1 0 0,0-2 5 0 0,1 0-52 0 0,18-25-137 0 0,-16 20 190 0 0,-3 8 0 0 0,-1 0 0 0 0,1 0 0 0 0,0 0 0 0 0,0 1 0 0 0,2-4 0 0 0,-3 7 0 0 0,-1 0 0 0 0,0 0 0 0 0,0-1 0 0 0,0 1 0 0 0,1 0 0 0 0,-1 0 0 0 0,0-1 0 0 0,0 1 0 0 0,0 0 0 0 0,0 0 0 0 0,0-1 0 0 0,1 1 0 0 0,-1 0 0 0 0,0-1 0 0 0,0 1 0 0 0,0 0 0 0 0,0-1 0 0 0,0 1 0 0 0,0 0 0 0 0,0-1 0 0 0,0 1 0 0 0,0 0 0 0 0,0 0 0 0 0,0-1 0 0 0,0 1 0 0 0,-1 0 0 0 0,1-1 0 0 0,0 1 0 0 0,0 0 0 0 0,-2-11 0 0 0,-3 7 36 0 0,4 4 33 0 0,6 3-22 0 0,-5-3-45 0 0,0 0 0 0 0,1 0 0 0 0,-1 0-1 0 0,0 0 1 0 0,0 1 0 0 0,0-1 0 0 0,0 0-1 0 0,0 0 1 0 0,0 0 0 0 0,0 0 0 0 0,0 0-1 0 0,0 0 1 0 0,0 1 0 0 0,0-1-1 0 0,0 0 1 0 0,0 0 0 0 0,0 0 0 0 0,0 0-1 0 0,0 0 1 0 0,0 0 0 0 0,0 1 0 0 0,0-1-1 0 0,0 0 1 0 0,0 0 0 0 0,0 0 0 0 0,0 0-1 0 0,0 0 1 0 0,0 0 0 0 0,0 1 0 0 0,-1-1-1 0 0,1 0 1 0 0,0 0 0 0 0,0 0 0 0 0,0 0-1 0 0,0 0 1 0 0,0 0 0 0 0,0 0 0 0 0,0 0-1 0 0,0 0 1 0 0,-1 0 0 0 0,1 1-2 0 0,0-1-4 0 0,0 0 0 0 0,0 0 0 0 0,-1 0 1 0 0,1 1-1 0 0,0-1 0 0 0,0 0 0 0 0,0 0 0 0 0,0 1 1 0 0,-1-1-1 0 0,1 0 0 0 0,0 1 0 0 0,0-1 0 0 0,0 0 0 0 0,0 0 1 0 0,0 1-1 0 0,0-1 0 0 0,0 0 0 0 0,0 1 0 0 0,0-1 1 0 0,0 0-1 0 0,0 1 0 0 0,0-1 0 0 0,0 0 0 0 0,0 1 4 0 0,2 4-27 0 0,0 0 0 0 0,0 0 0 0 0,0 1 0 0 0,-1-1 0 0 0,1 3 27 0 0,-1-3 0 0 0,0 0 1 0 0,0-1-1 0 0,1 1 0 0 0,-1 0 1 0 0,1 0-1 0 0,0-1 1 0 0,0 0-1 0 0,2 2 0 0 0,2 2 0 0 0,-4-4 0 0 0,1 0 0 0 0,-1 0 0 0 0,1-1 0 0 0,0 1 0 0 0,1-1 0 0 0,-1 0 0 0 0,0 0 0 0 0,1 0 0 0 0,0 0 0 0 0,0 0 0 0 0,1 0 0 0 0,12 7-2 0 0,-14-7 16 0 0,0-1 0 0 0,0-1-1 0 0,0 1 1 0 0,0 0 0 0 0,0-1 0 0 0,0 1 0 0 0,0-1-1 0 0,1 0-13 0 0,1 1 107 0 0,-5-1-96 0 0,6-4-155 0 0,-5 3 140 0 0,1 0 1 0 0,-1 0-1 0 0,0 0 0 0 0,0-1 1 0 0,0 1-1 0 0,0 0 1 0 0,1-1-1 0 0,-1 1 0 0 0,0-1 1 0 0,0 1-1 0 0,0-1 1 0 0,0 1-1 0 0,0-1 1 0 0,0 0-1 0 0,0 0 0 0 0,0 1 1 0 0,-1-1-1 0 0,1 0 1 0 0,0 0-1 0 0,0 0 0 0 0,-1 0 1 0 0,1 0-1 0 0,0 0 1 0 0,-1 0 3 0 0,1-1 0 0 0,-1 1 1 0 0,0-1-1 0 0,0 1 1 0 0,0-1-1 0 0,0 0 1 0 0,-1 1-1 0 0,1-1 1 0 0,0 1-1 0 0,-1-1 1 0 0,1 1-1 0 0,-1-1 1 0 0,0 0-1 0 0,0 0-1 0 0,1 1 1 0 0,-1 0 0 0 0,1 0 0 0 0,0-1 0 0 0,-1 1 0 0 0,1 0 0 0 0,0-1 0 0 0,0 1 0 0 0,0-1 0 0 0,0 1 0 0 0,0 0-1 0 0,0-1 1 0 0,0 1 0 0 0,4-9 0 0 0,-4 9 0 0 0,1 0 0 0 0,-1 1 0 0 0,0-1 0 0 0,1 0 0 0 0,-1 0 0 0 0,0 1 0 0 0,1-1 0 0 0,-1 0 0 0 0,0 0 0 0 0,0 0 0 0 0,0 0 0 0 0,0 1 0 0 0,0-1 0 0 0,0 0 0 0 0,0 0 0 0 0,0 0 0 0 0,0 0 0 0 0,0 0 0 0 0,-1 1 0 0 0,1-1 0 0 0,0 0 0 0 0,-1 0 0 0 0,1 1 0 0 0,0-1 0 0 0,-1 0 0 0 0,1 0 0 0 0,-1 1 0 0 0,1-1 0 0 0,-1 0 0 0 0,1 1 0 0 0,-1-1 0 0 0,1 1 0 0 0,-1-1 0 0 0,0 0-18 0 0,0 0 0 0 0,1 0-1 0 0,-1 0 1 0 0,1 0 0 0 0,-1 0-1 0 0,1 0 1 0 0,0 0-1 0 0,-1 0 1 0 0,1 0 0 0 0,0 0-1 0 0,0 0 1 0 0,0 0 0 0 0,0 0-1 0 0,0 0 1 0 0,0-1 18 0 0,-4-12-647 0 0,-8-11-461 0 0,12 23 1105 0 0,-1 0 1 0 0,0 1-1 0 0,0-1 0 0 0,0 1 1 0 0,0 0-1 0 0,-1-1 1 0 0,1 1-1 0 0,0 0 1 0 0,-1-1-1 0 0,1 1 1 0 0,-1 0-1 0 0,1 0 0 0 0,-1 0 1 0 0,1 1-1 0 0,-1-1 1 0 0,0 0-1 0 0,1 0 1 0 0,-1 1-1 0 0,0-1 0 0 0,0 1 1 0 0,1 0-1 0 0,-1-1 3 0 0,-1 1-63 0 0,0-1 0 0 0,1 0-1 0 0,-1 0 1 0 0,1 0 0 0 0,-1 0 0 0 0,1 0-1 0 0,-1-1 1 0 0,1 1 0 0 0,0-1-1 0 0,0 0 64 0 0,-12-5-768 0 0,13 7 488 0 0,1 0 35 0 0,11 2 68 0 0,8 3 56 0 0,-10-2 51 0 0,0-1-1 0 0,0 0 1 0 0,8 0 70 0 0,-16-2-4 0 0,1 0 1 0 0,0 1 0 0 0,-1-1-1 0 0,1 1 1 0 0,0-1 0 0 0,-1 1-1 0 0,1-1 1 0 0,-1 1-1 0 0,1 0 4 0 0,7 3 31 0 0,-2-3 164 0 0,-1 1 1 0 0,1-1-1 0 0,0 0 1 0 0,0-1-1 0 0,0 0 1 0 0,-1 0-1 0 0,1 0 1 0 0,0-1-1 0 0,0 0 1 0 0,0 0-1 0 0,-1-1 1 0 0,1 0-1 0 0,3-1-195 0 0,16-5-78 0 0,-20 6 53 0 0,-1 1 0 0 0,1-1 0 0 0,0 0-1 0 0,5-3 26 0 0,1-2-46 0 0,-1 2 97 0 0,1-2 1 0 0,-1 1 0 0 0,0-2-1 0 0,8-7-51 0 0,-18 15 3 0 0,1-2 23 0 0,0 1 0 0 0,0-1 0 0 0,0 0 1 0 0,0 0-1 0 0,0 0 0 0 0,-1-1 0 0 0,2-1-26 0 0,-2 3 4 0 0,-1-1 0 0 0,1 1 0 0 0,-1-1 0 0 0,0 1 0 0 0,0-1 0 0 0,0 0 1 0 0,0 1-1 0 0,0-1 0 0 0,0 1 0 0 0,0-1 0 0 0,0 1 0 0 0,0-1 0 0 0,-1 1 0 0 0,0-1-4 0 0,1 1-8 0 0,0 0 0 0 0,0 0 0 0 0,0 0 1 0 0,0 0-1 0 0,0 0 0 0 0,0 0 0 0 0,0 0 0 0 0,1 0 0 0 0,-1 0 0 0 0,0 0 1 0 0,0 0-1 0 0,1 0 0 0 0,-1 0 0 0 0,1 0 0 0 0,-1 0 0 0 0,1 0 0 0 0,-1 1 0 0 0,1-1 1 0 0,-1 0-1 0 0,1 0 8 0 0,0 0-7 0 0,0 0 0 0 0,0 0 0 0 0,-1 0 0 0 0,1 0 0 0 0,-1 0 0 0 0,1 0 0 0 0,-1 0 0 0 0,1 0 0 0 0,-1 0 0 0 0,0 0 0 0 0,1 0 0 0 0,-1 0 0 0 0,0 0 0 0 0,0 0 0 0 0,0 0 0 0 0,0 0 0 0 0,0-1 7 0 0,-1-7-13 0 0,0 7 13 0 0,1 0 0 0 0,-1-1 0 0 0,1 1 0 0 0,0 0 0 0 0,0 0-1 0 0,0-1 1 0 0,0 1 0 0 0,1 0 0 0 0,-1 0 0 0 0,0-1-1 0 0,2-1 1 0 0,-2 1 0 0 0,1 1 0 0 0,-1-1 0 0 0,1 0 0 0 0,-1 1 0 0 0,0-1 0 0 0,0 0 0 0 0,0 0 0 0 0,0 1 0 0 0,0-1 0 0 0,-1 0 0 0 0,1 0 0 0 0,-1 1 0 0 0,1-1 0 0 0,-1 1 0 0 0,0-1 0 0 0,-1-1 0 0 0,0-4 0 0 0,4 2 0 0 0,-8 1 0 0 0,4 5 0 0 0,0-1 0 0 0,0 1 0 0 0,0 0 0 0 0,0 1 0 0 0,0-1 0 0 0,0 0 0 0 0,0 0 0 0 0,0 1 0 0 0,0-1 0 0 0,1 1 0 0 0,-1 0 0 0 0,0 0 0 0 0,0-1 0 0 0,1 1 0 0 0,-1 0 0 0 0,0 1 0 0 0,1-1 0 0 0,-1 0 0 0 0,1 0 0 0 0,-1 1 0 0 0,1-1 0 0 0,0 0 0 0 0,-2 7 0 0 0,0-1 0 0 0,0 0 0 0 0,-1 0 0 0 0,-2 4 0 0 0,5-9 0 0 0,0 0 0 0 0,0 0 0 0 0,0 1 0 0 0,1-1 0 0 0,-1 1 0 0 0,1-1 0 0 0,-1 1 0 0 0,1-1 0 0 0,0 1 0 0 0,0-1 0 0 0,0 3 0 0 0,-2 16 0 0 0,0-10 0 0 0,1-7 0 0 0,-1 1 0 0 0,1-1 0 0 0,1 1 0 0 0,-1 0 0 0 0,1-1 0 0 0,0 1 0 0 0,0 0 0 0 0,0 0 0 0 0,0 0 0 0 0,1 31 0 0 0,-1-31 0 0 0,-1 0 0 0 0,1-1 0 0 0,0 1 0 0 0,1 0 0 0 0,-1 0 0 0 0,1 0 0 0 0,0 0 0 0 0,0-1 0 0 0,0 1 0 0 0,1-1 0 0 0,0 1 0 0 0,1 3 0 0 0,3 1 0 0 0,-3-4 0 0 0,1 0 0 0 0,-1 1 0 0 0,0-1 0 0 0,-1 1 0 0 0,1 0 0 0 0,-1 0 0 0 0,0 0 0 0 0,-1 0 0 0 0,1 0 0 0 0,-1-1 44 0 0,0 0 0 0 0,1 0-1 0 0,0 1 1 0 0,0-1-1 0 0,0-1 1 0 0,0 1-44 0 0,0-1 112 0 0,0 0 0 0 0,0-1 0 0 0,0 1 0 0 0,-1 0 0 0 0,0 0 1 0 0,0 0-1 0 0,0 0 0 0 0,0 0 0 0 0,-1 3-112 0 0,0-7 9 0 0,0 1 1 0 0,0-1-1 0 0,0 0 0 0 0,0 1 0 0 0,0-1 1 0 0,0 0-1 0 0,0 1 0 0 0,1-1 0 0 0,-1 0 1 0 0,0 0-1 0 0,0 1 0 0 0,0-1 0 0 0,0 0 1 0 0,0 1-1 0 0,1-1 0 0 0,-1 0 0 0 0,0 0 1 0 0,0 1-1 0 0,1-1 0 0 0,-1 0 0 0 0,0 0 1 0 0,0 1-1 0 0,1-1 0 0 0,-1 0 0 0 0,0 0 1 0 0,0 0-1 0 0,1 0 0 0 0,-1 1 0 0 0,0-1 1 0 0,1 0-1 0 0,-1 0 0 0 0,0 0 0 0 0,1 0-9 0 0,12 8 336 0 0,-12-8-344 0 0,-1 0 0 0 0,1 0 0 0 0,0 0 0 0 0,0 0 0 0 0,-1 0 1 0 0,1-1-1 0 0,0 1 0 0 0,0 0 0 0 0,-1 0 0 0 0,1 0 0 0 0,0-1 0 0 0,0 1 0 0 0,-1 0 0 0 0,1-1 0 0 0,0 1 0 0 0,-1-1 8 0 0,1 1-17 0 0,1-1 24 0 0,-1 0-1 0 0,1 0 1 0 0,-1 0-1 0 0,1 0 0 0 0,-1 0 1 0 0,0 0-1 0 0,1-1 1 0 0,-1 1-1 0 0,0 0 0 0 0,0-1 1 0 0,0 1-1 0 0,0-1 1 0 0,0 1-1 0 0,0-1 0 0 0,0 1 1 0 0,0-1-1 0 0,-1 0 1 0 0,1 0-1 0 0,-1 1 0 0 0,1-1 1 0 0,-1 0-7 0 0,6-15 81 0 0,-3 12-74 0 0,-1 1-6 0 0,1 0 0 0 0,-1-1 0 0 0,0 0 0 0 0,-1 1 0 0 0,1-1 0 0 0,-1 0 0 0 0,0 0 0 0 0,0 1 0 0 0,0-5-1 0 0,0 5-24 0 0,-1 1-1 0 0,1 0 0 0 0,0 0 1 0 0,0 0-1 0 0,0 0 1 0 0,0 0-1 0 0,1 0 0 0 0,-1 0 1 0 0,1 0-1 0 0,1-1 25 0 0,-1 1-89 0 0,0 0 0 0 0,0-1-1 0 0,-1 1 1 0 0,1 0 0 0 0,-1-1 0 0 0,0 1 0 0 0,0-1-1 0 0,0 0 1 0 0,0 0 89 0 0,9-33-734 0 0,-6 25 581 0 0,-4 4 33 0 0,-3 2 96 0 0,7 4 24 0 0,-3 3 12 0 0,0-1-1 0 0,0 1 0 0 0,0-1 0 0 0,0 1 0 0 0,0 0 0 0 0,0-1 0 0 0,0 1 0 0 0,0 0 0 0 0,0 0 1 0 0,0-1-1 0 0,-1 1 0 0 0,1 0 0 0 0,0 0 0 0 0,-1 0 0 0 0,1 0 0 0 0,0 0 0 0 0,-1 0 1 0 0,1 0-12 0 0,7 22 915 0 0,-6-15-559 0 0,-1-6-306 0 0,0 0 0 0 0,0 0 0 0 0,0 0 0 0 0,1-1 0 0 0,-1 1 0 0 0,0 0 0 0 0,1-1-1 0 0,-1 1 1 0 0,1-1 0 0 0,-1 1 0 0 0,1-1-50 0 0,-1 0 4 0 0,1 0 0 0 0,-1 0 1 0 0,0 0-1 0 0,0 1 0 0 0,1-1 0 0 0,-1 0 1 0 0,0 1-1 0 0,0-1 0 0 0,0 1 0 0 0,-1-1 1 0 0,1 1-1 0 0,0-1 0 0 0,0 1 0 0 0,-1 0-4 0 0,2 9 0 0 0,-2-9 0 0 0,0-1 0 0 0,0 1 0 0 0,0-1 0 0 0,0 1 0 0 0,0-1 0 0 0,1 1 0 0 0,-1-1 0 0 0,1 0 0 0 0,-1 1 0 0 0,1-1 0 0 0,0 0 0 0 0,-1 1 0 0 0,1-1 0 0 0,4 6 6 0 0,-3-4 0 0 0,1 1-1 0 0,-1-1 0 0 0,0 1 0 0 0,0-1 0 0 0,0 1 0 0 0,0 0 0 0 0,-1-1 0 0 0,0 1 0 0 0,1 0 0 0 0,-1 0 0 0 0,-1 0 0 0 0,1 0 0 0 0,0 4-5 0 0,-1-4 152 0 0,0-1 0 0 0,0 1 0 0 0,1-1 0 0 0,-1 1 0 0 0,1-1 0 0 0,0 1 0 0 0,0-1 0 0 0,0 1 0 0 0,1 1-152 0 0,-1-4 31 0 0,-1 0-1 0 0,0-1 1 0 0,0 1-1 0 0,0 0 1 0 0,0 0-1 0 0,0-1 1 0 0,0 1-1 0 0,0 0 1 0 0,0 0-1 0 0,0 0 1 0 0,-1-1-1 0 0,1 1 1 0 0,0 0-1 0 0,0 0 1 0 0,-1-1-1 0 0,1 1 0 0 0,0 0-30 0 0,-1 0 4 0 0,1-1 0 0 0,0 1-1 0 0,-1-1 1 0 0,1 0-1 0 0,0 1 1 0 0,0-1 0 0 0,0 1-1 0 0,0 0 1 0 0,-1-1-1 0 0,1 1 1 0 0,0-1 0 0 0,0 1-1 0 0,0-1 1 0 0,0 1-1 0 0,0-1 1 0 0,0 1 0 0 0,0-1-1 0 0,1 1 1 0 0,-1-1-1 0 0,0 1 1 0 0,0-1 0 0 0,0 1-1 0 0,0-1 1 0 0,1 1-1 0 0,-1-1-3 0 0,3 3 0 0 0,1-1 0 0 0,-1 1 0 0 0,0-1 0 0 0,1 0 0 0 0,0 0 0 0 0,1 1 0 0 0,-4-3-44 0 0,0 0 0 0 0,0 0 0 0 0,0 0 0 0 0,0 0 0 0 0,0 0 0 0 0,0 0 0 0 0,0 0 0 0 0,0 0 0 0 0,0-1 0 0 0,0 1 0 0 0,0 0 0 0 0,0-1 0 0 0,0 1 0 0 0,-1 0 0 0 0,1-1 0 0 0,0 1 0 0 0,0-1 0 0 0,0 1 0 0 0,-1-1 0 0 0,1 0 0 0 0,0 1 0 0 0,0-1 0 0 0,0 0 44 0 0,10-8-6389 0 0,3 2-545 0 0</inkml:trace>
  <inkml:trace contextRef="#ctx0" brushRef="#br0" timeOffset="257.407">918 107 17503 0 0,'-10'-2'305'0'0,"7"1"-145"0"0,0 1 1 0 0,0-1-1 0 0,1 0 1 0 0,-1 0-1 0 0,1 0 1 0 0,-1 0-1 0 0,1 0 0 0 0,-1-1-160 0 0,1 1 192 0 0,0 0-47 0 0,-16 5-166 0 0,8-3 21 0 0,14 2 0 0 0,3 1-89 0 0,-4-3-59 0 0,0 0-1 0 0,-1 1 1 0 0,1-1-1 0 0,0 0 1 0 0,0 0-1 0 0,-1-1 1 0 0,1 1 0 0 0,0 0-1 0 0,2-1 149 0 0,-5 0-6438 0 0</inkml:trace>
  <inkml:trace contextRef="#ctx0" brushRef="#br0" timeOffset="778.872">1021 279 13824 0 0,'-17'0'674'0'0,"15"0"-292"0"0,3 0-50 0 0,11 0 271 0 0,-12 4 284 0 0,-1-3-822 0 0,11 6 1983 0 0,-11-5-1956 0 0,0-1-1 0 0,0 1 1 0 0,0-1-1 0 0,1 1 0 0 0,-1 0 1 0 0,1 0-1 0 0,-1-1 0 0 0,1 1 1 0 0,0 0-1 0 0,0 0 0 0 0,0-1 1 0 0,0 1-1 0 0,0 0 1 0 0,0 0-1 0 0,0-1 0 0 0,0 1 1 0 0,1 0-1 0 0,-1 0 0 0 0,1 0-91 0 0,-1-2 23 0 0,0 1 0 0 0,0-1-1 0 0,0 1 1 0 0,0-1-1 0 0,0 1 1 0 0,0-1 0 0 0,0 1-1 0 0,0-1 1 0 0,0 1-1 0 0,0-1 1 0 0,0 1 0 0 0,0-1-1 0 0,0 1 1 0 0,-1-1-1 0 0,1 1 1 0 0,0-1 0 0 0,0 1-1 0 0,-1-1 1 0 0,1 1-1 0 0,0-1 1 0 0,-1 0 0 0 0,1 1-1 0 0,0-1-22 0 0,-1 1 9 0 0,1-1 0 0 0,-1 0-1 0 0,1 1 1 0 0,0-1 0 0 0,-1 1-1 0 0,1-1 1 0 0,0 1 0 0 0,0-1-1 0 0,-1 1 1 0 0,1-1 0 0 0,0 1-1 0 0,0 0 1 0 0,0-1 0 0 0,0 1-1 0 0,0-1 1 0 0,0 1 0 0 0,0-1-1 0 0,0 1 1 0 0,0-1 0 0 0,0 2-9 0 0,2 4 140 0 0,0 0 0 0 0,1 0 0 0 0,0 0 0 0 0,0 0 0 0 0,0-1 0 0 0,1 1 0 0 0,1 1-140 0 0,1 3 238 0 0,-4-8-220 0 0,-1-1-1 0 0,0 1 0 0 0,0-1 1 0 0,-1 1-1 0 0,1-1 0 0 0,0 1 1 0 0,-1 0-1 0 0,1-1 0 0 0,-1 1 1 0 0,1 0-1 0 0,-1 0 0 0 0,0-1 1 0 0,1 1-1 0 0,-1 0 0 0 0,0 0 1 0 0,0 0-1 0 0,0-1 0 0 0,-1 1-17 0 0,1-1 6 0 0,0 0-1 0 0,0-1 0 0 0,0 1 0 0 0,0 0 0 0 0,1-1 0 0 0,-1 1 1 0 0,0 0-1 0 0,0-1 0 0 0,0 1 0 0 0,1 0 0 0 0,-1-1 1 0 0,0 1-1 0 0,1-1 0 0 0,-1 1 0 0 0,0 0 0 0 0,1-1 1 0 0,-1 1-1 0 0,1-1 0 0 0,-1 1 0 0 0,1-1 0 0 0,-1 0 1 0 0,1 1-1 0 0,-1-1 0 0 0,1 1-5 0 0,-1-1 4 0 0,1 0 1 0 0,-1 1-1 0 0,1-1 1 0 0,-1 0-1 0 0,1 1 1 0 0,-1-1-1 0 0,1 1 1 0 0,-1-1-1 0 0,1 1 1 0 0,-1-1-1 0 0,0 1 1 0 0,1-1-1 0 0,-1 1 1 0 0,0-1-1 0 0,0 1 0 0 0,1-1 1 0 0,-1 1-1 0 0,0 0 1 0 0,0-1-1 0 0,0 1 1 0 0,0-1-1 0 0,0 1 1 0 0,0 0-1 0 0,0-1 1 0 0,0 1-1 0 0,0 0 1 0 0,0-1-1 0 0,0 1 0 0 0,0-1 1 0 0,0 1-1 0 0,0 0 1 0 0,-1-1-1 0 0,1 1-4 0 0,-1 4 20 0 0,1-4-6 0 0,0-1-1 0 0,0 1 1 0 0,0 0-1 0 0,0-1 1 0 0,0 1 0 0 0,0 0-1 0 0,0-1 1 0 0,-1 1 0 0 0,1-1-1 0 0,0 1 1 0 0,0 0-1 0 0,-1-1 1 0 0,1 1 0 0 0,0-1-1 0 0,-1 1 1 0 0,1-1-1 0 0,-1 1 1 0 0,1-1 0 0 0,-1 1-1 0 0,1-1 1 0 0,-1 0 0 0 0,1 1-1 0 0,-1-1 1 0 0,1 0-1 0 0,-1 1 1 0 0,1-1 0 0 0,-1 0-1 0 0,0 1 1 0 0,1-1-1 0 0,-1 0 1 0 0,1 0 0 0 0,-1 0-1 0 0,0 0 1 0 0,0 0-14 0 0,-3 2 34 0 0,4-2 24 0 0,12 4 37 0 0,-11-4-139 0 0,0 0-36 0 0,2 1 62 0 0,-2-2 18 0 0,2-1 0 0 0,-6 1 0 0 0,0 0-93 0 0,1 0 0 0 0,0 0 0 0 0,-1 0 0 0 0,1 0 0 0 0,0 0 0 0 0,0-1 0 0 0,0 1 0 0 0,0-1 0 0 0,0 1 0 0 0,-2-3 93 0 0,3 3-510 0 0,-2-5-698 0 0,0-1-814 0 0,6 1-2383 0 0,4 1-1839 0 0</inkml:trace>
  <inkml:trace contextRef="#ctx0" brushRef="#br0" timeOffset="1094.773">1220 1 13736 0 0,'0'0'629'0'0,"2"1"-13"0"0,-1-1-569 0 0,1 1 0 0 0,0-1 0 0 0,-1 1 0 0 0,1-1 0 0 0,-1 1 0 0 0,1 0 0 0 0,-1 0 0 0 0,1 0 0 0 0,-1 0 0 0 0,0 0 0 0 0,0 0 0 0 0,1 1 0 0 0,0 0-47 0 0,-2-1 33 0 0,0-1 0 0 0,1 1 0 0 0,-1 0 1 0 0,0 0-1 0 0,0 0 0 0 0,0-1 1 0 0,0 1-1 0 0,0 0 0 0 0,0 0 1 0 0,0 0-1 0 0,0-1 0 0 0,0 1 1 0 0,0 0-1 0 0,0 0 0 0 0,0 0 1 0 0,-1 0-34 0 0,1 0 57 0 0,0 1 1 0 0,-1-1 0 0 0,1 1-1 0 0,0 0 1 0 0,0-1 0 0 0,0 1-1 0 0,0 0 1 0 0,0-1-1 0 0,1 2-57 0 0,1 4 185 0 0,-1-4-81 0 0,0 0 0 0 0,-1 0-1 0 0,1 0 1 0 0,0 0 0 0 0,-1 1 0 0 0,0-1-1 0 0,0 0 1 0 0,0 0 0 0 0,0 0 0 0 0,0 1-1 0 0,-1-1 1 0 0,0 0 0 0 0,0 3-104 0 0,0-2 100 0 0,1-1 0 0 0,-1 1 0 0 0,1 0 0 0 0,0 0 0 0 0,0 0 0 0 0,1-1 0 0 0,-1 1 0 0 0,1 0 0 0 0,0 3-100 0 0,3 23 748 0 0,-3-26-614 0 0,-1 1 1 0 0,1-1-1 0 0,0 0 0 0 0,0 0 1 0 0,1 0-1 0 0,-1 0 1 0 0,1 0-1 0 0,2 4-134 0 0,-2-5 80 0 0,-1 0-1 0 0,1 0 1 0 0,-1 0-1 0 0,0 1 1 0 0,0-1-1 0 0,0 0 1 0 0,0 1-1 0 0,0-1 1 0 0,-1 1-1 0 0,1 0 1 0 0,-1-1-1 0 0,0 1 1 0 0,-1 3-80 0 0,1-5 40 0 0,-1 0 0 0 0,0 0-1 0 0,1 1 1 0 0,0-1 0 0 0,-1 0 0 0 0,1 1 0 0 0,0-1-1 0 0,0 1 1 0 0,0-1 0 0 0,0 0 0 0 0,1 1 0 0 0,-1-1-1 0 0,1 0 1 0 0,-1 1 0 0 0,1-1 0 0 0,0 0 0 0 0,0 0-1 0 0,0 0 1 0 0,0 1 0 0 0,1 0-40 0 0,-1-1 20 0 0,0 0-1 0 0,0-1 1 0 0,-1 1 0 0 0,1 0-1 0 0,-1 0 1 0 0,1 0-1 0 0,-1 0 1 0 0,0 0 0 0 0,0-1-1 0 0,0 1 1 0 0,0 0 0 0 0,0 0-1 0 0,0 0 1 0 0,0 0 0 0 0,-1 0-1 0 0,0 1-19 0 0,0 17 159 0 0,2-8-91 0 0,0-9-52 0 0,0 1-1 0 0,-1-1 0 0 0,0 0 0 0 0,0 0 1 0 0,0 0-1 0 0,0 0 0 0 0,0 0 0 0 0,-1 0 0 0 0,1 0 1 0 0,-1 0-1 0 0,0 0 0 0 0,0 0 0 0 0,0 0 1 0 0,-1 2-16 0 0,1-3 1 0 0,0 0 0 0 0,0 0 0 0 0,0 1 0 0 0,0-1-1 0 0,1 0 1 0 0,-1 0 0 0 0,1 1 0 0 0,-1-1 0 0 0,1 0 0 0 0,0 1 0 0 0,0 1-1 0 0,-3 4 0 0 0,-3-2 0 0 0,5 1 0 0 0,-3-4-276 0 0,3-3-1165 0 0,-7-8-2627 0 0,7 6 1958 0 0</inkml:trace>
  <inkml:trace contextRef="#ctx0" brushRef="#br0" timeOffset="1478.956">1376 285 11976 0 0,'0'0'546'0'0,"2"1"-10"0"0,-1-1-527 0 0,0 0 0 0 0,0 1 0 0 0,-1-1 0 0 0,1 1 0 0 0,0-1 0 0 0,0 1-1 0 0,0-1 1 0 0,-1 1 0 0 0,1 0 0 0 0,0-1 0 0 0,-1 1 0 0 0,1 0 0 0 0,-1-1 0 0 0,1 1 0 0 0,-1 0-1 0 0,1 0 1 0 0,-1 0 0 0 0,1 0 0 0 0,-1-1 0 0 0,0 1 0 0 0,1 0 0 0 0,-1 0 0 0 0,0 0 0 0 0,0 1-9 0 0,1-1 19 0 0,-1-1 0 0 0,0 1 0 0 0,0 0 0 0 0,1-1 1 0 0,-1 1-1 0 0,0 0 0 0 0,1-1 0 0 0,-1 1 0 0 0,1 0 1 0 0,-1-1-1 0 0,1 1 0 0 0,-1-1 0 0 0,1 1 0 0 0,-1-1 1 0 0,1 1-1 0 0,-1-1 0 0 0,1 0 0 0 0,0 1 0 0 0,-1-1 1 0 0,1 0-1 0 0,0 1 0 0 0,-1-1 0 0 0,2 0-19 0 0,8 7 497 0 0,-8-3-222 0 0,-1-2-185 0 0,0-1 0 0 0,-1 0 0 0 0,1 0 0 0 0,0 1 0 0 0,0-1 0 0 0,0 0-1 0 0,0 0 1 0 0,0 0 0 0 0,1 0 0 0 0,-1-1 0 0 0,0 1 0 0 0,0 0 0 0 0,0 0 0 0 0,1-1-90 0 0,18 9 1023 0 0,-19-9-511 0 0,10 3 512 0 0,-3-2-597 0 0,0-1 0 0 0,0 1-1 0 0,0-1 1 0 0,0-1 0 0 0,0 0-1 0 0,0 0 1 0 0,5-1-427 0 0,-10 0-17 0 0,0 1 0 0 0,-1-1 1 0 0,1 1-1 0 0,-1-1 0 0 0,1 0 0 0 0,-1 0 1 0 0,0 0-1 0 0,0 0 0 0 0,0-1 0 0 0,0 1 1 0 0,0 0-1 0 0,0-1 0 0 0,0 0 0 0 0,-1 1 0 0 0,0-1 1 0 0,1 0-1 0 0,-1 1 0 0 0,0-1 0 0 0,0-2 17 0 0,-1 2 6 0 0,0 1 0 0 0,0-1 0 0 0,0 0 0 0 0,0 0-1 0 0,-1 0 1 0 0,1 0 0 0 0,-1 0 0 0 0,0 0 0 0 0,1 0-1 0 0,-2 1 1 0 0,1-1 0 0 0,0 0 0 0 0,0 1 0 0 0,-1-1-1 0 0,1 1 1 0 0,-1-1 0 0 0,-1 0-6 0 0,1 1-112 0 0,1-1-1 0 0,-1 1 1 0 0,0 1-1 0 0,1-1 1 0 0,-1 0-1 0 0,0 0 1 0 0,-1 1-1 0 0,1-1 1 0 0,0 1-1 0 0,0-1 1 0 0,-1 1-1 0 0,1 0 1 0 0,0 0-1 0 0,-1 0 113 0 0,2 1 0 0 0,1-1-1 0 0,-1 1 0 0 0,0 0 1 0 0,1 0-1 0 0,-1-1 0 0 0,1 1 1 0 0,-1 0-1 0 0,0 0 0 0 0,1 0 0 0 0,-1 0 1 0 0,1 0-1 0 0,-1 0 0 0 0,0 0 1 0 0,1 0-1 0 0,-1 0 0 0 0,0 0 1 0 0,1 0-1 0 0,-1 0 0 0 0,0 0 1 0 0,1 0-1 0 0,-1 1 0 0 0,0-1 1 0 0,0 1-1 0 0,-1-1 1 0 0,0 1 0 0 0,1-1 0 0 0,-1 1 0 0 0,1-1 0 0 0,-1 1 0 0 0,1-1 0 0 0,-1 1 0 0 0,1 0 0 0 0,-1 0 0 0 0,1 0 0 0 0,0 0 0 0 0,-1 0 0 0 0,1 0 0 0 0,0 0 0 0 0,0 0 0 0 0,0 0 0 0 0,0 1 0 0 0,0-1 0 0 0,0 0 0 0 0,0 1 0 0 0,0-1 0 0 0,1 1 0 0 0,-1 0 0 0 0,0-1 0 0 0,1 1 0 0 0,-1 0 0 0 0,1-1 0 0 0,-1 1-1 0 0,0-1 1 0 0,0 1 0 0 0,0-1 0 0 0,0 1 0 0 0,0-1 0 0 0,0 1 0 0 0,0-1 1 0 0,0 0 1 0 0,0 0 0 0 0,0 0 0 0 0,0 0-1 0 0,1 0 1 0 0,-1 1 0 0 0,1-1 0 0 0,-1 0-1 0 0,1 0 1 0 0,-1 0 0 0 0,1 0 0 0 0,-1 1-1 0 0,1-1 1 0 0,0 0 0 0 0,0 1 0 0 0,0-1-1 0 0,0 1-1 0 0,1 3 50 0 0,-1-2-4 0 0,1-1 0 0 0,-1 1 1 0 0,0-1-1 0 0,0 1 0 0 0,0-1 0 0 0,0 1 0 0 0,0-1 1 0 0,0 1-1 0 0,-1-1 0 0 0,1 1 0 0 0,-1-1 0 0 0,0 2-46 0 0,0 0 83 0 0,0 1 0 0 0,0-1 0 0 0,1 1 0 0 0,-1-1 0 0 0,1 1 0 0 0,0-1 0 0 0,1 1 0 0 0,-1 1-83 0 0,1-1 101 0 0,-1 0 1 0 0,0 0 0 0 0,0 0 0 0 0,0-1 0 0 0,0 1 0 0 0,-2 3-102 0 0,2-6-4 0 0,0 0 1 0 0,0 1-1 0 0,0-1 1 0 0,0 1-1 0 0,1-1 1 0 0,-1 0-1 0 0,0 1 0 0 0,1-1 1 0 0,0 0-1 0 0,0 1 1 0 0,-1-1-1 0 0,1 0 0 0 0,0 0 1 0 0,1 0-1 0 0,-1 0 1 0 0,0 0 3 0 0,2 3-16 0 0,0-1-1 0 0,1 1 1 0 0,-1-1 0 0 0,1 0 0 0 0,0 0-1 0 0,3 3 17 0 0,-1-4 56 0 0,-1 1-1 0 0,1-1 1 0 0,0 0-1 0 0,0 0 1 0 0,0 0-1 0 0,0-1 1 0 0,0 0-1 0 0,1 0 0 0 0,-1-1 1 0 0,1 0-1 0 0,1 0-55 0 0,33 2-918 0 0,-1-7-4795 0 0,-19 1-825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5:3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9816 0 0,'0'0'448'0'0,"0"0"-7"0"0,-1 0-284 0 0,-5 0 7 0 0,4 0 595 0 0,2 0 253 0 0,0 0 48 0 0,0 0-43 0 0,-4 6 474 0 0,-28 24 1079 0 0,32-28-2547 0 0,-1-1 0 0 0,0 0 0 0 0,1 1 0 0 0,-1-1 0 0 0,1 0 0 0 0,0 1 0 0 0,-1-1 0 0 0,1 1 0 0 0,0-1 0 0 0,0 1-1 0 0,0-1 1 0 0,0 0 0 0 0,0 1 0 0 0,0-1 0 0 0,0 1 0 0 0,0-1 0 0 0,1 1 0 0 0,-1-1 0 0 0,1 0 0 0 0,-1 1 0 0 0,1-1-23 0 0,1 19-10 0 0,-2-18 10 0 0,1 0 0 0 0,-1 0 0 0 0,1-1 0 0 0,-1 1 0 0 0,1 0 0 0 0,-1 0 0 0 0,1-1 0 0 0,0 1 0 0 0,0 0 0 0 0,0-1 0 0 0,0 1 0 0 0,0-1 0 0 0,0 1 0 0 0,0-1 0 0 0,1 0 0 0 0,-1 1 0 0 0,0-1 0 0 0,1 0 0 0 0,-1 0 0 0 0,2 1 0 0 0,11 11 0 0 0,-4-3 124 0 0,0 0-1 0 0,0-1 1 0 0,1 0-1 0 0,0-1 1 0 0,0 0 0 0 0,5 1-124 0 0,11 9 1157 0 0,-21-13-1116 0 0,0 0 1 0 0,0 0-1 0 0,0 1 0 0 0,3 5-41 0 0,8 7 0 0 0,-15-16 37 0 0,0 1-1 0 0,1 0 1 0 0,-1 0-1 0 0,0 0 0 0 0,0 0 1 0 0,1 3-37 0 0,-2-5 79 0 0,-1 0 0 0 0,1 0 1 0 0,-1 0-1 0 0,0 0 0 0 0,1 0 0 0 0,-1 1 1 0 0,0-1-1 0 0,0 0 0 0 0,0 0 0 0 0,0 0 1 0 0,1 0-1 0 0,-2 1 0 0 0,1-1 0 0 0,0 0 1 0 0,0 0-1 0 0,0 0 0 0 0,0 1 0 0 0,-1-1 0 0 0,1 0 1 0 0,-1 0-1 0 0,1 0-79 0 0,-2 6 179 0 0,-1 2-173 0 0,-1-6 12 0 0,0 1-1 0 0,-1-1 1 0 0,1 0-1 0 0,0 0 0 0 0,-1 0 1 0 0,0-1-1 0 0,0 1 1 0 0,0-1-1 0 0,0 0 1 0 0,0-1-1 0 0,0 1 0 0 0,0-1 1 0 0,0 0-1 0 0,-1 0 1 0 0,-2-1-18 0 0,-13 1-125 0 0,0 0 0 0 0,0-2-1 0 0,-6-1 126 0 0,22 1 13 0 0,-20-4-1665 0 0,8 3 665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5:35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87 12096 0 0,'-77'-33'1304'0'0,"76"32"-1262"0"0,0 1 0 0 0,0 0 0 0 0,0-1 0 0 0,1 0 0 0 0,-1 1 0 0 0,0-1 0 0 0,0 1 0 0 0,0-1 0 0 0,1 0 0 0 0,-1 1 0 0 0,0-1 0 0 0,1 0 0 0 0,-1 0 0 0 0,1 0 1 0 0,-1 0-43 0 0,0 0 122 0 0,1 1-75 0 0,-1-1-1 0 0,0 1 1 0 0,0-1 0 0 0,0 1 0 0 0,1-1 0 0 0,-1 1-1 0 0,0 0 1 0 0,0-1 0 0 0,0 1 0 0 0,0 0-1 0 0,0 0 1 0 0,0 0 0 0 0,0 0 0 0 0,0 0-1 0 0,0 0-46 0 0,-3-1 136 0 0,-5-1 177 0 0,-1 1-1 0 0,0-1 1 0 0,1 2-1 0 0,-1-1 1 0 0,0 1 0 0 0,1 1-1 0 0,-5 0-312 0 0,25 21 648 0 0,-4 15 1552 0 0,3 32-2200 0 0,-6-34 515 0 0,2 0-1 0 0,5 12-514 0 0,17 70 444 0 0,-22-84-112 0 0,-5-26-201 0 0,0 1 0 0 0,0-1 0 0 0,1 1 0 0 0,0-1 0 0 0,0 1 0 0 0,3 3-131 0 0,-2-6 58 0 0,-1 1 1 0 0,1 0 0 0 0,-1 0 0 0 0,0 0 0 0 0,0 0 0 0 0,-1 0-1 0 0,0 0 1 0 0,1 4-59 0 0,4 17 130 0 0,-4-24-129 0 0,-1 0-1 0 0,0 0 1 0 0,0 0-1 0 0,-1 0 1 0 0,1 0-1 0 0,-1 0 1 0 0,1 0-1 0 0,-1 0 1 0 0,0 1-1 0 0,0-1 1 0 0,0 0-1 0 0,-1 3 0 0 0,0 16 43 0 0,1 2 105 0 0,0-23-146 0 0,0 0 0 0 0,0 0-1 0 0,-1 0 1 0 0,1 0 0 0 0,0 0-1 0 0,-1 0 1 0 0,1 0 0 0 0,-1-1-1 0 0,1 1 1 0 0,-1 0 0 0 0,1 0-1 0 0,-1 0 1 0 0,0-1 0 0 0,1 1-1 0 0,-1 0 1 0 0,0-1 0 0 0,0 1 0 0 0,1-1-1 0 0,-1 1 1 0 0,0-1 0 0 0,0 1-1 0 0,0-1-1 0 0,-4 2-304 0 0,1-1-1 0 0,-1 0 1 0 0,0 0-1 0 0,0 0 0 0 0,1 0 1 0 0,-1-1-1 0 0,0 0 1 0 0,0 0-1 0 0,0 0 1 0 0,0-1-1 0 0,-2 0 305 0 0,-4-1-1247 0 0,1 0-1 0 0,-1-1 1 0 0,1 0 0 0 0,-4-2 1247 0 0,-8-6-5800 0 0</inkml:trace>
  <inkml:trace contextRef="#ctx0" brushRef="#br0" timeOffset="285.241">10 389 10592 0 0,'-1'-2'125'0'0,"1"1"-85"0"0,0 1 0 0 0,-1-1-1 0 0,1 1 1 0 0,0-1 0 0 0,0 1 0 0 0,0-1 0 0 0,-1 1 0 0 0,1-1 0 0 0,0 1 0 0 0,-1-1 0 0 0,1 1 0 0 0,0 0 0 0 0,-1-1 0 0 0,1 1 0 0 0,-1 0 0 0 0,1-1 0 0 0,0 1 0 0 0,-1 0 0 0 0,1-1 0 0 0,-1 1 0 0 0,1 0-40 0 0,-1-2 275 0 0,6 0-478 0 0,12 1 2815 0 0,11 4-1332 0 0,-19-3-873 0 0,0 1 1 0 0,0 0-1 0 0,4 1-407 0 0,4 1 632 0 0,-1 0 0 0 0,12-1-632 0 0,-11-1 496 0 0,0 1 0 0 0,15 3-496 0 0,-17-2 236 0 0,0-1 0 0 0,0-1 0 0 0,-1-1 0 0 0,1 0 0 0 0,3-1-236 0 0,29 1 579 0 0,-24 1-583 0 0,0-1 0 0 0,16-3 4 0 0,-25 1-1808 0 0,0 0 0 0 0,12-5 1808 0 0,-11 2-1421 0 0</inkml:trace>
  <inkml:trace contextRef="#ctx0" brushRef="#br0" timeOffset="536.252">568 0 12440 0 0,'1'0'120'0'0,"28"2"983"0"0,-28-2-1079 0 0,1 1 0 0 0,-1-1 1 0 0,0 0-1 0 0,1 1 0 0 0,-1-1 0 0 0,0 1 1 0 0,0-1-1 0 0,0 1 0 0 0,1 0 0 0 0,-1 0 1 0 0,0-1-1 0 0,0 1 0 0 0,0 0 0 0 0,0 0 1 0 0,0 0-1 0 0,0 0 0 0 0,-1 0 0 0 0,1 0 1 0 0,1 1-25 0 0,2 8 480 0 0,0 0 0 0 0,0 1 0 0 0,-1-1 0 0 0,0 1 0 0 0,1 10-480 0 0,3 56 2373 0 0,-2-18-793 0 0,1 4 1446 0 0,-3 56-3026 0 0,-1-79 17 0 0,0-28-17 0 0,-2-1 0 0 0,0 1 0 0 0,0 0-1 0 0,-1 0 1 0 0,-1 6 0 0 0,1-11-82 0 0,1-6-352 0 0,0-1-166 0 0,0 0-37 0 0,0 0-231 0 0,2-15-4272 0 0,0 5 3995 0 0,0-4-1156 0 0</inkml:trace>
  <inkml:trace contextRef="#ctx0" brushRef="#br0" timeOffset="810.222">699 292 15696 0 0,'7'0'104'0'0,"18"5"553"0"0,-24-4-231 0 0,11-1 92 0 0,-11 1-518 0 0,-1-1 0 0 0,0 0 0 0 0,1 0 0 0 0,-1 0 0 0 0,0 1 0 0 0,0-1 0 0 0,1 0 0 0 0,-1 0 0 0 0,0 1 0 0 0,0-1 0 0 0,1 0 0 0 0,-1 1 0 0 0,0-1 0 0 0,0 0 0 0 0,0 1 0 0 0,1-1 0 0 0,-1 0 0 0 0,0 1 0 0 0,0-1 0 0 0,0 1 0 0 0,0-1 0 0 0,0 0 0 0 0,0 1 0 0 0,0-1 0 0 0,0 1 0 0 0,0-1 0 0 0,0 0 0 0 0,0 1 0 0 0,0-1 0 0 0,0 1 0 0 0,0 0 23 0 0,0 0-1 0 0,0 0 0 0 0,0 0 0 0 0,0 0 0 0 0,1 0 1 0 0,-1 0-1 0 0,0 0 0 0 0,1 1 0 0 0,-1-1 0 0 0,0 0 0 0 0,1 0 1 0 0,-1 0-1 0 0,1-1 0 0 0,0 1 0 0 0,0 1-22 0 0,0 0 132 0 0,1 1-1 0 0,0 0 1 0 0,0-1-1 0 0,-1 1 1 0 0,1 0-1 0 0,-1 0 0 0 0,0 0 1 0 0,0 0-1 0 0,0 0 1 0 0,-1 0-1 0 0,1 0 1 0 0,-1 1-1 0 0,1-1 1 0 0,-1 1-132 0 0,5 22 812 0 0,-2-13-459 0 0,-1 1 0 0 0,0-1-1 0 0,0 3-352 0 0,3 20 762 0 0,0-22-491 0 0,0 1-203 0 0,-6-7-57 0 0,0-7-173 0 0,1-1-94 0 0,0 0-28 0 0,6 3-2892 0 0,-8-8 2152 0 0</inkml:trace>
  <inkml:trace contextRef="#ctx0" brushRef="#br0" timeOffset="811.222">696 192 7368 0 0,'0'0'656'0'0,"0"0"-528"0"0,0 0-128 0 0,0 0 0 0 0,21 0 1504 0 0,-8 0 264 0 0,-13 0 56 0 0,6 0 16 0 0,19 3-1472 0 0,-12 3-296 0 0,-13-6-72 0 0,6 4 0 0 0,12 0 0 0 0,-5 2 0 0 0,-13-6-96 0 0,0 8-4032 0 0,3-3-808 0 0</inkml:trace>
  <inkml:trace contextRef="#ctx0" brushRef="#br0" timeOffset="1216.112">889 394 11976 0 0,'0'0'266'0'0,"0"0"44"0"0,3 0 15 0 0,6 1-87 0 0,-4 0-209 0 0,0-1 0 0 0,0 0 0 0 0,0 0-1 0 0,0 0 1 0 0,0-1 0 0 0,3 0-29 0 0,15-2 1140 0 0,1-2 1 0 0,8-2-1141 0 0,-25 5 192 0 0,1-1-1 0 0,-1 1 1 0 0,0-1 0 0 0,-1-1-1 0 0,1 1 1 0 0,0-1 0 0 0,-1 0-1 0 0,0-1 1 0 0,3-2-192 0 0,-7 5 30 0 0,0 0 0 0 0,0-1 1 0 0,0 1-1 0 0,0 0 0 0 0,-1-1 0 0 0,1 1 0 0 0,-1-1 0 0 0,1 0 0 0 0,-1 1 1 0 0,0-1-1 0 0,0 0 0 0 0,0 0 0 0 0,-1 0 0 0 0,1 1 0 0 0,-1-1 0 0 0,1 0 1 0 0,-1 0-1 0 0,0 0 0 0 0,0 0 0 0 0,-1 0 0 0 0,1 0 0 0 0,0 0 0 0 0,-1-1-30 0 0,0 3-1 0 0,1 1-1 0 0,-1-1 1 0 0,1 0-1 0 0,-1 1 1 0 0,0-1-1 0 0,1 1 1 0 0,-1-1-1 0 0,1 1 1 0 0,-1 0-1 0 0,0-1 1 0 0,0 1-1 0 0,1 0 1 0 0,-1-1-1 0 0,0 1 0 0 0,0 0 1 0 0,1 0-1 0 0,-1 0 1 0 0,0-1-1 0 0,0 1 1 0 0,1 0-1 0 0,-1 0 1 0 0,0 0-1 0 0,0 0 1 0 0,0 1-1 0 0,1-1 1 0 0,-1 0-1 0 0,0 0 1 0 0,0 0-1 0 0,1 1 0 0 0,-1-1 2 0 0,-2 0 120 0 0,0 1-1 0 0,1 0 0 0 0,-1-1 0 0 0,1 1 0 0 0,0 0 0 0 0,-1 0 0 0 0,1 1 0 0 0,-2 0-119 0 0,-11 18 368 0 0,3-1-224 0 0,5-9-141 0 0,0 0 0 0 0,0 0 0 0 0,2 1 0 0 0,-1 0 0 0 0,1 0 0 0 0,0 3-3 0 0,-8 16 51 0 0,12-28 8 0 0,0-1-1 0 0,1 1 1 0 0,-1 0-1 0 0,1 0 1 0 0,0 0-1 0 0,0 0 1 0 0,0 0-1 0 0,0 0 1 0 0,0 0-1 0 0,0 1 1 0 0,0-1-1 0 0,0-1 1 0 0,1 1-1 0 0,-1 0 1 0 0,1 0-1 0 0,0 0 1 0 0,0 1-59 0 0,17 33 653 0 0,-7-17-503 0 0,-9-15-137 0 0,0-1 1 0 0,0 1-1 0 0,0-1 1 0 0,1 0-1 0 0,-1 0 0 0 0,1 0 1 0 0,0 0-1 0 0,0 0 1 0 0,0-1-1 0 0,0 1 1 0 0,2 1-14 0 0,-3-3 7 0 0,-1 0 1 0 0,1 0-1 0 0,0 0 0 0 0,0-1 1 0 0,-1 1-1 0 0,1 0 1 0 0,0-1-1 0 0,0 1 1 0 0,0-1-1 0 0,0 1 0 0 0,0-1 1 0 0,0 0-1 0 0,0 0 1 0 0,-1 0-1 0 0,1 0 0 0 0,0 0 1 0 0,0 0-1 0 0,0-1 1 0 0,0 1-1 0 0,0-1 1 0 0,0 1-1 0 0,0-1 0 0 0,0 0-7 0 0,26-11 149 0 0,-7 4-1859 0 0,-8 0-3256 0 0,-3 0-1514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5:3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16 316 10016 0 0,'4'-1'73'0'0,"3"-1"512"0"0,-16-3-195 0 0,9 5-298 0 0,-1 0 1 0 0,0-1 0 0 0,1 1-1 0 0,-1 0 1 0 0,0 0 0 0 0,1-1 0 0 0,-1 1-1 0 0,0 0 1 0 0,0 0 0 0 0,1 0-1 0 0,-1 0 1 0 0,0 0 0 0 0,0 0-1 0 0,1 0 1 0 0,-1 0 0 0 0,0 0-1 0 0,1 0 1 0 0,-1 0 0 0 0,0 1 0 0 0,0-1-1 0 0,1 0 1 0 0,-1 0 0 0 0,0 1-93 0 0,1-1 66 0 0,0 1 1 0 0,0-1-1 0 0,0 1 1 0 0,-1-1 0 0 0,1 1-1 0 0,0-1 1 0 0,0 0 0 0 0,0 1-1 0 0,0-1 1 0 0,0 1-1 0 0,0-1 1 0 0,0 1 0 0 0,0-1-1 0 0,0 1 1 0 0,0-1 0 0 0,0 1-1 0 0,1-1 1 0 0,-1 0-1 0 0,0 1 1 0 0,0-1 0 0 0,0 1-1 0 0,1-1 1 0 0,-1 1 0 0 0,0-1-1 0 0,0 0 1 0 0,1 1-1 0 0,-1-1 1 0 0,0 0 0 0 0,1 1-1 0 0,-1-1 1 0 0,0 0 0 0 0,1 1-67 0 0,9 11-5 0 0,-9-9 4 0 0,1-1-1 0 0,0 0 1 0 0,-1 1-1 0 0,1-1 1 0 0,0 0-1 0 0,1 0 1 0 0,-1 0 0 0 0,2 1 1 0 0,1 1 74 0 0,-4-3 308 0 0,2 6 1060 0 0,-3-6-1437 0 0,0-1-1 0 0,-1 1 1 0 0,1-1-1 0 0,0 1 0 0 0,0 0 1 0 0,0-1-1 0 0,0 1 1 0 0,0-1-1 0 0,0 1 1 0 0,0 0-1 0 0,0-1 1 0 0,1 1-1 0 0,-1-1 1 0 0,0 1-1 0 0,0-1 0 0 0,0 1 1 0 0,1 0-1 0 0,-1-1 1 0 0,0 1-1 0 0,1-1 1 0 0,-1 1-1 0 0,0-1 1 0 0,1 1-1 0 0,-1-1 1 0 0,0 0-1 0 0,1 1 1 0 0,-1-1-1 0 0,1 1 0 0 0,-1-1 1 0 0,1 0-1 0 0,-1 0 1 0 0,1 1-1 0 0,-1-1 1 0 0,1 0-5 0 0,1 1 13 0 0,20 24-13 0 0,-18-22 46 0 0,-3-3 186 0 0,0 0-195 0 0,0-1 0 0 0,-1 1 0 0 0,1 0 0 0 0,-1-1 0 0 0,1 1 0 0 0,-1 0 0 0 0,1-1 0 0 0,-1 1 0 0 0,1-1 0 0 0,-1 1 0 0 0,1-1 0 0 0,-1 1 0 0 0,1-1 0 0 0,-1 1 0 0 0,0-1 0 0 0,1 1 0 0 0,-1-1 0 0 0,0 0 0 0 0,0 1 0 0 0,1-1 0 0 0,-1 0 0 0 0,0 1 0 0 0,0-1 0 0 0,0 0 0 0 0,0 1-37 0 0,3-18 268 0 0,-3 16-240 0 0,1-1 1 0 0,-1 1-1 0 0,1-1 0 0 0,-1 1 0 0 0,1 0 1 0 0,0-1-1 0 0,0 1 0 0 0,0 0 0 0 0,0-1 1 0 0,1 0-29 0 0,-1 1 16 0 0,1 0 1 0 0,-1 0-1 0 0,0 0 1 0 0,0 0-1 0 0,-1 0 1 0 0,1-1-1 0 0,0 1 1 0 0,-1 0-1 0 0,1 0 1 0 0,-1-1-1 0 0,0 1 1 0 0,0 0-1 0 0,0-1-16 0 0,0-4 23 0 0,0-1 1 0 0,0 1-1 0 0,1-1 0 0 0,0 1-23 0 0,1-23-5 0 0,-1 6 5 0 0,1 19 11 0 0,-2 4 42 0 0,0 1 11 0 0,0 0 0 0 0,0 0-25 0 0,0 0-98 0 0,3 11-73 0 0,-3-10 132 0 0,0-1 0 0 0,-1 1 0 0 0,1-1 0 0 0,0 1 0 0 0,0 0 0 0 0,0-1 0 0 0,-1 1 0 0 0,1-1 0 0 0,0 1 0 0 0,0-1 0 0 0,-1 1 0 0 0,1-1 0 0 0,0 1 0 0 0,-1-1 0 0 0,1 1 0 0 0,-1-1 0 0 0,1 1 0 0 0,-1-1 0 0 0,1 0 0 0 0,0 1 0 0 0,-1-1 0 0 0,1 1 0 0 0,0-1 0 0 0,-1 0 0 0 0,1 1 0 0 0,0-1 0 0 0,0 1 0 0 0,0-1 0 0 0,-1 1 0 0 0,1-1 0 0 0,0 1 0 0 0,0-1 0 0 0,0 1 0 0 0,0-1 0 0 0,0 1 0 0 0,0-1 0 0 0,0 1 0 0 0,0-1 0 0 0,0 1 0 0 0,0-1 0 0 0,0 0 0 0 0,0 1 0 0 0,0-1 0 0 0,0 1 0 0 0,1 0 0 0 0,3 9 0 0 0,-3-8 0 0 0,0 0 0 0 0,0 0 0 0 0,0 1 0 0 0,0-1 0 0 0,0 0 0 0 0,-1 1 0 0 0,1-1 0 0 0,-1 1 0 0 0,0-1 0 0 0,0 3 0 0 0,0 1 0 0 0,0-1 0 0 0,0 1 0 0 0,0-1 0 0 0,-1 1 0 0 0,0-1 0 0 0,0 1 0 0 0,0-1 0 0 0,-1 0 0 0 0,0 2 0 0 0,1-5 0 0 0,1-1 0 0 0,-1 1 0 0 0,1 0 0 0 0,0 0 0 0 0,0 0 0 0 0,0 0 0 0 0,0 0 0 0 0,0-1 0 0 0,1 1 0 0 0,-1 0 0 0 0,1 0 0 0 0,-1 0 0 0 0,1 0 0 0 0,0 1 0 0 0,3 15 0 0 0,-2 3 0 0 0,-2-14 0 0 0,1 1 0 0 0,0 0 0 0 0,0-1 0 0 0,0 1 0 0 0,1-1 0 0 0,2 4 0 0 0,3 25 0 0 0,-1-29 0 0 0,-4-6 0 0 0,-1 1 0 0 0,1 0 0 0 0,0 0 0 0 0,-1 0 0 0 0,1 0 0 0 0,-1 0 0 0 0,0 0 0 0 0,1 0 0 0 0,-1 1 0 0 0,0 0 0 0 0,0-2 1 0 0,-1 0 0 0 0,0-1 0 0 0,1 1 0 0 0,-1 0 0 0 0,0-1-1 0 0,1 1 1 0 0,-1-1 0 0 0,1 1 0 0 0,-1 0 0 0 0,1-1 0 0 0,0 1-1 0 0,-1-1 1 0 0,1 1 0 0 0,-1-1 0 0 0,1 0 0 0 0,0 1 0 0 0,-1-1-1 0 0,1 0 1 0 0,0 1 0 0 0,0-1 0 0 0,-1 0 0 0 0,1 0 0 0 0,0 0-1 0 0,0 1 1 0 0,-1-1 0 0 0,1 0 0 0 0,0 0 0 0 0,0 0 0 0 0,0 0-1 0 0,-1-1 1 0 0,1 1 0 0 0,0 0 0 0 0,0 0 0 0 0,-1 0 0 0 0,1-1-1 0 0,3 0 56 0 0,0 0 1 0 0,0-1-1 0 0,-1 0 1 0 0,1 1-1 0 0,3-4-56 0 0,28-15-1440 0 0,-26 13 864 0 0</inkml:trace>
  <inkml:trace contextRef="#ctx0" brushRef="#br0" timeOffset="261.007">37 38 15664 0 0,'0'0'356'0'0,"0"-9"993"0"0,6 0-972 0 0,-6 8 28 0 0,0 1 13 0 0,-10 0 670 0 0,27 3-1364 0 0,-4 2-5303 0 0,-5-2-359 0 0</inkml:trace>
  <inkml:trace contextRef="#ctx0" brushRef="#br0" timeOffset="511.52">362 11 13824 0 0,'5'-10'1388'0'0,"0"18"-1244"0"0,0 0 140 0 0,-3-1-32 0 0,0-1 0 0 0,0 1 0 0 0,-1 0 0 0 0,0 2-252 0 0,3 13 533 0 0,-2-11 107 0 0,0 1-1 0 0,-1 11-639 0 0,3 14 627 0 0,-2-25-428 0 0,-1 0 0 0 0,-1 0-1 0 0,0 1 1 0 0,-1 11-199 0 0,-1 24 348 0 0,2-38-266 0 0,0 0 1 0 0,-1 0-1 0 0,-1 0 1 0 0,0 4-83 0 0,0-1 29 0 0,1-10-22 0 0,1 1 0 0 0,0-1 0 0 0,0 1 0 0 0,0-1 0 0 0,1 1 0 0 0,-1-1 0 0 0,1 1 0 0 0,1 2-7 0 0,2 19 37 0 0,-4-16-13 0 0,-1-4-18 0 0,1 0 0 0 0,1-1 0 0 0,-1 1 0 0 0,0-1-1 0 0,1 1 1 0 0,0-1 0 0 0,1 2-6 0 0,-1-1 15 0 0,0 0 0 0 0,0-1-1 0 0,-1 1 1 0 0,1 0 0 0 0,-1 0-1 0 0,0 0 1 0 0,0 1-15 0 0,0 4-92 0 0,-1-9-97 0 0,1-1 1 0 0,0 1-1 0 0,0-1 1 0 0,0 0-1 0 0,0 1 0 0 0,0-1 1 0 0,-1 0-1 0 0,1 1 0 0 0,0-1 1 0 0,0 0-1 0 0,0 1 0 0 0,-1-1 1 0 0,1 0-1 0 0,0 0 1 0 0,-1 1-1 0 0,1-1 0 0 0,0 0 1 0 0,0 0-1 0 0,-1 1 0 0 0,1-1 1 0 0,-1 0-1 0 0,1 0 0 0 0,0 0 189 0 0,-1 0-1722 0 0,1 1-4599 0 0</inkml:trace>
  <inkml:trace contextRef="#ctx0" brushRef="#br0" timeOffset="711.756">221 330 8752 0 0,'0'0'673'0'0,"2"-1"-176"0"0,17-8 5337 0 0,12 6-4159 0 0,6 2-1723 0 0,0-1 86 0 0,0 2 0 0 0,24 4-38 0 0,26 0-906 0 0,-67-4-47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6:46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3080 336 9216 0 0,'-3'0'109'0'0,"-18"-7"509"0"0,20 7-608 0 0,1-1 0 0 0,-1 1 0 0 0,0 0 0 0 0,1-1 0 0 0,-1 1 0 0 0,1-1-1 0 0,-1 1 1 0 0,0-1 0 0 0,1 0 0 0 0,-1 1 0 0 0,1-1 0 0 0,0 1 0 0 0,-1-1 0 0 0,1 0 0 0 0,-1 0 0 0 0,1 1 0 0 0,0-1 0 0 0,0 0 0 0 0,-1 0 0 0 0,1 1 0 0 0,0-1 0 0 0,0 0 0 0 0,0 0 0 0 0,0 1 0 0 0,0-2-10 0 0,-1 1 154 0 0,1-1-1 0 0,0 1 1 0 0,0-1 0 0 0,-1 0 0 0 0,1 1 0 0 0,-1-1 0 0 0,0 1-1 0 0,1-1 1 0 0,-1 1 0 0 0,0 0 0 0 0,0-1 0 0 0,0 1 0 0 0,0 0-1 0 0,0 0 1 0 0,0-1 0 0 0,0 1 0 0 0,-1 0 0 0 0,1 0 0 0 0,0 0-1 0 0,0 0 1 0 0,-1 0 0 0 0,1 1 0 0 0,-1-1 0 0 0,1 0 0 0 0,-1 1-1 0 0,1-1 1 0 0,-1 1 0 0 0,1-1 0 0 0,-2 1-154 0 0,-1-1 508 0 0,-1 0 0 0 0,0 0 0 0 0,0 0 0 0 0,0 1 1 0 0,0-1-1 0 0,0 1 0 0 0,0 0 0 0 0,0 1 0 0 0,-1 0-508 0 0,-14 2 349 0 0,12-2-163 0 0,-1 0 0 0 0,1 1-1 0 0,0 0 1 0 0,-7 3-186 0 0,6-2 160 0 0,3-1-81 0 0,1 0 0 0 0,0 0-1 0 0,0 0 1 0 0,-4 3-79 0 0,9-5 12 0 0,-1 1 0 0 0,1-1 0 0 0,-1 0 0 0 0,0 1 0 0 0,1-1 1 0 0,-1 1-1 0 0,1-1 0 0 0,-1 0 0 0 0,1 1 0 0 0,-1-1 0 0 0,1 1 0 0 0,0 0 0 0 0,-1-1 0 0 0,1 1 0 0 0,0-1 0 0 0,-1 1 0 0 0,1-1 0 0 0,0 1 0 0 0,0 0 0 0 0,-1-1 0 0 0,1 1 0 0 0,0 0 1 0 0,0-1-1 0 0,0 1 0 0 0,0 0 0 0 0,0-1 0 0 0,0 1 0 0 0,0 0 0 0 0,0-1 0 0 0,0 1 0 0 0,0 0 0 0 0,0-1 0 0 0,1 1 0 0 0,-1 0 0 0 0,0-1 0 0 0,0 1 0 0 0,1 0-12 0 0,5 13 189 0 0,-5-12-198 0 0,-1 0 1 0 0,1 0 0 0 0,0-1 0 0 0,0 1 0 0 0,-1-1 0 0 0,1 1 0 0 0,0 0 0 0 0,0-1 0 0 0,0 1 0 0 0,1-1 0 0 0,-1 0 0 0 0,0 1 0 0 0,1-1-1 0 0,-1 0 1 0 0,0 0 0 0 0,1 0 0 0 0,-1 0 0 0 0,1 0 0 0 0,0 0 8 0 0,5 2-8 0 0,2 2 3 0 0,0-1 1 0 0,-1 1 0 0 0,8 6 4 0 0,-11-8-11 0 0,0 1 0 0 0,1-1 0 0 0,0 0 0 0 0,-1 0 1 0 0,7 1 10 0 0,-7-2 0 0 0,1 0 0 0 0,-1 0 0 0 0,0 1 0 0 0,1 0 0 0 0,-1 0 0 0 0,0 1 0 0 0,3 2 0 0 0,-5-4 0 0 0,0 1 0 0 0,1-1 0 0 0,-1 0 0 0 0,1 0 0 0 0,-1-1 0 0 0,1 1 0 0 0,0-1 0 0 0,2 1 0 0 0,-3-1 0 0 0,1 0 0 0 0,0 1 0 0 0,-1-1 0 0 0,1 1 0 0 0,-1 0 0 0 0,1 0 0 0 0,-1 0 0 0 0,0 0 0 0 0,0 1 0 0 0,2 1 0 0 0,8 12 0 0 0,-9-12 0 0 0,-1-1 0 0 0,0 1 0 0 0,1 0 0 0 0,-1-1 0 0 0,1 1 0 0 0,0-1 0 0 0,-2-2 3 0 0,-1-1 0 0 0,0 1-1 0 0,0 0 1 0 0,0 0 0 0 0,0 0 0 0 0,-1 0-1 0 0,1 1 1 0 0,0-1 0 0 0,0 0-1 0 0,-1 0 1 0 0,1 0 0 0 0,-1 1-1 0 0,1-1 1 0 0,-1 0 0 0 0,1 1 0 0 0,-1-1-1 0 0,0 0 1 0 0,1 1 0 0 0,-1-1-1 0 0,0 0 1 0 0,0 1 0 0 0,0-1-1 0 0,0 0 1 0 0,-1 1 0 0 0,1-1-1 0 0,0 1 1 0 0,0-1 0 0 0,-1 0 0 0 0,1 1-1 0 0,-1-1 1 0 0,1 0 0 0 0,-1 0-1 0 0,0 0 1 0 0,1 1 0 0 0,-1-1-1 0 0,0 0-2 0 0,-2 4 91 0 0,0 0-1 0 0,-1-1 1 0 0,1 0 0 0 0,-1 1-1 0 0,0-1 1 0 0,0 0-1 0 0,0-1 1 0 0,-3 2-91 0 0,-8 5 39 0 0,-1-1 0 0 0,0 0 0 0 0,0-1 0 0 0,-1-1 0 0 0,0-1 0 0 0,0 0 0 0 0,0-2 0 0 0,-14 3-39 0 0,-9-1 219 0 0,0-2 1 0 0,-1-1-1 0 0,-14-2-219 0 0,22-5 116 0 0,32 4-174 0 0,1 0 0 0 0,0 0-1 0 0,-1 0 1 0 0,1 0 0 0 0,-1 0-1 0 0,1 0 1 0 0,0 0 0 0 0,-1 0-1 0 0,1 0 1 0 0,0 0 0 0 0,-1 0-1 0 0,1-1 1 0 0,-1 1 0 0 0,1 0-1 0 0,0 0 1 0 0,-1 0 0 0 0,1-1-1 0 0,0 1 1 0 0,0 0 0 0 0,-1 0-1 0 0,1 0 1 0 0,0-1 0 0 0,-1 1 0 0 0,1 0-1 0 0,0-1 1 0 0,0 1 0 0 0,0 0-1 0 0,-1-1 1 0 0,1 1 0 0 0,0 0-1 0 0,0-1 1 0 0,0 1 0 0 0,0 0-1 0 0,0-1 1 0 0,-1 1 0 0 0,1 0-1 0 0,0-1 1 0 0,0 1 0 0 0,0-1-1 0 0,0 1 1 0 0,0 0 0 0 0,0-1-1 0 0,0 1 59 0 0,14-6-6099 0 0,6 0-145 0 0</inkml:trace>
  <inkml:trace contextRef="#ctx0" brushRef="#br0" timeOffset="1085.563">3488 370 13824 0 0,'0'0'629'0'0,"-9"-8"238"0"0,5 6-755 0 0,0 1 1 0 0,0 0 0 0 0,-1 0 0 0 0,1 0 0 0 0,-1 1 0 0 0,1-1 0 0 0,-1 1 0 0 0,1 0 0 0 0,0 0 0 0 0,-1 1 0 0 0,1-1 0 0 0,-1 1 0 0 0,1 0-1 0 0,-1 1-112 0 0,-6 1 262 0 0,0 1-1 0 0,1 0 0 0 0,-1 0 0 0 0,1 1 0 0 0,-2 2-261 0 0,-13 7 393 0 0,14-9-269 0 0,1 1 0 0 0,-1 1 0 0 0,1 0 0 0 0,0 0 0 0 0,0 1 0 0 0,-6 7-124 0 0,-5 2 79 0 0,-1 0-69 0 0,21-16-10 0 0,0 1 0 0 0,0-1 0 0 0,0 0 0 0 0,1 0 0 0 0,-1 0 0 0 0,0 1 0 0 0,0-1 0 0 0,1 1 0 0 0,-1-1 0 0 0,1 0 0 0 0,-1 1 0 0 0,1-1 0 0 0,0 1-1 0 0,-1-1 1 0 0,1 1 0 0 0,0 0 0 0 0,0 7 167 0 0,-1-1 0 0 0,1 0-1 0 0,-2 1 1 0 0,1-1 0 0 0,-3 7-167 0 0,4-13 49 0 0,-1 1-1 0 0,1 0 1 0 0,0 0 0 0 0,0 0 0 0 0,1 0-1 0 0,-1 0 1 0 0,0-1 0 0 0,1 1 0 0 0,0 1-49 0 0,-1-2 13 0 0,1 0-1 0 0,-1-1 1 0 0,1 1 0 0 0,-1 0 0 0 0,1-1 0 0 0,0 1 0 0 0,0 0-1 0 0,0-1 1 0 0,0 1 0 0 0,0-1 0 0 0,0 1 0 0 0,0-1 0 0 0,0 0-1 0 0,2 2-12 0 0,7 3 102 0 0,-5-3 0 0 0,0 0 0 0 0,0-1-1 0 0,0 1 1 0 0,6 1-102 0 0,-9-4 5 0 0,0 1 1 0 0,1-1-1 0 0,-1 1 0 0 0,1-1 0 0 0,-1 0 0 0 0,1 0 0 0 0,-1 0 0 0 0,0-1 0 0 0,1 1 0 0 0,-1 0 0 0 0,1-1 0 0 0,-1 1 0 0 0,0-1 0 0 0,1 0-5 0 0,13-4 68 0 0,-13 4-35 0 0,0 1 1 0 0,0-1-1 0 0,0 0 1 0 0,0 0 0 0 0,0 0-1 0 0,0-1 1 0 0,-1 1 0 0 0,1-1-1 0 0,0 1 1 0 0,-1-1 0 0 0,1 0-1 0 0,-1 0 1 0 0,0 0 0 0 0,1 0-1 0 0,0-2-33 0 0,20-25 21 0 0,-18 23-29 0 0,0 0 0 0 0,-1 0 1 0 0,1-1-1 0 0,-1 1 1 0 0,0-1-1 0 0,1-4 8 0 0,30-63 269 0 0,-28 62-214 0 0,-6 11-68 0 0,0-1 0 0 0,1 1 0 0 0,-1-1 0 0 0,0 0 0 0 0,0 1 0 0 0,0-1 0 0 0,-1 0 0 0 0,1 0 0 0 0,0 0 0 0 0,-1 0 0 0 0,1 0 13 0 0,11 13-64 0 0,-6-2 0 0 0,0 1-1 0 0,-1 0 0 0 0,1 0 1 0 0,-2 0-1 0 0,0 1 0 0 0,0-1 1 0 0,-1 1-1 0 0,0 1 65 0 0,-2-7-11 0 0,1 1-1 0 0,0-1 1 0 0,0 0-1 0 0,0 0 1 0 0,1 0-1 0 0,1 2 12 0 0,9 20 2 0 0,4 13 398 0 0,-15-38-293 0 0,2 1-98 0 0,-3-2-35 0 0,14-3 332 0 0,-14 1-255 0 0,0 0-1 0 0,0 1 0 0 0,0-1 1 0 0,0 0-1 0 0,0 1 0 0 0,0-1 1 0 0,0 0-1 0 0,0 0 0 0 0,-1 0 1 0 0,1 0-1 0 0,0 0 0 0 0,-1 0 1 0 0,1 0-1 0 0,0 0 0 0 0,-1 0 1 0 0,1 0-1 0 0,-1-2-50 0 0,9-25 402 0 0,-5 15-464 0 0,-3 7 62 0 0,4-9 0 0 0,0 0 0 0 0,1 0 0 0 0,1 0 0 0 0,0 1 0 0 0,1 0 0 0 0,2-3 0 0 0,-9 16-7 0 0,1-1 0 0 0,-1 0 0 0 0,1 0 0 0 0,-1 0 1 0 0,1 1-1 0 0,-1-1 0 0 0,1 1 0 0 0,0-1 0 0 0,0 1 0 0 0,0 0 0 0 0,0 0 0 0 0,0 0 0 0 0,0 0 0 0 0,0 0 0 0 0,0 0 0 0 0,0 1 0 0 0,0-1 0 0 0,1 0 0 0 0,-1 1 0 0 0,0 0 0 0 0,0 0 0 0 0,1 0 0 0 0,-1 0 0 0 0,0 0 0 0 0,1 0 0 0 0,-1 0 0 0 0,0 1 0 0 0,0-1 1 0 0,1 1 6 0 0,1 0-3 0 0,0 1 0 0 0,0 0 1 0 0,-1 0-1 0 0,1 0 0 0 0,-1 0 1 0 0,1 1-1 0 0,-1-1 0 0 0,0 1 1 0 0,0 0-1 0 0,0 0 0 0 0,-1 0 1 0 0,1 0-1 0 0,-1 1 1 0 0,1-1-1 0 0,-1 1 0 0 0,0 0 3 0 0,38 64-1306 0 0,-20-30 872 0 0,-19-35 434 0 0,0 0 0 0 0,0 0 0 0 0,1 0 0 0 0,-1 0 0 0 0,1 0 0 0 0,0 0 0 0 0,0 0 0 0 0,0 0 0 0 0,2 2 0 0 0,1-1 43 0 0,-4-3 186 0 0,-1-8 1029 0 0,0-9-1229 0 0,1 1 0 0 0,1-1 0 0 0,1 0 0 0 0,0 1 0 0 0,1 0 0 0 0,5-14-29 0 0,-7 25 3 0 0,0 1-1 0 0,-1 0 1 0 0,1-1-1 0 0,0 1 1 0 0,1 0-1 0 0,-1 0 1 0 0,1 1-1 0 0,1-3-2 0 0,-2 3 10 0 0,-1 1 0 0 0,1-1-1 0 0,0 1 1 0 0,-1 0-1 0 0,1-1 1 0 0,0 1 0 0 0,0 0-1 0 0,0 0 1 0 0,0 1-1 0 0,0-1 1 0 0,0 0 0 0 0,0 0-1 0 0,0 1 1 0 0,2-1-10 0 0,-1 2-12 0 0,-1 0 1 0 0,1 0-1 0 0,-1 0 0 0 0,0 0 1 0 0,0 1-1 0 0,1-1 0 0 0,-1 1 1 0 0,0-1-1 0 0,0 1 1 0 0,0 0-1 0 0,1 1 12 0 0,-1-1-3 0 0,11 17 89 0 0,-4-4 3 0 0,38 53-16 0 0,-39-56-28 0 0,-4-7-10 0 0,-1 0-1 0 0,1-1 1 0 0,0 1 0 0 0,0-1 0 0 0,0 1-1 0 0,1-1 1 0 0,-1-1 0 0 0,1 1 0 0 0,2 0-35 0 0,-6-3-150 0 0,0-1 181 0 0,0 0 0 0 0,1-1-1 0 0,-1 1 1 0 0,1 0 0 0 0,-1 0-1 0 0,0-1 1 0 0,1 1-1 0 0,-1-1 1 0 0,0 1 0 0 0,0-1-1 0 0,1 0 1 0 0,-1 1 0 0 0,0-1-1 0 0,0 0 1 0 0,0 0 0 0 0,0 0-1 0 0,0 0 1 0 0,0 0 0 0 0,0 0-1 0 0,0 0 1 0 0,0 0-1 0 0,0 0 1 0 0,0 0 0 0 0,-1 0-1 0 0,1-1 1 0 0,-1 1-31 0 0,3-5 50 0 0,-1 0 0 0 0,0 0 1 0 0,0 0-1 0 0,-1 0 0 0 0,0-2-50 0 0,2-7-1042 0 0,2 3 1008 0 0,-1 0 0 0 0,1 0 1 0 0,1 1-1 0 0,0 0 1 0 0,3-4 33 0 0,9-17 2 0 0,-16 30-2 0 0,-1 0 0 0 0,1 0 0 0 0,0-1 0 0 0,0 1 0 0 0,0 0 0 0 0,0 1 0 0 0,0-1 0 0 0,0 0 0 0 0,13-13 0 0 0,-15 15 0 0 0,0-1 0 0 0,1 1 0 0 0,-1 0 0 0 0,0 0 0 0 0,0-1 0 0 0,1 1 0 0 0,-1 0-1 0 0,0 0 1 0 0,0-1 0 0 0,1 1 0 0 0,-1 0 0 0 0,0 0 0 0 0,1-1 0 0 0,-1 1 0 0 0,0 0 0 0 0,1 0-1 0 0,-1 0 1 0 0,0 0 0 0 0,1 0 0 0 0,-1 0 0 0 0,0 0 0 0 0,1-1 0 0 0,-1 1 0 0 0,1 0 0 0 0,12-3 13 0 0,-13 3-8 0 0,1 0 1 0 0,0 0-1 0 0,0 0 1 0 0,0 0-1 0 0,0 0 1 0 0,0 0-1 0 0,0 0 1 0 0,0 0-1 0 0,0 0 0 0 0,0 1 1 0 0,0-1-1 0 0,0 0 1 0 0,-1 1-1 0 0,1-1 1 0 0,0 0-1 0 0,0 1 1 0 0,0-1-1 0 0,0 1 0 0 0,-1 0 1 0 0,1-1-1 0 0,0 1 1 0 0,-1 0-1 0 0,1-1 1 0 0,0 2-6 0 0,13 16-80 0 0,-9-9 76 0 0,0 0 0 0 0,-1 0-1 0 0,-1 0 1 0 0,2 4 4 0 0,4 11 3 0 0,1 0-3 0 0,5 21 0 0 0,-3 8 193 0 0,-8-35-100 0 0,0-1-1 0 0,1 0 1 0 0,4 8-93 0 0,-4-5-291 0 0,-5-18 265 0 0,1 1-1 0 0,-1-1 1 0 0,1 1-1 0 0,0 0 1 0 0,0-1-1 0 0,0 1 1 0 0,0-1-1 0 0,1 2 27 0 0,1-1 0 0 0,0 2 0 0 0,-2 10 0 0 0,-2-14-9 0 0,1-1 5 0 0,0 1-1 0 0,0-1 1 0 0,0 0 0 0 0,0 1-1 0 0,0-1 1 0 0,0 0 0 0 0,0 1 0 0 0,0-1-1 0 0,0 0 1 0 0,0 1 0 0 0,1-1-1 0 0,-1 0 1 0 0,0 1 0 0 0,0-1-1 0 0,0 0 1 0 0,0 0 0 0 0,0 1-1 0 0,1-1 1 0 0,-1 0 0 0 0,0 1 0 0 0,0-1-1 0 0,1 0 1 0 0,-1 0 0 0 0,0 0-1 0 0,0 1 1 0 0,1-1 0 0 0,-1 0-1 0 0,0 0 1 0 0,1 0 0 0 0,-1 1 0 0 0,0-1 4 0 0,1 1-736 0 0,-1-1-238 0 0,0 0-812 0 0,0 0-3258 0 0,0 0-1393 0 0</inkml:trace>
  <inkml:trace contextRef="#ctx0" brushRef="#br0" timeOffset="1456.347">4359 340 11864 0 0,'0'0'540'0'0,"0"-1"-6"0"0,1-1-370 0 0,0 1-1 0 0,0-1 1 0 0,0 1 0 0 0,0-1-1 0 0,1 1 1 0 0,-1-1-1 0 0,0 1 1 0 0,1 0 0 0 0,-1 0-1 0 0,0 0 1 0 0,1 0-1 0 0,0 0 1 0 0,0-1-164 0 0,-1 2 123 0 0,0 0 1 0 0,0-1-1 0 0,0 1 0 0 0,0 0 1 0 0,0 0-1 0 0,0 0 0 0 0,0 0 1 0 0,1 0-1 0 0,-1 0 1 0 0,0 0-1 0 0,0 0 0 0 0,0 0 1 0 0,0 0-1 0 0,0 0 0 0 0,0 1 1 0 0,1 0-124 0 0,2 1 289 0 0,1 0 0 0 0,-1 1 0 0 0,0 0 0 0 0,-1 0 0 0 0,1 0 0 0 0,0 1 0 0 0,-1-1 0 0 0,1 1-289 0 0,6 7-72 0 0,-6-8 148 0 0,-2 0 0 0 0,1 0 0 0 0,0 1-1 0 0,-1-1 1 0 0,2 3-76 0 0,-2-3 65 0 0,0 1 0 0 0,1-1 0 0 0,-1 0 0 0 0,1 0 0 0 0,0 0-1 0 0,0 0-64 0 0,0 1 63 0 0,0-1 0 0 0,0 1-1 0 0,0-1 1 0 0,0 1-1 0 0,-1 0 1 0 0,0 0-1 0 0,2 4-62 0 0,13 19 249 0 0,-16-25-219 0 0,0 0 0 0 0,0 0 0 0 0,1 0 0 0 0,-1 0 0 0 0,0 0 0 0 0,-1 0 0 0 0,1 0 0 0 0,0 1 0 0 0,-1-1 0 0 0,1 0 0 0 0,-1 2-30 0 0,5 13 174 0 0,-5-16-168 0 0,0-1 0 0 0,0 1-1 0 0,0-1 1 0 0,0 1 0 0 0,0-1 0 0 0,0 1 0 0 0,0-1 0 0 0,0 1-1 0 0,-1-1 1 0 0,1 0 0 0 0,0 1 0 0 0,0-1 0 0 0,0 1 0 0 0,-1-1-1 0 0,1 1 1 0 0,0-1 0 0 0,0 0 0 0 0,-1 1 0 0 0,1-1 0 0 0,0 0-1 0 0,-1 1 1 0 0,1-1 0 0 0,0 0 0 0 0,-1 1 0 0 0,1-1 0 0 0,-1 0-1 0 0,1 0 1 0 0,-1 0 0 0 0,1 1 0 0 0,0-1-6 0 0,-18 9 186 0 0,13-7-52 0 0,-3 3-7 0 0,1-1 1 0 0,-1-1-1 0 0,0 0 1 0 0,-1 0-1 0 0,1 0 1 0 0,-1-1 0 0 0,1 0-1 0 0,-1-1 1 0 0,1 0-1 0 0,-1 0 1 0 0,0-1-1 0 0,-1 0-127 0 0,-7 0-26 0 0,-1 0 0 0 0,1-1 0 0 0,-1-1 0 0 0,1-1 0 0 0,0 0 0 0 0,-12-5 26 0 0,24 7-130 0 0,-3-2-469 0 0,-1 1 0 0 0,1-2 0 0 0,0 1 0 0 0,0-1 1 0 0,0 0-1 0 0,0 0 0 0 0,1-1 0 0 0,0 0 0 0 0,-2-2 599 0 0,-1-1-6483 0 0</inkml:trace>
  <inkml:trace contextRef="#ctx0" brushRef="#br0" timeOffset="2002.652">4664 6 13824 0 0,'-15'-5'1388'0'0,"9"23"-1264"0"0,5-5 31 0 0,0 0 0 0 0,1 0 1 0 0,0 1-1 0 0,2 11-155 0 0,1 20 1304 0 0,-1 10-130 0 0,3-2 1 0 0,5 25-1175 0 0,-8-69 89 0 0,0 0 1 0 0,1-1-1 0 0,0 1 0 0 0,0-1 1 0 0,1 1-1 0 0,0-1 0 0 0,0 0 1 0 0,1 0-1 0 0,0-1 0 0 0,3 4-89 0 0,-4-7 42 0 0,0 0 0 0 0,1 0 0 0 0,-1-1 0 0 0,1 1 0 0 0,0-1 0 0 0,0 0 0 0 0,0-1 0 0 0,0 1 0 0 0,0-1 0 0 0,1 0 0 0 0,-1 0 0 0 0,1-1 0 0 0,-1 0 0 0 0,1 0 0 0 0,-1 0 0 0 0,3 0-42 0 0,-1-1 78 0 0,-1 1-1 0 0,1-1 0 0 0,0-1 1 0 0,0 1-1 0 0,-1-1 0 0 0,1 0 1 0 0,0-1-1 0 0,-1 0 0 0 0,1 0 1 0 0,-1 0-1 0 0,0-1 0 0 0,1 0 1 0 0,2-2-78 0 0,0-1 99 0 0,0 0 1 0 0,-1 0-1 0 0,0-1 1 0 0,-1-1-1 0 0,1 1 1 0 0,-1-1-1 0 0,-1-1 1 0 0,1 1-1 0 0,-2-1 1 0 0,6-8-100 0 0,-4 2 3 0 0,-1 1-1 0 0,0-1 1 0 0,-1 0 0 0 0,-1-1 0 0 0,0 1 0 0 0,1-15-3 0 0,-5 30 5 0 0,0-1 1 0 0,0 1 0 0 0,0-1-1 0 0,1 0 1 0 0,-1 1 0 0 0,0-1-1 0 0,0 1 1 0 0,0-1 0 0 0,0 0 0 0 0,0 1-1 0 0,-1-1 1 0 0,1 1 0 0 0,0-1-1 0 0,0 1 1 0 0,0-1 0 0 0,0 1-1 0 0,-1-1 1 0 0,1 0 0 0 0,0 1-1 0 0,-1-1 1 0 0,1 1 0 0 0,0 0-1 0 0,-1-1 1 0 0,1 1 0 0 0,0-1 0 0 0,-1 1-1 0 0,1-1 1 0 0,-1 1 0 0 0,1 0-1 0 0,-1-1 1 0 0,1 1 0 0 0,-1 0-1 0 0,1 0 1 0 0,-1-1 0 0 0,1 1-1 0 0,-1 0 1 0 0,1 0 0 0 0,-1 0 0 0 0,0 0-1 0 0,1 0 1 0 0,-1-1 0 0 0,1 1-1 0 0,-1 0 1 0 0,1 0 0 0 0,-1 0-1 0 0,0 1 1 0 0,1-1 0 0 0,-1 0-1 0 0,1 0 1 0 0,-1 0 0 0 0,1 0-1 0 0,-1 1 1 0 0,0-1 0 0 0,1 0 0 0 0,-1 0-1 0 0,1 1-5 0 0,-4 2-42 0 0,1 1-1 0 0,0 0 0 0 0,1 0 1 0 0,-1 0-1 0 0,1 0 1 0 0,-1 0-1 0 0,1 1 0 0 0,1-1 1 0 0,-1 1-1 0 0,0-1 0 0 0,1 3 43 0 0,-3 9-48 0 0,0 1-1 0 0,1 8 49 0 0,2-21 26 0 0,1 1 0 0 0,0 0 1 0 0,0-1-1 0 0,0 1 0 0 0,0-1 1 0 0,1 1-1 0 0,0 0 0 0 0,0-1 1 0 0,0 1-1 0 0,0-1 0 0 0,1 0 1 0 0,0 1-1 0 0,-1-1 1 0 0,2 0-1 0 0,-1 0 0 0 0,0 0 1 0 0,1 0-1 0 0,0-1 0 0 0,0 1 1 0 0,0-1-1 0 0,0 1 0 0 0,0-1 1 0 0,2 1-27 0 0,1 0-27 0 0,1 1 0 0 0,0-1 0 0 0,0-1 0 0 0,0 1 0 0 0,0-1 0 0 0,0 0-1 0 0,1-1 1 0 0,-1 0 0 0 0,1 0 0 0 0,0 0 0 0 0,-1-1 0 0 0,1 0 0 0 0,2-1 27 0 0,4 1-141 0 0,10 1-58 0 0,0-2-1 0 0,0 0 1 0 0,0-1 0 0 0,16-4 199 0 0,-21 2-1430 0 0</inkml:trace>
  <inkml:trace contextRef="#ctx0" brushRef="#br0" timeOffset="-696.235">1863 1086 1752 0 0,'-1'-2'5'0'0,"0"1"1"0"0,0 0-1 0 0,0 0 1 0 0,0 0-1 0 0,-1 0 1 0 0,1 0-1 0 0,0 0 0 0 0,0 0 1 0 0,-1 1-1 0 0,1-1 1 0 0,0 0-1 0 0,-1 1 1 0 0,1-1-1 0 0,-1 1 1 0 0,1-1-1 0 0,-1 1 0 0 0,1 0 1 0 0,-1 0-1 0 0,1-1 1 0 0,-1 1-1 0 0,0 0-5 0 0,-1 0 170 0 0,0 0-1 0 0,1 0 1 0 0,-1-1 0 0 0,1 0-1 0 0,-1 1 1 0 0,1-1-1 0 0,-3-1-169 0 0,4 2 137 0 0,0 0-1 0 0,0 0 0 0 0,0-1 0 0 0,0 1 1 0 0,0 0-1 0 0,0 0 0 0 0,0 1 1 0 0,0-1-1 0 0,0 0 0 0 0,0 0 0 0 0,0 0 1 0 0,0 1-1 0 0,0-1-136 0 0,-5 1 747 0 0,5-1-298 0 0,-21-2 4766 0 0,16 4-3281 0 0,18-2-996 0 0,12 0 140 0 0,-23 0-842 0 0,2 1-10 0 0,6 2-169 0 0,0-1 1 0 0,0 0 0 0 0,1 0 0 0 0,7 0-58 0 0,-5-1 41 0 0,1 1 1 0 0,12 3-42 0 0,-11-2 44 0 0,1-1-1 0 0,0 0 0 0 0,0-2 1 0 0,0 0-1 0 0,0 0 0 0 0,0-2 1 0 0,1 0-44 0 0,18-1 30 0 0,168-10 209 0 0,-177 12-158 0 0,24 1-81 0 0,8 1 319 0 0,127-15-367 0 0,-91 12 54 0 0,7 4-6 0 0,10 1 46 0 0,-10-3 75 0 0,148-3 178 0 0,-214 2-424 0 0,12 2 125 0 0,-17 0-49 0 0,1-1-1 0 0,6-2 50 0 0,50-2 165 0 0,1 3-1 0 0,76 10-164 0 0,-94-4-321 0 0,37-1 413 0 0,83-8-92 0 0,-138 2 977 0 0,0 3 0 0 0,5 2-977 0 0,-7-1-1767 0 0,44-6 1767 0 0,1 1-15 0 0,81 1 2 0 0,-55-2 18 0 0,-42 0 1594 0 0,-51 1-1434 0 0,0 2-1 0 0,23 1-164 0 0,38 2-54 0 0,-53-3-788 0 0,0 3 0 0 0,5 1 842 0 0,15 1 1106 0 0,47-2-1106 0 0,-78-2-705 0 0,24-5 1182 0 0,3 0 246 0 0,-48 4-1154 0 0,2 1 930 0 0,-4 0-492 0 0,0 0 0 0 0,0 0 0 0 0,0 0 0 0 0,0 0 0 0 0,0 1 0 0 0,0-1 0 0 0,0 0 0 0 0,0 1 0 0 0,-1-1 1 0 0,1 1-1 0 0,0-1 0 0 0,0 1 0 0 0,0 0 0 0 0,-1-1 0 0 0,1 1 0 0 0,0 0 0 0 0,-1-1 0 0 0,1 1 0 0 0,0 0 0 0 0,-1 0 0 0 0,1-1 0 0 0,-1 2-7 0 0,2 1 10 0 0,2 1-10 0 0,-1 0 0 0 0,0 0 0 0 0,0 0 0 0 0,-1 0 0 0 0,0 1 0 0 0,1-1 0 0 0,-1 1 0 0 0,-1 0 0 0 0,1-1 0 0 0,-1 1 0 0 0,1 0 0 0 0,-2 0 0 0 0,1 0 0 0 0,0 4 0 0 0,0 1 0 0 0,3 31 0 0 0,-2 1 0 0 0,-4 32 0 0 0,1-10 0 0 0,7 144 70 0 0,1 0-76 0 0,-6-163 6 0 0,0-16 27 0 0,-3 27-27 0 0,0-3 931 0 0,1 5-931 0 0,1-38-30 0 0,3 189 250 0 0,1-158-69 0 0,-2-39-16 0 0,0 1 1 0 0,-2-1-1 0 0,1 1 1 0 0,-2-1-1 0 0,0 7-135 0 0,1-16 20 0 0,0-1-31 0 0,0-1 0 0 0,0 1 0 0 0,-1 0 0 0 0,1 0 0 0 0,0-1 0 0 0,-1 1 0 0 0,1 0 0 0 0,-1-1 0 0 0,1 1 0 0 0,-1 0 0 0 0,0-1 0 0 0,0 1-1 0 0,0-1 1 0 0,0 1 0 0 0,0-1 0 0 0,0 1 0 0 0,0-1 0 0 0,0 0 0 0 0,-1 0 0 0 0,0 2 11 0 0,-3-1 35 0 0,1 0 0 0 0,0 0 0 0 0,-1 0 0 0 0,0-1 0 0 0,1 1-1 0 0,-1-1 1 0 0,0 0 0 0 0,1 0 0 0 0,-2-1-35 0 0,-46 3 198 0 0,16-3-173 0 0,-9 6-25 0 0,29-3 0 0 0,0-2 0 0 0,0 1 0 0 0,-9-2 0 0 0,-78-1 38 0 0,0 5-1 0 0,-6 5-37 0 0,-14-5 52 0 0,34-3 3 0 0,-3 1-30 0 0,-52 5 24 0 0,13 0 422 0 0,-4-5-471 0 0,16-1-871 0 0,-44 9 871 0 0,97-6 530 0 0,-25-2-530 0 0,-48 2-58 0 0,-10 4 69 0 0,-94-9-11 0 0,85 5 79 0 0,69-1-41 0 0,-10-4-38 0 0,-194 1 64 0 0,234 1-64 0 0,27-2 0 0 0,-28 5 0 0 0,34-2 20 0 0,0-2-1 0 0,-11-1-19 0 0,-4 0 111 0 0,-2-1-100 0 0,27 1-16 0 0,1 1 1 0 0,-1 0-1 0 0,-14 3 5 0 0,0 0-217 0 0,1-2 0 0 0,-14 0 217 0 0,12-1-489 0 0,-25 3 489 0 0,31 0 0 0 0,1-1 0 0 0,-1-1 0 0 0,0-2 0 0 0,0 0 0 0 0,0-1 0 0 0,0-2 0 0 0,-7-2 0 0 0,-19-6 1028 0 0,50 12-997 0 0,-1 0 0 0 0,1 0 1 0 0,0-1-1 0 0,-1 1 0 0 0,1 0 0 0 0,0-1 0 0 0,-1 1 0 0 0,1-1 0 0 0,0 1 0 0 0,-1-1 0 0 0,1 0 0 0 0,0 1 0 0 0,0-1 0 0 0,0 0 0 0 0,-1 0 0 0 0,1 0 1 0 0,0 0-1 0 0,0 0 0 0 0,0 0 0 0 0,1 0 0 0 0,-1 0 0 0 0,0-1 0 0 0,0 1 0 0 0,1 0 0 0 0,-1 0 0 0 0,0-1 0 0 0,1 1 0 0 0,0 0 0 0 0,-1-1 1 0 0,1 1-1 0 0,0-1 0 0 0,-1 1 0 0 0,1 0 0 0 0,0-1 0 0 0,0 1 0 0 0,0-2-31 0 0,0-3 30 0 0,-1 0 0 0 0,0 0 0 0 0,-1 0 0 0 0,1 0 0 0 0,-1 0 0 0 0,0 1 0 0 0,-2-4-30 0 0,1 2 206 0 0,0-1 0 0 0,0 1 0 0 0,1-1-1 0 0,-1-6-205 0 0,-5-58 256 0 0,3-1 0 0 0,3 1 0 0 0,3-13-256 0 0,23-207 60 0 0,-16 171-60 0 0,-2 57 0 0 0,-2 0 0 0 0,-4 0 0 0 0,-3-18 0 0 0,2 72 58 0 0,1 0 0 0 0,1 0-1 0 0,0 0 1 0 0,0 0 0 0 0,1-2-58 0 0,3-35 1542 0 0,-4 31-1841 0 0,-1 10 58 0 0,0 0 1 0 0,0-1-1 0 0,0 1 0 0 0,-1 0 1 0 0,0 0-1 0 0,-1-5 241 0 0,1-2-13 0 0,1 12 7 0 0,0 0 0 0 0,0 0 0 0 0,0 0-1 0 0,0 0 1 0 0,0-1 0 0 0,-1 1 0 0 0,1 0-1 0 0,0 0 1 0 0,-1 0 0 0 0,1 0-1 0 0,0 0 1 0 0,-1-1 6 0 0,1 2-70 0 0,-1-1 0 0 0,1 0-1 0 0,-1 0 1 0 0,1 1 0 0 0,0-1 0 0 0,-1 0-1 0 0,1 0 1 0 0,0 0 0 0 0,0 0 0 0 0,0 1-1 0 0,0-1 1 0 0,0 0 0 0 0,0 0 0 0 0,0 0-1 0 0,0 0 1 0 0,0 0 0 0 0,0 1 0 0 0,0-1-1 0 0,0 0 1 0 0,1 0 0 0 0,-1 0-1 0 0,0 1 1 0 0,1-1 0 0 0,-1 0 0 0 0,0 0-1 0 0,1 1 1 0 0,-1-1 0 0 0,1 0 0 0 0,-1 1-1 0 0,1-1 1 0 0,0 0 0 0 0,-1 1 0 0 0,1-1 70 0 0,2-3-918 0 0,1-10-2079 0 0,2 5 1462 0 0</inkml:trace>
  <inkml:trace contextRef="#ctx0" brushRef="#br0" timeOffset="4449.579">81 1843 6448 0 0,'59'-10'336'0'0,"1"2"0"0"0,40 1-336 0 0,300-18 2480 0 0,-271 17-1632 0 0,26-1-64 0 0,-30 3 598 0 0,-69 5-882 0 0,17 0-356 0 0,-26 1-122 0 0,21-3-22 0 0,35-4 611 0 0,6 5-611 0 0,-30 1 319 0 0,448-1 1197 0 0,-270 3-1198 0 0,-75 0-210 0 0,-21-1-108 0 0,143-5 375 0 0,47 1-31 0 0,-190 5-344 0 0,-57 1 11 0 0,284 0 569 0 0,-297-1 304 0 0,79-2 193 0 0,191 2-3065 0 0,-151 1 1984 0 0,90 10 4 0 0,-1 1 0 0 0,11-8 0 0 0,47-2 0 0 0,-278 0 146 0 0,-33-1 1092 0 0,5-2-1238 0 0,165-2 666 0 0,26-1-724 0 0,8 6 450 0 0,-135-5-11 0 0,-36 1-162 0 0,38-1 82 0 0,-3 0-82 0 0,48 9-219 0 0,-119-9-299 0 0,-12 1-410 0 0,-27 1 263 0 0,-1-1 0 0 0,1 1 0 0 0,0-1 0 0 0,0 1 0 0 0,-1-1 0 0 0,3-1 446 0 0,-5 2-1235 0 0</inkml:trace>
  <inkml:trace contextRef="#ctx0" brushRef="#br0" timeOffset="5546.567">566 1573 6448 0 0,'0'0'141'0'0,"0"0"23"0"0,0 0 13 0 0,0 0 123 0 0,0 0 468 0 0,0 0 206 0 0,0 0 39 0 0,0 0-90 0 0,0 0-418 0 0,0 0-178 0 0,-10 1 1525 0 0,9 0-1802 0 0,1-1 0 0 0,-1 1 0 0 0,1 0 0 0 0,0-1 0 0 0,-1 1 0 0 0,1 0 0 0 0,0-1 0 0 0,0 1 0 0 0,-1 0 0 0 0,1-1 0 0 0,0 1-1 0 0,0 0 1 0 0,0-1 0 0 0,0 1 0 0 0,0 0 0 0 0,0 0 0 0 0,0-1 0 0 0,0 1 0 0 0,0 0 0 0 0,0 0 0 0 0,1 0-50 0 0,10 10 680 0 0,-2-4-577 0 0,5 3 53 0 0,1-1 0 0 0,0-1 0 0 0,0 0 1 0 0,1-1-1 0 0,9 3-156 0 0,0 0-20 0 0,-17-6-25 0 0,-1 1-1 0 0,1-1 1 0 0,-1 1 0 0 0,-1 1-1 0 0,1-1 1 0 0,5 7 45 0 0,16 12 1297 0 0,-22-20-1254 0 0,1 1 1 0 0,-1 1-1 0 0,0-1 0 0 0,0 1 0 0 0,0 0 1 0 0,-1 0-1 0 0,0 1 0 0 0,0 0 0 0 0,2 4-43 0 0,-7-10 41 0 0,1 0 0 0 0,-1 0 0 0 0,0 1 0 0 0,0-1 0 0 0,0 0 0 0 0,0 0 0 0 0,0 1 0 0 0,0-1 0 0 0,0 0 0 0 0,0 0 0 0 0,0 1 0 0 0,-1-1 0 0 0,1 0 0 0 0,-1 0 0 0 0,1 1-41 0 0,-3 12 737 0 0,2-13-705 0 0,1 0-1 0 0,0 1 0 0 0,-1-1 0 0 0,1 0 0 0 0,-1 0 1 0 0,0 1-1 0 0,1-1 0 0 0,-1 0 0 0 0,0 0 1 0 0,0 0-1 0 0,0 0 0 0 0,0 0 0 0 0,0 0 0 0 0,0 0 1 0 0,0 0-1 0 0,0 0-31 0 0,-21 16-46 0 0,17-14 72 0 0,-82 61 16 0 0,20-13 688 0 0,-3-4-730 0 0,54-37-135 0 0,3-1-164 0 0,-1 0 1 0 0,-1-2-1 0 0,1 1 0 0 0,-10 2 299 0 0,23-10-874 0 0</inkml:trace>
  <inkml:trace contextRef="#ctx0" brushRef="#br0" timeOffset="7994.386">1 750 8288 0 0,'0'0'190'0'0,"0"0"28"0"0,0 0 7 0 0,0 0 43 0 0,0 0 159 0 0,0 0 70 0 0,5-19 2062 0 0,-5 14-1828 0 0,0 0 0 0 0,1 1 1 0 0,-1-1-1 0 0,1 0 1 0 0,0 1-1 0 0,0-1 0 0 0,2-3-731 0 0,-3 7 512 0 0,0 1 0 0 0,0 0-69 0 0,1-1-333 0 0,-1-2-92 0 0,1-1 1 0 0,0 1-1 0 0,0 0 0 0 0,0 0 0 0 0,0 0 0 0 0,0 0 0 0 0,1-1-18 0 0,-1 3 371 0 0,-1 1 117 0 0,0 0 21 0 0,0 0-66 0 0,3 8-278 0 0,3 4-165 0 0,-2 0 0 0 0,1 1 0 0 0,-2-1 0 0 0,1 1 0 0 0,-2-1 0 0 0,0 1 0 0 0,1 12 0 0 0,2 11 0 0 0,-2-3 0 0 0,3 11 0 0 0,1-1 0 0 0,-1-1 0 0 0,-2 1 0 0 0,-3 0 0 0 0,-1 8 0 0 0,-2-30 0 0 0,1 11 0 0 0,1-30 0 0 0,0 0 0 0 0,0 0 0 0 0,1-1 0 0 0,-1 1 0 0 0,1 0 0 0 0,-1 0 0 0 0,1 0 0 0 0,0 0 0 0 0,0 0 0 0 0,0-1 0 0 0,0 1 0 0 0,0 0 0 0 0,0-1 0 0 0,1 1 0 0 0,7 9 0 0 0,-9-10 0 0 0,1-1 0 0 0,-1 0 0 0 0,0 0 0 0 0,0 1 0 0 0,1-1 0 0 0,-1 0 0 0 0,0 0 0 0 0,1 0 0 0 0,-1 0 0 0 0,0 1 0 0 0,1-1 0 0 0,-1 0 0 0 0,0 0 0 0 0,1 0 0 0 0,-1 0 0 0 0,0 0 0 0 0,1 0 0 0 0,-1 0 0 0 0,1 0 0 0 0,-1 0 0 0 0,0 0 0 0 0,1 0 0 0 0,-1 0 0 0 0,0 0 0 0 0,1 0 0 0 0,-1 0 0 0 0,3-2 0 0 0,-2 1 0 0 0,0 0 0 0 0,0 0 0 0 0,0 0 0 0 0,0 0 0 0 0,0 0 0 0 0,0 0 0 0 0,0-1 0 0 0,0 1 0 0 0,0 0 0 0 0,0-1 0 0 0,0 1 0 0 0,-1 0 0 0 0,1-1 0 0 0,-1 1 0 0 0,1-1 0 0 0,0-1 0 0 0,1-2-192 0 0,-1 0 0 0 0,0 1 0 0 0,0-1 0 0 0,-1 0 0 0 0,0 0 0 0 0,1 0 0 0 0,-1 1 0 0 0,-1-1-1 0 0,0-3 193 0 0,0-11-679 0 0,-1-133-6618 0 0,2 111 5251 0 0</inkml:trace>
  <inkml:trace contextRef="#ctx0" brushRef="#br0" timeOffset="8323.464">134 653 10136 0 0,'-4'-4'87'0'0,"2"3"-38"0"0,1 0 1 0 0,0 0-1 0 0,0 0 1 0 0,-1 0 0 0 0,1-1-1 0 0,0 1 1 0 0,0 0-1 0 0,0 0 1 0 0,1-1 0 0 0,-1 1-1 0 0,0 0 1 0 0,0-1-1 0 0,1 1 1 0 0,-1-1-1 0 0,1 1 1 0 0,-1-1 0 0 0,1 1-1 0 0,0-1 1 0 0,-1 0-1 0 0,1 0-49 0 0,4-52 948 0 0,-3 45-365 0 0,0 1 0 0 0,1 0 0 0 0,1-1 0 0 0,3-6-583 0 0,-5 12 174 0 0,0 1-1 0 0,0-1 1 0 0,0 1-1 0 0,0 0 1 0 0,1 0-1 0 0,-1 0 1 0 0,1 0-1 0 0,0 0 1 0 0,0 0-1 0 0,-1 0 1 0 0,1 1 0 0 0,0-1-1 0 0,1 0 1 0 0,-1 1-1 0 0,0 0 1 0 0,0-1-1 0 0,1 1 1 0 0,-1 0-1 0 0,1 0-173 0 0,0 0 296 0 0,-2 1-300 0 0,1-1 1 0 0,-1 1-1 0 0,1-1 0 0 0,-1 1 0 0 0,1 0 0 0 0,0 0 1 0 0,-1-1-1 0 0,1 1 0 0 0,-1 0 0 0 0,1 0 1 0 0,-1 1-1 0 0,1-1 0 0 0,0 0 4 0 0,18 5-584 0 0,-17-5 583 0 0,0 1-1 0 0,0 0 0 0 0,0 0 0 0 0,0 0 0 0 0,0 0 0 0 0,0 0 0 0 0,0 0 0 0 0,0 1 0 0 0,0-1 0 0 0,-1 1 0 0 0,1 0 0 0 0,0 1 2 0 0,3 1 137 0 0,-1 1 0 0 0,-1 0 0 0 0,1 0-1 0 0,-1 0 1 0 0,1 1 0 0 0,1 4-137 0 0,-4-8-12 0 0,-1 0 0 0 0,0 0 0 0 0,0 1 0 0 0,0-1 0 0 0,0 1 1 0 0,0-1-1 0 0,-1 1 0 0 0,1-1 0 0 0,-1 1 0 0 0,0-1 0 0 0,0 1 0 0 0,1 0 0 0 0,-2-1 1 0 0,1 1-1 0 0,0-1 0 0 0,0 1 0 0 0,-1-1 0 0 0,0 3 12 0 0,-1 2-340 0 0,2-6 376 0 0,0 0 1 0 0,0 0-1 0 0,0 0 0 0 0,-1 1 1 0 0,1-1-1 0 0,0 0 1 0 0,-1 0-1 0 0,1 0 1 0 0,-1 0-1 0 0,1 0 0 0 0,-1 0 1 0 0,0 0-1 0 0,1 0 1 0 0,-1-1-1 0 0,0 1 0 0 0,0 0 1 0 0,0 0-37 0 0,-5 4 228 0 0,3-4-142 0 0,1 1 1 0 0,-1 0-1 0 0,1-1 0 0 0,0 1 0 0 0,0 0 0 0 0,0 1 1 0 0,0-1-1 0 0,0 0 0 0 0,0 1 0 0 0,0 0-86 0 0,-2 2 2 0 0,1-1 0 0 0,-1 1-1 0 0,0-1 1 0 0,0 0-1 0 0,-1 0 1 0 0,0 0 0 0 0,1 0-1 0 0,-1-1 1 0 0,0 0-1 0 0,-2 1-1 0 0,-21 15 0 0 0,24-15 0 0 0,-1 0 0 0 0,1-1 0 0 0,-1 0 0 0 0,0 0 0 0 0,0 0 0 0 0,0 0 0 0 0,0-1 0 0 0,-4 1 0 0 0,4 0-133 0 0,4-3-563 0 0,1 0-257 0 0,0 0-58 0 0,0 0-11 0 0</inkml:trace>
  <inkml:trace contextRef="#ctx0" brushRef="#br0" timeOffset="8828.994">378 947 13824 0 0,'0'0'314'0'0,"0"0"46"0"0,0 0 22 0 0,0 0-50 0 0,-6 5-208 0 0,6-5-124 0 0,0 0 0 0 0,-1 0 0 0 0,1 1 0 0 0,0-1 0 0 0,-1 0 0 0 0,1 0 0 0 0,0 1 0 0 0,-1-1 0 0 0,1 0 0 0 0,0 1 0 0 0,0-1 0 0 0,0 0 0 0 0,-1 1 0 0 0,1-1 0 0 0,0 0 0 0 0,0 1 0 0 0,0-1 0 0 0,0 0 0 0 0,0 1 0 0 0,-1-1 0 0 0,1 1 0 0 0,0-1 0 0 0,0 0 0 0 0,0 1 0 0 0,0-1 0 0 0,0 1 0 0 0,0-1 0 0 0,0 2 0 0 0,-38 96 4063 0 0,35-90-4063 0 0,1 0 0 0 0,0 0 0 0 0,0 1 0 0 0,1-1 0 0 0,0 1 0 0 0,0-1 0 0 0,1 1 0 0 0,0-1 0 0 0,1 1 0 0 0,0 3 0 0 0,0-11-6 0 0,-1 1 0 0 0,0-1 0 0 0,1 1 0 0 0,-1-1 0 0 0,1 1 0 0 0,-1-1-1 0 0,1 1 1 0 0,0-1 0 0 0,0 0 0 0 0,0 1 0 0 0,0-1 0 0 0,-1 0 0 0 0,2 0 0 0 0,-1 0-1 0 0,0 0 1 0 0,0 1 0 0 0,0-2 0 0 0,0 1 0 0 0,1 0 0 0 0,-1 0 6 0 0,2 0 63 0 0,0 1 0 0 0,-1-1-1 0 0,1-1 1 0 0,0 1 0 0 0,0 0 0 0 0,-1-1 0 0 0,1 1 0 0 0,0-1 0 0 0,0 0 0 0 0,2 0-63 0 0,4-1 221 0 0,-1 0 1 0 0,0 0-1 0 0,0-1 0 0 0,1 0 1 0 0,-1 0-1 0 0,-1-1 0 0 0,3-1-221 0 0,-3 1 2 0 0,-1 0 0 0 0,1-1-1 0 0,-1 1 1 0 0,0-1-1 0 0,0-1 1 0 0,-1 1-1 0 0,1-1 1 0 0,-1 0 0 0 0,0 0-1 0 0,0 0 1 0 0,0-2-2 0 0,-3 5 0 0 0,-1-1 0 0 0,1 1 0 0 0,-1-1 0 0 0,0 1 0 0 0,0-1-1 0 0,0 1 1 0 0,0-1 0 0 0,0 0 0 0 0,-1 1 0 0 0,1-1 0 0 0,-1 0 0 0 0,0 1 0 0 0,1-1 0 0 0,-1 0 0 0 0,0 0 0 0 0,-1 0 0 0 0,1 1 0 0 0,-1-1 0 0 0,1 0 0 0 0,-1 1 0 0 0,0-1 0 0 0,0 0 0 0 0,0 1 0 0 0,0-1 0 0 0,0 1 0 0 0,0-1-1 0 0,-1 1 1 0 0,0 0 0 0 0,1 0 0 0 0,-1-1 0 0 0,-1 0 0 0 0,0 0 0 0 0,0 1 0 0 0,0-1 0 0 0,-1 1 0 0 0,1-1 0 0 0,-1 1 0 0 0,1 0 0 0 0,-1 1 0 0 0,0-1 0 0 0,0 1 0 0 0,0-1 0 0 0,-3 0 0 0 0,-2 0 0 0 0,0 0 0 0 0,0 0 0 0 0,0 1 0 0 0,-1 0 0 0 0,-1 1 0 0 0,4 0-173 0 0,0 1 0 0 0,0 0 0 0 0,0 0 0 0 0,0 1 0 0 0,0 0 0 0 0,0 0 0 0 0,1 0 0 0 0,-7 4 173 0 0,3-1-512 0 0</inkml:trace>
  <inkml:trace contextRef="#ctx0" brushRef="#br0" timeOffset="9739.892">6480 634 6448 0 0,'0'0'498'0'0,"0"-2"-327"0"0,-1-19 331 0 0,0 16 532 0 0,1 0 1 0 0,-2-1-1 0 0,1 1 0 0 0,0 0 0 0 0,-1 0-1034 0 0,1 3 184 0 0,0 0 0 0 0,1 0 1 0 0,-1 0-1 0 0,1 0 0 0 0,-1 0 0 0 0,1 1 0 0 0,0-1 0 0 0,0 0 0 0 0,0 0 0 0 0,0 0 0 0 0,0 0 0 0 0,0 0 0 0 0,1 0 0 0 0,-1 0 0 0 0,1 0 1 0 0,0-1-185 0 0,-1 2 512 0 0,0 1-1 0 0,0 0 1 0 0,0 0 0 0 0,0 0 0 0 0,0 0 0 0 0,0 0-21 0 0,0 0-91 0 0,2 1-44 0 0,1 2-288 0 0,0-1 0 0 0,0 1 0 0 0,0 1 0 0 0,-1-1 0 0 0,1 0 0 0 0,-1 1 0 0 0,0-1 0 0 0,0 1 0 0 0,0 0 0 0 0,0-1 0 0 0,0 1-1 0 0,-1 2-67 0 0,5 10 126 0 0,-1 1 0 0 0,1 8-126 0 0,2 9 111 0 0,-2 0 1 0 0,-2 1-1 0 0,1 29-111 0 0,0-1 0 0 0,-2-41 0 0 0,-1 20 0 0 0,4 23 0 0 0,-5-49 0 0 0,0-12 0 0 0,-1-1 0 0 0,1 1 0 0 0,-1 0 0 0 0,0-1 0 0 0,0 1 0 0 0,-1 0 0 0 0,1-1 0 0 0,-1 1 0 0 0,0 0 0 0 0,0 0 0 0 0,-1 2 0 0 0,1-6-2 0 0,1 0 0 0 0,0 0 0 0 0,0 1 0 0 0,0-1 0 0 0,0 0 0 0 0,0 0 0 0 0,0 0 0 0 0,-1 0 0 0 0,1 1 0 0 0,0-1 0 0 0,0 0 0 0 0,0 0 0 0 0,0 0 0 0 0,-1 0 0 0 0,1 0 0 0 0,0 0 0 0 0,0 0 0 0 0,0 1 0 0 0,-1-1 1 0 0,1 0-1 0 0,0 0 0 0 0,0 0 0 0 0,0 0 0 0 0,-1 0 0 0 0,1 0 0 0 0,0 0 0 0 0,0 0 0 0 0,0 0 0 0 0,-1 0 0 0 0,1 0 0 0 0,0 0 0 0 0,0 0 0 0 0,0 0 0 0 0,-1 0 0 0 0,1 0 0 0 0,0-1 0 0 0,0 1 0 0 0,0 0 0 0 0,-1 0 0 0 0,1 0 0 0 0,0 0 0 0 0,0 0 0 0 0,0 0 0 0 0,-1 0 0 0 0,1-1 0 0 0,0 1 0 0 0,0 0 0 0 0,0 0 0 0 0,0 0 0 0 0,0-1 0 0 0,0 1 0 0 0,-1 0 0 0 0,1 0 0 0 0,0 0 0 0 0,0 0 0 0 0,0-1 0 0 0,0 1 0 0 0,0 0 2 0 0,-6-12-217 0 0,3 0-436 0 0,0-1 1 0 0,1 1-1 0 0,0-1 0 0 0,1 0 0 0 0,0-11 653 0 0,1-13-4569 0 0,0 30 3201 0 0,0-13-3794 0 0</inkml:trace>
  <inkml:trace contextRef="#ctx0" brushRef="#br0" timeOffset="10064.306">6584 589 2304 0 0,'2'-7'117'0'0,"-1"1"0"0"0,1-1 0 0 0,0 1 0 0 0,1-1 0 0 0,0 1 0 0 0,1-2-117 0 0,22-35 5535 0 0,-23 39-4570 0 0,1 0-552 0 0,-1 1-1 0 0,1-1 1 0 0,0 1 0 0 0,0 0-1 0 0,0 0 1 0 0,0 0-1 0 0,0 1 1 0 0,1 0-1 0 0,0-1 1 0 0,-1 2-1 0 0,1-1 1 0 0,4-1-413 0 0,17 2 1202 0 0,-19 1-871 0 0,-5 1-280 0 0,-1-1-1 0 0,1 0 0 0 0,-1 1 1 0 0,1-1-1 0 0,-1 1 0 0 0,1 0 1 0 0,-1 0-1 0 0,1-1 1 0 0,-1 1-1 0 0,0 0 0 0 0,1 0-50 0 0,4 3 119 0 0,0-1-48 0 0,0 1 0 0 0,-1-1 0 0 0,1 1 0 0 0,0 0 0 0 0,-1 1 0 0 0,0-1-1 0 0,0 1 1 0 0,-1 0 0 0 0,1 1-71 0 0,6 7 153 0 0,-1 1 0 0 0,-1 1-1 0 0,0 0-152 0 0,-8-13 90 0 0,0 0-1 0 0,-1 1 0 0 0,1-1 0 0 0,-1 0 0 0 0,0 1 0 0 0,1-1 0 0 0,-1 0 1 0 0,0 1-1 0 0,0-1 0 0 0,0 0 0 0 0,-1 1 0 0 0,1-1 0 0 0,-1 1-89 0 0,0 2 74 0 0,0 0-1 0 0,0-1 1 0 0,-1 1-1 0 0,1-1 1 0 0,-1 1-1 0 0,-1 0-73 0 0,1-2 9 0 0,-1 1 0 0 0,1-1 0 0 0,-1 0 0 0 0,0 0 0 0 0,-1 0 0 0 0,1 0 0 0 0,0-1 0 0 0,-2 1-9 0 0,-10 10 0 0 0,5-5 31 0 0,-1 0 0 0 0,1-1 0 0 0,-1 0 0 0 0,-1-1-1 0 0,1 0 1 0 0,-10 3-31 0 0,-3-1 504 0 0,0 0-1 0 0,-24 4-503 0 0,38-10-71 0 0,1-1 0 0 0,-1-1 0 0 0,1 0-1 0 0,-1 0 1 0 0,-3-1 71 0 0,-14 0-1218 0 0,26 1 719 0 0,-4-5-5038 0 0,4 4-76 0 0</inkml:trace>
  <inkml:trace contextRef="#ctx0" brushRef="#br0" timeOffset="10404.817">6961 863 11832 0 0,'-4'1'1074'0'0,"-3"1"-804"0"0,6-1 150 0 0,1-1 105 0 0,0 0-419 0 0,1 0 1 0 0,0 1-1 0 0,0-1 1 0 0,0 1-1 0 0,-1 0 1 0 0,1-1-1 0 0,0 1 1 0 0,-1 0-1 0 0,1-1 1 0 0,0 1-1 0 0,-1 0 1 0 0,1 0-1 0 0,-1 0 0 0 0,1-1 1 0 0,-1 1-1 0 0,0 0 1 0 0,1 0-1 0 0,-1 0 1 0 0,0 0-1 0 0,1 0-106 0 0,4 20 1483 0 0,-5-21-1446 0 0,0 1 0 0 0,0 0-1 0 0,0 0 1 0 0,-1-1 0 0 0,1 1 0 0 0,0 0 0 0 0,-1 0 0 0 0,1-1 0 0 0,0 1 0 0 0,-1 0-1 0 0,1-1 1 0 0,-1 1 0 0 0,1 0 0 0 0,-1-1 0 0 0,0 1 0 0 0,1-1 0 0 0,-1 1 0 0 0,1-1-1 0 0,-1 1 1 0 0,0-1-37 0 0,0 0 23 0 0,1 1-1 0 0,-1-1 0 0 0,1 0 1 0 0,-1 1-1 0 0,1-1 0 0 0,-1 1 1 0 0,1-1-1 0 0,-1 0 0 0 0,1 1 1 0 0,0-1-1 0 0,-1 1 0 0 0,1-1 1 0 0,0 1-1 0 0,-1 0 0 0 0,1-1 1 0 0,0 1-1 0 0,0-1 0 0 0,-1 1 1 0 0,1-1-1 0 0,0 1 0 0 0,0 0 1 0 0,0-1-1 0 0,0 1 0 0 0,0-1 1 0 0,0 2-23 0 0,7 11 224 0 0,-6-12-217 0 0,0 0 0 0 0,-1 0 0 0 0,1 0 0 0 0,0 0 0 0 0,-1 0 0 0 0,1 0 0 0 0,0 0 0 0 0,-1 0 0 0 0,1 0 0 0 0,-1 0 0 0 0,0 0 0 0 0,1 1 0 0 0,-1-1 0 0 0,0 0 0 0 0,0 0 0 0 0,0 0 0 0 0,0 1 0 0 0,0-1 0 0 0,0 0 0 0 0,0 0 0 0 0,0 0 0 0 0,0 1 0 0 0,0-1 0 0 0,-1 1-7 0 0,0-1 0 0 0,0 1 1 0 0,1-1-1 0 0,-1 1 1 0 0,0 0-1 0 0,1-1 1 0 0,0 1-1 0 0,-1 0 1 0 0,1 0 0 0 0,0-1-1 0 0,0 1 1 0 0,0 0-1 0 0,0 0 1 0 0,0 0-1 0 0,0-1 1 0 0,0 1-1 0 0,0 0 1 0 0,1 0-1 0 0,-1-1 1 0 0,1 1-1 0 0,0 0 0 0 0,-1 0 19 0 0,1-1 0 0 0,-1 1-1 0 0,0-1 1 0 0,0 1-1 0 0,0 0 1 0 0,0-1-1 0 0,0 1 1 0 0,0-1 0 0 0,0 1-1 0 0,-1-1 1 0 0,1 1-1 0 0,0-1 1 0 0,-1 1-19 0 0,1-1 62 0 0,-1 1 0 0 0,1-1 0 0 0,0 1 0 0 0,-1-1-1 0 0,1 1 1 0 0,0-1 0 0 0,0 1 0 0 0,0 0 0 0 0,0-1 0 0 0,0 1 0 0 0,1 0-62 0 0,8 23 974 0 0,-6-19-973 0 0,-1-1 1 0 0,0 1-1 0 0,0 0 0 0 0,0-1 0 0 0,-1 1 0 0 0,0 0 1 0 0,0 1-2 0 0,-8 1-281 0 0,-1 2 275 0 0,9-7-815 0 0,8-2-1043 0 0,-11-2 112 0 0,-8-6-21 0 0</inkml:trace>
  <inkml:trace contextRef="#ctx0" brushRef="#br0" timeOffset="10622.938">6743 883 2760 0 0,'0'0'624'0'0,"0"0"1580"0"0,0 0 694 0 0,1 0 1139 0 0,2-1-1078 0 0,11-3-1187 0 0,1 1-1 0 0,13-1-1771 0 0,1-1 869 0 0,70-6 292 0 0,-79 9-977 0 0,0 0-1 0 0,19 2-183 0 0,13-1-223 0 0,-2-2-5751 0 0,-15 1-571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5:42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21 10136 0 0,'0'0'464'0'0,"0"0"-10"0"0,-6-14-276 0 0,5 13 58 0 0,1 1 1 0 0,-1-1 0 0 0,0 1 0 0 0,1-1-1 0 0,-1 1 1 0 0,0-1 0 0 0,1 1 0 0 0,-1 0 0 0 0,0-1-1 0 0,0 1 1 0 0,1 0 0 0 0,-1-1 0 0 0,0 1-1 0 0,0 0 1 0 0,0 0 0 0 0,0 0 0 0 0,1 0-1 0 0,-1 0 1 0 0,0 0 0 0 0,0 0 0 0 0,0 0-1 0 0,0 0-236 0 0,-1 0 295 0 0,1 0 504 0 0,-8 139 3756 0 0,4-33-3983 0 0,2-71-498 0 0,0-12-23 0 0,2-18-38 0 0,0 0 1 0 0,1 1-1 0 0,-1-1 0 0 0,1 0 1 0 0,0 2-14 0 0,1 14 108 0 0,-1 0 0 0 0,-2 1-108 0 0,0 21-103 0 0,2-39 117 0 0,0-2-333 0 0,0 1-3832 0 0,0-3-2679 0 0</inkml:trace>
  <inkml:trace contextRef="#ctx0" brushRef="#br0" timeOffset="294.366">0 173 16152 0 0,'0'0'737'0'0,"0"0"-13"0"0,0 0-420 0 0,2 0-60 0 0,14 5-43 0 0,1-2 0 0 0,-1 0 0 0 0,1-1 0 0 0,0-1-1 0 0,0 0 1 0 0,4-1-201 0 0,32 1-39 0 0,-35 0 64 0 0,0-1-1 0 0,5-2-24 0 0,16 1 77 0 0,-30 0-111 0 0,0 0-1 0 0,-1 0 1 0 0,1 0 0 0 0,0-1 0 0 0,-1 0 0 0 0,5-3 34 0 0,14-4-4037 0 0,-21 6 2278 0 0,10-2-4037 0 0</inkml:trace>
  <inkml:trace contextRef="#ctx0" brushRef="#br0" timeOffset="804.093">525 21 4608 0 0,'1'-1'127'0'0,"7"3"565"0"0,-12 17 6045 0 0,-5 27-2167 0 0,-6 53-2424 0 0,3-26-1131 0 0,7-50-763 0 0,0 0 0 0 0,-5 11-252 0 0,-2 5 151 0 0,8-26-63 0 0,2-12-33 0 0,2-10-45 0 0,1 3-111 0 0,0-1 0 0 0,0 1 0 0 0,1-1 0 0 0,0 1 0 0 0,0 0 0 0 0,1-1 0 0 0,0 1 0 0 0,2-3 101 0 0,4-11-280 0 0,-7 15 233 0 0,0-1-1 0 0,1 1 1 0 0,-1 0-1 0 0,1 0 0 0 0,0 0 1 0 0,0 1-1 0 0,1-1 1 0 0,0 1-1 0 0,-1-1 0 0 0,4-1 48 0 0,-6 6 2 0 0,1 0-1 0 0,0 1 1 0 0,0-1-1 0 0,-1 0 1 0 0,1 1-1 0 0,0-1 1 0 0,0 1-1 0 0,-1-1 1 0 0,1 1-1 0 0,-1 0 1 0 0,1 0-1 0 0,0 0 1 0 0,0 0-2 0 0,-1 0 0 0 0,8 5 330 0 0,0 0-1 0 0,-1 1 0 0 0,1 1 1 0 0,-1-1-1 0 0,-1 1 0 0 0,6 8-329 0 0,7 6 336 0 0,-18-20-336 0 0,3 4 0 0 0,0-1 0 0 0,1 1 0 0 0,0-1 0 0 0,3 2 0 0 0,6 4-3 0 0,-12-8 28 0 0,0-1-1 0 0,1 1 1 0 0,-1-1 0 0 0,0 0 0 0 0,1 0 0 0 0,2 1-25 0 0,-3-2 25 0 0,-1 0 0 0 0,0-1 0 0 0,1 1 1 0 0,0 0-1 0 0,-1-1 0 0 0,1 1 0 0 0,-1-1 1 0 0,1 0-1 0 0,0 0 0 0 0,-1 0 1 0 0,1 0-1 0 0,0 0 0 0 0,-1-1 0 0 0,1 1 1 0 0,-1-1-1 0 0,1 0 0 0 0,-1 0 0 0 0,1 0-25 0 0,8-2 0 0 0,-8 3 0 0 0,-1-1 0 0 0,1 0 0 0 0,0 0 0 0 0,-1 1 0 0 0,1-1 0 0 0,-1-1 0 0 0,0 1 0 0 0,1 0 0 0 0,-1-1 0 0 0,0 1 0 0 0,0-1 0 0 0,0 0 0 0 0,0 1 0 0 0,1-3 0 0 0,5-6-38 0 0,-1 0 0 0 0,0-1 1 0 0,-1 0-1 0 0,0 0 0 0 0,-1 0 0 0 0,0-1 0 0 0,-1 0 0 0 0,0 0 0 0 0,0-1 38 0 0,-4 8-66 0 0,1 0 1 0 0,-1 1-1 0 0,1-1 1 0 0,-2 1-1 0 0,1-1 0 0 0,0 0 1 0 0,-1 1-1 0 0,0-1 1 0 0,0 1-1 0 0,0-2 66 0 0,-2-9 128 0 0,2 14-125 0 0,1 1-1 0 0,0-1 1 0 0,0 0 0 0 0,0 1-1 0 0,0-1 1 0 0,-1 1-1 0 0,1-1 1 0 0,0 1 0 0 0,-1-1-1 0 0,1 1 1 0 0,0-1 0 0 0,-1 1-1 0 0,1-1 1 0 0,-1 1 0 0 0,1-1-1 0 0,-1 1 1 0 0,1 0 0 0 0,-1-1-1 0 0,1 1 1 0 0,-1 0-1 0 0,1-1 1 0 0,-1 1 0 0 0,1 0-1 0 0,-1 0 1 0 0,1-1 0 0 0,-1 1-1 0 0,0 0 1 0 0,1 0 0 0 0,-1 0-1 0 0,1 0 1 0 0,-1 0 0 0 0,0 0-1 0 0,1 0 1 0 0,-1 0-1 0 0,1 0 1 0 0,-1 0 0 0 0,0 0-1 0 0,1 1 1 0 0,-1-1 0 0 0,1 0-1 0 0,-1 0 1 0 0,0 1-3 0 0,-1-1 37 0 0,-1 1 1 0 0,1 0-1 0 0,0 0 1 0 0,0 0-1 0 0,0 0 1 0 0,0 0-1 0 0,0 1 1 0 0,0-1-1 0 0,-2 2-37 0 0,1 1 46 0 0,0 1 0 0 0,-1-1 1 0 0,2 1-1 0 0,-1 0 0 0 0,0 0 0 0 0,1 0 1 0 0,0 0-1 0 0,0 0 0 0 0,1 0 0 0 0,0 1 1 0 0,-1-1-47 0 0,1 4 58 0 0,0 0 1 0 0,0 0 0 0 0,0 0 0 0 0,1 0 0 0 0,0 0-1 0 0,2 3-58 0 0,-1-3 13 0 0,0-1 0 0 0,1 1 0 0 0,1-1 0 0 0,-1 0 0 0 0,1 0 0 0 0,1 0 0 0 0,-1 0 0 0 0,1-1-13 0 0,-2-3 6 0 0,0-1 0 0 0,0 0 0 0 0,0 0-1 0 0,1 0 1 0 0,-1 0 0 0 0,1 0 0 0 0,-1-1 0 0 0,1 1-1 0 0,0-1 1 0 0,0 0 0 0 0,0 0 0 0 0,0 0-1 0 0,1 0 1 0 0,-1 0 0 0 0,1 0 0 0 0,-1-1 0 0 0,1 0-1 0 0,3 1-5 0 0,10 1 99 0 0,1-1 0 0 0,-1-1 0 0 0,1-1-1 0 0,-1 0 1 0 0,5-2-99 0 0,25-4-6298 0 0,-22 1-961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5:3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95 14600 0 0,'-21'-5'330'0'0,"17"4"45"0"0,4 1 20 0 0,0 0-38 0 0,-3 12-127 0 0,3-11-195 0 0,-1 0 0 0 0,1 0 0 0 0,-1 0 1 0 0,1 0-1 0 0,0 0 0 0 0,-1 0 0 0 0,1 1 0 0 0,0-1 0 0 0,0 0 0 0 0,0 0 0 0 0,0 0 0 0 0,0 1 0 0 0,0 0-35 0 0,3 21 576 0 0,-1 1-1 0 0,-1 17-575 0 0,1 63 1667 0 0,-1-79-397 0 0,3 20-1270 0 0,-1-21-450 0 0,0 20 450 0 0,-5-35-112 0 0,1 0-3526 0 0,1-9 2615 0 0</inkml:trace>
  <inkml:trace contextRef="#ctx0" brushRef="#br0" timeOffset="233.952">11 243 15664 0 0,'0'0'356'0'0,"0"-2"859"0"0,-8 4-1056 0 0,5-1-175 0 0,5 7 92 0 0,-1-7 10 0 0,-1-1 0 0 0,1 1 0 0 0,-1-1-1 0 0,1 1 1 0 0,0-1 0 0 0,-1 0 0 0 0,1 1 0 0 0,-1-1 0 0 0,1 0-1 0 0,0 1 1 0 0,-1-1 0 0 0,1 0 0 0 0,0 0 0 0 0,-1 0-1 0 0,1 0 1 0 0,0 1 0 0 0,0-1 0 0 0,-1 0 0 0 0,1 0-86 0 0,4 0 170 0 0,10 5-128 0 0,1-1-1 0 0,0 0 0 0 0,-1-2 1 0 0,14 2-42 0 0,15-2-14 0 0,5-1 14 0 0,-35-1-385 0 0,1 0 0 0 0,-1-2-1 0 0,1 0 1 0 0,-1 0 0 0 0,0-1-1 0 0,0-1 1 0 0,-1-1 0 0 0,1 0 385 0 0,-3 1-1133 0 0</inkml:trace>
  <inkml:trace contextRef="#ctx0" brushRef="#br0" timeOffset="677.425">516 66 11520 0 0,'0'0'29'0'0,"0"0"0"0"0,0 0 0 0 0,0 0 0 0 0,0 0 1 0 0,0 0-1 0 0,0 0 0 0 0,0 0 0 0 0,0 0 1 0 0,0 0-1 0 0,0 0 0 0 0,0 0 0 0 0,0 0 0 0 0,0 0 1 0 0,0 0-1 0 0,0 0 0 0 0,0 0 0 0 0,0 0 0 0 0,0 1 1 0 0,0-1-1 0 0,0 0 0 0 0,0 0 0 0 0,0 0 0 0 0,0 0 1 0 0,0 0-1 0 0,0 0 0 0 0,0 0 0 0 0,0 0 0 0 0,0 0 1 0 0,0 0-1 0 0,0 0 0 0 0,0 0 0 0 0,0 0 1 0 0,0 0-1 0 0,0 0 0 0 0,1 0-29 0 0,-11 3 611 0 0,6-1-394 0 0,0-1 0 0 0,-1 0 0 0 0,1 1 0 0 0,0 0-1 0 0,0 0 1 0 0,0 0 0 0 0,0 1 0 0 0,1-1 0 0 0,-3 3-217 0 0,6-5 36 0 0,0 1 0 0 0,0-1 0 0 0,-1 1 0 0 0,1-1 0 0 0,0 1 0 0 0,0 0 0 0 0,0-1 0 0 0,0 1-1 0 0,0-1 1 0 0,0 1 0 0 0,0-1 0 0 0,0 1 0 0 0,0 0 0 0 0,0-1 0 0 0,0 1 0 0 0,0-1 0 0 0,0 1 0 0 0,1-1 0 0 0,-1 1 0 0 0,0-1 0 0 0,0 1 0 0 0,0-1 0 0 0,1 1 0 0 0,-1-1 0 0 0,0 1 0 0 0,1-1 0 0 0,-1 1 0 0 0,1-1 0 0 0,-1 1 0 0 0,1-1-36 0 0,17 15 311 0 0,-8-7-104 0 0,-7-4-60 0 0,-1-1-1 0 0,1 1 1 0 0,-1 0-1 0 0,0-1 1 0 0,0 1-1 0 0,0 0 1 0 0,0 0-1 0 0,-1 0 1 0 0,0 1-1 0 0,0-1 1 0 0,0 0-1 0 0,0 0 1 0 0,-1 1-1 0 0,1 1-146 0 0,-1 1 265 0 0,1-1 0 0 0,1 1 0 0 0,-1-1 0 0 0,1 0 0 0 0,0 1 0 0 0,2 2-265 0 0,-1-4 60 0 0,-1 0 0 0 0,1 1 0 0 0,-1-1 0 0 0,0 1 0 0 0,-1-1 0 0 0,1 1 0 0 0,-1 0 0 0 0,0-1 0 0 0,-1 1 0 0 0,1 0 0 0 0,-1 0 0 0 0,0 0-1 0 0,0 0 1 0 0,-1-1 0 0 0,0 1 0 0 0,0 0 0 0 0,0 0 0 0 0,-1-1 0 0 0,-1 5-60 0 0,1 8 48 0 0,2-16-48 0 0,0 0 1 0 0,0 0-1 0 0,0 0 0 0 0,-1 0 1 0 0,1 0-1 0 0,0 0 0 0 0,-1 0 1 0 0,0 0-1 0 0,1 0 0 0 0,-1 0 1 0 0,0 0-1 0 0,0 0 0 0 0,0 0 1 0 0,0 0-1 0 0,0-1 0 0 0,-2 2 0 0 0,3-1 9 0 0,-2-1-26 0 0,-7 4 128 0 0,12-30 308 0 0,-3 23-436 0 0,1 0 0 0 0,-1 0 0 0 0,0 0 0 0 0,0 0 1 0 0,0 0-1 0 0,0 0 0 0 0,0 0 0 0 0,0 0 0 0 0,-1-1 0 0 0,1 1 1 0 0,0 0-1 0 0,-1 0 17 0 0,-1-17-169 0 0,10-12-270 0 0,-3 18 317 0 0,-4 10 110 0 0,0 1-1 0 0,0 0 1 0 0,1-1 0 0 0,-1 1 0 0 0,1 0 0 0 0,-1 0-1 0 0,1 0 1 0 0,0 0 0 0 0,0 0 0 0 0,0 0 0 0 0,0 0-1 0 0,0 1 1 0 0,2-2 12 0 0,-3 2-1 0 0,1 0 0 0 0,-1 0 0 0 0,1 0 0 0 0,-1 1 0 0 0,1-1 0 0 0,-1 0 0 0 0,1 1 0 0 0,-1-1-1 0 0,1 1 1 0 0,0-1 0 0 0,-1 1 0 0 0,1 0 0 0 0,0 0 0 0 0,-1-1 0 0 0,1 1 0 0 0,0 0 0 0 0,-1 1 0 0 0,1-1 0 0 0,0 0-1 0 0,-1 0 1 0 0,2 1 1 0 0,18 5 61 0 0,2 1 74 0 0,-22-6-123 0 0,0 0 0 0 0,0-1 1 0 0,0 1-1 0 0,0 0 0 0 0,0-1 0 0 0,0 1 1 0 0,0 0-1 0 0,0 0 0 0 0,0 0 0 0 0,-1 0 1 0 0,1 0-1 0 0,0 0 0 0 0,-1 0 0 0 0,1 0 1 0 0,0 0-1 0 0,-1 0 0 0 0,1 0 0 0 0,-1 1-12 0 0,1 1 31 0 0,1 0-1 0 0,-1-1 0 0 0,1 1 1 0 0,-1 0-1 0 0,1-1 1 0 0,0 1-1 0 0,0-1 0 0 0,2 2-30 0 0,11 16 123 0 0,-8-8-191 0 0,1-1 0 0 0,6 7 68 0 0,-6-8 206 0 0,-1 1 0 0 0,1 0 0 0 0,-1 1-206 0 0,6 7 309 0 0,2 6-188 0 0,-15-25-107 0 0,0 0 1 0 0,0 1 0 0 0,0-1 0 0 0,0 0 0 0 0,0 1-1 0 0,0-1 1 0 0,0 0 0 0 0,0 0 0 0 0,0 1 0 0 0,0-1-1 0 0,0 0 1 0 0,0 1 0 0 0,0-1 0 0 0,0 0-1 0 0,0 0 1 0 0,0 1 0 0 0,-1-1 0 0 0,1 0 0 0 0,0 0-1 0 0,0 1 1 0 0,0-1 0 0 0,0 0 0 0 0,0 0-1 0 0,-1 0 1 0 0,1 1 0 0 0,0-1 0 0 0,0 0 0 0 0,-1 0-1 0 0,1 0 1 0 0,0 1 0 0 0,0-1 0 0 0,0 0 0 0 0,-1 0-1 0 0,1 0 1 0 0,0 0-15 0 0,-1 0-858 0 0,9-3-329 0 0,4-3-4037 0 0,-5-6-1613 0 0</inkml:trace>
  <inkml:trace contextRef="#ctx0" brushRef="#br0" timeOffset="1726.509">925 191 7368 0 0,'0'0'568'0'0,"0"0"-158"0"0,2 15 3790 0 0,-1-9-3600 0 0,-1 0-1 0 0,1 0 1 0 0,-2 1-1 0 0,1 2-599 0 0,-1-4 210 0 0,1-1 0 0 0,0 1 0 0 0,0-1 0 0 0,0 1 0 0 0,0-1 1 0 0,1 1-1 0 0,0-1 0 0 0,1 4-210 0 0,15 43 3877 0 0,7 38-3877 0 0,-16-63 636 0 0,-5-23-387 0 0,-2-15-294 0 0,0-6 94 0 0,0-1-1 0 0,4-16-48 0 0,-5 32-23 0 0,1 0 0 0 0,0-1-1 0 0,1 1 1 0 0,-1 0-1 0 0,0 0 1 0 0,1 1 0 0 0,0-2 23 0 0,8-18-397 0 0,-10 21 370 0 0,1-1 0 0 0,-1 1-1 0 0,1-1 1 0 0,-1 1-1 0 0,1 0 1 0 0,0 0 0 0 0,0-1-1 0 0,0 1 1 0 0,0 0-1 0 0,0 0 1 0 0,0 0 0 0 0,0 0-1 0 0,0 0 1 0 0,0 0-1 0 0,1 0 1 0 0,-1 0 27 0 0,0 0-35 0 0,0 0 0 0 0,1 1-1 0 0,-1-1 1 0 0,0 0 0 0 0,0 0 0 0 0,0 0 0 0 0,-1 0-1 0 0,1 0 1 0 0,0 0 0 0 0,0 0 0 0 0,0-1 0 0 0,-1 1-1 0 0,1 0 1 0 0,-1 0 0 0 0,1 0 0 0 0,-1-1 0 0 0,1 1-1 0 0,-1-1 36 0 0,1 1-14 0 0,0 0 0 0 0,0-1-1 0 0,0 1 1 0 0,0 0 0 0 0,0 0 0 0 0,1 0-1 0 0,-1 0 1 0 0,0 0 0 0 0,0 1-1 0 0,1-1 1 0 0,-1 0 0 0 0,1 0-1 0 0,-1 1 1 0 0,0-1 0 0 0,1 1-1 0 0,-1 0 1 0 0,1-1 0 0 0,-1 1-1 0 0,1 0 15 0 0,5-2-16 0 0,-5 1 16 0 0,-1 0 0 0 0,1 1 0 0 0,0-1 0 0 0,-1 1 0 0 0,1-1 0 0 0,-1 1 0 0 0,1 0 0 0 0,0 0 0 0 0,0 0 0 0 0,-1 0 0 0 0,1 0 0 0 0,0 0 0 0 0,-1 0 0 0 0,1 1 0 0 0,0-1 0 0 0,-1 1 0 0 0,1-1 0 0 0,-1 1 0 0 0,1-1 0 0 0,-1 1 0 0 0,1 0 0 0 0,0 0 0 0 0,4 2 0 0 0,1 1-2 0 0,-1-1 0 0 0,0 1 0 0 0,1 1 0 0 0,-1-1 2 0 0,16 11 119 0 0,-21-14-124 0 0,1 0 1 0 0,-1-1-1 0 0,1 1 0 0 0,-1 0 1 0 0,1 0-1 0 0,-1 0 0 0 0,0 0 0 0 0,1 1 1 0 0,-1-1-1 0 0,0 0 0 0 0,0 0 1 0 0,0 1-1 0 0,0-1 0 0 0,0 1 0 0 0,1 0 5 0 0,-2-1-164 0 0,0-1-218 0 0,0 0-98 0 0,0 0-22 0 0,0 0 110 0 0,-1 1 421 0 0,0-1 0 0 0,0 1-1 0 0,0 0 1 0 0,0 0-1 0 0,0 0 1 0 0,0-1-1 0 0,0 1 1 0 0,0 0 0 0 0,1 0-1 0 0,-1 0 1 0 0,0 0-1 0 0,1 1-28 0 0,-5 3-57 0 0,0 0 169 0 0,0 0 1 0 0,1 0-1 0 0,-1 0 1 0 0,1 0-1 0 0,0 1 1 0 0,0-1-1 0 0,0 1 1 0 0,1 0-1 0 0,0 1 1 0 0,0-1-1 0 0,-1 7-112 0 0,3-11 20 0 0,1 0 0 0 0,0-1 0 0 0,-1 1 0 0 0,1 0 0 0 0,0 0 0 0 0,0 0 0 0 0,0 0 0 0 0,1 0 0 0 0,-1 0 0 0 0,0 0 0 0 0,1 1-20 0 0,0 1 9 0 0,1 1-1 0 0,0-1 0 0 0,0 0 0 0 0,1 0 0 0 0,-1 0 0 0 0,1 0-8 0 0,-1-2 82 0 0,0 0-1 0 0,1 1 1 0 0,-1-1 0 0 0,1-1-1 0 0,0 1 1 0 0,-1 0-1 0 0,1-1 1 0 0,0 1-1 0 0,0-1 1 0 0,0 0-1 0 0,0 0 1 0 0,0 0-1 0 0,1 0-81 0 0,-3-1 91 0 0,0 0-10 0 0,12-1 110 0 0,-1 0-1 0 0,0-1 0 0 0,0-1 1 0 0,3 0-191 0 0,-14 2 1 0 0,1 1-1 0 0,-1-1 1 0 0,0 1 0 0 0,0-1 0 0 0,1 1 0 0 0,-1-1 0 0 0,0 0 0 0 0,0 1-1 0 0,0-1 1 0 0,0 0 0 0 0,0 0 0 0 0,0 0 0 0 0,0 0 0 0 0,0 0 0 0 0,0 0-1 0 0,0 0 1 0 0,-1 0 0 0 0,1-1 0 0 0,0 1 0 0 0,-1 0 0 0 0,1 0 0 0 0,-1 0 0 0 0,1-1-1 0 0,0-1-5 0 0,-1 1 0 0 0,1-1 0 0 0,-1 1 0 0 0,0-1 0 0 0,0 1 1 0 0,0-1-1 0 0,0 1 0 0 0,0-1 0 0 0,-1 0 0 0 0,1 1 0 0 0,-1-1 5 0 0,1 1 6 0 0,0 0-1 0 0,-1 0 1 0 0,1 0-1 0 0,0 0 1 0 0,0 0-1 0 0,1 0 1 0 0,-1 0-1 0 0,0-1 1 0 0,1 1-6 0 0,-1 0-15 0 0,0 1 1 0 0,1-1-1 0 0,-1 0 1 0 0,0 0 0 0 0,0 1-1 0 0,0-1 1 0 0,0 0-1 0 0,0 0 1 0 0,-1 1-1 0 0,1-1 1 0 0,0 0-1 0 0,-1-1 15 0 0,0 1-55 0 0,1-1-1 0 0,-1 0 1 0 0,1 0-1 0 0,0 1 1 0 0,0-1-1 0 0,0 0 1 0 0,0 0 0 0 0,0 0-1 0 0,0 0 56 0 0,1 2-42 0 0,-1-1 0 0 0,1 0-1 0 0,-1 0 1 0 0,0 0 0 0 0,0 0-1 0 0,0 0 1 0 0,0 0 0 0 0,-1 0 0 0 0,1 0-1 0 0,0 1 1 0 0,-1-1 0 0 0,1 0 0 0 0,-1 0-1 0 0,0 0 1 0 0,1 1 0 0 0,-1-1 0 0 0,0 0-1 0 0,-1 0 43 0 0,-4-5-99 0 0,-2 1 0 0 0,1-1 0 0 0,-1 1 0 0 0,0 1-1 0 0,0 0 100 0 0,-1-1 0 0 0,5 1-26 0 0,4 4-104 0 0,0 1-10 0 0,0 0 4 0 0,17 0-109 0 0,-7 1 151 0 0,1 0-1 0 0,0 0 1 0 0,6 3 94 0 0,-6-2-325 0 0,0 0 1 0 0,1 0-1 0 0,7-1 325 0 0,-15-1 212 0 0,37-2 1241 0 0,-37 2-1437 0 0,-1-1 1 0 0,0 0-1 0 0,0 1 1 0 0,0-1-1 0 0,0 0 1 0 0,0 0-1 0 0,0-1 1 0 0,0 1-1 0 0,0-1 1 0 0,-1 1-1 0 0,3-3-16 0 0,0-2-10 0 0,-3 5 4 0 0,-3 12 14 0 0,-1 0 43 0 0,1-4 8 0 0,0 0 1 0 0,0-1-1 0 0,0 1 1 0 0,1 0-1 0 0,0-1 1 0 0,0 1-1 0 0,1 0 0 0 0,0 0 1 0 0,0 3-60 0 0,2 0 754 0 0,-3-9-725 0 0,0 0 0 0 0,0 0 0 0 0,1 0 0 0 0,-1 0 0 0 0,0 0 0 0 0,1-1 0 0 0,-1 1 0 0 0,0 0 0 0 0,1 0 0 0 0,-1 0 0 0 0,1 0 0 0 0,-1-1-1 0 0,1 1 1 0 0,-1 0 0 0 0,1 0 0 0 0,0-1 0 0 0,0 1-29 0 0,13 11 200 0 0,-13-12-200 0 0,-1 1 0 0 0,0-1 0 0 0,1 1 0 0 0,-1-1 0 0 0,1 1 0 0 0,-1-1 0 0 0,0 1 0 0 0,1-1 0 0 0,-1 0 0 0 0,1 1 0 0 0,-1-1 0 0 0,1 0 0 0 0,-1 0 0 0 0,1 1 0 0 0,-1-1 0 0 0,1 0 0 0 0,0 0 0 0 0,-1 0 0 0 0,1 1 0 0 0,-1-1 0 0 0,1 0 0 0 0,-1 0 0 0 0,1 0 0 0 0,0 0 0 0 0,-1 0 0 0 0,1 0 0 0 0,-1 0 0 0 0,1-1 0 0 0,-1 1 0 0 0,1 0 0 0 0,0 0 0 0 0,-1 0 0 0 0,1 0 0 0 0,-1-1 0 0 0,1 1 0 0 0,-1 0 0 0 0,1-1 0 0 0,2 0 0 0 0,3-1 0 0 0,1 0 0 0 0,-1 0 0 0 0,0-1 0 0 0,0 1 0 0 0,0-2 0 0 0,0 1 0 0 0,0 0 0 0 0,0-1 0 0 0,-1 0 0 0 0,0-1 0 0 0,0 1 0 0 0,0-1 0 0 0,-1 0 0 0 0,1 0 0 0 0,-1 0 0 0 0,0-1 0 0 0,-1 1 0 0 0,2-3 0 0 0,8-9 0 0 0,-13 17 0 0 0,0-1 0 0 0,0 1 0 0 0,0 0 0 0 0,0 0 0 0 0,0 0 0 0 0,0 0 0 0 0,0-1 0 0 0,0 1 0 0 0,0 0 0 0 0,0 0 0 0 0,0 0 0 0 0,0 0 0 0 0,0 0 0 0 0,1-1 0 0 0,-1 1 0 0 0,0 0 0 0 0,0 0 0 0 0,0 0 0 0 0,0 0 0 0 0,0 0 0 0 0,0 0 0 0 0,0-1 0 0 0,0 1 0 0 0,1 0 0 0 0,-1 0 0 0 0,0 0 0 0 0,0 0 0 0 0,0 0 0 0 0,0 0 0 0 0,0 0 0 0 0,1 0 0 0 0,-1 0 0 0 0,0 0 0 0 0,0 0 0 0 0,0 0 0 0 0,0 0 0 0 0,1 0 0 0 0,-1 0 0 0 0,0 0 0 0 0,0 0 0 0 0,0 0 0 0 0,0 0 0 0 0,0 0 0 0 0,1 0 0 0 0,-1 0 0 0 0,0 0 0 0 0,0 0 0 0 0,0 0 0 0 0,0 0 0 0 0,0 0 0 0 0,1 0 0 0 0,-1 0 0 0 0,0 0 0 0 0,0 0 0 0 0,0 1 0 0 0,0-1 0 0 0,2 3 0 0 0,12 33 0 0 0,-12-33 0 0 0,0 0 0 0 0,0 1 0 0 0,0-1 0 0 0,0 0 0 0 0,1 0 0 0 0,1 1 0 0 0,6 8 0 0 0,-9-10 18 0 0,1 0 1 0 0,-1 0-1 0 0,1-1 0 0 0,0 1 0 0 0,-1-1 0 0 0,1 0 0 0 0,0 1 0 0 0,0-1 1 0 0,0 0-1 0 0,0 0 0 0 0,0 0 0 0 0,1 0 0 0 0,-1-1 0 0 0,0 1 0 0 0,0 0 0 0 0,0-1 1 0 0,2 1-19 0 0,17 0-1111 0 0,0-3-3978 0 0,-2-2-1587 0 0</inkml:trace>
  <inkml:trace contextRef="#ctx0" brushRef="#br0" timeOffset="2077.29">1942 166 3224 0 0,'0'0'143'0'0,"-13"-2"26"0"0,11 2 200 0 0,-1 0 1 0 0,0 0-1 0 0,1 0 0 0 0,-1 0 1 0 0,0 1-1 0 0,1-1 0 0 0,-1 1 1 0 0,1-1-1 0 0,-1 1 0 0 0,1 0 1 0 0,-1 0-1 0 0,0 0-369 0 0,-29 19 7540 0 0,11-7-5037 0 0,-25 17-1371 0 0,44-28-1024 0 0,1-1-1 0 0,-1 1 1 0 0,0-1-1 0 0,1 1 1 0 0,-1 0-1 0 0,1-1 0 0 0,-1 1 1 0 0,1 0-1 0 0,0 0 1 0 0,0 0-1 0 0,0 0 1 0 0,0 0-1 0 0,0 0 0 0 0,0 1 1 0 0,1-1-1 0 0,-1 0 1 0 0,1 0-1 0 0,-1 2-107 0 0,-2 8 261 0 0,3-11-289 0 0,0 0 0 0 0,0 0 0 0 0,1 0 0 0 0,-1 0 0 0 0,0 0 0 0 0,0 0-1 0 0,1 0 1 0 0,-1-1 0 0 0,1 1 0 0 0,-1 0 0 0 0,1 0 0 0 0,-1 0 0 0 0,1 0 0 0 0,-1 0 0 0 0,1-1 0 0 0,0 1 0 0 0,0 0 0 0 0,0 0 28 0 0,14 13-82 0 0,-11-12 97 0 0,0 0-1 0 0,1 0 1 0 0,-1-1-1 0 0,0 1 1 0 0,1-1-1 0 0,2 1-14 0 0,-3-2 16 0 0,1 2 1 0 0,-1-1-1 0 0,0 0 0 0 0,0 1 0 0 0,1 0 0 0 0,-1 0-16 0 0,3 1 0 0 0,8 0 0 0 0,-13-2 21 0 0,0 0 0 0 0,0 0 0 0 0,0 1-1 0 0,0-1 1 0 0,0 0 0 0 0,-1 1 0 0 0,1-1-1 0 0,0 1 1 0 0,-1 0 0 0 0,1 0 0 0 0,-1-1-1 0 0,0 1 1 0 0,1 0 0 0 0,-1 0-1 0 0,0 1-20 0 0,13 30 222 0 0,-14-32-227 0 0,4 13-39 0 0,0 0-1 0 0,-1 0 0 0 0,-1 1 1 0 0,-1-1-1 0 0,1 0 0 0 0,-2 8 45 0 0,-1 10 134 0 0,-2 0 0 0 0,-3 10-134 0 0,5-36-3 0 0,0 1 0 0 0,-1-1 0 0 0,0 1 0 0 0,0-1 0 0 0,0 0 0 0 0,-1 1 0 0 0,0-1 0 0 0,-2 2 3 0 0,4-6 32 0 0,0-1 0 0 0,0 1 0 0 0,0-1 0 0 0,0 1 1 0 0,0-1-1 0 0,0 0 0 0 0,-1 1 0 0 0,1-1 0 0 0,0 0 0 0 0,-1 0 0 0 0,1 0 1 0 0,-1 0-1 0 0,1 0 0 0 0,-1 0 0 0 0,0 0 0 0 0,1-1 0 0 0,-1 1 0 0 0,0 0 1 0 0,1-1-1 0 0,-1 0 0 0 0,0 1 0 0 0,0-1 0 0 0,0 0 0 0 0,1 0 0 0 0,-1 0 0 0 0,0 0 1 0 0,0 0-1 0 0,0 0 0 0 0,1 0 0 0 0,-1-1 0 0 0,0 1 0 0 0,0-1-32 0 0,-20-6 251 0 0,15 5-148 0 0,0 0 0 0 0,0 0-1 0 0,1-1 1 0 0,-4-2-103 0 0,8 4 27 0 0,-1-1 0 0 0,1 0 1 0 0,0 0-1 0 0,-1 0 0 0 0,1 0 0 0 0,0 0 0 0 0,0 0 1 0 0,0-1-1 0 0,0 1 0 0 0,1-1 0 0 0,-1 1 0 0 0,-1-3-27 0 0,-12-18-390 0 0,13 21 278 0 0,0 0-1 0 0,0-1 1 0 0,0 1 0 0 0,1 0 0 0 0,-1-1 0 0 0,1 1-1 0 0,0-1 1 0 0,-1 1 0 0 0,1-1 0 0 0,1 0 0 0 0,-1 1 0 0 0,0-1-1 0 0,0 0 1 0 0,1 0 0 0 0,0-1 112 0 0,-1-10-1131 0 0,0 12 527 0 0,1-1 1 0 0,0 1-1 0 0,0-1 0 0 0,0 0 0 0 0,0 1 1 0 0,0-1-1 0 0,0 1 0 0 0,1-1 1 0 0,-1 1-1 0 0,1 0 0 0 0,0-3 604 0 0,10-9-5882 0 0</inkml:trace>
  <inkml:trace contextRef="#ctx0" brushRef="#br0" timeOffset="2525.237">2054 0 8752 0 0,'0'0'398'0'0,"3"14"156"0"0,-9 12 771 0 0,1-1 0 0 0,1 1 1 0 0,1 0-1 0 0,1 1 0 0 0,1-1 0 0 0,2 0 1 0 0,1 5-1326 0 0,-1-14 237 0 0,-1-13-191 0 0,0-1 0 0 0,0 1 0 0 0,0-1-1 0 0,1 0 1 0 0,0 1 0 0 0,-1-1 0 0 0,1 0 0 0 0,0 1 0 0 0,1-1 0 0 0,0 2-46 0 0,-2-5 26 0 0,0 0 0 0 0,0 1 1 0 0,0-1-1 0 0,1 0 1 0 0,-1 1-1 0 0,0-1 0 0 0,0 0 1 0 0,1 1-1 0 0,-1-1 1 0 0,0 0-1 0 0,0 0 0 0 0,1 1 1 0 0,-1-1-1 0 0,0 0 1 0 0,1 0-1 0 0,-1 0 0 0 0,0 1 1 0 0,1-1-1 0 0,-1 0 0 0 0,1 0 1 0 0,-1 0-1 0 0,0 0 1 0 0,1 0-1 0 0,-1 0 0 0 0,0 0 1 0 0,1 0-1 0 0,-1 0 1 0 0,1 0-1 0 0,-1 0 0 0 0,0 0 1 0 0,1 0-1 0 0,-1 0 1 0 0,1 0-27 0 0,0-1-36 0 0,0 1 0 0 0,1-1 1 0 0,-1 0-1 0 0,0 1 1 0 0,0-1-1 0 0,0 0 1 0 0,0 0-1 0 0,0 0 1 0 0,0 0-1 0 0,1-1 36 0 0,21-33-1042 0 0,-19 30 1279 0 0,3-6-699 0 0,1-1-1 0 0,0 1 1 0 0,9-8 462 0 0,-14 16-35 0 0,-1 0 0 0 0,2 0-1 0 0,-1 0 1 0 0,0 1 0 0 0,1-1 0 0 0,-1 1 0 0 0,1 0 0 0 0,-1 0 0 0 0,1 0 0 0 0,0 0 0 0 0,0 1 0 0 0,0-1 0 0 0,0 1 0 0 0,2 0 35 0 0,-4 1-2 0 0,1-1 0 0 0,-1 1 0 0 0,0 1 0 0 0,0-1-1 0 0,0 0 1 0 0,0 1 0 0 0,0-1 0 0 0,0 1 0 0 0,0-1 0 0 0,0 1 0 0 0,0 0 0 0 0,0 0 0 0 0,0 0 0 0 0,0 0 0 0 0,0 0 0 0 0,-1 0 0 0 0,1 1 0 0 0,0-1 0 0 0,-1 0 0 0 0,1 1-1 0 0,-1 0 1 0 0,1-1 0 0 0,-1 1 0 0 0,0 0 0 0 0,0 0 0 0 0,0-1 0 0 0,0 1 2 0 0,4 8 188 0 0,0 0 0 0 0,-1 0 1 0 0,-1 0-1 0 0,0 1 0 0 0,0 0-188 0 0,4 13 915 0 0,37 113 1217 0 0,-43-133-2130 0 0,1-1 0 0 0,-1 1-1 0 0,1 0 1 0 0,0-1 0 0 0,1 1 0 0 0,-1-1 0 0 0,0 0 0 0 0,1 0 0 0 0,0 0 0 0 0,2 3-2 0 0,10 11 77 0 0,-11-9 805 0 0,-4-5-1722 0 0,2 1-4093 0 0,1 1-2201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5:44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7368 0 0,'0'0'568'0'0,"0"0"-130"0"0,0 0 848 0 0,0 0 406 0 0,0 0 78 0 0,0 0-155 0 0,0 0-730 0 0,0 0-315 0 0,0 0-68 0 0,0 8 366 0 0,2 5-410 0 0,-2-11-393 0 0,1 0 0 0 0,-1-1 0 0 0,0 1 0 0 0,0 0 0 0 0,0 0 0 0 0,0 0 0 0 0,0-1 0 0 0,0 1 0 0 0,0 0 0 0 0,-1 1-65 0 0,-2 15 911 0 0,1-1 1 0 0,0 1-1 0 0,1 10-911 0 0,-2 15 59 0 0,6 17 583 0 0,-3-46-452 0 0,0 1 1 0 0,1-1-1 0 0,1 0 0 0 0,0 0 1 0 0,5 12-191 0 0,-4-11 44 0 0,-1-10-29 0 0,-1 0-1 0 0,1 0 1 0 0,0 0 0 0 0,0 0 0 0 0,1-1 0 0 0,0 2-15 0 0,-2-4 15 0 0,0-1 0 0 0,0 1 0 0 0,0 0 0 0 0,0-1 0 0 0,1 1 0 0 0,-1 0 0 0 0,1-1 1 0 0,-1 0-1 0 0,1 1 0 0 0,0-1 0 0 0,-1 0 0 0 0,1 0 0 0 0,0 0 0 0 0,0 0 0 0 0,0 0 0 0 0,0 0-15 0 0,4 1 35 0 0,-4-2-38 0 0,-1 1 0 0 0,0-1 0 0 0,0 1 0 0 0,1-1 0 0 0,-1 0 0 0 0,0 0 0 0 0,1 0 0 0 0,-1 0 0 0 0,0 0 0 0 0,1 0 0 0 0,-1 0 0 0 0,0 0 0 0 0,1 0 0 0 0,-1-1-1 0 0,0 1 1 0 0,1 0 0 0 0,-1-1 0 0 0,1 0 3 0 0,14-8-320 0 0,0-2-1 0 0,0 0 0 0 0,-1-1 0 0 0,0 0 1 0 0,-1-1-1 0 0,0-1 0 0 0,-2 0 0 0 0,1-1 1 0 0,7-13 320 0 0,27-47-990 0 0,-46 75 1005 0 0,-1 0 0 0 0,0 0 0 0 0,0 0-1 0 0,1-1 1 0 0,-1 1 0 0 0,0 0-1 0 0,0 0 1 0 0,0 0 0 0 0,1-1 0 0 0,-1 1-1 0 0,0 0 1 0 0,0 0 0 0 0,0 0-1 0 0,0-1 1 0 0,0 1 0 0 0,0 0 0 0 0,1 0-1 0 0,-1-1 1 0 0,0 1 0 0 0,0 0-1 0 0,0-1 1 0 0,0 1 0 0 0,0 0 0 0 0,0 0-1 0 0,0-1 1 0 0,0 1 0 0 0,0 0-1 0 0,0 0 1 0 0,0-1 0 0 0,0 1 0 0 0,-1 0-1 0 0,1-1 1 0 0,0 1 0 0 0,0 0-1 0 0,0 0 1 0 0,0-1 0 0 0,0 1 0 0 0,0 0-1 0 0,-1 0 1 0 0,1 0 0 0 0,0-1-1 0 0,0 1 1 0 0,0 0 0 0 0,-1 0-15 0 0,1 0 39 0 0,-1 0-1 0 0,1 0 1 0 0,-1 0-1 0 0,1 0 1 0 0,-1 0 0 0 0,1 1-1 0 0,-1-1 1 0 0,0 0 0 0 0,1 0-1 0 0,-1 1 1 0 0,1-1-1 0 0,0 0 1 0 0,-1 1 0 0 0,1-1-1 0 0,-1 0 1 0 0,1 1 0 0 0,-1-1-1 0 0,1 1 1 0 0,0-1-1 0 0,-1 1 1 0 0,1-1 0 0 0,0 1-1 0 0,-1-1-38 0 0,-19 33 1200 0 0,18-29-1123 0 0,0-1-1 0 0,0 1 1 0 0,0-1-1 0 0,1 1 1 0 0,-1 0-1 0 0,1-1 1 0 0,-1 5-77 0 0,-3 7 160 0 0,3-8-124 0 0,-1 0-1 0 0,1 0 0 0 0,0 1 0 0 0,1-1 0 0 0,0 1 0 0 0,0 0 1 0 0,0-1-1 0 0,1 1 0 0 0,0 0 0 0 0,1-1 0 0 0,0 1 1 0 0,0 0-1 0 0,0-1 0 0 0,1 0 0 0 0,2 5-35 0 0,-1-4 0 0 0,3-6 0 0 0,-4-2 0 0 0,-1 0 0 0 0,1 0 0 0 0,-1-1 0 0 0,0 1 0 0 0,1-1 0 0 0,-1 1 0 0 0,0-1 0 0 0,1 0 0 0 0,-1 1 0 0 0,0-1 0 0 0,0 0 0 0 0,1 0 0 0 0,-1 0 0 0 0,0 0 0 0 0,0 0 0 0 0,0 0 0 0 0,0 0 0 0 0,0 0 0 0 0,0 0 0 0 0,-1-1 0 0 0,1 1 0 0 0,0 0 0 0 0,-1 0 0 0 0,1-1 0 0 0,0 1 0 0 0,-1-1 0 0 0,0 1 0 0 0,1 0 0 0 0,-1-1 0 0 0,4-7 0 0 0,0 2 34 0 0,-1 0 0 0 0,0-1-1 0 0,0 1 1 0 0,-1-1 0 0 0,0 1-1 0 0,0-1 1 0 0,-1 1 0 0 0,0-1 0 0 0,0 0-1 0 0,-1-3-33 0 0,6-36-18 0 0,-5 43-22 0 0,0 0 0 0 0,-1-1 1 0 0,0 1-1 0 0,1 0 0 0 0,-2 0 0 0 0,1-3 40 0 0,-1-14-12 0 0,0 31-66 0 0,1-9 75 0 0,0 1-1 0 0,-1-1 1 0 0,1 0 0 0 0,0 1 0 0 0,0-1-1 0 0,1 0 1 0 0,-1 1 0 0 0,0-1 0 0 0,0 0-1 0 0,1 1 1 0 0,-1-1 0 0 0,0 0 0 0 0,1 0-1 0 0,0 1 4 0 0,2 5 13 0 0,-1 1-1 0 0,0-1 0 0 0,0 1 1 0 0,0-1-1 0 0,0 3-12 0 0,-1-2-10 0 0,0-1 0 0 0,1 1-1 0 0,1 0 1 0 0,-1-1 0 0 0,2 3 10 0 0,-3-6 21 0 0,-1-3-19 0 0,1 0 1 0 0,-1 1-1 0 0,1-1 0 0 0,-1 0 1 0 0,1 0-1 0 0,-1 0 0 0 0,1 1 0 0 0,0-1 1 0 0,0 0-1 0 0,0 0 0 0 0,-1 0 1 0 0,1 0-1 0 0,0 0 0 0 0,1 0-2 0 0,-1 2 0 0 0,8 2 0 0 0,-4-2 0 0 0,-1-1-140 0 0,0-1-1 0 0,-1 1 0 0 0,1-1 1 0 0,0 0-1 0 0,0 0 0 0 0,0-1 0 0 0,0 1 1 0 0,0-1-1 0 0,0 0 0 0 0,0 0 1 0 0,0 0-1 0 0,0 0 0 0 0,0-1 1 0 0,0 1-1 0 0,-1-1 0 0 0,1 0 1 0 0,0-1-1 0 0,0 1 0 0 0,-1-1 0 0 0,1 1 1 0 0,0-1-1 0 0,-1 0 0 0 0,3-2 141 0 0,4-4-1468 0 0</inkml:trace>
  <inkml:trace contextRef="#ctx0" brushRef="#br0" timeOffset="678.08">605 89 10136 0 0,'0'0'777'0'0,"-7"8"-232"0"0,1 8 4172 0 0,2 12-2941 0 0,4-25-1753 0 0,0 0-1 0 0,0 0 0 0 0,0 0 1 0 0,0 0-1 0 0,0 0 0 0 0,1-1 0 0 0,0 1 1 0 0,-1 0-1 0 0,1 0 0 0 0,0-1 1 0 0,0 1-1 0 0,1 0 0 0 0,-1-1 0 0 0,1 2-22 0 0,4 10 387 0 0,-5-13-364 0 0,-1 1 0 0 0,0-1 0 0 0,1 0 0 0 0,-1 1 0 0 0,1-1 0 0 0,0 0 0 0 0,-1 1-1 0 0,1-1 1 0 0,0 0 0 0 0,0 0 0 0 0,0 1-23 0 0,36 30 338 0 0,-27-24 166 0 0,0 0 0 0 0,-1 1-1 0 0,9 9-503 0 0,-18-17 45 0 0,1-1 0 0 0,0 1 0 0 0,0 0 0 0 0,0-1-1 0 0,0 1 1 0 0,0-1 0 0 0,0 1 0 0 0,-1-1 0 0 0,1 1 0 0 0,0-1-1 0 0,1 1 1 0 0,0-1-45 0 0,8 6 77 0 0,-9-6-73 0 0,-1 1 0 0 0,0 0 0 0 0,0 0-1 0 0,0-1 1 0 0,0 1 0 0 0,0 0 0 0 0,0-1 0 0 0,0 1 0 0 0,0 0 0 0 0,0 0 0 0 0,0-1-1 0 0,0 1 1 0 0,0 0 0 0 0,-1 0 0 0 0,1-1 0 0 0,0 1 0 0 0,0 0 0 0 0,-1-1-1 0 0,1 1 1 0 0,0-1 0 0 0,-1 1 0 0 0,1 0 0 0 0,-1-1 0 0 0,1 1 0 0 0,-1-1 0 0 0,1 1-1 0 0,-1-1 1 0 0,1 1 0 0 0,-1-1 0 0 0,0 1-4 0 0,-21 7 879 0 0,-1-1-1 0 0,-17 3-878 0 0,34-9-6 0 0,0 0 0 0 0,-1-1-1 0 0,1 0 1 0 0,0 0-1 0 0,0 0 1 0 0,-1-1 0 0 0,1 0 6 0 0,0 0 19 0 0,0 0 1 0 0,1 1-1 0 0,-1-1 1 0 0,1 1 0 0 0,-1 1-1 0 0,1-1 1 0 0,-1 1-1 0 0,-3 0-19 0 0,0 3 28 0 0,17-5-288 0 0,13 0-57 0 0,-10 2 367 0 0,0 1 0 0 0,0-2 0 0 0,-1 1 0 0 0,1-1 0 0 0,9-2-50 0 0,54-9 412 0 0,-51 7-373 0 0,-1-2-140 0 0,0 0 0 0 0,0-1 1 0 0,0-1-1 0 0,3-2 101 0 0,34-14-157 0 0,-27 15 218 0 0,-19 6 16 0 0,0-1 1 0 0,-1-1-1 0 0,7-3-77 0 0,-15 7 3 0 0,-1-1 0 0 0,0 0 0 0 0,1 0 0 0 0,-1 0-1 0 0,0 0 1 0 0,-1-1 0 0 0,1 1 0 0 0,0-1-1 0 0,-1 0 1 0 0,1 0 0 0 0,-1 0 0 0 0,0 0 0 0 0,0 0-1 0 0,1-3-2 0 0,13-17-798 0 0,-11 17 476 0 0,-5 5 308 0 0,0 1 1 0 0,0 0-1 0 0,0 0 0 0 0,-1-1 0 0 0,1 1 0 0 0,0 0 0 0 0,0 0 0 0 0,0 0 0 0 0,0 0 1 0 0,0-1-1 0 0,-1 1 0 0 0,1 0 0 0 0,0 0 0 0 0,0 0 0 0 0,0 0 0 0 0,-1 0 0 0 0,1-1 1 0 0,0 1-1 0 0,0 0 0 0 0,-1 0 0 0 0,1 0 0 0 0,0 0 0 0 0,0 0 0 0 0,0 0 0 0 0,-1 0 1 0 0,1 0-1 0 0,0 0 0 0 0,0 0 0 0 0,-1 0 0 0 0,1 0 0 0 0,0 0 0 0 0,0 0 0 0 0,-1 0 1 0 0,1 0 13 0 0,-9-1 86 0 0,-1 3-115 0 0,1-1 1 0 0,-1 2-1 0 0,1-1 0 0 0,-1 1 0 0 0,1 1 1 0 0,0-1-1 0 0,-7 5 29 0 0,6-3 120 0 0,8-4-70 0 0,-1 0 0 0 0,1 0 0 0 0,0 1 0 0 0,0-1 0 0 0,0 1 0 0 0,0 0 0 0 0,1 0 0 0 0,-1-1 0 0 0,0 1 1 0 0,1 0-1 0 0,-1 0 0 0 0,1 1 0 0 0,-1-1 0 0 0,1 0 0 0 0,0 1-50 0 0,0-2 41 0 0,1 1 1 0 0,-1-1-1 0 0,1 1 0 0 0,-1-1 1 0 0,1 0-1 0 0,-1 1 1 0 0,1 0-1 0 0,0-1 0 0 0,0 1 1 0 0,0-1-1 0 0,0 1 0 0 0,0-1 1 0 0,0 1-1 0 0,0-1 0 0 0,1 1 1 0 0,-1-1-1 0 0,0 1 0 0 0,1-1 1 0 0,0 1-1 0 0,-1-1 1 0 0,1 1-1 0 0,0-1 0 0 0,-1 0 1 0 0,2 2-42 0 0,7 9 93 0 0,-7-9-92 0 0,-1 0 0 0 0,1-1-1 0 0,0 1 1 0 0,0-1 0 0 0,1 1 0 0 0,-1-1 0 0 0,0 0 0 0 0,1 1 0 0 0,0-1-1 0 0,-1-1 1 0 0,2 2-1 0 0,75 25-272 0 0,-77-27 268 0 0,1 1 0 0 0,-1-2 0 0 0,1 1 0 0 0,-1 0 0 0 0,1 0 0 0 0,0-1 0 0 0,0 0-1 0 0,0 1 5 0 0,37-3 272 0 0,-15-3-255 0 0,-5 1-17 0 0,-17 2 0 0 0,-1-1 0 0 0,8-4-50 0 0,-1-1 0 0 0,-1 0 0 0 0,0 0 0 0 0,0-1 0 0 0,0-1 0 0 0,2-3 50 0 0,0-1-293 0 0,0-2-223 0 0,3-4-232 0 0,-1 9 599 0 0,13-15-65 0 0,-23 25 223 0 0,0 0 0 0 0,0 0-1 0 0,0 1 1 0 0,0-1 0 0 0,0 1-1 0 0,0-1 1 0 0,0 1-1 0 0,0 0 1 0 0,0 0 0 0 0,0 0-1 0 0,0 0 1 0 0,0 0 0 0 0,0 0-1 0 0,1 1-8 0 0,2-1 17 0 0,-3 0-87 0 0,5 1-344 0 0,20 7 407 0 0,-23-8 53 0 0,0 1 0 0 0,1 0-1 0 0,-1 1 1 0 0,0-1 0 0 0,0 1-1 0 0,0 0 1 0 0,0 0-1 0 0,0 0-45 0 0,-1 0 10 0 0,0-1 0 0 0,0 0 0 0 0,0 1 0 0 0,0-1 0 0 0,0 0 0 0 0,1-1 0 0 0,-1 1-10 0 0,0-1-129 0 0,-1 1 0 0 0,1-1 0 0 0,-1 1-1 0 0,0 0 1 0 0,1 0 0 0 0,-1 0 0 0 0,0 0-1 0 0,0 0 1 0 0,2 2 129 0 0,0-3-1435 0 0,4 0-77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5:4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22 11976 0 0,'-20'-3'576'0'0,"19"3"-251"0"0,-6-11 86 0 0,4 6-341 0 0,2 5 296 0 0,1 0 120 0 0,0 0 24 0 0,0-1-426 0 0,0 1 0 0 0,-1 0 0 0 0,1 0 0 0 0,0 0 0 0 0,0-1 0 0 0,0 1 0 0 0,-1 0 0 0 0,1 0 1 0 0,0 0-1 0 0,-1 0 0 0 0,1 0 0 0 0,0 0 0 0 0,0 0 0 0 0,-1-1 0 0 0,1 1 0 0 0,0 0 0 0 0,-1 0 0 0 0,1 0 1 0 0,0 0-1 0 0,0 0 0 0 0,-1 0 0 0 0,1 1 0 0 0,0-1 0 0 0,-1 0 0 0 0,1 0 0 0 0,0 0 0 0 0,0 0 1 0 0,-1 0-1 0 0,1 0-84 0 0,3 13 1656 0 0,5-2-1123 0 0,-7-9-525 0 0,0-1 1 0 0,0 1-1 0 0,0-1 1 0 0,0 1-1 0 0,0-1 0 0 0,0 1 1 0 0,0 0-1 0 0,-1-1 0 0 0,1 2-8 0 0,5 10 0 0 0,-5-12 0 0 0,0 1 0 0 0,0-1 0 0 0,-1 0 0 0 0,1 0 0 0 0,0 0 0 0 0,-1 1 0 0 0,1-1 0 0 0,-1 0 0 0 0,0 1 0 0 0,1 0 0 0 0,13 150 2048 0 0,-8-119-2048 0 0,-3-25 0 0 0,-1 1 0 0 0,-1-1 0 0 0,0 1 0 0 0,0 4 0 0 0,7 22 0 0 0,-8-28 2 0 0,1 1-4 0 0,2-1 24 0 0,-2-6 86 0 0,-1-1 26 0 0,0 0 2 0 0,0 0-40 0 0,0 0-153 0 0,4-3 76 0 0,-1 1 0 0 0,0-1-1 0 0,0 0 1 0 0,0 0 0 0 0,0 0 0 0 0,0 0 0 0 0,0-1-19 0 0,13-14 13 0 0,7-1-13 0 0,22-14 0 0 0,-40 30 0 0 0,0 0 0 0 0,1 1 0 0 0,-1 0 0 0 0,1-1 0 0 0,-1 2 0 0 0,1-1 0 0 0,0 1 0 0 0,0 0 0 0 0,0 0 0 0 0,-1 0 0 0 0,1 1 0 0 0,3 0 0 0 0,-5 0 0 0 0,-1 0 0 0 0,1 1 0 0 0,-1-1 0 0 0,1 1 0 0 0,-1 0 0 0 0,1 0 0 0 0,-1 0 0 0 0,1 0 0 0 0,-1 1 0 0 0,0-1 0 0 0,0 1 0 0 0,0 0 0 0 0,0 0 0 0 0,0 0 0 0 0,0 0 0 0 0,-1 0 0 0 0,1 1 0 0 0,0-1 0 0 0,-1 1 0 0 0,2 2 0 0 0,-3-3 0 0 0,0 0 0 0 0,0 0 0 0 0,-1 0 0 0 0,1 0 0 0 0,-1 0 0 0 0,1 0 0 0 0,-1 0 0 0 0,0 0 0 0 0,1 0 0 0 0,-1 0 0 0 0,0 0 0 0 0,0 0 0 0 0,-1 1 0 0 0,1-1 0 0 0,0 0 0 0 0,-1 0 0 0 0,1 0 0 0 0,-1 0 0 0 0,0 0 0 0 0,0 0 0 0 0,1 0 0 0 0,-2 0 0 0 0,0 3 0 0 0,0-1 0 0 0,-1 0 0 0 0,0 1 0 0 0,0-1 0 0 0,0 0 0 0 0,0-1 0 0 0,-1 1 0 0 0,-3 2 0 0 0,-7 5 0 0 0,-2-1 0 0 0,0-1 0 0 0,-5 2 0 0 0,11-6 0 0 0,-4 2-240 0 0,0-1 0 0 0,-1-1 0 0 0,0 0 0 0 0,0-1-1 0 0,0 0 1 0 0,0-1 0 0 0,-7-1 240 0 0,20-2-113 0 0,0 0 1 0 0,-1 0-1 0 0,1 0 1 0 0,-1 0-1 0 0,1-1 1 0 0,0 1-1 0 0,-1-1 1 0 0,1 1-1 0 0,0-1 0 0 0,0 0 1 0 0,0 0-1 0 0,0 0 1 0 0,0 0-1 0 0,-1-1 1 0 0,2 1-1 0 0,-1 0 1 0 0,0-1-1 0 0,0 1 0 0 0,0-1 1 0 0,1 0-1 0 0,-1 0 1 0 0,1 0-1 0 0,-1 0 1 0 0,1 1-1 0 0,0-2 0 0 0,0 1 113 0 0,0 2-86 0 0,1-1 0 0 0,0 1 0 0 0,0-1-1 0 0,-1 1 1 0 0,1-1 0 0 0,0 1 0 0 0,0-1-1 0 0,0 1 1 0 0,0-1 0 0 0,-1 1 0 0 0,1-1-1 0 0,0 1 1 0 0,0-1 0 0 0,0 1 0 0 0,0-1-1 0 0,0 1 1 0 0,0-1 0 0 0,1 0 0 0 0,-1 1-1 0 0,0-1 1 0 0,0 1 0 0 0,0-1 0 0 0,0 1-1 0 0,1-1 1 0 0,-1 1 0 0 0,0-1 86 0 0,3-7-1781 0 0</inkml:trace>
  <inkml:trace contextRef="#ctx0" brushRef="#br0" timeOffset="399.93">333 476 7832 0 0,'0'0'602'0'0,"2"-1"-395"0"0,16-9 1180 0 0,0 1 1 0 0,1 0-1 0 0,0 2 0 0 0,11-4-1387 0 0,-24 9 254 0 0,0-1 0 0 0,0 0 0 0 0,0 0 0 0 0,4-3-254 0 0,13-6 562 0 0,-12 6-340 0 0,0 0 1 0 0,-1-1 0 0 0,4-3-223 0 0,16-9 293 0 0,-27 16-231 0 0,0 1 0 0 0,0 0 0 0 0,-1 0 0 0 0,1-1 0 0 0,-1 1 1 0 0,2-3-63 0 0,7-6 232 0 0,-10 10-222 0 0,-1 1 0 0 0,1-1 0 0 0,-1 1 0 0 0,0-1 0 0 0,1 1 0 0 0,-1-1-1 0 0,0 1 1 0 0,1-1 0 0 0,-1 0 0 0 0,0 1 0 0 0,0-1 0 0 0,1 1 0 0 0,-1-1 0 0 0,0 0 0 0 0,0 1 0 0 0,0-1-1 0 0,0 0 1 0 0,0 1 0 0 0,0-1 0 0 0,0 0 0 0 0,0 1 0 0 0,0-1 0 0 0,0 1 0 0 0,-1-1 0 0 0,1 0 0 0 0,0 1 0 0 0,0-1-1 0 0,0 0 1 0 0,-1 1 0 0 0,1-1 0 0 0,0 1 0 0 0,-1-1 0 0 0,1 1 0 0 0,-1-1 0 0 0,1 1 0 0 0,-1-1-10 0 0,-4-11 268 0 0,5 11-245 0 0,0 0 0 0 0,0 0 0 0 0,-1 0 0 0 0,1 0-1 0 0,0 0 1 0 0,-1 0 0 0 0,1 1 0 0 0,-1-1 0 0 0,0 0-1 0 0,1 0 1 0 0,-1 0 0 0 0,0 0 0 0 0,1 1 0 0 0,-1-1-1 0 0,0 0 1 0 0,0 1 0 0 0,1-1 0 0 0,-1 0 0 0 0,0 1-1 0 0,0-1 1 0 0,0 1 0 0 0,0 0 0 0 0,0-1 0 0 0,0 1-1 0 0,0 0 1 0 0,0-1 0 0 0,0 1 0 0 0,-1 0-23 0 0,-3-1 160 0 0,0 0 1 0 0,0 0 0 0 0,-1 0-1 0 0,1 1 1 0 0,-1 0-161 0 0,1 0 85 0 0,0 1 0 0 0,0-1 0 0 0,0 1 0 0 0,0 1 0 0 0,-1-1 0 0 0,2 1 0 0 0,-1 0 0 0 0,0 0 0 0 0,0 0 1 0 0,1 1-1 0 0,-1 0 0 0 0,1 0 0 0 0,-1 0 0 0 0,-1 2-85 0 0,-1 1 130 0 0,-1 1 0 0 0,1 1 0 0 0,1-1 0 0 0,-1 1 0 0 0,1 0 0 0 0,1 0 0 0 0,-2 3-130 0 0,6-8 24 0 0,-1 1 0 0 0,1-1 1 0 0,1 0-1 0 0,-1 0 0 0 0,0 0 0 0 0,1 1 1 0 0,0-1-1 0 0,0 0 0 0 0,0 1 0 0 0,0-1 0 0 0,0 0 1 0 0,1 3-25 0 0,-1-3 16 0 0,1-1 1 0 0,-1 1 0 0 0,1-1 0 0 0,-1 0 0 0 0,1 1 0 0 0,0-1 0 0 0,0 1 0 0 0,0-1-1 0 0,0 0 1 0 0,0 0 0 0 0,1 0 0 0 0,-1 0 0 0 0,1 0 0 0 0,-1 0 0 0 0,1 0-1 0 0,0 0 1 0 0,0 0-17 0 0,21 9-3 0 0,-18-9-25 0 0,0 1 0 0 0,0-1 0 0 0,0 1-1 0 0,-1 0 1 0 0,2 1 28 0 0,-4-3-29 0 0,0 0-1 0 0,0 1 0 0 0,1-1 0 0 0,-1 0 0 0 0,0-1 0 0 0,0 1 1 0 0,1 0-1 0 0,-1-1 0 0 0,1 1 0 0 0,-1-1 0 0 0,0 0 0 0 0,1 1 1 0 0,-1-1-1 0 0,1 0 0 0 0,1-1 30 0 0,8 0-775 0 0,0-1 1 0 0,10-3 774 0 0,-6 1-1265 0 0,3-2-928 0 0,-5-4-3936 0 0</inkml:trace>
  <inkml:trace contextRef="#ctx0" brushRef="#br0" timeOffset="1330.267">889 224 6912 0 0,'0'0'314'0'0,"-7"3"104"0"0,-28 11 297 0 0,22-8 859 0 0,1 1 1 0 0,0 0-1 0 0,0 0 1 0 0,1 2 0 0 0,0-1-1575 0 0,1 0 569 0 0,0 0 1 0 0,0 1 0 0 0,-2 5-570 0 0,8-11 173 0 0,1 1-1 0 0,0 0 0 0 0,1 1 1 0 0,-1-1-1 0 0,1 0 0 0 0,0 1 1 0 0,0 0-1 0 0,0-1 0 0 0,0 1 1 0 0,1 1-173 0 0,-8 23 741 0 0,7-25-659 0 0,0 1-1 0 0,0 0 0 0 0,1 0 0 0 0,0 0 0 0 0,0 0 0 0 0,0 0 0 0 0,1 0 0 0 0,-1 0-81 0 0,1-4 14 0 0,1 0-1 0 0,-1-1 0 0 0,0 1 0 0 0,0 0 0 0 0,0 0 0 0 0,1 0 0 0 0,-1-1 1 0 0,0 1-1 0 0,1 0 0 0 0,-1-1 0 0 0,1 1 0 0 0,-1 0 0 0 0,1-1 0 0 0,-1 1 1 0 0,1 0-1 0 0,-1-1 0 0 0,1 1 0 0 0,-1-1 0 0 0,1 1 0 0 0,0-1 1 0 0,-1 1-1 0 0,1-1 0 0 0,0 0 0 0 0,0 1 0 0 0,-1-1 0 0 0,1 0 0 0 0,0 1 1 0 0,0-1-1 0 0,-1 0 0 0 0,1 0 0 0 0,0 0 0 0 0,0 0 0 0 0,0 0 0 0 0,0 0-13 0 0,1 1-3 0 0,1-1 0 0 0,0 0-1 0 0,0 0 1 0 0,0 0-1 0 0,-1-1 1 0 0,1 1-1 0 0,0-1 1 0 0,0 1-1 0 0,1-1 4 0 0,3-2 0 0 0,-3 2 0 0 0,0-1 0 0 0,-1 1 0 0 0,1-1 0 0 0,0 0 0 0 0,-1 0 0 0 0,1 0 0 0 0,-1-1 0 0 0,18-12 0 0 0,-14 10 0 0 0,0 0 0 0 0,-1 0 0 0 0,1-1 0 0 0,-1 0 0 0 0,0 0 0 0 0,0-1 0 0 0,3-4 0 0 0,46-61 0 0 0,-54 70-28 0 0,0 0-1 0 0,-1 1 1 0 0,1-1 0 0 0,0 0-1 0 0,-1 0 1 0 0,1 1-1 0 0,-1-1 1 0 0,0 0-1 0 0,1 0 1 0 0,-1 0 0 0 0,0 1-1 0 0,0-1 1 0 0,0 0-1 0 0,-1 0 29 0 0,1-1-199 0 0,1 4 213 0 0,-1 0 0 0 0,0 0-1 0 0,1 0 1 0 0,-1-1 0 0 0,0 1 0 0 0,0 0-1 0 0,0 0 1 0 0,0 0 0 0 0,1 0 0 0 0,-1-1-1 0 0,-1 1 1 0 0,1 0 0 0 0,0 0 0 0 0,0 0-1 0 0,0 0 1 0 0,0 0 0 0 0,0-1 0 0 0,-1 1 0 0 0,1 0-1 0 0,0 0 1 0 0,-1-1 0 0 0,1 1 0 0 0,-1 0-1 0 0,1 0-13 0 0,-15 27 168 0 0,9-16-73 0 0,4-6-92 0 0,0 0-1 0 0,0 0 0 0 0,0 0 1 0 0,1 0-1 0 0,0 1-2 0 0,-2 8 0 0 0,3-13 0 0 0,0 1 0 0 0,0 0 0 0 0,0 0 0 0 0,1 0 0 0 0,-1 0 0 0 0,1-1 0 0 0,-1 2 0 0 0,2 8 0 0 0,-2-11 2 0 0,0 0 1 0 0,0 0-1 0 0,0 0 0 0 0,0-1 0 0 0,0 1 0 0 0,0 0 0 0 0,0 0 0 0 0,0 0 0 0 0,1-1 0 0 0,-1 1 0 0 0,0 0 0 0 0,0 0 1 0 0,1-1-1 0 0,-1 1 0 0 0,0 0 0 0 0,1-1 0 0 0,-1 1 0 0 0,1 0 0 0 0,-1-1 0 0 0,1 1 0 0 0,-1-1 0 0 0,1 1 0 0 0,-1 0 1 0 0,1-1-1 0 0,0 1 0 0 0,-1-1 0 0 0,1 0 0 0 0,0 1 0 0 0,0-1 0 0 0,-1 0 0 0 0,1 1 0 0 0,0-1 0 0 0,0 0 0 0 0,-1 0 0 0 0,1 0 1 0 0,0 1-1 0 0,0-1 0 0 0,0 0 0 0 0,-1 0 0 0 0,1 0 0 0 0,0 0 0 0 0,0 0-2 0 0,2-1 4 0 0,-1 1 1 0 0,1-1-1 0 0,0 1 0 0 0,0-1 0 0 0,-1 0 1 0 0,1 0-1 0 0,0 0 0 0 0,-1-1 0 0 0,1 1 1 0 0,-1 0-1 0 0,1-1-4 0 0,3-3-49 0 0,7-4-107 0 0,-1 0-1 0 0,-1-1 0 0 0,1 0 1 0 0,-2-1-1 0 0,1 0 157 0 0,-3-1-275 0 0,1 2 0 0 0,1-1 0 0 0,0 1 0 0 0,0 1 0 0 0,1 0 0 0 0,0 0 0 0 0,3-1 275 0 0,-8 6-161 0 0,-5 3 95 0 0,0 0 1 0 0,0 1-1 0 0,-1-1 1 0 0,1 0-1 0 0,0 1 0 0 0,0-1 1 0 0,0 0-1 0 0,0 1 1 0 0,0-1-1 0 0,0 1 1 0 0,0-1-1 0 0,0 1 0 0 0,1 0 1 0 0,-1 0-1 0 0,0-1 1 0 0,0 1-1 0 0,0 0 0 0 0,1 0 66 0 0,-1 0 0 0 0,0 0-1 0 0,0 0 1 0 0,0 1-1 0 0,-1-1 0 0 0,1 0 1 0 0,0 1-1 0 0,0-1 0 0 0,0 0 1 0 0,-1 1-1 0 0,1-1 0 0 0,0 1 1 0 0,-1-1-1 0 0,1 1 0 0 0,0-1 1 0 0,-1 1-1 0 0,1 0 1 0 0,-1-1-1 0 0,1 1 0 0 0,-1 0 1 0 0,1-1-1 0 0,-1 1 0 0 0,1 0 1 0 0,-1 0-1 0 0,0 0 0 0 0,1 0 1 0 0,0 1 32 0 0,1 2 70 0 0,-1-3-23 0 0,0 1-1 0 0,0-1 0 0 0,0 1 0 0 0,0-1 0 0 0,0 1 0 0 0,0 0 1 0 0,0 0-1 0 0,-1-1 0 0 0,1 1 0 0 0,-1 0 0 0 0,1 0 1 0 0,-1 0-1 0 0,0 0 0 0 0,0 0 0 0 0,0-1 0 0 0,0 1 0 0 0,0 0 1 0 0,0 0-1 0 0,0 0 0 0 0,0 0 0 0 0,-1 0 0 0 0,1 0 0 0 0,-1 0-78 0 0,0 2 55 0 0,0 1-1 0 0,0-1 1 0 0,0 1 0 0 0,1 0-1 0 0,0-1 1 0 0,0 1-1 0 0,0-1 1 0 0,0 1-1 0 0,1-1 1 0 0,0 1-1 0 0,0 3-54 0 0,12 27 1240 0 0,2-53-1056 0 0,-8 7-270 0 0,-1-1 0 0 0,0 0 0 0 0,3-10 86 0 0,4-10-1206 0 0,-11 29 1159 0 0,0 0 0 0 0,0 0 0 0 0,0 0 0 0 0,0 1 0 0 0,1-1 0 0 0,-1 1 0 0 0,1-1 0 0 0,-1 1 0 0 0,1 0 0 0 0,0 0 0 0 0,0 0 0 0 0,1-1 47 0 0,2 0-231 0 0,0 1-1 0 0,0-1 1 0 0,-1 1 0 0 0,1 0 0 0 0,1 0-1 0 0,2 0 232 0 0,-8 2 17 0 0,0 0-1 0 0,0-1 0 0 0,0 1 0 0 0,0 0 1 0 0,0 0-1 0 0,1 0 0 0 0,-1 0 0 0 0,0 0 1 0 0,0 0-1 0 0,0 1 0 0 0,0-1 0 0 0,0 0 1 0 0,0 1-1 0 0,0-1 0 0 0,0 0 0 0 0,0 1 0 0 0,0-1 1 0 0,0 1-1 0 0,0 0 0 0 0,0-1 0 0 0,0 1 1 0 0,0 0-1 0 0,0 0 0 0 0,-1-1 0 0 0,1 1-16 0 0,1 2 134 0 0,0 0-1 0 0,0 1 1 0 0,0-1-1 0 0,-1 0 1 0 0,0 0-1 0 0,0 1 1 0 0,1-1-134 0 0,2 10-302 0 0,0 9 286 0 0,-1-3 235 0 0,-3-17-211 0 0,0 0 1 0 0,1-1-1 0 0,-1 1 0 0 0,0 0 1 0 0,0-1-1 0 0,0 1 0 0 0,0 0 1 0 0,0 0-1 0 0,0-1 1 0 0,-1 1-1 0 0,1 0 0 0 0,-1-1 1 0 0,1 1-1 0 0,-1 0 1 0 0,1-1-1 0 0,-2 2-8 0 0,1-1 7 0 0,1 0-1 0 0,-1 0 1 0 0,0 0 0 0 0,1 0 0 0 0,-1 0-1 0 0,1 0 1 0 0,0 0 0 0 0,-1 1-7 0 0,3 5 377 0 0,-2-8-349 0 0,1 1 0 0 0,-1-1 1 0 0,0 0-1 0 0,0 0 0 0 0,0 1 1 0 0,0-1-1 0 0,0 0 0 0 0,0 0 0 0 0,0 0 1 0 0,0 1-1 0 0,0-1 0 0 0,0 0 1 0 0,0 0-1 0 0,0 1 0 0 0,0-1 0 0 0,0 0 1 0 0,0 0-1 0 0,0 1 0 0 0,0-1 1 0 0,0 0-1 0 0,0 0 0 0 0,0 1 0 0 0,0-1 1 0 0,0 0-1 0 0,0 0 0 0 0,-1 0 1 0 0,1 1-1 0 0,0-1 0 0 0,0 0 0 0 0,0 0 1 0 0,0 0-1 0 0,0 0 0 0 0,-1 1 1 0 0,1-1-1 0 0,0 0 0 0 0,0 0 0 0 0,0 0 1 0 0,-1 0-29 0 0,0 1 92 0 0,1-1-18 0 0,0 0 0 0 0,0 0 4 0 0,2-1 2 0 0,-1 0-66 0 0,1 0-1 0 0,-1 0 0 0 0,0 0 0 0 0,0 0 1 0 0,0-1-1 0 0,0 1 0 0 0,0-1 0 0 0,0 1 1 0 0,0-1-1 0 0,0 1 0 0 0,0-1 0 0 0,0-1-13 0 0,11-15 1 0 0,14-17-1 0 0,-11 15 0 0 0,-10 13-26 0 0,-1 1-22 0 0,0 1 0 0 0,1 0 1 0 0,-1 0-1 0 0,1 0 0 0 0,0 0 1 0 0,1 1-1 0 0,-1 0 0 0 0,5-3 48 0 0,-4 5-415 0 0,0-1-1 0 0,-1 1 0 0 0,1 0 1 0 0,5 0 415 0 0,-9 1 86 0 0,0 2-20 0 0,-1-1-1 0 0,0 0 0 0 0,0 0 1 0 0,0 1-1 0 0,0-1 0 0 0,1 1 1 0 0,-1-1-1 0 0,0 1 0 0 0,0-1 1 0 0,0 1-1 0 0,0 0 0 0 0,0-1 1 0 0,0 1-1 0 0,0 0 0 0 0,-1 0 1 0 0,1 0-1 0 0,0 0 0 0 0,0 0 1 0 0,-1 0-1 0 0,1 0-65 0 0,-1 8 205 0 0,0-8-191 0 0,-1 0 0 0 0,1-1 0 0 0,0 1 1 0 0,0 0-1 0 0,0 0 0 0 0,0 0 0 0 0,0 0 1 0 0,1 0-1 0 0,-1 0 0 0 0,0-1 0 0 0,0 1 0 0 0,0 0 1 0 0,1 0-1 0 0,-1 0 0 0 0,1 0 0 0 0,-1-1 0 0 0,0 1 1 0 0,1 0-1 0 0,-1 0 0 0 0,1-1 0 0 0,0 1 0 0 0,-1-1-14 0 0,1 2 11 0 0,-1-1-1 0 0,1 0 1 0 0,0 0-1 0 0,-1 0 1 0 0,1 0-1 0 0,-1 0 1 0 0,0 0-1 0 0,0 1 1 0 0,1-1-1 0 0,-1 0 1 0 0,0 0-1 0 0,0 0 1 0 0,0 1-1 0 0,0 0-10 0 0,0-1 0 0 0,0 0 0 0 0,0 1 0 0 0,0-1-1 0 0,0 0 1 0 0,0 0 0 0 0,1 1 0 0 0,-1-1 0 0 0,0 0-1 0 0,1 0 1 0 0,-1 1 0 0 0,1-1 0 0 0,-1 0 0 0 0,1 0-1 0 0,0 0 1 0 0,0 0 0 0 0,-1 0 0 0 0,1 0 0 0 0,0 0 0 0 0,0 0 0 0 0,-1 0 0 0 0,1 1 0 0 0,-1-1 0 0 0,1 0 0 0 0,-1 0 0 0 0,1 0 0 0 0,-1 0 0 0 0,0 1 0 0 0,0-1 0 0 0,0 0 0 0 0,1 0 0 0 0,-1 1 0 0 0,0-1 0 0 0,0 0 0 0 0,-1 0 0 0 0,1 0 0 0 0,0 1 0 0 0,0-1 0 0 0,-1 0 0 0 0,1 0 0 0 0,0 0 0 0 0,-1 1 0 0 0,0-1 0 0 0,1 0 11 0 0,0 0 0 0 0,0-1-1 0 0,0 1 1 0 0,0 0-1 0 0,0 0 1 0 0,0 0 0 0 0,0-1-1 0 0,1 1 1 0 0,-1 0 0 0 0,0 0-1 0 0,0 0 1 0 0,1-1-1 0 0,-1 1 1 0 0,0 0 0 0 0,1-1-1 0 0,-1 1 1 0 0,1 0 0 0 0,-1-1-1 0 0,1 1 1 0 0,-1 0-1 0 0,1-1 1 0 0,-1 1 0 0 0,1-1-1 0 0,-1 1 1 0 0,1-1-11 0 0,8 13 494 0 0,-9-13-487 0 0,0 1-1 0 0,0-1 1 0 0,0 1-1 0 0,0-1 1 0 0,0 1-1 0 0,0-1 0 0 0,0 0 1 0 0,0 1-1 0 0,0-1 1 0 0,0 1-1 0 0,0-1 1 0 0,-1 0-1 0 0,1 1 1 0 0,0-1-1 0 0,0 1 0 0 0,-1-1 1 0 0,1 0-1 0 0,0 1 1 0 0,0-1-1 0 0,-1 0 1 0 0,1 1-1 0 0,0-1 1 0 0,-1 0-1 0 0,1 0 0 0 0,-1 1-6 0 0,-11 6-373 0 0,9-5 192 0 0,10 1-1362 0 0,-6-3 135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6:00.69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 0 9672 0 0,'-7'1'1234'0'0,"10"1"1616"0"0,7 7-1329 0 0,1 3-749 0 0,-9-10-563 0 0,1 1 0 0 0,-1 0 1 0 0,1 0-1 0 0,-1-1 0 0 0,0 1 1 0 0,0 1-1 0 0,-1-1 0 0 0,1 0 1 0 0,-1 0-1 0 0,1 1 0 0 0,-1-1 1 0 0,0 2-210 0 0,7 21 1139 0 0,-6-21-939 0 0,0 0 1 0 0,-1 1 0 0 0,0-1 0 0 0,1 6-201 0 0,0 4 253 0 0,-1 0-1 0 0,0 0 0 0 0,-1 1 0 0 0,-1-1 1 0 0,-1 10-253 0 0,1-21 82 0 0,1-1 0 0 0,0 0 0 0 0,0 1 0 0 0,0-1 0 0 0,1 0 1 0 0,-1 1-1 0 0,1-1 0 0 0,0 0 0 0 0,0 2-82 0 0,4 22 375 0 0,-5-24-347 0 0,1 0 0 0 0,-1 1 0 0 0,1-1 0 0 0,0 0 0 0 0,0 1 0 0 0,1 0-28 0 0,-1-2 9 0 0,0 0 0 0 0,0-1-1 0 0,-1 1 1 0 0,1 0 0 0 0,-1-1 0 0 0,1 1-1 0 0,-1 0 1 0 0,0 0 0 0 0,1 0 0 0 0,-1-1-1 0 0,0 1 1 0 0,0 0 0 0 0,-1 0 0 0 0,1 0-1 0 0,0-1 1 0 0,0 1 0 0 0,-1 0 0 0 0,1 0-9 0 0,0-2 2 0 0,0 0 0 0 0,-1 0 1 0 0,1 1-1 0 0,0-1 0 0 0,0 0 1 0 0,0 0-1 0 0,0 0 1 0 0,0 0-1 0 0,0 1 0 0 0,0-1 1 0 0,0 0-1 0 0,0 0 0 0 0,0 0 1 0 0,0 1-1 0 0,0-1 1 0 0,0 0-1 0 0,0 0 0 0 0,0 0 1 0 0,1 0-1 0 0,-1 1 0 0 0,0-1 1 0 0,0 0-1 0 0,0 0 0 0 0,0 0 1 0 0,0 0-1 0 0,0 1 1 0 0,0-1-1 0 0,0 0 0 0 0,1 0 1 0 0,-1 0-1 0 0,0 0 0 0 0,0 0 1 0 0,0 0-1 0 0,0 1 0 0 0,1-1 1 0 0,-1 0-3 0 0,0 0 1 0 0,0 0-1 0 0,-1 0 1 0 0,1 0 0 0 0,0 0 0 0 0,0 0 0 0 0,0 0-1 0 0,0 0 1 0 0,0 0 0 0 0,0 0 0 0 0,-1 0 0 0 0,1 0-1 0 0,0 0 1 0 0,0 0 0 0 0,0 0 0 0 0,0 0 0 0 0,0 0-1 0 0,0 0 1 0 0,0 0 0 0 0,0 0 0 0 0,-1 0 0 0 0,1 0-1 0 0,0 0 1 0 0,0 0 0 0 0,0 0 0 0 0,0 0 0 0 0,0 1-1 0 0,0-1 1 0 0,0 0 0 0 0,0 0 0 0 0,0 0 0 0 0,0 0-1 0 0,0 0 1 0 0,0 0 0 0 0,-1 0 0 0 0,1 0 0 0 0,0 1-1 0 0,0-1 1 0 0,0 0 0 0 0,0 0 0 0 0,0 0 0 0 0,0 0-1 0 0,0 0 1 0 0,0 0 0 0 0,0 0 0 0 0,0 1 0 0 0,0-1-1 0 0,0 0 1 0 0,0 0 0 0 0,0 0 0 0 0,0 0 0 0 0,0 0-1 0 0,1 0 1 0 0,-1 0 0 0 0,0 1 0 0 0,0-1 0 0 0,0 0-1 0 0,0 0 1 0 0,0 0 0 0 0,0 0 0 0 0,0 0 0 0 0,0 0-1 0 0,0 0 1 0 0,0 0 0 0 0,0 0 0 0 0,0 0 0 0 0,1 1 0 0 0,-1-1-1 0 0,0 0 1 0 0,0 0 0 0 0,0 0-1 0 0,-5-16 117 0 0,5 15-116 0 0,0 0 0 0 0,0 0-1 0 0,0 0 1 0 0,1 0 0 0 0,-1 0-1 0 0,0 0 1 0 0,1 0 0 0 0,-1 0-1 0 0,1 0 1 0 0,-1 0 0 0 0,1 0-1 0 0,-1 0 1 0 0,1 0 0 0 0,0 0-1 0 0,-1 1 1 0 0,1-1 0 0 0,0 0-1 0 0,0 0 1 0 0,-1 1 0 0 0,2-1-1 0 0,8-12-3 0 0,-9 11-63 0 0,0-1 1 0 0,0 0-1 0 0,0 0 1 0 0,0 0-1 0 0,1 1 1 0 0,-1-1-1 0 0,1 0 1 0 0,0 1-1 0 0,0-1 1 0 0,-1 1-1 0 0,2 0 1 0 0,-1 0-1 0 0,2-2 66 0 0,15-13-363 0 0,-14 12 305 0 0,0 0 0 0 0,1 0 0 0 0,0 1 0 0 0,0 0 0 0 0,0 0 0 0 0,0 0 0 0 0,4-1 58 0 0,4-1-40 0 0,-10 4 13 0 0,1-1 0 0 0,0 1 1 0 0,0 1-1 0 0,0-1 0 0 0,0 1 1 0 0,0 0-1 0 0,1 0 27 0 0,-5 1-1 0 0,43 0-6 0 0,-40 0 1 0 0,0 0 1 0 0,-1 1-1 0 0,1 0 1 0 0,-1 0-1 0 0,0 0 1 0 0,1 0-1 0 0,-1 0 0 0 0,0 1 1 0 0,0-1-1 0 0,0 1 1 0 0,0 0-1 0 0,1 1 6 0 0,-4-3 0 0 0,1 0 0 0 0,0 0 0 0 0,-1 1 0 0 0,1-1 0 0 0,-1 0 0 0 0,1 1 0 0 0,-1-1 0 0 0,1 1 0 0 0,-1-1 0 0 0,1 1 0 0 0,-1-1 0 0 0,1 1 0 0 0,-1-1 0 0 0,0 1 0 0 0,1-1 0 0 0,-1 1 0 0 0,0 0 0 0 0,0-1 0 0 0,1 1 0 0 0,-1 0 0 0 0,0-1 0 0 0,0 1 0 0 0,0 0 0 0 0,0 0 0 0 0,1 2 0 0 0,1 0 12 0 0,-1-2-1 0 0,-1 0 0 0 0,1-1 0 0 0,-1 1 0 0 0,1 0 0 0 0,-1-1 0 0 0,0 1 0 0 0,1 0 0 0 0,-1 0 0 0 0,0 0 0 0 0,1-1 0 0 0,-1 1 0 0 0,0 0 0 0 0,0 0 0 0 0,0 0 0 0 0,1 0 0 0 0,-1 0 0 0 0,0-1 0 0 0,0 1 0 0 0,-1 0 0 0 0,1 0 0 0 0,0 0 1 0 0,0 0-1 0 0,0 0 0 0 0,0-1 0 0 0,-1 1 0 0 0,1 0 0 0 0,0 0 0 0 0,-1 0 0 0 0,1-1 0 0 0,-1 1 0 0 0,1 0 0 0 0,-1-1 0 0 0,1 1 0 0 0,-1 0-11 0 0,-1 2 161 0 0,0 0 0 0 0,1 0 1 0 0,-1 0-1 0 0,1 0 0 0 0,0 0 0 0 0,-1 1-161 0 0,2-1 51 0 0,-1-1-1 0 0,0 1 1 0 0,0-1-1 0 0,0 0 1 0 0,0 1-1 0 0,0-1 1 0 0,-1 0-1 0 0,1 0 1 0 0,-1 0-1 0 0,1 0 1 0 0,-1 0 0 0 0,0 0-1 0 0,0 0 1 0 0,-1 0-51 0 0,-9 6 16 0 0,8-6 13 0 0,1 0 0 0 0,-1 1 0 0 0,1-1 0 0 0,0 1 0 0 0,0 0 0 0 0,0 0 1 0 0,-2 2-30 0 0,1-2 27 0 0,0 0 1 0 0,0 0-1 0 0,0 0 1 0 0,0 0 0 0 0,0-1-1 0 0,0 0 1 0 0,-1 0 0 0 0,1 0-1 0 0,-1 0 1 0 0,1-1-1 0 0,-3 1-27 0 0,-15 5-65 0 0,4 0-172 0 0,0-2-1 0 0,-6 2 238 0 0,-2-1-461 0 0,19-4 42 0 0,0 0 0 0 0,-1 0 0 0 0,0-1-1 0 0,1 0 1 0 0,-1 0 0 0 0,0-1 0 0 0,1 0-1 0 0,-1-1 1 0 0,-1 0 419 0 0,7 1-2239 0 0,2 0-4116 0 0</inkml:trace>
  <inkml:trace contextRef="#ctx0" brushRef="#br0" timeOffset="403.962">479 306 10592 0 0,'0'0'488'0'0,"0"0"-12"0"0,1 1-147 0 0,0 0 32 0 0,0 0 65 0 0,1 1 1 0 0,-1-1 0 0 0,0 1-1 0 0,1-1 1 0 0,-1 1-1 0 0,0 0 1 0 0,0-1-1 0 0,0 1 1 0 0,1 1-427 0 0,19 3 2024 0 0,-17-6-1879 0 0,1-1 1 0 0,-1 0-1 0 0,1 1 1 0 0,-1-2 0 0 0,0 1-1 0 0,1 0 1 0 0,-1-1-1 0 0,0 0 1 0 0,0 0-1 0 0,0 0 1 0 0,0 0-1 0 0,0-1 1 0 0,0 0-1 0 0,-1 1 1 0 0,1-1 0 0 0,-1-1-1 0 0,0 1 1 0 0,2-2-146 0 0,-2 1 28 0 0,0 1 0 0 0,1-1 1 0 0,0 1-1 0 0,0 0 0 0 0,0 0 1 0 0,0 1-29 0 0,-1 0 4 0 0,0 0 1 0 0,0-1-1 0 0,0 1 1 0 0,0 0-1 0 0,0-1 1 0 0,-1 1-1 0 0,1-1 1 0 0,-1 0-1 0 0,1 0 1 0 0,-1 0-1 0 0,0 0 1 0 0,1-3-5 0 0,-1 1 81 0 0,0 0 0 0 0,-1 0 1 0 0,1 1-1 0 0,-1-1 1 0 0,0-3-82 0 0,0 7 8 0 0,-1-1 1 0 0,0 1 0 0 0,0-1-1 0 0,0 1 1 0 0,0-1 0 0 0,-1 1 0 0 0,1-1-1 0 0,0 1 1 0 0,-1 0 0 0 0,1-1-1 0 0,0 1 1 0 0,-1-1 0 0 0,0 1 0 0 0,1 0-1 0 0,-1-1 1 0 0,0 1 0 0 0,0 0 0 0 0,1 0-1 0 0,-1 0 1 0 0,-1-1-9 0 0,1 2 10 0 0,0 0 1 0 0,0 0-1 0 0,0 0 1 0 0,-1 0-1 0 0,1 0 1 0 0,0 0-1 0 0,0 1 1 0 0,-1-1-1 0 0,1 0 1 0 0,0 1-1 0 0,0-1 1 0 0,0 1-1 0 0,0-1 1 0 0,0 1-1 0 0,-1-1-10 0 0,-1 2-6 0 0,0-1 28 0 0,0-1 0 0 0,-1 2 0 0 0,1-1 0 0 0,0 0 1 0 0,0 0-1 0 0,0 1 0 0 0,1 0 0 0 0,-1 0 0 0 0,0 0 0 0 0,0 0 1 0 0,-1 1-23 0 0,-11 10 815 0 0,12-10-719 0 0,0-1-1 0 0,0 0 0 0 0,0 1 0 0 0,1-1 0 0 0,-1 1 0 0 0,1 0 0 0 0,-2 3-95 0 0,-10 11-80 0 0,10-13 58 0 0,1 0-1 0 0,0 0 1 0 0,0 0-1 0 0,0 0 1 0 0,1 0-1 0 0,0 1 0 0 0,0-1 1 0 0,0 1-1 0 0,0 0 23 0 0,-7 16 41 0 0,8-19-34 0 0,-1 0 0 0 0,1 0 0 0 0,0 0 0 0 0,0 1 0 0 0,1-1 0 0 0,-1 0 0 0 0,0 0 1 0 0,1 1-1 0 0,-1-1 0 0 0,1 1 0 0 0,0-1 0 0 0,0 0 0 0 0,0 1 0 0 0,0 0-7 0 0,0 3 16 0 0,0-4-5 0 0,0 0 0 0 0,0 0 0 0 0,0-1 0 0 0,1 1 0 0 0,-1 0 0 0 0,0 0 0 0 0,1-1 0 0 0,-1 1 0 0 0,1 0 0 0 0,-1 0 0 0 0,1-1 0 0 0,0 1 0 0 0,0-1 0 0 0,0 1 0 0 0,0-1 0 0 0,0 1 0 0 0,0-1 0 0 0,0 1 0 0 0,1-1 0 0 0,0 1-11 0 0,1 0 3 0 0,0 0 0 0 0,0-1 0 0 0,0 1 0 0 0,0-1 0 0 0,0 0 1 0 0,0 0-1 0 0,0 0 0 0 0,1 0 0 0 0,-1 0 0 0 0,0-1 0 0 0,1 0 0 0 0,-1 1 0 0 0,0-1 0 0 0,1-1 0 0 0,2 1-3 0 0,9-2-131 0 0,0 0-1 0 0,13-5 132 0 0,-19 5-168 0 0,26-8-2213 0 0,-17 4-5124 0 0</inkml:trace>
  <inkml:trace contextRef="#ctx0" brushRef="#br0" timeOffset="816.909">962 181 6912 0 0,'-5'3'714'0'0,"-26"15"688"0"0,22-12 748 0 0,0 0 0 0 0,0 1 0 0 0,1 0-1 0 0,-2 2-2149 0 0,-17 16 1418 0 0,-14 15-264 0 0,39-38-1048 0 0,1 1 0 0 0,-1-1 0 0 0,1 0 0 0 0,0 1-1 0 0,0-1 1 0 0,0 1 0 0 0,0-1 0 0 0,1 1 0 0 0,-1-1 0 0 0,0 2-106 0 0,-3 10 484 0 0,4-14-483 0 0,0 0 0 0 0,0 1 1 0 0,0-1-1 0 0,0 0 0 0 0,0 1 0 0 0,0-1 0 0 0,0 0 1 0 0,1 0-1 0 0,-1 1 0 0 0,0-1 0 0 0,0 0 0 0 0,0 1 1 0 0,0-1-1 0 0,0 0 0 0 0,0 0 0 0 0,1 1 0 0 0,-1-1 1 0 0,0 0-1 0 0,0 0 0 0 0,0 1 0 0 0,1-1 0 0 0,-1 0 1 0 0,0 0-1 0 0,0 0 0 0 0,1 0 0 0 0,-1 1 0 0 0,0-1 1 0 0,0 0-1 0 0,1 0 0 0 0,-1 0 0 0 0,0 0 0 0 0,1 0-1 0 0,9 4-223 0 0,-8-4 221 0 0,1 0 1 0 0,0-1-1 0 0,0 1 1 0 0,0 0 0 0 0,0-1-1 0 0,0 0 1 0 0,0 0-1 0 0,-1 1 1 0 0,1-2-1 0 0,0 1 1 0 0,0 0 0 0 0,-1-1-1 0 0,1 1 1 0 0,-1-1-1 0 0,0 1 1 0 0,1-1 0 0 0,0-1 1 0 0,8-7-21 0 0,0 0 0 0 0,8-11 21 0 0,-14 15-20 0 0,43-58-381 0 0,-46 62 203 0 0,1-1-1 0 0,-1 0 1 0 0,1 1 0 0 0,0 0 0 0 0,0 0-1 0 0,-1 0 1 0 0,3-1 198 0 0,-4 2 185 0 0,-1 1 37 0 0,13 14 560 0 0,-11 28-222 0 0,-2-41-546 0 0,0 0 0 0 0,0 0-1 0 0,0 0 1 0 0,0 0 0 0 0,-1 0-1 0 0,1 0 1 0 0,0 0 0 0 0,-1 0-1 0 0,1 0 1 0 0,-1 0 0 0 0,1 0-1 0 0,-1 0 1 0 0,0 0 0 0 0,1 0-1 0 0,-1 0 1 0 0,0-1-1 0 0,1 1-13 0 0,-1-1 32 0 0,1 1 0 0 0,-1-1 0 0 0,1 1 0 0 0,-1-1 0 0 0,1 1 0 0 0,0-1 0 0 0,-1 1 0 0 0,1-1 0 0 0,0 1 0 0 0,-1 0 0 0 0,1-1 0 0 0,0 1 0 0 0,0-1 0 0 0,-1 1 0 0 0,1 0 0 0 0,0-1 0 0 0,0 1 0 0 0,0-1 0 0 0,0 1 0 0 0,0 0 0 0 0,0-1 0 0 0,0 1 0 0 0,0 0 0 0 0,0-1 0 0 0,0 1 0 0 0,0-1 0 0 0,1 1 0 0 0,-1 0 0 0 0,0-1 0 0 0,0 1 0 0 0,1-1 0 0 0,-1 1 0 0 0,0 0 0 0 0,1-1 0 0 0,-1 1 0 0 0,0-1 0 0 0,1 1 0 0 0,-1-1 0 0 0,1 1-32 0 0,9 20 601 0 0,-9-17-602 0 0,0-1 1 0 0,1 0-1 0 0,-1 1 1 0 0,1-1-1 0 0,0 0 1 0 0,1 2 0 0 0,-1-2-43 0 0,-1-1 1 0 0,1 0 0 0 0,0 0 0 0 0,0 0-1 0 0,0 0 1 0 0,1 0 0 0 0,-1 0 0 0 0,0 0 0 0 0,1 0-1 0 0,0-1 43 0 0,-1 0 15 0 0,-1-1 0 0 0,1 1-1 0 0,0-1 1 0 0,0 0 0 0 0,-1 0-1 0 0,1 0 1 0 0,0 0 0 0 0,0 0-1 0 0,-1 0 1 0 0,1 0-1 0 0,0 0 1 0 0,-1-1 0 0 0,1 1-1 0 0,0-1 1 0 0,-1 1 0 0 0,1-1-1 0 0,0 0 1 0 0,0 0-15 0 0,32-21-2277 0 0,-22 14 899 0 0</inkml:trace>
  <inkml:trace contextRef="#ctx0" brushRef="#br0" timeOffset="1426.055">1277 150 10592 0 0,'-3'1'171'0'0,"-3"0"-17"0"0,0 1 0 0 0,0 0-1 0 0,0 1 1 0 0,0 0 0 0 0,1 0 0 0 0,-3 1-154 0 0,7-3 59 0 0,0 0 1 0 0,0 0-1 0 0,0 0 1 0 0,-1 0-1 0 0,1 0 0 0 0,1 0 1 0 0,-1 0-1 0 0,0 1 1 0 0,0-1-1 0 0,0 0 0 0 0,1 1 1 0 0,-1-1-1 0 0,0 0 1 0 0,1 1-1 0 0,-1-1 0 0 0,1 1 1 0 0,0-1-1 0 0,-1 1 0 0 0,1-1 1 0 0,0 1-1 0 0,0-1 1 0 0,0 1-1 0 0,0-1 0 0 0,0 1 1 0 0,0-1-1 0 0,1 1 1 0 0,-1-1-1 0 0,1 2-59 0 0,0 0 236 0 0,0 1 0 0 0,0-1 0 0 0,1 1 0 0 0,-1-1 1 0 0,1 0-1 0 0,0 1 0 0 0,0-1 0 0 0,0 0 0 0 0,0 0 0 0 0,3 2-236 0 0,-4-3 155 0 0,1 1 0 0 0,-1-1 0 0 0,1 1 0 0 0,-1-1-1 0 0,0 1 1 0 0,0 0 0 0 0,0-1 0 0 0,0 1 0 0 0,0 0 0 0 0,-1 0 0 0 0,1 0-1 0 0,-1 0-154 0 0,1 37 2698 0 0,-2-24-1977 0 0,2-14-581 0 0,-1-1-1 0 0,0 0 0 0 0,-1 1 0 0 0,1-1 0 0 0,0 0 1 0 0,0 1-1 0 0,0-1 0 0 0,-1 0 0 0 0,1 0 0 0 0,-1 1 1 0 0,1-1-1 0 0,-1 0 0 0 0,1 0 0 0 0,-1 0 1 0 0,0 0-1 0 0,1 0 0 0 0,-1 1-139 0 0,0-2 4 0 0,1 0 0 0 0,0 0-1 0 0,0 0 1 0 0,0 0 0 0 0,-1 0 0 0 0,1 0 0 0 0,0 0 0 0 0,0 0 0 0 0,0 0-1 0 0,-1 0 1 0 0,1 0 0 0 0,0 0 0 0 0,0-1 0 0 0,0 1 0 0 0,-1 0 0 0 0,1 0-1 0 0,0 0 1 0 0,0 0 0 0 0,0 0 0 0 0,-1 0 0 0 0,1 0 0 0 0,0 0-1 0 0,0-1 1 0 0,0 1 0 0 0,0 0 0 0 0,0 0 0 0 0,-1 0 0 0 0,1 0 0 0 0,0-1-1 0 0,0 1 1 0 0,0 0 0 0 0,0 0 0 0 0,0 0 0 0 0,0-1 0 0 0,0 1-1 0 0,0 0 1 0 0,0 0 0 0 0,0 0 0 0 0,0-1 0 0 0,-1 1 0 0 0,1 0 0 0 0,0 0-1 0 0,0 0 1 0 0,0-1 0 0 0,1 1 0 0 0,-1 0 0 0 0,0 0-4 0 0,0-10-24 0 0,0 10 32 0 0,0-6-346 0 0,0-1 0 0 0,1 1 1 0 0,0-1-1 0 0,0 1 0 0 0,0-1 0 0 0,1 1 0 0 0,0 0 0 0 0,0 0 0 0 0,1 0 0 0 0,0 0 0 0 0,0 0 0 0 0,0 0 0 0 0,1 1 0 0 0,-1-1 1 0 0,1 1-1 0 0,1 0 0 0 0,-1 1 0 0 0,4-4 338 0 0,-7 7-4 0 0,-1 1-1 0 0,1-1 1 0 0,0 1 0 0 0,-1-1-1 0 0,1 1 1 0 0,0-1 0 0 0,0 1-1 0 0,0-1 1 0 0,0 1 0 0 0,0 0 0 0 0,-1 0-1 0 0,1-1 1 0 0,0 1 0 0 0,0 0-1 0 0,0 0 1 0 0,0 0 0 0 0,0 0-1 0 0,0 0 5 0 0,-2 3 228 0 0,1-3-210 0 0,-1 1 0 0 0,1-1 0 0 0,0 1 1 0 0,0-1-1 0 0,-1 1 0 0 0,1 0 0 0 0,0-1 0 0 0,0 1 0 0 0,0-1 1 0 0,-1 1-1 0 0,1-1 0 0 0,0 1 0 0 0,0 0 0 0 0,0-1 1 0 0,0 1-1 0 0,0-1 0 0 0,0 1 0 0 0,0 0 0 0 0,0-1 0 0 0,0 1 1 0 0,1-1-1 0 0,-1 1 0 0 0,0-1 0 0 0,0 1 0 0 0,0 0 0 0 0,1-1 1 0 0,-1 1-1 0 0,0-1 0 0 0,1 1 0 0 0,-1-1 0 0 0,0 1 0 0 0,1-1 1 0 0,-1 0-1 0 0,1 1-18 0 0,16 11 394 0 0,-8-5-71 0 0,0 0-1 0 0,-1 0 1 0 0,1 1-323 0 0,-7-5 119 0 0,1 0-1 0 0,-1 0 1 0 0,0-1-1 0 0,0 1 1 0 0,0 0 0 0 0,0 1-1 0 0,0-1 1 0 0,-1 0-1 0 0,0 1 1 0 0,1-1-1 0 0,-1 3-118 0 0,5 13 776 0 0,-4-16-633 0 0,-1 1 1 0 0,1 0-1 0 0,-1 0 0 0 0,0 0 1 0 0,0 0-1 0 0,-1 0 1 0 0,1-1-1 0 0,-1 1 1 0 0,0 0-1 0 0,0 0 0 0 0,0 0 1 0 0,-1 0-1 0 0,0 3-143 0 0,1-6 0 0 0,-1 0 0 0 0,0 0 0 0 0,0 0 0 0 0,0 0 0 0 0,0-1 0 0 0,0 1 0 0 0,0 0 0 0 0,-1-1 0 0 0,1 1 0 0 0,0-1 0 0 0,0 1 0 0 0,0-1 0 0 0,-1 1 0 0 0,1-1 0 0 0,0 0 0 0 0,0 0 0 0 0,-1 0 0 0 0,1 1 0 0 0,0-1 0 0 0,0-1 0 0 0,-1 1 0 0 0,1 0 0 0 0,-1 0 0 0 0,1 0 0 0 0,2-1 1 0 0,0 1 0 0 0,0-1 0 0 0,0 1 0 0 0,0-1 0 0 0,1 0 1 0 0,-1 0-1 0 0,0 1 0 0 0,-1-1 0 0 0,1 0 0 0 0,0 0 0 0 0,0 0 0 0 0,0 0 0 0 0,0 0 0 0 0,-1 0 0 0 0,1 0 0 0 0,-1-1 0 0 0,1 1-1 0 0,16-31-105 0 0,-10 18-262 0 0,16-29-2899 0 0,7-7 3266 0 0,-24 40-618 0 0,1 0-1 0 0,1 0 0 0 0,8-7 619 0 0,-11 10-368 0 0,-5 7 359 0 0,-1 0 0 0 0,1-1 0 0 0,1 1 0 0 0,-1 0 0 0 0,0-1 0 0 0,0 1 0 0 0,0 0 0 0 0,0-1 0 0 0,0 1-1 0 0,0 0 1 0 0,0-1 0 0 0,0 1 0 0 0,0 0 0 0 0,1 0 0 0 0,-1-1 0 0 0,0 1 0 0 0,0 0 0 0 0,0 0 0 0 0,1-1-1 0 0,-1 1 1 0 0,0 0 0 0 0,0 0 0 0 0,1 0 0 0 0,-1-1 0 0 0,0 1 0 0 0,0 0 0 0 0,1 0 0 0 0,-1 0 0 0 0,0 0-1 0 0,1-1 10 0 0,11 2 351 0 0,10 6 819 0 0,-19-4-998 0 0,0-1-1 0 0,0 1 1 0 0,0 0-1 0 0,0 0 1 0 0,-1 0-1 0 0,1 0 0 0 0,-1 1 1 0 0,0-1-1 0 0,0 1 1 0 0,0-1-1 0 0,0 1 1 0 0,-1 0-1 0 0,1-1 0 0 0,0 5-171 0 0,7 12 672 0 0,2 14 523 0 0,-4-10-456 0 0,-6-21-637 0 0,0 0 1 0 0,0 0-1 0 0,-1 1 1 0 0,0-1-1 0 0,1 0 1 0 0,-1 1 0 0 0,0-1-1 0 0,-1 1 1 0 0,1-1-1 0 0,-1 2-102 0 0,0 23 440 0 0,2-27-431 0 0,-1 0 0 0 0,0 0-1 0 0,0 0 1 0 0,0 0 0 0 0,0 0 0 0 0,0 0 0 0 0,0 0-1 0 0,0 0 1 0 0,0 0 0 0 0,0 0 0 0 0,0 0 0 0 0,0 0 0 0 0,-1 0-1 0 0,1 0 1 0 0,0 0 0 0 0,-1 0 0 0 0,1 0 0 0 0,-1-1-1 0 0,1 1 1 0 0,-1 0 0 0 0,1 0 0 0 0,-1 0 0 0 0,0-1-1 0 0,1 1 1 0 0,-1 0 0 0 0,0-1 0 0 0,0 1 0 0 0,1 0 0 0 0,-1-1-1 0 0,0 1 1 0 0,0-1-9 0 0,1 0 0 0 0,-4 4 0 0 0,5-2 0 0 0,4-2 0 0 0,-4-1-2 0 0,0 1 1 0 0,0 0-1 0 0,-1 0 0 0 0,1 0 0 0 0,0 0 0 0 0,0-1 1 0 0,-1 1-1 0 0,1 0 0 0 0,0 0 0 0 0,-1-1 0 0 0,1 1 0 0 0,0-1 1 0 0,-1 1-1 0 0,1-1 0 0 0,-1 1 0 0 0,1-1 0 0 0,-1 1 1 0 0,1-1-1 0 0,-1 1 0 0 0,1-1 0 0 0,-1 1 0 0 0,1-1 1 0 0,-1 0-1 0 0,0 1 0 0 0,1-1 0 0 0,-1 0 0 0 0,0 0 0 0 0,1 0 2 0 0,1-4-174 0 0,-1 4-16 0 0,-1 0-1 0 0,1 0 1 0 0,-1 0 0 0 0,1-1 0 0 0,-1 1 0 0 0,1 0-1 0 0,-1 0 1 0 0,0-1 0 0 0,0 1 0 0 0,0 0-1 0 0,1-1 1 0 0,-1 1 0 0 0,-1 0 0 0 0,1-1 0 0 0,0 1-1 0 0,0 0 1 0 0,0-1 0 0 0,-1 1 0 0 0,1 0-1 0 0,0 0 1 0 0,-1-1 0 0 0,1 1 0 0 0,-1 0 190 0 0,0-2-122 0 0,-3-13-1604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5:57.76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223 165 13824 0 0,'-38'-20'1500'0'0,"36"19"-1488"0"0,1 1 1 0 0,-1-1 0 0 0,1 1 0 0 0,-1-1 0 0 0,0 1 0 0 0,1 0 0 0 0,-1 0 0 0 0,1 0 0 0 0,-1-1 0 0 0,0 2 0 0 0,1-1 0 0 0,-1 0 0 0 0,0 0-1 0 0,1 0 1 0 0,-2 1-13 0 0,-29 9 767 0 0,14-3-300 0 0,14-6-322 0 0,0 1 0 0 0,1 0 0 0 0,-1 0 0 0 0,0 0 0 0 0,1 1 0 0 0,-1-1 0 0 0,1 1 0 0 0,0 0 0 0 0,0 0 0 0 0,0 0 0 0 0,0 0 0 0 0,0 2-145 0 0,-1 0 118 0 0,0 0 1 0 0,0 0-1 0 0,1 0 0 0 0,0 1 1 0 0,0 0-1 0 0,0 0 0 0 0,-1 4-118 0 0,1 1 69 0 0,2-4-62 0 0,-1 1 0 0 0,-1-1 0 0 0,1 0-1 0 0,-2 0-6 0 0,3-5 12 0 0,1 1 0 0 0,-1-1 1 0 0,0 0-1 0 0,1 1 0 0 0,-1-1 0 0 0,1 0 0 0 0,-1 1 0 0 0,1-1 0 0 0,0 1 0 0 0,0 1-12 0 0,1-2 28 0 0,-1 0 0 0 0,0 1 1 0 0,-1-1-1 0 0,1 0 0 0 0,0 0 1 0 0,-1 0-1 0 0,1 1 0 0 0,-1-1 1 0 0,0 0-1 0 0,1 0 0 0 0,-2 2-28 0 0,1-2 40 0 0,-8 16-40 0 0,9-18-10 0 0,0 1 0 0 0,0 0-1 0 0,0-1 1 0 0,0 1 0 0 0,0-1 0 0 0,0 1 0 0 0,0 0-1 0 0,0-1 1 0 0,0 1 0 0 0,0 0 0 0 0,1-1-1 0 0,-1 1 1 0 0,0-1 0 0 0,0 1 0 0 0,1-1-1 0 0,-1 1 1 0 0,0 0 0 0 0,1-1 0 0 0,-1 1 0 0 0,0-1-1 0 0,1 1 1 0 0,-1-1 0 0 0,1 0 0 0 0,-1 1-1 0 0,1-1 11 0 0,-1 1 1 0 0,0-1 0 0 0,0 0-1 0 0,0 0 1 0 0,0 0-1 0 0,0 0 1 0 0,0 0-1 0 0,0 1 1 0 0,0-1-1 0 0,0 0 1 0 0,0 0-1 0 0,0 0 1 0 0,0 0-1 0 0,0 0 1 0 0,0 1 0 0 0,0-1-1 0 0,0 0 1 0 0,0 0-1 0 0,0 0 1 0 0,0 0-1 0 0,0 0 1 0 0,0 1-1 0 0,-1-1 1 0 0,1 0-1 0 0,0 0 1 0 0,0 0 0 0 0,0 0-1 0 0,0 0 1 0 0,0 0-1 0 0,0 0 1 0 0,0 0-1 0 0,-1 1 1 0 0,1-1-1 0 0,0 0 1 0 0,0 0-1 0 0,0 0 1 0 0,0 0-1 0 0,-2 4 706 0 0,3-4-694 0 0,0 1-1 0 0,0 0 1 0 0,0 0 0 0 0,1-1 0 0 0,-1 1-1 0 0,0 0 1 0 0,0-1 0 0 0,1 1 0 0 0,-1-1 0 0 0,0 0-1 0 0,0 1 1 0 0,1-1 0 0 0,-1 0 0 0 0,1 0-1 0 0,-1 0 1 0 0,0 0 0 0 0,1 0 0 0 0,-1 0 0 0 0,0 0-1 0 0,1-1 1 0 0,-1 1 0 0 0,0 0 0 0 0,1-1 0 0 0,-1 1-1 0 0,0-1 1 0 0,0 1 0 0 0,1-1 0 0 0,-1 0-1 0 0,0 1 1 0 0,0-1 0 0 0,0 0 0 0 0,0 0 0 0 0,0 0-1 0 0,0 0 1 0 0,0 0 0 0 0,0 0 0 0 0,0 0-1 0 0,-1 0 1 0 0,1 0 0 0 0,0 0 0 0 0,-1 0 0 0 0,1-1-1 0 0,0 1-11 0 0,-1-1 14 0 0,2 0 0 0 0,-1 1 0 0 0,0-1 0 0 0,0 1 0 0 0,0-1 0 0 0,1 1 0 0 0,-1-1 0 0 0,1 1 0 0 0,-1 0 0 0 0,2-1-14 0 0,-2 1 9 0 0,1 0 0 0 0,-1-1 1 0 0,0 1-1 0 0,1 0 0 0 0,-1-1 0 0 0,0 1 1 0 0,0-1-1 0 0,0 1 0 0 0,0-1 0 0 0,1-1-9 0 0,8-17 112 0 0,-5 12-60 0 0,-2 0 0 0 0,1 1 0 0 0,-1-2 0 0 0,1-2-52 0 0,-4 9 7 0 0,1 0 0 0 0,-1 0 0 0 0,0 0 0 0 0,0 0 0 0 0,0 0 0 0 0,0-1 0 0 0,-1 1 0 0 0,1 0 0 0 0,0 0-7 0 0,-1 1 0 0 0,1-1 0 0 0,0 1 1 0 0,-1 0-1 0 0,1-1 0 0 0,0 1 0 0 0,0-1 0 0 0,0 1 0 0 0,0 0 0 0 0,0-1 0 0 0,1 1 0 0 0,-1 0 0 0 0,0-1 0 0 0,1 1 0 0 0,-1 0 0 0 0,0 0 0 0 0,1-1 0 0 0,0 1 0 0 0,0-1 0 0 0,-1 2 0 0 0,0-1 0 0 0,1 1 0 0 0,-1-1 0 0 0,0 1 0 0 0,0-1 0 0 0,0 1 0 0 0,1-1 0 0 0,-1 1 0 0 0,0-1 0 0 0,0 0 0 0 0,0 1 0 0 0,0-1 0 0 0,0 1 0 0 0,0-1 0 0 0,0 1 0 0 0,0-1 0 0 0,0 0 0 0 0,0 1 0 0 0,-1-1 0 0 0,1 1 0 0 0,0-1 0 0 0,0 1 0 0 0,0-1 0 0 0,-1 0 0 0 0,2-1 217 0 0,2 4 2 0 0,5 6 268 0 0,4 21 428 0 0,-11-27-953 0 0,-1 0 0 0 0,1 0 0 0 0,0 0 0 0 0,-1-1 1 0 0,1 1-1 0 0,-1 0 0 0 0,0 0 0 0 0,0 0 0 0 0,1 0 0 0 0,-1 0 1 0 0,0 0-1 0 0,-1 0 0 0 0,1 0 0 0 0,-1 2 38 0 0,1-1-11 0 0,0-1-1 0 0,0 1 0 0 0,0-1 1 0 0,0 1-1 0 0,0 0 0 0 0,0-1 1 0 0,0 1-1 0 0,1 0 12 0 0,0-1 8 0 0,-1-1 1 0 0,0 1-1 0 0,1 0 1 0 0,-1-1-1 0 0,0 1 0 0 0,0 0 1 0 0,0 0-1 0 0,0-1 1 0 0,0 1-1 0 0,0 0 0 0 0,0-1 1 0 0,-1 1-1 0 0,1 0 1 0 0,-1-1-1 0 0,1 1 0 0 0,-1 0-8 0 0,0 2 3 0 0,1-3-1 0 0,-1 0 0 0 0,1 0-1 0 0,0 0 1 0 0,0 1 0 0 0,0-1-1 0 0,1 0 1 0 0,-1 0 0 0 0,0 0-1 0 0,0 0 1 0 0,0 0 0 0 0,1 0-1 0 0,-1 1 1 0 0,1-1 0 0 0,-1 0-1 0 0,1 0 1 0 0,0 0-2 0 0,2 10 27 0 0,-2-10-42 0 0,-1 0 1 0 0,0 0 0 0 0,0 0 0 0 0,0 0 0 0 0,1 0 0 0 0,-1 0-1 0 0,0 0 1 0 0,1 0 0 0 0,-1 0 0 0 0,1 0 0 0 0,-1 0 0 0 0,1-1-1 0 0,-1 1 1 0 0,1 0 0 0 0,0 0 0 0 0,0 0 0 0 0,-1-1 0 0 0,1 1-1 0 0,0 0 1 0 0,0-1 0 0 0,0 1 0 0 0,0-1 0 0 0,-1 1 0 0 0,1-1-1 0 0,0 1 1 0 0,0-1 0 0 0,0 1 0 0 0,0-1 0 0 0,0 0 0 0 0,0 0-1 0 0,0 0 1 0 0,1 1 14 0 0,13-13-2710 0 0,-8 4 1316 0 0</inkml:trace>
  <inkml:trace contextRef="#ctx0" brushRef="#br0" timeOffset="344.801">367 1 15696 0 0,'-10'0'880'0'0,"7"5"-1"0"0,-1 6-915 0 0,3-10 54 0 0,0 0-1 0 0,1 0 0 0 0,-1 0 1 0 0,1 0-1 0 0,-1 0 1 0 0,0 0-1 0 0,1 0 0 0 0,0 0 1 0 0,-1 0-1 0 0,1 1 0 0 0,0-1 1 0 0,0 0-18 0 0,6 10 223 0 0,-3-7-179 0 0,-3-3-28 0 0,0 0 0 0 0,1-1 0 0 0,-1 1 0 0 0,0 0-1 0 0,1-1 1 0 0,-1 1 0 0 0,0 0 0 0 0,0 0 0 0 0,0-1 0 0 0,1 1-1 0 0,-1 0 1 0 0,0 0 0 0 0,0 0 0 0 0,0-1 0 0 0,-1 1-1 0 0,1 0 1 0 0,0 0 0 0 0,0-1 0 0 0,0 1 0 0 0,0 0-1 0 0,-1 0 1 0 0,1-1 0 0 0,0 1-16 0 0,-1 0 29 0 0,1 0 0 0 0,-1 0 1 0 0,1 0-1 0 0,0 0 0 0 0,0 0 0 0 0,0 0 0 0 0,-1 0 0 0 0,1 0 1 0 0,0 0-1 0 0,0 0 0 0 0,1 0 0 0 0,-1 0 0 0 0,0 0 1 0 0,0 1-1 0 0,0-1-29 0 0,6 13 347 0 0,-4-11-232 0 0,-1 0 1 0 0,1 0-1 0 0,-1 0 0 0 0,0 0 1 0 0,0 1-1 0 0,0-1 0 0 0,-1 3-115 0 0,2 5 418 0 0,0-1 0 0 0,1 0 0 0 0,1 2-418 0 0,-2-4 73 0 0,1 1 1 0 0,-1-1-1 0 0,-1 0 0 0 0,1 1 0 0 0,-1 6-73 0 0,2 8 0 0 0,-2-20 0 0 0,0-1 0 0 0,-1 1 0 0 0,1-1 0 0 0,-1 1 0 0 0,0-1 0 0 0,0 1 0 0 0,0-1 0 0 0,0 1 0 0 0,0-1 0 0 0,0 1 0 0 0,-1-1 0 0 0,1 1 0 0 0,-1-1 0 0 0,0 1 0 0 0,0 0 0 0 0,0-1 0 0 0,0 1 0 0 0,1 0 0 0 0,-1-1 0 0 0,1 1 0 0 0,-1 0 0 0 0,1-1 0 0 0,0 1 0 0 0,0 0 0 0 0,0 0 0 0 0,0-1 0 0 0,1 1 0 0 0,-1 1 0 0 0,0-3-3 0 0,1 0-1 0 0,-1 0 1 0 0,0 0-1 0 0,0 0 0 0 0,0 0 1 0 0,0 0-1 0 0,0 0 0 0 0,0 0 1 0 0,0 0-1 0 0,-1 0 1 0 0,1 0-1 0 0,0 0 0 0 0,-1 0 1 0 0,1 0-1 0 0,0 0 1 0 0,-1-1-1 0 0,1 1 0 0 0,-1 0 1 0 0,1 0-1 0 0,-1 0 0 0 0,0 0 1 0 0,1-1-1 0 0,-1 1 1 0 0,0 0-1 0 0,0-1 0 0 0,1 1 1 0 0,-1 0-1 0 0,0-1 1 0 0,0 1-1 0 0,0-1 0 0 0,0 1 4 0 0,-6 4-160 0 0,6-5-912 0 0,0 1-3830 0 0,-5 2-1643 0 0</inkml:trace>
  <inkml:trace contextRef="#ctx0" brushRef="#br0" timeOffset="1635.098">252 256 13016 0 0,'23'-16'1178'0'0,"-23"15"-1164"0"0,1 1-1 0 0,-1 0 0 0 0,1 0 1 0 0,0 0-1 0 0,-1 0 0 0 0,1 0 0 0 0,-1 0 1 0 0,1 0-1 0 0,-1 1 0 0 0,1-1 1 0 0,-1 0-1 0 0,1 0 0 0 0,-1 0 1 0 0,1 0-1 0 0,-1 1 0 0 0,1-1 1 0 0,-1 0-14 0 0,3 1 23 0 0,26 5 127 0 0,1-1 1 0 0,0-1 0 0 0,0-2 0 0 0,0-1 0 0 0,0-1 0 0 0,23-4-151 0 0,-26-1 142 0 0,1-1 0 0 0,4-2-142 0 0,24-7 97 0 0,-26 6-47 0 0,-23 6-36 0 0,0 1 1 0 0,0 0-1 0 0,0 0 0 0 0,2 1-14 0 0,-7 1 7 0 0,10-5 10 0 0,-11 4 52 0 0,-1 1 58 0 0,-1 2 137 0 0,-1 2-163 0 0,0 0-1 0 0,0-1 1 0 0,0 0 0 0 0,0 1-1 0 0,-1-1 1 0 0,0 0 0 0 0,1 0 0 0 0,-1 0-1 0 0,0-1 1 0 0,0 1 0 0 0,-3 1-101 0 0,1 0 113 0 0,-1 1 0 0 0,1 0 0 0 0,0 0 0 0 0,-2 4-113 0 0,2-3 109 0 0,-1 0-1 0 0,1 0 1 0 0,-8 5-109 0 0,9-8 57 0 0,0 0-1 0 0,0 0 0 0 0,1 1 1 0 0,-1-1-1 0 0,1 1 0 0 0,0 0 1 0 0,0 0-1 0 0,-3 4-56 0 0,-10 11 384 0 0,14-17-333 0 0,0 1 0 0 0,-1-1 0 0 0,1 1 1 0 0,0-1-1 0 0,0 1 0 0 0,0 0 0 0 0,1 0 0 0 0,-2 1-51 0 0,2 0 25 0 0,-1 0-1 0 0,-1 0 0 0 0,1 0 0 0 0,-1-1 0 0 0,1 1 1 0 0,-1-1-1 0 0,-1 1-24 0 0,3-3 81 0 0,1-1-8 0 0,0 0-2 0 0,2 2-46 0 0,-1-1 0 0 0,1 1 0 0 0,0-1 0 0 0,0 1 0 0 0,0-1 0 0 0,0 0 0 0 0,0 0 0 0 0,0 0 1 0 0,2 0-26 0 0,-4-1 5 0 0,2 1 23 0 0,0-1-1 0 0,1 1 1 0 0,-1-1 0 0 0,0 0 0 0 0,1 0 0 0 0,-1 0-1 0 0,0 0 1 0 0,0 0 0 0 0,1 0 0 0 0,-1-1 0 0 0,0 1-1 0 0,2-1-27 0 0,27-9 246 0 0,-30 9-231 0 0,7-2 38 0 0,0-1 0 0 0,0 1 0 0 0,0-2 0 0 0,-1 1 0 0 0,1-1 0 0 0,-1 0 0 0 0,-1 0 0 0 0,1-1 0 0 0,-1 0 0 0 0,0 0 0 0 0,0-1-1 0 0,0 0 1 0 0,0-1-53 0 0,22-31 83 0 0,-17 26-100 0 0,-1 0 1 0 0,-1-1-1 0 0,-1 0 0 0 0,1-1 17 0 0,-6 8-29 0 0,0 1 0 0 0,0 0-1 0 0,1 0 1 0 0,0 1-1 0 0,1-1 1 0 0,1-2 29 0 0,-5 7 0 0 0,0 0-962 0 0,7-10 2798 0 0,-3 8-4965 0 0,-1 2-4915 0 0,6 8 8176 0 0,11 2 156 0 0,-6-6 2745 0 0,-13-3-2863 0 0,-1 1 0 0 0,0-1 0 0 0,0 1 0 0 0,0 0 0 0 0,0 0 0 0 0,0 0 0 0 0,0 0 0 0 0,0 0 0 0 0,0 0 0 0 0,0 0 0 0 0,0 0 0 0 0,0 0 0 0 0,-1 0 0 0 0,2 1-170 0 0,4 6 490 0 0,4 0-465 0 0,-8-7 17 0 0,-1 0-1 0 0,1 0 1 0 0,0 1-1 0 0,0-1 1 0 0,-1 0 0 0 0,1 1-1 0 0,-1-1 1 0 0,1 1-1 0 0,-1 0 1 0 0,0-1-1 0 0,0 1 1 0 0,0 0 0 0 0,0 0-1 0 0,0 0 1 0 0,0 0-1 0 0,0 0 1 0 0,0 0-1 0 0,-1 0 1 0 0,1 0-1 0 0,-1 1-41 0 0,1-1 38 0 0,-1-1-1 0 0,1 0 0 0 0,-1 1 0 0 0,1-1 1 0 0,0 0-1 0 0,0 0 0 0 0,-1 0 0 0 0,1 1 1 0 0,0-1-1 0 0,0 0 0 0 0,1 0-37 0 0,-2 0 31 0 0,1 0 0 0 0,0-1 0 0 0,0 1 0 0 0,-1 0 0 0 0,1 0 0 0 0,-1 0 0 0 0,1-1 0 0 0,0 1 0 0 0,-1 0 0 0 0,0 0 0 0 0,1 0 0 0 0,-1 0 0 0 0,0 0 0 0 0,1 0 0 0 0,-1 0 0 0 0,0 1-31 0 0,8 31 1077 0 0,-1-15-282 0 0,-6-17-742 0 0,0 1 1 0 0,0 0-1 0 0,0 0 1 0 0,-1-1-1 0 0,1 1 0 0 0,0 0 1 0 0,-1 0-1 0 0,0 0 1 0 0,1 0-1 0 0,-1 1-53 0 0,1 10-26 0 0,0 0 0 0 0,3 10 26 0 0,-3-14 140 0 0,0-4-60 0 0,0-4-66 0 0,-1 0 0 0 0,0 0 0 0 0,0 0 0 0 0,0 0 0 0 0,1 0 0 0 0,-1 0 1 0 0,0 0-1 0 0,0 0 0 0 0,0 0 0 0 0,-1 0 0 0 0,1-1 0 0 0,0 1 0 0 0,0 0 1 0 0,0 0-1 0 0,-1 0 0 0 0,1 0 0 0 0,-1 0 0 0 0,1 0 0 0 0,-1 0-14 0 0,1 0 79 0 0,-1 0-1 0 0,0 0 1 0 0,0 0-1 0 0,0 0 1 0 0,0 0 0 0 0,0 0-1 0 0,0 0 1 0 0,-1 0-1 0 0,1-1 1 0 0,0 1-1 0 0,0 0 1 0 0,-1-1-1 0 0,1 1 1 0 0,0-1-1 0 0,-1 1 1 0 0,1-1-1 0 0,0 0 1 0 0,-1 1-1 0 0,1-1 1 0 0,-1 0-79 0 0,-4-6-154 0 0,5 6 132 0 0,0-1 0 0 0,1 1 0 0 0,-1-1 0 0 0,0 1 1 0 0,1-1-1 0 0,-1 1 0 0 0,1-1 0 0 0,-1 1 0 0 0,1-1 0 0 0,-1 0 0 0 0,1 1 0 0 0,-1-1 0 0 0,1 0 1 0 0,0 1-1 0 0,-1-1 0 0 0,1 0 0 0 0,0 1 0 0 0,-1-1 0 0 0,1 0 0 0 0,0 0 0 0 0,0 0 1 0 0,0 1-1 0 0,0-2 22 0 0,1-5-33 0 0,0-18 28 0 0,-1 22-13 0 0,0 0-1 0 0,0 1 0 0 0,1-1 0 0 0,-1 0 1 0 0,1 0-1 0 0,-1 1 0 0 0,1-1 1 0 0,0 1-1 0 0,1-2 19 0 0,-1 2-22 0 0,-1 0 0 0 0,1 0 0 0 0,0 0 1 0 0,-1 0-1 0 0,1 0 0 0 0,-1 0 0 0 0,1-1 1 0 0,-1 1-1 0 0,0 0 0 0 0,0 0 0 0 0,0 0 1 0 0,0 0-1 0 0,-1 0 0 0 0,1-2 22 0 0,-3-5-56 0 0,2 8 46 0 0,1 0-1 0 0,-1 0 0 0 0,1 0 0 0 0,-1 0 0 0 0,1 0 0 0 0,0-1 1 0 0,-1 1-1 0 0,1 0 0 0 0,0 0 0 0 0,0 0 0 0 0,0-1 1 0 0,0 1-1 0 0,0 0 0 0 0,0 0 0 0 0,0 0 0 0 0,0-1 0 0 0,1 1 1 0 0,-1 0-1 0 0,0 0 0 0 0,1 0 0 0 0,-1-1 0 0 0,1 1 0 0 0,-1 0 1 0 0,1 0-1 0 0,0 0 0 0 0,-1 0 0 0 0,1 0 0 0 0,0 0 11 0 0,5-16-145 0 0,-6 15 128 0 0,1 1 1 0 0,-1-1-1 0 0,0 1 0 0 0,1-1 1 0 0,-1 1-1 0 0,1-1 1 0 0,0 1-1 0 0,-1 0 1 0 0,1-1-1 0 0,0 1 0 0 0,1-1 17 0 0,30-24-222 0 0,-30 25 218 0 0,0-1 0 0 0,0 0 0 0 0,1 1 0 0 0,-1 0 1 0 0,1 0-1 0 0,-1 0 0 0 0,1 0 0 0 0,-1 0 0 0 0,1 0 1 0 0,0 0-1 0 0,0 1 0 0 0,-1 0 0 0 0,1-1 0 0 0,2 1 4 0 0,-3 0 12 0 0,0 0 0 0 0,0 0 0 0 0,0 0-1 0 0,0 0 1 0 0,0 1 0 0 0,0-1 0 0 0,0 0 0 0 0,0 1-1 0 0,0 0 1 0 0,0-1 0 0 0,0 1 0 0 0,0 0-1 0 0,0 0 1 0 0,-1 0 0 0 0,1 0 0 0 0,0 1 0 0 0,-1-1-1 0 0,2 2-11 0 0,1 1 0 0 0,-1 0 0 0 0,0 1 0 0 0,-1 0 0 0 0,1 0 0 0 0,-1 0 0 0 0,0 0 0 0 0,0 0 0 0 0,-1 0 0 0 0,1 1 0 0 0,-1-1 0 0 0,-1 1 0 0 0,1-1 0 0 0,0 5 0 0 0,0 4 0 0 0,-1-12 0 0 0,0-1 0 0 0,0 1 0 0 0,1-1 0 0 0,-1 1 0 0 0,0-1 0 0 0,0 1 0 0 0,-1-1 0 0 0,1 1 0 0 0,0-1 0 0 0,0 1 0 0 0,-1-1 0 0 0,1 1 0 0 0,-1-1 0 0 0,1 1 0 0 0,-1-1 0 0 0,0 0 0 0 0,1 1 0 0 0,-1-1 0 0 0,0 0 0 0 0,0 1 0 0 0,0-1 0 0 0,-1 0 0 0 0,-3 5 0 0 0,4-5 0 0 0,0 0 0 0 0,0 0 0 0 0,0 0 0 0 0,0 0 0 0 0,0 0 0 0 0,1 0 0 0 0,-1 0 0 0 0,0 0 0 0 0,1 1 0 0 0,-1-1 0 0 0,1 0 0 0 0,-1 0 0 0 0,1 1 0 0 0,-1-1 0 0 0,2 1 0 0 0,-1 1 0 0 0,0-1 0 0 0,0 0 0 0 0,1 0 0 0 0,-1 0 0 0 0,1 1 0 0 0,0-1 0 0 0,0 0 0 0 0,-1 0 0 0 0,1 0 0 0 0,1 0 0 0 0,-1 0 0 0 0,0 0 0 0 0,1 4 949 0 0,-7-16-434 0 0,5 9-509 0 0,-1 0 0 0 0,1 0 0 0 0,-1 0-1 0 0,1 0 1 0 0,-1 0 0 0 0,1 1-1 0 0,-1-1 1 0 0,0 0 0 0 0,1 0 0 0 0,-1 0-1 0 0,0 1 1 0 0,0-1 0 0 0,0 0-6 0 0,1 1-2 0 0,-1 0 1 0 0,1 0-1 0 0,0 0 0 0 0,-1-1 1 0 0,1 1-1 0 0,0 0 1 0 0,-1 0-1 0 0,1-1 0 0 0,0 1 1 0 0,-1 0-1 0 0,1-1 0 0 0,0 1 1 0 0,0 0-1 0 0,0-1 1 0 0,-1 1-1 0 0,1-1 0 0 0,0 1 1 0 0,0 0-1 0 0,0-1 1 0 0,0 1-1 0 0,-1-1 0 0 0,1 1 1 0 0,0 0-1 0 0,0-1 0 0 0,0 1 1 0 0,0-1-1 0 0,0 1 1 0 0,0-1-1 0 0,0 1 0 0 0,0 0 1 0 0,1-1-1 0 0,-1 1 0 0 0,0-1 1 0 0,0 1-1 0 0,0 0 1 0 0,0-1-1 0 0,0 1 0 0 0,1 0 1 0 0,-1-1-1 0 0,0 1 1 0 0,0-1-1 0 0,1 1 0 0 0,-1 0 1 0 0,0 0-1 0 0,1-1 0 0 0,-1 1 1 0 0,0 0-1 0 0,1-1 1 0 0,-1 1-1 0 0,0 0 0 0 0,1 0 2 0 0,3-5-91 0 0,-1 1 0 0 0,0-1 0 0 0,0 0 0 0 0,2-5 91 0 0,8-11-274 0 0,-2 5-43 0 0,-9 13 293 0 0,-1 0 0 0 0,1 1-1 0 0,-1-1 1 0 0,1 1 0 0 0,0 0-1 0 0,0-1 1 0 0,0 1 0 0 0,0 0 0 0 0,0 0-1 0 0,1 0 1 0 0,-1 1 0 0 0,1-1 0 0 0,-1 0-1 0 0,1 1 1 0 0,-1 0 0 0 0,1-1 0 0 0,0 1-1 0 0,1 0 25 0 0,23-4 0 0 0,-25 6 0 0 0,1 0 0 0 0,-1 0-1 0 0,0 0 1 0 0,1 0 0 0 0,-1 1 0 0 0,0-1-1 0 0,0 1 1 0 0,1 0 0 0 0,-2-1 2 0 0,0 0-1 0 0,0-1 1 0 0,0 1 0 0 0,0 0 0 0 0,0 0-1 0 0,-1 0 1 0 0,1 0 0 0 0,0 0-1 0 0,0 0 1 0 0,-1 0 0 0 0,1 0-1 0 0,-1 0 1 0 0,1 0 0 0 0,-1 0 0 0 0,1 0-1 0 0,-1 0 1 0 0,0 2-2 0 0,-1 1 49 0 0,1-4-39 0 0,-1 1 0 0 0,1-1 0 0 0,0 1 0 0 0,0-1 0 0 0,0 1 0 0 0,0-1 0 0 0,-1 0 0 0 0,1 1 0 0 0,0-1 0 0 0,0 1 0 0 0,0-1 0 0 0,0 1 0 0 0,0-1 0 0 0,0 1 0 0 0,0-1 0 0 0,0 1 0 0 0,0-1 0 0 0,1 1 0 0 0,-1-1 0 0 0,0 1 0 0 0,0-1-1 0 0,0 0 1 0 0,0 1 0 0 0,1-1 0 0 0,-1 1 0 0 0,0-1 0 0 0,0 1 0 0 0,1-1 0 0 0,-1 0 0 0 0,0 1 0 0 0,1-1 0 0 0,-1 0-10 0 0,7 6 118 0 0,-5-5-78 0 0,0 0-1 0 0,0 1 1 0 0,-1-1-1 0 0,1 0 1 0 0,-1 1-1 0 0,1-1 1 0 0,-1 1-1 0 0,0 0 1 0 0,0-1-1 0 0,1 1 1 0 0,-1 0-1 0 0,0 0 1 0 0,0 0 0 0 0,-1 0-1 0 0,1-1 1 0 0,0 2-40 0 0,0 0 77 0 0,0 0 0 0 0,1 1 0 0 0,-1-1 0 0 0,1 0-1 0 0,0 0 1 0 0,2 3-77 0 0,-2-3 51 0 0,0-1-1 0 0,0 1 0 0 0,0 0 0 0 0,-1 0 0 0 0,1 0 0 0 0,-1 0 0 0 0,0 0 0 0 0,1 3-50 0 0,-2-4 7 0 0,1 0 0 0 0,-1-1 0 0 0,1 1 0 0 0,-1-1 0 0 0,1 1 0 0 0,0-1 0 0 0,-1 0 0 0 0,1 1 0 0 0,0-1 0 0 0,0 0 0 0 0,0 1 0 0 0,0-1 0 0 0,2 1-7 0 0,-2-1 10 0 0,0 0-1 0 0,0 0 0 0 0,-1 0 0 0 0,1 0 0 0 0,0 0 0 0 0,0 0 0 0 0,0 1 0 0 0,-1-1 0 0 0,1 0 0 0 0,-1 0 0 0 0,1 1 0 0 0,0 0-9 0 0,-1 0-6 0 0,0-1 1 0 0,0 1-1 0 0,-1-1 0 0 0,1 1 0 0 0,0-1 0 0 0,-1 1 0 0 0,1-1 1 0 0,0 0-1 0 0,-1 1 0 0 0,0-1 0 0 0,1 0 0 0 0,-1 1 0 0 0,0-1 1 0 0,0 0-1 0 0,0 0 0 0 0,0 0 0 0 0,1 1 0 0 0,-2-1 0 0 0,1 0 0 0 0,0 0 1 0 0,0-1-1 0 0,0 1 0 0 0,0 0 0 0 0,-1 0 0 0 0,1-1 0 0 0,0 1 1 0 0,-1 0-1 0 0,1-1 0 0 0,-1 1 6 0 0,2-1-46 0 0,-1 0 0 0 0,0 1 0 0 0,1-1 0 0 0,-1 0 0 0 0,1 0-1 0 0,-1 0 1 0 0,0 0 0 0 0,1 1 0 0 0,-1-1 0 0 0,1 0 0 0 0,-1 0 0 0 0,0 0 0 0 0,1 0 0 0 0,-1-1 0 0 0,1 1 0 0 0,-1 0-1 0 0,0 0 1 0 0,1 0 0 0 0,-1 0 0 0 0,1-1 0 0 0,-1 1 0 0 0,0 0 0 0 0,1 0 0 0 0,-1-1 0 0 0,1 1 0 0 0,-1 0 0 0 0,1-1 0 0 0,-1 1-1 0 0,1-1 47 0 0,-1 0-360 0 0,-1 0-68 0 0,0 0 0 0 0,0-1 0 0 0,1 1 0 0 0,-1-1 0 0 0,0 0 0 0 0,1 1 0 0 0,-1-1 0 0 0,0-2 428 0 0,0 2-464 0 0,-6-9-1549 0 0</inkml:trace>
  <inkml:trace contextRef="#ctx0" brushRef="#br0" timeOffset="1902.183">1422 184 11520 0 0,'0'0'886'0'0,"2"9"-548"0"0,8 49 6172 0 0,-9-50-6392 0 0,0-1 75 0 0,0 0 0 0 0,0-1 0 0 0,0 1 0 0 0,1 0-1 0 0,0-1 1 0 0,1 1 0 0 0,0 1-193 0 0,-1-3 231 0 0,0-1 0 0 0,-1 1 1 0 0,0-1-1 0 0,1 1 0 0 0,-2-1 0 0 0,1 3-231 0 0,5 18 914 0 0,-6-22-821 0 0,1 0 0 0 0,0 0 0 0 0,-1 0-1 0 0,0 0 1 0 0,1 1 0 0 0,-1-1 0 0 0,-1 2-93 0 0,1-3 10 0 0,0-1 0 0 0,-1 1 1 0 0,1-1-1 0 0,0 1 0 0 0,0-1 0 0 0,0 1 1 0 0,0-1-1 0 0,0 1 0 0 0,1-1 0 0 0,-1 0 1 0 0,0 1-1 0 0,1-1 0 0 0,-1 1 0 0 0,1-1 1 0 0,-1 1-1 0 0,1-1 0 0 0,0 0 0 0 0,0 0 1 0 0,-1 1-1 0 0,1-1 0 0 0,0 0 0 0 0,0 0 0 0 0,0 0 1 0 0,0 0-1 0 0,0 0 0 0 0,1 0 0 0 0,-1 0 1 0 0,0 0-1 0 0,1 0-10 0 0,-1 0-123 0 0,-1-1-6 0 0,1-15-2540 0 0,0 7 1267 0 0</inkml:trace>
  <inkml:trace contextRef="#ctx0" brushRef="#br0" timeOffset="2104.15">1525 128 6912 0 0,'5'-13'732'0'0,"-2"8"-462"0"0,-2 4 1073 0 0,-1 1 465 0 0,0 0-1621 0 0,0-1-1 0 0,0 1 1 0 0,-1 0-1 0 0,1 0 1 0 0,0 0-1 0 0,0 0 1 0 0,0 0-1 0 0,0 0 1 0 0,0-1-1 0 0,0 1 1 0 0,0 0-1 0 0,-1 0 1 0 0,1 0 0 0 0,0 0-1 0 0,0 0 1 0 0,0 0-1 0 0,0 0 1 0 0,0 0-1 0 0,0 0 1 0 0,-1 0-1 0 0,1 0 1 0 0,0 0-1 0 0,0 0 1 0 0,0 0-1 0 0,0 0 1 0 0,0 0 0 0 0,-1 0-1 0 0,1 0 1 0 0,0 0-1 0 0,0 0 1 0 0,0 0-1 0 0,0 0 1 0 0,-1 0-1 0 0,1 0 1 0 0,0 0-1 0 0,0 0 1 0 0,0 0-1 0 0,0 0 1 0 0,0 0-1 0 0,-1 0-186 0 0,-4 2 772 0 0,5-2-1123 0 0,-3 1 370 0 0,-9 5 107 0 0,12-6-121 0 0,0 0-1 0 0,0 0 1 0 0,-1 0-1 0 0,1 0 1 0 0,0 1-1 0 0,0-1 1 0 0,0 0-1 0 0,0 0 1 0 0,-1 0-1 0 0,1 1 1 0 0,0-1-1 0 0,0 0 1 0 0,0 0-1 0 0,0 1 1 0 0,0-1-1 0 0,0 0 1 0 0,0 0-1 0 0,0 1 1 0 0,-1-1-1 0 0,1 0 1 0 0,0 1-1 0 0,0-1 1 0 0,0 0-1 0 0,0 0 1 0 0,1 1-1 0 0,-1-1 1 0 0,0 0-1 0 0,0 0 0 0 0,0 1 1 0 0,0-1-1 0 0,0 0 1 0 0,0 0-1 0 0,0 1 1 0 0,0-1-1 0 0,0 0 1 0 0,1 0-1 0 0,-1 1 1 0 0,0-1-1 0 0,0 0 1 0 0,0 0-1 0 0,1 0 1 0 0,-1 1-1 0 0,0-1 1 0 0,0 0-1 0 0,0 0 1 0 0,1 0-1 0 0,-1 0-4 0 0,19 26-2673 0 0,-13-16 1651 0 0</inkml:trace>
  <inkml:trace contextRef="#ctx0" brushRef="#br0" timeOffset="2460.029">1812 162 14944 0 0,'-6'0'1357'0'0,"4"2"-1198"0"0,-1 3 137 0 0,0-1-1 0 0,0 0 1 0 0,-1 0-1 0 0,0 0 0 0 0,0 0 1 0 0,-3 2-296 0 0,-6 1 454 0 0,9-6-319 0 0,0 1 0 0 0,1-1 0 0 0,-1 1 0 0 0,1 0 0 0 0,0 0 0 0 0,0 0 0 0 0,0 1 0 0 0,0-1 0 0 0,0 1 0 0 0,0-1 0 0 0,1 1 0 0 0,-1 0 0 0 0,1 0-1 0 0,0 0 1 0 0,-2 4-135 0 0,3-5 66 0 0,-1 0-1 0 0,1 0 1 0 0,-1-1-1 0 0,1 1 1 0 0,-1 0-1 0 0,0 0 1 0 0,0-1-1 0 0,0 1 1 0 0,1-1-1 0 0,-1 0 1 0 0,-2 1-66 0 0,2-1 2 0 0,0 0 0 0 0,1 0 0 0 0,-1 0 0 0 0,1 0 0 0 0,0 0 0 0 0,-1 0 0 0 0,1 0 0 0 0,0 0 0 0 0,-1 0-1 0 0,1 1 1 0 0,0-1 0 0 0,0 0 0 0 0,0 1 0 0 0,0-1 0 0 0,1 1 0 0 0,-1 0 0 0 0,0-1 0 0 0,0 1 0 0 0,1-1 0 0 0,-1 3-2 0 0,0 5-1 0 0,0-6 63 0 0,0-1 1 0 0,1 1-1 0 0,-1 0 1 0 0,1 0-1 0 0,0 0 1 0 0,0-1-1 0 0,0 1 1 0 0,0 0-1 0 0,0 0 0 0 0,1 0 1 0 0,-1 0-1 0 0,1-1 1 0 0,0 1-1 0 0,0 0 1 0 0,0-1-1 0 0,0 1 1 0 0,0 0-1 0 0,1-1 1 0 0,-1 1-63 0 0,3 4 23 0 0,-4-6-18 0 0,1 0 0 0 0,-1-1 0 0 0,0 1 1 0 0,1 0-1 0 0,-1 0 0 0 0,1-1 0 0 0,-1 1 0 0 0,1 0 0 0 0,-1 0 0 0 0,1-1 0 0 0,0 1 1 0 0,-1-1-1 0 0,1 1 0 0 0,0-1 0 0 0,-1 1 0 0 0,1-1 0 0 0,0 1-5 0 0,12 4 71 0 0,0 0 1 0 0,0-2-1 0 0,1 1 0 0 0,-1-2 0 0 0,1 0 0 0 0,11 0-71 0 0,-14 0-51 0 0,-6-2-39 0 0,0 1 1 0 0,0-1-1 0 0,0 0 0 0 0,0 0 0 0 0,1 0 0 0 0,-1-1 0 0 0,0 0 1 0 0,3 0 89 0 0,19-3-1803 0 0,-11 2 868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5:56.325"/>
    </inkml:context>
    <inkml:brush xml:id="br0">
      <inkml:brushProperty name="width" value="0.05" units="cm"/>
      <inkml:brushProperty name="height" value="0.05" units="cm"/>
      <inkml:brushProperty name="color" value="#0000FF"/>
    </inkml:brush>
    <inkml:brush xml:id="br1">
      <inkml:brushProperty name="width" value="0.05" units="cm"/>
      <inkml:brushProperty name="height" value="0.05" units="cm"/>
      <inkml:brushProperty name="color" value="#E71224"/>
    </inkml:brush>
    <inkml:brush xml:id="br2">
      <inkml:brushProperty name="width" value="0.05" units="cm"/>
      <inkml:brushProperty name="height" value="0.05" units="cm"/>
    </inkml:brush>
  </inkml:definitions>
  <inkml:trace contextRef="#ctx0" brushRef="#br0">106 1822 3456 0 0,'-17'-2'975'0'0,"16"2"-274"0"0,1 0 31 0 0,-6-2 447 0 0,6 1 4322 0 0,90-5-4016 0 0,-15-2-717 0 0,-39 4-562 0 0,-30 2-160 0 0,1 1-1 0 0,0 0 1 0 0,0 1 0 0 0,-1 0 0 0 0,6 0-46 0 0,159 6 553 0 0,30-3 76 0 0,-128-4-412 0 0,139-2 409 0 0,-149 3-411 0 0,114 3 208 0 0,-160-2-113 0 0,148 11-532 0 0,128-8 222 0 0,-175-2 60 0 0,-61 0 99 0 0,2 3-159 0 0,-2-1 45 0 0,2-1-45 0 0,-14-2-71 0 0,-14 0 46 0 0,22-3 25 0 0,-12 1 0 0 0,36 3 0 0 0,-3 0 0 0 0,32-2 0 0 0,37 6 0 0 0,-98-6 14 0 0,19 0 36 0 0,12-3-50 0 0,10 1 0 0 0,-44 1 0 0 0,14-2 0 0 0,-46 3 0 0 0,0-1 0 0 0,0 2 0 0 0,0-1 0 0 0,2 2 0 0 0,49 1 0 0 0,-13-2 64 0 0,-23 5 3 0 0,-14-4-70 0 0,116 7 3 0 0,-108-9-14 0 0,0 0 0 0 0,0 2-1 0 0,0 0 1 0 0,0 2-1 0 0,4 1 15 0 0,-11-3-131 0 0,0 0 0 0 0,1-1 0 0 0,-1 0-1 0 0,10-2 132 0 0,-11 1 557 0 0,11 1-539 0 0,-13 0-137 0 0,-1-1-1 0 0,1 0 1 0 0,-1-1-1 0 0,7 0 120 0 0,-14 1 18 0 0,0-1 0 0 0,0 1 0 0 0,-1 0 0 0 0,1 0 0 0 0,0-1 0 0 0,0 1 1 0 0,0-1-1 0 0,-1 1 0 0 0,1-1 0 0 0,0 1 0 0 0,-1-1 0 0 0,1 1 0 0 0,0-1 0 0 0,-1 0 0 0 0,1 1 0 0 0,-1-1 0 0 0,1 0 0 0 0,-1 1 0 0 0,1-1 0 0 0,-1 0 0 0 0,0 0 0 0 0,1 0 0 0 0,-1 1 0 0 0,0-1 0 0 0,1 0 0 0 0,-1 0 0 0 0,0 0 0 0 0,0 0 0 0 0,0 1 0 0 0,0-1 0 0 0,0 0 0 0 0,0 0 0 0 0,0 0 0 0 0,0 0 0 0 0,0 0 0 0 0,0 0 0 0 0,-1 1 0 0 0,1-1 0 0 0,0 0 0 0 0,0 0 0 0 0,-1 0-18 0 0,-2-6-7 0 0,1 0 1 0 0,-1 1-1 0 0,0-1 1 0 0,-4-4 6 0 0,4 7 43 0 0,-17-45-264 0 0,16 42 245 0 0,1-2 0 0 0,0 1 0 0 0,0 0 1 0 0,1-1-1 0 0,0 1 0 0 0,0-1 0 0 0,1 1 0 0 0,0-1 0 0 0,0 0 0 0 0,1 0 0 0 0,1 1 0 0 0,0-6-24 0 0,-1 10 6 0 0,0-1-1 0 0,0 1 0 0 0,-1 0 0 0 0,1 0 0 0 0,-1-1 0 0 0,0 1 0 0 0,-1 0 0 0 0,1 0 1 0 0,0 0-1 0 0,-1 0 0 0 0,0 0 0 0 0,0 0 0 0 0,0 1 0 0 0,-1-1 0 0 0,1 1 1 0 0,-1-1-1 0 0,0 1 0 0 0,0 0 0 0 0,0 0 0 0 0,-1 0-5 0 0,4 2 19 0 0,-1 0 0 0 0,0 0 0 0 0,1 0 0 0 0,-1 0-1 0 0,0 0 1 0 0,1 0 0 0 0,-1 0 0 0 0,1 0 0 0 0,0 0 0 0 0,-1 0 0 0 0,1 0 0 0 0,0 0-1 0 0,-1 0 1 0 0,1 0 0 0 0,0 0 0 0 0,0-1 0 0 0,0 1 0 0 0,0 0 0 0 0,0 0-1 0 0,0 0 1 0 0,1 0 0 0 0,-1 0 0 0 0,0-1-19 0 0,1 1 7 0 0,-1-1-1 0 0,0 1 0 0 0,0-1 1 0 0,0 1-1 0 0,0-1 1 0 0,0 1-1 0 0,0 0 1 0 0,0-1-1 0 0,0 1 0 0 0,-1-1 1 0 0,1 1-1 0 0,0 0 1 0 0,-1-1-1 0 0,0 0-6 0 0,-7-8-231 0 0,-3-4 26 0 0,11 14 211 0 0,-1 0 1 0 0,1-1-1 0 0,0 1 0 0 0,0 0 0 0 0,-1-1 1 0 0,1 1-1 0 0,0 0 0 0 0,0-1 0 0 0,0 1 1 0 0,0-1-1 0 0,0 1 0 0 0,0 0 0 0 0,-1-1 1 0 0,1 1-1 0 0,0 0 0 0 0,0-1 0 0 0,0 1 1 0 0,0 0-1 0 0,0-1 0 0 0,1 1 0 0 0,-1-1 1 0 0,0 1-1 0 0,0 0 0 0 0,0-1 0 0 0,0 1 1 0 0,0 0-1 0 0,0-1 0 0 0,1 1 0 0 0,-1 0 1 0 0,0-1-1 0 0,0 1 0 0 0,0 0-6 0 0,8-5 126 0 0,0 0 27 0 0,-8 5-151 0 0,0 0 0 0 0,0 0 0 0 0,1-1 0 0 0,-1 1 0 0 0,0 0 0 0 0,0 0 0 0 0,0 0 0 0 0,0-1-1 0 0,0 1 1 0 0,0 0 0 0 0,0 0 0 0 0,0 0 0 0 0,0-1 0 0 0,0 1 0 0 0,0 0 0 0 0,0 0 0 0 0,0 0-1 0 0,0-1 1 0 0,0 1 0 0 0,0 0 0 0 0,0 0 0 0 0,0 0 0 0 0,0-1 0 0 0,0 1 0 0 0,0 0 0 0 0,0 0 0 0 0,0 0-1 0 0,0-1 1 0 0,-1 1 0 0 0,1 0 0 0 0,0 0 0 0 0,0 0 0 0 0,0 0 0 0 0,0-1 0 0 0,0 1 0 0 0,-1 0-1 0 0,1 0-1 0 0,0 0-12 0 0,0 0-1 0 0,0-1 1 0 0,-1 1-1 0 0,1 0 0 0 0,0 0 1 0 0,0-1-1 0 0,0 1 0 0 0,0 0 1 0 0,0 0-1 0 0,-1-1 1 0 0,1 1-1 0 0,0 0 0 0 0,0 0 1 0 0,0-1-1 0 0,0 1 0 0 0,0 0 1 0 0,0-1-1 0 0,0 1 1 0 0,0 0-1 0 0,0 0 0 0 0,0-1 1 0 0,0 1-1 0 0,0 0 0 0 0,0-1 1 0 0,0 1-1 0 0,0 0 1 0 0,1 0-1 0 0,-1-1 0 0 0,0 1 1 0 0,0 0-1 0 0,0 0 0 0 0,0-1 1 0 0,0 1-1 0 0,1 0 1 0 0,-1 0-1 0 0,0 0 0 0 0,0-1 1 0 0,0 1-1 0 0,1 0 1 0 0,-1 0-1 0 0,0 0 0 0 0,0 0 1 0 0,1-1-1 0 0,-1 1 0 0 0,0 0 1 0 0,0 0-1 0 0,1 0 1 0 0,-1 0-1 0 0,0 0 0 0 0,0 0 1 0 0,1 0-1 0 0,-1 0 0 0 0,0 0 1 0 0,1 0-1 0 0,-1 0 1 0 0,0 0-1 0 0,0 0 0 0 0,1 0 1 0 0,-1 0-1 0 0,0 0 13 0 0,24 0-65 0 0,7 2-102 0 0,-30-2-45 0 0,-1 0-35 0 0,19 9-91 0 0,10 3 384 0 0,0 1 0 0 0,26 15-46 0 0,-31-15-258 0 0,-18-9 341 0 0,0 0 0 0 0,0 0 0 0 0,0 1 0 0 0,-1 0-1 0 0,4 4-82 0 0,-4-4-29 0 0,-1-1-1 0 0,2 1 1 0 0,-1-1-1 0 0,0 0 0 0 0,1 0 1 0 0,0 0-1 0 0,1-1 30 0 0,18 13-1 0 0,-19-12 125 0 0,0 0 0 0 0,-1-1 1 0 0,1 1-1 0 0,6 1-124 0 0,110 34-325 0 0,-102-32 502 0 0,0 1 1 0 0,0 1-1 0 0,17 10-177 0 0,8 4 2 0 0,-21-11-303 0 0,0 2 0 0 0,-1 0-1 0 0,-1 1 302 0 0,-8-6-5 0 0,0-1 0 0 0,0-1 0 0 0,5 1 5 0 0,-2 0 90 0 0,-1 0-1 0 0,3 3-89 0 0,-4-7 447 0 0,-13-4-421 0 0,-1 0 0 0 0,1 1 0 0 0,-1-1 1 0 0,1 0-1 0 0,-1 1 0 0 0,0-1 0 0 0,1 1 0 0 0,-1-1 0 0 0,1 1 0 0 0,-1 0-26 0 0,3 2 8 0 0,1 0 0 0 0,0-1 0 0 0,0 1 0 0 0,0-1 0 0 0,0 0 0 0 0,0-1 0 0 0,1 1 0 0 0,1-1-8 0 0,-1 1 0 0 0,0 0 0 0 0,0 1 0 0 0,-1 0 0 0 0,1 0 0 0 0,-1 0 0 0 0,0 0 0 0 0,0 1 0 0 0,1 0 0 0 0,-2-2 0 0 0,1 0 0 0 0,0 0 0 0 0,-1 0 0 0 0,1-1 0 0 0,0 0 0 0 0,0 0 0 0 0,0 0 0 0 0,1-1 0 0 0,5 2 0 0 0,-2 0-5 0 0,-1 3 64 0 0,-6-6-50 0 0,11 9 83 0 0,-12-8-268 0 0,-1 0-103 0 0,0 0-29 0 0,0 0 333 0 0,0 0 0 0 0,0 0-1 0 0,0 0 1 0 0,0 0 0 0 0,0 0-1 0 0,0 0 1 0 0,1 0 0 0 0,-1 0-1 0 0,0 0 1 0 0,0 0 0 0 0,0 0-1 0 0,0 0 1 0 0,0 0-1 0 0,1 0 1 0 0,-1 0 0 0 0,0 0-1 0 0,0 0 1 0 0,0 0 0 0 0,0 0-1 0 0,0 0 1 0 0,0 0 0 0 0,1 0-1 0 0,-1 0 1 0 0,0 1 0 0 0,0-1-1 0 0,0 0 1 0 0,0 0-1 0 0,0 0 1 0 0,0 0 0 0 0,0 0-1 0 0,1 0 1 0 0,-1 0 0 0 0,0 0-1 0 0,0 1 1 0 0,0-1 0 0 0,0 0-1 0 0,0 0 1 0 0,0 0-1 0 0,0 0 1 0 0,0 0 0 0 0,0 0-1 0 0,0 1 1 0 0,0-1 0 0 0,0 0-1 0 0,0 0 1 0 0,0 0 0 0 0,0 0-1 0 0,0 0 1 0 0,0 1 0 0 0,0-1-1 0 0,0 0 1 0 0,0 0-1 0 0,0 0 1 0 0,0 0 0 0 0,0 0-1 0 0,0 0 1 0 0,0 1 0 0 0,0-1-1 0 0,0 0 1 0 0,0 0 0 0 0,-1 0-25 0 0,-9 11 257 0 0,-18 9-684 0 0,-37 13 437 0 0,38-21-226 0 0,1 2 0 0 0,-23 16 216 0 0,4 4-1 0 0,-24 26 1 0 0,31-26 12 0 0,-1-2 0 0 0,-15 8-12 0 0,38-31 193 0 0,0 0 1 0 0,-16 5-194 0 0,-11 6 250 0 0,-7 6-410 0 0,-14 7-100 0 0,-11 10 260 0 0,38-18-20 0 0,2 1 0 0 0,0 2 0 0 0,1 1 0 0 0,-7 11 20 0 0,-9 8 0 0 0,46-45-1 0 0,0 0 0 0 0,0 0 0 0 0,0 0 0 0 0,-1-1 0 0 0,-1 2 1 0 0,-17 10 116 0 0,18-10-47 0 0,-1-1 0 0 0,0 0 0 0 0,0 0-1 0 0,0-1 1 0 0,0 0 0 0 0,-5 2-69 0 0,-24 9 28 0 0,34-12-35 0 0,-1 0 0 0 0,1 0 0 0 0,0-1 0 0 0,-1 1 0 0 0,0 0 0 0 0,1-1 0 0 0,-1 1 0 0 0,1-1 0 0 0,-1 1 0 0 0,0-1 0 0 0,1 0 0 0 0,-1 0 0 0 0,0 0 7 0 0,-6 1-127 0 0,2 0-180 0 0,7-2 89 0 0,10-6-80 0 0,-4 3 26 0 0,13-21 23 0 0,-19 24 387 0 0,1-1 0 0 0,-1 0-1 0 0,1 0 1 0 0,-1 0 0 0 0,0 0 0 0 0,1 0 0 0 0,-1-1 0 0 0,0 1 0 0 0,0-1-138 0 0,6-12 313 0 0,-2 7-323 0 0,-2 5-19 0 0,-1 0 0 0 0,0 0 0 0 0,0 0 0 0 0,-1 0 1 0 0,1-1-1 0 0,-1 1 0 0 0,1 0 0 0 0,-1-1 0 0 0,0 1 1 0 0,0-1-1 0 0,-1 1 0 0 0,1-1 0 0 0,-1 0 29 0 0,5-55-1575 0 0,-5 55 1574 0 0,0 0 0 0 0,1 0 0 0 0,0 1 0 0 0,0-1-1 0 0,0 0 1 0 0,0 0 0 0 0,1 1 0 0 0,-1-1-1 0 0,1 1 1 0 0,0 0 0 0 0,0-1 0 0 0,0 1 1 0 0,4-8-2 0 0,-5 9 2 0 0,0 1 0 0 0,-1-1 0 0 0,1 0 0 0 0,-1 0 0 0 0,1 0 0 0 0,-1 1 0 0 0,0-1 0 0 0,0 0 0 0 0,1 0 0 0 0,-2 0 0 0 0,1 0 0 0 0,0-1 0 0 0,2-17 0 0 0,1 11 0 0 0,-2 6 0 0 0,0 0 0 0 0,0 0 0 0 0,0 1 0 0 0,-1-1 0 0 0,1 0 0 0 0,-1 0 0 0 0,0 0 0 0 0,0 0 0 0 0,0 0 0 0 0,0-3 0 0 0,0 4 0 0 0,0 0 0 0 0,0 0 0 0 0,0 0 0 0 0,0 0 0 0 0,1 0 0 0 0,-1 0 0 0 0,1 0 0 0 0,-1 0 0 0 0,1 0 0 0 0,0 0 0 0 0,0-1 0 0 0,0 2 0 0 0,-1-1 0 0 0,1 1 0 0 0,-1-1 0 0 0,1 1 0 0 0,-1 0 0 0 0,1-1 0 0 0,-1 1 0 0 0,0-1 0 0 0,0 0 0 0 0,0 1 0 0 0,0-1 0 0 0,0 1 0 0 0,0-1 0 0 0,0 1 0 0 0,0-1 0 0 0,-1 1 0 0 0,1-1 0 0 0,-1 1 0 0 0,1-1 0 0 0,-1 0 0 0 0,0 0 0 0 0,1 1 0 0 0,-1-1 0 0 0,1 0 0 0 0,-1 0 0 0 0,1 0 0 0 0,0 0 0 0 0,0 1 0 0 0,0-1 0 0 0,0 0 0 0 0,0 0 0 0 0,0 0 0 0 0,0 0 0 0 0,1 0 0 0 0,-1 1 0 0 0,1-1 0 0 0,0-1 0 0 0,1-2 0 0 0,0 1 0 0 0,1 0 0 0 0,-1 0 0 0 0,1 0 0 0 0,0 1 0 0 0,1-2 0 0 0,-4 5 0 0 0,1-1 0 0 0,-1 1 0 0 0,0 0 0 0 0,1-1 0 0 0,-1 1 0 0 0,1-1 0 0 0,-1 1 0 0 0,0-1 0 0 0,0 1 0 0 0,1-1 0 0 0,-1 1 0 0 0,0-1 0 0 0,0 1 0 0 0,0-1 0 0 0,1 1 0 0 0,-1-1 0 0 0,0 1 0 0 0,0-1 0 0 0,0 0 0 0 0,0 1 0 0 0,0-1 0 0 0,0 1 0 0 0,0-1 0 0 0,0 1 0 0 0,0-1 0 0 0,-1 0 0 0 0,1 1 0 0 0,0-1 0 0 0,0 1 0 0 0,0-1 0 0 0,-1 1 0 0 0,1-1 0 0 0,0 1 0 0 0,-1-1 0 0 0,1 1 0 0 0,0 0 0 0 0,-1-1 0 0 0,1 1 0 0 0,0-1 0 0 0,-1 1 0 0 0,1 0 0 0 0,-1-1 0 0 0,1 1 0 0 0,-1 0 0 0 0,1-1 0 0 0,-1 1 0 0 0,1 0 0 0 0,-1 0 0 0 0,1 0 0 0 0,-1-1 0 0 0,0 1 0 0 0,-4-3 0 0 0,8 0 0 0 0,-5 1 0 0 0,5 2 0 0 0,-7 0 38 0 0,2 0 160 0 0,-4 0 398 0 0,6 0-591 0 0,0 0-1 0 0,0 0 1 0 0,0 0-1 0 0,0 0 1 0 0,-1 0-1 0 0,1 0 0 0 0,0 0 1 0 0,0 0-1 0 0,0 0 1 0 0,0 0-1 0 0,0 0 0 0 0,-1 0 1 0 0,1 0-1 0 0,0 0 1 0 0,0 0-1 0 0,0 0 1 0 0,0 0-1 0 0,0 0 0 0 0,-1 0 1 0 0,1 0-1 0 0,0 0 1 0 0,0 0-1 0 0,0 1 1 0 0,0-1-1 0 0,0 0 0 0 0,0 0 1 0 0,0 0-1 0 0,0 0 1 0 0,-1 0-1 0 0,1 0 0 0 0,0 0 1 0 0,0 0-1 0 0,0 1 1 0 0,0-1-1 0 0,0 0 1 0 0,0 0-1 0 0,0 0 0 0 0,0 0 1 0 0,0 0-1 0 0,0 1 1 0 0,0-1-1 0 0,0 0 0 0 0,0 0 1 0 0,0 0-1 0 0,0 0 1 0 0,0 0-1 0 0,0 1 1 0 0,0-1-1 0 0,0 0 0 0 0,0 0 1 0 0,0 0-1 0 0,0 0 1 0 0,0 0-1 0 0,0 0 1 0 0,0 1-1 0 0,0-1 0 0 0,0 0 1 0 0,1 0-1 0 0,-1 0 1 0 0,0 0-1 0 0,0 0 0 0 0,0 0 1 0 0,0 0-1 0 0,0 1 1 0 0,0-1-1 0 0,0 0 1 0 0,0 0-1 0 0,1 0 0 0 0,-1 0 1 0 0,0 0-5 0 0,1 2-78 0 0,-18 8 214 0 0,12-6-136 0 0,6-1-1 0 0,-3 2 2 0 0,-11-2-29 0 0,10-3 22 0 0,-7 2 29 0 0,4 0-5 0 0,1-1 1 0 0,-1 0 0 0 0,1 0 0 0 0,-1-1 0 0 0,0 1 0 0 0,1-2 0 0 0,-1 1 0 0 0,0 0 0 0 0,1-1 0 0 0,-1 0-1 0 0,-4-1-18 0 0,7 1 9 0 0,0 0 0 0 0,0 1 0 0 0,0-1 0 0 0,0 1 1 0 0,0 0-1 0 0,0 0 0 0 0,-1 0 0 0 0,1 0 0 0 0,0 1-9 0 0,-18 0 58 0 0,-157-20 366 0 0,115 22-320 0 0,-195-14-116 0 0,222 12 0 0 0,-16 4 12 0 0,-18 1 0 0 0,-184 1 0 0 0,191-5-5 0 0,2 0 346 0 0,-6 3-341 0 0,24-1 152 0 0,-1-2 0 0 0,0-1 0 0 0,-34-5-152 0 0,44 2 0 0 0,0 2-1 0 0,-11 2 1 0 0,-23 0 15 0 0,-54 4-236 0 0,-3 0 522 0 0,86-7 443 0 0,-32 1-374 0 0,-40 6-370 0 0,31-2 0 0 0,46-3 0 0 0,-17 2 0 0 0,-6 2 0 0 0,-49-3 0 0 0,3 0 0 0 0,-71 12 0 0 0,99-7 0 0 0,-78 0 0 0 0,87 0 0 0 0,-18 5 0 0 0,38-4 0 0 0,-13 3 0 0 0,24-4 0 0 0,-11 1 0 0 0,-17-6 0 0 0,41 0 0 0 0,-22 1 0 0 0,20-1 0 0 0,16 0 0 0 0,-5-2 0 0 0,5-2 0 0 0,3 0 0 0 0,1-3 0 0 0,3-1 0 0 0,-8-4 0 0 0,9 10 0 0 0,-1-1 0 0 0,1 1 0 0 0,0-1 0 0 0,-1 1 0 0 0,1-1 0 0 0,-1 1 0 0 0,1-1 0 0 0,0 1 0 0 0,0-1 0 0 0,-1 1 0 0 0,1-1 0 0 0,0 1 0 0 0,0-1 0 0 0,-1 1 0 0 0,1-1 0 0 0,0 0 0 0 0,0 1 0 0 0,0-1 0 0 0,0 1 0 0 0,0-1 0 0 0,0 1 0 0 0,0-1 0 0 0,-6-12 0 0 0,5 12 0 0 0,0 0 0 0 0,0 0 0 0 0,1 0 0 0 0,-1 0 0 0 0,1 0 0 0 0,-1 0 0 0 0,1 0 0 0 0,-1-1 0 0 0,1 1 0 0 0,0 0 0 0 0,-1 0 0 0 0,1 0 0 0 0,0 0 0 0 0,0-1 0 0 0,0-5 383 0 0,1 1 0 0 0,0-1 0 0 0,1 1 0 0 0,-1-1 0 0 0,2-3-383 0 0,5-19 133 0 0,-5 14-133 0 0,1-7 0 0 0,-2 0 0 0 0,1 0 0 0 0,0 1 0 0 0,1 0 0 0 0,2-1 0 0 0,-3 8 0 0 0,0 2 0 0 0,0 0 0 0 0,-1-1 0 0 0,0 0 0 0 0,-1-9 0 0 0,0 12 0 0 0,0 0 0 0 0,0 0 0 0 0,1 1 0 0 0,2-5 0 0 0,3-24 0 0 0,-7 11 0 0 0,0-4 0 0 0,0 28 0 0 0,0 1 0 0 0,0 0 0 0 0,0-1 0 0 0,0 1 0 0 0,-1 0 0 0 0,1 0 0 0 0,-1-1 0 0 0,1 1 0 0 0,-3-16 0 0 0,3 16 0 0 0,1 2 0 0 0,-1-1 0 0 0,0 1 0 0 0,0-1 0 0 0,0 0 0 0 0,0 1 0 0 0,0-1 0 0 0,0 1 0 0 0,0-1 0 0 0,0 1 0 0 0,0-1 0 0 0,0 0 0 0 0,0 1 0 0 0,0-1 0 0 0,0 1 0 0 0,-1-1 0 0 0,1 1 0 0 0,0-1 0 0 0,0 1 0 0 0,-1-1 0 0 0,1 1 0 0 0,0-1 0 0 0,-1 1 0 0 0,1-1 0 0 0,0 1 0 0 0,-1 0 0 0 0,1-1 0 0 0,-1 1 0 0 0,-2-4-269 0 0,3 4-1135 0 0,0 0-511 0 0,0 0-107 0 0,0 0-23 0 0</inkml:trace>
  <inkml:trace contextRef="#ctx0" brushRef="#br1" timeOffset="12306.55">1463 1109 12672 0 0,'-2'0'162'0'0,"1"0"-127"0"0,0 0 0 0 0,1-1-1 0 0,-1 1 1 0 0,0 0 0 0 0,1 0 0 0 0,-1 0 0 0 0,0 0 0 0 0,1 0 0 0 0,-1 0 0 0 0,0 0 0 0 0,1 0 0 0 0,-1 0 0 0 0,1 1-1 0 0,-1-1 1 0 0,0 0 0 0 0,1 0 0 0 0,-1 1 0 0 0,1-1 0 0 0,-1 0 0 0 0,0 0 0 0 0,1 1 0 0 0,-1-1 0 0 0,1 1 0 0 0,-1-1-1 0 0,1 1 1 0 0,-1-1 0 0 0,1 1 0 0 0,0-1 0 0 0,-1 1 0 0 0,1-1 0 0 0,-1 1 0 0 0,1-1 0 0 0,0 1 0 0 0,0-1 0 0 0,-1 2-35 0 0,-5 14-4 0 0,1 1 1 0 0,1 1 0 0 0,-1 5 3 0 0,1-4 106 0 0,2-5-8 0 0,1 0 1 0 0,0-1-1 0 0,1 1 1 0 0,2 9-99 0 0,-1 9 156 0 0,1 58 1589 0 0,5 15-1745 0 0,-5-65 1030 0 0,-3 34-1030 0 0,0-18 401 0 0,-1 14-153 0 0,0-29 147 0 0,4 33-395 0 0,-1-31 373 0 0,-1 0 1 0 0,-4 16-374 0 0,-1 19 291 0 0,1 209 741 0 0,2-194-600 0 0,9 75-432 0 0,-6-143-1 0 0,-2 19 1 0 0,0-19 55 0 0,2 23-55 0 0,0-15 128 0 0,-3 30-128 0 0,1-4 82 0 0,1-40-55 0 0,-1 0 0 0 0,-1 1-1 0 0,-2 7-26 0 0,-1 16 0 0 0,4-31 0 0 0,0-1 0 0 0,-1 1 0 0 0,-2 8 0 0 0,-2 19 54 0 0,5-31-421 0 0,0 1 1 0 0,-1-1-1 0 0,0 1 1 0 0,0-1 0 0 0,-2 5 366 0 0,1-5-4816 0 0,6-2-1541 0 0</inkml:trace>
  <inkml:trace contextRef="#ctx0" brushRef="#br1" timeOffset="14087.922">2096 1143 2760 0 0,'0'0'125'0'0,"0"0"61"0"0,0 0 166 0 0,0 0 68 0 0,0 0 17 0 0,2 1-70 0 0,17 5-363 0 0,-18-5 38 0 0,15-1 26 0 0,-16 0-165 0 0</inkml:trace>
  <inkml:trace contextRef="#ctx0" brushRef="#br1" timeOffset="18869.861">1357 1160 3224 0 0,'13'-5'405'0'0,"-11"4"495"0"0,-2 1 223 0 0,0 0 42 0 0,0 0-48 0 0,0 0-239 0 0,5-2 260 0 0,-5 2 6799 0 0,-5 3-7705 0 0,-2 1-1 0 0,1-1 1 0 0,0-1-1 0 0,0 1 1 0 0,-1-1-1 0 0,0 0 1 0 0,1 0-1 0 0,-1-1 1 0 0,0 0-1 0 0,0 0 1 0 0,0-1-1 0 0,0 0 1 0 0,0 0-232 0 0,-115 2 1110 0 0,79 1-1028 0 0,28-2-6 0 0,0 0-1 0 0,-1-1 0 0 0,-6-1-75 0 0,1 3 71 0 0,18-2-65 0 0,1 1 0 0 0,0-1 0 0 0,-1 0 0 0 0,1 0 0 0 0,0 0 0 0 0,-1 0-1 0 0,1 0 1 0 0,0 0 0 0 0,-3-1-6 0 0,5-2 0 0 0,5-1 0 0 0,2 0 0 0 0,37-20 0 0 0,-36 18 0 0 0,0 1 0 0 0,0 0 0 0 0,6-2 0 0 0,7-4 0 0 0,-3 0 0 0 0,-4 3 0 0 0,0-2 0 0 0,0 1 0 0 0,10-11 0 0 0,-4 5 2 0 0,4-3-70 0 0,48-51-18 0 0,-48 47 46 0 0,1 1 1 0 0,1 2-1 0 0,4-2 40 0 0,-3 3-63 0 0,0-2 1 0 0,-2-1 0 0 0,3-4 62 0 0,47-50-14 0 0,-69 69 14 0 0,0 1 0 0 0,1-1 0 0 0,0 1 0 0 0,1-1 0 0 0,20-16 0 0 0,-6 4 6 0 0,1 0-1 0 0,22-12-5 0 0,0 7 49 0 0,-35 18-71 0 0,0 1-1 0 0,0-2 0 0 0,-1 1 1 0 0,1-2-1 0 0,6-5 23 0 0,6-5 54 0 0,1 1-1 0 0,0 1 1 0 0,1 1 0 0 0,6-2-54 0 0,7-5-34 0 0,-18 9-96 0 0,-2 2-778 0 0,-16 10 834 0 0,5-1-64 0 0,-5-2 127 0 0,-1 3 9 0 0,0 0-1 0 0,0-1 1 0 0,0 1 0 0 0,0-1-1 0 0,1 1 1 0 0,-1 0 0 0 0,0-1-1 0 0,0 1 1 0 0,0 0 0 0 0,1-1 0 0 0,-1 1-1 0 0,0 0 1 0 0,0-1 0 0 0,1 1-1 0 0,-1 0 1 0 0,0-1 0 0 0,1 1-1 0 0,-1 0 1 0 0,0 0 0 0 0,1-1-1 0 0,-1 1 1 0 0,0 0 0 0 0,1 0 0 0 0,-1 0-1 0 0,1 0 1 0 0,-1 0 0 0 0,0 0-1 0 0,1-1 1 0 0,-1 1 0 0 0,1 0 2 0 0,8-2 16 0 0,5-6 8 0 0,-13 7-44 0 0,-1 1 130 0 0,0 0 68 0 0,0 0 12 0 0,2 0-30 0 0,3-2-128 0 0,-1 2-32 0 0,4 0 0 0 0,-4 1-90 0 0,0 0 0 0 0,0 0 0 0 0,0 0 0 0 0,0 0 0 0 0,-1 1 0 0 0,1 0 0 0 0,0 0 0 0 0,-1 0 0 0 0,1 0 0 0 0,-1 0 0 0 0,0 1 0 0 0,0-1 0 0 0,2 3 90 0 0,-4-4 268 0 0,18 26-158 0 0,-6-11-39 0 0,0-1 1 0 0,1 0-1 0 0,2 1-71 0 0,37 23 10 0 0,-44-33-10 0 0,0 0 0 0 0,0 0 0 0 0,0 0 0 0 0,5 1 0 0 0,-3-1 0 0 0,0 0 0 0 0,0 1 0 0 0,3 3 0 0 0,2 2 36 0 0,1-1-1 0 0,14 7-35 0 0,-15-9 24 0 0,0 1 1 0 0,0 0-1 0 0,8 9-24 0 0,-12-9 9 0 0,7 7 50 0 0,1-1 1 0 0,11 7-60 0 0,9 4 0 0 0,10 7 0 0 0,-26-18 2 0 0,0 0-1 0 0,5 7-1 0 0,-3-3 101 0 0,-1 0 87 0 0,-6-4-436 0 0,-10-7 212 0 0,10 14 90 0 0,-18-22 59 0 0,4 5-68 0 0,0 1-57 0 0,-5-6 9 0 0,0 0 0 0 0,1-1 0 0 0,0 1-1 0 0,-1 0 1 0 0,1 0 0 0 0,-1-1 0 0 0,1 1 0 0 0,0-1-1 0 0,-1 1 1 0 0,1-1 0 0 0,0 1 0 0 0,0-1-1 0 0,0 1 1 0 0,-1-1 0 0 0,1 0 3 0 0,3 3-65 0 0,-4-2-15 0 0,10 9 225 0 0,-4-4-145 0 0,12 7-18 0 0,-17-12-69 0 0,12 8 82 0 0,-12-9 5 0 0,0 0 1 0 0,-1 1-1 0 0,1-1 1 0 0,-1 1 0 0 0,1-1-1 0 0,-1 0 1 0 0,0 1-1 0 0,1-1 1 0 0,-1 1 0 0 0,1 0-1 0 0,-1-1 1 0 0,0 1-1 0 0,1-1 1 0 0,-1 1 0 0 0,0 0-1 0 0,0-1 1 0 0,1 1-1 0 0,-1-1 1 0 0,0 1 0 0 0,0 0-1 0 0,0-1 1 0 0,0 1-1 0 0,0 0 0 0 0,0 1 1 0 0,0-1-1 0 0,0 0 0 0 0,0-1 0 0 0,0 1-1 0 0,1 0 1 0 0,-2 0 0 0 0,1 0 0 0 0,0 0 0 0 0,0 0-1 0 0,0-1 1 0 0,0 1 0 0 0,0 0 0 0 0,-1 0 0 0 0,1 0-1 0 0,0-1 1 0 0,-1 1 0 0 0,1 0 0 0 0,-1 0-1 0 0,1-1 1 0 0,-1 1 0 0 0,1 0 0 0 0,-1-1 0 0 0,1 1-1 0 0,-1 0 1 0 0,0-1 0 0 0,1 1 0 0 0,-1-1 0 0 0,0 1-1 0 0,0-1 1 0 0,0 1-10 0 0,-1 1 15 0 0,0 0 0 0 0,0-1-1 0 0,0 0 1 0 0,0 1-1 0 0,0-1 1 0 0,0 0-1 0 0,0 0 1 0 0,-1 0 0 0 0,1 0-1 0 0,0 0 1 0 0,0-1-1 0 0,-2 1-4 0 0,-6 2 11 0 0,-16 5-55 0 0,0-1 1 0 0,-1-1 0 0 0,-16 1 43 0 0,13-2-8 0 0,-95 11 15 0 0,15-2-14 0 0,82-13 7 0 0,24-2 0 0 0,1 1 0 0 0,0 0 0 0 0,-1 0 0 0 0,1 0 0 0 0,-1 0 0 0 0,1 1 0 0 0,-1 0 0 0 0,1-1 0 0 0,-1 1 0 0 0,1 0 0 0 0,0 1 0 0 0,-2 0 0 0 0,3-1 0 0 0,2-1-1 0 0,-1 1 1 0 0,1-1 0 0 0,-1 0-1 0 0,0 1 1 0 0,1-1-1 0 0,-1 0 1 0 0,0 1 0 0 0,0-1-1 0 0,1 0 1 0 0,-1 0 0 0 0,0 0-1 0 0,0 1 1 0 0,1-1 0 0 0,-1 0-1 0 0,0 0 1 0 0,0 0 0 0 0,0 0-1 0 0,1 0 1 0 0,-1-1 0 0 0,0 1-1 0 0,0 0 1 0 0,1 0 0 0 0,-1 0-1 0 0,0-1 1 0 0,1 1 0 0 0,-1 0-1 0 0,0-1 1 0 0,1 1 0 0 0,-2-1 0 0 0,0 1-43 0 0,-7 3 29 0 0,8-3 7 0 0,0 0-47 0 0,-2 8-63 0 0,2-6 116 0 0,1 0 0 0 0,-1 0 0 0 0,1 0 0 0 0,0 0 0 0 0,0 0 0 0 0,0 0 0 0 0,0 0 1 0 0,0 0-1 0 0,0-1 0 0 0,0 1 0 0 0,1 1 1 0 0,-1 2-1 0 0,10 46-52 0 0,-1-4 106 0 0,-9-42-53 0 0,1 0 0 0 0,0 0 0 0 0,0 1 0 0 0,0-1 0 0 0,0 0 0 0 0,1 0 0 0 0,1 1 0 0 0,-1-1 0 0 0,-1 0 0 0 0,1 0 0 0 0,-1 0 0 0 0,0 0 0 0 0,0 1 0 0 0,0-1 0 0 0,-1 1 0 0 0,3 62-25 0 0,5 22 25 0 0,-6-79 15 0 0,6 53 58 0 0,-2-19 87 0 0,-1 3-160 0 0,0-2 114 0 0,0 11 15 0 0,-1 54 29 0 0,-3-103-147 0 0,5 176 125 0 0,-5-71 193 0 0,0-40-446 0 0,0-26 70 0 0,2 32 47 0 0,6 47 0 0 0,-8-49 0 0 0,-1-68 0 0 0,0 0 0 0 0,1 1 0 0 0,0-1 0 0 0,0 0 0 0 0,0-1 0 0 0,0 1 0 0 0,0 0 0 0 0,-1 0 0 0 0,0 1 0 0 0,-1 15 0 0 0,1 0-1 0 0,1 13 1 0 0,2 17 12 0 0,4 22 41 0 0,-10 15-53 0 0,4-89 0 0 0,0-2 0 0 0,-1-1 0 0 0,0 1 0 0 0,1 0 0 0 0,-1-1 0 0 0,0 1 0 0 0,0-1 0 0 0,0 1 0 0 0,0 0 0 0 0,0-1 0 0 0,0 1 0 0 0,0 0 0 0 0,0-1 0 0 0,0 1 0 0 0,0 0 0 0 0,0-1 0 0 0,0 1 0 0 0,0-1 0 0 0,0 1 0 0 0,0 0 0 0 0,-1-1 0 0 0,1 1 0 0 0,-1 5 2 0 0,1 0-1 0 0,0 1 1 0 0,0-1-1 0 0,0 0 1 0 0,1 0-1 0 0,0 0 1 0 0,1 5-2 0 0,-1-7-11 0 0,0 1-1 0 0,0-1 1 0 0,-1 1-1 0 0,0-1 1 0 0,0 2 11 0 0,-8 22 246 0 0,7-27-289 0 0,1 1 0 0 0,-1-1 0 0 0,1 0 0 0 0,-1 1 0 0 0,1-1 0 0 0,-1 0 0 0 0,0 0-1 0 0,1 0 1 0 0,-1 1 0 0 0,0-1 0 0 0,0 0 0 0 0,-1 0 43 0 0,-23 14-19 0 0,22-14 19 0 0,-6 0 0 0 0,-4-1 0 0 0,-66 4 451 0 0,0-4-724 0 0,-141-3-9 0 0,140-3 282 0 0,51 3 0 0 0,-1 1 0 0 0,-23 2 0 0 0,-26-1 0 0 0,41 0 0 0 0,-22 3 0 0 0,31 0 0 0 0,1-2 0 0 0,-1-1 0 0 0,-17-3 0 0 0,32 4 7 0 0,11 0-33 0 0,0 1 1 0 0,0-1-1 0 0,0-1 1 0 0,0 1-1 0 0,0 0 1 0 0,0-1-1 0 0,0 1 1 0 0,-2-1 25 0 0,5 0-120 0 0,0 1-1 0 0,-1 0 1 0 0,1 0-1 0 0,0 0 1 0 0,0-1 0 0 0,-1 1-1 0 0,1 0 1 0 0,0 0-1 0 0,0 0 1 0 0,-1-1 0 0 0,1 1-1 0 0,0 0 1 0 0,0-1-1 0 0,0 1 1 0 0,-1 0 0 0 0,1 0-1 0 0,0-1 1 0 0,0 1-1 0 0,0 0 1 0 0,0-1 0 0 0,0 1-1 0 0,0 0 1 0 0,0-1-1 0 0,0 1 1 0 0,-1 0 0 0 0,1-1-1 0 0,0 1 1 0 0,1 0-1 0 0,-1-1 1 0 0,0 1 0 0 0,0-1-1 0 0,0 1 1 0 0,0 0 120 0 0,3-5-1533 0 0</inkml:trace>
  <inkml:trace contextRef="#ctx0" brushRef="#br1" timeOffset="20299.168">545 34 13360 0 0,'4'-28'1448'0'0,"-1"23"-1394"0"0,-3 4 226 0 0,0 1 83 0 0,0 0 12 0 0,0 0 2 0 0,0 0 5 0 0,0 0 2 0 0,0 0 0 0 0,0 0-16 0 0,0 0-68 0 0,0 0-32 0 0,1 9 270 0 0,-1 10-177 0 0,0 0 1 0 0,-1 0-1 0 0,-1 0 0 0 0,0-1 1 0 0,-3 6-362 0 0,0 5 535 0 0,-1 25-535 0 0,2 7 458 0 0,1-39-369 0 0,1 0 0 0 0,1 0 0 0 0,1 0 0 0 0,1-1 0 0 0,1 1 0 0 0,3 11-89 0 0,-3-26 24 0 0,0 0-1 0 0,0 0 1 0 0,0 0-1 0 0,1-1 1 0 0,0 1-1 0 0,0-1-23 0 0,-1-4-4 0 0,-1 0 0 0 0,0 0 0 0 0,1 0-1 0 0,0 0 1 0 0,-1 0 0 0 0,1 0-1 0 0,0 0 1 0 0,0-1 0 0 0,0 1 0 0 0,0-1-1 0 0,0 1 1 0 0,0-1 0 0 0,1 0-1 0 0,-1 0 1 0 0,0 0 0 0 0,1 0 0 0 0,-1-1-1 0 0,1 1 5 0 0,1 0-186 0 0,-1-1-1 0 0,1 0 0 0 0,-1-1 0 0 0,1 1 0 0 0,-1-1 0 0 0,0 1 1 0 0,1-1-1 0 0,-1 0 0 0 0,2-1 187 0 0,10-2-1652 0 0,-2-1-119 0 0,-1-3-68 0 0</inkml:trace>
  <inkml:trace contextRef="#ctx0" brushRef="#br1" timeOffset="20717.716">889 209 10592 0 0,'0'0'818'0'0,"-4"5"-500"0"0,-11 9 761 0 0,13-12-789 0 0,-1 0-1 0 0,1 0 0 0 0,0 0 1 0 0,0 0-1 0 0,0 0 0 0 0,0 1 1 0 0,-1 1-290 0 0,-16 27 1411 0 0,-4 9-174 0 0,0 3-1237 0 0,13-23 524 0 0,4-9-217 0 0,0 1 0 0 0,0 0 0 0 0,2 0 0 0 0,0 0 0 0 0,0 1 0 0 0,0 3-307 0 0,4 8 427 0 0,0-23-372 0 0,1-2 3 0 0,2 0-57 0 0,0 0 0 0 0,0-1 0 0 0,0 1 0 0 0,0-1 0 0 0,0 0 0 0 0,-1 1-1 0 0,1-1 1 0 0,-1-1 0 0 0,1 1 0 0 0,-1 0 0 0 0,0-1 0 0 0,0 1 0 0 0,0-1 0 0 0,0 1-1 0 0,0-2 0 0 0,6-8 0 0 0,-1-1-1 0 0,5-11 1 0 0,-9 15 3 0 0,1 1-1 0 0,-1-1 0 0 0,-1 1 0 0 0,0-1 0 0 0,0-1-2 0 0,2-2 55 0 0,-1 9-54 0 0,-2 3 8 0 0,0-2 55 0 0,-1 2-35 0 0,1 0 0 0 0,-1 0-1 0 0,0-1 1 0 0,1 1 0 0 0,-1 0 0 0 0,0 0-1 0 0,1 0 1 0 0,-1-1 0 0 0,1 1-1 0 0,-1 0 1 0 0,1 0 0 0 0,-1 0-1 0 0,0 0 1 0 0,1 0 0 0 0,-1 0 0 0 0,1 0-1 0 0,-1 0 1 0 0,1 0 0 0 0,-1 0-1 0 0,0 0 1 0 0,1 0-29 0 0,1 3 54 0 0,0 0 1 0 0,0 0-1 0 0,-1 0 0 0 0,1 0 1 0 0,-1 0-1 0 0,0 0 0 0 0,1 0 1 0 0,-1 3-55 0 0,0-2 78 0 0,0 0 1 0 0,1 0 0 0 0,-1 0-1 0 0,1-1 1 0 0,0 1 0 0 0,1 1-79 0 0,12 21 199 0 0,-11-19-175 0 0,1 1-1 0 0,0-1 1 0 0,0 0 0 0 0,1 1-24 0 0,-4-6 1 0 0,-1-1-1 0 0,1 0 1 0 0,-1 0-1 0 0,1 0 1 0 0,0 0-1 0 0,-1 0 1 0 0,1 0-1 0 0,0 0 1 0 0,1 0-1 0 0,10 5-71 0 0,-11-5 40 0 0,-1-1 0 0 0,1 1 0 0 0,-1-1-1 0 0,0 1 1 0 0,1-1 0 0 0,-1 0 0 0 0,1 1 0 0 0,-1-1 0 0 0,1 0 0 0 0,-1 0 0 0 0,1 0 0 0 0,-1 0 0 0 0,1-1 0 0 0,-1 1 0 0 0,1 0 0 0 0,-1-1 0 0 0,1 1 0 0 0,-1-1 0 0 0,1 1 31 0 0,2-2-547 0 0,0 0 1 0 0,0 0-1 0 0,0 0 1 0 0,0 0-1 0 0,2-3 547 0 0,4-2-1339 0 0</inkml:trace>
  <inkml:trace contextRef="#ctx0" brushRef="#br1" timeOffset="20987.324">1083 200 10592 0 0,'-1'0'128'0'0,"0"0"0"0"0,0 1 0 0 0,0-1 1 0 0,0 0-1 0 0,0 1 0 0 0,1-1 0 0 0,-1 1 0 0 0,0-1 1 0 0,0 1-1 0 0,1 0 0 0 0,-1-1 0 0 0,0 1 1 0 0,1 0-1 0 0,-1-1 0 0 0,1 1 0 0 0,-1 0 0 0 0,1 0 1 0 0,-1 0-1 0 0,1 0 0 0 0,-1-1 0 0 0,1 1 1 0 0,0 0-1 0 0,-1 0 0 0 0,1 0 0 0 0,0 0 1 0 0,0 0-129 0 0,-6 28 3053 0 0,5-27-3135 0 0,-5 24 502 0 0,5-23-306 0 0,0 0 0 0 0,0 1 1 0 0,0-1-1 0 0,0 1 0 0 0,0-1 1 0 0,1 1-1 0 0,-1-1 0 0 0,1 1 0 0 0,0-1 1 0 0,0 1-1 0 0,1 0 0 0 0,-1-1 1 0 0,1 1-1 0 0,0-1 0 0 0,0 1 0 0 0,0-1 1 0 0,0 0-1 0 0,1 1-114 0 0,6 15 352 0 0,-7-16-295 0 0,1 1 0 0 0,-1-1 0 0 0,1 0 0 0 0,-1 0 0 0 0,1 0 0 0 0,0 0 0 0 0,0-1 0 0 0,0 1 0 0 0,2 1-57 0 0,10 12 178 0 0,-12-13-156 0 0,0 0 1 0 0,1 0-1 0 0,-1-1 1 0 0,1 1-1 0 0,-1-1 0 0 0,4 3-22 0 0,-4-4 9 0 0,0 0-1 0 0,0 1 0 0 0,0-1 0 0 0,0 1 0 0 0,0-1 0 0 0,-1 1 0 0 0,1 0 0 0 0,0 0 1 0 0,-1 0-1 0 0,0 0 0 0 0,1 0 0 0 0,-1 0 0 0 0,0 0 0 0 0,0 0 0 0 0,0 1 0 0 0,0-1 1 0 0,0 0-1 0 0,-1 1 0 0 0,1-1 0 0 0,-1 1-8 0 0,1-1 20 0 0,-1 0-1 0 0,1-1 0 0 0,-1 1 1 0 0,0 0-1 0 0,0 0 1 0 0,0 0-1 0 0,0 0 1 0 0,0 0-1 0 0,0 0 1 0 0,-1 0-1 0 0,1 0 1 0 0,-1 0-1 0 0,1 0 1 0 0,-1 0-1 0 0,0 0 0 0 0,1 0 1 0 0,-1 0-1 0 0,0-1 1 0 0,-1 2-20 0 0,0 0 40 0 0,-1-1 0 0 0,1 1-1 0 0,0-1 1 0 0,-1 0 0 0 0,0 1 0 0 0,0-1 0 0 0,0 0 0 0 0,0-1 0 0 0,0 1 0 0 0,-2 1-40 0 0,-8 2-242 0 0,0-1 1 0 0,0 0 0 0 0,-1-1 0 0 0,1 0 0 0 0,-4-1 241 0 0,15-1-651 0 0,-7 0 844 0 0,3-4-5924 0 0,-2-3 3907 0 0</inkml:trace>
  <inkml:trace contextRef="#ctx0" brushRef="#br1" timeOffset="21594.585">1264 381 7368 0 0,'0'0'568'0'0,"1"4"1447"0"0,1-1 6017 0 0,3-5-7807 0 0,-2 1-169 0 0,-1 0 1 0 0,0 0 0 0 0,0 0-1 0 0,0 0 1 0 0,0-1 0 0 0,0 1-1 0 0,-1 0 1 0 0,1-1 0 0 0,0 1-1 0 0,-1-1 1 0 0,1 0-1 0 0,-1 0 1 0 0,1 1 0 0 0,-1-1-1 0 0,0 0 1 0 0,0 0 0 0 0,0 0-1 0 0,1-2-56 0 0,0 1 17 0 0,-1 0 0 0 0,1 1 0 0 0,0-1-1 0 0,0 0 1 0 0,0 1 0 0 0,0-1-1 0 0,0 1 1 0 0,1-1-17 0 0,-1 2 2 0 0,0-1 0 0 0,-1 1 0 0 0,0-1 0 0 0,1 1 0 0 0,-1-1 0 0 0,0 1 0 0 0,0-1 0 0 0,1 0 0 0 0,-1 0 0 0 0,-1 1 0 0 0,1-1 0 0 0,0 0 0 0 0,0 0 0 0 0,-1 0 0 0 0,1 0 0 0 0,-1 0 0 0 0,1 0 0 0 0,-1 0 0 0 0,0-1-2 0 0,1-11 0 0 0,-1 12 0 0 0,1 0 0 0 0,-1 0 0 0 0,0 0 0 0 0,0 0 0 0 0,0 0 0 0 0,0-1 0 0 0,-1 1 0 0 0,1 0 0 0 0,-1-1 0 0 0,1 2 4 0 0,-1 0 0 0 0,1 1 0 0 0,-1-1 0 0 0,1 0 0 0 0,-1 0 0 0 0,1 1 0 0 0,-1-1 0 0 0,1 1 0 0 0,-1-1 0 0 0,0 0 0 0 0,1 1 0 0 0,-1-1 0 0 0,0 1 0 0 0,1 0 0 0 0,-1-1 0 0 0,0 1-1 0 0,0-1 1 0 0,0 1 0 0 0,1 0 0 0 0,-1 0 0 0 0,0 0 0 0 0,0-1 0 0 0,0 1 0 0 0,0 0 0 0 0,0 0 0 0 0,1 0 0 0 0,-1 0 0 0 0,0 0 0 0 0,0 0 0 0 0,0 1-4 0 0,0-1 0 0 0,0 0 1 0 0,-1 0-1 0 0,1 0 1 0 0,0 0-1 0 0,0 1 0 0 0,0-1 1 0 0,-1 1-1 0 0,1-1 1 0 0,0 1-1 0 0,0-1 1 0 0,0 1-1 0 0,0 0 0 0 0,0-1 1 0 0,0 1-1 0 0,0 0 1 0 0,0 0-1 0 0,0 0 1 0 0,0 0-1 0 0,0 0 1 0 0,1 0-1 0 0,-1 0 0 0 0,0 0 0 0 0,-4 13 13 0 0,0-1 0 0 0,0 1 0 0 0,2 0 0 0 0,-1 1-1 0 0,1 5-12 0 0,3-15 0 0 0,0 0 0 0 0,0 0 0 0 0,0-1 0 0 0,1 1 0 0 0,0 0 0 0 0,0-1 0 0 0,0 1 0 0 0,0-1 0 0 0,1 1 0 0 0,0 1 0 0 0,3 2 11 0 0,-3-7-7 0 0,-1 0 0 0 0,0 1-1 0 0,0-1 1 0 0,0 0 0 0 0,1 0 0 0 0,-1 0-1 0 0,1 0 1 0 0,-1 0 0 0 0,1 0 0 0 0,-1 0 0 0 0,1-1-1 0 0,-1 1 1 0 0,1 0 0 0 0,0-1 0 0 0,-1 1-1 0 0,1-1 1 0 0,0 0 0 0 0,-1 1 0 0 0,1-1 0 0 0,0 0-1 0 0,0 0 1 0 0,-1 0 0 0 0,1 0 0 0 0,0-1-1 0 0,0 1 1 0 0,-1 0 0 0 0,1-1 0 0 0,0 1 0 0 0,-1-1-1 0 0,1 0 1 0 0,0 1 0 0 0,-1-1 0 0 0,1 0-1 0 0,0-1-3 0 0,5-2 17 0 0,-1 0-1 0 0,1-1 0 0 0,-1 0 1 0 0,-1 0-1 0 0,1 0 0 0 0,-1-1 1 0 0,1-1-17 0 0,44-56-350 0 0,-12 21-74 0 0,-17 23 286 0 0,-21 19 136 0 0,0 0 0 0 0,0 0 0 0 0,1 0 0 0 0,-1 0 1 0 0,0 0-1 0 0,0 0 0 0 0,1-1 0 0 0,-1 1 0 0 0,0 1 0 0 0,0-1 0 0 0,1 0 1 0 0,-1 0-1 0 0,0 0 0 0 0,1 0 0 0 0,-1 0 0 0 0,0 0 0 0 0,0 0 1 0 0,1 0-1 0 0,-1 0 0 0 0,0 0 0 0 0,0 1 0 0 0,0-1 0 0 0,1 0 1 0 0,-1 0-1 0 0,0 0 0 0 0,0 0 0 0 0,0 1 0 0 0,1-1 0 0 0,-1 0 0 0 0,0 0 1 0 0,0 0-1 0 0,0 1 0 0 0,0-1 0 0 0,0 0 0 0 0,1 0 0 0 0,-1 1 2 0 0,5 8-38 0 0,-5-9 36 0 0,4 11 5 0 0,0 0-1 0 0,-1 0 1 0 0,0 0-1 0 0,0 5-2 0 0,-1-4 226 0 0,0 0-1 0 0,2 0 1 0 0,2 7-226 0 0,-6-19 25 0 0,0 1 0 0 0,0-1 0 0 0,1 1 1 0 0,-1-1-1 0 0,0 1 0 0 0,0-1 0 0 0,1 1 0 0 0,-1-1 1 0 0,0 0-1 0 0,0 1 0 0 0,1-1 0 0 0,-1 1 1 0 0,0-1-1 0 0,1 0 0 0 0,-1 1 0 0 0,1-1 0 0 0,-1 0 1 0 0,1 0-1 0 0,-1 1 0 0 0,0-1 0 0 0,1 0 0 0 0,-1 0 1 0 0,1 0-1 0 0,-1 0 0 0 0,1 1 0 0 0,-1-1 1 0 0,1 0-1 0 0,-1 0 0 0 0,1 0 0 0 0,-1 0 0 0 0,1 0 1 0 0,-1 0-1 0 0,1 0 0 0 0,-1 0 0 0 0,1 0 0 0 0,-1-1 1 0 0,1 1-1 0 0,-1 0 0 0 0,1 0 0 0 0,-1 0 1 0 0,1 0-1 0 0,-1-1 0 0 0,0 1 0 0 0,1 0 0 0 0,-1-1 1 0 0,1 1-1 0 0,-1 0 0 0 0,0-1 0 0 0,1 1 0 0 0,-1-1-25 0 0,17-17 506 0 0,-17 17-474 0 0,10-14 215 0 0,-1 0 0 0 0,-1 0-1 0 0,3-11-246 0 0,-4 11-106 0 0,0 0 0 0 0,1 0-1 0 0,1 1 1 0 0,1-2 106 0 0,12-15-1911 0 0,-11 14-5188 0 0</inkml:trace>
  <inkml:trace contextRef="#ctx0" brushRef="#br2" timeOffset="31588.038">1485 1997 10568 0 0,'0'0'233'0'0,"-1"-11"8300"0"0,-2 15-8517 0 0,0-1 1 0 0,1 1-1 0 0,-1 0 0 0 0,1 0 0 0 0,-3 4-16 0 0,0 5 0 0 0,3-12 0 0 0,1 1 0 0 0,0 0 0 0 0,0 0 0 0 0,1 0 0 0 0,-1-1 0 0 0,0 1 0 0 0,1 0 0 0 0,-1 0 0 0 0,1 0 0 0 0,-1 0 0 0 0,1 0 0 0 0,0 1 0 0 0,0-1 0 0 0,0 0 0 0 0,0 0 0 0 0,0 0 0 0 0,1 0 0 0 0,-1 1 0 0 0,2 4 0 0 0,3-4 0 0 0,-2-3 93 0 0,-1 0-1 0 0,1 0 0 0 0,-1 0 0 0 0,1-1 0 0 0,0 1 0 0 0,-1-1 1 0 0,1 1-1 0 0,-1-1 0 0 0,0 0 0 0 0,1 0 0 0 0,-1 0 0 0 0,0-1 1 0 0,0 1-1 0 0,1 0 0 0 0,-1-1 0 0 0,0 1 0 0 0,0-1 0 0 0,0 0-92 0 0,4-3-58 0 0,-1-1-1 0 0,0 1 0 0 0,0-1 0 0 0,0 0 1 0 0,2-4 58 0 0,-6 8 72 0 0,1-1-78 0 0,1-1 0 0 0,-1 0 1 0 0,0 1-1 0 0,0-1 0 0 0,0 0 1 0 0,-1 0-1 0 0,1 0 0 0 0,0-4 6 0 0,-3 6-32 0 0,1 2 32 0 0,0-1 0 0 0,0 1 0 0 0,0 0 0 0 0,-1-1 0 0 0,1 1 0 0 0,0 0 0 0 0,0-1 0 0 0,0 1 0 0 0,-1 0 0 0 0,1-1 0 0 0,0 1 0 0 0,0 0 0 0 0,0 0 0 0 0,-1 0 0 0 0,1-1 0 0 0,0 1 0 0 0,-1 0 0 0 0,1 0 0 0 0,0 0 0 0 0,-1-1 0 0 0,1 1 0 0 0,0 0 0 0 0,-1 0 0 0 0,1 0 0 0 0,0 0 0 0 0,-1 0 0 0 0,1 0 0 0 0,0 0 0 0 0,-1 0 0 0 0,1 0 0 0 0,0 0 0 0 0,-1 0 0 0 0,1 0 0 0 0,0 0 0 0 0,-1 0 0 0 0,1 0 0 0 0,0 0 0 0 0,-1 0 0 0 0,1 0 0 0 0,0 0 0 0 0,-1 1 0 0 0,-1-1-10 0 0,-1 1 0 0 0,1-1 0 0 0,-1 1-1 0 0,1 0 1 0 0,0 0 0 0 0,-1 0-1 0 0,1 0 1 0 0,0 0 0 0 0,0 0 0 0 0,0 1-1 0 0,0-1 1 0 0,0 1 0 0 0,0-1 0 0 0,0 1-1 0 0,0 0 1 0 0,1 0 0 0 0,-1 0-1 0 0,1 0 1 0 0,-1 0 10 0 0,-12 13-146 0 0,12-13 100 0 0,-1 0 0 0 0,1 0 0 0 0,0 1 0 0 0,0-1-1 0 0,0 1 1 0 0,1 0 0 0 0,-1-1 0 0 0,1 1 0 0 0,-1 0 0 0 0,1 0 0 0 0,0 0-1 0 0,0 0 1 0 0,0 0 0 0 0,1 0 0 0 0,-1 0 0 0 0,1 0 0 0 0,-1 0 0 0 0,1 0 0 0 0,0 0-1 0 0,0 1 47 0 0,2 1 20 0 0,-1-4 92 0 0,11 1 420 0 0,-8-3-517 0 0,-1-1-1 0 0,1 1 0 0 0,0-1 1 0 0,-1 1-1 0 0,1-1 0 0 0,-1 0 0 0 0,0 0 1 0 0,0-1-1 0 0,0 1 0 0 0,0-1 1 0 0,0 1-1 0 0,0-1 0 0 0,-1 0 0 0 0,1 0 1 0 0,-1 0-1 0 0,0-1 0 0 0,1 0-14 0 0,11-13 153 0 0,-11 13-235 0 0,-2 3 42 0 0,0 0-1 0 0,0 0 1 0 0,0 0 0 0 0,0 0 0 0 0,0 0 0 0 0,0 0 0 0 0,0 0 0 0 0,0 0 0 0 0,1 1 0 0 0,-1-1 0 0 0,0 0 0 0 0,0 1 0 0 0,1-1 0 0 0,-1 1 0 0 0,1-1 0 0 0,-1 1 0 0 0,0 0 0 0 0,1 0 0 0 0,-1-1 0 0 0,1 1 0 0 0,-1 0-1 0 0,1 0 1 0 0,-1 0 0 0 0,2 1 40 0 0,-2-1 0 0 0,-1-1 0 0 0,1 1 0 0 0,0 0 0 0 0,0 0 0 0 0,0 0 0 0 0,0 0 0 0 0,-1 0 0 0 0,1 0 0 0 0,0 0 0 0 0,0 0 0 0 0,0 1 0 0 0,0-1 0 0 0,-1 0 0 0 0,1 0 0 0 0,0 1 0 0 0,0-1 0 0 0,-1 0 0 0 0,1 1 0 0 0,0-1 0 0 0,0 1 0 0 0,-1-1 0 0 0,1 1 0 0 0,0-1 0 0 0,-1 1 0 0 0,1-1 0 0 0,-1 1 0 0 0,1 0 0 0 0,-1-1 0 0 0,1 1 0 0 0,-1 0 0 0 0,4 4 0 0 0,8 8 0 0 0,-3 2 0 0 0,-8-13 0 0 0,0 0 0 0 0,0 0 0 0 0,0 1 0 0 0,0-2 0 0 0,0 1 0 0 0,1 0 0 0 0,-1 0 0 0 0,1 0 0 0 0,0-1 0 0 0,-1 1 0 0 0,1-1 0 0 0,0 1 0 0 0,0-1 0 0 0,0 0 0 0 0,0 1 0 0 0,0-1 0 0 0,0 0 0 0 0,0 0 0 0 0,0-1 0 0 0,1 1 0 0 0,-3-1 1 0 0,1 1 0 0 0,-1-1-1 0 0,1 0 1 0 0,-1 0-1 0 0,1 0 1 0 0,-1 0 0 0 0,1 0-1 0 0,0 1 1 0 0,-1-1-1 0 0,1 0 1 0 0,-1 0 0 0 0,1 0-1 0 0,-1-1 1 0 0,1 1-1 0 0,-1 0 1 0 0,1 0 0 0 0,-1 0-1 0 0,1 0 1 0 0,-1 0 0 0 0,1-1-1 0 0,-1 1 1 0 0,1 0-1 0 0,-1 0 1 0 0,1-1 0 0 0,0 1-1 0 0,0-1 18 0 0,7-3 271 0 0,0 1 0 0 0,0-1 0 0 0,-1 0 0 0 0,6-4-289 0 0,-5 3 45 0 0,0 0-1 0 0,0 1 0 0 0,8-4-44 0 0,-13 7 3 0 0,-1 0 0 0 0,1 0 0 0 0,0 1 0 0 0,0-1 0 0 0,0 0 0 0 0,0 1 0 0 0,0 0 0 0 0,0 0 0 0 0,0 0 0 0 0,0 0 0 0 0,-1 0 0 0 0,1 0 0 0 0,0 1 0 0 0,0 0-1 0 0,0-1 1 0 0,0 1 0 0 0,0 0 0 0 0,-1 0-3 0 0,12 3 4 0 0,-12-3-17 0 0,1-1-1 0 0,-1 1 1 0 0,0 0-1 0 0,1 0 1 0 0,-1-1-1 0 0,0 1 1 0 0,2 1 13 0 0,76 57-70 0 0,-75-58 70 0 0,-4-1 11 0 0,0 0-1 0 0,0 0 1 0 0,0 0-1 0 0,0 0 1 0 0,0-1 0 0 0,0 1-1 0 0,0 0 1 0 0,0-1-1 0 0,-1 1 1 0 0,1 0-1 0 0,0-1 1 0 0,0 1-1 0 0,0-1 1 0 0,0 0-1 0 0,0 1 1 0 0,-1-1-1 0 0,1 0 1 0 0,0 1-1 0 0,-1-1 1 0 0,1 0-1 0 0,0 0 1 0 0,-1 0 0 0 0,1 1-1 0 0,0-2-10 0 0,-1 1 11 0 0,9-15 96 0 0,-7 12-84 0 0,0-1-1 0 0,1 0 1 0 0,0 1 0 0 0,0-1 0 0 0,0 1 0 0 0,0 0 0 0 0,1 0 0 0 0,0 0-1 0 0,3-3-22 0 0,-6 7 80 0 0,0-1-13 0 0,0 1-95 0 0,0 0 0 0 0,0-1 0 0 0,0 1 0 0 0,0 0 0 0 0,0 0 1 0 0,0 0-1 0 0,0 0 0 0 0,0 0 0 0 0,0 0 0 0 0,0 0 0 0 0,0 0 0 0 0,0 0 0 0 0,0 0 0 0 0,0 0 0 0 0,0 1 0 0 0,0-1 28 0 0,2 1-52 0 0,4-1-120 0 0,5 3 84 0 0,-8 1 78 0 0,-4-3 10 0 0,0 0 1 0 0,1 0-1 0 0,-1-1 0 0 0,1 1 1 0 0,-1 0-1 0 0,1 0 0 0 0,0-1 1 0 0,-1 1-1 0 0,1 0 1 0 0,0-1-1 0 0,-1 1 0 0 0,1-1 1 0 0,0 1-1 0 0,0-1 0 0 0,0 1 1 0 0,-1-1-1 0 0,1 0 0 0 0,1 1 0 0 0,4 2-47 0 0,0-1 0 0 0,0 1 1 0 0,0-1-1 0 0,1 0 0 0 0,3 0 47 0 0,-7-1 33 0 0,-1-1 1 0 0,1 0 0 0 0,-1 0 0 0 0,1 1 0 0 0,-1-2-1 0 0,1 1 1 0 0,0 0 0 0 0,-1 0 0 0 0,1-1-1 0 0,-1 1 1 0 0,1-1 0 0 0,-1 0 0 0 0,1 0 0 0 0,-1 0-1 0 0,2-1-33 0 0,51-22 184 0 0,-41 18-200 0 0,-7 4 16 0 0,1 2 0 0 0,-6 1-6 0 0,1 0-20 0 0,0 0 0 0 0,0 0 0 0 0,0 1 1 0 0,0-1-1 0 0,-1 1 0 0 0,2 0 26 0 0,-1 1-7 0 0,0 0 0 0 0,0-1 0 0 0,0 1 0 0 0,0-1 0 0 0,0 0 0 0 0,0 0 0 0 0,0 0 0 0 0,1 0 0 0 0,-1-1 0 0 0,1 1 0 0 0,3 0 7 0 0,2-1 2 0 0,0 1 0 0 0,0-2 0 0 0,0 1 0 0 0,6-1-2 0 0,-13 0-2 0 0,34-5 2 0 0,-17 1 0 0 0,0-1-8 0 0,4-1 146 0 0,-17 4 147 0 0,-6 2-306 0 0,1-1 0 0 0,0 1 0 0 0,-1 0 0 0 0,1-1 0 0 0,0 1 0 0 0,0 0 0 0 0,-1-1 0 0 0,1 1 0 0 0,0 0 0 0 0,0 0 0 0 0,0 0 0 0 0,-1 0 0 0 0,1 0 0 0 0,0 0 0 0 0,0 0 0 0 0,0 0 0 0 0,-1 0 0 0 0,1 0 0 0 0,1 0 21 0 0,5 1-10 0 0,-2 0-161 0 0,-4 0-501 0 0,4-1-1131 0 0,-3 0 875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6:4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30 7920 0 0,'0'0'20'0'0,"0"0"0"0"0,0 0-1 0 0,0 0 1 0 0,0 0 0 0 0,-1 0 0 0 0,1 0 0 0 0,0 0 0 0 0,0 0 0 0 0,0 0 0 0 0,0 0-1 0 0,0 0 1 0 0,0-1 0 0 0,-1 1 0 0 0,1 0 0 0 0,0 0 0 0 0,0 0 0 0 0,0 0 0 0 0,0 0-1 0 0,0 0 1 0 0,0 0 0 0 0,0-1 0 0 0,0 1 0 0 0,0 0 0 0 0,0 0 0 0 0,0 0 0 0 0,0 0-1 0 0,0 0 1 0 0,0-1 0 0 0,0 1 0 0 0,0 0 0 0 0,0 0 0 0 0,0 0 0 0 0,0 0 0 0 0,0 0-1 0 0,0-1 1 0 0,0 1 0 0 0,0 0 0 0 0,0 0 0 0 0,0 0 0 0 0,0 0-20 0 0,3-11 65 0 0,3 1 2381 0 0,0 5 5487 0 0,3 25-7655 0 0,-8-16-137 0 0,0 1-1 0 0,0-1 1 0 0,-1 1 0 0 0,1 0 0 0 0,-1-1-1 0 0,0 1-140 0 0,1 16 461 0 0,0-9-228 0 0,0 0 0 0 0,-2 0 1 0 0,0 11-234 0 0,-2 15-3 0 0,2-1 4 0 0,0-20 35 0 0,1 0-1 0 0,1 0 1 0 0,0 2-36 0 0,-1-15 39 0 0,1-1-1 0 0,-1 0 0 0 0,1 0 1 0 0,0 0-1 0 0,0 0 1 0 0,0 0-1 0 0,0 0 0 0 0,1 0 1 0 0,0 2-39 0 0,-1-4 65 0 0,-1-1 8 0 0,0 0-1 0 0,0 0 0 0 0,2-6 0 0 0,0-5 4 0 0,0 1-1 0 0,1-1 0 0 0,0 1 1 0 0,4-8-76 0 0,-7 17 0 0 0,11-26 142 0 0,2 0 0 0 0,12-19-142 0 0,-21 39 1 0 0,1-1-1 0 0,0 1 1 0 0,1 0-1 0 0,0 1 1 0 0,0-1 0 0 0,0 1-1 0 0,1 0 1 0 0,0 1-1 0 0,0-1 1 0 0,0 2-1 0 0,6-4 0 0 0,-12 8 0 0 0,1-1 0 0 0,-1 0 0 0 0,1 0 0 0 0,-1 1 0 0 0,1-1 0 0 0,-1 1 0 0 0,1 0 0 0 0,0-1 0 0 0,-1 1 0 0 0,1 0 0 0 0,0 0 0 0 0,-1 0 0 0 0,1 0 0 0 0,0 0 0 0 0,-1 0 0 0 0,1 1 0 0 0,0-1 0 0 0,-1 0 0 0 0,1 1 0 0 0,-1 0 0 0 0,1-1 0 0 0,-1 1 0 0 0,1 0 0 0 0,-1 0 0 0 0,1-1 0 0 0,-1 1 0 0 0,-1 0 0 0 0,25 24 0 0 0,-23-24 4 0 0,-1 0 0 0 0,1 1 0 0 0,-1 0-1 0 0,0-1 1 0 0,0 1 0 0 0,0 0 0 0 0,0 0 0 0 0,0-1-1 0 0,0 1 1 0 0,-1 0 0 0 0,1 0 0 0 0,0 0 0 0 0,-1 0-1 0 0,0 0 1 0 0,1 0 0 0 0,-1 0-4 0 0,1 6 19 0 0,5 48 1060 0 0,-5-50-1001 0 0,-1 1 0 0 0,1 0 1 0 0,-1-1-1 0 0,0 1 0 0 0,-1 6-78 0 0,0 8 114 0 0,-2 20 134 0 0,3-40-248 0 0,0 0 0 0 0,0-1 0 0 0,0 1 0 0 0,0-1 0 0 0,0 1 0 0 0,0 0 0 0 0,0-1 0 0 0,0 1 0 0 0,0 0 0 0 0,0-1 0 0 0,0 1 0 0 0,0-1 0 0 0,0 1 0 0 0,0 0-1 0 0,-1-1 1 0 0,1 1 0 0 0,0-1 0 0 0,0 1 0 0 0,-1-1 0 0 0,1 1 0 0 0,0-1 0 0 0,-1 1 0 0 0,0 0 0 0 0,1-1 1 0 0,0 0-1 0 0,0 1 1 0 0,-1-1-1 0 0,1 0 1 0 0,0 0-1 0 0,0 1 1 0 0,0-1-1 0 0,-1 0 1 0 0,1 1-1 0 0,0-1 1 0 0,0 1-1 0 0,0-1 1 0 0,0 0-1 0 0,0 1 1 0 0,0-1 0 0 0,0 0-1 0 0,0 1 1 0 0,0-1-1 0 0,0 0 1 0 0,0 1-1 0 0,0-1 1 0 0,0 1-1 0 0,0-1 1 0 0,0 0-1 0 0,0 1 0 0 0,0 0 64 0 0,0 0 12 0 0,0 3-73 0 0,0-3-72 0 0,0-1-26 0 0,0 0-8 0 0,0 0-58 0 0,0 0-242 0 0,0 0-107 0 0,0 0-969 0 0,1 0-3974 0 0,4 0-1708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6:40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5984 0 0,'0'0'464'0'0,"-1"-5"-436"0"0,2 4 3275 0 0,0 1 3595 0 0,131 3-2632 0 0,-100-4-3874 0 0,-21 0-340 0 0,-1 1 0 0 0,1 0 0 0 0,0 0 0 0 0,2 2-52 0 0,-6-2 2 0 0,0 1 0 0 0,0-1 1 0 0,0-1-1 0 0,7 0-2 0 0,11-1-103 0 0,-24 2 15 0 0,2 2 222 0 0,0 0-3981 0 0,-8 4 765 0 0,-9 3 713 0 0,-1 1-20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6:4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2760 0 0,'-4'2'53'0'0,"1"1"1"0"0,0-1-1 0 0,0 0 1 0 0,-1 0-1 0 0,0 0 1 0 0,-1 1-54 0 0,-9 3 6393 0 0,13-5-4238 0 0,1-1-715 0 0,0 0-316 0 0,0 0-61 0 0,0 1-892 0 0,0-1 0 0 0,1 1 1 0 0,-1-1-1 0 0,0 1 1 0 0,0-1-1 0 0,0 1 1 0 0,1-1-1 0 0,-1 1 1 0 0,0-1-1 0 0,1 1 1 0 0,-1-1-1 0 0,0 1 1 0 0,1-1-1 0 0,-1 0 1 0 0,1 1-1 0 0,-1-1 1 0 0,1 1-1 0 0,-1-1 0 0 0,1 0 1 0 0,-1 0-1 0 0,1 1 1 0 0,-1-1-1 0 0,1 0 1 0 0,-1 0-1 0 0,1 1 1 0 0,-1-1-1 0 0,1 0 1 0 0,0 0-1 0 0,-1 0 1 0 0,1 0-1 0 0,-1 0 1 0 0,1 0-1 0 0,0 0-171 0 0,27 0-244 0 0,-17-1 649 0 0,13 1-28 0 0,-9-1-264 0 0,0 1-1 0 0,0 1 1 0 0,0 0 0 0 0,0 1-1 0 0,1 1-112 0 0,-6 0-88 0 0,8 2-545 0 0,1-1 1 0 0,8 0 632 0 0,-2-6-3076 0 0,-15 2-3406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7:01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5984 0 0,'0'0'464'0'0,"0"-15"-441"0"0,1 13 4096 0 0,-1 1 4453 0 0,3 8-8573 0 0,1 0 0 0 0,-2 0 0 0 0,1 0-1 0 0,-1 0 1 0 0,0 0 0 0 0,0 1 0 0 0,-1-1 0 0 0,1 7 1 0 0,2 13 180 0 0,5 9 32 0 0,-3-12-77 0 0,-1 0 0 0 0,-1 2-135 0 0,2 2-140 0 0,0 12-38 0 0,-2 16 142 0 0,-1-19 526 0 0,-2 0 0 0 0,-1 2-490 0 0,-1-20 255 0 0,1-1 1 0 0,1 1 0 0 0,1-1-1 0 0,1 5-255 0 0,-5-10-49 0 0,1-4-3 0 0,1-8-12 0 0,0-1-85 0 0,0 0-341 0 0,0 0-131 0 0,0-1-1216 0 0,0-4-4796 0 0</inkml:trace>
  <inkml:trace contextRef="#ctx0" brushRef="#br0" timeOffset="884.06">61 132 6448 0 0,'0'0'297'0'0,"0"0"-9"0"0,-13-2-177 0 0,-7-11 3058 0 0,19 12-2126 0 0,-9-11 1301 0 0,7 7-2122 0 0,1 2 211 0 0,0-1-1 0 0,0 1 1 0 0,0 0 0 0 0,1-1 0 0 0,-1 0-1 0 0,0-1-432 0 0,2 4 117 0 0,0 0-1 0 0,0 0 0 0 0,0 0 0 0 0,0 0 1 0 0,0 0-1 0 0,0 0 0 0 0,0 0 1 0 0,0 0-1 0 0,0-1 0 0 0,0 1 1 0 0,1 0-1 0 0,-1 0 0 0 0,0 0 0 0 0,1 0 1 0 0,-1 0-1 0 0,0 0 0 0 0,1 0 1 0 0,0 1-1 0 0,-1-1 0 0 0,1 0 1 0 0,-1 0-1 0 0,1 0 0 0 0,0 0 0 0 0,0 1 1 0 0,-1-1-1 0 0,2 0-116 0 0,3-4 92 0 0,0 1 0 0 0,1 0-1 0 0,0 0 1 0 0,0 0 0 0 0,0 1 0 0 0,0 0-1 0 0,0 0 1 0 0,1 0 0 0 0,-1 1 0 0 0,1 0-1 0 0,2 0-91 0 0,8-1 139 0 0,0 0-1 0 0,0 2 0 0 0,0 0 0 0 0,1 1 0 0 0,-1 1 1 0 0,14 2-139 0 0,-19-1-30 0 0,0 0-1 0 0,0 1 1 0 0,-1 1 0 0 0,1 0 0 0 0,-1 0 0 0 0,0 1 0 0 0,0 0 0 0 0,0 1-1 0 0,-1 0 1 0 0,1 2 30 0 0,-7-5 23 0 0,-1 1 0 0 0,0 0-1 0 0,0 0 1 0 0,-1 0 0 0 0,1 1-1 0 0,-1-1 1 0 0,0 1 0 0 0,0-1-1 0 0,0 1 1 0 0,-1 0 0 0 0,0-1-1 0 0,1 1 1 0 0,-2 0 0 0 0,1 0-1 0 0,-1 0 1 0 0,1 0 0 0 0,-1 2-23 0 0,-1-4 4 0 0,1 0 1 0 0,-1 0-1 0 0,0 0 1 0 0,0 0 0 0 0,0 0-1 0 0,0 0 1 0 0,-1 0-1 0 0,1 0 1 0 0,-1-1 0 0 0,0 1-1 0 0,1-1 1 0 0,-1 1-1 0 0,-1 0-4 0 0,-4 4 12 0 0,0-1 0 0 0,0 0-1 0 0,-7 5-11 0 0,-10 7-8 0 0,14-11 13 0 0,-1 0 1 0 0,0 0-1 0 0,0-1 0 0 0,-1-1 0 0 0,1 0 0 0 0,-1 0 0 0 0,-8 1-5 0 0,-1 1 104 0 0,5-3 157 0 0,0 0-1 0 0,0-1 0 0 0,-1-1 0 0 0,1 0 1 0 0,0-2-1 0 0,-14 0-260 0 0,27 0 9 0 0,0 0-112 0 0,0-1 0 0 0,0 1-1 0 0,0-1 1 0 0,1 0 0 0 0,-1 0 0 0 0,0 0-1 0 0,0 0 1 0 0,-1-1 103 0 0,3 2-37 0 0,0 0 1 0 0,1 0-1 0 0,-1-1 0 0 0,1 1 0 0 0,-1 0 0 0 0,0 0 1 0 0,1-1-1 0 0,-1 1 0 0 0,1-1 0 0 0,-1 1 0 0 0,1 0 1 0 0,-1-1-1 0 0,1 1 0 0 0,-1-1 0 0 0,1 1 0 0 0,-1-1 1 0 0,1 0-1 0 0,0 1 0 0 0,-1-1 0 0 0,1 1 0 0 0,0-1 1 0 0,0 0-1 0 0,-1 1 0 0 0,1-1 0 0 0,0 0 0 0 0,0 1 1 0 0,0-1-1 0 0,0 0 0 0 0,0 1 0 0 0,0-1 0 0 0,0 0 1 0 0,0 1-1 0 0,0-1 0 0 0,0 0 0 0 0,0 1 0 0 0,0-1 37 0 0,1 0-472 0 0,8-3-692 0 0,-3 1 362 0 0,1-2-323 0 0,0 1 1 0 0,0 0-1 0 0,1 1 0 0 0,0 0 1125 0 0,15-2-1950 0 0</inkml:trace>
  <inkml:trace contextRef="#ctx0" brushRef="#br0" timeOffset="2392.9">475 659 11976 0 0,'0'0'266'0'0,"4"-6"780"0"0,-1 2-945 0 0,-3 3 424 0 0,0 1 179 0 0,0 0 31 0 0,0 0-54 0 0,0 0-257 0 0,0 0-116 0 0,0 0-20 0 0,7 17 730 0 0,-1-5-451 0 0,-4-1-340 0 0,0 1-1 0 0,0 0 0 0 0,-1 0 1 0 0,-1 0-1 0 0,0 9-226 0 0,2 31 583 0 0,-2-45-515 0 0,0 1 0 0 0,0 0 0 0 0,-2 6-68 0 0,1 13 419 0 0,1-16-148 0 0,-1-1-323 0 0,1 1 1 0 0,1-1 0 0 0,0 1 0 0 0,0-1-1 0 0,3 9 52 0 0,-3-3 61 0 0,-3-12-2879 0 0,-3-6 1543 0 0</inkml:trace>
  <inkml:trace contextRef="#ctx0" brushRef="#br0" timeOffset="2679.621">307 654 11976 0 0,'5'-1'312'0'0,"-5"0"63"0"0,-1 1-334 0 0,0 0 0 0 0,1 0 0 0 0,-1 1 0 0 0,1-1-1 0 0,-1 0 1 0 0,0 0 0 0 0,1 0 0 0 0,-1 0 0 0 0,1 1 0 0 0,-1-1 0 0 0,1 0 0 0 0,-1 0 0 0 0,1 1 0 0 0,-1-1-1 0 0,1 0 1 0 0,-1 1 0 0 0,1-1-41 0 0,-1 1 366 0 0,1-1 120 0 0,0 0 24 0 0,34 6 2147 0 0,2-1-1607 0 0,-23-3-581 0 0,0 0 1 0 0,10-1-470 0 0,107-9 411 0 0,-115 7-838 0 0,0 0 0 0 0,0-2 1 0 0,0 0-1 0 0,0 0 0 0 0,5-3 427 0 0,-11 3-1012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6:4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83 2304 0 0,'-19'-4'101'0'0,"16"2"1"0"0,3 2-99 0 0,1 0 1 0 0,-1-1 0 0 0,0 1 0 0 0,0 0 0 0 0,0 0 0 0 0,0-1 0 0 0,0 1 0 0 0,0 0-1 0 0,0-1 1 0 0,0 1 0 0 0,0 0 0 0 0,0-1 0 0 0,0 1 0 0 0,0 0 0 0 0,0 0-1 0 0,0-1 1 0 0,0 1 0 0 0,0 0 0 0 0,0-1 0 0 0,-1 1 0 0 0,1 0 0 0 0,0 0 0 0 0,0-1-1 0 0,0 1 1 0 0,0 0 0 0 0,-1 0 0 0 0,1-1 0 0 0,0 1 0 0 0,0 0 0 0 0,-1 0-1 0 0,1-1 1 0 0,0 1 0 0 0,0 0 0 0 0,-1 0 0 0 0,1 0 0 0 0,0 0 0 0 0,0 0-4 0 0,-1-1 30 0 0,1 1 44 0 0,-1 0 1 0 0,0-1-1 0 0,1 1 0 0 0,-1-1 1 0 0,1 1-1 0 0,-1-1 0 0 0,1 0 1 0 0,-1 1-1 0 0,1-1 0 0 0,-1 1 1 0 0,1-1-1 0 0,-1 0 0 0 0,1 1 1 0 0,0-1-1 0 0,-1 0 0 0 0,1 0 1 0 0,0 1-1 0 0,0-1-74 0 0,0 0 111 0 0,0 0 0 0 0,1 1 0 0 0,-1-1 1 0 0,1 0-1 0 0,-1 1 0 0 0,1-1 0 0 0,-1 1 0 0 0,1-1 0 0 0,0 0 1 0 0,-1 1-1 0 0,1-1 0 0 0,0 1 0 0 0,-1-1 0 0 0,2 1-111 0 0,-1-1 43 0 0,-1 1-7 0 0,0 0 1 0 0,0-1-1 0 0,1 1 0 0 0,-1 0 1 0 0,0 0-1 0 0,0 0 0 0 0,0 0 1 0 0,0-1-1 0 0,1 1 0 0 0,-1 0 1 0 0,0 0-1 0 0,0-1 0 0 0,0 1 1 0 0,0 0-1 0 0,0 0 0 0 0,0 0 1 0 0,0-1-1 0 0,0 1 0 0 0,0 0 1 0 0,1 0-1 0 0,-1-1 0 0 0,0 1 1 0 0,0 0-1 0 0,0 0 0 0 0,0-1 1 0 0,-1 1-1 0 0,1 0 0 0 0,0 0 1 0 0,0-1-1 0 0,0 1 0 0 0,0 0 1 0 0,0 0-1 0 0,0 0 0 0 0,0-1 1 0 0,0 1-1 0 0,0 0 0 0 0,-1 0 1 0 0,1 0-1 0 0,0-1 0 0 0,0 1 1 0 0,0 0-1 0 0,0 0 0 0 0,-1 0 1 0 0,1-1-1 0 0,0 1 0 0 0,0 0 1 0 0,0 0-1 0 0,-1 0 0 0 0,1 0 1 0 0,0 0-1 0 0,0 0 0 0 0,0 0 1 0 0,-1 0-1 0 0,1 0 0 0 0,0-1 1 0 0,0 1-37 0 0,14-10 1439 0 0,-11 8-1070 0 0,0 0 0 0 0,-1 0 0 0 0,1 0 0 0 0,0 0 0 0 0,0 1 0 0 0,1-1-369 0 0,14-9 4095 0 0,-17 10-3725 0 0,-1 1 118 0 0,0 0 21 0 0,0 0-11 0 0,0 0-61 0 0,0 0-21 0 0,0 0-7 0 0,0 0-35 0 0,4 10 139 0 0,1-2-322 0 0,-8 194 2179 0 0,1-163-1912 0 0,1-26-252 0 0,1 0-1 0 0,0 1 1 0 0,0-1-1 0 0,3 11-205 0 0,-3-20 33 0 0,0 1 0 0 0,0-1 0 0 0,0 1-1 0 0,0 0 1 0 0,-1-1 0 0 0,1 1-33 0 0,-2 16 75 0 0,2-15-46 0 0,-1-4-14 0 0,1-1 0 0 0,0 1 1 0 0,0 0-1 0 0,0-1 0 0 0,0 1 0 0 0,1-1 1 0 0,-1 1-1 0 0,0-1 0 0 0,1 1 1 0 0,-1-1-1 0 0,1 1 0 0 0,0 0-15 0 0,-1-1-65 0 0,1 0-16 0 0,1 2-29 0 0,-1-2-364 0 0,-1-1-156 0 0,0 0-30 0 0,0 0-128 0 0,-1-6-2053 0 0,-2-2 1261 0 0,0-1-10 0 0</inkml:trace>
  <inkml:trace contextRef="#ctx0" brushRef="#br0" timeOffset="336.736">1 64 8720 0 0,'0'0'398'0'0,"0"0"-3"0"0,0 0-198 0 0,0 0 102 0 0,0 0 76 0 0,0 0 10 0 0,0 0 54 0 0,0 0 202 0 0,0 0 88 0 0,0 0 21 0 0,0 0-22 0 0,0 0-100 0 0,0 0-42 0 0,0 0-8 0 0,0 0-28 0 0,0 0-106 0 0,1-1-48 0 0,0 1-365 0 0,2-2 129 0 0,1 0 0 0 0,-1 0 0 0 0,1 1 1 0 0,-1 0-1 0 0,1 0 0 0 0,-1 0 0 0 0,1 0 1 0 0,0 0-1 0 0,0 1 0 0 0,-1-1 0 0 0,3 1-160 0 0,128-5 2275 0 0,38 0-2038 0 0,-125 2 810 0 0,-28 2-583 0 0,0 0 1 0 0,10 2-465 0 0,34 3 0 0 0,-44-1-500 0 0,-18-1 270 0 0,1-2-613 0 0,-1 1-48 0 0,4 3-5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6:47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11544 0 0,'0'0'264'0'0,"0"0"34"0"0,0 0 20 0 0,0 0-41 0 0,0 0-101 0 0,0 0 249 0 0,0 0 130 0 0,0 0 21 0 0,0 0 4 0 0,0 0-11 0 0,16 5 1383 0 0,-7-2-1670 0 0,0 0 0 0 0,0-1 0 0 0,0-1 0 0 0,1 1 0 0 0,-1-2-1 0 0,0 1 1 0 0,2-1-282 0 0,23-1 395 0 0,12-4-395 0 0,-7 2 929 0 0,108-14-320 0 0,25-1 353 0 0,-160 17-822 0 0,-1 0-1 0 0,0 1 1 0 0,1 0 0 0 0,-1 1-1 0 0,1 1 1 0 0,-1 0 0 0 0,0 0-1 0 0,6 2-139 0 0,-6 0 0 0 0,-3-2-324 0 0,-10 0 70 0 0,2-1-950 0 0,13 1-203 0 0,-13-2 1277 0 0,0 1-1 0 0,1-1 1 0 0,-1 0 0 0 0,0 0 0 0 0,1 0-1 0 0,-1 0 1 0 0,0 0 0 0 0,0 1-1 0 0,1-1 1 0 0,-1 0 0 0 0,0 0-1 0 0,0 0 1 0 0,1 1 0 0 0,-1-1-1 0 0,0 0 1 0 0,0 0 0 0 0,0 1-1 0 0,1-1 1 0 0,-1 0 0 0 0,0 0-1 0 0,0 1 1 0 0,0-1 0 0 0,0 0 0 0 0,0 1-1 0 0,0-1 1 0 0,0 0 0 0 0,0 1-1 0 0,0-1 1 0 0,0 0 0 0 0,0 1-1 0 0,0-1 1 0 0,0 0 0 0 0,0 1-1 0 0,0-1 1 0 0,0 0 0 0 0,0 0-1 0 0,0 1 1 0 0,0-1 0 0 0,0 0-1 0 0,0 1 1 0 0,0-1 0 0 0,-1 0 0 0 0,1 1-1 0 0,0-1 1 0 0,0 0 0 0 0,0 0-1 0 0,-1 1 1 0 0,1-1 0 0 0,0 0-1 0 0,0 0 131 0 0,-6 8-2046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6:48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11 13472 0 0,'-6'0'17'0'0,"-1"0"1771"0"0,7 0-1760 0 0,0 0 0 0 0,0 0 0 0 0,0 0 0 0 0,-1 0 1 0 0,1 0-1 0 0,0 0 0 0 0,0 0 0 0 0,0 0 0 0 0,0 0 0 0 0,0-1 1 0 0,0 1-1 0 0,0 0 0 0 0,0 0 0 0 0,0 0 0 0 0,0 0 1 0 0,0 0-1 0 0,0 0 0 0 0,0 0 0 0 0,0 0 0 0 0,0 0 1 0 0,0-1-1 0 0,0 1 0 0 0,0 0 0 0 0,0 0 0 0 0,0 0 0 0 0,0 0 1 0 0,0 0-1 0 0,0 0 0 0 0,0 0 0 0 0,0 0 0 0 0,0 0 1 0 0,0-1-1 0 0,0 1 0 0 0,0 0 0 0 0,0 0 0 0 0,1 0 1 0 0,-1 0-1 0 0,0 0 0 0 0,0 0 0 0 0,0 0 0 0 0,0 0 0 0 0,0 0 1 0 0,0 0-1 0 0,0 0 0 0 0,0 0 0 0 0,0 0 0 0 0,0 0 1 0 0,0 0-1 0 0,1 0 0 0 0,-1-1 0 0 0,0 1 0 0 0,0 0 1 0 0,0 0-1 0 0,0 0 0 0 0,0 0 0 0 0,0 0 0 0 0,0 0 1 0 0,0 0-30 0 0,1 0 667 0 0,1-1-164 0 0,6-1-357 0 0,0 1-1 0 0,0 0 1 0 0,0 0-1 0 0,0 1 0 0 0,-1 0 1 0 0,1 0-1 0 0,0 1 1 0 0,0 0-1 0 0,0 0 1 0 0,1 1-145 0 0,8 1 137 0 0,-12-2-59 0 0,0 0 1 0 0,0 0-1 0 0,0 1 1 0 0,0 0-1 0 0,-1 0 0 0 0,1 0 1 0 0,0 0-1 0 0,-1 1 1 0 0,1 0-1 0 0,-1 0 1 0 0,2 2-79 0 0,-4-3 35 0 0,0-1 1 0 0,0 1-1 0 0,0 1 1 0 0,0-1 0 0 0,0 0-1 0 0,0 0 1 0 0,-1 1-1 0 0,1-1 1 0 0,-1 1 0 0 0,0-1-1 0 0,1 1 1 0 0,-1-1-1 0 0,-1 1 1 0 0,1 0 0 0 0,0 0-1 0 0,-1 0 1 0 0,1-1 0 0 0,-1 1-1 0 0,0 0 1 0 0,0 0-1 0 0,0 1-35 0 0,0 1 9 0 0,-1-1-1 0 0,0 1 1 0 0,-1-1-1 0 0,1 1 1 0 0,-1-1-1 0 0,0 0 1 0 0,0 1-1 0 0,0-1 1 0 0,-1 0-1 0 0,1 0 1 0 0,-1 0-1 0 0,0-1 1 0 0,0 1-1 0 0,0-1 1 0 0,-1 0-9 0 0,-9 9 50 0 0,0-1 0 0 0,-1 0 0 0 0,-8 3-50 0 0,0 1 354 0 0,-46 27 1018 0 0,47-30-1562 0 0,4-2-583 0 0,-1-2 0 0 0,-11 4 773 0 0,-13 6 302 0 0,41-17-112 0 0,-2-1 112 0 0,3 0-267 0 0,0 0 1 0 0,0 0-1 0 0,0 0 1 0 0,0 0 0 0 0,0 0-1 0 0,0 0 1 0 0,0-1-1 0 0,0 1 1 0 0,0 0 0 0 0,-1 0-1 0 0,1 0 1 0 0,0 0-1 0 0,0 0 1 0 0,0 0 0 0 0,0 0-1 0 0,0 0 1 0 0,0 0-1 0 0,0 0 1 0 0,0 0 0 0 0,0 0-1 0 0,0 0 1 0 0,0 0-1 0 0,0 0-35 0 0,30-6 5 0 0,1 1-1 0 0,10 0-4 0 0,-12 2-361 0 0,79-9-839 0 0,-19 3 1164 0 0,-77 8 32 0 0,20-5 104 0 0,-24 4-725 0 0,0 1 0 0 0,1 0-1 0 0,7 0 626 0 0,-14 1-279 0 0,0-1-1 0 0,0 1 1 0 0,0 0-1 0 0,0 0 1 0 0,-1-1-1 0 0,1 1 1 0 0,0-1-1 0 0,0 1 1 0 0,0-1-1 0 0,-1 0 0 0 0,1 0 1 0 0,1-1 279 0 0,2 0-696 0 0,-1 0-1397 0 0</inkml:trace>
  <inkml:trace contextRef="#ctx0" brushRef="#br0" timeOffset="631.063">497 67 14480 0 0,'10'-11'1100'0'0,"-9"9"-1007"0"0,1-1 0 0 0,0 0 1 0 0,1 1-1 0 0,-1 0 1 0 0,0-1-1 0 0,1 1 0 0 0,-1 0 1 0 0,1 0-1 0 0,0 0 1 0 0,0 1-1 0 0,-1-1 1 0 0,1 1-1 0 0,0 0 0 0 0,1-1 1 0 0,1 1-94 0 0,5-2 814 0 0,1 0 0 0 0,0 1 0 0 0,10 0-814 0 0,-10 2 443 0 0,0 0-1 0 0,0 0 0 0 0,1 1 0 0 0,8 2-442 0 0,15 1 713 0 0,-29-3-417 0 0,1 0-1 0 0,-1 1 1 0 0,0-1 0 0 0,6 3-296 0 0,-5-1 63 0 0,0-1 0 0 0,0 0 0 0 0,0 0-1 0 0,1-1-62 0 0,36 6-40 0 0,-32-4 87 0 0,0 0 0 0 0,1-2 1 0 0,-1 1-1 0 0,1-2 0 0 0,9 0-47 0 0,1-1 173 0 0,-12 1-157 0 0,0-1 0 0 0,-1 0 1 0 0,7-2-17 0 0,-11 1-48 0 0,0 0 1 0 0,-1 0 0 0 0,1 0-1 0 0,4-3 48 0 0,-24 0 0 0 0,5 1 0 0 0,9 4-43 0 0,-1-1-1 0 0,0 1 1 0 0,1-1 0 0 0,-1 0-1 0 0,0 1 1 0 0,0-1-1 0 0,1 1 1 0 0,-1-1 0 0 0,0 1-1 0 0,0 0 1 0 0,0-1-1 0 0,0 1 1 0 0,0 0-1 0 0,0 0 1 0 0,0 0 0 0 0,0-1-1 0 0,0 1 1 0 0,1 0-1 0 0,-1 0 1 0 0,0 0 0 0 0,0 0-1 0 0,0 1 1 0 0,0-1-1 0 0,0 0 1 0 0,-1 1 43 0 0,-24 4-2783 0 0,-21 10 275 0 0,32-11 2826 0 0,-1 1 1 0 0,1 0-1 0 0,-12 6-318 0 0,-54 33 1277 0 0,59-35-1277 0 0,18-8 0 0 0,1 0 0 0 0,-1 0 0 0 0,1 1 0 0 0,0-1 0 0 0,-1 1 0 0 0,1-1 0 0 0,0 1 0 0 0,0 0 0 0 0,0 0 0 0 0,1 1 0 0 0,-1-1 0 0 0,0 1 0 0 0,1-1 0 0 0,-1 1 0 0 0,0 1 0 0 0,2-3 16 0 0,1 0-1 0 0,-1 1 0 0 0,0-1 0 0 0,0 0 0 0 0,0 0 1 0 0,0 0-1 0 0,0-1 0 0 0,0 1 0 0 0,0 0 0 0 0,0 0 1 0 0,0-1-1 0 0,0 1 0 0 0,-1 0 0 0 0,1-1 1 0 0,0 1-1 0 0,0-1 0 0 0,-1 1-15 0 0,0-1 37 0 0,1 0 1 0 0,0 1-1 0 0,0-1 0 0 0,0 1 1 0 0,0-1-1 0 0,0 1 0 0 0,0-1 1 0 0,0 1-1 0 0,0 0 0 0 0,0 0 1 0 0,0-1-1 0 0,0 1 0 0 0,0 0 1 0 0,0 0-1 0 0,1 0 0 0 0,-1 0 1 0 0,0 0-1 0 0,0 1-37 0 0,-2 8 411 0 0,3-9-366 0 0,0 1 0 0 0,-1-1 0 0 0,1 1 0 0 0,-1-1 0 0 0,1 0 0 0 0,-1 1 1 0 0,1-1-1 0 0,-1 0 0 0 0,0 0 0 0 0,0 1 0 0 0,1-1 0 0 0,-1 0-45 0 0,-7 6 97 0 0,-1 6-31 0 0,8-13-65 0 0,1 1-1 0 0,0 0 0 0 0,0 0 0 0 0,0-1 0 0 0,0 1 0 0 0,0 0 0 0 0,0 0 0 0 0,1-1 0 0 0,-1 1 0 0 0,0 0 0 0 0,0-1 0 0 0,0 1 0 0 0,1 0 1 0 0,-1-1-1 0 0,0 1 0 0 0,1 0 0 0 0,-1-1 0 0 0,1 1 0 0 0,-1-1 0 0 0,0 1 0 0 0,1 0 0 0 0,-1-1 0 0 0,1 1 0 0 0,0-1 0 0 0,3 5 212 0 0,0 1-1 0 0,0-1 0 0 0,-1 1 0 0 0,2 3-211 0 0,-2-3 266 0 0,1 0 0 0 0,-1-1 0 0 0,1 0 1 0 0,3 4-267 0 0,2 4 151 0 0,-8-11-80 0 0,0-1-1 0 0,0 1 1 0 0,0 0 0 0 0,1 0-1 0 0,-1 0 1 0 0,1-1-1 0 0,-1 1 1 0 0,2 0-71 0 0,4 3 150 0 0,1 0 1 0 0,-1-1 0 0 0,1 0 0 0 0,0-1-1 0 0,0 1 1 0 0,0-2 0 0 0,1 1 0 0 0,-1-1-1 0 0,0 0 1 0 0,1-1 0 0 0,0 0 0 0 0,-1 0-1 0 0,1-1 1 0 0,0 0 0 0 0,1-1-151 0 0,53-7 177 0 0,-58 7-388 0 0,0 1-1 0 0,-1-1 0 0 0,1 0 0 0 0,-1-1 1 0 0,2 0 211 0 0,6-4-7638 0 0,-6 3-49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6:44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628 111 12496 0 0,'0'0'281'0'0,"0"0"40"0"0,0 0 22 0 0,0 0-39 0 0,1-1-197 0 0,16-25 2872 0 0,-16 25-2339 0 0,-1 1 0 0 0,0 0-37 0 0,0 0-158 0 0,0 0-70 0 0,0 0-14 0 0,0 8 218 0 0,2 4-268 0 0,0-1 1 0 0,-1 0-1 0 0,0 1 0 0 0,-1 1-311 0 0,1 11 323 0 0,0-13-185 0 0,-1 0 1 0 0,-1 0 0 0 0,0 0 0 0 0,0 0-1 0 0,-1 1-138 0 0,-17 96 520 0 0,13-68-504 0 0,6-14-40 0 0,0-25-104 0 0,0-1-56 0 0,0 0-9 0 0,0 0-150 0 0,0 0-606 0 0,0 0-267 0 0,0 0-709 0 0,0 0-2772 0 0,0 0-1187 0 0</inkml:trace>
  <inkml:trace contextRef="#ctx0" brushRef="#br0" timeOffset="261.153">429 128 11144 0 0,'0'0'506'0'0,"-1"0"-4"0"0,-3-3-272 0 0,3 3 50 0 0,1 0 59 0 0,0 0 12 0 0,2-2 101 0 0,0-1 1 0 0,0 1-1 0 0,0 0 1 0 0,0 0-1 0 0,0 1 1 0 0,1-1-1 0 0,1-1-452 0 0,1 0 292 0 0,1 0-1 0 0,0 0 0 0 0,0 1 0 0 0,0-1 0 0 0,1 1 0 0 0,-1 1 0 0 0,6-2-291 0 0,-1 1-180 0 0,24-6 564 0 0,-10 3 678 0 0,18-7-1062 0 0,0 0 968 0 0,0 2 0 0 0,8 0-968 0 0,24-2 280 0 0,-70 10-335 0 0,14 1-53 0 0,-5 1-375 0 0,4-2-2313 0 0,-8 4-4009 0 0</inkml:trace>
  <inkml:trace contextRef="#ctx0" brushRef="#br0" timeOffset="609.248">903 239 15120 0 0,'0'0'340'0'0,"0"0"50"0"0,0 0 25 0 0,0 0-49 0 0,0 0-130 0 0,0 0 332 0 0,0 0 175 0 0,1 0 32 0 0,14 4-136 0 0,-4 0-688 0 0,-1-2 0 0 0,1 0 1 0 0,-1 0-1 0 0,10 0 49 0 0,9 1 439 0 0,-23-2-408 0 0,0 0 0 0 0,0 0 0 0 0,0-1 0 0 0,0 1 0 0 0,4-2-31 0 0,37-1 0 0 0,-42 2 0 0 0,14-3 0 0 0,-2 0-132 0 0,-15 3-17 0 0,9-1-1251 0 0,-5-1 825 0 0,-5 1-4382 0 0,-1 1-557 0 0</inkml:trace>
  <inkml:trace contextRef="#ctx0" brushRef="#br0" timeOffset="919.401">1040 166 12496 0 0,'0'0'572'0'0,"0"0"-11"0"0,13-7-198 0 0,-12 7-219 0 0,1-1 0 0 0,0 1 0 0 0,0-1 0 0 0,0 1 0 0 0,0 0 0 0 0,0 0 0 0 0,0 0 1 0 0,-1 0-1 0 0,1 0 0 0 0,0 0 0 0 0,0 0 0 0 0,0 1 0 0 0,0-1 0 0 0,0 1 1 0 0,-1-1-1 0 0,1 1 0 0 0,0 0 0 0 0,0 0 0 0 0,0 0-144 0 0,6 4 507 0 0,0 0 0 0 0,0 0-1 0 0,2 3-506 0 0,0 0 293 0 0,-4-4-193 0 0,-1 0 0 0 0,1 1 0 0 0,-1 0 0 0 0,0 0 0 0 0,0 0 0 0 0,-1 1 0 0 0,0-1-1 0 0,0 1 1 0 0,0 0 0 0 0,-1 1 0 0 0,1 0-100 0 0,1 4 152 0 0,-4-9-137 0 0,-1-1 1 0 0,1 0-1 0 0,0 0 0 0 0,-1 0 0 0 0,0 0 0 0 0,1 0 0 0 0,-1 0 1 0 0,0 1-1 0 0,1-1 0 0 0,-1 0 0 0 0,0 0 0 0 0,0 0 0 0 0,0 2-15 0 0,0-1 27 0 0,-1 1 0 0 0,1-1 0 0 0,-1 1 0 0 0,1 0 0 0 0,-1-1 0 0 0,0 1 0 0 0,0-1 0 0 0,0 1 0 0 0,0-1 0 0 0,-1 1 0 0 0,1-1 0 0 0,0 0-1 0 0,-1 0 1 0 0,0 0 0 0 0,0 0 0 0 0,1 0 0 0 0,-1 0 0 0 0,0 0 0 0 0,-3 1-27 0 0,-4 4 10 0 0,-1-1 1 0 0,-1 1-1 0 0,-10 3-10 0 0,9-4-83 0 0,-31 11-631 0 0,33-14-433 0 0,-6 3-5531 0 0</inkml:trace>
  <inkml:trace contextRef="#ctx0" brushRef="#br0" timeOffset="1327.774">507 302 3680 0 0,'0'0'167'0'0,"0"-1"-7"0"0,0-4 241 0 0,0 3 1504 0 0,0 2 644 0 0,0 0 126 0 0,0 0-190 0 0,0 0-877 0 0,0 0-383 0 0,0 0-75 0 0,-16-3 188 0 0,13 3-1316 0 0,-1-1-1 0 0,1 1 0 0 0,-1 0 1 0 0,1 0-1 0 0,-1 0 0 0 0,1 0 0 0 0,0 1 1 0 0,-3 0-22 0 0,-14 1 304 0 0,-79 6 884 0 0,49-6-944 0 0,36 0-108 0 0,-1-1-1 0 0,0-1 1 0 0,0-1-1 0 0,1 0 1 0 0,-1-1-1 0 0,-6-1-135 0 0,16 2-76 0 0,1-1-40 0 0,0 1 0 0 0,0 1 1 0 0,0-1-1 0 0,-1 0 0 0 0,1 1 0 0 0,0 0 1 0 0,0 0 115 0 0,9-3-1663 0 0,2-2-3971 0 0,-1 2-358 0 0</inkml:trace>
  <inkml:trace contextRef="#ctx0" brushRef="#br0" timeOffset="1755.557">211 202 8752 0 0,'0'0'673'0'0,"0"0"-354"0"0,0 0 133 0 0,0 0 105 0 0,0 0 19 0 0,-17 12 2925 0 0,-38 37-2061 0 0,24-23-1119 0 0,31-26-310 0 0,-2 2 7 0 0,0 1 0 0 0,0-1 0 0 0,0 0 0 0 0,1 1 0 0 0,-1 0 0 0 0,1-1 0 0 0,-1 1 0 0 0,1 0 0 0 0,0 0-18 0 0,1 1 60 0 0,0-2-48 0 0,-1 0 0 0 0,1 0-1 0 0,0-1 1 0 0,0 1 0 0 0,0 0 0 0 0,0 0 0 0 0,1 0-1 0 0,-1 0 1 0 0,0 0 0 0 0,1 0 0 0 0,0 0 0 0 0,-1 0-1 0 0,1-1 1 0 0,0 1 0 0 0,0 0 0 0 0,0-1 0 0 0,0 1-1 0 0,0 0 1 0 0,0-1 0 0 0,0 1 0 0 0,1-1 0 0 0,-1 0-1 0 0,1 1-11 0 0,24 20-88 0 0,32 16 928 0 0,-51-32-814 0 0,-7-5-36 0 0,0 0-1 0 0,1-1 1 0 0,-1 1-1 0 0,1-1 1 0 0,0 1-1 0 0,-1-1 1 0 0,1 1-1 0 0,-1-1 1 0 0,1 1-1 0 0,0-1 1 0 0,-1 0-1 0 0,1 1 1 0 0,0-1-1 0 0,-1 0 1 0 0,1 0-1 0 0,0 0 1 0 0,-1 1-1 0 0,1-1 1 0 0,0 0-1 0 0,0 0 11 0 0,2 7-1269 0 0,2-1-2736 0 0,-4-4-1320 0 0</inkml:trace>
  <inkml:trace contextRef="#ctx0" brushRef="#br0" timeOffset="2092.654">23 156 14336 0 0,'0'0'661'0'0,"0"0"-17"0"0,-3 8-353 0 0,-6 62 1298 0 0,-1 54 364 0 0,9-94-1831 0 0,2 1 1 0 0,0-1-1 0 0,4 11-122 0 0,-5-36-24 0 0,-1 18-303 0 0,0 2-5114 0 0,4-11-600 0 0</inkml:trace>
  <inkml:trace contextRef="#ctx0" brushRef="#br0" timeOffset="2568.683">1290 0 7368 0 0,'0'0'568'0'0,"0"0"-158"0"0,0 0 730 0 0,0 0 356 0 0,3 7 2374 0 0,7 69 880 0 0,-1 33-2174 0 0,0 85-1267 0 0,-9-181-1369 0 0,0 29 518 0 0,-4 26-458 0 0,3-39-517 0 0,1-22-285 0 0,-1 1-1 0 0,1-1 1 0 0,-1 1 0 0 0,-1 3 802 0 0,-2-2-1544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6:5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16 142 13824 0 0,'0'0'314'0'0,"0"0"46"0"0,0 0 22 0 0,0 0-50 0 0,-1-1-220 0 0,-2-1-32 0 0,2 2 270 0 0,1 0 113 0 0,0 0 17 0 0,-5-11 1070 0 0,1 0-321 0 0,4 11-1196 0 0,0-1 0 0 0,0 1 0 0 0,-1 0 0 0 0,1-1 0 0 0,0 1-1 0 0,0-1 1 0 0,0 1 0 0 0,0-1 0 0 0,-1 1 0 0 0,1 0 0 0 0,0-1-1 0 0,0 1 1 0 0,0-1 0 0 0,0 1 0 0 0,0-1 0 0 0,0 1 0 0 0,0-1-1 0 0,0 1 1 0 0,0 0 0 0 0,1-1 0 0 0,-1 1 0 0 0,0-1 0 0 0,0 1-1 0 0,0-1 1 0 0,0 1 0 0 0,1 0 0 0 0,-1-1 0 0 0,0 1 0 0 0,0-1-1 0 0,1 1 1 0 0,-1 0 0 0 0,0-1 0 0 0,0 1 0 0 0,1 0 0 0 0,-1 0-1 0 0,1-1 1 0 0,-1 1 0 0 0,0 0 0 0 0,1 0 0 0 0,-1-1 0 0 0,0 1-1 0 0,1 0-32 0 0,14-12 1168 0 0,-8 7-1016 0 0,-1 0 0 0 0,1 0 0 0 0,0 0 0 0 0,0 1-1 0 0,1 0 1 0 0,-1 1 0 0 0,1-1 0 0 0,5 0-152 0 0,-7 2-14 0 0,0 0 0 0 0,0 0 0 0 0,0 0 1 0 0,0-1-1 0 0,0 0 0 0 0,-1 0 0 0 0,1 0 0 0 0,0-2 14 0 0,-1 2 22 0 0,0 0 1 0 0,0 0-1 0 0,0 1 0 0 0,0-1 0 0 0,1 1 0 0 0,-1 0 0 0 0,1 1 0 0 0,2-1-22 0 0,-5 1 15 0 0,1 0-1 0 0,0 1 0 0 0,-1-1 1 0 0,1 1-1 0 0,-1 0 1 0 0,1 0-1 0 0,0 0 0 0 0,-1 0 1 0 0,1 0-1 0 0,0 1 1 0 0,-1 0-1 0 0,1 0 0 0 0,1 0-14 0 0,0 8-141 0 0,11 4 33 0 0,-13-12 96 0 0,-1 1 1 0 0,1 0-1 0 0,-1 0 1 0 0,0 0 0 0 0,0 0-1 0 0,0 0 1 0 0,0 0-1 0 0,0 0 1 0 0,0 1-1 0 0,0 0 12 0 0,12 15 156 0 0,-10-14-117 0 0,-1 0 1 0 0,0 0-1 0 0,0 0 1 0 0,0 0-1 0 0,0 0 0 0 0,1 4-39 0 0,-2 0-161 0 0,-2-8 163 0 0,0 1 0 0 0,0-1 1 0 0,0 0-1 0 0,0 0 0 0 0,0 1 1 0 0,1-1-1 0 0,-1 0 0 0 0,0 1 0 0 0,0-1 1 0 0,0 0-1 0 0,0 0 0 0 0,0 1 0 0 0,0-1 1 0 0,1 0-1 0 0,-1 0 0 0 0,0 1 1 0 0,0-1-1 0 0,0 0 0 0 0,1 0 0 0 0,-1 0 1 0 0,0 1-1 0 0,0-1 0 0 0,0 0 0 0 0,1 0 1 0 0,-1 0-1 0 0,0 0 0 0 0,0 0 1 0 0,1 0-1 0 0,-1 1 0 0 0,0-1 0 0 0,1 0 1 0 0,-1 0-1 0 0,0 0 0 0 0,0 0 0 0 0,1 0 1 0 0,-1 0-1 0 0,0 0 0 0 0,1 0 1 0 0,-1 0-1 0 0,0 0 0 0 0,0 0 0 0 0,1 0 1 0 0,-1 0-1 0 0,0-1-2 0 0,7 0-850 0 0,15-3-684 0 0,-7-1-3446 0 0,-4 2 2806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6:5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18 121 13824 0 0,'0'0'314'0'0,"-4"-9"428"0"0,-2 4-410 0 0,6 5-330 0 0,-1 0 0 0 0,1 0 1 0 0,0 0-1 0 0,-1 0 1 0 0,1 0-1 0 0,0-1 1 0 0,-1 1-1 0 0,1 0 0 0 0,0 0 1 0 0,-1 0-1 0 0,1-1 1 0 0,0 1-1 0 0,-1 0 1 0 0,1 0-1 0 0,0-1 1 0 0,0 1-1 0 0,-1 0 0 0 0,1 0 1 0 0,0-1-1 0 0,0 1 1 0 0,0 0-1 0 0,-1-1 1 0 0,1 1-1 0 0,0 0 1 0 0,0-1-1 0 0,0 1 0 0 0,0-1 1 0 0,0 1-1 0 0,0 0 1 0 0,0-1-1 0 0,0 1 1 0 0,0 0-1 0 0,0-1 1 0 0,0 1-1 0 0,0-1 0 0 0,0 1 1 0 0,0 0-1 0 0,0-1 1 0 0,0 1-1 0 0,0 0 1 0 0,0-1-1 0 0,0 1 0 0 0,1 0 1 0 0,-1-1-1 0 0,0 1 1 0 0,0 0-1 0 0,0-1 1 0 0,1 1-1 0 0,-1 0 1 0 0,0 0-1 0 0,0-1 0 0 0,1 1 1 0 0,-1 0-1 0 0,0 0 1 0 0,1-1-1 0 0,-1 1 1 0 0,0 0-1 0 0,1 0 1 0 0,-1 0-1 0 0,0 0 0 0 0,1-1 1 0 0,-1 1-1 0 0,0 0 1 0 0,1 0-1 0 0,-1 0-2 0 0,2-1 52 0 0,-2 1 11 0 0,1-1 1 0 0,0 1-1 0 0,0-1 0 0 0,0 0 1 0 0,-1 1-1 0 0,1-1 0 0 0,0 0 1 0 0,-1 0-1 0 0,1 0 0 0 0,0 1 0 0 0,-1-1 1 0 0,1 0-1 0 0,-1 0 0 0 0,0 0 1 0 0,1 0-1 0 0,-1 0 0 0 0,0 0 1 0 0,1 0-1 0 0,-1 0 0 0 0,0 0 0 0 0,0-1-63 0 0,1-3 344 0 0,0 3-277 0 0,-1 1 0 0 0,1 0 1 0 0,0-1-1 0 0,0 1 0 0 0,0 0 0 0 0,0 0 0 0 0,0 0 0 0 0,0 0 0 0 0,0 0 0 0 0,0 0 0 0 0,1 0 0 0 0,-1 0 0 0 0,0 0 0 0 0,0 1 0 0 0,1-1 0 0 0,-1 0 0 0 0,1 1-67 0 0,0-1 78 0 0,0 0-1 0 0,0 0 1 0 0,0-1 0 0 0,0 1 0 0 0,0 0 0 0 0,0-1 0 0 0,0 1 0 0 0,-1-1-1 0 0,2-1-77 0 0,-2 2 62 0 0,1-1 0 0 0,-1 0-1 0 0,1 1 1 0 0,0-1 0 0 0,-1 1-1 0 0,1-1 1 0 0,0 1-1 0 0,0 0 1 0 0,0 0 0 0 0,0 0-1 0 0,0 0 1 0 0,0 0 0 0 0,2 0-62 0 0,31-8 206 0 0,-19 6-487 0 0,-13 2 205 0 0,-3 1 379 0 0,3 0-171 0 0,1 0-1 0 0,0 1 1 0 0,0 0 0 0 0,0-1 0 0 0,-1 1 0 0 0,1 1 0 0 0,0-1 0 0 0,-1 0 0 0 0,1 1 0 0 0,-1 0-1 0 0,1 0 1 0 0,2 2-132 0 0,47 24 0 0 0,-51-26 0 0 0,3 1 0 0 0,-1 0 0 0 0,1 0 0 0 0,0 0 0 0 0,0-1 0 0 0,0 1 0 0 0,0-1 0 0 0,0 0 0 0 0,0-1 0 0 0,-1 1-4 0 0,-1-1-4 0 0,0 0 1 0 0,0 0-1 0 0,1 0 1 0 0,-1 0 0 0 0,0-1-1 0 0,1 1 1 0 0,-1-1-1 0 0,3 0 8 0 0,-5 0-337 0 0,24 0-6233 0 0,-19 0 326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6:5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44 3224 0 0,'8'0'485'0'0,"-7"0"531"0"0,6 0 1716 0 0,-2 0-2205 0 0,0 0 0 0 0,0-1 0 0 0,0 1 0 0 0,-1-1-1 0 0,1-1 1 0 0,0 1 0 0 0,0-1 0 0 0,-1 1 0 0 0,1-1 0 0 0,-1-1 0 0 0,0 1 0 0 0,2-2-527 0 0,-5 4 490 0 0,-1 0-8 0 0,0 0 11 0 0,0 0 56 0 0,0 0 25 0 0,0 0 1 0 0,0 0-16 0 0,0 0-74 0 0,0 0-33 0 0,-7-1-246 0 0,1 0-1 0 0,0 1 0 0 0,0-1 0 0 0,0 1 0 0 0,-3 1-205 0 0,-18-1-34 0 0,15-1 34 0 0,-46-4 0 0 0,-15-5 0 0 0,62 8 1 0 0,5 0 2 0 0,1 1 0 0 0,-1 1 0 0 0,0-1 0 0 0,1 1 0 0 0,-4 0-3 0 0,6 1 64 0 0,2 0-63 0 0,0 0 0 0 0,0 1 0 0 0,-1-1-1 0 0,1 1 1 0 0,1-1 0 0 0,-1 1 0 0 0,0 0 0 0 0,0-1-1 0 0,0 1 1 0 0,1 0 0 0 0,-1 0 0 0 0,1-1-1 0 0,0 1 1 0 0,-1 0 0 0 0,1 0 0 0 0,0 0 0 0 0,0 0-1 0 0,0-1 1 0 0,0 2-1 0 0,0 0 1 0 0,1 6 131 0 0,0 0 0 0 0,0 0 0 0 0,0 0 0 0 0,1-1 0 0 0,1 1 0 0 0,-1-1 0 0 0,1 1 0 0 0,1-1 0 0 0,0 0 0 0 0,0 0 0 0 0,0-1 0 0 0,1 1 0 0 0,0-1 0 0 0,2 2-132 0 0,-2-3-18 0 0,-1 0-1 0 0,0 0 1 0 0,0 0-1 0 0,0 1 0 0 0,0 1 19 0 0,-2-5 185 0 0,-1 1 0 0 0,0-1 1 0 0,0 0-1 0 0,0 0 0 0 0,0 1 0 0 0,0-1 0 0 0,-1 1 0 0 0,1-1 0 0 0,-1 1 0 0 0,0-1 0 0 0,0 0 0 0 0,0 1-185 0 0,-3 2 31 0 0,0 0 0 0 0,-1 0-1 0 0,0-1 1 0 0,0 1 0 0 0,0-1-1 0 0,0 0 1 0 0,-1 0 0 0 0,-4 4-31 0 0,0-4 182 0 0,1 0 0 0 0,-1-1 1 0 0,0 0-1 0 0,0 0 1 0 0,-1 0-183 0 0,-17 6 101 0 0,20-7-125 0 0,0 0 0 0 0,-1 0-1 0 0,1-1 1 0 0,-1 0 0 0 0,0 0 0 0 0,0-1-1 0 0,1 0 1 0 0,-1 0 0 0 0,0-1 0 0 0,0 0 0 0 0,0-1-1 0 0,0 0 1 0 0,-7-1 24 0 0,-4-7-424 0 0,18 8 394 0 0,1 1 0 0 0,-1-1 1 0 0,0 1-1 0 0,1-1 1 0 0,-1 0-1 0 0,0 1 1 0 0,1-1-1 0 0,-1 0 1 0 0,1 1-1 0 0,-1-1 0 0 0,1 0 1 0 0,-1 0-1 0 0,1 1 1 0 0,-1-1-1 0 0,1 0 1 0 0,0 0-1 0 0,0 0 0 0 0,-1 0 1 0 0,1 1-1 0 0,0-1 30 0 0,0 0-936 0 0,6-10-7203 0 0,-5 2 1935 0 0</inkml:trace>
  <inkml:trace contextRef="#ctx0" brushRef="#br0" timeOffset="236.428">635 95 15664 0 0,'12'2'1455'0'0,"-18"1"-1059"0"0,-24 5-695 0 0,24-7 442 0 0,3 0-93 0 0,0 0 0 0 0,1 1-1 0 0,-1-1 1 0 0,0 1 0 0 0,1 0-1 0 0,-1 0 1 0 0,1 0 0 0 0,-1 0-1 0 0,1 0 1 0 0,0 1 0 0 0,0-1-1 0 0,-2 3-49 0 0,-1 1 351 0 0,1 0-163 0 0,-1 0 1 0 0,0 1-1 0 0,1 0 0 0 0,0 0 1 0 0,1 0-1 0 0,0 0 0 0 0,0 1 0 0 0,0-1 1 0 0,0 5-189 0 0,0-4 235 0 0,1 2 131 0 0,10 12-253 0 0,-7-21-79 0 0,-1 0 0 0 0,1 1 0 0 0,-1-1-1 0 0,1 0 1 0 0,0 0 0 0 0,-1 0 0 0 0,1 0 0 0 0,0 0-1 0 0,0 0 1 0 0,0 0 0 0 0,0 0 0 0 0,0 0-1 0 0,0 0 1 0 0,0 0 0 0 0,0 0 0 0 0,0-1 0 0 0,0 1-1 0 0,1 0 1 0 0,-1-1 0 0 0,0 1 0 0 0,1-1-34 0 0,9 1 86 0 0</inkml:trace>
  <inkml:trace contextRef="#ctx0" brushRef="#br0" timeOffset="470.508">641 258 20471 0 0,'1'0'82'0'0,"0"0"0"0"0,0 0-1 0 0,0 0 1 0 0,0 0 0 0 0,0 0-1 0 0,0-1 1 0 0,0 1-1 0 0,0 0 1 0 0,0 0 0 0 0,0-1-1 0 0,0 1 1 0 0,0-1 0 0 0,0 1-1 0 0,0-1 1 0 0,0 1 0 0 0,0-1-1 0 0,-1 1 1 0 0,1-1-1 0 0,0 0 1 0 0,0 1 0 0 0,-1-1-1 0 0,1 0 1 0 0,0 0 0 0 0,-1 0-1 0 0,1 0 1 0 0,-1 0 0 0 0,1 1-1 0 0,-1-1 1 0 0,1-1-82 0 0,0-3 5 0 0,0 1 0 0 0,0 0 0 0 0,-1-1 0 0 0,1 1 0 0 0,-1-1 0 0 0,0-2-5 0 0,0 4 72 0 0,-1-1-49 0 0,1 0 0 0 0,0 0 0 0 0,-1 1 0 0 0,0-1 0 0 0,0 0 0 0 0,0 0 0 0 0,-1 0 0 0 0,1 1 0 0 0,-1-1 0 0 0,0 1-1 0 0,0-1 1 0 0,0 0-23 0 0,-4-3 76 0 0,1 0 0 0 0,-1 0 0 0 0,0 1-1 0 0,-6-6-75 0 0,10 10-100 0 0,0 0 0 0 0,0 0 0 0 0,-1 0 0 0 0,1 0 0 0 0,-1 1 0 0 0,1-1 0 0 0,-1 1 0 0 0,0-1 0 0 0,1 1 0 0 0,-1 0 0 0 0,0 0 0 0 0,0 0 0 0 0,0 1 0 0 0,0-1 0 0 0,0 1 0 0 0,0-1 0 0 0,0 1 0 0 0,-1 0 100 0 0,3 0-548 0 0,1 0-589 0 0,0 0-263 0 0,0 0-978 0 0,0 0-3718 0 0</inkml:trace>
  <inkml:trace contextRef="#ctx0" brushRef="#br0" timeOffset="779.888">900 76 2304 0 0,'11'2'603'0'0,"-9"-2"1690"0"0,-2 0 739 0 0,-2 0-2248 0 0,1 0 0 0 0,-1 0 0 0 0,0 1 0 0 0,0-1 0 0 0,1 1 0 0 0,-1-1 0 0 0,0 1 0 0 0,1-1 0 0 0,-1 1 0 0 0,0 0-784 0 0,-24 19 1967 0 0,9-6-920 0 0,3-4-478 0 0,1 1-1 0 0,0 0 1 0 0,0 1 0 0 0,-3 4-569 0 0,15-14 1 0 0,0-1 1 0 0,0 0 0 0 0,1 0 0 0 0,-1 0 0 0 0,0 1-1 0 0,0-1 1 0 0,0 0 0 0 0,1 1 0 0 0,-1-1 0 0 0,1 1-1 0 0,-1-1 1 0 0,1 0 0 0 0,0 1 0 0 0,-1-1 0 0 0,1 1-1 0 0,0-1 1 0 0,0 1 0 0 0,0-1 0 0 0,0 1 0 0 0,0 0 0 0 0,1-1-1 0 0,-1 1 1 0 0,0-1 0 0 0,1 0 0 0 0,-1 1 0 0 0,1-1-1 0 0,-1 1 1 0 0,1-1 0 0 0,0 0 0 0 0,-1 1 0 0 0,1-1-1 0 0,0 0 1 0 0,1 1-2 0 0,0 1 0 0 0,1 0-1 0 0,0 0 1 0 0,0 0-1 0 0,0 0 1 0 0,0-1 0 0 0,0 0-1 0 0,0 1 1 0 0,1-1-1 0 0,-1 0 1 0 0,1-1-1 0 0,3 2 1 0 0,2 1 73 0 0,0-2-1 0 0,-1 1 1 0 0,1-1 0 0 0,0-1-1 0 0,0 0 1 0 0,0 0-1 0 0,0-1 1 0 0,0 0-1 0 0,0 0 1 0 0,0-1-1 0 0,0 0 1 0 0,0 0-1 0 0,0-1 1 0 0,-1-1 0 0 0,1 0-1 0 0,-1 0 1 0 0,1 0-1 0 0,-1-1 1 0 0,0 0-1 0 0,0-1 1 0 0,-1 1-1 0 0,1-2 1 0 0,-1 1 0 0 0,0-1-1 0 0,-1 0 1 0 0,1 0-1 0 0,-1-1 1 0 0,0 0-1 0 0,0-1-72 0 0,-3 4 31 0 0,0 0 0 0 0,-1 0-1 0 0,1 0 1 0 0,-1 0-1 0 0,0-1 1 0 0,-1 1 0 0 0,1-1-1 0 0,-1 1 1 0 0,1-1 0 0 0,-2 1-1 0 0,1-1 1 0 0,0 0-1 0 0,-1-2-30 0 0,0 5 51 0 0,0 0-1 0 0,0 0 1 0 0,-1-1-1 0 0,1 1 1 0 0,-1 0-1 0 0,0 0 0 0 0,1 0 1 0 0,-1 0-1 0 0,0 0 1 0 0,0 0-1 0 0,0 0 0 0 0,-1 1 1 0 0,1-1-1 0 0,0 0 1 0 0,-1 0-1 0 0,1 1 1 0 0,-1-1-1 0 0,1 1 0 0 0,-1 0 1 0 0,0-1-1 0 0,0 1 1 0 0,1 0-1 0 0,-1 0 0 0 0,0 0 1 0 0,0 0-1 0 0,0 0 1 0 0,0 0-1 0 0,0 1 0 0 0,-1-1 1 0 0,0 1-51 0 0,-3-2-166 0 0,0 1-1 0 0,0 1 1 0 0,0-1 0 0 0,0 1 0 0 0,0 0-1 0 0,-2 0 167 0 0,-24 3-5651 0 0,29-3 4435 0 0,-27 4-6349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7:1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216 435 4608 0 0,'5'-1'164'0'0,"2"0"54"0"0,4-6 3225 0 0,-7 5-2550 0 0,-3 2-798 0 0,-1 0 0 0 0,0 0-1 0 0,1 0 1 0 0,-1 0 0 0 0,0 0-1 0 0,1 0 1 0 0,-1 0 0 0 0,0 0-1 0 0,1-1 1 0 0,-1 1 0 0 0,0 0-1 0 0,1 0 1 0 0,-1 0 0 0 0,0-1-1 0 0,1 1 1 0 0,-1 0 0 0 0,0 0-1 0 0,0-1 1 0 0,0 1 0 0 0,1 0-1 0 0,-1 0 1 0 0,0-1 0 0 0,0 1-1 0 0,0 0 1 0 0,1-1 0 0 0,-1 1-1 0 0,0 0 1 0 0,0-1 0 0 0,0 1-1 0 0,0-1 1 0 0,0 1 0 0 0,0 0-1 0 0,0-1 1 0 0,0 1 0 0 0,0 0-1 0 0,0-1 1 0 0,0 1 0 0 0,0-1-95 0 0,0 0 604 0 0,0 1-70 0 0,-7-11 2833 0 0,-3 11-3056 0 0,0 1-1 0 0,0 0 1 0 0,0 0 0 0 0,0 1 0 0 0,0 1-1 0 0,1 0 1 0 0,-1 0 0 0 0,1 0 0 0 0,0 2 0 0 0,0-1-1 0 0,0 1-310 0 0,-15 10 299 0 0,11-7-38 0 0,1 0 0 0 0,1 0 0 0 0,-3 4-261 0 0,10-9 59 0 0,0 1-1 0 0,0 0 1 0 0,1 0-1 0 0,0 1 1 0 0,-1-1-1 0 0,2 1 1 0 0,-1-1-1 0 0,0 1 1 0 0,1 0-1 0 0,-1 4-58 0 0,0-1 37 0 0,0 0 8 0 0,0 0 0 0 0,0 0 0 0 0,1 0 0 0 0,0 1 0 0 0,1-1 0 0 0,0 1 0 0 0,0-1 0 0 0,1 8-45 0 0,1 4 26 0 0,-1-16-23 0 0,0 0 0 0 0,0 0 0 0 0,0 0 0 0 0,1 0 0 0 0,-1 0 0 0 0,1-1 0 0 0,0 1 0 0 0,0 0 0 0 0,1 0-1 0 0,-1-1 1 0 0,1 1 0 0 0,0-1 0 0 0,1 4-3 0 0,3 1 21 0 0,-3-3-33 0 0,1 0-1 0 0,-1-1 1 0 0,1 1-1 0 0,0-1 1 0 0,1 1 12 0 0,-4-4 2 0 0,1 0-1 0 0,0 0 1 0 0,-1 0-1 0 0,1 0 1 0 0,-1 0-1 0 0,1 0 1 0 0,0 0-1 0 0,0 0 1 0 0,0-1 0 0 0,-1 1-1 0 0,1-1 1 0 0,0 0-1 0 0,0 1 1 0 0,0-1-1 0 0,0 0 1 0 0,0 0-1 0 0,0 0 1 0 0,0 0-2 0 0,3-1 9 0 0,0 0 0 0 0,-1 0 0 0 0,1-1 0 0 0,-1 0 0 0 0,0 1 0 0 0,1-1 0 0 0,-1 0 0 0 0,0-1 0 0 0,2 0-9 0 0,3-4 20 0 0,0 0 0 0 0,0 0 0 0 0,2-4-20 0 0,-1 2 19 0 0,0-1-1 0 0,-2 0 0 0 0,1 0 1 0 0,-1-1-1 0 0,-1 0 0 0 0,0 0 1 0 0,0-1-1 0 0,-1-1-18 0 0,12-23 42 0 0,-12 24-75 0 0,0 1-1 0 0,-1-1 1 0 0,0-1-1 0 0,-1 1 1 0 0,0 0-1 0 0,1-13 34 0 0,0-5-254 0 0,-2 9 89 0 0,0 0-1 0 0,-2 1 1 0 0,0-1-1 0 0,-1-4 166 0 0,0 0-158 0 0,1 21 117 0 0,-1 0 0 0 0,0 0 0 0 0,0 0 0 0 0,0 0 0 0 0,-1 1 0 0 0,1-1 0 0 0,-1 0-1 0 0,0 0 1 0 0,0 0 41 0 0,0 1 24 0 0,0 0-1 0 0,0 0 0 0 0,0 0 1 0 0,-1 0-1 0 0,1 0 0 0 0,-1 1 1 0 0,-2-4-24 0 0,3 6 29 0 0,1-1 0 0 0,-1 1 0 0 0,0-1 0 0 0,0 1 0 0 0,1-1 1 0 0,-1 1-1 0 0,0-1 0 0 0,0 1 0 0 0,0 0 0 0 0,0-1 0 0 0,1 1 1 0 0,-1 0-1 0 0,0 0 0 0 0,0 0 0 0 0,0 0 0 0 0,0 0 0 0 0,0 0 1 0 0,0 0-1 0 0,0 0 0 0 0,0 0 0 0 0,0 0 0 0 0,0 0 0 0 0,1 0 1 0 0,-1 1-1 0 0,0-1 0 0 0,0 0 0 0 0,0 1-29 0 0,0-1 105 0 0,1 1-86 0 0,-1 1-1 0 0,1-1 0 0 0,0 0 0 0 0,-1 0 0 0 0,1 0 1 0 0,-1 0-1 0 0,1 0 0 0 0,-1 0 0 0 0,0 0 1 0 0,1 0-1 0 0,-1 0 0 0 0,0 0-18 0 0,-6 11-11 0 0,4 2 49 0 0,1 1-1 0 0,0-1 1 0 0,1 1-1 0 0,1-1 1 0 0,0 1-1 0 0,1-1 1 0 0,1 0 0 0 0,2 9-38 0 0,6 21 284 0 0,2-1 0 0 0,3 4-284 0 0,-13-39 59 0 0,0-2-35 0 0,-1 0 0 0 0,0 1 0 0 0,0-1 0 0 0,-1 1 0 0 0,1-1 0 0 0,-2 4-24 0 0,1-5 13 0 0,0 0 0 0 0,0 0 1 0 0,0-1-1 0 0,1 1 0 0 0,-1 0 0 0 0,1 0 0 0 0,0-1 0 0 0,1 1 0 0 0,-1-1 0 0 0,1 1 0 0 0,1 3-13 0 0,5 6 0 0 0,9 15 0 0 0,-16-29 0 0 0,-1 0 0 0 0,0 1 0 0 0,0-1 0 0 0,0 0 0 0 0,0 1 0 0 0,1-1 0 0 0,-1 0 0 0 0,0 1 0 0 0,0-1 0 0 0,0 0 0 0 0,1 0 0 0 0,-1 1 0 0 0,0-1 0 0 0,1 0 0 0 0,-1 0 0 0 0,0 1 0 0 0,1-1 0 0 0,-1 0 0 0 0,0 0 0 0 0,0 0 0 0 0,1 0 0 0 0,-1 0 0 0 0,1 0 0 0 0,-1 1 0 0 0,0-1 0 0 0,1 0 0 0 0,-1 0 0 0 0,0 0 0 0 0,1 0 0 0 0,-1 0 0 0 0,0 0 0 0 0,1 0 0 0 0,-1 0 0 0 0,0-1 0 0 0,1 1 0 0 0,-1 0 0 0 0,1 0 0 0 0,-1 0 0 0 0,0 0 0 0 0,1 0 0 0 0,-1-1 0 0 0,2 2-160 0 0,0-1-1 0 0,0 0 1 0 0,0 0-1 0 0,0 0 1 0 0,1 0-1 0 0,-1-1 1 0 0,0 1-1 0 0,0-1 0 0 0,0 1 1 0 0,0-1-1 0 0,0 1 1 0 0,0-1-1 0 0,0 0 1 0 0,0 0-1 0 0,-1 0 1 0 0,1 0-1 0 0,0-1 1 0 0,0 1-1 0 0,-1 0 1 0 0,1-1-1 0 0,-1 1 0 0 0,1-1 1 0 0,-1 1-1 0 0,0-1 1 0 0,0 0-1 0 0,1 0 1 0 0,-1 0 160 0 0,6-10-1692 0 0,2-1-17 0 0</inkml:trace>
  <inkml:trace contextRef="#ctx0" brushRef="#br0" timeOffset="301.173">481 461 9216 0 0,'0'0'421'0'0,"0"0"-12"0"0,0 13-247 0 0,5 12 4372 0 0,-1-5-663 0 0,-3-12-3042 0 0,1 0 1 0 0,0 0-1 0 0,3 6-829 0 0,1 6 701 0 0,10 17 523 0 0,-6-17-507 0 0,-5-10-396 0 0,11 8-484 0 0,-15-18-216 0 0,-1 0-97 0 0,0 0-943 0 0,0 0-3915 0 0,0 0-1679 0 0</inkml:trace>
  <inkml:trace contextRef="#ctx0" brushRef="#br0" timeOffset="590.178">463 277 18799 0 0,'0'0'430'0'0,"0"0"55"0"0,-13-5 647 0 0,8 3-1100 0 0,-1-1 123 0 0,4 3-4765 0 0,2 0 3171 0 0</inkml:trace>
  <inkml:trace contextRef="#ctx0" brushRef="#br0" timeOffset="793.138">693 17 3224 0 0,'0'0'712'0'0,"0"0"1781"0"0,0 0 1863 0 0,-2 7-2003 0 0,3 11 1572 0 0,-1-15-3857 0 0,1 0 0 0 0,-1 0 0 0 0,0-1 1 0 0,0 1-1 0 0,0 0 0 0 0,-1 0 0 0 0,1-1 1 0 0,0 1-1 0 0,-1 0-68 0 0,0 3 153 0 0,0 1 1 0 0,0-1-1 0 0,1 0 0 0 0,-1 1 1 0 0,2-1-1 0 0,-1 1 0 0 0,1-1 1 0 0,0 4-154 0 0,2 23 769 0 0,-2-26-563 0 0,-1 0 0 0 0,1 0 0 0 0,0 0 0 0 0,1 2-206 0 0,0-3 161 0 0,-1-1 1 0 0,0 1 0 0 0,0 0 0 0 0,-1-1 0 0 0,0 1-1 0 0,0 3-161 0 0,0-3 185 0 0,0 0-1 0 0,0 0 0 0 0,1 0 1 0 0,0-1-1 0 0,0 3-184 0 0,2 21 668 0 0,-1 13 524 0 0,2 11-1192 0 0,-1-25 141 0 0,1 23 38 0 0,-2-1 1 0 0,-4 41-180 0 0,4-68 15 0 0,-1-20-27 0 0,-1 0 0 0 0,1 1 0 0 0,-1-1-1 0 0,0 0 1 0 0,0 0 0 0 0,0 1 0 0 0,0-1 0 0 0,-1 2 12 0 0,0 8 409 0 0,2-6-1841 0 0,3-5-6191 0 0,4-4 714 0 0</inkml:trace>
  <inkml:trace contextRef="#ctx0" brushRef="#br0" timeOffset="1103.637">918 383 12440 0 0,'0'0'565'0'0,"0"0"-5"0"0,3 11-171 0 0,-1-4 313 0 0,-1-1 232 0 0,1 0-1 0 0,-1-1 1 0 0,1 1-1 0 0,2 3-933 0 0,-2-4 239 0 0,0 0 1 0 0,-1 0-1 0 0,0 0 0 0 0,0 0 1 0 0,-1 0-1 0 0,1 2-239 0 0,1 11 488 0 0,7 28 766 0 0,-2-12-651 0 0,0 1 1 0 0,5 6-604 0 0,-1-20 175 0 0,-10-21-165 0 0,0 0 0 0 0,1 1 0 0 0,-1-1 0 0 0,0 0 0 0 0,0 0-1 0 0,0 0 1 0 0,0 0 0 0 0,0-1 0 0 0,0 1 0 0 0,0 0 0 0 0,0 0 0 0 0,1-1 0 0 0,-1 1 0 0 0,0 0 0 0 0,0-1 0 0 0,0 0-10 0 0,2 0 5 0 0,-1 0 1 0 0,0-1-1 0 0,0 1 1 0 0,0-1-1 0 0,-1 1 1 0 0,1-1-1 0 0,0 0 1 0 0,0 0 0 0 0,-1 1-1 0 0,1-1 1 0 0,-1 0-1 0 0,0-1 1 0 0,0 1-1 0 0,0 0-5 0 0,11-32-57 0 0,-8 21-21 0 0,19-76-718 0 0,-23 89 795 0 0,0 0-1 0 0,0-1 0 0 0,0 1 1 0 0,0 0-1 0 0,0 0 0 0 0,0 0 1 0 0,0 0-1 0 0,0 0 0 0 0,0 0 1 0 0,0 0-1 0 0,0 0 0 0 0,0 0 1 0 0,0-1-1 0 0,0 1 1 0 0,0 0-1 0 0,0 0 0 0 0,0 0 1 0 0,0 0-1 0 0,1 0 0 0 0,-1 0 1 0 0,0 0-1 0 0,0 0 0 0 0,0 0 1 0 0,0 0-1 0 0,0 0 0 0 0,0 0 1 0 0,0 0-1 0 0,0 0 0 0 0,0 0 1 0 0,0 0-1 0 0,1 0 0 0 0,-1-1 1 0 0,0 1-1 0 0,0 0 0 0 0,0 0 1 0 0,0 0-1 0 0,0 0 0 0 0,0 0 1 0 0,0 0-1 0 0,0 0 0 0 0,0 1 1 0 0,1-1-1 0 0,-1 0 1 0 0,0 0-1 0 0,0 0 0 0 0,0 0 1 0 0,0 0-1 0 0,0 0 0 0 0,0 0 1 0 0,0 0-1 0 0,0 0 0 0 0,0 0 1 0 0,0 0-1 0 0,1 0 0 0 0,-1 0 1 0 0,0 0-1 0 0,0 0 0 0 0,0 0 2 0 0,6 9 90 0 0,5 12 172 0 0,-7-8-80 0 0,1 0 0 0 0,4 9-182 0 0,-1-5 116 0 0,-4-8-62 0 0,1 0 0 0 0,1 0 1 0 0,-1-1-1 0 0,1 1 0 0 0,1-2 0 0 0,0 1 0 0 0,2 2-54 0 0,-6-9 16 0 0,0 0 0 0 0,0 0-1 0 0,0 0 1 0 0,0 0 0 0 0,0 0 0 0 0,0-1-1 0 0,0 1 1 0 0,0-1 0 0 0,0 0 0 0 0,0 0 0 0 0,0 0-1 0 0,1 0-15 0 0,33-23 375 0 0,-36 22-409 0 0,0-1 0 0 0,1 0 0 0 0,-1 1 0 0 0,0-1 0 0 0,0 1-1 0 0,0-1 1 0 0,0 0 0 0 0,0 0 0 0 0,0 0 0 0 0,0 0 0 0 0,-1 0 0 0 0,1 0 0 0 0,0 0 34 0 0,4-12-368 0 0,5-3-826 0 0,0-2-344 0 0</inkml:trace>
  <inkml:trace contextRef="#ctx0" brushRef="#br0" timeOffset="1365.411">1364 189 10592 0 0,'0'0'818'0'0,"-1"1"-254"0"0,1 0-312 0 0,-1 0-1 0 0,1 0 1 0 0,-1 1-1 0 0,1-1 1 0 0,-1 0-1 0 0,1 0 1 0 0,0 0 0 0 0,-1 1-1 0 0,1-1 1 0 0,0 0-1 0 0,0 0 1 0 0,0 1-1 0 0,0-1 1 0 0,0 0-1 0 0,0 1 1 0 0,1-1-1 0 0,-1 0-251 0 0,7 25 3470 0 0,0-6-2992 0 0,14 69 1107 0 0,-9-30-565 0 0,-3-14 503 0 0,2 34-1523 0 0,-3 26 161 0 0,-8-100-162 0 0,0 1-1 0 0,-1 0 0 0 0,1-1 0 0 0,-2 1 1 0 0,0 4 1 0 0,-2 8-341 0 0,4-17 284 0 0,0-1 1 0 0,-1 1-1 0 0,1 0 1 0 0,0 0-1 0 0,-1-1 1 0 0,1 1-1 0 0,0 0 1 0 0,-1-1 0 0 0,1 1-1 0 0,-1 0 1 0 0,1-1-1 0 0,-1 1 1 0 0,1 0-1 0 0,-1-1 1 0 0,0 1-1 0 0,1-1 1 0 0,-1 1-1 0 0,0-1 1 0 0,1 0-1 0 0,-1 1 57 0 0,-6 5-6110 0 0,3 0-1164 0 0</inkml:trace>
  <inkml:trace contextRef="#ctx0" brushRef="#br0" timeOffset="1796.057">1317 466 15344 0 0,'4'3'1393'0'0,"6"3"-1246"0"0,-1-1-1 0 0,1-1 1 0 0,0 0 0 0 0,0 0 0 0 0,1-1-1 0 0,7 2-146 0 0,18 2 1122 0 0,13-1-1122 0 0,-28-3 275 0 0,-11-2-72 0 0,-4 1-47 0 0,0-1 0 0 0,0-1 0 0 0,0 1 0 0 0,0-1 1 0 0,0-1-1 0 0,0 1 0 0 0,0-1 0 0 0,2 0-156 0 0,27-7 544 0 0,-19 5-210 0 0,0-1 0 0 0,-1-1 1 0 0,14-5-335 0 0,-24 8 14 0 0,0-1-1 0 0,0 0 1 0 0,-1 1 0 0 0,1-2-1 0 0,-1 1 1 0 0,0 0 0 0 0,0-1 0 0 0,0 0-1 0 0,0 0 1 0 0,-1 0 0 0 0,1 0 0 0 0,-1-1-1 0 0,2-3-13 0 0,-4 6-51 0 0,0-1 0 0 0,0 1 0 0 0,0-1-1 0 0,-1 0 1 0 0,1 1 0 0 0,-1-1 0 0 0,1 0 0 0 0,-1 1-1 0 0,0-1 1 0 0,0 0 0 0 0,0 1 0 0 0,-1-1-1 0 0,1 0 1 0 0,-1 1 0 0 0,1-1 0 0 0,-1 0-1 0 0,0 1 1 0 0,0-1 0 0 0,0 1 0 0 0,0-1 0 0 0,-1 1-1 0 0,1 0 1 0 0,-1-1 0 0 0,1 1 0 0 0,-1 0-1 0 0,-1-2 52 0 0,2 3 1 0 0,0 0 0 0 0,0 1 0 0 0,0-1 0 0 0,0 0 0 0 0,0 0 0 0 0,-1 1 0 0 0,1-1 0 0 0,0 1 0 0 0,0-1 0 0 0,0 1 0 0 0,0-1 0 0 0,-1 1 0 0 0,1 0 0 0 0,0 0 0 0 0,-1 0 0 0 0,1-1 0 0 0,-1 1-1 0 0,-2 0 35 0 0,1 0-8 0 0,0-1 0 0 0,0 1-1 0 0,1 0 1 0 0,-1 0 0 0 0,0 0 0 0 0,0 1-1 0 0,1-1 1 0 0,-1 1 0 0 0,0-1-1 0 0,0 1 1 0 0,1 0 0 0 0,-1 0-27 0 0,-29 14 583 0 0,23-9-496 0 0,-1 0 0 0 0,1 0-1 0 0,0 1 1 0 0,1 0 0 0 0,-3 3-87 0 0,8-6 47 0 0,-1-1 0 0 0,1 2 0 0 0,-1-1 0 0 0,1 0 0 0 0,1 1 0 0 0,-1-1 0 0 0,0 1 1 0 0,1 0-1 0 0,0 0 0 0 0,0 0 0 0 0,1 0 0 0 0,-1 1-47 0 0,-3 14 105 0 0,3-14-68 0 0,1 1 0 0 0,-1 0-1 0 0,1-1 1 0 0,0 1 0 0 0,1 1-37 0 0,-1 10-2 0 0,0-13 4 0 0,1-1 0 0 0,0 0 0 0 0,0 1 0 0 0,0-1-1 0 0,0 0 1 0 0,1 1 0 0 0,0-1-2 0 0,3 14-30 0 0,-2-8 88 0 0,0 0 0 0 0,1 0-1 0 0,0 0 1 0 0,2 2-58 0 0,-4-9-81 0 0,0-1-1 0 0,1 0 0 0 0,-1 1 1 0 0,1-1-1 0 0,-1 0 1 0 0,1 0-1 0 0,0 0 1 0 0,0 0-1 0 0,-1 0 1 0 0,1 0-1 0 0,1-1 1 0 0,-1 1-1 0 0,0-1 0 0 0,0 1 1 0 0,1-1-1 0 0,-1 0 1 0 0,1 0-1 0 0,0 1 82 0 0,6 1-470 0 0,-7-2 187 0 0,0 0-1 0 0,0 0 1 0 0,0-1-1 0 0,0 1 1 0 0,0-1-1 0 0,0 1 0 0 0,0-1 1 0 0,-1 0-1 0 0,1 0 1 0 0,0 0-1 0 0,0 0 1 0 0,0 0-1 0 0,0 0 0 0 0,1 0 284 0 0,24-8-2138 0 0,4 0-19 0 0</inkml:trace>
  <inkml:trace contextRef="#ctx0" brushRef="#br0" timeOffset="2290.006">2076 305 9216 0 0,'0'0'706'0'0,"-5"1"-436"0"0,-3 2 983 0 0,0 1 1 0 0,1 0 0 0 0,-1 0-1 0 0,1 1 1 0 0,0 0 0 0 0,0 0-1 0 0,-5 5-1253 0 0,-2 4 418 0 0,0 0-1 0 0,1 0 0 0 0,1 1 1 0 0,0 1-1 0 0,1 0 0 0 0,-6 12-417 0 0,14-20 70 0 0,-1 0 0 0 0,1 1 0 0 0,1-1 0 0 0,0 0 0 0 0,0 1 0 0 0,1 0 0 0 0,-1 1-70 0 0,-2 14-10 0 0,3-18 14 0 0,1 0-1 0 0,-1 0 0 0 0,1 1 0 0 0,0-1 0 0 0,1 0 1 0 0,-1 1-1 0 0,1-1 0 0 0,1 0 0 0 0,-1 0 0 0 0,2 3-3 0 0,-3-8 2 0 0,1 1 0 0 0,-1 0 0 0 0,1-1 0 0 0,0 1 0 0 0,-1-1 0 0 0,1 1 0 0 0,0-1 0 0 0,0 1 0 0 0,0-1 0 0 0,0 0 0 0 0,0 0 0 0 0,1 1 0 0 0,-1-1 0 0 0,0 0 0 0 0,0 0 0 0 0,1 0 0 0 0,-1 0 0 0 0,1 0-1 0 0,-1-1 1 0 0,1 1 0 0 0,-1 0 0 0 0,1-1 0 0 0,-1 1 0 0 0,1-1 0 0 0,0 1 0 0 0,-1-1 0 0 0,1 0 0 0 0,0 0 0 0 0,-1 1 0 0 0,1-1 0 0 0,0 0 0 0 0,0-1 0 0 0,-1 1 0 0 0,1 0 0 0 0,0 0 0 0 0,-1-1 0 0 0,1 1-1 0 0,-1-1 1 0 0,1 0 0 0 0,-1 1 0 0 0,2-1-2 0 0,2-2 24 0 0,1-1 0 0 0,-1 1 0 0 0,1-1 0 0 0,-1 0-1 0 0,0 0 1 0 0,-1 0 0 0 0,1-1 0 0 0,-1 0 0 0 0,0 0 0 0 0,0 0-1 0 0,0 0 1 0 0,1-4-24 0 0,8-12-3 0 0,-2-1 0 0 0,6-13 3 0 0,-2-6-330 0 0,-2 0 1 0 0,-1-1-1 0 0,4-32 330 0 0,-4 15-617 0 0,-6 35 328 0 0,6-29-1248 0 0,7-15 1537 0 0,-17 62-22 0 0,-1 0 0 0 0,0 0-1 0 0,0 0 1 0 0,-1-1-1 0 0,0 1 1 0 0,0 0-1 0 0,0 0 1 0 0,-1-1-1 0 0,0 1 1 0 0,0 0 0 0 0,0 0-1 0 0,-2-3 23 0 0,2-4 474 0 0,1 12-388 0 0,1 0 0 0 0,-1 0 1 0 0,0 0-1 0 0,0 1 0 0 0,0-1 1 0 0,0 0-1 0 0,0 0 0 0 0,-1 0 0 0 0,1 0 1 0 0,0 0-1 0 0,0 0 0 0 0,0 0 1 0 0,-1 1-1 0 0,1-1 0 0 0,-1 0 1 0 0,1 0-87 0 0,-1 1 494 0 0,1 0 2 0 0,0 0-57 0 0,0 1-242 0 0,-9 139 263 0 0,18 17 187 0 0,-5-106-384 0 0,1-18 26 0 0,0 1 1 0 0,7 20-290 0 0,-3-18 445 0 0,-3 13 524 0 0,-6-46-1014 0 0,1 0 0 0 0,-1 1 0 0 0,0-1 0 0 0,0 0-1 0 0,0 1 1 0 0,0-1 0 0 0,-1 2 45 0 0,1-2-12 0 0,-1 0 1 0 0,1 1-1 0 0,0-1 0 0 0,0 1 0 0 0,1-1 0 0 0,-1 3 12 0 0,1-4 6 0 0,-1 0 0 0 0,0 0 0 0 0,1 0 0 0 0,-1 0-1 0 0,0 0 1 0 0,0 0 0 0 0,-1 0 0 0 0,1 0 0 0 0,0 1 0 0 0,-1-1 0 0 0,1-1-1 0 0,-1 1 1 0 0,0 2-6 0 0,0-3-458 0 0,-5 4-6758 0 0,0 1-325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7:16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1 281 1840 0 0,'3'-9'160'0'0,"-3"9"81"0"0,0-1 0 0 0,0 0 0 0 0,0 1 0 0 0,0-1 1 0 0,0 0-1 0 0,1 1 0 0 0,-1-1 0 0 0,-1 0 0 0 0,1 1 0 0 0,0-1 0 0 0,0 0 0 0 0,0 1 1 0 0,0-1-1 0 0,0 1 0 0 0,0-1 0 0 0,-1 0 0 0 0,1 1 0 0 0,0-1 0 0 0,-1 0-241 0 0,0-2 2421 0 0,1 2-139 0 0,0 1-1022 0 0,8-6 2089 0 0,-7 6-2192 0 0,6 7 1027 0 0,-6-6-2173 0 0,0 1-1 0 0,0 0 1 0 0,0 0-1 0 0,0-1 1 0 0,0 1-1 0 0,0 0 1 0 0,0 0-1 0 0,-1 0 1 0 0,1 2-11 0 0,5 11-176 0 0,0-3 513 0 0,-1 0 1 0 0,-1 0 0 0 0,0 0-1 0 0,-1 1 1 0 0,0-1 0 0 0,0 1-1 0 0,-1 11-337 0 0,0-15 79 0 0,3 10 160 0 0,-1 3-66 0 0,-4 1 7 0 0,0-37 344 0 0,1 8-528 0 0,-1-1 0 0 0,1 0 0 0 0,0 0-1 0 0,1 0 1 0 0,0 0 0 0 0,0 1 0 0 0,3-7 4 0 0,23-43-233 0 0,-20 42 183 0 0,-6 10 35 0 0,1-1-1 0 0,0 1 1 0 0,0 0-1 0 0,0 0 1 0 0,1 0-1 0 0,-1 1 1 0 0,1-1-1 0 0,0 1 1 0 0,0 0-1 0 0,0 0 1 0 0,0 0-1 0 0,1 0 1 0 0,-1 1-1 0 0,3-1 16 0 0,-6 3-10 0 0,0 0 0 0 0,0 0 1 0 0,0 0-1 0 0,0 1 0 0 0,0-1 0 0 0,0 0 0 0 0,0 1 1 0 0,0-1-1 0 0,-1 1 0 0 0,1-1 0 0 0,0 1 0 0 0,0-1 1 0 0,0 1-1 0 0,-1 0 0 0 0,1-1 0 0 0,0 1 0 0 0,-1 0 1 0 0,1 0-1 0 0,0 0 10 0 0,-1 0-1 0 0,5 3 43 0 0,-2 1 0 0 0,1 0 0 0 0,0 0 0 0 0,-1 0 0 0 0,0 0 0 0 0,0 0 0 0 0,-1 1 0 0 0,1-1 0 0 0,-1 1 0 0 0,0 2-42 0 0,1 3 54 0 0,-1 0 0 0 0,-1 0 0 0 0,0 0 0 0 0,-1 1 0 0 0,0 1-54 0 0,0-8 12 0 0,1 1 18 0 0,-1 0 0 0 0,0 1 0 0 0,-1-1 0 0 0,1 0 0 0 0,-1 0 0 0 0,0 0 0 0 0,-1 0 0 0 0,0 0 0 0 0,0 2-30 0 0,1-7 75 0 0,1-1 0 0 0,0 0 15 0 0,0 0 4 0 0,1-17 46 0 0,2-3-332 0 0,-1 12 118 0 0,-1 0-1 0 0,1 0 1 0 0,0 0 0 0 0,1 0 0 0 0,0 0 0 0 0,0 0 0 0 0,0 1-1 0 0,2-2 75 0 0,8-13-117 0 0,-5 10 45 0 0,-1 1-1 0 0,7-8 73 0 0,-11 16-14 0 0,0 0 0 0 0,-1 0 0 0 0,2 0-1 0 0,-1 0 1 0 0,0 1 0 0 0,0-1 0 0 0,1 1-1 0 0,0 0 1 0 0,-1 0 0 0 0,1 0 0 0 0,0 1 14 0 0,-2-1-7 0 0,-1 2 7 0 0,-1-1 0 0 0,1 1 0 0 0,0 0 1 0 0,0-1-1 0 0,-1 1 0 0 0,1 0 0 0 0,0 0 0 0 0,0-1 1 0 0,-1 1-1 0 0,1 0 0 0 0,0 0 0 0 0,0 0 0 0 0,0 0 0 0 0,0 0 1 0 0,-1 0-1 0 0,1 0 0 0 0,0 1 0 0 0,0-1 0 0 0,0 0 1 0 0,-1 0-1 0 0,1 0 0 0 0,0 1 0 0 0,1-1 19 0 0,-1 1 0 0 0,1-1 1 0 0,-1 1-1 0 0,1 0 0 0 0,-1-1 0 0 0,1 1 1 0 0,-1 0-1 0 0,0 0 0 0 0,1 0 0 0 0,-1 0 1 0 0,0 0-1 0 0,0 0 0 0 0,0 0 0 0 0,0 0 1 0 0,0 0-1 0 0,0 1 0 0 0,0-1 0 0 0,0 0 1 0 0,0 1-1 0 0,0-1 0 0 0,-1 0 0 0 0,1 1 0 0 0,-1-1 1 0 0,1 1-1 0 0,-1 0 0 0 0,1-1 0 0 0,-1 1 1 0 0,0 1-20 0 0,1 4 26 0 0,0 0 0 0 0,0 0 0 0 0,1 0 0 0 0,0-1 0 0 0,0 1 0 0 0,2 2-26 0 0,2 10 54 0 0,1 8-33 0 0,-1 1-1 0 0,-2-1 1 0 0,0 12-21 0 0,-4-25-187 0 0,2 7 247 0 0,-2-20-196 0 0,0-1 0 0 0,0 1-1 0 0,1 0 1 0 0,-1 0 0 0 0,0 0-1 0 0,1 0 1 0 0,-1-1 0 0 0,0 1-1 0 0,1 0 1 0 0,-1 0 0 0 0,1-1-1 0 0,-1 1 1 0 0,1 0-1 0 0,0-1 1 0 0,-1 1 0 0 0,1-1-1 0 0,0 1 1 0 0,-1-1 0 0 0,1 1-1 0 0,0-1 137 0 0,1 1-2454 0 0,3-1-4163 0 0</inkml:trace>
  <inkml:trace contextRef="#ctx0" brushRef="#br0" timeOffset="400.63">591 322 5064 0 0,'0'0'232'0'0,"-7"11"32"0"0,4 4 200 0 0,3-11 984 0 0,0-1 0 0 0,0 1 0 0 0,1 0 0 0 0,-1 0 0 0 0,1-1 0 0 0,0 1 0 0 0,1 2-1448 0 0,0 0 929 0 0,3 16 1263 0 0,1 19-2192 0 0,5 18 645 0 0,-10-52-568 0 0,2 1 0 0 0,-1-1-1 0 0,1 1 1 0 0,0-1 0 0 0,1 0 0 0 0,-1 0-1 0 0,4 4-76 0 0,-6-11 20 0 0,-1 1 0 0 0,1-1 0 0 0,-1 0 0 0 0,1 1 0 0 0,0-1 0 0 0,-1 0-1 0 0,1 1 1 0 0,-1-1 0 0 0,1 0 0 0 0,0 0 0 0 0,-1 0 0 0 0,1 1 0 0 0,0-1-1 0 0,-1 0 1 0 0,1 0 0 0 0,0 0 0 0 0,-1 0 0 0 0,1 0 0 0 0,0 0 0 0 0,-1 0-1 0 0,1-1 1 0 0,0 1 0 0 0,-1 0 0 0 0,1 0 0 0 0,0 0 0 0 0,-1-1 0 0 0,1 1 0 0 0,-1 0-1 0 0,1-1 1 0 0,0 1-20 0 0,18-11 330 0 0,-17 9-198 0 0,0 1-82 0 0,0-1 1 0 0,0 0 0 0 0,0 1-1 0 0,0-1 1 0 0,-1 0 0 0 0,1 0-1 0 0,-1 0 1 0 0,1 0 0 0 0,-1 0-1 0 0,0 0 1 0 0,0 0 0 0 0,0 0-1 0 0,0-1 1 0 0,1-1-51 0 0,6-34 102 0 0,-6 23-37 0 0,-1 5-44 0 0,-1 0 0 0 0,1 0 0 0 0,-2 0 0 0 0,1-1 0 0 0,-1 1 0 0 0,-1 0 0 0 0,0 0 0 0 0,-1-3-21 0 0,1 10 8 0 0,1 0 0 0 0,0 0 0 0 0,-1 0 0 0 0,0 0 0 0 0,1 1 0 0 0,-1-1 0 0 0,0 0 0 0 0,-1 1 0 0 0,1-1 0 0 0,0 1 0 0 0,-1 0 1 0 0,1 0-1 0 0,-1 0 0 0 0,0 0 0 0 0,1 0 0 0 0,-1 1 0 0 0,0-1 0 0 0,0 1 0 0 0,0 0 0 0 0,-1 0 0 0 0,1 0 0 0 0,0 0 0 0 0,0 0 0 0 0,0 1 0 0 0,-1-1 1 0 0,1 1-1 0 0,0 0 0 0 0,-1 0 0 0 0,1 0 0 0 0,0 0 0 0 0,-1 1 0 0 0,1 0 0 0 0,0-1 0 0 0,0 1 0 0 0,0 0 0 0 0,-1 0 0 0 0,-1 2-8 0 0,0-1-11 0 0,0 0-1 0 0,0-1 1 0 0,1 1-1 0 0,-1-1 0 0 0,-2 0 12 0 0,2-1-146 0 0,1 1 0 0 0,0 0 0 0 0,0 0 0 0 0,0 1 0 0 0,0-1 0 0 0,0 1 0 0 0,0 0 0 0 0,-3 1 146 0 0,6-2-181 0 0,0-1-1 0 0,0 1 1 0 0,0 0 0 0 0,1-1 0 0 0,-1 1 0 0 0,0 0 0 0 0,0 0 0 0 0,0-1 0 0 0,1 1-1 0 0,-1 0 1 0 0,1 0 0 0 0,-1 0 0 0 0,0 0 0 0 0,1 0 0 0 0,0 0 0 0 0,-1 0 0 0 0,1 0-1 0 0,-1 0 1 0 0,1 0 0 0 0,0 0 0 0 0,0 0 0 0 0,0 0 0 0 0,0 0 0 0 0,0 0 0 0 0,0 1-1 0 0,0-1 182 0 0,0 0-2010 0 0,0-1-19 0 0</inkml:trace>
  <inkml:trace contextRef="#ctx0" brushRef="#br0" timeOffset="698.486">862 81 15408 0 0,'0'0'704'0'0,"0"0"-15"0"0,-1 2-445 0 0,-2-1-191 0 0,1 1 1 0 0,0 0-1 0 0,1 0 1 0 0,-1 0-1 0 0,0 0 0 0 0,1 0 1 0 0,-1 0-1 0 0,1 0 1 0 0,-1 1-1 0 0,1-1 1 0 0,0 0-1 0 0,0 1 0 0 0,0-1 1 0 0,0 3-54 0 0,-6 18 586 0 0,6-20-479 0 0,-1 1 0 0 0,1-1 0 0 0,0 1 0 0 0,0 0 0 0 0,1-1 0 0 0,-1 1 0 0 0,1 0 0 0 0,0 0 0 0 0,0-1 0 0 0,0 1 0 0 0,0 0 0 0 0,1 1-107 0 0,-1-1 103 0 0,1 0 0 0 0,-1 0 0 0 0,0 0 0 0 0,0 0-1 0 0,-1 0 1 0 0,0 3-103 0 0,0-4 68 0 0,1 0 0 0 0,-1 0 0 0 0,1 1 0 0 0,0-1 0 0 0,0 0 0 0 0,0 0 0 0 0,1 1 0 0 0,-1-1-1 0 0,1 0 1 0 0,0 2-68 0 0,3 9 362 0 0,0 1 0 0 0,-1-1 0 0 0,0 3-362 0 0,8 36 810 0 0,-4-14-248 0 0,-5-29-451 0 0,-1 0 1 0 0,1 0 0 0 0,1 0-1 0 0,1 1-111 0 0,20 62 128 0 0,-24-71-127 0 0,1-1 1 0 0,-1 1-1 0 0,1-1 0 0 0,-1 1 0 0 0,0 0 0 0 0,1-1 0 0 0,-1 1 0 0 0,0 0 0 0 0,-1 0-1 0 0,1-1 2 0 0,0 0 0 0 0,0 0 0 0 0,0 0 0 0 0,0-1 0 0 0,0 1 0 0 0,0 0 0 0 0,0 0 0 0 0,1 0-1 0 0,-1-1 1 0 0,0 1 0 0 0,0 0 0 0 0,0 0 0 0 0,1-1 0 0 0,-1 1 0 0 0,1 0 0 0 0,-1-1 0 0 0,0 1 0 0 0,1 0-1 0 0,-1-1 1 0 0,1 1 0 0 0,-1-1 0 0 0,1 1 0 0 0,-1-1 0 0 0,1 1 0 0 0,0-1 0 0 0,-1 1 0 0 0,1-1 0 0 0,0 1-1 0 0,-1-1 1 0 0,1 0 0 0 0,0 1 0 0 0,0-1 0 0 0,-1 0 0 0 0,1 0-2 0 0,0 1-103 0 0,-1-1 0 0 0,1 1 0 0 0,0-1 0 0 0,0 1 0 0 0,-1-1 0 0 0,1 0 0 0 0,0 0 0 0 0,0 1 0 0 0,-1-1 0 0 0,1 0 0 0 0,0 0 0 0 0,0 0 0 0 0,0 0 0 0 0,-1 0 0 0 0,1 0 0 0 0,0 0 0 0 0,0 0 0 0 0,0 0 0 0 0,-1 0 0 0 0,1 0 0 0 0,0 0 0 0 0,0-1 0 0 0,-1 1 0 0 0,1 0 0 0 0,0-1 0 0 0,0 1 0 0 0,-1 0 0 0 0,1-1 0 0 0,0 1 0 0 0,-1-1 0 0 0,1 1 0 0 0,-1-1 0 0 0,1 1 0 0 0,0-1 0 0 0,-1 0 0 0 0,1 1 0 0 0,-1-1 1 0 0,0 0 101 0 0,2-1-438 0 0,-1-1 0 0 0,-1 0 0 0 0,1 0 0 0 0,0 0 0 0 0,-1 0 0 0 0,1 1 0 0 0,-1-1-1 0 0,0-2 440 0 0,4-12-2047 0 0</inkml:trace>
  <inkml:trace contextRef="#ctx0" brushRef="#br0" timeOffset="1073.141">1015 338 6448 0 0,'19'3'498'0'0,"-19"-3"-481"0"0,1 0 0 0 0,-1 1-1 0 0,1-1 1 0 0,-1 0 0 0 0,0 0-1 0 0,1 0 1 0 0,-1 0-1 0 0,1 1 1 0 0,-1-1 0 0 0,1 0-1 0 0,-1 1 1 0 0,0-1 0 0 0,1 0-1 0 0,-1 1 1 0 0,0-1 0 0 0,1 0-1 0 0,-1 1 1 0 0,0-1-1 0 0,0 1 1 0 0,1-1 0 0 0,-1 0-1 0 0,0 1 1 0 0,0-1 0 0 0,0 1-1 0 0,1-1 1 0 0,-1 1-1 0 0,0-1-16 0 0,0 2 91 0 0,1-1-37 0 0,0 0 0 0 0,0 0 0 0 0,0 1-1 0 0,0-1 1 0 0,0 0 0 0 0,-1 1 0 0 0,1-1 0 0 0,-1 1-1 0 0,1-1 1 0 0,-1 1 0 0 0,1-1 0 0 0,-1 1-1 0 0,0-1 1 0 0,0 1 0 0 0,0-1 0 0 0,0 1-1 0 0,0 0 1 0 0,0-1 0 0 0,0 1 0 0 0,0-1-1 0 0,-1 1 1 0 0,1-1 0 0 0,0 1 0 0 0,-1-1-1 0 0,0 1-53 0 0,0 4 86 0 0,1-5-71 0 0,0-1 1 0 0,0 1 0 0 0,0-1 0 0 0,0 1-1 0 0,0-1 1 0 0,0 1 0 0 0,0-1-1 0 0,0 1 1 0 0,0-1 0 0 0,1 1-1 0 0,-1-1 1 0 0,0 1 0 0 0,0-1 0 0 0,0 1-1 0 0,1-1 1 0 0,-1 0 0 0 0,0 1-1 0 0,1-1 1 0 0,-1 1 0 0 0,1-1-1 0 0,-1 0 1 0 0,0 1 0 0 0,1-1 0 0 0,-1 0-1 0 0,1 0 1 0 0,-1 1 0 0 0,1-1-1 0 0,-1 0 1 0 0,1 0 0 0 0,-1 0-1 0 0,1 0 1 0 0,-1 1 0 0 0,1-1 0 0 0,-1 0-1 0 0,1 0 1 0 0,-1 0 0 0 0,1 0-1 0 0,0 0-15 0 0,1 1 1305 0 0,25-13 75 0 0,-22 10-1015 0 0,0 0 0 0 0,0 0 0 0 0,0 0 0 0 0,-1-1 0 0 0,1 0 0 0 0,0 0 0 0 0,0-1-365 0 0,-3 3 118 0 0,0-1 0 0 0,0 1 1 0 0,0 0-1 0 0,1 0 1 0 0,-1 0-1 0 0,0 0 1 0 0,1 0-1 0 0,-1 1 1 0 0,1-1-119 0 0,-2 1 29 0 0,1 0 1 0 0,-1 0-1 0 0,1-1 1 0 0,-1 1-1 0 0,0 0 1 0 0,0-1-1 0 0,1 1 1 0 0,-1-1-1 0 0,0 0 1 0 0,0 1-1 0 0,1-1 1 0 0,-1 0-1 0 0,0 0 1 0 0,0 1-1 0 0,0-1 1 0 0,0 0-1 0 0,0 0 1 0 0,0 0-1 0 0,0 0 1 0 0,-1-1-1 0 0,1 1 1 0 0,0 0-1 0 0,0 0 1 0 0,-1 0-1 0 0,1-1 1 0 0,-1 1-1 0 0,1-1-29 0 0,0 0 24 0 0,0 1-1 0 0,0-1 1 0 0,0 1 0 0 0,0 0-1 0 0,0-1 1 0 0,0 1 0 0 0,0 0-1 0 0,0 0 1 0 0,1-1 0 0 0,-1 1-1 0 0,1 0 1 0 0,-1 0 0 0 0,1 0-1 0 0,-1 1 1 0 0,1-1 0 0 0,-1 0-1 0 0,1 1 1 0 0,1-1-24 0 0,10-6 110 0 0,-12 7-102 0 0,-1-1 1 0 0,1 1-1 0 0,0-1 0 0 0,0 1 0 0 0,-1-1 0 0 0,1 1 1 0 0,0-1-1 0 0,-1 0 0 0 0,1 1 0 0 0,-1-1 0 0 0,1 0 1 0 0,-1 0-1 0 0,1 0 0 0 0,-1 1 0 0 0,1-1 0 0 0,-1 0 1 0 0,0 0-1 0 0,1 0 0 0 0,-1 0 0 0 0,0 0 0 0 0,0 0 1 0 0,0 1-1 0 0,0-1 0 0 0,0 0 0 0 0,0 0 0 0 0,0 0 1 0 0,0 0-1 0 0,0 0-8 0 0,0-1-5 0 0,0 1 5 0 0,1 0 0 0 0,-1 1 0 0 0,0-1 0 0 0,0 0-1 0 0,1 1 1 0 0,-1-1 0 0 0,1 1 0 0 0,-1-1-1 0 0,1 0 1 0 0,-1 1 0 0 0,1-1 0 0 0,-1 1-1 0 0,1-1 1 0 0,-1 1 0 0 0,1-1 0 0 0,0 1-1 0 0,-1 0 1 0 0,1-1 0 0 0,-1 1 2 0 0,1 0 0 0 0,-1 0-1 0 0,0 0 1 0 0,1 0 0 0 0,-1 0 0 0 0,0 0-1 0 0,1-1 1 0 0,-1 1 0 0 0,0 0 0 0 0,1 0-1 0 0,-1-1 1 0 0,0 1 0 0 0,0 0 0 0 0,1 0-1 0 0,-1-1 1 0 0,0 1 0 0 0,0 0 0 0 0,1 0-1 0 0,-1-1 1 0 0,0 1 0 0 0,0 0 0 0 0,0-1-1 0 0,0 1 1 0 0,1 0 0 0 0,-1-1-1 0 0,0 1 1 0 0,0-1 0 0 0,0 1 0 0 0,0 0-1 0 0,0-1 1 0 0,0 1 0 0 0,0 0 0 0 0,0-1-1 0 0,0 1 1 0 0,0-1 0 0 0,0 1 0 0 0,0 0-1 0 0,0-1 1 0 0,-1 1 0 0 0,1-1-2 0 0,-6-3 148 0 0,0-1 368 0 0,6 5-496 0 0,0 0 1 0 0,0-1 0 0 0,0 1-1 0 0,0 0 1 0 0,0-1-1 0 0,0 1 1 0 0,0 0-1 0 0,0-1 1 0 0,1 1-1 0 0,-1 0 1 0 0,0-1-1 0 0,0 1 1 0 0,0 0-1 0 0,0-1 1 0 0,1 1-1 0 0,-1 0 1 0 0,0 0-1 0 0,0-1 1 0 0,1 1-1 0 0,-1 0 1 0 0,0 0-1 0 0,0 0 1 0 0,1-1-1 0 0,-1 1 1 0 0,0 0-1 0 0,1 0 1 0 0,-1 0-1 0 0,1 0-20 0 0,-1-1 30 0 0,0 1 0 0 0,1 0-1 0 0,-1 0 1 0 0,1-1-1 0 0,-1 1 1 0 0,0-1 0 0 0,1 1-1 0 0,-1 0 1 0 0,1-1-1 0 0,-1 1 1 0 0,0-1-1 0 0,0 1 1 0 0,1-1 0 0 0,-1 1-1 0 0,0-1 1 0 0,0 1-1 0 0,0-1 1 0 0,0 1 0 0 0,1-1-1 0 0,-1 1 1 0 0,0-1-1 0 0,0 0 1 0 0,0 1-1 0 0,0-1 1 0 0,0 1 0 0 0,0-1-1 0 0,0 1 1 0 0,-1-1-1 0 0,1 1 1 0 0,0-1 0 0 0,0 1-1 0 0,0-1 1 0 0,0 1-1 0 0,-1-1 1 0 0,1 1 0 0 0,0-1-1 0 0,-1 0-29 0 0,1 1 25 0 0,0 0 0 0 0,1-1 0 0 0,-1 1 0 0 0,0 0 0 0 0,0 0 0 0 0,0-1 0 0 0,0 1 0 0 0,1 0 0 0 0,-1-1-1 0 0,0 1 1 0 0,0 0 0 0 0,0 0 0 0 0,1 0 0 0 0,-1-1 0 0 0,0 1 0 0 0,0 0 0 0 0,1 0 0 0 0,-1 0 0 0 0,0 0 0 0 0,1-1 0 0 0,-1 1 0 0 0,0 0 0 0 0,1 0 0 0 0,-1 0 0 0 0,0 0 0 0 0,0 0-1 0 0,1 0-24 0 0,1-2 375 0 0,-14 1-158 0 0,9 0-3 0 0,4 2 106 0 0,-6 1-238 0 0,-20 5 186 0 0,17-5-209 0 0,0 0 1 0 0,0 0-1 0 0,1 1 0 0 0,-1 0 1 0 0,1 0-1 0 0,-3 2-59 0 0,-12 6 92 0 0,19-10-74 0 0,1 0 1 0 0,-1 0-1 0 0,0 0 1 0 0,1 0 0 0 0,-1 1-1 0 0,1-1 1 0 0,0 1 0 0 0,-1 0-1 0 0,1 0 1 0 0,0 0-1 0 0,0 0 1 0 0,0 0 0 0 0,0 0-1 0 0,0 1-18 0 0,1-1 14 0 0,-1 0 0 0 0,0 0-1 0 0,0 0 1 0 0,0-1-1 0 0,0 1 1 0 0,0 0 0 0 0,-1 0-14 0 0,2-2 2 0 0,0 1 0 0 0,0 0 0 0 0,0-1 1 0 0,0 1-1 0 0,0 0 0 0 0,0 0 0 0 0,0 0 1 0 0,0 0-1 0 0,0-1 0 0 0,0 1 0 0 0,1 0 1 0 0,-1 1-1 0 0,0-1 0 0 0,0 0 0 0 0,1 0 1 0 0,-1 0-1 0 0,1 0 0 0 0,-1 0 0 0 0,1 1 1 0 0,0-1-1 0 0,0 0 0 0 0,-1 0 0 0 0,1 1 1 0 0,0-1-1 0 0,0 0 0 0 0,0 1 0 0 0,0-1-2 0 0,2 11 13 0 0,-1-11-13 0 0,-1 1-1 0 0,1 0 1 0 0,-1-1 0 0 0,0 1 0 0 0,0 0 0 0 0,0 0 0 0 0,0-1 0 0 0,0 1 0 0 0,0 0 0 0 0,0 0 0 0 0,0-1 0 0 0,-1 2 0 0 0,1-2 1 0 0,-1 0-1 0 0,1 0 0 0 0,-1 1 1 0 0,1-1-1 0 0,0 0 1 0 0,0 1-1 0 0,0-1 0 0 0,0 0 1 0 0,0 0-1 0 0,0 1 1 0 0,0-1-1 0 0,0 0 0 0 0,0 1 1 0 0,0-1-1 0 0,1 0 0 0 0,-1 0 1 0 0,1 0-1 0 0,-1 1 1 0 0,1-1-1 0 0,-1 0 0 0 0,1 0 1 0 0,0 0-1 0 0,-1 0 0 0 0,1 0 1 0 0,0 0-1 0 0,0 0 1 0 0,0 0-1 0 0,0 1 0 0 0,0-2 2 0 0,-1 1 0 0 0,1-1 1 0 0,-1 1-1 0 0,1-1 0 0 0,-1 1 0 0 0,1 0 0 0 0,-1-1 1 0 0,0 1-1 0 0,1 0 0 0 0,-1-1 0 0 0,0 1 0 0 0,0 0 1 0 0,1-1-1 0 0,-1 1 0 0 0,0 0 0 0 0,0 0 0 0 0,0-1 1 0 0,0 1-1 0 0,0 0 0 0 0,0-1 0 0 0,0 1 1 0 0,0 0-1 0 0,0 0 0 0 0,0-1 0 0 0,-1 1 0 0 0,1 0-2 0 0,0 0 3 0 0,0 0 0 0 0,0-1 0 0 0,-1 1 0 0 0,1 0 0 0 0,0 0 0 0 0,0 0 0 0 0,0 0 0 0 0,0 0-1 0 0,1-1 1 0 0,-1 1 0 0 0,0 0 0 0 0,0 0 0 0 0,0 0 0 0 0,1 0 0 0 0,-1 0 0 0 0,0-1 0 0 0,1 1-3 0 0,9 11 11 0 0,-9-11-11 0 0,1 0 0 0 0,-1 0 0 0 0,0 0 0 0 0,0 0 0 0 0,0 1 0 0 0,0-1 0 0 0,0 0 0 0 0,0 1 0 0 0,0-1 0 0 0,0 1-1 0 0,0-1 1 0 0,-1 1 0 0 0,1-1 0 0 0,-1 1 0 0 0,1 0 0 0 0,-1-1 0 0 0,0 0 0 0 0,1 0 0 0 0,-1-1 0 0 0,0 1 0 0 0,1 0 0 0 0,-1 0 0 0 0,1 0 0 0 0,-1 0 0 0 0,1-1 0 0 0,-1 1 0 0 0,1 0 0 0 0,0 0-1 0 0,-1-1 1 0 0,1 1 0 0 0,0 0 0 0 0,0-1 0 0 0,-1 1 0 0 0,1-1 0 0 0,0 1 0 0 0,0-1 0 0 0,0 1 0 0 0,-1-1 0 0 0,2 0 0 0 0,-1 1 4 0 0,0-1-1 0 0,0 1 1 0 0,0-1-1 0 0,0 1 1 0 0,-1-1 0 0 0,1 1-1 0 0,0 0 1 0 0,0-1 0 0 0,0 1-1 0 0,-1 0 1 0 0,1 0 0 0 0,0-1-1 0 0,-1 1 1 0 0,1 0 0 0 0,-1 0-4 0 0,5 1 4 0 0,0-1 1 0 0,0 0 0 0 0,0-1 0 0 0,0 1-1 0 0,0-1 1 0 0,-1 0 0 0 0,3 0-5 0 0,-1 0-152 0 0,0-1 1 0 0,1 1-1 0 0,-1-1 0 0 0,0-1 1 0 0,0 1-1 0 0,0-1 1 0 0,0-1-1 0 0,3-1 152 0 0,20-6-3123 0 0,-3 2 1364 0 0</inkml:trace>
  <inkml:trace contextRef="#ctx0" brushRef="#br0" timeOffset="2088.233">1530 220 12440 0 0,'9'0'484'0'0,"-7"2"25"0"0,-13 5 978 0 0,-3 0 602 0 0,2-1-1020 0 0,11-5-996 0 0,-1-1 0 0 0,0 1 0 0 0,1-1 0 0 0,-1 1 1 0 0,1 0-1 0 0,-1 0 0 0 0,1 0 0 0 0,-1 0 0 0 0,1 0 0 0 0,0 0 1 0 0,-1 0-1 0 0,1 1 0 0 0,0-1 0 0 0,0 0 0 0 0,0 1 0 0 0,0-1 1 0 0,0 1-1 0 0,0-1 0 0 0,1 1 0 0 0,-1-1 0 0 0,0 1 0 0 0,0 1-73 0 0,1-2 60 0 0,-1 1-1 0 0,1-1 0 0 0,-1 1 0 0 0,1-1 1 0 0,-1 1-1 0 0,0-1 0 0 0,1 0 0 0 0,-1 1 0 0 0,0-1 1 0 0,0 0-1 0 0,0 0 0 0 0,0 1 0 0 0,0-1 1 0 0,-1 0-60 0 0,0 1 55 0 0,1-1 1 0 0,0 0-1 0 0,-1 1 1 0 0,1-1 0 0 0,0 1-1 0 0,0-1 1 0 0,0 1-1 0 0,0 0 1 0 0,0-1 0 0 0,1 1-1 0 0,-1 0 1 0 0,0-1-1 0 0,1 3-55 0 0,-5 15 516 0 0,4-16-481 0 0,0-1 0 0 0,0 1 0 0 0,0-1 0 0 0,1 1 0 0 0,-1 0 0 0 0,1-1 1 0 0,0 1-1 0 0,-1 0 0 0 0,1 0 0 0 0,1-1 0 0 0,-1 1 0 0 0,0 0 0 0 0,1-1 0 0 0,-1 1 1 0 0,1 0-1 0 0,0 1-35 0 0,6 6 92 0 0,-6-9-69 0 0,1 1 0 0 0,-1 0 0 0 0,0 0 0 0 0,1 0 0 0 0,-1 0 0 0 0,0 0-1 0 0,0 0 1 0 0,-1 0 0 0 0,1 2-23 0 0,-1 6 99 0 0,0-9-88 0 0,0 0-1 0 0,0 0 0 0 0,0 0 1 0 0,0 0-1 0 0,0 0 0 0 0,0 0 1 0 0,0 0-1 0 0,0 0 0 0 0,1 0 1 0 0,-1 0-1 0 0,0 0 0 0 0,1 0 1 0 0,-1 0-1 0 0,0 0 0 0 0,1 0 1 0 0,-1-1-1 0 0,1 2-10 0 0,27 35 173 0 0,-27-35-173 0 0,0-1 0 0 0,1 0 0 0 0,-1 0 0 0 0,0 0-1 0 0,0 0 1 0 0,1 0 0 0 0,-1 0 0 0 0,1 0 0 0 0,-1 0-1 0 0,1-1 1 0 0,-1 1 0 0 0,1 0 0 0 0,-1-1 0 0 0,1 0-1 0 0,0 1 1 0 0,-1-1 0 0 0,2 0 0 0 0,9 3 46 0 0,-11-2 167 0 0,2-1 43 0 0,2 1-190 0 0,0-1 0 0 0,0 0 0 0 0,0 0 0 0 0,0-1 0 0 0,0 0 0 0 0,0 1-1 0 0,0-2 1 0 0,5 0-66 0 0,1-2-5 0 0,0-1 0 0 0,0 1 0 0 0,4-4 5 0 0,-14 8 0 0 0,0-1 0 0 0,0 1 0 0 0,-1-1 0 0 0,1 1 0 0 0,0-1-1 0 0,0 1 1 0 0,-1-1 0 0 0,1 0 0 0 0,0 1 0 0 0,-1-1 0 0 0,1 0-1 0 0,-1 1 1 0 0,1-1 0 0 0,-1 0 0 0 0,1 0 0 0 0,-1 0 0 0 0,0 0 0 0 0,1 1-1 0 0,-1-2 1 0 0,0 1-4 0 0,1 0 0 0 0,-1 0-1 0 0,1 0 1 0 0,-1 0 0 0 0,1 0-1 0 0,-1 0 1 0 0,1 0-1 0 0,-1 0 1 0 0,1 0 0 0 0,0 0-1 0 0,0 0 1 0 0,-1 1-1 0 0,1-1 1 0 0,0 0 0 0 0,0 1-1 0 0,0-1 1 0 0,0 0 4 0 0,8-4-32 0 0,-7 4 14 0 0,1-1-1 0 0,0 1 1 0 0,-1-1 0 0 0,1 0-1 0 0,-1 0 1 0 0,2-1 18 0 0,-3 2-7 0 0,-1 0-1 0 0,1 1 1 0 0,-1-1 0 0 0,1 0 0 0 0,-1 0 0 0 0,0 1-1 0 0,1-1 1 0 0,-1 0 0 0 0,0 0 0 0 0,1 0-1 0 0,-1 0 1 0 0,0 0 0 0 0,0 1 0 0 0,0-1 0 0 0,0 0-1 0 0,0 0 1 0 0,0 0 0 0 0,0 0 0 0 0,0 0-1 0 0,0 0 1 0 0,0 0 0 0 0,0 1 0 0 0,-1-1-1 0 0,1 0 1 0 0,0-1 7 0 0,-1 1-4 0 0,1 0 0 0 0,0 0 1 0 0,0-1-1 0 0,0 1 0 0 0,0 0 0 0 0,1-1 0 0 0,-1 1 0 0 0,0 0 0 0 0,0 0 0 0 0,1-1 0 0 0,-1 1 0 0 0,1 0 0 0 0,-1 0 0 0 0,1 0 1 0 0,-1-1-1 0 0,1 1 0 0 0,0 0 0 0 0,0 0 0 0 0,-1 0 0 0 0,1 0 0 0 0,0 0 0 0 0,0 0 0 0 0,0 1 0 0 0,0-1 0 0 0,1 0 4 0 0,10-14-14 0 0,-12 14 10 0 0,0 0-1 0 0,1 0 1 0 0,-1 1-1 0 0,1-1 1 0 0,-1 0-1 0 0,1 1 1 0 0,0-1-1 0 0,-1 1 1 0 0,1-1 0 0 0,0 0-1 0 0,-1 1 1 0 0,1 0-1 0 0,0-1 1 0 0,0 1-1 0 0,0-1 1 0 0,-1 1-1 0 0,1 0 1 0 0,0-1-1 0 0,0 1 5 0 0,10-6-81 0 0,-11 6 79 0 0,0 0 1 0 0,0 0-1 0 0,0 0 1 0 0,0 0 0 0 0,0 0-1 0 0,0 0 1 0 0,0 0-1 0 0,0 0 1 0 0,1 0-1 0 0,-1 0 1 0 0,0-1 0 0 0,0 1-1 0 0,0 0 1 0 0,0 0-1 0 0,0 0 1 0 0,0 0 0 0 0,0 0-1 0 0,0 0 1 0 0,0 0-1 0 0,0 0 1 0 0,0-1 0 0 0,0 1-1 0 0,0 0 1 0 0,0 0-1 0 0,0 0 1 0 0,0 0-1 0 0,0 0 1 0 0,0 0 0 0 0,0 0-1 0 0,0-1 1 0 0,0 1-1 0 0,0 0 1 0 0,0 0 0 0 0,0 0-1 0 0,0 0 1 0 0,0 0-1 0 0,0 0 1 0 0,0 0-1 0 0,-1 0 1 0 0,1 0 0 0 0,0-1-1 0 0,0 1 1 0 0,0 0-1 0 0,0 0 1 0 0,0 0 0 0 0,0 0-1 0 0,0 0 1 0 0,0 0-1 0 0,0 0 1 0 0,0 0 0 0 0,-1 0-1 0 0,1 0 1 0 0,0 0-1 0 0,0 0 1 0 0,0 0-1 0 0,0 0 1 0 0,0 0 0 0 0,0 0-1 0 0,0 0 1 0 0,-1 0-1 0 0,1 0 1 0 0,0 0 0 0 0,0 0-1 0 0,0 0 2 0 0,-10-1-28 0 0,-12 3 17 0 0,14-1 10 0 0,6-1-1 0 0,4 0 1 0 0,11 4 21 0 0,-12 8 139 0 0,0-11-156 0 0,-1 0 1 0 0,0 0-1 0 0,1 0 0 0 0,-1-1 0 0 0,1 1 1 0 0,-1 0-1 0 0,1 0 0 0 0,-1 0 0 0 0,1 0 1 0 0,0 0-1 0 0,-1-1 0 0 0,1 1 1 0 0,0 0-1 0 0,0-1 0 0 0,-1 1 0 0 0,2 0-3 0 0,-2-1 1 0 0,1 0 0 0 0,0 1 0 0 0,-1-1-1 0 0,1 1 1 0 0,-1-1 0 0 0,1 1 0 0 0,-1-1-1 0 0,1 1 1 0 0,-1-1 0 0 0,1 1 0 0 0,-1-1-1 0 0,0 1 1 0 0,1-1 0 0 0,-1 1 0 0 0,0 0-1 0 0,1-1 1 0 0,-1 1 0 0 0,0 0 0 0 0,0-1-1 0 0,0 1 1 0 0,0 0 0 0 0,1-1 0 0 0,-1 1-1 0 0,0 0 1 0 0,0-1 0 0 0,0 1 0 0 0,0 0-1 0 0,0-1 0 0 0,-3 6 0 0 0,3-6 0 0 0,-1 1 0 0 0,1 0 0 0 0,-1-1 0 0 0,1 1 0 0 0,0 0 0 0 0,-1-1 0 0 0,1 1 0 0 0,0 0 0 0 0,0 0 0 0 0,-1-1 0 0 0,1 1 0 0 0,0 0 0 0 0,0 0 0 0 0,0-1 0 0 0,0 1 0 0 0,0 0 0 0 0,0 0 0 0 0,0-1 0 0 0,0 1 0 0 0,1 0 0 0 0,-1 0 0 0 0,0-1 0 0 0,0 1 0 0 0,1 0 0 0 0,-1-1 0 0 0,0 2 0 0 0,6 2 0 0 0,-5-3 0 0 0,0 0 0 0 0,1 0 0 0 0,-1-1 0 0 0,0 1 0 0 0,0 0 0 0 0,0 0 0 0 0,0 0 0 0 0,0 0 0 0 0,-1 0 0 0 0,1 1 0 0 0,0-1 0 0 0,0 0 0 0 0,-1 0 0 0 0,1 0 0 0 0,-1 1 0 0 0,-1 7 0 0 0,1-8 0 0 0,0-1 0 0 0,0 1 0 0 0,-1-1 0 0 0,1 1 0 0 0,0-1 0 0 0,0 1 0 0 0,0 0 0 0 0,0-1 0 0 0,0 1 0 0 0,0-1 0 0 0,0 1 0 0 0,1 0 0 0 0,-1-1 0 0 0,0 1 0 0 0,0-1 0 0 0,0 1 0 0 0,0-1 0 0 0,1 1 0 0 0,-1 0 0 0 0,0-1 0 0 0,1 1 0 0 0,-1-1 0 0 0,0 0 0 0 0,1 1 0 0 0,-1-1 0 0 0,1 1 0 0 0,-1-1 0 0 0,0 1 0 0 0,1-1 0 0 0,0 0 0 0 0,-1 1 0 0 0,8 8 0 0 0,-8-8 0 0 0,0-1 0 0 0,0 0 0 0 0,1 0 0 0 0,-1 0 0 0 0,0 1 0 0 0,0-1 0 0 0,0 0 0 0 0,0 0 0 0 0,0 1 0 0 0,0-1 0 0 0,0 0 0 0 0,0 0 0 0 0,0 1 0 0 0,0-1 0 0 0,0 0 0 0 0,0 0 0 0 0,0 1 0 0 0,0-1 0 0 0,0 0 0 0 0,0 0 0 0 0,0 1 0 0 0,0-1 0 0 0,0 0 0 0 0,0 0 0 0 0,0 1 0 0 0,-1-1 0 0 0,1 0 0 0 0,0 0 0 0 0,0 1 0 0 0,0-1 0 0 0,0 0 0 0 0,0 0 0 0 0,-1 0 0 0 0,1 0 0 0 0,0 1 0 0 0,0-1 0 0 0,0 0 0 0 0,-1 0 0 0 0,1 0 0 0 0,0 0 0 0 0,-1 0 0 0 0,-5 3 0 0 0,15-1 0 0 0,-9-2 5 0 0,1 0-1 0 0,-1 0 1 0 0,1 1-1 0 0,0-1 0 0 0,-1-1 1 0 0,1 1-1 0 0,0 0 1 0 0,-1 0-1 0 0,1 0 0 0 0,-1 0 1 0 0,1 0-1 0 0,0 0 1 0 0,-1-1-1 0 0,1 1 0 0 0,-1 0 1 0 0,1-1-1 0 0,-1 1 1 0 0,1 0-1 0 0,-1-1 1 0 0,1 1-1 0 0,0-1-4 0 0,14-13 187 0 0,4-3-35 0 0,-10 12-116 0 0,-8 4-31 0 0,1 1 0 0 0,-1-1-1 0 0,1 0 1 0 0,-1 0 0 0 0,0 1-1 0 0,0-1 1 0 0,1 0 0 0 0,-1 0-1 0 0,0 0 1 0 0,0 0-1 0 0,0-1 1 0 0,0 1 0 0 0,0 0-1 0 0,0 0 1 0 0,0-1 0 0 0,0 1-1 0 0,-1 0 1 0 0,1-1-1 0 0,-1 1 1 0 0,1-1 0 0 0,-1 1-1 0 0,1-1 1 0 0,-1 1 0 0 0,0-1-1 0 0,1 0-4 0 0,-1-1-9 0 0,0 0-1 0 0,1 0 1 0 0,0 0 0 0 0,0 0-1 0 0,-1 0 1 0 0,2 0-1 0 0,-1 0 1 0 0,0 1-1 0 0,2-3 10 0 0,2-5-139 0 0,-4 3 23 0 0,7 2-64 0 0,-9 5 180 0 0,1 0 0 0 0,0 0-1 0 0,0-1 1 0 0,0 1 0 0 0,0 0 0 0 0,0 0-1 0 0,0 0 1 0 0,0 0 0 0 0,0 0 0 0 0,0 0-1 0 0,0 0 1 0 0,0 0 0 0 0,0 0 0 0 0,0 0-1 0 0,-1 0 1 0 0,1 0 0 0 0,0 0 0 0 0,0 0-1 0 0,0 0 1 0 0,0 0 0 0 0,0 0-1 0 0,0 0 1 0 0,0 0 0 0 0,0 0 0 0 0,0 0-1 0 0,-1 0 1 0 0,1 0 0 0 0,0 0 0 0 0,0 0-1 0 0,0 0 1 0 0,0 0 0 0 0,0 0 0 0 0,0 0-1 0 0,0 0 1 0 0,0 0 0 0 0,0 0 0 0 0,0 0-1 0 0,-1 0 1 0 0,1 0 0 0 0,0 0-1 0 0,0 0 1 0 0,0 0 0 0 0,0 1 0 0 0,0-1-1 0 0,0 0 1 0 0,0 0 0 0 0,0 0 0 0 0,0 0-1 0 0,0 0 1 0 0,0 0 0 0 0,0 0 0 0 0,0 0-1 0 0,0 0 1 0 0,0 0 0 0 0,0 1 0 0 0,0-1-1 0 0,0 0 1 0 0,0 0 0 0 0,0 0-1 0 0,0 0 1 0 0,0 0 0 0 0,13 3-14 0 0,-12-3 6 0 0,-1 0 1 0 0,1 0 0 0 0,0 0 0 0 0,0 1-1 0 0,-1-1 1 0 0,1 0 0 0 0,0 1-1 0 0,-1-1 1 0 0,1 1 0 0 0,0-1 0 0 0,-1 1-1 0 0,1-1 1 0 0,0 1 0 0 0,-1-1 0 0 0,1 1-1 0 0,-1 0 1 0 0,1 0 7 0 0,1 2-16 0 0,0-2 22 0 0,0 1 1 0 0,0-1-1 0 0,0 1 1 0 0,0 0 0 0 0,0 0-1 0 0,-1 0 1 0 0,1 0-1 0 0,-1 0 1 0 0,1 0 0 0 0,-1 1-1 0 0,0-1 1 0 0,0 0-1 0 0,0 1 1 0 0,0-1-1 0 0,0 0 1 0 0,-1 1 0 0 0,1 0-7 0 0,-1-2 3 0 0,0 0 1 0 0,1 0-1 0 0,-1 1 1 0 0,1-1-1 0 0,-1 0 1 0 0,1 0-1 0 0,-1 0 1 0 0,1 0 0 0 0,-1 0-1 0 0,1-1 1 0 0,0 1-1 0 0,0 0 1 0 0,0 0-1 0 0,-1 0 1 0 0,1-1-1 0 0,0 1 1 0 0,0 0-1 0 0,0-1 1 0 0,0 1-1 0 0,0-1 1 0 0,0 1 0 0 0,1-1-4 0 0,-1 1 7 0 0,0-1-1 0 0,0 1 1 0 0,0 0 0 0 0,0-1 0 0 0,0 1 0 0 0,0 0 0 0 0,0 0 0 0 0,0-1 0 0 0,0 1 0 0 0,0 0 0 0 0,0 0 0 0 0,-1 0 0 0 0,1 0 0 0 0,0 0 0 0 0,0 0 0 0 0,-1 0 0 0 0,1 0 0 0 0,-1 1 0 0 0,1-1 0 0 0,-1 0 0 0 0,0 0-7 0 0,1 0 1 0 0,-1 1 0 0 0,1-1 0 0 0,0 0 0 0 0,-1 0 0 0 0,1 0 0 0 0,0 0 0 0 0,0 0 0 0 0,-1 1 0 0 0,1-1 0 0 0,0-1 1 0 0,0 1-1 0 0,0 0 0 0 0,0 0 0 0 0,1 0 0 0 0,-1-1 0 0 0,1 2-1 0 0,18 7-120 0 0,-18-8 71 0 0,23-4 541 0 0,-16 0-332 0 0,-9-2-31 0 0,2 3-60 0 0,2 0-54 0 0,-1 0 0 0 0,1 0 0 0 0,-1 0 0 0 0,0 0 0 0 0,1-1-1 0 0,-1 0 1 0 0,0 0 0 0 0,0 0 0 0 0,-1 0 0 0 0,1 0 0 0 0,-1 0 0 0 0,1-1-1 0 0,-1 1 1 0 0,1-2-15 0 0,2-4 36 0 0,1 0 1 0 0,1 0-1 0 0,5-5-36 0 0,-3 2 14 0 0,-7 10-7 0 0,0-1 0 0 0,0 0-1 0 0,-1 1 1 0 0,1-1 0 0 0,-1 0 0 0 0,0 0 0 0 0,0 0-1 0 0,0-1-6 0 0,0 1 4 0 0,0 0-1 0 0,0 0 0 0 0,1 0 0 0 0,-1 0 0 0 0,1 0 0 0 0,-1 0 0 0 0,1 0 0 0 0,0 1 1 0 0,0-1-4 0 0,7-7-37 0 0,-6 8 15 0 0,-1 0 0 0 0,0 0 0 0 0,0 0 1 0 0,0 0-1 0 0,0-1 0 0 0,0 1 0 0 0,-1-1 0 0 0,1 0 1 0 0,-1 1-1 0 0,1-1 0 0 0,-1 0 0 0 0,0 0 0 0 0,0 0 1 0 0,0 0-1 0 0,-1 0 0 0 0,1 0 0 0 0,-1 0 0 0 0,1 0 1 0 0,-1 0-1 0 0,0 0 0 0 0,0 0 22 0 0,-1-14-309 0 0,2 1-1 0 0,0-1 1 0 0,3-14 309 0 0,-1 11-461 0 0,-1 0 1 0 0,0-6 460 0 0,-2 18-82 0 0,0 0 1 0 0,0 0 0 0 0,-1 0 0 0 0,0 0 0 0 0,-1 0-1 0 0,0 0 1 0 0,0 0 0 0 0,0 0 0 0 0,-1 1 0 0 0,-2-5 81 0 0,4 11 225 0 0,1 1 20 0 0,-3 7 95 0 0,-1-2-386 0 0,1 1 1 0 0,1 1-1 0 0,-1-1 0 0 0,1 0 0 0 0,0 1 0 0 0,0-1 0 0 0,1 1 0 0 0,0-1 0 0 0,0 1 46 0 0,-1 16-535 0 0,1 22 535 0 0,0-20 893 0 0,-4 18-893 0 0,3-19 705 0 0,-1 17-705 0 0,4-32-130 0 0,0-1 1 0 0,0 0 0 0 0,2 8 129 0 0,-1-8 24 0 0,-1 0 1 0 0,0 0-1 0 0,0 8-24 0 0,0-15 7 0 0,-1 0 1 0 0,0 0-1 0 0,0 1 0 0 0,0-1 1 0 0,1 0-1 0 0,-1 0 0 0 0,0 0 1 0 0,1 0-1 0 0,-1 1 1 0 0,1-1-1 0 0,-1 0 0 0 0,1 0 1 0 0,0 0-1 0 0,0 0 0 0 0,-1 0 1 0 0,1 0-1 0 0,0 0 0 0 0,0-1 1 0 0,0 1-1 0 0,0 0 1 0 0,0 0-8 0 0,0 0 15 0 0,0 0 0 0 0,0-1 0 0 0,0 1-1 0 0,0 0 1 0 0,0 0 0 0 0,0 1 0 0 0,0-1 0 0 0,0 0 0 0 0,0 0 0 0 0,-1 0 0 0 0,1 1 0 0 0,-1-1 0 0 0,1 1-15 0 0,0 6 106 0 0,-2-7-97 0 0,1 0 0 0 0,0-1 0 0 0,0 1 0 0 0,0 0 1 0 0,0 0-1 0 0,0-1 0 0 0,0 1 0 0 0,1 0 0 0 0,-1-1 0 0 0,0 1 0 0 0,0 0 0 0 0,0 0 0 0 0,1-1 0 0 0,-1 1 1 0 0,0 0-1 0 0,1-1 0 0 0,-1 1 0 0 0,1-1 0 0 0,-1 1-9 0 0,7 6 6 0 0,-1 0 1 0 0,1-1-1 0 0,0-1 0 0 0,6 4-6 0 0,-12-8 0 0 0,1 0 0 0 0,0 0 0 0 0,0-1 0 0 0,-1 1 0 0 0,1-1 0 0 0,0 1 0 0 0,0-1 0 0 0,0 0 0 0 0,0 0 0 0 0,0 0 0 0 0,0 0 0 0 0,-1 1 0 0 0,0-1 0 0 0,-1 0 0 0 0,1 0 0 0 0,0 0 0 0 0,0 0 0 0 0,-1 0 0 0 0,1 0 0 0 0,0 0 0 0 0,-1 0 0 0 0,1 0 0 0 0,0-1 0 0 0,-1 1 0 0 0,1 0 0 0 0,0 0 0 0 0,-1-1 0 0 0,1 1 0 0 0,0 0 0 0 0,-1-1 0 0 0,1 1 0 0 0,-1 0 0 0 0,1-1 0 0 0,2-1 0 0 0,-2 1 0 0 0,4-1 0 0 0,0 0 0 0 0,0 0 0 0 0,0-1 0 0 0,-1 0 0 0 0,1 0 0 0 0,-1 0 0 0 0,0 0 0 0 0,1-1 0 0 0,-2 1 0 0 0,4-4 0 0 0,11-14 0 0 0,-12 15 0 0 0,-1 1 0 0 0,0-1 0 0 0,-1 0 0 0 0,0-1 0 0 0,1 1 0 0 0,-2-1 0 0 0,3-4 0 0 0,6-13 0 0 0,-10 22 0 0 0,-1-1 0 0 0,1 1 0 0 0,-1-1 0 0 0,1 0 0 0 0,-1 1 0 0 0,0-1 0 0 0,0 0 0 0 0,-1 0 0 0 0,1 1 0 0 0,0-1 0 0 0,-1 0 0 0 0,0 0 0 0 0,0 0 0 0 0,0-1 0 0 0,0-10 0 0 0,1 13 0 0 0,-1 0 0 0 0,0 0 0 0 0,0 0 0 0 0,0-1 0 0 0,0 1 0 0 0,0 0 0 0 0,0 0 0 0 0,0 0 0 0 0,0 0 0 0 0,0 0 0 0 0,0-1 0 0 0,-1 1 0 0 0,1 0 0 0 0,0 0 0 0 0,-1 0 0 0 0,1 0 0 0 0,-1 0 0 0 0,1 0 0 0 0,-1 0 0 0 0,0 0 0 0 0,1 0 0 0 0,-1 0 0 0 0,0 0 0 0 0,0 1 0 0 0,0-1 0 0 0,1 0 0 0 0,-1 0 0 0 0,0 1 0 0 0,0-1 0 0 0,-1 0 0 0 0,2 1 0 0 0,0 0 0 0 0,-1-1 0 0 0,1 1 0 0 0,0 0 0 0 0,-1 0 0 0 0,1-1 0 0 0,-1 1 0 0 0,1 0 0 0 0,0 0 0 0 0,-1 0 0 0 0,1 0 0 0 0,0-1 0 0 0,-1 1 0 0 0,1 0 0 0 0,-1 0 0 0 0,1 0 0 0 0,-1 0 0 0 0,1 0 0 0 0,0 0 0 0 0,-1 0 0 0 0,1 0 0 0 0,-1 0 0 0 0,1 1 0 0 0,0-1 0 0 0,-1 0 0 0 0,1 0 0 0 0,-1 0 0 0 0,1 0 0 0 0,0 0 0 0 0,-1 1 0 0 0,-1 0 0 0 0,-11 2 0 0 0,4 0 24 0 0,4 19 240 0 0,5-22-263 0 0,-1 1 8 0 0,0 0-1 0 0,0 1 1 0 0,0-1 0 0 0,0 1 0 0 0,0-1-1 0 0,1 1 1 0 0,-1-1 0 0 0,1 1 0 0 0,-1-1-1 0 0,1 1 1 0 0,-1-1 0 0 0,1 1 0 0 0,0 0 0 0 0,0-1-1 0 0,0 1 1 0 0,0 0 0 0 0,0-1 0 0 0,0 1-1 0 0,1-1 1 0 0,-1 1 0 0 0,0 0 0 0 0,1 0-9 0 0,-1 0-18 0 0,1-1 1 0 0,-1 1 0 0 0,0 0 0 0 0,0 0 0 0 0,0-1 0 0 0,-1 1-1 0 0,1 0 1 0 0,0-1 0 0 0,-1 1 0 0 0,1-1 0 0 0,-1 1 0 0 0,0 1 17 0 0,0-1-13 0 0,1-1 0 0 0,-1 1 1 0 0,1 0-1 0 0,-1-1 0 0 0,1 1 0 0 0,0 0 1 0 0,0-1-1 0 0,-1 1 0 0 0,1 0 1 0 0,0 0-1 0 0,1-1 0 0 0,-1 1 0 0 0,0 0 1 0 0,0-1-1 0 0,1 1 0 0 0,0 1 13 0 0,6 22 276 0 0,-7-21-154 0 0,2 1 0 0 0,-1 0 0 0 0,0-1 1 0 0,1 0-1 0 0,0 1 0 0 0,0-1 1 0 0,0 0-1 0 0,0 0 0 0 0,4 4-122 0 0,-1 3 439 0 0,-5-10-427 0 0,0 0 1 0 0,1 0-1 0 0,-1 1 0 0 0,1-1 0 0 0,-1 0 0 0 0,1 0 0 0 0,-1 0 0 0 0,1 0 0 0 0,0 0 0 0 0,-1 0 0 0 0,1 0 0 0 0,0-1 0 0 0,0 1 0 0 0,0 1-12 0 0,3 0-27 0 0,0 1-1 0 0,0-1 0 0 0,-1 0 1 0 0,2 0-1 0 0,-1 0 1 0 0,0-1-1 0 0,0 1 1 0 0,1-1-1 0 0,-1 0 0 0 0,0 0 1 0 0,1-1-1 0 0,-1 1 1 0 0,1-1-1 0 0,-1 0 1 0 0,1 0-1 0 0,-1-1 0 0 0,1 1 1 0 0,-1-1-1 0 0,1 0 1 0 0,-1 0-1 0 0,0 0 1 0 0,4-2 27 0 0,11-4 356 0 0,-16 7-487 0 0,0-1 1 0 0,0 0-1 0 0,0 0 0 0 0,0 0 0 0 0,0 0 1 0 0,0 0-1 0 0,-1-1 0 0 0,1 1 1 0 0,0-1-1 0 0,-1 0 0 0 0,0 0 1 0 0,1 0-1 0 0,-1 0 0 0 0,1-1 131 0 0,-1 1-179 0 0,5-7-1316 0 0,0 1 0 0 0,1 0 0 0 0,5-3 1495 0 0,2-1-1696 0 0</inkml:trace>
  <inkml:trace contextRef="#ctx0" brushRef="#br0" timeOffset="2417.672">2868 111 17591 0 0,'-6'6'1595'0'0,"-2"3"-1318"0"0,-2-1 0 0 0,-7 7-277 0 0,9-9 165 0 0,0 0 0 0 0,0 1 1 0 0,1 0-1 0 0,0 0 0 0 0,-2 4-165 0 0,7-8 14 0 0,0 0 0 0 0,0 0 0 0 0,0 1 0 0 0,0-1 0 0 0,1 0 0 0 0,0 1-1 0 0,-1-1 1 0 0,1 1 0 0 0,0 0 0 0 0,1-1 0 0 0,-1 1 0 0 0,1 0 0 0 0,-1 0 0 0 0,1-1 0 0 0,0 1 0 0 0,1 0 0 0 0,-1 0 0 0 0,1 0 0 0 0,-1-1-1 0 0,1 1 1 0 0,0 0 0 0 0,1-1 0 0 0,-1 1 0 0 0,0-1 0 0 0,1 1-14 0 0,2 1 33 0 0,-1 0 0 0 0,1-1 0 0 0,0 1 0 0 0,0-1 0 0 0,1 1 0 0 0,-1-1 1 0 0,1-1-1 0 0,0 1 0 0 0,0-1 0 0 0,4 3-33 0 0,-2-2 32 0 0,90 55 210 0 0,-93-58-253 0 0,-3 0 45 0 0,0-1-1 0 0,0 0 0 0 0,0 0 1 0 0,1 1-1 0 0,-1-1 0 0 0,0 0 1 0 0,0 1-1 0 0,0-1 1 0 0,0 1-1 0 0,0-1 0 0 0,0 1 1 0 0,0 0-1 0 0,-1-1 0 0 0,1 1 1 0 0,0 0-34 0 0,0-1 94 0 0,0 1-1 0 0,-1-1 1 0 0,1 1 0 0 0,-1-1 0 0 0,1 1 0 0 0,-1-1 0 0 0,1 1 0 0 0,-1-1-1 0 0,1 1 1 0 0,-1 0 0 0 0,1-1 0 0 0,-1 1 0 0 0,0 0 0 0 0,1-1 0 0 0,-1 1-1 0 0,0 0 1 0 0,1-1 0 0 0,-1 1 0 0 0,0 0 0 0 0,0-1 0 0 0,0 1 0 0 0,0 0 0 0 0,0 0-1 0 0,0-1 1 0 0,0 1 0 0 0,0 0 0 0 0,0 0 0 0 0,0-1 0 0 0,0 1 0 0 0,0 0-94 0 0,-1 0 31 0 0,1 0 0 0 0,-1 0 0 0 0,1 0 1 0 0,-1 0-1 0 0,1 0 0 0 0,-1-1 0 0 0,0 1 1 0 0,1 0-1 0 0,-1 0 0 0 0,0-1 1 0 0,1 1-1 0 0,-1 0 0 0 0,0-1 0 0 0,0 1 1 0 0,0 0-1 0 0,0-1 0 0 0,0 0 1 0 0,0 1-1 0 0,0-1 0 0 0,1 1 0 0 0,-1-1 1 0 0,0 0-1 0 0,0 0 0 0 0,-1 0-31 0 0,-9 3 12 0 0,-25 3-1416 0 0,-30 3 1404 0 0,42-7-975 0 0,15-1-167 0 0,0 0 0 0 0,-1 0 0 0 0,-9-2 1142 0 0,3 1-1367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7:20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82 15664 0 0,'0'0'356'0'0,"0"0"49"0"0,-4 0 405 0 0,3 0-780 0 0,0 1 0 0 0,1-1 0 0 0,-1 0 0 0 0,0 0 0 0 0,1 1 0 0 0,-1-1 0 0 0,1 0 0 0 0,-1 1 0 0 0,1-1 0 0 0,-1 1-1 0 0,0-1 1 0 0,1 1 0 0 0,0-1 0 0 0,-1 1 0 0 0,1-1 0 0 0,-1 1 0 0 0,1 0 0 0 0,0-1 0 0 0,-1 1 0 0 0,1 0 0 0 0,0-1-1 0 0,0 1 1 0 0,-1 0 0 0 0,1-1 0 0 0,0 1 0 0 0,0 0 0 0 0,0-1 0 0 0,0 1 0 0 0,0 0 0 0 0,0 0-30 0 0,0 1 132 0 0,-2 3 27 0 0,1 0 1 0 0,0 0 0 0 0,0 0-1 0 0,0 0 1 0 0,1 0 0 0 0,0 1-1 0 0,0 3-159 0 0,-1 15 108 0 0,-16 140 2831 0 0,16-148-2942 0 0,1-12-8 0 0,0 0-1 0 0,0 0 1 0 0,0-1 0 0 0,-1 1-1 0 0,0 0 1 0 0,1 0-1 0 0,-1-1 1 0 0,0 1-1 0 0,-1 1 12 0 0,1-4-237 0 0,1-1-19 0 0,0 0-249 0 0,0 0-1021 0 0,-5-5-2500 0 0,5-4 1949 0 0</inkml:trace>
  <inkml:trace contextRef="#ctx0" brushRef="#br0" timeOffset="196.683">26 1 13824 0 0,'0'0'304'0'0,"0"0"64"0"0,0 0 16 0 0,0 0 0 0 0,0 0-312 0 0,0 0-72 0 0,0 0 0 0 0,0 0 0 0 0,0 0 0 0 0,0 0 0 0 0,0 0 0 0 0,0 0 0 0 0,0 0 0 0 0,0 0 0 0 0,2 6 0 0 0,-2 0 0 0 0</inkml:trace>
  <inkml:trace contextRef="#ctx0" brushRef="#br0" timeOffset="518.34">288 262 10104 0 0,'-14'4'464'0'0,"11"-1"-10"0"0,7 28 1190 0 0,-4-30-837 0 0,0-1-27 0 0,0 0-143 0 0,0 0-58 0 0,0 0-16 0 0,0 0-36 0 0,0 0-133 0 0,0 0-61 0 0,0-1-299 0 0,-1 1 0 0 0,1 0-1 0 0,0 0 1 0 0,-1-1 0 0 0,1 1 0 0 0,0 0-1 0 0,0-1 1 0 0,-1 1 0 0 0,1 0-1 0 0,0-1 1 0 0,0 1 0 0 0,0-1 0 0 0,0 1-1 0 0,-1 0 1 0 0,1-1 0 0 0,0 1 0 0 0,0-1-1 0 0,0 1 1 0 0,0 0 0 0 0,0-1 0 0 0,0 1-1 0 0,0-1 1 0 0,0 1 0 0 0,0-1-1 0 0,0 1-33 0 0,1-13 382 0 0,6-23 406 0 0,8-25-788 0 0,-14 57 6 0 0,0 0 0 0 0,1 0 0 0 0,0 0-1 0 0,-1 1 1 0 0,1-1 0 0 0,0 0 0 0 0,1 1-1 0 0,-1-1 1 0 0,1 1 0 0 0,-1-1 0 0 0,1 1-1 0 0,0 0 1 0 0,0 0 0 0 0,1 1 0 0 0,-1-1-1 0 0,1 0-5 0 0,-2 2-14 0 0,0-1-1 0 0,1 1 0 0 0,-1 0 0 0 0,0 0 0 0 0,0 0 1 0 0,1 0-1 0 0,-1 0 0 0 0,1 0 0 0 0,-1 0 0 0 0,0 1 1 0 0,1 0-1 0 0,0-1 0 0 0,-1 1 0 0 0,1 0 0 0 0,-1 0 1 0 0,1 0-1 0 0,-1 0 0 0 0,1 1 0 0 0,-1-1 0 0 0,1 1 1 0 0,-1 0-1 0 0,0-1 0 0 0,1 1 0 0 0,-1 0 0 0 0,0 0 1 0 0,1 1-1 0 0,-1-1 0 0 0,0 0 0 0 0,2 2 15 0 0,0 0 12 0 0,0 1 1 0 0,-1 0-1 0 0,1-1 0 0 0,-1 1 0 0 0,0 0 0 0 0,1 0 0 0 0,-2 1 1 0 0,1-1-1 0 0,-1 1 0 0 0,1-1 0 0 0,-1 1 0 0 0,0 0 1 0 0,-1 0-1 0 0,1 1-12 0 0,1 13-1 0 0,-1 0 0 0 0,0 0 0 0 0,-1 0 0 0 0,-2 19 1 0 0,0-2-1675 0 0,1-27-4603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7:0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81 5064 0 0,'-24'-3'3262'0'0,"29"1"-1813"0"0,-8 0-349 0 0,-13 0 357 0 0,9 1-651 0 0,21-1 14 0 0,-4 1-240 0 0,-1-1 0 0 0,0 0 0 0 0,1 0 0 0 0,3-3-580 0 0,20-4 1472 0 0,8-3-148 0 0,-28 7-1147 0 0,0 1 0 0 0,11-1-177 0 0,-20 4 126 0 0,0 1 1 0 0,0-1-1 0 0,0 1 1 0 0,0 0-1 0 0,0 0 1 0 0,0 1-1 0 0,0-1 1 0 0,0 1-1 0 0,0 0 1 0 0,0 0-1 0 0,1 1-126 0 0,59 17 420 0 0,-53-17-366 0 0,0 1-1 0 0,0-1 0 0 0,1-1 0 0 0,-1 0 1 0 0,1-1-1 0 0,5 0-53 0 0,-11 0-5 0 0,7-1 1 0 0,1 0 0 0 0,0-1 1 0 0,-1-1-1 0 0,0 0 0 0 0,0 0 0 0 0,0-2 0 0 0,7-2 4 0 0,-15 5-34 0 0,1 0-1 0 0,-1 0 0 0 0,1-1 1 0 0,-1 0-1 0 0,0 0 0 0 0,0 0 1 0 0,0 0-1 0 0,3-4 35 0 0,-7 7-1437 0 0,-1 0-491 0 0,0 0-847 0 0,0 0-3023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7:25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54 13824 0 0,'-14'-1'152'0'0,"0"0"1"0"0,0 1 0 0 0,1 1 0 0 0,-1 0 0 0 0,0 1 0 0 0,0 1 0 0 0,1 0 0 0 0,0 1 0 0 0,-1 0 0 0 0,1 1 0 0 0,1 0 0 0 0,-1 1 0 0 0,1 1-153 0 0,-81 35 2177 0 0,89-40-2088 0 0,-1 1 1 0 0,1 0 0 0 0,0 0 0 0 0,1 1-1 0 0,-1-1 1 0 0,0 1-90 0 0,-10 9 352 0 0,13-12-332 0 0,1-1 0 0 0,-1 1-1 0 0,0 0 1 0 0,0 0 0 0 0,0-1-1 0 0,1 1 1 0 0,-1 0-1 0 0,0 0 1 0 0,1 0 0 0 0,-1 0-1 0 0,1 0 1 0 0,-1 0 0 0 0,1 0-1 0 0,-1 0 1 0 0,1 0-1 0 0,0 0 1 0 0,-1 0 0 0 0,1 0-1 0 0,0 0 1 0 0,0 1 0 0 0,0-1-1 0 0,0 0 1 0 0,0 0-1 0 0,0 0 1 0 0,0 0-20 0 0,0 0 2 0 0,0-1-1 0 0,0 1 1 0 0,0-1-1 0 0,0 1 1 0 0,0-1-1 0 0,0 1 1 0 0,0-1 0 0 0,0 1-1 0 0,0-1 1 0 0,0 1-1 0 0,0-1 1 0 0,0 1-1 0 0,1-1 1 0 0,-1 1-1 0 0,0-1 1 0 0,0 1 0 0 0,1-1-1 0 0,-1 0 1 0 0,0 1-1 0 0,0-1 1 0 0,1 1-1 0 0,-1-1 1 0 0,0 0-1 0 0,1 1 1 0 0,-1-1 0 0 0,1 0-1 0 0,-1 1 1 0 0,0-1-1 0 0,1 0 1 0 0,-1 0-1 0 0,1 1 1 0 0,-1-1-2 0 0,2 0 3 0 0,-1 2-3 0 0,1-1 0 0 0,-1 0 0 0 0,1 0 0 0 0,-1 0 0 0 0,1 0 0 0 0,0 0 0 0 0,0 0 0 0 0,-1 0 0 0 0,1-1 0 0 0,0 1 0 0 0,0-1 0 0 0,0 1 0 0 0,0-1 0 0 0,0 1 0 0 0,0-1 0 0 0,0 0 0 0 0,0 0 0 0 0,0 0 0 0 0,0 0 0 0 0,0-1 0 0 0,0 1 0 0 0,-1 0 0 0 0,1-1 0 0 0,0 0 0 0 0,1 0 0 0 0,5-2 0 0 0,0-1 0 0 0,-1 0 0 0 0,0-1 0 0 0,0 1 0 0 0,4-4 0 0 0,9-7 0 0 0,11-7 0 0 0,-23 16 0 0 0,-1 1 0 0 0,1 0 0 0 0,0 0 0 0 0,0 0 0 0 0,1 1 0 0 0,-1 0 0 0 0,1 0 0 0 0,0 1 0 0 0,0 1 0 0 0,-6 1 0 0 0,11-3 0 0 0,1 1 0 0 0,0 1 0 0 0,1 0 0 0 0,-1 1 0 0 0,14 1 0 0 0,-18 1 0 0 0,1 0 0 0 0,-1 1 0 0 0,0 0 0 0 0,0 0 0 0 0,0 2 0 0 0,5 1 0 0 0,-8-2 0 0 0,-1 1 0 0 0,0 0 0 0 0,0 0 0 0 0,0 1 0 0 0,0 0 0 0 0,-1 0 0 0 0,0 0 0 0 0,0 1 0 0 0,3 3 0 0 0,-5-4 37 0 0,0 0 1 0 0,0 0-1 0 0,-1 1 0 0 0,1-1 0 0 0,-1 1 0 0 0,0-1 0 0 0,-1 1 0 0 0,2 5-37 0 0,-3-8 41 0 0,0 0 0 0 0,0 0 0 0 0,-1-1 0 0 0,1 1 0 0 0,-1 0 0 0 0,0 0 0 0 0,0 0 0 0 0,0 0 0 0 0,0 0 0 0 0,-1 0 0 0 0,1 0 0 0 0,-1 0 0 0 0,1 0 0 0 0,-1 0 0 0 0,0 0 0 0 0,0-1 0 0 0,-1 1 0 0 0,1 0 0 0 0,-2 1-41 0 0,3-3 22 0 0,-1 0 0 0 0,0-1 0 0 0,1 1-1 0 0,-1-1 1 0 0,0 1 0 0 0,1-1 0 0 0,-1 1 0 0 0,0-1-1 0 0,1 0 1 0 0,-1 1 0 0 0,0-1 0 0 0,0 0-1 0 0,1 1 1 0 0,-1-1 0 0 0,0 0 0 0 0,0 0 0 0 0,0 0-1 0 0,1 0 1 0 0,-1 0 0 0 0,0 0 0 0 0,-1 0-22 0 0,2 0 10 0 0,-1 0 150 0 0,-6-1 72 0 0,3 0-186 0 0,-26-10 180 0 0,28 10-216 0 0,1 1 0 0 0,0-1 0 0 0,-1 0 0 0 0,1 1 0 0 0,0-1 0 0 0,0 0 0 0 0,-1 0 0 0 0,1 0 0 0 0,0 0 0 0 0,0 0 0 0 0,0 0 0 0 0,0 0 0 0 0,0 0 0 0 0,1-1 0 0 0,-1 1 0 0 0,0 0 0 0 0,1 0 0 0 0,-1-1 0 0 0,0 0-10 0 0,-2-11 22 0 0,3 10-14 0 0,-1 0 0 0 0,0 1-1 0 0,1-1 1 0 0,-1 0 0 0 0,1 0 0 0 0,0 0-1 0 0,0 0 1 0 0,0 0 0 0 0,0 0 0 0 0,1 0-1 0 0,-1 0 1 0 0,1 0 0 0 0,0 1 0 0 0,-1-1-1 0 0,2-2-7 0 0,-1 3-1 0 0,10-19-1 0 0,1 0 0 0 0,1 1 0 0 0,3-3 2 0 0,-11 16-48 0 0,1 0 0 0 0,0 1 1 0 0,1-1-1 0 0,-1 2 0 0 0,1-1 0 0 0,0 1 0 0 0,1 0 1 0 0,-1 0-1 0 0,1 1 0 0 0,4-2 48 0 0,-3 2-194 0 0,3-2-284 0 0,0 1 1 0 0,0 0 0 0 0,0 0 0 0 0,1 2 0 0 0,-1-1 0 0 0,1 2-1 0 0,0 0 1 0 0,4 0 477 0 0,1 2-6294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7:26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263 258 8288 0 0,'0'0'381'0'0,"0"0"-6"0"0,0-1-242 0 0,8-7 740 0 0,-7 6 97 0 0,-1 2 43 0 0,-12-6 2058 0 0,8 5-2826 0 0,1 1 0 0 0,0-1 1 0 0,-1 0-1 0 0,1 1 1 0 0,0 0-1 0 0,-1-1 1 0 0,1 2-1 0 0,-1-1 0 0 0,1 0 1 0 0,-1 1-1 0 0,1-1 1 0 0,-1 1-246 0 0,-42 12 1202 0 0,32-8-1017 0 0,0 1 0 0 0,1 1 0 0 0,-1 0 0 0 0,1 1 0 0 0,0 1 0 0 0,1 0 0 0 0,0 0 0 0 0,1 1 0 0 0,0 1 0 0 0,0 0 0 0 0,1 0 0 0 0,0 2-185 0 0,9-12 0 0 0,0 0 0 0 0,0 1 0 0 0,0-1 0 0 0,1 0 0 0 0,-1 1 0 0 0,0-1 0 0 0,1 1 0 0 0,-1-1 0 0 0,1 1 0 0 0,-1-1 0 0 0,1 1 0 0 0,0 0 0 0 0,0-1 0 0 0,-1 1 0 0 0,1-1 0 0 0,0 1 0 0 0,1 0 0 0 0,-1-1 0 0 0,0 1 0 0 0,1 0 0 0 0,-1 1 0 0 0,1-1 0 0 0,1 1 0 0 0,-1-1 0 0 0,0 0 0 0 0,1 1 0 0 0,-1-1 0 0 0,1 0 0 0 0,-1 0 0 0 0,1 0 0 0 0,0 0 0 0 0,1 1 0 0 0,7 5 0 0 0,0 0 0 0 0,1-1 0 0 0,-1-1 0 0 0,1 0 0 0 0,0 0 0 0 0,-8-5 0 0 0,46 25-126 0 0,-2 1-1 0 0,3 6 127 0 0,-48-32 12 0 0,-1 0-1 0 0,0-1 1 0 0,0 1-1 0 0,0 0 1 0 0,0 0-1 0 0,0 0 1 0 0,0 0 0 0 0,0 0-1 0 0,0 0 1 0 0,-1 0-1 0 0,1 1 1 0 0,0-1-1 0 0,0 0 1 0 0,-1 0 0 0 0,1 1-1 0 0,-1-1 1 0 0,0 0-1 0 0,1 1 1 0 0,-1-1-1 0 0,0 0 1 0 0,1 1-12 0 0,-2 0 1 0 0,1-1 0 0 0,0 0-1 0 0,-1 1 1 0 0,1-1 0 0 0,-1 0 0 0 0,1 0 0 0 0,-1 1-1 0 0,1-1 1 0 0,-1 0 0 0 0,0 0 0 0 0,0 0 0 0 0,1 0-1 0 0,-1 0 1 0 0,0 0 0 0 0,0 0 0 0 0,0 0 0 0 0,0 0-1 0 0,0-1 1 0 0,0 1 0 0 0,0 0 0 0 0,-1 0 0 0 0,1-1-1 0 0,-1 1 0 0 0,-4 2 82 0 0,-1 0-1 0 0,0-1 1 0 0,0 0-1 0 0,0 0 1 0 0,-1-1 0 0 0,1 0-1 0 0,0 0 1 0 0,0 0-1 0 0,-1-1-81 0 0,-20 0 1136 0 0,-19-2-1136 0 0,5-4-1181 0 0,38 6 750 0 0,1-1-1 0 0,-1 0 1 0 0,1 0 0 0 0,-1 0-1 0 0,1-1 1 0 0,0 1-1 0 0,0-1 1 0 0,-1 0 0 0 0,1 0-1 0 0,-1-1 432 0 0,-1-3-1207 0 0</inkml:trace>
  <inkml:trace contextRef="#ctx0" brushRef="#br0" timeOffset="813.713">360 461 13272 0 0,'7'7'1416'0'0,"3"8"-1460"0"0,-6-8 341 0 0,0-1 0 0 0,0 0 0 0 0,1 0 0 0 0,0 0 0 0 0,0-1 0 0 0,0 1 0 0 0,1-1-1 0 0,1 0-296 0 0,8 7 1563 0 0,-13-10-1447 0 0,0 0 0 0 0,0 0-1 0 0,1-1 1 0 0,-1 1 0 0 0,0 0-1 0 0,1-1 1 0 0,0 0 0 0 0,-1 0-1 0 0,3 1-115 0 0,4 0 147 0 0,1 0-1 0 0,0 0 0 0 0,0-1 1 0 0,0 0-1 0 0,0-1 0 0 0,0 0 1 0 0,0-1-1 0 0,0 0 0 0 0,0 0 1 0 0,0-1-1 0 0,0-1 0 0 0,7-2-146 0 0,-15 5 27 0 0,0-1 0 0 0,0 0 0 0 0,0 1 0 0 0,-1-1 0 0 0,1 0 0 0 0,0 0 0 0 0,-1 0 0 0 0,1 0 1 0 0,0 0-1 0 0,-1 0 0 0 0,1 0 0 0 0,-1-1 0 0 0,0 1 0 0 0,1-1 0 0 0,-1 1 0 0 0,0-1-27 0 0,-1 1 26 0 0,1-1 0 0 0,-1 0 1 0 0,0 0-1 0 0,0 0 1 0 0,1 0-1 0 0,-1 1 1 0 0,-1-1-1 0 0,1 0 0 0 0,0 0 1 0 0,0 0-1 0 0,-1 1 1 0 0,1-1-1 0 0,-1 0 0 0 0,0 0 1 0 0,1 1-1 0 0,-1-1 1 0 0,-1-1-27 0 0,0-2-35 0 0,-1 0 1 0 0,0 1 0 0 0,0-1-1 0 0,0 1 1 0 0,-1 0 0 0 0,1 0-1 0 0,-1 0 1 0 0,0 0-1 0 0,0 1 1 0 0,0 0 0 0 0,-1-1-1 0 0,1 1 1 0 0,-6-2 34 0 0,-3-1-47 0 0,0 0-1 0 0,0 0 1 0 0,-1 1 0 0 0,-11-2 47 0 0,11 4-81 0 0,-1 1 0 0 0,1 1 0 0 0,-1 0 0 0 0,-12 1 81 0 0,17 0-16 0 0,9 0-38 0 0,1 8-63 0 0,0-7 130 0 0,0 1 1 0 0,1-1-1 0 0,-1 0 0 0 0,0 1 0 0 0,1-1 1 0 0,-1 0-1 0 0,1 1 0 0 0,0-1 1 0 0,-1 0-1 0 0,1 0 0 0 0,0 0 0 0 0,0 0 1 0 0,-1 0-1 0 0,1 0 0 0 0,0 0 1 0 0,0 0-1 0 0,0 0 0 0 0,0 0 0 0 0,1 0 1 0 0,-1-1-1 0 0,0 1 0 0 0,0 0 1 0 0,1 0-14 0 0,0 0 19 0 0,2 1-44 0 0,-1 0-1 0 0,0 0 1 0 0,1 0-1 0 0,-1 0 1 0 0,1-1-1 0 0,0 0 1 0 0,-1 0-1 0 0,1 0 1 0 0,0 0-1 0 0,0 0 1 0 0,0-1-1 0 0,2 0 26 0 0,9 0 151 0 0,0 0 0 0 0,10-3-151 0 0,-11 2 36 0 0,13-2-36 0 0,1 0 0 0 0,-1-2 0 0 0,0-2 0 0 0,0 0 0 0 0,15-7 0 0 0,-38 12 0 0 0,0 0 0 0 0,1 0 0 0 0,-1-1 0 0 0,0 0 0 0 0,0 0 0 0 0,0 0 0 0 0,0 0 0 0 0,-1 0 0 0 0,0-1 0 0 0,1 0 0 0 0,-1 0 0 0 0,-1 0 0 0 0,0 0 0 0 0,-1 0 0 0 0,0 0 0 0 0,1 0 0 0 0,-1-1 0 0 0,-1 1 0 0 0,1 0 0 0 0,-1-1 0 0 0,3-12 0 0 0,1-9-74 0 0,-1 0 1 0 0,-1 0-1 0 0,-1-1 0 0 0,-2-3 74 0 0,1 8 238 0 0,0 20-339 0 0,1-1-1 0 0,-2 1 0 0 0,1 0 1 0 0,0 0-1 0 0,0 0 1 0 0,-1 0-1 0 0,1 0 1 0 0,-1-1-1 0 0,1 1 1 0 0,-1 0-1 0 0,0 0 1 0 0,0 0-1 0 0,0 0 1 0 0,0 1-1 0 0,-1-2 102 0 0,3 5 30 0 0,-1 1 0 0 0,0-1 0 0 0,0 1 0 0 0,0-1-1 0 0,0 0 1 0 0,0 1 0 0 0,0-1 0 0 0,-1 1-30 0 0,1 3-127 0 0,0 18-263 0 0,-1-3 610 0 0,2 0 0 0 0,0-1 0 0 0,1 1 0 0 0,1 2-220 0 0,8 37 32 0 0,-7-35 52 0 0,1 0 1 0 0,1 0-1 0 0,3 3-84 0 0,-7-22 75 0 0,13 32 404 0 0,-14-36-497 0 0,1 1 1 0 0,-1-1-1 0 0,0 0 1 0 0,1 0-1 0 0,-1 0 0 0 0,1 0 1 0 0,0 0-1 0 0,0 0 1 0 0,0 0-1 0 0,0-1 1 0 0,0 1-1 0 0,0-1 0 0 0,2 2 18 0 0,7 2-89 0 0,-8-3 119 0 0,1-1 1 0 0,-1 1-1 0 0,0-1 0 0 0,1 0 0 0 0,-1 0 0 0 0,4 1-30 0 0,-6-2 14 0 0,1 0 1 0 0,0 0-1 0 0,-1 0 0 0 0,1-1 0 0 0,0 1 0 0 0,-1 0 1 0 0,1-1-1 0 0,-1 1 0 0 0,1-1 0 0 0,0 1 0 0 0,-1-1 1 0 0,1 0-1 0 0,-1 1 0 0 0,1-1 0 0 0,-1 0 0 0 0,0 0 1 0 0,1 0-15 0 0,3-4 29 0 0,0 0 0 0 0,0 0 1 0 0,-1 0-1 0 0,1 0 0 0 0,-1-1 1 0 0,1-2-30 0 0,-1 2-11 0 0,0 0 0 0 0,1 1 1 0 0,-1-1-1 0 0,1 1 0 0 0,2-2 11 0 0,1 4 0 0 0,-6 3 0 0 0,0 0 0 0 0,0 0 0 0 0,0 0 0 0 0,0 1 0 0 0,1-1 0 0 0,-1 0 0 0 0,0 1 0 0 0,0 0 0 0 0,0-1 0 0 0,0 1 0 0 0,0 0 0 0 0,0 0 0 0 0,0 0 0 0 0,-1 1 0 0 0,1-1 0 0 0,0 0 0 0 0,0 1 0 0 0,0-1 0 0 0,5 6 0 0 0,-1 0 0 0 0,1 0 0 0 0,2 5 0 0 0,-1-2 0 0 0,-4-4 0 0 0,0 0 0 0 0,1 0 0 0 0,0 0 0 0 0,0-1 0 0 0,1 0 0 0 0,-1 0 0 0 0,1 0 0 0 0,0 0 0 0 0,0-1 0 0 0,1 0 0 0 0,-1 0 0 0 0,3 0 0 0 0,-1-2-70 0 0,-7-2-290 0 0,0-1-99 0 0,4-4-12 0 0</inkml:trace>
  <inkml:trace contextRef="#ctx0" brushRef="#br0" timeOffset="1122.03">1042 192 17503 0 0,'8'-12'399'0'0,"-6"10"60"0"0,-2 2 21 0 0,0 0-59 0 0,3 2-467 0 0,1 0 0 0 0,0 0-1 0 0,-1 0 1 0 0,1 0 0 0 0,-1 1-1 0 0,0-1 1 0 0,0 1 0 0 0,0 0 0 0 0,0 0-1 0 0,2 3 47 0 0,5 10-152 0 0,5 4-592 0 0,-5-9-776 0 0,1 0-4415 0 0</inkml:trace>
  <inkml:trace contextRef="#ctx0" brushRef="#br0" timeOffset="1464.847">1498 366 15664 0 0,'0'0'718'0'0,"-5"5"231"0"0,4-4-946 0 0,0 0-1 0 0,0 0 1 0 0,0-1-1 0 0,0 1 1 0 0,1 0-1 0 0,-1 0 1 0 0,0 0-1 0 0,1 0 0 0 0,-1 0 1 0 0,1 0-1 0 0,-1 0 1 0 0,0 1-3 0 0,-3 5-2 0 0,-49 35 596 0 0,33-25-166 0 0,11-9-190 0 0,0 0 1 0 0,0 0 0 0 0,-5 8-239 0 0,12-14 53 0 0,0 1 0 0 0,0 0 0 0 0,0 0 0 0 0,0 0 0 0 0,1 1-1 0 0,-1-1 1 0 0,1 0 0 0 0,0 0 0 0 0,0 1 0 0 0,0-1 0 0 0,0 1 0 0 0,0-1 0 0 0,1 1 0 0 0,0 2-53 0 0,0-5-6 0 0,0 0 0 0 0,0 1 0 0 0,0-1 0 0 0,1 0 0 0 0,-1 0-1 0 0,0 0 1 0 0,1 0 0 0 0,-1 0 0 0 0,1 0 0 0 0,-1 0 0 0 0,1 0 0 0 0,0 0 0 0 0,-1 0 0 0 0,1 0-1 0 0,0 0 1 0 0,-1-1 0 0 0,1 1 0 0 0,0 0 0 0 0,0 0 0 0 0,0-1 0 0 0,0 1 0 0 0,0 0 0 0 0,0-1-1 0 0,0 1 1 0 0,0-1 0 0 0,0 0 0 0 0,0 1 0 0 0,0-1 0 0 0,0 0 0 0 0,0 1 0 0 0,1-1 0 0 0,-1 0 6 0 0,3 1 34 0 0,0-1 1 0 0,0 1 0 0 0,0-1 0 0 0,0 0-1 0 0,0 0 1 0 0,0-1 0 0 0,0 1 0 0 0,2-1-35 0 0,19-2 456 0 0,-21 3-421 0 0,-1 0 1 0 0,0-1-1 0 0,1 1 1 0 0,-1-1-1 0 0,1 0 1 0 0,-1 1-1 0 0,0-1 1 0 0,0-1-1 0 0,0 1 1 0 0,1 0-1 0 0,0-2-35 0 0,17-8 154 0 0,-18 10-135 0 0,0 0 0 0 0,0 0 0 0 0,-1 0 0 0 0,1-1 0 0 0,0 1 1 0 0,-1-1-1 0 0,0 0 0 0 0,1 0 0 0 0,-1 0 0 0 0,0 0 0 0 0,0 0 1 0 0,0 0-1 0 0,0-1 0 0 0,0 1 0 0 0,-1-1 0 0 0,2-2-19 0 0,3-5 76 0 0,-2-1 0 0 0,1-1 0 0 0,-2 1 0 0 0,1 0 0 0 0,-2-1 0 0 0,1 0 0 0 0,-1-9-76 0 0,6-21 88 0 0,-5 31-64 0 0,-1 0 0 0 0,0 0 0 0 0,-1-5-24 0 0,5-59 4 0 0,-2 24-278 0 0,-2-5 274 0 0,1 22-114 0 0,-2 25 112 0 0,-1 0 0 0 0,0 0 0 0 0,0 0 0 0 0,-1-8 2 0 0,0 0 83 0 0,1 15 47 0 0,0-1 0 0 0,0 1 0 0 0,0-1 1 0 0,0 1-1 0 0,0-1 0 0 0,-1 1 0 0 0,1-1 0 0 0,-1 1 0 0 0,0-1 0 0 0,0-1-130 0 0,0 4 414 0 0,1 0-414 0 0,-14 9-562 0 0,10-4 613 0 0,0-1-1 0 0,0 1 0 0 0,1 0 0 0 0,-1 0 1 0 0,1 1-1 0 0,1-1 0 0 0,-1 1 1 0 0,1-1-1 0 0,0 1 0 0 0,0 0 0 0 0,1 0 1 0 0,-1 0-1 0 0,1 0 0 0 0,0 4-50 0 0,-1 11-119 0 0,1 1-1 0 0,1-1 1 0 0,1 13 119 0 0,3 24-323 0 0,2 0 0 0 0,9 31 323 0 0,-10-58-2 0 0,-3-21 15 0 0,0 0 0 0 0,0 0 1 0 0,1 0-1 0 0,0 0 0 0 0,1 1-13 0 0,2 4 11 0 0,-5-13-8 0 0,-1 1 0 0 0,1-1 0 0 0,0 0 0 0 0,0 0 0 0 0,0 0 0 0 0,0 0 0 0 0,0 0 0 0 0,0 0-1 0 0,1 0 1 0 0,-1 0 0 0 0,1-1 0 0 0,-1 1 0 0 0,1 0 0 0 0,0-1 0 0 0,-1 1 0 0 0,1-1 0 0 0,0 0 0 0 0,1 1-3 0 0,1 0-140 0 0,1-1-1 0 0,-1 1 1 0 0,0-1 0 0 0,0 0-1 0 0,1 0 1 0 0,-1-1-1 0 0,0 1 1 0 0,1-1-1 0 0,-1 0 1 0 0,0 0-1 0 0,1 0 1 0 0,-1-1-1 0 0,0 0 1 0 0,1 0 140 0 0,4 0-461 0 0,-1-2-1 0 0,1 1 1 0 0,-1-1 0 0 0,0-1-1 0 0,0 1 1 0 0,5-4 461 0 0,0-2-2456 0 0,0-4-3361 0 0</inkml:trace>
  <inkml:trace contextRef="#ctx0" brushRef="#br0" timeOffset="1731.528">1922 281 13016 0 0,'8'-5'220'0'0,"16"-5"738"0"0,-17 7-751 0 0,-7 3-165 0 0,0 0 0 0 0,0 0 0 0 0,0 0 1 0 0,0 0-1 0 0,0 0 0 0 0,0 0 0 0 0,0 0 0 0 0,0 0 0 0 0,0 0 1 0 0,1 0-1 0 0,-1 0 0 0 0,0 0 0 0 0,0 0 0 0 0,0 0 0 0 0,0 0 1 0 0,0-1-1 0 0,0 1 0 0 0,0 0 0 0 0,0 0 0 0 0,0 0 0 0 0,0 0 1 0 0,0 0-1 0 0,0 0 0 0 0,0 0 0 0 0,0 0 0 0 0,0 0 0 0 0,0 0 1 0 0,0-1-1 0 0,0 1 0 0 0,0 0 0 0 0,0 0 0 0 0,0 0 0 0 0,0 0 1 0 0,0 0-1 0 0,0 0 0 0 0,0 0 0 0 0,0 0 0 0 0,0 0 0 0 0,0 0 1 0 0,-1 0-1 0 0,1 0 0 0 0,0-1 0 0 0,0 1 0 0 0,0 0 0 0 0,0 0 1 0 0,0 0-1 0 0,0 0 0 0 0,0 0 0 0 0,0 0 0 0 0,0 0 0 0 0,0 0 1 0 0,0 0-1 0 0,0 0 0 0 0,0 0 0 0 0,-1 0 0 0 0,1 0 1 0 0,0 0-1 0 0,0 0 0 0 0,0 0 0 0 0,0 0 0 0 0,0 0-42 0 0,-12 2 2054 0 0,7 0-1809 0 0,1 0 0 0 0,-1 0 0 0 0,0 1-1 0 0,1 0 1 0 0,0 0 0 0 0,-1 0-245 0 0,-7 6 347 0 0,8-7-332 0 0,1 1-1 0 0,0-1 0 0 0,-1 1 1 0 0,1 0-1 0 0,0 0 1 0 0,1 0-1 0 0,-1 0 0 0 0,0 1 1 0 0,1-1-1 0 0,0 1 0 0 0,0 0 1 0 0,0-1-1 0 0,0 1 1 0 0,1 0-1 0 0,-1 0 0 0 0,1 0 1 0 0,0 0-1 0 0,0 0 0 0 0,1 1 1 0 0,-1-1-1 0 0,1 0 1 0 0,0 0-1 0 0,0 4-14 0 0,1-2 3 0 0,-1 0 1 0 0,1-1 0 0 0,1 1-1 0 0,-1 0 1 0 0,1-1-1 0 0,0 1 1 0 0,0-1-1 0 0,0 1 1 0 0,1-1-1 0 0,0 0 1 0 0,0 0-1 0 0,0 0 1 0 0,1-1-1 0 0,0 1 1 0 0,0-1-1 0 0,0 0 1 0 0,1 1-4 0 0,15 12 65 0 0,0-1 0 0 0,1-1 0 0 0,17 9-65 0 0,-30-20-58 0 0,3 2 453 0 0,-11-6-377 0 0,0 0 0 0 0,0 0 0 0 0,0 0 0 0 0,0 0 0 0 0,1 0 0 0 0,-1 1 0 0 0,0-1 0 0 0,0 0 0 0 0,0 0 0 0 0,0 0 0 0 0,0 0 0 0 0,0 0 0 0 0,0 0 0 0 0,0 1 0 0 0,1-1 0 0 0,-1 0 0 0 0,0 0 0 0 0,0 0-1 0 0,0 0 1 0 0,0 1 0 0 0,0-1 0 0 0,0 0 0 0 0,0 0 0 0 0,0 0 0 0 0,0 0 0 0 0,0 1 0 0 0,0-1 0 0 0,0 0 0 0 0,0 0 0 0 0,0 0 0 0 0,0 0 0 0 0,0 1 0 0 0,0-1 0 0 0,-1 0 0 0 0,1 0 0 0 0,0 0 0 0 0,0 0-1 0 0,0 0 1 0 0,0 1 0 0 0,0-1 0 0 0,0 0 0 0 0,0 0 0 0 0,0 0 0 0 0,-1 0 0 0 0,1 0 0 0 0,0 0 0 0 0,0 1-18 0 0,-3 0 86 0 0,-1 0-1 0 0,1 1 1 0 0,-1-1 0 0 0,1 0 0 0 0,-1-1 0 0 0,1 1-1 0 0,-1 0 1 0 0,1-1 0 0 0,-1 0 0 0 0,-1 0-86 0 0,-3 0 43 0 0,-21 3-43 0 0,-33 3 0 0 0,17 0-2437 0 0,23-3-1606 0 0,-7 2-3268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7:21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183 131 15664 0 0,'-10'0'146'0'0,"7"-1"-43"0"0,-1 1 0 0 0,1 0 1 0 0,0 0-1 0 0,-1 0 0 0 0,1 0 1 0 0,0 1-1 0 0,-1-1 0 0 0,1 1 1 0 0,0 0-1 0 0,0 0 0 0 0,0 0 1 0 0,0 0-1 0 0,0 1 0 0 0,0-1 0 0 0,-2 2-103 0 0,-29 22 451 0 0,25-19-333 0 0,0 0 1 0 0,0 1-1 0 0,0 1 0 0 0,1-1 0 0 0,0 1 0 0 0,0 0 0 0 0,1 1 0 0 0,-4 6-118 0 0,10-13-13 0 0,0-1-1 0 0,0 1 0 0 0,0 0 1 0 0,0 0-1 0 0,1 0 0 0 0,-1 0 0 0 0,1 0 1 0 0,-1 0-1 0 0,1 0 0 0 0,-1 0 1 0 0,1 0-1 0 0,0 0 0 0 0,0 0 0 0 0,0 0 1 0 0,0 1-1 0 0,1-1 0 0 0,-1 0 1 0 0,0 0-1 0 0,1 0 14 0 0,0 1-15 0 0,0-1-1 0 0,1 1 1 0 0,-1-1 0 0 0,1 1 0 0 0,-1-1 0 0 0,1 0 0 0 0,0 0 0 0 0,0 0-1 0 0,0 0 1 0 0,0 0 0 0 0,0 0 0 0 0,0-1 0 0 0,1 1 15 0 0,7 4 185 0 0,0 0 0 0 0,1-1 0 0 0,0 0 0 0 0,0-1-1 0 0,0 0 1 0 0,1-1-185 0 0,10 4 295 0 0,0 1 0 0 0,0 1-1 0 0,-1 1 1 0 0,-1 0 0 0 0,0 2-1 0 0,2 2-294 0 0,-21-14 179 0 0,1 1 1 0 0,-1 1-1 0 0,0-1 0 0 0,0 0 0 0 0,1 0 0 0 0,-1 0 0 0 0,0 1 0 0 0,0-1 1 0 0,0 0-1 0 0,0 2-179 0 0,-1-3 24 0 0,0 1 0 0 0,1-1 0 0 0,-1 1 0 0 0,0-1 0 0 0,0 1 0 0 0,0-1 0 0 0,0 1-1 0 0,0-1 1 0 0,0 1 0 0 0,0-1 0 0 0,0 1 0 0 0,0-1 0 0 0,0 1 0 0 0,0 0 0 0 0,0-1 0 0 0,0 1 0 0 0,0-1 0 0 0,0 1 0 0 0,-1-1 0 0 0,1 1 0 0 0,0-1-24 0 0,-1 2-12 0 0,-1-1 0 0 0,1 1 0 0 0,0-1 0 0 0,-1 0 0 0 0,1 1 0 0 0,-1-1 0 0 0,0 0 0 0 0,1 0 0 0 0,-1 0 0 0 0,0 0 0 0 0,1 0 0 0 0,-1-1 0 0 0,0 1 0 0 0,-1 0 12 0 0,-7 3 19 0 0,2-1 32 0 0,0 0-1 0 0,0-1 0 0 0,0 0 1 0 0,0 0-1 0 0,0 0 0 0 0,-5-1-50 0 0,-60 4-82 0 0,58-4-114 0 0,14-1 106 0 0,-1 1 0 0 0,0-1 0 0 0,0 0 0 0 0,0 0 0 0 0,0 0 0 0 0,0 0 0 0 0,0 0 0 0 0,0-1 0 0 0,0 1 0 0 0,1 0 0 0 0,-1-1 0 0 0,0 1 0 0 0,0-1 0 0 0,0 0 0 0 0,1 0 0 0 0,-1 0 0 0 0,0 0 0 0 0,1 0 0 0 0,-1 0 0 0 0,1 0 0 0 0,-2-1 90 0 0,3 2-86 0 0,0-1 0 0 0,0 1-1 0 0,0 0 1 0 0,-1-1 0 0 0,1 1-1 0 0,0 0 1 0 0,0-1 0 0 0,0 1-1 0 0,0 0 1 0 0,0-1 0 0 0,0 1-1 0 0,0 0 1 0 0,0-1-1 0 0,0 1 1 0 0,0 0 0 0 0,0-1-1 0 0,0 1 1 0 0,0-1 0 0 0,0 1-1 0 0,0 0 1 0 0,0-1 0 0 0,1 1 86 0 0,-1-1-382 0 0,2-7-1561 0 0</inkml:trace>
  <inkml:trace contextRef="#ctx0" brushRef="#br0" timeOffset="966.093">430 281 12960 0 0,'0'0'297'0'0,"0"2"39"0"0,-34 110 2252 0 0,32-106-1959 0 0,0 1 1 0 0,1 0-1 0 0,0 0 1 0 0,0 6-630 0 0,1-11-2 0 0,0 0 1 0 0,0 0-1 0 0,0 1 1 0 0,0-1-1 0 0,0 0 1 0 0,1 0-1 0 0,-1 0 0 0 0,1 0 1 0 0,0 0-1 0 0,-1 0 1 0 0,1 0-1 0 0,0 0 1 0 0,0 0-1 0 0,0 0 1 0 0,1 0-1 0 0,-1 0 1 0 0,0-1 1 0 0,1 1 40 0 0,-1-1 1 0 0,1 0 0 0 0,0 0-1 0 0,-1 0 1 0 0,1 0 0 0 0,0-1 0 0 0,0 1-1 0 0,0 0 1 0 0,-1-1 0 0 0,1 1-1 0 0,0-1 1 0 0,0 0 0 0 0,0 1-1 0 0,0-1 1 0 0,0 0 0 0 0,0 0-1 0 0,0 0 1 0 0,0-1 0 0 0,0 1-1 0 0,0 0 1 0 0,0-1 0 0 0,-1 1-1 0 0,1-1 1 0 0,0 0 0 0 0,1 0-41 0 0,7-3 257 0 0,0-1 0 0 0,-1 0 0 0 0,0 0 1 0 0,2-2-258 0 0,-5 3 224 0 0,-3 2-202 0 0,0-1 0 0 0,-1 1 0 0 0,0 0 1 0 0,0-1-1 0 0,1 1 0 0 0,-2-1 0 0 0,1 0 0 0 0,0 0 0 0 0,0 0 0 0 0,-1 0 0 0 0,0 0 0 0 0,1 0 0 0 0,-1 0 0 0 0,0-3-22 0 0,1-1-56 0 0,0 1 0 0 0,-1 0 0 0 0,0-1 0 0 0,-1 1 0 0 0,0-1 1 0 0,0 0-1 0 0,0 1 56 0 0,0 3-22 0 0,-1 0 1 0 0,1 0 0 0 0,-1 0-1 0 0,0 0 1 0 0,0 0 0 0 0,0 1-1 0 0,-1-1 1 0 0,1 0 0 0 0,0 1-1 0 0,-1-1 1 0 0,0 1 0 0 0,0-1-1 0 0,0 1 1 0 0,0 0 0 0 0,0 0-1 0 0,0 0 1 0 0,0 0 0 0 0,-1 0-1 0 0,-1-1 22 0 0,-1 0-27 0 0,0 1 0 0 0,0-1 0 0 0,0 1 0 0 0,0 0-1 0 0,0 0 1 0 0,0 1 0 0 0,-1 0 0 0 0,1 0-1 0 0,0 0 1 0 0,-1 0 0 0 0,1 1 0 0 0,-2 0 27 0 0,5 1-284 0 0,7 2 224 0 0,7 1 45 0 0,9 3 5 0 0,-18-6 15 0 0,0 0 0 0 0,0 0 1 0 0,0 0-1 0 0,0 0 1 0 0,0 0-1 0 0,0 0 1 0 0,1-1-1 0 0,-1 0 0 0 0,0 0 1 0 0,0 1-1 0 0,0-2 1 0 0,0 1-1 0 0,1 0-5 0 0,34-9 193 0 0,-25 7-135 0 0,-1-1 0 0 0,0 0-1 0 0,0-1 1 0 0,0 0 0 0 0,-1-1 0 0 0,1 0-58 0 0,-5 1 71 0 0,3-1 0 0 0,0 0 0 0 0,-1-1 0 0 0,1 0 0 0 0,-1 0 0 0 0,-1-1-1 0 0,1 0 1 0 0,-1-1 0 0 0,0 1 0 0 0,4-7-71 0 0,3-4-105 0 0,-13 17 129 0 0,0-1 0 0 0,0 0 0 0 0,0-1 0 0 0,0 1 0 0 0,0 0 0 0 0,-1-1 0 0 0,1 1 1 0 0,-1-1-1 0 0,0 1 0 0 0,0-1 0 0 0,0 1 0 0 0,0-1 0 0 0,0 0 0 0 0,0 0-24 0 0,2-13 105 0 0,0 6-379 0 0,-2 1-1 0 0,1-1 1 0 0,-1 0 0 0 0,0 1-1 0 0,-1-1 1 0 0,0 0-1 0 0,-1-3 275 0 0,1 0-18 0 0,0 10 24 0 0,1-1 0 0 0,-1 1-1 0 0,0-1 1 0 0,-1 0 0 0 0,1 1-1 0 0,-1-4-5 0 0,0 6 612 0 0,1 3-246 0 0,-2 9-163 0 0,3 15-472 0 0,-1-19 185 0 0,0-1-1 0 0,0 1 0 0 0,-1-1 1 0 0,1 0-1 0 0,-1 1 1 0 0,-1-1-1 0 0,1 0 0 0 0,-3 5 85 0 0,-3 19 617 0 0,1 3 130 0 0,-7 49-1020 0 0,12-69 232 0 0,1 0 0 0 0,0 0 0 0 0,0-1-1 0 0,1 1 1 0 0,2 6 41 0 0,-2-16 10 0 0,-1 1 0 0 0,1-1-1 0 0,1 1 1 0 0,-1-1-1 0 0,1 1 1 0 0,-1-1 0 0 0,1 1-1 0 0,0-1 1 0 0,0 0 0 0 0,0 0-1 0 0,0 0 1 0 0,1 0-1 0 0,-1-1 1 0 0,2 2-10 0 0,2 3 71 0 0,-6-7-64 0 0,7 5 81 0 0,9-3-93 0 0,-12-2 22 0 0,0-1 0 0 0,0 1 0 0 0,0-1 0 0 0,0 0 0 0 0,0 0 0 0 0,0 0 0 0 0,-1 0 0 0 0,1-1 0 0 0,0 1 0 0 0,-1-1 0 0 0,1 0-1 0 0,-1 0 1 0 0,0 0 0 0 0,1-1-17 0 0,5-5 77 0 0,1 0-1 0 0,-1-1 0 0 0,6-8-76 0 0,-6 7 37 0 0,0 0 0 0 0,11-8-37 0 0,27-26-68 0 0,-47 43 69 0 0,0 1-1 0 0,0 0 1 0 0,0 0 0 0 0,0 0-1 0 0,1 0 1 0 0,-1 0-1 0 0,0 0 1 0 0,0 0-1 0 0,0 0 1 0 0,0-1-1 0 0,0 1 1 0 0,0 0-1 0 0,0 0 1 0 0,1 0-1 0 0,-1 0 1 0 0,0 0 0 0 0,0 0-1 0 0,0 0 1 0 0,0 0-1 0 0,0 0 1 0 0,1 0-1 0 0,-1 0 1 0 0,0 0-1 0 0,0 0 1 0 0,0 0-1 0 0,0 0 1 0 0,0 0-1 0 0,1 0 1 0 0,-1 0 0 0 0,0 0-1 0 0,0 0 1 0 0,0 0-1 0 0,0 0 1 0 0,0 0-1 0 0,0 1 1 0 0,1-1-1 0 0,-1 0 1 0 0,0 0-1 0 0,0 0 1 0 0,0 0 0 0 0,0 0-1 0 0,0 0 1 0 0,0 0-1 0 0,0 0 1 0 0,0 0-1 0 0,0 1 1 0 0,1-1-1 0 0,-1 0 1 0 0,0 0-1 0 0,0 0 1 0 0,0 0-1 0 0,0 0 1 0 0,1 12 5 0 0,-6 22-11 0 0,4-28 7 0 0,0 2-2 0 0,0 1 0 0 0,1-1 0 0 0,0 1 0 0 0,0-1 0 0 0,0 1 0 0 0,2 4 0 0 0,-1-11 113 0 0,0 0 0 0 0,-1 0 0 0 0,1 0 0 0 0,0 0 0 0 0,0 0 0 0 0,1 0 0 0 0,-1-1 0 0 0,0 1 0 0 0,0 0 0 0 0,1-1 0 0 0,-1 1 0 0 0,1-1 0 0 0,1 2-113 0 0,-2-3 23 0 0,0 1-1 0 0,0-1 0 0 0,-1 1 0 0 0,1 0 0 0 0,0-1 0 0 0,0 0 0 0 0,0 1 0 0 0,0-1 0 0 0,0 1 0 0 0,0-1 1 0 0,0 0-1 0 0,0 0 0 0 0,0 0 0 0 0,0 1 0 0 0,0-1 0 0 0,0 0 0 0 0,0 0 0 0 0,0 0 0 0 0,0-1 0 0 0,0 1 1 0 0,0 0-1 0 0,0 0 0 0 0,0 0 0 0 0,0-1 0 0 0,-1 1 0 0 0,1-1 0 0 0,0 1 0 0 0,1-1-22 0 0,10-6 0 0 0,-10 6 0 0 0,-1 0 0 0 0,1 0 0 0 0,0 0 0 0 0,0 0 0 0 0,0-1 0 0 0,-1 1 0 0 0,1-1 0 0 0,-1 1 0 0 0,1-1 0 0 0,0 0 0 0 0,13-18 0 0 0,-9 13 0 0 0,0-1 0 0 0,0 0 0 0 0,-1 0 0 0 0,1-2 0 0 0,-2 1 0 0 0,-3 7 0 0 0,0 0 0 0 0,0 0 0 0 0,0-1 0 0 0,0 1 0 0 0,0 0 0 0 0,1 0 0 0 0,-1 0 0 0 0,1 0 0 0 0,0 0 0 0 0,-1 0 0 0 0,1 1 0 0 0,0-1 0 0 0,0 1 0 0 0,0-1 0 0 0,0 1 0 0 0,0-1 0 0 0,0 1 0 0 0,1 0 0 0 0,-1 0 0 0 0,0 0 0 0 0,1 1 0 0 0,-1-1 0 0 0,1 0 0 0 0,5 1 0 0 0,-6 1 1 0 0,0 1-1 0 0,-1-1 1 0 0,1 0-1 0 0,-1 0 1 0 0,1 1-1 0 0,-1-1 1 0 0,1 1-1 0 0,-1 0 0 0 0,0-1 1 0 0,0 1-1 0 0,0 0 1 0 0,0 0-1 0 0,1 0 0 0 0,11 17-76 0 0,-9-14 39 0 0,0 0 0 0 0,0 0 1 0 0,0 0-1 0 0,-1 1 0 0 0,0-1 0 0 0,1 4 37 0 0,-1-4 42 0 0,0 0 0 0 0,-1 0-1 0 0,2 0 1 0 0,-1-1-1 0 0,0 1 1 0 0,1-1-1 0 0,3 3-41 0 0,0 0 0 0 0,-4-5 0 0 0,-1 0 0 0 0,1 0 0 0 0,0 0 0 0 0,0 0 0 0 0,0 0 0 0 0,0-1 0 0 0,1 1 0 0 0,-1-1 0 0 0,0 0 0 0 0,0 0 0 0 0,1 0 0 0 0,-1 0 0 0 0,1-1 0 0 0,-1 1 0 0 0,-1-1 14 0 0,0 0-1 0 0,0 0 0 0 0,0 0 0 0 0,1-1 0 0 0,-1 1 1 0 0,0 0-1 0 0,0-1 0 0 0,0 1 0 0 0,0-1 1 0 0,-1 0-1 0 0,1 0 0 0 0,0 1 0 0 0,0-1 1 0 0,0-1-1 0 0,0 1 0 0 0,-1 0 0 0 0,1 0 1 0 0,-1-1-1 0 0,1 1 0 0 0,-1-1-13 0 0,16-15-1459 0 0,-4-1-4881 0 0,-4 5-541 0 0</inkml:trace>
  <inkml:trace contextRef="#ctx0" brushRef="#br0" timeOffset="1235.75">1453 56 15576 0 0,'0'3'1409'0'0,"0"0"-1375"0"0,0 0 0 0 0,1 0 0 0 0,0 0 0 0 0,-1 0 0 0 0,1 0 0 0 0,0-1 0 0 0,0 1 0 0 0,0 0 0 0 0,1-1 1 0 0,0 3-35 0 0,0-2 43 0 0,0 1 0 0 0,0-1 0 0 0,-1 1-1 0 0,1 0 1 0 0,-1 0 0 0 0,0 0-43 0 0,0 2 81 0 0,1 1 0 0 0,0-1-1 0 0,1 1 1 0 0,-1-1 0 0 0,3 4-81 0 0,-4-8 8 0 0,0 0 5 0 0,0 0 0 0 0,0 0 0 0 0,-1 0 0 0 0,1 1 0 0 0,-1-1 0 0 0,0 0 0 0 0,0 1 0 0 0,0 1-13 0 0,0-1 24 0 0,0 0 0 0 0,1 0 0 0 0,-1-1 0 0 0,1 1 0 0 0,-1 0 0 0 0,2 2-24 0 0,3 7 149 0 0,-4-8-81 0 0,1-1 1 0 0,-1 1-1 0 0,1-1 0 0 0,-1 1 1 0 0,0 0-1 0 0,-1-1 1 0 0,1 1-1 0 0,-1 0 0 0 0,1 1-68 0 0,-3 27 1507 0 0,-4 22-1507 0 0,5-44 53 0 0,1-9-86 0 0,0 0-1 0 0,0 0 0 0 0,-1 0 1 0 0,1 0-1 0 0,0 0 1 0 0,0-1-1 0 0,-1 1 0 0 0,1 0 1 0 0,-1 0-1 0 0,1 0 0 0 0,-1 0 1 0 0,1-1-1 0 0,-1 2 34 0 0,-8 2-5410 0 0,1-3-910 0 0</inkml:trace>
  <inkml:trace contextRef="#ctx0" brushRef="#br0" timeOffset="1475.82">1434 222 11976 0 0,'0'0'266'0'0,"0"0"44"0"0,2 1 15 0 0,9 2-174 0 0,-1 0-1 0 0,0 0 1 0 0,1-1 0 0 0,-1-1-1 0 0,1 0 1 0 0,1 0-151 0 0,13 1 892 0 0,-7-1-442 0 0,18 3-283 0 0,9 3 1378 0 0,-32-6-263 0 0,0 1 0 0 0,11 2-1282 0 0,-6-1 567 0 0,-15-3-474 0 0,0 1-1 0 0,-1-1 1 0 0,1 0 0 0 0,-1 1 0 0 0,1 0 0 0 0,0 0-1 0 0,0 0-92 0 0,-2 1 86 0 0,0-1-1 0 0,0 1 1 0 0,-1-1-1 0 0,1 1 1 0 0,-1 0-1 0 0,1-1 1 0 0,-1 1-1 0 0,0 0 1 0 0,1 0-1 0 0,-1 1-85 0 0,0 0 9 0 0,9 21-9 0 0,-8-20 0 0 0,1 0 0 0 0,-1 0 0 0 0,1-1 0 0 0,-1 1 0 0 0,-1 0 0 0 0,1 1 0 0 0,0-1 0 0 0,-1 1 0 0 0,0 15 938 0 0,-1 1-1 0 0,-3 19-937 0 0,3-36 24 0 0,0 1-1 0 0,1 0 1 0 0,0 0-1 0 0,-1 0 1 0 0,2 0 0 0 0,-1 0-1 0 0,1 2-23 0 0,-1-3-245 0 0,10-20-4615 0 0,-4 3 3005 0 0</inkml:trace>
  <inkml:trace contextRef="#ctx0" brushRef="#br0" timeOffset="1697.387">1791 90 13824 0 0,'-13'-6'608'0'0,"13"6"128"0"0,0 0-584 0 0,0 0-152 0 0,0 0 0 0 0,0 0 0 0 0,0 0 0 0 0,0 6 0 0 0,0 2 0 0 0,2 0-4064 0 0,5-3-848 0 0</inkml:trace>
  <inkml:trace contextRef="#ctx0" brushRef="#br0" timeOffset="2213.663">2052 208 12320 0 0,'0'0'564'0'0,"-6"6"186"0"0,-3 4-437 0 0,1-1 0 0 0,0 1 0 0 0,1 0 0 0 0,0 0 1 0 0,-4 8-314 0 0,6-5 131 0 0,4-10-130 0 0,0 0-1 0 0,0-1 1 0 0,-1 1-1 0 0,1-1 1 0 0,-1 1 0 0 0,1-1-1 0 0,-1 1 1 0 0,0-1-1 0 0,-1 2-1 0 0,1 0 0 0 0,-1 0 0 0 0,1 0 0 0 0,0 1 0 0 0,0-1 1 0 0,0 1-1 0 0,0 2 1 0 0,0-1 16 0 0,-1 0 0 0 0,1 0 0 0 0,-1 0 0 0 0,-1 2-16 0 0,2-6 130 0 0,1 1 0 0 0,-1-1-1 0 0,1 1 1 0 0,0-1 0 0 0,0 1 0 0 0,0 0-1 0 0,0 0 1 0 0,1-1 0 0 0,-1 1 0 0 0,1 0-1 0 0,0 0 1 0 0,-1 0 0 0 0,1 0 0 0 0,1-1-1 0 0,-1 1 1 0 0,0 0-130 0 0,1-1 40 0 0,-1-1 0 0 0,0 0 0 0 0,1 0 0 0 0,-1 1 0 0 0,1-1 0 0 0,0 0 1 0 0,-1 0-1 0 0,1 0 0 0 0,0 0 0 0 0,0 0 0 0 0,0 0 0 0 0,0 0 0 0 0,0 0 0 0 0,0 0 0 0 0,0 0 0 0 0,0 0 0 0 0,0-1 0 0 0,0 1 1 0 0,0 0-1 0 0,0-1 0 0 0,1 1 0 0 0,-1-1 0 0 0,0 1 0 0 0,0-1 0 0 0,1 0 0 0 0,-1 0 0 0 0,0 1 0 0 0,1-1 0 0 0,-1 0 0 0 0,0 0 0 0 0,1 0 1 0 0,-1 0-1 0 0,0-1 0 0 0,1 1 0 0 0,0 0-40 0 0,1-1 36 0 0,0 0 0 0 0,-1 1 0 0 0,1-1 1 0 0,0 0-1 0 0,-1-1 0 0 0,1 1 0 0 0,-1 0 0 0 0,1-1 0 0 0,-1 1 1 0 0,0-1-1 0 0,0 0 0 0 0,1 0 0 0 0,-1 0 0 0 0,0-1-36 0 0,27-32 33 0 0,-25 29-6 0 0,50-75-27 0 0,-26 42 579 0 0,-25 36-602 0 0,-1 0 1 0 0,0 1 0 0 0,1 0-1 0 0,-1-1 1 0 0,1 1 0 0 0,0 0 0 0 0,0 0-1 0 0,-1 0 1 0 0,1 1 0 0 0,1-1-1 0 0,-1 1 1 0 0,3-1 22 0 0,-5 1-8 0 0,1 1-1 0 0,0 0 1 0 0,-1 0-1 0 0,1 1 1 0 0,0-1-1 0 0,-1 0 1 0 0,1 0 0 0 0,0 1-1 0 0,-1-1 1 0 0,1 1-1 0 0,-1 0 1 0 0,1-1-1 0 0,-1 1 1 0 0,1 0 0 0 0,-1 0-1 0 0,0 0 1 0 0,1 0-1 0 0,-1 0 1 0 0,0 0-1 0 0,1 1 9 0 0,1 1 75 0 0,0 0 0 0 0,-1 0-1 0 0,1 0 1 0 0,-1 0-1 0 0,0 0 1 0 0,0 0-1 0 0,0 1 1 0 0,0 0-75 0 0,8 18 104 0 0,-5-10-3 0 0,0-1-1 0 0,0 1 0 0 0,2 11-100 0 0,-4-12 73 0 0,-2-9-36 0 0,-1 0-1 0 0,1 1 1 0 0,0-1 0 0 0,-1 0 0 0 0,0 0-1 0 0,1 0 1 0 0,-1 1 0 0 0,0-1 0 0 0,0 0-1 0 0,0 2-36 0 0,2 14 199 0 0,-2-17-132 0 0,0-1 3 0 0,0 0 2 0 0,0 0 0 0 0,0-1 13 0 0,1 0 0 0 0,0 0 0 0 0,0 0 0 0 0,-1 0 0 0 0,1 1 0 0 0,0-1 0 0 0,-1 0 0 0 0,1 0 0 0 0,-1 0 0 0 0,1-1 0 0 0,-1 1 0 0 0,1 0 0 0 0,-1 0 0 0 0,0 0 0 0 0,0 0 0 0 0,0 0 0 0 0,1 0 0 0 0,-1-1-85 0 0,1-3 257 0 0,8-26-1433 0 0,-7 19 981 0 0,2 1-1 0 0,0-1 0 0 0,1-2 196 0 0,-2 7 28 0 0,-1 3-175 0 0,0 0 1 0 0,-1 1-1 0 0,1-1 0 0 0,0 0 0 0 0,1 1 1 0 0,-1 0-1 0 0,1-1 0 0 0,-1 1 0 0 0,1 0 0 0 0,1 0 147 0 0,1-2-55 0 0,0 1 0 0 0,1 0 0 0 0,0 0-1 0 0,0 1 1 0 0,0 0 0 0 0,0 0-1 0 0,0 0 1 0 0,1 1 0 0 0,-1-1 0 0 0,1 2-1 0 0,1-1 56 0 0,-5 1-1 0 0,0 1 0 0 0,-1 0 0 0 0,1 1 0 0 0,0-1 0 0 0,0 0 0 0 0,-1 1 0 0 0,1 0 0 0 0,0-1 0 0 0,-1 1 0 0 0,1 0 0 0 0,-1 0 0 0 0,1 0 0 0 0,-1 1 0 0 0,1-1-1 0 0,1 2 2 0 0,1 0 34 0 0,-1 1 0 0 0,1-1-1 0 0,-1 1 1 0 0,1 0-1 0 0,-1 0 1 0 0,3 5-34 0 0,-1 0 172 0 0,0 0 0 0 0,0 1 0 0 0,-1 0 0 0 0,0 0 0 0 0,-1 1 0 0 0,0-1 0 0 0,-1 1 1 0 0,0 0-1 0 0,0 0 0 0 0,-1 0 0 0 0,-1 0 0 0 0,0 1 0 0 0,0 1-172 0 0,0-2 592 0 0,4 4 235 0 0,-5-9-756 0 0,0-5-2750 0 0,-6-6 1485 0 0</inkml:trace>
  <inkml:trace contextRef="#ctx0" brushRef="#br0" timeOffset="3637.781">2832 228 13704 0 0,'0'0'33'0'0,"0"0"0"0"0,0 0 1 0 0,0-1-1 0 0,0 1 1 0 0,0 0-1 0 0,0 0 1 0 0,-1 0-1 0 0,1 0 0 0 0,0 0 1 0 0,0 0-1 0 0,0 0 1 0 0,0 0-1 0 0,0-1 1 0 0,0 1-1 0 0,0 0 1 0 0,0 0-1 0 0,0 0 0 0 0,0 0 1 0 0,0 0-1 0 0,-1 0 1 0 0,1 0-1 0 0,0 0 1 0 0,0 0-1 0 0,0 0 0 0 0,0 0 1 0 0,0 0-1 0 0,0 0 1 0 0,0 0-1 0 0,-1 0 1 0 0,1 0-1 0 0,0 0 0 0 0,0 0 1 0 0,0 0-1 0 0,0 0 1 0 0,0 0-1 0 0,0 0 1 0 0,0 0-1 0 0,-1 0 0 0 0,1 0 1 0 0,0 0-1 0 0,0 0 1 0 0,0 0-1 0 0,0 0 1 0 0,0 0-1 0 0,0 0-33 0 0,-10 4 720 0 0,8-3-613 0 0,1 0 0 0 0,-1 0 0 0 0,1 1-1 0 0,-1-1 1 0 0,1 0 0 0 0,0 0 0 0 0,0 1 0 0 0,-1-1 0 0 0,1 1-1 0 0,0-1 1 0 0,0 1 0 0 0,0 0-107 0 0,0 1 14 0 0,0 0 0 0 0,-1 0-1 0 0,1 0 1 0 0,-1 0 0 0 0,1-1 0 0 0,-1 1 0 0 0,0 0-1 0 0,0-1 1 0 0,0 0 0 0 0,0 1 0 0 0,0-1-1 0 0,-3 1-13 0 0,3-1 0 0 0,0 0 0 0 0,1 0 0 0 0,-1 0 0 0 0,0 0 0 0 0,1 0 0 0 0,-1 0 0 0 0,1 0 0 0 0,-1 0 0 0 0,1 1 0 0 0,0-1 0 0 0,0 1 0 0 0,0-1 0 0 0,0 1 0 0 0,1-1 0 0 0,-1 1 0 0 0,1-1 0 0 0,-1 1 0 0 0,1 0 0 0 0,0-1 0 0 0,0 1 0 0 0,0-1 0 0 0,1 1 0 0 0,-1 0 0 0 0,0-1 0 0 0,1 1 0 0 0,0 0 0 0 0,0 1 0 0 0,1 1 0 0 0,0-1 0 0 0,0 1 0 0 0,0-1 0 0 0,1 0 0 0 0,0 0 0 0 0,0 0 0 0 0,0 0 0 0 0,0 0 0 0 0,0-1 0 0 0,1 1 0 0 0,-1-1 0 0 0,5 2 0 0 0,22 13 210 0 0,-25-16-75 0 0,-1 0 0 0 0,1 0 1 0 0,0 1-1 0 0,-1 0 0 0 0,0-1 1 0 0,0 2-1 0 0,0-1 0 0 0,0 0 1 0 0,0 1-1 0 0,-1 0 0 0 0,1 0 1 0 0,-1 0-136 0 0,-2-3 18 0 0,-1 0 1 0 0,1 0 0 0 0,-1 0-1 0 0,0 0 1 0 0,1 0 0 0 0,-1 0 0 0 0,0 0-1 0 0,0 0 1 0 0,0 0 0 0 0,0 0-1 0 0,0 0 1 0 0,0 0 0 0 0,0 0-1 0 0,0 0 1 0 0,0 0 0 0 0,0 0-1 0 0,0 0 1 0 0,-1 0 0 0 0,1 0-1 0 0,0 0 1 0 0,-1 0 0 0 0,1 0-1 0 0,-1 0 1 0 0,1-1 0 0 0,-1 1 0 0 0,1 0-1 0 0,-1 0 1 0 0,0 0 0 0 0,1-1-1 0 0,-2 2-18 0 0,-1 1 221 0 0,0-1 0 0 0,-1 1 0 0 0,1 0-1 0 0,-1-1 1 0 0,0 0 0 0 0,0 0-221 0 0,-13 6 234 0 0,1-1 0 0 0,-1-1-1 0 0,-15 3-233 0 0,9-2 55 0 0,10-4-54 0 0,0-1 0 0 0,-1 0-1 0 0,1-1 1 0 0,-13 0-1 0 0,8 0-93 0 0,1 0-1 0 0,-7 2 94 0 0,21-3-73 0 0,1 1 0 0 0,-1-1-1 0 0,0 0 1 0 0,0 0 0 0 0,1 0 0 0 0,-1-1-1 0 0,0 1 1 0 0,1 0 0 0 0,-1-1 0 0 0,-1 0 73 0 0,-1-1-843 0 0,-1 0-761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7:31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14670 9 7976 0 0,'1'0'-79'0'0,"7"0"571"0"0,-12-1 273 0 0,2 0-398 0 0,2 1 8 0 0,-7 0 1095 0 0,-8-3-1284 0 0,0 1-1 0 0,0 1 0 0 0,0 1 0 0 0,0 0 0 0 0,-1 1 1 0 0,-6 1-186 0 0,-36 1 95 0 0,29-2 6 0 0,-16 4-101 0 0,16-2 198 0 0,-17 0-198 0 0,30-2 49 0 0,0 0 0 0 0,1 1 0 0 0,-12 3-49 0 0,12-1 36 0 0,0-2-1 0 0,-1 0 0 0 0,-11 0-35 0 0,-18-2 84 0 0,1 2 1 0 0,-1 1-1 0 0,-30 8-84 0 0,28-3 53 0 0,-17-1-53 0 0,0 0 54 0 0,36-4-43 0 0,-28-2-11 0 0,-15 2 90 0 0,-186 17-28 0 0,-70-11-62 0 0,84 0 0 0 0,135-8-2 0 0,-91-1 68 0 0,36 0-66 0 0,55 2 0 0 0,-84 5 35 0 0,0-1 59 0 0,164-6-157 0 0,-40 0-482 0 0,-60 8 545 0 0,-21 4-2250 0 0,-93-6 2250 0 0,103-4-519 0 0,-202-2-632 0 0,218 1 1073 0 0,42 1 11 0 0,-5-5 67 0 0,-297-11 0 0 0,212 6 127 0 0,36 2 258 0 0,-52 6-385 0 0,-150 6 482 0 0,324-6-452 0 0,-208-3 909 0 0,-125 2 510 0 0,133 5-988 0 0,132-6-254 0 0,46 0 41 0 0,-24 3-248 0 0,-13 1 615 0 0,-38-5-615 0 0,-4-1 614 0 0,-211 1 1006 0 0,201 1-1289 0 0,-76 1-18 0 0,60 5-231 0 0,-57-8-82 0 0,60 0 146 0 0,-7 7-146 0 0,-68-1 110 0 0,23-3-39 0 0,-39-1 482 0 0,23 0-580 0 0,66 1-306 0 0,-31-7 333 0 0,66 2 1340 0 0,-10 6-1340 0 0,-93-6-929 0 0,-53-1 1177 0 0,217 7-195 0 0,-471-9 275 0 0,405 7-152 0 0,-1-4-176 0 0,-4 0 419 0 0,-17 6-419 0 0,70 0 125 0 0,-19 0 39 0 0,-134 3 256 0 0,-48 5-393 0 0,132-4-38 0 0,-8-5 11 0 0,42 4 23 0 0,18 0 18 0 0,-185 5 141 0 0,158-3-139 0 0,-2 0-12 0 0,-108-1 95 0 0,107 0-121 0 0,-134 0 64 0 0,105-2-10 0 0,-19-1-36 0 0,98-2 202 0 0,-4 4-225 0 0,-52-1 61 0 0,-7 0-61 0 0,29 0 0 0 0,-235-2 11 0 0,231 1 216 0 0,-17 6-227 0 0,92-6 63 0 0,0-1-1 0 0,-18-2-62 0 0,-15 0 21 0 0,2 1 23 0 0,19-1-34 0 0,0 3 0 0 0,-10 1-10 0 0,14 1 43 0 0,0-2 0 0 0,1-1-1 0 0,-29-4-42 0 0,25 5 0 0 0,27 0 0 0 0,0-1 0 0 0,1 1 0 0 0,-1-1 0 0 0,0 0 0 0 0,0-1 0 0 0,0 1 0 0 0,-2-2 0 0 0,2 2-32 0 0,4 0-140 0 0,7 5-368 0 0,1-1 252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8:19.3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0 157 3224 0 0,'10'-12'491'0'0,"-8"8"262"0"0,1-2 327 0 0,0 0 0 0 0,0-1 0 0 0,-1 1 0 0 0,1-1 0 0 0,-1 1 0 0 0,-1-1 0 0 0,1-2-1080 0 0,-1-6 1961 0 0,0-1 1 0 0,-2-11-1962 0 0,0 0 2263 0 0,1 26-2126 0 0,0 1 3 0 0,0 0 18 0 0,0 0 8 0 0,0 0 2 0 0,0 0-17 0 0,0 17-70 0 0,-6 97-12 0 0,1-48 48 0 0,-1 10 357 0 0,-1 53-503 0 0,6-109-118 0 0,0-16 135 0 0,1-1 1 0 0,0 1 0 0 0,0 0-1 0 0,0 0 1 0 0,0 0-1 0 0,0 0 1 0 0,1 0-1 0 0,0 0 12 0 0,1 9 42 0 0,-1-11-33 0 0,-1-1 1 0 0,0 1 0 0 0,1-1 0 0 0,-1 1 0 0 0,1-1 0 0 0,-1 1 0 0 0,1-1 0 0 0,-1 0 0 0 0,1 1 0 0 0,0-1-1 0 0,0 0 1 0 0,0 1 0 0 0,0-1 0 0 0,0 0 0 0 0,0 0 0 0 0,0 0 0 0 0,0 0 0 0 0,0 0 0 0 0,1 0-10 0 0,-1-1 14 0 0,0 1-1 0 0,1-1 1 0 0,-1 0 0 0 0,0 0 0 0 0,1 0 0 0 0,-1 0 0 0 0,1 0 0 0 0,-1 0-1 0 0,0 0 1 0 0,1 0 0 0 0,-1 0 0 0 0,0-1 0 0 0,1 1 0 0 0,-1 0 0 0 0,0-1-1 0 0,1 1 1 0 0,-1-1 0 0 0,1 0-14 0 0,6-3 77 0 0,-3 2-47 0 0,-1 1-1 0 0,0-1 1 0 0,0 0 0 0 0,0-1-1 0 0,0 1 1 0 0,0-1 0 0 0,0 0 0 0 0,-1 0-1 0 0,1 0 1 0 0,-1 0 0 0 0,0-1-1 0 0,2-2-29 0 0,-1 2 22 0 0,-1-1-1 0 0,0 1 1 0 0,1 1-1 0 0,3-4-21 0 0,-3 4 11 0 0,0-1-1 0 0,-1 1 1 0 0,1-1-1 0 0,-1 0 1 0 0,1-2-11 0 0,21-48 53 0 0,-15 28-53 0 0,-9 22 0 0 0,0-1 0 0 0,1 1 0 0 0,0-1 0 0 0,0 1 0 0 0,1-3 0 0 0,-1 3 0 0 0,0 0 0 0 0,-1-1 0 0 0,1 1 0 0 0,-1 0 0 0 0,0-1 0 0 0,0 1 0 0 0,-1 0 0 0 0,1-1 0 0 0,-1-2 0 0 0,2-12 0 0 0,-2 8-74 0 0,0 10-10 0 0,-9 10-78 0 0,3-4 135 0 0,-1 1-1 0 0,1 1 1 0 0,0-1-1 0 0,1 1 0 0 0,0 0 1 0 0,0 0-1 0 0,0 1 0 0 0,1-1 1 0 0,-2 6 27 0 0,2-6-8 0 0,-1 6 8 0 0,0 0 0 0 0,0 0 0 0 0,1 1 0 0 0,1 0 0 0 0,0 0 0 0 0,1 0 0 0 0,0 10 0 0 0,1-8 0 0 0,1 20 0 0 0,4-24 0 0 0,0-3 0 0 0,-4-9 1 0 0,0 0 1 0 0,0 1-1 0 0,0-1 0 0 0,0 1 0 0 0,0-1 0 0 0,0 0 0 0 0,0 1 1 0 0,0-1-1 0 0,0 1 0 0 0,0-1 0 0 0,0 0 0 0 0,0 1 1 0 0,0-1-1 0 0,0 0 0 0 0,1 1 0 0 0,-1-1 0 0 0,0 0 0 0 0,0 1 1 0 0,0-1-1 0 0,1 0 0 0 0,-1 1 0 0 0,0-1 0 0 0,0 0 1 0 0,1 1-1 0 0,-1-1 0 0 0,0 0 0 0 0,1 0 0 0 0,-1 1 1 0 0,0-1-1 0 0,1 0 0 0 0,-1 0 0 0 0,1 0-1 0 0,9 5 26 0 0,14 6 52 0 0,-23-11-74 0 0,-1 0 1 0 0,1 1 0 0 0,-1-1 0 0 0,1 0-1 0 0,0 0 1 0 0,-1 1 0 0 0,1-1-1 0 0,-1 0 1 0 0,1 0 0 0 0,0 0 0 0 0,-1 0-1 0 0,1 0 1 0 0,-1 0 0 0 0,1 0-1 0 0,0 0 1 0 0,-1 0 0 0 0,1 0 0 0 0,-1-1-1 0 0,1 1 1 0 0,-1 0 0 0 0,1 0 0 0 0,0-1-1 0 0,-1 1 1 0 0,1 0 0 0 0,0-1-5 0 0,0 0 15 0 0,15-2 20 0 0,-13 3-17 0 0,1-1 1 0 0,-1 0 0 0 0,0 0-1 0 0,1 0 1 0 0,-1 0 0 0 0,0 0-1 0 0,0-1 1 0 0,0 0 0 0 0,1 1-1 0 0,0-3-18 0 0,3-1 66 0 0,-1-1-1 0 0,-1-1 0 0 0,1 1 1 0 0,-1-1-1 0 0,0 0 0 0 0,0 0 1 0 0,-1-1-66 0 0,2-2 6 0 0,10-14-14 0 0,-1-1 0 0 0,1-6 8 0 0,-2 8-17 0 0,-11 17 17 0 0,1 1 1 0 0,-1-1-1 0 0,0 0 0 0 0,1-3 0 0 0,11-16 230 0 0,-14 24-294 0 0,-1 1-31 0 0,0 1 80 0 0,1-1-1 0 0,-1 1 1 0 0,1 0 0 0 0,-1-1-1 0 0,0 1 1 0 0,0-1 0 0 0,1 1-1 0 0,-1-1 1 0 0,0 1 0 0 0,0 0-1 0 0,0-1 1 0 0,1 1 0 0 0,-1 0-1 0 0,0-1 1 0 0,0 1 0 0 0,0 0-1 0 0,0-1 1 0 0,0 1 0 0 0,0 0 15 0 0,0 17-116 0 0,-1-15 140 0 0,0 26-65 0 0,-3 14 41 0 0,2-23-10 0 0,0 0 1 0 0,1 0-1 0 0,1-1 0 0 0,2 7 10 0 0,-2-24 4 0 0,0-1 0 0 0,1 1 0 0 0,-1 0 0 0 0,1-1 0 0 0,-1 1 0 0 0,1-1 0 0 0,0 1 0 0 0,0-1 0 0 0,0 1 0 0 0,-1-1 0 0 0,2 1 0 0 0,-1-1 0 0 0,0 0 0 0 0,0 1 0 0 0,0-1 0 0 0,0 0 0 0 0,1 0 0 0 0,-1 0 0 0 0,1 0-4 0 0,-1 0 9 0 0,0-1 0 0 0,0 1 0 0 0,0-1 0 0 0,0 0 0 0 0,0 1 1 0 0,0-1-1 0 0,0 0 0 0 0,0 1 0 0 0,0-1 0 0 0,0 0 0 0 0,0 0 0 0 0,0 0 0 0 0,0 0 1 0 0,0 0-1 0 0,0 0 0 0 0,0 0 0 0 0,0 0 0 0 0,0-1 0 0 0,0 1 0 0 0,0 0 0 0 0,0 0 1 0 0,0-1-1 0 0,0 1 0 0 0,0-1 0 0 0,0 1 0 0 0,0-1 0 0 0,0 1 0 0 0,0-1 1 0 0,-1 0-1 0 0,1 0-9 0 0,9-7 43 0 0,-8 7-17 0 0,0-1-1 0 0,0 1 0 0 0,0-1 1 0 0,-1 0-1 0 0,1 0 1 0 0,0 0-1 0 0,-1 0 0 0 0,0 0 1 0 0,1 0-1 0 0,-1 0 0 0 0,0-1-25 0 0,8-13 101 0 0,-6 10-74 0 0,0 0-1 0 0,0-1 0 0 0,0 1 1 0 0,-1 0-1 0 0,0-1 0 0 0,0 1 1 0 0,0-3-27 0 0,-1 5 13 0 0,0-1 0 0 0,0 1 1 0 0,1 0-1 0 0,0 0 0 0 0,0 0 0 0 0,0 0-13 0 0,1-2-5 0 0,1 1 5 0 0,-4 4 1 0 0,1 1-1 0 0,-1-1 0 0 0,1 1 0 0 0,-1-1 0 0 0,1 1 0 0 0,-1-1 1 0 0,1 1-1 0 0,-1 0 0 0 0,1-1 0 0 0,-1 1 0 0 0,1 0 1 0 0,-1-1-1 0 0,1 1 0 0 0,-1 0 0 0 0,1 0 0 0 0,0 0 1 0 0,-1 0-1 0 0,1-1 0 0 0,9-1-80 0 0,-8 3 63 0 0,-1-1 0 0 0,1 0 0 0 0,-1 1 0 0 0,0 0 0 0 0,0-1 0 0 0,1 1 0 0 0,-1 0 0 0 0,0-1 0 0 0,0 1 0 0 0,0 0 0 0 0,0 0-1 0 0,0 0 1 0 0,0 0 0 0 0,0 1 17 0 0,5 2-30 0 0,6 6-51 0 0,7 3 63 0 0,-6-4-40 0 0,5 1 56 0 0,-15-9 2 0 0,1 0 0 0 0,-1-1 0 0 0,1 1 0 0 0,-1-1 0 0 0,1 1 0 0 0,-1-1 0 0 0,1 0 0 0 0,0 0 0 0 0,-1-1 0 0 0,1 1 0 0 0,-1-1 0 0 0,1 0 0 0 0,-1 0 0 0 0,3-1 0 0 0,-1 1 42 0 0,0-1-1 0 0,0 0 1 0 0,-1 0-1 0 0,1-1 0 0 0,-1 1 1 0 0,1-1-1 0 0,-1 0 1 0 0,0 0-1 0 0,0 0 0 0 0,0-1 1 0 0,-1 0-1 0 0,1 1 1 0 0,-1-1-1 0 0,0 0 1 0 0,0-1-1 0 0,0 1 0 0 0,1-3-41 0 0,-3 4-16 0 0,1 0 1 0 0,-1 0-1 0 0,0 0 0 0 0,0 0 0 0 0,0 0 0 0 0,-1-1 0 0 0,1 1 0 0 0,-1 0 0 0 0,0 0 0 0 0,0-1 0 0 0,0 1 0 0 0,0 0 1 0 0,0 0-1 0 0,-1-4 16 0 0,-2-1-73 0 0,3 7 64 0 0,0 0 0 0 0,-1-1 0 0 0,1 1 1 0 0,0 0-1 0 0,-1 0 0 0 0,1 0 0 0 0,-1-1 0 0 0,1 1 0 0 0,-1 0 1 0 0,0 0-1 0 0,0 0 0 0 0,1 0 0 0 0,-1 0 0 0 0,0 0 0 0 0,-1 0 9 0 0,2 1-5 0 0,0 0 0 0 0,0 0-1 0 0,-1-1 1 0 0,1 1 0 0 0,0 0-1 0 0,0 0 1 0 0,-1 0 0 0 0,1 0-1 0 0,0 0 1 0 0,0 0 0 0 0,-1 0-1 0 0,1 0 1 0 0,0 0 0 0 0,0 1-1 0 0,-1-1 1 0 0,1 0 0 0 0,0 0-1 0 0,0 0 1 0 0,-1 0 0 0 0,1 0-1 0 0,0 0 1 0 0,0 0 0 0 0,-1 1-1 0 0,1-1 1 0 0,0 0 0 0 0,0 0-1 0 0,0 0 1 0 0,0 0 0 0 0,-1 1-1 0 0,1-1 1 0 0,0 0 0 0 0,0 0-1 0 0,0 1 1 0 0,0-1 0 0 0,0 0 5 0 0,-6 8-162 0 0,-14 19-52 0 0,12-8 110 0 0,1 1 1 0 0,1 0-1 0 0,-1 7 104 0 0,3 18-75 0 0,4-41 84 0 0,-1 0-1 0 0,1 1 0 0 0,0-1 0 0 0,0 0 1 0 0,0 0-1 0 0,1 0 0 0 0,-1 1 1 0 0,1-1-1 0 0,1 2-8 0 0,-1-3 4 0 0,0 0-1 0 0,0-1 1 0 0,0 1 0 0 0,0-1 0 0 0,0 1 0 0 0,1-1 0 0 0,-1 0-1 0 0,1 1 1 0 0,-1-1 0 0 0,1 0 0 0 0,0 0 0 0 0,0 0 0 0 0,0 0-1 0 0,2 1-3 0 0,-3-3 5 0 0,0 1-1 0 0,0-1 0 0 0,0 1 0 0 0,0-1 0 0 0,-1 0 1 0 0,1 1-1 0 0,0-1 0 0 0,0 0 0 0 0,0 0 1 0 0,0 0-1 0 0,0 1 0 0 0,0-1 0 0 0,1 0 0 0 0,-1 0 1 0 0,0-1-1 0 0,0 1 0 0 0,0 0 0 0 0,0 0 1 0 0,0 0-1 0 0,-1-1 0 0 0,1 1 0 0 0,1-1-4 0 0,1 0 42 0 0,6-1 62 0 0,0-1 1 0 0,-1 0-1 0 0,0-1 1 0 0,1 1-1 0 0,-1-2 1 0 0,0 1-1 0 0,-1-1 1 0 0,1 0-1 0 0,-1-1 0 0 0,0 0 1 0 0,-1 0-1 0 0,6-6-104 0 0,7-7-86 0 0,-14 15 64 0 0,0-1-1 0 0,0 0 1 0 0,-1 0-1 0 0,1-1 23 0 0,14-19 130 0 0,1-2 0 0 0,-1-1 0 0 0,5-12-130 0 0,27-60-683 0 0,-43 83 397 0 0,-1-1 1 0 0,-1 1-1 0 0,-1-2 1 0 0,0 1-1 0 0,0-8 286 0 0,-5 23-3 0 0,1 0-1 0 0,-1 0 1 0 0,0 1-1 0 0,0-1 1 0 0,-1 0-1 0 0,1 0 1 0 0,0 0-1 0 0,-1 1 1 0 0,0-1-1 0 0,0-2 4 0 0,0 4 0 0 0,1 1 0 0 0,0 0 0 0 0,0 0 0 0 0,0 0 0 0 0,0-1 0 0 0,0 1 0 0 0,-1 0 0 0 0,1 0 0 0 0,0 0 0 0 0,0 0 0 0 0,0 0 0 0 0,-1-1 0 0 0,1 1 0 0 0,0 0 0 0 0,0 0 0 0 0,0 0 0 0 0,-1 0 0 0 0,1 0 0 0 0,0 0 0 0 0,0 0 0 0 0,-1 0 0 0 0,1 0 0 0 0,0 0 0 0 0,0 0 0 0 0,-1 0 0 0 0,1 0 0 0 0,0 0 0 0 0,0 0 0 0 0,0 0 0 0 0,-1 0 0 0 0,1 0 0 0 0,0 0 0 0 0,0 0 0 0 0,-1 0 0 0 0,1 0 0 0 0,0 0 0 0 0,0 1 0 0 0,0-1 0 0 0,-1 0 0 0 0,1 0 0 0 0,0 0 0 0 0,0 0 0 0 0,0 0 0 0 0,0 1 0 0 0,-1-1 0 0 0,1 0 0 0 0,0 0 0 0 0,-6 6 0 0 0,1 1 0 0 0,-1 1 0 0 0,2-1 0 0 0,-1 1 0 0 0,1 0 0 0 0,0 1 0 0 0,1-1 0 0 0,-1 1 0 0 0,0 7 0 0 0,-12 26 0 0 0,12-32 0 0 0,1 0 0 0 0,0 0 0 0 0,1 0 0 0 0,-1 5 0 0 0,-4 19 0 0 0,1-14 19 0 0,1 0-1 0 0,0 1 0 0 0,2 0 1 0 0,1 0-1 0 0,0 0 0 0 0,2 0 0 0 0,1 13-18 0 0,5-3 79 0 0,-6-30-72 0 0,1 1-1 0 0,-1-1 1 0 0,1 1-1 0 0,-1-1 0 0 0,1 1 1 0 0,0-1-1 0 0,0 1 1 0 0,0-1-1 0 0,0 0 0 0 0,0 0 1 0 0,0 1-1 0 0,0-1 1 0 0,0 0-1 0 0,0 0 1 0 0,0 0-1 0 0,1 0 0 0 0,-1 0-6 0 0,2 0 57 0 0,1 1 0 0 0,-1-1-1 0 0,1 0 1 0 0,-1 0-1 0 0,1 0 1 0 0,-1-1-1 0 0,1 1 1 0 0,0-1 0 0 0,-1 0-1 0 0,1 0 1 0 0,0 0-1 0 0,-1 0 1 0 0,1-1-1 0 0,0 0 1 0 0,-1 1 0 0 0,1-1-1 0 0,-1 0 1 0 0,1-1-1 0 0,2-1-56 0 0,0 0 55 0 0,0 0-1 0 0,0-1 1 0 0,-1 1-1 0 0,1-1 1 0 0,-1-1-1 0 0,0 1 1 0 0,0-1-1 0 0,-1 0 1 0 0,1 0-1 0 0,1-4-54 0 0,24-25 10 0 0,-24 28-60 0 0,0 0 0 0 0,0 0 1 0 0,-1-1-1 0 0,0 1 0 0 0,0-1 0 0 0,-1 0 1 0 0,1-2 49 0 0,4-10-494 0 0,-7 17 362 0 0,0-1 1 0 0,-1 0-1 0 0,0 0 1 0 0,1 1-1 0 0,-1-1 0 0 0,0 0 1 0 0,0 0-1 0 0,-1 0 1 0 0,1 0-1 0 0,-1-1 0 0 0,1-2 132 0 0,-1-1-546 0 0,3 1-20 0 0</inkml:trace>
  <inkml:trace contextRef="#ctx0" brushRef="#br0" timeOffset="308.984">1317 198 1840 0 0,'0'0'83'0'0,"-6"0"10"0"0,1 2 915 0 0,0-1 1 0 0,0 1-1 0 0,0 0 1 0 0,0 1-1 0 0,0-1 1 0 0,1 1-1 0 0,-1 0 1 0 0,1 0-1 0 0,0 0 1 0 0,0 0-1 0 0,0 1-1008 0 0,-10 7 1660 0 0,9-7-1458 0 0,0 0 0 0 0,1 0 0 0 0,0 1 1 0 0,-1-1-1 0 0,2 1 0 0 0,-4 4-202 0 0,6-7 66 0 0,-1 1-1 0 0,0-1 1 0 0,1 1 0 0 0,0 0 0 0 0,0-1-1 0 0,0 1 1 0 0,0 0 0 0 0,0 0-1 0 0,0 0 1 0 0,1 0 0 0 0,-1 0-1 0 0,1 0 1 0 0,0 0 0 0 0,0 0-1 0 0,0 0-65 0 0,1 1 200 0 0,1 0-1 0 0,-1-1 1 0 0,1 1-1 0 0,-1 0 1 0 0,1-1-1 0 0,0 1 1 0 0,0-1-1 0 0,1 0 1 0 0,-1 0-1 0 0,1 0 1 0 0,0 1-200 0 0,9 12-375 0 0,-3-6 187 0 0,-1 1 0 0 0,1-1 0 0 0,7 6 188 0 0,-9-10 121 0 0,0 1 0 0 0,-1 0 0 0 0,0 0 0 0 0,0 0 0 0 0,0 1 0 0 0,-1 0 0 0 0,0 0 0 0 0,-1 1-121 0 0,-3-8 30 0 0,-1 0 0 0 0,1 0-1 0 0,-1 0 1 0 0,0 0-1 0 0,0 1 1 0 0,0-1-1 0 0,0 0 1 0 0,0 0-1 0 0,0 0 1 0 0,0 0-1 0 0,0 1 1 0 0,0-1 0 0 0,0 0-1 0 0,0 0 1 0 0,-1 0-1 0 0,1 0 1 0 0,-1 0-1 0 0,1 1 1 0 0,-1-1-1 0 0,1 0 1 0 0,-1 0 0 0 0,1 0-1 0 0,-1 0 1 0 0,0-1-1 0 0,0 1 1 0 0,1 0-1 0 0,-1 0 1 0 0,0 0-1 0 0,0 0 1 0 0,0-1-1 0 0,0 1 1 0 0,0 0 0 0 0,0-1-1 0 0,0 1 1 0 0,0-1-1 0 0,0 1 1 0 0,0-1-1 0 0,-1 0-29 0 0,-6 4 120 0 0,0-1 0 0 0,-1-1-1 0 0,0 1 1 0 0,-7 0-120 0 0,9-2 94 0 0,-3 1-223 0 0,0-1-1 0 0,-1-1 1 0 0,-7 0 129 0 0,12 0-302 0 0,-14 0-784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8:29.2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276 212 14568 0 0,'0'-2'96'0'0,"1"0"0"0"0,-1 0 1 0 0,0 0-1 0 0,0 0 1 0 0,0-1-1 0 0,0 1 1 0 0,0 0-1 0 0,-1 0 1 0 0,1 0-1 0 0,-1 0 1 0 0,1 0-1 0 0,-1 0 1 0 0,0-1-97 0 0,-3-13 331 0 0,3 15-318 0 0,1 0 1 0 0,-1-1 0 0 0,1 1-1 0 0,-1 0 1 0 0,1 0 0 0 0,-1 0-1 0 0,0-1 1 0 0,0 1 0 0 0,1 0-1 0 0,-1 0 1 0 0,0 0-1 0 0,0 0 1 0 0,0 0 0 0 0,0 0-1 0 0,0 1 1 0 0,-1-1 0 0 0,1 0-1 0 0,0 0 1 0 0,0 1 0 0 0,0-1-1 0 0,-1 1 1 0 0,1-1-1 0 0,0 1 1 0 0,-1-1 0 0 0,1 1-1 0 0,0 0 1 0 0,-1 0 0 0 0,1 0-1 0 0,0 0 1 0 0,-1 0-14 0 0,-2-1 84 0 0,0 1 0 0 0,0 0 0 0 0,0 0-1 0 0,1 1 1 0 0,-1-1 0 0 0,0 1 0 0 0,0 0 0 0 0,0 0 0 0 0,1 0 0 0 0,-2 1-84 0 0,-4 2 88 0 0,-1 1 1 0 0,1 0-1 0 0,0 0 1 0 0,0 1-1 0 0,1 1 0 0 0,0-1 1 0 0,0 1-1 0 0,0 0 1 0 0,-2 4-89 0 0,-13 16 377 0 0,1 1 0 0 0,-18 31-377 0 0,38-56 21 0 0,1 0 0 0 0,0 0 0 0 0,-1 0-1 0 0,1 0 1 0 0,0 1 0 0 0,1-1 0 0 0,-1 2-21 0 0,-6 19 246 0 0,6-24-234 0 0,1 0 0 0 0,-1 1 0 0 0,1-1 0 0 0,0 1-1 0 0,0-1 1 0 0,-1 1 0 0 0,1-1 0 0 0,0 1-1 0 0,0-1 1 0 0,-1 1 0 0 0,1-1 0 0 0,0 1 0 0 0,0-1-1 0 0,0 1 1 0 0,0-1 0 0 0,0 1 0 0 0,0 0-1 0 0,0-1 1 0 0,0 1 0 0 0,0-1 0 0 0,0 1 0 0 0,0-1-1 0 0,0 1 1 0 0,0-1 0 0 0,1 1 0 0 0,-1-1-1 0 0,0 1 1 0 0,0-1 0 0 0,1 1 0 0 0,-1-1 0 0 0,0 1-1 0 0,1-1 1 0 0,-1 1 0 0 0,0-1 0 0 0,1 0-1 0 0,-1 1 1 0 0,0-1 0 0 0,1 1 0 0 0,-1-1 0 0 0,1 0-1 0 0,-1 0 1 0 0,1 1 0 0 0,-1-1 0 0 0,1 0-1 0 0,-1 0 1 0 0,1 1 0 0 0,-1-1 0 0 0,1 0 0 0 0,-1 0-1 0 0,1 0 1 0 0,-1 0 0 0 0,1 0 0 0 0,0 0-1 0 0,-1 0 1 0 0,1 0 0 0 0,-1 0 0 0 0,1 0 0 0 0,-1 0-12 0 0,4 0 45 0 0,-1 0 0 0 0,0-1 0 0 0,1 1 0 0 0,-1-1 0 0 0,0 0 0 0 0,0 1 1 0 0,1-1-1 0 0,-1-1 0 0 0,0 1 0 0 0,0 0-45 0 0,9-7 81 0 0,0 0 0 0 0,0 0 0 0 0,-1-1 0 0 0,0 0 1 0 0,-1-1-1 0 0,8-9-81 0 0,2-1 65 0 0,-16 17-65 0 0,0-1 0 0 0,0 1 1 0 0,0-1-1 0 0,-1 0 0 0 0,0 0 0 0 0,3-4 0 0 0,-5 6 0 0 0,1-1 0 0 0,-1 1 0 0 0,1 0 0 0 0,0 0 0 0 0,0 0 0 0 0,0 0 0 0 0,1 0 0 0 0,-1 0 0 0 0,0 1 0 0 0,1-1 0 0 0,-1 1 0 0 0,1-1 0 0 0,0 1 0 0 0,-2 0-2 0 0,0 1 0 0 0,-1 0 0 0 0,1-1-1 0 0,0 1 1 0 0,0 0 0 0 0,0 0-1 0 0,0 0 1 0 0,-1-1 0 0 0,1 1 0 0 0,0 0-1 0 0,0 0 1 0 0,0 0 0 0 0,0 0 0 0 0,0 0-1 0 0,-1 0 1 0 0,1 1 0 0 0,0-1 0 0 0,0 0-1 0 0,0 0 1 0 0,0 1 0 0 0,-1-1-1 0 0,1 0 1 0 0,0 1 0 0 0,0-1 0 0 0,-1 1-1 0 0,1-1 1 0 0,0 1 0 0 0,-1-1 0 0 0,1 1-1 0 0,0-1 1 0 0,-1 1 0 0 0,1 0 0 0 0,-1-1-1 0 0,1 1 1 0 0,-1 0 0 0 0,0 0-1 0 0,1-1 1 0 0,-1 1 0 0 0,1 0 0 0 0,-1 0-1 0 0,0 0 1 0 0,0 0 2 0 0,3 4 7 0 0,-1 0 28 0 0,0 0 0 0 0,0 0 0 0 0,0 0 0 0 0,-1 1 0 0 0,0-1 0 0 0,0 1 0 0 0,0-1 0 0 0,-1 1 0 0 0,1-1-1 0 0,-1 1 1 0 0,-1-1 0 0 0,0 5-35 0 0,1 23 281 0 0,1-7-32 0 0,-2-1-1 0 0,0 1 1 0 0,-2-1-249 0 0,-1 14 40 0 0,3-26-22 0 0,-2 26 129 0 0,2-1-1 0 0,1 0 1 0 0,2 4-147 0 0,-1-36 28 0 0,-1 0 0 0 0,2 0 0 0 0,-1 0-1 0 0,1 0 1 0 0,0 0-28 0 0,-1-4-3 0 0,0 0 0 0 0,0 1-1 0 0,0-1 1 0 0,0 0 0 0 0,0 0 0 0 0,1-1-1 0 0,-1 1 1 0 0,1 0 0 0 0,-1 0 0 0 0,1-1-1 0 0,0 1 1 0 0,0-1 0 0 0,-1 1 0 0 0,1-1 3 0 0,0-1-99 0 0,0 0 0 0 0,0-1 1 0 0,0 1-1 0 0,-1-1 0 0 0,1 0 0 0 0,0 1 1 0 0,-1-1-1 0 0,1 0 0 0 0,0 0 1 0 0,-1 0 98 0 0,0 0-216 0 0,0 1 88 0 0,0 0-1 0 0,0-1 1 0 0,-1 1 0 0 0,1-1-1 0 0,0 1 1 0 0,0-1-1 0 0,-1 1 1 0 0,1-1 0 0 0,-1 0-1 0 0,1 1 1 0 0,0-1 0 0 0,-1 0-1 0 0,1 0 1 0 0,-1 1 0 0 0,0-1-1 0 0,1 0 1 0 0,-1 0 0 0 0,0 0-1 0 0,1 0 129 0 0,0-2-974 0 0,5-8-5815 0 0</inkml:trace>
  <inkml:trace contextRef="#ctx0" brushRef="#br0" timeOffset="798.943">404 257 10592 0 0,'0'0'818'0'0,"0"0"-455"0"0,0 15 1112 0 0,5 39-747 0 0,-4-50-540 0 0,-1 1 1 0 0,0-1-1 0 0,0 1 1 0 0,-1-1 0 0 0,0 4-189 0 0,-1 12 722 0 0,2-18-650 0 0,0 0 0 0 0,0-1 1 0 0,0 1-1 0 0,0 0 0 0 0,0 0 0 0 0,-1-1 1 0 0,1 1-1 0 0,-1 0 0 0 0,0-1 1 0 0,1 1-1 0 0,-1-1 0 0 0,0 1 0 0 0,0-1 1 0 0,0 1-1 0 0,0-1-72 0 0,0 1 273 0 0,8 16 784 0 0,-6-16-854 0 0,-1-1 0 0 0,0 0 0 0 0,1 0 0 0 0,-1 0-1 0 0,0 0 1 0 0,1 0 0 0 0,-1 0 0 0 0,1 0-1 0 0,0 0 1 0 0,-1 0 0 0 0,1 0 0 0 0,0 0 0 0 0,0 1-203 0 0,23 10 368 0 0,0-2-265 0 0,-21-9-90 0 0,1 0 0 0 0,0 0 0 0 0,0 0 0 0 0,-1-1-1 0 0,1 1 1 0 0,0-1 0 0 0,0 0 0 0 0,0 0 0 0 0,0-1-1 0 0,-1 1 1 0 0,1-1 0 0 0,0 0 0 0 0,0 0 0 0 0,-1 0-1 0 0,1 0 1 0 0,-1-1 0 0 0,1 1 0 0 0,-1-1 0 0 0,1 0 0 0 0,-1 0-1 0 0,0 0 1 0 0,0-1 0 0 0,0 1 0 0 0,0-1 0 0 0,0 1-1 0 0,-1-1 1 0 0,1 0 0 0 0,0-2-13 0 0,5-5 93 0 0,-7 9-80 0 0,0 0-1 0 0,0-1 1 0 0,0 1 0 0 0,0 0-1 0 0,0-1 1 0 0,0 1 0 0 0,0-1-1 0 0,-1 1 1 0 0,1-1-1 0 0,-1 1 1 0 0,1-1 0 0 0,-1 0-1 0 0,1-1-12 0 0,0 1 24 0 0,0-1 0 0 0,0 1-1 0 0,0-1 1 0 0,0 1 0 0 0,1-1-1 0 0,-1 1 1 0 0,1 0 0 0 0,0 0-1 0 0,-1 0 1 0 0,2-1-24 0 0,11-18 63 0 0,-2-6-63 0 0,-7 14 0 0 0,1 0 0 0 0,0 0 0 0 0,5-6 0 0 0,-11 21-33 0 0,-1 0-1 0 0,0 1 0 0 0,1-1 0 0 0,0 0 0 0 0,0 1 1 0 0,-1-1-1 0 0,1 0 0 0 0,1 1 0 0 0,-1-1 0 0 0,0 0 1 0 0,0 1-1 0 0,1-1 34 0 0,0 3 20 0 0,-1-1 0 0 0,1 1 0 0 0,-1-1 1 0 0,0 1-1 0 0,0-1 0 0 0,-1 1 0 0 0,0-1 0 0 0,1 1 0 0 0,-1-1-20 0 0,-1 2 33 0 0,0 0 0 0 0,1 0 0 0 0,0 0-1 0 0,1 3-32 0 0,-4 16 51 0 0,3-18-50 0 0,0 1 1 0 0,1 0 0 0 0,0 0 0 0 0,0-1 0 0 0,1 1-1 0 0,1 6-1 0 0,-2-12 0 0 0,1-1 0 0 0,-1 1 0 0 0,1-1 0 0 0,0 1 0 0 0,0-1 0 0 0,-1 1 0 0 0,1-1 0 0 0,0 0 0 0 0,1 1 0 0 0,-1 0 0 0 0,2 1 0 0 0,5 3 0 0 0,-5-5 18 0 0,1 0-1 0 0,0 0 1 0 0,0-1-1 0 0,0 1 1 0 0,0-1-1 0 0,0 0 1 0 0,0 0-1 0 0,0 0 1 0 0,0-1-1 0 0,0 1 1 0 0,0-1-1 0 0,0 0 1 0 0,0 0-1 0 0,1-1-17 0 0,8-2 17 0 0,1-1 0 0 0,-1-1 0 0 0,4-3-17 0 0,-7 3 22 0 0,0 0-1 0 0,0-1 0 0 0,0 0 1 0 0,-1-1-1 0 0,6-6-21 0 0,40-47 236 0 0,-49 54-205 0 0,1-2-30 0 0,0-1 1 0 0,-1 0-1 0 0,0-1 1 0 0,-1 1-1 0 0,0-1 1 0 0,-1 0-1 0 0,3-7-1 0 0,1-2 0 0 0,-8 19-1 0 0,0 1-1 0 0,0 0 0 0 0,0-1 0 0 0,0 1 0 0 0,0-1 1 0 0,0 1-1 0 0,0 0 0 0 0,0-1 0 0 0,0 1 1 0 0,0-1-1 0 0,0 1 0 0 0,0 0 0 0 0,0-1 1 0 0,0 1-1 0 0,0 0 0 0 0,0-1 0 0 0,0 1 1 0 0,0 0-1 0 0,-1-1 0 0 0,1 1 0 0 0,0 0 1 0 0,0-1-1 0 0,0 1 0 0 0,-1 0 0 0 0,1-1 0 0 0,0 1 1 0 0,0 0-1 0 0,-1-1 0 0 0,1 1 0 0 0,0 0 1 0 0,-1 0-1 0 0,1 0 0 0 0,0-1 0 0 0,-1 1 1 0 0,1 0-1 0 0,0 0 0 0 0,-1 0 0 0 0,1 0 1 0 0,0 0-1 0 0,-1 0 0 0 0,1-1 0 0 0,-1 1 0 0 0,1 0 2 0 0,-11 2-16 0 0,7 0-14 0 0,0 0-1 0 0,0 0 0 0 0,0 0 1 0 0,1 0-1 0 0,-1 1 0 0 0,1 0 1 0 0,-1-1-1 0 0,1 1 0 0 0,-3 4 31 0 0,-25 32-79 0 0,14-15 140 0 0,13-18-61 0 0,0-1 1 0 0,0 1 0 0 0,1 0-1 0 0,0 0 1 0 0,0 0 0 0 0,1 1-1 0 0,0-1 1 0 0,0 0 0 0 0,0 1-1 0 0,1 0 1 0 0,0-1 0 0 0,0 1-1 0 0,0 0 1 0 0,1 2-1 0 0,1-3 15 0 0,1 1 0 0 0,0-1 0 0 0,0 0 0 0 0,1 0-1 0 0,0 0 1 0 0,2 4-15 0 0,-3-7 16 0 0,0-1-1 0 0,0 0 1 0 0,0 0 0 0 0,1 0-1 0 0,-1 0 1 0 0,0 0-1 0 0,1 0 1 0 0,-1-1-1 0 0,1 1 1 0 0,-1-1-1 0 0,1 1 1 0 0,0-1-1 0 0,0 0 1 0 0,0 0 0 0 0,-1-1-1 0 0,1 1 1 0 0,0 0-1 0 0,0-1 1 0 0,0 0-1 0 0,1 0-15 0 0,4 1 36 0 0,0-1-1 0 0,-1 0 1 0 0,1 0 0 0 0,0-1-1 0 0,0 0 1 0 0,-1-1-1 0 0,3 0-35 0 0,7-3-1039 0 0,-1-1 0 0 0,8-4 1039 0 0,-13 3-7529 0 0</inkml:trace>
  <inkml:trace contextRef="#ctx0" brushRef="#br0" timeOffset="1749.027">1158 232 7368 0 0,'0'0'333'0'0,"0"0"0"0"0,0 0-39 0 0,10 12 3091 0 0,-9-10-3181 0 0,1 0-1 0 0,-1 0 1 0 0,0 1-1 0 0,1-1 1 0 0,-1 1-1 0 0,0-1 1 0 0,0 1 0 0 0,0-1-1 0 0,-1 1 1 0 0,1-1-1 0 0,-1 1 1 0 0,1 0 0 0 0,-1 1-204 0 0,0 40 1313 0 0,0-9-195 0 0,2-14-476 0 0,0-3-130 0 0,0 0-1 0 0,-1 0 1 0 0,-1 0-1 0 0,-2 6-511 0 0,-4 42 914 0 0,6-65-818 0 0,0-1 6 0 0,0 0 2 0 0,0 0-87 0 0,-1 0 0 0 0,1 0-1 0 0,0 0 1 0 0,0 0 0 0 0,-1 0-1 0 0,1 0 1 0 0,0 0 0 0 0,0 0-1 0 0,-1 0 1 0 0,1 0 0 0 0,0 0-1 0 0,0-1 1 0 0,-1 1 0 0 0,1 0-1 0 0,0 0 1 0 0,0 0 0 0 0,0 0-1 0 0,-1-1 1 0 0,1 1 0 0 0,0 0-1 0 0,0 0 1 0 0,0 0 0 0 0,0-1-1 0 0,-1 1 1 0 0,1 0 0 0 0,0 0-1 0 0,0-1 1 0 0,0 1 0 0 0,0 0-1 0 0,0 0 1 0 0,0-1 0 0 0,0 1-1 0 0,0 0 1 0 0,0-1-17 0 0,1-12 242 0 0,7-13-27 0 0,33-51-176 0 0,-16 29-147 0 0,-17 36 193 0 0,0 0 0 0 0,1 0 1 0 0,0 1-1 0 0,7-6-85 0 0,-10 9 14 0 0,0 2-89 0 0,-5 4 37 0 0,1 0 1 0 0,-1 0-1 0 0,1 0 1 0 0,-1 0 0 0 0,1 1-1 0 0,0-1 1 0 0,0 1-1 0 0,0-1 1 0 0,0 1 0 0 0,0 0-1 0 0,0 0 1 0 0,1 0-1 0 0,-1 0 1 0 0,0 0 0 0 0,1 0 37 0 0,-2 1 0 0 0,1-1 1 0 0,-1 1 0 0 0,1-1-1 0 0,-1 1 1 0 0,1 0-1 0 0,-1 0 1 0 0,1 0 0 0 0,-1 0-1 0 0,1 0 1 0 0,-1 0-1 0 0,1 0 1 0 0,-1 0 0 0 0,1 1-1 0 0,-1-1 1 0 0,0 1 0 0 0,1-1-1 0 0,-1 1 1 0 0,1-1-1 0 0,-1 1 1 0 0,0 0 0 0 0,0-1-1 0 0,1 1 1 0 0,-1 0-1 0 0,0 0 1 0 0,0 0 0 0 0,0 0-1 0 0,0 0 1 0 0,0 0 0 0 0,0 1-1 0 0,0-1 1 0 0,0 0-1 0 0,0 1 0 0 0,1 2 46 0 0,1 0 0 0 0,-1 1 0 0 0,0-1 0 0 0,0 1 0 0 0,-1-1 0 0 0,1 1 0 0 0,-1 0 0 0 0,0 0 0 0 0,0 0-46 0 0,1 7 94 0 0,-1-9-61 0 0,-1 0 0 0 0,1 0 0 0 0,-1 0 0 0 0,0 0 0 0 0,0 0 0 0 0,0 0 0 0 0,-1 2-33 0 0,1 25 210 0 0,1-25-184 0 0,-1 0 1 0 0,0-1-1 0 0,0 1 1 0 0,0 0-1 0 0,-1 0 1 0 0,0-1-1 0 0,0 1 1 0 0,-1 4-27 0 0,0-2-37 0 0,2-5-84 0 0,0 0 0 0 0,0-1 1 0 0,-1 1-1 0 0,1 0 0 0 0,-1-1 0 0 0,1 1 0 0 0,-1-1 0 0 0,0 1 0 0 0,1-1 0 0 0,-1 1 0 0 0,0-1 1 0 0,0 0-1 0 0,0 1 0 0 0,0-1 0 0 0,0 0 0 0 0,-2 1 121 0 0,5-2-2283 0 0,6-3-4484 0 0</inkml:trace>
  <inkml:trace contextRef="#ctx0" brushRef="#br0" timeOffset="3628.723">1673 199 3680 0 0,'3'-3'66'0'0,"-3"2"-56"0"0,0 1 1 0 0,1 0-1 0 0,-1-1 1 0 0,0 1-1 0 0,1 0 1 0 0,-1-1-1 0 0,0 1 1 0 0,1-1-1 0 0,-1 1 1 0 0,0-1-1 0 0,0 1 1 0 0,1 0-1 0 0,-1-1 1 0 0,0 1-1 0 0,0-1 1 0 0,0 1-1 0 0,0-1 1 0 0,0 1-1 0 0,0-1 1 0 0,0 0-1 0 0,0 1 1 0 0,0-1-1 0 0,0 1 1 0 0,0-1-1 0 0,0 1 1 0 0,0-1-1 0 0,0 1 1 0 0,0-1-11 0 0,1-3 642 0 0,-5 8 1445 0 0,4-4 984 0 0,0 0 147 0 0,0 0-371 0 0,-1 3-2655 0 0,1 0 0 0 0,-1 0 0 0 0,0 0 0 0 0,0 0 0 0 0,0 0-1 0 0,0-1 1 0 0,-1 1 0 0 0,1 0 0 0 0,-1-1 0 0 0,1 1 0 0 0,-2 0-192 0 0,-4 8 501 0 0,1-3-197 0 0,0 0 1 0 0,0 0-1 0 0,0-1 0 0 0,-1 0 1 0 0,-1 0-305 0 0,-23 28 416 0 0,-18 31-90 0 0,43-59-267 0 0,5-5-43 0 0,0-1-1 0 0,0 1 0 0 0,0-1 0 0 0,0 1 0 0 0,0-1 1 0 0,0 1-1 0 0,1-1 0 0 0,-1 1 0 0 0,0 0 0 0 0,1 0 1 0 0,0-1-1 0 0,-1 1 0 0 0,1 0 0 0 0,0 0 1 0 0,0-1-1 0 0,-1 1 0 0 0,2 0 0 0 0,-1 0 0 0 0,0 0 1 0 0,0 0-16 0 0,2 12 44 0 0,1-10-23 0 0,-1-3 0 0 0,2 3 44 0 0,0 0-1 0 0,0 0 1 0 0,1 0-1 0 0,0 0 1 0 0,-1-1-1 0 0,1 0 0 0 0,0 0 1 0 0,1 0-1 0 0,-1 0 1 0 0,1-1-1 0 0,-1 0 1 0 0,1 0-1 0 0,-1-1 0 0 0,1 0 1 0 0,5 1-65 0 0,13 1 112 0 0,-1-1 0 0 0,1-2 0 0 0,8 0-112 0 0,-6-1 37 0 0,-16 1-8 0 0,-1-1 0 0 0,1 0 0 0 0,-1-1 0 0 0,0 0 0 0 0,0-1 0 0 0,8-3-29 0 0,13-3 68 0 0,-25 7-62 0 0,0 0 1 0 0,0 0 0 0 0,0-1-1 0 0,4-1-6 0 0,17-9 48 0 0,-25 13-48 0 0,0 0 0 0 0,1 0 0 0 0,-1 0 0 0 0,0-1 0 0 0,0 1 0 0 0,0 0 0 0 0,0-1 0 0 0,0 1 0 0 0,0-1 0 0 0,0 1 0 0 0,0-1 0 0 0,0 0 0 0 0,-1 1 0 0 0,1-1 0 0 0,0 0 0 0 0,0 1 0 0 0,0-1 0 0 0,-1 0 0 0 0,1 0 0 0 0,0 0 0 0 0,-1 0 0 0 0,1 0 0 0 0,-1 0 0 0 0,1 0 0 0 0,-1 0 0 0 0,1 0 0 0 0,-1 0 0 0 0,0 0 0 0 0,0 0 0 0 0,1-1 0 0 0,12-11 99 0 0,-14 11-82 0 0,0 2-16 0 0,1 0 0 0 0,0-1 0 0 0,0 1 0 0 0,-1 0 1 0 0,1 0-1 0 0,0 0 0 0 0,0-1 0 0 0,0 1 0 0 0,-1 0 0 0 0,1 0 1 0 0,0-1-1 0 0,0 1 0 0 0,0 0 0 0 0,0-1 0 0 0,0 1 1 0 0,0 0-1 0 0,0-1 0 0 0,-1 1 0 0 0,1 0 0 0 0,0 0 0 0 0,0-1 1 0 0,0 1-1 0 0,0 0 0 0 0,0-1 0 0 0,0 1 0 0 0,0 0 1 0 0,1-1-1 0 0,-1 1 0 0 0,0 0 0 0 0,0 0 0 0 0,0-1-1 0 0,3-2 0 0 0,-5-1 0 0 0,6 0 0 0 0,4 1 32 0 0,-6 1-10 0 0,-7-1-12 0 0,1 2-144 0 0,-4 1-46 0 0,7 0 111 0 0,3 1 34 0 0,7-1-379 0 0,-20-1-674 0 0,10 1 928 0 0,1 0 11 0 0,-2 0 39 0 0,3-1 47 0 0,6-3 49 0 0,-3 0 14 0 0,1-5 1 0 0,-5 9-1 0 0,0 0 0 0 0,1 0-1 0 0,-1 0 1 0 0,0-1 0 0 0,0 1-1 0 0,0 0 1 0 0,0 0 0 0 0,0 0-1 0 0,0-1 1 0 0,0 1 0 0 0,0 0-1 0 0,0 0 1 0 0,0-1 0 0 0,0 1-1 0 0,0 0 1 0 0,0 0 0 0 0,0 0-1 0 0,0-1 1 0 0,0 1 0 0 0,0 0-1 0 0,0 0 1 0 0,-1 0 0 0 0,1-1-1 0 0,0 1 1 0 0,0 0 0 0 0,0 0-1 0 0,0 0 1 0 0,0 0 0 0 0,0-1-1 0 0,0 1 1 0 0,-1 0 0 0 0,1 0-1 0 0,0 0 1 0 0,0 0 0 0 0,0 0 0 0 0,-1 0-2 0 0,1-1 0 0 0,0 1 1 0 0,0 0-1 0 0,-1 0 1 0 0,1 0-1 0 0,0 0 0 0 0,0 0 1 0 0,-1 0-1 0 0,1 0 0 0 0,0 0 1 0 0,0-1-1 0 0,-1 1 1 0 0,1 0-1 0 0,0 0 0 0 0,0 0 1 0 0,0 0-1 0 0,0-1 0 0 0,-1 1 1 0 0,1 0-1 0 0,0 0 1 0 0,0-1-1 0 0,0 1 0 0 0,0 0 1 0 0,0 0-1 0 0,0 0 0 0 0,0-1 1 0 0,0 1-1 0 0,-1 0 1 0 0,1 0-1 0 0,0-1 0 0 0,0 1 1 0 0,0 0-1 0 0,0-1 0 0 0,0 1 1 0 0,0 0-1 0 0,0 0 2 0 0,0-4 8 0 0,-9-4 0 0 0,8 8-8 0 0,1 0-1 0 0,0 0 1 0 0,0 0-1 0 0,-1 0 1 0 0,1 0 0 0 0,0-1-1 0 0,0 1 1 0 0,0 0 0 0 0,-1 0-1 0 0,1 0 1 0 0,0 0-1 0 0,0 0 1 0 0,0-1 0 0 0,0 1-1 0 0,0 0 1 0 0,-1 0-1 0 0,1 0 1 0 0,0-1 0 0 0,0 1-1 0 0,0 0 1 0 0,0 0 0 0 0,0 0-1 0 0,0-1 1 0 0,0 1-1 0 0,0 0 1 0 0,0 0 0 0 0,0-1-1 0 0,0 1 1 0 0,0 0-1 0 0,0 0 1 0 0,0-1 0 0 0,0 1-7 0 0,1-1 0 0 0,0 0 0 0 0,-1 1 0 0 0,1-1 0 0 0,0 1-1 0 0,0-1 1 0 0,0 1 0 0 0,0 0 0 0 0,-1-1 0 0 0,1 1 0 0 0,0 0 0 0 0,0 0 0 0 0,0-1-1 0 0,0 1 1 0 0,0 0 7 0 0,19-9-60 0 0,-17 9 60 0 0,-1-2 0 0 0,-9-10 0 0 0,0 8 0 0 0,7 3 0 0 0,0 1 0 0 0,0 0 0 0 0,-1 0 0 0 0,1 0 0 0 0,0-1 0 0 0,0 1 0 0 0,-1 0 0 0 0,1 0 0 0 0,0 0 0 0 0,0-1 0 0 0,0 1 0 0 0,-1 0 0 0 0,1-1 0 0 0,0 1 0 0 0,0 0 0 0 0,0 0 0 0 0,0-1 0 0 0,0 1 0 0 0,0 0 0 0 0,-1-1 0 0 0,1 1 0 0 0,0 0 0 0 0,0-1 0 0 0,0 1 0 0 0,0 0 0 0 0,0-1 0 0 0,0 1 0 0 0,0 0 0 0 0,0-1 0 0 0,1 1 0 0 0,-1 0 0 0 0,0-1 0 0 0,0 1 0 0 0,0 0 0 0 0,0 0 0 0 0,0-1 0 0 0,0 1 0 0 0,1 0 0 0 0,-1-1 0 0 0,0 1 0 0 0,0 0 0 0 0,0 0 0 0 0,1-1 0 0 0,-1 1 0 0 0,0 0 0 0 0,0 0 0 0 0,1 0 0 0 0,-1-1 0 0 0,0 1 0 0 0,0 0 0 0 0,1 0 0 0 0,-1 0 0 0 0,0 0 0 0 0,1 0 0 0 0,-1 0 0 0 0,0 0 0 0 0,1 0 0 0 0,-1-1 0 0 0,1 1 0 0 0,-1 0 0 0 0,0 0 0 0 0,1 0 0 0 0,-1 0 0 0 0,0 0 0 0 0,1 0 0 0 0,-1-1 0 0 0,0 1 0 0 0,0 0 0 0 0,1 0 0 0 0,-1 0 0 0 0,0-1 0 0 0,0 1 0 0 0,1 0 0 0 0,-1 0 0 0 0,0 0 0 0 0,0-1 0 0 0,0 1 0 0 0,1 0 0 0 0,-1 0 0 0 0,0-1 0 0 0,0 1 0 0 0,0 0 0 0 0,0-1 0 0 0,0 1 0 0 0,0 0 0 0 0,0-1 0 0 0,0 1 0 0 0,1 0 0 0 0,-1 0 0 0 0,0-1 0 0 0,0 1 0 0 0,0 0 0 0 0,0-1 0 0 0,-1 1 0 0 0,1 0 0 0 0,0-1 0 0 0,0 1 0 0 0,0 0 0 0 0,0-1 0 0 0,0 1 0 0 0,0 0 0 0 0,0 0 0 0 0,0-1 0 0 0,-1 1 0 0 0,1 0 0 0 0,0 0 0 0 0,0-1 0 0 0,0 1 0 0 0,-1 0 0 0 0,1 0 0 0 0,0-1 0 0 0,0 1 0 0 0,-1 0 0 0 0,1 0 0 0 0,0 0 0 0 0,0 0 0 0 0,-1-1 0 0 0,1 1 0 0 0,0 0 1 0 0,0 0 0 0 0,-1-1 0 0 0,1 1 0 0 0,0 0 0 0 0,0-1 0 0 0,0 1 0 0 0,0 0 0 0 0,0-1 0 0 0,0 1 0 0 0,0-1 0 0 0,0 1 0 0 0,0 0 1 0 0,0-1-1 0 0,0 1 0 0 0,0 0 0 0 0,0-1 0 0 0,0 1 0 0 0,0 0 0 0 0,1-1 0 0 0,-1 1 0 0 0,0 0 0 0 0,0-1 0 0 0,0 1 0 0 0,1 0 0 0 0,-1-1 0 0 0,0 1 0 0 0,0 0 0 0 0,0 0 0 0 0,1-1 0 0 0,-1 1 0 0 0,0 0 0 0 0,1 0 0 0 0,-1-1 0 0 0,0 1 0 0 0,1 0 0 0 0,-1 0 0 0 0,0 0 0 0 0,1-1-1 0 0,-1 1 1 0 0,1 0 0 0 0,-1 0 0 0 0,1-1 1 0 0,-1 1-1 0 0,1 0 0 0 0,-1-1 0 0 0,1 1 1 0 0,-1-1-1 0 0,0 1 0 0 0,1-1 0 0 0,-1 1 0 0 0,0-1 1 0 0,1 1-1 0 0,-1-1 0 0 0,0 1 0 0 0,0-1 0 0 0,1 1 1 0 0,-1-1-1 0 0,0 1 0 0 0,0-1 0 0 0,0 0-1 0 0,0-9 25 0 0,-1 8-23 0 0,1 0 1 0 0,0 0 0 0 0,0 1-1 0 0,0-1 1 0 0,0 0 0 0 0,0 1-1 0 0,0-1 1 0 0,1 0-1 0 0,-1 1 1 0 0,1-1 0 0 0,-1 0-1 0 0,1 1 1 0 0,-1-1 0 0 0,1 1-1 0 0,1-2-2 0 0,-2 2 3 0 0,1 0-1 0 0,-1 0 1 0 0,1 0-1 0 0,-1 0 0 0 0,0 0 1 0 0,1 0-1 0 0,-1 0 0 0 0,0 0 1 0 0,1 0-1 0 0,-1 0 1 0 0,0 0-1 0 0,0 0 0 0 0,0 0 1 0 0,0 0-1 0 0,0 0 0 0 0,0 0 1 0 0,0 0-1 0 0,-1 0 1 0 0,1 0-1 0 0,0 0 0 0 0,-1 0 1 0 0,1 0-3 0 0,-1-1 1 0 0,1 1 1 0 0,0 0-1 0 0,-1 0 1 0 0,1 0 0 0 0,0 0-1 0 0,0-1 1 0 0,0 1-1 0 0,0 0 1 0 0,0 0-1 0 0,0 0 1 0 0,0-1 0 0 0,0 1-1 0 0,1 0 1 0 0,-1 0-1 0 0,0-1-1 0 0,4-6 30 0 0,-4 7-28 0 0,1 0 0 0 0,-1-1 1 0 0,1 1-1 0 0,-1 0 0 0 0,1 0 0 0 0,-1-1 0 0 0,0 1 0 0 0,1 0 0 0 0,-1-1 1 0 0,0 1-1 0 0,0 0 0 0 0,0-1 0 0 0,0 1 0 0 0,0 0 0 0 0,-1-1 1 0 0,1 1-1 0 0,0 0 0 0 0,0 0 0 0 0,-1-2-2 0 0,1 2 2 0 0,0 0 0 0 0,0 0 1 0 0,0-1-1 0 0,0 1 0 0 0,0 0 0 0 0,0 0 1 0 0,1 0-1 0 0,-1-1 0 0 0,0 1 0 0 0,1 0 1 0 0,-1 0-1 0 0,1 0 0 0 0,-1 0 0 0 0,1 0 0 0 0,0 0 1 0 0,-1 0-1 0 0,1 0 0 0 0,0 0 0 0 0,0 0 1 0 0,-1 0-1 0 0,1 1 0 0 0,0-1 0 0 0,0 0 1 0 0,0 1-1 0 0,1-1-2 0 0,-1-1 0 0 0,1 1-1 0 0,-1 0 1 0 0,0 0 0 0 0,1-1 0 0 0,-1 1-1 0 0,0-1 1 0 0,0 0 0 0 0,0 1 0 0 0,0-1 0 0 0,0 0-1 0 0,0-1 1 0 0,0-3 0 0 0,-1 5 0 0 0,0 1 0 0 0,0-1 0 0 0,1 1 0 0 0,-1-1 0 0 0,0 0 0 0 0,0 1 0 0 0,0-1 0 0 0,0 1 0 0 0,1-1 0 0 0,-1 1 0 0 0,0-1 0 0 0,1 1 0 0 0,-1-1 0 0 0,0 1 0 0 0,1-1 0 0 0,-1 1 0 0 0,0-1 0 0 0,1 1 0 0 0,-1-1 0 0 0,1 1 0 0 0,-1 0 0 0 0,1-1 0 0 0,-1 1 0 0 0,1 0 0 0 0,0-1 0 0 0,-1 1 4 0 0,1-1 4 0 0,0 0 0 0 0,0 1-1 0 0,1-1 1 0 0,-1 0-1 0 0,0 1 1 0 0,0-1-1 0 0,0 0 1 0 0,0 1 0 0 0,1 0-1 0 0,-1-1 1 0 0,0 1-1 0 0,1 0 1 0 0,-1-1 0 0 0,0 1-1 0 0,1 0 1 0 0,0 0-8 0 0,-2 0 0 0 0,1 0 0 0 0,-1 0 0 0 0,1 0 1 0 0,-1 0-1 0 0,0 0 0 0 0,1 0 0 0 0,-1 0 1 0 0,0 0-1 0 0,1 0 0 0 0,-1 0 1 0 0,1 0-1 0 0,-1 0 0 0 0,0 0 0 0 0,1 0 1 0 0,-1 0-1 0 0,0 1 0 0 0,1-1 0 0 0,-1 0 1 0 0,1 0-1 0 0,-1 0 0 0 0,0 1 0 0 0,0-1 1 0 0,1 0-1 0 0,-1 0 0 0 0,0 1 0 0 0,1-1 1 0 0,-1 0-1 0 0,0 0 0 0 0,0 1 0 0 0,1-1 1 0 0,-1 0-1 0 0,0 1 0 0 0,0-1 0 0 0,0 1 1 0 0,0-1-1 0 0,0 0 0 0 0,1 1 0 0 0,-1-1 1 0 0,0 2-1 0 0,1-1 0 0 0,-1-1 0 0 0,1 1 0 0 0,-1 0 0 0 0,1 0 0 0 0,-1 0 0 0 0,1-1 0 0 0,-1 1 0 0 0,1 0 0 0 0,-1 0 0 0 0,0 0 0 0 0,0 0 0 0 0,1 0 0 0 0,-1 0 0 0 0,0 0 0 0 0,0 0 0 0 0,0-1 0 0 0,0 1 0 0 0,0 0 0 0 0,0 0 0 0 0,0 0 0 0 0,-1 0 0 0 0,1 0 0 0 0,0 0 0 0 0,0 0 0 0 0,-1 0 0 0 0,1 0 0 0 0,0-1 0 0 0,-1 1 0 0 0,1 0 0 0 0,-1 0 0 0 0,1 0 0 0 0,-1-1 0 0 0,0 1 0 0 0,1 0 0 0 0,-1-1 0 0 0,0 1 0 0 0,-3 4 0 0 0,4-4 0 0 0,-1 0 0 0 0,1-1 0 0 0,0 1 0 0 0,-1 0 0 0 0,1 0 0 0 0,0 0 0 0 0,0-1 0 0 0,-1 1 0 0 0,1 0 0 0 0,0 0-1 0 0,0 0 1 0 0,0 0 0 0 0,0-1 0 0 0,0 1 0 0 0,0 0 0 0 0,0 0 0 0 0,0 0 0 0 0,0 0 0 0 0,1-1 0 0 0,-1 1 0 0 0,0 0-1 0 0,0 0 1 0 0,1 0 0 0 0,-1-1 0 0 0,1 1 0 0 0,-1 0 0 0 0,0 0 0 0 0,1 0 0 0 0,0 0 2 0 0,0 0 0 0 0,-1 0 0 0 0,1 0 1 0 0,-1 1-1 0 0,1-1 0 0 0,-1 0 0 0 0,0 1 0 0 0,1-1 0 0 0,-1 0 0 0 0,0 1 0 0 0,0-1 1 0 0,0 0-1 0 0,0 1-2 0 0,-2 15 120 0 0,1-13-88 0 0,0 0 0 0 0,0 0-1 0 0,1 0 1 0 0,0 1 0 0 0,0-1 0 0 0,0 0 0 0 0,0 0-1 0 0,1 3-31 0 0,1 4 88 0 0,-1 0-1 0 0,0 0 0 0 0,-1 0 0 0 0,0 0 1 0 0,-2 6-88 0 0,1 0 107 0 0,1-13-82 0 0,1 0 0 0 0,-1-1 0 0 0,1 1 0 0 0,-1 0-1 0 0,1-1 1 0 0,0 1 0 0 0,1 2-25 0 0,0-3 12 0 0,-1 0-1 0 0,0 0 0 0 0,-1 0 1 0 0,1 0-1 0 0,-1 0 1 0 0,1 0-1 0 0,-1 0 0 0 0,0 0 1 0 0,0 1-1 0 0,0 0-11 0 0,-5 15 64 0 0,4-16-57 0 0,0 1 0 0 0,0-1 0 0 0,0 0 0 0 0,0 1 1 0 0,1-1-1 0 0,0 1 0 0 0,-1-1 0 0 0,1 0 0 0 0,1 1-7 0 0,-1-1 0 0 0,0 0 0 0 0,-1 0 0 0 0,1 0 0 0 0,-1 0 0 0 0,1 0 0 0 0,-1 0 0 0 0,0 0 0 0 0,0 0 0 0 0,0 0 0 0 0,0-1 0 0 0,-1 2 0 0 0,-4 10 0 0 0,8 0 160 0 0,-3-14-159 0 0,-7 1 72 0 0,7 0-14 0 0,4-1 0 0 0,-2 0 11 0 0,-4-3 116 0 0,3 2-180 0 0,0 0 1 0 0,-1 1-1 0 0,1-1 0 0 0,0 1 0 0 0,0-1 0 0 0,0 0 0 0 0,0 1 0 0 0,0-1 0 0 0,0 1 0 0 0,0-1 0 0 0,0 0 0 0 0,0 1 1 0 0,0-1-1 0 0,0 0 0 0 0,0 1 0 0 0,0-1 0 0 0,1 1 0 0 0,-1-1 0 0 0,0 1 0 0 0,0-1 0 0 0,1 0 0 0 0,-1 1 1 0 0,0-1-1 0 0,1 1 0 0 0,-1-1 0 0 0,1 1 0 0 0,-1 0 0 0 0,0-1 0 0 0,1 1 0 0 0,-1-1 0 0 0,1 1 0 0 0,-1 0 1 0 0,1-1-1 0 0,-1 1 0 0 0,1 0 0 0 0,0-1 0 0 0,-1 1-6 0 0,1 0 8 0 0,0-1 0 0 0,0 1 0 0 0,0-1 0 0 0,-1 0 0 0 0,1 1-1 0 0,0-1 1 0 0,-1 0 0 0 0,1 1 0 0 0,0-1 0 0 0,-1 0 0 0 0,1 0 0 0 0,-1 0 0 0 0,1 1 0 0 0,-1-1 0 0 0,1 0 0 0 0,-1 0 0 0 0,0 0-1 0 0,0 0 1 0 0,1 0 0 0 0,-1 0-8 0 0,-2-6 54 0 0,2 6-47 0 0,-1 1 0 0 0,1-1 0 0 0,0 0 0 0 0,0 0 0 0 0,-1 1 0 0 0,1-1 0 0 0,0 0 0 0 0,0 0 0 0 0,0 0 0 0 0,0 0 0 0 0,0 1 0 0 0,0-1 0 0 0,0 0 0 0 0,0 0 0 0 0,0 0 0 0 0,0 0 0 0 0,1 1 0 0 0,-1-1 1 0 0,0 0-1 0 0,0 0 0 0 0,1 0-7 0 0,7-10 100 0 0,-6 9-75 0 0,-1 1 0 0 0,1-1-1 0 0,-1 0 1 0 0,0 0 0 0 0,0 0-1 0 0,0 0 1 0 0,0 0 0 0 0,0 0-1 0 0,0 0 1 0 0,0 0 0 0 0,0 0-1 0 0,-1-1 1 0 0,0 1 0 0 0,1 0-1 0 0,-1-1-24 0 0,1-1 6 0 0,0-1 0 0 0,0 0 0 0 0,0 1 0 0 0,1-1 0 0 0,-1 1 0 0 0,1 0 0 0 0,1-2-6 0 0,-1 2-57 0 0,0-1-1 0 0,0 1 0 0 0,-1-1 1 0 0,1 0-1 0 0,-1 0 0 0 0,0-2 58 0 0,0 5-8 0 0,-1 0-1 0 0,1 1 0 0 0,0-1 0 0 0,-1 0 1 0 0,1 1-1 0 0,0-1 0 0 0,0 0 0 0 0,0 1 1 0 0,0-1-1 0 0,0 1 0 0 0,0 0 1 0 0,0-1-1 0 0,1 1 0 0 0,-1 0 0 0 0,0 0 1 0 0,1 0-1 0 0,-1-1 0 0 0,1 1 0 0 0,-1 1 1 0 0,1-1-1 0 0,0 0 0 0 0,-1 0 0 0 0,1 1 1 0 0,0-1-1 0 0,0 1 0 0 0,-1-1 1 0 0,1 1-1 0 0,0 0 0 0 0,0 0 0 0 0,0 0 1 0 0,0 0 8 0 0,10 17-186 0 0,-11-16 178 0 0,1 0-1 0 0,-1 0 1 0 0,0 0 0 0 0,0 1-1 0 0,0-1 1 0 0,0 0-1 0 0,0 1 1 0 0,0-1-1 0 0,0 1 1 0 0,0-1 0 0 0,0 1-1 0 0,-1-1 1 0 0,1 1-1 0 0,-1 0 1 0 0,1-1 0 0 0,-1 1-1 0 0,0 0 1 0 0,0 0-1 0 0,1 0 9 0 0,5 21-19 0 0,-4-21 19 0 0,-1 1 1 0 0,0 0-1 0 0,0 0 0 0 0,0 0 1 0 0,-1 1-1 0 0,1-1 1 0 0,-1 0-1 0 0,1 0 0 0 0,-1 3 0 0 0,-2 7 9 0 0,1-9 5 0 0,1 1 0 0 0,0-1 0 0 0,0 0-1 0 0,0 1 1 0 0,0-1 0 0 0,1 3-14 0 0,-1-3 20 0 0,1 0 0 0 0,-1 0 1 0 0,0 0-1 0 0,1 1 0 0 0,-2-1 0 0 0,1 0 0 0 0,-1 2-20 0 0,1-5-1 0 0,0 1 1 0 0,0-1 0 0 0,0 0 0 0 0,0 0-1 0 0,1 1 1 0 0,-1-1 0 0 0,0 0 0 0 0,1 0-1 0 0,-1 1 1 0 0,1-1 0 0 0,-1 0-1 0 0,1 0 1 0 0,-1 0 0 0 0,1 0 0 0 0,0 0-1 0 0,0 0 1 0 0,-1 0 0 0 0,1 0 5 0 0,0 0 1 0 0,0 1-1 0 0,0-1 0 0 0,-1 0 0 0 0,1 0 1 0 0,-1 0-1 0 0,1 1 0 0 0,-1-1 0 0 0,1 0 1 0 0,-1 1-1 0 0,0-1 0 0 0,1 0 0 0 0,-1 1-5 0 0,0-2 6 0 0,0 1 0 0 0,1-1 1 0 0,-1 0-1 0 0,1 1 0 0 0,-1-1 0 0 0,0 0 0 0 0,1 1 0 0 0,-1-1 0 0 0,1 0 0 0 0,-1 0 0 0 0,1 0 0 0 0,-1 0 1 0 0,1 1-1 0 0,-1-1 0 0 0,1 0 0 0 0,-1 0 0 0 0,1 0 0 0 0,-1 0-6 0 0,2 0 18 0 0,7 2 45 0 0,1 0-1 0 0,-1-1 1 0 0,0 0-1 0 0,1-1 1 0 0,-1 0 0 0 0,1 0-1 0 0,-1-1 1 0 0,0 0-1 0 0,0-1 1 0 0,1 0-1 0 0,1-1-62 0 0,36-17-186 0 0,-43 19 132 0 0,0-1 0 0 0,0 0 0 0 0,0 0 0 0 0,0 0 0 0 0,0-1 0 0 0,0 1 0 0 0,-1-1 0 0 0,1 0 0 0 0,-1 0 0 0 0,0 0 0 0 0,0 0 0 0 0,0-1 0 0 0,0 1 0 0 0,-1-1 0 0 0,1 0 0 0 0,-1 0 54 0 0,19-24-169 0 0,-18 25 146 0 0,-1-1-1 0 0,1 1 1 0 0,0-1-1 0 0,-1 0 1 0 0,0 1-1 0 0,0-1 1 0 0,0 0-1 0 0,0 0 1 0 0,0-2 23 0 0,-1 2-21 0 0,1 1 1 0 0,-1-1-1 0 0,1 1 0 0 0,0 0 1 0 0,0 0-1 0 0,0 0 1 0 0,2-2 20 0 0,-2 2-8 0 0,-1 1-1 0 0,1 0 1 0 0,0-1 0 0 0,-1 1 0 0 0,0-1 0 0 0,1 1 0 0 0,-1-1 0 0 0,0 0 0 0 0,0 1 0 0 0,-1-1-1 0 0,1 0 1 0 0,0 0 8 0 0,0-1-5 0 0,0 0 0 0 0,0 0-1 0 0,1 0 1 0 0,-1 0 0 0 0,1 0-1 0 0,0 0 1 0 0,1 0 0 0 0,-1 0-1 0 0,1 1 1 0 0,-1-1 0 0 0,1 1-1 0 0,2-2 6 0 0,-3 3-1 0 0,-2 2 4 0 0,-1 0-1 0 0,1 0 1 0 0,0 0 0 0 0,0 0 0 0 0,0 0 0 0 0,0 0 0 0 0,0 0 0 0 0,0 0 0 0 0,0 0 0 0 0,0 0 0 0 0,0 0 0 0 0,0 0 0 0 0,0 0-1 0 0,0 0 1 0 0,0 0 0 0 0,0 0 0 0 0,-1 0 0 0 0,1 0 0 0 0,0-1 0 0 0,0 1 0 0 0,0 0 0 0 0,0 0 0 0 0,0 0 0 0 0,0 0-1 0 0,0 0 1 0 0,0 0 0 0 0,0 0 0 0 0,0 0 0 0 0,0 0 0 0 0,0 0 0 0 0,0 0 0 0 0,0 0 0 0 0,0-1 0 0 0,0 1 0 0 0,0 0 0 0 0,0 0-1 0 0,0 0 1 0 0,0 0 0 0 0,0 0 0 0 0,0 0 0 0 0,0 0 0 0 0,0 0 0 0 0,1 0 0 0 0,-1 0 0 0 0,0 0 0 0 0,0 0-3 0 0,-7 0 19 0 0,2 1 41 0 0,0 1 1 0 0,1 0-1 0 0,-1 0 0 0 0,1 0 0 0 0,-1 0 0 0 0,1 1 0 0 0,0 0 0 0 0,0 0 0 0 0,-2 1-60 0 0,1 0 10 0 0,3-2 2 0 0,0 0-1 0 0,0-1 1 0 0,0 1 0 0 0,1 0-1 0 0,-1 1 1 0 0,0-1 0 0 0,0 2-12 0 0,-10 11 58 0 0,5-8-49 0 0,5-6-10 0 0,0 1 0 0 0,0 0 1 0 0,0 0-1 0 0,1 0 0 0 0,-1 0 0 0 0,0 0 1 0 0,1 0-1 0 0,-1 0 0 0 0,1 1 1 0 0,0-1-1 0 0,0 1 0 0 0,0-1 0 0 0,0 1 1 0 0,0 1 0 0 0,-7 16 27 0 0,7-18 15 0 0,0 0 0 0 0,0 0 0 0 0,1 0 0 0 0,-1 0 0 0 0,0 0 1 0 0,1 0-1 0 0,-1 0 0 0 0,1 0 0 0 0,-1 0 0 0 0,1 0 0 0 0,0 1 1 0 0,0-1-1 0 0,0 0 0 0 0,0 0 0 0 0,0 0 0 0 0,1 0 0 0 0,-1 0 0 0 0,1 0 1 0 0,-1 1-43 0 0,1-1 20 0 0,0-1-19 0 0,-1-1 1 0 0,1 1-1 0 0,-1 0 0 0 0,1 0 0 0 0,-1 0 0 0 0,0 0 0 0 0,0 0 1 0 0,1 0-1 0 0,-1 0 0 0 0,0 0 0 0 0,0-1 0 0 0,0 1 0 0 0,0 0 0 0 0,0 0 1 0 0,0 0-1 0 0,0 0 0 0 0,0 0 0 0 0,0 0 0 0 0,-1 1-1 0 0,-3 8 16 0 0,13-3 26 0 0,2-1-8 0 0,-8-4-17 0 0,0-1-1 0 0,1 0 1 0 0,-1 1 0 0 0,0-2-1 0 0,0 1 1 0 0,1 0 0 0 0,-1-1-1 0 0,1 1 1 0 0,-1-1-1 0 0,0 0 1 0 0,1 0 0 0 0,0 0-17 0 0,9-1 25 0 0,0-1 0 0 0,10-2-25 0 0,5-2-98 0 0,-5 2-389 0 0,1-1 1 0 0,-1-2-1 0 0,10-4 487 0 0,-5 1-593 0 0,-17 7 189 0 0,0-1 1 0 0,-1-1-1 0 0,1 0 0 0 0,5-4 404 0 0,10-6-826 0 0,-18 11 575 0 0,0-1-1 0 0,0 0 1 0 0,-1 0 0 0 0,1-1 0 0 0,-1 0-1 0 0,0 0 1 0 0,1-2 251 0 0,-3 2-260 0 0,1 1 0 0 0,0-1 0 0 0,0 1 0 0 0,5-3 260 0 0,-6 4-151 0 0,-1 0-22 0 0,-1-6-38 0 0,1 4 2651 0 0,-10 12-1216 0 0,-4 7-727 0 0,9-11-467 0 0,0 0 0 0 0,-1 0 1 0 0,1-1-1 0 0,0 1 0 0 0,-1 0 0 0 0,0-1 0 0 0,1 1 1 0 0,-1-1-1 0 0,0 0 0 0 0,1 0-30 0 0,-11 7 144 0 0,1-1 1 0 0,0 1-1 0 0,1 1 0 0 0,0 0 0 0 0,-1 1-144 0 0,-11 11 277 0 0,17-17-262 0 0,0 1 0 0 0,0-1 1 0 0,1 1-1 0 0,-1 0 0 0 0,1 0 0 0 0,-2 4-15 0 0,0-1 21 0 0,1 0 0 0 0,-1 0 0 0 0,-1 0 0 0 0,0-1-21 0 0,6-6 13 0 0,0 1 0 0 0,-1 0 0 0 0,1-1 0 0 0,0 1 0 0 0,0 0 0 0 0,0 0 0 0 0,1 0 0 0 0,-1 0 0 0 0,0 0 0 0 0,1 0 0 0 0,-1 0 0 0 0,1 1-13 0 0,-1 1 30 0 0,1-3-30 0 0,-1-1 0 0 0,1 1 0 0 0,0-1 1 0 0,0 0-1 0 0,0 1 0 0 0,0-1 0 0 0,0 1 1 0 0,0-1-1 0 0,1 0 0 0 0,-1 1 0 0 0,0-1 1 0 0,0 0-1 0 0,0 1 0 0 0,0-1 0 0 0,0 0 1 0 0,0 1-1 0 0,1-1 0 0 0,-1 0 0 0 0,0 1 1 0 0,0-1-1 0 0,1 0 0 0 0,-1 1 0 0 0,0-1 1 0 0,0 0-1 0 0,1 0 0 0 0,-1 1 1 0 0,0-1-1 0 0,1 0 0 0 0,-1 0 0 0 0,0 1 1 0 0,1-1-1 0 0,-1 0 0 0 0,0 0 0 0 0,1 0 1 0 0,-1 0-1 0 0,0 0 0 0 0,1 0 0 0 0,-1 0 1 0 0,1 0-1 0 0,-1 0 0 0 0,0 0 0 0 0,1 0 0 0 0,2 1 4 0 0,0 0-9 0 0,13-2 70 0 0,-11 1-42 0 0,0-1-1 0 0,0 0 1 0 0,0 0-1 0 0,0 0 1 0 0,0-1-1 0 0,0 1 1 0 0,0-1-1 0 0,-1 0 1 0 0,1-1-1 0 0,-1 1 1 0 0,1-1-1 0 0,-1 0 1 0 0,0 0-1 0 0,2-3-22 0 0,19-11 85 0 0,-24 16-83 0 0,1 0 5 0 0,1 0 1 0 0,-1-1-1 0 0,0 1 0 0 0,0-1 0 0 0,0 0 1 0 0,0 1-1 0 0,0-1 0 0 0,0 0 0 0 0,0 0 1 0 0,-1-1-1 0 0,1 1 0 0 0,-1 0 0 0 0,1-2-7 0 0,1-5 14 0 0,-2 6-15 0 0,-1 1 0 0 0,1 0-1 0 0,-1 0 1 0 0,1 0 0 0 0,0 0 0 0 0,0 0-1 0 0,0 0 1 0 0,0 0 0 0 0,1 1 0 0 0,-1-1-1 0 0,2-2 2 0 0,0 2-14 0 0,0-1 0 0 0,0 0 0 0 0,-1-1 0 0 0,1 1 0 0 0,-1 0 0 0 0,0-1 0 0 0,0 1 0 0 0,0-1 0 0 0,0 0 0 0 0,0 0 0 0 0,-1 0 0 0 0,0 0 0 0 0,0 0 0 0 0,0 0 0 0 0,0-1 14 0 0,2-4-53 0 0,-1 0 0 0 0,2 1 0 0 0,-1-1 1 0 0,1 1-1 0 0,0 0 0 0 0,1 0 0 0 0,0 0 0 0 0,0 1 1 0 0,6-6 52 0 0,11-19-372 0 0,32-43-505 0 0,-53 73 846 0 0,0 0 0 0 0,1 0 0 0 0,-1 0 0 0 0,0-1 0 0 0,-1 1 1 0 0,1 0-1 0 0,0-1 0 0 0,-1 1 0 0 0,1 0 0 0 0,-1-1 0 0 0,0 1 0 0 0,1-1 1 0 0,-1-1 30 0 0,0 1-48 0 0,0 0 1 0 0,0 1 0 0 0,0-1-1 0 0,1 0 1 0 0,0 0 0 0 0,-1 0 0 0 0,1 0-1 0 0,0 1 1 0 0,1-2 47 0 0,5-8-154 0 0,-6 12 136 0 0,0-1 0 0 0,-1 0 0 0 0,1 0 0 0 0,0 0-1 0 0,-1 0 1 0 0,1 0 0 0 0,-1 0 0 0 0,1 0-1 0 0,-1-1 1 0 0,1 1 0 0 0,-1 0 0 0 0,0 0-1 0 0,1 0 1 0 0,-1 0 0 0 0,0 0 0 0 0,0-1-1 0 0,0 1 1 0 0,0 0 0 0 0,0 0 0 0 0,0 0-1 0 0,-1 0 1 0 0,1-1 0 0 0,0 1 0 0 0,0 0-1 0 0,-1 0 1 0 0,1 0 0 0 0,-1 0 0 0 0,1 0-1 0 0,-1-1 19 0 0,1 2 33 0 0,-1-1 0 0 0,1 1 0 0 0,-1 0 0 0 0,1-1 1 0 0,0 1-1 0 0,-1 0 0 0 0,1-1 0 0 0,-1 1 0 0 0,1 0 0 0 0,-1 0 0 0 0,1-1 0 0 0,-1 1 0 0 0,1 0 0 0 0,-1 0 0 0 0,1 0 0 0 0,-1 0 0 0 0,1-1 0 0 0,-1 1 0 0 0,1 0 0 0 0,-1 0 0 0 0,0 0 0 0 0,1 0 0 0 0,-1 0 0 0 0,1 1 0 0 0,-1-1 0 0 0,1 0 0 0 0,-1 0 0 0 0,1 0 0 0 0,-1 0 0 0 0,1 1 0 0 0,-1-1 0 0 0,1 0 0 0 0,-1 1-33 0 0,0-1 9 0 0,-1 1 0 0 0,1 0 0 0 0,-1-1 0 0 0,1 1 0 0 0,-1 0-1 0 0,1 0 1 0 0,0 0 0 0 0,0 0 0 0 0,-1 0 0 0 0,0 1-9 0 0,-2 8 103 0 0,-4 3 1 0 0,3-8-100 0 0,0 1 1 0 0,0-1 0 0 0,1 1 0 0 0,-2 3-5 0 0,5-7 1 0 0,0 0 0 0 0,0 1 0 0 0,0-1 0 0 0,0 1 0 0 0,0-1 0 0 0,0 1 0 0 0,1-1 1 0 0,-1 1-1 0 0,1 0 0 0 0,0-1 0 0 0,0 1 0 0 0,0 0 0 0 0,0 2-1 0 0,0 1 29 0 0,0 0 0 0 0,0 0-1 0 0,-1 1 1 0 0,0-1 0 0 0,0 0 0 0 0,0 0-1 0 0,-1 0 1 0 0,-1 4-29 0 0,0-3 21 0 0,1 1 0 0 0,0 0 0 0 0,0 0-1 0 0,1 7-20 0 0,0-8-4 0 0,0 0 0 0 0,0-1 0 0 0,-1 1 0 0 0,0 0 0 0 0,-2 4 4 0 0,2-5-9 0 0,0 0-1 0 0,0 0 0 0 0,0 0 1 0 0,1 0-1 0 0,0 0 0 0 0,1 1 0 0 0,-1 0 10 0 0,1 0 3 0 0,0 0 1 0 0,1 1 0 0 0,-2-1 0 0 0,1 0 1 0 0,-1 0-1 0 0,0 0 0 0 0,-1 0 0 0 0,0 1-4 0 0,1-6 33 0 0,0 1 0 0 0,0-1 0 0 0,0 0 0 0 0,0 0-1 0 0,1 1 1 0 0,-1-1 0 0 0,1 0 0 0 0,0 1 0 0 0,0-1-1 0 0,-1 0 1 0 0,1 1 0 0 0,1-1 0 0 0,-1 0 0 0 0,0 1-1 0 0,1-1 1 0 0,-1 0 0 0 0,1 1 0 0 0,0-1 0 0 0,-1 0-1 0 0,2 2-32 0 0,-1-3 11 0 0,-1 0-1 0 0,0 0 1 0 0,0 0 0 0 0,1 0-1 0 0,-1 0 1 0 0,0 0-1 0 0,0 0 1 0 0,0 0 0 0 0,0 0-1 0 0,0 0 1 0 0,0 0-1 0 0,-1 0 1 0 0,1 0-1 0 0,0 0 1 0 0,0 0 0 0 0,-1 0-1 0 0,1 0 1 0 0,-1 0-1 0 0,1 0 1 0 0,-1 0-1 0 0,1 0 1 0 0,-1 0 0 0 0,1-1-1 0 0,-1 1 1 0 0,0 0-11 0 0,0 0-1 0 0,1-1 1 0 0,-1 1 0 0 0,1 0 0 0 0,-1-1-1 0 0,1 1 1 0 0,-1 0 0 0 0,1-1 0 0 0,-1 1-1 0 0,1 0 1 0 0,0-1 0 0 0,-1 1 0 0 0,1 0-1 0 0,0 0 1 0 0,0 0 0 0 0,0-1 0 0 0,-1 1-1 0 0,1 0 1 0 0,0 0 0 0 0,0 0 0 0 0,0-1-1 0 0,0 1 1 0 0,1 0 0 0 0,-1 0 0 0 0,0-1-1 0 0,0 1 1 0 0,0 0 0 0 0,1 0 0 0 0,-1 0-1 0 0,0-1 1 0 0,1 1 0 0 0,-1 0 0 0 0,0-1-1 0 0,1 1 1 0 0,8 15-116 0 0,-9-14-50 0 0,1-2-954 0 0,6 3-3912 0 0,11 2-1677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8:26.7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6 289 8752 0 0,'0'0'398'0'0,"0"0"-3"0"0,0 0-88 0 0,-3 15 2890 0 0,5 3-1649 0 0,0 8-891 0 0,-8 71 1692 0 0,6-34-1262 0 0,0-16-720 0 0,0-41 923 0 0,4-12-1026 0 0,4-14-260 0 0,-5 10-295 0 0,0 1-1 0 0,1-1 0 0 0,0 1 0 0 0,2-3 292 0 0,1-3-407 0 0,-1-6-30 0 0,-6 18 377 0 0,1 0 0 0 0,0 0 0 0 0,0 0-1 0 0,0 0 1 0 0,0 0 0 0 0,0 0 0 0 0,1 0 60 0 0,3-6-168 0 0,0 0 0 0 0,1 1-1 0 0,1-1 1 0 0,-1 1 0 0 0,2 0 168 0 0,-5 5-51 0 0,1 0 1 0 0,-1 0-1 0 0,1 0 1 0 0,0 0 0 0 0,0 1-1 0 0,0 0 1 0 0,0 0-1 0 0,0 0 1 0 0,0 0 0 0 0,0 1-1 0 0,1-1 1 0 0,4 0 50 0 0,-2 1 2 0 0,1 0-1 0 0,0 1 1 0 0,0 0 0 0 0,0 0 0 0 0,0 0-1 0 0,0 1 1 0 0,-1 0 0 0 0,1 1 0 0 0,0 0-1 0 0,4 1-1 0 0,3 3 878 0 0,0 0-1 0 0,-1 1 0 0 0,1 1 0 0 0,7 6-877 0 0,-15-12 0 0 0,-6-2 2 0 0,0 1 0 0 0,1-1-1 0 0,-1 1 1 0 0,0-1-1 0 0,0 1 1 0 0,1-1-1 0 0,-1 1 1 0 0,0 0-1 0 0,0 0 1 0 0,0 0-1 0 0,0-1 1 0 0,0 1-1 0 0,1 1-1 0 0,-1-1 96 0 0,-1-1 4 0 0,0 0-4 0 0,-19 6-692 0 0,-30-5-353 0 0,-2 1 1020 0 0,46-1-269 0 0,-1-1 1 0 0,1 2-1 0 0,0-1 0 0 0,0 0 1 0 0,0 1-1 0 0,1 0 0 0 0,-1 0 1 0 0,0 1-1 0 0,0 0 198 0 0,0 0-30 0 0,3-2 109 0 0,1 0 0 0 0,-1 0 1 0 0,0 0-1 0 0,0 0 0 0 0,1 0 1 0 0,-1 1-1 0 0,0-1 0 0 0,1 0 0 0 0,0 1 1 0 0,-1 0-1 0 0,1-1 0 0 0,0 1 0 0 0,0 0 1 0 0,0 0-1 0 0,0-1 0 0 0,0 1 0 0 0,-1 1-79 0 0,-4 12-580 0 0,4-13 519 0 0,1 0-1 0 0,0-1 1 0 0,0 1 0 0 0,1 0 0 0 0,-1 0 0 0 0,0 0 0 0 0,1 1 0 0 0,-1-1 0 0 0,1 0-1 0 0,-1 2 62 0 0,-1 8 257 0 0,2-10-246 0 0,-1-1 1 0 0,1 0 0 0 0,-1 1-1 0 0,1 0 1 0 0,0-1-1 0 0,0 1 1 0 0,0-1 0 0 0,0 1-1 0 0,0-1 1 0 0,0 1-1 0 0,0-1 1 0 0,1 1 0 0 0,-1-1-1 0 0,0 1 1 0 0,1-1-1 0 0,-1 1 1 0 0,1-1 0 0 0,0 0-1 0 0,-1 1 1 0 0,1-1-1 0 0,0 0 1 0 0,0 1 0 0 0,0-1-1 0 0,0 0-11 0 0,0 1 25 0 0,1 0 0 0 0,-1 0 0 0 0,1-1-1 0 0,-1 1 1 0 0,1-1 0 0 0,0 1 0 0 0,-1-1 0 0 0,1 1-1 0 0,0-1 1 0 0,0 0 0 0 0,0 0 0 0 0,0 0 0 0 0,0 0 0 0 0,0 0-1 0 0,0-1 1 0 0,1 1 0 0 0,-1-1 0 0 0,0 1 0 0 0,0-1-1 0 0,0 0 1 0 0,1 1 0 0 0,-1-1 0 0 0,2-1-25 0 0,4 0 82 0 0,-1 0 0 0 0,1-1 1 0 0,-1 0-1 0 0,0 0 0 0 0,0-1 0 0 0,2 0-82 0 0,9-4 89 0 0,-16 5-73 0 0,0 1 0 0 0,1 0 0 0 0,-1-1 0 0 0,0 0-1 0 0,0 1 1 0 0,0-1 0 0 0,-1 0 0 0 0,1 0-1 0 0,0 0 1 0 0,-1 0 0 0 0,1 0 0 0 0,-1 0 0 0 0,1-1-1 0 0,-1 1 1 0 0,0 0 0 0 0,0-3-16 0 0,14-18 542 0 0,-9 16-683 0 0,-1 1 0 0 0,1-1 0 0 0,-1 0 0 0 0,-1-1 0 0 0,1 1-1 0 0,1-6 142 0 0,-6 12 26 0 0,0 1-122 0 0,0 0-12 0 0,0 0 14 0 0,0 0 20 0 0,3 17 8 0 0,-1 6 132 0 0,0 3 172 0 0,1-13-94 0 0,-2-8-98 0 0,0 0 1 0 0,1 0-1 0 0,-1 0 0 0 0,1 1 0 0 0,2 1-46 0 0,-4-6 9 0 0,1 1 0 0 0,0-1 1 0 0,0 0-1 0 0,0 0 0 0 0,0 1 1 0 0,0-1-1 0 0,0 0 0 0 0,0 0 1 0 0,0 0-1 0 0,1 0 0 0 0,-1 0 1 0 0,0-1-1 0 0,1 1 1 0 0,-1 0-1 0 0,0 0 0 0 0,1-1 1 0 0,-1 1-1 0 0,1-1 0 0 0,-1 0 1 0 0,1 1-1 0 0,0-1-9 0 0,1 0 27 0 0,0 1 0 0 0,-1-1 0 0 0,1 0 0 0 0,0 0 0 0 0,-1-1 0 0 0,1 1 0 0 0,0 0 0 0 0,0-1 1 0 0,-1 0-1 0 0,1 0 0 0 0,-1 0 0 0 0,1 0 0 0 0,-1 0 0 0 0,1 0 0 0 0,-1 0 0 0 0,0-1 0 0 0,1 0 0 0 0,1-1-27 0 0,3-3-370 0 0,-1-1-1 0 0,1 0 1 0 0,-1-1 0 0 0,4-6 370 0 0,0 1-869 0 0,-1-1-638 0 0,-1-1 0 0 0,0 0-1 0 0,-1-1 1 0 0,2-6 1507 0 0,-5 13-893 0 0,16-32-1622 0 0,-20 40 2955 0 0,0 1 59 0 0,0 0 66 0 0,0 0 233 0 0,0 0 104 0 0,3 8 888 0 0,0-3-1533 0 0,-1 0 0 0 0,1 0 0 0 0,-1 0 0 0 0,-1 1 0 0 0,1-1 1 0 0,-1 1-1 0 0,0-1 0 0 0,0 1 0 0 0,-1 0-257 0 0,15 155 2593 0 0,-9-113-1269 0 0,6 25-1324 0 0,-2-18 644 0 0,-6-34-544 0 0,1-1 0 0 0,0 0 0 0 0,2 2-100 0 0,-6-15 10 0 0,-1-7 10 0 0,0 1 0 0 0,0-1 0 0 0,0 1 0 0 0,0-1 0 0 0,0 1-1 0 0,0 0 1 0 0,0-1 0 0 0,0 1 0 0 0,0-1 0 0 0,0 1 0 0 0,0-1 0 0 0,1 1 0 0 0,-1-1 0 0 0,0 1 0 0 0,0-1 0 0 0,0 1 0 0 0,1-1 0 0 0,-1 1 0 0 0,0-1 0 0 0,1 0 0 0 0,-1 1 0 0 0,0-1 0 0 0,1 1 0 0 0,-1-1 0 0 0,1 0-1 0 0,-1 1 1 0 0,0-1 0 0 0,1 1-20 0 0,-5-22 272 0 0,4 18-270 0 0,-10-82-1480 0 0,2-54 1478 0 0,9 116-227 0 0,1 0 0 0 0,0 0-1 0 0,2 1 1 0 0,0-1 0 0 0,2 1-1 0 0,1-2 228 0 0,-4 19-9 0 0,0 0 0 0 0,0 0 0 0 0,0 0 0 0 0,1 0 0 0 0,0 0 0 0 0,-1 1 0 0 0,2 0 0 0 0,-1 0 0 0 0,0 0 0 0 0,1 0 0 0 0,0 1 0 0 0,0-1 0 0 0,3 0 9 0 0,-3 1 0 0 0,1 1 0 0 0,-1 0 0 0 0,0 0 0 0 0,1 1 0 0 0,-1 0 0 0 0,1 0 0 0 0,0 0 0 0 0,-1 0 0 0 0,1 1 0 0 0,0 0 0 0 0,-1 1 0 0 0,1-1 0 0 0,0 1 0 0 0,-1 0 0 0 0,1 0 0 0 0,-1 0 0 0 0,3 2 0 0 0,-4-1 16 0 0,-1-1-1 0 0,0 1 1 0 0,0 0-1 0 0,0 0 1 0 0,0 0-1 0 0,0 1 0 0 0,-1-1 1 0 0,1 1-1 0 0,-1-1 1 0 0,1 1-1 0 0,-1 1-15 0 0,2 1 53 0 0,0 0-1 0 0,-1 0 1 0 0,0 0-1 0 0,0 1 1 0 0,0-1-1 0 0,0 2-52 0 0,-2-4 47 0 0,-1 1 0 0 0,1-1 0 0 0,-1 1 0 0 0,1-1 0 0 0,-1 1 0 0 0,0-1 0 0 0,-1 1 0 0 0,1-1-1 0 0,0 1 1 0 0,-1-1 0 0 0,0 1 0 0 0,0-1 0 0 0,0 1 0 0 0,0-1 0 0 0,0 0 0 0 0,-1 0 0 0 0,0 1 0 0 0,1-1-1 0 0,-1 0 1 0 0,0-1 0 0 0,-1 1 0 0 0,1 0 0 0 0,0-1 0 0 0,-1 1 0 0 0,1-1 0 0 0,-1 1 0 0 0,0-1-1 0 0,0 0 1 0 0,0 0-47 0 0,-10 6 121 0 0,-1-1 1 0 0,1-1-1 0 0,-1 1 0 0 0,-1-2 0 0 0,1 0 0 0 0,-13 2-121 0 0,13-4 54 0 0,2 1-16 0 0,0-1 0 0 0,0-1 0 0 0,0 0-1 0 0,-9 0-37 0 0,-1 0 65 0 0,19-2-74 0 0,0 1 0 0 0,1-1 0 0 0,-1 0 0 0 0,0 0 0 0 0,1 0 0 0 0,-1 0 0 0 0,0 0 0 0 0,1-1 0 0 0,-1 1 0 0 0,0-1 0 0 0,-1 0 9 0 0,4 1-7 0 0,0 0 0 0 0,0 0 0 0 0,0 0 0 0 0,-1 0 0 0 0,1 0 0 0 0,0 0 0 0 0,0 0 0 0 0,0 0 0 0 0,0 0 0 0 0,0 0 0 0 0,-1 0 0 0 0,1 0 0 0 0,0 0 0 0 0,0 0 0 0 0,0 0 0 0 0,0 0 0 0 0,0 0 0 0 0,0 0 0 0 0,-1 0 0 0 0,1 0 0 0 0,0 0 0 0 0,0-1 0 0 0,0 1 0 0 0,0 0 0 0 0,0 0 0 0 0,0 0 0 0 0,0 0 0 0 0,0 0 0 0 0,-1 0 0 0 0,1 0 0 0 0,0 0 0 0 0,0-1 0 0 0,0 1 0 0 0,0 0 0 0 0,0 0 0 0 0,0 0 0 0 0,0 0 0 0 0,0 0 0 0 0,0-1 0 0 0,0 1 0 0 0,0 0 0 0 0,0 0 0 0 0,0 0 0 0 0,0 0 0 0 0,0 0 0 0 0,0 0 0 0 0,0-1 0 0 0,0 1 0 0 0,0 0 0 0 0,0 0 0 0 0,0 0 0 0 0,0 0 0 0 0,0 0 0 0 0,0-1 0 0 0,1 1 0 0 0,-1 0 0 0 0,0 0 0 0 0,0 0 0 0 0,0 0 0 0 0,0 0 0 0 0,0 0 0 0 0,0 0 0 0 0,0 0 0 0 0,0 0 0 0 0,1-1 0 0 0,-1 1 0 0 0,0 0 0 0 0,0 0 0 0 0,0 0 0 0 0,0 0 7 0 0,8-3-90 0 0,57-16-661 0 0,37-1 171 0 0,-76 15 366 0 0,0-1 0 0 0,-1-1 0 0 0,1-1 0 0 0,-2-2-1 0 0,8-4 215 0 0,-26 11 27 0 0,0-1 0 0 0,0 0 0 0 0,0 0-1 0 0,-1 0 1 0 0,0-1 0 0 0,1 0 0 0 0,0-1-27 0 0,14-14 0 0 0,-16 17 0 0 0,-1 0 0 0 0,0-1 0 0 0,0 1 0 0 0,-1-1 0 0 0,1 0 0 0 0,-1 0 0 0 0,1 0 0 0 0,-1 0 0 0 0,1-4 0 0 0,-2-1 1061 0 0,-4 12-690 0 0,-4 12-67 0 0,3-5-203 0 0,-2 8 219 0 0,0 1 1 0 0,0 6-321 0 0,4-20 39 0 0,1 1-1 0 0,1 0 1 0 0,-1 0-1 0 0,1 0 1 0 0,0 0-1 0 0,1 0 0 0 0,-1 0 1 0 0,1-1-1 0 0,1 6-38 0 0,0-1 68 0 0,-1-8-52 0 0,-1 0 0 0 0,0 0 1 0 0,1 0-1 0 0,-1 0 0 0 0,1 0 1 0 0,0-1-1 0 0,-1 1 1 0 0,1 0-1 0 0,0 0 0 0 0,0-1 1 0 0,0 1-1 0 0,0 0 0 0 0,1 0-16 0 0,1 1 12 0 0,0-1 66 0 0,-1 1 0 0 0,1-1 0 0 0,-1 0 0 0 0,1 1 0 0 0,0-1 0 0 0,0 0 0 0 0,2 0-78 0 0,-4-1 0 0 0,0-1 0 0 0,0 1 0 0 0,1-1 0 0 0,-1 0 0 0 0,0 0 0 0 0,0 0 1 0 0,1 0-1 0 0,-1 0 0 0 0,0 0 0 0 0,1 0 0 0 0,-1 0 0 0 0,0 0 0 0 0,1 0 0 0 0,-1-1 1 0 0,0 1-1 0 0,0-1 0 0 0,0 1 0 0 0,1-1 0 0 0,-1 1 0 0 0,0-1 0 0 0,0 0 0 0 0,1 0 0 0 0,1-1-213 0 0,0 0 170 0 0,0 0-1 0 0,0 0 0 0 0,0-1 0 0 0,0 1 0 0 0,0-1 0 0 0,0 0 44 0 0,7-14-6231 0 0,-7 8-309 0 0</inkml:trace>
  <inkml:trace contextRef="#ctx0" brushRef="#br0" timeOffset="294.28">1032 295 6448 0 0,'0'0'576'0'0,"0"0"-464"0"0,0 0-112 0 0,0 0 0 0 0,0 0 1408 0 0,0 0 256 0 0,0 0 48 0 0,7 5 16 0 0,-7-5-1400 0 0,4 6-328 0 0,5 0 0 0 0,-3-1 0 0 0,-1 0-128 0 0,-1 3-48 0 0</inkml:trace>
  <inkml:trace contextRef="#ctx0" brushRef="#br0" timeOffset="799.787">1357 378 14656 0 0,'0'0'332'0'0,"0"0"50"0"0,0 0 24 0 0,0 0-53 0 0,-4 5-160 0 0,-21 16 840 0 0,15-14-766 0 0,1 0 0 0 0,1 1 1 0 0,-4 4-268 0 0,-13 14 232 0 0,19-20-138 0 0,-1 1-1 0 0,1 0 1 0 0,0 0 0 0 0,0 0 0 0 0,-4 9-94 0 0,4-6 21 0 0,4-8-21 0 0,0 0 0 0 0,1 0 0 0 0,0 0 0 0 0,-1 0 0 0 0,1 0 0 0 0,0 0 0 0 0,0 1 0 0 0,0-1 0 0 0,0 1 0 0 0,1-1 0 0 0,-1 1 0 0 0,0-1 0 0 0,1 1 0 0 0,0-1 0 0 0,0 1 0 0 0,0 4 12 0 0,0-6 47 0 0,0-1 6 0 0,0 0-1 0 0,0 0 6 0 0,21-6 212 0 0,-10 2-222 0 0,-1 0-1 0 0,0-1 0 0 0,0 0 1 0 0,0 0-1 0 0,-1-1 0 0 0,0-1 1 0 0,0 1-1 0 0,-1-2 0 0 0,3-2-59 0 0,1-2 47 0 0,0-1-1 0 0,-1-1 0 0 0,-1 0 0 0 0,-1 0 1 0 0,6-11-47 0 0,-3 4 48 0 0,-1-1 1 0 0,-1-1 0 0 0,-1 1-1 0 0,5-22-48 0 0,-11 31 10 0 0,0 3-29 0 0,0 0-1 0 0,-1 0 1 0 0,0 0-1 0 0,-1 0 0 0 0,0-2 20 0 0,2-26 0 0 0,-4 35 0 0 0,-2 6 1 0 0,-1 7-18 0 0,0 10-88 0 0,0 0-1 0 0,-3 5 106 0 0,0 3 3 0 0,0 8-3 0 0,1 0 0 0 0,0 31 0 0 0,6-59 8 0 0,0-1 0 0 0,1 1 0 0 0,-1-1 0 0 0,2 0 0 0 0,-1 1 0 0 0,1-1 0 0 0,0 0 0 0 0,0 0 0 0 0,1 0 0 0 0,0 0 0 0 0,0 0 0 0 0,1-1 0 0 0,0 1 0 0 0,0-1 0 0 0,0 0 0 0 0,1 0 0 0 0,2 1-8 0 0,-5-5 4 0 0,0 0-1 0 0,0 0 1 0 0,0-1-1 0 0,1 1 1 0 0,-1-1-1 0 0,1 1 1 0 0,-1-1-1 0 0,1 0 1 0 0,0 0-1 0 0,-1 0 1 0 0,1-1-1 0 0,0 1 1 0 0,0-1-1 0 0,-1 1 1 0 0,1-1-1 0 0,0 0 1 0 0,0 0-1 0 0,0 0 0 0 0,-1 0 1 0 0,1-1-1 0 0,1 1-3 0 0,0-1 32 0 0,1 0 0 0 0,-1 0 0 0 0,0 0-1 0 0,0-1 1 0 0,0 1 0 0 0,0-1-1 0 0,0 0 1 0 0,0 0 0 0 0,-1 0 0 0 0,1-1-1 0 0,-1 1 1 0 0,1-1 0 0 0,1-3-32 0 0,5-5 11 0 0,-2-1 0 0 0,1-1 1 0 0,-2 1-1 0 0,0-1 0 0 0,0-1 1 0 0,-1 0-1 0 0,-1 1 0 0 0,2-8-11 0 0,-4 16-1 0 0,-3 4 1 0 0,1 1-1 0 0,-1-1 1 0 0,0 0-1 0 0,1 1 1 0 0,-1-1-1 0 0,1 0 1 0 0,-1 0-1 0 0,0 1 1 0 0,0-1-1 0 0,1 0 0 0 0,-1 0 1 0 0,0 0-1 0 0,0 1 1 0 0,0-1-1 0 0,0 0 1 0 0,0 0-1 0 0,0 0 1 0 0,0 1-1 0 0,0-1 1 0 0,0 0-1 0 0,-1 0 1 0 0,1 0-1 0 0,0 1 1 0 0,0-1-1 0 0,-1 0 0 0 0,1 0 1 0 0,0 1-1 0 0,-1-1 1 0 0,0 0-76 0 0,1 1 2 0 0,0 0 8 0 0,0 0 2 0 0,0 11-53 0 0,-3 0 106 0 0,2-9 11 0 0,1-1 0 0 0,-1 1 0 0 0,1 0 0 0 0,-1 0 0 0 0,1-1 0 0 0,0 1 0 0 0,0 0 0 0 0,0 0 0 0 0,0 1 0 0 0,0 22 72 0 0,0-21-43 0 0,0 0 1 0 0,0 0 0 0 0,0 0 0 0 0,1 0 0 0 0,-1 1 0 0 0,1-1-1 0 0,0 1-29 0 0,1 9 107 0 0,-1-12-92 0 0,-1 0 0 0 0,0 0 0 0 0,0 0 0 0 0,1-1 0 0 0,-1 1 1 0 0,1 0-1 0 0,-1 0 0 0 0,1-1 0 0 0,0 1 0 0 0,-1 0 0 0 0,1-1 0 0 0,1 2-15 0 0,-2-2 3 0 0,1-1 1 0 0,-1 1-1 0 0,0-1 0 0 0,1 1 0 0 0,-1-1 0 0 0,0 1 0 0 0,1-1 0 0 0,-1 0 0 0 0,1 1 0 0 0,-1-1 1 0 0,1 1-1 0 0,-1-1 0 0 0,1 0 0 0 0,-1 1 0 0 0,1-1 0 0 0,-1 0 0 0 0,1 0 0 0 0,-1 1 0 0 0,1-1 0 0 0,0 0 1 0 0,-1 0-1 0 0,1 0 0 0 0,-1 0 0 0 0,1 0 0 0 0,0 0 0 0 0,-1 0 0 0 0,1 0 0 0 0,0 0 0 0 0,-1 0 1 0 0,1 0-1 0 0,-1 0 0 0 0,1 0 0 0 0,0 0 0 0 0,-1-1 0 0 0,1 1-3 0 0,2-1 25 0 0,2 0-122 0 0,-3 1-45 0 0,1 0 0 0 0,0-1 0 0 0,0 1 0 0 0,0-1 0 0 0,-1 0 1 0 0,1 0-1 0 0,0 0 0 0 0,0 0 0 0 0,-1-1 0 0 0,1 1 0 0 0,0-1 142 0 0,8-6-6963 0 0</inkml:trace>
  <inkml:trace contextRef="#ctx0" brushRef="#br0" timeOffset="1081.035">1672 89 6912 0 0,'0'0'304'0'0,"0"0"64"0"0,0 0-296 0 0,0 0-72 0 0,0 0 0 0 0,0 0 0 0 0,0 0 1496 0 0,9 0 280 0 0,1-2 56 0 0,-4 2 16 0 0,0 2-1584 0 0,1 4-264 0 0,-5-6-152 0 0,5 0-5752 0 0</inkml:trace>
  <inkml:trace contextRef="#ctx0" brushRef="#br0" timeOffset="1260.954">1925 1 3224 0 0,'0'1'560'0'0,"2"4"486"0"0,-1 1 1 0 0,0-1-1 0 0,0 1 1 0 0,-1-1-1 0 0,1 1 1 0 0,-1-1-1 0 0,0 1 1 0 0,-1-1-1 0 0,0 3-1046 0 0,0 17 364 0 0,-5 64 1278 0 0,3-56-1106 0 0,-1 2 743 0 0,2 10-1279 0 0,2-21 446 0 0,2 78 743 0 0,0-85-1063 0 0,0 0-1 0 0,1-1 0 0 0,1 1 0 0 0,5 15-125 0 0,-8-30 41 0 0,0 1 0 0 0,1-1-1 0 0,-1 0 1 0 0,0 1-1 0 0,1-1 1 0 0,0 0-1 0 0,0 0 1 0 0,-1 0 0 0 0,1 0-1 0 0,0 0 1 0 0,0-1-1 0 0,3 3-40 0 0,-4-4-79 0 0,0 1 0 0 0,1 0 0 0 0,-1 0-1 0 0,0-1 1 0 0,0 1 0 0 0,1 0 0 0 0,-1-1-1 0 0,1 1 1 0 0,-1-1 0 0 0,0 0 0 0 0,1 1-1 0 0,-1-1 1 0 0,1 0 0 0 0,-1 0 0 0 0,1 0-1 0 0,-1 0 1 0 0,1 0 0 0 0,-1 0-1 0 0,1-1 1 0 0,-1 1 0 0 0,1 0 0 0 0,-1-1-1 0 0,1 0 80 0 0,5-4-1232 0 0</inkml:trace>
  <inkml:trace contextRef="#ctx0" brushRef="#br0" timeOffset="1693.197">2069 273 9216 0 0,'0'0'706'0'0,"-1"1"-463"0"0,-2 9 253 0 0,1 0 0 0 0,0 0 0 0 0,0 0 0 0 0,1 0 0 0 0,1 1 0 0 0,-1-1 0 0 0,2 0 0 0 0,-1 0 0 0 0,2 4-496 0 0,0 26 1123 0 0,-2-37-1057 0 0,0-1 1 0 0,0 0-1 0 0,1 0 1 0 0,-1 0-1 0 0,1 0 1 0 0,-1 1-1 0 0,1-1 1 0 0,0 0-1 0 0,0 0 1 0 0,0 0-1 0 0,0 0-66 0 0,4 8 348 0 0,-5-9-124 0 0,9 3 359 0 0,-9-3-561 0 0,0-1 0 0 0,1 0 0 0 0,-1 1 0 0 0,1-1 0 0 0,-1 0 0 0 0,1 1 0 0 0,-1-1 0 0 0,1 0 0 0 0,-1 0 0 0 0,1 1 0 0 0,-1-1 0 0 0,1 0 0 0 0,-1 0 0 0 0,1 0 1 0 0,-1 0-1 0 0,1 1 0 0 0,-1-1 0 0 0,1 0 0 0 0,-1 0 0 0 0,1 0 0 0 0,0 0-22 0 0,1-1 31 0 0,1 0 1 0 0,-1 1 0 0 0,0-1-1 0 0,1 0 1 0 0,-1 0 0 0 0,0 0-1 0 0,0-1 1 0 0,1 1 0 0 0,-1 0-1 0 0,0-1 1 0 0,0 0 0 0 0,0 1-1 0 0,-1-1 1 0 0,1 0 0 0 0,0 0-1 0 0,-1 0 1 0 0,1 0-32 0 0,4-8-11 0 0,0 1 1 0 0,-1-1-1 0 0,3-5 11 0 0,1-3-368 0 0,-4 8 135 0 0,-2 6 97 0 0,-1 0-1 0 0,1-1 1 0 0,-1 1-1 0 0,0-1 1 0 0,-1 1-1 0 0,1-1 1 0 0,-1 0-1 0 0,1-4 137 0 0,-2 7-45 0 0,1 0 0 0 0,0 0 0 0 0,0 0 0 0 0,0 0 0 0 0,0 1 0 0 0,0-1 0 0 0,0 0-1 0 0,0 1 1 0 0,1-1 0 0 0,-1 0 0 0 0,0 1 0 0 0,1 0 0 0 0,0-1 0 0 0,-1 1 0 0 0,1 0 0 0 0,0 0 45 0 0,2-2-55 0 0,0 0 0 0 0,1 0 0 0 0,-1 1 0 0 0,1-1 0 0 0,5-1 55 0 0,-9 4-5 0 0,1-1 0 0 0,0 1 0 0 0,0 0 0 0 0,0-1 0 0 0,-1 1 0 0 0,1 0 0 0 0,0 0 0 0 0,0 0 0 0 0,0 0 0 0 0,0 1 0 0 0,0-1 0 0 0,-1 0 0 0 0,1 1 0 0 0,0-1 0 0 0,0 1 0 0 0,-1 0 0 0 0,2 0 5 0 0,0 1 26 0 0,0 0 0 0 0,0 0 1 0 0,-1 0-1 0 0,1 0 0 0 0,-1 0 0 0 0,0 1 0 0 0,1-1 1 0 0,-1 1-1 0 0,1 1-26 0 0,3 6 160 0 0,0 1 1 0 0,-1-1-1 0 0,0 1 1 0 0,-1 0-1 0 0,1 3-160 0 0,0 8 444 0 0,0 1-1 0 0,-1-1 1 0 0,-1 1-1 0 0,-1 20-443 0 0,4 21 954 0 0,-4-43-599 0 0,-1 0 0 0 0,-1 1-1 0 0,-1-1 1 0 0,0 0 0 0 0,-2 1-1 0 0,-2 6-354 0 0,4-24 26 0 0,0 1 0 0 0,0-1 0 0 0,0 0 0 0 0,-1 0 0 0 0,0 1 0 0 0,1-1 1 0 0,-2 0-1 0 0,1 0 0 0 0,0-1 0 0 0,-1 1 0 0 0,0 0 0 0 0,1-1 0 0 0,-2 0 0 0 0,1 0 0 0 0,0 1 0 0 0,0-2 0 0 0,-1 1 0 0 0,0 0 0 0 0,0-1 0 0 0,1 0 0 0 0,-1 0 0 0 0,-1 0 0 0 0,1 0 0 0 0,0 0 0 0 0,0-1 0 0 0,-1 0 0 0 0,0 0-26 0 0,-5 1 110 0 0,0-1 0 0 0,0-1 1 0 0,0 1-1 0 0,0-2 0 0 0,-3 0-110 0 0,-12-1-2824 0 0,10 0-1419 0 0,5 2-2607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7:38.909"/>
    </inkml:context>
    <inkml:brush xml:id="br0">
      <inkml:brushProperty name="width" value="0.05" units="cm"/>
      <inkml:brushProperty name="height" value="0.05" units="cm"/>
      <inkml:brushProperty name="color" value="#0000FF"/>
    </inkml:brush>
    <inkml:brush xml:id="br1">
      <inkml:brushProperty name="width" value="0.05" units="cm"/>
      <inkml:brushProperty name="height" value="0.05" units="cm"/>
      <inkml:brushProperty name="color" value="#E71224"/>
    </inkml:brush>
    <inkml:brush xml:id="br2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2866 769 7368 0 0,'0'0'568'0'0,"0"0"-271"0"0,0 0 254 0 0,16-8 1737 0 0,3 7-2192 0 0,0 0-1 0 0,0 1 1 0 0,-1 2 0 0 0,1-1 0 0 0,13 4-96 0 0,31 3 265 0 0,8-1 609 0 0,23 1-108 0 0,169-2-224 0 0,-162-7-317 0 0,-37-1-54 0 0,29 1 199 0 0,-32-1 184 0 0,1 3 0 0 0,30 5-554 0 0,172 14-1 0 0,-136-13 12 0 0,-1-3 42 0 0,-32-3 1 0 0,60 2-42 0 0,57 3-13 0 0,-104 0 1 0 0,58 5 0 0 0,-68 2 19 0 0,-39-4 26 0 0,34 0-45 0 0,-45-4 15 0 0,8 0 52 0 0,50 1-28 0 0,-47-4-73 0 0,0 4-1 0 0,35 8 35 0 0,-79-12-4 0 0,-1 0 4 0 0,16 2 0 0 0,4 1-54 0 0,-31-5 46 0 0,11 1 6 0 0,8 7-126 0 0,-21-7 144 0 0,-1-1 1 0 0,1 1-1 0 0,0-1 1 0 0,0 1-1 0 0,0-1 1 0 0,0 1-1 0 0,-1-1 1 0 0,1 1 0 0 0,0 0-1 0 0,0 0 1 0 0,-1-1-1 0 0,1 1 1 0 0,-1 0-1 0 0,1 0 1 0 0,-1 0 0 0 0,1 0-1 0 0,-1-1 1 0 0,1 1-1 0 0,-1 0 1 0 0,0 0-1 0 0,1 0 1 0 0,-1 0-1 0 0,0 1-16 0 0,0-1-4 0 0,2 3 70 0 0,-1 1 1 0 0,1-1-1 0 0,0 1 1 0 0,0-1 0 0 0,0 0-1 0 0,2 3-66 0 0,-3-7 8 0 0,-1 1-1 0 0,1-1 0 0 0,0 1 1 0 0,-1 0-1 0 0,1-1 0 0 0,-1 1 1 0 0,1 0-1 0 0,-1 0 0 0 0,0-1 1 0 0,1 1-1 0 0,-1 0 0 0 0,0 0 1 0 0,0 0-1 0 0,1 0 0 0 0,-1-1 1 0 0,0 1-1 0 0,0 0 0 0 0,0 0 1 0 0,0 1-8 0 0,0 1 20 0 0,14 38 103 0 0,-8-25-34 0 0,0 0-1 0 0,-1 0 1 0 0,-1 0 0 0 0,-1 0 0 0 0,0 0 0 0 0,-1 1-1 0 0,-1 1-88 0 0,0 9 181 0 0,2 0-1 0 0,1 6-180 0 0,4 42 251 0 0,-6 143 305 0 0,-2-146-196 0 0,-3-1 0 0 0,-6 17-360 0 0,6-23 173 0 0,1 1 0 0 0,5 9-173 0 0,-1 23 97 0 0,-4-17-20 0 0,-7 46-77 0 0,-5 61 64 0 0,13-169-64 0 0,1 0-1 0 0,1 9 1 0 0,-1 26 55 0 0,0-34-44 0 0,0 0 1 0 0,3 13-12 0 0,-1-14 26 0 0,0 0-1 0 0,-2 14-25 0 0,-3 20 0 0 0,2-15 64 0 0,-5 26-64 0 0,3-23 11 0 0,2-29 7 0 0,0 0-1 0 0,0-1 1 0 0,-2 7-18 0 0,-1 1 0 0 0,1 0 0 0 0,2 1 0 0 0,-1 3 0 0 0,0 16 11 0 0,2-8 40 0 0,-1 5-49 0 0,-4 17 5 0 0,3-30 22 0 0,0 0-1 0 0,-3 8-28 0 0,-3 17 0 0 0,0 7 11 0 0,5-39 8 0 0,0-1 0 0 0,2 1 0 0 0,0 11-19 0 0,0-7-2 0 0,-1-1 0 0 0,0 4 2 0 0,0-10 0 0 0,1 0 0 0 0,0 1 0 0 0,2 4 0 0 0,-1-8 0 0 0,0 0 0 0 0,0 0 0 0 0,-1 0 0 0 0,0 0 0 0 0,-1 0 0 0 0,0 1 0 0 0,0-3 0 0 0,0 0 0 0 0,1 0 0 0 0,0 0 0 0 0,1 1 0 0 0,0-1 0 0 0,0 1 0 0 0,-1 28 0 0 0,0-15 0 0 0,1-17 0 0 0,0-1 0 0 0,0 1 0 0 0,0-1 0 0 0,-1 1 0 0 0,0 3 0 0 0,0 13 0 0 0,1-19 0 0 0,0 0 0 0 0,0 0 0 0 0,0 0 0 0 0,0 0 0 0 0,0 0 0 0 0,0 1 0 0 0,-1-1 0 0 0,1 0 0 0 0,-1 2 0 0 0,-2 2 0 0 0,3 0 0 0 0,2 1 0 0 0,-4 0 0 0 0,1-6 0 0 0,0 1 0 0 0,0 0 0 0 0,0 0 0 0 0,0 0 0 0 0,0-1 0 0 0,-1 1 0 0 0,1-1 0 0 0,-1 1 0 0 0,1-1 0 0 0,-1 1 0 0 0,1-1 0 0 0,-1 0 0 0 0,0 0 0 0 0,0 0 0 0 0,0 0 0 0 0,1 0 0 0 0,-1 0 0 0 0,-1 0 0 0 0,1 0 0 0 0,-5 1 6 0 0,0 0 0 0 0,-1 0-1 0 0,1-1 1 0 0,0 0 0 0 0,-1 0-1 0 0,1-1 1 0 0,0 0-1 0 0,-1 0 1 0 0,1-1 0 0 0,0 0-1 0 0,-2 0-5 0 0,-30-2 56 0 0,-208 0 18 0 0,11-10-74 0 0,46 1 0 0 0,-158-16-1 0 0,129 8 17 0 0,217 20-12 0 0,-284-29 289 0 0,197 18-293 0 0,-25 3 0 0 0,104 7 0 0 0,-286-24 63 0 0,150 11-8 0 0,94 10-45 0 0,-10-1-10 0 0,-15-5 0 0 0,-29-1 0 0 0,60 7 73 0 0,-27 0-73 0 0,45 5 55 0 0,1-3 0 0 0,-1 0 0 0 0,1-1 0 0 0,0-2 0 0 0,-23-7-55 0 0,10 1 149 0 0,-2 2 1 0 0,1 1-1 0 0,-1 3 0 0 0,-7 1-149 0 0,38 2-30 0 0,-166-23 315 0 0,167 24-234 0 0,1-2-1 0 0,-1 1 0 0 0,-7-4-50 0 0,-16-4 113 0 0,23 8-65 0 0,1-1-1 0 0,-1 0 0 0 0,1-1 0 0 0,0 0 0 0 0,-1 0 1 0 0,2-1-1 0 0,-9-6-47 0 0,4 4 102 0 0,-16-13 163 0 0,28 19-225 0 0,-1 0 1 0 0,1-1-1 0 0,0 1 1 0 0,-1-1-1 0 0,1 0 0 0 0,0 1 1 0 0,0-1-1 0 0,0 0 1 0 0,0 0-1 0 0,0 1 1 0 0,1-1-1 0 0,-1 0 0 0 0,0 0 1 0 0,1 0-1 0 0,-1-2-40 0 0,-3-20 163 0 0,3 19-124 0 0,0-1 0 0 0,0 0-1 0 0,0 0 1 0 0,1 1-1 0 0,0-1 1 0 0,0 0 0 0 0,0 0-1 0 0,1-1-38 0 0,1-19 33 0 0,0-3 6 0 0,17-84 65 0 0,-7 43 8 0 0,40-251 100 0 0,-29 173-128 0 0,0-13-212 0 0,1-143 128 0 0,-13 132-64 0 0,9-169-64 0 0,-1 140 126 0 0,-4 94-204 0 0,-2 32 14 0 0,-9 48 149 0 0,0-11 6 0 0,-3 23 10 0 0,1 1 0 0 0,0-1-1 0 0,1-4 28 0 0,0 5-32 0 0,0 0 0 0 0,-2-1 0 0 0,0-3 32 0 0,9-46-54 0 0,-5 22 54 0 0,-1-46 0 0 0,3 33 108 0 0,-7 54-176 0 0,3-19-49 0 0,0 16 114 0 0,1 1 0 0 0,0-1 0 0 0,0 1 0 0 0,1 0 0 0 0,-1 1 0 0 0,1-1 0 0 0,-1 1 0 0 0,1 0 1 0 0,0 0-1 0 0,2-1 3 0 0,95-29 178 0 0,-63 21-1928 0 0,23-3 1750 0 0,-48 11-1032 0 0,9-2-6617 0 0</inkml:trace>
  <inkml:trace contextRef="#ctx0" brushRef="#br0" timeOffset="3616.165">3437 1318 5984 0 0,'35'-14'3505'0'0,"-35"14"-2573"0"0,0 0-413 0 0,0 0-185 0 0,0 0-40 0 0,0 0 30 0 0,0 0 150 0 0,2 0 64 0 0,-1-1-422 0 0,1 1 0 0 0,-1 0 0 0 0,1 0 0 0 0,-1 0 0 0 0,1 0 0 0 0,-1 0 0 0 0,1 0 0 0 0,-1 1 0 0 0,0-1 0 0 0,1 0 0 0 0,-1 1 0 0 0,1-1 0 0 0,-1 1 0 0 0,0 0 0 0 0,1-1 0 0 0,-1 1 0 0 0,0 0 0 0 0,0 0 0 0 0,0-1 0 0 0,0 1 0 0 0,1 0 0 0 0,-1 0 0 0 0,0 1 0 0 0,0 0-116 0 0,5 4 166 0 0,-6-5-153 0 0,1-1 1 0 0,0 1-1 0 0,-1-1 1 0 0,1 1 0 0 0,-1 0-1 0 0,1-1 1 0 0,-1 1 0 0 0,1 0-1 0 0,-1-1 1 0 0,1 1 0 0 0,-1 0-1 0 0,0 0 1 0 0,1-1-1 0 0,-1 1 1 0 0,0 0 0 0 0,1 0-1 0 0,-1-1 1 0 0,0 1 0 0 0,0 0-1 0 0,0 0 1 0 0,0 0 0 0 0,0-1-1 0 0,0 1 1 0 0,0 0-1 0 0,0 0 1 0 0,0 0 0 0 0,0 0-1 0 0,-1-1 1 0 0,1 1 0 0 0,0 0-1 0 0,0 0 1 0 0,-1-1 0 0 0,1 2-15 0 0,-1-2 8 0 0,1 0 0 0 0,0 1 0 0 0,0-1 0 0 0,0 0 0 0 0,0 1 0 0 0,0-1 0 0 0,0 0 0 0 0,-1 1 0 0 0,1-1 0 0 0,0 1 0 0 0,0-1 0 0 0,0 0 0 0 0,0 1 0 0 0,0-1 0 0 0,0 1-1 0 0,1-1 1 0 0,-1 0 0 0 0,0 1 0 0 0,0-1 0 0 0,0 1 0 0 0,0-1 0 0 0,0 0-7 0 0,1 1 8 0 0,-1-1-1 0 0,0 0 1 0 0,0 0-1 0 0,0 1 1 0 0,0-1-1 0 0,0 0 1 0 0,0 0-1 0 0,0 1 1 0 0,0-1-1 0 0,0 0 1 0 0,0 0-1 0 0,0 1 1 0 0,0-1-1 0 0,0 0 1 0 0,0 0-1 0 0,0 1 1 0 0,0-1-1 0 0,0 0 1 0 0,0 0-1 0 0,0 1 1 0 0,0-1-1 0 0,0 0 1 0 0,0 0-1 0 0,0 0 1 0 0,0 1-1 0 0,-1-1 1 0 0,1 0-1 0 0,0 0 1 0 0,0 1-1 0 0,0-1 1 0 0,0 0-1 0 0,-1 0 1 0 0,1 0-1 0 0,0 0-7 0 0,-6 5 41 0 0,-1-1 0 0 0,1 0 0 0 0,-1 0 0 0 0,0-1 0 0 0,0 0 0 0 0,0 0 0 0 0,0-1 0 0 0,-1 0 0 0 0,1 0 0 0 0,0-1 0 0 0,-1 1 0 0 0,-7-1-41 0 0,13-1-10 0 0,1 0-1 0 0,-1 0 1 0 0,1 0-1 0 0,-1-1 1 0 0,1 1-1 0 0,-1 0 0 0 0,1-1 1 0 0,0 1-1 0 0,-1-1 1 0 0,0 0 10 0 0,-8-1-37 0 0,9-11-17 0 0,1 12 54 0 0,0-1 0 0 0,-1 1 0 0 0,1 0 0 0 0,0-1 0 0 0,0 1 0 0 0,1 0 0 0 0,-1-1 0 0 0,0 1 0 0 0,0 0 0 0 0,1-1 0 0 0,-1 1 0 0 0,1 0 0 0 0,-1-1 0 0 0,1 1 0 0 0,-1 0 0 0 0,1 0 0 0 0,0 0 0 0 0,0-1 0 0 0,-1 1 0 0 0,1 0 0 0 0,0 0 0 0 0,0 0 0 0 0,0 0 0 0 0,1 0 0 0 0,-1 0 0 0 0,-1 1 0 0 0,1-1 0 0 0,-1 1 0 0 0,1-1 1 0 0,-1 0-1 0 0,1 1 0 0 0,-1-1 0 0 0,0 0 0 0 0,1 1 0 0 0,-1-1 0 0 0,0 0 0 0 0,0 1 0 0 0,0-1 0 0 0,1 0 0 0 0,-1 0 0 0 0,0 1 0 0 0,0-1 0 0 0,0 0 0 0 0,0 0 0 0 0,0 0 0 0 0,0 0-3 0 0,0 0 1 0 0,0 1 0 0 0,0-1 0 0 0,0 0-1 0 0,0 1 1 0 0,0-1 0 0 0,0 0 0 0 0,0 1 0 0 0,0-1-1 0 0,1 0 1 0 0,-1 1 0 0 0,0-1 0 0 0,0 0-1 0 0,1 1 1 0 0,-1-1 0 0 0,1 0 0 0 0,-1 1-1 0 0,0-1 1 0 0,1 1 0 0 0,-1-1 0 0 0,1 1 0 0 0,-1-1-1 0 0,1 1 1 0 0,0-1 2 0 0,18-12-75 0 0,-9 13 75 0 0,-7 0 3 0 0,-2 0 1 0 0,0 0 0 0 0,0 0 0 0 0,0 0 0 0 0,0 1 0 0 0,0-1 0 0 0,1 0 0 0 0,-1 1 0 0 0,0-1-1 0 0,0 1 1 0 0,0-1 0 0 0,0 1 0 0 0,0 0 0 0 0,-1-1 0 0 0,1 1 0 0 0,0 0 0 0 0,0 0-4 0 0,10 7 156 0 0,0 0 0 0 0,8 9-156 0 0,-18-16 35 0 0,0 1 0 0 0,0-1 0 0 0,0 1 0 0 0,0-1 0 0 0,0 1 0 0 0,0 0 0 0 0,-1-1 0 0 0,1 1 0 0 0,0 0 0 0 0,-1 0 0 0 0,0-1 0 0 0,1 2-35 0 0,4 14 333 0 0,-4-17-298 0 0,-1 1 1 0 0,1 0-1 0 0,-1 0 1 0 0,1 0-1 0 0,-1 0 0 0 0,0 0 1 0 0,1 0-1 0 0,-1 0 0 0 0,0 0 1 0 0,0 0-1 0 0,0 0 0 0 0,0 0 1 0 0,0 0-1 0 0,0 0 0 0 0,0 0 1 0 0,0 0-1 0 0,0 0 1 0 0,0 0-1 0 0,-1 0 0 0 0,1 0 1 0 0,0 0-1 0 0,-1 0 0 0 0,1 0 1 0 0,-1 0-1 0 0,1 0 0 0 0,-1 0 1 0 0,1 0-1 0 0,-1 0 1 0 0,0-1-1 0 0,1 1-35 0 0,-2 1 79 0 0,0 0 0 0 0,1 0-1 0 0,-1-1 1 0 0,0 1 0 0 0,0-1 0 0 0,0 0 0 0 0,0 1-1 0 0,0-1 1 0 0,0 0 0 0 0,0 0 0 0 0,-1 0 0 0 0,-1 0-79 0 0,1 0 27 0 0,0-1 1 0 0,0 1-1 0 0,0-1 0 0 0,-1 0 1 0 0,1 0-1 0 0,0 0 1 0 0,-3-1-28 0 0,-8 0 54 0 0,12 1 28 0 0,-1-8 91 0 0,3 7-168 0 0,-1 1 0 0 0,1-1 0 0 0,0 0 0 0 0,0 1 1 0 0,-1-1-1 0 0,1 0 0 0 0,0 0 0 0 0,0 1 0 0 0,0-1 0 0 0,0 0 0 0 0,0 0 0 0 0,0 0 0 0 0,0 1 0 0 0,0-1 0 0 0,0 0 1 0 0,0 0-1 0 0,0 1 0 0 0,1-1 0 0 0,-1 0 0 0 0,0 0 0 0 0,0 1 0 0 0,1-1 0 0 0,-1 0 0 0 0,0 1 0 0 0,1-1 1 0 0,-1 0-1 0 0,1 1 0 0 0,-1-1-5 0 0,-1-11 80 0 0,1 12-78 0 0,0-1-1 0 0,0 1 1 0 0,0 0 0 0 0,0-1 0 0 0,0 1 0 0 0,0-1 0 0 0,0 1 0 0 0,0 0-1 0 0,0-1 1 0 0,0 1 0 0 0,0-1 0 0 0,0 1 0 0 0,0 0 0 0 0,1-1-1 0 0,-1 1 1 0 0,0 0 0 0 0,0-1 0 0 0,0 1 0 0 0,0 0 0 0 0,1-1 0 0 0,-1 1-1 0 0,0 0 1 0 0,1-1 0 0 0,-1 1 0 0 0,0 0 0 0 0,0-1 0 0 0,1 1 0 0 0,-1 0-1 0 0,0 0 1 0 0,1 0 0 0 0,-1-1 0 0 0,1 1 0 0 0,-1 0 0 0 0,0 0 0 0 0,1 0-2 0 0,1-1 0 0 0,0 0 0 0 0,0 0 0 0 0,0 0 0 0 0,-1 0 0 0 0,1 0 1 0 0,0-1-1 0 0,-1 1 0 0 0,1-1 0 0 0,-1 1 0 0 0,1-1 0 0 0,0-1 0 0 0,3-3 0 0 0,-2 1-10 0 0,-3 3-33 0 0,8 1 20 0 0,-6 1 10 0 0,1 1 0 0 0,-1-1 0 0 0,1 1 0 0 0,-1 0 0 0 0,0-1 0 0 0,0 1 0 0 0,1 0 0 0 0,-1 0 0 0 0,0 1 0 0 0,0-1-1 0 0,0 0 1 0 0,0 1 0 0 0,0-1 0 0 0,-1 1 0 0 0,1-1 0 0 0,1 2 13 0 0,-1 0-1 0 0,0 0 0 0 0,1-1 0 0 0,-1 1 0 0 0,1-1 0 0 0,0 0 0 0 0,-1 0 0 0 0,1 0 0 0 0,0 0-1 0 0,0 0 1 0 0,1 0 1 0 0,13 9 0 0 0,-16-11 0 0 0,-1 0 0 0 0,0 1 0 0 0,0-1 0 0 0,0 0 0 0 0,1 1 0 0 0,-1-1 0 0 0,0 0 0 0 0,0 0 0 0 0,0 1 0 0 0,0-1 0 0 0,1 0 0 0 0,-1 1 0 0 0,0-1 0 0 0,0 0 0 0 0,0 1 0 0 0,0-1 0 0 0,0 0 0 0 0,0 1 0 0 0,0-1 0 0 0,0 0 0 0 0,0 1 0 0 0,0-1 0 0 0,0 0 0 0 0,0 1 0 0 0,0-1 0 0 0,-1 1 0 0 0,1 0 0 0 0,-1-1 0 0 0,0 1 0 0 0,0 0 0 0 0,0 0 0 0 0,0 0 0 0 0,0-1 0 0 0,0 1 0 0 0,0 0 0 0 0,0-1 0 0 0,0 1 0 0 0,0-1 0 0 0,0 1 0 0 0,-1 0 0 0 0,-2 0 0 0 0,2 1-13 0 0,1-1 28 0 0,0 1 0 0 0,-1-1 0 0 0,1 0 1 0 0,-1 1-1 0 0,0-1 0 0 0,1 0 1 0 0,-1 0-1 0 0,0 0 0 0 0,0 0-15 0 0,-7 0 21 0 0,0 0 0 0 0,1-1 0 0 0,-1 0 0 0 0,-3 0-21 0 0,11 0 0 0 0,1 0 0 0 0,-1 0 0 0 0,1 0 0 0 0,-1 0 0 0 0,1 0 0 0 0,-1 0 0 0 0,1 0 0 0 0,-1 0 0 0 0,1-1 0 0 0,-1 1 0 0 0,1 0 0 0 0,-1 0 0 0 0,1 0 0 0 0,-1-1 0 0 0,1 1 0 0 0,-1 0 0 0 0,1-1 0 0 0,-1 1 0 0 0,1 0 0 0 0,0-1 0 0 0,-1 1 0 0 0,1-1 0 0 0,0-2 0 0 0,-3-3 0 0 0,2 6 0 0 0,1 0 0 0 0,0 0 0 0 0,-1 0 0 0 0,1-1 0 0 0,0 1 0 0 0,0 0 0 0 0,0-1 0 0 0,-1 1 0 0 0,1 0 0 0 0,0 0 0 0 0,0-1 0 0 0,0 1 0 0 0,0 0 0 0 0,-1-1 0 0 0,1 1 0 0 0,0 0 0 0 0,0-1 0 0 0,0 1 0 0 0,0 0 0 0 0,0-1 0 0 0,0 1 0 0 0,0-1 0 0 0,0 1 0 0 0,0 0 0 0 0,0-1 0 0 0,0 1 0 0 0,0 0 0 0 0,0-1 0 0 0,1 1 0 0 0,-1 0 0 0 0,0-1 0 0 0,0 1 0 0 0,0 0 0 0 0,0-1 0 0 0,1 1 0 0 0,-1 0 0 0 0,0 0 0 0 0,0-1 0 0 0,0 1 0 0 0,1 0 0 0 0,-1 0 0 0 0,0-1 0 0 0,1 1 0 0 0,1-5 0 0 0,-5-4 2 0 0,3 9-7 0 0,-1-1 1 0 0,1 0 0 0 0,0 1-1 0 0,0-1 1 0 0,-1 0-1 0 0,1 1 1 0 0,0-1-1 0 0,0 0 1 0 0,0 0-1 0 0,0 1 1 0 0,0-1-1 0 0,0 0 1 0 0,0 1-1 0 0,0-1 1 0 0,0 0-1 0 0,0 0 1 0 0,0 1-1 0 0,0-1 1 0 0,1 0-1 0 0,-1 1 1 0 0,0-1-1 0 0,0 0 1 0 0,1 1-1 0 0,-1-1 1 0 0,0 1-1 0 0,1-1 1 0 0,-1 0-1 0 0,1 1 5 0 0,5-8-98 0 0,-5 8 82 0 0,-1-1 1 0 0,1 0 0 0 0,0 0-1 0 0,0 0 1 0 0,-1 0-1 0 0,1 1 1 0 0,0-1-1 0 0,-1 0 1 0 0,1 0-1 0 0,-1 0 1 0 0,0 0 0 0 0,1 0-1 0 0,-1-1 1 0 0,1 1 15 0 0,-1 0-10 0 0,0 0 1 0 0,0 0 0 0 0,0 0 0 0 0,0 1-1 0 0,1-1 1 0 0,-1 0 0 0 0,0 0-1 0 0,1 1 1 0 0,-1-1 0 0 0,1 0 0 0 0,-1 1-1 0 0,1-1 1 0 0,-1 0 0 0 0,1 1-1 0 0,-1-1 1 0 0,1 1 0 0 0,-1-1 0 0 0,1 1-1 0 0,0-1 1 0 0,-1 1 0 0 0,1-1-1 0 0,0 1 1 0 0,0-1 0 0 0,-1 1 0 0 0,1 0-1 0 0,0 0 1 0 0,0-1 0 0 0,-1 1-1 0 0,1 0 1 0 0,0 0 0 0 0,0 0 0 0 0,0 0 9 0 0,8-3-83 0 0,-8 3 63 0 0,1 0 0 0 0,-1 0 1 0 0,1 0-1 0 0,-1 0 0 0 0,0 0 1 0 0,1 0-1 0 0,-1 0 0 0 0,1 1 0 0 0,-1-1 1 0 0,1 1 19 0 0,5 0-30 0 0,-3 0 22 0 0,0 0-1 0 0,0 0 1 0 0,0 0-1 0 0,0 0 0 0 0,0 1 1 0 0,0 0-1 0 0,0 0 1 0 0,0 0-1 0 0,0 0 1 0 0,-1 1-1 0 0,2 0 9 0 0,5 4 11 0 0,-9-7-11 0 0,0 1 0 0 0,1 0 0 0 0,-1 0-1 0 0,0 0 1 0 0,0 1 0 0 0,0-1 0 0 0,0 0 0 0 0,0 0-1 0 0,0 0 1 0 0,0 2 0 0 0,9 9 28 0 0,-8-11-20 0 0,0 1 26 0 0,1 0 0 0 0,-1 0 1 0 0,0 1-1 0 0,0-1 1 0 0,0 0-1 0 0,-1 1 0 0 0,1-1-34 0 0,-1-1 23 0 0,-1 0 1 0 0,0 0-1 0 0,1 0 0 0 0,-1 0 0 0 0,0 1 0 0 0,0-1 1 0 0,1 0-1 0 0,-1 0 0 0 0,0 0 0 0 0,0 0 0 0 0,0 0 0 0 0,0 0 1 0 0,-1 0-1 0 0,1 1 0 0 0,0-1 0 0 0,0 0 0 0 0,-1 0 0 0 0,1 0 1 0 0,-1 0-1 0 0,1 1-23 0 0,-1-1 182 0 0,-4 5 181 0 0,2-4-320 0 0,1 1-1 0 0,-1-1 0 0 0,0-1 1 0 0,0 1-1 0 0,0 0 1 0 0,0-1-1 0 0,-1 1 1 0 0,1-1-1 0 0,0 0 1 0 0,-1 0-1 0 0,1 0 1 0 0,0-1-1 0 0,-1 1 1 0 0,1-1-1 0 0,-1 0 1 0 0,1 0-1 0 0,-1 0 1 0 0,1 0-1 0 0,-1-1 1 0 0,1 1-1 0 0,-1-1 0 0 0,1 0 1 0 0,0 0-1 0 0,-1 0 1 0 0,1 0-1 0 0,0-1 1 0 0,0 1-1 0 0,-2-2-42 0 0,0-4 64 0 0,-1-5-68 0 0,5 11-13 0 0,0 0 1 0 0,0-1-1 0 0,1 1 0 0 0,-1-1 1 0 0,0 1-1 0 0,1-1 0 0 0,-1 1 1 0 0,1-1-1 0 0,-1 0 1 0 0,1 1-1 0 0,0-1 0 0 0,0 1 1 0 0,-1-1-1 0 0,1 0 0 0 0,1 1 1 0 0,-1-2 16 0 0,0-1-67 0 0,0 0 1 0 0,0 0-1 0 0,0 1 1 0 0,-1-1-1 0 0,1 0 1 0 0,-1 0 66 0 0,0 1-152 0 0,0 1-1 0 0,1-1 1 0 0,-1 1-1 0 0,1-1 1 0 0,0 1-1 0 0,0-1 1 0 0,0 1-1 0 0,0-1 1 0 0,0 1-1 0 0,1-1 1 0 0,-1 1-1 0 0,1-1 1 0 0,-1 1-1 0 0,1 0 1 0 0,0-1-1 0 0,1-1 153 0 0,6-7-2216 0 0,-1 0-4026 0 0</inkml:trace>
  <inkml:trace contextRef="#ctx0" brushRef="#br0" timeOffset="4651.202">4972 1407 2760 0 0,'0'0'125'0'0,"-2"-9"283"0"0,1 5 690 0 0,1 0 0 0 0,0 0 0 0 0,0-1 0 0 0,1 1 0 0 0,-1 0 0 0 0,1-3-1098 0 0,0 6 102 0 0,-1 0 1 0 0,0-1-1 0 0,0 1 0 0 0,1 0 1 0 0,-1 0-1 0 0,1 0 0 0 0,-1 0 1 0 0,1 0-1 0 0,-1 0 0 0 0,1 0 1 0 0,0 0-1 0 0,-1 0 0 0 0,1 1 1 0 0,0-1-1 0 0,0 0 0 0 0,-1 0 0 0 0,1 0 1 0 0,0 1-1 0 0,0-1 0 0 0,0 1 1 0 0,0-1-1 0 0,0 0 0 0 0,0 1 1 0 0,0 0-1 0 0,0-1 0 0 0,0 1 1 0 0,1 0-103 0 0,15-5 645 0 0,-15 4-569 0 0,-1 1-1 0 0,1-1 1 0 0,-1 1 0 0 0,1-1 0 0 0,0 1 0 0 0,-1 0 0 0 0,1-1 0 0 0,0 1 0 0 0,-1 0 0 0 0,1 0 0 0 0,0 0 0 0 0,0 0 0 0 0,-1 1 0 0 0,1-1 0 0 0,0 0 0 0 0,-1 1 0 0 0,1-1 0 0 0,-1 1 0 0 0,1-1 0 0 0,-1 1 0 0 0,1 0 0 0 0,-1 0 0 0 0,1 0 0 0 0,0 0-76 0 0,2 3 137 0 0,1 0 0 0 0,-1 0 0 0 0,0 0 1 0 0,0 1-1 0 0,3 4-137 0 0,-5-7 65 0 0,0 1 0 0 0,0 0 0 0 0,-1 0 0 0 0,1-1 0 0 0,-1 1 0 0 0,0 0 0 0 0,1 0 0 0 0,-1 0 0 0 0,-1 0 0 0 0,1 1 0 0 0,0 0-65 0 0,1 12 430 0 0,-2-15-400 0 0,0 1-1 0 0,1-1 1 0 0,-1 0-1 0 0,0 0 1 0 0,0 0-1 0 0,0 0 1 0 0,0 0 0 0 0,0 0-1 0 0,0 1 1 0 0,0-1-1 0 0,0 0 1 0 0,-1 0-1 0 0,1 0 1 0 0,0 0-1 0 0,-1 0 1 0 0,1 0 0 0 0,0 0-1 0 0,-1 0 1 0 0,1 0-1 0 0,-1 0 1 0 0,0 0-1 0 0,1 0 1 0 0,-1 0-1 0 0,0 0 1 0 0,0-1-1 0 0,0 2-29 0 0,-3 2 94 0 0,0 0-1 0 0,0-1 0 0 0,0 1 0 0 0,0-1 0 0 0,0 0 1 0 0,-1 0-1 0 0,0-1 0 0 0,1 1 0 0 0,-1-1 0 0 0,0 0 0 0 0,0 0 1 0 0,-1 0-1 0 0,1-1 0 0 0,0 0 0 0 0,0 0 0 0 0,-1 0 1 0 0,1-1-1 0 0,-5 0-93 0 0,7 0 34 0 0,1 0 0 0 0,-1 0 0 0 0,0 0 1 0 0,1 0-1 0 0,-1-1 0 0 0,0 1 0 0 0,1-1 0 0 0,-1 0 0 0 0,1 0 1 0 0,-1 0-1 0 0,1 0 0 0 0,-1 0 0 0 0,1-1 0 0 0,0 1 1 0 0,-1-1-1 0 0,1 0 0 0 0,-1-1-34 0 0,1 1 0 0 0,1 0-1 0 0,-1 0 1 0 0,1 0 0 0 0,0 0-1 0 0,0 0 1 0 0,0 0-1 0 0,0-1 1 0 0,0 1 0 0 0,0 0-1 0 0,1 0 1 0 0,-1-1-1 0 0,1 1 1 0 0,0-1 0 0 0,0 1-1 0 0,0 0 1 0 0,0-1 0 0 0,0 1-1 0 0,0-1 1 0 0,0 1-1 0 0,1 0 1 0 0,-1-1 0 0 0,2-4 13 0 0,0-1 1 0 0,1 1-1 0 0,-1-1 0 0 0,1 1 1 0 0,4-5-14 0 0,-6 8-10 0 0,1 1 1 0 0,0-1-1 0 0,1 1 1 0 0,-1 0-1 0 0,0 0 1 0 0,1 0 0 0 0,0 0-1 0 0,0 0 1 0 0,0 1-1 0 0,0-1 1 0 0,0 1-1 0 0,1-1 10 0 0,-2 2-6 0 0,0 1 0 0 0,-1-1 0 0 0,1 0 0 0 0,0 1-1 0 0,0-1 1 0 0,0 1 0 0 0,0 0 0 0 0,0 0-1 0 0,-1-1 1 0 0,1 1 0 0 0,0 0 0 0 0,0 1 0 0 0,0-1-1 0 0,0 0 1 0 0,0 0 0 0 0,-1 1 0 0 0,1-1 0 0 0,0 1-1 0 0,0 0 1 0 0,0-1 0 0 0,-1 1 0 0 0,2 1 6 0 0,3 2 31 0 0,0 0 1 0 0,0 1-1 0 0,-1 0 0 0 0,0 0 1 0 0,2 2-32 0 0,8 8 177 0 0,-13-14-153 0 0,-1 0 0 0 0,0 0-1 0 0,1 0 1 0 0,-1 1 0 0 0,0-1 0 0 0,0 0 0 0 0,0 0 0 0 0,0 1 0 0 0,0-1 0 0 0,0 1 0 0 0,-1-1 0 0 0,1 1 0 0 0,0 0 0 0 0,-1-1 0 0 0,1 1 0 0 0,-1-1-1 0 0,1 1 1 0 0,-1 0-24 0 0,6 13 280 0 0,-6-15-267 0 0,0 1 0 0 0,1-1 0 0 0,-1 1 0 0 0,0 0-1 0 0,1-1 1 0 0,-1 1 0 0 0,0-1 0 0 0,0 1-1 0 0,1 0 1 0 0,-1-1 0 0 0,0 1 0 0 0,0-1-1 0 0,0 1 1 0 0,0 0 0 0 0,0-1 0 0 0,0 1 0 0 0,0 0-1 0 0,0-1 1 0 0,0 1 0 0 0,0 0 0 0 0,0-1-1 0 0,-1 1 1 0 0,1-1 0 0 0,0 1 0 0 0,0 0-1 0 0,-1-1 1 0 0,1 1 0 0 0,0-1 0 0 0,-1 1 0 0 0,1-1-1 0 0,0 1 1 0 0,-1-1 0 0 0,1 1 0 0 0,-1-1-1 0 0,1 1 1 0 0,-1-1 0 0 0,1 1 0 0 0,-1-1-13 0 0,-3 4 130 0 0,1 0 0 0 0,-1 0 0 0 0,0-1 0 0 0,0 1 0 0 0,-1-1 0 0 0,-2 2-130 0 0,6-5 13 0 0,0 1 1 0 0,0-1 0 0 0,0 1-1 0 0,0-1 1 0 0,0 1-1 0 0,-1-1 1 0 0,1 0 0 0 0,0 0-1 0 0,0 1 1 0 0,0-1-1 0 0,0 0 1 0 0,-1 0 0 0 0,1 0-1 0 0,0 0 1 0 0,0 0-1 0 0,0-1 1 0 0,0 1 0 0 0,0 0-1 0 0,-1 0 1 0 0,1-1-1 0 0,0 1 1 0 0,0-1 0 0 0,0 1-1 0 0,0-1 1 0 0,0 1-1 0 0,0-1 1 0 0,0 0 0 0 0,0 1-1 0 0,0-1 1 0 0,0 0 0 0 0,1 0-1 0 0,-1 0 1 0 0,0 0-1 0 0,0 0-13 0 0,0-1 10 0 0,0 1 0 0 0,0-1 0 0 0,0 0 0 0 0,0 1 0 0 0,0-1 0 0 0,1 0-1 0 0,-1 0 1 0 0,1 0 0 0 0,-1 1 0 0 0,1-1 0 0 0,0 0 0 0 0,-1 0 0 0 0,1 0-1 0 0,0 0 1 0 0,0 0 0 0 0,0 0 0 0 0,1 0 0 0 0,-1 0 0 0 0,0 0 0 0 0,1 0 0 0 0,-1 1-1 0 0,1-1 1 0 0,0 0 0 0 0,0 0-10 0 0,3-18 3 0 0,-3 15-7 0 0,0 0-1 0 0,0 0 0 0 0,1 0 0 0 0,-1 1 1 0 0,1-1-1 0 0,0 1 0 0 0,1-1 1 0 0,-1 1-1 0 0,1 0 0 0 0,0-1 1 0 0,0 2-1 0 0,0-1 0 0 0,0 0 0 0 0,1 1 1 0 0,-1-1-1 0 0,1 1 0 0 0,0 0 5 0 0,-1 1-15 0 0,-1 1-1 0 0,0 0 1 0 0,0 0-1 0 0,1 0 0 0 0,-1 1 1 0 0,0-1-1 0 0,1 0 1 0 0,-1 1-1 0 0,1-1 0 0 0,-1 1 1 0 0,1 0-1 0 0,-1 0 1 0 0,1 0 15 0 0,-2 0-5 0 0,-1 1 0 0 0,1-1 1 0 0,0 0-1 0 0,0 0 0 0 0,-1 1 1 0 0,1-1-1 0 0,0 1 0 0 0,-1-1 1 0 0,1 1-1 0 0,-1-1 1 0 0,1 1-1 0 0,0-1 0 0 0,-1 1 1 0 0,1-1-1 0 0,-1 1 0 0 0,1 0 1 0 0,-1-1-1 0 0,1 1 5 0 0,2 3-30 0 0,-2-3 30 0 0,0 0-1 0 0,0 0 1 0 0,0 0-1 0 0,0 0 1 0 0,0 1 0 0 0,0-1-1 0 0,0 0 1 0 0,0 0-1 0 0,0 1 1 0 0,0-1-1 0 0,-1 1 1 0 0,1-1-1 0 0,-1 1 1 0 0,1-1-1 0 0,-1 1 1 0 0,1-1-1 0 0,-1 1 1 0 0,0-1 0 0 0,0 1-1 0 0,0-1 1 0 0,0 1-1 0 0,0-1 1 0 0,0 1-1 0 0,0 0 1 0 0,0-1-1 0 0,-1 1 1 0 0,1-1 0 0 0,-1 9-10 0 0,0-6-35 0 0,1-1 1 0 0,-1 1 0 0 0,1 0-1 0 0,-1 0 1 0 0,-1 0 0 0 0,1-1-1 0 0,0 1 1 0 0,-1-1 0 0 0,0 1-1 0 0,0-1 1 0 0,0 0 0 0 0,-2 3 44 0 0,0 0-622 0 0,-1-1 1 0 0,1 0-1 0 0,-1 0 1 0 0,0 0-1 0 0,-1 0 0 0 0,-3 2 622 0 0,-13 5-1536 0 0</inkml:trace>
  <inkml:trace contextRef="#ctx0" brushRef="#br0" timeOffset="5426.327">3284 2832 11376 0 0,'-4'-1'210'0'0,"5"1"46"0"0,5-1 123 0 0,-4 1-367 0 0,0-1 264 0 0,0 1-180 0 0,4 0 332 0 0,-1 0 0 0 0,1 0-1 0 0,-1 1 1 0 0,1 0 0 0 0,-1 0 0 0 0,1 0 0 0 0,-1 1 0 0 0,4 0-428 0 0,-9-1 81 0 0,1-1 1 0 0,-1 0 0 0 0,0 1 0 0 0,1-1 0 0 0,-1 0-1 0 0,1 1 1 0 0,-1-1 0 0 0,1 0 0 0 0,-1 1 0 0 0,0-1-1 0 0,1 1 1 0 0,-1-1 0 0 0,0 1 0 0 0,0-1-1 0 0,1 1 1 0 0,-1-1 0 0 0,0 1 0 0 0,0-1 0 0 0,0 1-82 0 0,3 5 567 0 0,-3-5-541 0 0,0 0 0 0 0,0-1 0 0 0,-1 1 0 0 0,1 0 0 0 0,0-1 0 0 0,-1 1 0 0 0,1-1 0 0 0,-1 1 0 0 0,1 0 0 0 0,-1-1 0 0 0,1 1 0 0 0,-1-1 0 0 0,1 1 0 0 0,-1-1 0 0 0,1 1 0 0 0,-1-1 0 0 0,0 0-26 0 0,1 1 32 0 0,-11 10 244 0 0,9-9-231 0 0,1 0-1 0 0,-1 1 1 0 0,0-1-1 0 0,0-1 1 0 0,0 1-1 0 0,-1 0 1 0 0,1 0-1 0 0,0-1 1 0 0,-1 1-1 0 0,1-1 1 0 0,-3 1-45 0 0,-41 14 578 0 0,44-16-616 0 0,1 1-1 0 0,-1-1 0 0 0,1 1 0 0 0,0-1 0 0 0,-1 0 0 0 0,1 1 1 0 0,-1-1-1 0 0,1 0 0 0 0,-1 0 0 0 0,1 0 0 0 0,-1 0 0 0 0,1 0 1 0 0,-1-1-1 0 0,1 1 0 0 0,-1 0 0 0 0,1-1 0 0 0,-1 1 0 0 0,1-1 1 0 0,-1 1-1 0 0,1-1 0 0 0,0 0 0 0 0,-1 0 0 0 0,1 0 0 0 0,-1 0 39 0 0,-6-3-37 0 0,8 4 35 0 0,-1 0 1 0 0,1 0 0 0 0,0 0 0 0 0,-1 0 0 0 0,1 0-1 0 0,0 0 1 0 0,0 0 0 0 0,-1 0 0 0 0,1 0 0 0 0,0 0-1 0 0,-1-1 1 0 0,1 1 0 0 0,0 0 0 0 0,0 0-1 0 0,-1 0 1 0 0,1 0 0 0 0,0 0 0 0 0,0-1 0 0 0,-1 1-1 0 0,1 0 1 0 0,0 0 0 0 0,0-1 0 0 0,0 1 0 0 0,0 0-1 0 0,-1 0 1 0 0,1 0 0 0 0,0-1 0 0 0,0 1-1 0 0,0 0 1 0 0,0-1 0 0 0,0 1 0 0 0,0 0 0 0 0,-1 0-1 0 0,1-1 1 0 0,0 1 0 0 0,0 0 0 0 0,0-1 0 0 0,0 1-1 0 0,0 0 1 0 0,0 0 0 0 0,0-1 0 0 0,0 1 0 0 0,0 0-1 0 0,1-1 1 0 0,-1 1 0 0 0,0 0 0 0 0,0 0-1 0 0,0-1 2 0 0,1-2-27 0 0,0 3 17 0 0,-1-1-1 0 0,1 0 0 0 0,-1 1 1 0 0,0-1-1 0 0,1 0 1 0 0,-1 1-1 0 0,0-1 1 0 0,0 0-1 0 0,0 0 0 0 0,1 1 1 0 0,-1-1-1 0 0,0 0 1 0 0,0 0-1 0 0,0 0 0 0 0,0 1 1 0 0,0-1-1 0 0,0 0 1 0 0,-1 0-1 0 0,1 1 0 0 0,0-1 1 0 0,0 0-1 0 0,0 0 1 0 0,-1 1-1 0 0,1-1 0 0 0,-1 0 11 0 0,1 0-9 0 0,0 0 0 0 0,0 0 0 0 0,0 0 0 0 0,0 0-1 0 0,0 0 1 0 0,0 0 0 0 0,0 0 0 0 0,1 0-1 0 0,-1 1 1 0 0,0-1 0 0 0,0 0 0 0 0,1 0 0 0 0,-1 0-1 0 0,0 0 1 0 0,1 0 0 0 0,-1 1 0 0 0,1-1-1 0 0,-1 0 1 0 0,1 0 0 0 0,0 1 0 0 0,-1-1 0 0 0,1 0 9 0 0,0 0-11 0 0,0 1 0 0 0,-1-1 0 0 0,1 1 0 0 0,-1-1 0 0 0,1 0 0 0 0,-1 1 0 0 0,1-1 0 0 0,-1 0 0 0 0,1 0 0 0 0,-1 1 0 0 0,0-1 0 0 0,0 0 0 0 0,1 0 0 0 0,-1 1 0 0 0,0-1 0 0 0,0 0 0 0 0,0 0 0 0 0,0 0 0 0 0,0 0 0 0 0,0 1 0 0 0,0-1 0 0 0,0 0 0 0 0,0 0 0 0 0,0 0 0 0 0,0 0 0 0 0,0 0 11 0 0,2 0-129 0 0,3 0 104 0 0,-1 0-1 0 0,1 0 1 0 0,0 0 0 0 0,-1 1-1 0 0,1 0 1 0 0,0 0 0 0 0,-1 0-1 0 0,1 1 1 0 0,0 0 0 0 0,-1-1-1 0 0,1 2 1 0 0,-1-1 0 0 0,1 0-1 0 0,-1 1 1 0 0,0 0 0 0 0,0 0-1 0 0,1 0 26 0 0,9 6 40 0 0,-12-7-2 0 0,1 0-1 0 0,-1 0 1 0 0,1 1-1 0 0,-1-1 1 0 0,0 1 0 0 0,0-1-1 0 0,0 1 1 0 0,0 0-1 0 0,0-1 1 0 0,0 1-1 0 0,-1 0 1 0 0,1 0-1 0 0,0 2-37 0 0,-1-3 40 0 0,0 0-1 0 0,0 1 0 0 0,0-1 0 0 0,1 0 1 0 0,-1 0-1 0 0,0 0 0 0 0,0 0 0 0 0,1 0 0 0 0,-1 0 1 0 0,0 0-1 0 0,2 0-39 0 0,1 2 119 0 0,-3-3-87 0 0,-1 0 1 0 0,0 1-1 0 0,1-1 0 0 0,-1 1 1 0 0,0-1-1 0 0,0 1 0 0 0,1-1 1 0 0,-1 1-1 0 0,0-1 0 0 0,0 1 1 0 0,0-1-1 0 0,1 1 0 0 0,-1 0 1 0 0,0-1-1 0 0,0 1 0 0 0,0-1 1 0 0,0 1-1 0 0,0-1 0 0 0,0 1 1 0 0,0 0-1 0 0,0-1 0 0 0,-1 1 1 0 0,1-1-1 0 0,0 1 0 0 0,0-1 1 0 0,0 1-1 0 0,-1-1 0 0 0,1 1 1 0 0,0-1-1 0 0,0 1 0 0 0,-1 0-32 0 0,0 1 96 0 0,0 0 0 0 0,0-1 0 0 0,0 1 0 0 0,-1 0 0 0 0,1 0 0 0 0,0-1-1 0 0,-1 1 1 0 0,0 0-96 0 0,-3 1 100 0 0,0-1-1 0 0,1 1 0 0 0,-1-1 1 0 0,0-1-1 0 0,0 1 0 0 0,0-1 1 0 0,0 1-1 0 0,-1-2 0 0 0,1 1 1 0 0,0 0-1 0 0,0-1 0 0 0,-4 0-99 0 0,6-1 31 0 0,0 0-1 0 0,0-1 0 0 0,0 1 0 0 0,0-1 0 0 0,0 1 1 0 0,0-1-1 0 0,1 0 0 0 0,-1 0 0 0 0,-1-2-30 0 0,4 4 0 0 0,0 0 0 0 0,0 0 0 0 0,-1 0 0 0 0,1-1 0 0 0,0 1 0 0 0,0 0 0 0 0,0 0 0 0 0,0 0 0 0 0,0-1 0 0 0,-1 1 0 0 0,1 0 0 0 0,0 0 0 0 0,0-1 0 0 0,0 1 0 0 0,0 0 0 0 0,0 0 0 0 0,0-1 0 0 0,0 1 0 0 0,0 0 0 0 0,0 0 0 0 0,0-1 0 0 0,0 1 0 0 0,0 0 0 0 0,0-1 0 0 0,0 1 0 0 0,0 0 0 0 0,0 0 0 0 0,0-1 0 0 0,0 1 0 0 0,1 0 0 0 0,-1 0 0 0 0,0-1 0 0 0,0 1 0 0 0,0 0 0 0 0,0 0 0 0 0,0 0 0 0 0,1-1 0 0 0,-1 1 0 0 0,0 0 0 0 0,0 0 0 0 0,0-1 0 0 0,1 1 0 0 0,-1 0 0 0 0,0-1 0 0 0,0 1 0 0 0,0 0 0 0 0,0-1 0 0 0,1 1 0 0 0,-1 0 0 0 0,0-1 0 0 0,0 1 0 0 0,0 0 0 0 0,0-1 0 0 0,0 1 0 0 0,0 0 0 0 0,0-1 0 0 0,0 1 0 0 0,0 0 0 0 0,0-1 0 0 0,0 1 0 0 0,0 0 0 0 0,-1-1 0 0 0,1 1 0 0 0,0 0 0 0 0,0-1 0 0 0,0 1 0 0 0,0 0 0 0 0,0-1 0 0 0,-1 1 0 0 0,-6-7 3 0 0,7 7-7 0 0,0 0 0 0 0,-1 0 0 0 0,1-1 0 0 0,-1 1-1 0 0,1 0 1 0 0,0-1 0 0 0,-1 1 0 0 0,1 0 0 0 0,0-1 0 0 0,-1 1 0 0 0,1-1 0 0 0,0 1 0 0 0,-1 0 0 0 0,1-1-1 0 0,0 1 1 0 0,0-1 0 0 0,0 1 0 0 0,-1-1 0 0 0,1 1 0 0 0,0-1 0 0 0,0 1 0 0 0,0-1 0 0 0,0 1 0 0 0,0-1-1 0 0,0 1 1 0 0,0-1 0 0 0,0 1 0 0 0,0-1 0 0 0,0 1 0 0 0,0-1 0 0 0,0 1 0 0 0,1-1 0 0 0,-1 1 0 0 0,0-1-1 0 0,0 1 1 0 0,0 0 0 0 0,1-1 0 0 0,-1 1 0 0 0,0-1 4 0 0,7-21-451 0 0,-7 20 360 0 0,0 0 0 0 0,0 0 0 0 0,1-1 0 0 0,0 1-1 0 0,-1 0 1 0 0,1 0 0 0 0,0 0 0 0 0,0 0 0 0 0,0 0 0 0 0,0 0-1 0 0,0 0 1 0 0,0 1 0 0 0,1-2 91 0 0,4-1-343 0 0,-5 3-62 0 0,0 1-1 0 0,1-1 1 0 0,-1 0-1 0 0,0 0 1 0 0,0 0-1 0 0,-1 0 1 0 0,1 0-1 0 0,0 0 1 0 0,0 0-1 0 0,0 0 1 0 0,-1 0-1 0 0,1 0 1 0 0,0 0-1 0 0,0-1 406 0 0,0-9-6074 0 0</inkml:trace>
  <inkml:trace contextRef="#ctx0" brushRef="#br0" timeOffset="6508.067">5184 2682 5064 0 0,'0'0'389'0'0,"1"-15"1322"0"0,4 7 194 0 0,3-2-1347 0 0,-8 10-440 0 0,1 0 1 0 0,-1 0-1 0 0,0 0 0 0 0,0 0 1 0 0,0-1-1 0 0,1 1 0 0 0,-1 0 1 0 0,0 0-1 0 0,0 0 0 0 0,0 0 1 0 0,1 0-1 0 0,-1 0 0 0 0,0 0 1 0 0,0 0-1 0 0,0 0 0 0 0,1 0 1 0 0,-1 0-1 0 0,0 0 0 0 0,0 0 1 0 0,1 0-1 0 0,-1 0 1 0 0,0 0-1 0 0,0 0 0 0 0,0 0 1 0 0,1 0-1 0 0,-1 0 0 0 0,0 0 1 0 0,0 0-1 0 0,0 1 0 0 0,1-1 1 0 0,-1 0-119 0 0,1 0 369 0 0,7 4 758 0 0,-8-4-1076 0 0,1 1 1 0 0,0-1 0 0 0,-1 1-1 0 0,1 0 1 0 0,0-1 0 0 0,-1 1-1 0 0,1 0 1 0 0,-1-1 0 0 0,1 1-1 0 0,-1 0 1 0 0,1 0 0 0 0,-1-1-1 0 0,0 1 1 0 0,1 0 0 0 0,-1 0 0 0 0,0 0-1 0 0,0 0 1 0 0,0 0 0 0 0,1-1-1 0 0,-1 1 1 0 0,0 0 0 0 0,0 0-1 0 0,0 0 1 0 0,-1 0 0 0 0,1 0-1 0 0,0 0 1 0 0,0-1 0 0 0,0 1-1 0 0,-1 0 1 0 0,1 0 0 0 0,0 0-1 0 0,-1 0 1 0 0,1-1-52 0 0,-2 3 239 0 0,1-1-1 0 0,-1-1 0 0 0,0 1 1 0 0,0 0-1 0 0,0 0 0 0 0,-1-1 1 0 0,1 1-1 0 0,0-1 1 0 0,-1 0-1 0 0,1 0 0 0 0,-2 1-238 0 0,1-1-47 0 0,-1 1 0 0 0,0-1-1 0 0,1 0 1 0 0,-1 0-1 0 0,0 0 1 0 0,0 0-1 0 0,-3 0 48 0 0,5-1-25 0 0,1 0 0 0 0,-1 0-1 0 0,0-1 1 0 0,0 1 0 0 0,1 0 0 0 0,-1 0-1 0 0,0-1 1 0 0,1 1 0 0 0,-1-1 0 0 0,1 0-1 0 0,-1 1 1 0 0,1-1 0 0 0,-1 0 0 0 0,1 0-1 0 0,-1 0 1 0 0,1 0 0 0 0,-1 0 0 0 0,1 0-1 0 0,0 0 1 0 0,0-1 0 0 0,-1 0 25 0 0,2 0 7 0 0,1 1 0 0 0,0 0 0 0 0,0 0 1 0 0,0 0-1 0 0,0 0 0 0 0,0 0 0 0 0,0 0 1 0 0,0 0-1 0 0,0 0 0 0 0,1 0-7 0 0,-1 0 6 0 0,10-10-6 0 0,-9 9 0 0 0,0 0 0 0 0,-1 0 0 0 0,1 0 0 0 0,0 0 0 0 0,0 1 0 0 0,1-1 0 0 0,-1 0 0 0 0,0 1 0 0 0,3-1 0 0 0,5-2-18 0 0,-4 1 6 0 0,1 1 1 0 0,0-1-1 0 0,0 2 1 0 0,0-1-1 0 0,5 0 12 0 0,-10 2 0 0 0,-1 0 0 0 0,1 0 0 0 0,0 0 0 0 0,0 0 0 0 0,0 0-1 0 0,-1 0 1 0 0,1 1 0 0 0,0-1 0 0 0,0 1 0 0 0,-1-1 0 0 0,1 1-1 0 0,0 0 1 0 0,-1 0 0 0 0,1 0 0 0 0,-1-1 0 0 0,1 1 0 0 0,-1 1-1 0 0,1-1 1 0 0,-1 0 0 0 0,0 0 0 0 0,1 1 0 0 0,-1-1 0 0 0,0 0-1 0 0,1 2 1 0 0,1 1 85 0 0,0 1-1 0 0,-1-1 0 0 0,1 1 0 0 0,-1-1 0 0 0,0 1 1 0 0,0 0-1 0 0,-1 0 0 0 0,1 0 0 0 0,-1 0 0 0 0,0 0 1 0 0,0 0-1 0 0,-1 0 0 0 0,1 0 0 0 0,-1 0 0 0 0,-1 1 1 0 0,1-1-1 0 0,-1 0 0 0 0,1 0 0 0 0,-1 0 1 0 0,-1 0-1 0 0,1 0 0 0 0,-1 0 0 0 0,0 0 0 0 0,0-1 1 0 0,0 1-1 0 0,-1 0-84 0 0,1-2 63 0 0,-1 0 0 0 0,1-1 0 0 0,-1 1 1 0 0,1-1-1 0 0,-1 0 0 0 0,0 0 0 0 0,0 0 0 0 0,0 0 1 0 0,0 0-1 0 0,0 0 0 0 0,0-1 0 0 0,-1 0 0 0 0,1 1 1 0 0,0-1-1 0 0,-1-1 0 0 0,1 1 0 0 0,-1 0 0 0 0,1-1 1 0 0,-1 0-1 0 0,0 0 0 0 0,1 0 0 0 0,-1 0 0 0 0,1 0 1 0 0,-1-1-1 0 0,1 1 0 0 0,-1-1 0 0 0,0 0-63 0 0,3 0 64 0 0,-3-21 55 0 0,3 20-135 0 0,0 0-1 0 0,1 0 1 0 0,-1 0 0 0 0,1-1-1 0 0,-1 1 1 0 0,1 0 0 0 0,0 0-1 0 0,0 0 1 0 0,0 0-1 0 0,0 0 1 0 0,0 0 0 0 0,1 0-1 0 0,-1 0 1 0 0,1 0 0 0 0,-1-1 16 0 0,0 3-8 0 0,16-37-445 0 0,-15 35 422 0 0,0 0 0 0 0,1-1 0 0 0,-1 1-1 0 0,1 0 1 0 0,-1 1 0 0 0,1-1 0 0 0,-1 0 0 0 0,1 0 0 0 0,0 1-1 0 0,0-1 1 0 0,0 1 0 0 0,0-1 0 0 0,0 1 0 0 0,0 0 0 0 0,1 0 31 0 0,2 0-72 0 0,-4 1-10 0 0,-1 0 47 0 0,1 0 30 0 0,0 0-1 0 0,0 1 1 0 0,-1-1-1 0 0,1 0 0 0 0,0 1 1 0 0,-1-1-1 0 0,1 1 1 0 0,0-1-1 0 0,-1 0 0 0 0,1 1 1 0 0,-1 0-1 0 0,1-1 1 0 0,-1 1-1 0 0,1-1 1 0 0,-1 1-1 0 0,1 0 0 0 0,-1-1 1 0 0,1 1-1 0 0,-1 0 1 0 0,0 0 5 0 0,5 5-24 0 0,-4-4 23 0 0,0-1 1 0 0,0 1 0 0 0,0 0 0 0 0,-1-1 0 0 0,1 1-1 0 0,-1 0 1 0 0,1 0 0 0 0,-1 0 0 0 0,0 0-1 0 0,0-1 1 0 0,0 1 0 0 0,0 0 0 0 0,0 0-1 0 0,0 0 1 0 0,0 0 0 0 0,0 0 0 0 0,-1-1 0 0 0,1 1-1 0 0,-1 0 1 0 0,1 0 0 0 0,-1-1 0 0 0,0 1-1 0 0,0 0 1 0 0,-2 4 4 0 0,-1 1-1 0 0,1-2 0 0 0,-1 1 0 0 0,0 0 0 0 0,-2 1-3 0 0,-3 3 0 0 0</inkml:trace>
  <inkml:trace contextRef="#ctx0" brushRef="#br0" timeOffset="9845.874">3883 2086 14832 0 0,'34'-8'714'0'0,"-33"8"-307"0"0,-2-1-47 0 0,-2 0-232 0 0,-1 0-103 0 0,3 1 63 0 0,1 0 156 0 0,0 0 63 0 0,0 0-276 0 0,1 0 1 0 0,-1 1-1 0 0,1-1 1 0 0,-1 0-1 0 0,0 0 1 0 0,1 0 0 0 0,-1 0-1 0 0,1 1 1 0 0,-1-1-1 0 0,0 0 1 0 0,1 1-1 0 0,-1-1 1 0 0,0 0-1 0 0,1 0 1 0 0,-1 1-1 0 0,0-1 1 0 0,1 1-1 0 0,-1-1 1 0 0,0 0-1 0 0,0 1 1 0 0,1-1 0 0 0,-1 1-1 0 0,0-1 1 0 0,0 0-1 0 0,0 1 1 0 0,0-1-1 0 0,0 1 1 0 0,1-1-1 0 0,-1 1 1 0 0,0-1-1 0 0,0 1-31 0 0,4 8 739 0 0,-2-7-695 0 0,-1-2-30 0 0,0 0 0 0 0,-1 1-1 0 0,1-1 1 0 0,0 1 0 0 0,-1-1-1 0 0,1 1 1 0 0,-1-1 0 0 0,1 1-1 0 0,-1-1 1 0 0,1 1-1 0 0,-1-1 1 0 0,1 1 0 0 0,-1 0-1 0 0,0-1 1 0 0,1 1 0 0 0,-1 0-1 0 0,0-1 1 0 0,1 2-14 0 0,-2-1 15 0 0,1 0 1 0 0,-1 0-1 0 0,1 0 0 0 0,-1 0 0 0 0,1 1 1 0 0,-1-1-1 0 0,0 0 0 0 0,0 0 1 0 0,1-1-1 0 0,-1 1 0 0 0,0 0 1 0 0,0 0-1 0 0,0 0 0 0 0,0 0 0 0 0,0-1 1 0 0,0 1-1 0 0,0 0 0 0 0,0-1 1 0 0,0 1-1 0 0,0-1 0 0 0,-1 1 0 0 0,1-1-15 0 0,-13 3 95 0 0,9-4 42 0 0,9-4 95 0 0,13-8-165 0 0,-15 10-98 0 0,1 1 0 0 0,-1 0-1 0 0,1 0 1 0 0,0 0 0 0 0,-1 0 0 0 0,1 0-1 0 0,3-1 32 0 0,20-9-146 0 0,-18 8 99 0 0,1 0 1 0 0,-1 1 0 0 0,1 0-1 0 0,7-2 47 0 0,-13 5-16 0 0,-1-1 0 0 0,1 0 0 0 0,-1 1 0 0 0,1 0 0 0 0,-1 0 0 0 0,1 0 0 0 0,-1 0 0 0 0,1 0 0 0 0,2 1 16 0 0,1-1-14 0 0,-5 1 9 0 0,0 0 0 0 0,0 0 0 0 0,0 0 1 0 0,-1 0-1 0 0,1 0 0 0 0,0 0 0 0 0,0 0 0 0 0,0 0 1 0 0,-1 0-1 0 0,1 0 0 0 0,0 1 5 0 0,0 0-11 0 0,-1-2 9 0 0,0 1 1 0 0,0-1-1 0 0,1 1 1 0 0,-1-1-1 0 0,0 1 1 0 0,0-1-1 0 0,0 1 1 0 0,0-1-1 0 0,0 1 1 0 0,1-1-1 0 0,-1 1 1 0 0,0-1-1 0 0,0 1 1 0 0,0-1-1 0 0,0 1 0 0 0,-1 0 1 0 0,1-1-1 0 0,0 1 1 0 0,0-1-1 0 0,0 1 1 0 0,0-1-1 0 0,-1 1 1 0 0,1-1-1 0 0,0 1 1 0 0,0-1-1 0 0,-1 1 1 0 0,1-1-1 0 0,0 0 1 0 0,-1 1 1 0 0,1-1 1 0 0,-2 8 56 0 0,4-2 9 0 0,-2-5-52 0 0,0 0 0 0 0,1-1-1 0 0,-1 1 1 0 0,0-1-1 0 0,0 1 1 0 0,0 0-1 0 0,1-1 1 0 0,-1 1-1 0 0,0 0 1 0 0,0-1-1 0 0,0 1 1 0 0,0 0-1 0 0,0-1 1 0 0,0 1-1 0 0,0 0 1 0 0,0-1-1 0 0,0 1 1 0 0,0-1-1 0 0,-1 1 1 0 0,1 0-1 0 0,0-1 1 0 0,0 1 0 0 0,-1 0-1 0 0,1-1 1 0 0,0 1-1 0 0,-1-1 1 0 0,1 1-1 0 0,0-1 1 0 0,-1 1-1 0 0,1-1 1 0 0,-1 1-14 0 0,-4 1 98 0 0,4-1-65 0 0,0-1-1 0 0,0 1 1 0 0,0-1 0 0 0,0 1-1 0 0,0-1 1 0 0,0 1 0 0 0,0 0 0 0 0,0-1-1 0 0,0 1 1 0 0,1 0 0 0 0,-1 0-1 0 0,0 0 1 0 0,0 0 0 0 0,1 0-1 0 0,-1 0 1 0 0,0 0-33 0 0,-2 2 57 0 0,-1 0 0 0 0,1 0 1 0 0,-1-1-1 0 0,1 1 0 0 0,-1-1 0 0 0,0 0 1 0 0,0 0-1 0 0,0 0 0 0 0,-1 0 0 0 0,1-1 0 0 0,0 0 1 0 0,-4 1-58 0 0,0-1 26 0 0,0-1 0 0 0,0 0 0 0 0,0-1 0 0 0,0 0 1 0 0,0 0-1 0 0,0 0 0 0 0,1-1 0 0 0,-1 0 0 0 0,0-1 1 0 0,1 0-1 0 0,-1 0-26 0 0,7 3 4 0 0,0-1 0 0 0,1 1 0 0 0,-1-1 0 0 0,0 1 0 0 0,0-1 0 0 0,1 1 1 0 0,-1-1-1 0 0,1 1 0 0 0,-1-1 0 0 0,0 0 0 0 0,1 1 0 0 0,-1-1 0 0 0,1 0 1 0 0,0 1-1 0 0,-1-1 0 0 0,1 0 0 0 0,-1 0 0 0 0,1 0 0 0 0,0 1 0 0 0,0-1 0 0 0,-1 0 1 0 0,1 0-1 0 0,0 0 0 0 0,0 0 0 0 0,0 0-4 0 0,-5-14 171 0 0,5 14-158 0 0,-1 0 0 0 0,1 0 0 0 0,0 0 0 0 0,-1 0 0 0 0,1 0 0 0 0,0 0-1 0 0,0 0 1 0 0,0 0 0 0 0,0 0 0 0 0,0 0 0 0 0,0 0 0 0 0,0 0 0 0 0,0-1 0 0 0,0 1-1 0 0,0 0 1 0 0,1 0 0 0 0,-1 0 0 0 0,0 0 0 0 0,1 1 0 0 0,-1-1 0 0 0,0 0 0 0 0,1 0 0 0 0,-1 0-1 0 0,1 0-12 0 0,18-20-75 0 0,-11 12-143 0 0,-5 7 195 0 0,0 0 1 0 0,0 0-1 0 0,0 1 0 0 0,0-1 0 0 0,0 1 0 0 0,1 0 0 0 0,-1-1 0 0 0,0 1 0 0 0,0 1 0 0 0,1-1 0 0 0,-1 0 0 0 0,1 1 1 0 0,-1 0-1 0 0,1 0 0 0 0,-1 0 0 0 0,0 0 0 0 0,1 0 0 0 0,-1 1 0 0 0,1 0 0 0 0,-1-1 0 0 0,0 1 0 0 0,1 1 23 0 0,-3-2-3 0 0,0 0-1 0 0,-1 0 0 0 0,1 1 0 0 0,0-1 1 0 0,0 0-1 0 0,-1 0 0 0 0,1 1 0 0 0,-1-1 1 0 0,1 1-1 0 0,0-1 0 0 0,-1 0 1 0 0,1 1-1 0 0,-1-1 0 0 0,1 1 0 0 0,-1 0 1 0 0,1-1-1 0 0,-1 1 0 0 0,0-1 0 0 0,1 1 1 0 0,-1 0-1 0 0,1-1 0 0 0,-1 1 4 0 0,2 2-10 0 0,4 3-20 0 0,-5-6 29 0 0,0 1 0 0 0,0-1 0 0 0,-1 1 0 0 0,1-1 0 0 0,0 1 0 0 0,-1-1 0 0 0,1 1 0 0 0,0 0 0 0 0,-1-1-1 0 0,1 1 1 0 0,-1 0 0 0 0,1-1 0 0 0,-1 1 0 0 0,1 0 0 0 0,-1 0 0 0 0,0 0 0 0 0,1-1 0 0 0,-1 1 0 0 0,0 0 0 0 0,0 0 0 0 0,1 0 0 0 0,-1 0 0 0 0,0 0 0 0 0,0 0 0 0 0,0-1-1 0 0,0 1 1 0 0,0 0 0 0 0,-1 1 1 0 0,1-1 0 0 0,0 0 0 0 0,0 1-1 0 0,0-1 1 0 0,1 1 0 0 0,-1-1-1 0 0,0 1 1 0 0,0-1 0 0 0,1 0-1 0 0,-1 1 1 0 0,1-1 0 0 0,-1 1 0 0 0,1 0 0 0 0,4 16 73 0 0,-5-17-55 0 0,0 1 0 0 0,0-1 1 0 0,1 1-1 0 0,-1 0 1 0 0,0-1-1 0 0,1 1 0 0 0,-1-1 1 0 0,1 1-1 0 0,-1-1 0 0 0,1 1 1 0 0,0-1-1 0 0,0 1 0 0 0,0-1 1 0 0,0 0-1 0 0,0 1 0 0 0,0-1 1 0 0,0 0-1 0 0,0 0 1 0 0,0 0-1 0 0,0 0 0 0 0,1 0 1 0 0,0 1-19 0 0,-21 15 662 0 0,16-16-623 0 0,0-1 0 0 0,0 1 0 0 0,-1 0 0 0 0,1-1 0 0 0,0 1 0 0 0,0-1 0 0 0,0 0 0 0 0,-1 0 0 0 0,1-1-1 0 0,0 1 1 0 0,0 0 0 0 0,0-1 0 0 0,-2 0-39 0 0,1 0 25 0 0,0 0 1 0 0,1 0-1 0 0,-1 0 0 0 0,0-1 1 0 0,1 1-1 0 0,-1-1 0 0 0,1 0 0 0 0,0 0 1 0 0,-1 0-1 0 0,1-1 0 0 0,0 1-25 0 0,-1-2 19 0 0,1 0-1 0 0,-1 0 0 0 0,1-1 0 0 0,0 1 1 0 0,0-1-1 0 0,1 1 0 0 0,-1-2-18 0 0,3 4-6 0 0,0 1 0 0 0,-1-1 0 0 0,1 1 0 0 0,0-1 0 0 0,0 0 0 0 0,1 1-1 0 0,-1-1 1 0 0,0 1 0 0 0,0-1 0 0 0,1 1 0 0 0,-1-1 0 0 0,1 1 0 0 0,0-1 0 0 0,-1 1-1 0 0,2-2 7 0 0,-1 1-44 0 0,0 0-1 0 0,-1 0 1 0 0,1 0-1 0 0,0 0 1 0 0,-1 0-1 0 0,1 0 1 0 0,-1 0-1 0 0,0-1 45 0 0,0-1-92 0 0,0 3-142 0 0,0 0-1 0 0,0 1 0 0 0,0-1 1 0 0,0 1-1 0 0,0-1 0 0 0,0 0 0 0 0,0 1 1 0 0,0-1-1 0 0,0 1 0 0 0,0-1 1 0 0,0 1-1 0 0,1-1 0 0 0,-1 1 0 0 0,0-1 1 0 0,0 1-1 0 0,1-1 0 0 0,-1 1 1 0 0,0-1-1 0 0,1 1 0 0 0,-1-1 0 0 0,0 1 1 0 0,1-1-1 0 0,-1 1 0 0 0,1 0 1 0 0,-1-1-1 0 0,0 1 0 0 0,1-1 235 0 0,13-8-6930 0 0</inkml:trace>
  <inkml:trace contextRef="#ctx0" brushRef="#br1" timeOffset="14772.387">1974 1784 2304 0 0,'0'0'369'0'0,"0"0"710"0"0,0 0 305 0 0,0 0 65 0 0,0 0-184 0 0,0 0-821 0 0,0 0-330 0 0,0 0 7 0 0,0 0 175 0 0,14-1 1103 0 0,-12 1-1365 0 0,0-1 1 0 0,0 1 0 0 0,0 0 0 0 0,0 0 0 0 0,0 0 0 0 0,1 0-1 0 0,-1 0 1 0 0,0 1 0 0 0,0-1 0 0 0,0 0 0 0 0,0 1-1 0 0,0 0 1 0 0,0-1 0 0 0,0 1 0 0 0,0 0 0 0 0,0 0-1 0 0,0 0 1 0 0,0 1-35 0 0,1-1 129 0 0,0 1 0 0 0,0-1 0 0 0,0 0 0 0 0,0 1 0 0 0,0-2 0 0 0,1 1 0 0 0,-1 0-1 0 0,0-1 1 0 0,1 1-129 0 0,38 4 330 0 0,-25-1-179 0 0,-14-3-128 0 0,0 0 1 0 0,1 0-1 0 0,-1 0 1 0 0,0-1-1 0 0,0 0 1 0 0,3 1-24 0 0,1-1 41 0 0,1 1-1 0 0,-1 0 1 0 0,0 0 0 0 0,5 3-41 0 0,-5-2 31 0 0,1-1 0 0 0,-1 1 0 0 0,1-1 1 0 0,5 0-32 0 0,74 3 876 0 0,-67-3-847 0 0,0 1 0 0 0,0 1 0 0 0,6 2-29 0 0,29 4 173 0 0,-14 0-168 0 0,-29-6 18 0 0,0-1 0 0 0,0 0 0 0 0,1-1-23 0 0,219 4 1086 0 0,-177-5-857 0 0,63 5-66 0 0,-14 1-99 0 0,-17-1-1 0 0,-42-2-9 0 0,106 3-43 0 0,-80 1 43 0 0,50 5-44 0 0,30-6-10 0 0,-129-5-3 0 0,-1 1 0 0 0,0 1 0 0 0,9 3 3 0 0,37 4 102 0 0,76 1-75 0 0,30-6-27 0 0,33 7 0 0 0,-2-1 0 0 0,27-8 64 0 0,-165 1-65 0 0,-15-1 12 0 0,15-3-11 0 0,177 4 109 0 0,-64 1-164 0 0,105 1 119 0 0,12-1-128 0 0,-20 5 65 0 0,-58-2-13 0 0,67 2 73 0 0,-150-4-217 0 0,-16-1-4356 0 0,-60-2-430 0 0</inkml:trace>
  <inkml:trace contextRef="#ctx0" brushRef="#br1" timeOffset="16372.919">1896 2490 3680 0 0,'0'0'284'0'0,"2"0"-91"0"0,15 0 2424 0 0,-7-2-2227 0 0,-8 2-218 0 0,-1 0 16 0 0,1 0-100 0 0,0 0 1 0 0,0 0-1 0 0,1 0 0 0 0,-1-1 1 0 0,0 1-1 0 0,0-1 1 0 0,0 1-1 0 0,0-1 0 0 0,-1 0 1 0 0,2 0-89 0 0,-2 0 308 0 0,-1 1-16 0 0,12 0 284 0 0,0-2-145 0 0,0 0 0 0 0,-1-1 0 0 0,4-2-431 0 0,-6 2 154 0 0,0 1 0 0 0,1 0 0 0 0,-1 0 0 0 0,0 0 1 0 0,8 1-155 0 0,9-1 65 0 0,-1 0 0 0 0,24-7-65 0 0,-43 8-16 0 0,31-6-9 0 0,33-6 1472 0 0,66-4-1447 0 0,23 0 599 0 0,9-1-444 0 0,-56 16 144 0 0,-11 0-78 0 0,-9 0-167 0 0,-65 1-54 0 0,-4 0 0 0 0,-1 0 0 0 0,1-2 0 0 0,15-4 0 0 0,-32 6 0 0 0,-1 0 0 0 0,1 1 0 0 0,-1 0 0 0 0,1 0 0 0 0,-1 0 0 0 0,2 1 0 0 0,23-1 0 0 0,-18-2 0 0 0,-9 1 0 0 0,0 0 0 0 0,0 0 0 0 0,0 1 0 0 0,0 0 0 0 0,0 0 0 0 0,0 0 0 0 0,2 0 0 0 0,17 1 104 0 0,1-1 0 0 0,14-1-104 0 0,1 2 73 0 0,-6 1-89 0 0,-2 1-59 0 0,-23-2 86 0 0,-1 0 0 0 0,1 0 0 0 0,0-1 0 0 0,0 0 0 0 0,-1 0-11 0 0,99-6-57 0 0,10 6 57 0 0,-83 0 4 0 0,8 1-39 0 0,6 3 35 0 0,12 1 35 0 0,-1-1-12 0 0,-23-1 18 0 0,15-1-41 0 0,-1-3 0 0 0,-20 0 0 0 0,0 1 0 0 0,15 2 0 0 0,-25-1 0 0 0,0 0 0 0 0,9-2 0 0 0,-9 1 0 0 0,-1 0 0 0 0,7 2 0 0 0,16 0 0 0 0,1-1 0 0 0,20-3 0 0 0,10 1 0 0 0,-40-1 2 0 0,18-3-2 0 0,-2 1-13 0 0,-30 3 6 0 0,1 2 0 0 0,0 0 0 0 0,6 2 7 0 0,-7-1 47 0 0,1-1 0 0 0,-1 0 0 0 0,10-1-47 0 0,167-8 679 0 0,-85 5-347 0 0,72 6-337 0 0,-122 0-54 0 0,23-1-68 0 0,64 4 136 0 0,51 1 45 0 0,83-6 7 0 0,-237-1-75 0 0,28 4 14 0 0,14 0 1 0 0,45-6 60 0 0,-25 0 164 0 0,1 4 1 0 0,1 5-226 0 0,72 6 414 0 0,-73-7-149 0 0,27 9-265 0 0,-62-6 0 0 0,-40-1 0 0 0</inkml:trace>
  <inkml:trace contextRef="#ctx0" brushRef="#br1" timeOffset="26083.517">5924 495 3224 0 0,'1'0'240'0'0,"3"0"-85"0"0,-4-1-93 0 0,1 1 0 0 0,-1 0 0 0 0,1 0 1 0 0,-1 0-1 0 0,1 0 0 0 0,-1 0 1 0 0,1 0-1 0 0,-1-1 0 0 0,0 1 1 0 0,1 0-1 0 0,-1 0 0 0 0,1-1 0 0 0,-1 1 1 0 0,0 0-1 0 0,1-1 0 0 0,-1 1 1 0 0,0 0-1 0 0,1-1 0 0 0,-1 1 1 0 0,0-1-1 0 0,0 1 0 0 0,1-1-62 0 0,-1 1 109 0 0,0-1 1 0 0,1 1-1 0 0,-1-1 0 0 0,1 1 0 0 0,-1-1 1 0 0,0 1-1 0 0,1-1 0 0 0,-1 1 0 0 0,1 0 1 0 0,-1-1-1 0 0,1 1 0 0 0,0-1 0 0 0,-1 1 1 0 0,1 0-1 0 0,-1 0 0 0 0,1-1 0 0 0,0 1-109 0 0,8-3-247 0 0,-4 2 3894 0 0,-9 11-1469 0 0,-1-5-2034 0 0,0 0-1 0 0,-1 0 1 0 0,1 0 0 0 0,-1-1 0 0 0,0 0 0 0 0,-3 2-144 0 0,-1 1 89 0 0,-37 30 197 0 0,32-24-251 0 0,-1 0 0 0 0,-1-1 1 0 0,-10 4-36 0 0,8-3 29 0 0,0 1 1 0 0,1 1-1 0 0,0 0 1 0 0,-3 5-30 0 0,17-16 10 0 0,-10 8-10 0 0,10-8 0 0 0,-1-1 0 0 0,1 1 0 0 0,0 1 0 0 0,0-1 0 0 0,1 0 0 0 0,-1 1 0 0 0,-12 13 0 0 0,13-16 0 0 0,0 0 0 0 0,1 1 0 0 0,-1 0 0 0 0,1-1 0 0 0,0 1 0 0 0,-1 2 0 0 0,0-1 0 0 0,0 0 0 0 0,-1 0 0 0 0,1-1 0 0 0,-1 1 0 0 0,1-1 0 0 0,-4 3 0 0 0,-9 8 53 0 0,3-1-43 0 0,8-8-10 0 0,0 1 0 0 0,0-1 0 0 0,0 1 1 0 0,1 0-1 0 0,-2 3 0 0 0,-20 30 0 0 0,16-25 0 0 0,1 0 0 0 0,-7 14 0 0 0,14-24 0 0 0,-1 1 0 0 0,0-1 0 0 0,0 0 0 0 0,-3 4 0 0 0,-8 9 0 0 0,-1 2 14 0 0,11-14-8 0 0,-1 1 1 0 0,1-1-1 0 0,-1 1 0 0 0,2 0 0 0 0,-1 1 0 0 0,1-1 0 0 0,0 1 1 0 0,0 0-7 0 0,2-5 4 0 0,1-1 1 0 0,-1 0 0 0 0,1 0 0 0 0,-1 0 0 0 0,1 0-1 0 0,-1 0 1 0 0,0 0 0 0 0,0 0 0 0 0,1 0 0 0 0,-1 0 0 0 0,0 0-1 0 0,0 0 1 0 0,0 0 0 0 0,0 0 0 0 0,0 0-5 0 0,-6 5 45 0 0,-8 12 30 0 0,11-15-75 0 0,5-1-19 0 0,5-2-32 0 0,9 0-21 0 0,-11-1 56 0 0,-1 1-1 0 0,0-2 0 0 0,1 1 0 0 0,-1 0 1 0 0,1-1-1 0 0,0 0 17 0 0,17-6-49 0 0,-7 4-9 0 0,8-4 63 0 0,-14 5-5 0 0,-7 3 3 0 0,-1 0 1 0 0,0 0-1 0 0,0 0 1 0 0,1-1-1 0 0,-1 1 1 0 0,0 0-1 0 0,1 0 1 0 0,-1 0-1 0 0,0 0 1 0 0,0 0-1 0 0,1 0 1 0 0,-1 0-1 0 0,0 0 1 0 0,1 0-1 0 0,-1 0 1 0 0,0 0-1 0 0,1 0 1 0 0,-1 0 0 0 0,0 0-1 0 0,1 0 1 0 0,-1 0-1 0 0,0 0 1 0 0,0 0-1 0 0,1 0 1 0 0,-1 0-1 0 0,0 1 1 0 0,0-1-1 0 0,1 0 1 0 0,-1 0-1 0 0,0 0 1 0 0,0 0-1 0 0,1 1 1 0 0,-1-1-1 0 0,0 0 1 0 0,0 0-1 0 0,0 0 1 0 0,1 1 0 0 0,-1-1-1 0 0,0 0 1 0 0,0 1-1 0 0,0-1 1 0 0,0 0-1 0 0,0 0 1 0 0,1 1-1 0 0,-1-1 1 0 0,0 0-1 0 0,0 1 1 0 0,0-1-1 0 0,0 0 1 0 0,0 1-4 0 0,-1 10 167 0 0,1-11-166 0 0,-3 5 76 0 0,1-1 0 0 0,-1 1 1 0 0,0 0-1 0 0,0-1 1 0 0,0 0-1 0 0,-1 0 1 0 0,0 0-1 0 0,1 0 1 0 0,-2-1-1 0 0,1 1 0 0 0,-1-1-77 0 0,-7 8 138 0 0,-15 8 76 0 0,21-16-155 0 0,0 1 0 0 0,1 0 0 0 0,0 0 1 0 0,-2 2-60 0 0,6-5 11 0 0,-1 1 40 0 0,0-1-1 0 0,1 1 0 0 0,-1-1 1 0 0,0 0-1 0 0,0 0 1 0 0,0 0-1 0 0,0 0 0 0 0,0 0 1 0 0,-2 0-51 0 0,-1 2 75 0 0,4-3 7 0 0,1 0 0 0 0,0 0-2 0 0,0 0 6 0 0,0 0 29 0 0,0 0 11 0 0,0 0 2 0 0,0 0 7 0 0,0 0 29 0 0,0 0 17 0 0,0 0 3 0 0,-3-17 392 0 0,7-7-84 0 0,-3 21-437 0 0,-1 0 1 0 0,1 0 0 0 0,0 0-1 0 0,-1-1 1 0 0,0 1-1 0 0,0 0 1 0 0,0 0-1 0 0,0-3-55 0 0,0-31 264 0 0,-1 0-409 0 0,7 23-2524 0 0,-6 14 1332 0 0</inkml:trace>
  <inkml:trace contextRef="#ctx0" brushRef="#br1" timeOffset="27107.634">6252 206 11256 0 0,'0'0'514'0'0,"0"0"-6"0"0,0-1-326 0 0,2-3-110 0 0,-1 4 194 0 0,-1 0 80 0 0,0 0 7 0 0,0 0-18 0 0,0 0-101 0 0,0 0-46 0 0,6 41 1510 0 0,-6-29-1326 0 0,0-1 95 0 0,0 1 0 0 0,-1-1 0 0 0,-1 10-467 0 0,-2 15 642 0 0,4-28-526 0 0,0-1-1 0 0,-1 1 0 0 0,0-1 0 0 0,-1 0 0 0 0,0 3-115 0 0,1-6 41 0 0,0 0-1 0 0,0-1 0 0 0,0 1 0 0 0,0 0 0 0 0,1 0 0 0 0,-1-1 0 0 0,1 1 1 0 0,0 0-1 0 0,0 2-40 0 0,0-5 173 0 0,0-1 11 0 0,0 0-7 0 0,0 0-47 0 0,0 0-186 0 0,0 0 42 0 0,-1 0 1 0 0,0-1 0 0 0,1 1 0 0 0,-1-1 0 0 0,0 1-1 0 0,1-1 1 0 0,-1 1 0 0 0,1-1 0 0 0,-1 0-1 0 0,0 1 1 0 0,1-1 0 0 0,0 0 0 0 0,-1 1-1 0 0,1-1 14 0 0,-1-7-68 0 0,1 0 0 0 0,1 0 1 0 0,-1 0-1 0 0,1 1 0 0 0,1-1 0 0 0,0 0 0 0 0,0 1 0 0 0,2-5 68 0 0,3-14-189 0 0,-4 12 148 0 0,2 0-1 0 0,-1 1 0 0 0,2-1 0 0 0,0 1 0 0 0,1 0 0 0 0,0 0 1 0 0,1 1-1 0 0,5-7 42 0 0,-12 17-17 0 0,0 1 11 0 0,0 0 0 0 0,-1 0-1 0 0,1 1 1 0 0,0-1 0 0 0,0 0 0 0 0,0 0 0 0 0,0 1 0 0 0,0-1 0 0 0,0 1-1 0 0,0-1 1 0 0,0 1 0 0 0,0-1 0 0 0,0 1 0 0 0,0 0 0 0 0,0-1-1 0 0,0 1 1 0 0,1 0 6 0 0,1-2-28 0 0,-2 2 26 0 0,0 0 0 0 0,0-1-1 0 0,-1 1 1 0 0,1 0-1 0 0,0 0 1 0 0,0-1-1 0 0,0 1 1 0 0,0 0-1 0 0,0 0 1 0 0,0 0-1 0 0,0 0 1 0 0,0 0-1 0 0,0 0 1 0 0,0 1 0 0 0,0-1-1 0 0,0 0 1 0 0,0 0-1 0 0,-1 1 1 0 0,1-1-1 0 0,0 0 1 0 0,0 1-1 0 0,0-1 1 0 0,0 1-1 0 0,-1-1 1 0 0,1 1 0 0 0,0-1-1 0 0,0 1 1 0 0,-1 0-1 0 0,1-1 1 0 0,0 1-1 0 0,-1 0 1 0 0,1 0-1 0 0,-1 0 3 0 0,1 0 3 0 0,2 2 35 0 0,-1-1 0 0 0,0 1 0 0 0,0 0 0 0 0,-1 0 1 0 0,1 0-1 0 0,0 0 0 0 0,-1 0 0 0 0,0 0 0 0 0,0 1 1 0 0,0-1-1 0 0,0 2-38 0 0,5 40 487 0 0,-5-32-292 0 0,-1-4-39 0 0,0 1 0 0 0,0-1-1 0 0,-1 1 1 0 0,-1 3-156 0 0,-1 12 273 0 0,1-16-207 0 0,0-1-1 0 0,0 0 0 0 0,0 0 1 0 0,-1 0-1 0 0,0-1 0 0 0,0 1 1 0 0,-1-1-1 0 0,-3 5-65 0 0,7-11 8 0 0,0-1 1 0 0,-1 1-1 0 0,1-1 0 0 0,0 1 0 0 0,0-1 1 0 0,0 0-1 0 0,-1 1 0 0 0,1-1 0 0 0,0 1 1 0 0,-1-1-1 0 0,1 0 0 0 0,0 1 0 0 0,-1-1 1 0 0,1 0-1 0 0,0 0 0 0 0,-1 1 0 0 0,1-1 1 0 0,0 0-1 0 0,-1 0 0 0 0,1 1 0 0 0,-1-1 1 0 0,1 0-1 0 0,-1 0 0 0 0,1 0 0 0 0,-1 0 1 0 0,1 0-1 0 0,0 0 0 0 0,-1 0 0 0 0,0 0-8 0 0,1 0 3 0 0,0-1-1 0 0,-1 1 0 0 0,1-1 0 0 0,-1 1 0 0 0,1-1 1 0 0,0 1-1 0 0,0-1 0 0 0,-1 0 0 0 0,1 1 0 0 0,0-1 1 0 0,0 1-1 0 0,0-1 0 0 0,-1 0 0 0 0,1 1 0 0 0,0-1 1 0 0,0 0-1 0 0,0 0-2 0 0,1-31-288 0 0,2 14-101 0 0,1-1 0 0 0,0 1 0 0 0,2 0 0 0 0,0 0 0 0 0,7-13 389 0 0,-7 18-76 0 0,-1 1 11 0 0,1 0 0 0 0,1 0 0 0 0,-1 1 1 0 0,2 0-1 0 0,0 0 0 0 0,1-1 65 0 0,-5 7-31 0 0,-3 4 79 0 0,0 1-26 0 0,0-1 0 0 0,-1 1 0 0 0,1 0-1 0 0,0 0 1 0 0,0 0 0 0 0,0-1 0 0 0,0 1 0 0 0,0 0-1 0 0,-1 0 1 0 0,1 0 0 0 0,0 0 0 0 0,0 0 0 0 0,0 1 0 0 0,0-1-1 0 0,0 0 1 0 0,-1 0 0 0 0,1 0 0 0 0,0 1 0 0 0,0-1 0 0 0,0 0-1 0 0,-1 1 1 0 0,1-1 0 0 0,0 1 0 0 0,-1-1 0 0 0,1 1-1 0 0,0-1 1 0 0,-1 1 0 0 0,1 0 0 0 0,0-1 0 0 0,-1 1 0 0 0,1 0-1 0 0,-1-1 1 0 0,0 1 0 0 0,1 0 0 0 0,-1 0 0 0 0,1-1 0 0 0,-1 2-22 0 0,4 3 115 0 0,-2-2-48 0 0,0 0 0 0 0,0 0 0 0 0,-1 0 0 0 0,1 0 0 0 0,-1 0 0 0 0,1 0 0 0 0,-1 0 0 0 0,0 0 0 0 0,0 0 0 0 0,-1 1 0 0 0,1-1 0 0 0,-1 2-67 0 0,3 41 621 0 0,-3-43-586 0 0,-7 81 338 0 0,4-40-1201 0 0,22-52-3234 0 0,-7-6 2035 0 0,-2 0-18 0 0</inkml:trace>
  <inkml:trace contextRef="#ctx0" brushRef="#br1" timeOffset="27383.383">6707 220 5984 0 0,'0'0'464'0'0,"-9"11"1749"0"0,-2 5 3261 0 0,2 2-3300 0 0,-3 7-1704 0 0,5-12-61 0 0,0 0 0 0 0,1 0-1 0 0,1 1 1 0 0,0 0 0 0 0,1 0-1 0 0,-1 7-408 0 0,4-12 160 0 0,0 0 0 0 0,1 0 0 0 0,0 0 0 0 0,1 0 0 0 0,0 1-160 0 0,-1-10 0 0 0,0 0 0 0 0,0 1 0 0 0,0-1 0 0 0,0 1 0 0 0,0-1 0 0 0,0 0 0 0 0,0 1 0 0 0,0-1 0 0 0,0 1 0 0 0,0-1 0 0 0,0 0 0 0 0,0 1 0 0 0,0-1 0 0 0,1 0 0 0 0,-1 1 0 0 0,0-1 0 0 0,0 0 0 0 0,0 1 0 0 0,1-1 0 0 0,-1 0 0 0 0,0 1 0 0 0,1-1 0 0 0,-1 0 0 0 0,0 1 0 0 0,11 10 0 0 0,-10-10 0 0 0,0 0 0 0 0,0 0 0 0 0,0 0 0 0 0,-1-1 0 0 0,1 1 0 0 0,0 0 0 0 0,0 0 0 0 0,0-1 0 0 0,0 1 0 0 0,0-1 0 0 0,1 1 0 0 0,-1-1 0 0 0,0 0 0 0 0,0 1 0 0 0,0-1 0 0 0,0 0 0 0 0,0 0 0 0 0,1 1 0 0 0,-1-1 0 0 0,0 0 0 0 0,1 0 0 0 0,0-1 17 0 0,1 1 1 0 0,-1-1 0 0 0,1 1-1 0 0,-1-1 1 0 0,1 0-1 0 0,-1 0 1 0 0,1 0 0 0 0,-1 0-1 0 0,0-1 1 0 0,1 1-18 0 0,2-3 56 0 0,1 0-1 0 0,0-1 1 0 0,-1 1 0 0 0,0-1-1 0 0,0 0 1 0 0,-1 0 0 0 0,2-3-56 0 0,-2 2 19 0 0,0 0 1 0 0,-1 1-1 0 0,0-1 1 0 0,0 0-1 0 0,0-1 0 0 0,-1 1 1 0 0,0 0-1 0 0,0-1 1 0 0,0-4-20 0 0,-2 7 7 0 0,1 0 0 0 0,-1 0 0 0 0,0 0 0 0 0,0-1 0 0 0,-1 1 0 0 0,1 0 0 0 0,-1 0 0 0 0,0 0 0 0 0,0 0 0 0 0,0 0 0 0 0,0 0 0 0 0,-1 0 1 0 0,0 1-1 0 0,0-1 0 0 0,0 0 0 0 0,0 1-7 0 0,1 1 2 0 0,-1 0 1 0 0,1 1 0 0 0,-1-1 0 0 0,0 1 0 0 0,1-1-1 0 0,-1 1 1 0 0,0 0 0 0 0,0 0 0 0 0,0 0 0 0 0,0 0-1 0 0,0 0 1 0 0,0 0 0 0 0,0 0 0 0 0,0 1 0 0 0,-2-1-3 0 0,-3-1-148 0 0,1 1 1 0 0,-1 1-1 0 0,0-1 1 0 0,-2 1 147 0 0,-1 4-2938 0 0,8-3-744 0 0,1 0-2227 0 0</inkml:trace>
  <inkml:trace contextRef="#ctx0" brushRef="#br1" timeOffset="28157.689">6885 275 8264 0 0,'0'0'374'0'0,"0"0"0"0"0,16-9-125 0 0,-5 0 1054 0 0,-9 8-1051 0 0,1-1 1 0 0,-1 0-1 0 0,0 0 0 0 0,0 0 1 0 0,0 0-1 0 0,0 0 1 0 0,0 0-1 0 0,0 0 0 0 0,0-1 1 0 0,-1 1-1 0 0,1-1 1 0 0,-1 1-1 0 0,0-1 0 0 0,0 0 1 0 0,0 1-1 0 0,1-3-252 0 0,-1-1 289 0 0,1 1 1 0 0,0 0-1 0 0,1 0 0 0 0,-1 0 0 0 0,4-4-289 0 0,4-10 312 0 0,-3 5-244 0 0,0 0 0 0 0,-2 0 0 0 0,0-1 1 0 0,0 0-1 0 0,1-11-68 0 0,0-19 74 0 0,-5 45-67 0 0,-1-1 0 0 0,0 1-1 0 0,0-1 1 0 0,0 1-1 0 0,0-1 1 0 0,1 1 0 0 0,-1 0-1 0 0,0-1 1 0 0,0 1-1 0 0,0-1 1 0 0,0 1-1 0 0,0-1 1 0 0,0 1 0 0 0,0-1-1 0 0,0 1 1 0 0,0-1-1 0 0,0 1 1 0 0,-1-1-1 0 0,1 1 1 0 0,0-1 0 0 0,0 1-1 0 0,0-1 1 0 0,0 1-1 0 0,-1 0 1 0 0,1-1-1 0 0,0 1 1 0 0,-1-1 0 0 0,1 1-1 0 0,0 0-6 0 0,-1-1 185 0 0,1 1-1 0 0,0 0 7 0 0,0 0 29 0 0,0-5 1548 0 0,-6 13-1258 0 0,-5 14-675 0 0,-1 14 264 0 0,1-1 0 0 0,2 1 0 0 0,1 1 0 0 0,-1 30-99 0 0,2-22 66 0 0,4-32 12 0 0,1 1 0 0 0,1-1 0 0 0,0 1 0 0 0,1-1 0 0 0,1 11-78 0 0,0-16 25 0 0,-1-3 25 0 0,1 1 1 0 0,0 0-1 0 0,0-1 1 0 0,0 1-1 0 0,1-1 0 0 0,2 6-50 0 0,-4-10 9 0 0,1 0-1 0 0,0 1 0 0 0,0-1 0 0 0,0 0 0 0 0,0 1 1 0 0,0-1-1 0 0,0 0 0 0 0,1 0 0 0 0,-1 0 0 0 0,0 0 1 0 0,1 0-1 0 0,-1 0 0 0 0,0-1 0 0 0,1 1 0 0 0,-1 0 0 0 0,1-1 1 0 0,-1 1-1 0 0,1-1 0 0 0,-1 1 0 0 0,1-1 0 0 0,-1 0 1 0 0,1 1-1 0 0,0-1 0 0 0,-1 0 0 0 0,1 0 0 0 0,0 0-8 0 0,6-1 84 0 0,0 0-1 0 0,-1 0 0 0 0,1-1 0 0 0,0 0 0 0 0,-1 0 0 0 0,1-1 0 0 0,-1 0 1 0 0,0 0-1 0 0,0-1 0 0 0,4-3-83 0 0,15-6-28 0 0,-18 9 30 0 0,0-1-1 0 0,-1 0 1 0 0,1 0-1 0 0,-1-1 1 0 0,0 0-1 0 0,-1 0 1 0 0,1-1-1 0 0,3-5-1 0 0,10-13 108 0 0,12-22-108 0 0,-29 43 8 0 0,-2 1-9 0 0,6-7-104 0 0,-1 0 1 0 0,5-11 104 0 0,-10 18-6 0 0,0 1 0 0 0,0-1-1 0 0,0 0 1 0 0,0 1 0 0 0,0-1 0 0 0,-1 0-1 0 0,1 0 1 0 0,-1 0 0 0 0,0 1 0 0 0,0-1-1 0 0,0 0 1 0 0,0 0 0 0 0,0 0 0 0 0,-1 1-1 0 0,0-3 7 0 0,1 5 0 0 0,0-1 0 0 0,0 1 0 0 0,-1-1 0 0 0,1 0 0 0 0,0 1 0 0 0,-1-1 0 0 0,1 0 0 0 0,0 1 0 0 0,-1-1 0 0 0,1 1 0 0 0,-1-1 0 0 0,1 1 0 0 0,-1-1 0 0 0,1 1 0 0 0,-1-1 0 0 0,1 1 0 0 0,-1 0 0 0 0,1-1 0 0 0,-1 1 0 0 0,0 0 0 0 0,1-1 0 0 0,-1 1 0 0 0,0 0 0 0 0,1 0 0 0 0,-1-1 0 0 0,0 1 0 0 0,-1 0 0 0 0,1 0 0 0 0,-1 0 0 0 0,1 1 0 0 0,-1-1 0 0 0,1 0 0 0 0,0 0 0 0 0,-1 1 0 0 0,1-1 0 0 0,0 1 0 0 0,-1-1 0 0 0,1 1 0 0 0,-4 1 0 0 0,0 1 0 0 0,1 0 0 0 0,-1 0 0 0 0,1 0 0 0 0,0 1 0 0 0,-1 1 0 0 0,1-2-4 0 0,-9 10 44 0 0,0 0 0 0 0,1 2 1 0 0,1-1-1 0 0,-1 2-40 0 0,9-12 10 0 0,0 1 0 0 0,1 0-1 0 0,-1 0 1 0 0,1 1 0 0 0,0-1 0 0 0,0 0 0 0 0,1 1 0 0 0,-1-1-1 0 0,1 1 1 0 0,0 0 0 0 0,1-1 0 0 0,-1 1 0 0 0,1 0-1 0 0,1-1 1 0 0,-1 5-10 0 0,1-7 9 0 0,0 0-1 0 0,-1-1 1 0 0,1 1-1 0 0,0 0 0 0 0,1-1 1 0 0,-1 1-1 0 0,0-1 1 0 0,1 1-1 0 0,-1-1 1 0 0,1 0-1 0 0,0 1 0 0 0,0-1 1 0 0,0 0-1 0 0,0 0 1 0 0,0-1-1 0 0,0 1 0 0 0,1 0 1 0 0,-1-1-1 0 0,2 2-8 0 0,-2-3-12 0 0,11 4 31 0 0,1 0 1 0 0,0-1-1 0 0,2-1-19 0 0,-11-1-65 0 0,0-1 1 0 0,0 0-1 0 0,0 0 0 0 0,0 0 1 0 0,0-1-1 0 0,0 0 0 0 0,-1 0 1 0 0,1 0-1 0 0,0 0 1 0 0,0-1-1 0 0,0 0 65 0 0,36-20-2479 0 0,-29 14 511 0 0</inkml:trace>
  <inkml:trace contextRef="#ctx0" brushRef="#br1" timeOffset="29130.682">7424 177 14600 0 0,'-6'5'1100'0'0,"-3"8"-605"0"0,6-10-491 0 0,1 0 0 0 0,0 0 1 0 0,0 0-1 0 0,0 0 0 0 0,0 1 1 0 0,-1 2-5 0 0,-5 13 242 0 0,-3 12 462 0 0,1-4 281 0 0,8-22-846 0 0,0-1 0 0 0,1 0 0 0 0,-1 1 0 0 0,1-1 0 0 0,0 0 0 0 0,0 1 0 0 0,0 0-1 0 0,1 3-138 0 0,-1 2 225 0 0,1 4 29 0 0,1-12-141 0 0,-1-2-9 0 0,0 0-32 0 0,0 0-64 0 0,0 0-1 0 0,0 1 0 0 0,0-1 0 0 0,0 0 0 0 0,1 1 1 0 0,-1-1-1 0 0,0 0 0 0 0,0 1 0 0 0,0-1 0 0 0,1 0 1 0 0,-1 0-1 0 0,0 1 0 0 0,0-1 0 0 0,1 0 0 0 0,-1 0 1 0 0,0 1-1 0 0,1-1 0 0 0,-1 0 0 0 0,0 0 0 0 0,1 0-7 0 0,2 0 20 0 0,0 0 0 0 0,0 0-1 0 0,0 0 1 0 0,0-1-1 0 0,0 1 1 0 0,0-1 0 0 0,0 0-1 0 0,0 0 1 0 0,0 0-1 0 0,0 0 1 0 0,-1-1 0 0 0,1 1-1 0 0,0-1 1 0 0,-1 1-1 0 0,1-1 1 0 0,-1 0 0 0 0,1 0-1 0 0,-1 0 1 0 0,0 0-1 0 0,0-1-19 0 0,16-15 86 0 0,-14 15-124 0 0,-1 0-1 0 0,1-1 1 0 0,-1 0-1 0 0,1 1 1 0 0,1-4 38 0 0,-1 1-70 0 0,1 0-1 0 0,0 0 1 0 0,0 0 0 0 0,4-3 70 0 0,-4 4-49 0 0,-4 4-11 0 0,5 15 0 0 0,-4-11 73 0 0,-1-1 25 0 0,1 1-1 0 0,0-1 1 0 0,-1 1 0 0 0,0 0 0 0 0,0-1 0 0 0,0 1-1 0 0,0 0 1 0 0,0 0 0 0 0,0 0 0 0 0,-1 0 0 0 0,1 0-1 0 0,-1 0 1 0 0,0 0 0 0 0,0-1 0 0 0,0 1 0 0 0,0 0-1 0 0,-1 0 1 0 0,1 0 0 0 0,-1 2-38 0 0,0-1 36 0 0,0-1-1 0 0,1 0 1 0 0,0 1 0 0 0,0-1-1 0 0,0 0 1 0 0,0 1 0 0 0,1-1-1 0 0,-1 1 1 0 0,1-1 0 0 0,0 0-1 0 0,0 0 1 0 0,0 0-1 0 0,0 1 1 0 0,1-1 0 0 0,-1 0-1 0 0,1 0 1 0 0,0-1 0 0 0,0 1-1 0 0,0 0 1 0 0,0-1 0 0 0,0 1-1 0 0,0-1 1 0 0,2 1-36 0 0,-3-2 23 0 0,0 0 0 0 0,0 0-1 0 0,0 0 1 0 0,1 0 0 0 0,-1 0-1 0 0,0 0 1 0 0,1 0 0 0 0,-1-1 0 0 0,0 1-1 0 0,1-1 1 0 0,-1 1 0 0 0,1-1 0 0 0,-1 0-1 0 0,1 1 1 0 0,-1-1 0 0 0,1 0 0 0 0,-1 0-1 0 0,1 0 1 0 0,0 0-23 0 0,1 0 24 0 0,0-1-1 0 0,0 1 1 0 0,0-1-1 0 0,-1 0 0 0 0,1 0 1 0 0,0 0-1 0 0,0 0 1 0 0,0-1-1 0 0,1-1-23 0 0,3-1 20 0 0,0-1 0 0 0,-1 0-1 0 0,0 0 1 0 0,0-1 0 0 0,0 0 0 0 0,-1 0-1 0 0,0 0-19 0 0,2-3 12 0 0,0 0 0 0 0,1 0 0 0 0,0 1 0 0 0,0 0 0 0 0,1 0 0 0 0,3-1-12 0 0,-8 6-5 0 0,-4 3 4 0 0,0 0 1 0 0,0 0-1 0 0,1-1 0 0 0,-1 1 0 0 0,0 0 0 0 0,0 0 0 0 0,0 0 1 0 0,1 0-1 0 0,-1 0 0 0 0,0-1 0 0 0,0 1 0 0 0,1 0 1 0 0,-1 0-1 0 0,0 0 0 0 0,1 0 0 0 0,-1 0 0 0 0,0 0 0 0 0,0 0 1 0 0,1 0-1 0 0,-1 0 0 0 0,0 0 0 0 0,0 0 0 0 0,1 0 1 0 0,-1 0-1 0 0,0 0 0 0 0,1 0 0 0 0,-1 1 0 0 0,0-1 0 0 0,0 0 1 0 0,1 0-1 0 0,-1 0 0 0 0,0 0 0 0 0,0 0 1 0 0,4 2-40 0 0,-3-2 40 0 0,1 1 0 0 0,-1 0 0 0 0,1 0 0 0 0,-1 0 0 0 0,1 0 0 0 0,-1 0 0 0 0,1 0 0 0 0,-1 0 0 0 0,0 0 0 0 0,1 1 0 0 0,-1-1 0 0 0,0 0 0 0 0,0 1 0 0 0,0-1 0 0 0,0 2 0 0 0,13 15 0 0 0,12 6 0 0 0,-25-24 3 0 0,0 1 0 0 0,-1-1-1 0 0,1 0 1 0 0,0 1-1 0 0,0-1 1 0 0,0 0 0 0 0,0 0-1 0 0,-1 0 1 0 0,1 0-1 0 0,0 0 1 0 0,0 0 0 0 0,0 0-1 0 0,0 0 1 0 0,0 0 0 0 0,0 0-1 0 0,-1 0 1 0 0,1 0-1 0 0,0-1 1 0 0,0 1 0 0 0,0 0-1 0 0,-1-1 1 0 0,1 1 0 0 0,0-1-1 0 0,0 1-2 0 0,1-1 25 0 0,5-3 35 0 0,0 0-1 0 0,0 0 0 0 0,0-1 0 0 0,0 0 0 0 0,-1 0 0 0 0,0 0 1 0 0,0-1-1 0 0,-1 0 0 0 0,4-4-59 0 0,2-5-44 0 0,0 0 0 0 0,-2 0 1 0 0,7-14 43 0 0,-10 16-171 0 0,0-1 1 0 0,-1 1 0 0 0,-1-1 0 0 0,0-1 0 0 0,1-7 170 0 0,0-16-1351 0 0,1-20 1351 0 0,-5 54-49 0 0,-1 0-1 0 0,0 1 0 0 0,0-1 0 0 0,-1 1 1 0 0,1-1-1 0 0,-1 0 0 0 0,1 1 0 0 0,-1-1 1 0 0,-1-2 49 0 0,0 1-33 0 0,0-1 33 0 0,1 5 82 0 0,1 3-49 0 0,0 0 1 0 0,-1-1-1 0 0,0 1 1 0 0,1-1-1 0 0,-1 1 1 0 0,0-1-1 0 0,0 1 0 0 0,1-1 1 0 0,-1 1-1 0 0,-1-1-33 0 0,-4 10 86 0 0,-10 37-68 0 0,1 9-18 0 0,10-33 115 0 0,0 0-1 0 0,2 10-114 0 0,-4 20 195 0 0,6-47-144 0 0,0-1-1 0 0,1 1 1 0 0,0-1-1 0 0,1 1 0 0 0,-1-1 1 0 0,2 6-51 0 0,-2-10 32 0 0,1 1 0 0 0,-1-1 1 0 0,1 1-1 0 0,0-1 0 0 0,0 1 1 0 0,0-1-1 0 0,0 0 0 0 0,0 0 1 0 0,0 1-1 0 0,0-1 0 0 0,1 0 1 0 0,-1 0-1 0 0,1 0 0 0 0,0 0 0 0 0,-1 0 1 0 0,1-1-1 0 0,0 1 0 0 0,0 0-32 0 0,0-2 8 0 0,-1 1-1 0 0,0 0 0 0 0,1-1 0 0 0,-1 1 0 0 0,0-1 1 0 0,1 1-1 0 0,-1-1 0 0 0,1 1 0 0 0,-1-1 1 0 0,1 0-1 0 0,-1 0 0 0 0,1 0 0 0 0,-1 0 0 0 0,1 0 1 0 0,-1 0-8 0 0,5-1 31 0 0,-1 2-16 0 0,1-1 0 0 0,0-1 0 0 0,-1 1-1 0 0,1-1 1 0 0,0 0 0 0 0,-1 0 0 0 0,1-1 0 0 0,-1 0-1 0 0,1 0 1 0 0,-1 0 0 0 0,0 0 0 0 0,0-1 0 0 0,0 0-1 0 0,0 0 1 0 0,0-1-15 0 0,12-9 45 0 0,-1 0 0 0 0,-1-1 0 0 0,7-9-45 0 0,-7 8 11 0 0,-8 7-16 0 0,-1 1 0 0 0,0-1-1 0 0,4-8 6 0 0,14-18-64 0 0,-24 34 64 0 0,0 0 0 0 0,0 0 0 0 0,0 0 0 0 0,0 0 0 0 0,0 0 0 0 0,0 0 0 0 0,-1 0 0 0 0,1 0 0 0 0,0 0 0 0 0,0 0 0 0 0,0 0 0 0 0,0 0 0 0 0,0 0 0 0 0,0 0 0 0 0,0 0 0 0 0,0 0 0 0 0,0 0 0 0 0,0 0 0 0 0,0 0 0 0 0,0 0 0 0 0,0 0 0 0 0,-1 0 0 0 0,1 0 0 0 0,0-1 0 0 0,0 1 0 0 0,0 0 0 0 0,0 0 0 0 0,0 0 0 0 0,0 0 0 0 0,0 0 0 0 0,0 0 0 0 0,0 0 0 0 0,0 0 0 0 0,0 0 0 0 0,0 0 0 0 0,0-1 0 0 0,0 1 0 0 0,0 0 0 0 0,0 0 0 0 0,0 0 0 0 0,0 0 0 0 0,0 0 0 0 0,0 0 0 0 0,0 0 0 0 0,0 0 0 0 0,0 0 0 0 0,0 0 0 0 0,0 0 0 0 0,0-1 0 0 0,1 1 0 0 0,-9 3 0 0 0,4 1 2 0 0,0 0-1 0 0,0 0 0 0 0,1 0 1 0 0,-1 0-1 0 0,1 0 0 0 0,0 1 1 0 0,0 0-1 0 0,0-1 0 0 0,1 1 1 0 0,-1 3-2 0 0,1-3 26 0 0,-1 2 3 0 0,0-1 0 0 0,1 1 0 0 0,-1 0 0 0 0,1 4-29 0 0,2-9 9 0 0,-1 0 0 0 0,1 0 0 0 0,0 0 0 0 0,0 0 0 0 0,0 0 0 0 0,0 0 0 0 0,0 0 0 0 0,1 1 0 0 0,-1-1 0 0 0,1 0 0 0 0,-1 0 0 0 0,1 0 0 0 0,0 0 0 0 0,0 0 0 0 0,-1-1 0 0 0,2 1 0 0 0,-1 0 0 0 0,0 0-9 0 0,4 4 64 0 0,-3-4-45 0 0,0 0 1 0 0,0 0-1 0 0,0-1 1 0 0,0 1-1 0 0,1-1 1 0 0,-1 1-1 0 0,0-1 1 0 0,1 0-1 0 0,-1 0 1 0 0,1 0-1 0 0,-1-1 1 0 0,1 1-1 0 0,-1 0 1 0 0,1-1-1 0 0,0 0 1 0 0,-1 1 0 0 0,1-1-1 0 0,0 0 1 0 0,-1 0-1 0 0,1-1 1 0 0,0 1-1 0 0,-1-1 1 0 0,2 0-20 0 0,3 0-48 0 0,1-1 0 0 0,-1 0 0 0 0,0-1 1 0 0,0 0-1 0 0,0 0 0 0 0,0-1 0 0 0,2-1 48 0 0,19-19-1030 0 0,-13 10-650 0 0,-5 5 318 0 0</inkml:trace>
  <inkml:trace contextRef="#ctx0" brushRef="#br1" timeOffset="29443.87">8419 126 5064 0 0,'0'0'232'0'0,"-9"8"32"0"0,5-4 1080 0 0,-1 0 0 0 0,1 0 1 0 0,0 1-1 0 0,0-1 0 0 0,1 1 0 0 0,-1 0 0 0 0,1 0 1 0 0,0 0-1 0 0,-2 5-1344 0 0,0 0 337 0 0,3-8-210 0 0,1 0-1 0 0,0 1 0 0 0,0-1 0 0 0,0 1 0 0 0,0-1 0 0 0,1 1 0 0 0,-1-1 0 0 0,0 1 0 0 0,1-1 1 0 0,0 1-1 0 0,0 0 0 0 0,0-1 0 0 0,0 1 0 0 0,0-1 0 0 0,0 1 0 0 0,1 0 0 0 0,-1 0-126 0 0,1 0 46 0 0,1 0 0 0 0,-1 1 0 0 0,0-1-1 0 0,1-1 1 0 0,0 1 0 0 0,-1 0 0 0 0,1 0-1 0 0,1-1 1 0 0,-1 1 0 0 0,0-1 0 0 0,0 1-1 0 0,1-1 1 0 0,1 1-46 0 0,15 12 88 0 0,0-2 0 0 0,1 0-1 0 0,1-1 1 0 0,0-1 0 0 0,4 0-88 0 0,4 1 42 0 0,-10-5 214 0 0,-1 1 1 0 0,0 1 0 0 0,4 3-257 0 0,8 12 1128 0 0,-30-23-868 0 0,0-1-18 0 0,-13 12 361 0 0,3-7-545 0 0,0 1-1 0 0,0-2 1 0 0,-1 1 0 0 0,0-1 0 0 0,1-1-1 0 0,-3 0-57 0 0,-10 5 30 0 0,-34 8-1582 0 0,35-11 645 0 0</inkml:trace>
  <inkml:trace contextRef="#ctx0" brushRef="#br2" timeOffset="36180.062">3390 2486 4144 0 0,'0'0'319'0'0,"0"0"-29"0"0,0 0 661 0 0,0 0 305 0 0,0 0 65 0 0,9 0 1539 0 0,-19 1-2355 0 0,1 0-1 0 0,-1 0 1 0 0,1 1-1 0 0,-4 2-504 0 0,-9 1 250 0 0,4 0-106 0 0,0 0-1 0 0,1 1 1 0 0,-1 1 0 0 0,-8 5-144 0 0,-2 1 474 0 0,-16 3-474 0 0,11-4 331 0 0,-8 6-331 0 0,-87 36 130 0 0,-26 13 295 0 0,-205 101-77 0 0,279-136-297 0 0,-128 53 455 0 0,0 11-506 0 0,104-45 215 0 0,-78 41 96 0 0,178-90-301 0 0,-139 77 266 0 0,-41 37-276 0 0,152-95-59 0 0,16-11-79 0 0,1 0 0 0 0,0 1 0 0 0,1 1 0 0 0,0 0 0 0 0,1 1 0 0 0,-8 9 138 0 0,5 3-2144 0 0,15-22 1026 0 0</inkml:trace>
  <inkml:trace contextRef="#ctx0" brushRef="#br2" timeOffset="38017.451">2932 2541 2760 0 0,'0'0'359'0'0,"0"0"465"0"0,0 0 205 0 0,0 0 40 0 0,0 0-53 0 0,0 0-263 0 0,0 0-118 0 0,4 0 525 0 0,55 10 1045 0 0,-17-4-1046 0 0,45-12-344 0 0,72-14-415 0 0,-140 18-257 0 0,0-2 1 0 0,0-1 0 0 0,13-4-144 0 0,-12 2 131 0 0,-2 1-18 0 0,-15 5-61 0 0,0-1 0 0 0,1 1 0 0 0,-1 0 0 0 0,0 0 0 0 0,1 1 0 0 0,-1-1 1 0 0,3 0-53 0 0,-4 1 144 0 0,6 1 966 0 0,-14 3-960 0 0,1 0 0 0 0,-1-1 0 0 0,0 0 0 0 0,-6 3-150 0 0,5-3 65 0 0,-1 1-1 0 0,1 0 0 0 0,-5 4-64 0 0,7-5 34 0 0,0 0-1 0 0,0-1 1 0 0,0 1-1 0 0,0-1 1 0 0,-1 0-1 0 0,0 0-33 0 0,0 0 55 0 0,0 0-1 0 0,1 1 0 0 0,-1 0 0 0 0,0-1 0 0 0,-3 4-54 0 0,-34 20 95 0 0,34-22-189 0 0,0 1 1 0 0,0 1-1 0 0,1-1 1 0 0,0 1-1 0 0,0 1 1 0 0,0-1-1 0 0,-6 8 94 0 0,3-2-750 0 0,0 0-1 0 0,-11 7 751 0 0,-3 4-3888 0 0,2-1-1194 0 0</inkml:trace>
  <inkml:trace contextRef="#ctx0" brushRef="#br2" timeOffset="45942.796">183 4094 7712 0 0,'0'-6'704'0'0,"0"0"-582"0"0,0 0-18 0 0,0 3 219 0 0,0 1 0 0 0,0-1-1 0 0,-1 1 1 0 0,1-1 0 0 0,-1 1-1 0 0,1 0 1 0 0,-1-1 0 0 0,0 1-1 0 0,0 0 1 0 0,0-1 0 0 0,-1 1-1 0 0,0-2-322 0 0,1 3 185 0 0,0 0-1 0 0,0-1 0 0 0,0 1 0 0 0,0 0 0 0 0,0 0 1 0 0,0 0-1 0 0,-1 0 0 0 0,1 0 0 0 0,0 1 0 0 0,0-1 0 0 0,-1 0 1 0 0,1 0-1 0 0,0 1 0 0 0,-1-1 0 0 0,1 1 0 0 0,-1-1 1 0 0,1 1-1 0 0,-1 0 0 0 0,1 0 0 0 0,-2-1-184 0 0,-2 2 129 0 0,0-1 1 0 0,0 1-1 0 0,0 0 0 0 0,0 0 0 0 0,0 1 1 0 0,1 0-1 0 0,-1-1 0 0 0,0 1 0 0 0,1 1 1 0 0,-1-1-1 0 0,1 1 0 0 0,0 0 0 0 0,-3 2-129 0 0,0 1 69 0 0,0 0 0 0 0,1 0 0 0 0,0 0-1 0 0,0 1 1 0 0,1 0 0 0 0,0 0-1 0 0,-3 4-68 0 0,4-1 80 0 0,-1 0-1 0 0,2 0 0 0 0,-1 0 0 0 0,1 1 0 0 0,1-1 1 0 0,0 1-1 0 0,0 0 0 0 0,1-1 0 0 0,0 1 0 0 0,1 2-79 0 0,0-10 30 0 0,0 0 0 0 0,1 0 0 0 0,-1 0 0 0 0,1 0 0 0 0,-1 1 0 0 0,1-1 0 0 0,0 0 0 0 0,0 0 0 0 0,0-1 0 0 0,1 1-1 0 0,-1 0 1 0 0,1 0 0 0 0,-1 0 0 0 0,1-1 0 0 0,0 1 0 0 0,0-1 0 0 0,0 0 0 0 0,1 1 0 0 0,-1-1 0 0 0,0 0 0 0 0,1 0-1 0 0,0-1 1 0 0,0 2-30 0 0,2-1 78 0 0,-4-1-76 0 0,0-1 1 0 0,0 1-1 0 0,0 0 1 0 0,1-1-1 0 0,-1 1 1 0 0,0 0-1 0 0,1-1 1 0 0,-1 0-1 0 0,1 1 1 0 0,-1-1-1 0 0,0 0 1 0 0,1 0-1 0 0,-1 0 1 0 0,1 0-1 0 0,-1 0 1 0 0,1 0-1 0 0,-1 0 1 0 0,0 0-1 0 0,1-1 1 0 0,-1 1-1 0 0,1-1 1 0 0,-1 1-1 0 0,1-1-2 0 0,4-1 27 0 0,0-1 0 0 0,0 1 0 0 0,-1-1 0 0 0,1 0 0 0 0,-1-1 0 0 0,0 0 0 0 0,0 1 0 0 0,0-2 0 0 0,0 1 0 0 0,-1 0 0 0 0,1-1-1 0 0,-1 0 1 0 0,0 0 0 0 0,-1-1-27 0 0,-1 4-9 0 0,0-1-1 0 0,0-1 0 0 0,0 1 0 0 0,-1 0 0 0 0,1 0 0 0 0,-1-1 1 0 0,0 1-1 0 0,0-1 0 0 0,0 1 0 0 0,-1-1 0 0 0,1 1 0 0 0,-1-1 1 0 0,0 1-1 0 0,0-1 0 0 0,0 0 0 0 0,0 0 10 0 0,0 3-67 0 0,0 6-5 0 0,1-1-1 0 0,-1 1 0 0 0,-1-1 0 0 0,1 1 1 0 0,-1 4 72 0 0,0 6-5 0 0,0-5 7 0 0,1-6 15 0 0,0-1 0 0 0,-1 0 1 0 0,1 1-1 0 0,0-1 0 0 0,1 0 0 0 0,-1 1 0 0 0,1-1 0 0 0,-1 0 0 0 0,1 0 0 0 0,0 1 0 0 0,0-1 0 0 0,0 0 0 0 0,1 0 0 0 0,-1 0 0 0 0,1 0 0 0 0,0 0 0 0 0,1 1-17 0 0,-3-3 13 0 0,1-1 0 0 0,0 1 0 0 0,0-1 0 0 0,0 1 0 0 0,0-1 0 0 0,0 1 0 0 0,0-1-1 0 0,0 0 1 0 0,0 1 0 0 0,0-1 0 0 0,1 0 0 0 0,-1 0 0 0 0,0 0 0 0 0,0 0-1 0 0,0 0 1 0 0,0 0 0 0 0,0 0 0 0 0,0 0 0 0 0,0 0 0 0 0,0-1 0 0 0,0 1 0 0 0,0 0-1 0 0,0-1 1 0 0,0 1 0 0 0,0-1 0 0 0,0 1 0 0 0,0-1 0 0 0,1 0-13 0 0,1 0 26 0 0,0-2 0 0 0,1 1 0 0 0,-1 0 0 0 0,0 0 1 0 0,0-1-1 0 0,2-2-26 0 0,13-16-104 0 0,-9 12-151 0 0,0-1 0 0 0,0-1 0 0 0,-1 1 0 0 0,-1-1 0 0 0,0-1 0 0 0,1-2 255 0 0,-7 11-209 0 0,6-13 27 0 0,1 0-1 0 0,0 0 1 0 0,1 1-1 0 0,1 0 1 0 0,10-12 182 0 0,-9 20-596 0 0,5 18 2123 0 0,-11-8-1229 0 0,-3-2-334 0 0,-1 0 0 0 0,1 1 0 0 0,0-1 0 0 0,-1 0 1 0 0,1 1-1 0 0,-1-1 0 0 0,0 1 0 0 0,1-1 1 0 0,-1 1-1 0 0,0 0 0 0 0,0 0 0 0 0,0-1 0 0 0,0 1 1 0 0,0 0-1 0 0,-1 0 0 0 0,1 0 36 0 0,5 14-347 0 0,-3-9 426 0 0,0 0 0 0 0,-1 0-1 0 0,2 7-78 0 0,1 9 179 0 0,-3-17-112 0 0,0 2 0 0 0,0-1 0 0 0,-1 0 0 0 0,-1 0 0 0 0,1 0 0 0 0,-1 1 0 0 0,0 4-67 0 0,0 37 538 0 0,0-45-485 0 0,-1 11 346 0 0,-1-11-355 0 0,2-4 37 0 0,0 0-5 0 0,0 0-11 0 0,0 0 5 0 0,0 0 22 0 0,-6-6 114 0 0,5 4-193 0 0,0 0 0 0 0,1 0 0 0 0,-1-1 0 0 0,1 1-1 0 0,0 0 1 0 0,0 0 0 0 0,0-1 0 0 0,0 1 0 0 0,0 0-1 0 0,0 0 1 0 0,0-1 0 0 0,1 1 0 0 0,-1 0 0 0 0,1 0-1 0 0,-1 0 1 0 0,1 0 0 0 0,0-1 0 0 0,0 1 0 0 0,0 0-1 0 0,1 0-12 0 0,3-7 4 0 0,0 1 0 0 0,0 0 0 0 0,1 0 0 0 0,1 0-4 0 0,-3 3-10 0 0,-1 1-1 0 0,1-1 0 0 0,0 1 0 0 0,1 0 1 0 0,-1 0-1 0 0,1 0 0 0 0,0 1 0 0 0,-1 0 0 0 0,1 0 1 0 0,1 0-1 0 0,-1 0 0 0 0,0 1 0 0 0,5-2 11 0 0,26-5-280 0 0,15-1 280 0 0,-47 9-9 0 0,7 0-34 0 0,0 0 1 0 0,0 1-1 0 0,11 0 43 0 0,-14 1-3 0 0,-1-1-1 0 0,1 1 1 0 0,-1-2 0 0 0,1 1-1 0 0,-1-1 1 0 0,1 0 0 0 0,-1-1 0 0 0,0 1-1 0 0,0-2 1 0 0,0 1 0 0 0,0-1 0 0 0,0 0-1 0 0,5-3 4 0 0,-12 6 8 0 0,1-1-1 0 0,0 1 1 0 0,-1 0-1 0 0,1-1 1 0 0,-1 1-1 0 0,1-1 1 0 0,0 0-1 0 0,-1 1 1 0 0,0-1-1 0 0,1 1 1 0 0,-1-1-1 0 0,1 0 1 0 0,-1 1-1 0 0,0-1 1 0 0,1 0-1 0 0,-1 1 1 0 0,0-1-1 0 0,0 0 1 0 0,1 0-1 0 0,-1 1 1 0 0,0-1-1 0 0,0 0 1 0 0,0 0-1 0 0,0 1 1 0 0,0-1-1 0 0,0 0 1 0 0,0 0-1 0 0,0 1 1 0 0,-1-1-1 0 0,1 0 1 0 0,0 0-1 0 0,0 1 1 0 0,-1-1-1 0 0,1 0 1 0 0,0 1-8 0 0,-1-1 10 0 0,1 0 1 0 0,-1 0-1 0 0,0 0 1 0 0,1 0-1 0 0,-1 0 1 0 0,0 0-1 0 0,0 0 1 0 0,1 1-1 0 0,-1-1 1 0 0,0 0-1 0 0,0 1 1 0 0,0-1-1 0 0,0 0 1 0 0,0 1-1 0 0,0-1 1 0 0,0 1-1 0 0,0 0 1 0 0,0-1-1 0 0,0 1 1 0 0,-1 0-1 0 0,1 0 1 0 0,0 0-1 0 0,-1-1-10 0 0,-1 1-11 0 0,0 0 0 0 0,0 1 0 0 0,0-1-1 0 0,0 1 1 0 0,0-1 0 0 0,0 1-1 0 0,0 0 1 0 0,0 0 0 0 0,0 0-1 0 0,0 0 1 0 0,0 1 0 0 0,1-1 0 0 0,-1 1-1 0 0,1 0 1 0 0,-1 0 0 0 0,1 0-1 0 0,0 0 1 0 0,-1 0 0 0 0,1 0 0 0 0,0 0-1 0 0,-1 2 12 0 0,0 2-15 0 0,0-1-1 0 0,0 1 1 0 0,0 0 0 0 0,0 0-1 0 0,1 0 1 0 0,0 0-1 0 0,1 0 1 0 0,-1 1-1 0 0,0 4 16 0 0,2-7 2 0 0,0 0 0 0 0,0-1 0 0 0,0 1 0 0 0,0 0 0 0 0,0 0 0 0 0,1 0 0 0 0,0 0 0 0 0,0 0 0 0 0,0-1 0 0 0,0 1 0 0 0,1 0 0 0 0,-1-1-1 0 0,1 1 1 0 0,0-1 0 0 0,0 0 0 0 0,0 1 0 0 0,1-1 0 0 0,-1 0 0 0 0,1 0 0 0 0,-1 0 0 0 0,1-1 0 0 0,0 1 0 0 0,0-1 0 0 0,3 2-2 0 0,1 1 27 0 0,-1-1 0 0 0,1 0 0 0 0,0 0 0 0 0,0-1 0 0 0,1 0 0 0 0,-1 0 0 0 0,1-1 0 0 0,-1 0 0 0 0,1 0 0 0 0,0-1 0 0 0,5 1-27 0 0,19-2-818 0 0,-1 0-1 0 0,28-5 819 0 0,-34 2-6866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8:36.2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0 4144 0 0,'0'0'319'0'0,"0"0"90"0"0,0 0 1160 0 0,0 0 530 0 0,0 0 107 0 0,0 0-194 0 0,0 0-910 0 0,0 0-404 0 0,0 0-80 0 0,0 0-58 0 0,0 2-200 0 0,-1 2-182 0 0,1 0 0 0 0,-1 0 0 0 0,1 0 0 0 0,0 1 0 0 0,0-1 0 0 0,1 0 0 0 0,0 2-178 0 0,-1-1 319 0 0,1 0 0 0 0,-1 1 0 0 0,0-1 0 0 0,0 0 0 0 0,-1 2-319 0 0,-1 9 78 0 0,1 1 1 0 0,0 14-79 0 0,0 13-345 0 0,0-13 512 0 0,1-20-73 0 0,0-1 0 0 0,-1 0 0 0 0,-1 8-94 0 0,0-3 140 0 0,0 0 0 0 0,1 0-1 0 0,1 0 1 0 0,1 7-140 0 0,0 8 348 0 0,0-23-230 0 0,3-8 136 0 0,-3 0-237 0 0,0 0 0 0 0,0 0 1 0 0,-1 0-1 0 0,1-1 0 0 0,-1 1 1 0 0,1 0-1 0 0,-1 0 0 0 0,1 0 1 0 0,-1 0-1 0 0,0-1 0 0 0,1 0-17 0 0,-1 1-5 0 0,0-1 0 0 0,1 1-1 0 0,-1-1 1 0 0,1 1 0 0 0,-1-1-1 0 0,1 1 1 0 0,-1-1-1 0 0,1 1 1 0 0,0 0 0 0 0,0-1-1 0 0,0 1 1 0 0,0 0 0 0 0,0 0-1 0 0,0 0 1 0 0,0 0-1 0 0,0 0 1 0 0,0 0 0 0 0,0 0-1 0 0,1 0 1 0 0,-1 0 5 0 0,1 0-14 0 0,-1-1 0 0 0,1 1-1 0 0,0-1 1 0 0,-1 1 0 0 0,1-1 0 0 0,-1 0 0 0 0,1 1-1 0 0,-1-1 1 0 0,0 0 0 0 0,1-1 14 0 0,3-9-109 0 0,-4 8 64 0 0,0 1 0 0 0,1 0 1 0 0,-1-1-1 0 0,1 1 0 0 0,0 0 1 0 0,0 0-1 0 0,0 0 0 0 0,3-2 45 0 0,4-4-348 0 0,0 1 0 0 0,0 0 1 0 0,1 0-1 0 0,0 1 0 0 0,1 0 348 0 0,-8 6 56 0 0,0-1 1 0 0,0 0-1 0 0,0 1 1 0 0,0-1-1 0 0,1 1 1 0 0,-1 0-1 0 0,0 0 1 0 0,1 0 0 0 0,-1 1-1 0 0,1-1 1 0 0,-1 1-1 0 0,1 0 1 0 0,0 0-1 0 0,-1 0 1 0 0,1 0-1 0 0,-1 0 1 0 0,1 1 0 0 0,-1 0-1 0 0,2 0-56 0 0,-1 1 44 0 0,-1 1 0 0 0,1-1 0 0 0,-1 1 0 0 0,0-1 0 0 0,0 1 0 0 0,0 0 0 0 0,0 0 0 0 0,0 0 0 0 0,-1 1 0 0 0,0-1 0 0 0,1 1 0 0 0,-1-1 0 0 0,1 3-44 0 0,-2-1 56 0 0,1-1-1 0 0,-1 0 1 0 0,0 0-1 0 0,0 1 1 0 0,0-1-1 0 0,-1 0 1 0 0,1 1-1 0 0,-1-1 1 0 0,0 1-1 0 0,0-1 1 0 0,-1 0-1 0 0,0 1 1 0 0,1-1-1 0 0,-1 1 1 0 0,-1 0-56 0 0,0 1 96 0 0,0 0 1 0 0,0 0-1 0 0,-1 0 1 0 0,0 0-1 0 0,0-1 1 0 0,0 1-1 0 0,-1-1 1 0 0,0 0-1 0 0,-3 4-96 0 0,0-2 69 0 0,0-1-1 0 0,1-1 0 0 0,-2 1 1 0 0,1-1-1 0 0,-1-1 0 0 0,0 1 1 0 0,0-1-1 0 0,0 0 0 0 0,0-1 0 0 0,-7 2-68 0 0,10-3 37 0 0,3-2-33 0 0,0 1 0 0 0,0-1-1 0 0,0 0 1 0 0,0 0-1 0 0,1 0 1 0 0,-1 0 0 0 0,0 0-1 0 0,0 0 1 0 0,0 0-1 0 0,0 0 1 0 0,0-1 0 0 0,0 1-1 0 0,0-1 1 0 0,0 0-1 0 0,1 1 1 0 0,-1-1 0 0 0,0 0-1 0 0,1 0 1 0 0,-1 0-1 0 0,0 0 1 0 0,1 0 0 0 0,-1-1-1 0 0,1 1 1 0 0,0 0-1 0 0,-2-2-3 0 0,1 1-48 0 0,0 0-1 0 0,0-1 0 0 0,0 1 0 0 0,0-1 0 0 0,1 1 0 0 0,-1-1 0 0 0,1 0 1 0 0,-1 1-1 0 0,1-1 0 0 0,0 0 0 0 0,0 0 0 0 0,0 0 0 0 0,1 0 1 0 0,-1 0-1 0 0,0-3 49 0 0,1 6-17 0 0,0-1 1 0 0,1 1 0 0 0,-1-1 0 0 0,0 1 0 0 0,0-1-1 0 0,0 1 1 0 0,0-1 0 0 0,0 0 0 0 0,1 1 0 0 0,-1-1-1 0 0,0 1 1 0 0,0-1 0 0 0,1 1 0 0 0,-1 0-1 0 0,0-1 1 0 0,1 1 0 0 0,-1-1 0 0 0,1 1 0 0 0,-1 0-1 0 0,1-1 17 0 0,17-9-201 0 0,-16 10 111 0 0,14 6-77 0 0,-13-5 156 0 0,65 23-49 0 0,4-3 60 0 0,-65-19 29 0 0,1-1-1 0 0,-1 0 1 0 0,1 0-1 0 0,0-1 0 0 0,-1 0 1 0 0,1 0-1 0 0,0-1 1 0 0,-1 0-1 0 0,1 0 1 0 0,-1-1-1 0 0,0 0 0 0 0,1 0 1 0 0,-1-1-29 0 0,5-2 48 0 0,-1 0 0 0 0,0-1 0 0 0,0 0 0 0 0,0-1 1 0 0,-1 0-1 0 0,0-1 0 0 0,5-4-48 0 0,-11 6 0 0 0,1 0 0 0 0,-1 0 0 0 0,-1 0 0 0 0,1 0-1 0 0,-1-1 1 0 0,0 1 0 0 0,0-1 0 0 0,1-6 0 0 0,-3 10-4 0 0,1-4-64 0 0,0 0 0 0 0,-1 0 0 0 0,1 0 0 0 0,-2 0 1 0 0,1 0-1 0 0,-1 0 0 0 0,0 0 0 0 0,0-1 68 0 0,-1-10-159 0 0,-3 27 81 0 0,4-8 78 0 0,-1 0 0 0 0,0-1 1 0 0,1 1-1 0 0,-1 0 1 0 0,1 0-1 0 0,-1 0 0 0 0,1 0 1 0 0,0 0-1 0 0,-1 0 0 0 0,1 0 1 0 0,0 0-1 0 0,0 0 1 0 0,0 0-1 0 0,-1 0 0 0 0,1 0 1 0 0,0 0-1 0 0,0 0 0 0 0,1 0 0 0 0,0 7-2 0 0,0-5 16 0 0,-1 1 1 0 0,1 0-1 0 0,-1-1 1 0 0,0 1-1 0 0,0-1 0 0 0,0 3-14 0 0,0-2 20 0 0,0 1 1 0 0,0 0-1 0 0,0-1 0 0 0,1 1 0 0 0,-1-1 0 0 0,1 1 0 0 0,0-1 0 0 0,1 1 1 0 0,-1 0-21 0 0,18 37 145 0 0,-18-39-132 0 0,0 0-1 0 0,1 0 1 0 0,0-1 0 0 0,0 1-1 0 0,0-1 1 0 0,0 1 0 0 0,0-1 0 0 0,0 0-1 0 0,0 0 1 0 0,1 0 0 0 0,-1 0-1 0 0,1 0 1 0 0,-1-1 0 0 0,4 2-13 0 0,-5-2 20 0 0,1-1 1 0 0,-1 1-1 0 0,1-1 1 0 0,0 0-1 0 0,-1 1 1 0 0,1-1-1 0 0,0 0 1 0 0,-1 0-1 0 0,1 0 1 0 0,0 0-1 0 0,-1-1 1 0 0,1 1-1 0 0,0 0 1 0 0,-1-1-1 0 0,1 1 1 0 0,-1-1-1 0 0,1 1 1 0 0,0-1-1 0 0,-1 0 1 0 0,0 0-1 0 0,1 0 1 0 0,-1 0-1 0 0,1 0 1 0 0,-1 0-1 0 0,0 0 1 0 0,0 0 0 0 0,0 0-1 0 0,1-2-20 0 0,18-11 298 0 0,-16 12-267 0 0,-1 0 0 0 0,1 0 0 0 0,-1 0 0 0 0,0-1 0 0 0,3-2-31 0 0,51-58 54 0 0,-55 61-58 0 0,1-1 1 0 0,0 1-1 0 0,-1 0 0 0 0,1 0 1 0 0,0 0-1 0 0,0 0 1 0 0,0 0-1 0 0,1 1 1 0 0,-1-1-1 0 0,0 1 1 0 0,0 0-1 0 0,1 0 0 0 0,-1 0 1 0 0,1 1-1 0 0,2-1 4 0 0,-5 1-5 0 0,0 0-1 0 0,0 0 0 0 0,1 1 0 0 0,-1-1 1 0 0,0 0-1 0 0,0 1 0 0 0,0-1 0 0 0,0 1 1 0 0,0-1-1 0 0,0 1 0 0 0,0-1 1 0 0,0 1-1 0 0,0 0 0 0 0,0 0 0 0 0,0-1 1 0 0,0 1-1 0 0,0 0 0 0 0,-1 0 0 0 0,1 0 1 0 0,0 0-1 0 0,0 0 0 0 0,-1 0 0 0 0,1 0 6 0 0,2 4-52 0 0,4 4 39 0 0,0 0 0 0 0,-1 1 0 0 0,0 0 0 0 0,-1 0 0 0 0,0 0 0 0 0,-1 1 0 0 0,0 0 0 0 0,0 2 13 0 0,-3-10-8 0 0,8 28 105 0 0,-1-1-1 0 0,-2 2 1 0 0,-1-1-1 0 0,-1 1-96 0 0,-1-10 88 0 0,-2-10-30 0 0,-1 0 0 0 0,0 0 0 0 0,0-1 1 0 0,-1 1-1 0 0,0 0 0 0 0,-1 0 1 0 0,-1 0-1 0 0,0-1 0 0 0,-1 0 0 0 0,-1 4-58 0 0,2-7 55 0 0,-1-1 1 0 0,0 0-1 0 0,-1 0 0 0 0,1-1 0 0 0,-1 0 0 0 0,0 1 0 0 0,-1-1 0 0 0,1-1 0 0 0,-1 1 1 0 0,0-1-1 0 0,-7 4-55 0 0,9-6-4 0 0,0-1 1 0 0,0 0-1 0 0,-1 1 1 0 0,1-2-1 0 0,-1 1 1 0 0,0 0-1 0 0,1-1 1 0 0,-1 0-1 0 0,0 0 1 0 0,0 0-1 0 0,0-1 1 0 0,0 0-1 0 0,0 1 1 0 0,0-2-1 0 0,1 1 1 0 0,-1-1-1 0 0,0 1 1 0 0,0-1-1 0 0,-4-2 4 0 0,-4-1-283 0 0,7 3-106 0 0,0-1 1 0 0,0 0-1 0 0,0-1 0 0 0,1 1 1 0 0,-6-4 388 0 0,-1 0-1626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8:40.1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4 284 13360 0 0,'0'0'1026'0'0,"-3"14"-447"0"0,3-13-382 0 0,0 1-1 0 0,0-1 1 0 0,0 0-1 0 0,0 1 1 0 0,0-1 0 0 0,0 1-1 0 0,1-1 1 0 0,-1 0 0 0 0,1 1-1 0 0,-1-1 1 0 0,1 0-1 0 0,-1 1 1 0 0,1 0-197 0 0,0-1 154 0 0,-1 0 0 0 0,1 0 0 0 0,-1 1 0 0 0,1-1 0 0 0,-1 0 0 0 0,1 0 0 0 0,-1 1-1 0 0,0-1 1 0 0,0 0 0 0 0,0 0 0 0 0,0 1 0 0 0,0-1 0 0 0,0 1-154 0 0,-1 1 45 0 0,1 0 0 0 0,-1 1-1 0 0,1-1 1 0 0,0 1 0 0 0,0-1-1 0 0,0 0 1 0 0,0 1 0 0 0,0-1 0 0 0,1 0-1 0 0,0 1 1 0 0,-1-1 0 0 0,1 0-1 0 0,2 3-44 0 0,-3-4 111 0 0,0-2-34 0 0,7 2 7 0 0,-5-1-110 0 0,0-1 0 0 0,0 1 0 0 0,0-1 0 0 0,0 0-1 0 0,0 0 1 0 0,0 0 0 0 0,0 0 0 0 0,0 0 0 0 0,0-1 0 0 0,0 1-1 0 0,1 0 1 0 0,-1-1 0 0 0,0 0 0 0 0,0 1 0 0 0,-1-1-1 0 0,1 0 1 0 0,0 0 0 0 0,0 0 0 0 0,1-1 26 0 0,0 0-77 0 0,0 0 0 0 0,0 0 0 0 0,0 0 0 0 0,0 0 0 0 0,0-1 0 0 0,0 1 0 0 0,-1-1 0 0 0,1 0 0 0 0,-1 0 0 0 0,0 0 0 0 0,2-1 77 0 0,0-4-304 0 0,0 1 0 0 0,1 0 0 0 0,0 0 0 0 0,2-2 304 0 0,11-14-1701 0 0,-18 22 1699 0 0,0 1-1 0 0,0 0 0 0 0,0 0 1 0 0,0-1-1 0 0,1 1 1 0 0,-1 0-1 0 0,0 0 1 0 0,0 0-1 0 0,0-1 1 0 0,0 1-1 0 0,1 0 0 0 0,-1 0 1 0 0,0 0-1 0 0,0 0 1 0 0,0 0-1 0 0,1-1 1 0 0,-1 1-1 0 0,0 0 0 0 0,0 0 1 0 0,1 0-1 0 0,-1 0 1 0 0,0 0-1 0 0,0 0 1 0 0,1 0-1 0 0,-1 0 0 0 0,0 0 1 0 0,1 0 2 0 0,-1 0-5 0 0,1 0 1 0 0,-1 0-1 0 0,1 0 1 0 0,-1 0-1 0 0,1 0 1 0 0,-1-1-1 0 0,1 1 1 0 0,-1 0-1 0 0,1 0 1 0 0,-1 0-1 0 0,1-1 0 0 0,-1 1 1 0 0,1 0-1 0 0,-1-1 1 0 0,0 1-1 0 0,1 0 1 0 0,-1-1-1 0 0,1 1 1 0 0,-1 0-1 0 0,0-1 5 0 0,1 1-2 0 0,-1 0-1 0 0,0 0 0 0 0,1-1 0 0 0,-1 1 1 0 0,0 0-1 0 0,1 0 0 0 0,-1 0 1 0 0,1 0-1 0 0,-1 0 0 0 0,0 0 1 0 0,1 0-1 0 0,-1 0 0 0 0,1 0 1 0 0,-1 0-1 0 0,0 0 0 0 0,1 0 1 0 0,-1 0-1 0 0,1 0 0 0 0,-1 0 1 0 0,0 0-1 0 0,1 1 0 0 0,-1-1 1 0 0,0 0-1 0 0,1 0 0 0 0,-1 0 1 0 0,0 1-1 0 0,1-1 0 0 0,-1 0 1 0 0,0 0-1 0 0,1 1 0 0 0,-1-1 1 0 0,0 0-1 0 0,0 1 0 0 0,0-1 1 0 0,1 0-1 0 0,-1 1 0 0 0,0-1 3 0 0,9 13 193 0 0,1 4 123 0 0,-9-15-247 0 0,1 0 0 0 0,-1 0 0 0 0,1 1 1 0 0,-1-1-1 0 0,0 1 0 0 0,0-1 0 0 0,0 1 0 0 0,0-1 0 0 0,0 1 0 0 0,-1 0-69 0 0,2 3 139 0 0,0 1 0 0 0,0-1 0 0 0,1 0 0 0 0,0 0 0 0 0,0 0 0 0 0,0 0 0 0 0,1 0 0 0 0,0-1 0 0 0,0 1 0 0 0,0-1-1 0 0,4 4-138 0 0,-7-8 222 0 0,0-1-197 0 0,-1 0 1 0 0,0 1 0 0 0,0-1-1 0 0,1 0 1 0 0,-1 1-1 0 0,0-1 1 0 0,1 0 0 0 0,-1 1-1 0 0,1-1 1 0 0,-1 0-1 0 0,0 0 1 0 0,1 0 0 0 0,-1 1-1 0 0,1-1 1 0 0,-1 0-1 0 0,1 0 1 0 0,-1 0 0 0 0,0 0-1 0 0,1 0 1 0 0,-1 0-1 0 0,1 0 1 0 0,-1 0 0 0 0,1 0-1 0 0,-1 0-25 0 0,12 1 260 0 0,-10-1-221 0 0,-1 0 0 0 0,1 0-1 0 0,0 0 1 0 0,0 0 0 0 0,-1-1-1 0 0,1 1 1 0 0,0-1-1 0 0,0 1 1 0 0,-1-1 0 0 0,1 0-1 0 0,0 1 1 0 0,-1-1-1 0 0,1 0 1 0 0,-1 0 0 0 0,1 0-1 0 0,-1 0 1 0 0,0-1 0 0 0,1 1-1 0 0,-1 0 1 0 0,0-1-1 0 0,0 1 1 0 0,0 0 0 0 0,0-1-1 0 0,0 1 1 0 0,0-1 0 0 0,0 0-1 0 0,0 1 1 0 0,-1-1-1 0 0,1-1-38 0 0,4-13 152 0 0,-4 14-141 0 0,-1 1-1 0 0,1-1 0 0 0,-1 0 1 0 0,1 1-1 0 0,-1-1 1 0 0,1 0-1 0 0,-1 0 0 0 0,0 1 1 0 0,0-1-1 0 0,0 0 0 0 0,0 0 1 0 0,0 1-1 0 0,0-1 0 0 0,-1 0 1 0 0,1 0-1 0 0,-1 1 0 0 0,1-1-10 0 0,-1-3 12 0 0,0 0-1 0 0,0 1 1 0 0,1-1-1 0 0,-1 0 0 0 0,1 0 1 0 0,0-1-12 0 0,0 1-1 0 0,0 1 1 0 0,0 0-1 0 0,0 0 0 0 0,-1-1 1 0 0,1 1-1 0 0,-1 0 0 0 0,-1-3 1 0 0,-3-4-7 0 0,3 8-16 0 0,1 0 0 0 0,0 0-1 0 0,0 0 1 0 0,0 1 0 0 0,0-1 0 0 0,0 0 0 0 0,1-1 0 0 0,-1 1 0 0 0,1 0 0 0 0,0 0 23 0 0,-1 0-15 0 0,1 0 1 0 0,0 0 0 0 0,-1 1-1 0 0,0-1 1 0 0,1 1 0 0 0,-1-1-1 0 0,0 0 1 0 0,0 1 0 0 0,-2-2 14 0 0,2 1-12 0 0,0 0 1 0 0,-1 0-1 0 0,1 0 1 0 0,0 0-1 0 0,1 0 1 0 0,-1 0-1 0 0,0-1 12 0 0,-4-16-145 0 0,3 18 57 0 0,2-1 1 0 0,-1 1-1 0 0,0-1 1 0 0,0 0-1 0 0,1 1 0 0 0,-1-1 1 0 0,1-1 87 0 0,-3 3-487 0 0,3 1-3162 0 0,3 7-2160 0 0</inkml:trace>
  <inkml:trace contextRef="#ctx0" brushRef="#br0" timeOffset="310.676">581 123 11976 0 0,'-4'8'931'0'0,"4"-7"-913"0"0,-1 0 1 0 0,1 0-1 0 0,-1 0 0 0 0,1 0 0 0 0,-1 0 0 0 0,1 0 1 0 0,0 0-1 0 0,0 0 0 0 0,-1 0 0 0 0,1 0 0 0 0,0 0 1 0 0,0 0-1 0 0,0 0 0 0 0,0 0 0 0 0,0 0 0 0 0,0 0 1 0 0,0 0-1 0 0,1 0 0 0 0,-1 0 0 0 0,0 0 0 0 0,0 0 1 0 0,1 0-1 0 0,-1 0 0 0 0,1 0 0 0 0,-1 0-18 0 0,1-1 58 0 0,0 1 0 0 0,0 0 0 0 0,-1 0-1 0 0,1 0 1 0 0,0 0 0 0 0,-1 0 0 0 0,1 0 0 0 0,-1 0-1 0 0,1 0 1 0 0,-1 0 0 0 0,1 1 0 0 0,-1-1 0 0 0,0 0-1 0 0,1 0 1 0 0,-1 0 0 0 0,0 1-58 0 0,-1 0 133 0 0,1 1 0 0 0,-1-1 1 0 0,0 0-1 0 0,1 0 0 0 0,-1 0 0 0 0,0 0 1 0 0,0 0-1 0 0,-2 1-133 0 0,3-2 55 0 0,-1 0 0 0 0,1 0 0 0 0,0 0 0 0 0,-1 1 0 0 0,1-1 0 0 0,0 0-1 0 0,0 0 1 0 0,-1 0 0 0 0,1 0 0 0 0,0 0 0 0 0,0 0 0 0 0,0 1 0 0 0,1-1 0 0 0,-1 0 0 0 0,0 0 0 0 0,0 0 0 0 0,0 0 0 0 0,1 0 0 0 0,-1 0 0 0 0,1 0 0 0 0,-1 0 0 0 0,1 1-55 0 0,0-1 49 0 0,-1 0 1 0 0,1 0 0 0 0,-1 1 0 0 0,1-1 0 0 0,-1 0 0 0 0,0 0 0 0 0,0 1 0 0 0,1-1 0 0 0,-1 0-1 0 0,0 1 1 0 0,0-1 0 0 0,0 1 0 0 0,0-1 0 0 0,0 0 0 0 0,-1 1 0 0 0,1-1 0 0 0,0 0 0 0 0,-1 0 0 0 0,1 1-1 0 0,-1 0-49 0 0,-1 1 141 0 0,1 1 0 0 0,0-1 0 0 0,0 1 0 0 0,0 0 0 0 0,0 0 0 0 0,0-1 0 0 0,1 1 0 0 0,0 0 0 0 0,0 0 0 0 0,0 0 0 0 0,0 1-141 0 0,0 4 257 0 0,0-8-216 0 0,0 1 0 0 0,0-1-1 0 0,-1 1 1 0 0,1-1 0 0 0,-1 1-1 0 0,1-1 1 0 0,-1 1-1 0 0,1-1 1 0 0,-1 0 0 0 0,0 1-1 0 0,0-1 1 0 0,0 0-1 0 0,0 0 1 0 0,0 1 0 0 0,0-1-1 0 0,0 0 1 0 0,-1 1-41 0 0,1-1 31 0 0,0 0 1 0 0,0 0-1 0 0,0 0 0 0 0,0 0 1 0 0,0 0-1 0 0,1 0 1 0 0,-1 1-1 0 0,0-1 0 0 0,0 0 1 0 0,1 1-1 0 0,-1-1 0 0 0,1 0 1 0 0,-1 1-1 0 0,1-1 1 0 0,0 1-1 0 0,-1-1 0 0 0,1 2-31 0 0,0-2 17 0 0,-1 0 0 0 0,1 1 0 0 0,-1-1-1 0 0,1 1 1 0 0,-1-1 0 0 0,1 0 0 0 0,-1 1-1 0 0,0-1 1 0 0,0 0 0 0 0,0 0-1 0 0,0 0 1 0 0,0 1 0 0 0,0-1 0 0 0,0 0-1 0 0,0 0 1 0 0,0-1 0 0 0,-1 1 0 0 0,1 0-1 0 0,0 0-16 0 0,-4 2 26 0 0,4-1 38 0 0,1 0-269 0 0,0-2-942 0 0,0 0-381 0 0</inkml:trace>
  <inkml:trace contextRef="#ctx0" brushRef="#br0" timeOffset="593.915">677 0 14712 0 0,'19'9'672'0'0,"-19"-9"-647"0"0,0 1 0 0 0,0-1 0 0 0,0 0 1 0 0,0 1-1 0 0,1-1 0 0 0,-1 1 1 0 0,0-1-1 0 0,0 0 0 0 0,0 1 0 0 0,0-1 1 0 0,0 0-1 0 0,0 1 0 0 0,0-1 1 0 0,0 1-1 0 0,0-1 0 0 0,0 0 1 0 0,0 1-1 0 0,0-1 0 0 0,-1 1 0 0 0,1-1 1 0 0,0 0-1 0 0,0 1 0 0 0,0-1 1 0 0,0 0-1 0 0,-1 1 0 0 0,1-1 0 0 0,0 0 1 0 0,0 1-1 0 0,-1-1 0 0 0,1 0 1 0 0,0 0-1 0 0,0 1 0 0 0,-1-1 1 0 0,1 0-1 0 0,0 0 0 0 0,-1 1-25 0 0,-4 6 18 0 0,5-4-5 0 0,0 0 1 0 0,-1 0 0 0 0,1 0-1 0 0,0 0 1 0 0,1 0 0 0 0,-1 0-1 0 0,1 0 1 0 0,-1-1 0 0 0,1 1-1 0 0,0 0 1 0 0,0 0 0 0 0,1 1-14 0 0,19 31 482 0 0,-2-2 354 0 0,-14-20-395 0 0,-3-8-296 0 0,0-1 0 0 0,0 0 1 0 0,0 1-1 0 0,0-1 0 0 0,1 0 0 0 0,1 2-145 0 0,-3-4 56 0 0,1 0 1 0 0,-1 0-1 0 0,0 0 0 0 0,0 0 0 0 0,-1 0 0 0 0,1 1 1 0 0,0-1-1 0 0,-1 0 0 0 0,1 0 0 0 0,-1 0 1 0 0,0 1-1 0 0,0 0-56 0 0,5 18 262 0 0,-2-12-250 0 0,-1-5 0 0 0,-1 0-1 0 0,1 0 1 0 0,-1 0-1 0 0,0 1 1 0 0,0-1-1 0 0,-1 1 0 0 0,1 3-11 0 0,2 2 34 0 0,-3-9-31 0 0,1 0 0 0 0,-1 0 1 0 0,0-1-1 0 0,1 1 0 0 0,-1 0 1 0 0,0 0-1 0 0,0 0 0 0 0,0 0 1 0 0,0 0-1 0 0,1 0 0 0 0,-1 0 1 0 0,0-1-1 0 0,-1 1 0 0 0,1 0 1 0 0,0 0-1 0 0,0 0 0 0 0,0 0 1 0 0,-1 0-4 0 0,-3 5-61 0 0,4-6 53 0 0,0 0 1 0 0,-1 0-1 0 0,1 1 0 0 0,0-1 0 0 0,-1 0 0 0 0,1 0 0 0 0,0 0 0 0 0,0 1 0 0 0,0-1 0 0 0,-1 0 0 0 0,1 0 1 0 0,0 1-1 0 0,0-1 0 0 0,0 0 0 0 0,0 0 0 0 0,-1 1 0 0 0,1-1 0 0 0,0 0 0 0 0,0 1 0 0 0,0-1 1 0 0,0 0-1 0 0,0 1 0 0 0,0-1 0 0 0,0 0 0 0 0,0 0 0 0 0,0 1 0 0 0,0-1 0 0 0,0 0 0 0 0,0 1 0 0 0,0-1 1 0 0,0 0-1 0 0,0 1 0 0 0,0-1 0 0 0,0 0 0 0 0,0 1 0 0 0,1-1 0 0 0,-1 0 0 0 0,0 0 0 0 0,0 1 1 0 0,0-1-1 0 0,0 0 0 0 0,1 0 0 0 0,-1 1 0 0 0,0-1 0 0 0,0 0 0 0 0,1 0 0 0 0,-1 0 0 0 0,0 1 1 0 0,0-1-1 0 0,1 0 0 0 0,-1 0 0 0 0,0 0 0 0 0,1 0 0 0 0,-1 0 8 0 0,1 1-264 0 0,-1-1-243 0 0,0 0-107 0 0,2 1-1109 0 0,3 4-4343 0 0</inkml:trace>
  <inkml:trace contextRef="#ctx0" brushRef="#br0" timeOffset="825.318">715 209 2304 0 0,'1'0'10'0'0,"0"1"0"0"0,0-1 0 0 0,0 0 0 0 0,0 1 0 0 0,0-1 0 0 0,-1 1 0 0 0,1-1-1 0 0,0 1 1 0 0,0 0 0 0 0,-1-1 0 0 0,1 1 0 0 0,0 0 0 0 0,-1-1 0 0 0,1 2-10 0 0,-1-2 5 0 0,-1 1 1 0 0,1-1-1 0 0,-1 1 0 0 0,1-1 1 0 0,-1 1-1 0 0,1-1 0 0 0,-1 1 1 0 0,1-1-1 0 0,-1 1 0 0 0,0-1 0 0 0,1 1 1 0 0,-1-1-1 0 0,0 0 0 0 0,1 1 1 0 0,-1-1-1 0 0,0 0-5 0 0,0 0-1 0 0,1 0 0 0 0,0 1 0 0 0,0-1 0 0 0,-1 0 0 0 0,1 0 0 0 0,0 0 0 0 0,-1 0 0 0 0,1 1 0 0 0,0-1-1 0 0,0 0 1 0 0,-1 0 0 0 0,1 1 0 0 0,0-1 0 0 0,0 0 0 0 0,0 1 0 0 0,-1-1 0 0 0,1 0 0 0 0,0 0 0 0 0,0 1 0 0 0,0-1 0 0 0,0 0 0 0 0,0 1 0 0 0,0-1 0 0 0,0 0 0 0 0,0 1 0 0 0,0-1 0 0 0,0 0 0 0 0,0 1 0 0 0,0-1 0 0 0,0 0-1 0 0,0 1 1 0 0,0-1 0 0 0,0 0 0 0 0,0 1 0 0 0,0-1 0 0 0,0 0 0 0 0,0 1 0 0 0,0-1 1 0 0,1 1 55 0 0,-1-1 0 0 0,0 1-1 0 0,0-1 1 0 0,0 1 0 0 0,0-1 0 0 0,0 1-1 0 0,0-1 1 0 0,0 1 0 0 0,0-1 0 0 0,0 1-1 0 0,0-1 1 0 0,0 1 0 0 0,0-1 0 0 0,0 1-1 0 0,0-1 1 0 0,0 1 0 0 0,-1-1 0 0 0,1 1-1 0 0,0-1 1 0 0,0 1 0 0 0,0-1 0 0 0,-1 1-1 0 0,1-1 1 0 0,0 1 0 0 0,-1-1 0 0 0,1 0-1 0 0,-1 1 1 0 0,1 0-55 0 0,-1-1 142 0 0,1 0-1 0 0,0 0 0 0 0,0 0 1 0 0,0 0-1 0 0,0 0 1 0 0,-1 1-1 0 0,1-1 0 0 0,0 0 1 0 0,0 0-1 0 0,0 0 0 0 0,0 1 1 0 0,0-1-1 0 0,0 0 1 0 0,-1 0-1 0 0,1 0 0 0 0,0 1 1 0 0,0-1-1 0 0,0 0 0 0 0,0 0 1 0 0,0 0-1 0 0,0 1 1 0 0,0-1-1 0 0,0 0 0 0 0,0 0 1 0 0,0 1-1 0 0,0-1 1 0 0,0 0-1 0 0,0 0 0 0 0,0 1 1 0 0,0-1-1 0 0,0 0 0 0 0,0 0 1 0 0,1 0-1 0 0,-1 1 1 0 0,0-1-1 0 0,0 0 0 0 0,0 0 1 0 0,0 0-1 0 0,0 1 0 0 0,1-1 1 0 0,-1 0-1 0 0,0 0 1 0 0,0 0-1 0 0,0 0 0 0 0,0 1 1 0 0,1-1-1 0 0,-1 0 1 0 0,0 0-142 0 0,14 7 1951 0 0,-4-3-916 0 0,-9-3-85 0 0,-1-1-33 0 0,20-5 1268 0 0,-18 5-1542 0 0,3-1-437 0 0,0 0 1 0 0,0 1 0 0 0,0-2 0 0 0,0 1-1 0 0,0-1 1 0 0,0 1 0 0 0,-1-1 0 0 0,3-2-207 0 0,24-7 408 0 0,10-1 1 0 0,-24 6-369 0 0,-1 1-1 0 0,1 1 1 0 0,17-3-40 0 0,-27 6-22 0 0,6 0 15 0 0,-1-2 0 0 0,1 1 0 0 0,-1-2 0 0 0,0 1 0 0 0,0-2-1 0 0,0 0 1 0 0,3-2 7 0 0,-15 7-35 0 0,1 0 0 0 0,0-1 0 0 0,-1 1-1 0 0,1-1 1 0 0,-1 1 0 0 0,1-1-1 0 0,-1 1 1 0 0,1-1 0 0 0,-1 0 0 0 0,1 1-1 0 0,-1-1 1 0 0,0 1 0 0 0,1-1 0 0 0,-1 0-1 0 0,0 0 36 0 0,1-1-149 0 0,0 1-1 0 0,-1 0 1 0 0,1 0-1 0 0,0-1 1 0 0,0 1-1 0 0,-1 0 1 0 0,1 0 0 0 0,0 0-1 0 0,0 0 1 0 0,1 0-1 0 0,-1-1 150 0 0,22-18-1172 0 0,-10 5-11 0 0</inkml:trace>
  <inkml:trace contextRef="#ctx0" brushRef="#br0" timeOffset="1167.649">1056 4 12728 0 0,'27'7'580'0'0,"-26"-7"-555"0"0,-1 0 1 0 0,0 0 0 0 0,0 0-1 0 0,0 1 1 0 0,0-1 0 0 0,0 0-1 0 0,0 0 1 0 0,0 1 0 0 0,0-1 0 0 0,0 0-1 0 0,0 1 1 0 0,0-1 0 0 0,0 0-1 0 0,0 0 1 0 0,0 1 0 0 0,0-1-1 0 0,0 0 1 0 0,0 0 0 0 0,0 1 0 0 0,0-1-1 0 0,0 0 1 0 0,0 0 0 0 0,0 1-1 0 0,0-1 1 0 0,-1 0 0 0 0,1 0-1 0 0,0 0 1 0 0,0 1 0 0 0,0-1 0 0 0,0 0-1 0 0,-1 0 1 0 0,1 1-26 0 0,-7 9-79 0 0,6-8 132 0 0,0-1-48 0 0,1 0 1 0 0,-1 0 0 0 0,1 0 0 0 0,-1 0-1 0 0,1 0 1 0 0,0 0 0 0 0,0 0 0 0 0,-1 0-1 0 0,1 0 1 0 0,0 0 0 0 0,0 0 0 0 0,0 0-1 0 0,0 0 1 0 0,0 0 0 0 0,0 0 0 0 0,0 0-1 0 0,0 0 1 0 0,1 0 0 0 0,-1 0 0 0 0,0 0 0 0 0,1 0-1 0 0,-1 0 1 0 0,1 0 0 0 0,-1 0 0 0 0,1 1-6 0 0,0-1 38 0 0,-1 0 0 0 0,1 0 0 0 0,-1 0 1 0 0,1 1-1 0 0,-1-1 0 0 0,1 0 0 0 0,-1 0 1 0 0,0 1-1 0 0,0-1 0 0 0,0 0 1 0 0,0 1-1 0 0,0-1 0 0 0,0 0 0 0 0,0 1 1 0 0,0-1-1 0 0,0 0 0 0 0,-1 2-38 0 0,-3 5 227 0 0,3-6-183 0 0,0-1-1 0 0,1 0 1 0 0,-1 0 0 0 0,0 1-1 0 0,1-1 1 0 0,-1 1 0 0 0,1-1-1 0 0,-1 1 1 0 0,1-1 0 0 0,0 1-1 0 0,0-1 1 0 0,-1 1 0 0 0,1-1-1 0 0,0 1 1 0 0,1-1 0 0 0,-1 1-44 0 0,2 6 329 0 0,-1-6-251 0 0,0-1 0 0 0,-1 0-1 0 0,1 1 1 0 0,-1-1-1 0 0,0 0 1 0 0,1 1 0 0 0,-1-1-1 0 0,0 0 1 0 0,0 1-1 0 0,0-1 1 0 0,0 0 0 0 0,0 1-1 0 0,0-1 1 0 0,0 0 0 0 0,0 1-1 0 0,-1-1 1 0 0,1 1-78 0 0,-7 11 717 0 0,5-9-545 0 0,0 0 0 0 0,1 0 0 0 0,-1 0 0 0 0,1 0 0 0 0,-1 0 0 0 0,1 0 0 0 0,0 5-172 0 0,0-5 8 0 0,1 1 0 0 0,-1-1 0 0 0,0 1 0 0 0,0-1 0 0 0,-1 1-1 0 0,1-1 1 0 0,-1 1 0 0 0,0-1 0 0 0,0 0 0 0 0,0 0 0 0 0,-1 0 0 0 0,-1 2-8 0 0,4-5 26 0 0,-1-1 0 0 0,0 1 0 0 0,1 0-1 0 0,-1 0 1 0 0,1 0 0 0 0,-1 0 0 0 0,1 0 0 0 0,0 0 0 0 0,-1 0 0 0 0,1 0 0 0 0,0 0 0 0 0,0 1 0 0 0,0-1 0 0 0,0 0 0 0 0,0 0 0 0 0,0 0 0 0 0,0 0 0 0 0,0 0-1 0 0,0 0 1 0 0,0 1-26 0 0,0-2 16 0 0,0 1-1 0 0,0 0 0 0 0,0 0 1 0 0,0-1-1 0 0,0 1 0 0 0,-1 0 1 0 0,1-1-1 0 0,0 1 0 0 0,-1 0 1 0 0,1-1-1 0 0,0 1 0 0 0,-1 0 1 0 0,1-1-1 0 0,-1 1 0 0 0,1-1 1 0 0,-1 1-1 0 0,1-1 0 0 0,-1 1 1 0 0,1-1-1 0 0,-1 1 0 0 0,0-1 1 0 0,1 0-1 0 0,-1 1 0 0 0,1-1 1 0 0,-1 0-1 0 0,0 1 0 0 0,0-1-15 0 0,-7 6 137 0 0,8-6-121 0 0,0 1 1 0 0,1-1-1 0 0,-1 1 0 0 0,0-1 1 0 0,1 1-1 0 0,-1-1 0 0 0,0 1 1 0 0,1-1-1 0 0,-1 1 0 0 0,1-1 1 0 0,-1 1-1 0 0,1-1 1 0 0,-1 0-1 0 0,1 1 0 0 0,-1-1 1 0 0,1 0-1 0 0,-1 1 0 0 0,1-1 1 0 0,-1 0-1 0 0,1 0 0 0 0,-1 0 1 0 0,1 0-1 0 0,0 1 0 0 0,-1-1 1 0 0,1 0-1 0 0,-1 0 0 0 0,2 0-16 0 0,29-5 64 0 0,-16-1-64 0 0,-2-2-8 0 0,-5 4 18 0 0,0-2 1 0 0,0 1 0 0 0,0-1 0 0 0,-1 0 0 0 0,2-3-11 0 0,10-7-291 0 0,-17 14 235 0 0,1 0 0 0 0,-1 0 0 0 0,1 0 0 0 0,-1 0 0 0 0,0 0 0 0 0,0 0 0 0 0,0-1-1 0 0,0 1 1 0 0,-1-1 0 0 0,1 0 0 0 0,-1 1 0 0 0,1-1 0 0 0,-1 0 0 0 0,0 0 56 0 0,1 0-35 0 0,0 0 1 0 0,0 0 0 0 0,0 0-1 0 0,1 1 1 0 0,-1-1-1 0 0,1 1 1 0 0,-1 0 0 0 0,1 0-1 0 0,0 0 1 0 0,0 0-1 0 0,0 0 1 0 0,0 0 0 0 0,0 1-1 0 0,0-1 1 0 0,0 1-1 0 0,1 0 1 0 0,-1 0 0 0 0,0 0-1 0 0,1 1 1 0 0,3-1 34 0 0,5 8 250 0 0,-8-4-195 0 0,-3-3-40 0 0,0 0 0 0 0,0 0 1 0 0,0 0-1 0 0,0 1 0 0 0,0-1 0 0 0,-1 1 1 0 0,1-1-1 0 0,0 0 0 0 0,0 1 0 0 0,-1-1 1 0 0,1 1-1 0 0,0 0 0 0 0,0-1 0 0 0,-1 1 1 0 0,1-1-1 0 0,-1 1 0 0 0,1 0 0 0 0,-1 0 1 0 0,1-1-1 0 0,-1 1 0 0 0,1 0 0 0 0,-1 0 0 0 0,0 0 1 0 0,1 0-1 0 0,-1-1 0 0 0,0 1 0 0 0,0 0 1 0 0,1 0-1 0 0,-1 0 0 0 0,0 0 0 0 0,0 0 1 0 0,0 0-1 0 0,0 0 0 0 0,0-1 0 0 0,0 2-15 0 0,0-1 23 0 0,-1 0 0 0 0,2 0 0 0 0,-1 1 0 0 0,0-1 0 0 0,0 0 0 0 0,0 0 0 0 0,1 1 0 0 0,-1-1 0 0 0,0 0 0 0 0,1 0 0 0 0,-1 0 0 0 0,1 0 0 0 0,0 1 0 0 0,-1-1 0 0 0,1 0 0 0 0,0 0 0 0 0,0 0-24 0 0,6 13 195 0 0,-5 13 161 0 0,-3-24-291 0 0,1 0 0 0 0,0 0 0 0 0,0 0 0 0 0,1 0-1 0 0,-1 0 1 0 0,0-1 0 0 0,1 1 0 0 0,0 0 0 0 0,1 3-64 0 0,-1-4 45 0 0,0 0 1 0 0,0 0 0 0 0,0 1 0 0 0,0-1-1 0 0,-1 0 1 0 0,1 1 0 0 0,-1-1-1 0 0,1 1 1 0 0,-1-1 0 0 0,0 1 0 0 0,0-1-1 0 0,0 1 1 0 0,0-1 0 0 0,0 0 0 0 0,0 1-1 0 0,-1-1 1 0 0,0 2-46 0 0,1-3 21 0 0,0 1 0 0 0,0-1 0 0 0,0 1 0 0 0,0-1 0 0 0,0 0 0 0 0,0 1 0 0 0,1-1 0 0 0,-1 1 0 0 0,1-1 0 0 0,-1 1 0 0 0,1-1 0 0 0,-1 1 0 0 0,1-1 0 0 0,-1 0 0 0 0,2 2-21 0 0,-1-2 23 0 0,0 1 1 0 0,0-1-1 0 0,-1 1 1 0 0,1-1-1 0 0,-1 1 1 0 0,1 0-1 0 0,-1-1 1 0 0,1 1-1 0 0,-1 0 1 0 0,0-1-1 0 0,0 1 0 0 0,0 0 1 0 0,0 0-24 0 0,0-1 18 0 0,0 0-1 0 0,1 1 1 0 0,-1-1 0 0 0,0 0 0 0 0,0 1-1 0 0,0-1 1 0 0,1 0 0 0 0,-1 1 0 0 0,1-1 0 0 0,-1 0-1 0 0,1 0 1 0 0,-1 0 0 0 0,1 0 0 0 0,0 1-1 0 0,0-1 1 0 0,0 0 0 0 0,-1 0 0 0 0,1 0-1 0 0,0 0 1 0 0,0-1 0 0 0,0 1 0 0 0,0 0-18 0 0,1 0 154 0 0,-2-1 6 0 0,0 0 0 0 0,3 0-137 0 0,4 0-258 0 0,-4 0-6623 0 0,-3 0-407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7:0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5064 0 0,'11'0'245'0'0,"-8"0"-210"0"0,0 1 0 0 0,0-1 0 0 0,0 0 0 0 0,-1 0 0 0 0,1-1 0 0 0,0 1 0 0 0,0-1 0 0 0,0 1 0 0 0,0-1 0 0 0,-1 0 0 0 0,1 0 0 0 0,0 0 0 0 0,-1 0-1 0 0,1-1-34 0 0,0 1 526 0 0,7-5 1294 0 0,-10 6-1771 0 0,0 0 1 0 0,0-1-1 0 0,0 1 1 0 0,0 0-1 0 0,0 0 0 0 0,1 0 1 0 0,-1 0-1 0 0,0 0 0 0 0,0 0 1 0 0,0-1-1 0 0,0 1 1 0 0,0 0-1 0 0,0 0 0 0 0,0 0 1 0 0,0 0-1 0 0,0-1 0 0 0,0 1 1 0 0,0 0-1 0 0,0 0 1 0 0,1 0-1 0 0,-1-1 0 0 0,0 1 1 0 0,0 0-1 0 0,-1 0 0 0 0,1 0 1 0 0,0 0-1 0 0,0-1 1 0 0,0 1-1 0 0,0 0 0 0 0,0 0 1 0 0,0 0-1 0 0,0 0 0 0 0,0-1 1 0 0,0 1-1 0 0,0 0 1 0 0,0 0-1 0 0,0 0 0 0 0,0 0 1 0 0,-1 0-1 0 0,1-1 0 0 0,0 1 1 0 0,0 0-1 0 0,0 0 1 0 0,0 0-1 0 0,0 0 0 0 0,-1 0 1 0 0,1 0-1 0 0,0 0 0 0 0,0 0 1 0 0,0-1-1 0 0,0 1 1 0 0,-1 0-1 0 0,1 0 0 0 0,0 0 1 0 0,0 0-50 0 0,-1 0 58 0 0,1 0 0 0 0,-1 0 0 0 0,1 0 0 0 0,0 0 0 0 0,-1 0 0 0 0,1 0 1 0 0,-1-1-1 0 0,1 1 0 0 0,0 0 0 0 0,-1 0 0 0 0,1 0 0 0 0,0-1 0 0 0,-1 1 1 0 0,1 0-1 0 0,0-1 0 0 0,-1 1 0 0 0,1 0 0 0 0,0-1 0 0 0,0 1 0 0 0,-1 0 0 0 0,1-1 1 0 0,0 1-1 0 0,0 0 0 0 0,0-1 0 0 0,-1 1 0 0 0,1-1 0 0 0,0 1 0 0 0,0 0 0 0 0,0-1 1 0 0,0 1-1 0 0,0-1 0 0 0,0 1 0 0 0,0-1 0 0 0,0 1 0 0 0,0 0 0 0 0,0-1 1 0 0,0 1-1 0 0,0-1-58 0 0,1 0 177 0 0,0 0 0 0 0,1-1 0 0 0,-1 1 0 0 0,0 0 0 0 0,1 0 0 0 0,-1 0 0 0 0,1 0 0 0 0,-1 0 0 0 0,1 0 0 0 0,-1 1 0 0 0,2-1-177 0 0,40-16 2182 0 0,-32 13-1644 0 0,0 0 0 0 0,0-1 0 0 0,0 0 0 0 0,0-1-538 0 0,11 0-137 0 0,-17 4 301 0 0,1 0 1 0 0,-1 1 0 0 0,1-1-1 0 0,0 1 1 0 0,0 1 0 0 0,0-1-1 0 0,-1 1 1 0 0,7 0-165 0 0,-5 0 53 0 0,-1 1 1 0 0,0-1-1 0 0,1 1 0 0 0,-1 0 1 0 0,0 1-1 0 0,1-1 0 0 0,0 2-53 0 0,43 7 288 0 0,-34-5-260 0 0,1-2 0 0 0,-1 0 0 0 0,1-1 0 0 0,0-1 0 0 0,0 0 0 0 0,0-2-1 0 0,4 0-27 0 0,19 0-73 0 0,-45 1-123 0 0,-9-3-18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8:36.9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55 197 14424 0 0,'-10'9'1541'0'0,"5"-3"-1483"0"0,1 1 1 0 0,-1 0 0 0 0,1-1-1 0 0,1 2 1 0 0,-1-1-1 0 0,1 0 1 0 0,0 1-1 0 0,1-1 1 0 0,0 1-1 0 0,-1 3-58 0 0,1 1 295 0 0,0 1 0 0 0,1-1 0 0 0,0 0 0 0 0,1 0 0 0 0,0 1-1 0 0,1 5-294 0 0,0-14 56 0 0,-1 0 0 0 0,1 1 0 0 0,0-1 0 0 0,0 0 0 0 0,1 0-1 0 0,-1 0 1 0 0,1-1 0 0 0,0 1 0 0 0,0 0 0 0 0,0 0 0 0 0,0-1 0 0 0,0 0-1 0 0,1 1 1 0 0,0-1 0 0 0,0 0 0 0 0,0 0 0 0 0,0 0 0 0 0,0-1-1 0 0,0 1 1 0 0,1-1 0 0 0,-1 0 0 0 0,1 0 0 0 0,0 0 0 0 0,2 1-56 0 0,-1-1 33 0 0,1-1 1 0 0,0 1-1 0 0,-1-1 1 0 0,1 0 0 0 0,0-1-1 0 0,-1 0 1 0 0,1 0 0 0 0,0 0-1 0 0,-1 0 1 0 0,1-1 0 0 0,0 0-1 0 0,-1 0 1 0 0,1 0-1 0 0,-1-1 1 0 0,1 0 0 0 0,-1 0-1 0 0,5-3-33 0 0,8-4-6 0 0,0-1 0 0 0,-1-1-1 0 0,-1-1 1 0 0,13-11 6 0 0,-1-7-373 0 0,-27 29 259 0 0,-1 1 32 0 0,0 0 122 0 0,0 0 50 0 0,-12 17 164 0 0,9-12-217 0 0,1-1 0 0 0,0 1 0 0 0,-1 0 1 0 0,2 0-1 0 0,-1 0 0 0 0,1 0 0 0 0,-1 0 1 0 0,1 1-1 0 0,1 0-37 0 0,-2 49 633 0 0,2-42-527 0 0,0-11-73 0 0,0 0 0 0 0,0-1 0 0 0,1 1-1 0 0,-1 0 1 0 0,1-1 0 0 0,-1 1-1 0 0,1-1 1 0 0,0 1 0 0 0,0 0 0 0 0,0-1-1 0 0,0 0 1 0 0,0 1 0 0 0,0-1 0 0 0,0 1-1 0 0,0-1 1 0 0,0 0 0 0 0,1 0 0 0 0,-1 0-1 0 0,1 0 1 0 0,-1 0 0 0 0,2 1-33 0 0,0 0 23 0 0,0-1 0 0 0,0 1 1 0 0,0-1-1 0 0,0 0 0 0 0,0 1 1 0 0,1-2-1 0 0,-1 1 0 0 0,0 0 1 0 0,1-1-1 0 0,-1 1 0 0 0,1-1-23 0 0,3 0 18 0 0,-1-1 0 0 0,0 0 0 0 0,1 0 0 0 0,-1-1 0 0 0,0 0-1 0 0,1 0 1 0 0,-1 0 0 0 0,0-1 0 0 0,-1 0 0 0 0,1 0 0 0 0,0 0 0 0 0,-1-1-1 0 0,0 1 1 0 0,0-1 0 0 0,0-1 0 0 0,0 1 0 0 0,-1-1 0 0 0,1 0 0 0 0,-1 0-1 0 0,0 0 1 0 0,-1-1 0 0 0,1 1 0 0 0,-1-2-18 0 0,-1 2 13 0 0,-1-1 0 0 0,0 1 0 0 0,0-1 1 0 0,-1 1-1 0 0,0-1 0 0 0,0 0 0 0 0,0 1 0 0 0,-1-1 0 0 0,1 1 1 0 0,-1-1-1 0 0,-1 1 0 0 0,1-1 0 0 0,-1 1 0 0 0,0 0 0 0 0,0-1-13 0 0,-1 2-2 0 0,0 0-1 0 0,0 0 1 0 0,0 1 0 0 0,0-1-1 0 0,0 1 1 0 0,-1 0-1 0 0,1 0 1 0 0,-1 0-1 0 0,0 0 1 0 0,0 0-1 0 0,0 1 1 0 0,0 0-1 0 0,-4-1 4 0 0,-4-2-108 0 0,-1 1 1 0 0,0 0 0 0 0,0 1 0 0 0,-3 0 106 0 0,13 3-40 0 0,1 0 0 0 0,0 0-1 0 0,0 0 1 0 0,0 0 0 0 0,0 0-1 0 0,-1 1 1 0 0,1-1 0 0 0,-1 1 40 0 0,-10 2-446 0 0,12-3 45 0 0,1 0-14 0 0,3 11-2638 0 0,-3-11 1627 0 0</inkml:trace>
  <inkml:trace contextRef="#ctx0" brushRef="#br0" timeOffset="303.185">589 3 11520 0 0,'0'0'886'0'0,"2"9"-436"0"0,-1 12 1167 0 0,1-1 0 0 0,1 4-1617 0 0,0-3 585 0 0,-1 0 1 0 0,0 4-586 0 0,-2-15 216 0 0,0 13 491 0 0,0 0 0 0 0,3 7-707 0 0,-2-14 287 0 0,0-1-1 0 0,-1 0 1 0 0,-1 2-287 0 0,0 14 332 0 0,-2 70 368 0 0,3-93-599 0 0,0-5-167 0 0,1-6-380 0 0,4-5-759 0 0,-2 4 637 0 0,-1 0-1 0 0,0 0 1 0 0,-1 0 0 0 0,1 0-1 0 0,0-3 569 0 0,2-4-832 0 0,5-10-1069 0 0</inkml:trace>
  <inkml:trace contextRef="#ctx0" brushRef="#br0" timeOffset="586.484">782 1 10592 0 0,'0'0'488'0'0,"0"0"-12"0"0,-1 1-307 0 0,1 0-146 0 0,-1-1-1 0 0,1 1 1 0 0,0-1-1 0 0,-1 1 1 0 0,1-1-1 0 0,0 1 1 0 0,-1 0-1 0 0,1-1 1 0 0,0 1 0 0 0,0-1-1 0 0,0 1 1 0 0,0 0-1 0 0,-1-1 1 0 0,1 1-1 0 0,0 0 1 0 0,0-1 0 0 0,0 1-1 0 0,0 0 1 0 0,0-1-1 0 0,1 1 1 0 0,-1 0-1 0 0,0-1 1 0 0,0 1-1 0 0,0-1 1 0 0,0 1 0 0 0,1 0-23 0 0,1 14 1734 0 0,-4-7-926 0 0,1-6-660 0 0,1-1 1 0 0,-1 1-1 0 0,1-1 1 0 0,0 1-1 0 0,-1 0 1 0 0,1-1-1 0 0,0 1 1 0 0,0 0-1 0 0,0-1 1 0 0,0 1-1 0 0,1 0-148 0 0,3 25 949 0 0,-1 0 0 0 0,-2 0-1 0 0,0 0 1 0 0,-3 24-949 0 0,0 11 1277 0 0,1-29-798 0 0,0-23-456 0 0,1 0-1 0 0,0 0 1 0 0,0 0 0 0 0,1 0-1 0 0,0 0 1 0 0,2 5-23 0 0,-1 0 69 0 0,-3-14-63 0 0,1 0 0 0 0,0 0 0 0 0,0 1 0 0 0,0-1 1 0 0,1 0-1 0 0,-1 0 0 0 0,0 0 0 0 0,0 0 0 0 0,1 0 1 0 0,-1 0-1 0 0,0 0 0 0 0,1 0 0 0 0,-1 0 0 0 0,1 0 0 0 0,0 0 1 0 0,-1 0-1 0 0,1 0 0 0 0,0 0-6 0 0,0 0 53 0 0,-1-1-54 0 0,0 0-276 0 0,1 0 118 0 0,0 0 1 0 0,0 0-1 0 0,0 0 0 0 0,0 0 1 0 0,1-1-1 0 0,-1 1 1 0 0,0-1-1 0 0,0 1 0 0 0,0 0 1 0 0,0-1-1 0 0,0 0 1 0 0,0 1-1 0 0,0-1 1 0 0,-1 0-1 0 0,1 1 0 0 0,0-1 1 0 0,0 0-1 0 0,0 0 1 0 0,-1 0-1 0 0,1 0 1 0 0,0 1-1 0 0,-1-1 0 0 0,1 0 1 0 0,0-1 158 0 0,1-2-997 0 0,4-4-937 0 0</inkml:trace>
  <inkml:trace contextRef="#ctx0" brushRef="#br0" timeOffset="871.315">898 222 11256 0 0,'0'0'514'0'0,"0"0"-6"0"0,0 0-140 0 0,0 0 620 0 0,5 14 2932 0 0,-1 4-2943 0 0,-2 0-1 0 0,0 0 1 0 0,0 1-1 0 0,-2 4-976 0 0,0-14 115 0 0,-1 0-1 0 0,1 0 1 0 0,-2 0-1 0 0,0 0 0 0 0,0-1 1 0 0,0 1-1 0 0,-1 0 1 0 0,0-1-1 0 0,-3 6-114 0 0,0 1 84 0 0,5-14-40 0 0,1-1-103 0 0,0 0-29 0 0,-7-9-2590 0 0,7 2 1242 0 0,0-2-18 0 0</inkml:trace>
  <inkml:trace contextRef="#ctx0" brushRef="#br0" timeOffset="872.315">991 139 8752 0 0,'-7'-8'776'0'0,"7"8"-616"0"0,0 0-160 0 0,0 0 0 0 0,0 0 944 0 0,0 0 160 0 0,0 0 32 0 0,0 0 8 0 0,0 0-872 0 0,0 0-176 0 0,0 0-32 0 0,4 8 0 0 0,-1 0-160 0 0,1 4-24 0 0,-4-4-8 0 0</inkml:trace>
  <inkml:trace contextRef="#ctx0" brushRef="#br0" timeOffset="1139.022">1253 128 16208 0 0,'-14'-3'786'0'0,"13"3"-339"0"0,0 8 87 0 0,-14 8-516 0 0,2-3 86 0 0,5-4 20 0 0,1 1 1 0 0,0 0-1 0 0,1 1 1 0 0,-2 2-125 0 0,5-7 28 0 0,1 0 1 0 0,0-1-1 0 0,0 1 1 0 0,0 0-1 0 0,0 0 1 0 0,1 0-1 0 0,0 1 1 0 0,1-1-1 0 0,-1 3-28 0 0,2-6 12 0 0,-1 1 0 0 0,1 0-1 0 0,0 0 1 0 0,1 0 0 0 0,-1-1-1 0 0,1 1 1 0 0,-1-1 0 0 0,1 1-1 0 0,0-1 1 0 0,0 0 0 0 0,1 0-1 0 0,1 3-11 0 0,4 3 25 0 0,0 0 0 0 0,1 0 0 0 0,4 3-25 0 0,-13-12 1 0 0,0 0 1 0 0,0 1-1 0 0,0-1 1 0 0,0 0-1 0 0,0 0 1 0 0,0 1-1 0 0,0-1 0 0 0,1 0 1 0 0,-1 1-1 0 0,0-1 1 0 0,0 0-1 0 0,0 0 0 0 0,0 1 1 0 0,-1-1-1 0 0,1 0 1 0 0,0 1-1 0 0,0-1 0 0 0,0 0 1 0 0,0 0-1 0 0,0 1 1 0 0,0-1-1 0 0,0 0 1 0 0,0 0-1 0 0,0 1 0 0 0,-1-1 1 0 0,1 0-1 0 0,0 0 1 0 0,0 0-1 0 0,0 1 0 0 0,-1-1 1 0 0,1 0-2 0 0,-7 8 174 0 0,7-8-129 0 0,-3 2 41 0 0,0 1 0 0 0,1-1 1 0 0,-2 0-1 0 0,1-1 0 0 0,0 1 0 0 0,0 0 1 0 0,0-1-1 0 0,-1 0 0 0 0,-3 1-86 0 0,-36 7 475 0 0,20-4-314 0 0,-52 7-719 0 0,65-12-1194 0 0,4-3 96 0 0</inkml:trace>
  <inkml:trace contextRef="#ctx0" brushRef="#br0" timeOffset="1487.672">1452 186 14336 0 0,'0'0'330'0'0,"0"0"45"0"0,0 0 17 0 0,-1 15 87 0 0,-3 11 749 0 0,1-11-491 0 0,1 2 603 0 0,1 0 0 0 0,1 13-1340 0 0,0-17 450 0 0,-4 2 34 0 0,4-13-433 0 0,-1-1 0 0 0,1 1 0 0 0,-1-1 0 0 0,1 1 0 0 0,0 0 0 0 0,-1-1 0 0 0,1 1 0 0 0,0-1 0 0 0,0 1 0 0 0,0 0 0 0 0,0-1 0 0 0,0 1-51 0 0,7 42 679 0 0,-7-41-616 0 0,1 0 0 0 0,-1 1 0 0 0,1-1 0 0 0,0 0 0 0 0,0 0 0 0 0,0 0 0 0 0,2 2-63 0 0,-3-3 31 0 0,1 0 50 0 0,1 6 66 0 0,1-3-163 0 0,-2-4-139 0 0,-1-1-63 0 0,0 0-20 0 0,0 0-191 0 0,0 0-795 0 0,1-3-345 0 0,3-8-67 0 0,-3 0-18 0 0</inkml:trace>
  <inkml:trace contextRef="#ctx0" brushRef="#br0" timeOffset="1682.22">1503 120 6912 0 0,'-1'-1'79'0'0,"1"0"0"0"0,-1 0 0 0 0,1 0-1 0 0,-1 0 1 0 0,1 0 0 0 0,-1 0 0 0 0,1 0 0 0 0,-1 0 0 0 0,1 0 0 0 0,0 0 0 0 0,0-1 0 0 0,0 1 0 0 0,0 0 0 0 0,0 0 0 0 0,0 0-1 0 0,0 0 1 0 0,0 0 0 0 0,0 0 0 0 0,0 0 0 0 0,0 0 0 0 0,1 0 0 0 0,-1-1 0 0 0,0 1 0 0 0,1 0 0 0 0,-1 0 0 0 0,1 0 0 0 0,-1 0-1 0 0,1 0-78 0 0,2-7 4856 0 0,-2 4-2727 0 0,2 6-1640 0 0,2 8 195 0 0,4 19-1042 0 0,-4-11-4193 0 0,1-4-763 0 0</inkml:trace>
  <inkml:trace contextRef="#ctx0" brushRef="#br0" timeOffset="2183.902">1774 173 11832 0 0,'0'0'540'0'0,"0"0"-6"0"0,-6 6-320 0 0,3-4-150 0 0,0 1 0 0 0,0-1 0 0 0,0 0 0 0 0,0 0 0 0 0,0 0 0 0 0,-2 0-64 0 0,-15 12 586 0 0,10-3 650 0 0,0 0 0 0 0,1 1 0 0 0,0 0 0 0 0,-3 7-1236 0 0,-26 53-59 0 0,34-60 235 0 0,4-12-160 0 0,1 0 1 0 0,-1 0-1 0 0,0 0 1 0 0,0 0-1 0 0,0 0 1 0 0,0 0-1 0 0,1 0 1 0 0,-1 0-1 0 0,0 1 1 0 0,0-1-1 0 0,0 0 1 0 0,1 0-1 0 0,-1 0 1 0 0,0 0-1 0 0,0 0 1 0 0,0 0-1 0 0,1 0 1 0 0,-1 0-1 0 0,0 0 1 0 0,0-1-1 0 0,0 1 0 0 0,1 0 1 0 0,-1 0-1 0 0,0 0 1 0 0,0 0-1 0 0,0 0 1 0 0,0 0-1 0 0,1 0 1 0 0,-1 0-1 0 0,0 0 1 0 0,0-1-1 0 0,0 1 1 0 0,0 0-17 0 0,20-15 422 0 0,39-29-316 0 0,13-19-526 0 0,-69 60 340 0 0,0 0-1 0 0,0 1 0 0 0,0 0 0 0 0,1-1 0 0 0,-1 1 0 0 0,1 1 0 0 0,0-1 1 0 0,-1 0-1 0 0,1 1 0 0 0,0 0 0 0 0,0 0 0 0 0,0 0 0 0 0,0 0 0 0 0,3 0 81 0 0,-6 2-11 0 0,0-1 0 0 0,0 1-1 0 0,0-1 1 0 0,0 1-1 0 0,0-1 1 0 0,0 1-1 0 0,0-1 1 0 0,0 1-1 0 0,0 0 1 0 0,0 0 0 0 0,0-1-1 0 0,0 1 1 0 0,0 0-1 0 0,-1 0 12 0 0,4 3-32 0 0,1-1 92 0 0,0 0-1 0 0,-1 1 0 0 0,0 0 1 0 0,0 0-1 0 0,0 0 0 0 0,0 0 0 0 0,-1 1 1 0 0,1 0-1 0 0,-1-1 0 0 0,0 1 1 0 0,0 0-1 0 0,-1 0 0 0 0,0 1 0 0 0,0-1 1 0 0,1 4-60 0 0,4 9 414 0 0,-4-13-365 0 0,-1-1 1 0 0,0 1 0 0 0,-1 0-1 0 0,1 0 1 0 0,-1 0-1 0 0,0-1 1 0 0,0 1 0 0 0,-1 0-1 0 0,1 0 1 0 0,-1 0 0 0 0,-1 5-50 0 0,1-8-72 0 0,-2 9 774 0 0,0-10-281 0 0,0-7-320 0 0,1 3-64 0 0,1 0 0 0 0,-1-1 0 0 0,1 1 1 0 0,0 0-1 0 0,0 0 0 0 0,0 0 0 0 0,0-1 0 0 0,1 1 1 0 0,-1 0-1 0 0,1 0 0 0 0,0 0 0 0 0,0 0 1 0 0,0 0-1 0 0,1-1-37 0 0,4-9 38 0 0,0 0 0 0 0,6-8-38 0 0,2-3-188 0 0,-13 22 152 0 0,1-1-1 0 0,0 1 1 0 0,0 0-1 0 0,0 0 1 0 0,0 0-1 0 0,0 0 1 0 0,0 0-1 0 0,0 0 1 0 0,1 1-1 0 0,-1-1 1 0 0,1 1-1 0 0,-1-1 1 0 0,1 1-1 0 0,-1 0 1 0 0,1 0-1 0 0,0 0 1 0 0,0 0-1 0 0,0 1 1 0 0,1-1 36 0 0,-1 1-43 0 0,0 2 39 0 0,0 0 1 0 0,0-1-1 0 0,0 1 0 0 0,0 0 0 0 0,0 1 1 0 0,0-1-1 0 0,-1 0 0 0 0,1 1 1 0 0,-1-1-1 0 0,1 1 0 0 0,-1 0 0 0 0,0 0 1 0 0,0 0-1 0 0,0 0 0 0 0,-1 0 1 0 0,1 1-1 0 0,-1-1 0 0 0,1 0 0 0 0,0 4 4 0 0,-1-2-1 0 0,22 59 118 0 0,-19-43 46 0 0,1 3-2182 0 0,-5-22 907 0 0</inkml:trace>
  <inkml:trace contextRef="#ctx0" brushRef="#br0" timeOffset="2519.061">2436 145 13272 0 0,'-8'-2'1201'0'0,"5"2"-1155"0"0,-1 0 0 0 0,1 1 0 0 0,-1 0 0 0 0,1 0-1 0 0,-1 0 1 0 0,1 0 0 0 0,0 1 0 0 0,-1-1 0 0 0,1 1 0 0 0,-3 2-46 0 0,-32 23 772 0 0,27-18-507 0 0,6-5-233 0 0,0 1 0 0 0,1 0 0 0 0,0 0 1 0 0,0 0-1 0 0,0 0 0 0 0,0 1 0 0 0,1 0 0 0 0,0 0 0 0 0,-2 4-32 0 0,3-4 16 0 0,0-4-6 0 0,1 2 7 0 0,3 9 10 0 0,-2-9-15 0 0,1-1 1 0 0,0 0 0 0 0,0 0 0 0 0,0 0 0 0 0,0 0 0 0 0,0 0 0 0 0,1 0 0 0 0,-1 0 0 0 0,1-1 0 0 0,0 1 0 0 0,0-1 0 0 0,0 1 0 0 0,0-1 0 0 0,1 1 0 0 0,-1-1 0 0 0,0 0 0 0 0,1 0 0 0 0,0 0 0 0 0,-1-1 0 0 0,1 1-1 0 0,1 0-12 0 0,11 6 77 0 0,0 0-1 0 0,7 2-76 0 0,-6-3 76 0 0,0 1-1 0 0,6 4-75 0 0,-9-4-55 0 0,-8-6 415 0 0,-1 0 1 0 0,1 1 0 0 0,-1 0-1 0 0,0 0 1 0 0,0 0-1 0 0,3 4-360 0 0,-6-6 424 0 0,-8 16 678 0 0,5-14-1047 0 0,-1-1 0 0 0,1 1 0 0 0,0-1 1 0 0,-1 0-1 0 0,1 0 0 0 0,-1 0 0 0 0,0 0 0 0 0,1 0 1 0 0,-1 0-1 0 0,0-1 0 0 0,0 1 0 0 0,-2 0-55 0 0,-40 12 598 0 0,-9 0-4541 0 0,37-11 2409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8:44.2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163 166 5984 0 0,'0'0'273'0'0,"-2"0"-5"0"0,-7 0 62 0 0,0 1-1 0 0,0-1 1 0 0,0 1 0 0 0,-5 2-330 0 0,10-2 823 0 0,0 0-1 0 0,1 0 1 0 0,-1 1 0 0 0,1-1 0 0 0,-1 1 0 0 0,1 0-1 0 0,0 0 1 0 0,-1 1-823 0 0,-11 7 2980 0 0,12-8-2838 0 0,0 0 0 0 0,1-1 1 0 0,-1 2-1 0 0,0-1 0 0 0,1 0 1 0 0,-1 1-1 0 0,1-1 0 0 0,0 1 1 0 0,0-1-1 0 0,0 1 0 0 0,-2 3-142 0 0,4-5 39 0 0,-2 1 27 0 0,1 0 0 0 0,-1 0 0 0 0,1 0-1 0 0,0 1 1 0 0,0-1 0 0 0,0 0 0 0 0,0 1 0 0 0,1-1-1 0 0,-1 1 1 0 0,1-1 0 0 0,-1 1 0 0 0,1-1 0 0 0,0 1 0 0 0,0-1-1 0 0,0 1 1 0 0,0-1 0 0 0,0 1 0 0 0,1-1 0 0 0,0 2-66 0 0,-1-2 0 0 0,0 0 1 0 0,0-1-1 0 0,1 1 1 0 0,-1-1-1 0 0,1 1 1 0 0,-1-1-1 0 0,1 1 1 0 0,0-1-1 0 0,-1 1 1 0 0,1-1-1 0 0,0 0 1 0 0,0 1-1 0 0,0-1 1 0 0,0 0 0 0 0,0 0-1 0 0,0 0 1 0 0,0 0-1 0 0,1 0 1 0 0,0 1-1 0 0,1 1 0 0 0,4 1 10 0 0,0 1-1 0 0,-1-1 0 0 0,1-1 0 0 0,1 1 0 0 0,-1-1 0 0 0,0-1 1 0 0,1 1-1 0 0,-1-1 0 0 0,1 0 0 0 0,0-1-9 0 0,24 8 36 0 0,-25-7-19 0 0,15 5 45 0 0,-1 1 0 0 0,-1 1 0 0 0,2 2-62 0 0,-22-11 8 0 0,0 0-1 0 0,1 0 1 0 0,-1 1-1 0 0,0-1 1 0 0,1 0-1 0 0,-1 0 1 0 0,0 0-1 0 0,0 1 1 0 0,1-1-1 0 0,-1 0 1 0 0,0 0-1 0 0,0 1 1 0 0,0-1-1 0 0,1 0 1 0 0,-1 1-1 0 0,0-1 1 0 0,0 0-1 0 0,0 1 1 0 0,0-1-1 0 0,0 0 1 0 0,1 1-1 0 0,-1-1 1 0 0,0 0-1 0 0,0 1 1 0 0,0-1-1 0 0,0 0 1 0 0,0 1-1 0 0,0-1 1 0 0,0 0-1 0 0,0 1 1 0 0,0-1-1 0 0,0 0 1 0 0,-1 1-1 0 0,1-1 1 0 0,0 0-1 0 0,0 1 1 0 0,0-1-1 0 0,0 0 1 0 0,0 0-9 0 0,-9 10 314 0 0,-1-5-178 0 0,-1-1-1 0 0,1 0 1 0 0,-1-1-1 0 0,0 0 1 0 0,0-1 0 0 0,0 0-1 0 0,-11 0-134 0 0,-18 3 130 0 0,-35 3-1996 0 0,60-8-3151 0 0,2-2-1611 0 0</inkml:trace>
  <inkml:trace contextRef="#ctx0" brushRef="#br0" timeOffset="1916.052">291 352 6448 0 0,'0'0'297'0'0,"0"0"-9"0"0,1 2 197 0 0,14 34 9592 0 0,-13-22-8380 0 0,-1-5-1442 0 0,14 34 1643 0 0,-14-41-1689 0 0,-1-2-8 0 0,2 1-34 0 0,7 0-134 0 0,-7-1-27 0 0,0 1 0 0 0,0-1-1 0 0,-1 0 1 0 0,1 0 0 0 0,0-1 0 0 0,0 1-1 0 0,0 0 1 0 0,-1 0 0 0 0,1-1-1 0 0,0 1 1 0 0,-1-1 0 0 0,1 0 0 0 0,0 1-1 0 0,-1-1 1 0 0,1 0 0 0 0,-1 0-1 0 0,1 0 1 0 0,-1 0 0 0 0,1 0 0 0 0,-1 0-1 0 0,0-1 1 0 0,1 1 0 0 0,-1 0-1 0 0,0-1 1 0 0,0 1 0 0 0,0-1 0 0 0,0 1-1 0 0,0-1 1 0 0,0 1 0 0 0,-1-1-1 0 0,1 0 1 0 0,-1 1 0 0 0,1-1 0 0 0,-1 0-1 0 0,1 0 1 0 0,-1 1 0 0 0,0-1-1 0 0,0 0 1 0 0,0 0 0 0 0,0 0 0 0 0,0 1-1 0 0,0-2-5 0 0,-6-18-7 0 0,5 17-74 0 0,1 1 0 0 0,-1-1 0 0 0,0 0 0 0 0,-1 1 0 0 0,1-1 1 0 0,0 1-1 0 0,-1 0 0 0 0,0-1 0 0 0,0 1 0 0 0,0 0 0 0 0,0 0 0 0 0,0 0 0 0 0,-1 0 0 0 0,0 0 81 0 0,-3-2-265 0 0,0 0-1 0 0,0 1 0 0 0,-1 0 1 0 0,0-1 265 0 0,5 5-20 0 0,0-1-1 0 0,1 0 1 0 0,-1 0 0 0 0,0 1 0 0 0,0-1 0 0 0,1 1 0 0 0,-1-1-1 0 0,0 1 1 0 0,0 0 0 0 0,0 0 0 0 0,0 0 0 0 0,0 0 0 0 0,1 0 0 0 0,-1 0-1 0 0,0 0 1 0 0,0 1 0 0 0,0-1 0 0 0,-1 1 20 0 0,1-1-53 0 0,-2 0 29 0 0,24 14 118 0 0,-13-12-60 0 0,1 0 0 0 0,-1-1 0 0 0,0 0 0 0 0,0 0-1 0 0,1-1 1 0 0,-1 1 0 0 0,0-2 0 0 0,1 1 0 0 0,-1-1-1 0 0,0 0 1 0 0,0-1 0 0 0,1 0 0 0 0,-1 0 0 0 0,-1 0-1 0 0,1-1 1 0 0,0 0 0 0 0,2-2-34 0 0,-1 1 50 0 0,7-4 57 0 0,0-1 1 0 0,6-6-108 0 0,-17 12 15 0 0,1-1 1 0 0,-1-1-1 0 0,1 1 1 0 0,-1-1 0 0 0,0 1-1 0 0,-1-1 1 0 0,1 0-1 0 0,1-4-15 0 0,8-12 43 0 0,-10 16-48 0 0,1 0 1 0 0,-1 0 0 0 0,0 0-1 0 0,-1 0 1 0 0,0-1 0 0 0,1 1 0 0 0,-2-1-1 0 0,2-1 5 0 0,-2-2-66 0 0,1 1 0 0 0,1 0-1 0 0,0 0 1 0 0,0 0-1 0 0,3-6 67 0 0,-5 11-46 0 0,1-1 0 0 0,-1 1 0 0 0,-1-1 0 0 0,1 1 0 0 0,0-1 0 0 0,-1 1 0 0 0,0-1 0 0 0,0 1 0 0 0,0-1 0 0 0,0 1 46 0 0,-1-2-65 0 0,2 0 1 0 0,-1 0-1 0 0,0 0 0 0 0,1 0 0 0 0,0-1 65 0 0,0 0-30 0 0,1-6-56 0 0,-10-10-26 0 0,9 20 130 0 0,-1 2 79 0 0,0 0 63 0 0,0 0 21 0 0,0 2-160 0 0,0-1 0 0 0,0 0-1 0 0,-1 0 1 0 0,1 0 0 0 0,0 0-1 0 0,-1 1 1 0 0,1-1 0 0 0,-1 0-1 0 0,0 0 1 0 0,1 0 0 0 0,-1 0-1 0 0,0 0-20 0 0,-4 7 0 0 0,3-1 41 0 0,1 0-1 0 0,0 0 0 0 0,0 0 0 0 0,0 0 0 0 0,1 0 0 0 0,0 0 0 0 0,0 0 0 0 0,1 3-40 0 0,0 15 141 0 0,-7 75 317 0 0,15 21 46 0 0,-9-115-466 0 0,0 0 0 0 0,1 0-1 0 0,0 0 1 0 0,0 0 0 0 0,1 0 0 0 0,0 0-1 0 0,1 2-37 0 0,-2-6 23 0 0,1 0 0 0 0,-1 0-1 0 0,1-1 1 0 0,0 1-1 0 0,0 0 1 0 0,-1-1 0 0 0,1 1-1 0 0,0-1 1 0 0,1 0-1 0 0,-1 0 1 0 0,0 0 0 0 0,0 0-1 0 0,0 0 1 0 0,1 0-23 0 0,3 2 79 0 0,0-1 0 0 0,1 0-1 0 0,-1-1 1 0 0,4 1-79 0 0,-5-2 30 0 0,0 0 0 0 0,0-1 0 0 0,0 1 0 0 0,0-1 0 0 0,0 0 0 0 0,0 0 0 0 0,-1-1 0 0 0,1 0 0 0 0,0 0 0 0 0,-1 0 0 0 0,0 0 0 0 0,5-3-30 0 0,-4 1 29 0 0,0 0 0 0 0,0-1 1 0 0,0 0-1 0 0,-1 0 0 0 0,1 0 0 0 0,-1 0 0 0 0,0 0 0 0 0,-1-1 0 0 0,0 0 0 0 0,1 0 0 0 0,0-3-29 0 0,21-48-14 0 0,-23 50-17 0 0,-1 3 2 0 0,0 1 0 0 0,0-1 0 0 0,1 0 0 0 0,-1 1 0 0 0,1-1 0 0 0,0 1 0 0 0,1-1 29 0 0,-2 3-3 0 0,4-3-184 0 0,-5 14-7 0 0,0-10 194 0 0,0 4-24 0 0,0 10 4 0 0,0 0 0 0 0,-3 12 20 0 0,4-23 0 0 0,-1 1 0 0 0,0-1 0 0 0,1 1 0 0 0,0-1 0 0 0,0 1 0 0 0,0-1 0 0 0,0 0 0 0 0,0 0 0 0 0,1 1 0 0 0,0-1 0 0 0,-1 0 0 0 0,5 10 0 0 0,-4-6 1 0 0,1 1-3 0 0,12 7 14 0 0,-12-12 1 0 0,-1-1 1 0 0,0 0-1 0 0,1 0 1 0 0,0 0-1 0 0,-1 0 0 0 0,1-1 1 0 0,0 1-1 0 0,0-1 0 0 0,0 1 1 0 0,0-1-1 0 0,0 0 1 0 0,0 0-1 0 0,0 0 0 0 0,1-1 1 0 0,-1 1-1 0 0,0-1 1 0 0,0 0-1 0 0,1 1 0 0 0,-1-2 1 0 0,0 1-1 0 0,1 0 0 0 0,-1-1 1 0 0,0 1-1 0 0,0-1 1 0 0,3-1-14 0 0,-1 1 32 0 0,-1-1 1 0 0,0 0 0 0 0,1 0 0 0 0,-1 0 0 0 0,0 0 0 0 0,2-2-33 0 0,-4 3 9 0 0,-1 0 0 0 0,0 0 1 0 0,0 0-1 0 0,0 0 0 0 0,1 0 1 0 0,-1-1-1 0 0,0 1 1 0 0,0 0-1 0 0,0-1 0 0 0,-1 1 1 0 0,1 0-1 0 0,0-1 0 0 0,-1 1 1 0 0,1-1-1 0 0,0 0 0 0 0,-1 1 1 0 0,0-1-1 0 0,1 1 0 0 0,-1-1 1 0 0,0 0-1 0 0,0 1-9 0 0,4-26 59 0 0,-3 23-62 0 0,0-1 0 0 0,0 1 1 0 0,-1-1-1 0 0,0 1 0 0 0,1-1 1 0 0,-2 1-1 0 0,1-1 0 0 0,0-1 3 0 0,-1 6-2 0 0,1-2-12 0 0,-1 1 0 0 0,1-1 0 0 0,0 0 0 0 0,0 0 0 0 0,-1 0 0 0 0,1 1 0 0 0,0-1-1 0 0,0 0 1 0 0,1 0 0 0 0,-1 1 0 0 0,0-1 0 0 0,1 0 0 0 0,0-1 14 0 0,-1 1-77 0 0,0 2 73 0 0,1 0 0 0 0,-1 0 1 0 0,0 0-1 0 0,0 0 1 0 0,0-1-1 0 0,1 1 0 0 0,-1 0 1 0 0,0 0-1 0 0,0 0 0 0 0,0-1 1 0 0,1 1-1 0 0,-1 0 0 0 0,0 0 1 0 0,0-1-1 0 0,0 1 1 0 0,0 0-1 0 0,0 0 0 0 0,0-1 1 0 0,1 1-1 0 0,-1 0 0 0 0,0 0 1 0 0,0-1-1 0 0,0 1 1 0 0,0 0-1 0 0,0 0 0 0 0,0-1 1 0 0,0 1-1 0 0,0 0 0 0 0,0-1 1 0 0,0 1-1 0 0,0 0 1 0 0,0 0-1 0 0,-1-1 0 0 0,1 1 1 0 0,0 0 3 0 0,0-1-8 0 0,0-1 0 0 0,0 1 0 0 0,0 0 0 0 0,0 0 0 0 0,0 0 0 0 0,0 0 0 0 0,0 0 0 0 0,0 0 0 0 0,1-1 0 0 0,-1 1 1 0 0,0 0-1 0 0,1 0 0 0 0,-1 0 0 0 0,1 0 0 0 0,-1 0 0 0 0,1 0 0 0 0,0 0 0 0 0,-1 0 0 0 0,1 1 0 0 0,0-1 0 0 0,-1 0 0 0 0,2 0 8 0 0,-1 0-8 0 0,0 1 0 0 0,0-1 0 0 0,0 1 0 0 0,0 0 0 0 0,0-1 0 0 0,0 1 0 0 0,0 0 0 0 0,1 0 0 0 0,-1-1 0 0 0,0 1 0 0 0,0 0 0 0 0,0 0 0 0 0,1 0 0 0 0,-1 1 0 0 0,0-1 0 0 0,0 0 0 0 0,0 0 0 0 0,0 1 0 0 0,0-1 0 0 0,1 1 8 0 0,19 7 16 0 0,-21-7-20 0 0,95 49-100 0 0,-88-47 96 0 0,1 1 0 0 0,-1-2 0 0 0,1 1 0 0 0,0-1 0 0 0,0 0 0 0 0,-1-1 0 0 0,1 0 0 0 0,0 0 0 0 0,1-1 0 0 0,4 0 8 0 0,-10 0 4 0 0,1-1 0 0 0,-1 1 0 0 0,0-1-1 0 0,0 0 1 0 0,1 0 0 0 0,-1 0 0 0 0,0-1-1 0 0,0 1 1 0 0,0-1 0 0 0,0 1 0 0 0,0-1 0 0 0,-1 0-1 0 0,1 0 1 0 0,0-1 0 0 0,-1 1 0 0 0,0 0-1 0 0,1-2-3 0 0,-1 1-12 0 0,0 0-1 0 0,-1-1 1 0 0,1 1-1 0 0,-1-1 0 0 0,0 1 1 0 0,0-1-1 0 0,0 1 1 0 0,-1-1-1 0 0,1 0 0 0 0,-1 0 1 0 0,0 1-1 0 0,0-1 1 0 0,0 0-1 0 0,-1-3 13 0 0,1 1-71 0 0,-1 1 0 0 0,0-1 0 0 0,0 1 0 0 0,-1-1 0 0 0,0 1 0 0 0,0-1-1 0 0,0 1 1 0 0,-1 0 0 0 0,-1-3 71 0 0,-5-11-206 0 0,8 16 176 0 0,0 0-1 0 0,-1 0 1 0 0,1 1 0 0 0,-1-1 0 0 0,1 0 0 0 0,-1 1 0 0 0,0-1-1 0 0,0 0 31 0 0,-3-2-59 0 0,5 4 57 0 0,-1 0 0 0 0,1 1 0 0 0,-1-1 0 0 0,1 0 0 0 0,-1 1 0 0 0,1-1 0 0 0,-1 1 0 0 0,1-1 0 0 0,-1 0 0 0 0,1 1 0 0 0,-1-1 0 0 0,0 1 0 0 0,1 0 0 0 0,-1-1 0 0 0,0 1 0 0 0,0-1 0 0 0,1 1-1 0 0,-1 0 1 0 0,0 0 0 0 0,0-1 0 0 0,1 1 0 0 0,-1 0 0 0 0,0 0 0 0 0,0 0 0 0 0,0 0 0 0 0,0 0 2 0 0,0 0-11 0 0,-1 1-1 0 0,1 0 0 0 0,0-1 0 0 0,-1 1 0 0 0,1 0 0 0 0,0-1 0 0 0,-1 1 0 0 0,1 0 1 0 0,0 0-1 0 0,0 0 0 0 0,0 0 0 0 0,0 1 0 0 0,0-1 0 0 0,0 0 0 0 0,0 0 1 0 0,0 0 11 0 0,-11 25-48 0 0,0-1 71 0 0,8-17 33 0 0,0 0 1 0 0,1 0 0 0 0,0 1-1 0 0,0-1 1 0 0,1 1-1 0 0,0-1 1 0 0,0 1 0 0 0,1 0-1 0 0,0 0 1 0 0,1 0-1 0 0,0 2-56 0 0,0 0 99 0 0,1-1 0 0 0,0 1 0 0 0,1-1 0 0 0,0 0 0 0 0,0 0 0 0 0,1 0 0 0 0,1 0 0 0 0,2 7-99 0 0,-5-15 36 0 0,1 1 0 0 0,-1 0-1 0 0,1-1 1 0 0,0 1 0 0 0,0-1 0 0 0,-1 1-1 0 0,2-1 1 0 0,-1 0 0 0 0,0 0 0 0 0,0 0-1 0 0,1 0 1 0 0,-1 0 0 0 0,1-1-1 0 0,-1 1 1 0 0,1-1 0 0 0,1 1-36 0 0,-2-1 35 0 0,1-1 1 0 0,-1 1-1 0 0,1-1 0 0 0,-1 1 1 0 0,1-1-1 0 0,0 0 0 0 0,-1 0 1 0 0,1 0-1 0 0,-1 0 0 0 0,1-1 1 0 0,-1 1-1 0 0,1-1 1 0 0,-1 1-1 0 0,1-1 0 0 0,-1 0 1 0 0,1 0-1 0 0,-1 0 0 0 0,1 0-35 0 0,6-4 62 0 0,0 0-1 0 0,0 0 1 0 0,0-1-1 0 0,-1 0 1 0 0,0 0-1 0 0,0-1 1 0 0,-1 0-1 0 0,0 0 1 0 0,1-2-62 0 0,19-24 27 0 0,-14 16 64 0 0,0 0 0 0 0,14-11-91 0 0,-5 14-235 0 0,-21 14 145 0 0,-1 0 20 0 0,16 4-218 0 0,0 27 208 0 0,-1 1 0 0 0,9 34 80 0 0,-23-66 1 0 0,-1 1 1 0 0,0 0-1 0 0,0-1 0 0 0,1 1 0 0 0,-1-1 0 0 0,0 1 1 0 0,0 0-1 0 0,0-1 0 0 0,0 1 0 0 0,0 0 0 0 0,0-1 1 0 0,0 1-1 0 0,0-1 0 0 0,0 1 0 0 0,0 0 0 0 0,-1-1 0 0 0,1 1 1 0 0,0 0-1 0 0,0-1 0 0 0,0 1 0 0 0,-1-1 0 0 0,1 1 1 0 0,0-1-1 0 0,-1 1-1 0 0,1 1 43 0 0,1-1-26 0 0,0-1-14 0 0,-1 0 1 0 0,1 0-1 0 0,-1 0 0 0 0,1 0 1 0 0,-1 1-1 0 0,1-1 1 0 0,-1 0-1 0 0,0 0 1 0 0,1 1-1 0 0,-1-1 1 0 0,0 0-1 0 0,1 1 0 0 0,-1-1 1 0 0,0 0-1 0 0,1 1 1 0 0,-1-1-1 0 0,0 1 1 0 0,1-1-1 0 0,-1 0 1 0 0,0 1-1 0 0,0-1 0 0 0,0 1 1 0 0,1-1-1 0 0,-1 1 1 0 0,0-1-1 0 0,0 1 1 0 0,0-1-4 0 0,0 1-96 0 0,0-1-12 0 0,8-4 310 0 0,-4 1-158 0 0,-1-1 0 0 0,0 0 0 0 0,0 0 0 0 0,0 0 0 0 0,0 0 0 0 0,-1 0-1 0 0,0-1 1 0 0,0 1 0 0 0,0-1 0 0 0,0 1 0 0 0,-1-2-44 0 0,2-2-82 0 0,1 0 1 0 0,0 0-1 0 0,0 0 0 0 0,1 0 82 0 0,1-7-163 0 0,-5 13 145 0 0,0-1 0 0 0,0 1 0 0 0,0 0 0 0 0,0 0 0 0 0,0 0 0 0 0,0-1 0 0 0,1 1 0 0 0,-1 0 0 0 0,1 1 0 0 0,-1-1-1 0 0,1 0 1 0 0,0 0 0 0 0,0 1 0 0 0,0-1 0 0 0,0 1 0 0 0,0-1 0 0 0,0 1 0 0 0,0 0 0 0 0,0 0 0 0 0,1 0 18 0 0,-2 1-2 0 0,0-1-1 0 0,0 1 0 0 0,0 0 0 0 0,0-1 0 0 0,0 1 1 0 0,1 0-1 0 0,-1 0 0 0 0,0 0 0 0 0,0 0 0 0 0,0 0 1 0 0,0 0-1 0 0,0 0 0 0 0,0 1 0 0 0,1-1 1 0 0,-1 0-1 0 0,0 1 0 0 0,0-1 0 0 0,0 0 0 0 0,0 1 1 0 0,0-1-1 0 0,0 1 0 0 0,0 0 0 0 0,0-1 1 0 0,0 1-1 0 0,-1 0 0 0 0,1 0 0 0 0,0-1 0 0 0,0 1 1 0 0,-1 0-1 0 0,2 1 3 0 0,-1-1-1 0 0,1 0 1 0 0,-1 0 0 0 0,0 0 0 0 0,0 0 0 0 0,0 0 0 0 0,0 1 0 0 0,0-1 0 0 0,0 0 0 0 0,0 0 0 0 0,0 1 0 0 0,0-1 0 0 0,0 0 0 0 0,-1 1 0 0 0,1-1 0 0 0,-1 1 0 0 0,1-1 0 0 0,-1 1 0 0 0,1-1 0 0 0,0 6 0 0 0,15 35 148 0 0,-12-34 57 0 0,1 1 0 0 0,-1-1 0 0 0,2 0 0 0 0,1 2-205 0 0,-3-7 40 0 0,0 0 1 0 0,0 0-1 0 0,0-1 0 0 0,1 0 0 0 0,-1 0 0 0 0,1 0 1 0 0,3 1-41 0 0,-6-3-2 0 0,0 1-1 0 0,1-1 1 0 0,-1 0 0 0 0,0 0 0 0 0,0 0 0 0 0,0 0 0 0 0,1-1 0 0 0,-1 1 0 0 0,0-1 0 0 0,0 1 0 0 0,0-1 0 0 0,0 0 0 0 0,0 1-1 0 0,0-1 1 0 0,0 0 0 0 0,0-1 0 0 0,0 1 0 0 0,-1 0 0 0 0,1 0 0 0 0,0-1 0 0 0,-1 1 0 0 0,1-1 0 0 0,-1 1 0 0 0,1-2 2 0 0,5-5-379 0 0,0 0 0 0 0,-1-1 0 0 0,0 0 1 0 0,1-4 378 0 0,-4 8-333 0 0,0-2-97 0 0,0 1-1 0 0,-1-1 0 0 0,1 0 1 0 0,-2 0-1 0 0,1 0 0 0 0,-1 0 1 0 0,0-1-1 0 0,0 1 0 0 0,-1-1 431 0 0,5-27-1068 0 0,-1 5 126 0 0,1-17 942 0 0,1-16-97 0 0,1 49 329 0 0,-3 8 3415 0 0,1 23-3225 0 0,-1-2-3 0 0,0 1 1 0 0,0-1-1 0 0,0 16-419 0 0,8 58 1291 0 0,-9-72-980 0 0,0 0 1 0 0,1-1-1 0 0,1 0 1 0 0,1 1-1 0 0,1 2-311 0 0,15 24 687 0 0,-19-39-641 0 0,-1 0 0 0 0,1 0 0 0 0,0 0 0 0 0,0-1 0 0 0,0 1 0 0 0,1-1 0 0 0,-1 0 0 0 0,4 2-46 0 0,-6-4-7 0 0,1 0-1 0 0,-1 0 1 0 0,1-1 0 0 0,-1 1 0 0 0,1-1-1 0 0,-1 1 1 0 0,1-1 0 0 0,-1 0-1 0 0,1 0 1 0 0,0 0 0 0 0,-1 0 0 0 0,1 0-1 0 0,0 0 1 0 0,-1 0 0 0 0,1 0 0 0 0,-1 0-1 0 0,1-1 1 0 0,-1 1 0 0 0,1-1-1 0 0,0 1 1 0 0,-1-1 0 0 0,1 0 7 0 0,-1 0-232 0 0,-2-13-2461 0 0,-7 4 122 0 0,-1-1-4907 0 0</inkml:trace>
  <inkml:trace contextRef="#ctx0" brushRef="#br0" timeOffset="2239.97">1795 180 13936 0 0,'0'0'637'0'0,"16"-2"238"0"0,-14 1-807 0 0,0 1 0 0 0,0-1 0 0 0,-1 1 0 0 0,1 0 0 0 0,0 0 0 0 0,0-1 0 0 0,0 1 0 0 0,0 0 0 0 0,0 1-68 0 0,13-2 547 0 0,-1-1-47 0 0,-1 0 0 0 0,0 1-1 0 0,0 1 1 0 0,1 0-1 0 0,1 1-499 0 0,19 0 590 0 0,-22-1-544 0 0,8 0-206 0 0,1 0 0 0 0,0 1 0 0 0,0 2 0 0 0,0 0 0 0 0,-1 1 160 0 0,-10-1-6773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8:43.0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166 29 13792 0 0,'-6'-13'1388'0'0,"8"2"-1125"0"0,-1 8 222 0 0,-1 2 208 0 0,0 1 37 0 0,0 0 6 0 0,0 0 0 0 0,3 5 736 0 0,1 6-1122 0 0,0 1 0 0 0,-1-1-1 0 0,-1 0 1 0 0,0 1 0 0 0,0 0 0 0 0,-1 2-350 0 0,1 26 104 0 0,-2 7-104 0 0,-1-14 149 0 0,1 2-63 0 0,2 84 130 0 0,-1-114-427 0 0,-1 0 0 0 0,0 1 0 0 0,0-1 0 0 0,0 0 0 0 0,-1 0-1 0 0,0 0 1 0 0,0 0 0 0 0,0 0 0 0 0,0 0 0 0 0,-1 0 0 0 0,-1 2 211 0 0,1-3-7443 0 0</inkml:trace>
  <inkml:trace contextRef="#ctx0" brushRef="#br0" timeOffset="310.553">1 236 11056 0 0,'0'0'852'0'0,"0"0"-351"0"0,0 0 614 0 0,2 1 326 0 0,31 17 2057 0 0,-23-12-3464 0 0,1 0 0 0 0,-1-1-1 0 0,1 0 1 0 0,0-1-1 0 0,2 0-33 0 0,-4-1-10 0 0,1 0-1 0 0,-1-1 1 0 0,0-1-1 0 0,1 0 1 0 0,-1 0-1 0 0,1-1 1 0 0,-1 0-1 0 0,1 0 1 0 0,-1-1-1 0 0,1 0 1 0 0,-1-1-1 0 0,0 0 1 0 0,0-1-1 0 0,0 0 1 0 0,0 0-1 0 0,3-2 11 0 0,19-10-3106 0 0,-15 4-2603 0 0</inkml:trace>
  <inkml:trace contextRef="#ctx0" brushRef="#br0" timeOffset="711.044">385 33 11864 0 0,'0'0'540'0'0,"0"0"-6"0"0,0 0-120 0 0,0 2 754 0 0,3 74 3285 0 0,11 41-2493 0 0,-1-5-735 0 0,-11-95-1043 0 0,-1-11-131 0 0,0-1 0 0 0,0 1 0 0 0,-1 0 0 0 0,0-1 0 0 0,0 1 0 0 0,-1 0 0 0 0,1-1 0 0 0,-1 1 0 0 0,-1 2-51 0 0,-1 8 160 0 0,3-15-88 0 0,0-1 0 0 0,0 0 0 0 0,0 0 0 0 0,0 0 0 0 0,0 0 0 0 0,0-8-84 0 0,0 4-70 0 0,1 0-1 0 0,-1 0 1 0 0,1 1-1 0 0,0-1 1 0 0,1 0 0 0 0,-1 1-1 0 0,1-1 1 0 0,1-1 82 0 0,5-15-529 0 0,-6 13 272 0 0,0 0 0 0 0,1 0 0 0 0,0 0 1 0 0,1 0-1 0 0,-1 1 257 0 0,-1 3-71 0 0,-1 1-1 0 0,1 0 1 0 0,0-1 0 0 0,0 1 0 0 0,0 0 0 0 0,0 0 0 0 0,0 0 0 0 0,0 0 0 0 0,1 0 0 0 0,-1 1 0 0 0,0-1 0 0 0,1 1-1 0 0,0-1 1 0 0,0 1 71 0 0,-2 0-4 0 0,1 1-1 0 0,-1-1 0 0 0,0 1 0 0 0,1-1 1 0 0,-1 1-1 0 0,0 0 0 0 0,1 0 0 0 0,-1 0 1 0 0,1 0-1 0 0,-1 0 0 0 0,0 0 0 0 0,1 0 1 0 0,-1 0-1 0 0,0 0 0 0 0,1 1 0 0 0,-1-1 1 0 0,0 0-1 0 0,1 1 0 0 0,-1-1 0 0 0,0 1 1 0 0,0 0-1 0 0,1-1 0 0 0,-1 1 0 0 0,0 0 1 0 0,0 0-1 0 0,0 0 0 0 0,0 0 5 0 0,2 2 46 0 0,48 41 988 0 0,-12-11-350 0 0,-27-22-375 0 0,0 0 0 0 0,1-1 0 0 0,0 0 0 0 0,1-1 1 0 0,7 3-310 0 0,-19-11 23 0 0,0-1 0 0 0,-1 1 0 0 0,1 0 1 0 0,0-1-1 0 0,0 0 0 0 0,0 1 0 0 0,-1-1 1 0 0,1 0-1 0 0,0 0 0 0 0,0 0 0 0 0,0 0 1 0 0,0 0-1 0 0,-1 0 0 0 0,1-1 0 0 0,0 1 1 0 0,0-1-1 0 0,0 1 0 0 0,-1-1 0 0 0,1 1 1 0 0,0-1-1 0 0,-1 0 0 0 0,1 0 0 0 0,0 0 1 0 0,-1 0-1 0 0,0 0 0 0 0,1-1-23 0 0,1-1 60 0 0,1 0-1 0 0,-1 0 0 0 0,0 0 1 0 0,0-1-1 0 0,-1 0 0 0 0,1 0 1 0 0,-1 1-1 0 0,0-1 0 0 0,2-5-59 0 0,3-6 89 0 0,-2 3-254 0 0,-1 1 1 0 0,0-1 0 0 0,0-1 164 0 0,-2 2-223 0 0,0 0 0 0 0,-1 0 0 0 0,0 0-1 0 0,-1 0 1 0 0,-1-8 223 0 0,0-9-496 0 0,1 25 430 0 0,-3-10-174 0 0,2 12 145 0 0,-2 0 25 0 0,3 1 73 0 0,0 0 0 0 0,0 0 0 0 0,0 0 1 0 0,-1 0-1 0 0,1 0 0 0 0,0 0 0 0 0,0 0 0 0 0,0 0 0 0 0,0 0 0 0 0,-1 0 0 0 0,1 0 0 0 0,0 0 0 0 0,0 0 1 0 0,0 0-1 0 0,0 0 0 0 0,-1 0 0 0 0,1 0 0 0 0,0 0 0 0 0,0 0 0 0 0,0 0 0 0 0,0 0 0 0 0,-1 0 1 0 0,1 0-1 0 0,0 0 0 0 0,0 0 0 0 0,0 0 0 0 0,0 0 0 0 0,-1 0 0 0 0,1 0 0 0 0,0 1 0 0 0,0-1 0 0 0,0 0 1 0 0,0 0-1 0 0,0 0 0 0 0,0 0 0 0 0,0 0 0 0 0,-1 0 0 0 0,1 1 0 0 0,0-1 0 0 0,0 0 0 0 0,0 0 0 0 0,0 0 1 0 0,0 0-1 0 0,0 1 0 0 0,0-1 0 0 0,0 0 0 0 0,0 0 0 0 0,0 0 0 0 0,0 0 0 0 0,0 1-3 0 0,-2 3 53 0 0,0 0-1 0 0,0 0 0 0 0,0 1 1 0 0,0-1-1 0 0,1 1 0 0 0,0-1 0 0 0,0 1 1 0 0,0-1-1 0 0,1 1 0 0 0,0 3-52 0 0,-1 4 70 0 0,1 1 0 0 0,1 0-1 0 0,1 5-69 0 0,-1-10 2 0 0,1 1 0 0 0,-1-1 0 0 0,1 0 0 0 0,1 0 0 0 0,0 0-1 0 0,1 3-1 0 0,-2-8 6 0 0,-1-1 0 0 0,1 1 0 0 0,-1 0 0 0 0,1-1 0 0 0,0 0 0 0 0,0 1 0 0 0,0-1 0 0 0,0 0 0 0 0,0 0 0 0 0,1 0 0 0 0,-1 0 0 0 0,1 0 0 0 0,-1-1 0 0 0,1 1 0 0 0,0-1-1 0 0,-1 0 1 0 0,1 0 0 0 0,0 0 0 0 0,1 1-6 0 0,5-1-68 0 0,1 1 0 0 0,-1-1 1 0 0,1 0-1 0 0,-1-1 0 0 0,1 0 0 0 0,-1-1 0 0 0,1 0 0 0 0,0-1 68 0 0,16-3-1319 0 0,0-1 0 0 0,4-2 1319 0 0,12-4-1151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8:49.1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9 215 6912 0 0,'-5'-4'952'0'0,"2"0"414"0"0,2 4 413 0 0,1 0 86 0 0,0 0-142 0 0,0 0-680 0 0,1 1-298 0 0,2 9-290 0 0,1 0-1 0 0,-2 1 1 0 0,1-1 0 0 0,-1 1 0 0 0,-1-1 0 0 0,0 1-1 0 0,0-1 1 0 0,-1 1 0 0 0,-1 0 0 0 0,0 4-455 0 0,0 24 712 0 0,0-34-638 0 0,1 0-1 0 0,-1 0 1 0 0,1 1 0 0 0,0-1 0 0 0,0 2-74 0 0,1 12 77 0 0,-1-18 203 0 0,3-4-183 0 0,3-6-113 0 0,-3 4 83 0 0,39-61 13 0 0,-28 42-102 0 0,-11 18 11 0 0,0 0-1 0 0,0 0 0 0 0,1 0 0 0 0,0 1 0 0 0,0 0 1 0 0,0 0-1 0 0,1-1 12 0 0,-4 5-6 0 0,0 0 1 0 0,1 1-1 0 0,-1-1 1 0 0,0 0-1 0 0,0 0 1 0 0,1 1-1 0 0,-1-1 0 0 0,0 1 1 0 0,1-1-1 0 0,-1 1 1 0 0,1-1-1 0 0,-1 1 1 0 0,0 0-1 0 0,1 0 1 0 0,-1 0-1 0 0,1 0 0 0 0,-1 0 1 0 0,1 0-1 0 0,-1 0 1 0 0,1 0-1 0 0,-1 1 1 0 0,0-1-1 0 0,1 0 1 0 0,-1 1-1 0 0,0-1 0 0 0,1 1 1 0 0,-1 0-1 0 0,0-1 1 0 0,1 1-1 0 0,-1 0 1 0 0,0 0-1 0 0,0 0 1 0 0,0 0-1 0 0,1 0 6 0 0,12 8-31 0 0,-12-8 27 0 0,0 0-1 0 0,0 0 1 0 0,0 0 0 0 0,0 0-1 0 0,0 1 1 0 0,-1-1 0 0 0,1 1 0 0 0,0-1-1 0 0,-1 1 1 0 0,1 0 0 0 0,-1-1-1 0 0,1 2 5 0 0,2 3 21 0 0,0-1 1 0 0,-1 0-1 0 0,0 1 0 0 0,0-1 0 0 0,0 1 0 0 0,-1 0 0 0 0,0 0 0 0 0,0 0 0 0 0,0 0 1 0 0,-1 0-1 0 0,0 1 0 0 0,0-1 0 0 0,-1 1-21 0 0,1 7 83 0 0,-1-10-56 0 0,0 1 0 0 0,0-1 0 0 0,0 1 0 0 0,-1 0 0 0 0,1-1 0 0 0,-2 5-27 0 0,-2 11 96 0 0,5-20-89 0 0,-1 1 0 0 0,0 0 0 0 0,0 0 0 0 0,0 0 1 0 0,0 0-1 0 0,0 0 0 0 0,0-1 0 0 0,-1 1 0 0 0,1 0 0 0 0,0 0 0 0 0,0 0 0 0 0,-1 0 0 0 0,1-1 0 0 0,0 1 0 0 0,-1 0 0 0 0,1 0 0 0 0,-1-1 0 0 0,1 1 0 0 0,-1 0 0 0 0,1-1 0 0 0,-1 1-7 0 0,1-1 3 0 0,0 0-1 0 0,0 0 0 0 0,-1 0 1 0 0,1 0-1 0 0,0 0 0 0 0,0 0 1 0 0,0 0-1 0 0,0 0 0 0 0,-1 0 1 0 0,1 0-1 0 0,0 0 0 0 0,0 0 1 0 0,0-1-1 0 0,0 1 0 0 0,-1 0 1 0 0,1 0-1 0 0,0 0 0 0 0,0 0 1 0 0,0 0-1 0 0,0 0 0 0 0,0 0 1 0 0,0-1-1 0 0,-1 1 0 0 0,1 0 1 0 0,0 0-1 0 0,0 0 0 0 0,0 0 1 0 0,0-1-1 0 0,0 1 0 0 0,0 0 1 0 0,0 0-1 0 0,0 0 1 0 0,0 0-1 0 0,0-1 0 0 0,0 1 1 0 0,0 0-1 0 0,0 0 0 0 0,0 0 1 0 0,0 0-1 0 0,0-1 0 0 0,0 1 1 0 0,0 0-1 0 0,0 0 0 0 0,0 0 1 0 0,0-1-1 0 0,0 1 0 0 0,0 0 1 0 0,0 0-1 0 0,0 0 0 0 0,0 0 1 0 0,1 0-1 0 0,-1-1 0 0 0,0 1-2 0 0,5-31-90 0 0,-5 25 60 0 0,1-1 0 0 0,0 1 0 0 0,0 0 0 0 0,0 0 0 0 0,1 1 0 0 0,0-1 0 0 0,0 0 0 0 0,1 0 0 0 0,0 0 30 0 0,4-8-71 0 0,-6 12 71 0 0,-1 0-1 0 0,1 0 0 0 0,0 0 1 0 0,0 1-1 0 0,0-1 1 0 0,0 0-1 0 0,0 1 0 0 0,0-1 1 0 0,0 1-1 0 0,0-1 0 0 0,1 1 1 0 0,-1 0-1 0 0,1-1 0 0 0,1 0 1 0 0,13-11-13 0 0,-10 11-40 0 0,-4 2 44 0 0,-1 0 6 0 0,0-1-1 0 0,0 1 1 0 0,0 0 0 0 0,0 1 0 0 0,0-1-1 0 0,0 0 1 0 0,0 0 0 0 0,0 0-1 0 0,0 0 1 0 0,0 1 0 0 0,-1-1 0 0 0,1 1-1 0 0,0-1 1 0 0,0 0 0 0 0,0 1 0 0 0,0-1-1 0 0,-1 1 1 0 0,1 0 0 0 0,0-1 0 0 0,0 1-1 0 0,0 0 4 0 0,3 3 0 0 0,-1 0 0 0 0,1 0 0 0 0,-1 1 0 0 0,1-1 0 0 0,-1 1 0 0 0,-1 0 0 0 0,1 0 0 0 0,-1 0 0 0 0,1 0 0 0 0,-2 0 0 0 0,1 0 0 0 0,0 0 0 0 0,-1 3 0 0 0,2 0 0 0 0,-2-4 0 0 0,1 1-1 0 0,0-1 1 0 0,0 0-1 0 0,0 0 1 0 0,1 0 0 0 0,-1-1-1 0 0,1 1 1 0 0,0 0-1 0 0,1 0 1 0 0,3 4-13 0 0,1 4 42 0 0,-7-10-170 0 0,0-1-1 0 0,-1 0 1 0 0,1 1-1 0 0,0-1 1 0 0,0 0-1 0 0,0 1 1 0 0,0-1 0 0 0,0 0-1 0 0,0 0 1 0 0,0 0-1 0 0,0 0 1 0 0,0 0-1 0 0,1 0 1 0 0,-1 0-1 0 0,0 0 1 0 0,1-1-1 0 0,-1 1 1 0 0,0 0-1 0 0,1-1 1 0 0,-1 1-1 0 0,1-1 1 0 0,-1 0-1 0 0,1 1 1 0 0,0-1-1 0 0,-1 0 1 0 0,1 0-1 0 0,1 0 142 0 0,2-1-528 0 0,0 1-1 0 0,0-2 1 0 0,-1 1-1 0 0,1 0 1 0 0,0-1-1 0 0,0 0 1 0 0,-1 0-1 0 0,1 0 1 0 0,-1-1-1 0 0,0 0 1 0 0,1 0-1 0 0,-1 0 1 0 0,-1 0-1 0 0,1 0 0 0 0,0-1 1 0 0,-1 0-1 0 0,1-1 529 0 0,6-6-1133 0 0,-8 10 1103 0 0,-1-1 1 0 0,1 1-1 0 0,-1 0 1 0 0,0-1-1 0 0,1 0 0 0 0,-1 1 1 0 0,0-1-1 0 0,0 0 1 0 0,0 1-1 0 0,0-1 1 0 0,-1 0-1 0 0,1 0 1 0 0,0 0-1 0 0,-1 0 1 0 0,1 1-1 0 0,-1-1 1 0 0,0 0-1 0 0,1-1 30 0 0,-1-5 21 0 0,0 7 327 0 0,0-1 0 0 0,0 0 0 0 0,0 0 1 0 0,0 0-1 0 0,0 0 0 0 0,0 1 0 0 0,0-1 0 0 0,-1 0 1 0 0,1 0-349 0 0,-1 1 167 0 0,1 1 1 0 0,0 0-1 0 0,-1-1 0 0 0,1 1 1 0 0,0-1-1 0 0,-1 1 1 0 0,1 0-1 0 0,-1 0 1 0 0,1-1-1 0 0,0 1 1 0 0,-1 0-1 0 0,1 0 1 0 0,-1 0-1 0 0,1-1 1 0 0,-1 1-1 0 0,1 0 1 0 0,-1 0-1 0 0,1 0 1 0 0,-1 0-1 0 0,1 0 0 0 0,-1 0 1 0 0,1 0-1 0 0,-1 0 1 0 0,1 0-1 0 0,-1 0 1 0 0,1 0-1 0 0,-1 0 1 0 0,1 0-1 0 0,-1 1 1 0 0,1-1-1 0 0,-1 0 1 0 0,1 0-1 0 0,0 0 1 0 0,-1 1-1 0 0,1-1 1 0 0,-1 0-1 0 0,1 1 0 0 0,-1-1-167 0 0,0 1 137 0 0,-1 0-1 0 0,1 0 1 0 0,-1 0-1 0 0,1 0 1 0 0,0 0-1 0 0,-1 0 1 0 0,1 0-1 0 0,0 1 1 0 0,0-1-1 0 0,0 0 1 0 0,0 1-1 0 0,0-1 1 0 0,0 0-1 0 0,0 1 0 0 0,1 0 1 0 0,-1-1-1 0 0,0 1 1 0 0,1-1-1 0 0,-1 1 1 0 0,1 0-1 0 0,0-1 1 0 0,-1 1-1 0 0,1 0 1 0 0,0 0-1 0 0,0 1-136 0 0,0 4 113 0 0,1 1 0 0 0,0 0 1 0 0,0-1-1 0 0,0 1 0 0 0,1 0-113 0 0,-1-6 82 0 0,1 4-11 0 0,1-1 0 0 0,0 0 0 0 0,-1 0 0 0 0,2 1 0 0 0,-1-2-1 0 0,1 1 1 0 0,0 0 0 0 0,0-1 0 0 0,0 1-71 0 0,6 6 42 0 0,-7-7-22 0 0,1 0-1 0 0,-1 0 1 0 0,1-1-1 0 0,0 0 0 0 0,0 1 1 0 0,0-1-1 0 0,1-1 1 0 0,-1 1-1 0 0,1 0 1 0 0,-1-1-1 0 0,1 0 0 0 0,0 0 1 0 0,0-1-1 0 0,0 1-19 0 0,-3-2 23 0 0,1-1-1 0 0,-1 1 1 0 0,0 0-1 0 0,0-1 1 0 0,1 0 0 0 0,-1 1-1 0 0,0-1 1 0 0,0 0-1 0 0,0 0 1 0 0,2-2-23 0 0,-1 1 36 0 0,0 0 0 0 0,-1 0 1 0 0,1-1-1 0 0,-1 0 0 0 0,0 1 0 0 0,0-1 1 0 0,0 0-1 0 0,1-1-36 0 0,3-4 68 0 0,-6 6-57 0 0,1 1 1 0 0,-1-1-1 0 0,0 1 0 0 0,0-1 0 0 0,1 1 0 0 0,-1-1 0 0 0,0 0 0 0 0,0 1 0 0 0,0-1 0 0 0,-1 1 1 0 0,1-1-1 0 0,0 1 0 0 0,-1-1 0 0 0,1 1 0 0 0,0-1 0 0 0,-1 1 0 0 0,0-2-11 0 0,-3-10 43 0 0,3 8-23 0 0,-1 0-1 0 0,1 0 1 0 0,-1 0 0 0 0,-1 0-1 0 0,1 1 1 0 0,-1-1-1 0 0,1 1 1 0 0,-2-1-20 0 0,-10-19 19 0 0,11 18-27 0 0,-1 0-1 0 0,0 0 1 0 0,-1 0 0 0 0,1 1-1 0 0,-1 0 1 0 0,0 0-1 0 0,0 0 1 0 0,-1 0 0 0 0,0 1-1 0 0,0 0 1 0 0,-4-3 8 0 0,-4-2-4 0 0,8 3-6 0 0,6 6 1 0 0,0-1 0 0 0,-1 1 0 0 0,1 0 0 0 0,0 0 1 0 0,0-1-1 0 0,-1 1 0 0 0,1 0 0 0 0,0 0 0 0 0,-1 0 0 0 0,1-1 1 0 0,0 1-1 0 0,-1 0 0 0 0,1 0 0 0 0,-1 0 0 0 0,1 0 0 0 0,0 0 1 0 0,-1 0-1 0 0,1 0 0 0 0,0 0 0 0 0,-1 0 0 0 0,1 0 0 0 0,-1 0 1 0 0,1 0-1 0 0,0 0 0 0 0,-1 0 0 0 0,1 0 0 0 0,0 0 1 0 0,-1 0-1 0 0,1 1 9 0 0,0-1-5 0 0,-1 0 0 0 0,1 0-1 0 0,0 0 1 0 0,0 1 0 0 0,0-1 0 0 0,0 0 0 0 0,0 0 0 0 0,0 0 0 0 0,0 1 0 0 0,0-1 0 0 0,-1 0-1 0 0,1 0 1 0 0,0 1 0 0 0,0-1 0 0 0,0 0 0 0 0,0 0 0 0 0,0 1 0 0 0,0-1 0 0 0,0 0 0 0 0,0 0 0 0 0,0 0-1 0 0,0 1 1 0 0,1-1 0 0 0,-1 0 0 0 0,0 0 0 0 0,0 1 0 0 0,0-1 0 0 0,0 0 0 0 0,0 0 0 0 0,0 0 0 0 0,0 1-1 0 0,1-1 1 0 0,-1 0 0 0 0,0 0 0 0 0,0 0 0 0 0,0 0 0 0 0,0 1 0 0 0,1-1 0 0 0,-1 0 0 0 0,0 0-1 0 0,0 0 1 0 0,0 0 0 0 0,1 0 0 0 0,-1 0 0 0 0,0 1 0 0 0,0-1 0 0 0,0 0 0 0 0,1 0 0 0 0,-1 0 0 0 0,0 0-1 0 0,0 0 1 0 0,1 0 5 0 0,2 2-10 0 0,0 0 0 0 0,1 0-1 0 0,0-1 1 0 0,-1 1 0 0 0,1-1 0 0 0,0 0-1 0 0,0 0 1 0 0,-1 0 0 0 0,1 0-1 0 0,0-1 1 0 0,0 1 0 0 0,0-1-1 0 0,0 0 1 0 0,0 0 0 0 0,0-1 0 0 0,0 1-1 0 0,0-1 1 0 0,1 0 10 0 0,13-2-11 0 0,-14 3 11 0 0,1-1 0 0 0,-1 1 0 0 0,0-1 0 0 0,0 0 0 0 0,0 0 0 0 0,0-1 0 0 0,2 0 3 0 0,4-2-21 0 0,-1 0 0 0 0,1 0 1 0 0,-1-1-1 0 0,1 0 1 0 0,-2-1-1 0 0,1 0 0 0 0,0 0 1 0 0,2-4 17 0 0,5-3-50 0 0,-14 12 42 0 0,0-1 1 0 0,-1 1-1 0 0,1 0 0 0 0,0-1 0 0 0,0 1 1 0 0,0-1-1 0 0,-1 0 0 0 0,1 0 0 0 0,-1 1 0 0 0,1-1 1 0 0,-1 0-1 0 0,0 0 0 0 0,0 0 0 0 0,0 0 0 0 0,0-1 1 0 0,0 1-1 0 0,0 0 0 0 0,-1 0 0 0 0,1-2 8 0 0,-1 1 0 0 0,0 1 0 0 0,1-1 0 0 0,-1 0 0 0 0,1 0 0 0 0,0 1 0 0 0,-1-1 0 0 0,1 0 0 0 0,0 1 0 0 0,1-1 0 0 0,2-9 0 0 0,-4 11 0 0 0,1 0 0 0 0,-1 0 0 0 0,0 0 0 0 0,0 0 0 0 0,0-1 0 0 0,0 1 0 0 0,0 0 0 0 0,0 0 0 0 0,0 0 0 0 0,-1 0 0 0 0,1 0 0 0 0,0 0 0 0 0,-1-1 0 0 0,1 1 0 0 0,-1 0 0 0 0,1 0 0 0 0,0 0 0 0 0,-1 0 0 0 0,1 0 0 0 0,0 0 0 0 0,0 0 0 0 0,-1 0 0 0 0,1 0 0 0 0,0 0 0 0 0,0 0 0 0 0,0 0 0 0 0,1 0 0 0 0,-1 0 0 0 0,0 0 0 0 0,0 0 0 0 0,0 0 0 0 0,1 0 0 0 0,-1 0 0 0 0,5-7 0 0 0,-4 8 0 0 0,-1-1 0 0 0,1 0 0 0 0,-1 1 0 0 0,1-1 0 0 0,-1 0 0 0 0,1 1 0 0 0,-1-1 0 0 0,0 0 0 0 0,1 0 0 0 0,-1 1 0 0 0,0-1 0 0 0,1 0 0 0 0,-1 0 0 0 0,0 0 0 0 0,0 0 0 0 0,0 1 0 0 0,0-1 0 0 0,0 0 0 0 0,0 0 0 0 0,0 0 0 0 0,0 0 0 0 0,0 1 0 0 0,0-1 0 0 0,0 0 0 0 0,-1 0 0 0 0,1 0 0 0 0,0 1 0 0 0,-1-1 0 0 0,1 0 0 0 0,0 0 0 0 0,-1 0 0 0 0,0 0 0 0 0,1 1 0 0 0,-1-1 0 0 0,1 0 0 0 0,0 1 0 0 0,-1-1 0 0 0,1 0 0 0 0,0 0 0 0 0,0 1 0 0 0,-1-1 0 0 0,1 0 0 0 0,0 0 0 0 0,0 1 0 0 0,0-1 0 0 0,0 0 0 0 0,0 0 0 0 0,0 0 0 0 0,0 1 0 0 0,0-1 0 0 0,0 0 0 0 0,1 0 0 0 0,-1 0 0 0 0,0 1 0 0 0,0-1 0 0 0,1 0 0 0 0,-1 1 0 0 0,0-1 0 0 0,1 0 0 0 0,2-3 0 0 0,-4 2 0 0 0,7 2 0 0 0,-6 6 0 0 0,-2 1 0 0 0,0 1 0 0 0,0-1 0 0 0,0 0 0 0 0,-1 0 0 0 0,-1 1 0 0 0,-3 9 0 0 0,6-14 0 0 0,1 0 0 0 0,-1 0 0 0 0,1 1 0 0 0,-1-1 0 0 0,1 0 0 0 0,0 0 0 0 0,0 2 0 0 0,0-1 0 0 0,0 0 0 0 0,0 0 0 0 0,0 0 0 0 0,0-1 0 0 0,-1 1 0 0 0,0 1 0 0 0,-4 9 0 0 0,3-11 0 0 0,1 1 0 0 0,0-1 0 0 0,0 0 0 0 0,0 1 0 0 0,0-1 0 0 0,1 1 0 0 0,-1-1 0 0 0,1 1 0 0 0,0-1 0 0 0,0 1 0 0 0,0 0 0 0 0,1 1 0 0 0,0 2 0 0 0,-1 1 0 0 0,1-1 0 0 0,-1 0 0 0 0,-1 7 0 0 0,0-9 0 0 0,0 0 0 0 0,1 1 0 0 0,0-1 0 0 0,0 0 0 0 0,1 0 0 0 0,-1 1 0 0 0,1-1 0 0 0,0 0 0 0 0,1 0 0 0 0,1 5 0 0 0,3 1 1 0 0,-4-7 1 0 0,0 1-1 0 0,0-1 1 0 0,0 1 0 0 0,0-1-1 0 0,-1 1 1 0 0,0 0-1 0 0,1 4-1 0 0,-2-7 7 0 0,1 1 1 0 0,0-1-1 0 0,0 0 0 0 0,0 0 0 0 0,0 0 0 0 0,0 0 0 0 0,1 0 0 0 0,-1 0 0 0 0,0 0 0 0 0,1-1 0 0 0,0 1 0 0 0,-1 0 1 0 0,1-1-1 0 0,0 1 0 0 0,0-1 0 0 0,1 1-7 0 0,15 16 101 0 0,-17-16-96 0 0,1 1 0 0 0,-1-1 1 0 0,1 0-1 0 0,-1 0 0 0 0,1 0 0 0 0,0 0 1 0 0,0 0-1 0 0,0 0 0 0 0,0 0 0 0 0,0-1 1 0 0,1 1-1 0 0,-1-1 0 0 0,0 0 0 0 0,1 1 1 0 0,-1-1-1 0 0,1 0 0 0 0,-1 0 0 0 0,1-1 1 0 0,-1 1-1 0 0,1 0 0 0 0,0-1 0 0 0,-1 0 0 0 0,1 1 1 0 0,0-1-1 0 0,0 0 0 0 0,-1 0 0 0 0,1-1 1 0 0,1 1-6 0 0,5-2 43 0 0,0 0-1 0 0,0-1 1 0 0,-1 0 0 0 0,1 0 0 0 0,0-1 0 0 0,0 0-43 0 0,-1 0 29 0 0,-1 0-1 0 0,1 0 1 0 0,-1 0-1 0 0,0-1 1 0 0,-1 0 0 0 0,1 0-1 0 0,-1-1 1 0 0,0 0-1 0 0,4-5-28 0 0,8-8 71 0 0,-16 18-66 0 0,0-1 1 0 0,0 0-1 0 0,0 1 1 0 0,0-1-1 0 0,0 0 0 0 0,0-1 1 0 0,-1 1-1 0 0,1 0 1 0 0,-1 0-1 0 0,1-1 0 0 0,-1 1 1 0 0,0-1-1 0 0,0 1 1 0 0,0-1-1 0 0,0 1 0 0 0,-1-1 1 0 0,1 0-1 0 0,-1 1 1 0 0,1-3-6 0 0,1-25 86 0 0,-1 25-65 0 0,0 1 0 0 0,-1 0 0 0 0,1-1 0 0 0,-1 1 0 0 0,0-1 0 0 0,0 1 0 0 0,-1-1 0 0 0,0 1 0 0 0,1 0 0 0 0,-1-1 0 0 0,-1 1 0 0 0,-1-4-21 0 0,2 5 14 0 0,-1-1 1 0 0,0 1-1 0 0,1 0 0 0 0,-1 0 0 0 0,-1 1 0 0 0,1-1 0 0 0,0 0 0 0 0,-1 1 0 0 0,1-1 0 0 0,-1 1 1 0 0,0 0-1 0 0,0 0 0 0 0,0 0 0 0 0,0 0 0 0 0,0 0 0 0 0,0 1 0 0 0,-1-1-14 0 0,3 2 2 0 0,0-1-1 0 0,0 1 0 0 0,0-1 1 0 0,0 1-1 0 0,0-1 0 0 0,0 1 1 0 0,-1 0-1 0 0,1 0 0 0 0,0-1 1 0 0,0 1-1 0 0,0 0 0 0 0,0 0 1 0 0,0 0-1 0 0,0 0 0 0 0,-1 1 1 0 0,1-1-1 0 0,0 0 0 0 0,0 0 1 0 0,0 1-1 0 0,0-1 0 0 0,0 0 1 0 0,0 1-1 0 0,0-1 0 0 0,0 1 1 0 0,0 0-1 0 0,0-1 0 0 0,0 1 1 0 0,0 0-1 0 0,0-1 0 0 0,1 1 1 0 0,-1 0-1 0 0,0 0 0 0 0,0 0 1 0 0,1 0-1 0 0,-1 0 0 0 0,1 0 1 0 0,-1 0-1 0 0,0 0 0 0 0,1 0 1 0 0,0 0-1 0 0,-1 0 0 0 0,1 0 1 0 0,0 0-1 0 0,0 0 0 0 0,-1 0 1 0 0,1 0-1 0 0,0 0 0 0 0,0 1-1 0 0,-5 10 1 0 0,5-11-2 0 0,-1 0 0 0 0,0 0-1 0 0,1 0 1 0 0,-1 0 0 0 0,1 0 0 0 0,-1 0-1 0 0,1 0 1 0 0,-1 0 0 0 0,1 1-1 0 0,0-1 1 0 0,0 0 0 0 0,0 0-1 0 0,-1 1 2 0 0,1 1-13 0 0,1 1-35 0 0,-1 1-1 0 0,-1-1 1 0 0,1 1-1 0 0,-1-1 1 0 0,0 1-1 0 0,0 2 49 0 0,0-4-10 0 0,0-1 0 0 0,1 1 0 0 0,0 0 0 0 0,0 0 0 0 0,-1 0 0 0 0,2 0 0 0 0,-1 0 1 0 0,0 0-1 0 0,1 0 0 0 0,-1-1 0 0 0,1 1 0 0 0,0 1 10 0 0,0 0 12 0 0,0-1 0 0 0,0 1 1 0 0,-1 0-1 0 0,0 0 1 0 0,1 0-1 0 0,-1 1-12 0 0,-1-2 6 0 0,1 0 0 0 0,0-1 0 0 0,0 1 0 0 0,0 0 1 0 0,0-1-1 0 0,0 1 0 0 0,1-1 0 0 0,-1 1 0 0 0,1-1 0 0 0,-1 1 0 0 0,1-1 0 0 0,1 3-6 0 0,1 7 13 0 0,-3-12-10 0 0,0 1 0 0 0,0 0 0 0 0,0 0 1 0 0,0 0-1 0 0,1 0 0 0 0,-1 0 0 0 0,0 0 0 0 0,0 0 0 0 0,1 0 0 0 0,-1-1 0 0 0,0 1 0 0 0,1 0 1 0 0,-1 0-1 0 0,1 0 0 0 0,0-1 0 0 0,-1 1 0 0 0,1 0 0 0 0,-1-1 0 0 0,1 1-3 0 0,4 2 11 0 0,0 0 1 0 0,0 0-1 0 0,0-1 0 0 0,0 0 0 0 0,1 0 0 0 0,-1 0 0 0 0,0 0 0 0 0,1-1 1 0 0,-1 0-1 0 0,1 0 0 0 0,0-1 0 0 0,-1 1 0 0 0,1-1 0 0 0,1-1-11 0 0,12 0-94 0 0,2 0-396 0 0,-1-2-1 0 0,0 0 1 0 0,9-2 490 0 0,-13-4-3632 0 0,-9 5 328 0 0,6-2-3410 0 0</inkml:trace>
  <inkml:trace contextRef="#ctx0" brushRef="#br0" timeOffset="997.814">1485 165 8752 0 0,'13'-3'642'0'0,"-22"6"-70"0"0,2 0 1518 0 0,1 1 0 0 0,-1 0 0 0 0,1 0 0 0 0,-2 2-2090 0 0,2-2-235 0 0,5-3 292 0 0,-1 0 0 0 0,1 0-1 0 0,0 0 1 0 0,0 0 0 0 0,0 0-1 0 0,0 1 1 0 0,0-1 0 0 0,1 0-1 0 0,-1 1 1 0 0,0-1 0 0 0,0 0-1 0 0,1 1 1 0 0,-1 0-57 0 0,-8 14 509 0 0,9-15-495 0 0,-5 4 197 0 0,1 1 1 0 0,0-1 0 0 0,0 1-1 0 0,0 0 1 0 0,1 0-1 0 0,0 0 1 0 0,0 1-1 0 0,0 3-211 0 0,-11 19 498 0 0,5-11-224 0 0,8-17-261 0 0,1 0-1 0 0,0-1 0 0 0,0 1 0 0 0,-1 0 0 0 0,1 0 1 0 0,0 0-1 0 0,0 0 0 0 0,0-1 0 0 0,0 1 1 0 0,0 0-1 0 0,0 0 0 0 0,0 0 0 0 0,0 0 0 0 0,1-1 1 0 0,-1 1-1 0 0,0 0 0 0 0,0 0 0 0 0,1 0 1 0 0,-1-1-1 0 0,0 1 0 0 0,1 0 0 0 0,-1 0-12 0 0,1-1 6 0 0,-1 1-1 0 0,0 0 1 0 0,1 0 0 0 0,-1-1-1 0 0,0 1 1 0 0,1 0 0 0 0,-1 0-1 0 0,0 0 1 0 0,0-1-1 0 0,0 1 1 0 0,0 0 0 0 0,0 0-1 0 0,0 0 1 0 0,0 0 0 0 0,0-1-1 0 0,0 1 1 0 0,0 0-1 0 0,0 0 1 0 0,-1 0 0 0 0,1 0-6 0 0,-3 7 10 0 0,2-8-6 0 0,1 1-1 0 0,-1 0 1 0 0,1 0-1 0 0,-1 0 1 0 0,1 0 0 0 0,0 0-1 0 0,0-1 1 0 0,-1 1-1 0 0,1 0 1 0 0,0 0-1 0 0,0 0 1 0 0,0 0-1 0 0,0 0 1 0 0,0 0 0 0 0,0 0-1 0 0,0 0 1 0 0,0 0-1 0 0,1 0 1 0 0,-1 0-1 0 0,0 0 1 0 0,0-1 0 0 0,1 1-1 0 0,-1 0 1 0 0,1 0-1 0 0,-1 0 1 0 0,1 0-1 0 0,-1 0-3 0 0,1 0 1 0 0,0 1 0 0 0,-1 0 0 0 0,1 0 0 0 0,-1-1 0 0 0,1 1 0 0 0,-1 0 0 0 0,0 0 0 0 0,1 0 0 0 0,-1 0-1 0 0,0-1 1 0 0,0 2-1 0 0,0-1 5 0 0,0-2-2 0 0,0 0 0 0 0,0 0 0 0 0,0 0 0 0 0,0 1 0 0 0,0-1 0 0 0,0 0 0 0 0,0 0 0 0 0,1 0 0 0 0,-1 1 0 0 0,0-1 0 0 0,0 0 0 0 0,0 0 0 0 0,0 0 0 0 0,1 0 0 0 0,-1 1 1 0 0,0-1-1 0 0,0 0 0 0 0,0 0 0 0 0,1 0 0 0 0,-1 0 0 0 0,0 0 0 0 0,0 0 0 0 0,0 0 0 0 0,1 0 0 0 0,-1 0 0 0 0,0 0 0 0 0,1 0-3 0 0,-1 1 7 0 0,3 0 21 0 0,-2-1-16 0 0,1 1 1 0 0,-1 0 0 0 0,1-1-1 0 0,0 1 1 0 0,-1-1 0 0 0,1 0-1 0 0,0 1 1 0 0,-1-1 0 0 0,1 0-1 0 0,0 0 1 0 0,-1 0 0 0 0,1 0-1 0 0,0 0-12 0 0,9-3 39 0 0,-1 0 0 0 0,1-1 0 0 0,-1 0 0 0 0,0 0 1 0 0,-1-1-1 0 0,1 0 0 0 0,3-3-39 0 0,-12 7-18 0 0,0 0 1 0 0,0 0-1 0 0,0-1 0 0 0,0 1 1 0 0,0 0-1 0 0,0 0 1 0 0,0 0-1 0 0,0-1 1 0 0,-1 1-1 0 0,1 0 1 0 0,0-1 17 0 0,0 0-23 0 0,0 1 1 0 0,-1-1 0 0 0,1 1-1 0 0,0-1 1 0 0,0 1 0 0 0,0-1 0 0 0,1 1-1 0 0,-1 0 1 0 0,0 0 0 0 0,1-1 22 0 0,3 0-17 0 0,-4 1 16 0 0,0 1 0 0 0,0-1 1 0 0,1 0-1 0 0,-1 1 1 0 0,0-1-1 0 0,0 0 1 0 0,0 0-1 0 0,0 0 1 0 0,0 0-1 0 0,0 0 1 0 0,0 0-1 0 0,0 0 0 0 0,-1 0 1 0 0,1 0-1 0 0,0-1 1 0 0,4-9-1 0 0,-7 6-18 0 0,-4 3-59 0 0,5 2 2 0 0,1 0 10 0 0,-8 0 2 0 0,7 0 65 0 0,1 0 0 0 0,0 0 0 0 0,0 0 0 0 0,-1 0 0 0 0,1 0 0 0 0,0 0 0 0 0,0 0 0 0 0,-1 0 0 0 0,1 0 0 0 0,0 0 0 0 0,0 1 0 0 0,-1-1 0 0 0,1 0 0 0 0,0 0 0 0 0,0 0 0 0 0,-1 0 0 0 0,1 0 0 0 0,0 0 0 0 0,0 0 0 0 0,0 1 0 0 0,-1-1 0 0 0,1 0 0 0 0,0 0 0 0 0,0 0 0 0 0,0 1 0 0 0,0-1 0 0 0,-1 0 0 0 0,1 0 0 0 0,0 0 0 0 0,0 1 0 0 0,0-1 0 0 0,0 0 0 0 0,0 0 0 0 0,0 1 0 0 0,0-1 0 0 0,0 0 0 0 0,0 0 0 0 0,0 1 0 0 0,0-1 0 0 0,0 0 0 0 0,0 0 0 0 0,0 1 0 0 0,0-1 0 0 0,0 0 0 0 0,0 0 0 0 0,0 1 0 0 0,0-1-1 0 0,0 0 1 0 0,0 0 0 0 0,0 1-1 0 0,0-1 5 0 0,0 6-5 0 0,0-5 5 0 0,0 1-1 0 0,-1-1 1 0 0,1 1 0 0 0,0-1-1 0 0,0 1 1 0 0,1-1-1 0 0,-1 1 1 0 0,0-1 0 0 0,0 1-1 0 0,1-1 1 0 0,-1 1-1 0 0,1-1 1 0 0,-1 1 0 0 0,1-1-1 0 0,0 0 1 0 0,-1 1-1 0 0,1-1 1 0 0,0 0 0 0 0,0 1-5 0 0,1-1 7 0 0,-1 0-3 0 0,0-1 1 0 0,-1 1 0 0 0,1 0-1 0 0,0-1 1 0 0,0 1 0 0 0,-1 0-1 0 0,1-1 1 0 0,0 1 0 0 0,-1 0-1 0 0,1 0 1 0 0,-1 0 0 0 0,1-1-1 0 0,-1 1 1 0 0,1 0 0 0 0,-1 0-1 0 0,0 0 1 0 0,1 0-1 0 0,-1 0 1 0 0,0 0 0 0 0,0 0-1 0 0,0 0 1 0 0,0 0 0 0 0,0 0-1 0 0,0 0 1 0 0,0 0 0 0 0,0 0-1 0 0,0 0 1 0 0,0 0 0 0 0,0 0-1 0 0,-1 0-4 0 0,1-1 2 0 0,0 0-1 0 0,0 1 1 0 0,0-1-1 0 0,0 0 1 0 0,-1 0-1 0 0,1 1 1 0 0,0-1 0 0 0,0 0-1 0 0,0 0 1 0 0,0 1-1 0 0,0-1 1 0 0,0 0-1 0 0,0 0 1 0 0,0 1-1 0 0,0-1 1 0 0,0 0-1 0 0,0 0 1 0 0,0 1-1 0 0,0-1 1 0 0,0 0-1 0 0,0 0 1 0 0,0 1-1 0 0,0-1 1 0 0,0 0 0 0 0,1 0-1 0 0,-1 1 1 0 0,0-1-1 0 0,0 0 1 0 0,0 0-1 0 0,0 0 1 0 0,0 1-1 0 0,1-1 1 0 0,-1 0-1 0 0,0 0 1 0 0,0 0-1 0 0,0 0 1 0 0,1 1-2 0 0,0 0 7 0 0,0 0 0 0 0,1 0 0 0 0,-1 0 0 0 0,0 0 0 0 0,0 0 0 0 0,0 1 0 0 0,0-1 0 0 0,0 0 0 0 0,0 1 0 0 0,0-1 0 0 0,0 2-7 0 0,0 0 9 0 0,-1-3-3 0 0,0 1 0 0 0,0-1 0 0 0,0 1 0 0 0,0-1 0 0 0,0 1-1 0 0,1-1 1 0 0,-1 1 0 0 0,0-1 0 0 0,0 1 0 0 0,1-1-1 0 0,-1 1 1 0 0,0-1 0 0 0,1 0 0 0 0,-1 1 0 0 0,1-1-1 0 0,-1 0 1 0 0,0 1 0 0 0,1-1 0 0 0,-1 0 0 0 0,1 1 0 0 0,-1-1-1 0 0,1 0 1 0 0,-1 0 0 0 0,1 1-6 0 0,0-1 15 0 0,1 1 0 0 0,-1-1 0 0 0,0 1 0 0 0,1-1 0 0 0,-1 0 1 0 0,0 0-1 0 0,1 1 0 0 0,-1-1 0 0 0,0 0 0 0 0,1 0 0 0 0,0-1-15 0 0,2 2 22 0 0,0-2-5 0 0,-1 1 0 0 0,0 0 0 0 0,0-1 0 0 0,0 1 0 0 0,0-1 0 0 0,-1 0 0 0 0,1 0 0 0 0,0 0 0 0 0,3-2-17 0 0,-4 1 1 0 0,1 0-1 0 0,0 1 1 0 0,-1-1-1 0 0,0-1 1 0 0,1 1-1 0 0,-1 0 1 0 0,0-1-1 0 0,0 1 1 0 0,1-2-1 0 0,12-13-25 0 0,-14 16 18 0 0,0 1 0 0 0,-1-1 0 0 0,1 1 0 0 0,-1-1 0 0 0,1 1-1 0 0,-1-1 1 0 0,1 0 0 0 0,-1 1 0 0 0,0-1 0 0 0,1 0 0 0 0,-1 1 0 0 0,0-1-1 0 0,0 0 1 0 0,1 0 0 0 0,-1 1 0 0 0,0-1 0 0 0,0-1 7 0 0,0 1-6 0 0,1 1 0 0 0,-1-1 0 0 0,0 0 0 0 0,0 0 0 0 0,1 0-1 0 0,-1 0 1 0 0,0 1 0 0 0,1-1 0 0 0,-1 0 0 0 0,1 0 0 0 0,-1 1 0 0 0,1-1 0 0 0,-1 0 0 0 0,1 1 0 0 0,0-1 0 0 0,-1 0 0 0 0,1 1-1 0 0,0-1 1 0 0,-1 1 0 0 0,1-1 0 0 0,0 1 0 0 0,0 0 0 0 0,0-1 0 0 0,-1 1 0 0 0,1 0 0 0 0,0-1 0 0 0,0 1 0 0 0,0 0 0 0 0,0 0-1 0 0,0 0 1 0 0,-1 0 0 0 0,2 0 6 0 0,-2 0-1 0 0,0 0-1 0 0,0 0 1 0 0,0 0-1 0 0,0 0 1 0 0,0 0-1 0 0,0 0 1 0 0,-1 0-1 0 0,1 0 1 0 0,0 0-1 0 0,0 0 1 0 0,0 0-1 0 0,0-1 1 0 0,0 1-1 0 0,0 0 0 0 0,0 0 1 0 0,0 0-1 0 0,0 0 1 0 0,0 0-1 0 0,0 0 1 0 0,0 0-1 0 0,0 0 1 0 0,0 0-1 0 0,0 0 1 0 0,0 0-1 0 0,0 0 1 0 0,0 0-1 0 0,0 0 1 0 0,0 0-1 0 0,1 0 1 0 0,-1 0-1 0 0,0 0 1 0 0,0 0-1 0 0,0 0 1 0 0,0 0-1 0 0,0 0 2 0 0,0 0-2 0 0,0 0 0 0 0,0 0 1 0 0,0 0-1 0 0,0 0 0 0 0,0 0 0 0 0,0 0 1 0 0,0 0-1 0 0,0 0 0 0 0,0 0 0 0 0,0 0 1 0 0,0 0-1 0 0,-1 0 0 0 0,1 0 0 0 0,0 0 1 0 0,0 0-1 0 0,0 1 0 0 0,0-1 0 0 0,0 0 1 0 0,0 0-1 0 0,0 0 0 0 0,0 0 0 0 0,0 0 1 0 0,0 0-1 0 0,0 0 0 0 0,0 0 0 0 0,0 0 1 0 0,0 0-1 0 0,0 0 0 0 0,0 0 0 0 0,0 0 1 0 0,0 0-1 0 0,0 0 0 0 0,0 0 0 0 0,0 0 1 0 0,0 0-1 0 0,0 0 0 0 0,0 0 0 0 0,0 0 1 0 0,0 0-1 0 0,0 0 0 0 0,-1 0 0 0 0,1 0 1 0 0,0 0-1 0 0,0 0 0 0 0,0 0 0 0 0,0 0 1 0 0,0 0 1 0 0,10 5-86 0 0,-10-5 83 0 0,1 0 0 0 0,0 1 0 0 0,0-1 0 0 0,0 1 0 0 0,0 0 0 0 0,-1-1 0 0 0,1 1 0 0 0,0 0 0 0 0,0-1 0 0 0,-1 1 0 0 0,1 0 0 0 0,-1 0 0 0 0,1-1 0 0 0,0 1-1 0 0,-1 0 1 0 0,0 0 0 0 0,1 0 0 0 0,-1 0 0 0 0,1 0 0 0 0,-1 0 0 0 0,0 0 0 0 0,0 0 0 0 0,1 1 3 0 0,-1-1 0 0 0,0 0 1 0 0,0 0-1 0 0,0 0 0 0 0,1 0 0 0 0,-1 0 0 0 0,1 0 0 0 0,-1 0 0 0 0,1 0 1 0 0,-1 0-1 0 0,1 0 0 0 0,0 0 0 0 0,-1 0 0 0 0,1 0 0 0 0,0 0 1 0 0,0 0-1 0 0,0 0 0 0 0,-1-1 0 0 0,1 1 0 0 0,0 0 0 0 0,0-1 0 0 0,7 4-3 0 0,-6-3 7 0 0,0-1 0 0 0,0 1 1 0 0,0 0-1 0 0,0 0 0 0 0,-1 0 0 0 0,1 0 0 0 0,0 1 1 0 0,-1-1-1 0 0,1 0 0 0 0,-1 1 0 0 0,1-1 0 0 0,-1 1 1 0 0,0-1-1 0 0,0 1 0 0 0,0 0 0 0 0,0-1-4 0 0,1 1 5 0 0,0-1-1 0 0,-1 1 1 0 0,1-1-1 0 0,0 0 0 0 0,0 0 1 0 0,0 0-1 0 0,0 0 1 0 0,0 0-1 0 0,0 0 1 0 0,0-1-1 0 0,0 1 1 0 0,0-1-1 0 0,0 1 0 0 0,0-1 1 0 0,2 0-5 0 0,15 6 85 0 0,-16-6-69 0 0,-1 1 0 0 0,1 0-1 0 0,0-1 1 0 0,0 1 0 0 0,0-1-1 0 0,-1 0 1 0 0,1 0-1 0 0,0 0 1 0 0,0 0 0 0 0,0 0-1 0 0,0-1-15 0 0,34-8 199 0 0,-28 7-186 0 0,0-1 85 0 0,-1-1-1 0 0,1 0 0 0 0,-1-1 1 0 0,0 1-1 0 0,0-2 0 0 0,0 1 1 0 0,-1-1-1 0 0,0 0 0 0 0,0-1 1 0 0,1-1-98 0 0,-3 2-32 0 0,-1 1 0 0 0,-1-1 0 0 0,1 0 0 0 0,-1 0 0 0 0,0 0 1 0 0,0 0-1 0 0,0 0 0 0 0,-1-1 0 0 0,0 0 0 0 0,-1 1 0 0 0,1-1 1 0 0,-1 0-1 0 0,-1 1 0 0 0,1-1 0 0 0,-1 0 0 0 0,-1-6 32 0 0,2-25-239 0 0,-1 28 89 0 0,1 0 1 0 0,-2 1-1 0 0,0-9 150 0 0,-4-25-381 0 0,3 26 164 0 0,0-1 1 0 0,-1 0 0 0 0,-3-8 216 0 0,4 18-55 0 0,0-1 0 0 0,0 1 1 0 0,1 0-1 0 0,1-1 0 0 0,-1-3 55 0 0,3 3 114 0 0,3 15 124 0 0,-4-3-222 0 0,0 0 0 0 0,0 0 0 0 0,0-1 0 0 0,-1 1 0 0 0,1 0 0 0 0,-1 0 0 0 0,1 1-16 0 0,-3 10 0 0 0,1-10 0 0 0,1 0 0 0 0,0 0 0 0 0,-1 0 0 0 0,1 0 0 0 0,1 0 0 0 0,-1 0 0 0 0,1 1 0 0 0,0 4 5 0 0,-1 0 0 0 0,1 0-1 0 0,-1 0 1 0 0,-1 7-5 0 0,0-6 50 0 0,1 0-1 0 0,0 1 1 0 0,1 4-50 0 0,0 33 198 0 0,0-12-20 0 0,8 17 158 0 0,-8-47-299 0 0,0 0-1 0 0,1 0 1 0 0,0 0-1 0 0,0 0 0 0 0,0 0 1 0 0,0 0-1 0 0,1 0 1 0 0,0-1-1 0 0,1 1 0 0 0,-1-1 1 0 0,1 0-1 0 0,0 0 1 0 0,1 0-37 0 0,-3-3 34 0 0,0-1 1 0 0,0 1 0 0 0,0-1 0 0 0,0 0 0 0 0,0 0 0 0 0,0 0-1 0 0,0 0 1 0 0,1 0 0 0 0,-1 0 0 0 0,0-1 0 0 0,1 1 0 0 0,-1-1-1 0 0,0 1 1 0 0,1-1 0 0 0,-1 0 0 0 0,2 0-35 0 0,0 0 17 0 0,1 0 0 0 0,-1-1 0 0 0,1 1 0 0 0,-1-1 0 0 0,1 0 0 0 0,-1 0 0 0 0,1 0 0 0 0,0-1-17 0 0,2-2-10 0 0,-1 1-1 0 0,0-1 1 0 0,0 0 0 0 0,-1-1 0 0 0,1 0 0 0 0,-1 1-1 0 0,0-2 1 0 0,0 1 0 0 0,0-1 0 0 0,-1 1 0 0 0,0-1-1 0 0,0 0 1 0 0,2-5 10 0 0,0-2-230 0 0,1 0 0 0 0,-2 0-1 0 0,0-1 1 0 0,-1 1 0 0 0,0-1-1 0 0,0-7 231 0 0,-4 21-9 0 0,0-1 0 0 0,0 1 0 0 0,0-1 0 0 0,0 0 0 0 0,0 1 0 0 0,0-1 0 0 0,0 0 0 0 0,0 1 0 0 0,0-1 0 0 0,0 1 0 0 0,0-1 0 0 0,0 0 0 0 0,-1 1 0 0 0,1-1 0 0 0,0 1 0 0 0,0-1 0 0 0,-1 1 0 0 0,1-1 0 0 0,0 1 0 0 0,-1-1 0 0 0,0 0 9 0 0,-3-8-140 0 0,4 9 140 0 0,0-1 0 0 0,0 1 1 0 0,-1 0-1 0 0,1 0 0 0 0,0-1 0 0 0,0 1 0 0 0,0 0 0 0 0,0 0 1 0 0,0 0-1 0 0,-1-1 0 0 0,1 1 0 0 0,0 0 0 0 0,0 0 1 0 0,-1 0-1 0 0,1-1 0 0 0,0 1 0 0 0,0 0 0 0 0,0 0 0 0 0,-1 0 1 0 0,1 0-1 0 0,0 0 0 0 0,-1 0 0 0 0,1-1 0 0 0,0 1 1 0 0,0 0-1 0 0,-1 0 0 0 0,1 0 0 0 0,0 0 0 0 0,0 0 1 0 0,-1 0-1 0 0,1 0 0 0 0,0 0 0 0 0,-1 0 0 0 0,1 0 0 0 0,0 0 1 0 0,0 1-1 0 0,-1-1 0 0 0,1 0 0 0 0,0 0 0 0 0,0 0 1 0 0,-1 0-1 0 0,1 0 0 0 0,0 0 0 0 0,0 1 0 0 0,-1-1 0 0 0,1 0 1 0 0,0 0-1 0 0,0 0 0 0 0,-1 1 0 0 0,-9 7 132 0 0,6 0-86 0 0,0-1-1 0 0,0 1 1 0 0,1 0-1 0 0,0 0 0 0 0,0 1 1 0 0,1-1-1 0 0,0 0 1 0 0,0 1-1 0 0,1 0-45 0 0,-1 9 162 0 0,1-1 1 0 0,1 1-1 0 0,1 16-162 0 0,-1-32 7 0 0,0 0 7 0 0,1 1 0 0 0,-1-1 0 0 0,0 1 0 0 0,1-1-1 0 0,-1 1 1 0 0,1 0 0 0 0,0-1 0 0 0,0 0 0 0 0,0 1-1 0 0,0-1 1 0 0,0 1 0 0 0,0-1 0 0 0,1 0-14 0 0,7 15 51 0 0,-8-15-41 0 0,-1 0 0 0 0,1-1 0 0 0,0 1 0 0 0,0-1 0 0 0,-1 1 0 0 0,1-1 1 0 0,0 1-1 0 0,0-1 0 0 0,1 0 0 0 0,-1 1 0 0 0,0-1 0 0 0,0 0 0 0 0,1 0 0 0 0,-1 0 0 0 0,1 0 0 0 0,-1 0 0 0 0,1 0 0 0 0,-1-1 0 0 0,1 1 0 0 0,-1 0 0 0 0,1-1 0 0 0,0 1-10 0 0,3 0 29 0 0,-1 0-1 0 0,1 0 1 0 0,0-1 0 0 0,-1 0-1 0 0,1 0 1 0 0,0 0-1 0 0,0 0 1 0 0,-1-1 0 0 0,6 0-29 0 0,4-3-112 0 0,0 0 1 0 0,9-3 111 0 0,-15 3-233 0 0,-1 0 0 0 0,1 0 0 0 0,6-4 233 0 0,2-2-1332 0 0,3-2-547 0 0</inkml:trace>
  <inkml:trace contextRef="#ctx0" brushRef="#br0" timeOffset="1298.967">2590 138 11056 0 0,'-1'0'26'0'0,"-3"-1"81"0"0,1 1-1 0 0,-1 0 1 0 0,1 0 0 0 0,0 1-1 0 0,-1-1 1 0 0,1 1 0 0 0,-1 0 0 0 0,1 0-1 0 0,0 0 1 0 0,0 0 0 0 0,-3 2-107 0 0,-27 15 1655 0 0,24-14-876 0 0,0 0-1 0 0,1 1 1 0 0,0 1-1 0 0,0-1 1 0 0,0 1-1 0 0,-3 4-778 0 0,3-3 297 0 0,2-1 22 0 0,0 0-1 0 0,0 0 1 0 0,1 0-1 0 0,0 0 1 0 0,0 1-1 0 0,-1 3-318 0 0,5-8 26 0 0,0-1 0 0 0,0 1 0 0 0,1 0-1 0 0,-1-1 1 0 0,1 1 0 0 0,-1 0-1 0 0,1 0 1 0 0,-1-1 0 0 0,1 1-1 0 0,0 0 1 0 0,0 0 0 0 0,0 0-1 0 0,0-1 1 0 0,0 1 0 0 0,1 0 0 0 0,-1 0-1 0 0,0 0 1 0 0,1-1 0 0 0,-1 1-1 0 0,1 0 1 0 0,0-1 0 0 0,0 1-1 0 0,-1 0 1 0 0,1-1 0 0 0,0 1-1 0 0,0-1 1 0 0,1 1 0 0 0,-1-1 0 0 0,0 0-1 0 0,0 1 1 0 0,1-1 0 0 0,-1 0-26 0 0,6 5 50 0 0,1-1 1 0 0,0 0 0 0 0,0-1 0 0 0,0 1-1 0 0,0-2 1 0 0,1 1 0 0 0,-1-1 0 0 0,1 0-1 0 0,4 0-50 0 0,-1 0-37 0 0,0 1-1 0 0,-1 1 1 0 0,1-1-1 0 0,-1 2 1 0 0,1 0 37 0 0,-2 0 111 0 0,-1 0 0 0 0,0 0 0 0 0,0 0 0 0 0,0 1 0 0 0,-1 1 0 0 0,0-1 0 0 0,-1 1 0 0 0,1 0 0 0 0,5 10-111 0 0,-13-17 238 0 0,-12 12 354 0 0,9-11-549 0 0,-1 1 0 0 0,1-1 0 0 0,0 0 0 0 0,-1 0 0 0 0,1 0 1 0 0,-1-1-1 0 0,0 1 0 0 0,1-1 0 0 0,-1 0 0 0 0,0 0 0 0 0,-1 0-43 0 0,-15 5 102 0 0,10-3-695 0 0,-1 0 0 0 0,0 0 0 0 0,0-1 0 0 0,0-1 0 0 0,-5 1 593 0 0,0 0-7730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9:07.0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176 142 11520 0 0,'-6'-2'352'0'0,"0"-1"0"0"0,0 1 0 0 0,0-1 0 0 0,0 2 0 0 0,0-1 0 0 0,0 1 0 0 0,-1 0 0 0 0,1 0 0 0 0,0 0 0 0 0,-1 1 0 0 0,1 0 0 0 0,-1 1 0 0 0,0-1-352 0 0,7 0 86 0 0,0 0 1 0 0,0 0 0 0 0,-1 0-1 0 0,1 0 1 0 0,0 0 0 0 0,0 0-1 0 0,0 0 1 0 0,0 0 0 0 0,-1 0-1 0 0,1 1 1 0 0,0-1 0 0 0,0 0-1 0 0,0 0 1 0 0,0 0 0 0 0,-1 0-1 0 0,1 0 1 0 0,0 0 0 0 0,0 0-1 0 0,0 0 1 0 0,0 0 0 0 0,0 1-1 0 0,0-1 1 0 0,-1 0 0 0 0,1 0-1 0 0,0 0 1 0 0,0 0 0 0 0,0 0 0 0 0,0 1-1 0 0,0-1 1 0 0,0 0 0 0 0,0 0-1 0 0,0 0 1 0 0,0 0 0 0 0,0 1-1 0 0,0-1-86 0 0,4 4 664 0 0,12 2-532 0 0,2-4 122 0 0,1 0 0 0 0,-1-1 0 0 0,1-1 0 0 0,-1-1 0 0 0,12-2-254 0 0,39-1 490 0 0,180-3 658 0 0,-212 5-998 0 0,8 0-100 0 0,-7 0-15 0 0,0 1 0 0 0,32 4-35 0 0,-26-3 136 0 0,-42 0-141 0 0,-2 0-291 0 0,0 0-125 0 0,0 0-26 0 0,-10 5-1422 0 0,-21 6-1278 0 0,13-5 1533 0 0</inkml:trace>
  <inkml:trace contextRef="#ctx0" brushRef="#br0" timeOffset="279.452">1 320 9216 0 0,'0'0'421'0'0,"0"0"-12"0"0,1-1-35 0 0,11-3 1850 0 0,0 1 0 0 0,1 0 0 0 0,6-1-2224 0 0,21-1 1586 0 0,10 2-1586 0 0,12-2 1336 0 0,57-6-511 0 0,139-20-525 0 0,-208 22-387 0 0,13-6 87 0 0,-17 1-8180 0 0,-42 11 2612 0 0</inkml:trace>
  <inkml:trace contextRef="#ctx0" brushRef="#br0" timeOffset="604.487">628 12 6448 0 0,'-4'-6'669'0'0,"2"2"-378"0"0,2 3 1121 0 0,0 1 489 0 0,0 0 92 0 0,0 0-205 0 0,0 0-944 0 0,0 0-414 0 0,2 0-226 0 0,0 0 0 0 0,0 0 0 0 0,0 0 0 0 0,0 0 0 0 0,0 1 0 0 0,0-1 1 0 0,0 1-1 0 0,1 0-204 0 0,11 5 411 0 0,1 2 1 0 0,-1 0-1 0 0,0 0 1 0 0,-1 1-1 0 0,0 1 0 0 0,2 2-411 0 0,14 10 305 0 0,-19-14-128 0 0,-1 1-1 0 0,8 7-176 0 0,6 7 192 0 0,-8-8 0 0 0,0 1 0 0 0,-1 1 0 0 0,8 12-192 0 0,-19-24 56 0 0,0 1 0 0 0,0 0 0 0 0,-1-1 0 0 0,1 1 0 0 0,-1 0 0 0 0,-1 0 0 0 0,1 1 0 0 0,-1-1 0 0 0,1 5-56 0 0,-2-7 55 0 0,0 1 0 0 0,-1-1 0 0 0,1 1-1 0 0,-1 0 1 0 0,0-1 0 0 0,0 0-1 0 0,0 1 1 0 0,-1-1 0 0 0,1 0 0 0 0,-1 1-1 0 0,0-1 1 0 0,-1 0 0 0 0,1 0 0 0 0,-1-1-1 0 0,1 1 1 0 0,-1 0 0 0 0,0-1-1 0 0,-1 0 1 0 0,1 1 0 0 0,0-1 0 0 0,-3 1-55 0 0,-6 4 79 0 0,-7 5 46 0 0,-1 0 1 0 0,-13 5-126 0 0,2-1 84 0 0,21-11-75 0 0,1-1 0 0 0,-1 0 0 0 0,0 0 0 0 0,-1-1-9 0 0,5-2-296 0 0,-28 8-118 0 0,12-4-5862 0 0,9-5-793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9:15.6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56 335 8752 0 0,'-4'-4'149'0'0,"4"3"-106"0"0,-1 0 0 0 0,1 0 0 0 0,-1 0 0 0 0,0 0 0 0 0,1 0 0 0 0,-1 1 0 0 0,0-1-1 0 0,1 0 1 0 0,-1 0 0 0 0,0 1 0 0 0,0-1 0 0 0,0 1 0 0 0,0-1 0 0 0,0 0 0 0 0,0 1-43 0 0,1 0 6 0 0,-1 0 0 0 0,1-1 0 0 0,0 1 0 0 0,0 0 1 0 0,-1 0-1 0 0,1 0 0 0 0,0 0 0 0 0,0 0 0 0 0,-1 0 0 0 0,1 0 0 0 0,0 0 0 0 0,0 0 0 0 0,-1 0 1 0 0,1 0-1 0 0,0 0 0 0 0,0 0 0 0 0,-1 0 0 0 0,1 0 0 0 0,0 0 0 0 0,-1 1 0 0 0,1-1 0 0 0,0 0 0 0 0,0 0 1 0 0,0 0-1 0 0,-1 0 0 0 0,1 0 0 0 0,0 1 0 0 0,0-1 0 0 0,0 0 0 0 0,-1 0 0 0 0,1 0 0 0 0,0 1-6 0 0,-1 2 173 0 0,-13 32 5851 0 0,11-21-5308 0 0,0 0-1 0 0,1 0 0 0 0,0 0 1 0 0,1 0-1 0 0,1 6-715 0 0,0-18 54 0 0,0 3 73 0 0,0-1-1 0 0,-1 1 0 0 0,0-1 1 0 0,1 0-1 0 0,-2 0 0 0 0,1 3-126 0 0,0-6 71 0 0,1-1 14 0 0,0 0-16 0 0,0 0-5 0 0,0 0 0 0 0,0 0 0 0 0,4-1-29 0 0,0-1 0 0 0,-1 0 0 0 0,1 1 0 0 0,-1-2 0 0 0,1 1 0 0 0,-1 0 0 0 0,0-1 0 0 0,0 1 0 0 0,0-1-1 0 0,0 0 1 0 0,0-1-35 0 0,51-65-696 0 0,-50 62 679 0 0,1 1-1 0 0,0 0 0 0 0,0 0 0 0 0,1 1 1 0 0,-1 0-1 0 0,1 0 0 0 0,0 0 1 0 0,1 1-1 0 0,-1 0 0 0 0,4-2 18 0 0,-10 6-6 0 0,1-1-1 0 0,0 1 1 0 0,-1 0-1 0 0,1 0 1 0 0,0-1-1 0 0,0 1 1 0 0,-1 0 0 0 0,1 0-1 0 0,0 0 1 0 0,0 0-1 0 0,-1 0 1 0 0,1 0-1 0 0,0 0 1 0 0,0 0 0 0 0,-1 0-1 0 0,1 0 1 0 0,0 1-1 0 0,0-1 1 0 0,-1 0 0 0 0,1 0-1 0 0,0 1 1 0 0,-1-1-1 0 0,1 0 1 0 0,0 1 6 0 0,1 0 2 0 0,0 1 1 0 0,-1-1-1 0 0,1 1 1 0 0,0 0 0 0 0,-1-1-1 0 0,1 1 1 0 0,-1 0-1 0 0,0 0 1 0 0,1 0-3 0 0,0 3 65 0 0,1 0 0 0 0,-1 0 0 0 0,1 0 0 0 0,-1 1 0 0 0,-1-1 0 0 0,1 0 0 0 0,-1 3-65 0 0,1 4 241 0 0,0 0-1 0 0,-1 0 1 0 0,0 0-1 0 0,-1 0 1 0 0,-1 0-1 0 0,0 0 1 0 0,-3 10-241 0 0,4-20 89 0 0,0-2-3 0 0,0 0-12 0 0,0 0-2 0 0,0 0 0 0 0,9-17-130 0 0,54-107-1614 0 0,-56 110 1642 0 0,1 1 0 0 0,1 0 0 0 0,8-11 30 0 0,-16 23 2 0 0,-1 0-1 0 0,1 0 0 0 0,0 0 0 0 0,0 1 0 0 0,0-1 1 0 0,0 0-1 0 0,0 0 0 0 0,0 0 0 0 0,0 1 1 0 0,0-1-1 0 0,0 1 0 0 0,0-1 0 0 0,0 1 1 0 0,0-1-1 0 0,0 1 0 0 0,1 0 0 0 0,-1-1 0 0 0,1 1-1 0 0,-1 0 4 0 0,0 0-1 0 0,0 0 0 0 0,0 0 0 0 0,0 1 0 0 0,0-1 1 0 0,0 0-1 0 0,0 1 0 0 0,0-1 0 0 0,0 1 0 0 0,-1-1 0 0 0,1 1 1 0 0,0-1-1 0 0,0 1 0 0 0,0-1 0 0 0,0 1 0 0 0,-1 0 1 0 0,1-1-1 0 0,0 1-3 0 0,3 5 61 0 0,0 0-1 0 0,0-1 1 0 0,-1 1 0 0 0,1 1 0 0 0,-2-1 0 0 0,2 1-61 0 0,2 6 257 0 0,-2-3-84 0 0,0 0 1 0 0,0 0-1 0 0,0 7-173 0 0,8 20-10 0 0,-11-35-40 0 0,1 4-184 0 0,0-1 1 0 0,1 0 0 0 0,-1 0 0 0 0,1 0 0 0 0,0 0 0 0 0,1-1-1 0 0,-1 1 1 0 0,1-1 0 0 0,0 2 233 0 0,3-3-4917 0 0,2-3-1536 0 0</inkml:trace>
  <inkml:trace contextRef="#ctx0" brushRef="#br0" timeOffset="853.627">571 357 2760 0 0,'0'0'631'0'0,"0"0"1607"0"0,0 0 707 0 0,0 0 139 0 0,0 0-285 0 0,0 15 419 0 0,-1-3-2497 0 0,0 0 0 0 0,-1 0-1 0 0,0 2-720 0 0,-1-2 340 0 0,1 0-1 0 0,1 1 0 0 0,0 1-339 0 0,1 4 310 0 0,-1-11-168 0 0,1-1 0 0 0,0 0 1 0 0,1 0-1 0 0,-1 0 0 0 0,1 0 0 0 0,1 3-142 0 0,-1-7 9 0 0,0 4 12 0 0,0-1 1 0 0,1 0 0 0 0,0 0 0 0 0,0 0 0 0 0,0 0 0 0 0,1 0 0 0 0,0 1-22 0 0,-2-4 16 0 0,1-1 0 0 0,-1 1 0 0 0,0-1 0 0 0,1 0 1 0 0,-1 0-1 0 0,1 1 0 0 0,0-1 0 0 0,-1 0 0 0 0,1 0 0 0 0,0-1 1 0 0,0 1-1 0 0,-1 0 0 0 0,1 0 0 0 0,0-1 0 0 0,0 1 0 0 0,0-1 0 0 0,0 0 1 0 0,0 0-1 0 0,0 1 0 0 0,0-1 0 0 0,0-1 0 0 0,0 1-16 0 0,0 0 14 0 0,0-1-1 0 0,0 1 0 0 0,0-1 1 0 0,0 0-1 0 0,0 1 1 0 0,0-1-1 0 0,0 0 0 0 0,0-1 1 0 0,0 1-1 0 0,0 0 0 0 0,-1 0 1 0 0,1-1-1 0 0,0 1 0 0 0,-1-1 1 0 0,1 1-1 0 0,-1-1 1 0 0,0 0-1 0 0,0 0 0 0 0,1 0 1 0 0,-1 1-1 0 0,0-1 0 0 0,0-2-13 0 0,4-5 63 0 0,-1 0-1 0 0,-1 0 1 0 0,0 0-1 0 0,2-7-62 0 0,-4 10 21 0 0,0 0-1 0 0,-1 0 0 0 0,0-1 1 0 0,0 1-1 0 0,0 0 0 0 0,-1 0 0 0 0,1-1 1 0 0,-2 1-1 0 0,1 0 0 0 0,-1 0 1 0 0,0 0-1 0 0,0 0 0 0 0,-2-3-20 0 0,2 5 8 0 0,-1-1 0 0 0,0 1 0 0 0,0-1 0 0 0,0 1 0 0 0,0 0 0 0 0,-1 1 0 0 0,0-1 0 0 0,-3-3-8 0 0,4 5 5 0 0,0 0-1 0 0,0 0 1 0 0,0 0-1 0 0,0 0 1 0 0,0 0 0 0 0,0 1-1 0 0,-1-1 1 0 0,1 1-1 0 0,0 0 1 0 0,-1 0 0 0 0,1 0-1 0 0,-1 0 1 0 0,1 1-1 0 0,-1-1-4 0 0,-2 1 0 0 0,29 4-254 0 0,-15-3 190 0 0,0 1-1 0 0,0-2 0 0 0,1 1 0 0 0,6-1 65 0 0,-4-1-58 0 0,1-1 0 0 0,-2 0 0 0 0,1-1 0 0 0,0 0 0 0 0,0-1 0 0 0,-1 0 0 0 0,0 0 0 0 0,0-1-1 0 0,0-1 1 0 0,0 0 0 0 0,3-3 58 0 0,10-6-3 0 0,-16 10-4 0 0,1 0-1 0 0,-1 0 1 0 0,0-1-1 0 0,-1 0 0 0 0,1 0 1 0 0,-1 0-1 0 0,0-1 0 0 0,0-2 8 0 0,16-21-101 0 0,-12 17 133 0 0,-1 0-1 0 0,0-1 0 0 0,-1 0 0 0 0,0-1-31 0 0,5-11 61 0 0,-8 17-60 0 0,-1-1 0 0 0,0 1 0 0 0,2-6-1 0 0,-1 1 0 0 0,-4 12 0 0 0,0-1 0 0 0,0 1 0 0 0,0-1 0 0 0,0 1 0 0 0,0-1 0 0 0,-1 0 0 0 0,0 0 0 0 0,1 0 0 0 0,-3 1 0 0 0,-3 6 0 0 0,-3 4 0 0 0,6-4 0 0 0,0 0 0 0 0,-1-1 0 0 0,1 1 0 0 0,1 0 0 0 0,-2 4 0 0 0,-3 6 0 0 0,-4 11 9 0 0,2 1-1 0 0,0 0 1 0 0,2 0-1 0 0,1 0 0 0 0,0 12-8 0 0,0-10 70 0 0,2-7-51 0 0,0 0-1 0 0,1 0 1 0 0,2 0-1 0 0,0 0 0 0 0,2 9-18 0 0,-2-27 12 0 0,0 0-1 0 0,1 0 1 0 0,0 0-1 0 0,-1 0 1 0 0,1 0-1 0 0,0 0 1 0 0,1-1-1 0 0,-1 1 0 0 0,0 0 1 0 0,1 0-1 0 0,-1-1 1 0 0,1 1-1 0 0,0-1 1 0 0,0 0-1 0 0,0 1 1 0 0,0-1-1 0 0,0 0 1 0 0,1 0-1 0 0,-1 0 0 0 0,1-1 1 0 0,-1 1-1 0 0,1 0 1 0 0,0-1-1 0 0,-1 0 1 0 0,1 0-1 0 0,0 0 1 0 0,0 0-1 0 0,0 0 1 0 0,0 0-1 0 0,0-1 1 0 0,0 1-1 0 0,0-1 0 0 0,0 0 1 0 0,0 0-1 0 0,0 0 1 0 0,0 0-1 0 0,0-1-11 0 0,5 0 13 0 0,-1-1 1 0 0,0 0-1 0 0,0-1 0 0 0,0 1 0 0 0,-1-1 0 0 0,1-1 0 0 0,-1 1 0 0 0,0-1 0 0 0,1 0 0 0 0,-2 0 1 0 0,5-5-14 0 0,2-2-24 0 0,-2-1 1 0 0,0 0-1 0 0,0-1 1 0 0,6-12 23 0 0,-12 18-29 0 0,0-1-1 0 0,0 0 1 0 0,-1-1 0 0 0,0 1-1 0 0,0 0 1 0 0,0-7 29 0 0,4-11-87 0 0,-6 22 85 0 0,0 0 0 0 0,-1 0 0 0 0,0 0-1 0 0,0 0 1 0 0,0-1 0 0 0,0 1 0 0 0,0-1 2 0 0,-1-9-1 0 0,1 13 4 0 0,0 1 0 0 0,0-1 0 0 0,0 0 0 0 0,0 1 0 0 0,0-1 0 0 0,0 1 0 0 0,0-1 0 0 0,0 0 0 0 0,0 1 0 0 0,0-1 0 0 0,0 1 0 0 0,0-1 0 0 0,0 0 0 0 0,0 1 0 0 0,-1-1 0 0 0,1 1 0 0 0,0-1 0 0 0,-1 1 0 0 0,1-1 0 0 0,0 1 0 0 0,-1-1 0 0 0,1 1 0 0 0,0-1 0 0 0,-1 1 0 0 0,1-1-1 0 0,-1 1 1 0 0,1 0 0 0 0,-1-1 0 0 0,1 1 0 0 0,-1 0 0 0 0,1-1 0 0 0,-1 1 0 0 0,1 0 0 0 0,-1 0 0 0 0,0-1 0 0 0,1 1 0 0 0,-1 0 0 0 0,1 0 0 0 0,-1 0 0 0 0,0 0 0 0 0,1 0 0 0 0,-1 0 0 0 0,0 0 0 0 0,1 0 0 0 0,-1 0 0 0 0,1 0 0 0 0,-1 0 0 0 0,0 0 0 0 0,1 0 0 0 0,-1 1-3 0 0,-2 0 39 0 0,-1 0 0 0 0,1 1 0 0 0,0-1 0 0 0,0 1 0 0 0,0 0 0 0 0,0 0 1 0 0,0 0-1 0 0,0 1-39 0 0,-4 3 19 0 0,1 1 0 0 0,1-1 1 0 0,-1 1-1 0 0,1 1 1 0 0,0-1-1 0 0,1 1 0 0 0,0 0 1 0 0,0 0-1 0 0,1 0 0 0 0,0 0 1 0 0,0 1-1 0 0,1-1 1 0 0,0 1-1 0 0,0 0 0 0 0,1 0-19 0 0,0-4 0 0 0,1 1 0 0 0,0-1 0 0 0,1 1 0 0 0,-1-1 0 0 0,1 1 0 0 0,0-1 0 0 0,0 0 0 0 0,1 1 0 0 0,0-1 0 0 0,0 0 0 0 0,0 0 0 0 0,0 0 0 0 0,1 0 0 0 0,-1-1 0 0 0,3 4 0 0 0,-2-6 26 0 0,0 1-1 0 0,-1-1 0 0 0,1 1 0 0 0,0-1 1 0 0,1 0-1 0 0,-1 0 0 0 0,0-1 0 0 0,0 1 1 0 0,1 0-1 0 0,-1-1 0 0 0,1 0 1 0 0,-1 0-1 0 0,1 0 0 0 0,0 0 0 0 0,-1-1 1 0 0,3 1-26 0 0,6-1-595 0 0,1 0 1 0 0,-1-1 0 0 0,0 0-1 0 0,4-2 595 0 0,-13 3-225 0 0,12-2-1465 0 0</inkml:trace>
  <inkml:trace contextRef="#ctx0" brushRef="#br0" timeOffset="2058.562">1551 186 8288 0 0,'0'0'638'0'0,"-1"-1"-316"0"0,1 1 0 0 0,-1-1 0 0 0,0 1 1 0 0,1-1-1 0 0,-1 1 0 0 0,0 0 0 0 0,0-1 0 0 0,0 1 0 0 0,1 0 0 0 0,-1 0 0 0 0,0-1 0 0 0,0 1 0 0 0,0 0 0 0 0,1 0 0 0 0,-1 0-322 0 0,-5 2 794 0 0,0-1 1 0 0,0 1-1 0 0,0 1 0 0 0,0-1 1 0 0,1 1-1 0 0,-2 1-794 0 0,-1 0 478 0 0,1 2-1 0 0,-1-1 1 0 0,-5 7-478 0 0,-5 6 313 0 0,1 0 0 0 0,-9 15-313 0 0,20-25 449 0 0,-13 11-146 0 0,16-17-271 0 0,0 0 0 0 0,1 1 0 0 0,-1-1 1 0 0,1 1-1 0 0,-1 0 0 0 0,1 0 0 0 0,0 0 0 0 0,0 0 0 0 0,1 0 0 0 0,-1 0 0 0 0,0 0-32 0 0,0 3 61 0 0,1-3-31 0 0,-1 0 0 0 0,1 0 0 0 0,0 0 0 0 0,0 0 0 0 0,0 0 0 0 0,0 0 0 0 0,1 1-1 0 0,-1-1 1 0 0,1 0 0 0 0,0 1 0 0 0,0-1 0 0 0,0 0 0 0 0,0 0 0 0 0,1 1 0 0 0,0 1-30 0 0,-1-3 14 0 0,1 0 0 0 0,0-1 0 0 0,0 1 0 0 0,1-1 0 0 0,-1 1 0 0 0,0-1 0 0 0,0 1 0 0 0,1-1 0 0 0,-1 0 0 0 0,1 1 0 0 0,-1-1 0 0 0,1 0 0 0 0,0 0 0 0 0,-1 0 0 0 0,1 0 0 0 0,0-1 0 0 0,0 1 0 0 0,0 0 0 0 0,-1-1 0 0 0,1 1 0 0 0,0-1 0 0 0,0 0 0 0 0,0 0 0 0 0,0 1 0 0 0,0-1 0 0 0,0 0 0 0 0,0-1 0 0 0,0 1-14 0 0,9-1 42 0 0,-1-1 0 0 0,0 0 0 0 0,0 0 0 0 0,0-1 0 0 0,0-1 0 0 0,0 1 0 0 0,-1-2 0 0 0,0 1 0 0 0,1-1-42 0 0,0-2-7 0 0,0 0 0 0 0,0-1-1 0 0,-1 0 1 0 0,0 0 0 0 0,2-3 7 0 0,6-6-78 0 0,4-6 64 0 0,-21 23 14 0 0,0 0 0 0 0,0 0 0 0 0,0 0 0 0 0,0 1 0 0 0,0-1 0 0 0,0 0 0 0 0,0 0 0 0 0,0 0 0 0 0,0 0 0 0 0,0 0 0 0 0,0 0 0 0 0,0 0 0 0 0,0 0 0 0 0,0 0 0 0 0,0 0 0 0 0,0 1 0 0 0,0-1 0 0 0,0 0 0 0 0,1 0 0 0 0,-1 0 0 0 0,0 0 0 0 0,0 0 0 0 0,0 0 0 0 0,0 0 0 0 0,0 0 0 0 0,0 0 0 0 0,0 0 0 0 0,0 0 0 0 0,0 0 0 0 0,0 0 0 0 0,0 0 0 0 0,0 0 0 0 0,0 0 0 0 0,0 0 0 0 0,1 0 0 0 0,-1 1 0 0 0,0-1 0 0 0,0 0 0 0 0,0 0 0 0 0,0 0 0 0 0,0 0 0 0 0,0 0 0 0 0,0 0 0 0 0,0 0 0 0 0,0 0 0 0 0,0 0 0 0 0,1 0 0 0 0,-1-1 0 0 0,0 1 0 0 0,0 0 0 0 0,0 0 0 0 0,-3 10 0 0 0,-1-2 45 0 0,-1 1 1 0 0,1 0-1 0 0,1 1 0 0 0,-1 2-45 0 0,3-8 35 0 0,0 1-1 0 0,0-1 1 0 0,0 1 0 0 0,0-1 0 0 0,1 1-1 0 0,0-1 1 0 0,0 1 0 0 0,0-1 0 0 0,0 1-1 0 0,1 1-34 0 0,-1-4 1 0 0,1-1 0 0 0,-1 0-1 0 0,1 0 1 0 0,-1 1 0 0 0,0-1-1 0 0,1 0 1 0 0,0 0 0 0 0,-1 0-1 0 0,1 0 1 0 0,0 0-1 0 0,0 0 1 0 0,-1 0 0 0 0,1 0-1 0 0,0 0 1 0 0,0 0 0 0 0,0 0-1 0 0,0 0 1 0 0,0 0 0 0 0,0-1-1 0 0,1 1 1 0 0,-1 0 0 0 0,0-1-1 0 0,0 1 1 0 0,0-1 0 0 0,1 0-1 0 0,-1 1 1 0 0,0-1 0 0 0,1 0-1 0 0,-1 0 1 0 0,0 1 0 0 0,0-1-1 0 0,1 0 1 0 0,-1 0 0 0 0,0-1-1 0 0,1 1 1 0 0,-1 0 0 0 0,0 0-1 0 0,1-1 1 0 0,-1 1-1 0 0,4-1 17 0 0,0-1-1 0 0,-1 0 1 0 0,1 0 0 0 0,0 0 0 0 0,-1 0 0 0 0,1-1-1 0 0,-1 1 1 0 0,2-3-17 0 0,6-5-301 0 0,-1 0 0 0 0,-1-1-1 0 0,1-1 1 0 0,7-12 301 0 0,-7 11-256 0 0,-9 7 206 0 0,-1 5 39 0 0,-1 0 0 0 0,1 0 0 0 0,-1-1 0 0 0,1 1 0 0 0,0 0 0 0 0,0 0 0 0 0,-1 0 0 0 0,1 0 0 0 0,0 0 0 0 0,0 0 0 0 0,0 0 0 0 0,0 0 0 0 0,0 0 0 0 0,0 1 11 0 0,0-1 45 0 0,-1 1 10 0 0,14 11-38 0 0,-12-9-8 0 0,0-1-1 0 0,0 1 0 0 0,0-1 1 0 0,0 1-1 0 0,0 0 1 0 0,0 0-1 0 0,-1 0 1 0 0,1 0-1 0 0,-1 0 0 0 0,1 0 1 0 0,-1 0-1 0 0,0 1 1 0 0,1 0-9 0 0,-1 0 24 0 0,0-1 0 0 0,0 1 0 0 0,1 0-1 0 0,0-1 1 0 0,-1 0 0 0 0,1 1 0 0 0,0-1 0 0 0,0 0 0 0 0,0 0 0 0 0,0 0 0 0 0,1 0 0 0 0,-1 0 0 0 0,0-1 0 0 0,1 1 0 0 0,-1-1 0 0 0,1 0 0 0 0,0 1 0 0 0,-1-1 0 0 0,1 0 0 0 0,0 0 0 0 0,0-1 0 0 0,2 1-24 0 0,3 1 78 0 0,-1-1 0 0 0,1 0 1 0 0,0 0-1 0 0,-1-1 1 0 0,1 0-1 0 0,0 0 1 0 0,-1-1-1 0 0,4 0-78 0 0,-6 0 40 0 0,1-1 1 0 0,-1 1-1 0 0,0-1 0 0 0,0 0 0 0 0,0 0 0 0 0,0 0 1 0 0,-1-1-1 0 0,1 1 0 0 0,-1-1 0 0 0,1-1 0 0 0,-1 1 1 0 0,0 0-1 0 0,0-1 0 0 0,0 0 0 0 0,-1 0 0 0 0,1 0 1 0 0,-1 0-1 0 0,0-1 0 0 0,0 1 0 0 0,-1-1 0 0 0,1-1-40 0 0,5-12-66 0 0,-1 0-1 0 0,-1-1 0 0 0,0 1 1 0 0,-1-1-1 0 0,0-10 67 0 0,26-127-1067 0 0,-25 132 947 0 0,-4 18 92 0 0,-1-1 0 0 0,0 0 1 0 0,0 1-1 0 0,0-1 1 0 0,0-2 27 0 0,-2 10 11 0 0,0-1 0 0 0,0 0 1 0 0,0 0-1 0 0,1 1 1 0 0,-1-1-1 0 0,0 1 0 0 0,0-1 1 0 0,1 0-1 0 0,-1 1 0 0 0,0-1 1 0 0,0 1-1 0 0,1 0 1 0 0,-1-1-1 0 0,1 1 0 0 0,-1 0-11 0 0,-2 6 32 0 0,0-1-1 0 0,0 1 0 0 0,1 0 0 0 0,0 0-31 0 0,-6 17 19 0 0,-3 6 56 0 0,1 0 0 0 0,-1 14-75 0 0,7-32 26 0 0,-5 34 134 0 0,1-1 0 0 0,1 25-160 0 0,6-63-18 0 0,1 1-1 0 0,0 0 1 0 0,1 0 0 0 0,0 2 18 0 0,-1-7 1 0 0,1 0 0 0 0,0 1 0 0 0,-1-1 0 0 0,1 0 0 0 0,0 0 0 0 0,1 0 0 0 0,-1-1 1 0 0,0 1-1 0 0,1 0 0 0 0,-1 0 0 0 0,1-1-1 0 0,0 0 36 0 0,0 0 0 0 0,0 0 0 0 0,0-1 0 0 0,0 1 0 0 0,0-1 0 0 0,0 0 0 0 0,0 0 0 0 0,0 1 0 0 0,1-1 0 0 0,-1-1 0 0 0,1 1 0 0 0,-1 0 0 0 0,0 0 0 0 0,1-1 0 0 0,-1 0-1 0 0,1 1 1 0 0,-1-1 0 0 0,1 0 0 0 0,-1 0 0 0 0,1 0 0 0 0,-1-1 0 0 0,1 1 0 0 0,-1-1 0 0 0,1 1 0 0 0,-1-1 0 0 0,1 0 0 0 0,-1 0-36 0 0,7-2-20 0 0,-1-1 0 0 0,0 0 0 0 0,0 0 0 0 0,0-1 0 0 0,0 1 0 0 0,4-6 20 0 0,-1 0-2 0 0,0 0 1 0 0,-1-2 0 0 0,0 1 0 0 0,0-1 0 0 0,-2-1-1 0 0,2-1 2 0 0,7-12-148 0 0,-11 17 66 0 0,0 0 0 0 0,-1 0 0 0 0,0-1 0 0 0,-1 0 0 0 0,1-4 82 0 0,-3 4-93 0 0,-3-7 58 0 0,1 16-46 0 0,-1 9 140 0 0,0-1 0 0 0,-1 1 0 0 0,0 0 0 0 0,0-1 0 0 0,-1 0 0 0 0,0 1 0 0 0,-1 2-59 0 0,-6 15 292 0 0,8-19-274 0 0,0 0 0 0 0,1-1-1 0 0,0 1 1 0 0,0 0-1 0 0,1 0 1 0 0,-1 0 0 0 0,1-1-1 0 0,1 6-17 0 0,-1-7-8 0 0,1-1-1 0 0,-1 0 0 0 0,1 0 1 0 0,0 0-1 0 0,0 0 1 0 0,0 0-1 0 0,0 0 1 0 0,1-1-1 0 0,-1 1 1 0 0,1 0-1 0 0,0-1 0 0 0,-1 1 1 0 0,1-1-1 0 0,0 1 1 0 0,1-1-1 0 0,0 2 9 0 0,-1-3 67 0 0,-1 0-60 0 0,0 0 0 0 0,1-1 0 0 0,-1 1-1 0 0,0 0 1 0 0,0-1 0 0 0,1 1 0 0 0,-1-1-1 0 0,0 1 1 0 0,1-1 0 0 0,-1 0 0 0 0,0 1-1 0 0,1-1 1 0 0,-1 0 0 0 0,1 0 0 0 0,0 0-7 0 0,0 0 3 0 0,7 0-44 0 0,0 0-1 0 0,-1-1 1 0 0,1 0 0 0 0,0 0-1 0 0,-1-1 1 0 0,1 0-1 0 0,7-3 42 0 0,-2 1-255 0 0,-2-1-525 0 0,1 1 1 0 0,-1-2-1 0 0,0 1 0 0 0,0-2 1 0 0,-1 1-1 0 0,1-2 1 0 0,3-3 779 0 0,7-6-2927 0 0,-2-1 1 0 0,0-1-1 0 0,1-3 2927 0 0,22-29-3716 0 0,-20 14 4072 0 0,-22 36-114 0 0,0-1 0 0 0,-1 1 0 0 0,1-1 0 0 0,-1 0 0 0 0,1 1 0 0 0,-1-1 0 0 0,0 0 0 0 0,0 1 0 0 0,0-1 0 0 0,0 0 0 0 0,0 1 0 0 0,0-1 0 0 0,0 1 0 0 0,0-1 0 0 0,-1 0-242 0 0,1 2 160 0 0,0-1 0 0 0,0 1 0 0 0,-1-1 0 0 0,1 1 1 0 0,0-1-1 0 0,-1 1 0 0 0,1-1 0 0 0,0 1 1 0 0,-1-1-1 0 0,1 1 0 0 0,0 0 0 0 0,-1-1 0 0 0,1 1 1 0 0,-1 0-1 0 0,1-1 0 0 0,-1 1 0 0 0,1 0 1 0 0,-1-1-1 0 0,1 1 0 0 0,-1 0 0 0 0,1 0 0 0 0,-1 0 1 0 0,1 0-1 0 0,-1-1 0 0 0,1 1 0 0 0,-1 0 1 0 0,1 0-1 0 0,-1 0 0 0 0,0 0 0 0 0,1 0 0 0 0,-1 0 1 0 0,1 0-1 0 0,-1 1 0 0 0,1-1 0 0 0,-1 0 1 0 0,1 0-1 0 0,-1 0 0 0 0,1 0 0 0 0,-1 1 0 0 0,1-1 1 0 0,-1 0-1 0 0,1 1 0 0 0,-1-1 0 0 0,1 0 1 0 0,-1 1-1 0 0,1-1-160 0 0,-19 9 2022 0 0,14-7-1788 0 0,0 0 0 0 0,0 1-1 0 0,0-1 1 0 0,1 1 0 0 0,-1 0-1 0 0,1 0 1 0 0,-1 1-1 0 0,1-1 1 0 0,-1 2-234 0 0,-3 5 227 0 0,4-5-147 0 0,-1 0-1 0 0,1 1 0 0 0,0-1 1 0 0,1 1-1 0 0,-1 0 0 0 0,1 0 1 0 0,-2 6-80 0 0,3-6 19 0 0,0-4-7 0 0,1 1 0 0 0,0-1 0 0 0,0 1 0 0 0,0-1 1 0 0,0 1-1 0 0,1 0 0 0 0,-1 0 0 0 0,1-1 0 0 0,0 1 1 0 0,-1 0-1 0 0,1 0 0 0 0,1 0 0 0 0,-1-1 0 0 0,0 1 1 0 0,1 0-1 0 0,-1 0 0 0 0,1-1 0 0 0,0 1 0 0 0,0 0-12 0 0,7 16 119 0 0,-6-14-76 0 0,0 0-1 0 0,0 1 0 0 0,1-1 0 0 0,0 0 0 0 0,0-1 0 0 0,0 1 0 0 0,0 0 0 0 0,2 0-42 0 0,56 67 712 0 0,-60-71-589 0 0,-1-1-99 0 0,1 1 0 0 0,-1-1 0 0 0,0 0 0 0 0,0 0 0 0 0,1 1-1 0 0,-1-1 1 0 0,0 0 0 0 0,0 1 0 0 0,0-1 0 0 0,0 0 0 0 0,0 1 0 0 0,0-1 0 0 0,1 0 0 0 0,-1 1 0 0 0,0-1 0 0 0,0 0-1 0 0,0 1 1 0 0,0-1 0 0 0,0 0 0 0 0,0 1 0 0 0,0-1 0 0 0,-1 0 0 0 0,1 1 0 0 0,0-1 0 0 0,0 0 0 0 0,0 1 0 0 0,0-1 0 0 0,0 0-1 0 0,0 1 1 0 0,-1-1 0 0 0,1 0 0 0 0,0 0 0 0 0,0 1 0 0 0,0-1 0 0 0,-1 0 0 0 0,1 0 0 0 0,0 1 0 0 0,0-1 0 0 0,-1 0-1 0 0,1 0 1 0 0,0 0 0 0 0,0 1 0 0 0,-1-1 0 0 0,1 0 0 0 0,0 0 0 0 0,-1 0 0 0 0,1 0-24 0 0,-14 5-3 0 0,1-1 1 0 0,-1-1 0 0 0,1 0-1 0 0,-1-1 1 0 0,0-1-1 0 0,0 0 1 0 0,-3-1 2 0 0,-39 4-1492 0 0,23 1 521 0 0,-2-2-12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9:12.8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5 369 10912 0 0,'0'0'248'0'0,"0"0"34"0"0,0 0 20 0 0,0 0-38 0 0,-1 0-171 0 0,-3 0-58 0 0,32 0 254 0 0,-1-2 1 0 0,0-1-1 0 0,0-1 1 0 0,0-1 0 0 0,11-5-290 0 0,-28 7 14 0 0,-1-1 1 0 0,1 0 0 0 0,0-1-1 0 0,-1 0 1 0 0,0 0 0 0 0,0-1-1 0 0,-1 0 1 0 0,8-7-15 0 0,-15 12 7 0 0,0 0 1 0 0,0 0-1 0 0,0 1 1 0 0,0-1-1 0 0,-1 0 1 0 0,1 0-1 0 0,0 0 1 0 0,0 0-1 0 0,-1 0 1 0 0,1 0-1 0 0,0 0 0 0 0,-1 0 1 0 0,1-1-1 0 0,-1 1 1 0 0,0 0-1 0 0,1 0 1 0 0,-1 0-1 0 0,0-1 1 0 0,0 1-1 0 0,1 0 1 0 0,-1 0-1 0 0,0-1-7 0 0,-1 1 27 0 0,1 0 0 0 0,-1 0 1 0 0,1 0-1 0 0,-1 0 0 0 0,1 0 0 0 0,-1 0 1 0 0,0 0-1 0 0,1 0 0 0 0,-1 1 0 0 0,0-1 0 0 0,0 0 1 0 0,1 0-1 0 0,-1 1 0 0 0,0-1 0 0 0,0 1 0 0 0,0-1 1 0 0,0 0-1 0 0,0 1 0 0 0,0 0 0 0 0,0-1-27 0 0,-5-1 181 0 0,1 0 1 0 0,0 1-1 0 0,-1 0 0 0 0,0 0 0 0 0,1 0 0 0 0,-1 0 0 0 0,0 1 0 0 0,1 0 1 0 0,-1 0-182 0 0,-3 1 171 0 0,-1 1 1 0 0,1-1 0 0 0,0 2 0 0 0,0-1-1 0 0,1 1 1 0 0,-1 1 0 0 0,1-1 0 0 0,-1 1 0 0 0,1 1-1 0 0,0 0 1 0 0,1 0 0 0 0,-1 0 0 0 0,0 2-172 0 0,0-1 225 0 0,1 1-1 0 0,-1 1 1 0 0,1-1 0 0 0,1 1 0 0 0,-1 1-1 0 0,2-1 1 0 0,-1 1 0 0 0,-3 8-225 0 0,6-12 81 0 0,1 1 1 0 0,0-1-1 0 0,0 1 1 0 0,1-1-1 0 0,0 1 1 0 0,0 0-1 0 0,0-1 0 0 0,0 1 1 0 0,1 0-1 0 0,0 0 1 0 0,0 0-1 0 0,1-1 1 0 0,0 1-1 0 0,0 0 1 0 0,0 0-1 0 0,1 1-81 0 0,-1-2 33 0 0,1-1 0 0 0,-1 0 0 0 0,1 1 0 0 0,0-1 0 0 0,0 0 0 0 0,0 0-1 0 0,0 0 1 0 0,1 0 0 0 0,0-1 0 0 0,0 1 0 0 0,0-1 0 0 0,0 0 0 0 0,0 1 0 0 0,1-1 0 0 0,-1-1 0 0 0,1 1 0 0 0,0 0 0 0 0,0-1-1 0 0,0 0 1 0 0,0 0 0 0 0,0 0 0 0 0,1-1 0 0 0,-1 1 0 0 0,0-1 0 0 0,1 0 0 0 0,-1 0 0 0 0,1 0 0 0 0,0-1 0 0 0,3 0-33 0 0,11 1-2 0 0,-7-1-1076 0 0,-1 0-1 0 0,0 0 0 0 0,0-1 1 0 0,2-1 1078 0 0,0-1-1486 0 0</inkml:trace>
  <inkml:trace contextRef="#ctx0" brushRef="#br0" timeOffset="280.207">511 231 13360 0 0,'0'0'1026'0'0,"0"0"-535"0"0,0 2 233 0 0,-9 45 2358 0 0,8-37-2855 0 0,-1-1-1 0 0,0 0 0 0 0,0 0 0 0 0,-1 0 0 0 0,-1 0 0 0 0,-2 4-226 0 0,-28 50 1662 0 0,23-44-1347 0 0,5-9-350 0 0,-3 6 145 0 0,-1 0 1 0 0,-5 5-111 0 0,11-16-14 0 0,-1 0-1 0 0,1 0 1 0 0,-1-1 0 0 0,0 1 0 0 0,0-1-1 0 0,-1 0 1 0 0,1-1 0 0 0,-4 2 14 0 0,7-3-121 0 0,-1-1 1 0 0,1 0 0 0 0,0 0 0 0 0,-1 0-1 0 0,1 0 1 0 0,-1-1 0 0 0,1 1 0 0 0,-1 0-1 0 0,0-1 121 0 0,-10-2-6292 0 0,7-2-46 0 0</inkml:trace>
  <inkml:trace contextRef="#ctx0" brushRef="#br0" timeOffset="529.128">305 306 12032 0 0,'0'0'553'0'0,"0"0"-16"0"0,17 7 1894 0 0,-9 4-1449 0 0,-1 1 0 0 0,0 0 0 0 0,1 4-982 0 0,0-3 673 0 0,-7-11-515 0 0,1 1 1 0 0,-1-1-1 0 0,1 1 1 0 0,-1-1-1 0 0,0 1 0 0 0,0 0 1 0 0,0 0-1 0 0,0 1-158 0 0,0 0 69 0 0,1 0-1 0 0,-1-1 1 0 0,1 1 0 0 0,-1-1-1 0 0,1 1 1 0 0,1-1-1 0 0,-1 0 1 0 0,0 0-1 0 0,1 0 1 0 0,-1 0-1 0 0,1 0 1 0 0,0-1-1 0 0,0 1-68 0 0,10 11 245 0 0,-8-8-216 0 0,0 1-1 0 0,1-1 1 0 0,0-1-1 0 0,0 1 0 0 0,0-1 1 0 0,0 0-1 0 0,1-1 1 0 0,0 0-1 0 0,0 0 0 0 0,0 0 1 0 0,0 0-1 0 0,1-1 1 0 0,2 0-29 0 0,-2-1-175 0 0,-5 0-147 0 0,1-1-1 0 0,-1-1 1 0 0,1 1 0 0 0,0 0-1 0 0,-1-1 1 0 0,1 0 0 0 0,-1 1 0 0 0,1-1-1 0 0,0-1 1 0 0,-1 1 0 0 0,3-1 322 0 0,7-2-6681 0 0</inkml:trace>
  <inkml:trace contextRef="#ctx0" brushRef="#br0" timeOffset="847.988">801 264 9216 0 0,'0'0'421'0'0,"0"0"-12"0"0,0 0-13 0 0,0 0 922 0 0,0 0 434 0 0,-10 11 2618 0 0,-21 28-2593 0 0,27-34-1643 0 0,1-1-1 0 0,-1 0 0 0 0,0 0 0 0 0,0 0 0 0 0,0-1 1 0 0,-1 1-134 0 0,-16 15 342 0 0,12-9-251 0 0,1-3-34 0 0,1 0 1 0 0,1 1 0 0 0,-1 0-1 0 0,1 1 1 0 0,1-1 0 0 0,-1 1-1 0 0,-2 9-57 0 0,1-8 85 0 0,6-8-66 0 0,0-1 0 0 0,0 0 0 0 0,0 1 0 0 0,0-1 0 0 0,0 1 0 0 0,1-1 0 0 0,-1 1 0 0 0,0-1 0 0 0,1 1 0 0 0,-1 0-1 0 0,1-1 1 0 0,0 1 0 0 0,-1-1 0 0 0,1 1 0 0 0,0 0 0 0 0,0-1 0 0 0,0 1 0 0 0,0 0 0 0 0,0-1 0 0 0,1 1 0 0 0,-1 0 0 0 0,0-1 0 0 0,1 1 0 0 0,-1 0-1 0 0,1-1 1 0 0,0 1 0 0 0,0 0-19 0 0,-1-1-15 0 0,1 1 0 0 0,0-1-1 0 0,1 1 1 0 0,-1-1-1 0 0,0 1 1 0 0,0-1 0 0 0,1 0-1 0 0,-1 1 1 0 0,0-1-1 0 0,1 0 1 0 0,-1 0 0 0 0,1 0-1 0 0,0 0 1 0 0,-1-1-1 0 0,1 1 1 0 0,0 0-1 0 0,0-1 1 0 0,-1 1 0 0 0,1-1-1 0 0,0 1 1 0 0,1-1 15 0 0,7 1-34 0 0,-1 0 0 0 0,1 0-1 0 0,6-1 35 0 0,-8 0-39 0 0,-3-1-24 0 0,0 1-1 0 0,0-1 1 0 0,0 0-1 0 0,0 0 1 0 0,0-1-1 0 0,2-1 64 0 0,12-3-238 0 0,-7 2 72 0 0,-1 0 0 0 0,0-1 0 0 0,1-1 0 0 0,-2 0 0 0 0,4-3 166 0 0,-13 9-41 0 0,17-14-287 0 0,-5 3 125 0 0,-12 10 153 0 0,-1 1 140 0 0,0 0 82 0 0,0 0 20 0 0,1 0-168 0 0,-1-1 1 0 0,0 1-1 0 0,0 0 1 0 0,1 0-1 0 0,-1 0 1 0 0,0-1-1 0 0,0 1 1 0 0,1 0-1 0 0,-1 0 1 0 0,0 0 0 0 0,1 0-1 0 0,-1 0 1 0 0,0 0-1 0 0,0-1 1 0 0,1 1-1 0 0,-1 0 1 0 0,0 0-1 0 0,1 0 1 0 0,-1 0-1 0 0,0 0 1 0 0,1 0-1 0 0,-1 0 1 0 0,0 1-1 0 0,1-1 1 0 0,-1 0-1 0 0,0 0 1 0 0,0 0-1 0 0,1 0 1 0 0,-1 0-1 0 0,0 0 1 0 0,1 0 0 0 0,-1 1-1 0 0,0-1 1 0 0,0 0-1 0 0,1 0 1 0 0,-1 0-1 0 0,0 1 1 0 0,0-1-1 0 0,0 0 1 0 0,1 0-1 0 0,-1 1 1 0 0,0-1-25 0 0,1 1 105 0 0,0 0 0 0 0,0 0 0 0 0,0 0 0 0 0,0 0 0 0 0,-1 0 1 0 0,1 0-1 0 0,0 0 0 0 0,0 0 0 0 0,-1 0 0 0 0,1 0 0 0 0,0 2-105 0 0,0 4 146 0 0,0-2-49 0 0,0 0 0 0 0,0-1 1 0 0,0 1-1 0 0,1 0 0 0 0,-1-1 0 0 0,1 0 0 0 0,0 1 0 0 0,0-1 0 0 0,2 2-97 0 0,3 5 367 0 0,-4-7-272 0 0,-1 1-1 0 0,1-1 0 0 0,0 0 1 0 0,0 0-1 0 0,0-1 1 0 0,1 1-1 0 0,-1-1 1 0 0,1 1-1 0 0,0-1 0 0 0,0 0 1 0 0,0-1-1 0 0,3 3-94 0 0,0-1 43 0 0,-5-3-32 0 0,0 1 0 0 0,0-1 0 0 0,1 0 0 0 0,-1 0 1 0 0,1 0-1 0 0,-1-1 0 0 0,1 1 0 0 0,1 0-11 0 0,-3-1-133 0 0,0 0 0 0 0,-1 1 0 0 0,1-1 0 0 0,0 0-1 0 0,0 0 1 0 0,0 0 0 0 0,0 0 0 0 0,-1 0 0 0 0,1 0 0 0 0,0 0 0 0 0,0 0-1 0 0,0 0 1 0 0,0-1 0 0 0,-1 1 0 0 0,2 0 133 0 0,1-5-1059 0 0</inkml:trace>
  <inkml:trace contextRef="#ctx0" brushRef="#br0" timeOffset="1138.729">1016 150 7832 0 0,'-1'-2'84'0'0,"0"-1"1"0"0,1 0 0 0 0,-1 1-1 0 0,0-1 1 0 0,1 1 0 0 0,0-1-1 0 0,0 0 1 0 0,0 1-1 0 0,0-1 1 0 0,0 0 0 0 0,0-1-85 0 0,1-6 254 0 0,-1 9 1498 0 0,0 1 612 0 0,0 0 120 0 0,1-1 138 0 0,1-4-2315 0 0,-2 5-1134 0 0</inkml:trace>
  <inkml:trace contextRef="#ctx0" brushRef="#br0" timeOffset="1326.239">1100 55 10136 0 0,'0'0'464'0'0,"0"0"-10"0"0,1 2-294 0 0,4 16 359 0 0,0 0-1 0 0,-2 0 0 0 0,0 0 1 0 0,-1 1-519 0 0,0-4 485 0 0,-1 3 151 0 0,0 1-1 0 0,-1 0 1 0 0,0 1-636 0 0,-15 185 4495 0 0,14-182-4478 0 0,-3 32 164 0 0,4-49-300 0 0,-1-1 1 0 0,0 1 0 0 0,-1-1 0 0 0,0 1 0 0 0,1-1 0 0 0,-2 0 0 0 0,1 0-1 0 0,-1 1 119 0 0,3-5-977 0 0,0-1-50 0 0</inkml:trace>
  <inkml:trace contextRef="#ctx0" brushRef="#br0" timeOffset="1616.846">1113 361 6448 0 0,'1'0'498'0'0,"4"0"-1"0"0,0 0-1 0 0,0 1 0 0 0,0 0 0 0 0,0-1 0 0 0,0 2 0 0 0,0-1 0 0 0,-1 1 0 0 0,1-1 0 0 0,0 1 0 0 0,-1 0-496 0 0,23 8 2658 0 0,-6-5-2451 0 0,0-1 873 0 0,0 0-1 0 0,0-1 0 0 0,1-1 0 0 0,0-1-1079 0 0,2-1-164 0 0,1-1 1 0 0,4-2 163 0 0,-19 2 59 0 0,-1-1 1 0 0,0 0 0 0 0,0 0 0 0 0,0-1 0 0 0,-1-1 0 0 0,1 1 0 0 0,2-3-60 0 0,-4 3-1 0 0,-4 1 11 0 0,0 0 1 0 0,1 0-1 0 0,-1 0 0 0 0,0 0 0 0 0,3-3-10 0 0,-5 4 1 0 0,0 0 1 0 0,0 0-1 0 0,-1 0 1 0 0,1 0-1 0 0,0-1 1 0 0,-1 1-1 0 0,1 0 0 0 0,0-1 1 0 0,-1 1-1 0 0,1 0 1 0 0,-1-1-1 0 0,0 1 1 0 0,1 0-1 0 0,-1-1 1 0 0,0 1-1 0 0,0-1 0 0 0,0 0-1 0 0,0-1-8 0 0,0 1 0 0 0,0-1 0 0 0,-1 1 0 0 0,1 0 0 0 0,-1-1 0 0 0,1 1 0 0 0,-1-1 0 0 0,0 1 0 0 0,0 0 0 0 0,0 0 0 0 0,0-1 0 0 0,0 1 0 0 0,0 0 0 0 0,-1 0 0 0 0,1 0 0 0 0,-1 0 0 0 0,1 1 0 0 0,-1-1 0 0 0,0 0 0 0 0,0 1 0 0 0,0-1 0 0 0,0 1 0 0 0,0-1 0 0 0,0 1 0 0 0,0 0 0 0 0,0 0 0 0 0,0 0 0 0 0,-1 0 8 0 0,-2-1 20 0 0,0 0 0 0 0,0 1 0 0 0,0-1-1 0 0,0 1 1 0 0,0 0 0 0 0,0 0-1 0 0,-1 1 1 0 0,1 0 0 0 0,0 0 0 0 0,0 0-1 0 0,-1 0 1 0 0,1 1 0 0 0,0 0-1 0 0,0 0 1 0 0,-3 2-20 0 0,1-1 128 0 0,0 1 0 0 0,0 0 0 0 0,0 0 0 0 0,1 0 0 0 0,-1 1 0 0 0,1 0 0 0 0,0 1 0 0 0,0-1 0 0 0,1 1 0 0 0,-5 4-128 0 0,5-3 119 0 0,-1 1 0 0 0,1-1 1 0 0,0 1-1 0 0,0-1 0 0 0,0 3-119 0 0,3-5 19 0 0,0 0 1 0 0,0 1 0 0 0,1-1-1 0 0,0 0 1 0 0,-1 0 0 0 0,2 1-1 0 0,-1-1 1 0 0,0 1 0 0 0,1-1-1 0 0,0 3-19 0 0,0-4 2 0 0,0 0-1 0 0,1-1 0 0 0,-1 1 0 0 0,0-1 1 0 0,1 1-1 0 0,0 0 0 0 0,0-1 0 0 0,0 1 0 0 0,0-1 1 0 0,0 0-1 0 0,0 1 0 0 0,0-1 0 0 0,1 0 1 0 0,-1 0-1 0 0,1 1 0 0 0,0-1 0 0 0,0-1 1 0 0,1 2-2 0 0,3 3 3 0 0,1-1 0 0 0,0-1 0 0 0,0 1 1 0 0,0-1-1 0 0,4 1-3 0 0,-4-2-130 0 0,0 0 0 0 0,0-1-1 0 0,1 0 1 0 0,-1 0 0 0 0,0-1 0 0 0,1 0 0 0 0,-1 0-1 0 0,1-1 1 0 0,7 0 130 0 0,2-1-1228 0 0,1-1-1 0 0,0-1 1 0 0,11-3 1228 0 0,-22 5-1088 0 0,0-2 0 0 0,0 1 0 0 0,1-1 0 0 0,2-1 1088 0 0,6-7-4749 0 0</inkml:trace>
  <inkml:trace contextRef="#ctx0" brushRef="#br0" timeOffset="2018.139">1669 336 8376 0 0,'9'-10'631'0'0,"-7"9"-456"0"0,-1-1-1 0 0,1 1 1 0 0,0-1-1 0 0,0 0 1 0 0,-1 0 0 0 0,1 0-1 0 0,-1 0 1 0 0,0 0 0 0 0,0 0-1 0 0,1 0 1 0 0,-1 0 0 0 0,-1 0-1 0 0,1-1 1 0 0,0 1-1 0 0,0 0 1 0 0,-1 0 0 0 0,1-3-175 0 0,-1 5 75 0 0,0 0 0 0 0,0-1 1 0 0,0 1-1 0 0,0 0 0 0 0,0 0 1 0 0,0 0-1 0 0,0 0 0 0 0,0-1 1 0 0,0 1-1 0 0,0 0 1 0 0,0 0-1 0 0,0 0 0 0 0,0-1 1 0 0,-1 1-1 0 0,1 0 0 0 0,0 0 1 0 0,0 0-1 0 0,0 0 0 0 0,0 0 1 0 0,0-1-1 0 0,0 1 0 0 0,0 0 1 0 0,0 0-1 0 0,-1 0 0 0 0,1 0 1 0 0,0 0-1 0 0,0 0 0 0 0,0 0 1 0 0,0-1-1 0 0,-1 1 1 0 0,1 0-1 0 0,0 0 0 0 0,0 0 1 0 0,0 0-1 0 0,0 0 0 0 0,-1 0 1 0 0,1 0-76 0 0,-8 2 2224 0 0,-6 7-221 0 0,5 2-1720 0 0,0-1-1 0 0,1 2 0 0 0,0-1 0 0 0,1 1 0 0 0,0 0 0 0 0,1 1 1 0 0,0 0-1 0 0,1-1 0 0 0,0 2 0 0 0,1-1 0 0 0,1 2-282 0 0,1-7 29 0 0,1 0-1 0 0,0 0 1 0 0,0 0-1 0 0,1 0 1 0 0,0 1-1 0 0,0-1 0 0 0,1 0 1 0 0,0 0-1 0 0,1 4-28 0 0,-1-10 0 0 0,-1 0 0 0 0,1 0 0 0 0,-1-1-1 0 0,1 1 1 0 0,0 0 0 0 0,0 0 0 0 0,0-1 0 0 0,0 1-1 0 0,0-1 1 0 0,0 1 0 0 0,0-1 0 0 0,0 1-1 0 0,1-1 1 0 0,-1 0 0 0 0,0 0 0 0 0,1 1 0 0 0,-1-1-1 0 0,1 0 1 0 0,0 0 0 0 0,-1 0 0 0 0,1-1 0 0 0,1 1 1 0 0,0 0-1 0 0,-1 0 1 0 0,1-1 0 0 0,0 1 0 0 0,0-1 0 0 0,0 0 0 0 0,0 0 0 0 0,0 0 0 0 0,-1 0 0 0 0,1-1-1 0 0,0 1 1 0 0,0-1 0 0 0,0 1-1 0 0,4-2-10 0 0,-1 0 0 0 0,1-1-1 0 0,0 0 1 0 0,-1 0 0 0 0,0 0-1 0 0,0-1 1 0 0,0 0 0 0 0,0 0 0 0 0,0 0-1 0 0,4-5 11 0 0,0-2-52 0 0,-5 7 50 0 0,0-1-1 0 0,0 0 1 0 0,0 0-1 0 0,-1 0 1 0 0,0-1-1 0 0,0 1 0 0 0,-1-1 1 0 0,0 0-1 0 0,0 0 1 0 0,0 0-1 0 0,2-7 3 0 0,5-29-210 0 0,-4 20-199 0 0,-2 0 0 0 0,1-9 409 0 0,0-3-350 0 0,-2 13 69 0 0,-1-1 1 0 0,-1 1 0 0 0,0 0-1 0 0,-2-4 281 0 0,1-25-654 0 0,1 37 471 0 0,-1-1 0 0 0,0 1-1 0 0,-1-3 184 0 0,0-6-16 0 0,1 17 80 0 0,0 0 1 0 0,0 0-1 0 0,-1 0 1 0 0,1 0-1 0 0,-1 0 0 0 0,0 0 1 0 0,-1 0-1 0 0,0-1-64 0 0,2 5 341 0 0,0 1 5 0 0,-9 15 724 0 0,6-10-1005 0 0,1 1 0 0 0,-1 1-1 0 0,1-1 1 0 0,1 0 0 0 0,-1 1-1 0 0,1-1 1 0 0,0 0 0 0 0,1 1-1 0 0,-1 2-64 0 0,-2 19 48 0 0,-8 43 594 0 0,1 39-642 0 0,9-83 103 0 0,1 0 0 0 0,2 0-1 0 0,0 0 1 0 0,6 20-103 0 0,3 39-80 0 0,-9-75-824 0 0,1-2-323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9:24.9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1 131 14712 0 0,'12'-11'1480'0'0,"-12"11"-1471"0"0,0 0 1 0 0,0-1-1 0 0,0 1 1 0 0,1 0-1 0 0,-1 0 1 0 0,0 0-1 0 0,0-1 1 0 0,0 1 0 0 0,0 0-1 0 0,0 0 1 0 0,1 0-1 0 0,-1 0 1 0 0,0 0-1 0 0,0 0 1 0 0,0-1-1 0 0,0 1 1 0 0,1 0 0 0 0,-1 0-1 0 0,0 0 1 0 0,0 0-1 0 0,0 0 1 0 0,1 0-1 0 0,-1 0 1 0 0,0 0-1 0 0,0 0 1 0 0,1 0 0 0 0,-1 0-1 0 0,0 0 1 0 0,0 0-1 0 0,0 0 1 0 0,1 0-1 0 0,-1 0 1 0 0,0 0-1 0 0,0 0 1 0 0,0 0 0 0 0,1 0-1 0 0,-1 0 1 0 0,0 1-1 0 0,0-1 1 0 0,0 0-1 0 0,0 0 1 0 0,1 0-1 0 0,-1 0 1 0 0,0 0-10 0 0,7 6 350 0 0,-7-5-343 0 0,7 5 287 0 0,-1 0-1 0 0,1 1 1 0 0,-2 0 0 0 0,1 1 0 0 0,-1-1 0 0 0,0 1-1 0 0,0 0 1 0 0,-1 0 0 0 0,0 1 0 0 0,-1-1 0 0 0,0 1-1 0 0,0 0 1 0 0,0 2-294 0 0,0 2 190 0 0,-1 1 1 0 0,0 0-1 0 0,-1 0 0 0 0,-1 0 0 0 0,0 0 1 0 0,0-1-1 0 0,-2 1 0 0 0,-1 7-190 0 0,3-19 30 0 0,-1 1 0 0 0,1 0 0 0 0,-1 0 0 0 0,0 0 0 0 0,0-1-1 0 0,0 1 1 0 0,-2 1-30 0 0,3-3 80 0 0,0-1 11 0 0,0-14 42 0 0,2 7-155 0 0,1 0 1 0 0,0-1-1 0 0,0 1 0 0 0,1 1 0 0 0,0-1 0 0 0,0 0 0 0 0,0 1 0 0 0,3-2 22 0 0,5-6-109 0 0,0 0-1 0 0,14-11 110 0 0,-22 22-12 0 0,0 0 1 0 0,0 0-1 0 0,0 0 1 0 0,1 0-1 0 0,-1 1 0 0 0,1 0 1 0 0,0 0-1 0 0,-1 0 1 0 0,1 0-1 0 0,0 1 1 0 0,4-1 11 0 0,-5 1-1 0 0,-1 1 0 0 0,1-1 0 0 0,0 1 0 0 0,-1 0 1 0 0,1 0-1 0 0,0 1 0 0 0,-1-1 0 0 0,1 1 0 0 0,-1 0 0 0 0,1 0 0 0 0,-1 0 1 0 0,1 0-1 0 0,-1 0 0 0 0,0 1 0 0 0,1-1 0 0 0,-1 1 0 0 0,0 0 1 0 0,0 1 7 0 0,1-1-3 0 0,-1 0 0 0 0,0 0 0 0 0,0 0 0 0 0,0 0 0 0 0,-1 1 0 0 0,1-1 1 0 0,-1 1-1 0 0,1 0 0 0 0,-1 0 0 0 0,0 0 0 0 0,0 0 0 0 0,0 0 0 0 0,0 0 0 0 0,0 2-4 0 0,2 5 0 0 0,-4-8 0 0 0,1-1 0 0 0,-1 0 0 0 0,1 0 0 0 0,-1 1 0 0 0,0-1 0 0 0,1 1 0 0 0,-1-1 0 0 0,0 0 0 0 0,0 1 0 0 0,0-1 0 0 0,0 0 0 0 0,0 1 0 0 0,0-1 0 0 0,0 1 0 0 0,-1 0 0 0 0,-4 15 4 0 0,4-13 4 0 0,0 0 0 0 0,0 0-1 0 0,0 0 1 0 0,0 0 0 0 0,-1 0 0 0 0,0-1 0 0 0,0 1 0 0 0,0 0 0 0 0,0-1 0 0 0,-1 0 0 0 0,-1 3-8 0 0,4-6 0 0 0,-7 8 41 0 0,-1 0-1 0 0,1 0 1 0 0,-1-1-1 0 0,-1 0 1 0 0,1-1 0 0 0,-1 0-1 0 0,0 0 1 0 0,-1-1-1 0 0,0 1-40 0 0,6-5 11 0 0,-6 4 3 0 0,0-1 0 0 0,0 0 0 0 0,0-1 0 0 0,-1 0 1 0 0,1 0-1 0 0,-1-1 0 0 0,-9 0-14 0 0,8-1-74 0 0,-8-2-244 0 0,20 1 284 0 0,-1 0 0 0 0,0 0-1 0 0,0 0 1 0 0,1-1 0 0 0,-1 1 0 0 0,0 0 0 0 0,1-1 0 0 0,-1 1 0 0 0,0-1 0 0 0,1 1-1 0 0,-1-1 1 0 0,0 1 0 0 0,1-1 0 0 0,-1 1 0 0 0,1-1 0 0 0,-1 1 0 0 0,1-1 0 0 0,-1 0-1 0 0,1 1 1 0 0,0-1 0 0 0,-1 0 0 0 0,1 0 34 0 0,0 0-78 0 0,0-1-1 0 0,0 1 1 0 0,0-1 0 0 0,1 1 0 0 0,-1 0-1 0 0,0-1 1 0 0,1 1 0 0 0,-1-1-1 0 0,1 1 1 0 0,-1 0 0 0 0,1-1 0 0 0,0 1-1 0 0,0 0 1 0 0,-1 0 0 0 0,1 0-1 0 0,0-1 1 0 0,0 1 0 0 0,0 0 0 0 0,1-1 78 0 0,3-3-383 0 0,-1 1 1 0 0,1-1-1 0 0,1 1 1 0 0,1-2 382 0 0,22-13-4221 0 0,25-11 4221 0 0,-32 19-960 0 0</inkml:trace>
  <inkml:trace contextRef="#ctx0" brushRef="#br0" timeOffset="386.035">519 230 5984 0 0,'21'-15'435'0'0,"-10"8"252"0"0,0-1 0 0 0,-1 0 0 0 0,9-9-687 0 0,-6 7 2858 0 0,-11 10-2292 0 0,-1-1-1 0 0,1-1 0 0 0,-1 1 1 0 0,1 0-1 0 0,-1 0 0 0 0,1 0 1 0 0,-1-1-1 0 0,1 0-565 0 0,-1 1 722 0 0,-1 1-76 0 0,0 0-37 0 0,0 0-74 0 0,0 0-30 0 0,0 1-400 0 0,-1 0 1 0 0,1 0-1 0 0,-1 1 0 0 0,1-1 1 0 0,-1 0-1 0 0,1 0 0 0 0,-1 0 1 0 0,0 0-1 0 0,1 0 0 0 0,-1 0 1 0 0,0 1-106 0 0,-91 92 858 0 0,36-22-570 0 0,55-70-291 0 0,-1 0-1 0 0,1-1 1 0 0,0 1 0 0 0,1 0-1 0 0,-1 0 1 0 0,0 0-1 0 0,0 0 1 0 0,1 0-1 0 0,-1 1 4 0 0,-3 10 759 0 0,5-12-625 0 0,-1-1-132 0 0,0 1 0 0 0,1-1 0 0 0,-1 1 0 0 0,1-1 0 0 0,-1 1-1 0 0,1-1 1 0 0,-1 0 0 0 0,1 1 0 0 0,-1-1 0 0 0,1 0 0 0 0,-1 1 0 0 0,1-1 0 0 0,0 0 0 0 0,-1 0 0 0 0,1 0 0 0 0,-1 0 0 0 0,1 0 0 0 0,0 1 0 0 0,-1-1 0 0 0,1 0 0 0 0,0 0 0 0 0,-1 0 0 0 0,1-1 0 0 0,-1 1 0 0 0,1 0 0 0 0,0 0 0 0 0,-1 0 0 0 0,1 0 0 0 0,-1 0 0 0 0,1-1 0 0 0,0 1 0 0 0,-1 0 0 0 0,1-1-2 0 0,1 0 15 0 0,4 0-3 0 0,-1 0-1 0 0,1-1 1 0 0,-1 0 0 0 0,0 0 0 0 0,1-1 0 0 0,-1 1 0 0 0,0-1 0 0 0,0 0 0 0 0,-1-1 0 0 0,1 1 0 0 0,-1-1 0 0 0,1 0-1 0 0,-1 0 1 0 0,3-4-12 0 0,49-60 138 0 0,-46 55-128 0 0,-10 12-10 0 0,0 1 0 0 0,0 0 0 0 0,0 0 0 0 0,0 0 0 0 0,0-1 0 0 0,0 1 0 0 0,0 0 0 0 0,0 0 0 0 0,0 0 0 0 0,0-1 0 0 0,0 1 0 0 0,1 0 0 0 0,-1 0 0 0 0,0 0 0 0 0,0 0 0 0 0,0 0 0 0 0,0-1 0 0 0,1 1 0 0 0,-1 0 0 0 0,0 0 0 0 0,0 0 0 0 0,0 0 0 0 0,0 0 0 0 0,1 0 0 0 0,-1 0 0 0 0,0 0 0 0 0,0 0 0 0 0,0 0 0 0 0,1 0 0 0 0,-1-1 0 0 0,0 1 0 0 0,0 0 0 0 0,1 0 0 0 0,-1 1 0 0 0,0-1 0 0 0,0 0 0 0 0,1 0 0 0 0,5 10 0 0 0,-2-2 14 0 0,-1 1-1 0 0,0-1 0 0 0,1 7-13 0 0,-3-9 20 0 0,0 0 0 0 0,1 0 0 0 0,0 0 0 0 0,0 0 0 0 0,1 0 0 0 0,-1-1 0 0 0,1 1 0 0 0,0-1 0 0 0,1 0 0 0 0,0 0-20 0 0,-2-2-25 0 0,0 0 1 0 0,1 0-1 0 0,-1-1 0 0 0,1 1 0 0 0,-1-1 0 0 0,1 0 0 0 0,0 0 0 0 0,0 0 0 0 0,0 0 1 0 0,0 0-1 0 0,1-1 0 0 0,-1 0 0 0 0,0 1 0 0 0,1-1 0 0 0,-1 0 0 0 0,1 0 1 0 0,-1-1-1 0 0,1 1 0 0 0,-1-1 0 0 0,1 0 0 0 0,-1 0 0 0 0,1 0 0 0 0,1 0 25 0 0,7-1-768 0 0,2 1-28 0 0</inkml:trace>
  <inkml:trace contextRef="#ctx0" brushRef="#br0" timeOffset="1139.235">1065 175 10592 0 0,'0'0'818'0'0,"-7"3"-334"0"0,-20 12 3170 0 0,1 0-2361 0 0,14-9-1048 0 0,0 1 0 0 0,1 0 0 0 0,0 1 0 0 0,1 0 0 0 0,-2 1-245 0 0,-19 15 536 0 0,24-17-454 0 0,0-1 0 0 0,0 1 0 0 0,1 0-1 0 0,0 0 1 0 0,0 1 0 0 0,0 1-82 0 0,-2 2 66 0 0,6-9-49 0 0,1 0-11 0 0,0-1-1 0 0,0 0 1 0 0,1 1 0 0 0,-1-1 0 0 0,0 1 0 0 0,0-1-1 0 0,1 1 1 0 0,-1-1 0 0 0,1 1 0 0 0,-1 0 0 0 0,1-1-1 0 0,0 1 1 0 0,0 0 0 0 0,-1-1 0 0 0,1 1 0 0 0,0 0-1 0 0,1-1 1 0 0,-1 1 0 0 0,0 0 0 0 0,0-1 0 0 0,1 1-1 0 0,-1 0-5 0 0,1-1 2 0 0,-1 1-1 0 0,1-1 0 0 0,-1 0 1 0 0,1 1-1 0 0,-1-1 1 0 0,1 0-1 0 0,0 1 0 0 0,0-1 1 0 0,0 0-1 0 0,0 0 0 0 0,0 1 1 0 0,0-1-1 0 0,0 0 0 0 0,0 0 1 0 0,0 0-1 0 0,1 0 0 0 0,-1-1 1 0 0,0 1-1 0 0,1 0 0 0 0,-1 0 1 0 0,1-1-1 0 0,-1 1 1 0 0,0-1-1 0 0,1 1 0 0 0,-1-1 1 0 0,1 0-1 0 0,-1 0 0 0 0,2 1-1 0 0,2-1 28 0 0,0 1-1 0 0,0-1 1 0 0,0 0-1 0 0,0 0 0 0 0,0 0 1 0 0,0-1-1 0 0,0 0 1 0 0,3-1-28 0 0,8-1 32 0 0,-1-2-1 0 0,1 0 1 0 0,-1 0 0 0 0,-1-2 0 0 0,1 0 0 0 0,-1 0 0 0 0,0-2 0 0 0,-1 0-1 0 0,5-3-31 0 0,3-6-33 0 0,-1-1 0 0 0,-1-1-1 0 0,5-7 34 0 0,30-30-157 0 0,-32 35-30 0 0,-1-2-1 0 0,4-5 188 0 0,67-87-708 0 0,-92 116 730 0 0,0 0-1 0 0,0 0 0 0 0,0 0 1 0 0,0 0-1 0 0,0 0 0 0 0,0 0 1 0 0,0 1-1 0 0,0-1 0 0 0,0 0 1 0 0,0 0-1 0 0,0 0 0 0 0,0 0 1 0 0,0 0-1 0 0,0 0 0 0 0,0 0 1 0 0,0 0-1 0 0,0 0 1 0 0,0 0-1 0 0,0 0 0 0 0,0 0 1 0 0,0 0-1 0 0,0 1 0 0 0,0-1 1 0 0,0 0-1 0 0,0 0 0 0 0,1 0 1 0 0,-1 0-1 0 0,0 0 0 0 0,0 0 1 0 0,0 0-1 0 0,0 0 0 0 0,0 0 1 0 0,0 0-1 0 0,0 0 0 0 0,0 0 1 0 0,0 0-1 0 0,0 0 0 0 0,0 0 1 0 0,0 0-1 0 0,0 0 0 0 0,0 0 1 0 0,1 0-1 0 0,-1 0 0 0 0,0 0 1 0 0,0 0-1 0 0,0 0 0 0 0,0 0 1 0 0,0 0-1 0 0,0 0 0 0 0,0 0 1 0 0,0 0-1 0 0,0 0 0 0 0,0 0 1 0 0,0 0-1 0 0,0 0 0 0 0,1 0 1 0 0,-1 0-1 0 0,0 0 0 0 0,0 0 1 0 0,0 0-1 0 0,0 0 0 0 0,0 0 1 0 0,0-1-1 0 0,0 1 0 0 0,0 0-21 0 0,-1 12 388 0 0,-4 16-311 0 0,-25 69 291 0 0,5-8-24 0 0,19-69-234 0 0,1 0-1 0 0,0 5-109 0 0,-7 29 256 0 0,10-46-186 0 0,0-4-32 0 0,1 0-1 0 0,0 1 1 0 0,0-1-1 0 0,1 1 1 0 0,-1-1-1 0 0,1 1 1 0 0,0-1-1 0 0,0 1 1 0 0,0-1-1 0 0,1 1 1 0 0,0 1-38 0 0,-1-5 5 0 0,0 0-4 0 0,0-1-1 0 0,0 0 1 0 0,0 1-1 0 0,0-1 1 0 0,0 1 0 0 0,0-1-1 0 0,0 1 1 0 0,0-1-1 0 0,0 1 1 0 0,0-1 0 0 0,0 1-1 0 0,0-1 1 0 0,0 1-1 0 0,1-1 1 0 0,-1 0 0 0 0,0 1-1 0 0,0-1 1 0 0,1 1-1 0 0,-1-1 1 0 0,0 0 0 0 0,0 1-1 0 0,1-1 1 0 0,-1 0-1 0 0,0 1 1 0 0,1-1 0 0 0,-1 0-1 0 0,0 1 1 0 0,1-1-1 0 0,-1 0 1 0 0,1 0-1 0 0,-1 0 1 0 0,1 1 0 0 0,-1-1-1 0 0,0 0 1 0 0,1 0-1 0 0,-1 0 1 0 0,1 0 0 0 0,-1 0-1 0 0,2 1 11 0 0,-1-1 1 0 0,1 0-1 0 0,-1 0 1 0 0,0 1-1 0 0,1-1 1 0 0,-1 0-1 0 0,1 0 1 0 0,-1-1 0 0 0,1 1-1 0 0,-1 0 1 0 0,0 0-1 0 0,1-1 1 0 0,-1 1-1 0 0,1-1 1 0 0,-1 1-1 0 0,0-1 1 0 0,0 1-1 0 0,1-1 1 0 0,-1 0-1 0 0,0 0 1 0 0,0 0 0 0 0,0 0-1 0 0,1 0-11 0 0,26-25 1 0 0,-27 25-7 0 0,50-56-896 0 0,-21 22-330 0 0,29-26 1232 0 0,-44 46-180 0 0,-11 9 47 0 0,1 1 0 0 0,0 0 0 0 0,0 1 0 0 0,1-2 133 0 0,-5 5-53 0 0,-1 1 132 0 0,0 0 65 0 0,-7 14 293 0 0,0-2-294 0 0,-3 6 26 0 0,0 0-1 0 0,1 0 1 0 0,0 1-1 0 0,-1 10-168 0 0,9-26 8 0 0,0 0-1 0 0,0 0 1 0 0,1 0-1 0 0,-1 0 1 0 0,1 0 0 0 0,0 0-1 0 0,0 0 1 0 0,0 0-1 0 0,0 0 1 0 0,0 0-1 0 0,1 0 1 0 0,-1 0-1 0 0,1 0 1 0 0,0 0-1 0 0,0 0 1 0 0,0 0-1 0 0,1 1-7 0 0,5 2 70 0 0,-1-2-17 0 0,0 0-1 0 0,1-1 1 0 0,-1 0 0 0 0,1-1 0 0 0,0 1 0 0 0,0-1 0 0 0,0-1 0 0 0,6 2-53 0 0,6-1 147 0 0,0 0 0 0 0,17-1-147 0 0,101 5 131 0 0,-104-6-627 0 0,-20 0 178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9:19.1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207 267 1840 0 0,'3'-3'157'0'0,"0"1"1"0"0,0-1-1 0 0,0 1 1 0 0,0 0-1 0 0,0 0 1 0 0,1 0-1 0 0,-1 1 1 0 0,0-1-1 0 0,1 1 1 0 0,3-1-158 0 0,-3 0 680 0 0,0 1 1 0 0,0 0 0 0 0,0-1 0 0 0,0 0 0 0 0,0 0-1 0 0,0 0 1 0 0,-1 0 0 0 0,1-1 0 0 0,-1 0 0 0 0,1 1-1 0 0,-1-1 1 0 0,0 0 0 0 0,1-2-681 0 0,-3 4 909 0 0,-1 1-768 0 0,0-1-1 0 0,0 0 1 0 0,0 0-1 0 0,0 0 1 0 0,-1 1-1 0 0,1-1 1 0 0,0 0-1 0 0,0 0 1 0 0,0 1-1 0 0,0-1 1 0 0,-1 0-1 0 0,1 1 1 0 0,0-1-1 0 0,-1 0 1 0 0,1 1-1 0 0,-1-1 1 0 0,1 0-1 0 0,-1 1 1 0 0,1-1-1 0 0,-1 1 1 0 0,1-1-1 0 0,-1 0 1 0 0,1 1-1 0 0,-1 0 1 0 0,0-1-1 0 0,1 1 1 0 0,-1-1-1 0 0,0 1 1 0 0,0 0-1 0 0,1-1 1 0 0,-1 1-1 0 0,0 0 1 0 0,0 0-141 0 0,-2-1 240 0 0,-1 1 0 0 0,0 0 0 0 0,0 0-1 0 0,1 0 1 0 0,-1 0 0 0 0,-2 1-240 0 0,1-1 149 0 0,-4 2 45 0 0,0 0-1 0 0,-1 1 0 0 0,1 0 1 0 0,1 1-1 0 0,-1-1 0 0 0,0 2 1 0 0,1-1-1 0 0,0 1 0 0 0,0 1-193 0 0,-39 19 812 0 0,38-20-675 0 0,-1 1 0 0 0,1 0 0 0 0,0 0 0 0 0,1 1 0 0 0,-1 0 0 0 0,1 1 0 0 0,-6 7-137 0 0,3-4 103 0 0,8-8-70 0 0,0 1 1 0 0,0 1 0 0 0,0-1-1 0 0,0 0 1 0 0,1 1 0 0 0,-1 0 0 0 0,1-1-1 0 0,-1 6-33 0 0,2-9 26 0 0,0 0 0 0 0,1 1-1 0 0,-1-1 1 0 0,1 1 0 0 0,0-1-1 0 0,-1 1 1 0 0,1 0 0 0 0,0-1-1 0 0,0 1 1 0 0,0-1 0 0 0,0 1-1 0 0,0-1 1 0 0,0 1 0 0 0,0 0-1 0 0,1-1 1 0 0,-1 1 0 0 0,1-1-1 0 0,-1 1 1 0 0,1-1 0 0 0,-1 1-1 0 0,1-1 1 0 0,0 0 0 0 0,0 1 0 0 0,-1-1-1 0 0,1 0 1 0 0,0 0 0 0 0,0 1-1 0 0,1-1 1 0 0,-1 0 0 0 0,0 0-26 0 0,3 2 0 0 0,1-1 1 0 0,-1 0-1 0 0,1 0 1 0 0,-1 0 0 0 0,1 0-1 0 0,0-1 1 0 0,0 0 0 0 0,0 0-1 0 0,0 0 1 0 0,0 0-1 0 0,0-1 1 0 0,0 0 0 0 0,0 0-1 0 0,0 0 0 0 0,3-1 0 0 0,0 0 0 0 0,0-1 0 0 0,-1 0-1 0 0,1 0 1 0 0,-1-1 0 0 0,1 0 0 0 0,-1 0-1 0 0,4-3 1 0 0,6-4-84 0 0,-1-1-1 0 0,0-1 0 0 0,-1 0 1 0 0,0-1-1 0 0,-1-1 0 0 0,11-13 85 0 0,-8 7-149 0 0,-2-1-1 0 0,0-1 0 0 0,-2 0 1 0 0,2-5 149 0 0,2-6-115 0 0,-1 0 0 0 0,0-6 115 0 0,-14 32-7 0 0,0-1 0 0 0,-1 1 0 0 0,0-1 0 0 0,-1 1 0 0 0,1-1 0 0 0,-1 1-1 0 0,-1-1 1 0 0,0 0 7 0 0,1-15 11 0 0,0 22 69 0 0,0 1 61 0 0,0 0-8 0 0,0 0-5 0 0,-2 2-96 0 0,1-1 0 0 0,-1 1 0 0 0,1-1 0 0 0,0 1 0 0 0,0-1 0 0 0,0 1 0 0 0,-1 0 0 0 0,2-1 0 0 0,-2 2-32 0 0,-7 38 242 0 0,7-38-229 0 0,0 4 39 0 0,-1 0 0 0 0,1 0-1 0 0,0 0 1 0 0,0 0-1 0 0,1 0 1 0 0,0 1-1 0 0,0 4-51 0 0,-2 31 119 0 0,2-24 102 0 0,0-1-1 0 0,2 7-220 0 0,-1-15 56 0 0,1 1 1 0 0,1-1-1 0 0,0 1 0 0 0,2 6-56 0 0,-2-13 11 0 0,-1 1-1 0 0,1-1 0 0 0,0 0 1 0 0,1 1-1 0 0,-1-1 1 0 0,1 0-1 0 0,0 0 1 0 0,0-1-1 0 0,0 1 1 0 0,1-1-1 0 0,0 2-10 0 0,-3-5-1 0 0,0 1 1 0 0,0 0-1 0 0,-1-1 0 0 0,1 1 0 0 0,0-1 1 0 0,0 0-1 0 0,0 1 0 0 0,0-1 0 0 0,0 0 1 0 0,0 1-1 0 0,-1-1 0 0 0,1 0 0 0 0,0 0 1 0 0,0 0-1 0 0,0 0 0 0 0,0 0 0 0 0,0 0 1 0 0,0 0-1 0 0,0 0 0 0 0,0 0 0 0 0,0-1 1 0 0,0 1-1 0 0,0 0 0 0 0,-1 0 0 0 0,1-1 1 0 0,0 1-1 0 0,0-1 0 0 0,0 1 0 0 0,0-1 1 0 0,-1 1-1 0 0,1-1 0 0 0,0 1 0 0 0,-1-1 1 0 0,1 0-1 0 0,0 1 0 0 0,-1-1 1 0 0,6-5-144 0 0,-1 1-1 0 0,-1-1 0 0 0,1 0 1 0 0,1-4 144 0 0,0 2-180 0 0,-1 1 54 0 0,-1-1 1 0 0,0 1-1 0 0,0-1 1 0 0,-1 0-1 0 0,1-2 126 0 0,-1 0-77 0 0,1 1-1 0 0,0 1 1 0 0,5-9 77 0 0,9-13-131 0 0,-14 25 119 0 0,4 4 12 0 0,-7 2 22 0 0,0-1 0 0 0,1 0 0 0 0,-1 1 0 0 0,0-1 0 0 0,0 1 0 0 0,0-1 0 0 0,0 1 0 0 0,0 0 0 0 0,0-1 0 0 0,0 1 0 0 0,0 0 0 0 0,0 0 0 0 0,-1 0 0 0 0,1 0 0 0 0,0 0 0 0 0,0-1 0 0 0,-1 1 0 0 0,1 1-22 0 0,11 21 519 0 0,-8-12-398 0 0,18 38 253 0 0,-15-30 19 0 0,2 0 0 0 0,4 7-393 0 0,-2-6 156 0 0,-5-9-39 0 0,0 0 0 0 0,8 10-117 0 0,-11-18 3 0 0,-1 0 0 0 0,1 0 0 0 0,0 0 0 0 0,0 0 0 0 0,0-1 0 0 0,0 1 0 0 0,1-1 0 0 0,-1 0 0 0 0,1 0 0 0 0,-1 0 0 0 0,2 0-3 0 0,-4-1-157 0 0,1-2-19 0 0,-1-1 0 0 0,1 1 0 0 0,-1-1 0 0 0,0 1 0 0 0,0-1 0 0 0,0 0 0 0 0,0 1 0 0 0,0-1 0 0 0,1-1 176 0 0,4-21-4014 0 0,-5 12-3425 0 0</inkml:trace>
  <inkml:trace contextRef="#ctx0" brushRef="#br0" timeOffset="1184.531">569 219 8952 0 0,'0'0'406'0'0,"0"1"-4"0"0,-2 0-152 0 0,1 0 316 0 0,1-1 159 0 0,0 0 38 0 0,0 0-29 0 0,0 0-139 0 0,0 0-62 0 0,0 0-11 0 0,0 0-18 0 0,0 0-67 0 0,0 0-28 0 0,14 9 1120 0 0,-9-8-1397 0 0,0 0-1 0 0,0-1 1 0 0,0 0-1 0 0,0 0 0 0 0,0-1 1 0 0,-1 1-1 0 0,1-1 0 0 0,0 0 1 0 0,0 0-1 0 0,-1-1 0 0 0,2 1-131 0 0,4-3 68 0 0,1 0 1 0 0,-1-1-1 0 0,0 0 0 0 0,4-3-68 0 0,-9 5 30 0 0,0-1 0 0 0,0 1 1 0 0,0-1-1 0 0,-1 0 0 0 0,1 0 1 0 0,-1-1-1 0 0,0 1 0 0 0,0-1-30 0 0,5-5 18 0 0,-7 9-13 0 0,-1 0 0 0 0,0 0 1 0 0,0 0-1 0 0,0 0 1 0 0,0 0-1 0 0,0 0 1 0 0,0-1-1 0 0,0 1 0 0 0,0 0 1 0 0,0-1-1 0 0,0 1 1 0 0,-1-1-1 0 0,1 1 1 0 0,-1-1-1 0 0,1 0-5 0 0,2-10 52 0 0,-2 11-40 0 0,-1-1 0 0 0,1 1 0 0 0,-1-1 1 0 0,1 1-1 0 0,-1 0 0 0 0,0-1 0 0 0,0 1 0 0 0,0-1 0 0 0,0 1 0 0 0,0-1 0 0 0,0 1 0 0 0,0-1 0 0 0,0 1 0 0 0,0-1 0 0 0,-1 0-12 0 0,-9-19 388 0 0,10 20-308 0 0,0 1-2 0 0,0 0-77 0 0,-6 0 42 0 0,1 0-1 0 0,-1 0 1 0 0,1 0 0 0 0,-1 1 0 0 0,1 0 0 0 0,-1 0 0 0 0,1 0 0 0 0,0 1-1 0 0,-3 1-42 0 0,-11 5 288 0 0,14-3-277 0 0,-2 0 43 0 0,1 4-1 0 0,5-8-43 0 0,-7 3 66 0 0,-1 4 426 0 0,-6 1 30 0 0,14-9-468 0 0,1 2-1 0 0,0-2-59 0 0,-1 1-1 0 0,1-1 0 0 0,0 1 1 0 0,0-1-1 0 0,0 1 0 0 0,-1-1 1 0 0,1 1-1 0 0,0-1 0 0 0,0 0 1 0 0,-1 1-1 0 0,1-1 0 0 0,0 1 1 0 0,-1-1-1 0 0,1 0 0 0 0,0 1 0 0 0,-1-1 1 0 0,1 0-1 0 0,-1 0 0 0 0,1 1 1 0 0,-1-1-1 0 0,1 0 0 0 0,-1 0 1 0 0,1 1-1 0 0,0-1 0 0 0,-1 0-3 0 0,-5 2 3 0 0,3 1-76 0 0,-3 5 161 0 0,2-3-2 0 0,1 5 6 0 0,3-10-89 0 0,0 1 0 0 0,0-1-1 0 0,0 0 1 0 0,-1 1 0 0 0,1-1-1 0 0,0 0 1 0 0,0 1 0 0 0,0-1-1 0 0,0 0 1 0 0,0 1 0 0 0,0-1-1 0 0,-1 0 1 0 0,1 1 0 0 0,0-1-1 0 0,0 0 1 0 0,0 0 0 0 0,-1 1-1 0 0,1-1 1 0 0,0 0 0 0 0,0 0-1 0 0,-1 0 1 0 0,1 1-1 0 0,0-1 1 0 0,-1 0 0 0 0,1 0-1 0 0,0 0 1 0 0,0 0 0 0 0,-1 1-1 0 0,1-1-2 0 0,-1 0 3 0 0,1 0 0 0 0,-1 0 0 0 0,1 0 0 0 0,-1 0-1 0 0,1 0 1 0 0,-1 0 0 0 0,1 1 0 0 0,-1-1 0 0 0,1 0-1 0 0,-1 0 1 0 0,1 1 0 0 0,-1-1 0 0 0,1 0 0 0 0,-1 1 0 0 0,1-1-1 0 0,0 0 1 0 0,-1 1 0 0 0,1-1 0 0 0,0 1 0 0 0,-1-1-1 0 0,1 1-2 0 0,-3 2 38 0 0,2-2-29 0 0,-1 0 0 0 0,1 0 0 0 0,0 0 0 0 0,0 0 0 0 0,0 1 0 0 0,0-1 0 0 0,0 0 1 0 0,1 0-1 0 0,-1 1 0 0 0,0-1 0 0 0,0 1 0 0 0,1-1 0 0 0,-1 2-9 0 0,-2 7 120 0 0,0 6-61 0 0,3-11-9 0 0,-9 22 17 0 0,9-26-65 0 0,0 0 0 0 0,-1-1 0 0 0,1 1 0 0 0,0-1 0 0 0,0 1 0 0 0,-1 0 0 0 0,1-1 0 0 0,0 1 0 0 0,0 0 0 0 0,0-1 0 0 0,0 1 0 0 0,0 0 0 0 0,0-1 0 0 0,0 1-1 0 0,0 0 1 0 0,0-1 0 0 0,1 1 0 0 0,-1 0 0 0 0,0 0-2 0 0,1 1 89 0 0,2 4-79 0 0,2-1 6 0 0,18 24 256 0 0,-8-16-272 0 0,-4-2 45 0 0,-11-9-26 0 0,1 0 45 0 0,-1-2 0 0 0,0 0 6 0 0,12 3 292 0 0,-11-3-367 0 0,0 0 0 0 0,0 0-1 0 0,-1 0 1 0 0,1 0 0 0 0,0 1 0 0 0,-1-1-1 0 0,1 0 1 0 0,0 1 0 0 0,-1-1-1 0 0,1 0 1 0 0,0 1 0 0 0,-1-1-1 0 0,1 1 1 0 0,-1-1 0 0 0,1 1 0 0 0,-1-1-1 0 0,1 1 1 0 0,-1-1 0 0 0,1 1-1 0 0,-1 0 1 0 0,0-1 0 0 0,1 1 0 0 0,-1 0 5 0 0,0 0-7 0 0,1-1 1 0 0,-1 1-1 0 0,0-1 1 0 0,1 1-1 0 0,-1-1 1 0 0,0 0-1 0 0,1 1 1 0 0,-1-1 0 0 0,0 1-1 0 0,1-1 1 0 0,-1 0-1 0 0,0 1 1 0 0,1-1-1 0 0,-1 0 1 0 0,1 1 0 0 0,-1-1-1 0 0,1 0 1 0 0,-1 0-1 0 0,1 1 1 0 0,-1-1-1 0 0,1 0 1 0 0,-1 0-1 0 0,1 0 1 0 0,0 0 0 0 0,-1 0 6 0 0,1 1 86 0 0,1-1 21 0 0,0 0-54 0 0,13 6-9 0 0,-8-1-44 0 0,-1-2-13 0 0,-4-5-15 0 0,0 1 2 0 0,5 6 24 0 0,-5-4 1 0 0,0 0 0 0 0,0 1 0 0 0,1-1 1 0 0,-1-1-1 0 0,0 1 0 0 0,1 0 0 0 0,-1 0 0 0 0,0-1 1 0 0,1 1-1 0 0,-1-1 0 0 0,1 0 0 0 0,-1 0 0 0 0,3 0 1 0 0,-4 0-64 0 0,11 1-1160 0 0,-2 5 389 0 0,-4-1-2579 0 0,-6-5 2039 0 0</inkml:trace>
  <inkml:trace contextRef="#ctx0" brushRef="#br0" timeOffset="5214.681">1060 153 1840 0 0,'14'-6'484'0'0,"36"-5"2953"0"0,-47 11-2946 0 0,1-1 0 0 0,-1 1 0 0 0,1-1 0 0 0,-1 0 0 0 0,0-1 0 0 0,0 1 0 0 0,2-1-491 0 0,7-3 1146 0 0,-10 5-426 0 0,1-5 2114 0 0,-2 6 453 0 0,-3 3-2119 0 0,-2-1-1067 0 0,1-1-1 0 0,0 1 1 0 0,-1 0 0 0 0,1-1 0 0 0,-1 0-1 0 0,0 1 1 0 0,0-2 0 0 0,0 1 0 0 0,0 0-1 0 0,0-1 1 0 0,-2 1-101 0 0,-18 8 194 0 0,7-3-54 0 0,-7 5 132 0 0,16-7-144 0 0,0 0-1 0 0,0-1 1 0 0,-9 3-128 0 0,9-4 68 0 0,1-1 1 0 0,1 2-1 0 0,-1-1 1 0 0,0 1-1 0 0,1 0 1 0 0,-6 4-69 0 0,-3 3 114 0 0,13-10-99 0 0,-1 1-1 0 0,1-1 1 0 0,-1 1-1 0 0,1 0 1 0 0,0-1-1 0 0,0 1 1 0 0,0 0-1 0 0,-2 3-14 0 0,-5 13 79 0 0,6-11-74 0 0,1-2 8 0 0,0 0-1 0 0,-1 1 1 0 0,1-1-1 0 0,1 1 1 0 0,-1 0-1 0 0,1 1-12 0 0,1-6 0 0 0,0 0 5 0 0,-1 0-1 0 0,1 0 1 0 0,0 0 0 0 0,0 0 0 0 0,0 0-1 0 0,0 0 1 0 0,0 0 0 0 0,0 0-1 0 0,1 0 1 0 0,-1 0 0 0 0,0 0-1 0 0,0 0 1 0 0,1 0 0 0 0,-1 0 0 0 0,0 0-1 0 0,1 0 1 0 0,-1 0 0 0 0,1-1-1 0 0,-1 1 1 0 0,1 0 0 0 0,0 0-1 0 0,-1 0 1 0 0,1-1 0 0 0,0 1 0 0 0,0 0-1 0 0,0 0-4 0 0,3 3 22 0 0,-4-4-19 0 0,1 1 0 0 0,0 0 1 0 0,-1-1-1 0 0,1 1 0 0 0,0-1 0 0 0,0 1 1 0 0,-1-1-1 0 0,1 0 0 0 0,0 1 0 0 0,0-1 0 0 0,0 0 1 0 0,0 1-1 0 0,0-1 0 0 0,-1 0 0 0 0,1 0 1 0 0,1 0-4 0 0,3 1 1 0 0,-2 1 6 0 0,1-1 0 0 0,-1 0 0 0 0,1-1-1 0 0,-1 1 1 0 0,1-1 0 0 0,2 1-7 0 0,-2-1 16 0 0,0 0 1 0 0,0 1-1 0 0,0 0 0 0 0,0 0 1 0 0,0 0-1 0 0,1 0-16 0 0,3 2 68 0 0,0-1 0 0 0,0 0 0 0 0,-1-1-1 0 0,1 0 1 0 0,0 0 0 0 0,3-1-68 0 0,21 3-26 0 0,-14 1-148 0 0,32 3-474 0 0,-46-7 532 0 0,1 0 0 0 0,-1 0 0 0 0,1-1 0 0 0,-1 1 0 0 0,1-1 0 0 0,-1 0 0 0 0,1 0 0 0 0,-1 0 0 0 0,3-2 116 0 0,51-24-3018 0 0,-1-3 0 0 0,19-15 3018 0 0,-19 4-499 0 0,-46 32 467 0 0,-10 8 49 0 0,0 0-1 0 0,1 0 0 0 0,-1 0 0 0 0,0-1 1 0 0,0 1-1 0 0,-1 0 0 0 0,1-1 1 0 0,0 1-1 0 0,0-2-16 0 0,2-1 120 0 0,-3 3 284 0 0,-11-14 2672 0 0,9 15-2906 0 0,-1 0 1 0 0,1-1 0 0 0,0 1-1 0 0,-1 0 1 0 0,1 0-1 0 0,-1 0 1 0 0,1 1 0 0 0,0-1-1 0 0,-1 0 1 0 0,1 1-1 0 0,-2 0-170 0 0,-26 9 28 0 0,29-10 2 0 0,-14 7-293 0 0,1 0 0 0 0,0 1 0 0 0,1 0 0 0 0,-1 1-1 0 0,-9 10 264 0 0,14-12 68 0 0,-28 30 198 0 0,33-33-199 0 0,-1 0 0 0 0,1 0 0 0 0,0 0 1 0 0,1 1-1 0 0,-1-1 0 0 0,1 1 0 0 0,0 0 0 0 0,0 0 0 0 0,0 0 1 0 0,1 0-1 0 0,-1 2-67 0 0,-4 8 302 0 0,7-14-276 0 0,-1-1-1 0 0,1 1 1 0 0,0 0 0 0 0,-1-1 0 0 0,1 1-1 0 0,0 0 1 0 0,0-1 0 0 0,0 1-1 0 0,0 0 1 0 0,0 0 0 0 0,0-1-1 0 0,0 1 1 0 0,0 0 0 0 0,0 0-1 0 0,0-1 1 0 0,0 1 0 0 0,0 0-1 0 0,0-1 1 0 0,0 1 0 0 0,1 0 0 0 0,-1-1-1 0 0,0 1 1 0 0,1 0 0 0 0,-1-1-1 0 0,0 1 1 0 0,1 0 0 0 0,0 0-26 0 0,0 0 9 0 0,1 1 1 0 0,-1-1 0 0 0,1 0 0 0 0,0 0 0 0 0,0 0 0 0 0,-1 0-1 0 0,1 0 1 0 0,0 0 0 0 0,0 0 0 0 0,1 0-10 0 0,3 1 1 0 0,0-1 0 0 0,0 1 0 0 0,0-1 1 0 0,0 0-1 0 0,0-1 0 0 0,0 0 0 0 0,1 0-1 0 0,4-1 48 0 0,0-1 0 0 0,-1 0 1 0 0,1-1-1 0 0,-1 0 0 0 0,0 0 0 0 0,0-1 0 0 0,9-5-48 0 0,-3 0 3 0 0,0-1 0 0 0,-1-1 0 0 0,-1 0 0 0 0,5-4-3 0 0,-8 4-153 0 0,-2-1-1 0 0,1 1 0 0 0,-1-2 0 0 0,-1 1 0 0 0,5-11 154 0 0,-8 14-444 0 0,-5 8 313 0 0,-2-2 33 0 0,1 2-5 0 0,1 1 94 0 0,0 0-1 0 0,-1 0 1 0 0,1 0 0 0 0,-1 0-1 0 0,1 0 1 0 0,-1 0-1 0 0,1 0 1 0 0,0 1 0 0 0,-1-1-1 0 0,1 0 1 0 0,-1 0-1 0 0,1 0 1 0 0,0 1 0 0 0,-1-1-1 0 0,1 0 1 0 0,0 0-1 0 0,-1 1 1 0 0,1-1 0 0 0,0 0-1 0 0,0 1 1 0 0,-1-1-1 0 0,1 0 1 0 0,0 1 0 0 0,-1 0 9 0 0,-6 11 35 0 0,5-8-52 0 0,-1 2 12 0 0,0-1-1 0 0,0 1 0 0 0,0 0 1 0 0,1 0-1 0 0,0 0 0 0 0,0 1 1 0 0,0-1-1 0 0,1 4 6 0 0,0-5 54 0 0,0 0 0 0 0,1 1 0 0 0,0-1-1 0 0,0 1 1 0 0,1-1 0 0 0,-1 1 0 0 0,1-1 0 0 0,0 1-1 0 0,1-1 1 0 0,-1 0 0 0 0,3 4-54 0 0,-4-8 10 0 0,1-1 0 0 0,-1 0 1 0 0,1 1-1 0 0,0-1 0 0 0,-1 1 0 0 0,1-1 0 0 0,-1 0 1 0 0,1 1-1 0 0,0-1 0 0 0,-1 0 0 0 0,1 0 0 0 0,0 0 0 0 0,-1 0 1 0 0,1 1-1 0 0,0-1 0 0 0,-1 0 0 0 0,1 0 0 0 0,0 0 0 0 0,-1 0 1 0 0,1 0-1 0 0,0-1-10 0 0,1 1 57 0 0,2 1-22 0 0,-1-1 0 0 0,0 0 0 0 0,0 0 0 0 0,0-1 0 0 0,0 1 0 0 0,0 0 0 0 0,0-1 0 0 0,0 0 0 0 0,-1 0 0 0 0,1 0 0 0 0,0 0 0 0 0,0 0 0 0 0,0-1 0 0 0,-1 1 0 0 0,2-1-35 0 0,4-5-21 0 0,0 1 0 0 0,0-1 0 0 0,6-7 21 0 0,3-2 32 0 0,55-60-645 0 0,-61 61 504 0 0,-10 13 97 0 0,1-1 0 0 0,-1 1-1 0 0,1 0 1 0 0,-1 0 0 0 0,1 0 0 0 0,0 0 0 0 0,0 1 0 0 0,0-1-1 0 0,0 0 13 0 0,0 1 0 0 0,-1 1-1 0 0,-1 0 1 0 0,1 0-1 0 0,-1 0 1 0 0,1-1 0 0 0,-1 1-1 0 0,1 0 1 0 0,-1 0-1 0 0,1-1 1 0 0,-1 1 0 0 0,1 0-1 0 0,-1-1 1 0 0,0 1-1 0 0,1-1 1 0 0,-1 1-1 0 0,0-1 1 0 0,1 1 0 0 0,-1 0-1 0 0,0-1 1 0 0,1 1-1 0 0,-1-1 1 0 0,0 1 0 0 0,0-1-1 0 0,0 0 1 0 0,1 1 0 0 0,12 17 53 0 0,-5 12 362 0 0,-7-23-315 0 0,0 0 0 0 0,1-1 1 0 0,0 1-1 0 0,0 0 0 0 0,0-1 0 0 0,2 3-100 0 0,8 13 29 0 0,-11-20-27 0 0,0 0-1 0 0,1 0 0 0 0,-1 1 0 0 0,0-1 0 0 0,0 0 1 0 0,1 0-1 0 0,-1 0 0 0 0,1 0 0 0 0,-1 0 0 0 0,2 0-1 0 0,15 6 119 0 0,-11-9-74 0 0,-4 0-5 0 0,5-1 4 0 0,-1 1 1 0 0,0-1-1 0 0,-1 0 0 0 0,1-1 0 0 0,0 1 0 0 0,-1-1 0 0 0,0-1 0 0 0,0 0-44 0 0,14-8 63 0 0,-13 8-63 0 0,-1 0 0 0 0,0 0 0 0 0,0-1 0 0 0,4-4 0 0 0,8-9 0 0 0,6-7-35 0 0,-22 22 19 0 0,1 1 0 0 0,0 0 0 0 0,-1 0 0 0 0,1 0 0 0 0,0 0 0 0 0,1 0 0 0 0,-1 0 0 0 0,0 1 1 0 0,1-1-1 0 0,-1 1 0 0 0,1 0 0 0 0,0 0 0 0 0,0 1 0 0 0,2-2 16 0 0,-5 3-6 0 0,1 1 1 0 0,-1-1-1 0 0,0 0 1 0 0,0 0 0 0 0,0 1-1 0 0,0-1 1 0 0,0 0-1 0 0,0 1 1 0 0,0-1 0 0 0,0 1-1 0 0,0-1 1 0 0,0 1-1 0 0,0 0 1 0 0,-1 0 0 0 0,1-1-1 0 0,0 1 1 0 0,0 0-1 0 0,0 0 1 0 0,-1 0-1 0 0,1 0 6 0 0,15 20-10 0 0,-14-18 11 0 0,4 6-1 0 0,-1 0 0 0 0,0 1 0 0 0,0 0 0 0 0,1 7 0 0 0,1 1 0 0 0,-3-8 0 0 0,-1 0 0 0 0,0 1-1 0 0,0 7 1 0 0,4 12 13 0 0,-3-12 63 0 0,-1 0 0 0 0,-1 1 0 0 0,0-1 0 0 0,-1 1 0 0 0,-2 17-76 0 0,0-26 51 0 0,0 0-1 0 0,0-1 0 0 0,-1 1 1 0 0,0 0-1 0 0,-1-1 0 0 0,0 1 1 0 0,-1-1-1 0 0,0 0 0 0 0,0 0 1 0 0,-1 0-1 0 0,0 0 0 0 0,0-1 0 0 0,-1 0 1 0 0,0 0-1 0 0,-1-1 0 0 0,0 0 1 0 0,0 0-1 0 0,0 0 0 0 0,-1-1 1 0 0,0 0-1 0 0,0 0 0 0 0,-1-1 1 0 0,-8 4-51 0 0,3-4 8 0 0,-1 0 1 0 0,1-1-1 0 0,-10 2-8 0 0,-7 1 79 0 0,19-5-63 0 0,0-1 0 0 0,-1 0 0 0 0,1-1 0 0 0,0-1 0 0 0,0 0 0 0 0,-1 0 0 0 0,1-1 0 0 0,-5-2-16 0 0,11 3-4 0 0,0-1 0 0 0,0 0 1 0 0,0 0-1 0 0,-4-2 4 0 0,8 3 0 0 0,0 0 0 0 0,0 0 0 0 0,0 0 0 0 0,0-1 1 0 0,0 1-1 0 0,0-1 0 0 0,1 1 0 0 0,-1-1 0 0 0,0 1 0 0 0,1-1 0 0 0,0 0 0 0 0,-1 0 0 0 0,1 1 0 0 0,0-1 0 0 0,0 0 0 0 0,0 0-107 0 0,1 0-1 0 0,0 1 1 0 0,1-1-1 0 0,-1 0 1 0 0,0 1-1 0 0,0-1 1 0 0,1 1-1 0 0,-1-1 1 0 0,1 0-1 0 0,-1 1 1 0 0,1-1-1 0 0,0 1 0 0 0,-1 0 1 0 0,1-1-1 0 0,0 1 1 0 0,0-1-1 0 0,1 0 108 0 0,6-6-972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9:30.9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203 183 10592 0 0,'-2'1'87'0'0,"0"0"0"0"0,0 0 0 0 0,0 0 1 0 0,0 0-1 0 0,-1 0 0 0 0,1 0 0 0 0,0-1 0 0 0,-1 1 1 0 0,1-1-1 0 0,0 0 0 0 0,-1 0 0 0 0,1 0 0 0 0,0 0 1 0 0,-1 0-1 0 0,1 0 0 0 0,0 0 0 0 0,-1-1 0 0 0,1 0-87 0 0,-26 1 1965 0 0,17 2-895 0 0,1 0 0 0 0,0 1 0 0 0,0 0 0 0 0,-4 2-1070 0 0,11-3 164 0 0,-1 0 1 0 0,1 0-1 0 0,-1 0 0 0 0,1 0 1 0 0,0 0-1 0 0,0 0 0 0 0,0 1 0 0 0,0 0 1 0 0,0-1-1 0 0,1 1 0 0 0,-1 0 1 0 0,1 1-1 0 0,-1-1-164 0 0,2 0 63 0 0,0-1-1 0 0,0 1 1 0 0,0-1 0 0 0,1 1-1 0 0,-1 0 1 0 0,0-1 0 0 0,1 1-1 0 0,0 0 1 0 0,0-1-1 0 0,0 1 1 0 0,0 0 0 0 0,0 0-1 0 0,0-1 1 0 0,1 1 0 0 0,-1 0-1 0 0,1-1 1 0 0,0 1 0 0 0,0 0-1 0 0,0-1 1 0 0,0 1 0 0 0,0 0-63 0 0,4 6 47 0 0,1 1 0 0 0,-1-1 1 0 0,1 0-1 0 0,6 6-47 0 0,3 1-25 0 0,0-1 1 0 0,1-1-1 0 0,1-1 0 0 0,0 0 0 0 0,18 10 25 0 0,-11-7 103 0 0,7 0 85 0 0,-25-13-155 0 0,1 0-1 0 0,-1 1 0 0 0,0-1 0 0 0,1 2-32 0 0,-2 0 11 0 0,-4-4 42 0 0,-1-1 11 0 0,0 1-34 0 0,-1 0-1 0 0,1 0 1 0 0,-1-1-1 0 0,1 1 1 0 0,-1 0-1 0 0,1 0 1 0 0,-1-1-1 0 0,1 1 0 0 0,-1 0 1 0 0,0 0-1 0 0,1-1 1 0 0,-1 1-1 0 0,0-1 1 0 0,0 1-1 0 0,1-1 1 0 0,-1 1-1 0 0,0-1 1 0 0,0 1-1 0 0,0-1 1 0 0,0 0-1 0 0,0 0 0 0 0,0 1 1 0 0,1-1-1 0 0,-1 0 1 0 0,0 0-1 0 0,-1 0-29 0 0,-28 5 731 0 0,28-5-688 0 0,-33 2-46 0 0,-1-2 0 0 0,1-1-1 0 0,-5-3 4 0 0,15 2-274 0 0,17 2-382 0 0,1-1 0 0 0,0-1 0 0 0,0 1-1 0 0,0-1 1 0 0,-4-2 656 0 0,3 0-1951 0 0</inkml:trace>
  <inkml:trace contextRef="#ctx0" brushRef="#br0" timeOffset="828.053">552 242 16671 0 0,'0'0'382'0'0,"-6"6"510"0"0,-6 4-421 0 0,-13 15-384 0 0,21-21-40 0 0,0 0-1 0 0,0 0 0 0 0,0 0 1 0 0,-1 0-1 0 0,-1 0-46 0 0,1 0 82 0 0,1-1-1 0 0,-1 1 1 0 0,1 0 0 0 0,0 0-1 0 0,0 1-81 0 0,-15 19 712 0 0,1 1-1 0 0,1 1 1 0 0,0 4-712 0 0,17-30 15 0 0,-1 0-1 0 0,1 1 1 0 0,0-1 0 0 0,-1 1 0 0 0,1-1-1 0 0,0 1 1 0 0,0-1 0 0 0,-1 0 0 0 0,1 1-1 0 0,0-1 1 0 0,0 1 0 0 0,0-1-1 0 0,0 1 1 0 0,-1-1 0 0 0,1 1 0 0 0,0-1-1 0 0,0 1 1 0 0,0 0 0 0 0,0-1-1 0 0,0 1 1 0 0,1-1 0 0 0,-1 1 0 0 0,0-1-1 0 0,0 1 1 0 0,0-1 0 0 0,0 1-1 0 0,0-1 1 0 0,1 1 0 0 0,-1-1-15 0 0,1 0 23 0 0,-1 1 0 0 0,1-1 0 0 0,0 0 1 0 0,-1 0-1 0 0,1 0 0 0 0,0 0 0 0 0,0 1 0 0 0,-1-1 0 0 0,1 0 0 0 0,0 0 1 0 0,-1-1-1 0 0,1 1 0 0 0,0 0 0 0 0,0 0 0 0 0,-1 0 0 0 0,1 0 1 0 0,0-1-1 0 0,0 1-23 0 0,2-1 23 0 0,1-1 0 0 0,-1 1 1 0 0,1-1-1 0 0,-1 0 1 0 0,1 0-1 0 0,-1 0 0 0 0,0 0 1 0 0,1-1-24 0 0,10-11 2 0 0,7-8-232 0 0,-16 17 201 0 0,0-1 1 0 0,0 1 0 0 0,1 0-1 0 0,0 1 1 0 0,0 0 0 0 0,0 0 0 0 0,0 0-1 0 0,1 0 1 0 0,-1 1 28 0 0,2 0-67 0 0,-7 4 59 0 0,0-1 0 0 0,1 0 0 0 0,-1 0-1 0 0,0 1 1 0 0,0-1 0 0 0,0 1 0 0 0,0-1 0 0 0,0 1-1 0 0,0-1 1 0 0,0 1 0 0 0,0-1 0 0 0,0 1-1 0 0,0 0 1 0 0,0 0 8 0 0,1 0-25 0 0,0 0 51 0 0,1 1-1 0 0,0 0 1 0 0,-1 0 0 0 0,0 1-1 0 0,1-1 1 0 0,-1 0-1 0 0,0 1 1 0 0,0-1-1 0 0,0 1 1 0 0,0 1-26 0 0,4 5 116 0 0,-3-5-47 0 0,3 5 126 0 0,0-1 0 0 0,0 0 0 0 0,1 0 0 0 0,0 0 0 0 0,1-1 0 0 0,3 3-195 0 0,-9-9 31 0 0,0 1 1 0 0,0-1-1 0 0,0 0 0 0 0,0 0 0 0 0,0 0 1 0 0,0 0-1 0 0,1 0 0 0 0,-1 0 0 0 0,0-1 1 0 0,1 1-1 0 0,-1-1 0 0 0,1 1 0 0 0,-1-1 1 0 0,0 0-1 0 0,1 0 0 0 0,-1 0 0 0 0,1-1 0 0 0,-1 1 1 0 0,0 0-1 0 0,1-1 0 0 0,-1 1 0 0 0,0-1 1 0 0,1 0-1 0 0,-1 0 0 0 0,0 0 0 0 0,0 0 1 0 0,0 0-1 0 0,0-1 0 0 0,0 1 0 0 0,1-1-31 0 0,5-5-61 0 0,0 0 0 0 0,0 0 0 0 0,-1-1 0 0 0,0 0 0 0 0,-1 0 0 0 0,1 0 0 0 0,-2-1 0 0 0,1 0 0 0 0,-1 0 0 0 0,-1-1 0 0 0,1 0 0 0 0,0-4 61 0 0,-4 11-127 0 0,0-1-1 0 0,-1 1 1 0 0,1-1-1 0 0,-1 0 0 0 0,0 1 1 0 0,0-1-1 0 0,0-1 128 0 0,1-22-829 0 0,4 4-338 0 0,-1 1 1 0 0,-1-3 1166 0 0,3-22-349 0 0,-3 25 814 0 0,-1 1-1 0 0,-1-8-464 0 0,3-26-2713 0 0,-4 53 2626 0 0,0 1-1 0 0,0-1 1 0 0,0 0-1 0 0,0 1 0 0 0,-1-1 1 0 0,1 0-1 0 0,0 1 0 0 0,-1-1 1 0 0,1 1-1 0 0,-1-1 0 0 0,0-1 88 0 0,0 2 82 0 0,1 0-1 0 0,-1 0 0 0 0,1 0 1 0 0,0 0-1 0 0,-1 0 0 0 0,1 0 1 0 0,0 0-1 0 0,0 0 0 0 0,0 0 1 0 0,0 0-1 0 0,0 0 0 0 0,0 0 1 0 0,0 0-1 0 0,0 0 0 0 0,0-1-81 0 0,0 1 600 0 0,0 1-34 0 0,0 0-20 0 0,0 0-2 0 0,-2 46 447 0 0,2 33-630 0 0,0-70-315 0 0,-3 43 703 0 0,2 1 0 0 0,5 43-749 0 0,-2-74 172 0 0,-2-15-91 0 0,1 1 0 0 0,0-1 0 0 0,0 0 0 0 0,0 0 0 0 0,1 1 0 0 0,0-1 0 0 0,1 0 1 0 0,-1-1-1 0 0,3 4-81 0 0,-3-6 60 0 0,0 0 1 0 0,1 0 0 0 0,-1 0 0 0 0,1-1 0 0 0,0 1 0 0 0,3 2-61 0 0,-5-5 14 0 0,1 0 1 0 0,-1 0-1 0 0,0-1 1 0 0,0 1-1 0 0,1 0 0 0 0,-1-1 1 0 0,0 1-1 0 0,1-1 1 0 0,-1 1-1 0 0,1-1 1 0 0,-1 0-1 0 0,0 0 0 0 0,1 0 1 0 0,-1 1-1 0 0,1-1 1 0 0,-1-1-1 0 0,1 1 1 0 0,-1 0-1 0 0,1 0 0 0 0,-1 0 1 0 0,0-1-1 0 0,2 0-14 0 0,1 0 2 0 0,1 0 0 0 0,-1-1 0 0 0,0 0 1 0 0,0 0-1 0 0,0 0 0 0 0,0-1 0 0 0,-1 1 0 0 0,1-1 0 0 0,-1 0 0 0 0,1 0 0 0 0,-1 0 0 0 0,0 0 0 0 0,0-1 0 0 0,0 1 0 0 0,-1-1 0 0 0,1 0 0 0 0,-1 1 0 0 0,0-1 1 0 0,0 0-1 0 0,1-4-2 0 0,1-3-298 0 0,0 0 0 0 0,-1-1 0 0 0,-1 1 0 0 0,0 0 0 0 0,0-1 0 0 0,-1 0 298 0 0,0-1-310 0 0,6-5-421 0 0,-6 16 650 0 0,-1 0 1 0 0,1 1-1 0 0,0-1 0 0 0,-1 0 0 0 0,1 1 1 0 0,-1-1-1 0 0,1 0 0 0 0,-1-2 81 0 0,0 3-124 0 0,0 1 17 0 0,0 0 33 0 0,0 0 123 0 0,0 1-16 0 0,-1 1 1 0 0,0-1-1 0 0,1 1 1 0 0,0 0-1 0 0,-1-1 1 0 0,1 1-1 0 0,0 0 1 0 0,0-1-1 0 0,0 1 1 0 0,0 0-1 0 0,0-1-33 0 0,0 14 331 0 0,0 15 787 0 0,3 22-1118 0 0,-3-51 6 0 0,0 5 93 0 0,1-1-1 0 0,-1 1 0 0 0,1-1 0 0 0,0 0 1 0 0,1 1-1 0 0,-1-1 0 0 0,1 0 0 0 0,0 0 1 0 0,1 0-1 0 0,-1 0 0 0 0,1 0-98 0 0,-2-4 33 0 0,3 6 193 0 0,1-1 0 0 0,-1 0-1 0 0,1 0 1 0 0,4 3-226 0 0,-8-7 54 0 0,1-1 0 0 0,0 1 1 0 0,0-1-1 0 0,0 0 0 0 0,0 1 1 0 0,1-1-1 0 0,-1 0 0 0 0,0 0 1 0 0,0-1-1 0 0,1 1 1 0 0,-1 0-1 0 0,0-1 0 0 0,1 1 1 0 0,-1-1-1 0 0,0 0 0 0 0,2 0-54 0 0,0 0 46 0 0,0 0 0 0 0,-1-1 0 0 0,1 0 0 0 0,-1 1 0 0 0,1-1-1 0 0,-1-1 1 0 0,1 1 0 0 0,-1 0 0 0 0,0-1 0 0 0,0 0 0 0 0,1 0 0 0 0,-1 0-1 0 0,0 0 1 0 0,-1 0 0 0 0,1 0 0 0 0,0-1 0 0 0,-1 0 0 0 0,1 1-1 0 0,1-4-45 0 0,-3 4-210 0 0,1 0-1 0 0,0-1 0 0 0,-1 1 0 0 0,0-1 1 0 0,1 0-1 0 0,-1 0 0 0 0,0 1 0 0 0,-1-1 0 0 0,1 0 1 0 0,0 0-1 0 0,-1 0 0 0 0,0 0 0 0 0,1 0 1 0 0,-1 0-1 0 0,0 0 0 0 0,-1-1 211 0 0,-2-10-1239 0 0</inkml:trace>
  <inkml:trace contextRef="#ctx0" brushRef="#br0" timeOffset="1167.521">581 189 14280 0 0,'0'0'1102'0'0,"0"0"-562"0"0,16 4 2491 0 0,29 0-1092 0 0,1-1 0 0 0,45-4-1939 0 0,-36 0 324 0 0,49 6-324 0 0,-77-4-1052 0 0,0-1 1 0 0,19-2 1051 0 0,-19 1-2483 0 0,-2 0-4382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5:15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1 526 10136 0 0,'0'0'230'0'0,"0"0"30"0"0,0 0 19 0 0,1 2-966 0 0,4 4 8768 0 0,-2-6-7266 0 0,-2-1-852 0 0,1 0 0 0 0,0 0-1 0 0,0 0 1 0 0,0-1 0 0 0,-1 1 0 0 0,1 0-1 0 0,-1-1 1 0 0,1 1 0 0 0,-1-1 0 0 0,1 0-1 0 0,-1 1 1 0 0,0-1 0 0 0,0 0 0 0 0,1-1 37 0 0,12-30 878 0 0,-7-11-815 0 0,-4 28 50 0 0,0-1-1 0 0,0-12-112 0 0,-1 12 99 0 0,1-1 0 0 0,1-3-99 0 0,1 0 11 0 0,12-40-348 0 0,-12 43 201 0 0,-4 13 165 0 0,1-1-1 0 0,-1 1 0 0 0,1 0 1 0 0,0 0-1 0 0,1 0 1 0 0,-1 0-1 0 0,1 0-28 0 0,-2 4 1 0 0,-1 1-1 0 0,0 0 1 0 0,0 0-1 0 0,1 0 1 0 0,-1 0 0 0 0,0 0-1 0 0,0 0 1 0 0,1 0-1 0 0,-1 0 1 0 0,0 0 0 0 0,0 0-1 0 0,1 0 1 0 0,-1 0-1 0 0,0 0 1 0 0,0 0-1 0 0,1 0 1 0 0,-1 0 0 0 0,0 0-1 0 0,1 0 1 0 0,-1 0-1 0 0,0 0 1 0 0,0 0 0 0 0,1 0-1 0 0,-1 0 1 0 0,0 1-1 0 0,0-1 1 0 0,0 0 0 0 0,1 0-1 0 0,-1 0 1 0 0,0 0-1 0 0,0 1 1 0 0,0-1 0 0 0,1 0-1 0 0,-1 0 1 0 0,0 0-1 0 0,0 1 1 0 0,0-1-1 0 0,0 0 0 0 0,7 8-38 0 0,8 14-188 0 0,0 0 0 0 0,3 9 226 0 0,8 22-119 0 0,-16-32 122 0 0,0 0 0 0 0,2-1 0 0 0,0 0 0 0 0,8 8-3 0 0,-12-18-78 0 0,-5-5 111 0 0,1 0 1 0 0,-1-1-1 0 0,1 1 0 0 0,0-1 1 0 0,0 0-1 0 0,1 0 0 0 0,-1-1 1 0 0,1 1-1 0 0,0-1 0 0 0,0 0 0 0 0,3 2-33 0 0,-6-5 79 0 0,0 1-1 0 0,0 0 1 0 0,1-1 0 0 0,-1 1-1 0 0,0-1 1 0 0,0 0-1 0 0,0 0 1 0 0,0 0-1 0 0,0 0 1 0 0,1 0-79 0 0,-2 0 49 0 0,0 0 0 0 0,-1 0 0 0 0,1-1 0 0 0,0 1 0 0 0,0 0 0 0 0,0-1 1 0 0,0 1-1 0 0,0-1 0 0 0,-1 1 0 0 0,1-1 0 0 0,0 1 0 0 0,0-1 0 0 0,-1 0 0 0 0,1 1 0 0 0,0-1 1 0 0,-1 0-1 0 0,1 0 0 0 0,-1 1 0 0 0,1-1 0 0 0,-1 0 0 0 0,1 0 0 0 0,-1 0 0 0 0,1 0 0 0 0,-1 0-49 0 0,5-11 269 0 0,-1 0-1 0 0,-1-1 1 0 0,0 1-1 0 0,0-1 1 0 0,-1 0-1 0 0,-1 0 1 0 0,0 0-1 0 0,-1-3-268 0 0,2-33-418 0 0,4-19 418 0 0,0 0-46 0 0,-5 54 201 0 0,1-1 0 0 0,0 1-1 0 0,4-12-154 0 0,-6 25-124 0 0,1 0 0 0 0,0 0 0 0 0,-1 0 0 0 0,1 0 0 0 0,0 1 0 0 0,0-1 0 0 0,-1 0 0 0 0,1 1 0 0 0,0-1 0 0 0,0 0 0 0 0,0 1 0 0 0,0-1 0 0 0,0 1 0 0 0,0-1 0 0 0,0 1 0 0 0,0 0 0 0 0,0 0 0 0 0,0-1 0 0 0,0 1 0 0 0,0 0 0 0 0,0 0 0 0 0,0 0 0 0 0,0 0 0 0 0,0 0 0 0 0,1 0 0 0 0,-1 0 0 0 0,0 0 0 0 0,0 0 0 0 0,0 1 0 0 0,0-1 124 0 0,4 1-849 0 0,-1 0-1 0 0,0 0 0 0 0,0 0 0 0 0,0 0 1 0 0,0 0-1 0 0,2 2 850 0 0,-3-1-1933 0 0</inkml:trace>
  <inkml:trace contextRef="#ctx0" brushRef="#br0" timeOffset="879.411">767 340 13824 0 0,'-15'-7'314'0'0,"22"-5"872"0"0,-7 11-1182 0 0,0 1 0 0 0,0 0 0 0 0,0-1 0 0 0,0 1 0 0 0,1-1 0 0 0,-1 1 0 0 0,0 0 0 0 0,0-1 0 0 0,0 1 1 0 0,0-1-1 0 0,0 1 0 0 0,0 0 0 0 0,0-1 0 0 0,0 1 0 0 0,0-1 0 0 0,-1 1 0 0 0,1 0 0 0 0,0-1 0 0 0,0 1 1 0 0,0 0-1 0 0,0-1 0 0 0,-1 1 0 0 0,1-1 0 0 0,0 1 0 0 0,0 0 0 0 0,0 0 0 0 0,-1-1 0 0 0,1 1 0 0 0,0 0 1 0 0,-1-1-1 0 0,1 1 0 0 0,0 0 0 0 0,-1 0 0 0 0,1 0 0 0 0,0-1-4 0 0,-10-2 686 0 0,10 3-647 0 0,-2-1 283 0 0,2 1 81 0 0,-1 1 39 0 0,-6 1-334 0 0,1 1-1 0 0,0 0 0 0 0,0 0 0 0 0,1 1 0 0 0,-1 0 0 0 0,1 0 0 0 0,-1 0 0 0 0,1 1 0 0 0,0 0 1 0 0,1 0-1 0 0,-1 0 0 0 0,1 0 0 0 0,0 1 0 0 0,1-1 0 0 0,-1 1 0 0 0,1 0 0 0 0,0 0 0 0 0,0 1-107 0 0,2-3 13 0 0,0 0-1 0 0,1 1 1 0 0,-1-1-1 0 0,1 0 0 0 0,0 1 1 0 0,0-1-1 0 0,1 2-12 0 0,-1 6 4 0 0,-1-9 12 0 0,1-2-15 0 0,0 0 1 0 0,0 0-1 0 0,0 0 0 0 0,0 0 1 0 0,0 0-1 0 0,0 0 1 0 0,0 0-1 0 0,0-1 1 0 0,1 1-1 0 0,-1 0 1 0 0,0 0-1 0 0,1 0 1 0 0,-1 0-1 0 0,0 0 0 0 0,1-1 1 0 0,-1 1-1 0 0,1 0 1 0 0,-1 0-1 0 0,1-1 1 0 0,0 1-1 0 0,-1 0 1 0 0,1-1-1 0 0,0 1 1 0 0,-1 0-1 0 0,1-1 0 0 0,0 1-1 0 0,17 20 0 0 0,-18-20 0 0 0,1-1 0 0 0,-1 1 0 0 0,1 0 0 0 0,-1-1 0 0 0,1 1 0 0 0,0-1 0 0 0,-1 1 0 0 0,1-1 0 0 0,0 1 0 0 0,-1-1 0 0 0,1 1 0 0 0,0-1 0 0 0,-1 0 0 0 0,1 1 0 0 0,0-1 0 0 0,0 0 0 0 0,-1 0 0 0 0,1 0 0 0 0,0 1 0 0 0,0-1 0 0 0,0 0 0 0 0,0 0 0 0 0,3 0 0 0 0,3 1 0 0 0,1 0 0 0 0,0 0 0 0 0,0-1 0 0 0,0 0 0 0 0,0-1 0 0 0,0 0 0 0 0,0 0 0 0 0,0-1 0 0 0,0 0 0 0 0,0 0 0 0 0,-1 0 0 0 0,3-2 0 0 0,-7 3-3 0 0,-1-1-1 0 0,1 1 0 0 0,-1 0 0 0 0,1-1 0 0 0,-1 1 0 0 0,0-1 0 0 0,0 0 1 0 0,1 0-1 0 0,-1 0 0 0 0,0 0 0 0 0,-1 0 0 0 0,1 0 0 0 0,0-1 0 0 0,-1 1 1 0 0,1 0-1 0 0,-1-1 0 0 0,0 0 0 0 0,0 1 0 0 0,0-1 0 0 0,0 0 0 0 0,0 0 4 0 0,0-2 84 0 0,0 0 0 0 0,-1 0-1 0 0,1 1 1 0 0,-1-1 0 0 0,0 0-1 0 0,-1 0 1 0 0,1 1 0 0 0,-1-1-1 0 0,0 0 1 0 0,0 1-1 0 0,-1-1 1 0 0,1 0-84 0 0,-2-2 29 0 0,-1-1 0 0 0,1 1-1 0 0,-1 0 1 0 0,-1 0 0 0 0,1 0 0 0 0,-1 1-1 0 0,-4-5-28 0 0,8 10-61 0 0,0 0-1 0 0,0 0 1 0 0,0 1 0 0 0,0-1-1 0 0,-1 0 1 0 0,1 0-1 0 0,0 1 1 0 0,0-1-1 0 0,0 1 1 0 0,0-1-1 0 0,-2 1 62 0 0,2-1-260 0 0,1 1 352 0 0,-1 0-71 0 0,1 0-1 0 0,0 0 0 0 0,-1 0 0 0 0,1 0 1 0 0,0 0-1 0 0,-1-1 0 0 0,1 1 0 0 0,0 0 1 0 0,0 0-1 0 0,-1 0 0 0 0,1-1 0 0 0,0 1 1 0 0,0 0-1 0 0,-1 0 0 0 0,1-1 1 0 0,0 1-1 0 0,0 0 0 0 0,0-1 0 0 0,-1 1 1 0 0,1 0-1 0 0,0-1 0 0 0,0 1 0 0 0,0 0 1 0 0,0-1-1 0 0,0 1 0 0 0,0 0 0 0 0,0-1 1 0 0,0 1-1 0 0,0 0 0 0 0,0-1 0 0 0,0 1 1 0 0,0 0-1 0 0,0-1 0 0 0,0 1 0 0 0,0 0 1 0 0,0-1-21 0 0,2-10-154 0 0,11 6-552 0 0,-9 3 753 0 0,-1 1 1 0 0,1-1 0 0 0,0 0-1 0 0,0 1 1 0 0,0 0-1 0 0,0 0 1 0 0,0 0-1 0 0,0 0 1 0 0,0 0 0 0 0,0 1-1 0 0,0 0 1 0 0,0 0-1 0 0,1 0-47 0 0,16-1 5 0 0,8-1-199 0 0,-20 3 130 0 0,-1 0-1 0 0,1-1 1 0 0,-1 0 0 0 0,1 0-1 0 0,-1-1 1 0 0,1 0 0 0 0,-1 0-1 0 0,5-3 65 0 0,-8 3 0 0 0,0 0 0 0 0,-1 0 0 0 0,1 0 0 0 0,0 1 0 0 0,1-1 0 0 0,24-3 0 0 0,-27 3 1 0 0,1 0-1 0 0,0 0 1 0 0,0 1-1 0 0,0-1 0 0 0,0 1 1 0 0,0 0-1 0 0,0 0 0 0 0,1 0 0 0 0,-3 1 19 0 0,0-1 0 0 0,0 0 0 0 0,-1 1 0 0 0,1-1 0 0 0,0 1 0 0 0,0-1 0 0 0,0 1 0 0 0,0 0 0 0 0,-1 0 0 0 0,1 0 0 0 0,0 0 0 0 0,-1 0 0 0 0,1 0 0 0 0,-1 0 0 0 0,1 1-19 0 0,1 1-20 0 0,-1 1-1 0 0,1-1 0 0 0,-1 1 0 0 0,0-1 0 0 0,-1 1 0 0 0,1 0 0 0 0,-1-1 0 0 0,0 1 0 0 0,1 0 0 0 0,-2 0 1 0 0,1 0-1 0 0,0 1 21 0 0,0 11-37 0 0,0-1 0 0 0,-1 10 37 0 0,0-14 20 0 0,-1 11-20 0 0,0-17 0 0 0,1 0 0 0 0,0 0 0 0 0,0 0 0 0 0,0 0 0 0 0,1 1 0 0 0,0 2 0 0 0,2 10 0 0 0,-3-16 0 0 0,0 0 0 0 0,0 0 0 0 0,1 1 0 0 0,-1-1 0 0 0,1 0 0 0 0,-1 0 0 0 0,1 0 0 0 0,0 0 0 0 0,0 0 0 0 0,0 0 0 0 0,0 0 0 0 0,0 0 0 0 0,1 0 0 0 0,-1 0 0 0 0,0-1 0 0 0,1 1 0 0 0,0 0 0 0 0,1 0 0 0 0,-2 0-22 0 0,0-1 118 0 0,0 0 0 0 0,0 0 1 0 0,0 0-1 0 0,0 0 0 0 0,0 0 0 0 0,0 0 1 0 0,0 0-1 0 0,0 0 0 0 0,0-1 0 0 0,1 1 1 0 0,-1 0-1 0 0,1-1-96 0 0,-1 0 44 0 0,0 0 0 0 0,0 0 0 0 0,0 0-1 0 0,0 0 1 0 0,0 0 0 0 0,0-1 0 0 0,0 1 0 0 0,0-1 0 0 0,0 1 0 0 0,0-1 0 0 0,0 1 0 0 0,0-1 0 0 0,-1 1-1 0 0,1-1 1 0 0,0 0 0 0 0,0 1 0 0 0,0-1 0 0 0,0 0-44 0 0,1 0 2 0 0,0-1 0 0 0,-1 1-1 0 0,1-1 1 0 0,0 0 0 0 0,0 1 0 0 0,-1-1-1 0 0,1 0 1 0 0,-1 0 0 0 0,0 0 0 0 0,1 0 0 0 0,-1 0-1 0 0,0 0 1 0 0,0 0 0 0 0,0 0 0 0 0,-1-1-1 0 0,1 1 1 0 0,0 0 0 0 0,-1-1 0 0 0,0 1 0 0 0,1 0-1 0 0,-1-1-1 0 0,0-2 0 0 0,1-1 0 0 0,0 1 0 0 0,0 0 0 0 0,1 0 0 0 0,-1 0 0 0 0,1 0 0 0 0,2-3 0 0 0,5-18 0 0 0,-6 13 0 0 0,-1 7 0 0 0,-1 0 0 0 0,1 0 0 0 0,0 0 0 0 0,0 0 0 0 0,1 0 0 0 0,4-10 0 0 0,-1 1 0 0 0,3-12 0 0 0,-2 5 0 0 0,-1-2 0 0 0,-5 20 0 0 0,0 0 0 0 0,-1 1 0 0 0,1-1 0 0 0,0 1 0 0 0,1-1 0 0 0,-1 1 0 0 0,1-1 0 0 0,-1 1 0 0 0,1 0 0 0 0,0-1 0 0 0,0 1 0 0 0,1 0 0 0 0,-1 0 0 0 0,2-1 0 0 0,6-9 0 0 0,-10 12 2 0 0,1 0-1 0 0,-1 1 1 0 0,0-1 0 0 0,1 0 0 0 0,-1 0 0 0 0,1 0 0 0 0,0 1 0 0 0,-1-1 0 0 0,1 0 0 0 0,0 1 0 0 0,-1-1 0 0 0,1 0 0 0 0,0 1 0 0 0,0-1 0 0 0,-1 1 0 0 0,1-1-1 0 0,0 1 1 0 0,0-1 0 0 0,0 1 0 0 0,0 0 0 0 0,0 0 0 0 0,0-1 0 0 0,-1 1 0 0 0,1 0 0 0 0,0 0 0 0 0,0 0 0 0 0,0 0 0 0 0,1 0-2 0 0,10-1 23 0 0,7 1 14 0 0,47 12-1679 0 0,-62-12 1330 0 0,0 0 0 0 0,0 0-1 0 0,-1 0 1 0 0,1 0-1 0 0,0 0 1 0 0,0-1 312 0 0,9-1-1388 0 0,0 2-117 0 0</inkml:trace>
  <inkml:trace contextRef="#ctx0" brushRef="#br0" timeOffset="2436.691">1716 104 9216 0 0,'-1'-5'949'0'0,"1"3"-666"0"0,1 0 1 0 0,0 0-1 0 0,0 0 1 0 0,1 0-1 0 0,-1 0 0 0 0,0 0 1 0 0,0 1-1 0 0,1-1 0 0 0,0 0 1 0 0,-1 1-1 0 0,1-1 1 0 0,0 1-1 0 0,0-1-283 0 0,-1 1 308 0 0,-1 1-27 0 0,4-1 130 0 0,-2 0-112 0 0,-3 1 1283 0 0,0 0-1565 0 0,1 0 0 0 0,0 0 0 0 0,0 0 0 0 0,-1 0 1 0 0,1 0-1 0 0,0 0 0 0 0,0 0 0 0 0,-1 0 0 0 0,1 0 0 0 0,0 0 0 0 0,0 1 0 0 0,-1-1 0 0 0,1 0 0 0 0,0 0 0 0 0,0 0 0 0 0,-1 0 1 0 0,1 0-1 0 0,0 0 0 0 0,0 0 0 0 0,0 1 0 0 0,-1-1 0 0 0,1 0 0 0 0,0 0 0 0 0,0 0 0 0 0,0 1 0 0 0,0-1 0 0 0,-1 0 0 0 0,1 0 1 0 0,0 0-1 0 0,0 1 0 0 0,0-1 0 0 0,0 0 0 0 0,0 0 0 0 0,0 1 0 0 0,0-1 0 0 0,0 0 0 0 0,0 0 0 0 0,0 1 0 0 0,0-1 0 0 0,0 0 1 0 0,0 0-1 0 0,0 1 0 0 0,0-1-17 0 0,8 11 542 0 0,-8-10-515 0 0,0 1 0 0 0,1-1 0 0 0,-1 0 0 0 0,1 0-1 0 0,-1 0 1 0 0,0 1 0 0 0,0-1 0 0 0,0 0 0 0 0,0 0-1 0 0,0 1 1 0 0,0-1 0 0 0,0 0 0 0 0,0 0-1 0 0,-1 1-26 0 0,1 3 57 0 0,-7 83 359 0 0,0 36 16 0 0,4-91-319 0 0,0 7-28 0 0,1 11-85 0 0,-2-26 97 0 0,3-22-97 0 0,0 0 0 0 0,0 0 0 0 0,1 0 0 0 0,-1 0 0 0 0,1 0 0 0 0,0 0 0 0 0,0 0 0 0 0,0 0 0 0 0,0 0 0 0 0,0 0 0 0 0,1 0 0 0 0,-1 0 0 0 0,1 0 0 0 0,0 0 0 0 0,0 0 0 0 0,-1-2-272 0 0,0-1-16 0 0,0 0-152 0 0,0 0-612 0 0,1-1-268 0 0,4-6-50 0 0</inkml:trace>
  <inkml:trace contextRef="#ctx0" brushRef="#br0" timeOffset="2847.137">1901 35 6912 0 0,'9'-1'423'0'0,"1"0"1"0"0,-1 0 0 0 0,0-2-1 0 0,1 1 1 0 0,-1-1 0 0 0,6-3-424 0 0,-4 2 1180 0 0,0 1 0 0 0,-1 0 0 0 0,2 0 0 0 0,7-1-1180 0 0,-14 4 213 0 0,1 0 0 0 0,-1 0 0 0 0,0 0 0 0 0,1 1-1 0 0,-1 0 1 0 0,1 0 0 0 0,-1 0 0 0 0,0 0 0 0 0,1 1 0 0 0,-1 0 0 0 0,0 0-1 0 0,3 3-212 0 0,-5-4 41 0 0,0 1-1 0 0,-1-1 1 0 0,1 1-1 0 0,-1 0 1 0 0,0 0-1 0 0,0 0 0 0 0,0 1 1 0 0,0-1-1 0 0,0 0 1 0 0,0 1-1 0 0,0-1 0 0 0,-1 1 1 0 0,1 0-1 0 0,-1-1 1 0 0,0 1-1 0 0,0 0 1 0 0,0 0-1 0 0,0 0 0 0 0,0 0 1 0 0,-1 0-1 0 0,1 0 1 0 0,-1 0-1 0 0,0 3-40 0 0,0 3 281 0 0,0-7-211 0 0,0 1 1 0 0,0 0-1 0 0,0-1 1 0 0,0 1-1 0 0,0 0 1 0 0,-1-1-1 0 0,0 1 1 0 0,1-1-1 0 0,-1 1 1 0 0,0-1-1 0 0,0 1 1 0 0,-1 0-71 0 0,-4 16 151 0 0,5-14-118 0 0,0-1-1 0 0,0 0 0 0 0,0-1 0 0 0,-1 1 1 0 0,1 0-1 0 0,-3 2-32 0 0,-28 41 205 0 0,13-20-135 0 0,1 1 0 0 0,1 1 0 0 0,-10 23-70 0 0,17-30 140 0 0,6-16-117 0 0,1 1 0 0 0,0 0 1 0 0,0-1-1 0 0,1 1 0 0 0,0 0 1 0 0,0 1-24 0 0,-3 15-167 0 0,3-18 168 0 0,1 0 0 0 0,0 0 0 0 0,0 1 0 0 0,0-1 0 0 0,1 1 0 0 0,0-1 0 0 0,0 3-1 0 0,0-6 26 0 0,0-1-18 0 0,1 0 0 0 0,-1 0 0 0 0,0 0 0 0 0,0 0-1 0 0,0 0 1 0 0,1 0 0 0 0,-1 0 0 0 0,0 0 0 0 0,0 0 0 0 0,-1 0 0 0 0,1 0-1 0 0,0 0 1 0 0,0 0 0 0 0,0 0 0 0 0,-1 0 0 0 0,1 0 0 0 0,-1 0 0 0 0,1 0 0 0 0,-1 0-1 0 0,1 0 1 0 0,-1 0 0 0 0,1 0 0 0 0,-1-1 0 0 0,0 1 0 0 0,1 0 0 0 0,-1 0-1 0 0,0-1-7 0 0,1 0 1 0 0,0 1-1 0 0,0-1 0 0 0,-1 0 0 0 0,1 0 0 0 0,0 0 0 0 0,0 0 1 0 0,0 0-1 0 0,0 1 0 0 0,-1-1 0 0 0,1 0 0 0 0,0 0 0 0 0,0 0 1 0 0,0 1-1 0 0,0-1 0 0 0,0 0 0 0 0,0 0 0 0 0,0 1 0 0 0,-1-1 1 0 0,1 0-1 0 0,0 0 0 0 0,0 0 0 0 0,0 1 0 0 0,0-1 0 0 0,0 0 1 0 0,0 0-1 0 0,0 1 0 0 0,0-1 0 0 0,0 0 0 0 0,0 0 0 0 0,1 1 1 0 0,-1-1-1 0 0,0 0 0 0 0,0 0 0 0 0,0 0 0 0 0,0 1 1 0 0,0-1-1 0 0,0 0 0 0 0,0 0 0 0 0,0 0 0 0 0,1 1 0 0 0,-1-1 1 0 0,0 0-1 0 0,0 0 0 0 0,0 0 0 0 0,0 0 0 0 0,1 1 0 0 0,-1-1 1 0 0,0 0-1 0 0,0 0 0 0 0,0 0 0 0 0,12 4 44 0 0,-11-3-26 0 0,8 2 32 0 0,1-1-1 0 0,-1 0 1 0 0,0 0-1 0 0,1-1 1 0 0,-1 0 0 0 0,1-1-1 0 0,-1 0 1 0 0,1 0-1 0 0,-1-1 1 0 0,1 0-1 0 0,8-3-49 0 0,-16 3 31 0 0,0 1 0 0 0,0-1 0 0 0,0 0 0 0 0,0 0-1 0 0,-1 0 1 0 0,1 0 0 0 0,0 0 0 0 0,-1-1 0 0 0,1 1-1 0 0,-1 0 1 0 0,1-1 0 0 0,-1 1 0 0 0,0-1 0 0 0,0 0-1 0 0,1 1 1 0 0,-1-1 0 0 0,0-2-31 0 0,0 3 23 0 0,0-1-1 0 0,0 1 0 0 0,0-1 1 0 0,-1 1-1 0 0,1-1 1 0 0,-1 1-1 0 0,1-1 0 0 0,-1 0 1 0 0,0 1-1 0 0,0-1 1 0 0,0 0-1 0 0,0 0 1 0 0,0 1-1 0 0,0-1 0 0 0,0 0 1 0 0,0 1-1 0 0,0-1 1 0 0,-1 0-1 0 0,1 1 1 0 0,-1-1-1 0 0,0 0-22 0 0,-5-8 167 0 0,5 8-85 0 0,-1 0 0 0 0,0-1 0 0 0,1 0 0 0 0,-1 1 0 0 0,1-1 0 0 0,0 0 0 0 0,0 1 0 0 0,0-1 0 0 0,0 0 0 0 0,1 0 0 0 0,-1 0 0 0 0,1 0 0 0 0,0 0 0 0 0,0 0 0 0 0,0-1-82 0 0,0-1 71 0 0,-1-1-1 0 0,1 1 0 0 0,-1-1 0 0 0,0 1 1 0 0,-1-1-1 0 0,1 1 0 0 0,-1 0 1 0 0,0 0-1 0 0,-1-2-70 0 0,-3-6-16 0 0,-1 1-1 0 0,0 0 1 0 0,-1-2 16 0 0,-13-13-234 0 0,13 18 81 0 0,1-1 0 0 0,0 0 0 0 0,-3-6 153 0 0,-4-9 77 0 0,-2 2-1 0 0,0 0 1 0 0,-2 0 0 0 0,-14-12-77 0 0,26 25-647 0 0,6 9 588 0 0,0 0 0 0 0,0 1 0 0 0,-1-1 0 0 0,1 0 0 0 0,-1 0 0 0 0,1 1 1 0 0,-1-1-1 0 0,1 0 0 0 0,-1 1 0 0 0,1-1 0 0 0,-1 1 0 0 0,1-1 0 0 0,-1 1 0 0 0,0-1 0 0 0,0 0 59 0 0,0 1-360 0 0,-5-4 372 0 0,4 2-3247 0 0,6 0-3360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7:07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58 11976 0 0,'-20'-21'352'0'0,"16"16"-215"0"0,0 1 0 0 0,0-1 0 0 0,0 1 0 0 0,0 0 0 0 0,-1 0 1 0 0,0 1-1 0 0,-4-4-137 0 0,3 7 70 0 0,3 0 82 0 0,1 0 0 0 0,-1 1 0 0 0,1-1 1 0 0,-1 1-1 0 0,0 0 0 0 0,1 0 0 0 0,0 0 0 0 0,-1 0 0 0 0,1 1 0 0 0,0-1 0 0 0,-1 0 0 0 0,1 1 0 0 0,0 0 0 0 0,0-1 0 0 0,0 1 0 0 0,0 0 1 0 0,1 0-1 0 0,-2 2-152 0 0,-17 14 1114 0 0,17-16-1102 0 0,1-1 0 0 0,0 1 0 0 0,0-1-1 0 0,0 1 1 0 0,0 0 0 0 0,0 0 0 0 0,0 0 0 0 0,0 0-1 0 0,1 0 1 0 0,-1 0 0 0 0,1 0 0 0 0,0 1 0 0 0,-1-1-1 0 0,1 2-11 0 0,-12 15 226 0 0,11-17-147 0 0,0 0 0 0 0,1 0 1 0 0,-1 0-1 0 0,1 0 0 0 0,0 1 0 0 0,-1-1 0 0 0,1 0 0 0 0,0 0 1 0 0,0 1-1 0 0,0 1-79 0 0,-10 35 684 0 0,7-27-642 0 0,0 1 1 0 0,1-1-1 0 0,1 1 0 0 0,0-1 1 0 0,0 1-1 0 0,1 0 0 0 0,1-1 0 0 0,1 12-42 0 0,2 26 0 0 0,-3-36 0 0 0,0 0 0 0 0,3 11 0 0 0,-1-1 0 0 0,-2-20 0 0 0,0 0 0 0 0,0 0 0 0 0,1 0 0 0 0,-1 0 0 0 0,1 0 0 0 0,0 0 0 0 0,0 0 0 0 0,1 0 0 0 0,0 2 0 0 0,7 11 125 0 0,2 5 833 0 0,1-1-1 0 0,1 0-957 0 0,-11-18 2 0 0,1 0 0 0 0,-1-1 0 0 0,1 1-1 0 0,0-1 1 0 0,0 0 0 0 0,0 0 0 0 0,1 0-1 0 0,-1 0 1 0 0,0 0 0 0 0,3 0-2 0 0,37 14-3 0 0,-37-14 4 0 0,1 0-143 0 0,0 0-1 0 0,1 0 0 0 0,-1-1 1 0 0,1 0-1 0 0,-1-1 0 0 0,1 1 1 0 0,4-2 142 0 0,16-1-5973 0 0,-13-1-271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9:28.3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48 209 11056 0 0,'-2'-3'548'0'0,"-3"-6"-317"0"0,3 2 8037 0 0,-8 22-6718 0 0,8-9-1348 0 0,0 0 0 0 0,0 0 0 0 0,0 0 0 0 0,1 0 0 0 0,0 6-202 0 0,-6 22 310 0 0,3-19-211 0 0,1 1 1 0 0,1-1 0 0 0,0 1 0 0 0,2 0-1 0 0,0 14-99 0 0,0-26-5 0 0,3 37-54 0 0,-3-39-159 0 0,0-2-1005 0 0,1 1-4141 0 0,5 1-1774 0 0</inkml:trace>
  <inkml:trace contextRef="#ctx0" brushRef="#br0" timeOffset="289.346">127 89 14712 0 0,'1'-8'672'0'0,"0"6"-10"0"0,13 10-29 0 0,-12-7-631 0 0,0 0-1 0 0,-1 0 0 0 0,1 1 1 0 0,0-1-1 0 0,0 0 0 0 0,-1 1 0 0 0,1-1 1 0 0,-1 1-1 0 0,1-1 0 0 0,-1 1 0 0 0,0 0 1 0 0,1-1-1 0 0,-1 2-1 0 0,16 28-214 0 0,-11-20 148 0 0,7 18-4533 0 0,-7-13-482 0 0</inkml:trace>
  <inkml:trace contextRef="#ctx0" brushRef="#br0" timeOffset="597.946">260 298 1840 0 0,'0'0'83'0'0,"0"8"10"0"0,-4 7 1721 0 0,-10 17 8332 0 0,8-18-7816 0 0,-13 32 2699 0 0,18-45-4782 0 0,1-1-14 0 0,4-4-1 0 0,9-14-259 0 0,0 0-1 0 0,2 2 1 0 0,0-1-1 0 0,0 2 1 0 0,12-9 27 0 0,-10 9 88 0 0,-15 12-60 0 0,9-3 33 0 0,-10 5-61 0 0,0 1 0 0 0,-1-1 0 0 0,1 1 0 0 0,0-1 0 0 0,0 1 0 0 0,-1-1 0 0 0,1 1 0 0 0,0 0 0 0 0,0 0 0 0 0,0-1 0 0 0,-1 1 0 0 0,1 0 0 0 0,0 0 0 0 0,0 0 0 0 0,0 0 0 0 0,0 0 0 0 0,0 0 0 0 0,-1 0 0 0 0,1 0 0 0 0,0 0 0 0 0,0 0 0 0 0,0 0 0 0 0,0 1 0 0 0,-1-1 0 0 0,1 0 0 0 0,2 1 0 0 0,-2 0 9 0 0,1-1 0 0 0,-1 0 0 0 0,1 1 0 0 0,-1-1 0 0 0,1 1 0 0 0,-1 0 0 0 0,1 0 0 0 0,-1-1 0 0 0,0 1 0 0 0,1 0 0 0 0,-1 0 0 0 0,0 0 0 0 0,0 0 0 0 0,0 0 0 0 0,1 0 0 0 0,-1 1 0 0 0,0-1 0 0 0,-1 0 0 0 0,1 1 0 0 0,0-1-9 0 0,2 3 36 0 0,0 1 50 0 0,1 0 0 0 0,-1 0 0 0 0,0 1 0 0 0,0-1 0 0 0,-1 1 0 0 0,0-1-1 0 0,0 1 1 0 0,0 0 0 0 0,0 5-86 0 0,12 37 391 0 0,-11-41-449 0 0,-2-6-66 0 0,-1-1-244 0 0,2 0-103 0 0,0 1 185 0 0,6-1-969 0 0,-2-2-3792 0 0,-2-2-1779 0 0</inkml:trace>
  <inkml:trace contextRef="#ctx0" brushRef="#br0" timeOffset="859.395">525 259 6912 0 0,'0'0'314'0'0,"0"0"-6"0"0,0 0 122 0 0,0 0 1242 0 0,17 7 6319 0 0,-5 25-5263 0 0,-8-26-2413 0 0,-1 1-1 0 0,-1 0 0 0 0,1 0 1 0 0,-1 0-1 0 0,-1 0 0 0 0,1 0 1 0 0,-1 0-1 0 0,0 2-314 0 0,-1 1 409 0 0,2-1 0 0 0,-1 1 0 0 0,2 3-409 0 0,0 5 374 0 0,-3-17-322 0 0,1 0-1 0 0,-1 1 1 0 0,0-1 0 0 0,1 0-1 0 0,-1 0 1 0 0,0 0-1 0 0,1 0 1 0 0,-1 0 0 0 0,1 0-1 0 0,0 0 1 0 0,-1 0-1 0 0,1 0 1 0 0,0 0 0 0 0,0 0-1 0 0,-1 0 1 0 0,1-1-1 0 0,1 2-51 0 0,-2-2-45 0 0,0 0 0 0 0,1 0 0 0 0,-1 0-1 0 0,0 0 1 0 0,0 0 0 0 0,1 1 0 0 0,-1-1 0 0 0,0 0-1 0 0,1 0 1 0 0,-1 0 0 0 0,0 0 0 0 0,0 0-1 0 0,1 0 1 0 0,-1 0 0 0 0,0 0 0 0 0,1 0-1 0 0,-1 0 1 0 0,0 0 0 0 0,0-1 0 0 0,1 1-1 0 0,-1 0 1 0 0,0 0 0 0 0,0 0 0 0 0,1 0-1 0 0,-1 0 46 0 0,6-10-6792 0 0,-6 7-705 0 0</inkml:trace>
  <inkml:trace contextRef="#ctx0" brushRef="#br0" timeOffset="1122.38">681 128 7832 0 0,'0'0'602'0'0,"0"1"-395"0"0,-2 0 152 0 0,2 0 1385 0 0,0-1 602 0 0,0 0 112 0 0,0 3 247 0 0,0 9-2139 0 0,2-2-411 0 0,-1-6-99 0 0,-1 0-1 0 0,1 0 1 0 0,0-1 0 0 0,0 1 0 0 0,0 0 0 0 0,1 1-56 0 0,-1-2-209 0 0,0 0 1 0 0,0 1-1 0 0,1-1 1 0 0,0 0 0 0 0,-1 0-1 0 0,3 2 209 0 0,-3-4-1451 0 0</inkml:trace>
  <inkml:trace contextRef="#ctx0" brushRef="#br0" timeOffset="1407.701">829 101 14600 0 0,'0'0'664'0'0,"0"0"-8"0"0,2 14-338 0 0,-1-9-68 0 0,1 0-1 0 0,-2 0 1 0 0,1 0 0 0 0,-1 0-1 0 0,1 0 1 0 0,-2 6-250 0 0,1-5 438 0 0,0 1 0 0 0,0 0 0 0 0,1-1-1 0 0,1 4-437 0 0,0 7 761 0 0,1 0 0 0 0,-2 0-1 0 0,-1 0 1 0 0,0 8-761 0 0,0-3 301 0 0,-2 11 79 0 0,-1 1 0 0 0,-2 6-380 0 0,4-38 8 0 0,1 1-1 0 0,-1-1 1 0 0,0 0-1 0 0,0 0 1 0 0,0 1-1 0 0,0-1 1 0 0,0 0-1 0 0,0 0 1 0 0,0 0-1 0 0,-1 0-7 0 0,-5 10-305 0 0,7-11 237 0 0,-1-1 1 0 0,1 0 0 0 0,0 1-1 0 0,0-1 1 0 0,-1 0 0 0 0,1 1 0 0 0,0-1-1 0 0,-1 0 1 0 0,1 1 0 0 0,0-1-1 0 0,-1 0 1 0 0,1 1 0 0 0,-1-1 0 0 0,1 0-1 0 0,-1 0 1 0 0,1 0 0 0 0,0 1-1 0 0,-1-1 1 0 0,1 0 0 0 0,-1 0 0 0 0,1 0 67 0 0,-8-1-5611 0 0,2-4-1422 0 0</inkml:trace>
  <inkml:trace contextRef="#ctx0" brushRef="#br0" timeOffset="1408.701">765 264 10136 0 0,'0'0'777'0'0,"2"0"-505"0"0,2-1 37 0 0,0 0 1 0 0,0 1-1 0 0,0-1 1 0 0,0 1-1 0 0,0 0 1 0 0,0 1-1 0 0,0-1 1 0 0,0 0-1 0 0,0 1 1 0 0,0 0-1 0 0,0 0 1 0 0,1 1-310 0 0,25 4 1523 0 0,-18-4-960 0 0,-9-1-455 0 0,0-1 0 0 0,-1 1 0 0 0,1-1 0 0 0,0 0-1 0 0,-1 0 1 0 0,1 0 0 0 0,0 0 0 0 0,0-1 0 0 0,-1 1-1 0 0,3-1-107 0 0,48-7 1042 0 0,-16 0-556 0 0,-31 24-383 0 0,-5-9 76 0 0,0-1 0 0 0,-1 0-1 0 0,0 1 1 0 0,0-1 0 0 0,-1 0-1 0 0,0 0 1 0 0,0 1 0 0 0,0-1 0 0 0,-1 0-1 0 0,0 0 1 0 0,-1 3-179 0 0,-7 29 867 0 0,3-16-541 0 0,5-19-295 0 0,1 0-1 0 0,0 0 1 0 0,0 0-1 0 0,0 0 1 0 0,0 0 0 0 0,1 0-1 0 0,-1 0 1 0 0,1 2-31 0 0,-1-5-15 0 0,1 0 0 0 0,0 1 1 0 0,0-1-1 0 0,0 0 0 0 0,0 0 0 0 0,0 0 1 0 0,0 1-1 0 0,0-1 0 0 0,0 0 0 0 0,0 0 1 0 0,0 1-1 0 0,0-1 0 0 0,0 0 0 0 0,0 0 1 0 0,0 0-1 0 0,0 1 0 0 0,0-1 1 0 0,0 0-1 0 0,0 0 0 0 0,0 0 0 0 0,0 1 1 0 0,0-1-1 0 0,1 0 0 0 0,-1 0 0 0 0,0 0 1 0 0,0 1-1 0 0,0-1 0 0 0,0 0 0 0 0,0 0 1 0 0,1 0-1 0 0,-1 0 0 0 0,0 0 0 0 0,0 1 1 0 0,0-1-1 0 0,0 0 0 0 0,1 0 0 0 0,-1 0 1 0 0,0 0-1 0 0,0 0 0 0 0,0 0 0 0 0,1 0 1 0 0,-1 0 14 0 0,3-2-577 0 0,3-3-766 0 0</inkml:trace>
  <inkml:trace contextRef="#ctx0" brushRef="#br0" timeOffset="1615.15">1118 154 8752 0 0,'-13'-9'776'0'0,"13"9"-616"0"0,0 0-160 0 0,0 0 0 0 0,0 0 1080 0 0,7 9 184 0 0,3-5 40 0 0,-5 6 8 0 0,5-2-1088 0 0,0-3-224 0 0,-1 4 0 0 0,-3-1-72 0 0,3 3-152 0 0,0-3-24 0 0,-2 0-8 0 0,2 0 0 0 0</inkml:trace>
  <inkml:trace contextRef="#ctx0" brushRef="#br0" timeOffset="2170.55">1349 215 7832 0 0,'0'0'602'0'0,"-7"0"-372"0"0,-2 2 533 0 0,-1 0-1 0 0,1 1 1 0 0,0 0 0 0 0,-1 0 0 0 0,1 1-1 0 0,1 0 1 0 0,-1 1 0 0 0,-7 5-763 0 0,-1 2 2093 0 0,1 1 1 0 0,0 1-1 0 0,-10 10-2093 0 0,23-21 65 0 0,1 1 0 0 0,-1-1 0 0 0,1 1-1 0 0,0-1 1 0 0,0 1 0 0 0,0 0 0 0 0,0 0 0 0 0,1 0 0 0 0,0 0 0 0 0,0 0 0 0 0,0 0-1 0 0,0 0 1 0 0,0 1 0 0 0,1-1 0 0 0,0 0 0 0 0,0 0 0 0 0,0 1 0 0 0,0-1-1 0 0,1 0 1 0 0,0 3-65 0 0,4 5 0 0 0,0-10 0 0 0,-4-2 0 0 0,0 0 1 0 0,-1 0-1 0 0,1 1 0 0 0,-1-1 0 0 0,0 0 0 0 0,1 1 1 0 0,-1-1-1 0 0,1 0 0 0 0,-1 0 0 0 0,1 1 1 0 0,0-1-1 0 0,-1 0 0 0 0,1 0 0 0 0,-1 0 0 0 0,1 0 1 0 0,-1 0-1 0 0,1 0 0 0 0,-1 0 0 0 0,1 0 1 0 0,0 0-1 0 0,-1 0 0 0 0,1 0 0 0 0,-1 0 1 0 0,1 0-1 0 0,-1 0 0 0 0,1-1 0 0 0,-1 1 0 0 0,1 0 0 0 0,1-1 9 0 0,3 0 13 0 0,0 0 1 0 0,-1 0-1 0 0,1-1 0 0 0,-1 0 1 0 0,1 1-1 0 0,-1-1 0 0 0,0-1 1 0 0,0 1-1 0 0,3-3-22 0 0,2-1-128 0 0,-1 0 1 0 0,0-1-1 0 0,0 0 1 0 0,-1-1 127 0 0,34-41-1418 0 0,-28 40 989 0 0,-5 5 278 0 0,-7 3 69 0 0,-1 1 8 0 0,15 7 128 0 0,-10-3-8 0 0,0-1 0 0 0,-1 1 0 0 0,0 0 1 0 0,0 0-1 0 0,0 0 0 0 0,0 0 0 0 0,-1 1 0 0 0,0 0 1 0 0,0-1-1 0 0,2 5-46 0 0,19 25 668 0 0,-21-31-630 0 0,-1-1 0 0 0,0 1 0 0 0,1 0 0 0 0,0-1-1 0 0,0 0 1 0 0,0 0 0 0 0,0 0 0 0 0,0 0-1 0 0,0 0 1 0 0,0 0 0 0 0,0-1 0 0 0,1 0 0 0 0,-1 0-1 0 0,1 0 1 0 0,-1 0 0 0 0,1 0 0 0 0,-1-1 0 0 0,1 1-1 0 0,0-1 1 0 0,-1 0 0 0 0,1 0 0 0 0,0 0 0 0 0,-1-1-1 0 0,1 1 1 0 0,-1-1 0 0 0,1 0 0 0 0,-1 0 0 0 0,1 0-1 0 0,0-1-37 0 0,8-2 21 0 0,0-1-1 0 0,0 0 0 0 0,-1-1 1 0 0,0 0-1 0 0,0-1 0 0 0,0 0 0 0 0,-1 0 1 0 0,0-2-1 0 0,1 0-20 0 0,-5 2-282 0 0,1-1-1 0 0,-1 0 1 0 0,0 0 0 0 0,-1 0 0 0 0,0-1-1 0 0,0 0 1 0 0,-1 0 0 0 0,0 0-1 0 0,-1-1 1 0 0,0 1 0 0 0,2-10 282 0 0,3-14-1591 0 0,-2 0 1 0 0,-1 0-1 0 0,-1-2 1591 0 0,5-52-1073 0 0,-8 74 2797 0 0,-1 12 430 0 0,-1 6-1050 0 0,-2 32-68 0 0,1 0 1 0 0,2 0-1 0 0,3 20-1036 0 0,1 34 972 0 0,-2-49-101 0 0,2 3-871 0 0,-3-28 176 0 0,0-9-157 0 0,1 0-1 0 0,-1 0 1 0 0,1 0 0 0 0,0 0-1 0 0,1-1 1 0 0,0 1 0 0 0,0-1-1 0 0,1 1 1 0 0,2 2-19 0 0,-6-10-96 0 0,1 0 1 0 0,-1 0-1 0 0,0-1 0 0 0,1 1 1 0 0,-1 0-1 0 0,1 0 0 0 0,-1 0 0 0 0,1 0 1 0 0,-1-1-1 0 0,1 1 0 0 0,-1 0 1 0 0,0 0-1 0 0,1-1 0 0 0,-1 1 1 0 0,1 0-1 0 0,-1-1 0 0 0,0 1 96 0 0,6-3-1668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9:27.1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110 8 13472 0 0,'0'0'620'0'0,"1"-1"-16"0"0,1-3-388 0 0,-1 2-128 0 0,-1 1 241 0 0,0 1 103 0 0,0 0 15 0 0,0 0-5 0 0,0 0-22 0 0,1 1-295 0 0,0 0-1 0 0,0 0 0 0 0,-1 0 1 0 0,1 0-1 0 0,0 0 1 0 0,0 0-1 0 0,-1 0 0 0 0,1 1 1 0 0,-1-1-1 0 0,1 0 1 0 0,-1 0-1 0 0,1 0 0 0 0,-1 2-124 0 0,6 94 1976 0 0,-5-54-1311 0 0,0-23-464 0 0,0 0 0 0 0,-2 0 0 0 0,0 0 1 0 0,-3 6-202 0 0,2 5 93 0 0,3-25-71 0 0,-1-1-1 0 0,-1 0 0 0 0,1 0 0 0 0,-1 0 1 0 0,0 0-1 0 0,0 1 0 0 0,-1-1-21 0 0,-10 47-1262 0 0,10-47 460 0 0</inkml:trace>
  <inkml:trace contextRef="#ctx0" brushRef="#br0" timeOffset="471.057">1 180 11520 0 0,'0'0'528'0'0,"0"0"-16"0"0,0 0-488 0 0,1-1-1 0 0,-1 0 1 0 0,1 1 0 0 0,0-1 0 0 0,-1 0 0 0 0,1 1 0 0 0,-1-1 0 0 0,1 1 0 0 0,0-1 0 0 0,-1 1 0 0 0,1 0-1 0 0,0-1 1 0 0,0 1 0 0 0,0 0-24 0 0,22-3 1545 0 0,1 2 0 0 0,0 1 0 0 0,1 1-1545 0 0,-3 0 296 0 0,0-1 1 0 0,0 0-1 0 0,15-4-296 0 0,-15 0 97 0 0,0 2 0 0 0,0 0 0 0 0,2 1-97 0 0,-13 1 22 0 0,-1 0 0 0 0,1-1 0 0 0,0-1 0 0 0,-1 1 0 0 0,0-2 0 0 0,5-1-22 0 0,-14 4-84 0 0,-1 0-59 0 0,0 0-17 0 0,0 0-7 0 0,-3 0 149 0 0,-1 1 0 0 0,1-1-1 0 0,0 1 1 0 0,0 0 0 0 0,0 0-1 0 0,-1 0 1 0 0,1 1-1 0 0,0-1 1 0 0,0 1 0 0 0,1 0-1 0 0,-1 0 1 0 0,0 0-1 0 0,1 0 1 0 0,-3 2 18 0 0,-6 6 215 0 0,1 0-1 0 0,-6 9-214 0 0,11-13 170 0 0,0 0-1 0 0,0 0 1 0 0,1 1-1 0 0,0-1 1 0 0,0 1 0 0 0,0 0-1 0 0,-2 6-169 0 0,6-10 23 0 0,-1-1-1 0 0,1 0 1 0 0,-1 0-1 0 0,1 1 1 0 0,0-1-1 0 0,0 0 1 0 0,0 1-1 0 0,0-1 1 0 0,0 0-1 0 0,0 0 1 0 0,1 1-1 0 0,-1-1 1 0 0,1 0-1 0 0,-1 0 1 0 0,1 1 0 0 0,0-1-1 0 0,0 0 1 0 0,0 0-1 0 0,0 0 1 0 0,1 0-1 0 0,-1 0 1 0 0,0-1-1 0 0,1 1 1 0 0,-1 0-1 0 0,1 0 1 0 0,0-1-1 0 0,-1 1 1 0 0,1-1-1 0 0,0 1-22 0 0,0-1 12 0 0,0 0-1 0 0,0 1 1 0 0,0-1-1 0 0,0 0 0 0 0,-1 0 1 0 0,2 0-1 0 0,-1 0 0 0 0,0 0 1 0 0,0-1-1 0 0,0 1 1 0 0,0-1-1 0 0,0 1 0 0 0,1-1 1 0 0,-1 0-1 0 0,2 0-11 0 0,0 0 47 0 0,0-1 0 0 0,1 0 0 0 0,-1 0 0 0 0,0 0 0 0 0,0 0 0 0 0,0-1 0 0 0,4-1-47 0 0,5-3 85 0 0,1-1 0 0 0,0 0 1 0 0,-1 0-1 0 0,-1-2 0 0 0,5-3-85 0 0,-15 11 15 0 0,0-1 1 0 0,0 0 0 0 0,0 0 0 0 0,-1 0-1 0 0,1 0 1 0 0,-1-1 0 0 0,1 1-1 0 0,-1 0 1 0 0,0-1 0 0 0,0 1 0 0 0,0-1-1 0 0,0 1 1 0 0,0-1 0 0 0,0 1-1 0 0,-1-1 1 0 0,1 0 0 0 0,-1 1 0 0 0,0-1-1 0 0,0 0 1 0 0,0 1 0 0 0,0-1-1 0 0,0 0 1 0 0,-1 0 0 0 0,1 0-16 0 0,-2-4 32 0 0,0 0 1 0 0,0 1-1 0 0,-1-1 1 0 0,0 1-1 0 0,0 0 1 0 0,0 0-1 0 0,-1 0 1 0 0,-4-5-33 0 0,5 8-61 0 0,-1 0-1 0 0,1 0 1 0 0,-1 0-1 0 0,0 0 1 0 0,0 1-1 0 0,0 0 1 0 0,0-1-1 0 0,-1 2 1 0 0,1-1-1 0 0,-3 0 62 0 0,1 0-728 0 0,0 1 0 0 0,0 0 0 0 0,0 1 0 0 0,-4-1 728 0 0,4 1-6639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9:33.1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38 305 8752 0 0,'1'-1'398'0'0,"8"0"-232"0"0,0 0-1 0 0,1 1 0 0 0,-1 0 1 0 0,1 0-166 0 0,5 0 922 0 0,195-6 4771 0 0,-76 0-4363 0 0,30-1-434 0 0,-30 0 66 0 0,68 8-962 0 0,-151-1-186 0 0,-47 1-780 0 0,5 4-314 0 0</inkml:trace>
  <inkml:trace contextRef="#ctx0" brushRef="#br0" timeOffset="252.348">1 541 14280 0 0,'0'0'654'0'0,"0"0"-11"0"0,2 0-414 0 0,12 2-100 0 0,0 0 0 0 0,0-2 0 0 0,1 0 0 0 0,13-1-129 0 0,-13 0 171 0 0,391-28 3111 0 0,-300 20-2826 0 0,81-2 332 0 0,15-1-710 0 0,-130 6-1945 0 0,-49 4-5043 0 0</inkml:trace>
  <inkml:trace contextRef="#ctx0" brushRef="#br0" timeOffset="646.203">596 16 18399 0 0,'-2'-2'232'0'0,"0"0"-1"0"0,0 1 0 0 0,-1-1 1 0 0,1 0-1 0 0,0 1 0 0 0,-1-1 1 0 0,1 1-1 0 0,-3-1-231 0 0,4 1 180 0 0,1 1-9 0 0,16 14 431 0 0,-1-5-271 0 0,0-1-1 0 0,1-1 1 0 0,0 0-1 0 0,2 0-330 0 0,19 8 434 0 0,30 13 228 0 0,80 38 171 0 0,-106-48-645 0 0,-21-9 11 0 0,0 0-1 0 0,13 9-198 0 0,10 4 265 0 0,-35-20-200 0 0,-1 1 0 0 0,0 1 0 0 0,0 0 0 0 0,0 0 0 0 0,0 0-1 0 0,0 1 1 0 0,-1 0 0 0 0,4 4-65 0 0,4 4 178 0 0,6 8 49 0 0,-19-20-220 0 0,0 0 0 0 0,-1 0 1 0 0,1 0-1 0 0,-1 0 1 0 0,1 0-1 0 0,-1 0 0 0 0,0 1 1 0 0,1-1-1 0 0,-1 0 0 0 0,0 0 1 0 0,0 0-1 0 0,1 0 1 0 0,-1 1-1 0 0,0-1 0 0 0,0 0 1 0 0,0 0-1 0 0,-1 0 0 0 0,1 0 1 0 0,0 1-1 0 0,-1 0-7 0 0,1 1 19 0 0,-1 0-1 0 0,0 0 1 0 0,0 0-1 0 0,-1 1 1 0 0,1-1-1 0 0,-1 0 1 0 0,1-1-1 0 0,-1 1 1 0 0,0 0-1 0 0,0 0 1 0 0,0-1-1 0 0,0 1 1 0 0,-1-1 0 0 0,1 0-1 0 0,-1 1 1 0 0,0-1-1 0 0,1 0 1 0 0,-1-1-1 0 0,-1 1-18 0 0,-45 27 144 0 0,-2-2 1 0 0,-44 16-145 0 0,-111 34-487 0 0,94-37-516 0 0,-48 19-3421 0 0,126-46 3025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59:36.984"/>
    </inkml:context>
    <inkml:brush xml:id="br0">
      <inkml:brushProperty name="width" value="0.05" units="cm"/>
      <inkml:brushProperty name="height" value="0.05" units="cm"/>
      <inkml:brushProperty name="color" value="#008C3A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1459 5640 0 0,'0'0'257'0'0,"-12"-2"102"0"0,10 1-299 0 0,1 1 250 0 0,-11 4 1293 0 0,2-2 3672 0 0,30 0-4163 0 0,-13-1-739 0 0,1 0 0 0 0,-1-1 1 0 0,7 0-374 0 0,279-18 3338 0 0,-137 9-4285 0 0,-91 4 1119 0 0,12-5-172 0 0,-25 3 68 0 0,23-7-353 0 0,-66 12-6109 0 0</inkml:trace>
  <inkml:trace contextRef="#ctx0" brushRef="#br0" timeOffset="1078.043">524 42 3224 0 0,'-13'5'1665'0'0,"7"-5"-2941"0"0,-5-1 6966 0 0,6 0 309 0 0,12 1-4392 0 0,40-6-925 0 0,167-6 680 0 0,-116 4-1088 0 0,11-3-179 0 0,-90 9-47 0 0,-11 1-7 0 0,1 1 1 0 0,0-1-1 0 0,0 1 0 0 0,2 1-41 0 0,-8-1 45 0 0,0 0 0 0 0,-1 0 0 0 0,1 0-1 0 0,0 0 1 0 0,-1-1 0 0 0,1 1 0 0 0,-1-1 0 0 0,2 0-45 0 0,2-1 49 0 0,-6 2-65 0 0,0 1-1 0 0,1-1 0 0 0,-1 0 0 0 0,0 0 0 0 0,1 0 0 0 0,-1 0 0 0 0,0 0 0 0 0,0 0 0 0 0,1 0 1 0 0,-1 0-1 0 0,0 0 0 0 0,0 1 0 0 0,1-1 0 0 0,-1 0 0 0 0,0 0 0 0 0,0 0 0 0 0,1 1 0 0 0,-1-1 1 0 0,0 0-1 0 0,0 0 0 0 0,0 1 0 0 0,1-1 0 0 0,-1 0 17 0 0,1 3-3569 0 0,-1 4 2143 0 0</inkml:trace>
  <inkml:trace contextRef="#ctx0" brushRef="#br0" timeOffset="2399.391">427 1309 4032 0 0,'0'0'183'0'0,"0"1"-10"0"0,0 33 4479 0 0,0-32-4043 0 0,0-2-62 0 0,3 11 855 0 0,-2-9 4005 0 0,2-4-5270 0 0,0-1 1 0 0,0 1-1 0 0,-1-1 1 0 0,0 1-1 0 0,1-1 1 0 0,-1 0-1 0 0,0 0 1 0 0,0 0-1 0 0,-1 0 1 0 0,1 0-1 0 0,0 0 1 0 0,-1-1-1 0 0,1-1-136 0 0,0-2 174 0 0,0 1 1 0 0,0-1 0 0 0,-1 0 0 0 0,0 0 0 0 0,0 0-1 0 0,0-5-175 0 0,6-32 695 0 0,2-94-71 0 0,-8 116-552 0 0,1 1 0 0 0,3-16-72 0 0,2-12 9 0 0,15-91 80 0 0,-3 23-50 0 0,3-22-39 0 0,15-76 0 0 0,-32 189-79 0 0,-1-1-1 0 0,0-19 80 0 0,-2-66-111 0 0,-2 111 36 0 0,0 1-17 0 0,0 0 7 0 0,-11 12 51 0 0,-26 23-180 0 0,-30 38 214 0 0,34-35-54 0 0,22-24 54 0 0,6-11 11 0 0,8-5-3 0 0,0 0 1 0 0,-1 0-1 0 0,1-1 0 0 0,-1 1 1 0 0,0-1-1 0 0,1 0 0 0 0,-1 0-8 0 0,14-16-65 0 0,-4 8 21 0 0,0 0 0 0 0,-1-1 0 0 0,6-9 44 0 0,-9 9-21 0 0,1 1 0 0 0,1 1 0 0 0,0 0 0 0 0,10-8 21 0 0,-8 8-45 0 0,-8 7 40 0 0,-1 0 0 0 0,1 0 0 0 0,0 1 0 0 0,0-1 0 0 0,1 0 5 0 0,-4 3-4 0 0,0-1 0 0 0,1 1-1 0 0,-1-1 1 0 0,0 1 0 0 0,1 0 0 0 0,-1-1-1 0 0,0 1 1 0 0,1 0 0 0 0,-1 0 0 0 0,0 0 0 0 0,1 0-1 0 0,-1 0 1 0 0,1 1 0 0 0,-1-1 0 0 0,0 0-1 0 0,1 0 1 0 0,-1 1 0 0 0,0-1 0 0 0,1 1 4 0 0,-1-1-3 0 0,-1 0 0 0 0,1 0 0 0 0,-1 0 1 0 0,0 1-1 0 0,1-1 0 0 0,-1 0 0 0 0,1 0 0 0 0,-1 0 1 0 0,0 0-1 0 0,1 0 0 0 0,-1 1 0 0 0,0-1 0 0 0,1 0 1 0 0,-1 0-1 0 0,0 1 0 0 0,1-1 0 0 0,-1 0 0 0 0,0 1 1 0 0,0-1-1 0 0,1 0 0 0 0,-1 1 0 0 0,0-1 0 0 0,0 0 1 0 0,1 1-1 0 0,-1-1 0 0 0,0 0 0 0 0,0 1 0 0 0,0-1 1 0 0,0 1-1 0 0,0-1 0 0 0,0 0 0 0 0,0 1 0 0 0,1-1 1 0 0,-1 1 2 0 0,0 0-12 0 0,3 9 64 0 0,-1 0 0 0 0,1 0 1 0 0,-2 1-1 0 0,1-1 0 0 0,-1 0 0 0 0,-1 1 0 0 0,0 0-52 0 0,9 52 192 0 0,-9-62-187 0 0,0 0-1 0 0,0 0 0 0 0,0-1 1 0 0,0 1-1 0 0,0 0 1 0 0,0 0-1 0 0,1 0 0 0 0,-1 0 1 0 0,0 0-1 0 0,0 0 0 0 0,1-1 1 0 0,-1 1-1 0 0,1 0 0 0 0,-1 0 1 0 0,1 0-1 0 0,0 0-4 0 0,1 6-507 0 0,0-6-1141 0 0,5 2-5082 0 0</inkml:trace>
  <inkml:trace contextRef="#ctx0" brushRef="#br0" timeOffset="8877.341">1288 511 4608 0 0,'6'-4'537'0'0,"-10"1"357"0"0,-24 1 789 0 0,27 2-1092 0 0,1 0 17 0 0,0 0 16 0 0,0 0 41 0 0,-6-2 417 0 0,6 2 2951 0 0,2 2-3959 0 0,1-1 0 0 0,-1 0 0 0 0,1 0 0 0 0,-1 0 0 0 0,1-1 0 0 0,0 1 0 0 0,-1-1 0 0 0,1 1 0 0 0,0-1 0 0 0,-1 0 0 0 0,1 0 0 0 0,0 0 0 0 0,-1 0 0 0 0,2-1-74 0 0,22 2 558 0 0,7 2-171 0 0,1-2-1 0 0,-1-2 1 0 0,29-3-387 0 0,37-1 360 0 0,-80 5-285 0 0,3-1-16 0 0,0 2-1 0 0,9 2-58 0 0,58 11-2791 0 0,-79-12 1375 0 0</inkml:trace>
  <inkml:trace contextRef="#ctx0" brushRef="#br0" timeOffset="9522.133">1912 707 4608 0 0,'0'0'208'0'0,"0"0"215"0"0,0 0 775 0 0,0 0 341 0 0,0 0 70 0 0,0 0-158 0 0,0 0-722 0 0,0 0-316 0 0,0 0-58 0 0,0 0-7 0 0,2 0 37 0 0,15 5 166 0 0,0-1 0 0 0,0-1-1 0 0,0-1 1 0 0,1 0 0 0 0,-1-1 0 0 0,7-1-551 0 0,10 1 299 0 0,28-1-109 0 0,27-5-190 0 0,-19 1-26 0 0,12-2-1579 0 0,-58 3-3952 0 0</inkml:trace>
  <inkml:trace contextRef="#ctx0" brushRef="#br0" timeOffset="10404.532">1045 175 3680 0 0,'0'0'284'0'0,"0"-1"-187"0"0,0-2 43 0 0,0 2 111 0 0,0 0 0 0 0,0 0 0 0 0,0 1-1 0 0,0-1 1 0 0,0 0 0 0 0,0 1 0 0 0,0-1 0 0 0,1 0-1 0 0,-1 1 1 0 0,0-1 0 0 0,0 0 0 0 0,1 1-1 0 0,-1-1 1 0 0,0 1 0 0 0,1-1 0 0 0,-1 0 0 0 0,0 1-1 0 0,1-1 1 0 0,-1 1 0 0 0,1-1 0 0 0,-1 1 0 0 0,1-1-1 0 0,0 1-250 0 0,0-1 140 0 0,0 1-1 0 0,0-1 0 0 0,0 1 0 0 0,0 0 1 0 0,0-1-1 0 0,1 1 0 0 0,-1 0 1 0 0,0 0-1 0 0,0 0 0 0 0,0 0 1 0 0,0 0-1 0 0,1 0 0 0 0,-1 0-139 0 0,6 2 37 0 0,0-1 1 0 0,-1 1-1 0 0,0 0 0 0 0,6 3-37 0 0,-8-4 543 0 0,11 4-197 0 0,-1-2 1 0 0,1 1 0 0 0,0-2-1 0 0,0 0 1 0 0,0-1 0 0 0,14-1-347 0 0,-24 0 47 0 0,0 0 1 0 0,-1 0 0 0 0,1-1-1 0 0,0 0 1 0 0,-1 0 0 0 0,1 0-1 0 0,-1-1 1 0 0,0 1 0 0 0,1-1-1 0 0,-1 0 1 0 0,0-1 0 0 0,0 1-1 0 0,0-1 1 0 0,0 1 0 0 0,-1-1-1 0 0,1 0-47 0 0,11-15 166 0 0,-8 14-102 0 0,-2 6-63 0 0,0 12-174 0 0,-3-8 261 0 0,1 1 0 0 0,-1-1 1 0 0,0 1-1 0 0,-1-1 0 0 0,0 1 1 0 0,0 0-1 0 0,0 3-88 0 0,1 1 66 0 0,-1 1-14 0 0,0-2 40 0 0,1 0 0 0 0,0 0 0 0 0,0 0 0 0 0,1 0 0 0 0,1 2-92 0 0,-1-4 17 0 0,-2-5-9 0 0,1 1 0 0 0,-1-1 0 0 0,1 1-1 0 0,0-1 1 0 0,0 0 0 0 0,0 1 0 0 0,0-1 0 0 0,0 0 0 0 0,1 0 0 0 0,-1 0-8 0 0,0-2 146 0 0,-2-1 297 0 0,0 0 123 0 0,5 2 560 0 0,6 1-560 0 0,-8-3-689 0 0,0 0-1 0 0,0 0 1 0 0,1 0-1 0 0,-1-1 0 0 0,0 1 1 0 0,0-1-1 0 0,0 0 0 0 0,1-1 124 0 0,16-4-667 0 0,8 0 667 0 0,-27 6 0 0 0,0-1 0 0 0,0 1 0 0 0,1-1 0 0 0,-1 1 0 0 0,0 0 0 0 0,0 0 0 0 0,1-1 0 0 0,-1 1 0 0 0,0 0 0 0 0,0 0 0 0 0,1 0 0 0 0,-1 0 0 0 0,0 0 0 0 0,0 1 0 0 0,1-1 0 0 0,-1 0 0 0 0,0 1 0 0 0,0-1 0 0 0,4 2 0 0 0,6-1 1 0 0,0 1-1 0 0,0-1 0 0 0,0-1 0 0 0,9-1 0 0 0,-2 1 26 0 0,17-6-2062 0 0,-34 6 966 0 0,-1 0 63 0 0,0 0 23 0 0,2-1 7 0 0,3-4 1 0 0</inkml:trace>
  <inkml:trace contextRef="#ctx0" brushRef="#br0" timeOffset="10672.582">1619 213 9960 0 0,'0'0'456'0'0,"0"0"-8"0"0,0 0-168 0 0,0 0 364 0 0,0 0 188 0 0,0 0 37 0 0,0 0-53 0 0,0 9 173 0 0,-6 12 43 0 0,0 1-1 0 0,-2-1 1 0 0,0 1-1032 0 0,-21 33-355 0 0,26-49 386 0 0,0 0 1 0 0,0-1-1 0 0,-1 0 0 0 0,0 0 0 0 0,0 0 1 0 0,-1-1-1 0 0,1 1 0 0 0,-1-1 1 0 0,0 0-1 0 0,0 0 0 0 0,-4 2-31 0 0,8-6-237 0 0,-4 2-1586 0 0,3-2-4079 0 0</inkml:trace>
  <inkml:trace contextRef="#ctx0" brushRef="#br0" timeOffset="11425.513">1179 91 7776 0 0,'0'0'356'0'0,"11"-5"128"0"0,14 1-49 0 0,1 0 1 0 0,-1 2-1 0 0,22 1-435 0 0,-25 1 458 0 0,-10-1-73 0 0,0 1 0 0 0,0 1 0 0 0,0 0 0 0 0,0 1-385 0 0,80 11 1881 0 0,35 10-874 0 0,-93-15-897 0 0,-1 2 0 0 0,10 5-110 0 0,-11-4 41 0 0,29 9 162 0 0,43 7-203 0 0,-60-13 0 0 0,-42-13 25 0 0,0 0 0 0 0,0 0 1 0 0,1 0-1 0 0,-1 0 0 0 0,0 0 1 0 0,0 1-1 0 0,0-1 0 0 0,0 1-25 0 0,-1-1 150 0 0,-1-1 2 0 0,0 1-39 0 0,6 15-267 0 0,-4-11 118 0 0,0 0 0 0 0,0 0 0 0 0,-1 1 1 0 0,1 3 35 0 0,1 2 141 0 0,-1-1 1 0 0,1 1-1 0 0,1-1 1 0 0,1 1-142 0 0,3 13-14 0 0,-3-9 11 0 0,0 1 23 0 0,1-1-1 0 0,0 1 0 0 0,1-1 0 0 0,2 2-19 0 0,10 5 78 0 0,-4-5-39 0 0,-10-13-13 0 0,-1 0 0 0 0,1 0-1 0 0,0 0 1 0 0,1-1-1 0 0,-1 1 1 0 0,0-1 0 0 0,1-1-1 0 0,0 1 1 0 0,0-1 0 0 0,3 2-27 0 0,-7-4 1 0 0,0 0 0 0 0,0 1-1 0 0,0-1 1 0 0,-1 0 0 0 0,1 0-1 0 0,0 0 1 0 0,0 0 0 0 0,0 0-1 0 0,0 0 1 0 0,0 0 0 0 0,-1-1-1 0 0,1 1 1 0 0,0-1 0 0 0,17-2 284 0 0,15 7-436 0 0,-34-4 152 0 0,1-1 0 0 0,0 1 0 0 0,0 0 0 0 0,0 0 0 0 0,-1 0 0 0 0,1 0 0 0 0,0 1 0 0 0,0-1 0 0 0,0 0 0 0 0,-1 0 0 0 0,1 0 0 0 0,0 1 0 0 0,0-1 0 0 0,-1 0 0 0 0,1 1 0 0 0,0-1 0 0 0,-1 0 0 0 0,1 1 0 0 0,0-1 0 0 0,-1 1 0 0 0,1-1 0 0 0,-1 1 0 0 0,1-1 0 0 0,-1 1 0 0 0,1 0 0 0 0,-1-1 0 0 0,1 1 0 0 0,4 5 0 0 0,-3-5-6 0 0,0 0 0 0 0,0 1-1 0 0,-1-1 1 0 0,1 1-1 0 0,-1-1 1 0 0,1 1-1 0 0,-1 0 1 0 0,1-1-1 0 0,0 3 7 0 0,12 12-6 0 0,0-2 16 0 0,10 9 42 0 0,-22-22-52 0 0,0 0 0 0 0,-1 1 1 0 0,1-1-1 0 0,0 0 0 0 0,-1 0 0 0 0,1-1 0 0 0,0 1 1 0 0,0 0-1 0 0,0 0 0 0 0,0-1 0 0 0,0 1 0 0 0,0-1 0 0 0,1 0 0 0 0,-2 1-36 0 0,1-1 0 0 0,-1 0 0 0 0,0 0 0 0 0,0 0-1 0 0,1 0 1 0 0,-1-1 0 0 0,0 1 0 0 0,1 0 0 0 0,-1 0-1 0 0,0-1 1 0 0,0 1 0 0 0,1-1 0 0 0,-1 1 0 0 0,1-2 36 0 0,0 1-37 0 0,4-4-243 0 0,-3-1 0 0 0</inkml:trace>
  <inkml:trace contextRef="#ctx0" brushRef="#br0" timeOffset="11674.667">2358 430 12928 0 0,'0'0'297'0'0,"3"7"391"0"0,-1 4-561 0 0,1 1 0 0 0,0 0 0 0 0,1-1-1 0 0,1 0 1 0 0,-1 0 0 0 0,4 4-127 0 0,10 25 639 0 0,-17-38-554 0 0,0 0 1 0 0,0-1-1 0 0,0 1 1 0 0,-1 0-1 0 0,1 0 1 0 0,-1 0-1 0 0,1-1 1 0 0,-1 1-1 0 0,0 0 1 0 0,1 0-1 0 0,-1 0 1 0 0,0 0-1 0 0,0 0 1 0 0,-1 0-1 0 0,1 0 1 0 0,0-1-1 0 0,0 1 1 0 0,-1 0-1 0 0,0 0 1 0 0,1 0-1 0 0,-1 0 1 0 0,0-1-1 0 0,0 1 1 0 0,1 0-1 0 0,-1-1 1 0 0,-1 1-1 0 0,1-1 1 0 0,0 1-1 0 0,0-1 1 0 0,-1 0-1 0 0,0 1-85 0 0,-1 0 62 0 0,-1 0-1 0 0,1 0 0 0 0,-1-1 1 0 0,1 0-1 0 0,-1 0 0 0 0,0 0 1 0 0,0 0-1 0 0,0 0 0 0 0,0-1 1 0 0,-2 1-62 0 0,-16 2-379 0 0,-6 1-668 0 0,18-2 503 0 0</inkml:trace>
  <inkml:trace contextRef="#ctx0" brushRef="#br1" timeOffset="29904.054">3086 1032 8952 0 0,'0'0'406'0'0,"0"0"-4"0"0,0 0-221 0 0,0 0 27 0 0,0 0 43 0 0,0 0 5 0 0,0 0 25 0 0,0 0 107 0 0,1-1 274 0 0,1-1 1 0 0,-1 1-1 0 0,1-1 1 0 0,-1 0-1 0 0,0 1 1 0 0,1-1-1 0 0,-1 0 1 0 0,0 0-663 0 0,-9-11 3248 0 0,-13-4-4163 0 0,1-1 1081 0 0,-5-3 32 0 0,-112-73 79 0 0,90 59-197 0 0,20 17 131 0 0,18 12-231 0 0,0 0 0 0 0,0 0 0 0 0,0 1 0 0 0,0 0 0 0 0,-1 1 0 0 0,-6-3 20 0 0,4 3-3 0 0,-1-1 1 0 0,2-1-1 0 0,-1 0 0 0 0,-8-6 3 0 0,5-4 15 0 0,14 16 54 0 0,0-1 23 0 0,1 1-91 0 0,-1 0-1 0 0,1 0 1 0 0,0 0-1 0 0,-1-1 1 0 0,1 1 0 0 0,0 0-1 0 0,-1 0 1 0 0,1 0-1 0 0,0 0 1 0 0,-1 0-1 0 0,1-1 1 0 0,0 1-1 0 0,0 0 1 0 0,-1 0 0 0 0,1 0-1 0 0,0-1 1 0 0,0 1-1 0 0,-1 0 1 0 0,1 0-1 0 0,0-1 1 0 0,0 1-1 0 0,0 0 1 0 0,-1-1 0 0 0,1 1-1 0 0,0 0 1 0 0,0-1-1 0 0,0 1 1 0 0,0 0-1 0 0,0-1 1 0 0,0 1-1 0 0,-1 0 1 0 0,1-1 0 0 0,0 1-1 0 0,0 0 0 0 0,0-2-101 0 0,0 2 1 0 0,0 0 2 0 0,12-13-1614 0 0,-6 12 456 0 0</inkml:trace>
  <inkml:trace contextRef="#ctx0" brushRef="#br1" timeOffset="30249.798">2836 572 11976 0 0,'0'0'922'0'0,"-3"8"-199"0"0,0-4-570 0 0,-1 0-1 0 0,1 0 1 0 0,0 0 0 0 0,-1-1-1 0 0,0 1 1 0 0,0-1 0 0 0,0 0-1 0 0,0 0 1 0 0,-1 0-153 0 0,-40 22 317 0 0,-43 17 489 0 0,73-34-522 0 0,2 0 0 0 0,-1 0-1 0 0,1 2 1 0 0,1-1 0 0 0,-8 9-284 0 0,19-17 520 0 0,1-1-118 0 0,0 0-518 0 0,0 0-225 0 0,9 21 1484 0 0,-6-19-1216 0 0,0 0 0 0 0,0-1 0 0 0,-1 1 0 0 0,1-1 0 0 0,0 1 0 0 0,0-1 0 0 0,0 0 0 0 0,1-1 1 0 0,-1 1-1 0 0,0 0 0 0 0,0-1 0 0 0,0 0 0 0 0,2 0 73 0 0,9 2 657 0 0,-8 0-625 0 0,0 0 1 0 0,-1 0-1 0 0,1 0 0 0 0,-1 1 1 0 0,2 0-33 0 0,0 1-402 0 0,21 14-889 0 0,-18-7-3960 0 0,-4-4 51 0 0</inkml:trace>
  <inkml:trace contextRef="#ctx0" brushRef="#br1" timeOffset="30925.374">3364 541 10568 0 0,'-11'-10'481'0'0,"10"8"-6"0"0,3 0-251 0 0,-2 2 76 0 0,0 0 69 0 0,-20-2 864 0 0,13 2-956 0 0,0 2 1 0 0,0-1-1 0 0,0 1 0 0 0,0 0 0 0 0,0 0 0 0 0,0 0 0 0 0,1 1 1 0 0,-1 0-1 0 0,1 1 0 0 0,0 0 0 0 0,0 0 0 0 0,0 0 1 0 0,0 0-1 0 0,1 1 0 0 0,0 0 0 0 0,0 0 0 0 0,0 1 0 0 0,0 0-277 0 0,-13 22 568 0 0,18-27-542 0 0,-1 0-1 0 0,0 0 0 0 0,1 0 0 0 0,-1 1 0 0 0,1-1 0 0 0,-1 0 0 0 0,1 1 0 0 0,0-1 0 0 0,0 0 0 0 0,0 1 1 0 0,-1-1-1 0 0,1 0 0 0 0,0 1 0 0 0,1-1 0 0 0,-1 0 0 0 0,0 2-25 0 0,0 0 78 0 0,0 0-63 0 0,0 0-1 0 0,0 0 1 0 0,0 0-1 0 0,1 0 1 0 0,-1 0-1 0 0,1 0 1 0 0,-1 0-1 0 0,1 0 0 0 0,0 0 1 0 0,0-1-1 0 0,1 1 1 0 0,-1 0-1 0 0,0-1 1 0 0,1 1-1 0 0,0-1 1 0 0,-1 1-1 0 0,1-1 1 0 0,0 0-1 0 0,0 0 0 0 0,0 0 1 0 0,1 0-1 0 0,-1 0 1 0 0,0 0-1 0 0,1 0 1 0 0,-1-1-1 0 0,1 1 1 0 0,0-1-1 0 0,-1 0 0 0 0,1 0 1 0 0,0 0-1 0 0,2 1-14 0 0,11 1-171 0 0,-1-1-1 0 0,1 0 0 0 0,0-1 1 0 0,0 0-1 0 0,0-1 1 0 0,0-1-1 0 0,-1-1 0 0 0,1 0 1 0 0,0-1-1 0 0,-1 0 0 0 0,0-2 1 0 0,0 0-1 0 0,0 0 0 0 0,0-1 1 0 0,11-8 171 0 0,-16 10-120 0 0,-7 2 67 0 0,0 1 0 0 0,0 0 0 0 0,-1-1 0 0 0,1 1 0 0 0,0-1 1 0 0,-1 0-1 0 0,1 0 0 0 0,-1 0 0 0 0,0 0 0 0 0,1 0 0 0 0,-1-1 0 0 0,0 1 1 0 0,0 0-1 0 0,0-3 53 0 0,-1 4-4 0 0,0 1 1 0 0,-1-1-1 0 0,1 0 1 0 0,0 0-1 0 0,0 0 1 0 0,-1 1-1 0 0,1-1 1 0 0,0 0-1 0 0,0 1 0 0 0,0-1 1 0 0,0 0-1 0 0,0 1 1 0 0,0 0-1 0 0,0-1 4 0 0,3-1-17 0 0,-4 2 23 0 0,0 0-1 0 0,0-1 1 0 0,0 1-1 0 0,0 0 1 0 0,1 0-1 0 0,-1-1 1 0 0,0 1-1 0 0,0 0 1 0 0,0 0-1 0 0,0-1 1 0 0,0 1-1 0 0,0 0 1 0 0,0 0-1 0 0,0-1 0 0 0,0 1 1 0 0,0 0-1 0 0,0 0 1 0 0,0-1-1 0 0,0 1 1 0 0,-1 0-1 0 0,1 0 1 0 0,0-1-1 0 0,0 1 1 0 0,0 0-1 0 0,0 0 1 0 0,0-1-1 0 0,0 1 1 0 0,-1 0-1 0 0,1 0 1 0 0,0 0-1 0 0,0-1 1 0 0,0 1-1 0 0,-1 0 1 0 0,1 0-1 0 0,0 0 1 0 0,0 0-1 0 0,0-1 1 0 0,-1 1-1 0 0,1 0 1 0 0,0 0-1 0 0,0 0 1 0 0,-1 0-1 0 0,1 0 1 0 0,0 0-1 0 0,0 0 1 0 0,-1 0-1 0 0,1 0 1 0 0,0 0-6 0 0,-1 0 27 0 0,1-1 0 0 0,-1 1 0 0 0,1 0 1 0 0,0 0-1 0 0,-1 0 0 0 0,1 0 0 0 0,-1 0 1 0 0,1 0-1 0 0,-1 0 0 0 0,1 0 1 0 0,0 0-1 0 0,-1 0 0 0 0,1 0 0 0 0,-1 0 1 0 0,1 0-1 0 0,-1 0 0 0 0,1 0 0 0 0,0 0 1 0 0,-1 0-1 0 0,1 1 0 0 0,-1-1 0 0 0,1 0 1 0 0,0 0-1 0 0,-1 0 0 0 0,1 1 1 0 0,0-1-1 0 0,-1 0 0 0 0,1 0 0 0 0,0 1 1 0 0,-1-1-1 0 0,1 0 0 0 0,0 1 0 0 0,-1-1 1 0 0,1 1-1 0 0,0-1 0 0 0,0 0 0 0 0,0 1 1 0 0,-1-1-1 0 0,1 1 0 0 0,0-1 0 0 0,0 1-27 0 0,-11 22 615 0 0,9-20-570 0 0,0 0 0 0 0,1 1 0 0 0,-1-1 0 0 0,1 0 0 0 0,0 1 0 0 0,0-1 0 0 0,0 0 0 0 0,0 2-45 0 0,-6 9 146 0 0,6-12-127 0 0,0-1-1 0 0,1 1 1 0 0,-1-1-1 0 0,0 1 1 0 0,0 0 0 0 0,1-1-1 0 0,-1 1 1 0 0,1 0-1 0 0,-1 0 1 0 0,1-1-19 0 0,0 12 83 0 0,0-9-53 0 0,0-1-1 0 0,-1 1 1 0 0,1-1-1 0 0,0 0 1 0 0,-1 1-1 0 0,0-1 0 0 0,0 1-29 0 0,1-3 7 0 0,0 0-1 0 0,-1 0 0 0 0,1 0 0 0 0,0 0 0 0 0,0 0 0 0 0,0 0 0 0 0,0 0 1 0 0,0 0-1 0 0,0-1 0 0 0,0 1 0 0 0,1 0 0 0 0,-1 0 0 0 0,0 0 0 0 0,0 0 1 0 0,1 0-1 0 0,-1 0 0 0 0,0-1 0 0 0,1 1 0 0 0,-1 0 0 0 0,1 0 1 0 0,-1-1-1 0 0,1 1 0 0 0,-1 0 0 0 0,1 0 0 0 0,0-1 0 0 0,-1 1 0 0 0,1-1 1 0 0,0 1-1 0 0,0-1 0 0 0,-1 1 0 0 0,1-1 0 0 0,0 1 0 0 0,0-1 0 0 0,0 1 1 0 0,-1-1-1 0 0,1 0 0 0 0,0 0 0 0 0,1 1-6 0 0,1 0 43 0 0,1 0 1 0 0,0 0-1 0 0,0 0 1 0 0,0 0-1 0 0,0-1 0 0 0,0 1 1 0 0,0-1-1 0 0,0 0 0 0 0,0-1-43 0 0,8 1 43 0 0,-1-2 0 0 0,0 0 0 0 0,0 0 0 0 0,0-1 0 0 0,-1 0 0 0 0,1-1-1 0 0,4-2-42 0 0,14-16 160 0 0,-28 22-154 0 0,0-1-1 0 0,0 1 0 0 0,0-1 0 0 0,-1 0 0 0 0,1 1 0 0 0,0-1 0 0 0,-1 0 0 0 0,1 1 1 0 0,0-1-1 0 0,-1 0 0 0 0,1 0 0 0 0,-1 0 0 0 0,1 1 0 0 0,-1-1 0 0 0,0 0 0 0 0,1 0 1 0 0,-1 0-1 0 0,0 0 0 0 0,1 0 0 0 0,-1 0 0 0 0,0 0 0 0 0,0 0 0 0 0,0 0 1 0 0,0 0-1 0 0,0 0 0 0 0,0 0 0 0 0,0 1 0 0 0,0-1 0 0 0,-1 0-5 0 0,3-19 27 0 0,-1 20-27 0 0,-1-1 0 0 0,0 0 0 0 0,0 0 1 0 0,0 0-1 0 0,0 1 0 0 0,0-1 0 0 0,0 0 0 0 0,0 0 0 0 0,0 0 0 0 0,0 0 0 0 0,-1 1 0 0 0,1-1 0 0 0,0 0 0 0 0,0 0 0 0 0,-1 0 0 0 0,1 1 0 0 0,-1-1 0 0 0,1 0 0 0 0,0 1 0 0 0,-1-1 0 0 0,1 0 0 0 0,-1 1 0 0 0,0-1 0 0 0,1 0 0 0 0,-1 1 0 0 0,1-1 0 0 0,-1 1 0 0 0,0-1 0 0 0,0 1 0 0 0,-25-15-5 0 0,14 9-15 0 0,7 3-152 0 0,0 1-1 0 0,0 0 1 0 0,0 0-1 0 0,-1 1 1 0 0,1 0-1 0 0,-1 0 1 0 0,1 0-1 0 0,-1 0 1 0 0,1 1-1 0 0,-3 0 173 0 0,7 0-597 0 0,-11 0-1843 0 0,2 0-3445 0 0</inkml:trace>
  <inkml:trace contextRef="#ctx0" brushRef="#br1" timeOffset="31214.305">3753 338 13072 0 0,'16'-7'597'0'0,"-13"6"-9"0"0,-3 1-332 0 0,0 0 11 0 0,0 0 42 0 0,0 0 10 0 0,13 4 713 0 0,-11-1-897 0 0,0 0 0 0 0,0 1 1 0 0,-1-1-1 0 0,1 0 1 0 0,-1 1-1 0 0,0 0 1 0 0,0-1-1 0 0,0 1 0 0 0,-1-1 1 0 0,1 1-1 0 0,-1 0-135 0 0,1 45 1178 0 0,-1-30-758 0 0,-2 11 86 0 0,1-23-424 0 0,0 0 0 0 0,1-1 0 0 0,0 1 0 0 0,0 0 0 0 0,1 0 0 0 0,0-1 0 0 0,0 3-82 0 0,3 26 294 0 0,-3-27-243 0 0,-1-1-1 0 0,1 0 1 0 0,1 1-1 0 0,1 5-50 0 0,3 5 66 0 0,7 27 31 0 0,5 0 31 0 0,-17-42-109 0 0,-1-2-13 0 0,1 0-1 0 0,-1 0 1 0 0,0 0-1 0 0,1 1 1 0 0,-1-1-1 0 0,1 0 0 0 0,0 0 1 0 0,-1 0-1 0 0,1 0 1 0 0,0 0-1 0 0,0 0 1 0 0,0 0-1 0 0,0-1 1 0 0,-1 1-1 0 0,1 0 0 0 0,0 0 1 0 0,0-1-1 0 0,1 1-5 0 0,-1 0 18 0 0,-1-1-197 0 0,0 0-86 0 0,0 0-21 0 0,0 0-194 0 0,1-1-808 0 0,4-4-352 0 0</inkml:trace>
  <inkml:trace contextRef="#ctx0" brushRef="#br1" timeOffset="31557.425">3947 314 10592 0 0,'15'-5'488'0'0,"-12"4"-12"0"0,-5-1-88 0 0,14 30 5291 0 0,-10-26-5634 0 0,-1 0 0 0 0,0 0 0 0 0,0 0-1 0 0,0 0 1 0 0,0 0 0 0 0,0 1-1 0 0,-1-1 1 0 0,1 0 0 0 0,0 0 0 0 0,-1 1-1 0 0,0-1 1 0 0,0 0 0 0 0,0 1-1 0 0,0-1 1 0 0,0 1 0 0 0,0-1-1 0 0,0 1-44 0 0,-1 2 50 0 0,1-1 0 0 0,1 1 0 0 0,-1-1 0 0 0,1 0 0 0 0,-1 1 0 0 0,2 1-50 0 0,-1-2 79 0 0,0 0-1 0 0,-1 1 0 0 0,1-1 1 0 0,-1 1-1 0 0,0-1 0 0 0,0 1 0 0 0,0 0-78 0 0,-2 7 172 0 0,1-8-96 0 0,0 0 0 0 0,0 0 0 0 0,1 0 0 0 0,0 1 0 0 0,0-1 0 0 0,0 0 0 0 0,0 0 0 0 0,1 0 0 0 0,0 3-76 0 0,0 1 128 0 0,0-1 0 0 0,0 1-1 0 0,0 0 1 0 0,-1-1 0 0 0,-1 2-128 0 0,3 33 313 0 0,0-20-211 0 0,-2-17-84 0 0,0-1-1 0 0,0 1 1 0 0,1-1-1 0 0,0 1 1 0 0,0-1-1 0 0,0 0 1 0 0,0 1 0 0 0,0-1-1 0 0,1 0 1 0 0,1 4-18 0 0,3 3 47 0 0,-5-9-33 0 0,0 0 0 0 0,0 0 0 0 0,0 0 0 0 0,0 0 0 0 0,0-1 1 0 0,0 1-1 0 0,1 0 0 0 0,-1-1 0 0 0,0 1 0 0 0,1-1 0 0 0,-1 1 0 0 0,1-1-14 0 0,8 4-3 0 0,-7-4-111 0 0,-1 0-1 0 0,1 0 1 0 0,-1-1-1 0 0,0 1 1 0 0,1-1-1 0 0,-1 1 1 0 0,3-1 114 0 0,1 0-364 0 0,-4 1-1455 0 0,-2-1-4919 0 0</inkml:trace>
  <inkml:trace contextRef="#ctx0" brushRef="#br1" timeOffset="31863.831">4218 549 14280 0 0,'0'0'1102'0'0,"-4"5"-528"0"0,-2-1 322 0 0,7-1 507 0 0,1 2-905 0 0,-2-4-438 0 0,0 0-1 0 0,0 0 1 0 0,-1 0 0 0 0,1 0 0 0 0,0-1 0 0 0,0 1-1 0 0,0 0 1 0 0,0 0 0 0 0,-1 0 0 0 0,1-1 0 0 0,0 1-1 0 0,-1 0 1 0 0,1 0 0 0 0,-1-1 0 0 0,1 1 0 0 0,-1 0-1 0 0,1-1 1 0 0,-1 1 0 0 0,0 0-60 0 0,1-1 8 0 0,-1 1 0 0 0,0 0 0 0 0,1 0 0 0 0,-1 0-1 0 0,0 0 1 0 0,1-1 0 0 0,-1 1 0 0 0,1 0 0 0 0,0 0 0 0 0,-1 0 0 0 0,1 0 0 0 0,0 0 0 0 0,0 0-1 0 0,-1 1-7 0 0,3 10 0 0 0,-1-10 19 0 0,-1-1-1 0 0,0 0 0 0 0,0 0 0 0 0,1 1 0 0 0,-1-1 0 0 0,0 0 0 0 0,0 1 1 0 0,0-1-1 0 0,0 0 0 0 0,-1 1 0 0 0,1-1 0 0 0,0 0 0 0 0,0 1-18 0 0,-1-1 51 0 0,1 0-1 0 0,0 1 0 0 0,0-1 1 0 0,0 0-1 0 0,0 1 0 0 0,0-1 1 0 0,0 0-1 0 0,0 1 0 0 0,1-1 1 0 0,-1 0-1 0 0,0 0 0 0 0,1 1 1 0 0,-1-1-1 0 0,1 0 0 0 0,-1 0 0 0 0,1 1 1 0 0,0-1-1 0 0,0 0-50 0 0,-1 0 22 0 0,1 0 0 0 0,-1-1 1 0 0,1 1-1 0 0,-1 0 0 0 0,1 0 0 0 0,-1-1 0 0 0,0 1 0 0 0,1 0 0 0 0,-1 0 1 0 0,0 0-1 0 0,0-1 0 0 0,1 1 0 0 0,-1 0 0 0 0,0 0 0 0 0,0 0 0 0 0,0 0 1 0 0,0 0-1 0 0,0 0 0 0 0,0-1 0 0 0,-1 1 0 0 0,1 0 0 0 0,0 0 0 0 0,0 0 1 0 0,0 0-1 0 0,-1-1 0 0 0,1 1 0 0 0,-1 0 0 0 0,1 0 0 0 0,0 0-22 0 0,-1-1 10 0 0,1 0-1 0 0,0 0 1 0 0,0 1-1 0 0,0-1 0 0 0,0 0 1 0 0,0 0-1 0 0,0 1 0 0 0,0-1 1 0 0,0 0-1 0 0,0 0 1 0 0,0 1-1 0 0,0-1 0 0 0,0 0 1 0 0,1 0-1 0 0,-1 0 1 0 0,0 1-1 0 0,0-1 0 0 0,0 0 1 0 0,0 0-1 0 0,0 1 1 0 0,0-1-1 0 0,0 0 0 0 0,1 0 1 0 0,-1 0-1 0 0,0 1 0 0 0,0-1 1 0 0,0 0-1 0 0,1 0 1 0 0,-1 0-1 0 0,0 0 0 0 0,0 0 1 0 0,0 1-1 0 0,1-1 1 0 0,-1 0-1 0 0,0 0-9 0 0,0 0 6 0 0,1 0 0 0 0,-1 0 0 0 0,0 0 0 0 0,0 1 0 0 0,1-1 0 0 0,-1 0 1 0 0,0 0-1 0 0,0 0 0 0 0,1 1 0 0 0,-1-1 0 0 0,0 0 0 0 0,0 0 0 0 0,0 1 0 0 0,0-1 0 0 0,1 0 0 0 0,-1 0 0 0 0,0 1 0 0 0,0-1 0 0 0,0 0 1 0 0,0 0-1 0 0,0 1 0 0 0,0-1 0 0 0,0 0 0 0 0,0 1 0 0 0,0-1 0 0 0,0 0-6 0 0,0 1 8 0 0,0-1 1 0 0,0 1-1 0 0,0-1 1 0 0,0 1-1 0 0,0-1 1 0 0,0 1-1 0 0,0-1 1 0 0,0 1-1 0 0,0-1 1 0 0,0 1-1 0 0,0-1 1 0 0,0 1-1 0 0,1-1 1 0 0,-1 1-1 0 0,0-1 1 0 0,0 1-1 0 0,0-1 1 0 0,1 1-1 0 0,-1-1 1 0 0,0 1-1 0 0,1-1 1 0 0,-1 1-1 0 0,0-1 1 0 0,1 0-9 0 0,3 9-1924 0 0,-4-9 1698 0 0,4-3-1484 0 0,-3 3-5136 0 0</inkml:trace>
  <inkml:trace contextRef="#ctx0" brushRef="#br1" timeOffset="31864.831">4368 349 3224 0 0,'-4'-1'191'0'0,"3"1"-149"0"0,0 0 1 0 0,0-1-1 0 0,0 1 0 0 0,0 0 0 0 0,0-1 1 0 0,1 1-1 0 0,-1-1 0 0 0,0 0 1 0 0,0 1-1 0 0,0-1 0 0 0,0 0 0 0 0,1 1 1 0 0,-1-1-1 0 0,0 0 0 0 0,0 0-42 0 0,0 0 2784 0 0,-5 0 4967 0 0,0 1-3251 0 0,-17 7-4113 0 0,21-6-521 0 0,-11 4-269 0 0,6 0-4729 0 0,-1 1-798 0 0</inkml:trace>
  <inkml:trace contextRef="#ctx0" brushRef="#br1" timeOffset="32138.451">4536 375 14888 0 0,'5'1'1589'0'0,"-14"10"-1553"0"0,7-8 34 0 0,0 0-1 0 0,0-1 1 0 0,0 1 0 0 0,0-1-1 0 0,0 0 1 0 0,-1 1 0 0 0,-2 0-70 0 0,-4 3 129 0 0,4-3-29 0 0,0 0 1 0 0,0 0-1 0 0,0 1 1 0 0,0 0-1 0 0,1 0 1 0 0,-2 2-101 0 0,0-1 90 0 0,0 1 1 0 0,0-2-1 0 0,0 1 1 0 0,0-1-1 0 0,-1 0-90 0 0,1 0 100 0 0,1-1 0 0 0,0 1 0 0 0,0 0-1 0 0,0 0 1 0 0,0 0 0 0 0,1 0 0 0 0,-1 1-1 0 0,1 1-99 0 0,-7 5 260 0 0,1-1-112 0 0,10-9-141 0 0,0-1 0 0 0,0 1 0 0 0,0-1-1 0 0,-1 1 1 0 0,1-1 0 0 0,0 0 0 0 0,0 1-1 0 0,0-1 1 0 0,0 1 0 0 0,0-1 0 0 0,0 1 0 0 0,0-1-1 0 0,0 1 1 0 0,0-1 0 0 0,0 1 0 0 0,0-1-1 0 0,1 1 1 0 0,-1-1 0 0 0,0 1 0 0 0,0-1 0 0 0,0 0-1 0 0,0 1 1 0 0,1-1 0 0 0,-1 1 0 0 0,0-1-1 0 0,1 0-6 0 0,-1 1 13 0 0,0 0-1 0 0,1 0 0 0 0,-1-1 0 0 0,1 1 0 0 0,-1 0 0 0 0,0 0 1 0 0,0 0-1 0 0,0 0 0 0 0,1-1 0 0 0,-1 1 0 0 0,0 0 0 0 0,0 0 0 0 0,0 0 1 0 0,0 0-13 0 0,0 0 4 0 0,0-1 0 0 0,0 1 0 0 0,0 0 0 0 0,0 0 0 0 0,0 0 0 0 0,0-1 0 0 0,0 1 0 0 0,1 0 0 0 0,-1 0 0 0 0,0-1 1 0 0,0 1-1 0 0,1 0 0 0 0,-1 0 0 0 0,1-1 0 0 0,-1 1 0 0 0,0 0 0 0 0,1-1 0 0 0,0 1 0 0 0,-1-1 0 0 0,1 1 0 0 0,0 0-4 0 0,7 4 53 0 0,-5-3-41 0 0,0-1-1 0 0,0 1 1 0 0,0 0-1 0 0,0 0 1 0 0,0 0-1 0 0,0 0 1 0 0,1 2-12 0 0,31 18 66 0 0,-27-17-64 0 0,0-1 0 0 0,-1 1-1 0 0,1 1 1 0 0,-1 0-1 0 0,5 5-1 0 0,-8-4 15 0 0,-2 7 149 0 0,-2-11-100 0 0,-6 1 35 0 0,4-3-69 0 0,-18 16 613 0 0,14-12-552 0 0,-17 12 257 0 0,17-16-585 0 0,0 1 0 0 0,0-1 0 0 0,0 0 1 0 0,0 0-1 0 0,-6-1 237 0 0,12 0-141 0 0,0-1 0 0 0,-1 1 0 0 0,1 0 1 0 0,0-1-1 0 0,-1 1 0 0 0,1-1 0 0 0,0 1 0 0 0,-1-1 0 0 0,1 1 1 0 0,0 0-1 0 0,0-1 0 0 0,0 1 0 0 0,-1-1 0 0 0,1 1 1 0 0,0-1-1 0 0,0 0 0 0 0,0 1 0 0 0,0-1 0 0 0,0 1 1 0 0,0-1 140 0 0,-1-3-1111 0 0,-4-1-343 0 0</inkml:trace>
  <inkml:trace contextRef="#ctx0" brushRef="#br1" timeOffset="32419.226">4661 525 16439 0 0,'0'0'374'0'0,"6"5"503"0"0,-6-5-858 0 0,0 1-1 0 0,0-1 1 0 0,0 1 0 0 0,0-1-1 0 0,0 1 1 0 0,0-1 0 0 0,0 1-1 0 0,0-1 1 0 0,0 0-1 0 0,0 1 1 0 0,0-1 0 0 0,0 1-1 0 0,0-1 1 0 0,0 1 0 0 0,0-1-1 0 0,0 0 1 0 0,-1 1 0 0 0,1-1-1 0 0,0 1 1 0 0,0-1-1 0 0,0 0 1 0 0,-1 1 0 0 0,1-1-1 0 0,0 0 1 0 0,-1 1 0 0 0,1-1-1 0 0,0 0-18 0 0,-1 1 3 0 0,1-1 0 0 0,0 1 0 0 0,-1-1 0 0 0,1 1-1 0 0,0-1 1 0 0,-1 1 0 0 0,1-1 0 0 0,0 1 0 0 0,0-1 0 0 0,-1 1 0 0 0,1-1-1 0 0,0 1 1 0 0,0-1 0 0 0,0 1 0 0 0,0 0 0 0 0,0-1 0 0 0,0 1 0 0 0,0-1-1 0 0,0 1-2 0 0,3 9-1 0 0,-3-9 21 0 0,1 0 0 0 0,-1 0-1 0 0,0 1 1 0 0,1-1-1 0 0,-1 0 1 0 0,0 0-1 0 0,0 1 1 0 0,0-1-1 0 0,0 0 1 0 0,0 0 0 0 0,0 1-1 0 0,0-1 1 0 0,0 0-20 0 0,0 2 89 0 0,0-1 0 0 0,0 0 1 0 0,0 1-1 0 0,0-1 0 0 0,1 1 0 0 0,-1-1 1 0 0,1 1-1 0 0,0-1 0 0 0,0 0 1 0 0,0 1-90 0 0,3 12 505 0 0,-4-14-479 0 0,1-1 0 0 0,-1 1-1 0 0,0-1 1 0 0,0 0 0 0 0,0 1 0 0 0,0-1-1 0 0,0 1 1 0 0,0-1 0 0 0,0 0-1 0 0,0 1 1 0 0,-1-1 0 0 0,1 1-1 0 0,0-1 1 0 0,0 0 0 0 0,0 1-1 0 0,0-1 1 0 0,0 0 0 0 0,-1 1 0 0 0,1-1-1 0 0,0 0 1 0 0,0 1 0 0 0,-1-1-1 0 0,1 0 1 0 0,0 1 0 0 0,0-1-1 0 0,-1 0-25 0 0,1 1 48 0 0,1 0 0 0 0,-1 0 0 0 0,0 0 0 0 0,0 0 0 0 0,1 0 0 0 0,-1-1-1 0 0,1 1 1 0 0,-1 0 0 0 0,0 0 0 0 0,1 0 0 0 0,0-1 0 0 0,-1 1 0 0 0,1 0-49 0 0,-1-1 46 0 0,2 2-3 0 0,-1-1-8 0 0,-1 0-1 0 0,1 1 1 0 0,0-1-1 0 0,0 0 1 0 0,-1 0 0 0 0,1 0-1 0 0,-1 0 1 0 0,1 0 0 0 0,-1 1-1 0 0,0-1 1 0 0,1 0-1 0 0,-1 2-33 0 0,0-3 12 0 0,0 0-1 0 0,0 1 1 0 0,1-1-1 0 0,-1 1 1 0 0,0-1-1 0 0,0 0 1 0 0,0 1-1 0 0,0-1 1 0 0,0 0-1 0 0,1 1 1 0 0,-1-1-1 0 0,0 0 1 0 0,0 1-1 0 0,1-1 1 0 0,-1 0-1 0 0,0 0 1 0 0,1 1-1 0 0,-1-1 1 0 0,0 0-1 0 0,1 0 1 0 0,-1 0-1 0 0,0 1 0 0 0,1-1 1 0 0,-1 0-12 0 0,5 3 310 0 0,1 3-446 0 0,-4-5-638 0 0,7-2-2414 0 0,4-2-3507 0 0</inkml:trace>
  <inkml:trace contextRef="#ctx0" brushRef="#br1" timeOffset="32704.975">4829 385 11520 0 0,'0'0'886'0'0,"0"0"-364"0"0,0 0 634 0 0,0 0 336 0 0,0 0 67 0 0,0 0-171 0 0,0 0-756 0 0,-10 5 234 0 0,8-3-815 0 0,1-1-33 0 0,0 0 0 0 0,0 0 1 0 0,0 0-1 0 0,0 0 0 0 0,0-1 1 0 0,0 1-1 0 0,0 0 0 0 0,0 0 0 0 0,-1-1 1 0 0,1 1-1 0 0,0-1 0 0 0,0 1-18 0 0,0 1 4 0 0,1 0 0 0 0,-1-1 0 0 0,1 1 0 0 0,0 0 0 0 0,0 0 0 0 0,0 0-1 0 0,0 0 1 0 0,0 0 0 0 0,0 0 0 0 0,1 1-4 0 0,0-1-170 0 0,-1-1 0 0 0,1 1 1 0 0,-1-1-1 0 0,1 1 0 0 0,0-1 0 0 0,0 1 0 0 0,0-1 1 0 0,0 0-1 0 0,0 0 0 0 0,0 1 0 0 0,1-1 170 0 0,2 4-3925 0 0,-1 1-2324 0 0</inkml:trace>
  <inkml:trace contextRef="#ctx0" brushRef="#br1" timeOffset="32970.308">5057 416 11056 0 0,'0'0'505'0'0,"-6"6"170"0"0,-2 0-298 0 0,0 1 0 0 0,0 0 0 0 0,1 0 0 0 0,-3 4-377 0 0,-14 13 2528 0 0,8-8-1074 0 0,1 1 1 0 0,-10 14-1455 0 0,8-10 1290 0 0,-14 14-1290 0 0,30-34 48 0 0,0 1 0 0 0,-1-1 0 0 0,1 1 0 0 0,0-1 0 0 0,0 1 0 0 0,0-1 0 0 0,0 1 0 0 0,0-1 0 0 0,0 1 0 0 0,0 0 0 0 0,0 0 0 0 0,1 0 0 0 0,-1-1 0 0 0,1 1 0 0 0,-1 2-48 0 0,2-4 14 0 0,0 1 0 0 0,0-1-1 0 0,0 1 1 0 0,0-1 0 0 0,0 0 0 0 0,0 1-1 0 0,1-1 1 0 0,-1 0 0 0 0,0 0 0 0 0,0 0-1 0 0,0 0 1 0 0,0 0 0 0 0,0 0-1 0 0,0 0-13 0 0,9-2-18 0 0,-1-1-1 0 0,0 0 0 0 0,0 0 0 0 0,-1-1 0 0 0,1 0 0 0 0,-1-1 1 0 0,5-3 18 0 0,2-2-175 0 0,0-1 0 0 0,0-1 0 0 0,5-6 175 0 0,3-6-109 0 0,-17 16 81 0 0,1 1-1 0 0,1-1 1 0 0,-1 2 0 0 0,1-1 0 0 0,5-2 28 0 0,-8 6-13 0 0,1-1-13 0 0,1 0-1 0 0,-1 0 1 0 0,1 1 0 0 0,0 0 0 0 0,6-2 26 0 0,-12 4 0 0 0,1 1 0 0 0,-1-1-1 0 0,1 1 1 0 0,-1 0 0 0 0,1 0-1 0 0,-1 0 1 0 0,1 0-1 0 0,0 0 1 0 0,-1 0 0 0 0,1 0-1 0 0,-1 0 1 0 0,1 1 0 0 0,-1-1-1 0 0,1 0 1 0 0,-1 1-1 0 0,1-1 1 0 0,-1 1 0 0 0,0 0-1 0 0,1-1 1 0 0,-1 1-1 0 0,0 0 1 0 0,1 0 0 0 0,-1 0-1 0 0,0 0 1 0 0,0 0 0 0 0,0 0-1 0 0,0 1 1 0 0,0-1-1 0 0,0 0 1 0 0,1 1 0 0 0,4 11 159 0 0,0-1-1 0 0,-1 1 1 0 0,0 0 0 0 0,-1 0-1 0 0,0 1 1 0 0,-1-1 0 0 0,0 1-1 0 0,-1 2-158 0 0,6 28 631 0 0,3-14-186 0 0,-6-21-217 0 0,-5-8-36 0 0,0-1 0 0 0,0 0-5 0 0,0 0-22 0 0,0 0-5 0 0,0 0 0 0 0,0 0-12 0 0,0 0-52 0 0,6-6 36 0 0,9-18-382 0 0,2 1 1 0 0,1 1-1 0 0,15-15 250 0 0,-26 30-116 0 0,0 1 0 0 0,1-1 0 0 0,-1 1 0 0 0,1 1 0 0 0,1-1 0 0 0,-1 1 0 0 0,1 1 0 0 0,-1-1 0 0 0,1 2 0 0 0,1-1 0 0 0,-1 1 0 0 0,8-1 116 0 0,-12 3-32 0 0,0 0 0 0 0,0 0 1 0 0,0 1-1 0 0,0 0 0 0 0,0 0 0 0 0,0 0 1 0 0,1 0-1 0 0,3 2 32 0 0,-7-2-76 0 0,0 1 1 0 0,-1 0 0 0 0,1 0-1 0 0,0 0 1 0 0,0 0 0 0 0,-1 0-1 0 0,1 0 1 0 0,-1 0 0 0 0,1 0-1 0 0,-1 1 1 0 0,1-1 0 0 0,-1 0-1 0 0,0 1 1 0 0,0-1 0 0 0,0 1-1 0 0,0 0 1 0 0,0-1-1 0 0,0 1 1 0 0,0 0 0 0 0,0 0-1 0 0,-1 0 1 0 0,1-1 0 0 0,-1 1-1 0 0,1 2 76 0 0,0 10-984 0 0,-4 0-36 0 0</inkml:trace>
  <inkml:trace contextRef="#ctx0" brushRef="#br1" timeOffset="33811.4">1863 1038 5064 0 0,'9'-6'544'0'0,"6"-6"5980"0"0,-10 10-1999 0 0,-9 7-2383 0 0,0-1-2009 0 0,0-1-1 0 0,-1 0 0 0 0,1 0 0 0 0,-1-1 0 0 0,1 1 0 0 0,-1-1 0 0 0,0 0 0 0 0,0 0 0 0 0,0 0 0 0 0,0-1 0 0 0,0 0 1 0 0,-4 1-133 0 0,-18 5 310 0 0,-202 64 578 0 0,79-25-296 0 0,-97 42-232 0 0,212-74-258 0 0,0-2 0 0 0,-17 3-102 0 0,49-14 14 0 0,2-1-10 0 0,-1 1 0 0 0,1-1 0 0 0,0 1 0 0 0,-1-1 1 0 0,1 0-1 0 0,0 0 0 0 0,-1 0 0 0 0,1 1 0 0 0,0-1 1 0 0,-1-1-1 0 0,1 1 0 0 0,-1 0 0 0 0,1 0 0 0 0,-1-1-4 0 0,2 1-5 0 0,-1 0-1 0 0,1 1 0 0 0,0-1 0 0 0,0 0 1 0 0,0 0-1 0 0,-1 0 0 0 0,1 0 0 0 0,0 0 1 0 0,0 0-1 0 0,0 0 0 0 0,0 0 0 0 0,-1 0 1 0 0,1 0-1 0 0,0-1 0 0 0,0 1 0 0 0,0 0 1 0 0,-1 0-1 0 0,1 0 0 0 0,0 0 0 0 0,0 0 1 0 0,0 0-1 0 0,0 0 0 0 0,0 0 1 0 0,-1 0-1 0 0,1-1 0 0 0,0 1 0 0 0,0 0 1 0 0,0 0-1 0 0,0 0 0 0 0,0 0 0 0 0,0 0 1 0 0,-1-1-1 0 0,1 1 0 0 0,0 0 0 0 0,0 0 1 0 0,0 0-1 0 0,0 0 0 0 0,0-1 0 0 0,0 1 1 0 0,0 0-1 0 0,0 0 0 0 0,0 0 0 0 0,0-1 1 0 0,0 1-1 0 0,0 0 0 0 0,0 0 0 0 0,0 0 1 0 0,0 0-1 0 0,0-1 0 0 0,0 1 0 0 0,0 0 1 0 0,0 0-1 0 0,0 0 0 0 0,0-1 6 0 0,6-3-788 0 0,32-24-2784 0 0,-30 23-929 0 0,-2-1-1371 0 0</inkml:trace>
  <inkml:trace contextRef="#ctx0" brushRef="#br1" timeOffset="34096.022">1158 1129 6912 0 0,'0'0'314'0'0,"0"0"-6"0"0,-1 1 71 0 0,-25 27 6462 0 0,-18 12-4613 0 0,-4 5-1121 0 0,19-21-772 0 0,22-19-111 0 0,0 0 0 0 0,1 0 0 0 0,0 1-1 0 0,0 0 1 0 0,-1 2-224 0 0,6-7 216 0 0,1 0-195 0 0,0 0-1 0 0,0-1 1 0 0,1 1-1 0 0,-1 0 1 0 0,0 0 0 0 0,0 0-1 0 0,1-1 1 0 0,-1 1-1 0 0,1 0 1 0 0,-1 0-1 0 0,0-1 1 0 0,1 1-1 0 0,-1 0 1 0 0,1-1-1 0 0,0 1 1 0 0,-1-1-1 0 0,1 1 1 0 0,-1-1-1 0 0,1 1 1 0 0,0-1-1 0 0,-1 1 1 0 0,1-1-1 0 0,0 1 1 0 0,0-1-1 0 0,-1 0 1 0 0,1 1-1 0 0,0-1 1 0 0,0 0-1 0 0,0 0 1 0 0,-1 0-1 0 0,1 0 1 0 0,0 0-1 0 0,0 0 1 0 0,0 0-21 0 0,6 1 81 0 0,-1-1-1 0 0,1 0 1 0 0,0 0 0 0 0,1-1-81 0 0,-3 1 94 0 0,79-7 971 0 0,-7 0-1122 0 0,8 4 57 0 0,-79 3-36 0 0,-1 0 0 0 0,1 0 0 0 0,-1 1-1 0 0,0-1 1 0 0,1 1 0 0 0,-1 0 0 0 0,0 1 0 0 0,0 0 0 0 0,1-1-1 0 0,-1 1 1 0 0,-1 1 0 0 0,1-1 0 0 0,0 1 0 0 0,-1 0 0 0 0,1 0-1 0 0,0 1 37 0 0,-4-3-326 0 0,0 0-1 0 0,0 0 0 0 0,-1 0 1 0 0,1 0-1 0 0,0 0 0 0 0,0 1 0 0 0,-1-1 1 0 0,1 0-1 0 0,-1 0 0 0 0,1 1 1 0 0,-1-1-1 0 0,0 0 0 0 0,1 1 0 0 0,-1-1 1 0 0,0 0-1 0 0,0 1 327 0 0,1 5 57 0 0,5 12-1806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0:40.326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</inkml:brush>
  </inkml:definitions>
  <inkml:trace contextRef="#ctx0" brushRef="#br0">5613 131 9216 0 0,'0'0'706'0'0,"0"0"-206"0"0,0 0 860 0 0,0 0 426 0 0,0 0 80 0 0,0 0-226 0 0,2 2-1027 0 0,0 2-527 0 0,1 1-1 0 0,0 0 0 0 0,-1 0 0 0 0,0 0 0 0 0,0 0 0 0 0,-1 0 0 0 0,0 1 0 0 0,0-1 0 0 0,0 0 0 0 0,0 1 0 0 0,-1 4-85 0 0,5 20 532 0 0,-2-9-109 0 0,-1 1-1 0 0,-1-1 0 0 0,-1 1 0 0 0,-2 5-422 0 0,1 17 530 0 0,-2 39 143 0 0,3-13-673 0 0,1-49-2 0 0,0-18 12 0 0,-1 0 1 0 0,0-1-1 0 0,0 1 1 0 0,0 0-1 0 0,0-1 1 0 0,0 1-1 0 0,-1-1 1 0 0,1 1-1 0 0,-1 1-10 0 0,0-1-55 0 0,-1 9 14 0 0,1-4-581 0 0,-7-11-1505 0 0,1-2 1024 0 0</inkml:trace>
  <inkml:trace contextRef="#ctx0" brushRef="#br0" timeOffset="804.252">5602 165 14336 0 0,'0'0'330'0'0,"0"0"45"0"0,0 0 17 0 0,0 0-47 0 0,1 0-225 0 0,7 2-50 0 0,-1 1-1 0 0,-1 0 0 0 0,1 1 1 0 0,0-1-1 0 0,-1 1 0 0 0,0 0 1 0 0,0 1-1 0 0,0-1 0 0 0,0 1 1 0 0,1 3-70 0 0,7 6 727 0 0,-1 0 1 0 0,0 2-1 0 0,3 5-727 0 0,-13-17 96 0 0,0 1 0 0 0,0-1 0 0 0,-1 1 0 0 0,0-1 0 0 0,0 1-1 0 0,0 0 1 0 0,0-1 0 0 0,-1 1 0 0 0,0 0 0 0 0,1 4-96 0 0,-2-7 14 0 0,0 0 1 0 0,0 0-1 0 0,0 0 0 0 0,0 0 1 0 0,0 0-1 0 0,-1 1 0 0 0,1-1 1 0 0,-1 0-1 0 0,1 0 0 0 0,-1 0 1 0 0,0 0-1 0 0,0 0 0 0 0,0 0 1 0 0,0 0-1 0 0,0-1 0 0 0,0 1 1 0 0,0 0-1 0 0,-1 0 0 0 0,1-1 1 0 0,-1 1-1 0 0,1-1 0 0 0,-1 1 1 0 0,0-1-1 0 0,1 0 0 0 0,-3 1-14 0 0,-1 2-21 0 0,-1-1-1 0 0,1-1 0 0 0,-1 1 0 0 0,0-1 0 0 0,0 0 0 0 0,0 0 0 0 0,-1 0 1 0 0,1-1-1 0 0,0 0 0 0 0,0 0 0 0 0,-1-1 0 0 0,-3 0 22 0 0,-8-1-318 0 0,-1-1 0 0 0,1-1 0 0 0,-12-4 318 0 0,8 3 110 0 0,18 2-315 0 0,-1 1-1 0 0,1-1 1 0 0,0 0 0 0 0,0 0 0 0 0,0 0 0 0 0,0-1 0 0 0,1 1 0 0 0,-1-1 0 0 0,1 0-1 0 0,-1 0 1 0 0,0-1 205 0 0,0 0-73 0 0,3 4 73 0 0,1 0 0 0 0,0 0 0 0 0,0 0-1 0 0,0-1 1 0 0,0 1 0 0 0,0 0 0 0 0,0 0-1 0 0,0 0 1 0 0,-1 0 0 0 0,1 0-1 0 0,0 0 1 0 0,0 0 0 0 0,0-1 0 0 0,0 1-1 0 0,0 0 1 0 0,0 0 0 0 0,0 0-1 0 0,0 0 1 0 0,0 0 0 0 0,0-1 0 0 0,0 1-1 0 0,0 0 1 0 0,0 0 0 0 0,0 0 0 0 0,0 0-1 0 0,0 0 1 0 0,0-1 0 0 0,0 1-1 0 0,0 0 1 0 0,0 0 0 0 0,0 0 0 0 0,0 0-1 0 0,0 0 1 0 0,0-1 0 0 0,0 1-1 0 0,0 0 1 0 0,0 0 0 0 0,0 0 0 0 0,0 0-1 0 0,0 0 1 0 0,1 0 0 0 0,-1-1 0 0 0,8-3 65 0 0,14 2 105 0 0,-1 6 56 0 0,-1 1 0 0 0,1 0-1 0 0,-1 1 1 0 0,-1 2-1 0 0,1 0-225 0 0,6 2 238 0 0,0-2 0 0 0,0-1 0 0 0,1 0 0 0 0,5-1-238 0 0,-19-5 119 0 0,-1 0 0 0 0,1-1-1 0 0,0-1 1 0 0,0 0-1 0 0,-1 0 1 0 0,1-1-1 0 0,-1-1 1 0 0,1 0-1 0 0,-1-1 1 0 0,0 0-1 0 0,0-1-118 0 0,-3 1 13 0 0,-1 0-1 0 0,0-1 0 0 0,0 0 1 0 0,-1-1-1 0 0,0 0 1 0 0,0 0-1 0 0,0 0 0 0 0,0-1 1 0 0,-1 0-1 0 0,0-1 0 0 0,2-3-12 0 0,-4 4-27 0 0,-1-1 0 0 0,1 0-1 0 0,-1 0 1 0 0,0 0-1 0 0,-1 0 1 0 0,0-1-1 0 0,0-3 28 0 0,-2 10-14 0 0,0 0 0 0 0,0 1 0 0 0,0-1 0 0 0,0 0 0 0 0,0 1 0 0 0,-1-1-1 0 0,1 1 1 0 0,-1-1 0 0 0,1 1 0 0 0,-1-1 0 0 0,0 1 0 0 0,1-1 0 0 0,-1 1 0 0 0,0-1-1 0 0,-1 0 15 0 0,-18-19-544 0 0,14 15 292 0 0,-7-4 209 0 0,12 10 55 0 0,0-1-1 0 0,0 1 0 0 0,0-1 0 0 0,0 1 1 0 0,0 0-1 0 0,0-1 0 0 0,0 1 0 0 0,0 0 1 0 0,0-1-1 0 0,0 1 0 0 0,0 0 0 0 0,0 0 1 0 0,0 0-1 0 0,0 0 0 0 0,0 0 0 0 0,0 0 1 0 0,0 0-1 0 0,0 1 0 0 0,-1-1-11 0 0,-2 2 46 0 0,1 1 1 0 0,-1 0-1 0 0,1 0 0 0 0,-1-1 1 0 0,1 2-1 0 0,0-1 0 0 0,0 0 1 0 0,0 1-1 0 0,1-1 0 0 0,-1 1 1 0 0,1 0-1 0 0,0 0 0 0 0,0 0 1 0 0,0 0-1 0 0,0 0 0 0 0,1 1 0 0 0,0 0-46 0 0,-1 1 45 0 0,0 0 0 0 0,1 1-1 0 0,0-1 1 0 0,1 1-1 0 0,0-1 1 0 0,0 1-1 0 0,0-1 1 0 0,0 1-1 0 0,1-1 1 0 0,0 1-1 0 0,2 4-44 0 0,-2-9 27 0 0,0 0-1 0 0,0 1 0 0 0,0-1 0 0 0,0 0 0 0 0,0 0 1 0 0,0 0-1 0 0,0 0 0 0 0,1 0 0 0 0,-1 0 0 0 0,1 0 1 0 0,0-1-1 0 0,0 1 0 0 0,-1 0 0 0 0,1-1 0 0 0,0 1 0 0 0,0-1 1 0 0,0 0-1 0 0,0 0 0 0 0,1 0 0 0 0,-1 0 0 0 0,0 0 1 0 0,0 0-1 0 0,1 0 0 0 0,-1-1 0 0 0,3 1-26 0 0,1 0 63 0 0,0-1 0 0 0,0 0 0 0 0,-1 0 0 0 0,1 0 0 0 0,0-1 0 0 0,0 0 1 0 0,0 0-1 0 0,0 0 0 0 0,0-1 0 0 0,-1 1-63 0 0,9-4 57 0 0,-1 0 0 0 0,0 0 0 0 0,0-1-1 0 0,-1 0 1 0 0,0-2 0 0 0,0 1 0 0 0,8-8-57 0 0,-11 8 19 0 0,4-4-41 0 0,1 0 0 0 0,14-7 22 0 0,-23 15-16 0 0,0 0 0 0 0,0 1-1 0 0,0 0 1 0 0,0 0 0 0 0,1 0 0 0 0,-1 1-1 0 0,1 0 1 0 0,-1 0 0 0 0,1 0 0 0 0,0 1-1 0 0,0 0 17 0 0,-5 0-14 0 0,1 0 0 0 0,0 1-1 0 0,-1-1 1 0 0,1 1 0 0 0,0-1-1 0 0,-1 1 1 0 0,1 0 0 0 0,-1-1 0 0 0,1 1-1 0 0,-1 0 1 0 0,1 0 0 0 0,-1 0-1 0 0,0 0 1 0 0,1 1 0 0 0,-1-1-1 0 0,0 0 1 0 0,0 0 0 0 0,0 1-1 0 0,0-1 1 0 0,0 1 0 0 0,0-1 0 0 0,0 1-1 0 0,0 0 15 0 0,3 7-73 0 0,0 1 0 0 0,0-1-1 0 0,1 7 74 0 0,-2-7 45 0 0,2 8-29 0 0,-1 1-1 0 0,1 14-15 0 0,5 22 241 0 0,-9-53-145 0 0,-1-1 0 0 0,0 0 0 0 0,0 0 4 0 0,0 0 18 0 0,0 0 8 0 0,0 0 2 0 0,0 0 8 0 0,-1-2-83 0 0,1 1 0 0 0,-1-1-1 0 0,1 0 1 0 0,-1 0-1 0 0,1 1 1 0 0,0-1 0 0 0,0 0-1 0 0,0 0 1 0 0,0 0-1 0 0,0 1 1 0 0,0-1 0 0 0,0-1-53 0 0,0-1 95 0 0,1-9-51 0 0,1 0 0 0 0,0 0 0 0 0,1 0 0 0 0,0 0 0 0 0,1 0 0 0 0,0 1 0 0 0,2-3-44 0 0,-1 5 28 0 0,0 0-1 0 0,0 1 1 0 0,1-1-1 0 0,1 2 1 0 0,-1-1 0 0 0,1 0-1 0 0,3-1-27 0 0,12-11-909 0 0,23-18 909 0 0,-38 33-638 0 0,1 1 0 0 0,-1 0 1 0 0,1 0-1 0 0,-1 1 0 0 0,1 0 0 0 0,0 0 0 0 0,1 1 0 0 0,7-3 638 0 0,0 2-6687 0 0</inkml:trace>
  <inkml:trace contextRef="#ctx0" brushRef="#br0" timeOffset="-4592.548">2806 106 3224 0 0,'0'0'432'0'0,"0"0"607"0"0,0 0 271 0 0,0 0 54 0 0,0 0-76 0 0,0 0-363 0 0,0 0-158 0 0,0 0-30 0 0,0 0 1 0 0,0 0 32 0 0,14 10 2676 0 0,-11-6-3191 0 0,0 0 1 0 0,0 1 0 0 0,0 0-1 0 0,0-1 1 0 0,-1 1 0 0 0,0 0-1 0 0,0 0 1 0 0,0 0 0 0 0,0 2-256 0 0,6 15 628 0 0,-6-17-460 0 0,-1 0 1 0 0,1 1 0 0 0,-1 0 0 0 0,0-1-1 0 0,-1 1 1 0 0,1 0 0 0 0,-1 4-169 0 0,1 15 367 0 0,4 18 406 0 0,-3 0-1 0 0,-2 19-772 0 0,3 51 819 0 0,10-13-406 0 0,-4-59 60 0 0,-9-40-329 0 0,-1-2-135 0 0,0 1 0 0 0,1-1 0 0 0,-1 1 0 0 0,0-1 1 0 0,1 0-1 0 0,-1 1 0 0 0,1-1 0 0 0,-1 0 0 0 0,1 1 0 0 0,-1-1 0 0 0,1 0 0 0 0,-1 0 0 0 0,1 1 0 0 0,0-1 0 0 0,0 0 0 0 0,-1 0 0 0 0,1 0 0 0 0,0 0-9 0 0,-1-2-11 0 0,-10-18-1029 0 0,2-1 1 0 0,0 0-1 0 0,1 0 0 0 0,2 0 0 0 0,0-1 0 0 0,2 0 0 0 0,0 0 1 0 0,1 0-1 0 0,2-1 0 0 0,0-3 1040 0 0,0-11-1220 0 0,0 24 1046 0 0,1 0 0 0 0,0 0 0 0 0,1 0 0 0 0,0 0 1 0 0,2 0 173 0 0,-3 13-10 0 0,0-3 235 0 0,1 0-1 0 0,1-1 1 0 0,-1 1-1 0 0,0 0 1 0 0,1-1-1 0 0,0 1 1 0 0,0 0-225 0 0,-1 3 76 0 0,-1 0 0 0 0,1 0 0 0 0,0 0 0 0 0,0 0 0 0 0,-1 1-1 0 0,1-1 1 0 0,0 0 0 0 0,0 1 0 0 0,0-1 0 0 0,0 0 0 0 0,0 1 0 0 0,0-1 0 0 0,0 1 0 0 0,0-1 0 0 0,0 1 0 0 0,0 0 0 0 0,0 0 0 0 0,0-1 0 0 0,0 1-1 0 0,0 0 1 0 0,0 0 0 0 0,0 0 0 0 0,1 0 0 0 0,-1 0 0 0 0,0 0 0 0 0,0 0 0 0 0,0 0 0 0 0,0 1 0 0 0,0-1 0 0 0,0 0 0 0 0,0 1 0 0 0,0-1-76 0 0,5 2 151 0 0,-1 1 0 0 0,0-1 0 0 0,0 1 1 0 0,0 0-1 0 0,0 0 0 0 0,-1 1 1 0 0,1-1-1 0 0,-1 1 0 0 0,0 0 1 0 0,0 0-1 0 0,2 3-151 0 0,6 8 576 0 0,-1 0 1 0 0,7 14-577 0 0,-15-26 83 0 0,-1 1 1 0 0,-1-1-1 0 0,1 1 0 0 0,-1 0 1 0 0,1 0-1 0 0,-1 0 1 0 0,0 0-1 0 0,0 0 0 0 0,-1 0 1 0 0,1 0-1 0 0,-1 0 1 0 0,0 0-1 0 0,0 0 0 0 0,0 0 1 0 0,0 0-1 0 0,-1 0 1 0 0,0 0-1 0 0,0 0 0 0 0,0 0 1 0 0,0 0-1 0 0,-1 0 0 0 0,1 0 1 0 0,-1-1-1 0 0,-1 3-83 0 0,-1 0 64 0 0,-1 1 0 0 0,1-1-1 0 0,-1 0 1 0 0,0 0-1 0 0,-1-1 1 0 0,1 0 0 0 0,-1 0-1 0 0,-1 0 1 0 0,1 0 0 0 0,0-1-1 0 0,-1 0 1 0 0,-2 1-64 0 0,-12 5 124 0 0,1-1 0 0 0,-14 4-124 0 0,28-11-221 0 0,-1 0 0 0 0,0 0-1 0 0,0-1 1 0 0,1 0 0 0 0,-1 0 0 0 0,0-1 0 0 0,0 0-1 0 0,0 0 1 0 0,0-1 0 0 0,-4 0 221 0 0,-4-1-1531 0 0</inkml:trace>
  <inkml:trace contextRef="#ctx0" brushRef="#br0" timeOffset="-4155.913">3075 1 13360 0 0,'0'0'1026'0'0,"6"6"-628"0"0,-5-4-296 0 0,0 0 0 0 0,1 0 1 0 0,-1 0-1 0 0,0 1 0 0 0,0-1 1 0 0,0 0-1 0 0,0 3-102 0 0,7 13 907 0 0,0-6-547 0 0,-1 0 0 0 0,0 0 0 0 0,-1 0 0 0 0,-1 1 0 0 0,0 0 0 0 0,0 0 0 0 0,-1 0 0 0 0,-1 0 0 0 0,1 10-360 0 0,0 2 500 0 0,-2-17-399 0 0,0 1 1 0 0,-1-1 0 0 0,0 1 0 0 0,-1-1-1 0 0,0 8-101 0 0,-2 8 156 0 0,-4 32 112 0 0,5-51-219 0 0,0 0 0 0 0,0 0 0 0 0,-1 0 0 0 0,0 0 0 0 0,0 0 0 0 0,0-1-1 0 0,-1 1 1 0 0,1 0 0 0 0,-2 0-49 0 0,3-4 72 0 0,1-1 0 0 0,0 0-68 0 0,-1-1 0 0 0,0 1 0 0 0,0-1 0 0 0,0 1 0 0 0,0-1 0 0 0,1 1 0 0 0,-1-1-1 0 0,0 1 1 0 0,1-1 0 0 0,-1 0 0 0 0,0 0 0 0 0,1 1 0 0 0,-1-1 0 0 0,1 0 0 0 0,-1 0 0 0 0,1 0 0 0 0,0 1-1 0 0,-1-1 1 0 0,1 0 0 0 0,0 0 0 0 0,-1 0 0 0 0,1 0 0 0 0,0 0 0 0 0,0 0 0 0 0,0 0-4 0 0,2-9-121 0 0,-1 7 64 0 0,0 0 0 0 0,-1 0-1 0 0,1 1 1 0 0,-1-1 0 0 0,0 0 0 0 0,0 0-1 0 0,0 0 1 0 0,0 0 57 0 0,-1-3-86 0 0,1-1 0 0 0,0 1 0 0 0,1 0 0 0 0,-1 0 0 0 0,1-1 0 0 0,1 1 1 0 0,-1 0-1 0 0,1 0 0 0 0,0 0 0 0 0,0 1 0 0 0,1-1 0 0 0,-1 0 0 0 0,1 1 0 0 0,0-1 0 0 0,1 1 0 0 0,0 0 0 0 0,0 0 0 0 0,0 1 0 0 0,0-1 0 0 0,1 0 86 0 0,-4 4 7 0 0,0 0-1 0 0,1 0 0 0 0,-1-1 1 0 0,0 1-1 0 0,1 0 0 0 0,-1 0 1 0 0,1 0-1 0 0,0 1 0 0 0,-1-1 0 0 0,1 0 1 0 0,0 1-1 0 0,-1-1 0 0 0,1 1 1 0 0,0-1-1 0 0,0 1 0 0 0,-1 0 1 0 0,1 0-1 0 0,0 0 0 0 0,0 0 1 0 0,-1 0-1 0 0,1 0 0 0 0,0 0 1 0 0,0 0-1 0 0,-1 1 0 0 0,1-1 0 0 0,0 1 1 0 0,0-1-1 0 0,-1 1 0 0 0,1 0 1 0 0,-1 0-1 0 0,1 0 0 0 0,-1 0 1 0 0,1 0-1 0 0,-1 0 0 0 0,1 0 1 0 0,-1 0-1 0 0,0 0 0 0 0,1 1 0 0 0,-1-1 1 0 0,0 0-1 0 0,0 2-6 0 0,7 7 212 0 0,-1 1-1 0 0,-1 0 1 0 0,0 0 0 0 0,0 1 0 0 0,0 5-212 0 0,11 19 526 0 0,-11-23-278 0 0,-2 0 1 0 0,1 1-1 0 0,-2-1 0 0 0,1 1 0 0 0,-1 4-248 0 0,0 0 75 0 0,-2-12-30 0 0,0 0 0 0 0,-1 1 0 0 0,0-1 0 0 0,0 3-45 0 0,-1-4 62 0 0,1 1-1 0 0,0-1 1 0 0,1 1 0 0 0,-1-1-1 0 0,1 1-61 0 0,0-4 64 0 0,-1-2-68 0 0,0 0-285 0 0,0 0-126 0 0,9-3-6140 0 0,1 0-293 0 0</inkml:trace>
  <inkml:trace contextRef="#ctx0" brushRef="#br0" timeOffset="-3841.138">3483 234 3224 0 0,'0'0'699'0'0,"0"0"1723"0"0,0 0 754 0 0,0 1 153 0 0,2 24 1360 0 0,-1-20-4522 0 0,-1-1 0 0 0,1 1 1 0 0,-1-1-1 0 0,0 1 0 0 0,0-1 1 0 0,0 1-1 0 0,-1-1 0 0 0,0 1 1 0 0,0 3-168 0 0,0-3 160 0 0,0-1 0 0 0,0 1-1 0 0,1 0 1 0 0,-1 0 0 0 0,1 0 0 0 0,1 2-160 0 0,-1 12 377 0 0,-1-11-222 0 0,1 0 1 0 0,0 0 0 0 0,1 0 0 0 0,0 1-1 0 0,1 4-155 0 0,-1-9 25 0 0,0-1 0 0 0,0 1 0 0 0,0 0 0 0 0,1-1 0 0 0,-1 1 0 0 0,1-1 0 0 0,0 1-1 0 0,0-1 1 0 0,0 0 0 0 0,1 1 0 0 0,-1-1 0 0 0,2 1-25 0 0,-2-2 25 0 0,1 1 0 0 0,-1-1 0 0 0,1 0 0 0 0,-1-1 0 0 0,1 1 0 0 0,0 0 0 0 0,0-1 0 0 0,-1 0 0 0 0,3 1-25 0 0,-3-1 16 0 0,-1-1 0 0 0,0 0 0 0 0,0 0 0 0 0,1 0 1 0 0,-1 0-1 0 0,0 0 0 0 0,0 0 0 0 0,1 0 0 0 0,-1 0 0 0 0,0 0 1 0 0,0 0-1 0 0,1-1 0 0 0,-1 1 0 0 0,0-1 0 0 0,0 1 1 0 0,0-1-1 0 0,0 1 0 0 0,0-1 0 0 0,1 0 0 0 0,-1 1 0 0 0,0-1 1 0 0,0 0-1 0 0,-1 0 0 0 0,1 0 0 0 0,0 0 0 0 0,0 0-16 0 0,1-1 21 0 0,0 0-1 0 0,0 0 1 0 0,-1-1-1 0 0,1 1 1 0 0,-1-1-1 0 0,0 1 1 0 0,1-1-1 0 0,-1 1 1 0 0,0-1-1 0 0,-1 0 1 0 0,1 1-1 0 0,0-1 1 0 0,-1 0-1 0 0,1 0 1 0 0,-1 0-1 0 0,0 1 0 0 0,0-1 1 0 0,0 0-1 0 0,0 0 1 0 0,-1 0-1 0 0,1 0 1 0 0,-1 1-1 0 0,0-1 1 0 0,1 0-1 0 0,-2 0-20 0 0,-4-14 76 0 0,5 13-63 0 0,-1 0-1 0 0,1 0 1 0 0,-1 0-1 0 0,0 0 1 0 0,0 0-1 0 0,-1 0 0 0 0,1 0 1 0 0,-1 1-1 0 0,-2-3-12 0 0,1 1 13 0 0,-1 0 1 0 0,0 0-1 0 0,0 1 0 0 0,0-1 0 0 0,0 1 1 0 0,-1 1-1 0 0,0-1 0 0 0,0 1 0 0 0,0 0 0 0 0,-2-1-13 0 0,-15-3-53 0 0,9 3-44 0 0,1 0 1 0 0,0 0 0 0 0,-1 1-1 0 0,0 1 1 0 0,0 0-1 0 0,-7 1 97 0 0,34 15-2709 0 0,-4-10 304 0 0,1 0-4016 0 0</inkml:trace>
  <inkml:trace contextRef="#ctx0" brushRef="#br0" timeOffset="-3622.082">3664 9 15088 0 0,'0'0'693'0'0,"0"0"-21"0"0,-1 1-432 0 0,0 6-142 0 0,1-1 0 0 0,-1 1-1 0 0,1-1 1 0 0,0 1 0 0 0,0-1 0 0 0,1 5-98 0 0,1 16 501 0 0,0 14 2337 0 0,6 37-2838 0 0,1 0 1396 0 0,-4-36-993 0 0,-2-24-251 0 0,-1 0 1 0 0,0 9-153 0 0,-2-4 92 0 0,0 23 76 0 0,0-45-175 0 0,-1 1 0 0 0,1-1-1 0 0,0 0 1 0 0,0 1 0 0 0,0-1 0 0 0,-1 0-1 0 0,1 0 1 0 0,-1 1 0 0 0,1-1-1 0 0,-1 0 1 0 0,1 0 0 0 0,-1 0-1 0 0,0 1 8 0 0,0-1-270 0 0,0-1 0 0 0,0 1 0 0 0,0-1-1 0 0,0 1 1 0 0,0-1 0 0 0,0 1 0 0 0,0-1 0 0 0,-1 0-1 0 0,1 0 1 0 0,0 1 0 0 0,0-1 0 0 0,0 0-1 0 0,0 0 1 0 0,0 0 0 0 0,-1 0 0 0 0,1 0 270 0 0,-8 0-6861 0 0</inkml:trace>
  <inkml:trace contextRef="#ctx0" brushRef="#br0" timeOffset="-2962.167">3618 228 3680 0 0,'12'-3'-165'0'0,"1"-1"2316"0"0,0 1 0 0 0,0 1 0 0 0,1 0 1 0 0,10 0-2152 0 0,174-2 5047 0 0,-156 4-4621 0 0,44 0 1191 0 0,-91 8-1373 0 0,-12 5 168 0 0,-17 10-412 0 0,22-15 92 0 0,1-1 1 0 0,0 2 0 0 0,0-1 0 0 0,1 1 0 0 0,0 1 0 0 0,-1 1-93 0 0,-15 17 340 0 0,20-23-177 0 0,1 1 1 0 0,-1 0-1 0 0,1 1 1 0 0,0-1-1 0 0,0 1 0 0 0,-2 5-163 0 0,4-8 92 0 0,3-4-71 0 0,0 1 0 0 0,-1-1 1 0 0,1 1-1 0 0,-1 0 0 0 0,1-1 1 0 0,0 1-1 0 0,0 0 0 0 0,-1-1 0 0 0,1 1 1 0 0,0 0-1 0 0,0-1 0 0 0,0 1 1 0 0,0 0-1 0 0,0 0 0 0 0,0-1 0 0 0,0 1 1 0 0,0 0-22 0 0,0 0 89 0 0,13 0 111 0 0,-12-1-191 0 0,1 1 1 0 0,0-1-1 0 0,0 0 0 0 0,-1 0 0 0 0,1 0 0 0 0,0 0 1 0 0,0 0-1 0 0,0-1 0 0 0,-1 1 0 0 0,1-1 1 0 0,0 1-1 0 0,-1-1 0 0 0,1 1 0 0 0,1-1-9 0 0,13-9 82 0 0,1 0 0 0 0,-1 0 0 0 0,-1-2 0 0 0,0 0 0 0 0,-1 0 0 0 0,0-2 0 0 0,-1 0 0 0 0,4-6-82 0 0,-11 13-9 0 0,0 0-1 0 0,0 1 0 0 0,1 0 0 0 0,0 0 1 0 0,0 0-1 0 0,0 1 0 0 0,0 0 0 0 0,1 1 1 0 0,0-1-1 0 0,0 1 0 0 0,0 1 1 0 0,1 0-1 0 0,-1 0 0 0 0,1 0 0 0 0,0 1 1 0 0,-1 1-1 0 0,1-1 0 0 0,0 1 0 0 0,0 1 1 0 0,1 0 9 0 0,-8 0-5 0 0,1 0 1 0 0,0 0 0 0 0,-1 1 0 0 0,1 0 0 0 0,-1-1 0 0 0,1 1-1 0 0,-1 0 1 0 0,1 0 0 0 0,-1 0 0 0 0,0 0 0 0 0,0 1-1 0 0,1-1 1 0 0,-1 1 0 0 0,0-1 0 0 0,0 1 0 0 0,0 0 0 0 0,-1 0-1 0 0,1 0 1 0 0,0 0 4 0 0,5 7-9 0 0,-2-1-1 0 0,1 1 1 0 0,-1 0-1 0 0,1 2 10 0 0,-5-9 0 0 0,3 9 11 0 0,0 0-1 0 0,0 0 1 0 0,-1 0-1 0 0,-1 1 1 0 0,0 0-1 0 0,0-1 1 0 0,-1 1-1 0 0,-1 10-10 0 0,-4 27 132 0 0,3-43-108 0 0,1-6-17 0 0,0 0 1 0 0,0 1-1 0 0,0-1 0 0 0,-1 0 0 0 0,1 1 0 0 0,0-1 1 0 0,0 0-1 0 0,0 0 0 0 0,0 1 0 0 0,0-1 0 0 0,0 0 1 0 0,-1 0-1 0 0,1 1 0 0 0,0-1 0 0 0,0 0 0 0 0,0 0 1 0 0,0 1-1 0 0,-1-1 0 0 0,1 0 0 0 0,0 0 0 0 0,0 0 1 0 0,-1 0-1 0 0,1 1 0 0 0,0-1 0 0 0,0 0 0 0 0,-1 0 1 0 0,1 0-1 0 0,0 0 0 0 0,-1 0 0 0 0,1 0 0 0 0,0 0 0 0 0,0 0 1 0 0,-1 0-1 0 0,1 0 0 0 0,0 0 0 0 0,-1 0 0 0 0,1 0 1 0 0,0 0-1 0 0,0 0 0 0 0,-1 0 0 0 0,1 0 0 0 0,0 0 1 0 0,-1 0-1 0 0,1 0 0 0 0,0 0 0 0 0,0-1 0 0 0,-1 1 1 0 0,1 0-1 0 0,0 0 0 0 0,0 0 0 0 0,-1 0 0 0 0,1-1 1 0 0,0 1-1 0 0,0 0 0 0 0,0 0 0 0 0,0-1 0 0 0,-1 1 0 0 0,1 0 1 0 0,0 0-1 0 0,0-1 0 0 0,0 1 0 0 0,0 0 0 0 0,0 0 1 0 0,0-1-1 0 0,-1 1 0 0 0,1 0 0 0 0,0-1-7 0 0,-8-17 446 0 0,8 13-502 0 0,0 1-1 0 0,0-1 0 0 0,0 1 1 0 0,1 0-1 0 0,0-1 0 0 0,0 1 1 0 0,0 0-1 0 0,0 0 0 0 0,1 0 1 0 0,-1 0-1 0 0,1 0 0 0 0,2-3 57 0 0,0-3-112 0 0,0 2 37 0 0,0-1 0 0 0,0 1-1 0 0,1 0 1 0 0,0 0 0 0 0,1 1-1 0 0,0 0 1 0 0,0 0 0 0 0,0 0-1 0 0,1 0 1 0 0,0 1 0 0 0,0 0-1 0 0,4-1 76 0 0,-10 6-8 0 0,1 0 0 0 0,-1 1 0 0 0,0-1 0 0 0,0 1 0 0 0,0-1 0 0 0,1 1 0 0 0,-1-1 1 0 0,0 1-1 0 0,0 0 0 0 0,1 0 0 0 0,-1 0 0 0 0,0-1 0 0 0,1 2 0 0 0,-1-1 0 0 0,0 0 0 0 0,1 0 0 0 0,-1 0 0 0 0,0 0 0 0 0,0 1 0 0 0,1-1 0 0 0,-1 1 0 0 0,0-1 0 0 0,0 1 0 0 0,0-1 0 0 0,1 1 0 0 0,-1 0 0 0 0,0-1 0 0 0,0 1 0 0 0,0 0 8 0 0,3 3 19 0 0,0 1-1 0 0,0-1 1 0 0,0 1 0 0 0,-1 0-1 0 0,0-1 1 0 0,1 3-19 0 0,2 3 103 0 0,-4-6-91 0 0,13 17 317 0 0,-1 2-1 0 0,-1-1 0 0 0,-1 2 0 0 0,-1 0 1 0 0,4 13-329 0 0,-13-31 10 0 0,0-1 1 0 0,0 0 0 0 0,1 1 0 0 0,2 2-11 0 0,9 20-9 0 0,-14-26-99 0 0,1-1 0 0 0,0 0 0 0 0,0 0 0 0 0,-1 0-1 0 0,1 1 1 0 0,0-1 0 0 0,0 0 0 0 0,0 0 0 0 0,0 0 0 0 0,0 0 0 0 0,1 0-1 0 0,-1-1 1 0 0,0 1 0 0 0,0 0 0 0 0,1-1 0 0 0,-1 1 0 0 0,0 0-1 0 0,1-1 1 0 0,-1 0 0 0 0,0 1 0 0 0,1-1 0 0 0,-1 0 0 0 0,1 1-1 0 0,-1-1 1 0 0,2 0 108 0 0,9 0-1456 0 0</inkml:trace>
  <inkml:trace contextRef="#ctx0" brushRef="#br0" timeOffset="-2583.367">4922 137 16352 0 0,'-7'0'237'0'0,"1"1"0"0"0,0 0 0 0 0,-1 0 0 0 0,1 1 0 0 0,0 0 0 0 0,0 0 0 0 0,0 0 0 0 0,0 1 0 0 0,0 0-237 0 0,-16 9 388 0 0,-14 10-388 0 0,24-15 285 0 0,5-2-207 0 0,-1-1-1 0 0,1 2 1 0 0,0-1 0 0 0,0 1 0 0 0,1 0-1 0 0,-1 0 1 0 0,1 1 0 0 0,1 0-1 0 0,-1 0 1 0 0,1 0 0 0 0,0 1-1 0 0,1-1 1 0 0,0 1 0 0 0,0 0-1 0 0,-1 5-77 0 0,4-10 9 0 0,1 0-1 0 0,-1-1 1 0 0,1 1-1 0 0,0 0 0 0 0,0-1 1 0 0,0 1-1 0 0,0 0 1 0 0,0 0-1 0 0,1-1 0 0 0,-1 1 1 0 0,1-1-1 0 0,-1 1 1 0 0,1 0-1 0 0,0-1 0 0 0,0 1 1 0 0,0-1-1 0 0,1 0 1 0 0,-1 1-1 0 0,1-1 0 0 0,-1 0 1 0 0,2 2-9 0 0,5 5 27 0 0,0-1-1 0 0,1 1 1 0 0,-1-1 0 0 0,5 2-27 0 0,2 3 30 0 0,7 5 49 0 0,1-1 0 0 0,6 2-79 0 0,-6-4 76 0 0,26 20 1323 0 0,-48-35-1095 0 0,-1 0-15 0 0,0 0-1 0 0,-10 15 352 0 0,4-12-532 0 0,0-1-1 0 0,-1 1 0 0 0,1-1 1 0 0,-1 0-1 0 0,1-1 0 0 0,-1 1 0 0 0,0-2 1 0 0,-4 1-108 0 0,-23 0-1763 0 0,1-3-5302 0 0,20 1 243 0 0</inkml:trace>
  <inkml:trace contextRef="#ctx0" brushRef="#br0" timeOffset="-8138.143">457 336 11024 0 0,'0'-5'90'0'0,"0"1"66"0"0,0 1-1 0 0,0 0 1 0 0,0 0 0 0 0,0 0-1 0 0,1 0 1 0 0,-1 0 0 0 0,2-3-156 0 0,-1-3 4 0 0,-2 8 14 0 0,1 1 0 0 0,0-1 0 0 0,0 1-1 0 0,0-1 1 0 0,0 1 0 0 0,0-1 0 0 0,0 1 0 0 0,0 0 0 0 0,0-1-1 0 0,0 1 1 0 0,0-1 0 0 0,1 1 0 0 0,-1-1 0 0 0,0 1-1 0 0,0-1 1 0 0,0 1 0 0 0,0 0 0 0 0,1-1 0 0 0,-1 1-1 0 0,0-1 1 0 0,1 1-18 0 0,-1 0 30 0 0,0 0-1 0 0,0 0 0 0 0,0 0 0 0 0,0 0 1 0 0,0 0-1 0 0,0 0 0 0 0,0 0 0 0 0,0-1 1 0 0,0 1-1 0 0,0 0 0 0 0,0 0 0 0 0,0 0 1 0 0,0 0-1 0 0,0 0 0 0 0,0 0 0 0 0,0 0 1 0 0,0 0-1 0 0,0 0 0 0 0,0 0 0 0 0,-1 0 1 0 0,1 0-1 0 0,0 0 0 0 0,0 0 0 0 0,0 0 1 0 0,0 0-1 0 0,0 0 0 0 0,0 0 0 0 0,0-1 1 0 0,0 1-1 0 0,0 0 0 0 0,0 0 0 0 0,0 0 1 0 0,0 0-1 0 0,0 0 0 0 0,0 0 0 0 0,0 0 1 0 0,0 0-1 0 0,0 0 0 0 0,0 0 0 0 0,0 0 1 0 0,0 0-1 0 0,0 0 0 0 0,-1 0 0 0 0,1 0 1 0 0,0 0-1 0 0,0 0 0 0 0,0 0 1 0 0,0 0-1 0 0,0 0 0 0 0,0 0 0 0 0,0 0 1 0 0,0 0-1 0 0,0 0 0 0 0,0 0 0 0 0,0 0 1 0 0,0 0-1 0 0,0 0 0 0 0,0 0 0 0 0,0 0 1 0 0,0 0-1 0 0,0 0 0 0 0,-1 0 0 0 0,1 1 1 0 0,0-1-1 0 0,0 0 0 0 0,0 0 0 0 0,0 0 1 0 0,0 0-1 0 0,0 0-29 0 0,2 6 253 0 0,0 1-1 0 0,-1-1 1 0 0,0 1 0 0 0,0-1-1 0 0,-1 1 1 0 0,0 1-253 0 0,1-2 132 0 0,-1-1 1 0 0,1 0 0 0 0,0 0-1 0 0,1 1 1 0 0,-1-1-1 0 0,2 3-132 0 0,5 21 511 0 0,1 3-49 0 0,-7-28-448 0 0,-1 1 0 0 0,0-1 0 0 0,1 0 0 0 0,-1 1 0 0 0,-1-1 0 0 0,1 1 0 0 0,-1 0-14 0 0,0-4 6 0 0,0 1-1 0 0,0-1 0 0 0,1 0 0 0 0,-1 1 0 0 0,0-1 0 0 0,1 0 1 0 0,-1 1-1 0 0,1-1 0 0 0,-1 0 0 0 0,1 1 0 0 0,-1-1 0 0 0,1 0 1 0 0,0 0-1 0 0,0 0 0 0 0,0 0 0 0 0,0 1 0 0 0,-1-1 0 0 0,2 0-5 0 0,1 3 41 0 0,-2-2-31 0 0,5 4 518 0 0,-2-12-93 0 0,-1 3-502 0 0,40-80 507 0 0,-36 71-458 0 0,-1 0-1 0 0,-1 0 0 0 0,1 0 0 0 0,1-12 19 0 0,-2 8-4 0 0,1 1 0 0 0,0 1-1 0 0,2-2 5 0 0,-3 7-3 0 0,0 1 1 0 0,0 0-1 0 0,1 0 0 0 0,0 1 0 0 0,3-4 3 0 0,-6 9 10 0 0,-1-1 1 0 0,0 1 0 0 0,1 0 0 0 0,0 0-1 0 0,-1 0 1 0 0,1 1 0 0 0,0-1 0 0 0,0 1-1 0 0,0-1 1 0 0,0 1 0 0 0,0 0 0 0 0,1 0-1 0 0,-1 0 1 0 0,0 1 0 0 0,0-1 0 0 0,1 1-1 0 0,0 0-10 0 0,-2 0 35 0 0,1 1-1 0 0,0 0 1 0 0,-1 0 0 0 0,1 0-1 0 0,-1 0 1 0 0,1 1-1 0 0,-1-1 1 0 0,1 1-1 0 0,-1-1 1 0 0,0 1-1 0 0,0 0 1 0 0,0 0-1 0 0,0 0 1 0 0,0 0-1 0 0,2 3-34 0 0,-2-2 66 0 0,1 0-7 0 0,-1 0 0 0 0,0 0 0 0 0,0 1-1 0 0,0-1 1 0 0,0 1 0 0 0,-1-1 0 0 0,1 1-1 0 0,-1 0 1 0 0,0 0 0 0 0,0 0 0 0 0,0-1-1 0 0,-1 5-58 0 0,2 9 406 0 0,-1 1 0 0 0,-2 6-406 0 0,1-10 251 0 0,0-3-130 0 0,-1-1 0 0 0,-1 0 0 0 0,0 0 0 0 0,0 0-121 0 0,-4 22 124 0 0,5-24-78 0 0,-1-1-1 0 0,0 0 0 0 0,-1 0 1 0 0,-2 6-46 0 0,1-2 58 0 0,3-10 22 0 0,1-1 16 0 0,1-6 80 0 0,11-18-334 0 0,13-22 158 0 0,-1 3-286 0 0,-15 28 220 0 0,1 0 0 0 0,0 0-1 0 0,0 1 1 0 0,1 1-1 0 0,5-4 67 0 0,-16 16 3 0 0,0 1 0 0 0,1 0 1 0 0,-1-1-1 0 0,0 1 0 0 0,1 0 0 0 0,-1-1 0 0 0,0 1 0 0 0,1 0 0 0 0,-1 0 0 0 0,0-1 0 0 0,1 1 0 0 0,-1 0 0 0 0,0 0 1 0 0,1-1-1 0 0,-1 1 0 0 0,1 0 0 0 0,-1 0 0 0 0,0 0 0 0 0,1 0 0 0 0,-1 0 0 0 0,1 0 0 0 0,-1 0 0 0 0,1 0 0 0 0,-1 0 1 0 0,1 0-1 0 0,-1 0 0 0 0,0 0 0 0 0,1 0 0 0 0,-1 0 0 0 0,1 0 0 0 0,-1 0 0 0 0,0 0 0 0 0,1 0 0 0 0,-1 1 0 0 0,1-1 0 0 0,-1 0 1 0 0,0 0-1 0 0,1 1 0 0 0,-1-1 0 0 0,0 0 0 0 0,1 0 0 0 0,-1 1 0 0 0,0-1 0 0 0,1 0 0 0 0,-1 1 0 0 0,0-1 0 0 0,0 1 1 0 0,1-1-1 0 0,-1 0 0 0 0,0 1 0 0 0,0-1 0 0 0,0 1-3 0 0,1 0 30 0 0,2 2 39 0 0,0 1-1 0 0,0 1 1 0 0,-1-1 0 0 0,0 0-1 0 0,1 0 1 0 0,-1 1 0 0 0,-1-1-1 0 0,1 1 1 0 0,-1 0-1 0 0,0 0-68 0 0,8 51 935 0 0,-4-16-475 0 0,-1-12-296 0 0,-4-22-165 0 0,1 1 0 0 0,0 0 1 0 0,0 0-1 0 0,1-1 0 0 0,1 7 1 0 0,2-7 11 0 0,6 5 16 0 0,-7-11-46 0 0,-2 0 11 0 0,1 1-118 0 0,0-1-1 0 0,0 0 1 0 0,0 1 0 0 0,0-1 0 0 0,0 0-1 0 0,0-1 1 0 0,0 1 0 0 0,0 0 0 0 0,1-1 126 0 0,16-5-6804 0 0,-5-2-434 0 0</inkml:trace>
  <inkml:trace contextRef="#ctx0" brushRef="#br0" timeOffset="-5336.393">1290 278 2304 0 0,'11'-15'209'0'0,"-10"10"-199"0"0,-1 1 171 0 0,22-35 8667 0 0,-22 38-8099 0 0,0 1-77 0 0,0 0-31 0 0,0 0-7 0 0,0 0-29 0 0,0 0-112 0 0,0 0-49 0 0,0 0-10 0 0,0 0-5 0 0,0 0-12 0 0,0 0-8 0 0,0 0-1 0 0,0 0-1 0 0,-7 1 394 0 0,1 1-689 0 0,0 0-1 0 0,1 1 1 0 0,-1 0-1 0 0,1 0 1 0 0,-1 0-1 0 0,1 1 0 0 0,0-1 1 0 0,0 1-1 0 0,1 1 1 0 0,-1 0-112 0 0,-10 7 53 0 0,10-7-44 0 0,0-1-1 0 0,1 1 1 0 0,0 0-1 0 0,0 0 0 0 0,-1 3-8 0 0,-9 10 86 0 0,7-10-29 0 0,1 0 0 0 0,0 1 0 0 0,0 0 0 0 0,1 0 0 0 0,0 0 0 0 0,1 1 0 0 0,0-1 0 0 0,-1 5-57 0 0,-1 1 80 0 0,4-13-72 0 0,1 0-1 0 0,0 0 1 0 0,0 0-1 0 0,0 0 1 0 0,0 1-1 0 0,1-1 1 0 0,-1 0-1 0 0,1 1 1 0 0,-1-1 0 0 0,1 0-1 0 0,0 1-7 0 0,0 0 14 0 0,0 0 0 0 0,0-1 1 0 0,0 1-1 0 0,0 0 0 0 0,1 0 0 0 0,-1-1 0 0 0,1 1 1 0 0,0 1-15 0 0,0-3 5 0 0,0 0 1 0 0,0 0 0 0 0,-1 1 0 0 0,1-1 0 0 0,0 0 0 0 0,0 0 0 0 0,0 0 0 0 0,0 0 0 0 0,0 0 0 0 0,1-1 0 0 0,-1 1 0 0 0,0 0 0 0 0,0 0 0 0 0,1-1 0 0 0,-1 1-6 0 0,1 0 18 0 0,-1-1 0 0 0,0 0 0 0 0,0 1 0 0 0,1-1 0 0 0,-1 0 0 0 0,1 0 1 0 0,-1 0-1 0 0,0 0 0 0 0,1 0 0 0 0,-1 0 0 0 0,0 0 0 0 0,1 0 0 0 0,-1-1 1 0 0,0 1-1 0 0,1 0 0 0 0,-1-1 0 0 0,0 1 0 0 0,0-1 0 0 0,1 1 0 0 0,-1-1 0 0 0,0 0-18 0 0,25-18 219 0 0,-20 14-200 0 0,12-11 19 0 0,-1-1-1 0 0,-1 0 0 0 0,-1-1 1 0 0,0-1-1 0 0,-1-1 0 0 0,0-3-37 0 0,4 4 0 0 0,-17 18 0 0 0,-1 1 0 0 0,1-1 0 0 0,-1 1 0 0 0,1 0 0 0 0,0-1 0 0 0,-1 1 0 0 0,1 0 0 0 0,0-1 0 0 0,-1 1 0 0 0,1 0 0 0 0,0 0 0 0 0,-1-1 0 0 0,1 1 0 0 0,0 0 0 0 0,-1 0 0 0 0,1 0 0 0 0,0 0 0 0 0,0 0 0 0 0,-1 0 0 0 0,1 0 0 0 0,0 0 0 0 0,0 0 0 0 0,-1 0 0 0 0,1 1 0 0 0,0-1 0 0 0,-1 0 0 0 0,1 0 0 0 0,0 1 0 0 0,-1-1 0 0 0,1 1 0 0 0,12 11 0 0 0,-12-11 0 0 0,4 7-52 0 0,1 0 0 0 0,-1 0 0 0 0,-1 0 0 0 0,1 2 52 0 0,-2-4 20 0 0,0 1 0 0 0,0-1 0 0 0,1 0 1 0 0,0 0-1 0 0,0-1 0 0 0,0 1 0 0 0,1-1 1 0 0,0 0-21 0 0,-3-2-32 0 0,8 5-239 0 0,-10-8 272 0 0,1 0 1 0 0,-1 1-1 0 0,0-1 0 0 0,1 0 1 0 0,-1 0-1 0 0,0 1 1 0 0,1-1-1 0 0,-1 0 0 0 0,1 0 1 0 0,-1 0-1 0 0,0 1 0 0 0,1-1 1 0 0,-1 0-1 0 0,1 0 0 0 0,-1 0 1 0 0,1 0-1 0 0,-1 0 1 0 0,1 0-1 0 0,-1 0 0 0 0,1 0 1 0 0,-1 0-1 0 0,1 0 0 0 0,-1 0 1 0 0,1 0-1 0 0,-1 0 0 0 0,0 0 1 0 0,1-1-1 0 0,-1 1 1 0 0,1 0-1 0 0,-1 0 0 0 0,1 0 1 0 0,-1-1-1 0 0,0 1 0 0 0,1 0-1 0 0,0-1 9 0 0,2-1 9 0 0,1 0 1 0 0,-1 0 0 0 0,1 0 0 0 0,-1 0 0 0 0,0-1 0 0 0,0 1-1 0 0,0-1 1 0 0,0 0 0 0 0,-1 0 0 0 0,1 0 0 0 0,-1 0-1 0 0,1 0 1 0 0,-1-1 0 0 0,0 1 0 0 0,0-1 0 0 0,-1 1 0 0 0,1-1-1 0 0,-1 0-18 0 0,2-2 12 0 0,0 1-1 0 0,1 0 0 0 0,-1 0 0 0 0,1 0 0 0 0,0 0 1 0 0,2-1-12 0 0,0-1 28 0 0,1 0 1 0 0,-1-1 0 0 0,4-8-29 0 0,-9 16-1 0 0,-1 0 1 0 0,1-1 0 0 0,-1 1 0 0 0,1 0-1 0 0,-1 0 1 0 0,1 0 0 0 0,-1-1 0 0 0,1 1-1 0 0,0 0 1 0 0,-1 0 0 0 0,1 0 0 0 0,-1 0 0 0 0,1 0-1 0 0,-1 0 1 0 0,1 0 0 0 0,0 0 0 0 0,-1 0-1 0 0,1 0 1 0 0,-1 0 0 0 0,1 0 0 0 0,-1 1-1 0 0,1-1 1 0 0,-1 0 0 0 0,1 0 0 0 0,0 1 0 0 0,13 5-201 0 0,-10-2 181 0 0,0 1 0 0 0,0 0 0 0 0,-1-1 0 0 0,0 1 0 0 0,0 0 0 0 0,0 1 0 0 0,0-1 0 0 0,-1 0 0 0 0,2 4 20 0 0,10 20 5 0 0,7 8-5 0 0,-15-28 11 0 0,-5-7 44 0 0,0-2 17 0 0,0 1-58 0 0,0-1 0 0 0,0 1 0 0 0,0-1 0 0 0,0 0 0 0 0,0 1 0 0 0,0-1 0 0 0,0 0 0 0 0,0 1 0 0 0,0-1 0 0 0,0 0 0 0 0,0 0 0 0 0,0 0 0 0 0,0 0 0 0 0,1 0 0 0 0,-1 0 0 0 0,0-1 0 0 0,0 1 0 0 0,0 0 0 0 0,0 0 0 0 0,0-1 0 0 0,0 1 0 0 0,0-1 0 0 0,0 1 0 0 0,0-1-14 0 0,2-1 27 0 0,-1 0 0 0 0,0 0-1 0 0,0 0 1 0 0,0 0 0 0 0,0 0-1 0 0,0 0 1 0 0,0-2-27 0 0,6-6 17 0 0,9-18 116 0 0,-10 19-121 0 0,-5 6-12 0 0,0 0 0 0 0,0 1 0 0 0,0 0 0 0 0,0-1 0 0 0,0 1 0 0 0,0 0 0 0 0,1 0 0 0 0,-1 0 1 0 0,1 0-1 0 0,0 1 0 0 0,-1-1 0 0 0,1 1 0 0 0,0-1 0 0 0,0 1 0 0 0,0 0 0 0 0,0 0 0 0 0,-1 1 0 0 0,-1 0 0 0 0,0 0 0 0 0,0 1 0 0 0,1-1 0 0 0,-1 0 0 0 0,0 0 0 0 0,1 1 0 0 0,-1-1 0 0 0,0 1 0 0 0,0-1 0 0 0,0 1 0 0 0,0 0 0 0 0,1-1 0 0 0,-1 1 0 0 0,0 0 0 0 0,0 0 0 0 0,0 0 0 0 0,0 0 0 0 0,-1 0 0 0 0,2 0 0 0 0,17 23 0 0 0,-10-11-22 0 0,0 0-1 0 0,2 0 0 0 0,0-1 23 0 0,-8-8-2 0 0,1 0-1 0 0,0-1 1 0 0,0 1-1 0 0,1-1 1 0 0,-1 0-1 0 0,0 0 0 0 0,1-1 1 0 0,0 1-1 0 0,0-1 1 0 0,0 0-1 0 0,0 0 3 0 0,-4-2 4 0 0,0 1-1 0 0,0-1 1 0 0,0 0 0 0 0,0 0-1 0 0,0 1 1 0 0,0-1-1 0 0,0 0 1 0 0,0 0-1 0 0,0 0 1 0 0,0 0-1 0 0,0 0 1 0 0,0 0 0 0 0,0-1-1 0 0,0 1 1 0 0,0 0-1 0 0,0 0 1 0 0,0-1-1 0 0,0 1 1 0 0,0-1 0 0 0,0 1-1 0 0,0-1 1 0 0,0 1-1 0 0,0-1-3 0 0,3-2 48 0 0,0 1-29 0 0,0-1 1 0 0,0 0 0 0 0,-1 0-1 0 0,1 0 1 0 0,-1 0 0 0 0,0 0-1 0 0,0-1 1 0 0,0 0 0 0 0,-1 0-1 0 0,1 1 1 0 0,-1-1 0 0 0,0-1-1 0 0,1-1-19 0 0,1-1-46 0 0,-1 1-1 0 0,1 0 0 0 0,0 0 1 0 0,0 0-1 0 0,3-1 47 0 0,3-4-111 0 0,-6 7 44 0 0,0 0-1 0 0,0 0 0 0 0,0 0 1 0 0,1 1-1 0 0,-1-1 1 0 0,1 1 67 0 0,-2 2-8 0 0,-1 0 0 0 0,0 0 0 0 0,1 0 0 0 0,0 0 0 0 0,-1 1 0 0 0,1-1 1 0 0,-1 1-1 0 0,1-1 0 0 0,0 1 0 0 0,-1 0 0 0 0,1 0 0 0 0,0 0 0 0 0,-1 1 1 0 0,1-1-1 0 0,0 1 8 0 0,1-1-22 0 0,-3 0 11 0 0,0 0 0 0 0,0 0 0 0 0,0 1 0 0 0,0-1 0 0 0,0 0 0 0 0,0 0 0 0 0,-1 0 0 0 0,1 1 0 0 0,0-1 0 0 0,0 0 0 0 0,0 1 1 0 0,0-1-1 0 0,0 1 0 0 0,-1-1 0 0 0,1 1 0 0 0,0-1 0 0 0,0 1 0 0 0,-1 0 0 0 0,1-1 0 0 0,0 1 0 0 0,-1 0 0 0 0,1 0 0 0 0,-1-1 0 0 0,1 1 0 0 0,-1 0 0 0 0,1 0 0 0 0,-1 1 11 0 0,4 7-47 0 0,0 0 0 0 0,1-1-1 0 0,2 5 48 0 0,12 25-50 0 0,-9-14 97 0 0,-2 0-1 0 0,-1 1 0 0 0,-1 0 1 0 0,2 17-47 0 0,-1 6 243 0 0,-3-25-97 0 0,-1 1-1 0 0,0 18-145 0 0,-3-34 73 0 0,-1-1-1 0 0,1 1 1 0 0,-1-1-1 0 0,-1 1 0 0 0,1-1 1 0 0,-1 1-1 0 0,0-1 1 0 0,-1 0-1 0 0,0 0 0 0 0,-3 5-72 0 0,3-6 52 0 0,-1 0-1 0 0,1 0 1 0 0,-2 0-1 0 0,1-1 0 0 0,-1 0 1 0 0,1 0-1 0 0,-1 0 1 0 0,-1 0-1 0 0,1-1 0 0 0,-1 0 1 0 0,0 0-1 0 0,1 0 1 0 0,-2-1-1 0 0,1 1 0 0 0,0-2 1 0 0,-1 1-1 0 0,1-1 1 0 0,-1 0-1 0 0,0 0 0 0 0,0-1 1 0 0,0 0-1 0 0,0 0 1 0 0,0 0-1 0 0,0-1 0 0 0,0 0 1 0 0,0-1-1 0 0,-5 0-51 0 0,3 0 34 0 0,1-1 0 0 0,0 0 0 0 0,-1 0 0 0 0,1 0 0 0 0,0-1 0 0 0,0-1 0 0 0,0 1 0 0 0,-2-2-34 0 0,-19-11 100 0 0,13 8-6 0 0,1-1-1 0 0,-4-3-93 0 0,15 9-3 0 0,0 0-1 0 0,-1-1 0 0 0,1 1 0 0 0,1-1 1 0 0,-1 0-1 0 0,1 0 0 0 0,-1-1 0 0 0,1 1 1 0 0,-1-3 3 0 0,2 4-97 0 0,0 0 1 0 0,1 0 0 0 0,-1-1 0 0 0,1 1 0 0 0,0 0 0 0 0,0-1-1 0 0,0 1 1 0 0,0 0 0 0 0,0-1 0 0 0,1 1 0 0 0,0-1 0 0 0,-1 0 0 0 0,2 1-1 0 0,-1-1 1 0 0,0 1 0 0 0,1-1 0 0 0,-1 1 0 0 0,1-1 0 0 0,0 1-1 0 0,0 0 1 0 0,0-1 0 0 0,1 1 0 0 0,-1 0 0 0 0,1 0 0 0 0,1-2 96 0 0,9-12-1802 0 0</inkml:trace>
  <inkml:trace contextRef="#ctx0" brushRef="#br0" timeOffset="6166.841">747 1173 9672 0 0,'0'0'748'0'0,"0"-4"-384"0"0,0 3-234 0 0,-1 0-1 0 0,1 0 1 0 0,0 0 0 0 0,-1 0 0 0 0,1 1 0 0 0,0-1 0 0 0,-1 0 0 0 0,1 0-1 0 0,-1 0 1 0 0,1 1 0 0 0,-1-1 0 0 0,0 0 0 0 0,1 1 0 0 0,-1-1 0 0 0,0 0 0 0 0,1 1-1 0 0,-1-1 1 0 0,0 1 0 0 0,0-1 0 0 0,0 1-130 0 0,-15-8 752 0 0,13 7-647 0 0,0 0 1 0 0,0 1-1 0 0,0-1 0 0 0,0 1 1 0 0,-1 0-1 0 0,1-1 0 0 0,0 2 1 0 0,0-1-1 0 0,0 0 0 0 0,-1 1 1 0 0,1-1-1 0 0,0 1 0 0 0,-1 0-105 0 0,-6 3 441 0 0,-1 0 0 0 0,1 0 0 0 0,-1 2-441 0 0,2-2 142 0 0,4-1-49 0 0,0 1 0 0 0,0 0 0 0 0,0 0 0 0 0,1 1 0 0 0,0-1 0 0 0,0 1 0 0 0,0 0 0 0 0,0 0 0 0 0,1 0 0 0 0,-1 3-93 0 0,-28 38 361 0 0,22-33-302 0 0,1 0 1 0 0,1 0 0 0 0,-3 5-60 0 0,-2 3 63 0 0,11-18-63 0 0,0 0 1 0 0,-1 0-1 0 0,2 0 1 0 0,-1 0-1 0 0,0 1 0 0 0,1-1 1 0 0,-1 1-1 0 0,1-1 0 0 0,0 3 0 0 0,-3 8-2 0 0,3-11 10 0 0,0-1-1 0 0,0 1 1 0 0,1-1-1 0 0,-1 1 1 0 0,1-1-1 0 0,0 1 1 0 0,0 0-1 0 0,0-1 1 0 0,0 1-1 0 0,0-1 0 0 0,0 1 1 0 0,1-1-1 0 0,-1 1 1 0 0,1-1-1 0 0,0 1 1 0 0,-1-1-1 0 0,1 1 1 0 0,1-1-1 0 0,-1 1-7 0 0,0 0 52 0 0,-1-2-51 0 0,1-1 0 0 0,-1 0 0 0 0,0 1 1 0 0,0-1-1 0 0,1 0 0 0 0,-1 1 1 0 0,0-1-1 0 0,1 0 0 0 0,-1 1 0 0 0,0-1 1 0 0,1 0-1 0 0,-1 0 0 0 0,0 1 0 0 0,1-1 1 0 0,-1 0-1 0 0,1 0 0 0 0,-1 0 1 0 0,0 1-1 0 0,1-1 0 0 0,-1 0 0 0 0,1 0 1 0 0,-1 0-1 0 0,1 0 0 0 0,-1 0-1 0 0,7 3 45 0 0,-5-3-39 0 0,-1 0-1 0 0,1 0 0 0 0,0 0 1 0 0,-1 0-1 0 0,1 0 1 0 0,-1 0-1 0 0,1-1 1 0 0,-1 1-1 0 0,1-1 1 0 0,-1 1-1 0 0,1-1 1 0 0,-1 0-1 0 0,1 0-5 0 0,0 0 6 0 0,1 0-8 0 0,0-1 0 0 0,-1 1 0 0 0,1-1 0 0 0,-1 0 0 0 0,1 0 0 0 0,-1 0 0 0 0,0 0 0 0 0,1-1 0 0 0,-1 1 0 0 0,-1 0 0 0 0,3-3 2 0 0,17-33-247 0 0,-12 23 68 0 0,19-42-447 0 0,-21 40 495 0 0,1 1 0 0 0,1-1-1 0 0,1 1 1 0 0,0 1 0 0 0,1 0 0 0 0,8-9 131 0 0,-14 19-5 0 0,1 0-1 0 0,-1 1 0 0 0,1 0 1 0 0,0 0-1 0 0,1 0 0 0 0,-1 0 1 0 0,0 1-1 0 0,1 0 0 0 0,0 1 1 0 0,0-1-1 0 0,0 1 1 0 0,0 1-1 0 0,0-1 0 0 0,0 1 1 0 0,3 0 5 0 0,-6 1 44 0 0,0 0 0 0 0,0 0 1 0 0,0 0-1 0 0,0 1 0 0 0,1-1 1 0 0,-1 1-1 0 0,0 0 1 0 0,0 0-1 0 0,0 0 0 0 0,-1 1 1 0 0,1-1-1 0 0,0 1 1 0 0,0 0-1 0 0,-1 0 0 0 0,1 1 1 0 0,-1-1-1 0 0,0 1 0 0 0,0-1 1 0 0,0 1-1 0 0,0 0 1 0 0,0 0-1 0 0,0 0 0 0 0,-1 1 1 0 0,0-1-1 0 0,0 1 0 0 0,2 2-44 0 0,0 3 87 0 0,-1-1-1 0 0,0 1 0 0 0,0 0 0 0 0,-1 0 1 0 0,0 0-1 0 0,-1 0 0 0 0,0 0 0 0 0,0 0 0 0 0,-1 0 1 0 0,0 0-1 0 0,-1 0 0 0 0,0 4-86 0 0,-1-2 124 0 0,0 0 0 0 0,-1 0 0 0 0,0 0 0 0 0,0 0 0 0 0,-1-1 0 0 0,-1 1 0 0 0,0-1 0 0 0,0 0 0 0 0,-7 8-124 0 0,10-15 44 0 0,0 0 1 0 0,-1 0-1 0 0,0-1 0 0 0,1 1 0 0 0,-1-1 1 0 0,0 0-1 0 0,0 0 0 0 0,-1 0 0 0 0,1 0 1 0 0,0 0-1 0 0,-1-1 0 0 0,1 0 1 0 0,-1 1-1 0 0,1-1 0 0 0,-4 0-44 0 0,6-1 10 0 0,1 0-1 0 0,-1-1 1 0 0,1 1 0 0 0,-1 0 0 0 0,1-1-1 0 0,-1 1 1 0 0,1-1 0 0 0,-1 1 0 0 0,1-1-1 0 0,-1 1 1 0 0,1-1 0 0 0,0 1 0 0 0,-1-1-1 0 0,1 1 1 0 0,0-1 0 0 0,-1 0-1 0 0,1 1 1 0 0,0-1 0 0 0,0 1 0 0 0,0-1-1 0 0,-1 0-9 0 0,-2-13 57 0 0,3 8-116 0 0,0 0-1 0 0,0 0 1 0 0,1 0-1 0 0,0 1 0 0 0,0-1 1 0 0,1 0-1 0 0,0 0 1 0 0,0 1-1 0 0,0-1 0 0 0,3-3 60 0 0,1-3-97 0 0,1 0-1 0 0,0 0 1 0 0,1 1-1 0 0,0 0 1 0 0,4-3 97 0 0,-7 9-9 0 0,-1 1 0 0 0,1-1 1 0 0,0 1-1 0 0,1 0 0 0 0,-1 1 0 0 0,1-1 1 0 0,0 1-1 0 0,0 0 0 0 0,0 0 0 0 0,0 1 0 0 0,6-2 9 0 0,-9 3-3 0 0,0 1-1 0 0,0-1 0 0 0,-1 1 0 0 0,1 0 0 0 0,0 0 0 0 0,0 0 1 0 0,0 1-1 0 0,-1-1 0 0 0,1 1 0 0 0,0-1 0 0 0,0 1 0 0 0,-1 0 1 0 0,1 0-1 0 0,0 0 0 0 0,-1 1 0 0 0,1-1 0 0 0,-1 0 0 0 0,0 1 1 0 0,1 0-1 0 0,-1-1 0 0 0,0 1 0 0 0,0 0 0 0 0,0 0 1 0 0,0 1-1 0 0,0-1 0 0 0,1 2 4 0 0,1 2 80 0 0,1 1-1 0 0,-1 0 1 0 0,-1 0-1 0 0,1 0 1 0 0,-1 0 0 0 0,0 1-1 0 0,-1-1 1 0 0,1 1 0 0 0,-1 0-80 0 0,10 45 581 0 0,-7-38-397 0 0,0 1 0 0 0,3 5-184 0 0,-8-20 7 0 0,0 0-1 0 0,1 0 1 0 0,-1 0 0 0 0,1 0-1 0 0,-1 0 1 0 0,1 0-1 0 0,-1 0 1 0 0,1-1 0 0 0,-1 1-1 0 0,1 0 1 0 0,0 0 0 0 0,-1 0-1 0 0,1-1 1 0 0,0 1 0 0 0,0 0-1 0 0,0-1 1 0 0,0 1 0 0 0,0-1-1 0 0,-1 1 1 0 0,1-1-1 0 0,0 1 1 0 0,0-1 0 0 0,0 0-1 0 0,1 1-6 0 0,2 0 16 0 0,-2 0-6 0 0,0 0 0 0 0,1 0 0 0 0,-1 0 0 0 0,1-1 0 0 0,0 1 1 0 0,-1-1-1 0 0,1 1 0 0 0,-1-1 0 0 0,1 0 0 0 0,0 0 0 0 0,-1 0 0 0 0,1-1 1 0 0,-1 1-1 0 0,1 0 0 0 0,0-1 0 0 0,-1 0 0 0 0,1 0 0 0 0,-1 0 0 0 0,1 0 1 0 0,0 0-11 0 0,6-4 42 0 0,0-1 1 0 0,0 1 0 0 0,-1-2 0 0 0,5-3-43 0 0,-1 0 31 0 0,0 0-62 0 0,-1 0 0 0 0,-1-1 1 0 0,1 0-1 0 0,-2 0 0 0 0,0-1 0 0 0,0-1 0 0 0,-1 0 1 0 0,0 0-1 0 0,-1 0 0 0 0,-1-1 0 0 0,3-9 31 0 0,-8 22-6 0 0,-1 0-1 0 0,1-1 1 0 0,-1 1 0 0 0,1 0-1 0 0,-1 0 1 0 0,0 0-1 0 0,0 0 1 0 0,1-1-1 0 0,-1 1 1 0 0,0 0 0 0 0,0 0-1 0 0,0-1 1 0 0,0 1-1 0 0,-1 0 1 0 0,1 0-1 0 0,0 0 1 0 0,0-1 0 0 0,-1 1-1 0 0,1 0 1 0 0,-1 0-1 0 0,1 0 1 0 0,-1 0-1 0 0,1 0 1 0 0,-1 0-1 0 0,0 0 1 0 0,1 0 0 0 0,-1 0-1 0 0,0 0 1 0 0,0 0-1 0 0,0 0 1 0 0,0 0-1 0 0,0 1 1 0 0,0-1 0 0 0,0 0-1 0 0,0 1 1 0 0,0-1-1 0 0,0 1 1 0 0,0-1-1 0 0,0 1 1 0 0,-1-1-1 0 0,0 1 8 0 0,-1-1 5 0 0,-1 1 1 0 0,1-1 0 0 0,0 1 0 0 0,-1 0-1 0 0,1 0 1 0 0,-1 0 0 0 0,1 1 0 0 0,0-1-1 0 0,-1 1 1 0 0,1 0 0 0 0,0 0-1 0 0,-1 0 1 0 0,1 0 0 0 0,-2 1-7 0 0,-1 3 54 0 0,-1-1 0 0 0,1 1-1 0 0,-1 0 1 0 0,2 0 0 0 0,-1 1 0 0 0,0-1 0 0 0,1 1-1 0 0,0 1 1 0 0,0-1 0 0 0,1 1 0 0 0,0-1 0 0 0,0 1-1 0 0,-1 5-53 0 0,2-6 18 0 0,0 0-1 0 0,1 1 0 0 0,0 0 0 0 0,0-1 0 0 0,0 1 1 0 0,1 0-1 0 0,0 0 0 0 0,0 0 0 0 0,1-1 0 0 0,0 1 1 0 0,0 0-1 0 0,1 0 0 0 0,0 0 0 0 0,0 0 0 0 0,2 5-17 0 0,-2-7 6 0 0,1-1-1 0 0,0 0 1 0 0,0 1-1 0 0,0-1 1 0 0,1 0 0 0 0,0 0-1 0 0,0-1 1 0 0,0 1-1 0 0,0 0 1 0 0,0-1-1 0 0,0 0 1 0 0,1 0-1 0 0,0 0 1 0 0,0 0-6 0 0,2 1 29 0 0,1 0-1 0 0,-1-1 1 0 0,1 0 0 0 0,0 0 0 0 0,0 0-1 0 0,0-1 1 0 0,0 0 0 0 0,6 0-29 0 0,3 0-345 0 0,0 0 0 0 0,0-2 1 0 0,0 0-1 0 0,0 0 0 0 0,0-2 1 0 0,0 0-1 0 0,15-4 345 0 0,-9 1-1771 0 0</inkml:trace>
  <inkml:trace contextRef="#ctx0" brushRef="#br0" timeOffset="6802.289">1846 1199 10592 0 0,'0'-1'84'0'0,"1"0"0"0"0,0 1 1 0 0,0-1-1 0 0,-1 0 0 0 0,1 0 0 0 0,0 1 1 0 0,0-1-1 0 0,0 1 0 0 0,0-1 0 0 0,0 1 1 0 0,0-1-1 0 0,0 1 0 0 0,0 0 1 0 0,0 0-1 0 0,0-1 0 0 0,0 1 0 0 0,0 0 1 0 0,0 0-1 0 0,0 0 0 0 0,0 0 1 0 0,0 0-1 0 0,0 0 0 0 0,0 0 0 0 0,1 0 1 0 0,-1 1-1 0 0,0-1 0 0 0,0 1-84 0 0,5 0 922 0 0,-2 0-705 0 0,-1 0-1 0 0,1 0 1 0 0,-1 0 0 0 0,1 1 0 0 0,-1 0-1 0 0,0-1 1 0 0,1 1 0 0 0,-1 0 0 0 0,0 1-1 0 0,0-1 1 0 0,-1 1 0 0 0,1-1-1 0 0,0 1 1 0 0,-1 0 0 0 0,0 0 0 0 0,1 0-1 0 0,-1 0 1 0 0,0 0 0 0 0,-1 0 0 0 0,1 1-1 0 0,-1-1 1 0 0,2 4-217 0 0,0 3 300 0 0,0 0 0 0 0,0 1 0 0 0,-1 0 1 0 0,0-1-1 0 0,-1 1 0 0 0,0 0 0 0 0,-1 4-300 0 0,0-4 186 0 0,-1 0 1 0 0,0 0-1 0 0,-1 0 0 0 0,-2 7-186 0 0,3-12 67 0 0,-1-1 0 0 0,1 1 0 0 0,-2-1 1 0 0,1 0-1 0 0,0 0 0 0 0,-1 0 0 0 0,0 0 0 0 0,0 0 0 0 0,-3 2-67 0 0,-5 1-1 0 0,4-5 21 0 0,5-3 3 0 0,1 0 1 0 0,0-1-1 0 0,-1 1 1 0 0,1-1-1 0 0,0 1 1 0 0,-1-1-1 0 0,1 0 1 0 0,0 1-1 0 0,-1-1 1 0 0,1 0-1 0 0,0 0 1 0 0,0 0-1 0 0,-1-1-23 0 0,1 1-4 0 0,0 0 0 0 0,0-1 0 0 0,1 1-1 0 0,-1 0 1 0 0,0-1 0 0 0,0 1 0 0 0,1-1-1 0 0,-1 1 1 0 0,1-1 0 0 0,0 0 0 0 0,-1 1-1 0 0,1-1 1 0 0,0 1 0 0 0,0-1 0 0 0,0 0-1 0 0,0 1 1 0 0,0-1 0 0 0,0 1 0 0 0,0-2 4 0 0,1-3-153 0 0,0 0 0 0 0,1 0 0 0 0,-1 0 0 0 0,2-4 153 0 0,4-7-414 0 0,0 0 1 0 0,6-11 413 0 0,-10 22-54 0 0,0 1 0 0 0,1 0 0 0 0,0 0 0 0 0,0 0 1 0 0,0 0-1 0 0,0 1 0 0 0,1-1 0 0 0,-1 1 0 0 0,5-3 54 0 0,-6 5-12 0 0,0 0-1 0 0,0 1 0 0 0,0-1 0 0 0,0 1 0 0 0,1-1 0 0 0,-1 1 0 0 0,0 0 0 0 0,1 0 1 0 0,-1 0-1 0 0,2 0 13 0 0,2 1-21 0 0,1 0 0 0 0,0 0 1 0 0,-1 1-1 0 0,2 0 21 0 0,-7-1 3 0 0,0 0-3 0 0,0 1 0 0 0,0 0 0 0 0,0-1 0 0 0,0 1-1 0 0,0 0 1 0 0,-1 0 0 0 0,1-1 0 0 0,0 2-1 0 0,0-1 1 0 0,-1 0 0 0 0,1 0 0 0 0,-1 0 0 0 0,1 1-1 0 0,-1-1 1 0 0,2 2 0 0 0,18 27 18 0 0,-11-14 83 0 0,-8-13-58 0 0,0 1 0 0 0,0 0-1 0 0,0 0 1 0 0,0 0-1 0 0,-1 0 1 0 0,1 0 0 0 0,-1 0-1 0 0,0 0 1 0 0,0 1-43 0 0,1 4 108 0 0,8 12 234 0 0,-9-19-301 0 0,0 0-1 0 0,0 0 1 0 0,0 0 0 0 0,0 0-1 0 0,0-1 1 0 0,0 1 0 0 0,-1 0 0 0 0,1 1-1 0 0,-1-1 1 0 0,1 0 0 0 0,-1 0-1 0 0,0 0 1 0 0,0 0 0 0 0,0 0-1 0 0,0 1-40 0 0,0-2 31 0 0,-1 1-6 0 0,1-1 0 0 0,0 0 0 0 0,0 1 0 0 0,0-1 0 0 0,0 0 0 0 0,0 1 0 0 0,0-1 1 0 0,0 0-1 0 0,0 1 0 0 0,1-1 0 0 0,-1 1-25 0 0,0-2 7 0 0,0 1-1 0 0,0-1 1 0 0,0 0 0 0 0,0 1 0 0 0,0-1-1 0 0,0 1 1 0 0,-1-1 0 0 0,1 0-1 0 0,0 1 1 0 0,0-1 0 0 0,0 0-1 0 0,0 1 1 0 0,-1-1 0 0 0,1 0 0 0 0,0 0-1 0 0,0 1 1 0 0,-1-1 0 0 0,1 0-1 0 0,0 0 1 0 0,0 1 0 0 0,-1-1 0 0 0,1 0-1 0 0,0 0 1 0 0,-1 0 0 0 0,1 1-1 0 0,0-1 1 0 0,-1 0 0 0 0,1 0-1 0 0,0 0 1 0 0,-1 0 0 0 0,1 0 0 0 0,-1 0-7 0 0,-10 3 228 0 0,10-3-232 0 0,0 0 1 0 0,0 0-1 0 0,0 0 1 0 0,0 0-1 0 0,1 0 1 0 0,-1 0-1 0 0,0-1 1 0 0,0 1-1 0 0,0 0 1 0 0,1 0-1 0 0,-1-1 1 0 0,0 1-1 0 0,0-1 1 0 0,1 1-1 0 0,-1-1 1 0 0,0 1-1 0 0,1-1 1 0 0,-1 1 0 0 0,1-1-1 0 0,-1 0 1 0 0,0 1-1 0 0,1-1 1 0 0,-1 0-1 0 0,1 1 1 0 0,0-1-1 0 0,-1 0 1 0 0,1 0-1 0 0,0 1 1 0 0,-1-1-1 0 0,1 0 1 0 0,0 0-1 0 0,0 0 4 0 0,0-2-87 0 0,0-1 0 0 0,0 1 0 0 0,1 0 0 0 0,-1 0 0 0 0,1 0 1 0 0,0 0-1 0 0,1-3 87 0 0,1-7-240 0 0,-1 6 127 0 0,0 0-1 0 0,0 0 1 0 0,0 0 0 0 0,1 0 0 0 0,0 0 0 0 0,1 1 0 0 0,-1-1-1 0 0,3-1 114 0 0,4-17-64 0 0,-9 20 44 0 0,0 1-1 0 0,1 0 1 0 0,-1 1 0 0 0,1-1 0 0 0,0 0 0 0 0,2-2 20 0 0,-3 5-4 0 0,0-1 0 0 0,0 1 1 0 0,1-1-1 0 0,-1 1 0 0 0,1 0 0 0 0,-1 0 1 0 0,1 0-1 0 0,-1-1 0 0 0,1 2 1 0 0,0-1-1 0 0,-1 0 0 0 0,1 0 1 0 0,0 0-1 0 0,0 1 0 0 0,0-1 1 0 0,0 1-1 0 0,0 0 0 0 0,0-1 4 0 0,-2 1 5 0 0,1 0 0 0 0,-1 0 0 0 0,1 0 0 0 0,-1 0 0 0 0,1 0 0 0 0,-1 0 0 0 0,1 0 0 0 0,-1 0 0 0 0,1 0 0 0 0,-1 0 0 0 0,1 0 0 0 0,-1 0 0 0 0,1 0 0 0 0,-1 0-1 0 0,1 1 1 0 0,-1-1 0 0 0,1 0 0 0 0,-1 0 0 0 0,1 0 0 0 0,-1 1 0 0 0,1-1 0 0 0,-1 0 0 0 0,0 1 0 0 0,1-1 0 0 0,-1 0 0 0 0,1 1 0 0 0,-1-1 0 0 0,0 1 0 0 0,1-1 0 0 0,-1 1-1 0 0,0-1 1 0 0,0 1-5 0 0,1 0 26 0 0,3 3 8 0 0,0 1-1 0 0,0-1 1 0 0,-1 1-1 0 0,1 0 1 0 0,-1 0-1 0 0,1 3-33 0 0,8 12 58 0 0,10 27 59 0 0,-14-27-79 0 0,-7-17-270 0 0,0 0 1 0 0,0 0 0 0 0,0-1 0 0 0,0 1 0 0 0,0-1 0 0 0,0 1-1 0 0,1 0 1 0 0,-1-1 0 0 0,1 0 0 0 0,0 1 0 0 0,0-1 0 0 0,0 0-1 0 0,0 0 232 0 0,7 4-1088 0 0</inkml:trace>
  <inkml:trace contextRef="#ctx0" brushRef="#br0" timeOffset="7126.75">2400 1304 10592 0 0,'0'0'818'0'0,"-6"12"3309"0"0,-1 8-2223 0 0,5-15-1758 0 0,1 1 0 0 0,-1-1 1 0 0,1 0-1 0 0,0 1 0 0 0,0-1 0 0 0,1 0 1 0 0,-1 2-147 0 0,1-3 76 0 0,0 0 0 0 0,0 0 0 0 0,1 0 0 0 0,-1 1 0 0 0,1-1 0 0 0,0 0 1 0 0,0 0-1 0 0,0 0 0 0 0,1 0 0 0 0,0 0 0 0 0,-1-1 0 0 0,1 1 0 0 0,0 0 0 0 0,1-1 0 0 0,-1 1 1 0 0,1-1-1 0 0,-1 0 0 0 0,1 0 0 0 0,0 0 0 0 0,0 0 0 0 0,1 0 0 0 0,-1-1 0 0 0,3 2-76 0 0,-4-2 16 0 0,1 0-1 0 0,-1-1 1 0 0,0 1-1 0 0,1-1 0 0 0,-1 0 1 0 0,1 0-1 0 0,-1 0 0 0 0,1 0 1 0 0,-1 0-1 0 0,1-1 1 0 0,0 1-1 0 0,-1-1 0 0 0,1 0 1 0 0,0 0-1 0 0,-1 0 1 0 0,1 0-1 0 0,0 0 0 0 0,-1 0 1 0 0,1-1-1 0 0,0 1 0 0 0,-1-1 1 0 0,1 0-1 0 0,0 0 1 0 0,-1 0-1 0 0,1 0 0 0 0,0-1-15 0 0,3 0 30 0 0,0-1 0 0 0,-1-1 0 0 0,0 1 0 0 0,1-1 0 0 0,-1 0 0 0 0,0 0 0 0 0,-1 0 0 0 0,1 0 0 0 0,-1-1-1 0 0,0 0 1 0 0,0 0 0 0 0,0 0 0 0 0,-1-1 0 0 0,4-5-30 0 0,-4 3 16 0 0,6-18 82 0 0,-9 25-93 0 0,0 0-1 0 0,0-1 0 0 0,0 1 1 0 0,0 0-1 0 0,0 0 0 0 0,0 0 1 0 0,0 0-1 0 0,0-1 0 0 0,-1 1 1 0 0,1 0-1 0 0,0 0 0 0 0,-1 0 1 0 0,1 0-1 0 0,-1 0 0 0 0,1 0 1 0 0,-1 0-1 0 0,0 0 0 0 0,1 0 1 0 0,-1 0-1 0 0,0 0 0 0 0,0 0-4 0 0,-4-5 7 0 0,0 1 0 0 0,-1 0 0 0 0,0 0 0 0 0,0 0 0 0 0,0 1 0 0 0,0 0 0 0 0,-1 0 0 0 0,1 0 0 0 0,-1 1 0 0 0,0 0 0 0 0,0 1 0 0 0,0-1-1 0 0,0 1 1 0 0,-1 1 0 0 0,-1-1-7 0 0,-9 0-182 0 0,14 1 84 0 0,0 0 0 0 0,0 1-1 0 0,0-1 1 0 0,0 1 0 0 0,0 0-1 0 0,-1 0 1 0 0,1 1-1 0 0,0-1 1 0 0,0 1 0 0 0,0 0-1 0 0,-1 1 99 0 0,-4 0-354 0 0,5-2-6385 0 0,4 0 1137 0 0</inkml:trace>
  <inkml:trace contextRef="#ctx0" brushRef="#br0" timeOffset="7775.332">2784 994 11976 0 0,'0'0'546'0'0,"0"0"-10"0"0,1-1-344 0 0,1-3-73 0 0,-1 3 382 0 0,-1 1 161 0 0,0 0 30 0 0,0 0 12 0 0,0 0 34 0 0,0 0 19 0 0,3 7 706 0 0,-2-3-1296 0 0,0 0 0 0 0,0 1 0 0 0,-1-1 1 0 0,0 0-1 0 0,1 1 0 0 0,-2-1 0 0 0,1 1 0 0 0,-1 2-167 0 0,-7 39 1052 0 0,4-27-592 0 0,-4 36 1886 0 0,1 14-2346 0 0,4-36 328 0 0,0 62-26 0 0,3-93-292 0 0,-1 0-1 0 0,1 1 1 0 0,0-1-1 0 0,0 0 1 0 0,0 0-1 0 0,0 1 1 0 0,0-1-1 0 0,1 0 1 0 0,-1 0-1 0 0,1 0 1 0 0,-1 1-1 0 0,1-1 0 0 0,0 0 1 0 0,0 0-1 0 0,0 0 1 0 0,0 0-1 0 0,0 0 1 0 0,0 0-1 0 0,1 0 1 0 0,-1-1-1 0 0,1 1 1 0 0,-1 0-1 0 0,1-1 1 0 0,0 1-1 0 0,-1-1 1 0 0,1 0-1 0 0,1 1-9 0 0,-2-1 2 0 0,-1-1 0 0 0,0 0 0 0 0,1 1 1 0 0,-1-1-1 0 0,1 0 0 0 0,0 1 0 0 0,-1-1 0 0 0,1 0 0 0 0,-1 0 0 0 0,1 1 0 0 0,-1-1 0 0 0,1 0 0 0 0,0 0 0 0 0,-1 0 0 0 0,1 0 0 0 0,-1 0 0 0 0,1 0 1 0 0,0 0-1 0 0,-1 0 0 0 0,1 0 0 0 0,-1 0 0 0 0,1 0 0 0 0,0 0 0 0 0,-1-1 0 0 0,1 1 0 0 0,-1 0 0 0 0,1 0 0 0 0,-1-1 0 0 0,1 1-2 0 0,1-1 4 0 0,5-1-44 0 0,0-1 1 0 0,0 0-1 0 0,-1 0 0 0 0,1 0 0 0 0,-1 0 1 0 0,0-1-1 0 0,0 0 0 0 0,0-1 0 0 0,0 1 1 0 0,0-2 39 0 0,10-10-271 0 0,0-1 0 0 0,6-11 271 0 0,-6 9-45 0 0,-8 9-53 0 0,-1-1 0 0 0,0-1 0 0 0,4-8 98 0 0,12-21-306 0 0,-20 36 256 0 0,-1 0 0 0 0,1 0 0 0 0,-1 0 0 0 0,0-1 0 0 0,1-5 50 0 0,1-1-6 0 0,-5 9 6 0 0,1 3 2 0 0,-1 0 0 0 0,1-1-1 0 0,0 1 1 0 0,-1 0 0 0 0,1 0 0 0 0,-1 0-1 0 0,1 0 1 0 0,-1 0 0 0 0,1 0-1 0 0,0 0 1 0 0,-1 0 0 0 0,1 0-1 0 0,-1 0 1 0 0,1 0 0 0 0,-1 0 0 0 0,1 0-1 0 0,0 0 1 0 0,-1 0 0 0 0,1 1-1 0 0,-1-1 1 0 0,1 0 0 0 0,0 0 0 0 0,-1 0-1 0 0,1 1 1 0 0,-1-1 0 0 0,1 0-1 0 0,0 1-1 0 0,-1-1 8 0 0,-6 3-17 0 0,0 1 1 0 0,0 0-1 0 0,1 0 1 0 0,0 1-1 0 0,0-1 1 0 0,0 1-1 0 0,0 1 0 0 0,0-1 1 0 0,1 1-1 0 0,0 0 9 0 0,-11 11 6 0 0,9-9 44 0 0,1 1 1 0 0,0-1 0 0 0,0 1 0 0 0,1 1-1 0 0,0-1 1 0 0,1 0 0 0 0,-1 4-51 0 0,-4 7 121 0 0,8-18-114 0 0,0 1 0 0 0,0-1 0 0 0,0 0 1 0 0,1 1-1 0 0,-1-1 0 0 0,1 1 1 0 0,-1-1-1 0 0,1 1 0 0 0,0-1 0 0 0,0 1 1 0 0,0-1-1 0 0,1 1 0 0 0,-1-1 1 0 0,0 1-1 0 0,1-1 0 0 0,0 1 1 0 0,-1-1-1 0 0,1 1 0 0 0,0-1 0 0 0,0 0 1 0 0,0 0-1 0 0,1 1 0 0 0,-1-1 1 0 0,0 0-1 0 0,1 0 0 0 0,0 0 0 0 0,0 0-7 0 0,0 0-4 0 0,1 1 0 0 0,0 0 0 0 0,0-1 0 0 0,0 0 0 0 0,0 0 0 0 0,1 0 0 0 0,-1 0-1 0 0,0 0 1 0 0,1-1 0 0 0,-1 1 0 0 0,1-1 0 0 0,0 0 0 0 0,0 0 0 0 0,-1 0 0 0 0,1-1-1 0 0,0 1 1 0 0,2-1 4 0 0,15 0-492 0 0,0-2 0 0 0,0 0 1 0 0,19-5 491 0 0,-22 3-4182 0 0,0-2 0 0 0,12-4 4182 0 0,-9 2-6032 0 0</inkml:trace>
  <inkml:trace contextRef="#ctx0" brushRef="#br0" timeOffset="8729.619">3437 1080 8752 0 0,'-13'0'936'0'0,"8"2"-618"0"0,1-1 0 0 0,0 0 1 0 0,0 1-1 0 0,0 0 0 0 0,0 0 0 0 0,0 0 1 0 0,0 0-1 0 0,1 1 0 0 0,-1 0 0 0 0,1-1 1 0 0,-1 2-319 0 0,-9 9 2617 0 0,0 0 1 0 0,-1 2-2618 0 0,1 1 811 0 0,3-5-481 0 0,1 0 0 0 0,0 0 0 0 0,1 1-1 0 0,0 0 1 0 0,-4 11-330 0 0,8-14 129 0 0,0-1 1 0 0,1 1-1 0 0,1 0 0 0 0,-1 0 0 0 0,1 0 1 0 0,1 0-1 0 0,0 1 0 0 0,0-1 0 0 0,0 3-129 0 0,1-11 6 0 0,1 0 0 0 0,-1 0 0 0 0,0 0-1 0 0,0 0 1 0 0,0 0 0 0 0,1 0 0 0 0,-1 0 0 0 0,1 0-1 0 0,-1-1 1 0 0,0 1 0 0 0,1 0 0 0 0,0 0-1 0 0,-1-1 1 0 0,1 1 0 0 0,-1 0 0 0 0,1 0 0 0 0,0-1-1 0 0,-1 1 1 0 0,1-1 0 0 0,0 1 0 0 0,0-1-1 0 0,-1 1 1 0 0,1-1 0 0 0,0 1 0 0 0,0-1 0 0 0,0 0-1 0 0,0 1 1 0 0,0-1-6 0 0,1 0 8 0 0,0 1 0 0 0,0-1 0 0 0,1 0 0 0 0,-1 1 0 0 0,0-1-1 0 0,0 0 1 0 0,0-1 0 0 0,1 1 0 0 0,-1 0 0 0 0,0-1 0 0 0,0 1 0 0 0,0-1 0 0 0,0 1 0 0 0,1-1 0 0 0,-1 0-1 0 0,0 0 1 0 0,0-1-8 0 0,16-9 8 0 0,0-1 0 0 0,-2 0 0 0 0,1-2 0 0 0,-2 0 0 0 0,1-1-8 0 0,27-24-130 0 0,-41 39 72 0 0,-1 0 50 0 0,0 1-1 0 0,-1-1 0 0 0,1 0 0 0 0,0 1 1 0 0,0 0-1 0 0,0-1 0 0 0,-1 1 0 0 0,1 0 1 0 0,0-1-1 0 0,-1 1 0 0 0,1 0 0 0 0,-1 0 1 0 0,1-1-1 0 0,-1 1 0 0 0,1 0 0 0 0,-1 0 0 0 0,1 0 1 0 0,-1 0 8 0 0,1 2-7 0 0,0-1 4 0 0,-1 0 0 0 0,1 0 0 0 0,-1 1 0 0 0,0-1 0 0 0,0 0 0 0 0,0 1 0 0 0,0-1-1 0 0,0 0 1 0 0,-1 0 0 0 0,1 0 0 0 0,-1 1 0 0 0,0-1 0 0 0,1 0 0 0 0,-1 1 3 0 0,-2 9 102 0 0,-1 10 71 0 0,-1 11 35 0 0,5-24-161 0 0,-1-7-29 0 0,1 0 0 0 0,0-1 0 0 0,0 1 0 0 0,0 0-1 0 0,0-1 1 0 0,1 1 0 0 0,-1 0 0 0 0,0-1 0 0 0,1 2-18 0 0,-1-2 3 0 0,1-1 0 0 0,-1 1 1 0 0,1-1-1 0 0,-1 1 1 0 0,1-1-1 0 0,-1 1 1 0 0,1-1-1 0 0,-1 1 0 0 0,1-1 1 0 0,0 1-1 0 0,-1-1 1 0 0,1 0-1 0 0,-1 0 0 0 0,1 1 1 0 0,0-1-1 0 0,-1 0 1 0 0,1 0-1 0 0,0 0 0 0 0,0 1 1 0 0,-1-1-1 0 0,1 0 1 0 0,0 0-1 0 0,-1 0 0 0 0,1 0 1 0 0,0 0-1 0 0,0-1-3 0 0,2 1 29 0 0,0 0-1 0 0,0 0 1 0 0,0-1 0 0 0,0 0-1 0 0,0 0 1 0 0,0 0-1 0 0,0 0 1 0 0,0 0 0 0 0,0 0-1 0 0,-1-1 1 0 0,2 0-29 0 0,29-23 141 0 0,-12 9-146 0 0,1-5-143 0 0,-19 18 116 0 0,0 0 0 0 0,0 0 1 0 0,0 0-1 0 0,0 0 0 0 0,0 1 0 0 0,1-1 0 0 0,-1 1 1 0 0,1 0 31 0 0,-3 1-11 0 0,1 1 0 0 0,-1-1 0 0 0,1 1 0 0 0,-1 0 0 0 0,1 0 0 0 0,-1-1-1 0 0,1 1 1 0 0,-1 0 0 0 0,1 0 0 0 0,0 1 0 0 0,-1-1 0 0 0,1 0 0 0 0,-1 0 0 0 0,1 1 0 0 0,-1-1 0 0 0,1 1 0 0 0,-1-1 0 0 0,0 1 0 0 0,1 0 0 0 0,-1-1 0 0 0,0 1 0 0 0,1 0 0 0 0,-1 0 0 0 0,1 1 11 0 0,2 1-29 0 0,0 1-1 0 0,0 0 0 0 0,0 0 1 0 0,3 4 29 0 0,-4-4-6 0 0,0 0 1 0 0,0-1-1 0 0,0 1 1 0 0,1-1-1 0 0,-1 0 1 0 0,1 0-1 0 0,3 1 6 0 0,-4-1 18 0 0,1-1 1 0 0,0 0-1 0 0,0 0 1 0 0,0 0-1 0 0,0 0 0 0 0,0-1 1 0 0,0 0-1 0 0,0 0 1 0 0,0 0-1 0 0,0 0 1 0 0,1-1-1 0 0,-1 1 0 0 0,0-1 1 0 0,1 0-1 0 0,-1 0 1 0 0,0-1-1 0 0,0 1 0 0 0,1-1 1 0 0,-1 0-1 0 0,0 0 1 0 0,4-2-19 0 0,7-3 69 0 0,-1-1 0 0 0,0 0 0 0 0,3-4-69 0 0,-11 7 12 0 0,0 0 1 0 0,-1 0-1 0 0,1-1 1 0 0,-1 0 0 0 0,0 0-1 0 0,0 0 1 0 0,-1-1 0 0 0,2-3-13 0 0,13-23-248 0 0,-3-1 1 0 0,0 0 0 0 0,-2-1-1 0 0,7-30 248 0 0,-9 30-540 0 0,-9 20 287 0 0,1 0 0 0 0,-2 0 0 0 0,0 0 0 0 0,0-13 253 0 0,0-1-324 0 0,-1-16 307 0 0,-1 43 144 0 0,-1 1-78 0 0,0 0 1 0 0,1-1 0 0 0,-1 1 0 0 0,0 0-1 0 0,1 0 1 0 0,-1 0 0 0 0,0 0 0 0 0,0 0-1 0 0,1 0 1 0 0,-1 0 0 0 0,0 0 0 0 0,0 0-1 0 0,0 0-49 0 0,-2 2 50 0 0,-1 1 0 0 0,1 0 0 0 0,0 0-1 0 0,0-1 1 0 0,1 2 0 0 0,-1-1 0 0 0,1 0-1 0 0,-1 1 1 0 0,1-1 0 0 0,0 1 0 0 0,0-1-1 0 0,-1 5-49 0 0,-3 7-16 0 0,1 1 0 0 0,-2 11 16 0 0,2-6 69 0 0,-3 6 34 0 0,2 1 0 0 0,1 0 0 0 0,1 1 0 0 0,2-1 0 0 0,1 1 0 0 0,2 26-103 0 0,-1-48 29 0 0,1 1-1 0 0,1-1 0 0 0,-1 0 0 0 0,1 0 0 0 0,0 0 1 0 0,1 0-1 0 0,0 0 0 0 0,0 0 0 0 0,0-1 0 0 0,4 6-28 0 0,-5-10 15 0 0,0 1 0 0 0,-1-1 0 0 0,1 0 0 0 0,0 0-1 0 0,0 0 1 0 0,0 0 0 0 0,1 0 0 0 0,-1-1 0 0 0,0 1 0 0 0,1-1-1 0 0,-1 1 1 0 0,1-1 0 0 0,-1 0 0 0 0,1 0 0 0 0,0 0 0 0 0,-1 0-1 0 0,1-1 1 0 0,0 1 0 0 0,0-1 0 0 0,0 1 0 0 0,-1-1 0 0 0,1 0-1 0 0,0 0 1 0 0,0 0 0 0 0,0-1 0 0 0,0 1 0 0 0,-1-1-1 0 0,1 0 1 0 0,1 0-15 0 0,13-3 25 0 0,-1-2-1 0 0,1 0 0 0 0,-1 0 1 0 0,-1-2-1 0 0,0 0 0 0 0,0-1 1 0 0,0 0-1 0 0,-1-1 0 0 0,-1-1 1 0 0,1 0-1 0 0,-2 0 1 0 0,0-2-1 0 0,0 0 0 0 0,-1 0 1 0 0,5-9-25 0 0,5-14-283 0 0,-20 33 263 0 0,1 0 0 0 0,-1 0-1 0 0,0 0 1 0 0,-1 0 0 0 0,1 0 0 0 0,0 0-1 0 0,-1 0 1 0 0,0 0 0 0 0,0 0 0 0 0,0 0 0 0 0,0 0-1 0 0,0-1 21 0 0,-2-4 10 0 0,-1 8 18 0 0,0 0-2 0 0,1 1-9 0 0,0-1-1 0 0,-1 0 1 0 0,1 1 0 0 0,-1 0-1 0 0,1-1 1 0 0,0 1-1 0 0,0 0 1 0 0,-1 0 0 0 0,1 1-1 0 0,0-1 1 0 0,0 0-1 0 0,0 1 1 0 0,0-1 0 0 0,0 1-1 0 0,1 0 1 0 0,-1-1-1 0 0,0 1 1 0 0,0 1-17 0 0,-6 7 34 0 0,1 0-1 0 0,0 1 1 0 0,-1 1-34 0 0,0 1-22 0 0,6-9 20 0 0,0 0 0 0 0,0 1 0 0 0,0-1 0 0 0,0 0 0 0 0,1 1 0 0 0,0-1 0 0 0,0 1 1 0 0,0 0-1 0 0,0-1 0 0 0,1 1 0 0 0,0 0 0 0 0,-1-1 0 0 0,2 1 0 0 0,-1 0 0 0 0,1-1 1 0 0,-1 1-1 0 0,2 0 0 0 0,-1-1 0 0 0,0 1 0 0 0,1-1 0 0 0,-1 0 0 0 0,3 3 2 0 0,-2-4 52 0 0,-1 0 0 0 0,1-1 0 0 0,0 1 0 0 0,1-1 0 0 0,-1 1 0 0 0,0-1 0 0 0,1 0 0 0 0,-1 0 0 0 0,1 0 0 0 0,0 0 0 0 0,0-1 0 0 0,0 1 0 0 0,0-1 0 0 0,0 1 0 0 0,0-1 0 0 0,0 0 0 0 0,0 0 0 0 0,2 0-52 0 0,7 1-4 0 0,-1-1 0 0 0,1 0 0 0 0,0 0 1 0 0,5-2 3 0 0,-5 1 74 0 0,22-2-1157 0 0,-18-2-213 0 0</inkml:trace>
  <inkml:trace contextRef="#ctx0" brushRef="#br0" timeOffset="17209.357">6344 1820 10592 0 0,'0'0'488'0'0,"0"0"-12"0"0,-7 14-38 0 0,-23 33 6705 0 0,14-23-6732 0 0,12-18-304 0 0,0-1 1 0 0,0 1-1 0 0,1 0 0 0 0,0 1 0 0 0,0-1 0 0 0,-1 3-107 0 0,1-1 126 0 0,2-6-104 0 0,0 1 0 0 0,0 0-1 0 0,1-1 1 0 0,-1 1 0 0 0,1 0-1 0 0,-1 0 1 0 0,1-1 0 0 0,0 1 0 0 0,0 1-22 0 0,2 1 88 0 0,-2-4-79 0 0,0-1 0 0 0,1 1 0 0 0,-1-1 0 0 0,1 1 0 0 0,-1 0 0 0 0,1-1 0 0 0,-1 0 0 0 0,1 1 0 0 0,-1-1 0 0 0,1 1 0 0 0,-1-1 0 0 0,1 1 0 0 0,-1-1 0 0 0,1 0 0 0 0,0 0 0 0 0,-1 1 0 0 0,1-1 0 0 0,0 0 0 0 0,-1 0 0 0 0,1 0 0 0 0,0 0 0 0 0,-1 1 0 0 0,1-1 0 0 0,0 0-9 0 0,16-4 47 0 0,-5 0 44 0 0,-7 4-77 0 0,-1-1 0 0 0,0-1 0 0 0,1 1 0 0 0,-1-1-1 0 0,0 0 1 0 0,0 0 0 0 0,0 0 0 0 0,0 0 0 0 0,0-1-1 0 0,-1 1 1 0 0,1-1 0 0 0,-1 0 0 0 0,1 0 0 0 0,-1-1-1 0 0,0 1 1 0 0,0-1 0 0 0,0 0-14 0 0,1-2-43 0 0,0 0 0 0 0,0 0-1 0 0,-1 0 1 0 0,0 0 0 0 0,0-1 0 0 0,0 1 0 0 0,-1-1-1 0 0,0 0 1 0 0,-1 0 0 0 0,2-5 43 0 0,-3 7-51 0 0,0 1 0 0 0,0 0 0 0 0,0 0 0 0 0,0-1 0 0 0,-1 1 0 0 0,0 0 0 0 0,0 0 0 0 0,0-1 0 0 0,0 1 0 0 0,0 0 0 0 0,-1 0 0 0 0,-1-1 51 0 0,2 3-5 0 0,1 1 1 0 0,-1-1-1 0 0,0 1 0 0 0,0 0 1 0 0,0-1-1 0 0,0 1 0 0 0,0 0 1 0 0,-1 0-1 0 0,1 0 0 0 0,0 0 0 0 0,0 0 1 0 0,-1 0-1 0 0,1 0 0 0 0,-1 0 1 0 0,1 1-1 0 0,-1-1 0 0 0,1 0 1 0 0,-1 1-1 0 0,1-1 0 0 0,-1 1 1 0 0,0 0-1 0 0,1-1 0 0 0,-1 1 1 0 0,0 0-1 0 0,1 0 0 0 0,-1 0 1 0 0,0 0-1 0 0,1 0 0 0 0,-1 1 0 0 0,1-1 1 0 0,-1 0-1 0 0,0 1 0 0 0,0-1 5 0 0,1 1-9 0 0,-1-1 0 0 0,1 1 0 0 0,-1-1 0 0 0,0 1 0 0 0,1 0 0 0 0,-1-1 0 0 0,1 1-1 0 0,0 0 1 0 0,-1 0 0 0 0,1 0 0 0 0,0 0 0 0 0,-1 0 0 0 0,1 1 0 0 0,0-1 0 0 0,0 0 0 0 0,0 0-1 0 0,0 1 1 0 0,0-1 0 0 0,0 1 0 0 0,0-1 0 0 0,1 1 0 0 0,-1-1 0 0 0,0 1 0 0 0,1-1-1 0 0,0 1 1 0 0,-1 0 0 0 0,1-1 0 0 0,0 1 0 0 0,0 0 0 0 0,-1-1 0 0 0,1 1 0 0 0,1 0 0 0 0,-1-1-1 0 0,0 1 1 0 0,0 0 0 0 0,1-1 0 0 0,-1 1 0 0 0,0 0 0 0 0,1-1 0 0 0,0 1 0 0 0,-1-1-1 0 0,1 1 1 0 0,0 0 9 0 0,2 1 12 0 0,-1 0-1 0 0,0-1 1 0 0,1 1-1 0 0,-1 0 1 0 0,1-1-1 0 0,0 0 1 0 0,0 0-1 0 0,0 0 1 0 0,0 0-1 0 0,0 0 0 0 0,0-1 1 0 0,1 1-1 0 0,-1-1 1 0 0,1 0-1 0 0,-1 0 1 0 0,2 0-12 0 0,5 2 75 0 0,1-1 0 0 0,0 0 1 0 0,0-1-1 0 0,-1-1 0 0 0,2 1-75 0 0,18-2 199 0 0,1-1-1 0 0,19-3-198 0 0,-36 2 26 0 0,1 0-1 0 0,-1 0 0 0 0,0-1 0 0 0,0-1 0 0 0,0-1 0 0 0,7-4-25 0 0,-5 2-35 0 0,-1-1-1 0 0,0-1 1 0 0,7-6 35 0 0,-16 10-40 0 0,0 1 1 0 0,0-1 0 0 0,-1 0 0 0 0,1-1 0 0 0,-1 1 0 0 0,-1-1 0 0 0,1 0-1 0 0,2-6 40 0 0,0-2-145 0 0,0-1-1 0 0,-1 0 1 0 0,0 0-1 0 0,-2-1 0 0 0,3-13 146 0 0,-7 25-30 0 0,0-1-1 0 0,0 0 0 0 0,-1 0 1 0 0,0 0-1 0 0,0 1 0 0 0,0-1 0 0 0,0 0 1 0 0,-1 1-1 0 0,-2-4 31 0 0,3 5-14 0 0,1 2 34 0 0,-1 0 1 0 0,0 0-1 0 0,0 1 1 0 0,1-1-1 0 0,-1 0 1 0 0,0 0-1 0 0,0 1 1 0 0,-1-1-1 0 0,1 1 1 0 0,0-1-1 0 0,0 1 1 0 0,-1-1-1 0 0,1 1 1 0 0,-1 0-1 0 0,1 0 1 0 0,-1 0-1 0 0,0 0 1 0 0,1 0-1 0 0,-1 0 1 0 0,0 0-1 0 0,0 0 1 0 0,1 1-1 0 0,-1-1 1 0 0,0 1-1 0 0,0-1 1 0 0,0 1-1 0 0,-1 0-20 0 0,1 0 30 0 0,-1 0-1 0 0,0 0 1 0 0,0 0-1 0 0,1 1 1 0 0,-1-1-1 0 0,0 1 1 0 0,1 0 0 0 0,-1 0-1 0 0,1 0 1 0 0,-1 0-1 0 0,1 0 1 0 0,-1 1-1 0 0,1-1 1 0 0,0 1-1 0 0,-1-1 1 0 0,1 1-1 0 0,0 0 1 0 0,0 0-1 0 0,-1 1-29 0 0,-2 4 10 0 0,0 0 0 0 0,1-1 0 0 0,-1 2 1 0 0,1-1-1 0 0,1 0 0 0 0,-1 1 0 0 0,1 0 0 0 0,-2 7-10 0 0,-2 13 203 0 0,-4 27-203 0 0,8-36 51 0 0,-1 12 34 0 0,2-1 0 0 0,1 1 0 0 0,2 2-85 0 0,-1-9 42 0 0,1 15 355 0 0,5 19-397 0 0,0 11 605 0 0,-4-42-206 0 0,2-1 1 0 0,3 8-400 0 0,0 7 223 0 0,-1-19-67 0 0,1 12 291 0 0,-7-32-434 0 0,1 0 0 0 0,-1-1 0 0 0,0 1 0 0 0,0 0 0 0 0,0 0 0 0 0,0 0 0 0 0,-1-1 0 0 0,1 1 0 0 0,0 0 1 0 0,-1-1-1 0 0,1 1 0 0 0,-1 0 0 0 0,0-1 0 0 0,0 1 0 0 0,0 1-13 0 0,0-3-274 0 0,1 1-1 0 0,0-1 1 0 0,0 0-1 0 0,0 0 1 0 0,-1 1 0 0 0,1-1-1 0 0,0 0 1 0 0,-1 0 0 0 0,1 0-1 0 0,0 0 1 0 0,-1 1-1 0 0,1-1 1 0 0,0 0 0 0 0,-1 0-1 0 0,1 0 1 0 0,0 0 0 0 0,-1 0-1 0 0,1 0 1 0 0,0 0-1 0 0,-1 0 1 0 0,1 0 0 0 0,-1 0 274 0 0,1 0-673 0 0,-9-2-6696 0 0</inkml:trace>
  <inkml:trace contextRef="#ctx0" brushRef="#br0" timeOffset="17524.356">6472 1986 15032 0 0,'125'-5'1959'0'0,"-63"3"-985"0"0,6 2-974 0 0,28 0 457 0 0,49-1-219 0 0,-80 1-5422 0 0,-33 0-596 0 0</inkml:trace>
  <inkml:trace contextRef="#ctx0" brushRef="#br0" timeOffset="10841.173">107 2217 6448 0 0,'10'-4'1508'0'0,"-16"4"4492"0"0,12-1-5446 0 0,0 0 0 0 0,0 0 0 0 0,0 1 0 0 0,0-1 0 0 0,0 1 0 0 0,0 1 0 0 0,1-1-554 0 0,32 0 620 0 0,34-6 1250 0 0,31 3-1870 0 0,-23 1 611 0 0,138-3 619 0 0,-196 5-1239 0 0,-1 2 1 0 0,1 0 0 0 0,0 2-1 0 0,18 5 9 0 0,-40-9-74 0 0,1 0 0 0 0,-1 0 0 0 0,0 1 0 0 0,0-1 0 0 0,0 0 1 0 0,0 1-1 0 0,0-1 0 0 0,0 1 0 0 0,0-1 0 0 0,-1 1 0 0 0,1-1 0 0 0,0 1 0 0 0,0 0 0 0 0,0-1 0 0 0,0 1 0 0 0,-1 0 0 0 0,1 0 0 0 0,0-1 0 0 0,-1 1 0 0 0,1 0 0 0 0,0 0 0 0 0,-1 0 0 0 0,1 0 74 0 0,-2 0-1348 0 0,-2 4-55 0 0</inkml:trace>
  <inkml:trace contextRef="#ctx0" brushRef="#br0" timeOffset="11168.823">151 2358 5984 0 0,'-13'-4'229'0'0,"10"3"42"0"0,0 0 0 0 0,1 0 0 0 0,-1 1-1 0 0,0-1 1 0 0,0 1 0 0 0,-1 0 0 0 0,-2 0-271 0 0,15-6 4302 0 0,3-3-2816 0 0,-2 4-1003 0 0,1 0 0 0 0,1 1-1 0 0,2 0-482 0 0,24-10 943 0 0,-25 9-655 0 0,-1 2 1 0 0,1-1 0 0 0,0 2 0 0 0,0 0-1 0 0,12-1-288 0 0,13-1 615 0 0,26-4 1320 0 0,43 2-1935 0 0,-16 1 589 0 0,-65 5-385 0 0,-1 0 0 0 0,1 2-1 0 0,2 1-203 0 0,40 2-1540 0 0,-22-7-3719 0 0,-33 2-1063 0 0</inkml:trace>
  <inkml:trace contextRef="#ctx0" brushRef="#br0" timeOffset="11498.463">672 2002 6448 0 0,'0'0'498'0'0,"0"0"-327"0"0,0-1 152 0 0,0 0 1253 0 0,0 1 540 0 0,0 0 105 0 0,0 0-172 0 0,0 0-794 0 0,0 0-351 0 0,13 3 646 0 0,37 36-1495 0 0,-20-20 350 0 0,26 12-405 0 0,-28-16 210 0 0,-1 0 0 0 0,19 16-210 0 0,-22-14 96 0 0,-3-1 54 0 0,1 1 1 0 0,-2 0-1 0 0,-1 1 1 0 0,3 5-151 0 0,-20-20 33 0 0,1-1 1 0 0,-1 1-1 0 0,0 0 1 0 0,0 0 0 0 0,-1 0-1 0 0,1 0 1 0 0,-1 1-1 0 0,1-1 1 0 0,-1 0-1 0 0,0 1 1 0 0,0-1 0 0 0,0 1-1 0 0,-1-1 1 0 0,1 1-1 0 0,-1-1 1 0 0,0 1-1 0 0,0 1-33 0 0,-1-1 33 0 0,1-1-1 0 0,-1 0 0 0 0,0 0 0 0 0,0 0 1 0 0,0 1-1 0 0,-1-1 0 0 0,1 0 0 0 0,-1 0 0 0 0,0-1 1 0 0,0 1-1 0 0,0 0 0 0 0,0-1 0 0 0,0 1 0 0 0,0-1 1 0 0,-1 1-1 0 0,1-1 0 0 0,-1 0 0 0 0,-2 1-32 0 0,0 1 59 0 0,-7 5 66 0 0,0 0-1 0 0,-1-2 0 0 0,-10 6-124 0 0,20-12 8 0 0,-12 7 40 0 0,-1-1-1 0 0,1-1 0 0 0,-1-1 0 0 0,-1 0 0 0 0,1-1 0 0 0,-8 1-47 0 0,-20-1-715 0 0,17-2-3841 0 0,26-2-1879 0 0</inkml:trace>
  <inkml:trace contextRef="#ctx0" brushRef="#br0" timeOffset="15139.049">3870 1939 2760 0 0,'0'0'613'0'0,"0"0"1535"0"0,1 0 1415 0 0,3 0-1485 0 0,-2 1 2089 0 0,0 1-4036 0 0,1 0 0 0 0,-1 1 0 0 0,0-1 1 0 0,0 1-1 0 0,-1-1 0 0 0,1 1 0 0 0,0-1 1 0 0,-1 1-1 0 0,0 0 0 0 0,1 0 0 0 0,-1 0 0 0 0,0 1-131 0 0,7 39 1610 0 0,-5-22-1129 0 0,-2 6 210 0 0,-1-26-603 0 0,0-1-7 0 0,0 0-8 0 0,0 0-1 0 0,3-6 0 0 0,22-57-966 0 0,-21 54 826 0 0,1 0 1 0 0,0 1 0 0 0,0-1-1 0 0,1 1 1 0 0,0 0-1 0 0,0 0 1 0 0,0 1 0 0 0,1 0-1 0 0,1 0 68 0 0,-6 5-13 0 0,1 0 0 0 0,-1 0 0 0 0,1 0 1 0 0,0 1-1 0 0,-1-1 0 0 0,1 1 0 0 0,0 0 0 0 0,0 0 0 0 0,0 0 0 0 0,2-1 13 0 0,-2 2-4 0 0,-1 0 0 0 0,0 0 0 0 0,1 1 0 0 0,-1-1 0 0 0,0 0-1 0 0,1 1 1 0 0,-1 0 0 0 0,0-1 0 0 0,0 1 0 0 0,1 0 0 0 0,-1 0 0 0 0,0 0 0 0 0,0 1-1 0 0,1-1 5 0 0,3 4 91 0 0,1 1 0 0 0,-1-1 0 0 0,0 1 0 0 0,-1 0 0 0 0,1 0 0 0 0,-1 0-1 0 0,0 1 1 0 0,-1 0 0 0 0,0 0 0 0 0,0 0 0 0 0,0 1 0 0 0,-1-1 0 0 0,0 1-1 0 0,1 4-90 0 0,5 15 382 0 0,-6-22-317 0 0,-1 0-1 0 0,0 1 0 0 0,0-1 1 0 0,-1 1-1 0 0,0 0 0 0 0,1 3-64 0 0,-2-1 103 0 0,0 1-1 0 0,0-1 1 0 0,-1 0-1 0 0,0 1 0 0 0,-1 2-102 0 0,2 4 339 0 0,0-14-108 0 0,0-1 7 0 0,0 0-18 0 0,0 0-84 0 0,0 0-37 0 0,0 0-10 0 0,-3-5-1 0 0,2 3-128 0 0,0-1-1 0 0,0 1 0 0 0,1-1 1 0 0,-1 1-1 0 0,1-1 0 0 0,0 1 1 0 0,0-1-1 0 0,0 1 0 0 0,0-1 1 0 0,0 0-1 0 0,0 1 1 0 0,1-1-1 0 0,-1 1 0 0 0,1-1 1 0 0,0 0 40 0 0,3-7-325 0 0,0 1 1 0 0,0 0-1 0 0,3-4 325 0 0,6-10-409 0 0,-9 14 264 0 0,1 1 0 0 0,0 0 0 0 0,0 0 0 0 0,1 0 0 0 0,0 0 145 0 0,-4 6-11 0 0,0-1-1 0 0,0 1 1 0 0,0 0-1 0 0,0 0 1 0 0,1 0-1 0 0,-1 0 1 0 0,0 0 0 0 0,1 0-1 0 0,0 1 1 0 0,-1-1-1 0 0,1 1 1 0 0,0 0-1 0 0,0 0 1 0 0,0 0-1 0 0,-1 0 1 0 0,1 0-1 0 0,1 0 12 0 0,-2 1 7 0 0,0 0-1 0 0,0 1 0 0 0,-1-1 1 0 0,1 0-1 0 0,0 0 0 0 0,0 1 1 0 0,-1-1-1 0 0,1 1 1 0 0,0 0-1 0 0,-1-1 0 0 0,1 1 1 0 0,-1 0-1 0 0,1 0 0 0 0,-1 0 1 0 0,1 0-1 0 0,-1 0 0 0 0,0 0 1 0 0,1 1-1 0 0,-1-1 0 0 0,0 0 1 0 0,0 1-1 0 0,0-1 0 0 0,0 1-6 0 0,1 1 63 0 0,0 0 0 0 0,-1 1-1 0 0,1-1 1 0 0,-1 1-1 0 0,0-1 1 0 0,0 1-1 0 0,0-1 1 0 0,0 3-63 0 0,0 8 324 0 0,0 0 1 0 0,-1 10-325 0 0,0-14 60 0 0,0 0 1 0 0,0 0-1 0 0,1 0 1 0 0,0 0-1 0 0,1 0 1 0 0,2 5-61 0 0,-3-10-84 0 0,0-3 24 0 0,-1 1 0 0 0,1-1 0 0 0,0 0 1 0 0,-1 1-1 0 0,1-1 0 0 0,0 0 0 0 0,0 1 0 0 0,1-1 1 0 0,-1 0-1 0 0,0 0 0 0 0,1 0 0 0 0,0 0 0 0 0,-1 0 1 0 0,1 0-1 0 0,0-1 0 0 0,0 1 0 0 0,0 0 0 0 0,0-1 0 0 0,0 0 1 0 0,0 1-1 0 0,0-1 0 0 0,2 1 60 0 0,5 1-1539 0 0</inkml:trace>
  <inkml:trace contextRef="#ctx0" brushRef="#br0" timeOffset="15427.126">4616 1939 15176 0 0,'-3'-1'184'0'0,"0"-1"1"0"0,-1 1-1 0 0,1 0 1 0 0,0 0 0 0 0,-1 1-1 0 0,1-1 1 0 0,-1 1 0 0 0,1 0-1 0 0,-3 0-184 0 0,4 0 22 0 0,0 0 1 0 0,1 0-1 0 0,-1 0 0 0 0,1 0 0 0 0,-1 1 0 0 0,0-1 1 0 0,1 1-1 0 0,-1-1 0 0 0,1 1 0 0 0,-1 0 0 0 0,1 0 0 0 0,0-1 1 0 0,-1 1-1 0 0,1 0 0 0 0,0 0 0 0 0,-1 0 0 0 0,1 1 0 0 0,0-1 1 0 0,0 0-1 0 0,-1 1-22 0 0,-16 17 1041 0 0,15-17-897 0 0,-1 1 0 0 0,1-1-1 0 0,1 1 1 0 0,-1 0 0 0 0,0 0 0 0 0,0 1-144 0 0,-4 8 372 0 0,-1 0 0 0 0,2 0 0 0 0,-1 1 0 0 0,-3 12-372 0 0,9-22 21 0 0,0 0 0 0 0,0 0 0 0 0,0 0 0 0 0,1 0 0 0 0,-1 0-1 0 0,1 0 1 0 0,0 0 0 0 0,0 0 0 0 0,0 1 0 0 0,0-1 0 0 0,0 0 0 0 0,1 0 0 0 0,-1 0 0 0 0,1 0-1 0 0,0 0 1 0 0,0 0 0 0 0,0 0 0 0 0,0 0 0 0 0,0 0 0 0 0,1-1 0 0 0,-1 1 0 0 0,1 0 0 0 0,0-1-1 0 0,0 1 1 0 0,1 0-21 0 0,0 0 16 0 0,0 0 1 0 0,0-1-1 0 0,1 1 0 0 0,-1-1 0 0 0,1 1 0 0 0,0-1 0 0 0,0-1 0 0 0,0 1 0 0 0,0 0 0 0 0,0-1 1 0 0,0 0-1 0 0,0 0 0 0 0,0 0 0 0 0,3 0-16 0 0,-1 0 26 0 0,1-1 0 0 0,-1 0 0 0 0,0-1 0 0 0,1 1 0 0 0,-1-1 0 0 0,0 0 0 0 0,1-1 0 0 0,-1 1 0 0 0,4-3-26 0 0,-3 1 22 0 0,0 0 0 0 0,-1 0-1 0 0,1 0 1 0 0,-1-1 0 0 0,0 0 0 0 0,0 0-1 0 0,4-4-21 0 0,-7 6 0 0 0,-1-1-1 0 0,1 1 1 0 0,-1-1-1 0 0,0 0 1 0 0,0 0-1 0 0,0 0 1 0 0,0 0-1 0 0,0 0 1 0 0,-1-1-1 0 0,1 1 1 0 0,-1-1-1 0 0,0 1 1 0 0,0-1-1 0 0,0 1 1 0 0,0-1-1 0 0,-1 0 1 0 0,0 1-1 0 0,0 0-1 0 0,0 0 0 0 0,0 0 0 0 0,0 0 1 0 0,-1 0-1 0 0,0 0 0 0 0,0 0 1 0 0,1 0-1 0 0,-2 0 0 0 0,1 0 0 0 0,0 0 1 0 0,-1 1-1 0 0,1-1 0 0 0,-1 0 0 0 0,0 1 1 0 0,-1-3 1 0 0,-2 0-66 0 0,0 0 0 0 0,0 0 0 0 0,0 0-1 0 0,-1 0 1 0 0,0 1 0 0 0,-3-2 66 0 0,-12-7-1779 0 0,-1 2 0 0 0,1 0 0 0 0,-13-4 1779 0 0,20 12-1366 0 0</inkml:trace>
  <inkml:trace contextRef="#ctx0" brushRef="#br0" timeOffset="15710.772">4818 1728 13824 0 0,'0'0'1061'0'0,"-5"12"-544"0"0,3-2 85 0 0,1 0 0 0 0,1 1-1 0 0,-1-1 1 0 0,2 0 0 0 0,-1 1 0 0 0,3 7-602 0 0,0 13 640 0 0,10 110 2593 0 0,-12-119-2984 0 0,1-10-133 0 0,-2 1-1 0 0,0-1 1 0 0,-1 12-116 0 0,1-19 22 0 0,-3 18-86 0 0,3-22 34 0 0,-1 0 0 0 0,1 1 0 0 0,0-1 0 0 0,-1 0 0 0 0,1 0 0 0 0,-1 1 0 0 0,1-1 0 0 0,-1 0 0 0 0,0 0 0 0 0,1 0 0 0 0,-1 0 0 0 0,0 1 0 0 0,0-1 0 0 0,0 0 0 0 0,0 0 30 0 0,0-1-230 0 0,0 1 0 0 0,1-1 0 0 0,-1 0 0 0 0,0 1 0 0 0,0-1 0 0 0,0 0 0 0 0,0 0 0 0 0,0 0 0 0 0,0 0 0 0 0,0 0 0 0 0,1 0 0 0 0,-1 0 0 0 0,0 0 0 0 0,0 0 0 0 0,0 0 0 0 0,0 0 0 0 0,0 0 1 0 0,0-1-1 0 0,0 1 0 0 0,1 0 0 0 0,-1-1 0 0 0,0 1 0 0 0,0-1 0 0 0,0 1 0 0 0,1-1 0 0 0,-1 1 0 0 0,0-1 230 0 0,-6-4-2013 0 0</inkml:trace>
  <inkml:trace contextRef="#ctx0" brushRef="#br0" timeOffset="15925.414">4887 1884 11720 0 0,'26'-2'264'0'0,"-21"1"34"0"0,-5 1 22 0 0,2 1-32 0 0,2 0-109 0 0,-1 0-1 0 0,1 0 1 0 0,0 0-1 0 0,-1 0 1 0 0,1 1 0 0 0,-1 0-1 0 0,1 0 1 0 0,-1 0-1 0 0,0 0 1 0 0,0 0-1 0 0,0 1 1 0 0,0-1-1 0 0,0 1 1 0 0,0 0-1 0 0,-1 0 1 0 0,1 0 0 0 0,-1 0-1 0 0,0 0 1 0 0,0 0-1 0 0,0 1 1 0 0,0-1-1 0 0,-1 1 1 0 0,1 2-179 0 0,2 6 817 0 0,-3-9-599 0 0,0 0-1 0 0,0-1 0 0 0,0 1 1 0 0,-1 0-1 0 0,1-1 1 0 0,-1 1-1 0 0,0 0 1 0 0,0 0-1 0 0,0 2-217 0 0,1 27 1693 0 0,0-27-1501 0 0,-1-1 0 0 0,0 1-1 0 0,0 0 1 0 0,0-1-1 0 0,0 1 1 0 0,-1 4-192 0 0,0-8 29 0 0,1 0 1 0 0,0 1-1 0 0,0-1 1 0 0,0 0-1 0 0,0 0 1 0 0,0 1-1 0 0,0-1 1 0 0,1 0-1 0 0,-1 0 1 0 0,0 1-1 0 0,1-1 1 0 0,-1 1-30 0 0,1-1 2 0 0,-1-1-1 0 0,0 1 1 0 0,1-1 0 0 0,-1 1 0 0 0,0 0 0 0 0,0-1 0 0 0,0 1 0 0 0,0 0-1 0 0,0-1 1 0 0,1 1 0 0 0,-1 0 0 0 0,0-1 0 0 0,0 1 0 0 0,-1 0-1 0 0,1-1 1 0 0,0 1 0 0 0,0-1 0 0 0,0 1 0 0 0,0 0 0 0 0,0-1-1 0 0,-1 1 1 0 0,1 0 0 0 0,0-1 0 0 0,-1 1 0 0 0,1-1 0 0 0,0 1-1 0 0,-1-1 1 0 0,1 1-2 0 0,0 0 32 0 0,0 0-1 0 0,0 1 1 0 0,0-1-1 0 0,0 0 0 0 0,0 0 1 0 0,0 0-1 0 0,1 1 1 0 0,-1-1-1 0 0,0 0 0 0 0,1 0 1 0 0,-1 0-1 0 0,1 0 1 0 0,0 0-1 0 0,-1 0 0 0 0,1 0 1 0 0,0 0-1 0 0,0 0 1 0 0,-1 0-1 0 0,1 0 1 0 0,0 0-1 0 0,0-1 0 0 0,0 1 1 0 0,0 0-1 0 0,0-1 1 0 0,1 1-32 0 0,3-1-222 0 0,1-1 1 0 0,-1 0 0 0 0,0-1-1 0 0,0 1 1 0 0,0-1 0 0 0,0 0-1 0 0,0-1 1 0 0,0 1 0 0 0,0-1-1 0 0,-1 0 1 0 0,1 0 0 0 0,-1 0-1 0 0,2-2 222 0 0,4-3-1992 0 0</inkml:trace>
  <inkml:trace contextRef="#ctx0" brushRef="#br0" timeOffset="16577.597">5467 1797 5152 0 0,'0'0'233'0'0,"7"6"38"0"0,-2-1-255 0 0,-3-3 84 0 0,-1 0-1 0 0,1-1 1 0 0,0 1 0 0 0,0 0-1 0 0,1-1 1 0 0,-1 0 0 0 0,0 1-1 0 0,0-1 1 0 0,1 0 0 0 0,-1 0 0 0 0,2 0-100 0 0,5 3 1535 0 0,-8-4-994 0 0,13 7 591 0 0,-11-3 5203 0 0,-22 1-4898 0 0,-50 29-309 0 0,51-25-607 0 0,1 1 0 0 0,-5 4-521 0 0,-23 13 136 0 0,35-22-16 0 0,1 1 0 0 0,0 1 0 0 0,0-1 0 0 0,1 1 0 0 0,0 1 0 0 0,0-1 0 0 0,0 1 0 0 0,-4 7-120 0 0,9-9 87 0 0,2-1-42 0 0,1-4 106 0 0,0-1 73 0 0,13 2 280 0 0,-10-2-488 0 0,0 0-1 0 0,0-1 1 0 0,0 1-1 0 0,0-1 1 0 0,0 0-1 0 0,0 0 1 0 0,-1 0 0 0 0,1 0-1 0 0,0-1 1 0 0,-1 1-1 0 0,1 0 1 0 0,-1-1-1 0 0,1 0 1 0 0,-1 0-16 0 0,8-6 57 0 0,-1-1 0 0 0,8-8-57 0 0,12-13-15 0 0,-17 21 15 0 0,-1 0 0 0 0,1 1 0 0 0,0 0 0 0 0,1 1 0 0 0,0 0 0 0 0,10-3 0 0 0,-14 7 0 0 0,-1 0 0 0 0,1 1 0 0 0,0 0 0 0 0,0 1 0 0 0,5-1 0 0 0,-10 2 0 0 0,-1 0 0 0 0,0 0 0 0 0,1 1 0 0 0,-1-1 0 0 0,0 1 0 0 0,0-1 0 0 0,1 1 0 0 0,-1 0 0 0 0,0 0 0 0 0,0 1 0 0 0,0-1 0 0 0,0 0 0 0 0,0 1 0 0 0,0 0 0 0 0,-1 0 0 0 0,3 1 0 0 0,0 1 35 0 0,-1 0 0 0 0,1 0 0 0 0,-1 1 0 0 0,0-1 0 0 0,0 1 0 0 0,-1 0 0 0 0,1 0 0 0 0,-1 0 0 0 0,0 0 0 0 0,2 5-35 0 0,-2-4 94 0 0,-1 1-1 0 0,1-1 1 0 0,-1 1 0 0 0,-1 0 0 0 0,1 0 0 0 0,-1 0 0 0 0,0 0 0 0 0,-1 0 0 0 0,1 1-94 0 0,-1-1 160 0 0,-1 0-1 0 0,1 1 1 0 0,-1-1-1 0 0,-1 0 1 0 0,1 0 0 0 0,-1 0-1 0 0,-1 2-159 0 0,-1-2 203 0 0,0-8 111 0 0,4 0-297 0 0,-1 0 1 0 0,1 0-1 0 0,-1 0 0 0 0,1 0 0 0 0,0 0 1 0 0,0 0-1 0 0,0-1 0 0 0,-1 1 0 0 0,1 0 1 0 0,0 0-1 0 0,0 0 0 0 0,1 0 1 0 0,-1-1-18 0 0,2-9-66 0 0,1 0 1 0 0,1 1-1 0 0,0-1 1 0 0,0 1-1 0 0,1-1 1 0 0,0 1-1 0 0,1 1 1 0 0,0-1-1 0 0,2-1 66 0 0,-1 1-50 0 0,-1 1-1 0 0,2 1 0 0 0,-1-1 1 0 0,1 1-1 0 0,0 1 0 0 0,0-1 1 0 0,6-2 50 0 0,-12 9-2 0 0,-1 0 0 0 0,1 0 1 0 0,0 0-1 0 0,0 1 0 0 0,0-1 1 0 0,-1 0-1 0 0,1 1 0 0 0,0-1 1 0 0,0 1-1 0 0,0 0 0 0 0,0 0 1 0 0,0 0-1 0 0,0 0 0 0 0,0 0 1 0 0,-1 0-1 0 0,1 0 1 0 0,0 1-1 0 0,0-1 0 0 0,0 1 1 0 0,0-1-1 0 0,1 1 2 0 0,0 1-2 0 0,0-1 1 0 0,1 1-1 0 0,-1-1 0 0 0,0 1 0 0 0,0 0 1 0 0,0 0-1 0 0,-1 0 0 0 0,1 1 1 0 0,0-1-1 0 0,-1 1 0 0 0,2 1 2 0 0,17 22-87 0 0,-5-5-178 0 0,9 14 265 0 0,26 38-826 0 0,-39-57-2693 0 0,-6-10-3751 0 0</inkml:trace>
  <inkml:trace contextRef="#ctx0" brushRef="#br0" timeOffset="12027.715">1802 1872 6448 0 0,'2'-13'688'0'0,"1"0"546"0"0,-2 11-829 0 0,-1 1 0 0 0,0 0-1 0 0,1-1 1 0 0,-1 1 0 0 0,0-1-1 0 0,0 1 1 0 0,1-1 0 0 0,-1 1-1 0 0,0-1 1 0 0,-1 1 0 0 0,1-1-1 0 0,0 1 1 0 0,0-1 0 0 0,-1 0-405 0 0,1 0 162 0 0,-1 1 0 0 0,1 0 1 0 0,-1 0-1 0 0,1 0 1 0 0,-1 0-1 0 0,0 0 1 0 0,0 0-1 0 0,1 0 1 0 0,-1 0-1 0 0,0 0 1 0 0,0 1-1 0 0,0-1 0 0 0,0 0 1 0 0,0 0-1 0 0,0 1 1 0 0,0-1-1 0 0,0 1 1 0 0,0-1-1 0 0,0 1 1 0 0,0-1-1 0 0,0 1 1 0 0,-1-1-1 0 0,1 1 0 0 0,0 0 1 0 0,0 0-1 0 0,0 0-162 0 0,-2-1 68 0 0,0 1-1 0 0,1 0 0 0 0,-1 0 0 0 0,1 0 1 0 0,-1 1-1 0 0,0-1 0 0 0,1 1 1 0 0,-1-1-1 0 0,1 1 0 0 0,-1 0 0 0 0,-1 0-67 0 0,2 0-117 0 0,-2 1 81 0 0,1-1-1 0 0,-1 1 1 0 0,1 0 0 0 0,-1 0 0 0 0,1 0 0 0 0,0 0-1 0 0,0 1 1 0 0,0-1 0 0 0,0 1 0 0 0,0 0 0 0 0,1 0-1 0 0,-1 1 37 0 0,-5 6 89 0 0,4-5-59 0 0,0-1-1 0 0,0 1 0 0 0,1 0 0 0 0,0 0 1 0 0,0 0-1 0 0,1 0 0 0 0,-1 0 0 0 0,1 1 1 0 0,0-1-1 0 0,0 1 0 0 0,1-1 0 0 0,-1 6-29 0 0,0 13-3 0 0,1-6 47 0 0,0 1 0 0 0,1-1-1 0 0,1 1-43 0 0,-1-10 18 0 0,2 10 169 0 0,0-1 1 0 0,1 0 0 0 0,0 0-1 0 0,2 0-187 0 0,-1-4 153 0 0,-2 0 0 0 0,2 9-153 0 0,-2-9 58 0 0,0 0 1 0 0,5 14-59 0 0,3 2 142 0 0,-1-6 335 0 0,4 22-477 0 0,-11-39 39 0 0,-1-1 0 0 0,0 0 0 0 0,-1 1 0 0 0,1-1 0 0 0,-1 1 0 0 0,0-1 0 0 0,-1 0-1 0 0,1 1 1 0 0,-2 4-39 0 0,1-9 2 0 0,0 1 0 0 0,0 0-1 0 0,1-1 1 0 0,-2 1 0 0 0,1-1-1 0 0,0 1 1 0 0,0-1-1 0 0,-1 0 1 0 0,1 0 0 0 0,-1 0-1 0 0,0 1 1 0 0,1-1 0 0 0,-1-1-1 0 0,0 1 1 0 0,0 0 0 0 0,-2 1-2 0 0,-16 6-5801 0 0,8-3-816 0 0</inkml:trace>
  <inkml:trace contextRef="#ctx0" brushRef="#br0" timeOffset="12449.368">1486 2208 3224 0 0,'7'-3'288'0'0,"14"-2"3802"0"0,0 1 0 0 0,9-1-4090 0 0,79-3 2972 0 0,-6 0-1218 0 0,-2-7-317 0 0,49-17-1437 0 0,-126 27-18 0 0,-17 4 144 0 0,-12 2 430 0 0,-2 1-485 0 0,1 0 0 0 0,0 0-1 0 0,0 0 1 0 0,0 1 0 0 0,0 0-1 0 0,0 1 1 0 0,0-1 0 0 0,-1 3-71 0 0,-2 0 98 0 0,-4 2 93 0 0,0 1 0 0 0,1 0 0 0 0,-2 3-191 0 0,12-10 28 0 0,-1 0 1 0 0,1 0-1 0 0,-1 1 0 0 0,1 0 1 0 0,0-1-1 0 0,0 1 1 0 0,0 0-1 0 0,0 0 1 0 0,1 0-1 0 0,-1 0 1 0 0,1 0-1 0 0,0 0 1 0 0,0 1-1 0 0,0-1 0 0 0,0 0 1 0 0,0 1-1 0 0,1 0-28 0 0,0-3 1 0 0,0 1 0 0 0,0-1-1 0 0,0 0 1 0 0,0 0 0 0 0,1 1 0 0 0,-1-1-1 0 0,0 0 1 0 0,1 1 0 0 0,-1-1-1 0 0,1 0 1 0 0,-1 0 0 0 0,1 0-1 0 0,0 0 1 0 0,-1 0 0 0 0,1 1 0 0 0,0-1-1 0 0,0 0 1 0 0,0-1 0 0 0,0 1-1 0 0,0 0 1 0 0,0 0 0 0 0,0 0-1 0 0,0 0 0 0 0,2 0 22 0 0,0 1-1 0 0,0-1 0 0 0,0 0 1 0 0,0 0-1 0 0,0 0 1 0 0,0 0-1 0 0,0-1-21 0 0,-1 1 28 0 0,5 0 34 0 0,-1 0 0 0 0,1 0 1 0 0,-1-1-1 0 0,1 0 1 0 0,0 0-1 0 0,-1-1 0 0 0,6-1-62 0 0,45-11 334 0 0,-44 9-266 0 0,-7 1-46 0 0,-1 1-1 0 0,1-2 0 0 0,0 1 0 0 0,-1-1 0 0 0,1 1 1 0 0,-1-1-1 0 0,0-1 0 0 0,-1 1 0 0 0,1-1 0 0 0,3-5-21 0 0,-1-6 88 0 0,-4 6-44 0 0,-2 9-29 0 0,-1 0 0 0 0,1 0 0 0 0,-1 0 0 0 0,0 0-1 0 0,1 0 1 0 0,-1 0 0 0 0,0-1 0 0 0,0 1-1 0 0,0 0 1 0 0,0 0 0 0 0,0 0 0 0 0,0 0 0 0 0,0 0-1 0 0,0 0 1 0 0,0 0 0 0 0,0 0 0 0 0,0 0 0 0 0,-1 0-1 0 0,1 0 1 0 0,0 0 0 0 0,-1 0 0 0 0,1 0-1 0 0,-1 0 1 0 0,0 0-15 0 0,-1-3-10 0 0,-1 1-1 0 0,0-1 0 0 0,0 1 0 0 0,0 0 0 0 0,-2-1 11 0 0,-5-6-278 0 0,5 6-351 0 0,0-1 1 0 0,0 1-1 0 0,-1 0 0 0 0,1 0 1 0 0,-1 1-1 0 0,-6-4 629 0 0,6 5-6522 0 0</inkml:trace>
  <inkml:trace contextRef="#ctx0" brushRef="#br0" timeOffset="12857.574">2307 1836 10136 0 0,'0'0'464'0'0,"0"0"-10"0"0,0 0-124 0 0,0 0 563 0 0,0 9 1503 0 0,1 7-885 0 0,0 0 1 0 0,3 11-1512 0 0,2 12 1193 0 0,-3-9 138 0 0,-2 0 0 0 0,-1 14-1331 0 0,0-12 583 0 0,0-18-239 0 0,-1 0 0 0 0,-2 13-344 0 0,-9 77 1396 0 0,12-49-1103 0 0,0-33-278 0 0,0-21 56 0 0,0-1 3 0 0,0 0-35 0 0,0 0-142 0 0,0 0-66 0 0,3-11-1439 0 0,-2 8 1115 0 0,0 1-1 0 0,-1-1 1 0 0,1 1 0 0 0,-1-1-1 0 0,0 1 1 0 0,1-1 0 0 0,-1 1-1 0 0,0-1 494 0 0,0-12-7035 0 0</inkml:trace>
  <inkml:trace contextRef="#ctx0" brushRef="#br0" timeOffset="13157.54">2420 1842 10592 0 0,'0'0'818'0'0,"0"0"-366"0"0,0 0 442 0 0,0 2 251 0 0,1 11-362 0 0,0-1 0 0 0,-1 0 1 0 0,0 1-1 0 0,-1-1 0 0 0,-1 1 0 0 0,-2 11-783 0 0,1-5 818 0 0,0 0-1 0 0,1 14-817 0 0,-7 97 2210 0 0,8-114-1969 0 0,2 13 104 0 0,1-16-186 0 0,-2-9-153 0 0,0 0 0 0 0,1 0 0 0 0,0-1 0 0 0,-1 1 0 0 0,1-1 0 0 0,1 1 0 0 0,-1-1 0 0 0,0 1 0 0 0,1-1 0 0 0,0 0 0 0 0,0 1 0 0 0,1 1-6 0 0,4 3 158 0 0,-6-6-127 0 0,1-1 0 0 0,-1 1-1 0 0,1 0 1 0 0,-1-1 0 0 0,1 1 0 0 0,0-1 0 0 0,0 1-1 0 0,-1-1 1 0 0,1 0 0 0 0,0 1 0 0 0,0-1-1 0 0,0 0 1 0 0,1-1 0 0 0,-1 1 0 0 0,0 0-1 0 0,0 0 1 0 0,0-1 0 0 0,2 1-31 0 0,0 0-555 0 0,3 0 235 0 0,-2-2-7482 0 0,1-1 1193 0 0</inkml:trace>
  <inkml:trace contextRef="#ctx0" brushRef="#br0" timeOffset="13924.469">2588 2050 10592 0 0,'0'0'818'0'0,"0"2"-378"0"0,2 11 725 0 0,-1-11-885 0 0,0 1 1 0 0,-1-1-1 0 0,1 0 0 0 0,-1 1 1 0 0,0-1-1 0 0,1 1 0 0 0,-1-1 1 0 0,-1 1-1 0 0,1-1 0 0 0,0 1-280 0 0,-2 5 229 0 0,1 0 0 0 0,0 0-1 0 0,0 0 1 0 0,0 2-229 0 0,-1 17 538 0 0,2-21-287 0 0,0-1 0 0 0,0 1 0 0 0,1-1 0 0 0,-1 1 0 0 0,1-1 0 0 0,2 6-251 0 0,0 6 622 0 0,-2-14-485 0 0,0 1-1 0 0,0-1 1 0 0,0 1-1 0 0,1-1 1 0 0,-1 0-1 0 0,1 1 1 0 0,0-1-1 0 0,1 1-136 0 0,6 11 420 0 0,-8-13-395 0 0,0-1 0 0 0,0 1-1 0 0,0-1 1 0 0,0 1 0 0 0,1-1-1 0 0,-1 0 1 0 0,1 0 0 0 0,-1 0 0 0 0,1 0-1 0 0,-1 0 1 0 0,1 0 0 0 0,-1 0-1 0 0,1 0 1 0 0,0-1 0 0 0,-1 1-1 0 0,1 0 1 0 0,0-1 0 0 0,0 0-1 0 0,0 1 1 0 0,-1-1 0 0 0,1 0-1 0 0,0 0 1 0 0,0 0 0 0 0,0 0-1 0 0,0 0 1 0 0,-1-1 0 0 0,2 1-25 0 0,5-1 81 0 0,-1-1 0 0 0,0 1 0 0 0,1-1-1 0 0,-1-1 1 0 0,0 1 0 0 0,1-2-81 0 0,-3 2 13 0 0,1-1-1 0 0,0-1 1 0 0,-1 1-1 0 0,0-1 1 0 0,0 0-1 0 0,0 0 1 0 0,1-1-13 0 0,-4 3 12 0 0,0-1 0 0 0,1 1 0 0 0,-1-1-1 0 0,-1 1 1 0 0,1-1 0 0 0,0 0 0 0 0,-1 0 0 0 0,1 1 0 0 0,-1-1-1 0 0,0 0 1 0 0,0-1 0 0 0,0 1 0 0 0,0 0 0 0 0,-1 0 0 0 0,1-1-12 0 0,-1-3-59 0 0,1-1-1 0 0,-1 0 1 0 0,0 0 0 0 0,-1 0 0 0 0,0 0 0 0 0,0-2 59 0 0,0 7-29 0 0,0 0 1 0 0,0 0-1 0 0,0 0 1 0 0,0 0-1 0 0,-1 0 1 0 0,1 1-1 0 0,-1-1 0 0 0,0 1 1 0 0,0-1-1 0 0,1 1 1 0 0,-2-1-1 0 0,1 1 1 0 0,0 0-1 0 0,0 0 1 0 0,-1 0-1 0 0,1 0 1 0 0,-2 0 28 0 0,2 1-24 0 0,-3-3-18 0 0,-1 0 1 0 0,0 1 0 0 0,0 0 0 0 0,1 0 0 0 0,-2 1 0 0 0,1-1 0 0 0,0 1 0 0 0,0 1 0 0 0,-2-1 41 0 0,-5-1-36 0 0,9 2 14 0 0,0-1-1 0 0,-1 1 1 0 0,1 0 0 0 0,-1 1 0 0 0,0-1 0 0 0,1 1 0 0 0,-1 0 0 0 0,0 0 0 0 0,1 0-1 0 0,-1 1 1 0 0,1 0 0 0 0,-1 0 0 0 0,1 0 0 0 0,-1 0 0 0 0,1 1 0 0 0,0-1 22 0 0,2 0-82 0 0,2-1 2 0 0,2 0 14 0 0,13 3 55 0 0,-8-1 11 0 0,1 0-1 0 0,0-1 1 0 0,0 0 0 0 0,0-1-1 0 0,0 0 1 0 0,0 0-1 0 0,3-1 1 0 0,24-4 32 0 0,0-1 0 0 0,0-2 0 0 0,-1-1 0 0 0,25-11-32 0 0,-29 9 32 0 0,-1 0 0 0 0,6 1-32 0 0,-35 9-1 0 0,0 1 0 0 0,1 0 0 0 0,-1 0 0 0 0,0 0 1 0 0,1 0-1 0 0,-1-1 0 0 0,0 1 0 0 0,1 0 0 0 0,-1 0 0 0 0,0 0 0 0 0,1 0 0 0 0,-1 0 0 0 0,1 0 0 0 0,-1 0 0 0 0,0 0 0 0 0,1 0 0 0 0,-1 0 0 0 0,1 0 0 0 0,-1 1 0 0 0,0-1 0 0 0,1 0 0 0 0,-1 0 0 0 0,0 0 0 0 0,1 0 0 0 0,-1 0 0 0 0,0 1 0 0 0,1-1 0 0 0,-1 0 0 0 0,0 0 0 0 0,0 1 0 0 0,1-1 0 0 0,-1 0 0 0 0,0 0 0 0 0,1 1 1 0 0,-1 4-20 0 0,-1 5 31 0 0,0-1 0 0 0,-1 1 0 0 0,0-1 0 0 0,-1 0 0 0 0,1 0 1 0 0,-2 0-1 0 0,0 2-11 0 0,0-3 39 0 0,1-1 0 0 0,1 2 0 0 0,-1-1 0 0 0,1 0 0 0 0,0 0 0 0 0,1 1 0 0 0,0-1 0 0 0,1 1 0 0 0,-1 3-39 0 0,2-1 21 0 0,-1-10-17 0 0,0 1 0 0 0,-1-1 0 0 0,1 0 0 0 0,0 0 0 0 0,1 1 0 0 0,-1-1 0 0 0,0 0 0 0 0,0 0 0 0 0,0 1 0 0 0,1-1 0 0 0,-1 0 0 0 0,1 0 0 0 0,-1 0 0 0 0,1 1 0 0 0,-1-1 0 0 0,1 0 0 0 0,0 0 0 0 0,-1 0 0 0 0,1 0 0 0 0,0 0-1 0 0,0 0 1 0 0,0 0 0 0 0,0 0 0 0 0,0-1 0 0 0,0 1 0 0 0,0 0 0 0 0,0-1 0 0 0,0 1 0 0 0,0 0 0 0 0,0-1 0 0 0,1 1-4 0 0,0 0 16 0 0,1-1 0 0 0,-1 1 0 0 0,1-1 0 0 0,-1 0 0 0 0,1 1 0 0 0,-1-1-1 0 0,1 0 1 0 0,-1 0 0 0 0,1-1 0 0 0,-1 1 0 0 0,0-1 0 0 0,1 1 0 0 0,-1-1 0 0 0,2 0-16 0 0,5-2 0 0 0,-1 0 1 0 0,0-1-1 0 0,4-2 0 0 0,-8 3-12 0 0,0 0-1 0 0,0 0 0 0 0,0-1 1 0 0,-1 1-1 0 0,1-1 1 0 0,-1 0 12 0 0,15-14-251 0 0,0 3 24 0 0,-9 6 108 0 0,0 1 0 0 0,1 0 0 0 0,1 0 119 0 0,-8 7-12 0 0,-1-1-1 0 0,1 1 1 0 0,-1 0 0 0 0,1-1-1 0 0,0 1 1 0 0,-1 0-1 0 0,1 0 1 0 0,0 1 0 0 0,0-1-1 0 0,-1 1 1 0 0,1-1 0 0 0,0 1-1 0 0,0 0 1 0 0,0 0-1 0 0,1 0 13 0 0,-2 1 0 0 0,1-1 0 0 0,-1 1-1 0 0,0 0 1 0 0,0-1 0 0 0,0 1-1 0 0,0 0 1 0 0,0 1 0 0 0,0-1-1 0 0,0 0 1 0 0,0 0 0 0 0,0 1-1 0 0,-1-1 1 0 0,1 1 0 0 0,0-1-1 0 0,-1 1 1 0 0,2 1 0 0 0,1 4 42 0 0,1 0 0 0 0,-1 0 0 0 0,3 8-42 0 0,6 9 263 0 0,-5-11-90 0 0,0-1 0 0 0,1-1-1 0 0,7 7-172 0 0,-12-14 107 0 0,0 0 0 0 0,0 0-1 0 0,1 0 1 0 0,0 0-1 0 0,0-1 1 0 0,0 0 0 0 0,0 0-1 0 0,1 0 1 0 0,-1-1-1 0 0,1 0-106 0 0,-5-1 96 0 0,0-2-73 0 0,0 1 0 0 0,0 0 0 0 0,-1-1 0 0 0,1 1 0 0 0,0-1 0 0 0,0 0 0 0 0,-1 1 0 0 0,1-1 0 0 0,0 1 0 0 0,-1-1 0 0 0,1 0 0 0 0,-1 0 0 0 0,1 1 0 0 0,-1-1 0 0 0,1 0 0 0 0,-1 0 0 0 0,0 0 0 0 0,1 1 0 0 0,-1-1 0 0 0,0 0 0 0 0,1-1-23 0 0,-1 0 57 0 0,1 0 0 0 0,-1 0 0 0 0,1 0 0 0 0,-1 0 0 0 0,0 0 0 0 0,0 0 0 0 0,0 0 0 0 0,0-3-57 0 0,-6-42 751 0 0,4 29-741 0 0,0 1 0 0 0,-1-1 0 0 0,-2-3-10 0 0,3 9-31 0 0,0 1 0 0 0,0 0-1 0 0,1-5 32 0 0,0 7-253 0 0,0-1-1 0 0,0 1 1 0 0,-1 0-1 0 0,0 0 1 0 0,-2-3 253 0 0,-21-51-5296 0 0,18 48 3610 0 0</inkml:trace>
  <inkml:trace contextRef="#ctx0" brushRef="#br0" timeOffset="18815.752">1945 2724 12672 0 0,'0'0'578'0'0,"0"0"-14"0"0,17 4 358 0 0,-15-2-808 0 0,1 2 0 0 0,-1-1-1 0 0,0 0 1 0 0,0 0 0 0 0,0 1 0 0 0,-1-1 0 0 0,1 1 0 0 0,-1-1 0 0 0,0 1 0 0 0,0 0 0 0 0,0 0 0 0 0,0-1 0 0 0,-1 1 0 0 0,1 0 0 0 0,-1 0 0 0 0,0 0 0 0 0,0 0 0 0 0,-1 1-114 0 0,4 30 795 0 0,4-16 390 0 0,7-49-1217 0 0,-12 25 0 0 0,0 0-1 0 0,0 0 0 0 0,0 0 0 0 0,1 0 0 0 0,-1 0 1 0 0,1 0 32 0 0,12-24-113 0 0,-11 20 106 0 0,-1 0 0 0 0,2 0 0 0 0,-1 1 1 0 0,1 0-1 0 0,0 0 0 0 0,1 0 0 0 0,0 0 0 0 0,0 1 0 0 0,1 0 0 0 0,0 0 0 0 0,0 0 0 0 0,6-3 7 0 0,-11 8 23 0 0,1 1 0 0 0,0-1-1 0 0,-1 1 1 0 0,1-1 0 0 0,0 1-1 0 0,0 0 1 0 0,0 0 0 0 0,0 0-1 0 0,0 0 1 0 0,0 1 0 0 0,0-1-1 0 0,0 1 1 0 0,0 0 0 0 0,0 0-1 0 0,0 0 1 0 0,0 0 0 0 0,0 1-1 0 0,0-1 1 0 0,0 1 0 0 0,0 0-1 0 0,0-1 1 0 0,0 2 0 0 0,0-1-1 0 0,0 0 1 0 0,0 0 0 0 0,-1 1-1 0 0,1-1 1 0 0,0 1 0 0 0,-1 0-1 0 0,1 0-22 0 0,1 2 96 0 0,1 1 0 0 0,-1 0 0 0 0,1-1 0 0 0,-1 1 0 0 0,-1 1 0 0 0,1-1 0 0 0,-1 0 0 0 0,0 1 0 0 0,0 0 0 0 0,0 0 0 0 0,-1-1 0 0 0,0 2 0 0 0,0-1 0 0 0,0 2-96 0 0,-1-1 80 0 0,1 0-1 0 0,-1 0 0 0 0,-1 0 0 0 0,1 0 1 0 0,-1 0-1 0 0,-1 2-79 0 0,1-6 38 0 0,0 0 1 0 0,-1 1-1 0 0,1-1 1 0 0,-1 0-1 0 0,0 1 1 0 0,0-1-1 0 0,0 0 1 0 0,-1 0-1 0 0,1 0 1 0 0,-1 0-1 0 0,1 0 1 0 0,-1 0-1 0 0,-1 1-38 0 0,2-3 106 0 0,1-1 38 0 0,0 0-135 0 0,0 0 0 0 0,0 0 1 0 0,0 1-1 0 0,0-1 1 0 0,0 0-1 0 0,0 0 0 0 0,0 0 1 0 0,0 0-1 0 0,0 0 0 0 0,0 1 1 0 0,0-1-1 0 0,0 0 0 0 0,0 0 1 0 0,0 0-1 0 0,-1 0 1 0 0,1 0-1 0 0,0 1 0 0 0,0-1 1 0 0,0 0-1 0 0,0 0 0 0 0,0 0 1 0 0,0 0-1 0 0,0 0 0 0 0,-1 0 1 0 0,1 0-1 0 0,0 0 1 0 0,0 1-1 0 0,0-1 0 0 0,0 0 1 0 0,0 0-1 0 0,-1 0 0 0 0,1 0 1 0 0,0 0-1 0 0,0 0 1 0 0,0 0-1 0 0,0 0 0 0 0,0 0 1 0 0,-1 0-1 0 0,1 0 0 0 0,0 0 1 0 0,0 0-1 0 0,0 0 0 0 0,0 0 1 0 0,-1 0-1 0 0,1 0 1 0 0,0 0-1 0 0,0 0 0 0 0,0 0 1 0 0,0-1-1 0 0,0 1 0 0 0,0 0 1 0 0,-1 0-1 0 0,1 0 0 0 0,0 0 1 0 0,0 0-1 0 0,0 0 1 0 0,0 0-1 0 0,0 0 0 0 0,0-1 1 0 0,0 1-1 0 0,-1 0 0 0 0,1 0 1 0 0,0 0-1 0 0,0 0 1 0 0,0 0-1 0 0,0-1-9 0 0,0 1 0 0 0,-1 0 0 0 0,1-1 0 0 0,-1 1 0 0 0,1-1 0 0 0,-1 0 0 0 0,1 1 0 0 0,0-1 0 0 0,-1 1 0 0 0,1-1 0 0 0,0 0 0 0 0,0 1 0 0 0,-1-1 0 0 0,1 1 0 0 0,0-1 0 0 0,0 0 0 0 0,0 1 0 0 0,0-1 0 0 0,0 0 0 0 0,0 1 0 0 0,0-1 0 0 0,0 0 0 0 0,3-9-43 0 0,1 0 0 0 0,0 1-1 0 0,0 0 1 0 0,1 0-1 0 0,0 0 1 0 0,0 0-1 0 0,1 1 1 0 0,1 0 0 0 0,0-1 43 0 0,2 0-107 0 0,0 1 0 0 0,1 0 0 0 0,3-1 107 0 0,-10 7 3 0 0,-2 1-11 0 0,0 1 0 0 0,-1 0-1 0 0,1-1 1 0 0,0 1-1 0 0,0 0 1 0 0,0-1 0 0 0,0 1-1 0 0,0 0 1 0 0,0 0-1 0 0,0 0 1 0 0,1 0 0 0 0,-1 0-1 0 0,0 0 1 0 0,0 0 0 0 0,0 0-1 0 0,0 0 1 0 0,0 1-1 0 0,0-1 1 0 0,0 0 0 0 0,0 1-1 0 0,0-1 1 0 0,0 0-1 0 0,-1 1 1 0 0,1-1 0 0 0,0 1-1 0 0,0 0 1 0 0,0-1-1 0 0,0 1 9 0 0,0 0 15 0 0,1 1-1 0 0,0-1 1 0 0,-1 0-1 0 0,1 1 1 0 0,-1-1-1 0 0,1 1 1 0 0,-1 0-1 0 0,0 0 1 0 0,0-1-1 0 0,0 1 1 0 0,0 0-1 0 0,0 0 1 0 0,0 1-15 0 0,2 7 135 0 0,-1 1 0 0 0,0-1 0 0 0,-1 0 0 0 0,0 1 1 0 0,-1 7-136 0 0,1 0 46 0 0,-1 16 68 0 0,0-30-177 0 0,0-1 0 0 0,0 0 0 0 0,0 1 1 0 0,1-1-1 0 0,-1 0 0 0 0,1 1 1 0 0,0-1-1 0 0,0 0 0 0 0,0 0 0 0 0,1 0 1 0 0,-1 0-1 0 0,1 0 0 0 0,-1 0 0 0 0,1 0 1 0 0,0 0-1 0 0,0-1 0 0 0,0 1 1 0 0,1-1-1 0 0,-1 0 0 0 0,1 1 63 0 0,-3-3-123 0 0,1 0 0 0 0,-1 1 0 0 0,0-1 0 0 0,1 0 0 0 0,-1 0 0 0 0,1 0 0 0 0,-1 0 1 0 0,0 0-1 0 0,1 0 0 0 0,-1 1 0 0 0,1-1 0 0 0,-1 0 0 0 0,1 0 0 0 0,-1 0 0 0 0,0 0 0 0 0,1-1 0 0 0,-1 1 0 0 0,1 0 0 0 0,-1 0 0 0 0,0 0 0 0 0,1 0 123 0 0,1-1-451 0 0,10 0-1131 0 0</inkml:trace>
  <inkml:trace contextRef="#ctx0" brushRef="#br0" timeOffset="19118.011">2610 2721 6912 0 0,'0'0'528'0'0,"0"0"-58"0"0,0 0 1025 0 0,-1 1 486 0 0,-26 26 3833 0 0,23-22-5555 0 0,0 0 0 0 0,1 0 0 0 0,-1 0 0 0 0,1 0 0 0 0,1 1 0 0 0,-1 0-1 0 0,1-1 1 0 0,-2 5-259 0 0,-1 6 464 0 0,4-12-382 0 0,-1-1 1 0 0,1 1-1 0 0,0 0 0 0 0,0-1 1 0 0,1 1-1 0 0,-1 0 0 0 0,1 2-82 0 0,-1-3 29 0 0,1 1-1 0 0,0-1 0 0 0,0 1 0 0 0,1 0 0 0 0,-1-1 0 0 0,1 1 1 0 0,0-1-1 0 0,-1 1 0 0 0,1-1 0 0 0,1 0 0 0 0,-1 1 0 0 0,1-1 1 0 0,-1 0-1 0 0,1 0 0 0 0,0 0 0 0 0,1 1-28 0 0,-2-2 14 0 0,0 0 0 0 0,0-1 1 0 0,0 0-1 0 0,1 1 0 0 0,-1-1 0 0 0,1 0 0 0 0,-1 1 0 0 0,1-1 0 0 0,-1 0 1 0 0,1 0-1 0 0,0 0 0 0 0,-1 0 0 0 0,1-1 0 0 0,0 1 0 0 0,0 0 1 0 0,0-1-1 0 0,0 1 0 0 0,-1-1 0 0 0,2 0-14 0 0,0 0 3 0 0,0 0 0 0 0,-1 0 0 0 0,1 0 0 0 0,0-1 0 0 0,-1 1 0 0 0,1-1 0 0 0,0 0 0 0 0,-1 0 0 0 0,1 0 0 0 0,-1 0 0 0 0,1 0 0 0 0,1-2-3 0 0,2-1 73 0 0,0 0 0 0 0,0-1-1 0 0,0 0 1 0 0,-1 0-1 0 0,1-1 1 0 0,-1 1-1 0 0,-1-1 1 0 0,1 0 0 0 0,2-6-73 0 0,-5 8 11 0 0,0 0 1 0 0,0-1-1 0 0,0 1 1 0 0,-1-1-1 0 0,0 0 1 0 0,0 1-1 0 0,0-1 1 0 0,-1 0-1 0 0,1 0 1 0 0,-1 1-1 0 0,0-1 1 0 0,0 0-1 0 0,-1 0 1 0 0,0 0-1 0 0,0 1 1 0 0,0-1 0 0 0,0 0-1 0 0,-1 1 1 0 0,1-1-1 0 0,-1 1 1 0 0,0 0-1 0 0,-1-1 1 0 0,1 1-1 0 0,-1 0 1 0 0,-2-3-12 0 0,-1 1-143 0 0,1 0 0 0 0,-1 1 0 0 0,0 0 0 0 0,-1 0 0 0 0,1 0 0 0 0,-5-2 143 0 0,0 1-1335 0 0,4 3-3807 0 0,6 3 4549 0 0,-5-5-5472 0 0</inkml:trace>
  <inkml:trace contextRef="#ctx0" brushRef="#br0" timeOffset="19381.41">2846 2488 10592 0 0,'0'0'818'0'0,"0"1"-338"0"0,-7 42 4653 0 0,6-26-4537 0 0,0 0-1 0 0,2 0 1 0 0,0 0-1 0 0,1 0 1 0 0,1 1-596 0 0,4 32 1469 0 0,-1-12-320 0 0,8 30-1149 0 0,-6-35 73 0 0,-6-23-146 0 0,0-1 0 0 0,0 1 0 0 0,1 0 0 0 0,1-1 0 0 0,0 0 0 0 0,2 5 73 0 0,-5-13-836 0 0,-1-1-832 0 0,0 0-3302 0 0,0 0-1410 0 0</inkml:trace>
  <inkml:trace contextRef="#ctx0" brushRef="#br0" timeOffset="19726.438">3009 2727 9216 0 0,'1'1'104'0'0,"1"-1"0"0"0,0 1 1 0 0,-1 0-1 0 0,1 0 0 0 0,0-1 0 0 0,0 1 1 0 0,0-1-1 0 0,-1 1 0 0 0,1-1 0 0 0,0 0 1 0 0,0 1-1 0 0,0-1 0 0 0,0 0 1 0 0,0-1-105 0 0,11 3 896 0 0,-6-1-448 0 0,0 0 0 0 0,0 0 0 0 0,0-1 0 0 0,1 0-448 0 0,26 3 1164 0 0,-21-2-582 0 0,1 1 1 0 0,-1-1 0 0 0,0-1-1 0 0,0-1 1 0 0,1 0-1 0 0,-1 0 1 0 0,0-1 0 0 0,5-2-583 0 0,2 2-161 0 0,-18 2 181 0 0,1 0 0 0 0,-1 0 0 0 0,0 0-1 0 0,0 0 1 0 0,0 0 0 0 0,0-1 0 0 0,0 1 0 0 0,0-1 0 0 0,0 1 0 0 0,-1-1 0 0 0,1 0 0 0 0,0 0 0 0 0,0 0 0 0 0,0 1-1 0 0,0-2 1 0 0,-1 1 0 0 0,1 0 0 0 0,-1 0 0 0 0,1-1-20 0 0,-1 2 2 0 0,-1-1 0 0 0,0 1 0 0 0,1-1 1 0 0,-1 1-1 0 0,0 0 0 0 0,0-1 0 0 0,1 1 0 0 0,-1-1 0 0 0,0 1 0 0 0,0-1 1 0 0,0 1-1 0 0,0-1 0 0 0,0 1 0 0 0,1-1 0 0 0,-1 1 0 0 0,0-1 0 0 0,0 1 0 0 0,0-1 1 0 0,0 1-1 0 0,-1-1 0 0 0,1 1 0 0 0,0-1 0 0 0,0 1 0 0 0,0-1 0 0 0,0 1 0 0 0,0-1 1 0 0,-1 1-1 0 0,1 0 0 0 0,0-1 0 0 0,0 1 0 0 0,-1-1 0 0 0,1 1 0 0 0,0-1-2 0 0,-2-2 3 0 0,1-1-20 0 0,0 1-1 0 0,-1 0 1 0 0,1-1 0 0 0,-1 1-1 0 0,0 0 1 0 0,0 0-1 0 0,0 0 1 0 0,0 1-1 0 0,0-1 1 0 0,0 0-1 0 0,-1 1 1 0 0,0 0-1 0 0,1-1 1 0 0,-1 1-1 0 0,0 0 1 0 0,0 0 0 0 0,0 1-1 0 0,0-1 1 0 0,0 0-1 0 0,-1 1 1 0 0,1 0-1 0 0,0 0 1 0 0,-1 0-1 0 0,1 0 1 0 0,-1 1-1 0 0,1-1 1 0 0,-1 1-1 0 0,1 0 1 0 0,-1 0 0 0 0,1 0-1 0 0,-3 1 18 0 0,1-1 19 0 0,0 1 0 0 0,1 0 0 0 0,-1 1 0 0 0,0 0 0 0 0,0-1 0 0 0,1 1 0 0 0,-1 1 0 0 0,1-1 0 0 0,0 1 0 0 0,-1-1 0 0 0,1 1 0 0 0,1 1 0 0 0,-4 1-19 0 0,2 0 152 0 0,0-1-1 0 0,0 0 1 0 0,0 0 0 0 0,0 0 0 0 0,-4 1-152 0 0,4-3 66 0 0,1 1 1 0 0,-1 0 0 0 0,1 0 0 0 0,-1 0 0 0 0,1 1 0 0 0,0 0 0 0 0,1 0 0 0 0,-1 0-67 0 0,-1 3 105 0 0,2-4-49 0 0,0 0 0 0 0,1 0 0 0 0,0 0 0 0 0,0 1 0 0 0,0-1 0 0 0,0 1 0 0 0,0 0 0 0 0,1-1 0 0 0,-1 1-1 0 0,1 0 1 0 0,0 1-56 0 0,0-1 40 0 0,0 0 0 0 0,0 0-1 0 0,0 1 1 0 0,1-1-1 0 0,0 0 1 0 0,0 1 0 0 0,0-1-1 0 0,0 1 1 0 0,1-1-1 0 0,0 0 1 0 0,0 1 0 0 0,0-1-1 0 0,0 0 1 0 0,0 0-1 0 0,1 0 1 0 0,0 0 0 0 0,0 0-1 0 0,0 0 1 0 0,0 0-1 0 0,3 1-39 0 0,-2-2 27 0 0,0 1 0 0 0,0-2-1 0 0,1 1 1 0 0,-1 0 0 0 0,1-1 0 0 0,0 1-1 0 0,0-1 1 0 0,0 0 0 0 0,0 0-1 0 0,0-1 1 0 0,3 2-27 0 0,0-1 8 0 0,0 0 1 0 0,0-1-1 0 0,0 0 0 0 0,0 0 1 0 0,0 0-1 0 0,0-1 0 0 0,2 0-8 0 0,18-2-859 0 0,-1-2 0 0 0,1-1 0 0 0,24-8 859 0 0,-32 8-1455 0 0</inkml:trace>
  <inkml:trace contextRef="#ctx0" brushRef="#br0" timeOffset="20662.308">3523 2608 15344 0 0,'0'0'704'0'0,"-6"14"255"0"0,0 2-938 0 0,-9 18 774 0 0,13-30-642 0 0,0 1-1 0 0,0-1 0 0 0,0 0 1 0 0,1 1-1 0 0,0 2-152 0 0,-8 20 928 0 0,4-15-613 0 0,1 0 0 0 0,1 0 0 0 0,0 1 1 0 0,0-1-1 0 0,1 1 0 0 0,1 0 0 0 0,0 12-315 0 0,1-25 8 0 0,0 0-1 0 0,0 0 0 0 0,0 1 0 0 0,0-1 1 0 0,0 0-1 0 0,0 0 0 0 0,0 1 0 0 0,1-1 1 0 0,-1 0-1 0 0,0 0 0 0 0,0 0 1 0 0,0 1-1 0 0,0-1 0 0 0,0 0 0 0 0,0 0 1 0 0,1 0-1 0 0,-1 0 0 0 0,0 1 0 0 0,0-1 1 0 0,0 0-1 0 0,0 0 0 0 0,1 0 0 0 0,-1 0 1 0 0,0 0-1 0 0,0 1 0 0 0,0-1 1 0 0,1 0-1 0 0,-1 0 0 0 0,0 0 0 0 0,0 0 1 0 0,1 0-1 0 0,-1 0 0 0 0,0 0 0 0 0,0 0 1 0 0,0 0-1 0 0,1 0 0 0 0,-1 0-7 0 0,11-1 229 0 0,-6 0-199 0 0,-2 1-21 0 0,-1-1 1 0 0,0 1-1 0 0,1-1 0 0 0,-1 0 0 0 0,1 1 0 0 0,-1-1 0 0 0,0 0 0 0 0,1 0 1 0 0,-1-1-1 0 0,0 1 0 0 0,1-1-9 0 0,19-9-5 0 0,-2 6-11 0 0,-20 5 14 0 0,0 0-1 0 0,0 0 1 0 0,1 1-1 0 0,-1-1 1 0 0,0 0 0 0 0,0 0-1 0 0,0 0 1 0 0,1 0-1 0 0,-1 0 1 0 0,0 0-1 0 0,0-1 1 0 0,1 1-1 0 0,-1 0 1 0 0,0 0-1 0 0,0 0 1 0 0,0 0-1 0 0,1 0 1 0 0,-1 0-1 0 0,0 0 1 0 0,0 0 0 0 0,0 0-1 0 0,0-1 1 0 0,1 1-1 0 0,-1 0 1 0 0,0 0-1 0 0,0 0 1 0 0,0 0-1 0 0,0 0 1 0 0,1-1-1 0 0,-1 1 1 0 0,0 0-1 0 0,0 0 1 0 0,0 0-1 0 0,0-1 1 0 0,0 1 0 0 0,0 0-1 0 0,0 0 1 0 0,0 0-1 0 0,0-1 1 0 0,0 1-1 0 0,0 0 1 0 0,0 0-1 0 0,0-1 1 0 0,0 1-1 0 0,0 0 1 0 0,0 0-1 0 0,0 0 3 0 0,1-12-213 0 0,-1 12 207 0 0,0-1 1 0 0,1 0-1 0 0,-1 1 0 0 0,0-1 1 0 0,0 1-1 0 0,0-1 0 0 0,0 1 1 0 0,0-1-1 0 0,1 1 0 0 0,-1-1 1 0 0,0 0-1 0 0,1 1 0 0 0,-1 0 1 0 0,0-1-1 0 0,1 1 0 0 0,-1-1 1 0 0,0 1-1 0 0,1-1 0 0 0,-1 1 1 0 0,1 0-1 0 0,-1-1 0 0 0,1 1 1 0 0,-1 0-1 0 0,1-1 0 0 0,-1 1 1 0 0,1 0-1 0 0,-1 0 0 0 0,1-1 1 0 0,-1 1-1 0 0,1 0 0 0 0,0 0 1 0 0,-1 0-1 0 0,1 0 0 0 0,-1 0 1 0 0,1 0-1 0 0,0 0 0 0 0,-1 0 1 0 0,1 0-1 0 0,-1 0 0 0 0,1 0 1 0 0,-1 0-1 0 0,1 1 0 0 0,0-1 1 0 0,-1 0-1 0 0,1 0 0 0 0,-1 0 1 0 0,1 1-1 0 0,-1-1 0 0 0,1 0 1 0 0,-1 1-1 0 0,1 0 6 0 0,1 0 21 0 0,0 0 1 0 0,0 1-1 0 0,-1-1 1 0 0,1 1-1 0 0,0-1 0 0 0,-1 1 1 0 0,0 0-1 0 0,1 0 1 0 0,-1 0-1 0 0,0-1 1 0 0,0 1-1 0 0,1 2-21 0 0,4 16 175 0 0,-1-2 264 0 0,1-1-1 0 0,2 4-438 0 0,-5-15 134 0 0,0-1-1 0 0,0 1 0 0 0,1-1 0 0 0,-1 0 1 0 0,1 0-1 0 0,0 0 0 0 0,0 0 1 0 0,3 2-134 0 0,-6-7 9 0 0,0 1-1 0 0,1 0 1 0 0,-1 0 0 0 0,0-1 0 0 0,0 1 0 0 0,1-1 0 0 0,-1 1 0 0 0,1-1 0 0 0,-1 0 0 0 0,1 1 0 0 0,-1-1 0 0 0,0 0-1 0 0,1 0 1 0 0,-1 0 0 0 0,1 0 0 0 0,-1 0 0 0 0,1 0 0 0 0,-1-1 0 0 0,1 1 0 0 0,-1 0 0 0 0,0-1 0 0 0,1 1-1 0 0,-1-1 1 0 0,0 1 0 0 0,1-1 0 0 0,-1 0 0 0 0,0 1 0 0 0,1-2-9 0 0,1 1 15 0 0,0-1 1 0 0,0-1-1 0 0,0 1 0 0 0,0 0 1 0 0,0-1-1 0 0,-1 1 0 0 0,1-1 1 0 0,-1 0-1 0 0,0 0 0 0 0,2-3-15 0 0,6-11 1 0 0,-6 11-53 0 0,0-1 0 0 0,0-1 0 0 0,-1 1-1 0 0,0 0 53 0 0,23-60-1722 0 0,-26 65 1699 0 0,1 1-1 0 0,-1 0 1 0 0,1 0 0 0 0,-1-1 0 0 0,1 1 0 0 0,0 0 0 0 0,0 0-1 0 0,0 0 1 0 0,-1 0 0 0 0,1 0 0 0 0,0 0 0 0 0,0 0 0 0 0,1 0 0 0 0,-1 0-1 0 0,0 0 1 0 0,0 1 0 0 0,0-1 0 0 0,0 0 0 0 0,1 1 0 0 0,-1-1 0 0 0,0 1-1 0 0,1 0 1 0 0,-1-1 0 0 0,0 1 0 0 0,1 0 23 0 0,0 1-42 0 0,-1 0 1 0 0,1 0-1 0 0,-1 0 1 0 0,1 0-1 0 0,-1 0 1 0 0,0 1-1 0 0,0-1 1 0 0,0 0-1 0 0,1 2 42 0 0,-1-2-37 0 0,2 3 90 0 0,1 0 0 0 0,0 0 0 0 0,0-1 0 0 0,0 1 0 0 0,0-1 0 0 0,0 0 0 0 0,1 0-1 0 0,0 0 1 0 0,-1 0 0 0 0,1-1 0 0 0,0 0 0 0 0,0 0 0 0 0,0 0 0 0 0,1-1 0 0 0,-1 0 0 0 0,0 0-1 0 0,1 0 1 0 0,1 0-53 0 0,-3-2 53 0 0,0 1 1 0 0,-1-1-1 0 0,1 0 0 0 0,0 0 0 0 0,-1 0 0 0 0,1-1 0 0 0,-1 1 0 0 0,1-1 0 0 0,-1 0 0 0 0,0 0 0 0 0,1 0 0 0 0,0-2-53 0 0,4-2 55 0 0,-1 0 0 0 0,0 0 0 0 0,0-1-1 0 0,3-4-54 0 0,-6 4-84 0 0,0 0 0 0 0,0 0 0 0 0,-1 0 0 0 0,1-1-1 0 0,-2 1 1 0 0,1-1 0 0 0,-1 0 0 0 0,1-7 84 0 0,-2-4-514 0 0,0 1-1 0 0,-2 0 1 0 0,0-1 0 0 0,-1 0 514 0 0,1 9-168 0 0,0-7-118 0 0,1 11 167 0 0,0 0 1 0 0,-1 0 0 0 0,0 0-1 0 0,0 0 1 0 0,0 0-1 0 0,-1 0 1 0 0,0-2 118 0 0,-5-18-101 0 0,4 11 122 0 0,3 15 0 0 0,0-1 1 0 0,0 1-1 0 0,-1-1 1 0 0,1 1-1 0 0,0 0 0 0 0,0-1 1 0 0,0 1-1 0 0,0 0 0 0 0,0-1 1 0 0,-1 1-1 0 0,1 0 1 0 0,0-1-1 0 0,0 1 0 0 0,-1 0 1 0 0,1 0-1 0 0,0-1 0 0 0,0 1 1 0 0,-1 0-1 0 0,1 0 0 0 0,0-1 1 0 0,-1 1-1 0 0,1 0 1 0 0,-1 0-22 0 0,1 0 25 0 0,0 0 0 0 0,0 0 0 0 0,0 0 0 0 0,-1 0 0 0 0,1 0 0 0 0,0 0 0 0 0,0 1 1 0 0,0-1-1 0 0,0 0 0 0 0,-1 0 0 0 0,1 0 0 0 0,0 0 0 0 0,0 0 0 0 0,0 1 0 0 0,0-1 0 0 0,0 0 1 0 0,-1 0-1 0 0,1 0 0 0 0,0 1 0 0 0,0-1 0 0 0,0 0 0 0 0,0 0 0 0 0,0 0 0 0 0,0 1 1 0 0,0-1-1 0 0,0 0 0 0 0,0 0 0 0 0,0 0 0 0 0,0 1 0 0 0,0-1 0 0 0,0 0 0 0 0,0 0 0 0 0,0 0 1 0 0,0 1-1 0 0,0-1 0 0 0,0 0 0 0 0,0 0 0 0 0,0 1 0 0 0,0-1 0 0 0,0 0 0 0 0,1 0-25 0 0,0 18 108 0 0,-1 1 0 0 0,-1 9-108 0 0,0-12 196 0 0,1 1 0 0 0,1-1 0 0 0,1 8-196 0 0,0 15 440 0 0,2 6-272 0 0,-1-30-95 0 0,0 0 89 0 0,0 1 1 0 0,1-1 0 0 0,3 5-163 0 0,-6-15 30 0 0,1-1 1 0 0,0 0 0 0 0,0 0 0 0 0,0 0-1 0 0,1 0 1 0 0,-1 0 0 0 0,1 0 0 0 0,0-1-1 0 0,0 1 1 0 0,1-1 0 0 0,-1 0 0 0 0,1 0-1 0 0,2 2-30 0 0,0-2 32 0 0,-1 0 0 0 0,0 0 0 0 0,1-1 0 0 0,0 1 0 0 0,-1-2-1 0 0,1 1 1 0 0,0 0 0 0 0,0-1 0 0 0,0 0 0 0 0,0-1 0 0 0,0 1-1 0 0,0-1 1 0 0,0 0 0 0 0,0 0 0 0 0,0-1 0 0 0,0 0 0 0 0,0 0-1 0 0,0-1 1 0 0,0 1 0 0 0,5-3-32 0 0,-4 1-12 0 0,0 0 1 0 0,0-1-1 0 0,0 0 0 0 0,-1 0 1 0 0,1-1-1 0 0,-1 0 0 0 0,0 0 0 0 0,0 0 1 0 0,-1-1-1 0 0,0 0 0 0 0,0 0 0 0 0,0 0 1 0 0,0 0-1 0 0,-1-1 0 0 0,0 0 1 0 0,0 0 11 0 0,-1-1-126 0 0,2-2-36 0 0,0 1-1 0 0,-2-1 0 0 0,1 1 1 0 0,0-6 162 0 0,-3 12-39 0 0,0-1 0 0 0,-1 0 1 0 0,0 1-1 0 0,1-1 0 0 0,-1 0 1 0 0,-1 1-1 0 0,1-1 0 0 0,-1 0 1 0 0,1 1-1 0 0,-1-1 0 0 0,0 0 1 0 0,0 1-1 0 0,0-1 0 0 0,-2-1 39 0 0,2 3-3 0 0,0-1-20 0 0,0 0 1 0 0,-1 0-1 0 0,0 1 1 0 0,1-1-1 0 0,-1 0 1 0 0,-2-2 22 0 0,3 5-1 0 0,1-1 0 0 0,-1 1 0 0 0,1 0 0 0 0,-1-1 0 0 0,1 1 0 0 0,-1 0 0 0 0,1-1 0 0 0,-1 1 0 0 0,1 0 0 0 0,-1 0 0 0 0,1-1 0 0 0,-1 1 0 0 0,0 0 0 0 0,1 0 0 0 0,-1 0 0 0 0,1 0 0 0 0,-1 0 0 0 0,0 0 0 0 0,1 0 0 0 0,-1 0 0 0 0,1 0 0 0 0,-1 0 0 0 0,0 0 0 0 0,1 0 0 0 0,-1 0 0 0 0,1 1-1 0 0,-1-1 1 0 0,0 0 0 0 0,1 0 0 0 0,-1 1 0 0 0,1-1 0 0 0,-1 0 0 0 0,1 1 0 0 0,-1-1 0 0 0,1 0 0 0 0,0 1 0 0 0,-1-1 0 0 0,1 1 0 0 0,-1-1 0 0 0,1 1 0 0 0,-1 0 1 0 0,-2 4 19 0 0,0-1 0 0 0,0 2 0 0 0,0-1 0 0 0,0 0 0 0 0,1 0 0 0 0,0 1 0 0 0,0 0 0 0 0,0-1 0 0 0,1 1 0 0 0,0 0 0 0 0,0 0 0 0 0,0-1 0 0 0,1 1 0 0 0,0 0 0 0 0,0 0 0 0 0,0 2-19 0 0,1-3 63 0 0,0 0 0 0 0,0 0 0 0 0,0 0 0 0 0,0 0 0 0 0,1 0 0 0 0,0-1 0 0 0,0 1 0 0 0,0 0 0 0 0,1-1 0 0 0,0 1 0 0 0,-1-1 0 0 0,2 0 0 0 0,-1 0 0 0 0,0 0 0 0 0,1-1 0 0 0,0 1 0 0 0,-1-1 0 0 0,1 0 0 0 0,1 1 0 0 0,-1-2 0 0 0,0 1 0 0 0,1-1 0 0 0,-1 1 0 0 0,5 0-63 0 0,-1 0 71 0 0,0-1-1 0 0,0 0 0 0 0,0-1 1 0 0,0 0-1 0 0,0 0 1 0 0,1-1-1 0 0,-1 0 0 0 0,0 0 1 0 0,0-1-1 0 0,8-2-70 0 0,62-16 128 0 0,-76 18-280 0 0,1 1 0 0 0,0-1-1 0 0,-1 0 1 0 0,1 0 0 0 0,-1 0-1 0 0,1 0 1 0 0,-1-1 0 0 0,2 0 152 0 0,6-5-1358 0 0</inkml:trace>
  <inkml:trace contextRef="#ctx0" brushRef="#br1" timeOffset="40634.566">1 3362 9648 0 0,'1'-4'141'0'0,"0"1"-24"0"0,6-6 647 0 0,14-16-129 0 0,-20 24-300 0 0,2-11 1705 0 0,-3 12-1983 0 0,-1-1 1 0 0,1 1-1 0 0,0-1 1 0 0,0 1-1 0 0,0 0 1 0 0,-1-1-1 0 0,1 1 0 0 0,0-1 1 0 0,0 1-1 0 0,0-1 1 0 0,0 1-1 0 0,0-1 1 0 0,0 1-1 0 0,0-1 1 0 0,0 1-1 0 0,0-1 1 0 0,0 1-1 0 0,0 0 1 0 0,1-1-1 0 0,-1 1 1 0 0,0-1-1 0 0,0 0-57 0 0,0 1 61 0 0,1 0 0 0 0,-1-1 0 0 0,0 1 0 0 0,0-1 0 0 0,0 1 0 0 0,0-1 0 0 0,0 1 0 0 0,0-1 0 0 0,0 1 0 0 0,0-1 0 0 0,0 1 0 0 0,0-1 0 0 0,0 1 0 0 0,0-1 0 0 0,0 0 0 0 0,0 1 0 0 0,0 0 0 0 0,0-1 0 0 0,-1 1 0 0 0,1-1 0 0 0,0 1-61 0 0,-7-8 343 0 0,4 2 486 0 0,3 6-769 0 0,0 0-1 0 0,0 0 1 0 0,0 0 0 0 0,0 0-1 0 0,0 0 1 0 0,0 0-1 0 0,0 0 1 0 0,0 0-1 0 0,0 0 1 0 0,0-1 0 0 0,0 1-1 0 0,0 0 1 0 0,0 0-1 0 0,0 0 1 0 0,0 0-1 0 0,0 0 1 0 0,0 0-1 0 0,0 0 1 0 0,0 0 0 0 0,0 0-1 0 0,0 0 1 0 0,0 0-1 0 0,0-1 1 0 0,0 1-1 0 0,0 0 1 0 0,0 0-1 0 0,0 0 1 0 0,0 0 0 0 0,0 0-1 0 0,1 0 1 0 0,-1 0-1 0 0,0 0 1 0 0,0 0-1 0 0,0 0 1 0 0,0 0 0 0 0,0 0-1 0 0,0 0 1 0 0,0 0-1 0 0,0 0 1 0 0,0 0-1 0 0,0 0 1 0 0,0 0-1 0 0,0 0 1 0 0,1 0 0 0 0,-1 0-1 0 0,0 0 1 0 0,0 0-1 0 0,0 0 1 0 0,0 0-1 0 0,0 0-59 0 0,1 0 13 0 0,0 1-1 0 0,-1-1 0 0 0,1 1 1 0 0,0-1-1 0 0,0 1 0 0 0,-1 0 1 0 0,1-1-1 0 0,-1 1 0 0 0,1 0 1 0 0,-1-1-1 0 0,1 1 0 0 0,-1 0 1 0 0,1 0-1 0 0,-1-1 0 0 0,1 1 1 0 0,-1 0-1 0 0,0 0 0 0 0,0 0 1 0 0,1 0-1 0 0,-1 0 0 0 0,0-1 1 0 0,0 1-1 0 0,0 0 0 0 0,0 0-12 0 0,-3 13 19 0 0,-1 11 34 0 0,0 21-53 0 0,2-33 0 0 0,1-1 0 0 0,0 0 0 0 0,1 8 0 0 0,0-17 0 0 0,0 1 0 0 0,0-1 0 0 0,-1 0 0 0 0,1 0 0 0 0,-1 0 0 0 0,0 0 0 0 0,0 1 0 0 0,0-2 0 0 0,0 1 0 0 0,1-1 0 0 0,-1 1 0 0 0,1-1 0 0 0,-1 1 0 0 0,1-1 0 0 0,0 1 0 0 0,0-1 0 0 0,0 1 0 0 0,1 0 0 0 0,10 59 0 0 0,-11-60 4 0 0,0 0-1 0 0,1 0 1 0 0,-1 0-1 0 0,1 0 1 0 0,0 0-1 0 0,-1 0 1 0 0,1 0-1 0 0,0-1 0 0 0,0 1 1 0 0,1 0-1 0 0,-1-1 1 0 0,0 1-1 0 0,0 0 1 0 0,1-1-1 0 0,-1 0 1 0 0,1 1-1 0 0,-1-1-3 0 0,13 15 65 0 0,-13-16-61 0 0,-1 1-1 0 0,1-1 1 0 0,0 1-1 0 0,-1-1 1 0 0,1 1 0 0 0,-1-1-1 0 0,1 1 1 0 0,0-1-1 0 0,0 0 1 0 0,-1 1-1 0 0,1-1 1 0 0,0 0-1 0 0,-1 0 1 0 0,1 1-1 0 0,0-1 1 0 0,0 0-1 0 0,0 0 1 0 0,-1 0-1 0 0,1 0 1 0 0,1 0-4 0 0,0 0 19 0 0,10 0 53 0 0,-7-3-36 0 0,-1 0 0 0 0,1 0 1 0 0,-1 0-1 0 0,0 0 0 0 0,-1 0 1 0 0,1-1-1 0 0,0 0 0 0 0,2-3-36 0 0,-5 5 8 0 0,1 0-1 0 0,-1 0 0 0 0,0 0 1 0 0,0-1-1 0 0,0 1 1 0 0,0 0-1 0 0,0 0 0 0 0,0-1-7 0 0,-1 1 2 0 0,1-1 1 0 0,0 1-1 0 0,0 0 0 0 0,0 0 0 0 0,0-1 0 0 0,1 1 0 0 0,-1 0 0 0 0,2-1-2 0 0,1-2 18 0 0,-1 2-14 0 0,0 0 0 0 0,-1 0 0 0 0,1 0 0 0 0,-1 0-1 0 0,0 0 1 0 0,0 0 0 0 0,0 0 0 0 0,0-1 0 0 0,-1 1 0 0 0,1-1-1 0 0,-1-1-3 0 0,1 0-2 0 0,0 0 0 0 0,1 0 0 0 0,-1 0 0 0 0,1 0 0 0 0,0 1 0 0 0,0-1 0 0 0,1 1 0 0 0,2-4 2 0 0,-1 3-35 0 0,-1 0 0 0 0,0-1 0 0 0,0 0 1 0 0,0 0-1 0 0,-1 0 35 0 0,0 0-33 0 0,0 0 1 0 0,1 0 0 0 0,-1 1 0 0 0,1-1-1 0 0,5-4 33 0 0,-8 10-3 0 0,-1-1 0 0 0,1 0 0 0 0,0 0 0 0 0,-1 0 0 0 0,1 1 0 0 0,-1-1 0 0 0,1 0 0 0 0,-1 0 0 0 0,1 0 0 0 0,-1 0 0 0 0,0 0 0 0 0,1 0 0 0 0,-1 0 0 0 0,0 0 0 0 0,0 0 0 0 0,0 0 0 0 0,0 0 0 0 0,0 0 0 0 0,0 0 0 0 0,0 0 3 0 0,0 0 0 0 0,0 1 0 0 0,0 0-1 0 0,0 0 1 0 0,0 0 0 0 0,0 0-1 0 0,0-1 1 0 0,0 1 0 0 0,0 0 0 0 0,0 0-1 0 0,0 0 1 0 0,0-1 0 0 0,0 1-1 0 0,0 0 1 0 0,0 0 0 0 0,0 0-1 0 0,0 0 1 0 0,1-1 0 0 0,-1 1-1 0 0,0 0 1 0 0,0 0 0 0 0,0 0 0 0 0,0 0-1 0 0,0-1 1 0 0,0 1 0 0 0,0 0-1 0 0,0 0 1 0 0,1 0 0 0 0,-1 0-1 0 0,0 0 1 0 0,0 0 0 0 0,0-1-1 0 0,0 1 1 0 0,1 0 0 0 0,-1 0-1 0 0,0 0 1 0 0,0 0 0 0 0,11-8-13 0 0,-22 25-100 0 0,10-15 105 0 0,0 0-1 0 0,0 0 0 0 0,0 0 1 0 0,1 0-1 0 0,-1 0 1 0 0,1 0-1 0 0,-1 0 1 0 0,1 1-1 0 0,0-1 1 0 0,0 0-1 0 0,0 0 1 0 0,0 1 8 0 0,3 29-5 0 0,5-20 5 0 0,-7-12 0 0 0,-1 1 0 0 0,1 0 0 0 0,0-1 0 0 0,-1 1 0 0 0,1 0 0 0 0,-1 0 0 0 0,1 0 0 0 0,-1 0 0 0 0,1 0 0 0 0,-1-1 0 0 0,1 1 0 0 0,-1 0 0 0 0,0 0 0 0 0,0 0 0 0 0,1 1 0 0 0,-1 0 0 0 0,0-1 0 0 0,-1 0 0 0 0,1-1 0 0 0,0 1 0 0 0,0 0 0 0 0,0 0 0 0 0,0-1 0 0 0,0 1 0 0 0,0 0 0 0 0,0 0 0 0 0,1 0 0 0 0,-1-1 0 0 0,0 1 0 0 0,0 0 0 0 0,1-1 0 0 0,-1 1 0 0 0,0 0 0 0 0,1 0 0 0 0,-1-1 0 0 0,1 1 0 0 0,-1-1 0 0 0,0 1 0 0 0,1 0 0 0 0,0-1 0 0 0,-1 1 0 0 0,1-1 0 0 0,-1 1 0 0 0,1-1 0 0 0,0 1 0 0 0,-1-1 0 0 0,1 0 0 0 0,0 1 0 0 0,-1-1 0 0 0,1 0 0 0 0,0 0 0 0 0,0 1 0 0 0,0-1 0 0 0,0 0 0 0 0,-1 1 0 0 0,1-1 0 0 0,0 0 0 0 0,0 1 0 0 0,-1-1 0 0 0,1 1 0 0 0,-1-1 0 0 0,1 1 0 0 0,0-1 0 0 0,-1 1 0 0 0,1-1 0 0 0,-1 1 0 0 0,1-1 0 0 0,-1 1 0 0 0,1 0 0 0 0,-1-1 0 0 0,0 1 0 0 0,1 0 0 0 0,-1 0 0 0 0,0-1 0 0 0,1 1 0 0 0,-1 0 0 0 0,0 0 0 0 0,0-1 0 0 0,0 1 0 0 0,1 3 0 0 0,0-3 4 0 0,3 5 58 0 0,-4 1 7 0 0,6-2-4 0 0,-1-4-2 0 0,-4 0-60 0 0,0-1 0 0 0,-1 1 0 0 0,1-1 0 0 0,0 0-1 0 0,0 1 1 0 0,-1-1 0 0 0,1 1 0 0 0,-1 0 0 0 0,1-1 0 0 0,0 1 0 0 0,-1 0 0 0 0,1-1-1 0 0,-1 1 1 0 0,1 0 0 0 0,-1-1 0 0 0,0 1 0 0 0,1 0 0 0 0,-1 0 0 0 0,0 0-3 0 0,4 5-95 0 0,-4-5-11 0 0,1 0 0 0 0,-1 0 0 0 0,1 0-1 0 0,-1 0 1 0 0,1 0 0 0 0,0 0 0 0 0,-1 0 0 0 0,1 0 0 0 0,0 0 0 0 0,0 0 0 0 0,0-1 0 0 0,0 1 0 0 0,-1 0 0 0 0,1 0 0 0 0,0-1-1 0 0,0 1 1 0 0,1-1 0 0 0,-1 1 0 0 0,0-1 0 0 0,0 1 0 0 0,1-1 106 0 0,-2 0-1267 0 0</inkml:trace>
  <inkml:trace contextRef="#ctx0" brushRef="#br1" timeOffset="41265.52">610 3315 4144 0 0,'0'0'319'0'0,"0"-1"-210"0"0,6-11 6464 0 0,-6 11-4460 0 0,0 1-1062 0 0,0 0-956 0 0,0-1 0 0 0,0 1 1 0 0,-1 0-1 0 0,1 0 0 0 0,0 0 0 0 0,0 0 0 0 0,-1-1 1 0 0,1 1-1 0 0,0 0 0 0 0,-1 0 0 0 0,1 0 0 0 0,0 0 1 0 0,-1 0-1 0 0,1 0 0 0 0,0 0 0 0 0,-1 0 0 0 0,1 0 1 0 0,0 0-1 0 0,-1 0 0 0 0,1 0 0 0 0,0 0 0 0 0,0 0-94 0 0,-26 18 1867 0 0,20-15-1870 0 0,1 1-1 0 0,-1-1 1 0 0,1 2 0 0 0,0-1-1 0 0,0 1 1 0 0,0 0 2 0 0,-2 1 7 0 0,2 1-1 0 0,-1 0 1 0 0,1 1 0 0 0,0 0-1 0 0,0 0 1 0 0,1 0 0 0 0,0 0-1 0 0,-2 6-6 0 0,6-12 1 0 0,-1 0 0 0 0,1 0 0 0 0,0 0 0 0 0,0 0 0 0 0,0 0 0 0 0,0 0 0 0 0,0 0 0 0 0,0 0 0 0 0,1 0 0 0 0,-1 0-1 0 0,1 0 1 0 0,-1 0 0 0 0,1 0 0 0 0,0 0 0 0 0,0-1 0 0 0,0 1 0 0 0,0 0 0 0 0,0 1-1 0 0,4 4 18 0 0,1 0 1 0 0,-1-1-1 0 0,6 6-18 0 0,-4-4 3 0 0,4-1 51 0 0,-7-5-55 0 0,3 4 12 0 0,-5 2 53 0 0,-1-6 56 0 0,-1-2 21 0 0,0 2 3 0 0,-1 1-84 0 0,1 1 1 0 0,-1 0-1 0 0,1 0 0 0 0,-1-1 0 0 0,-1 1 0 0 0,1-1 0 0 0,0 1 0 0 0,-1-1 0 0 0,0 1 0 0 0,1-1 0 0 0,-2 0 0 0 0,1 0 0 0 0,0 0 0 0 0,0 0 0 0 0,-1 0 0 0 0,0 0 0 0 0,1-1 0 0 0,-1 1 1 0 0,0-1-1 0 0,0 0 0 0 0,-1 1 0 0 0,1-2 0 0 0,-2 2-60 0 0,-11 5 69 0 0,0-1 0 0 0,0 0 0 0 0,0-1 0 0 0,-11 2-69 0 0,0-3-226 0 0,14-4-5833 0 0,13-1-81 0 0</inkml:trace>
  <inkml:trace contextRef="#ctx0" brushRef="#br1" timeOffset="41615.748">619 3453 6448 0 0,'1'1'498'0'0,"8"2"752"0"0,1 0-1 0 0,-1-1 0 0 0,0 1 0 0 0,1-2 0 0 0,0 1-1249 0 0,4 0 1036 0 0,-10-2-765 0 0,1 0 0 0 0,0 0 0 0 0,-1 0 0 0 0,1-1 0 0 0,-1 0 0 0 0,1 1 0 0 0,0-2 0 0 0,-1 1 0 0 0,0 0 0 0 0,1-1 0 0 0,-1 0 1 0 0,0 0-1 0 0,0 0-271 0 0,31-12 783 0 0,-29 12-733 0 0,1-1-1 0 0,-1 0 0 0 0,0 0 0 0 0,0 0 0 0 0,0-1 0 0 0,0 0 0 0 0,-1 0 0 0 0,1-1 0 0 0,-1 0 0 0 0,0 0 0 0 0,3-3-49 0 0,-8 6 1 0 0,1 1-1 0 0,0 0 1 0 0,0-1-1 0 0,-1 1 1 0 0,1-1-1 0 0,0 1 1 0 0,-1-1-1 0 0,0 1 1 0 0,1-1-1 0 0,-1 1 0 0 0,0-1 1 0 0,0 0-1 0 0,0 1 1 0 0,0-1-1 0 0,0 1 1 0 0,0-1-1 0 0,0-1 0 0 0,-1-4-16 0 0,-12-2-276 0 0,12 8 277 0 0,-1-1 0 0 0,0 1 0 0 0,0-1 0 0 0,0 1 0 0 0,-1 0 0 0 0,1 0 0 0 0,0 0 0 0 0,0 1 0 0 0,-1-1 0 0 0,1 0 0 0 0,0 1 0 0 0,-1-1 0 0 0,1 1 0 0 0,0 0 0 0 0,-1 0 0 0 0,1 0 0 0 0,-1 0 0 0 0,1 0 0 0 0,0 1 0 0 0,-1-1 0 0 0,1 1 0 0 0,0-1 0 0 0,-1 1 0 0 0,-1 1 15 0 0,-1 1 36 0 0,0 0-1 0 0,0 1 0 0 0,1 0 1 0 0,-1 0-1 0 0,1 0 0 0 0,0 0 1 0 0,0 1-1 0 0,0-1 0 0 0,0 1 1 0 0,1 0-1 0 0,0 0 0 0 0,0 0 1 0 0,1 1-1 0 0,-2 3-35 0 0,2-4 30 0 0,1-1-1 0 0,0 1 1 0 0,0 0 0 0 0,1 0 0 0 0,-1 0-1 0 0,1 0 1 0 0,0 0 0 0 0,0 0 0 0 0,1 0-1 0 0,0 0 1 0 0,0 0 0 0 0,0 0-1 0 0,0-1 1 0 0,1 1 0 0 0,-1 0 0 0 0,1-1-1 0 0,2 4-29 0 0,-2-5 12 0 0,0 0-1 0 0,0 0 0 0 0,0-1 0 0 0,0 1 1 0 0,0 0-1 0 0,1-1 0 0 0,-1 1 0 0 0,1-1 0 0 0,0 0 1 0 0,0 0-1 0 0,0 0 0 0 0,0 0 0 0 0,0-1 1 0 0,0 1-1 0 0,0-1 0 0 0,0 0 0 0 0,1 0 1 0 0,-1 0-1 0 0,0 0 0 0 0,1 0-11 0 0,6 0 45 0 0,1 0 0 0 0,-1 0 0 0 0,0-1 0 0 0,0 0 0 0 0,1 0 0 0 0,1-2-45 0 0,35-3-1237 0 0,-29-1-317 0 0</inkml:trace>
  <inkml:trace contextRef="#ctx0" brushRef="#br1" timeOffset="42148.998">1147 3362 9216 0 0,'-2'0'706'0'0,"-6"1"-426"0"0,0 0 0 0 0,1 0 0 0 0,-1 1 0 0 0,0 0 0 0 0,-1 1-280 0 0,-11 3 2127 0 0,7-1-1433 0 0,-1 0-1 0 0,1 0 1 0 0,1 1 0 0 0,-10 7-694 0 0,19-12 120 0 0,1 1 1 0 0,0 0 0 0 0,-1 0-1 0 0,1 0 1 0 0,0 0 0 0 0,0 0-1 0 0,0 0 1 0 0,0 1 0 0 0,1-1-1 0 0,-1 1 1 0 0,1-1 0 0 0,-1 1 0 0 0,0 2-121 0 0,-1 3 180 0 0,0 1 0 0 0,0 0 0 0 0,0 6-180 0 0,3-13 8 0 0,-1-1-1 0 0,1 0 0 0 0,0 1 1 0 0,0-1-1 0 0,0 0 0 0 0,0 0 0 0 0,0 1 0 0 0,0-1 0 0 0,0 0 0 0 0,0 0 0 0 0,0 1 1 0 0,0-1-1 0 0,1 0 0 0 0,-1 0 0 0 0,1 0 0 0 0,-1 1 0 0 0,1-1-7 0 0,3 12 138 0 0,-3-9-119 0 0,0-1 0 0 0,1 1 1 0 0,0-1-1 0 0,0 1 0 0 0,0-1 1 0 0,0 1-1 0 0,1-1 0 0 0,-1 0 1 0 0,1 0-1 0 0,0 0 0 0 0,-1 0 1 0 0,1-1-1 0 0,1 1 0 0 0,-1-1 1 0 0,2 1-20 0 0,-3-1 17 0 0,0-1 1 0 0,0 0-1 0 0,0 0 1 0 0,0-1-1 0 0,0 1 1 0 0,1 0-1 0 0,-1-1 1 0 0,0 1 0 0 0,0-1-1 0 0,1 0 1 0 0,-1 0-1 0 0,0 0 1 0 0,0 0-1 0 0,1 0 1 0 0,-1 0-1 0 0,0 0 1 0 0,0-1-1 0 0,1 1 1 0 0,-1-1 0 0 0,0 0-1 0 0,0 0 1 0 0,0 1-1 0 0,0-1 1 0 0,0-1-1 0 0,0 1 1 0 0,0 0-1 0 0,0 0 1 0 0,0-1-1 0 0,-1 1-17 0 0,6-6 52 0 0,-1 1 0 0 0,0-1-1 0 0,-1 0 1 0 0,0-1 0 0 0,0 1-1 0 0,3-9-51 0 0,17-23 130 0 0,-22 35-119 0 0,-1 0-1 0 0,1 0 0 0 0,-1 0 0 0 0,0 0 1 0 0,-1-1-1 0 0,1 1 0 0 0,-1-1 0 0 0,0 0-10 0 0,9-22-2 0 0,-5 12 2 0 0,0 1 0 0 0,-1-1 0 0 0,-1 0 0 0 0,0 0 0 0 0,-1 0 0 0 0,0-11 0 0 0,11-62 0 0 0,-5 66 199 0 0,-8 22-98 0 0,0 0 51 0 0,0 0 28 0 0,7 18 188 0 0,-3 1-368 0 0,-1 0 0 0 0,-1 0 0 0 0,-1 19 0 0 0,1 10 0 0 0,5 82 0 0 0,-5-98-204 0 0,-2-17 352 0 0,1 1 1 0 0,1-1 0 0 0,1 4-149 0 0,-2-15-207 0 0,0 0-1 0 0,0 0 1 0 0,0 0-1 0 0,1 0 1 0 0,-1-1-1 0 0,1 1 1 0 0,0 0-1 0 0,0-1 1 0 0,1 1 0 0 0,-1-1-1 0 0,1 0 1 0 0,-1 0-1 0 0,1 0 1 0 0,0 1 207 0 0,7 3-1466 0 0</inkml:trace>
  <inkml:trace contextRef="#ctx0" brushRef="#br1" timeOffset="42502.588">1904 3320 7368 0 0,'0'0'568'0'0,"0"0"-50"0"0,0 0 1184 0 0,0 0 552 0 0,0 0 108 0 0,-3 16 1871 0 0,4-8-3812 0 0,0 1 0 0 0,0-1 0 0 0,1 0-1 0 0,0 1 1 0 0,1-1 0 0 0,0 0 0 0 0,2 3-421 0 0,0 1 461 0 0,-1 0-1 0 0,0 0 1 0 0,0 6-461 0 0,3 2 414 0 0,-2-8-80 0 0,-5-11-460 0 0,0-1-72 0 0,0 0-24 0 0,0 0-252 0 0,0 0-1056 0 0,0-12-2556 0 0,-3-4 1977 0 0</inkml:trace>
  <inkml:trace contextRef="#ctx0" brushRef="#br1" timeOffset="42873.012">1957 3190 14224 0 0,'0'0'653'0'0,"0"0"-16"0"0,4 7-273 0 0,-3 0-310 0 0,1-1-1 0 0,0 1 0 0 0,0-1 1 0 0,0 0-1 0 0,1 0 1 0 0,1 3-54 0 0,2 4-7 0 0,6 19 102 0 0,3 16-95 0 0,-5-15-2017 0 0,8 14 2017 0 0,-3-15-3850 0 0,-14-30 3600 0 0,5 2-255 0 0,0 2 925 0 0,-2-5 2595 0 0,-1-4-2604 0 0,0-1 1 0 0,0 1-1 0 0,0 0 1 0 0,-1-1-1 0 0,0 1 1 0 0,0-1-1 0 0,0 0 1 0 0,0 1-1 0 0,1-4-411 0 0,4-12 1625 0 0,-3 10-1410 0 0,0-1-1 0 0,0 1 1 0 0,2-2-215 0 0,-5 8-72 0 0,1 0 0 0 0,0 1 0 0 0,0-1 0 0 0,0 1 0 0 0,0 0 0 0 0,0 0 0 0 0,1-1 0 0 0,-1 1 0 0 0,1 1 0 0 0,-1-1 0 0 0,1 0-1 0 0,1 0 73 0 0,-3 1 4 0 0,0 1-1 0 0,0 0 1 0 0,0-1-1 0 0,-1 1 0 0 0,1-1 1 0 0,0 1-1 0 0,-1-1 0 0 0,1 1 1 0 0,0-1-1 0 0,-1 1 0 0 0,1-1 1 0 0,0 0-1 0 0,-1 1 1 0 0,1-1-1 0 0,-1 0 0 0 0,0 1 1 0 0,1-1-1 0 0,-1 0 0 0 0,1 0 1 0 0,-1 1-1 0 0,0-2-3 0 0,0 2 7 0 0,0 0-1 0 0,0-1 1 0 0,0 1-1 0 0,0-1 1 0 0,0 1-1 0 0,1-1 1 0 0,-1 1-1 0 0,0-1 1 0 0,0 1 0 0 0,0 0-1 0 0,0-1 1 0 0,1 1-1 0 0,-1-1 1 0 0,0 1-1 0 0,0 0 1 0 0,1-1-1 0 0,-1 1 1 0 0,0 0-1 0 0,1-1 1 0 0,-1 1 0 0 0,0 0-1 0 0,1 0 1 0 0,-1-1-1 0 0,1 1 1 0 0,-1 0-1 0 0,0 0 1 0 0,1 0-1 0 0,-1-1 1 0 0,1 1-1 0 0,-1 0 1 0 0,1 0-1 0 0,-1 0 1 0 0,0 0 0 0 0,1 0-1 0 0,-1 0 1 0 0,1 0-1 0 0,-1 0 1 0 0,1 0-1 0 0,-1 0 1 0 0,1 0-7 0 0,13 8 221 0 0,-12-6-191 0 0,1 0-6 0 0,0 1 0 0 0,0-1 0 0 0,0 1 0 0 0,-1 0 0 0 0,1 0 0 0 0,-1 0 0 0 0,0 1 0 0 0,0-1 0 0 0,0 0 0 0 0,2 4-24 0 0,13 41 113 0 0,-5-13-31 0 0,-10-29-89 0 0,-1-1 0 0 0,1 1 0 0 0,-1 0 0 0 0,0-1-1 0 0,0 6 8 0 0,-1-6-12 0 0,1 1-1 0 0,0 0 1 0 0,0 0-1 0 0,1-1 0 0 0,1 6 13 0 0,-2-10-369 0 0,1 4 774 0 0,-1-3-5630 0 0,-1-2-753 0 0</inkml:trace>
  <inkml:trace contextRef="#ctx0" brushRef="#br1" timeOffset="43396.608">2921 3273 12064 0 0,'0'0'553'0'0,"0"-1"-16"0"0,1-6-345 0 0,4 2-56 0 0,-4 4 456 0 0,-1 0-248 0 0,0 0 0 0 0,0 0 0 0 0,0 0-1 0 0,0 0 1 0 0,-1 0 0 0 0,1-1 0 0 0,0 1-1 0 0,-1 0 1 0 0,1 0 0 0 0,-1 0 0 0 0,1 0-1 0 0,-1 0-343 0 0,-1 0 105 0 0,1 0-1 0 0,-1 0 0 0 0,1 0 0 0 0,-1 0 0 0 0,0 0 0 0 0,0 0 1 0 0,1 1-1 0 0,-1-1 0 0 0,0 1 0 0 0,0-1 0 0 0,0 1 0 0 0,0 0 1 0 0,1-1-1 0 0,-1 1 0 0 0,0 0 0 0 0,0 0 0 0 0,0 1 0 0 0,0-1 1 0 0,0 0-1 0 0,0 0 0 0 0,1 1 0 0 0,-1 0 0 0 0,0-1 0 0 0,0 1-104 0 0,-4 1 36 0 0,1 0-1 0 0,-1 0 0 0 0,1 1 0 0 0,0-1 1 0 0,0 1-1 0 0,-1 1 0 0 0,-1 1-35 0 0,1 0 62 0 0,-1 1 0 0 0,2 0 0 0 0,-1 0 0 0 0,1 0-1 0 0,0 0 1 0 0,0 1 0 0 0,1 0 0 0 0,-4 6-62 0 0,6-10 20 0 0,1 1 0 0 0,-1 0 0 0 0,1-1 0 0 0,0 1 0 0 0,0 0 0 0 0,0 0 0 0 0,0 0 0 0 0,1 0 0 0 0,0 0 0 0 0,-1 0 0 0 0,1-1 0 0 0,1 1 0 0 0,-1 0 0 0 0,1 0 0 0 0,-1 0 0 0 0,1 0 0 0 0,0 0 0 0 0,2 3-20 0 0,-1-3 12 0 0,0 0 1 0 0,1-1-1 0 0,-1 1 0 0 0,1-1 1 0 0,0 0-1 0 0,0 0 1 0 0,0 0-1 0 0,1 0 1 0 0,-1-1-1 0 0,1 1 1 0 0,-1-1-1 0 0,1 0 0 0 0,0 0 1 0 0,0 0-1 0 0,0 0 1 0 0,0-1-1 0 0,0 1 1 0 0,5 0-13 0 0,-1-1-29 0 0,1 0 0 0 0,0 0 1 0 0,1-1-1 0 0,-1 0 1 0 0,0-1-1 0 0,0 0 0 0 0,0 0 1 0 0,-1-1-1 0 0,1 0 0 0 0,0 0 1 0 0,0-1-1 0 0,5-3 29 0 0,-5 2-689 0 0,0-1-1 0 0,0 0 0 0 0,0 0 1 0 0,-1-1-1 0 0,0 0 1 0 0,0-1-1 0 0,0 0 690 0 0,14-15-1886 0 0</inkml:trace>
  <inkml:trace contextRef="#ctx0" brushRef="#br1" timeOffset="44018.072">3062 3068 13040 0 0,'16'2'1185'0'0,"-16"-1"-1166"0"0,-1 1 0 0 0,1-1 0 0 0,-1 0 0 0 0,1 0 0 0 0,0 1 0 0 0,-1-1 0 0 0,1 0 0 0 0,0 1 0 0 0,0-1 0 0 0,0 0 0 0 0,0 1 0 0 0,0-1 1 0 0,0 0-1 0 0,1 1-19 0 0,11 37 646 0 0,-7-29-516 0 0,-2 1 1 0 0,0 0 0 0 0,0 1 0 0 0,-1-1 0 0 0,0 2-131 0 0,1 4 492 0 0,1 1 1 0 0,0-1-1 0 0,1 1 1 0 0,7 15-493 0 0,-3-10 951 0 0,-2 0-1 0 0,2 9-950 0 0,6 33 1452 0 0,-14-54-849 0 0,-6-17-122 0 0,-6-20-326 0 0,10 20-257 0 0,1-1 1 0 0,-1 1-1 0 0,1-1 0 0 0,0 0 1 0 0,1 1-1 0 0,0-1 0 0 0,1-4 102 0 0,-2 7-54 0 0,1 0 0 0 0,1 0-1 0 0,-1 0 1 0 0,0 1-1 0 0,1-1 1 0 0,0 1-1 0 0,0-1 1 0 0,0 1-1 0 0,0-1 1 0 0,0 1-1 0 0,1 0 1 0 0,-1 0-1 0 0,2-1 55 0 0,-3 3-15 0 0,5-2-73 0 0,11 9 40 0 0,-11-2 58 0 0,-1 0-1 0 0,0 1 1 0 0,0-1 0 0 0,-1 1-1 0 0,1 0 1 0 0,-1 0-1 0 0,0 1 1 0 0,0-1-1 0 0,-1 1 1 0 0,1 0-1 0 0,0 1-9 0 0,15 24 143 0 0,-10-19 7 0 0,0 0 0 0 0,2-1 0 0 0,0 1-150 0 0,-8-9 71 0 0,0 0-1 0 0,0 0 1 0 0,0-1-1 0 0,1 1 0 0 0,-1-1 1 0 0,1 0-1 0 0,-1 0 1 0 0,1 0-1 0 0,0-1 0 0 0,0 1 1 0 0,0-1-1 0 0,0 0 1 0 0,4 1-71 0 0,11 0 63 0 0,-14-1-31 0 0,0 0 0 0 0,0 0 0 0 0,1-1 0 0 0,-1 0 0 0 0,0 0-1 0 0,0-1 1 0 0,1 1 0 0 0,-1-1 0 0 0,0 0 0 0 0,2-1-32 0 0,-2 1 9 0 0,-1-1 0 0 0,1 0 0 0 0,-1 1 0 0 0,0-2 0 0 0,0 1-1 0 0,0 0 1 0 0,0-1 0 0 0,0 0 0 0 0,0 0 0 0 0,-1 0 0 0 0,1 0 0 0 0,-1 0-1 0 0,0-1 1 0 0,1-2-9 0 0,7-6-95 0 0,-9 9 66 0 0,1 1 1 0 0,-2 0 0 0 0,1 0-1 0 0,0-1 1 0 0,0 1 0 0 0,-1-1-1 0 0,1 1 1 0 0,-1-1-1 0 0,0 0 1 0 0,0 0 0 0 0,0 1-1 0 0,0-3 29 0 0,6-19-369 0 0,-5 21 307 0 0,-1 0-1 0 0,0 0 1 0 0,0 0 0 0 0,-1 0-1 0 0,1 0 1 0 0,0 0 0 0 0,-1 0-1 0 0,0 0 1 0 0,0 0-1 0 0,0 0 1 0 0,0 0 0 0 0,0-1-1 0 0,-1-1 63 0 0,-1-5-240 0 0,1 6 177 0 0,0 1-1 0 0,1-1 1 0 0,-1 1 0 0 0,-1-1 0 0 0,1 1 0 0 0,-1-1 0 0 0,1 1 63 0 0,0 2-6 0 0,0 0 0 0 0,1 0 0 0 0,-1 0 1 0 0,0 1-1 0 0,1-1 0 0 0,-1 0 0 0 0,0 1 0 0 0,0-1 0 0 0,0 1 1 0 0,1-1-1 0 0,-1 1 0 0 0,0-1 0 0 0,0 1 0 0 0,0-1 0 0 0,0 1 1 0 0,0 0-1 0 0,0 0 0 0 0,0-1 0 0 0,0 1 0 0 0,0 0 0 0 0,0 0 1 0 0,0 0-1 0 0,0 0 0 0 0,0 0 0 0 0,0 0 0 0 0,0 0 0 0 0,-1 1 6 0 0,-11 0-87 0 0,11-1 91 0 0,1 0-1 0 0,-1 0 0 0 0,1 0 1 0 0,-1 0-1 0 0,1 0 1 0 0,-1 1-1 0 0,1-1 0 0 0,-1 1 1 0 0,1-1-1 0 0,0 1 1 0 0,-1-1-1 0 0,1 1 0 0 0,0 0 1 0 0,-1 0-1 0 0,1-1 1 0 0,0 1-1 0 0,0 0 0 0 0,0 0 1 0 0,-1 1-4 0 0,0 0 13 0 0,-1 1 0 0 0,1-1 0 0 0,0 1 0 0 0,0 0 0 0 0,0 0 0 0 0,0 0 0 0 0,0 0 0 0 0,1 1 0 0 0,-1-1 0 0 0,1 0 0 0 0,0 1 0 0 0,0-1 0 0 0,0 0 0 0 0,1 1 0 0 0,-1-1 0 0 0,1 1 0 0 0,0 0 0 0 0,0-1 0 0 0,0 1 0 0 0,0-1 0 0 0,1 1 0 0 0,-1-1 0 0 0,1 1 0 0 0,1 2-13 0 0,-1-2 9 0 0,0 0 1 0 0,1 0-1 0 0,-1 0 1 0 0,1-1-1 0 0,0 1 1 0 0,1-1-1 0 0,-1 1 0 0 0,0-1 1 0 0,1 0-1 0 0,0 0 1 0 0,0 0-1 0 0,0 0 1 0 0,0 0-1 0 0,0-1 1 0 0,0 1-1 0 0,1-1 1 0 0,-1 0-1 0 0,1 0 0 0 0,0 0 1 0 0,-1 0-1 0 0,5 0-9 0 0,4 1-140 0 0,1 0 0 0 0,-1-2 0 0 0,1 1 0 0 0,-1-2 0 0 0,1 1 0 0 0,0-2 0 0 0,0 0 140 0 0,0-1-700 0 0</inkml:trace>
  <inkml:trace contextRef="#ctx0" brushRef="#br1" timeOffset="44514.45">3711 3273 13360 0 0,'3'7'1209'0'0,"12"48"-877"0"0,-4-15 328 0 0,-9-32-52 0 0,0 1 0 0 0,0-1-1 0 0,1 0 1 0 0,0 0 0 0 0,0 0-1 0 0,2 1-607 0 0,-4-8 524 0 0,-1-1-218 0 0,0 0-97 0 0,0 0-17 0 0,0 0-16 0 0,0 0-41 0 0,0 0-21 0 0,0 0-2 0 0,0 0-2 0 0,0 0-13 0 0,0-9 99 0 0,3-5-148 0 0,-2 11-86 0 0,0 0 1 0 0,0 1-1 0 0,-1-1 0 0 0,1 0 1 0 0,-1 0-1 0 0,0 0 0 0 0,0 0 1 0 0,0-3 37 0 0,2-19-359 0 0,0 20 260 0 0,-1-2-29 0 0,1 1-1 0 0,0 0 1 0 0,0 0 0 0 0,1 0-1 0 0,0 0 1 0 0,0 1 0 0 0,0-1 0 0 0,1 1 128 0 0,-1 0-102 0 0,-3 4 103 0 0,1 1 0 0 0,-1 0 0 0 0,1 0 0 0 0,-1-1 0 0 0,0 1 0 0 0,1 0 0 0 0,-1 0-1 0 0,1 0 1 0 0,-1 0 0 0 0,0-1 0 0 0,1 1 0 0 0,-1 0 0 0 0,1 0 0 0 0,-1 0 0 0 0,1 0-1 0 0,-1 0 1 0 0,1 0 0 0 0,-1 0 0 0 0,0 0 0 0 0,1 0 0 0 0,-1 0 0 0 0,1 1 0 0 0,-1-1-1 0 0,1 0 1 0 0,-1 0 0 0 0,0 0 0 0 0,1 0 0 0 0,-1 1 0 0 0,1-1 0 0 0,-1 0 0 0 0,0 1-1 0 0,12 7 366 0 0,-1 6-206 0 0,-1 0 0 0 0,0 1-1 0 0,-1 0 1 0 0,1 5-160 0 0,-6-13 162 0 0,13 26 679 0 0,-17-32-617 0 0,0-1-26 0 0,2-1-118 0 0,1 0-103 0 0,-1 0 0 0 0,0 0 0 0 0,1 0 0 0 0,-1-1 1 0 0,0 1-1 0 0,0-1 0 0 0,0 0 0 0 0,0 1 1 0 0,0-1-1 0 0,0 0 0 0 0,0 0 0 0 0,0 0 0 0 0,-1 0 1 0 0,1 0-1 0 0,0-3 23 0 0,2-2-332 0 0,-1 0-1 0 0,1-1 1 0 0,-2 0 0 0 0,2-4 332 0 0,-2 8-87 0 0,0 0 1 0 0,0 0-1 0 0,0 0 0 0 0,0 0 1 0 0,2-1 86 0 0,3-6-62 0 0,-6 10 66 0 0,0 0-1 0 0,0 0 1 0 0,0 0-1 0 0,0 0 1 0 0,0 0-1 0 0,0 0 1 0 0,0 0-1 0 0,0 0 1 0 0,0 0-1 0 0,0 1 1 0 0,0-1-1 0 0,0 0 1 0 0,1 1-1 0 0,-1-1 1 0 0,0 1-1 0 0,1-1 1 0 0,-1 1-1 0 0,0 0 1 0 0,1-1 0 0 0,-1 1-1 0 0,0 0 1 0 0,1 0-1 0 0,-1 0 1 0 0,0 0-1 0 0,1 0 1 0 0,-1 0-1 0 0,1 1-3 0 0,0 0 54 0 0,0 0 0 0 0,0 0 0 0 0,0 1 0 0 0,0-1 0 0 0,0 1 0 0 0,0-1 0 0 0,-1 1 0 0 0,1 0 0 0 0,-1 0 0 0 0,1-1 0 0 0,-1 1 0 0 0,0 0-1 0 0,1 0 1 0 0,-1 0 0 0 0,0 1 0 0 0,0-1 0 0 0,-1 0 0 0 0,2 2-54 0 0,7 16 358 0 0,5 10 62 0 0,-10-22-311 0 0,-1-1-1 0 0,1 1 1 0 0,0 0 0 0 0,1-1 0 0 0,3 4-109 0 0,-6-9 2 0 0,0 0 0 0 0,0 0 0 0 0,0 0 1 0 0,0 0-1 0 0,0 0 0 0 0,1-1 1 0 0,-1 1-1 0 0,0-1 0 0 0,1 0 0 0 0,-1 0 1 0 0,1 0-1 0 0,0 0 0 0 0,-1 0 1 0 0,1 0-1 0 0,0-1 0 0 0,-1 1 0 0 0,1-1 1 0 0,0 0-1 0 0,2 0-2 0 0,2 0-1583 0 0,-1-3-5856 0 0</inkml:trace>
  <inkml:trace contextRef="#ctx0" brushRef="#br1" timeOffset="44763.352">4294 3298 14744 0 0,'0'0'1136'0'0,"0"9"-704"0"0,1-4-116 0 0,0 1 1 0 0,0-1 0 0 0,0 1 0 0 0,0-1-1 0 0,1 0 1 0 0,0 1 0 0 0,0-1 0 0 0,0 0-1 0 0,1 0 1 0 0,1 2-317 0 0,0 0 345 0 0,0 1 0 0 0,-1-1-1 0 0,0 1 1 0 0,1 2-345 0 0,-3-5 179 0 0,0 0-1 0 0,1-1 1 0 0,0 1 0 0 0,0 0-1 0 0,0-1 1 0 0,1 1 0 0 0,0-1-1 0 0,0 0 1 0 0,2 3-179 0 0,-4-7-219 0 0,1 1 0 0 0,-1-1 0 0 0,1 0 0 0 0,-1 1-1 0 0,0-1 1 0 0,1 0 0 0 0,-1 0 0 0 0,1 0 0 0 0,1-1 219 0 0,-3 1-1839 0 0</inkml:trace>
  <inkml:trace contextRef="#ctx0" brushRef="#br1" timeOffset="44978.119">4353 3243 10136 0 0,'0'0'464'0'0,"-3"-6"150"0"0,-2 0-1794 0 0,-1 0 5478 0 0,2 3-808 0 0,4 1-6138 0 0,0 2-3878 0 0</inkml:trace>
  <inkml:trace contextRef="#ctx0" brushRef="#br1" timeOffset="45214.996">4666 3170 9216 0 0,'-14'-1'976'0'0,"9"2"-300"0"0,0 0 1 0 0,0 1 0 0 0,0 0-1 0 0,0 0 1 0 0,0 1-1 0 0,0-1 1 0 0,1 1 0 0 0,-4 2-677 0 0,-19 11 2593 0 0,18-12-2494 0 0,1 1 0 0 0,-1 0 0 0 0,1 0 0 0 0,0 1 1 0 0,0 0-1 0 0,0 0 0 0 0,1 1 0 0 0,-1 1-99 0 0,6-6 16 0 0,-1 1-1 0 0,1 0 1 0 0,1-1 0 0 0,-1 1 0 0 0,0 0-1 0 0,1 0 1 0 0,-1 0 0 0 0,1 0 0 0 0,0 1-1 0 0,0-1 1 0 0,-1 3-16 0 0,2-4-1 0 0,0 0 1 0 0,0 0-1 0 0,0 0 0 0 0,0 0 0 0 0,0 1 0 0 0,0-1 1 0 0,1 0-1 0 0,-1 0 0 0 0,1 0 0 0 0,0 0 0 0 0,-1 0 0 0 0,1 0 1 0 0,0 0-1 0 0,0 0 0 0 0,0 0 0 0 0,1 0 0 0 0,-1 0 1 0 0,0-1-1 0 0,1 1 1 0 0,5 6 16 0 0,1-1 1 0 0,1 0 0 0 0,-1 0-1 0 0,1-1 1 0 0,0 0-1 0 0,0 0 1 0 0,1-1 0 0 0,0-1-1 0 0,7 3-16 0 0,26 14 16 0 0,-3-3 101 0 0,-39-17-27 0 0,-1-1 100 0 0,0 0 26 0 0,0 1-187 0 0,0-1 0 0 0,-1 1 0 0 0,1-1 0 0 0,0 1 0 0 0,-1-1 0 0 0,1 1 0 0 0,-1-1 0 0 0,1 1 0 0 0,-1-1 0 0 0,1 0-1 0 0,-1 1 1 0 0,0-1 0 0 0,1 0 0 0 0,-1 1 0 0 0,1-1 0 0 0,-1 0 0 0 0,0 0 0 0 0,1 0 0 0 0,-1 1 0 0 0,0-1-29 0 0,-13 3 341 0 0,8-3-319 0 0,-16 0 1133 0 0,-20-3-1155 0 0,34 2-590 0 0,0 0 0 0 0,0-1 0 0 0,0-1 1 0 0,-2 0 589 0 0,0 0-7105 0 0</inkml:trace>
  <inkml:trace contextRef="#ctx0" brushRef="#br1" timeOffset="45509.885">4803 3029 11056 0 0,'13'14'1330'0'0,"-9"-9"-779"0"0,1-1 0 0 0,-2 1 0 0 0,1 0 0 0 0,0 0 0 0 0,-1 1 0 0 0,0-1 0 0 0,0 1 0 0 0,-1-1 0 0 0,1 1-551 0 0,2 9 768 0 0,0-1 0 0 0,-1 1 0 0 0,0 3-768 0 0,0-1 458 0 0,-2 0 0 0 0,0 0 0 0 0,-2 0 0 0 0,1 0 0 0 0,-3 14-458 0 0,1-10 193 0 0,1-1 0 0 0,2 10-193 0 0,0 15 2 0 0,-2-44-153 0 0,0 0 0 0 0,0 0-1 0 0,-1-1 1 0 0,1 1-1 0 0,0 0 1 0 0,0 0 0 0 0,-1 0-1 0 0,1-1 1 0 0,0 1-1 0 0,-1 0 1 0 0,1 0-1 0 0,-1-1 1 0 0,1 1 0 0 0,-1 0-1 0 0,1-1 1 0 0,-1 1-1 0 0,0 0 1 0 0,1-1 0 0 0,-1 1-1 0 0,0-1 1 0 0,1 1-1 0 0,-1-1 1 0 0,0 0 0 0 0,0 1-1 0 0,1-1 1 0 0,-2 1 151 0 0,2-1-189 0 0,-8 2-6525 0 0</inkml:trace>
  <inkml:trace contextRef="#ctx0" brushRef="#br1" timeOffset="46219.378">4744 3279 6912 0 0,'0'0'528'0'0,"16"-4"1048"0"0,1-3 1579 0 0,-15 6-2891 0 0,0 0 0 0 0,0 0 0 0 0,0 0 0 0 0,0 0 0 0 0,1 0 0 0 0,-1 0 0 0 0,0 1 0 0 0,1-1 1 0 0,0 1-265 0 0,52-15 2249 0 0,-17 9-926 0 0,-2-2 0 0 0,19-7-1323 0 0,-47 13 131 0 0,1 0-1 0 0,-1 1 1 0 0,1 0-1 0 0,6 0-130 0 0,11-1 226 0 0,-21 1-173 0 0,0 1-1 0 0,-1 0 0 0 0,1 0 0 0 0,0 1 0 0 0,-1-1 0 0 0,1 1 0 0 0,0 0 0 0 0,-1 0 1 0 0,1 1-53 0 0,-4-2 54 0 0,1 1 1 0 0,0-1 0 0 0,-1 1 0 0 0,1 0-1 0 0,0 0 1 0 0,-1 0 0 0 0,1-1 0 0 0,-1 1 0 0 0,0 1-1 0 0,1-1 1 0 0,-1 0 0 0 0,0 0 0 0 0,0 0-1 0 0,1 1 1 0 0,-1-1 0 0 0,0 1 0 0 0,0-1 0 0 0,-1 1-1 0 0,1-1 1 0 0,0 1 0 0 0,0-1 0 0 0,-1 1-1 0 0,1 0 1 0 0,-1-1 0 0 0,1 1-55 0 0,-1 1 31 0 0,1 1 0 0 0,-1-1 0 0 0,0 0 0 0 0,0 0 0 0 0,-1 0 0 0 0,1 0 0 0 0,0 0 0 0 0,-1 0 0 0 0,0 0 0 0 0,0 0-1 0 0,0 0 1 0 0,0 0 0 0 0,0 0 0 0 0,-1 1-31 0 0,-5 12 0 0 0,6-15 1 0 0,1 1 0 0 0,0-1 0 0 0,-1 1 0 0 0,0-1 0 0 0,1 1 0 0 0,-1-1 0 0 0,0 1-1 0 0,0-1 1 0 0,0 0 0 0 0,0 0 0 0 0,0 1 0 0 0,0-1 0 0 0,0 0-1 0 0,0-1 6 0 0,1 1 0 0 0,-1-1 0 0 0,1 0 0 0 0,0 1 0 0 0,-1-1 0 0 0,1 1 0 0 0,-1-1-1 0 0,1 0 1 0 0,0 1 0 0 0,0-1 0 0 0,-1 1 0 0 0,1-1 0 0 0,0 1 0 0 0,0-1 0 0 0,0 1 0 0 0,-1-1-1 0 0,1 1 1 0 0,0-1 0 0 0,0 1 0 0 0,0-1 0 0 0,0 1 0 0 0,0 0 0 0 0,0-1 0 0 0,0 1 0 0 0,0-1 0 0 0,0 1-6 0 0,0-1 3 0 0,0 0 0 0 0,1 0 0 0 0,-1 1 0 0 0,0-1 0 0 0,0 0 0 0 0,0 0 0 0 0,1 1 0 0 0,-1-1 0 0 0,0 0 0 0 0,0 0 0 0 0,1 0 0 0 0,-1 1 0 0 0,0-1 0 0 0,1 0 0 0 0,-1 0 0 0 0,0 0 0 0 0,0 0 0 0 0,1 0 0 0 0,-1 0 0 0 0,0 0 0 0 0,1 0 0 0 0,-1 0 0 0 0,0 0 0 0 0,1 0 0 0 0,-1 0 0 0 0,0 0 0 0 0,1 0 0 0 0,-1 0 0 0 0,0 0 0 0 0,1 0 0 0 0,-1 0 0 0 0,0 0 0 0 0,0 0 0 0 0,1 0 0 0 0,-1 0 0 0 0,0-1 0 0 0,1 1 0 0 0,-1 0 0 0 0,0 0-3 0 0,31-22 53 0 0,-3-4-63 0 0,-18 17-35 0 0,5-3 24 0 0,-7 7-8 0 0,-5 3 21 0 0,0 0 0 0 0,0 1 0 0 0,1-1 0 0 0,-1 1 0 0 0,0-1 0 0 0,0 1 0 0 0,1 0-1 0 0,-1 0 1 0 0,1 1 0 0 0,-1-1 0 0 0,1 1 0 0 0,-1 0 0 0 0,1-1 0 0 0,0 2 8 0 0,-3-2-4 0 0,0 1 1 0 0,0 0 0 0 0,0 1-1 0 0,0-1 1 0 0,0 0 0 0 0,0 0-1 0 0,0 0 1 0 0,-1 0 0 0 0,1 1-1 0 0,0-1 1 0 0,0 0 0 0 0,0 1-1 0 0,0-1 1 0 0,-1 1 0 0 0,1-1-1 0 0,0 1 1 0 0,0-1 0 0 0,-1 1-1 0 0,1 0 1 0 0,0-1 0 0 0,-1 1-1 0 0,1 0 1 0 0,-1-1 0 0 0,1 2 3 0 0,2 1-27 0 0,1 2 26 0 0,0-1-1 0 0,-1 1 1 0 0,1 0-1 0 0,-1 0 1 0 0,0 0 0 0 0,-1 0-1 0 0,1 1 1 0 0,-1 0 1 0 0,1 1 0 0 0,1 0 0 0 0,0 0 0 0 0,0 0 0 0 0,2 2 0 0 0,6 6 16 0 0,-11-14 59 0 0,-1 1-16 0 0,1 0-48 0 0,-1-2-7 0 0,0 1 1 0 0,1-1 0 0 0,-1 1-1 0 0,0-1 1 0 0,0 1 0 0 0,1-1-1 0 0,-1 1 1 0 0,0-1-1 0 0,1 1 1 0 0,-1-1 0 0 0,1 1-1 0 0,-1-1 1 0 0,1 1-1 0 0,-1-1 1 0 0,1 0 0 0 0,-1 1-1 0 0,1-1 1 0 0,-1 0-1 0 0,1 0 1 0 0,-1 1 0 0 0,1-1-1 0 0,-1 0 1 0 0,1 0-5 0 0,0 1 12 0 0,0-1 0 0 0,0 0-1 0 0,0 0 1 0 0,0 1 0 0 0,0-1 0 0 0,0 0-1 0 0,0 0 1 0 0,0 0 0 0 0,0 0 0 0 0,0 0 0 0 0,0-1-1 0 0,0 1 1 0 0,0 0 0 0 0,0 0 0 0 0,0 0 0 0 0,0-1-1 0 0,0 1 1 0 0,0-1-12 0 0,16-7 84 0 0,5-10-71 0 0,-7 9-21 0 0,-13 7 3 0 0,1 0 1 0 0,-1 0-1 0 0,1 0 1 0 0,0 1-1 0 0,0-1 1 0 0,0 1-1 0 0,0 0 1 0 0,0 0-1 0 0,0 0 1 0 0,0 0-1 0 0,1 0 1 0 0,-1 1-1 0 0,0-1 1 0 0,0 1-1 0 0,3 0 5 0 0,3 1-24 0 0,-1 1 0 0 0,0-1 0 0 0,0 1 0 0 0,3 2 24 0 0,-8-3-6 0 0,-1 0 0 0 0,0 0 0 0 0,1 0 0 0 0,-1 0 0 0 0,0 1 0 0 0,0-1 0 0 0,0 1 0 0 0,0 0 0 0 0,0-1 0 0 0,0 1 0 0 0,0 0 0 0 0,-1 0 0 0 0,1 0 0 0 0,0 1 0 0 0,-1-1 0 0 0,1 1 6 0 0,2 5-6 0 0,-1-2 5 0 0,1 1 0 0 0,-1 0 1 0 0,0 0-1 0 0,-1 0 0 0 0,0 0 1 0 0,0 0-1 0 0,0 0 0 0 0,0 7 1 0 0,-1 3-1 0 0,0-9 3 0 0,0 1 0 0 0,-1-1 0 0 0,0 1 0 0 0,0 0 0 0 0,-1-1 0 0 0,0 1 0 0 0,0-1-1 0 0,-1 1 1 0 0,-2 4-2 0 0,-9 26 102 0 0,8-20-16 0 0,-1 0 0 0 0,-1-1 0 0 0,0 0-1 0 0,-2 0 1 0 0,0-1 0 0 0,-1 0 0 0 0,-2 2-86 0 0,4-9 74 0 0,0-1 1 0 0,0 0-1 0 0,-1 0 1 0 0,-1 0-1 0 0,1-2 1 0 0,-1 1-1 0 0,0-1 1 0 0,-7 3-75 0 0,12-7-144 0 0,0 0 0 0 0,-1-1 1 0 0,1 0-1 0 0,-1 0 0 0 0,0 0 1 0 0,1-1-1 0 0,-1 1 0 0 0,0-2 1 0 0,0 1-1 0 0,0 0 0 0 0,0-1 0 0 0,0 0 1 0 0,0-1-1 0 0,0 1 0 0 0,0-1 1 0 0,0 0-1 0 0,1-1 0 0 0,-6-1 144 0 0,-7-4-960 0 0</inkml:trace>
  <inkml:trace contextRef="#ctx0" brushRef="#br1" timeOffset="46994.238">6120 3168 8288 0 0,'0'0'638'0'0,"-5"-11"1269"0"0,1 11-1175 0 0,0 0 1 0 0,0 1-1 0 0,1-1 1 0 0,-1 1-1 0 0,0 0 0 0 0,0 0 1 0 0,0 0-1 0 0,-3 2-732 0 0,1 0 356 0 0,1 1 1 0 0,-1-1-1 0 0,0 1 0 0 0,1 0 0 0 0,-1 0-356 0 0,-9 10-12 0 0,1 1 0 0 0,0 0 0 0 0,0 2 12 0 0,5-5 561 0 0,4-5-460 0 0,0 0-1 0 0,1 0 1 0 0,0 0 0 0 0,0 1 0 0 0,0 0-1 0 0,1 0 1 0 0,-1 4-101 0 0,-1 4 192 0 0,4-14-181 0 0,1-1 0 0 0,-1 0 0 0 0,1 1 0 0 0,0-1 0 0 0,0 0 0 0 0,0 1-1 0 0,0-1 1 0 0,0 0 0 0 0,0 1 0 0 0,0-1 0 0 0,0 1 0 0 0,1-1 0 0 0,-1 1-11 0 0,1 0 64 0 0,-1-2 8 0 0,1 1 18 0 0,1 0-67 0 0,0-1-1 0 0,-1 1 1 0 0,1-1-1 0 0,0 1 1 0 0,0-1-1 0 0,0 0 1 0 0,0 0-1 0 0,-1 0 1 0 0,1 0-1 0 0,0 0 1 0 0,0 0-1 0 0,0 0 1 0 0,0 0-1 0 0,0-1 1 0 0,-1 1-1 0 0,1-1 1 0 0,0 1-1 0 0,0-1 1 0 0,-1 0-1 0 0,1 0 1 0 0,0 0-1 0 0,-1 0 1 0 0,1 0-1 0 0,0-1-22 0 0,9-5-34 0 0,-1-1-1 0 0,0-1 0 0 0,3-3 35 0 0,-4 4-132 0 0,20-20-979 0 0,2-6 1111 0 0,-19 22-17 0 0,-10 10 8 0 0,1 0 0 0 0,-1-1 0 0 0,1 1 0 0 0,0 1 0 0 0,-1-1 0 0 0,3-1 9 0 0,5-3-26 0 0,-5 3 26 0 0,0 6 20 0 0,-1 1 65 0 0,0 1 0 0 0,0-1 0 0 0,0 1 0 0 0,-1 0 0 0 0,0 0 0 0 0,0 0 0 0 0,0 1 0 0 0,0-1-1 0 0,-1 1 1 0 0,1 3-85 0 0,14 27 121 0 0,-14-28-63 0 0,-2-7 50 0 0,-1 0 1 0 0,0 0-1 0 0,1 0 0 0 0,-1 0 0 0 0,0 0 1 0 0,1 0-1 0 0,0 0 0 0 0,-1 0 1 0 0,1 0-1 0 0,-1 0 0 0 0,1 0 0 0 0,0 0 1 0 0,0 0-1 0 0,0 0 0 0 0,0 0 0 0 0,-1-1-108 0 0,2 0 14 0 0,0-1 0 0 0,-1 1 0 0 0,1-1 0 0 0,-1 0-1 0 0,1 0 1 0 0,-1 1 0 0 0,1-1 0 0 0,-1 0 0 0 0,0-1-1 0 0,1 1 1 0 0,-1 0 0 0 0,0 0 0 0 0,0 0 0 0 0,0-1 0 0 0,1 0-14 0 0,9-9-4 0 0,-7 7 4 0 0,0 1 0 0 0,0 0 0 0 0,0-1 0 0 0,-1 0-1 0 0,0 0 1 0 0,3-4 0 0 0,-4 5 2 0 0,1-1 0 0 0,0 1 0 0 0,0-1 0 0 0,0 1 0 0 0,1 0 0 0 0,1-2-2 0 0,-3 4 3 0 0,0 1-1 0 0,0-1 1 0 0,0 0-1 0 0,0 1 1 0 0,-1-1 0 0 0,1 1-1 0 0,0-1 1 0 0,0 1-1 0 0,0 0 1 0 0,0 0 0 0 0,0 0-1 0 0,0 0 1 0 0,0 0-1 0 0,0 0 1 0 0,0 0-1 0 0,0 1 1 0 0,0-1 0 0 0,0 1-1 0 0,0-1 1 0 0,0 1-1 0 0,0 0 1 0 0,-1 0 0 0 0,1 0-1 0 0,0 0 1 0 0,-1 0-1 0 0,1 0 1 0 0,0 0 0 0 0,-1 1-1 0 0,0-1 1 0 0,1 1-1 0 0,-1-1 1 0 0,0 1 0 0 0,1-1-1 0 0,-1 1 1 0 0,0 0-1 0 0,0-1 1 0 0,0 2-3 0 0,16 32 235 0 0,-11-24-119 0 0,0-1 1 0 0,-2 1 0 0 0,1 0-1 0 0,0 5-116 0 0,-4-12 47 0 0,1-1 0 0 0,-1 1 0 0 0,1 0-1 0 0,0-1 1 0 0,0 0 0 0 0,2 3-47 0 0,5 9 191 0 0,-3-7-76 0 0,-4-6-77 0 0,-1-1-32 0 0,0 0 0 0 0,0 0 0 0 0,0-1 0 0 0,0 1 0 0 0,-1 0 0 0 0,1-1 0 0 0,0 1 1 0 0,0-1-1 0 0,0 1 0 0 0,1-1 0 0 0,-1 1 0 0 0,0-1 0 0 0,0 0 0 0 0,0 0 0 0 0,0 1 0 0 0,0-1 1 0 0,0 0-1 0 0,0 0 0 0 0,1 0 0 0 0,0 0-6 0 0,5 0-248 0 0,0 0 1 0 0,0 0-1 0 0,0-1 1 0 0,0 0-1 0 0,1 0 1 0 0,1-2 247 0 0,4 1-1670 0 0</inkml:trace>
  <inkml:trace contextRef="#ctx0" brushRef="#br1" timeOffset="47385.554">6747 3245 15864 0 0,'0'0'727'0'0,"0"0"-16"0"0,-7 4-430 0 0,-2 6 242 0 0,-1 0-1 0 0,2 1 0 0 0,-5 7-522 0 0,7-10 184 0 0,-11 10 345 0 0,14-15-411 0 0,0 0 0 0 0,0 1 1 0 0,0-1-1 0 0,1 0 0 0 0,-1 1 1 0 0,-1 3-119 0 0,-11 18 551 0 0,-4 7 220 0 0,19-32-762 0 0,0 1 0 0 0,0-1 0 0 0,0 0 0 0 0,0 1 0 0 0,1-1 0 0 0,-1 1 0 0 0,0-1 0 0 0,0 0 0 0 0,1 1 0 0 0,-1-1 0 0 0,0 0 0 0 0,1 1 0 0 0,-1-1 0 0 0,0 0 0 0 0,1 1 0 0 0,-1-1 0 0 0,0 0 0 0 0,1 0 0 0 0,-1 1 0 0 0,0-1 0 0 0,1 0 0 0 0,-1 0 0 0 0,1 0 0 0 0,-1 0 0 0 0,1 1-9 0 0,10 3 95 0 0,-8-4-84 0 0,-1 1-1 0 0,1-1 0 0 0,-1 0 1 0 0,1-1-1 0 0,-1 1 0 0 0,0 0 1 0 0,1-1-1 0 0,-1 1 0 0 0,1-1 1 0 0,-1 0-1 0 0,0 0 0 0 0,1 0 1 0 0,0 0-11 0 0,27-18-7 0 0,-22 13-45 0 0,-1 0-1 0 0,0-1 1 0 0,0 0-1 0 0,-1-1 1 0 0,1 1-1 0 0,-2-1 1 0 0,1 0-1 0 0,-1-1 1 0 0,0 1-1 0 0,-1-1 1 0 0,0 0-1 0 0,0 0 1 0 0,-1-1-1 0 0,-1 1 1 0 0,1-1-1 0 0,-1-1 53 0 0,8-26 0 0 0,-6 25 0 0 0,-1-1 0 0 0,1-11 0 0 0,1-4 3 0 0,-3 21 47 0 0,-1 0 1 0 0,1 0 0 0 0,-2 0-1 0 0,1 0 1 0 0,-1 0 0 0 0,0-1 0 0 0,0 1-1 0 0,-2-5-50 0 0,2 11 17 0 0,0 1 0 0 0,0-1 1 0 0,0 0-1 0 0,0 1 0 0 0,0-1 0 0 0,-1 1 0 0 0,1-1 0 0 0,0 1 0 0 0,0-1 0 0 0,-1 0 0 0 0,1 1 0 0 0,0-1 0 0 0,-1 1 0 0 0,1-1 0 0 0,0 1 0 0 0,-1-1 0 0 0,1 1 0 0 0,-1 0 0 0 0,1-1 1 0 0,-1 1-1 0 0,1-1 0 0 0,-1 1 0 0 0,1 0-17 0 0,-1 0 11 0 0,1 0 1 0 0,-1 0-1 0 0,1 0 1 0 0,-1 0-1 0 0,1 0 1 0 0,-1 0-1 0 0,1 0 1 0 0,-1 1 0 0 0,1-1-1 0 0,-1 0 1 0 0,1 0-1 0 0,0 0 1 0 0,-1 1-1 0 0,1-1 1 0 0,-1 0-1 0 0,1 1 1 0 0,0-1-1 0 0,-1 0 1 0 0,1 1-1 0 0,0-1 1 0 0,-1 0-1 0 0,1 1-11 0 0,-2 2 50 0 0,-1 0 0 0 0,1 0 0 0 0,0 1 0 0 0,0-1 0 0 0,-1 4-50 0 0,-1 7 2 0 0,1-1 0 0 0,0 0 0 0 0,2 0-1 0 0,-1 1 1 0 0,1 0 0 0 0,1-1 0 0 0,0 1 0 0 0,1-1-1 0 0,2 10-1 0 0,1-3 46 0 0,0 0 0 0 0,1 0 0 0 0,0-1 0 0 0,2 1 0 0 0,1-1 0 0 0,0-1 0 0 0,1 0 0 0 0,11 17-46 0 0,-14-26-121 0 0,1-1-1 0 0,-1 1 0 0 0,1-1 0 0 0,1-1 1 0 0,0 1-1 0 0,0-1 0 0 0,0-1 0 0 0,1 1 1 0 0,0-1-1 0 0,0-1 0 0 0,1 0 0 0 0,-1 0 1 0 0,11 3 121 0 0,-4-3-1066 0 0</inkml:trace>
  <inkml:trace contextRef="#ctx0" brushRef="#br1" timeOffset="49074.351">3340 3825 11720 0 0,'1'-2'103'0'0,"0"0"1"0"0,0-1 0 0 0,0 1-1 0 0,0-1 1 0 0,0 1-1 0 0,0-1 1 0 0,-1 1 0 0 0,1-1-1 0 0,-1 0 1 0 0,0 1 0 0 0,0-1-1 0 0,0 1 1 0 0,0-1-1 0 0,0 0 1 0 0,-1 1 0 0 0,1-2-104 0 0,-1-12 1647 0 0,3 5 1366 0 0,-2 11-2961 0 0,0 0 0 0 0,0 0 0 0 0,0 0 0 0 0,0 0 0 0 0,0 0 0 0 0,1 0 0 0 0,-1 0 0 0 0,0 0 0 0 0,0 0 0 0 0,0 0 0 0 0,0 0 0 0 0,0 0 0 0 0,1 0 0 0 0,-1 0 1 0 0,0 0-1 0 0,0 0 0 0 0,0 0 0 0 0,0 0 0 0 0,0 0 0 0 0,1 0 0 0 0,-1 0 0 0 0,0 0 0 0 0,0 1 0 0 0,0-1 0 0 0,0 0 0 0 0,0 0 0 0 0,0 0 0 0 0,0 0 0 0 0,1 0 0 0 0,-1 0 0 0 0,0 0 0 0 0,0 0 0 0 0,0 1 0 0 0,0-1 0 0 0,0 0 0 0 0,0 0 0 0 0,0 0 0 0 0,0 0 0 0 0,0 0 0 0 0,0 1 0 0 0,0-1 0 0 0,0 0 0 0 0,0 0 0 0 0,0 0 0 0 0,0 0 0 0 0,0 0 0 0 0,0 1 0 0 0,0-1 0 0 0,0 0 0 0 0,0 0-52 0 0,7 17 36 0 0,-2 0-1 0 0,3 17-35 0 0,1-1 1 0 0,18 47 82 0 0,-15-56-24 0 0,-9-18-33 0 0,0 1-1 0 0,0-1 1 0 0,0 0-1 0 0,-1 1 1 0 0,0 1-26 0 0,-1-4 23 0 0,0-1 7 0 0,-1 0 1 0 0,1 0 0 0 0,0-1-1 0 0,0 1 1 0 0,0 0-1 0 0,1 0 1 0 0,-1 0-31 0 0,0-2 85 0 0,-1-1 61 0 0,0 0 22 0 0,0 0 6 0 0,0 0-40 0 0,10-18-293 0 0,26-36 495 0 0,-16 23-469 0 0,-19 30 113 0 0,-1 0 0 0 0,1 0 1 0 0,0 0-1 0 0,0 0 1 0 0,0 0-1 0 0,0 1 0 0 0,0-1 1 0 0,0 0-1 0 0,0 0 1 0 0,0 0-1 0 0,0 1 0 0 0,0-1 1 0 0,0 1-1 0 0,1-1 1 0 0,-1 1 19 0 0,7-5-161 0 0,-6 5 154 0 0,-1-1 1 0 0,0 0-1 0 0,1 1 1 0 0,-1-1-1 0 0,1 1 1 0 0,-1-1-1 0 0,0 1 0 0 0,1 0 1 0 0,-1 0-1 0 0,1-1 1 0 0,-1 1-1 0 0,1 0 0 0 0,-1 0 1 0 0,1 1-1 0 0,-1-1 1 0 0,1 0-1 0 0,-1 0 1 0 0,1 1-1 0 0,-1-1 0 0 0,1 1 1 0 0,-1-1-1 0 0,0 1 1 0 0,1 0-1 0 0,-1-1 1 0 0,0 1 6 0 0,1 1-13 0 0,0 0 0 0 0,0-1 0 0 0,0 1-1 0 0,0 0 1 0 0,0 0 0 0 0,-1 0 0 0 0,1 0 0 0 0,-1 0 0 0 0,0 0 0 0 0,0 1 0 0 0,1-1 0 0 0,-1 0 0 0 0,-1 1 0 0 0,2 1 13 0 0,0 5-67 0 0,0-4 76 0 0,0-1 1 0 0,-1 1-1 0 0,0 0 0 0 0,1 0 0 0 0,-2 0 1 0 0,1 0-1 0 0,-1 0 0 0 0,0 0 1 0 0,0 0-1 0 0,0 0 0 0 0,-1 0 0 0 0,0 4-9 0 0,0-4 46 0 0,0-2-5 0 0,0 1-1 0 0,0-1 1 0 0,0 1-1 0 0,-1-1 1 0 0,1 1-1 0 0,-1-1 0 0 0,1 0 1 0 0,-1 0-1 0 0,0 0 1 0 0,0 0-1 0 0,-1 0 1 0 0,1 0-1 0 0,-2 0-40 0 0,-8 9 90 0 0,0-1-1 0 0,-1 0 1 0 0,-1-1-1 0 0,0-1 1 0 0,0 0-1 0 0,-1-1 1 0 0,-9 4-90 0 0,22-11 7 0 0,-1-1 0 0 0,0 1 0 0 0,0-1 1 0 0,1 1-1 0 0,-1-1 0 0 0,0 0 0 0 0,0 0 0 0 0,0 0 0 0 0,1-1 1 0 0,-1 1-1 0 0,0-1-7 0 0,2 1-91 0 0,1 0-89 0 0,0 0-39 0 0,0 0-5 0 0,1-3-84 0 0,1 1 0 0 0,-1-1-1 0 0,0 0 1 0 0,1 1 0 0 0,-1-1 0 0 0,1 1-1 0 0,0-1 1 0 0,0 1 0 0 0,0 0-1 0 0,0-1 1 0 0,0 1 0 0 0,0 1 0 0 0,1-1-1 0 0,-1 0 1 0 0,2-1 308 0 0,3-1-649 0 0,-1 1 1 0 0,1-1-1 0 0,0 1 0 0 0,0 0 1 0 0,5-1 648 0 0,1 0-878 0 0,-6 2 561 0 0,-1 0 0 0 0,0 0 0 0 0,1 1 0 0 0,0 0 0 0 0,-1 0 0 0 0,3 0 317 0 0,-6 1-100 0 0,0-1 0 0 0,0-1 0 0 0,0 1 0 0 0,0 0 0 0 0,0-1 1 0 0,0 0-1 0 0,0 1 0 0 0,0-1 0 0 0,1-2 100 0 0,71-59-1712 0 0,-72 61 1839 0 0,0 0 0 0 0,0-1 0 0 0,0 1 0 0 0,0 1 0 0 0,0-1 0 0 0,0 0-1 0 0,1 1 1 0 0,-1-1 0 0 0,1 1 0 0 0,-1 0 0 0 0,1 0-127 0 0,0-1 1807 0 0,0 0-269 0 0,-1 4 3299 0 0,1 5-4224 0 0,-1 0-1 0 0,0 0 1 0 0,-1 0-1 0 0,0 1 1 0 0,1 4-613 0 0,10 27 1019 0 0,-4-17-735 0 0,-8-17-192 0 0,1 0 0 0 0,0 0 0 0 0,0 0-1 0 0,1 0 1 0 0,-1-1 0 0 0,1 1 0 0 0,0-1-1 0 0,1 0-91 0 0,-1 0 51 0 0,12 6 42 0 0,-14-9-185 0 0,0-1 0 0 0,0 0 0 0 0,0 0 0 0 0,0 0 0 0 0,0 0 0 0 0,0 0 0 0 0,0 0 0 0 0,0 0 0 0 0,0 0 0 0 0,0 0 0 0 0,0 0 0 0 0,-1-1 0 0 0,1 1 0 0 0,0 0 0 0 0,0-1 0 0 0,0 1 0 0 0,0 0 0 0 0,0-1 0 0 0,0 1 0 0 0,0-1 92 0 0,2-1-1502 0 0,4-1-5791 0 0</inkml:trace>
  <inkml:trace contextRef="#ctx0" brushRef="#br1" timeOffset="49366.837">3848 3839 14280 0 0,'0'0'1102'0'0,"0"0"-695"0"0,0 0-247 0 0,0 0-31 0 0,0 14 113 0 0,0-9-221 0 0,0-1 1 0 0,0 1-1 0 0,1-1 1 0 0,-1 1-1 0 0,1-1 1 0 0,0 1-1 0 0,0-1 1 0 0,0 1-1 0 0,2 2-21 0 0,9 8-891 0 0,5-1-3455 0 0,-10-8-506 0 0</inkml:trace>
  <inkml:trace contextRef="#ctx0" brushRef="#br1" timeOffset="49635.282">4026 3950 11488 0 0,'0'0'528'0'0,"0"0"-16"0"0,-2 0-200 0 0,-1 2 33 0 0,-1-1 1 0 0,0 1 0 0 0,1 0 0 0 0,-1 0 0 0 0,1 0-1 0 0,0 0 1 0 0,0 0 0 0 0,0 1 0 0 0,0 0 0 0 0,0-1 0 0 0,-1 3-346 0 0,-2 2 514 0 0,0 0 0 0 0,1 0 0 0 0,-1 1 1 0 0,-1 4-515 0 0,-5 4 704 0 0,11-15-650 0 0,-1 1 0 0 0,1-1 0 0 0,0 1-1 0 0,-1-1 1 0 0,1 1 0 0 0,0 0 0 0 0,0 0-1 0 0,0-1 1 0 0,0 1 0 0 0,1 0 0 0 0,-1 0 0 0 0,0 0-1 0 0,1 0 1 0 0,-1 0 0 0 0,1 0 0 0 0,0 0-1 0 0,0 2-53 0 0,0-3 13 0 0,0 1 0 0 0,0-1-1 0 0,0 0 1 0 0,0 1-1 0 0,0-1 1 0 0,0 0 0 0 0,1 1-1 0 0,-1-1 1 0 0,0 0-1 0 0,1 1 1 0 0,-1-1-1 0 0,1 0 1 0 0,0 0 0 0 0,-1 0-1 0 0,1 1 1 0 0,0-1-1 0 0,0 0 1 0 0,0 0 0 0 0,0 0-1 0 0,0 0 1 0 0,0 0-1 0 0,0 0 1 0 0,0-1-13 0 0,1 2 23 0 0,0-1 1 0 0,1-1-1 0 0,-1 1 1 0 0,0 0-1 0 0,0 0 1 0 0,1-1-1 0 0,-1 1 1 0 0,0-1-1 0 0,1 0 1 0 0,-1 0-1 0 0,0 0 1 0 0,3 0-24 0 0,5-1 77 0 0,-1-1-1 0 0,1 0 1 0 0,-1 0 0 0 0,0-1 0 0 0,0 0-1 0 0,5-3-76 0 0,-8 3 87 0 0,0-2 0 0 0,-1 1 0 0 0,1 0 0 0 0,-1-1 0 0 0,0 0-1 0 0,0 0 1 0 0,-1-1 0 0 0,3-3-87 0 0,-5 7 1 0 0,0-1 1 0 0,0 1-1 0 0,-1-1 0 0 0,1 0 1 0 0,-1 0-1 0 0,1 0 0 0 0,-1 0 1 0 0,0 0-1 0 0,0 0 0 0 0,-1 0 1 0 0,1 0-1 0 0,-1 0 0 0 0,1 0 1 0 0,-1 0-1 0 0,0-1 0 0 0,0 1 1 0 0,0 0-1 0 0,0 0 0 0 0,-1-2-1 0 0,-2-5-222 0 0,3 9 96 0 0,0 1-1 0 0,0-1 1 0 0,-1 0-1 0 0,1 0 0 0 0,0 0 1 0 0,0 1-1 0 0,-1-1 0 0 0,1 0 1 0 0,0 1-1 0 0,-1-1 1 0 0,1 0-1 0 0,-1 1 0 0 0,1-1 1 0 0,-1 0-1 0 0,0 1 127 0 0,0-2-4922 0 0,-1-3-1546 0 0</inkml:trace>
  <inkml:trace contextRef="#ctx0" brushRef="#br1" timeOffset="49898.114">4260 3711 14832 0 0,'0'0'332'0'0,"0"0"50"0"0,0 0 25 0 0,0 0-47 0 0,0 9-217 0 0,-1 14 610 0 0,1 21 1511 0 0,1-32-1828 0 0,-1 0 0 0 0,-1 0 0 0 0,0 1-436 0 0,-1 17 360 0 0,2-26-328 0 0,1 28 651 0 0,1 13-683 0 0,-1-36 49 0 0,1 1-1 0 0,0 0 1 0 0,0-1 0 0 0,1 1 0 0 0,0-1 0 0 0,3 7-49 0 0,-2-5 7 0 0,-4-9-38 0 0,1-1-1 0 0,-1 1 1 0 0,1 0 0 0 0,0 0 0 0 0,0-1-1 0 0,-1 1 1 0 0,1 0 0 0 0,0-1 0 0 0,0 1-1 0 0,1-1 1 0 0,-1 1 0 0 0,0-1 0 0 0,0 0-1 0 0,1 1 1 0 0,-1-1 0 0 0,1 0 0 0 0,-1 0-1 0 0,1 0 1 0 0,-1 0 0 0 0,1 0 0 0 0,0 0-1 0 0,-1 0 1 0 0,1-1 0 0 0,0 1 31 0 0,0 0-335 0 0,4 0-1546 0 0,3-3 730 0 0</inkml:trace>
  <inkml:trace contextRef="#ctx0" brushRef="#br1" timeOffset="50166.478">4459 3881 5984 0 0,'0'0'273'0'0,"-3"7"91"0"0,-4 3-455 0 0,5-8 381 0 0,1-1-1 0 0,0 0 1 0 0,0 1 0 0 0,0-1-1 0 0,0 1 1 0 0,0-1-1 0 0,1 1 1 0 0,-1 0 0 0 0,0-1-1 0 0,1 1 1 0 0,-1 0 0 0 0,1-1-1 0 0,0 1 1 0 0,-1 0-1 0 0,1 1-289 0 0,-1 4 1766 0 0,-1 21 2410 0 0,1-22-3960 0 0,1 0 0 0 0,0-1 0 0 0,1 1 0 0 0,-1 0 0 0 0,1-1 0 0 0,0 1 0 0 0,0-1 0 0 0,1 1 0 0 0,0-1-1 0 0,1 4-215 0 0,-1-4 173 0 0,1 0 0 0 0,-1-1-1 0 0,1 1 1 0 0,0 0-1 0 0,3 2-172 0 0,-4-5 57 0 0,0 0-1 0 0,0 0 1 0 0,0 0-1 0 0,0-1 0 0 0,0 1 1 0 0,0-1-1 0 0,0 0 1 0 0,0 0-1 0 0,1 0 1 0 0,-1 0-1 0 0,1 0 0 0 0,1 1-56 0 0,2-1 85 0 0,0 0 0 0 0,0 0 0 0 0,-1 0 0 0 0,1-1 0 0 0,0 0 0 0 0,0 0 0 0 0,4 0-85 0 0,-8 0 11 0 0,-1-1 0 0 0,1 1 1 0 0,-1 0-1 0 0,1 0 0 0 0,-1-1 0 0 0,1 1 1 0 0,-1-1-1 0 0,1 1 0 0 0,-1-1 1 0 0,1 0-1 0 0,-1 0 0 0 0,0 0 0 0 0,1 1 1 0 0,-1-1-1 0 0,0 0 0 0 0,0-1 0 0 0,0 1 1 0 0,1 0-1 0 0,-1 0 0 0 0,0 0 1 0 0,-1-1-1 0 0,1 1 0 0 0,0 0 0 0 0,0-1 1 0 0,-1 1-1 0 0,1-1 0 0 0,0 1 0 0 0,-1-1 1 0 0,1 0-12 0 0,0-3-28 0 0,-1-1 1 0 0,1 1-1 0 0,-1 0 1 0 0,0 0 0 0 0,0 0-1 0 0,-1 0 1 0 0,1 0-1 0 0,-1 0 1 0 0,-1 0 0 0 0,1 0-1 0 0,0 0 1 0 0,-1 0-1 0 0,0 0 1 0 0,0 1-1 0 0,-1-1 1 0 0,1 1 0 0 0,-1-1-1 0 0,0 1 1 0 0,0 0-1 0 0,0 0 1 0 0,-1 0 0 0 0,1 1-1 0 0,-1-1 1 0 0,0 1-1 0 0,-2-1 28 0 0,-8-8-158 0 0,12 10 140 0 0,-1 0-1 0 0,1 0 1 0 0,-1 0 0 0 0,1 0-1 0 0,-1 0 1 0 0,0 1-1 0 0,0-1 1 0 0,1 1-1 0 0,-3-1 19 0 0,-15-4-812 0 0,20 6 402 0 0,0 0-20 0 0,0 0-47 0 0,0 0-190 0 0,0 0-79 0 0,1 0-979 0 0,7 5-3843 0 0</inkml:trace>
  <inkml:trace contextRef="#ctx0" brushRef="#br1" timeOffset="50952.484">4865 3828 10136 0 0,'0'0'777'0'0,"-13"4"-330"0"0,4-2 342 0 0,-1 1 1 0 0,1 0-1 0 0,0 0 1 0 0,0 1 0 0 0,0 0-1 0 0,-1 2-789 0 0,-8 3 375 0 0,1 1 427 0 0,0 0 1 0 0,1 0-1 0 0,-11 11-802 0 0,23-18 78 0 0,-14 18 368 0 0,17-20-370 0 0,1-1-4 0 0,0 1-62 0 0,0 0 0 0 0,0 0 0 0 0,1 0 0 0 0,-1 0-1 0 0,0 0 1 0 0,0 0 0 0 0,1 0 0 0 0,-1 0-1 0 0,0 0 1 0 0,1 0 0 0 0,-1 0 0 0 0,1-1 0 0 0,-1 1-1 0 0,1 0 1 0 0,0 0 0 0 0,-1 0 0 0 0,1 0-1 0 0,0-1 1 0 0,0 1 0 0 0,-1 0 0 0 0,1-1 0 0 0,0 1-1 0 0,0-1 1 0 0,0 1 0 0 0,0-1 0 0 0,0 1-1 0 0,0-1 1 0 0,0 0 0 0 0,0 1 0 0 0,0-1 0 0 0,0 0-1 0 0,0 0 1 0 0,0 0 0 0 0,0 0 0 0 0,0 1-1 0 0,0-2 1 0 0,0 1-10 0 0,4 0 18 0 0,1 0 0 0 0,-1 0-1 0 0,0-1 1 0 0,0 1 0 0 0,0-2-1 0 0,0 1-17 0 0,70-21-110 0 0,-72 21 99 0 0,0 0 0 0 0,-1 1 0 0 0,1-1 0 0 0,0 1 0 0 0,0 0 1 0 0,-1 0-1 0 0,1 0 0 0 0,0 0 0 0 0,-1 0 0 0 0,1 1 0 0 0,0-1 0 0 0,-1 1 1 0 0,1 0-1 0 0,0 0 0 0 0,-1 0 0 0 0,1 0 0 0 0,-1 0 0 0 0,0 1 0 0 0,1-1 0 0 0,-1 1 1 0 0,0-1-1 0 0,0 1 0 0 0,0 0 0 0 0,0 0 0 0 0,0 0 0 0 0,0 0 0 0 0,0 0 1 0 0,-1 0-1 0 0,1 0 0 0 0,-1 1 0 0 0,0-1 0 0 0,1 1 0 0 0,-1-1 0 0 0,0 1 11 0 0,4 14 77 0 0,-2 1-1 0 0,1-1 1 0 0,-2 1 0 0 0,0 0-1 0 0,-2 0 1 0 0,1 0-1 0 0,-2-1 1 0 0,-1 1-1 0 0,0 0 1 0 0,-1-1-1 0 0,-1 1 1 0 0,0-1-1 0 0,-2 0 1 0 0,0 0-1 0 0,-5 10-76 0 0,10-25 30 0 0,-1 1 1 0 0,1-1-1 0 0,-1 0 0 0 0,0 0 0 0 0,1 1 0 0 0,-1-1 0 0 0,0 0 0 0 0,0-1 0 0 0,-1 1 0 0 0,1 0 0 0 0,0-1 0 0 0,0 1 1 0 0,-1-1-1 0 0,1 1 0 0 0,-1-1 0 0 0,1 0 0 0 0,-1 0 0 0 0,0 0 0 0 0,1-1 0 0 0,-1 1 0 0 0,0-1 0 0 0,0 1 0 0 0,0-1 0 0 0,1 0 1 0 0,-1 0-1 0 0,-3 0-30 0 0,2-1 39 0 0,-1 1 1 0 0,1-1-1 0 0,-1 0 1 0 0,1 0 0 0 0,0-1-1 0 0,-1 1 1 0 0,1-1-1 0 0,0 0 1 0 0,0 0-1 0 0,0 0 1 0 0,0-1 0 0 0,0 1-1 0 0,1-1 1 0 0,-1 0-1 0 0,-2-3-39 0 0,4 4 1 0 0,1 0 0 0 0,0 0 0 0 0,0 0 0 0 0,-1-1 0 0 0,1 1 0 0 0,1 0-1 0 0,-1-1 1 0 0,0 1 0 0 0,0-1 0 0 0,1 1 0 0 0,0-1 0 0 0,-1 1 0 0 0,1-1 0 0 0,0 1 0 0 0,0-1-1 0 0,0 1 1 0 0,1-1 0 0 0,-1 1 0 0 0,1-1 0 0 0,-1 1 0 0 0,1-1 0 0 0,0 1 0 0 0,0-1-1 0 0,0 1 0 0 0,2-7-83 0 0,1 1 0 0 0,0-1 0 0 0,1 1 0 0 0,0 0 0 0 0,5-6 83 0 0,-1 3-332 0 0,1 0 0 0 0,5-4 332 0 0,16-17-438 0 0,-14 13 218 0 0,2 0 0 0 0,15-11 220 0 0,8-8-226 0 0,-13 13-27 0 0,8-8-57 0 0,-29 25 246 0 0,0 1-1 0 0,1 0 1 0 0,4-3 64 0 0,15-12-26 0 0,-18 15 42 0 0,-9 7 59 0 0,-1 0-6 0 0,0 0 17 0 0,0 0 88 0 0,-1 2 40 0 0,-6 11 86 0 0,-1 2-213 0 0,1-1 0 0 0,0 1 0 0 0,2 1 0 0 0,-1-1-1 0 0,-2 17-86 0 0,-1-2 0 0 0,8-29 5 0 0,1-1 0 0 0,0 1 1 0 0,0 0-1 0 0,0-1 0 0 0,0 1 0 0 0,0 0 0 0 0,0-1 0 0 0,0 1 0 0 0,0 0 0 0 0,0 0 0 0 0,0-1 0 0 0,0 1 0 0 0,0 0 0 0 0,1-1 0 0 0,-1 1 0 0 0,0 0 0 0 0,0-1 0 0 0,1 1 0 0 0,-1 0 0 0 0,1-1 0 0 0,-1 1 0 0 0,0-1 0 0 0,1 1 1 0 0,-1-1-1 0 0,1 1 0 0 0,-1-1 0 0 0,1 1 0 0 0,-1-1 0 0 0,1 1 0 0 0,0-1 0 0 0,-1 0 0 0 0,1 1 0 0 0,0-1 0 0 0,-1 0 0 0 0,1 1 0 0 0,0-1 0 0 0,-1 0 0 0 0,1 0 0 0 0,0 0 0 0 0,-1 0 0 0 0,1 0 0 0 0,0 0-5 0 0,2 0 18 0 0,0 0-1 0 0,0-1 0 0 0,0 1 0 0 0,0-1 0 0 0,0 0 0 0 0,0 0 0 0 0,0 0 1 0 0,0-1-1 0 0,-1 1 0 0 0,1-1 0 0 0,0 0-17 0 0,31-22 134 0 0,-18 12-133 0 0,9-9-6 0 0,-9 9-140 0 0,0 0 1 0 0,1 1 144 0 0,-12 7-31 0 0,1 1-1 0 0,-1 1 1 0 0,1-1-1 0 0,0 1 0 0 0,-1 0 1 0 0,1 0-1 0 0,0 1 1 0 0,5-1 31 0 0,-9 2-3 0 0,0-1-1 0 0,0 1 1 0 0,0 0 0 0 0,0 1 0 0 0,0-1 0 0 0,0 0-1 0 0,0 1 1 0 0,1-1 0 0 0,-1 1 0 0 0,0-1 0 0 0,0 1 0 0 0,-1 0-1 0 0,1 0 1 0 0,0 0 0 0 0,0 0 0 0 0,0 0 0 0 0,-1 0 0 0 0,1 1-1 0 0,0-1 1 0 0,-1 1 0 0 0,1-1 0 0 0,-1 1 0 0 0,0-1 0 0 0,1 1-1 0 0,-1 0 1 0 0,0 0 0 0 0,0-1 0 0 0,0 1 0 0 0,0 0-1 0 0,-1 0 4 0 0,4 8 25 0 0,0 0-1 0 0,-1 0 0 0 0,-1 0 0 0 0,0 0 0 0 0,1 5-24 0 0,-3-14 1 0 0,10 93 405 0 0,-2-9-108 0 0,-4-52-70 0 0,-2 1 0 0 0,-2 8-228 0 0,0-39 49 0 0,0 0 0 0 0,0 1-1 0 0,-1-1 1 0 0,1 0 0 0 0,-1 1-1 0 0,0 1-48 0 0,0-4 19 0 0,1-1 1 0 0,0 1-1 0 0,0 0 0 0 0,-1 0 1 0 0,1-1-1 0 0,0 1 0 0 0,-1 0 0 0 0,1-1 1 0 0,-1 1-1 0 0,1 0 0 0 0,-1-1 0 0 0,1 1 1 0 0,-1-1-1 0 0,0 1 0 0 0,1-1 1 0 0,-1 1-1 0 0,0-1 0 0 0,1 1 0 0 0,-1-1 1 0 0,0 0-1 0 0,0 0 0 0 0,1 1 0 0 0,-1-1 1 0 0,0 0-1 0 0,0 0 0 0 0,1 0 0 0 0,-1 1 1 0 0,0-1-1 0 0,0 0-19 0 0,-1-1 46 0 0,0 0-1 0 0,0 1 1 0 0,0-1 0 0 0,1 0-1 0 0,-1 0 1 0 0,0 0 0 0 0,0 0-1 0 0,1 0 1 0 0,-1-1 0 0 0,1 1-1 0 0,-1 0 1 0 0,0-1-46 0 0,-4-4 153 0 0,-9-5-88 0 0,5 4-4 0 0,1 0 0 0 0,-1-1 1 0 0,1 0-1 0 0,1-1 0 0 0,0 0 0 0 0,-4-4-61 0 0,2 0-5 0 0,8 10-4 0 0,0 1 0 0 0,0-1 1 0 0,0 1-1 0 0,0-1 1 0 0,1 0-1 0 0,-1 0 0 0 0,1 0 1 0 0,-1-1 8 0 0,-3-8-526 0 0,4 10 491 0 0,0 0 0 0 0,1 0 0 0 0,-1 0 0 0 0,0 0 0 0 0,1 0 0 0 0,-1 0 0 0 0,1 0 0 0 0,-1 0 0 0 0,1 0 0 0 0,0 0 0 0 0,0-1 35 0 0,0 1-577 0 0,1 1-1 0 0,-1-1 1 0 0,0 1-1 0 0,1 0 1 0 0,0-1-1 0 0,-1 1 1 0 0,1-1 0 0 0,0 1-1 0 0,0 0 1 0 0,0 0-1 0 0,-1-1 1 0 0,2 0 577 0 0,5-6-6773 0 0</inkml:trace>
  <inkml:trace contextRef="#ctx0" brushRef="#br1" timeOffset="51184.712">5657 3980 21047 0 0,'0'0'464'0'0,"0"0"96"0"0,0 0 16 0 0,0 0 16 0 0,0 0-472 0 0,0 0-120 0 0,7-2 0 0 0,2-1 0 0 0,-3-3 0 0 0,1 6 0 0 0,-1-3 0 0 0,3 1 0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1:53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39 16439 0 0,'0'0'1268'0'0,"0"0"-821"0"0,0 0-314 0 0,0 0 97 0 0,0 0 55 0 0,-3 15 642 0 0,2-8-727 0 0,0 1 1 0 0,1-1 0 0 0,0 0-1 0 0,1 1 1 0 0,0-1 0 0 0,0 1-1 0 0,2 6-200 0 0,3 28 738 0 0,-2-11-307 0 0,1 11-176 0 0,1 61 143 0 0,-1 3-110 0 0,-2-51-217 0 0,-2-28-34 0 0,-1 22-37 0 0,-3 83-70 0 0,3-124 115 0 0,0 1 1 0 0,0-1 0 0 0,1 0 0 0 0,0 0-46 0 0,0-3-136 0 0,0 0 1 0 0,0 0 0 0 0,-1 0-1 0 0,0 0 1 0 0,0 0 0 0 0,0 0 0 0 0,-1 0-1 0 0,1 0 1 0 0,-1 0 0 0 0,0 0-1 0 0,-1 2 136 0 0,-1-2-1189 0 0,3-4-54 0 0</inkml:trace>
  <inkml:trace contextRef="#ctx0" brushRef="#br0" timeOffset="346.537">10 250 17823 0 0,'-8'-14'819'0'0,"7"12"-20"0"0,0 1-513 0 0,1 0-282 0 0,0 1-1 0 0,0-1 0 0 0,0 1 0 0 0,0-1 0 0 0,0 1 0 0 0,1-1 1 0 0,-1 1-1 0 0,0-1 0 0 0,0 1 0 0 0,0-1 0 0 0,0 1 0 0 0,0 0 1 0 0,1-1-1 0 0,-1 1 0 0 0,0-1 0 0 0,0 1 0 0 0,1-1 0 0 0,-1 1 0 0 0,0 0 1 0 0,1-1-1 0 0,-1 1 0 0 0,0 0 0 0 0,1-1 0 0 0,-1 1 0 0 0,1 0 1 0 0,-1 0-1 0 0,0-1 0 0 0,1 1 0 0 0,-1 0 0 0 0,1 0 0 0 0,-1 0-3 0 0,2-1 12 0 0,0-1 6 0 0,0 0 0 0 0,0 0 0 0 0,0 0 0 0 0,0 1 0 0 0,0-1 0 0 0,1 1 0 0 0,-1-1 0 0 0,0 1 0 0 0,1 0 0 0 0,0 0 0 0 0,-1 0 0 0 0,3 0-18 0 0,33-4 259 0 0,-6 1 118 0 0,77-13 709 0 0,-31 5-2 0 0,46-14-1084 0 0,4 1 162 0 0,-68 10-80 0 0,16 1-82 0 0,-21 3-14 0 0,-37 7-33 0 0,0 0 0 0 0,0 2 0 0 0,0 0 0 0 0,1 0 47 0 0,21 2-2331 0 0,-38 0 728 0 0</inkml:trace>
  <inkml:trace contextRef="#ctx0" brushRef="#br0" timeOffset="634.713">120 467 16296 0 0,'0'0'745'0'0,"0"0"-15"0"0,12-4-418 0 0,-4 0-237 0 0,-1 1 0 0 0,1 0 0 0 0,0 0 0 0 0,0 1 0 0 0,0 0 0 0 0,0 0 0 0 0,0 1 0 0 0,0 0 0 0 0,3 0-75 0 0,5-1 121 0 0,14-3 164 0 0,-10 1 245 0 0,0 2-1 0 0,3 0-529 0 0,60-3 1193 0 0,-24 0-412 0 0,0 4 0 0 0,15 2-781 0 0,-17 4-168 0 0,32 2 46 0 0,-30-5-6928 0 0,-44-2 316 0 0</inkml:trace>
  <inkml:trace contextRef="#ctx0" brushRef="#br0" timeOffset="1331.231">997 1 8752 0 0,'0'0'673'0'0,"0"0"-109"0"0,0 0 1164 0 0,0 0 557 0 0,0 0 109 0 0,0 2 237 0 0,-1 10-2403 0 0,-1-8-144 0 0,1-1 0 0 0,0 1 0 0 0,0 0-1 0 0,0-1 1 0 0,1 1 0 0 0,-1 3-84 0 0,-4 19 779 0 0,0-5-335 0 0,0 0 0 0 0,1 0 1 0 0,1 0-1 0 0,0 17-444 0 0,-2 18 461 0 0,1-21 177 0 0,2 1 0 0 0,3 28-638 0 0,0-42 74 0 0,0 26-48 0 0,-1-35 28 0 0,0 1 0 0 0,1-1 1 0 0,1 6-55 0 0,2 15 101 0 0,-3-25-86 0 0,0-1 0 0 0,1 1-1 0 0,0-1 1 0 0,1 1 0 0 0,0 0-15 0 0,6 22-2 0 0,-8-28 8 0 0,-1-1-1 0 0,1 1 1 0 0,0 0-1 0 0,-1-1 1 0 0,1 1-1 0 0,1-1 1 0 0,-1 0 0 0 0,0 1-1 0 0,1-1 1 0 0,-1 0-1 0 0,1 0 1 0 0,-1 0-1 0 0,1 0 1 0 0,0 0-1 0 0,0 0 1 0 0,0 0-1 0 0,0-1 1 0 0,0 1-1 0 0,0 0 1 0 0,1-1 0 0 0,-1 0-1 0 0,1 0 1 0 0,-1 0-1 0 0,1 0 1 0 0,-1 0-1 0 0,3 0-5 0 0,-2 0 7 0 0,0-1 0 0 0,0 0 0 0 0,-1 0 0 0 0,1 0 0 0 0,0 0 0 0 0,0-1 1 0 0,0 1-1 0 0,-1-1 0 0 0,1 0 0 0 0,0 1 0 0 0,0-1 0 0 0,-1 0 0 0 0,1-1 0 0 0,-1 1 0 0 0,1 0 0 0 0,-1-1 0 0 0,0 0 0 0 0,1 1 0 0 0,-1-1 0 0 0,0 0 0 0 0,0 0 0 0 0,0 0 0 0 0,0 0 0 0 0,-1-1 0 0 0,1 1-7 0 0,10-16-41 0 0,-1-1 0 0 0,-1 0 0 0 0,-1 0 0 0 0,-1-1 0 0 0,0 0 0 0 0,-2-1 0 0 0,0 0 0 0 0,2-19 41 0 0,-6 22-88 0 0,-2 14 66 0 0,1-1 0 0 0,0 0 0 0 0,-1 0 0 0 0,2 0 0 0 0,-1 0 0 0 0,0 1 0 0 0,1-1 0 0 0,1-1 22 0 0,-5 42 64 0 0,7 85 163 0 0,-5-105-172 0 0,2 0 0 0 0,1 5-55 0 0,1 14 66 0 0,-2-28-60 0 0,-1 0 0 0 0,1-1 1 0 0,0 1-1 0 0,1-1 0 0 0,0 0 1 0 0,0 1-1 0 0,0-1 0 0 0,0-1 0 0 0,1 1 1 0 0,0 0-1 0 0,0-1 0 0 0,1 0 0 0 0,0 0 1 0 0,0 0-1 0 0,0-1 0 0 0,0 1 1 0 0,1-1-7 0 0,-4-3 7 0 0,0 0 0 0 0,0-1 0 0 0,0 1 1 0 0,-1 0-1 0 0,1-1 0 0 0,0 0 1 0 0,0 1-1 0 0,0-1 0 0 0,0 0 1 0 0,0 0-1 0 0,0 0 0 0 0,0 0 0 0 0,0-1 1 0 0,0 1-1 0 0,0 0 0 0 0,0-1 1 0 0,0 0-1 0 0,0 1 0 0 0,0-1 0 0 0,0 0-7 0 0,5-2 56 0 0,0-1 0 0 0,0 1 0 0 0,0-1 0 0 0,3-3-56 0 0,-5 3 23 0 0,-1 0 0 0 0,0 1 0 0 0,0-1-1 0 0,0-1 1 0 0,0 1 0 0 0,-1 0 0 0 0,0-1 0 0 0,0 0 0 0 0,0 0-23 0 0,6-12 2 0 0,-2 0 0 0 0,1-2-2 0 0,5-12-105 0 0,-9 22 89 0 0,-1-1 0 0 0,0 1 0 0 0,-1-1-1 0 0,1-4 17 0 0,7-25-9 0 0,12-42 191 0 0,-19 73-170 0 0,-1 8-12 0 0,-1 4 0 0 0,-1 5 0 0 0,-2 0 0 0 0,1 1 0 0 0,0 0 0 0 0,0 0 0 0 0,1 0 0 0 0,0 0 0 0 0,2 6 0 0 0,-1-7 3 0 0,0 3 23 0 0,1 1 1 0 0,1-1 0 0 0,3 11-27 0 0,-2-10 40 0 0,-3-7-35 0 0,1-1 0 0 0,0 1-1 0 0,0-1 1 0 0,1 0 0 0 0,2 4-5 0 0,-2-5 9 0 0,0 0-1 0 0,0 0 1 0 0,0 0 0 0 0,1-1 0 0 0,0 1-1 0 0,0-1 1 0 0,0 0 0 0 0,2 1-9 0 0,-4-2 2 0 0,0-1 1 0 0,0 0 0 0 0,0 0-1 0 0,0 0 1 0 0,0 0 0 0 0,0 0-1 0 0,1 0 1 0 0,-1-1 0 0 0,0 1-1 0 0,1-1 1 0 0,-1 1-1 0 0,0-1 1 0 0,1 0 0 0 0,-1 0-1 0 0,0 0 1 0 0,1 0 0 0 0,-1-1-1 0 0,2 1-2 0 0,3-3 25 0 0,-1 1 0 0 0,1-1 0 0 0,-1 0 0 0 0,0 0 0 0 0,1-1 0 0 0,0-1-25 0 0,-1 2-130 0 0,-1-1 1 0 0,0-1 0 0 0,-1 1-1 0 0,1-1 1 0 0,-1 0 0 0 0,1 0-1 0 0,-2 0 1 0 0,1-1 0 0 0,0 1-1 0 0,-1-1 1 0 0,0 0 0 0 0,-1 0-1 0 0,2-4 130 0 0,12-21-3701 0 0,-11 15-3841 0 0</inkml:trace>
  <inkml:trace contextRef="#ctx0" brushRef="#br0" timeOffset="1977.089">1908 361 5528 0 0,'0'0'249'0'0,"0"0"-1"0"0,0 0 169 0 0,0 0 1285 0 0,0 0 583 0 0,0 0 120 0 0,-1 0 311 0 0,-5 2-1957 0 0,1-1-466 0 0,1 0-1 0 0,0 1 1 0 0,0-1 0 0 0,0 1-1 0 0,0-1 1 0 0,0 1 0 0 0,0 1 0 0 0,0-1-1 0 0,1 0 1 0 0,-1 1 0 0 0,1 0 0 0 0,-1 0-1 0 0,1 0 1 0 0,0 0 0 0 0,0 0 0 0 0,1 0-1 0 0,-1 1 1 0 0,-1 2-293 0 0,-1 1 302 0 0,0 0-1 0 0,-1 0 1 0 0,-5 4-302 0 0,7-6 109 0 0,-1 0 0 0 0,1 0 0 0 0,-1 0 0 0 0,2 1 0 0 0,-1-1 0 0 0,0 1 0 0 0,1 1-109 0 0,-6 13 159 0 0,1 1 0 0 0,1-1 0 0 0,0 2-1 0 0,2-1 1 0 0,0 1 0 0 0,0 14-159 0 0,5-27 12 0 0,-1-1 0 0 0,1 0 0 0 0,0 0 0 0 0,1 0 0 0 0,0 0 0 0 0,0 0 0 0 0,2 3-12 0 0,-2-8 2 0 0,-1-1-1 0 0,1 0 0 0 0,0 0 0 0 0,0 0 1 0 0,1 0-1 0 0,-1 0 0 0 0,0 0 1 0 0,1 0-1 0 0,-1 0 0 0 0,1 0 0 0 0,-1-1 1 0 0,1 1-1 0 0,0 0 0 0 0,0-1 1 0 0,0 0-1 0 0,0 1 0 0 0,0-1 0 0 0,0 0 1 0 0,0 0-1 0 0,0 0 0 0 0,0 0 1 0 0,0 0-1 0 0,1-1 0 0 0,-1 1 0 0 0,0-1 1 0 0,1 0-1 0 0,-1 1 0 0 0,0-1-1 0 0,3 0 11 0 0,0 0 0 0 0,0-1 0 0 0,0 1 0 0 0,0-1 0 0 0,0 0 0 0 0,0 0 0 0 0,0-1 1 0 0,0 1-1 0 0,-1-1 0 0 0,1 0 0 0 0,-1-1 0 0 0,1 1 0 0 0,-1-1 0 0 0,0 1 0 0 0,0-1 0 0 0,0-1 0 0 0,0 1 0 0 0,0 0 0 0 0,-1-1 0 0 0,0 0 0 0 0,0 0 0 0 0,2-2-11 0 0,13-19 61 0 0,-12 18-51 0 0,-1-1-1 0 0,0 1 1 0 0,0-1 0 0 0,0 1 0 0 0,-1-1-1 0 0,-1-1 1 0 0,1-1-10 0 0,5-15 49 0 0,-5 15-47 0 0,0-1 0 0 0,-1 1 0 0 0,0-1 0 0 0,-1 1-1 0 0,0-1 1 0 0,0-6-2 0 0,0-12 0 0 0,-2 24 0 0 0,1-1 0 0 0,-1 1 0 0 0,0-1 0 0 0,0 1 0 0 0,0-1 0 0 0,-1 1 0 0 0,0-1 0 0 0,0-2 0 0 0,-1 1 2 0 0,1 5 2 0 0,1 0-1 0 0,-1-1 1 0 0,0 1-1 0 0,1 0 1 0 0,-1 0-1 0 0,0 0 1 0 0,0 0-1 0 0,-1 0 1 0 0,1 0-1 0 0,0 0-3 0 0,-2-1 3 0 0,0 1 0 0 0,0 0 0 0 0,0 0 0 0 0,0 0 0 0 0,0 0 0 0 0,0 0 0 0 0,0 1 0 0 0,-1-1 0 0 0,-2 0-3 0 0,-1-3 3 0 0,6 4-4 0 0,1 1 1 0 0,0 0-1 0 0,-1-1 0 0 0,1 1 1 0 0,-1-1-1 0 0,1 1 1 0 0,-1 0-1 0 0,1-1 0 0 0,-1 1 1 0 0,1 0-1 0 0,-1-1 1 0 0,0 1-1 0 0,1 0 0 0 0,-1 0 1 0 0,1 0-1 0 0,-1 0 1 0 0,0 0-1 0 0,1-1 0 0 0,-1 1 1 0 0,1 0-1 0 0,-1 0 0 0 0,0 1 1 0 0,1-1-1 0 0,-1 0 1 0 0,0 0-61 0 0,1 0-20 0 0,0 0-14 0 0,0 0-1 0 0,0 0-24 0 0,0 0-200 0 0,0 0-89 0 0,0 0-21 0 0,0 0-228 0 0,0 0-952 0 0,0 0-411 0 0,0 2-84 0 0,0 10-20 0 0</inkml:trace>
  <inkml:trace contextRef="#ctx0" brushRef="#br0" timeOffset="2698.124">2058 384 10136 0 0,'0'0'777'0'0,"0"0"-342"0"0,0 0 435 0 0,0 0 245 0 0,0 0 49 0 0,1 0-104 0 0,4 2-775 0 0,0 1-1 0 0,-1 0 1 0 0,0-1 0 0 0,1 2 0 0 0,-1-1 0 0 0,0 0 0 0 0,-1 1-1 0 0,1 0 1 0 0,-1 0 0 0 0,4 4-285 0 0,3 4 781 0 0,-2-5-461 0 0,-1 1 0 0 0,-1 0-1 0 0,1 0 1 0 0,-1 1 0 0 0,-1 0-1 0 0,1 0 1 0 0,-1 0 0 0 0,-1 1 0 0 0,0 0-1 0 0,0 1-319 0 0,1 5 349 0 0,-1 1 0 0 0,-1 0 0 0 0,0 0 1 0 0,-1 0-1 0 0,-1 11-349 0 0,-1-18 48 0 0,0-1 1 0 0,-1 1-1 0 0,0-1 1 0 0,-1 3-49 0 0,2-11 11 0 0,0 1 1 0 0,-1-1 0 0 0,1 0 0 0 0,0 1-1 0 0,-1-1 1 0 0,1 1 0 0 0,-1-1 0 0 0,1 0 0 0 0,-1 1-1 0 0,0-1 1 0 0,1 0 0 0 0,-1 0 0 0 0,0 1-1 0 0,0-1 1 0 0,0 0 0 0 0,0 0 0 0 0,0 0-1 0 0,0 0 1 0 0,0 0 0 0 0,0 0 0 0 0,-1-1-1 0 0,1 1 1 0 0,0 0 0 0 0,-1-1 0 0 0,1 1-1 0 0,0 0 1 0 0,-1-1 0 0 0,1 0 0 0 0,0 1 0 0 0,-1-1-1 0 0,1 0-11 0 0,0 0 13 0 0,0 1-1 0 0,0-1 0 0 0,0 0 1 0 0,0 0-1 0 0,0 0 0 0 0,0 0 1 0 0,0-1-1 0 0,0 1 0 0 0,0 0 1 0 0,0 0-1 0 0,0 0 0 0 0,0-1 1 0 0,0 1-1 0 0,1 0 0 0 0,-1-1 1 0 0,0 1-1 0 0,0-1 0 0 0,0 1 1 0 0,1-1-1 0 0,-1 0-12 0 0,0 0 7 0 0,0-1 0 0 0,1 0 0 0 0,0 1 0 0 0,-1-1 0 0 0,1 0 0 0 0,0 0 0 0 0,0 1 0 0 0,0-1-1 0 0,0 0 1 0 0,0 0 0 0 0,0 0-7 0 0,0 0-11 0 0,1-12-53 0 0,2 0 0 0 0,-1 1 0 0 0,2-1 0 0 0,0 1 0 0 0,0-1 0 0 0,1 1 0 0 0,5-8 64 0 0,-6 14-16 0 0,0-1 0 0 0,0 1 0 0 0,1 0-1 0 0,0 0 1 0 0,0 0 0 0 0,1 0 0 0 0,-1 1-1 0 0,8-5 17 0 0,-9 7-6 0 0,1 0-1 0 0,0 0 1 0 0,0 1-1 0 0,1-1 1 0 0,-1 1-1 0 0,1 1 1 0 0,-1-1-1 0 0,1 1 1 0 0,0 0-1 0 0,0 0 1 0 0,0 1-1 0 0,4-1 7 0 0,29-3-15 0 0,-12 1-17 0 0,0 1-1 0 0,0 2 0 0 0,1 0 0 0 0,-1 2 1 0 0,1 1 32 0 0,-11 1-18 0 0,0-2 0 0 0,0 0 0 0 0,13-1 18 0 0,-28 0 5 0 0,0 1-1 0 0,0-2 1 0 0,1 1 0 0 0,-1 0-1 0 0,0 0 1 0 0,0-1-1 0 0,1 1 1 0 0,-1-1 0 0 0,0 0-1 0 0,0 0 1 0 0,0 1-1 0 0,0-1 1 0 0,2-2-5 0 0,0 1 18 0 0,-3 1-8 0 0,0 1 0 0 0,0-1 0 0 0,-1 0 1 0 0,1 1-1 0 0,0-1 0 0 0,0 0 0 0 0,0 0 1 0 0,-1 1-1 0 0,1-1 0 0 0,0 0 1 0 0,0 0-1 0 0,-1 0 0 0 0,1 0 0 0 0,-1 0 1 0 0,1 0-1 0 0,-1 0 0 0 0,0 0 0 0 0,1 0 1 0 0,-1 0-1 0 0,0 0 0 0 0,0 0 0 0 0,1-2-10 0 0,-1 1 6 0 0,-1 0-1 0 0,1 0 0 0 0,0 0 1 0 0,-1 0-1 0 0,1 0 0 0 0,-1 0 1 0 0,0 0-1 0 0,1 0 0 0 0,-1 0 1 0 0,0 0-1 0 0,-1-1-5 0 0,-3-5-13 0 0,0 1 0 0 0,-1 1-1 0 0,0-1 1 0 0,0 1 0 0 0,-2-2 13 0 0,4 5-4 0 0,1 0 0 0 0,-1 1 0 0 0,0-1 0 0 0,0 1 0 0 0,0 0 0 0 0,0 0-1 0 0,0 0 1 0 0,-1 1 0 0 0,1 0 0 0 0,0-1 0 0 0,-4 1 4 0 0,5 0 1 0 0,-1 1 0 0 0,1-1 1 0 0,0 1-1 0 0,-1 0 0 0 0,1 0 0 0 0,-1 0 1 0 0,1 1-1 0 0,0-1 0 0 0,-1 1 0 0 0,1 0 1 0 0,0 0-1 0 0,0 0 0 0 0,-1 0 0 0 0,1 0 1 0 0,-1 2-2 0 0,2-2-5 0 0,0 1 1 0 0,0 0-1 0 0,0-1 1 0 0,1 1-1 0 0,-1 0 1 0 0,1 0-1 0 0,-1 0 1 0 0,1 0-1 0 0,0 0 1 0 0,0 0-1 0 0,0 1 1 0 0,0-1-1 0 0,0 0 1 0 0,0 1 0 0 0,1-1-1 0 0,-1 0 1 0 0,1 1-1 0 0,-1-1 5 0 0,0 10 22 0 0,0-1-1 0 0,1 1 0 0 0,0 4-21 0 0,0-4 14 0 0,0-6-21 0 0,1 1-1 0 0,0-1 1 0 0,0 0-1 0 0,0 1 1 0 0,0-1-1 0 0,1 0 1 0 0,0 0 0 0 0,1 0-1 0 0,0 1 8 0 0,4 12 0 0 0,-6-16 0 0 0,-1 0 0 0 0,1 0 0 0 0,1-1 0 0 0,-1 1 0 0 0,0 0 0 0 0,1-1 0 0 0,-1 1 0 0 0,2 1 0 0 0,6 8 0 0 0,-8-10 0 0 0,1 0 0 0 0,0 1 0 0 0,-1-1 0 0 0,1 0 0 0 0,0 0 0 0 0,1 0 0 0 0,-1 0 0 0 0,0 0 0 0 0,0 0 0 0 0,1-1 0 0 0,0 1 0 0 0,-3-2-52 0 0,32 16-1534 0 0,-11-7-5306 0 0,-8-6 87 0 0</inkml:trace>
  <inkml:trace contextRef="#ctx0" brushRef="#br0" timeOffset="3796.955">3093 317 13416 0 0,'0'0'613'0'0,"0"0"-10"0"0,-9-8-363 0 0,6 7-60 0 0,1-1 1 0 0,-1 1-1 0 0,0 0 1 0 0,1 1-1 0 0,-1-1 1 0 0,0 0-1 0 0,0 1 1 0 0,0-1-1 0 0,1 1 1 0 0,-1 0-1 0 0,0 0 1 0 0,0 0-1 0 0,0 1 1 0 0,-2-1-181 0 0,-8 3 1140 0 0,0 0 1 0 0,-8 3-1141 0 0,5-1 689 0 0,2 0-262 0 0,0 0 1 0 0,0 2-1 0 0,1-1 0 0 0,-1 2 1 0 0,-5 4-428 0 0,-7 4 285 0 0,24-15-261 0 0,1 0-1 0 0,-1 0 1 0 0,1 0-1 0 0,-1 0 0 0 0,1 1 1 0 0,0-1-1 0 0,0 1 1 0 0,0-1-1 0 0,-1 1 1 0 0,1-1-1 0 0,0 1 0 0 0,1-1 1 0 0,-1 1-1 0 0,0 0 1 0 0,0 0-1 0 0,1 0-23 0 0,-10 17 239 0 0,9-19-239 0 0,1 1 0 0 0,-1 0 0 0 0,1-1 0 0 0,-1 1 0 0 0,1 0 1 0 0,-1 0-1 0 0,1 0 0 0 0,0-1 0 0 0,-1 1 0 0 0,1 0 1 0 0,0 0-1 0 0,-1 0 0 0 0,1 0 0 0 0,0-1 0 0 0,0 1 0 0 0,0 0 1 0 0,0 0-1 0 0,0 0 0 0 0,0 0 0 0 0,0 0 0 0 0,0 0 0 0 0,0 0 1 0 0,1-1-1 0 0,-1 1 0 0 0,0 0 0 0 0,1 0 0 0 0,-1 0 0 0 0,0 0 1 0 0,1-1-1 0 0,-1 1 0 0 0,1 0 0 0 0,0 1-8 0 0,0 0 0 0 0,0 0 0 0 0,0 0 0 0 0,1 0 0 0 0,-1 0 0 0 0,1 0 0 0 0,-1-1 0 0 0,1 1 0 0 0,0 0 8 0 0,11 2 10 0 0,-7-2-15 0 0,34 17-33 0 0,-32-15 12 0 0,0 0 0 0 0,0 0 0 0 0,1 0 0 0 0,-1-1 0 0 0,8 2 26 0 0,-15-5-2 0 0,3 0 23 0 0,0 1 0 0 0,0 0 0 0 0,-1 0 0 0 0,1 0 0 0 0,0 0 0 0 0,-1 0 0 0 0,1 1 1 0 0,-1-1-1 0 0,1 1 0 0 0,-1 0 0 0 0,0 0 0 0 0,0 1 0 0 0,2 1-21 0 0,18 17 187 0 0,-17-16-121 0 0,0 0 0 0 0,0 0 0 0 0,0 1 1 0 0,-1 0-1 0 0,0 1 0 0 0,4 5-66 0 0,-8-11 0 0 0,-1 0 0 0 0,1 0-1 0 0,-1 1 1 0 0,1-1 0 0 0,-1 0-1 0 0,1 0 1 0 0,-1 0 0 0 0,0 1-1 0 0,1-1 1 0 0,-1 0 0 0 0,0 1-1 0 0,0-1 1 0 0,0 0 0 0 0,0 0 0 0 0,0 1-1 0 0,-1-1 1 0 0,1 0 0 0 0,0 1-1 0 0,-1-1 1 0 0,1 0 0 0 0,-1 1 0 0 0,0 0-5 0 0,0 1 0 0 0,-1-1 1 0 0,1 0-1 0 0,-1 0 0 0 0,0 0 1 0 0,1 0-1 0 0,-1 0 0 0 0,0-1 1 0 0,0 1-1 0 0,-2 1 5 0 0,-5 2 17 0 0,-1 1-1 0 0,0-1 1 0 0,0-1 0 0 0,-7 3-17 0 0,6-3 13 0 0,-6 3-186 0 0,0 0-1 0 0,-1-2 1 0 0,0 0 0 0 0,0 0 0 0 0,0-2 0 0 0,-1 0 0 0 0,-6-1 173 0 0,11-2-2224 0 0,14 0 297 0 0</inkml:trace>
  <inkml:trace contextRef="#ctx0" brushRef="#br0" timeOffset="4844.271">3468 261 14888 0 0,'12'-6'680'0'0,"-9"4"-11"0"0,-3 2-376 0 0,-3 3-29 0 0,-1 0 0 0 0,1-1 0 0 0,0 0-1 0 0,-1 0 1 0 0,1 0 0 0 0,-4 1-264 0 0,-14 9 720 0 0,-6 5-54 0 0,11-7-185 0 0,-1 1 1 0 0,0 2-482 0 0,-1 2 270 0 0,-6 4 917 0 0,-11 13-1187 0 0,27-23 194 0 0,1-1-1 0 0,-1 1 1 0 0,2 0 0 0 0,-1 1-1 0 0,-4 10-193 0 0,8-15 55 0 0,-1 2 15 0 0,0 0 0 0 0,0 1 0 0 0,1-1 0 0 0,0 1-1 0 0,1-1 1 0 0,-1 1 0 0 0,2 0 0 0 0,-1 0 0 0 0,1 0 0 0 0,0 5-70 0 0,1-9 60 0 0,0 1 1 0 0,0 0-1 0 0,1 0 1 0 0,0-1 0 0 0,0 1-1 0 0,0 0 1 0 0,0-1 0 0 0,1 1-1 0 0,0 0-60 0 0,-1-3 20 0 0,0 0 0 0 0,1 0 0 0 0,-1 0 0 0 0,0 0-1 0 0,1 0 1 0 0,-1 0 0 0 0,1-1 0 0 0,-1 1 0 0 0,1-1 0 0 0,0 1 0 0 0,0-1-1 0 0,0 1 1 0 0,0-1 0 0 0,0 0 0 0 0,0 0 0 0 0,0 0 0 0 0,0 0 0 0 0,0 0-1 0 0,0-1 1 0 0,2 1-20 0 0,21 3 214 0 0,1-1-1 0 0,-1-1 0 0 0,17-2-213 0 0,-36 0 24 0 0,-1-1 0 0 0,1 0 0 0 0,-1 0 1 0 0,5-1-25 0 0,-4 0 21 0 0,-1 1 0 0 0,1 0 0 0 0,0 0 1 0 0,4 0-22 0 0,2 1-26 0 0,0 0 1 0 0,-1-2 0 0 0,1 1 0 0 0,0-1-1 0 0,-1-1 1 0 0,10-3 25 0 0,-15 3-44 0 0,0 1-1 0 0,0-1 1 0 0,0 0-1 0 0,0 0 1 0 0,-1-1-1 0 0,1 1 1 0 0,-1-1-1 0 0,0 0 1 0 0,0-1-1 0 0,0 0 1 0 0,-1 1-1 0 0,4-6 45 0 0,31-39-2277 0 0,-39 48 1934 0 0,2-12-605 0 0,-4 12 949 0 0,1 0 0 0 0,-1 0 0 0 0,1 0 0 0 0,-1 0 0 0 0,1 1 0 0 0,-1-1 0 0 0,0 0 0 0 0,1 1 0 0 0,-1 0 0 0 0,-1-1-1 0 0,-10-3 300 0 0,11 3-207 0 0,-1 1 1 0 0,1-1-1 0 0,-1 1 1 0 0,0-1-1 0 0,1 1 1 0 0,-1 0-1 0 0,0 0 1 0 0,1 0 0 0 0,-1 0-1 0 0,0 1 1 0 0,1-1-1 0 0,-1 1 1 0 0,0-1-1 0 0,1 1 1 0 0,-1 0-1 0 0,1 0 1 0 0,-1 0-1 0 0,0 1-93 0 0,-7 3 296 0 0,0 1 0 0 0,1 0-1 0 0,-6 5-295 0 0,14-11 2 0 0,-1 1 0 0 0,1-1 0 0 0,0 1 0 0 0,0 0 0 0 0,0 0 0 0 0,0 0 0 0 0,0 0 0 0 0,0 0 0 0 0,0 0-1 0 0,0 0 1 0 0,0 0 0 0 0,0 0 0 0 0,1 0 0 0 0,-1 0 0 0 0,0 0 0 0 0,1 1 0 0 0,-1-1 0 0 0,1 0 0 0 0,-1 1 0 0 0,1-1 0 0 0,0 0-2 0 0,-2 5 27 0 0,-2 3 46 0 0,-4 9 98 0 0,0 0 0 0 0,1 1-171 0 0,7-15 20 0 0,0 0-1 0 0,0 0 1 0 0,0 0 0 0 0,0 0-1 0 0,0 0 1 0 0,1 0 0 0 0,0 1-20 0 0,0 3 25 0 0,0-5-17 0 0,-1-1-1 0 0,1 0 1 0 0,0 1 0 0 0,0-1 0 0 0,0 0 0 0 0,0 0 0 0 0,0 1 0 0 0,1-1 0 0 0,-1 0 0 0 0,1 0 0 0 0,-1 0 0 0 0,1-1 0 0 0,-1 1 0 0 0,3 1-8 0 0,-1 0 26 0 0,0-1 0 0 0,0 1-1 0 0,0-1 1 0 0,0 0 0 0 0,1 0 0 0 0,-1 0 0 0 0,1-1 0 0 0,-1 1 0 0 0,1-1-26 0 0,4 1 21 0 0,1-1 0 0 0,-1 0 1 0 0,0-1-1 0 0,0 0 0 0 0,1 0 1 0 0,-1 0-1 0 0,0-1 0 0 0,0-1 1 0 0,0 1-1 0 0,0-1 0 0 0,0-1 1 0 0,0 1-1 0 0,0-1 0 0 0,-1-1 1 0 0,1 0-1 0 0,-1 0 0 0 0,0 0 1 0 0,0-1-1 0 0,2-2-21 0 0,12-8 53 0 0,-5 5-109 0 0,-1-2 0 0 0,0 0 0 0 0,-1 0 0 0 0,-1-2 0 0 0,1 0 56 0 0,12-17-227 0 0,2 1 0 0 0,0 2 0 0 0,16-11 227 0 0,-40 35-113 0 0,0 0 0 0 0,-1 0 1 0 0,1-1-1 0 0,2-3 113 0 0,-4 4-67 0 0,1 1 0 0 0,-1-1 0 0 0,1 1 1 0 0,0 0-1 0 0,0 0 0 0 0,0 0 0 0 0,2-1 67 0 0,-5 2-53 0 0,0 2 53 0 0,0 0 0 0 0,0 0-1 0 0,0 0 1 0 0,0 0 0 0 0,0 0 0 0 0,0 0 0 0 0,0 0 0 0 0,0 0 0 0 0,0 0-1 0 0,0 0 1 0 0,0 0 0 0 0,0 0 0 0 0,0 0 0 0 0,-1 0 0 0 0,1 0-1 0 0,0 0 1 0 0,0 0 0 0 0,0 0 0 0 0,0 0 0 0 0,0 0 0 0 0,0 0 0 0 0,0 0-1 0 0,0 0 1 0 0,0 0 0 0 0,0 0 0 0 0,0 0 0 0 0,0 0 0 0 0,0 0-1 0 0,0 0 1 0 0,0 0 0 0 0,0 0 0 0 0,-1 0 0 0 0,1 0 0 0 0,0 0-1 0 0,0 0 1 0 0,0 0 0 0 0,0 0 0 0 0,0 0 0 0 0,0 0 0 0 0,0 1 0 0 0,0-1-1 0 0,0 0 1 0 0,0 0 0 0 0,0 0 0 0 0,0 0 0 0 0,0 0 0 0 0,0 0-1 0 0,0 0 1 0 0,0 0 0 0 0,0 0 0 0 0,0 0 0 0 0,0 0 0 0 0,0 0 0 0 0,0 0-1 0 0,0 0 1 0 0,0 0 0 0 0,0 0 0 0 0,0 1 0 0 0,0-1 0 0 0,0 0-1 0 0,0 0 1 0 0,0 0 0 0 0,0 0 0 0 0,0 0 0 0 0,0 7-2 0 0,3 8 3 0 0,-1 2-2 0 0,-2-16 3 0 0,0 1 0 0 0,0 0 0 0 0,0 0 0 0 0,0 0 0 0 0,0 0 0 0 0,1 0 0 0 0,-1 0-1 0 0,1 0 1 0 0,0 0-2 0 0,1 3 22 0 0,-1-2 6 0 0,1 0 0 0 0,-1 0 0 0 0,0 1 0 0 0,0-1 1 0 0,0 0-1 0 0,0 0 0 0 0,-1 0 0 0 0,1 1 1 0 0,-1-1-1 0 0,0 0 0 0 0,0 1 0 0 0,0 0-28 0 0,-1 5 23 0 0,1 0 0 0 0,1 0 0 0 0,-1 1 0 0 0,2-1 0 0 0,0 5-23 0 0,0-2-29 0 0,0 1-1 0 0,0 10 30 0 0,-1 24 155 0 0,-1-46-145 0 0,1 6 18 0 0,0-6-23 0 0,0 0 0 0 0,0 0 0 0 0,-1-1 0 0 0,1 1 0 0 0,0 0-1 0 0,0 0 1 0 0,0-1 0 0 0,0 1 0 0 0,0-1 0 0 0,0 1 0 0 0,0-1 0 0 0,0 1 0 0 0,0-1 0 0 0,1 0-5 0 0,0 1 7 0 0,-1-1 0 0 0,0 0 0 0 0,0 0 0 0 0,0 0 0 0 0,1 0-1 0 0,-1 0 1 0 0,0 0 0 0 0,0 0 0 0 0,0 0 0 0 0,0-1 0 0 0,1 1 0 0 0,-1 0 0 0 0,0-1 0 0 0,0 1 0 0 0,0-1 0 0 0,0 1 0 0 0,0-1 0 0 0,0 1 0 0 0,0-1 0 0 0,0 0 0 0 0,0 0-7 0 0,0 0 72 0 0,8-5 11 0 0,-8 4-79 0 0,0 1 0 0 0,0 0 1 0 0,0-1-1 0 0,-1 1 0 0 0,1-1 0 0 0,-1 1 1 0 0,1-1-1 0 0,-1 0 0 0 0,1 1 1 0 0,-1-1-1 0 0,0 1 0 0 0,1-1 0 0 0,-1 0 1 0 0,0 1-1 0 0,0-1-4 0 0,3-17 43 0 0,22-36-113 0 0,-24 54 66 0 0,-1-1 0 0 0,0 1 0 0 0,1-1 0 0 0,-1 0 0 0 0,0 1 0 0 0,0-1 0 0 0,1 1 0 0 0,-1-1 0 0 0,0 1 0 0 0,-1-1 0 0 0,1 0 0 0 0,0 1-1 0 0,0-1 1 0 0,-1 1 4 0 0,1-1-4 0 0,0 1-1 0 0,-1 0 1 0 0,1-1 0 0 0,0 1-1 0 0,0-1 1 0 0,0 1-1 0 0,0 0 1 0 0,0-1-1 0 0,0 1 1 0 0,0 0-1 0 0,1-1 1 0 0,-1 1 0 0 0,1-1-1 0 0,-1 1 1 0 0,1 0-1 0 0,-1-1 5 0 0,8-6-46 0 0,-7 7 43 0 0,0 0 1 0 0,0 0-1 0 0,0 0 0 0 0,-1 0 0 0 0,1 0 0 0 0,0 0 0 0 0,0 0 1 0 0,0 0-1 0 0,-1 0 0 0 0,1 0 0 0 0,-1-1 0 0 0,1 1 3 0 0,-1-6 0 0 0,3-1 0 0 0,-3 7 0 0 0,1 1 0 0 0,0-1 0 0 0,-1 1 0 0 0,1 0 0 0 0,0-1 0 0 0,0 1 0 0 0,0 0 0 0 0,-1-1 0 0 0,1 1 0 0 0,0 0 0 0 0,0 0 0 0 0,0 0 0 0 0,-1 0 0 0 0,2 0 0 0 0,5-1 0 0 0,25 2 0 0 0,-30-1 0 0 0,23 4 0 0 0,-24-4 0 0 0,0 0 0 0 0,0 1 0 0 0,0-1 0 0 0,0 0 0 0 0,0 1 0 0 0,0-1 0 0 0,0 1 0 0 0,0 0 0 0 0,0-1 0 0 0,0 1 0 0 0,0 0 0 0 0,0-1 0 0 0,0 1 0 0 0,-1 0 0 0 0,1 0 0 0 0,0 0 0 0 0,0 0 0 0 0,-1 0 0 0 0,1 0 0 0 0,0 1 1 0 0,0-1-1 0 0,0 0 0 0 0,0 1 0 0 0,1-1 1 0 0,-1 0-1 0 0,0 0 0 0 0,1 0 0 0 0,-1 0 1 0 0,2 1-1 0 0,-2-1 4 0 0,1-1 0 0 0,-1 1 0 0 0,0 0 0 0 0,1 0 0 0 0,-1 0 0 0 0,0 0 0 0 0,0 0 0 0 0,0 1 0 0 0,0-1 0 0 0,0 0 0 0 0,0 0 0 0 0,0 1 0 0 0,0-1 0 0 0,0 1 0 0 0,-1-1 0 0 0,1 1 0 0 0,0-1 0 0 0,-1 1 0 0 0,1 0-4 0 0,-1 0 16 0 0,-1 0-1 0 0,2 0 1 0 0,-1 0-1 0 0,0 0 1 0 0,0 0-1 0 0,1 0 1 0 0,-1 0 0 0 0,1 0-1 0 0,-1 0 1 0 0,1 0-1 0 0,0 0 1 0 0,0-1 0 0 0,0 1-1 0 0,0 0 1 0 0,0 0-1 0 0,0 0-15 0 0,0-1 4 0 0,-1 0 1 0 0,1-1-1 0 0,-1 1 0 0 0,1 0 0 0 0,-1 0 0 0 0,0 0 0 0 0,0 0 1 0 0,1-1-1 0 0,-1 1 0 0 0,0 0 0 0 0,0 0 0 0 0,0 0 0 0 0,0 0 1 0 0,0 0-1 0 0,0 0 0 0 0,0-1 0 0 0,0 1 0 0 0,-1 0 0 0 0,1 0 1 0 0,0 0-1 0 0,0 0-4 0 0,-1 0 0 0 0,1 0 0 0 0,0 0 0 0 0,0 0 0 0 0,-1 0 0 0 0,1 0 0 0 0,0 0 0 0 0,0 0 0 0 0,0 0 0 0 0,0 0 0 0 0,1 0 0 0 0,-1 0 0 0 0,0 0 0 0 0,0 0 0 0 0,0 0 0 0 0,1 1 0 0 0,5 7 0 0 0,-5-8 5 0 0,0 0-1 0 0,0 0 1 0 0,0 0-1 0 0,0 0 1 0 0,0 1-1 0 0,0-1 0 0 0,-1 0 1 0 0,1 1-1 0 0,-1-1 1 0 0,1 1-1 0 0,-1-1 1 0 0,1 1-1 0 0,-1-1 0 0 0,0 1 1 0 0,1 0-5 0 0,-1-1 6 0 0,0 0 0 0 0,0 0 0 0 0,0 0 0 0 0,1 0 1 0 0,-1 0-1 0 0,0 0 0 0 0,1 0 0 0 0,-1 0 0 0 0,1 0 0 0 0,-1 0 0 0 0,1 0 0 0 0,0 0 1 0 0,-1 0-1 0 0,1-1 0 0 0,0 1 0 0 0,0 0 0 0 0,0 0 0 0 0,0 0-6 0 0,19 13-220 0 0,-6-5-1245 0 0,-6-6-4220 0 0,9-1-1881 0 0</inkml:trace>
  <inkml:trace contextRef="#ctx0" brushRef="#br0" timeOffset="5362.673">4697 275 16096 0 0,'20'-2'845'0'0,"-33"4"25"0"0,11-2-852 0 0,-1 0 0 0 0,1 0-1 0 0,0 0 1 0 0,0 1 0 0 0,-1-1-1 0 0,1 1 1 0 0,0-1 0 0 0,0 1-1 0 0,0 0 1 0 0,0 0 0 0 0,0 0-1 0 0,0 0 1 0 0,0 0 0 0 0,0 1-1 0 0,0-1 1 0 0,1 0 0 0 0,-1 1-1 0 0,0 0 1 0 0,1-1 0 0 0,-1 2-18 0 0,-15 11 548 0 0,14-12-474 0 0,1 0-1 0 0,0 0 1 0 0,-1 0 0 0 0,1 0-1 0 0,0 0 1 0 0,0 0 0 0 0,-1 2-74 0 0,1 0 88 0 0,-1-1 1 0 0,0 0-1 0 0,0 0 1 0 0,-1 0-1 0 0,1 0 1 0 0,-1 0-1 0 0,1-1 1 0 0,-1 0-1 0 0,0 1 1 0 0,-2 0-89 0 0,2-1 56 0 0,1-1 0 0 0,-1 2 0 0 0,0-1-1 0 0,1 0 1 0 0,0 1 0 0 0,-1 0 0 0 0,1 0 0 0 0,0 0 0 0 0,1 0 0 0 0,-1 0 0 0 0,-1 2-56 0 0,-1 2 63 0 0,1-1 1 0 0,-2 0-1 0 0,1 0 0 0 0,-3 2-63 0 0,4-5 90 0 0,1 1 0 0 0,-1 0-1 0 0,1-1 1 0 0,-1 1-1 0 0,1 1 1 0 0,1-1-1 0 0,-1 0 1 0 0,0 1-1 0 0,1-1 1 0 0,0 1-1 0 0,0 2-89 0 0,1-6 23 0 0,1 0 0 0 0,-1 0 0 0 0,0 0 0 0 0,1 0 0 0 0,-1 0 0 0 0,0 0 0 0 0,0 0 0 0 0,1-1 0 0 0,-1 1 0 0 0,0 0 0 0 0,0 0 0 0 0,0 0 0 0 0,0-1 0 0 0,0 1 0 0 0,-1 0-23 0 0,1-1 4 0 0,1 0 0 0 0,-1 1 0 0 0,0-1 0 0 0,1 0 0 0 0,-1 1 0 0 0,0-1 0 0 0,1 0 0 0 0,-1 1 0 0 0,1-1 0 0 0,-1 1 0 0 0,1-1 0 0 0,-1 1 0 0 0,1-1 0 0 0,-1 1 0 0 0,1-1 0 0 0,0 1 0 0 0,-1 0 0 0 0,1-1 0 0 0,0 1 0 0 0,-1 0 0 0 0,1-1 0 0 0,0 1 0 0 0,0 0 0 0 0,-1-1 0 0 0,1 1 0 0 0,0 0 1 0 0,0 0-1 0 0,0-1 0 0 0,0 1 0 0 0,0 0 0 0 0,0 0-4 0 0,13 23 96 0 0,-12-22-83 0 0,-1 0 0 0 0,1 0 0 0 0,-1 0 1 0 0,1 0-1 0 0,0 0 0 0 0,0 0 0 0 0,0 0 0 0 0,0 0 1 0 0,0 0-1 0 0,0-1 0 0 0,0 1 0 0 0,1 0 0 0 0,-1-1 1 0 0,1 1-1 0 0,-1-1 0 0 0,1 1 0 0 0,0-1 1 0 0,-1 0-1 0 0,1 0 0 0 0,0 0 0 0 0,0 0 0 0 0,0 0 1 0 0,2 1-14 0 0,10 4 213 0 0,0 0 0 0 0,0-1 0 0 0,1 0 1 0 0,0-1-1 0 0,13 2-213 0 0,-20-5 7 0 0,-1-1-1 0 0,1 1 1 0 0,-1-1 0 0 0,1-1 0 0 0,-1 1 0 0 0,1-1 0 0 0,-1-1-1 0 0,0 1 1 0 0,1-1 0 0 0,-1 0 0 0 0,0-1 0 0 0,7-3-7 0 0,11-4 663 0 0,-20 9-540 0 0,0-1 0 0 0,-1 0 0 0 0,1 0 0 0 0,-1 0 0 0 0,1-1 0 0 0,1 0-123 0 0,3-6 67 0 0,-7 8-93 0 0,0-1 1 0 0,0 0 0 0 0,0 1 0 0 0,0-1 0 0 0,0 1 0 0 0,0 0-1 0 0,0 0 1 0 0,2-1 25 0 0,25-8-153 0 0,-20 7 117 0 0,0 0 1 0 0,-1 0-1 0 0,0-1 0 0 0,0 0 0 0 0,0 0 0 0 0,0-1 0 0 0,0 0 36 0 0,-1 0 0 0 0,1 0 0 0 0,0 0 0 0 0,0 1 0 0 0,0 0 0 0 0,6-2 0 0 0,-10 5 0 0 0,-2 0 0 0 0,-1 1 0 0 0,0-1 0 0 0,0 1 0 0 0,0 0 0 0 0,0-1 0 0 0,-1 1 0 0 0,1 0 0 0 0,0-1 0 0 0,0 1 0 0 0,0-1 0 0 0,0 0 0 0 0,-1 1 0 0 0,1-1 0 0 0,0 1 0 0 0,-1-1 0 0 0,1 0 0 0 0,0 0 0 0 0,-1 1 0 0 0,1-1 0 0 0,-1 0 0 0 0,1 0 0 0 0,-1 0 0 0 0,1 0 0 0 0,-1 0 0 0 0,1 0 0 0 0,-1 0 2 0 0,1 0-1 0 0,-1 0 0 0 0,1 0 1 0 0,-1 0-1 0 0,1 0 0 0 0,0 0 1 0 0,-1 0-1 0 0,1 1 0 0 0,0-1 1 0 0,0 0-1 0 0,0 0 0 0 0,0 1 1 0 0,-1-1-1 0 0,1 1 0 0 0,0-1 1 0 0,0 1-1 0 0,1-1-1 0 0,7-6 28 0 0,-9 6-28 0 0,0 0 1 0 0,1 1-1 0 0,-1-1 1 0 0,0 0 0 0 0,0 1-1 0 0,0-1 1 0 0,-1 0 0 0 0,1 0-1 0 0,0 1 1 0 0,0-1-1 0 0,0 0 1 0 0,0 1 0 0 0,-1-1-1 0 0,1 0 1 0 0,0 1 0 0 0,0-1-1 0 0,-1 1 1 0 0,1-1-1 0 0,-1 0 1 0 0,1 1 0 0 0,-1-1-1 0 0,1 1 0 0 0,-1-2 0 0 0,1 1 0 0 0,-1 0 0 0 0,0-1 0 0 0,0 1 0 0 0,0 0 0 0 0,0 0 0 0 0,0 0 0 0 0,0 0 0 0 0,0 0 0 0 0,0 0 0 0 0,-1 0 0 0 0,1 0 0 0 0,0 1 0 0 0,-1-1 0 0 0,1 0 0 0 0,0 1 0 0 0,-1-1 0 0 0,1 1 0 0 0,-1-1 0 0 0,1 1 0 0 0,-1 0 0 0 0,1-1 0 0 0,-1 1 0 0 0,1 0 0 0 0,-1 0 0 0 0,1 0 0 0 0,-1 0 0 0 0,-2 0 0 0 0,-5-1 72 0 0,0 1 1 0 0,0-1-1 0 0,0 2 0 0 0,-8 0-72 0 0,14 0 15 0 0,-1 0 0 0 0,1 0 0 0 0,0 0 1 0 0,0 0-1 0 0,-1 0 0 0 0,1 1 0 0 0,0-1 0 0 0,0 1 1 0 0,0 0-1 0 0,0 0 0 0 0,1 0 0 0 0,-1 0 0 0 0,1 1 1 0 0,-2 0-16 0 0,-10 7-237 0 0,12-9 223 0 0,1-1 0 0 0,0 1 0 0 0,0 0 0 0 0,0-1 0 0 0,0 1 0 0 0,0 0 0 0 0,0-1 0 0 0,0 1-1 0 0,0 0 1 0 0,0 0 0 0 0,0 0 0 0 0,0 0 0 0 0,0 0 0 0 0,1 0 0 0 0,-1 0 0 0 0,0 0 0 0 0,1 0 0 0 0,-1 1 0 0 0,1-1 0 0 0,-1 0 0 0 0,1 1 14 0 0,0 13-35 0 0,1-15 37 0 0,-1 1 0 0 0,0 0 0 0 0,0 0 1 0 0,0 0-1 0 0,0 0 0 0 0,0 0 1 0 0,0 0-1 0 0,0 0 0 0 0,0 0 0 0 0,0 0 1 0 0,-1 0-1 0 0,1 0 0 0 0,0 0 1 0 0,0-1-1 0 0,-1 1 0 0 0,1 0 0 0 0,-1 0 1 0 0,1 0-1 0 0,-1 0 0 0 0,1-1 1 0 0,-1 1-1 0 0,1 0 0 0 0,-1 0 0 0 0,0-1 1 0 0,1 1-1 0 0,-1 0 0 0 0,0-1-2 0 0,-1 3 25 0 0,1-1 0 0 0,-1 0 0 0 0,1 1 0 0 0,0-1 0 0 0,-1 0 0 0 0,1 1 0 0 0,1 0 0 0 0,-1-1 0 0 0,0 1 0 0 0,1-1 0 0 0,-1 1-1 0 0,1 0 1 0 0,0-1 0 0 0,-1 1 0 0 0,2 2-25 0 0,-5 18 253 0 0,4-21-252 0 0,0-1 1 0 0,0 0-1 0 0,-1 1 0 0 0,1-1 0 0 0,0 1 1 0 0,0-1-1 0 0,0 0 0 0 0,1 1 1 0 0,-1-1-1 0 0,0 0 0 0 0,0 1 1 0 0,1-1-1 0 0,-1 0 0 0 0,1 1 1 0 0,-1-1-1 0 0,1 0 0 0 0,0 0 1 0 0,-1 0-1 0 0,1 1 0 0 0,0-1 0 0 0,0 0 0 0 0,0 0-3 0 0,0 1 0 0 0,0 0 0 0 0,0-1 0 0 0,0 1 0 0 0,-1 0 0 0 0,1 0 0 0 0,0-1 0 0 0,-1 1 1 0 0,1 0 1 0 0,-1 0-9 0 0,1-1 1 0 0,-1 0-1 0 0,1 0 1 0 0,-1 1-1 0 0,1-1 1 0 0,0 0-1 0 0,0 0 1 0 0,-1 0 0 0 0,1 0-1 0 0,0 0 1 0 0,0 0-1 0 0,0 0 1 0 0,0-1-1 0 0,0 1 1 0 0,1 0-1 0 0,-1 0 1 0 0,0-1 8 0 0,26 14-75 0 0,-21-11 66 0 0,3 0-3 0 0,0 0 0 0 0,0-1 1 0 0,1 0-1 0 0,-1-1 1 0 0,0 0-1 0 0,1 0 0 0 0,4-1 12 0 0,0 1 32 0 0,60-3 234 0 0,-42 0-256 0 0,-12 1-50 0 0,0-2 0 0 0,0-1-1 0 0,1-1 41 0 0,20-3-691 0 0,-30 6 361 0 0,-1 0-1 0 0,1 0 0 0 0,-1-1 1 0 0,0 0-1 0 0,3-2 331 0 0,16-12-855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2:09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61 142 21191 0 0,'4'76'2317'0'0,"5"6"-2317"0"0,-3-35 1205 0 0,2 7-620 0 0,-4-31-614 0 0,-1 1-1 0 0,0 16 30 0 0,-3-39-193 0 0,0 3-522 0 0,0-4 579 0 0,0 0 0 0 0,0 0 0 0 0,0 0 0 0 0,0 0 0 0 0,0 0 0 0 0,0 0 0 0 0,0 0 0 0 0,0 0 0 0 0,0 0 0 0 0,0 0 1 0 0,-1-1-1 0 0,1 1 0 0 0,0 0 0 0 0,0 0 0 0 0,0 0 0 0 0,0 0 0 0 0,0 0 0 0 0,0 0 0 0 0,0 0 0 0 0,0 0 0 0 0,0 0 0 0 0,0 0 0 0 0,0 1 0 0 0,0-1 0 0 0,0 0 0 0 0,0 0 0 0 0,0 0 0 0 0,0 0 0 0 0,0 0 1 0 0,0 0-1 0 0,0 0 0 0 0,0 0 0 0 0,0 0 0 0 0,0 0 136 0 0,-5-12-1846 0 0</inkml:trace>
  <inkml:trace contextRef="#ctx0" brushRef="#br0" timeOffset="352.604">48 42 13360 0 0,'-29'-5'612'0'0,"29"6"-593"0"0,-1-1 1 0 0,1 0-1 0 0,-1-1 1 0 0,1 1-1 0 0,0 0 1 0 0,-1 0 0 0 0,1 0-1 0 0,0 0 1 0 0,-1 0-1 0 0,1 0 1 0 0,0 0 0 0 0,0 0-1 0 0,-1 0 1 0 0,1-1-1 0 0,0 1 1 0 0,-1 0-1 0 0,1 0 1 0 0,0 0 0 0 0,0-1-1 0 0,-1 1 1 0 0,1 0-1 0 0,0 0 1 0 0,0-1-1 0 0,-1 1 1 0 0,1 0 0 0 0,0-1-1 0 0,0 1 1 0 0,0 0-1 0 0,0-1 1 0 0,0 1-1 0 0,-1 0 1 0 0,1-1 0 0 0,0 1-1 0 0,0 0 1 0 0,0-1-1 0 0,0 1 1 0 0,0 0-20 0 0,-1-4 112 0 0,-1 1-58 0 0,-5-8 1156 0 0,7 10-1144 0 0,0 1-1 0 0,1-1 1 0 0,-1 1-1 0 0,0-1 1 0 0,0 1 0 0 0,0-1-1 0 0,1 1 1 0 0,-1-1-1 0 0,0 1 1 0 0,0-1-1 0 0,1 1 1 0 0,-1-1-1 0 0,0 1 1 0 0,1-1 0 0 0,-1 1-1 0 0,1 0 1 0 0,-1-1-1 0 0,1 1 1 0 0,-1 0-1 0 0,0-1 1 0 0,1 1 0 0 0,-1 0-1 0 0,1 0 1 0 0,-1-1-1 0 0,1 1 1 0 0,0 0-66 0 0,0-1 1648 0 0,0 4-1406 0 0,0 0 0 0 0,0 0 0 0 0,0-1 1 0 0,0 1-1 0 0,1 0 0 0 0,-1-1 0 0 0,1 1 1 0 0,-1-1-1 0 0,2 1-242 0 0,1 3-878 0 0,2 1 0 0 0,-1-1 0 0 0,1 0 0 0 0,0 0 878 0 0,3 3-6621 0 0</inkml:trace>
  <inkml:trace contextRef="#ctx0" brushRef="#br0" timeOffset="655.069">485 150 8752 0 0,'-12'-1'300'0'0,"10"0"-239"0"0,0 1 0 0 0,0-1 0 0 0,-1 1 0 0 0,1 0 0 0 0,0 0-1 0 0,-1 0 1 0 0,1 0 0 0 0,0 0 0 0 0,0 1 0 0 0,-1-1-61 0 0,1 1 285 0 0,0 0 0 0 0,0 0 0 0 0,0 0 0 0 0,0 0 0 0 0,0 1 0 0 0,0-1 0 0 0,0 0 0 0 0,-1 2-285 0 0,-7 4 2031 0 0,-9 2 1279 0 0,0 0 1 0 0,-15 3-3311 0 0,17-6 171 0 0,0 0-1 0 0,1 1 1 0 0,0 1-1 0 0,-1 1-170 0 0,15-8-11 0 0,1 0 0 0 0,-1 0 0 0 0,1 0 0 0 0,-1 0 0 0 0,1 0 0 0 0,0 1-1 0 0,-1-1 1 0 0,1 0 0 0 0,0 1 0 0 0,0-1 0 0 0,0 1 0 0 0,0-1 0 0 0,0 1-1 0 0,0-1 1 0 0,0 1 0 0 0,1 0 0 0 0,-1-1 0 0 0,1 1 0 0 0,-1 1 11 0 0,1-2-2 0 0,0 1-1 0 0,0 0 1 0 0,0 0 0 0 0,0 0-1 0 0,1-1 1 0 0,-1 1 0 0 0,0 0-1 0 0,1 0 1 0 0,-1-1 0 0 0,1 1 0 0 0,0-1-1 0 0,0 1 1 0 0,0 0 0 0 0,0-1-1 0 0,0 1 1 0 0,0-1 2 0 0,6 7 16 0 0,-1-1 1 0 0,1 0-1 0 0,1-1 1 0 0,0 1-1 0 0,-1-1 1 0 0,3 0-17 0 0,-7-4 1 0 0,43 32 239 0 0,-40-30-230 0 0,0 0 0 0 0,0 1-1 0 0,0 0 1 0 0,-1 0-1 0 0,1 1 1 0 0,-1 0 0 0 0,0 1-10 0 0,12 11 966 0 0,-17-18-933 0 0,0 1 0 0 0,0-1 0 0 0,0 0 0 0 0,1 1 0 0 0,-1-1 0 0 0,0 0 0 0 0,0 1 0 0 0,0-1 0 0 0,0 1 0 0 0,0-1 0 0 0,0 0 0 0 0,0 1 0 0 0,0-1 0 0 0,0 0 0 0 0,0 1 0 0 0,0-1 0 0 0,0 0 0 0 0,-1 1 0 0 0,1-1 0 0 0,0 1 0 0 0,0-1 0 0 0,0 0 0 0 0,0 1 0 0 0,-1-1 0 0 0,1 0 0 0 0,0 0 1 0 0,0 1-1 0 0,0-1 0 0 0,-1 0 0 0 0,1 1 0 0 0,0-1 0 0 0,-1 0 0 0 0,1 0-33 0 0,-9 8 28 0 0,-1-4 146 0 0,1-1-1 0 0,-1-1 0 0 0,0 1 1 0 0,0-1-1 0 0,0-1 0 0 0,0 0 1 0 0,-1-1-1 0 0,-8 0-173 0 0,-12 1 496 0 0,-2 1-807 0 0,10-2 489 0 0,0 2 0 0 0,-2 1-178 0 0,16-1-1996 0 0,0 0 0 0 0,0 1 0 0 0,0-1 0 0 0,-2 3 1996 0 0,-1 0-7519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2:04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52 3680 0 0,'-27'-12'284'0'0,"27"12"-267"0"0,-1 0-1 0 0,1 0 1 0 0,-1-1 0 0 0,1 1 0 0 0,0 0-1 0 0,-1 0 1 0 0,1 0 0 0 0,0 0-1 0 0,-1-1 1 0 0,1 1 0 0 0,-1 0 0 0 0,1 0-1 0 0,0-1 1 0 0,0 1 0 0 0,-1 0 0 0 0,1 0-1 0 0,0-1 1 0 0,0 1 0 0 0,-1 0-1 0 0,1-1 1 0 0,0 1 0 0 0,0 0 0 0 0,0-1-1 0 0,-1 1 1 0 0,1-1 0 0 0,0 1 0 0 0,0 0-1 0 0,0-1 1 0 0,0 1 0 0 0,0-1-1 0 0,0 1 1 0 0,0 0 0 0 0,0-1 0 0 0,0 1-1 0 0,0-1 1 0 0,0 1 0 0 0,0 0 0 0 0,0-1-1 0 0,0 1 1 0 0,0-1 0 0 0,0 1-1 0 0,1 0 1 0 0,-1-1 0 0 0,0 1-17 0 0,0-1 120 0 0,1 1 0 0 0,-1 0 0 0 0,0-1 0 0 0,0 1 0 0 0,0 0 0 0 0,0-1 0 0 0,0 1 0 0 0,1 0 1 0 0,-1-1-1 0 0,0 1 0 0 0,0-1 0 0 0,0 1 0 0 0,0 0 0 0 0,0-1 0 0 0,0 1 0 0 0,0 0 0 0 0,0-1 0 0 0,-1 1 0 0 0,1 0 0 0 0,0-1 0 0 0,0 1 0 0 0,0 0 0 0 0,0-1 0 0 0,0 1 1 0 0,0 0-1 0 0,-1-1 0 0 0,1 1 0 0 0,0 0 0 0 0,0-1 0 0 0,-1 1 0 0 0,1 0 0 0 0,0 0 0 0 0,0-1 0 0 0,-1 1 0 0 0,1 0 0 0 0,0 0 0 0 0,-1 0 0 0 0,1-1-120 0 0,-23-8 5641 0 0,18 8-5210 0 0,0 0 1 0 0,0 0-1 0 0,0 1 0 0 0,-1 0 1 0 0,1 0-1 0 0,-1 0-431 0 0,-9 2 544 0 0,0 0-1 0 0,0 1 1 0 0,-3 2-544 0 0,-12 3 1350 0 0,0 2 0 0 0,-22 10-1350 0 0,38-14 219 0 0,1 1-1 0 0,0 0 1 0 0,1 1 0 0 0,0 0-1 0 0,0 1 1 0 0,-10 10-219 0 0,20-17 31 0 0,0 0-1 0 0,0 0 1 0 0,1 0 0 0 0,0 1-1 0 0,-1-1 1 0 0,1 1-1 0 0,0-1 1 0 0,0 1 0 0 0,0-1-1 0 0,0 1 1 0 0,1-1 0 0 0,-1 1-1 0 0,1 0 1 0 0,-1-1 0 0 0,1 1-31 0 0,0 9 11 0 0,0 0 0 0 0,1 10-11 0 0,-1-19-1 0 0,0 2 1 0 0,1-1 0 0 0,0 1 0 0 0,0 0 0 0 0,1 0 0 0 0,-1-1 0 0 0,1 1 0 0 0,0-1 0 0 0,0 1 0 0 0,0-1 0 0 0,1 0 0 0 0,-1 0 0 0 0,1 0 0 0 0,0 0 0 0 0,1-1 0 0 0,0 2 0 0 0,8 6 0 0 0,0 0 0 0 0,1-1 0 0 0,13 8 0 0 0,-2-1 0 0 0,47 32 0 0 0,-22-15 0 0 0,28 25 0 0 0,-72-54 30 0 0,6 4-53 0 0,-1 0 1 0 0,-1 0-1 0 0,7 10 23 0 0,-14-17 35 0 0,0 0 0 0 0,-1 0 0 0 0,1 0 0 0 0,-1 0 0 0 0,1 1 1 0 0,-1-1-1 0 0,0 1 0 0 0,0-1 0 0 0,0 1 0 0 0,0-1 0 0 0,-1 1 0 0 0,1 0 0 0 0,-1-1 0 0 0,1 1 0 0 0,-1 0 0 0 0,0-1 1 0 0,0 1-1 0 0,0 0 0 0 0,0 0 0 0 0,-1-1 0 0 0,0 2-35 0 0,0-2 23 0 0,0 0-1 0 0,0 0 1 0 0,0 0 0 0 0,0-1 0 0 0,-1 1-1 0 0,1 0 1 0 0,-1-1 0 0 0,1 1 0 0 0,-1-1-1 0 0,1 0 1 0 0,-1 1 0 0 0,0-1 0 0 0,0 0-1 0 0,0 0 1 0 0,0 0 0 0 0,0 0-1 0 0,0-1 1 0 0,-1 1-23 0 0,-39 11 365 0 0,37-11-308 0 0,-18 2-11 0 0,-1-1 0 0 0,0-1 0 0 0,0-1 0 0 0,1-1 0 0 0,-17-3-46 0 0,2 1-36 0 0,6 1-84 0 0,1-2 0 0 0,-1-1 0 0 0,1-1 0 0 0,-11-5 120 0 0,13-1-1049 0 0,27 11 802 0 0,1 1 1 0 0,0-1 0 0 0,-1 0 0 0 0,1 0 0 0 0,0 0 0 0 0,0 0 0 0 0,0 0 0 0 0,-1-1 0 0 0,1 1 0 0 0,0 0 0 0 0,1 0 0 0 0,-1-1-1 0 0,0 1 1 0 0,0-1 0 0 0,1 1 0 0 0,-1-1 0 0 0,0 1 246 0 0,-2-11-7226 0 0</inkml:trace>
  <inkml:trace contextRef="#ctx0" brushRef="#br0" timeOffset="565.944">693 304 10592 0 0,'1'1'47'0'0,"0"-1"1"0"0,1 0-1 0 0,-1 1 1 0 0,0-1-1 0 0,0 1 1 0 0,0-1-1 0 0,0 1 1 0 0,0 0-1 0 0,1 0 1 0 0,-1-1-1 0 0,-1 1 1 0 0,1 0 0 0 0,0 0-1 0 0,0 0 1 0 0,0 0-1 0 0,0 0 1 0 0,-1 0-1 0 0,1 0 1 0 0,0 0-1 0 0,0 1-47 0 0,0 2 258 0 0,0 0-1 0 0,-1-1 0 0 0,1 1 1 0 0,-1 0-1 0 0,0 0 0 0 0,0 0 1 0 0,0 0-258 0 0,0 4 1284 0 0,0 0 1 0 0,-1 0-1 0 0,-1-1 1 0 0,0 5-1285 0 0,-11 29 1496 0 0,8-25-1413 0 0,4-12-28 0 0,0 0 1 0 0,0 1-1 0 0,1-1 0 0 0,0 1 1 0 0,0-1-1 0 0,0 1 1 0 0,0-1-1 0 0,1 1-55 0 0,-1 26 351 0 0,-1-26-267 0 0,0 1-1 0 0,0 0 0 0 0,0 0 0 0 0,1-1 0 0 0,0 1 0 0 0,1 0 0 0 0,-1-1 1 0 0,1 1-1 0 0,0 0 0 0 0,0-1 0 0 0,2 5-83 0 0,17 65 1161 0 0,-8-28-749 0 0,-8-24-311 0 0,-3-18-90 0 0,-1 1 1 0 0,2-1 0 0 0,-1 0 0 0 0,0 0 0 0 0,3 4-12 0 0,14 29 28 0 0,-17-37 112 0 0,-1-1 28 0 0,0 0 0 0 0,-2-2-207 0 0,0 0-1 0 0,0 0 1 0 0,0 0 0 0 0,0 1-1 0 0,0-1 1 0 0,0 1-1 0 0,-1-1 1 0 0,0 1 39 0 0,2 0-14 0 0,0 0-23 0 0,-3 0-141 0 0,1-1 1 0 0,-1-1-1 0 0,1 1 0 0 0,0 0 1 0 0,0-1-1 0 0,0 1 1 0 0,0-1-1 0 0,1 0 0 0 0,-1 0 1 0 0,-1-3 177 0 0,-19-20-2545 0 0,19 23 2318 0 0,1 0-1 0 0,0 0 1 0 0,1 0 0 0 0,-1 0-1 0 0,0 0 1 0 0,1-1-1 0 0,0 1 1 0 0,0-1-1 0 0,0 0 1 0 0,0 0-1 0 0,0 0 1 0 0,1 0-1 0 0,-1-3 228 0 0,-1-2-339 0 0,1 0-1 0 0,-1 1 0 0 0,-1 0 1 0 0,0-1-1 0 0,-3-5 340 0 0,6 12-59 0 0,0 1 1 0 0,1-1 0 0 0,-1 0-1 0 0,0 0 1 0 0,1 0-1 0 0,0 0 1 0 0,-1 0-1 0 0,1 0 1 0 0,0 0-1 0 0,0 0 1 0 0,0 0-1 0 0,0 0 1 0 0,1 0 0 0 0,-1 0-1 0 0,0 0 1 0 0,1-1 58 0 0,1-20-502 0 0,-2 19 470 0 0,-1 1 33 0 0,1 0 0 0 0,0 1 0 0 0,-1-1 0 0 0,1 0 0 0 0,0 0 0 0 0,0 1 0 0 0,0-1 0 0 0,1 0 0 0 0,-1 1 0 0 0,1-1 0 0 0,-1 0 0 0 0,1 1 0 0 0,0-1 0 0 0,0 1 0 0 0,0-1 0 0 0,0 1 0 0 0,1-1 0 0 0,-1 1 0 0 0,1 0 0 0 0,0-1-1 0 0,9-10 87 0 0,-8 7 158 0 0,2 1 1 0 0,-1 0-1 0 0,0 0 1 0 0,1 0 0 0 0,0 1-1 0 0,0 0 1 0 0,0 0-1 0 0,1 0 1 0 0,-1 0-1 0 0,6-2-245 0 0,7 0 451 0 0,-17 6-441 0 0,-1 0 0 0 0,0 0 1 0 0,0 0-1 0 0,0 0 0 0 0,1 0 0 0 0,-1 0 1 0 0,0 0-1 0 0,0 0 0 0 0,0 0 1 0 0,1 0-1 0 0,-1 0 0 0 0,0 0 0 0 0,0 0 1 0 0,0 0-1 0 0,1 0 0 0 0,-1 0 0 0 0,0 0 1 0 0,0 0-1 0 0,0-1 0 0 0,1 1 0 0 0,-1 0 1 0 0,0 0-1 0 0,0 0 0 0 0,0 0 1 0 0,0 0-1 0 0,0-1 0 0 0,0 1 0 0 0,1 0 1 0 0,-1 0-1 0 0,0 0 0 0 0,0 0 0 0 0,0-1 1 0 0,0 1-1 0 0,0 0 0 0 0,0 0 1 0 0,0 0-1 0 0,0-1 0 0 0,0 1 0 0 0,0 0 1 0 0,0 0-1 0 0,0 0 0 0 0,0-1 0 0 0,0 1 1 0 0,0 0-1 0 0,0 0 0 0 0,0 0 0 0 0,0-1 1 0 0,0 1-1 0 0,0 0 0 0 0,0 0 1 0 0,0 0-1 0 0,0-1-10 0 0,0-1 274 0 0,7 1 10 0 0,1 0-157 0 0,0 1 1 0 0,1 0-1 0 0,-1 0 1 0 0,0 1 0 0 0,0 0-1 0 0,0 0 1 0 0,0 1-1 0 0,0 0 1 0 0,5 2-128 0 0,20 9 445 0 0,-27-11-300 0 0,-1 0-1 0 0,1 0 0 0 0,-1 0 0 0 0,0 1 1 0 0,0 0-1 0 0,1 0 0 0 0,-2 0 0 0 0,1 0 0 0 0,0 1 1 0 0,0 1-145 0 0,1 1 218 0 0,-1 0 1 0 0,0 0 0 0 0,0 1 0 0 0,-1 0-1 0 0,0 0 1 0 0,0 0 0 0 0,-1 0 0 0 0,0 1 0 0 0,0-1-1 0 0,-1 1 1 0 0,1 0 0 0 0,-1 3-219 0 0,-1-7 77 0 0,-1 0-1 0 0,1 0 1 0 0,-1 0 0 0 0,0 0 0 0 0,0 0 0 0 0,-1 0 0 0 0,1 0-1 0 0,-1-1 1 0 0,0 1 0 0 0,0 0 0 0 0,0 0 0 0 0,0 0 0 0 0,-1-1-1 0 0,0 1 1 0 0,1-1 0 0 0,-1 1 0 0 0,0-1 0 0 0,-1 0-1 0 0,1 0 1 0 0,-1 0 0 0 0,1 0 0 0 0,-1 0 0 0 0,0 0 0 0 0,0-1-1 0 0,0 1 1 0 0,-1-1-77 0 0,-3 2 75 0 0,1 0 0 0 0,-1 0 0 0 0,0-1 0 0 0,-1 0 0 0 0,1 0 0 0 0,-1-1 0 0 0,1 0 0 0 0,-4 0-75 0 0,-13 2-84 0 0,1-2 0 0 0,-4 0 84 0 0,1-1 54 0 0,17-1-186 0 0,-1 0 1 0 0,1-1-1 0 0,-1-1 1 0 0,1 1-1 0 0,-8-4 132 0 0,-6 0-340 0 0,16 4-467 0 0,-1-2-1 0 0,1 1 0 0 0,-1-1 0 0 0,1 0 0 0 0,0 0 1 0 0,-5-4 807 0 0,3 2-7233 0 0</inkml:trace>
  <inkml:trace contextRef="#ctx0" brushRef="#br0" timeOffset="892.958">1120 537 16040 0 0,'19'1'591'0'0,"1"1"0"0"0,-1 1 0 0 0,16 4-591 0 0,-24-5 236 0 0,0 0 0 0 0,0-1 0 0 0,1 0 0 0 0,-1-1 0 0 0,0 0 0 0 0,1-1 0 0 0,-1 0 0 0 0,0-1 0 0 0,0 0-236 0 0,-3 0 128 0 0,0 0 1 0 0,0 0-1 0 0,0-1 1 0 0,0 0 0 0 0,-1-1-1 0 0,1 0 1 0 0,-1 0-1 0 0,0 0 1 0 0,-1-1-1 0 0,1 0 1 0 0,-1-1-1 0 0,3-2-128 0 0,-6 5-52 0 0,0-1 0 0 0,0 1-1 0 0,-1-1 1 0 0,1 0-1 0 0,-1 0 1 0 0,0 0 0 0 0,0 0-1 0 0,-1 0 1 0 0,1 0-1 0 0,-1 0 1 0 0,0-1 0 0 0,0 1-1 0 0,0 0 1 0 0,-1-1 0 0 0,1-3 52 0 0,-1 5-56 0 0,0 0 0 0 0,-1-1 1 0 0,1 1-1 0 0,0 0 1 0 0,-1 0-1 0 0,0 0 1 0 0,0 0-1 0 0,0 0 1 0 0,0 0-1 0 0,0 0 0 0 0,-1 1 1 0 0,1-1-1 0 0,-1 0 1 0 0,1 1-1 0 0,-1-1 1 0 0,0 1-1 0 0,0-1 1 0 0,-1 1-1 0 0,1 0 1 0 0,0 0-1 0 0,-1 0 0 0 0,-2-1 56 0 0,4 2 65 0 0,-1 0-1 0 0,-1 0 1 0 0,1 0-1 0 0,0 0 1 0 0,0 1 0 0 0,0-1-1 0 0,0 1 1 0 0,0 0-1 0 0,-1 0 1 0 0,1-1-1 0 0,0 1 1 0 0,0 1-1 0 0,-1-1 1 0 0,1 0-1 0 0,0 0 1 0 0,0 1-1 0 0,0-1 1 0 0,0 1-1 0 0,-1 0-64 0 0,-7 3 303 0 0,0 0 0 0 0,0 1 0 0 0,-5 4-303 0 0,0-1-135 0 0,1 0 226 0 0,-1 1-1 0 0,1 0 0 0 0,1 1 0 0 0,0 1 1 0 0,0 0-1 0 0,1 1 0 0 0,-5 5-90 0 0,-7 20 423 0 0,23-36-386 0 0,1 1 0 0 0,-1-1 0 0 0,1 1 0 0 0,0 0 0 0 0,0-1 0 0 0,0 1 0 0 0,0 0 0 0 0,0-1 0 0 0,0 1 0 0 0,1 0 0 0 0,-1-1 0 0 0,0 1 0 0 0,1 0 0 0 0,-1-1 0 0 0,1 1 0 0 0,0-1 0 0 0,-1 1 0 0 0,1-1 0 0 0,0 1 0 0 0,0-1-37 0 0,19 30 117 0 0,-19-29-147 0 0,4 3 43 0 0,-1 1 1 0 0,1-1 0 0 0,0 1 0 0 0,1-2 0 0 0,-1 1 0 0 0,1 0 0 0 0,0-1-1 0 0,0 0 1 0 0,1-1 0 0 0,-1 1 0 0 0,1-1 0 0 0,-1 0 0 0 0,1-1 0 0 0,0 0-1 0 0,0 0 1 0 0,0 0 0 0 0,1-1 0 0 0,-1 0 0 0 0,0 0 0 0 0,0-1 0 0 0,1 0-1 0 0,-1 0 1 0 0,7-2-14 0 0,15-1 7 0 0,-14 2-330 0 0,0-1 1 0 0,-1-1-1 0 0,2-1 323 0 0,16-1-1392 0 0,-18 4 800 0 0,12-4-431 0 0</inkml:trace>
  <inkml:trace contextRef="#ctx0" brushRef="#br0" timeOffset="1158.632">1862 421 18111 0 0,'-7'0'183'0'0,"0"1"0"0"0,1 0 1 0 0,-1 1-1 0 0,0 0 0 0 0,1 0 0 0 0,-1 0 0 0 0,1 1 0 0 0,0 0 0 0 0,0 0 0 0 0,0 0 0 0 0,-4 3-183 0 0,-73 43 1268 0 0,75-45-1165 0 0,0 1 1 0 0,1 0-1 0 0,0 0 1 0 0,0 1-1 0 0,0 0 0 0 0,0 0 1 0 0,1 1-1 0 0,0 0 1 0 0,1 0-1 0 0,-2 2-103 0 0,6-7 33 0 0,0-1-1 0 0,0 1 0 0 0,0 0 0 0 0,1 0 0 0 0,-1 0 1 0 0,1 0-1 0 0,-1 0 0 0 0,1 0 0 0 0,0 0 1 0 0,-1 0-1 0 0,1 0 0 0 0,0 0 0 0 0,0 0 1 0 0,1-1-1 0 0,-1 1 0 0 0,0 0 0 0 0,1 0 0 0 0,-1 0 1 0 0,1 0-1 0 0,0 0 0 0 0,-1 0 0 0 0,1 0 1 0 0,0-1-1 0 0,0 1 0 0 0,0 0 0 0 0,0-1 1 0 0,0 1-1 0 0,1-1 0 0 0,-1 1 0 0 0,1-1 0 0 0,-1 1 1 0 0,2 0-33 0 0,2 2 77 0 0,2 1 1 0 0,-1-1-1 0 0,0 0 1 0 0,1-1 0 0 0,-1 0-1 0 0,1 0 1 0 0,0 0-1 0 0,0-1-77 0 0,11 4 168 0 0,0-1 0 0 0,0-1 0 0 0,0 0 0 0 0,8-1-168 0 0,-4 2-66 0 0,-18-4-10 0 0,1 0 0 0 0,-1 0 0 0 0,1-1 0 0 0,0 0 0 0 0,-1 1 0 0 0,4-1 76 0 0,12-3-263 0 0,-1 0 1 0 0,1-1 0 0 0,11-4 262 0 0,7-5-6551 0 0,-17 7-700 0 0</inkml:trace>
  <inkml:trace contextRef="#ctx0" brushRef="#br0" timeOffset="1883.38">2215 168 8288 0 0,'0'0'638'0'0,"0"0"-187"0"0,0 0 748 0 0,0 0 370 0 0,0 2 79 0 0,-5 12 310 0 0,4-11-1836 0 0,0 0 1 0 0,0-1-1 0 0,1 1 1 0 0,-1 0-1 0 0,0 0 1 0 0,1 0-1 0 0,0 0 1 0 0,0-1-1 0 0,0 1 1 0 0,0 0-1 0 0,0 0 1 0 0,0 0-1 0 0,1 3-122 0 0,9 39 1446 0 0,-8-32-924 0 0,1 1 1 0 0,0-1 0 0 0,4 10-523 0 0,19 54 1640 0 0,-4 2 1 0 0,4 35-1641 0 0,-23-102-92 0 0,-1 2 158 0 0,0 0-1 0 0,-1 0 1 0 0,0 0 0 0 0,-1 1 0 0 0,-1-1 0 0 0,-1 6-66 0 0,2-17-29 0 0,0 0 1 0 0,-1-1 0 0 0,1 1-1 0 0,-1-1 1 0 0,0 0 0 0 0,1 1-1 0 0,-1-1 1 0 0,0 0 0 0 0,-1 1 0 0 0,1-1-1 0 0,0 0 1 0 0,-1 0 0 0 0,0 2 28 0 0,-12 6-1503 0 0,-5-1-4330 0 0,7-4-1148 0 0</inkml:trace>
  <inkml:trace contextRef="#ctx0" brushRef="#br0" timeOffset="2582.416">2065 498 4608 0 0,'19'-6'1840'0'0,"1"2"0"0"0,-1 0 0 0 0,1 1 0 0 0,0 0 0 0 0,20 1-1840 0 0,-2 3 2244 0 0,1 1-1 0 0,23 6-2243 0 0,-50-6 351 0 0,0 0-1 0 0,0 1 0 0 0,0 0 0 0 0,0 1 1 0 0,-1 0-1 0 0,0 1 0 0 0,0 1 0 0 0,0-1 0 0 0,9 8-350 0 0,-2-3 0 0 0,-15-9 0 0 0,-1 0 0 0 0,1 0 0 0 0,-1 1 0 0 0,1-1 0 0 0,-1 1 0 0 0,0 0 0 0 0,1-1 0 0 0,-1 1 0 0 0,0 0 0 0 0,0 0 0 0 0,1 2 0 0 0,0 1 0 0 0,0-1 0 0 0,0 0 0 0 0,0 0 0 0 0,0 0 0 0 0,0 0 0 0 0,1-1 0 0 0,2 3 0 0 0,-5-5 2 0 0,0 0 0 0 0,0 0 0 0 0,0 0-1 0 0,0 0 1 0 0,0 0 0 0 0,-1 0-1 0 0,1 1 1 0 0,0-1 0 0 0,-1 0 0 0 0,1 0-1 0 0,-1 1 1 0 0,1-1 0 0 0,-1 1-1 0 0,0-1 1 0 0,0 0 0 0 0,1 1 0 0 0,-1-1-1 0 0,0 1 1 0 0,0-1 0 0 0,-1 0-1 0 0,1 1 1 0 0,0-1 0 0 0,0 1-2 0 0,-1 1 66 0 0,1 0 1 0 0,0 0-1 0 0,0-1 0 0 0,0 1 1 0 0,0 0-1 0 0,1-1 0 0 0,0 3-66 0 0,0-3 36 0 0,-1 0-1 0 0,1-1 0 0 0,-1 1 1 0 0,1 0-1 0 0,-1 0 0 0 0,0 0 1 0 0,0-1-1 0 0,0 1 0 0 0,0 0 1 0 0,0 0-1 0 0,0 0 0 0 0,0 0 1 0 0,-1-1-1 0 0,1 1 0 0 0,0 0 1 0 0,-1 1-36 0 0,-4 14 70 0 0,5-17-68 0 0,0 0 1 0 0,0 0-1 0 0,0 1 0 0 0,-1-1 1 0 0,1 0-1 0 0,0 0 0 0 0,0 1 1 0 0,0-1-1 0 0,0 0 0 0 0,0 0 1 0 0,0 1-1 0 0,0-1 0 0 0,0 0 1 0 0,0 0-1 0 0,0 1 1 0 0,0-1-1 0 0,0 0 0 0 0,0 1 1 0 0,0-1-1 0 0,1 0 0 0 0,-1 0 1 0 0,0 1-1 0 0,0-1 0 0 0,0 0 1 0 0,0 0-1 0 0,0 0 0 0 0,0 1 1 0 0,1-1-1 0 0,-1 0 0 0 0,0 0 1 0 0,0 0-1 0 0,0 1 1 0 0,1-1-1 0 0,-1 0 0 0 0,0 0 1 0 0,0 0-1 0 0,1 0-2 0 0,0 0 59 0 0,-2 0-50 0 0,1 0 1 0 0,0 0-1 0 0,-1-1 1 0 0,1 1-1 0 0,0 0 1 0 0,-1-1-1 0 0,1 1 1 0 0,0 0-1 0 0,-1-1 1 0 0,1 1-1 0 0,0-1 1 0 0,0 1-1 0 0,0 0 1 0 0,0-1-1 0 0,-1 1 1 0 0,1-1-1 0 0,0 1 1 0 0,0-1-1 0 0,0 1 1 0 0,0-1-1 0 0,0 1 1 0 0,0 0-1 0 0,0-1 1 0 0,0 1-1 0 0,0-1 1 0 0,0 1-1 0 0,0-1 1 0 0,0 1-1 0 0,0-1 1 0 0,1 1-1 0 0,-1 0 1 0 0,0-1-1 0 0,0 1 1 0 0,0-1-1 0 0,1 1 1 0 0,-1 0-1 0 0,0-1 1 0 0,1 1-10 0 0,11-18 218 0 0,-10 16-171 0 0,3-4 16 0 0,-2 2-52 0 0,1-1 0 0 0,0 1 0 0 0,-1-1 0 0 0,0 0 1 0 0,0 0-1 0 0,-1-1 0 0 0,1 1 0 0 0,0-3-11 0 0,0 2-111 0 0,0 0 0 0 0,1 0-1 0 0,0 1 1 0 0,0 0-1 0 0,0-1 1 0 0,1 2 0 0 0,0-1-1 0 0,0 0 1 0 0,0 1-1 0 0,2-1 112 0 0,3-4-262 0 0,41-30-777 0 0,-13 11 454 0 0,-25 18 478 0 0,1 1-1 0 0,1 0 1 0 0,-1 0-1 0 0,2 2 0 0 0,-1 0 1 0 0,1 0-1 0 0,0 2 1 0 0,0 0-1 0 0,0 1 1 0 0,1 0-1 0 0,-1 1 0 0 0,1 1 1 0 0,6 1 107 0 0,-16 1-225 0 0,-1 1 0 0 0,1 0 0 0 0,-1 0 0 0 0,1 1 0 0 0,-1 0 1 0 0,1 0-1 0 0,1 1 225 0 0,11 3-100 0 0,-19-6 101 0 0,1 1 0 0 0,-1-1-1 0 0,1 0 1 0 0,-1 0 0 0 0,0 0-1 0 0,1 0 1 0 0,-1 1 0 0 0,1-1-1 0 0,-1 0 1 0 0,1 1 0 0 0,-1-1-1 0 0,0 0 1 0 0,1 0 0 0 0,-1 1-1 0 0,0-1 1 0 0,1 1 0 0 0,-1-1-1 0 0,0 0 1 0 0,1 1 0 0 0,-1-1-1 0 0,0 1 1 0 0,0-1 0 0 0,0 1-1 0 0,1-1 1 0 0,-1 1 0 0 0,0-1-1 0 0,0 1 1 0 0,0-1-1 0 0,0 2 15 0 0,0-1-1 0 0,0 0 1 0 0,-1 0-1 0 0,1 1 1 0 0,0-1-1 0 0,-1 0 1 0 0,1 0-1 0 0,-1 0 1 0 0,1 0-1 0 0,-1 1 1 0 0,1-1-1 0 0,-1 0-14 0 0,-3 5 108 0 0,0-1 0 0 0,-1 1 0 0 0,1-1-1 0 0,-2 1-107 0 0,-23 24 528 0 0,11-11-248 0 0,-1 0 0 0 0,-1-1 0 0 0,-5 2-280 0 0,7-7 291 0 0,1 1 0 0 0,0 1 0 0 0,2 0 0 0 0,-1 1 0 0 0,2 0-1 0 0,0 2 1 0 0,-3 6-291 0 0,16-24 1 0 0,1 1-1 0 0,-1 0 0 0 0,1 0 0 0 0,-1 0 1 0 0,1-1-1 0 0,0 1 0 0 0,-1 0 0 0 0,1 0 1 0 0,0 0-1 0 0,0 0 0 0 0,-1 0 0 0 0,1 0 1 0 0,0-1-1 0 0,0 1 0 0 0,0 0 0 0 0,0 0 1 0 0,0 0-1 0 0,1 0 0 0 0,-1 0 0 0 0,0 0 1 0 0,0 0-1 0 0,0 0 0 0 0,1-1 0 0 0,-1 1 1 0 0,0 0-1 0 0,1 0 0 0 0,-1 0 0 0 0,1-1 1 0 0,-1 1-1 0 0,1 0 0 0 0,0 0 0 0 0,-1-1 1 0 0,1 1-1 0 0,-1 0 0 0 0,1-1 0 0 0,0 1 1 0 0,0-1-1 0 0,-1 1 0 0 0,1-1 0 0 0,0 0 1 0 0,0 1-1 0 0,0-1 0 0 0,0 1 0 0 0,-1-1 1 0 0,1 0-1 0 0,0 0 0 0 0,0 0 0 0 0,1 1 0 0 0,11-1 9 0 0,-7 0 7 0 0,0 0 1 0 0,0 0-1 0 0,-1 0 0 0 0,1-1 0 0 0,0 0 0 0 0,0 0 0 0 0,-1 0 0 0 0,1-1 0 0 0,3-1-16 0 0,-8 3 3 0 0,14-7 12 0 0,1 0-1 0 0,-1-1 1 0 0,-1 0 0 0 0,1-1 0 0 0,4-5-15 0 0,7-4-104 0 0,-21 15 168 0 0,1-1 0 0 0,0 0 0 0 0,-1 0 1 0 0,0 0-1 0 0,0-1 0 0 0,0 0 0 0 0,-1 0 0 0 0,3-3-64 0 0,-2 0 184 0 0,0 1 0 0 0,-1-1 0 0 0,0 1 0 0 0,2-8-184 0 0,-5 11 52 0 0,0 0 0 0 0,0 1 0 0 0,0-1 0 0 0,-1 0 0 0 0,1 1 0 0 0,-1-1 0 0 0,0 0 0 0 0,-1 1 0 0 0,1-1 0 0 0,0 0 0 0 0,-1 1 0 0 0,-1-3-52 0 0,1 1-30 0 0,0 0 0 0 0,0 1-1 0 0,-1-1 1 0 0,1 1 0 0 0,-1 0 0 0 0,0-1-1 0 0,-1 1 1 0 0,1 0 0 0 0,-1 0 0 0 0,0 1-1 0 0,0-1 1 0 0,0 0 0 0 0,0 1-1 0 0,0 0 1 0 0,-1 0 0 0 0,0 0 0 0 0,-3-2 30 0 0,-7-5-480 0 0,-2 2 1 0 0,1 0-1 0 0,-1 1 0 0 0,0 0 1 0 0,-1 1-1 0 0,-6-1 480 0 0,22 7-109 0 0,0 0-1 0 0,0 0 0 0 0,1-1 0 0 0,-1 1 0 0 0,0 0 0 0 0,0 0 0 0 0,0 0 0 0 0,0 0 0 0 0,0 0 1 0 0,1 0-1 0 0,-1 0 0 0 0,0 0 0 0 0,0 0 0 0 0,0 0 0 0 0,0 1 0 0 0,0-1 0 0 0,0 0 110 0 0,-5 4-1468 0 0</inkml:trace>
  <inkml:trace contextRef="#ctx0" brushRef="#br0" timeOffset="2898.743">3389 296 15664 0 0,'-1'-1'50'0'0,"0"1"1"0"0,-1-1 0 0 0,1 0-1 0 0,0 0 1 0 0,0 1 0 0 0,0-1-1 0 0,0 1 1 0 0,-1-1 0 0 0,1 1-1 0 0,0-1 1 0 0,-1 1 0 0 0,1 0-1 0 0,0 0 1 0 0,-1 0 0 0 0,1 0-1 0 0,0 0 1 0 0,-1 0 0 0 0,1 0-1 0 0,0 0 1 0 0,-1 0 0 0 0,1 0-1 0 0,0 1 1 0 0,0-1 0 0 0,-1 1-1 0 0,1-1 1 0 0,0 1 0 0 0,0-1-1 0 0,-1 1-50 0 0,-6 3 91 0 0,1 1-1 0 0,0-1 0 0 0,0 1 0 0 0,-2 3-90 0 0,-1-1-60 0 0,5-3 143 0 0,0 1-1 0 0,0 0 0 0 0,0-1 0 0 0,1 1 0 0 0,0 1 1 0 0,-1-1-1 0 0,2 1 0 0 0,-1 0-82 0 0,-6 12 568 0 0,2-1-1 0 0,-1 3-567 0 0,8-18 23 0 0,1 0-8 0 0,0-1-1 0 0,0 1 1 0 0,0 0-1 0 0,0-1 0 0 0,0 1 1 0 0,0 0-1 0 0,0-1 1 0 0,0 1-1 0 0,0 0 1 0 0,1-1-1 0 0,-1 1 0 0 0,1 0 1 0 0,-1-1-1 0 0,1 1 1 0 0,0 0-15 0 0,13 24-17 0 0,-3-12 132 0 0,1 0-1 0 0,0-1 1 0 0,1 0-1 0 0,12 9-114 0 0,-14-12 178 0 0,-8-7-169 0 0,0 0 0 0 0,0 0-1 0 0,0 0 1 0 0,0 0 0 0 0,-1 1-1 0 0,1 0 1 0 0,-1-1 0 0 0,0 1-1 0 0,0 0 1 0 0,0 0 0 0 0,0 0-1 0 0,-1 1-8 0 0,0-4 96 0 0,-1 1-1 0 0,0 0 0 0 0,0 0 0 0 0,1 0 0 0 0,-1-1 0 0 0,0 1 0 0 0,-1 0 0 0 0,1 0 0 0 0,0 0 0 0 0,0-1 0 0 0,-1 1 0 0 0,1 0 0 0 0,-1 0 0 0 0,0-1 0 0 0,1 1 0 0 0,-1-1 0 0 0,0 1 0 0 0,0 0 0 0 0,0-1 0 0 0,0 1 0 0 0,0-1 0 0 0,0 0 0 0 0,-1 1 0 0 0,1-1 0 0 0,0 0 0 0 0,-1 0 0 0 0,1 0 0 0 0,-1 0 0 0 0,1 0 0 0 0,-1 0-95 0 0,-8 5 116 0 0,-1-1 0 0 0,1 0 0 0 0,-1-1 0 0 0,0 0 0 0 0,0 0 0 0 0,-8 0-116 0 0,-19 3-632 0 0,-13 1 632 0 0,8-3-1743 0 0,18-2-3534 0 0,6-3-1629 0 0</inkml:trace>
  <inkml:trace contextRef="#ctx0" brushRef="#br0" timeOffset="3529.233">3810 287 14280 0 0,'-2'1'654'0'0,"-14"4"204"0"0,10-3-825 0 0,-1 0 0 0 0,1 0-1 0 0,0 1 1 0 0,0 0 0 0 0,-5 3-33 0 0,-52 33 4899 0 0,-32 13-4899 0 0,80-43 322 0 0,0 1-1 0 0,-11 9-321 0 0,1 0 51 0 0,21-16 44 0 0,1 0-1 0 0,0 1 1 0 0,0-1 0 0 0,0 1 0 0 0,0 0 0 0 0,0-1 0 0 0,1 1 0 0 0,0 0 0 0 0,0 1 0 0 0,0-1 0 0 0,0 0 0 0 0,1 1-1 0 0,-1 2-94 0 0,0 0 93 0 0,0 0-1 0 0,1 0 0 0 0,0-1 0 0 0,0 1 0 0 0,1 0 0 0 0,0 0 0 0 0,0 0 0 0 0,1 6-92 0 0,0-10 21 0 0,1 1-1 0 0,-1-1 0 0 0,0 1 1 0 0,1-1-1 0 0,0 0 0 0 0,0 0 1 0 0,0 0-1 0 0,0 0 0 0 0,0 0 1 0 0,0 0-1 0 0,1-1 0 0 0,0 1 1 0 0,-1-1-1 0 0,1 0 0 0 0,0 0 1 0 0,2 2-21 0 0,4 1-6 0 0,-1 0-1 0 0,1 0 1 0 0,0-1 0 0 0,0-1 0 0 0,5 2 6 0 0,105 31 547 0 0,-112-34-602 0 0,0-1 1 0 0,-1 0-1 0 0,1-1 1 0 0,0 1-1 0 0,0-1 1 0 0,0-1-1 0 0,0 1 1 0 0,0-1 0 0 0,0 0-1 0 0,0-1 1 0 0,-1 0-1 0 0,1 0 55 0 0,13-2-84 0 0,-8 0-484 0 0,0 1 0 0 0,0-2 0 0 0,0 0 0 0 0,0 0 0 0 0,3-4 568 0 0,32-13-2192 0 0,-25 12-532 0 0,0-1-1 0 0,-1-1 0 0 0,10-8 2725 0 0,-16 10-1495 0 0,-14 10 1461 0 0,-1 0-1 0 0,1 0 0 0 0,-1 0 1 0 0,1-1-1 0 0,-1 1 0 0 0,0 0 1 0 0,1 0-1 0 0,-1-1 0 0 0,1 1 1 0 0,-1 0-1 0 0,0-1 0 0 0,1 1 1 0 0,-1-1-1 0 0,0 1 0 0 0,0 0 1 0 0,1-1-1 0 0,-1 1 0 0 0,0-1 0 0 0,0 1 1 0 0,1-1-1 0 0,-1 1 0 0 0,0-1 1 0 0,0 1-1 0 0,0-1 0 0 0,0 1 35 0 0,0 0 29 0 0,0-1-1 0 0,-1 1 0 0 0,1-1 0 0 0,0 1 0 0 0,-1 0 0 0 0,1-1 1 0 0,0 1-1 0 0,-1 0 0 0 0,1 0 0 0 0,0-1 0 0 0,-1 1 1 0 0,1 0-1 0 0,-1 0 0 0 0,1 0 0 0 0,0-1 0 0 0,-1 1 0 0 0,1 0 1 0 0,-1 0-1 0 0,1 0 0 0 0,-1 0 0 0 0,1 0-28 0 0,-27-2 2459 0 0,18 3-1739 0 0,-1 1 0 0 0,0 0 0 0 0,0 0 0 0 0,1 1 0 0 0,0 0-1 0 0,-1 1 1 0 0,1 0 0 0 0,-1 1-720 0 0,3-1 362 0 0,1-1 0 0 0,-1 1 0 0 0,1 1 0 0 0,0-1 1 0 0,0 1-1 0 0,0 1 0 0 0,1-1 0 0 0,-1 1 0 0 0,2-1 0 0 0,-4 5-362 0 0,6-7 79 0 0,1-1 0 0 0,-1 1 0 0 0,0 0 0 0 0,1 0-1 0 0,0 0 1 0 0,-1 0 0 0 0,1 0 0 0 0,1 0 0 0 0,-1 0 0 0 0,0 0 0 0 0,1 0 0 0 0,-1 1-1 0 0,1-1 1 0 0,0 0 0 0 0,0 0 0 0 0,0 0 0 0 0,1 1 0 0 0,-1-1 0 0 0,1 0 0 0 0,0 0 0 0 0,0 0-1 0 0,0 0 1 0 0,0 0 0 0 0,0 0 0 0 0,0 0 0 0 0,1 0 0 0 0,0-1 0 0 0,-1 1 0 0 0,1 0-1 0 0,0-1 1 0 0,0 1 0 0 0,1-1 0 0 0,-1 0 0 0 0,0 0 0 0 0,1 0 0 0 0,0 0 0 0 0,0 0-79 0 0,-2-1-14 0 0,0-1 0 0 0,0 1 0 0 0,1-1 0 0 0,-1 0 0 0 0,0 0 0 0 0,0 0 0 0 0,0 1 0 0 0,1-1 0 0 0,-1 0 0 0 0,0 0 0 0 0,0-1 0 0 0,1 1 0 0 0,0 0 14 0 0,4-1 14 0 0,5 2 35 0 0,-8-1-29 0 0,0 0 0 0 0,0 0 1 0 0,0 0-1 0 0,0 0 0 0 0,0 0 0 0 0,0 0 0 0 0,1-1 0 0 0,-1 0 0 0 0,0 0 0 0 0,0 1 0 0 0,0-2 0 0 0,2 0-20 0 0,25-12 0 0 0,-25 13 0 0 0,-1-1 0 0 0,1 0 0 0 0,-1 0 0 0 0,1 0 0 0 0,-1-1 0 0 0,0 0 0 0 0,0 0 0 0 0,0 0 0 0 0,1-1 0 0 0,1-2 3 0 0,16-18 39 0 0,-20 23-39 0 0,-1-1 1 0 0,0 0 0 0 0,1 0 0 0 0,-1 0-1 0 0,0 1 1 0 0,0-1 0 0 0,-1 0 0 0 0,1 0 0 0 0,0 0-1 0 0,-1 0 1 0 0,1-1 0 0 0,-1 1 0 0 0,1-1-4 0 0,0-6 48 0 0,-1 7-53 0 0,0 1 0 0 0,1 0 0 0 0,-1-1 0 0 0,0 1 0 0 0,0 0 0 0 0,0-1 0 0 0,0 1 0 0 0,0 0 0 0 0,0-1 0 0 0,-1 1 0 0 0,1 0 0 0 0,0 0 0 0 0,-1-1 0 0 0,1 1 0 0 0,0 0 0 0 0,-1 0 0 0 0,0-1 0 0 0,1 1 5 0 0,-7-8-35 0 0,1 1 0 0 0,-1 0 0 0 0,0 0 1 0 0,-1 0-1 0 0,0 1 0 0 0,0 0 0 0 0,-1 0 35 0 0,4 4-65 0 0,0-1 1 0 0,0 1-1 0 0,-1 0 1 0 0,1 0-1 0 0,-1 1 1 0 0,0-1-1 0 0,1 1 1 0 0,-1 1 0 0 0,0-1-1 0 0,0 1 1 0 0,0 0-1 0 0,-1 0 1 0 0,1 1 64 0 0,30 2-779 0 0,-19-1 593 0 0,0 0-1 0 0,0-1 0 0 0,1 0 0 0 0,-1 0 1 0 0,0 0-1 0 0,4-1 187 0 0,50-5-1512 0 0,-45 5 1014 0 0,0 0-1 0 0,-1-1 1 0 0,1 0 0 0 0,-1-1-1 0 0,3-1 499 0 0,1-2-990 0 0,1 0-30 0 0</inkml:trace>
  <inkml:trace contextRef="#ctx0" brushRef="#br0" timeOffset="4040.192">4356 324 5984 0 0,'0'0'273'0'0,"1"0"-5"0"0,0 0-96 0 0,0 0-1 0 0,0 1 1 0 0,0-1 0 0 0,0 1-1 0 0,0-1 1 0 0,0 1 0 0 0,-1-1 0 0 0,1 1-1 0 0,0-1 1 0 0,0 1 0 0 0,0-1-1 0 0,-1 1 1 0 0,1 0 0 0 0,0 0-1 0 0,-1-1 1 0 0,1 1 0 0 0,-1 0-1 0 0,1 0 1 0 0,-1 0 0 0 0,1 0-172 0 0,0 0 507 0 0,0 1-45 0 0,-1 1-1 0 0,1-1 1 0 0,0 0 0 0 0,-1 1-1 0 0,1-1 1 0 0,-1 0-1 0 0,0 1 1 0 0,0-1 0 0 0,0 1-1 0 0,0-1 1 0 0,0 0-1 0 0,-1 1-461 0 0,1 12 1092 0 0,10 105 1285 0 0,-7-82-834 0 0,-2 11-1543 0 0,0 5 870 0 0,-3 43 597 0 0,3 56-1302 0 0,-3-74-165 0 0,1-44 162 0 0,1-22 264 0 0,-1 1 0 0 0,2-1 0 0 0,1 9-426 0 0,-1 14 292 0 0,-2-26-259 0 0,-4-25-30 0 0,-9-84-1644 0 0,5 43-975 0 0,-1-35 2616 0 0,8 69-763 0 0,1 0-353 0 0,2 0 0 0 0,0-1 0 0 0,1 1 1 0 0,1 0-1 0 0,1 0 0 0 0,4-11 1116 0 0,-5 20-152 0 0,1 1 1 0 0,0 0-1 0 0,1 0 1 0 0,1 0 0 0 0,0 0-1 0 0,0 1 1 0 0,1 0-1 0 0,0 0 1 0 0,5-5 151 0 0,-7 12 58 0 0,-1 0 1 0 0,1 0-1 0 0,-1 1 1 0 0,1-1-1 0 0,0 1 1 0 0,0 1-1 0 0,1-1 0 0 0,-1 1 1 0 0,0-1-1 0 0,2 1-58 0 0,13-6 133 0 0,-13 5-55 0 0,1 0 0 0 0,0 0 0 0 0,0 1 0 0 0,0 0-1 0 0,0 1 1 0 0,0 0 0 0 0,8-1-78 0 0,7 2 880 0 0,0 1 1 0 0,5 1-881 0 0,-23-1 122 0 0,0 0 1 0 0,0 1 0 0 0,-1-1 0 0 0,1 1 0 0 0,0 0 0 0 0,-1 0 0 0 0,1 0 0 0 0,-1 0-1 0 0,0 1 1 0 0,0 0 0 0 0,0 0 0 0 0,0 0 0 0 0,0 0 0 0 0,-1 1 0 0 0,1 0 0 0 0,-1-1-1 0 0,2 4-122 0 0,1 2 187 0 0,0-1 0 0 0,-1 1 0 0 0,0 0 0 0 0,0 0 0 0 0,-1 0 0 0 0,-1 1 0 0 0,1-1-1 0 0,-1 3-186 0 0,-2-8 145 0 0,-1 1-1 0 0,1-1 1 0 0,-1 0-1 0 0,0 1 0 0 0,0-1 1 0 0,0 0-1 0 0,0 1 0 0 0,-1-1 1 0 0,0 0-1 0 0,0 0 0 0 0,0 0 1 0 0,0 1-1 0 0,-1-1 1 0 0,1 0-1 0 0,-1-1 0 0 0,0 1 1 0 0,-1 0-1 0 0,1 0 0 0 0,0-1 1 0 0,-1 1-1 0 0,0-1 0 0 0,0 0 1 0 0,0 0-1 0 0,-1 0-144 0 0,-1 2 89 0 0,-1 0-1 0 0,0-1 1 0 0,0 0-1 0 0,0 0 1 0 0,-1 0-1 0 0,1-1 1 0 0,-1 0-1 0 0,0 0 1 0 0,0-1-1 0 0,0 0 1 0 0,0 0-1 0 0,-1-1 1 0 0,1 1-1 0 0,0-2-88 0 0,-24 3-22 0 0,-69 3 68 0 0,82-6-115 0 0,0-1-1 0 0,0 0 0 0 0,0-1 1 0 0,-8-3 69 0 0,22 4-162 0 0,1 0 0 0 0,-1 0 0 0 0,1-1 1 0 0,-1 1-1 0 0,1-1 0 0 0,-1 0 1 0 0,1 0-1 0 0,0 0 0 0 0,0 0 1 0 0,0-1-1 0 0,0 1 0 0 0,1-1 0 0 0,-1 0 1 0 0,-2-2 161 0 0,5-1-3411 0 0,4-8 1226 0 0,4 3 124 0 0</inkml:trace>
  <inkml:trace contextRef="#ctx0" brushRef="#br0" timeOffset="4507.392">4852 537 13824 0 0,'18'7'1061'0'0,"-17"-6"-1017"0"0,-1-1-1 0 0,0 0 1 0 0,0 0 0 0 0,0 1-1 0 0,1-1 1 0 0,-1 0 0 0 0,0 0-1 0 0,0 1 1 0 0,0-1 0 0 0,0 0 0 0 0,0 1-1 0 0,0-1 1 0 0,0 0 0 0 0,0 1-1 0 0,0-1 1 0 0,0 0 0 0 0,0 0 0 0 0,0 1-1 0 0,0-1 1 0 0,0 0 0 0 0,0 1-1 0 0,0-1 1 0 0,0 0 0 0 0,0 1-1 0 0,0-1 1 0 0,0 0 0 0 0,0 0 0 0 0,-1 1-1 0 0,1-1 1 0 0,0 0 0 0 0,0 0-1 0 0,0 1 1 0 0,0-1 0 0 0,-1 0-1 0 0,1 0 1 0 0,0 1 0 0 0,0-1 0 0 0,-1 0-1 0 0,1 0 1 0 0,0 0 0 0 0,0 0-1 0 0,-1 1-43 0 0,0 0 427 0 0,-14 48 1812 0 0,12-44-2023 0 0,0 1 1 0 0,1-1-1 0 0,0 1 0 0 0,-1 4-216 0 0,3-9 133 0 0,-1 1 0 0 0,1 0 0 0 0,0-1 0 0 0,0 1 0 0 0,0-1 0 0 0,0 1 0 0 0,0 0 0 0 0,0-1 0 0 0,0 1 0 0 0,1 0 0 0 0,-1-1 0 0 0,0 1 0 0 0,1-1 0 0 0,0 1 0 0 0,-1-1 0 0 0,1 1 0 0 0,0-1 0 0 0,-1 1 0 0 0,1-1 0 0 0,1 1-133 0 0,3 5 408 0 0,-5-6-418 0 0,1-1-1 0 0,-1 1 1 0 0,0 0 0 0 0,1 0-1 0 0,-1-1 1 0 0,1 1 0 0 0,0-1-1 0 0,-1 1 1 0 0,1 0 0 0 0,-1-1 0 0 0,1 1-1 0 0,0-1 1 0 0,0 1 0 0 0,-1-1-1 0 0,1 0 1 0 0,0 1 0 0 0,0-1-1 0 0,-1 0 1 0 0,1 1 0 0 0,0-1-1 0 0,0 0 1 0 0,0 0 0 0 0,-1 0 0 0 0,1 0-1 0 0,0 1 1 0 0,0-1 0 0 0,0-1 10 0 0,5 1 42 0 0,0 0 0 0 0,1 0 0 0 0,-1-1 0 0 0,0 0 0 0 0,0 0 0 0 0,0-1 0 0 0,-1 0 0 0 0,1 0 0 0 0,0 0 0 0 0,-1-1 0 0 0,6-2-42 0 0,25-10-49 0 0,-28 12-2 0 0,1 0 0 0 0,-2-1 0 0 0,1 0 0 0 0,1 0 51 0 0,-2 0-134 0 0,0-1-1 0 0,0 1 1 0 0,-1-1-1 0 0,0 0 1 0 0,0 0-1 0 0,0-1 1 0 0,0 0-1 0 0,-1 0 1 0 0,0-1-1 0 0,0 1 1 0 0,0-1-1 0 0,-1 0 1 0 0,2-6 134 0 0,-2 7-291 0 0,-1-1 0 0 0,1 1 0 0 0,0 0 0 0 0,1 0 0 0 0,-1 0-1 0 0,2-1 292 0 0,-1 1-172 0 0,-5 6 171 0 0,0 0 0 0 0,0 0-1 0 0,0 0 1 0 0,0 0-1 0 0,0 0 1 0 0,0 0 0 0 0,0 0-1 0 0,0 0 1 0 0,0 0-1 0 0,0 0 1 0 0,0 0 0 0 0,0-1-1 0 0,0 1 1 0 0,0 0 0 0 0,1 0-1 0 0,-1 0 1 0 0,0 0-1 0 0,0 0 1 0 0,0 0 0 0 0,0 0-1 0 0,0 0 1 0 0,0 0-1 0 0,0 0 1 0 0,0 0 0 0 0,0 0-1 0 0,0 0 1 0 0,1 0-1 0 0,-1 0 1 0 0,0 0 0 0 0,0 0-1 0 0,0 0 1 0 0,0 0-1 0 0,0 0 1 0 0,0 0 0 0 0,0 0-1 0 0,0 0 1 0 0,0 0-1 0 0,0 0 1 0 0,0 0 0 0 0,0 0-1 0 0,1 1 1 0 0,-1-1 0 0 0,0 0-1 0 0,0 0 1 0 0,0 0-1 0 0,0 0 1 0 0,0 0 0 0 0,0 0-1 0 0,0 0 1 0 0,0 0-1 0 0,0 0 1 0 0,0 0 0 0 0,0 0-1 0 0,0 0 2 0 0,4 8-12 0 0,1 7 19 0 0,9 49 1141 0 0,1 7 824 0 0,12 27-1972 0 0,2-4 792 0 0,-8-9 312 0 0,-16-69-942 0 0,-1-1-1 0 0,-1 1 1 0 0,0 0 0 0 0,-1 0-1 0 0,-1 0 1 0 0,0 9-162 0 0,-1-19 31 0 0,-1-1 0 0 0,1 0 0 0 0,-1 1 0 0 0,0-1 0 0 0,-1 0 0 0 0,1 0 0 0 0,-1 0 1 0 0,0 0-1 0 0,0 0 0 0 0,0 0 0 0 0,-1-1 0 0 0,0 1 0 0 0,0-1 0 0 0,0 0 0 0 0,0 1 0 0 0,-1-1 0 0 0,0-1 1 0 0,1 1-1 0 0,-1 0 0 0 0,-1-1 0 0 0,-3 3-31 0 0,-3 0 14 0 0,-1 0 1 0 0,0 0-1 0 0,-1-1 1 0 0,1 0-1 0 0,-1-1 1 0 0,0 0-1 0 0,0-1 0 0 0,0-1 1 0 0,-3 0-15 0 0,-24 1 487 0 0,0-1-1 0 0,-16-3-486 0 0,3 0-1015 0 0,43 1 772 0 0,0 0-1 0 0,0-1 1 0 0,0-1 0 0 0,0 1-1 0 0,0-1 1 0 0,-1-1 243 0 0,7 1-1192 0 0,0 1 0 0 0,0-1 0 0 0,1 0 0 0 0,-1 0 0 0 0,0 0 0 0 0,1 0 1192 0 0,-10-8-7586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1:59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90 15664 0 0,'0'0'356'0'0,"5"0"993"0"0,-6 1-1365 0 0,-1-1 76 0 0,0 0 0 0 0,0 1 1 0 0,0 0-1 0 0,0-1 0 0 0,1 1 0 0 0,-1 0 1 0 0,0 0-1 0 0,0 0 0 0 0,0 0 0 0 0,1 0 1 0 0,-1 1-1 0 0,0-1 0 0 0,1 0 0 0 0,0 1 1 0 0,-1-1-1 0 0,1 1 0 0 0,0 0 0 0 0,-1-1 1 0 0,1 1-1 0 0,0 0 0 0 0,0 1-60 0 0,-2 6 365 0 0,0 0-1 0 0,0 0 1 0 0,1 0 0 0 0,0 0-1 0 0,1 1-364 0 0,-8 31 638 0 0,5-27-439 0 0,0 0 0 0 0,1 0-1 0 0,0 0 1 0 0,1 0 0 0 0,1 0-1 0 0,0 5-198 0 0,-2 19 375 0 0,2-30-291 0 0,0 0-1 0 0,0-1 1 0 0,1 1 0 0 0,0 0-1 0 0,1-1 1 0 0,-1 1-1 0 0,1 0-83 0 0,0-1 61 0 0,0 0 0 0 0,0 1 0 0 0,-1-1 0 0 0,-1 5-61 0 0,1-5 9 0 0,0 0-1 0 0,0 0 1 0 0,0 0 0 0 0,1 0 0 0 0,1 3-9 0 0,-1-5 69 0 0,0 1 0 0 0,0-1 0 0 0,1 1-1 0 0,0-1 1 0 0,0 0 0 0 0,0 0 0 0 0,1 0 0 0 0,0 0-1 0 0,0 0 1 0 0,0 0 0 0 0,1-1 0 0 0,-1 1-1 0 0,1-1 1 0 0,0 0 0 0 0,0 0 0 0 0,1 0 0 0 0,0-1-69 0 0,1 2 46 0 0,0-1 1 0 0,0 0-1 0 0,1 0 1 0 0,-1-1-1 0 0,1 0 1 0 0,0 0 0 0 0,0-1-1 0 0,0 0 1 0 0,0 0-1 0 0,1 0 1 0 0,-1-1-1 0 0,0 0 1 0 0,1-1 0 0 0,2 1-47 0 0,6-2 57 0 0,1-1 0 0 0,0 0 0 0 0,1-1-57 0 0,39-5 63 0 0,-43 7-63 0 0,1 0 0 0 0,-1-2 0 0 0,0 1 0 0 0,1-2 0 0 0,-1 0 0 0 0,-1 0 0 0 0,10-5 0 0 0,-1-3 0 0 0,-22 12-3 0 0,0 0 1 0 0,0 0-1 0 0,0 0 0 0 0,1 0 0 0 0,-1 0 0 0 0,0 0 1 0 0,0 0-1 0 0,0 0 0 0 0,0 0 0 0 0,0 0 1 0 0,0 0-1 0 0,1 0 0 0 0,-1 0 0 0 0,0 0 0 0 0,0 0 1 0 0,0 0-1 0 0,0 0 0 0 0,0 0 0 0 0,0 0 0 0 0,0 0 1 0 0,0 0-1 0 0,1 0 0 0 0,-1 0 0 0 0,0 0 0 0 0,0-1 1 0 0,0 1-1 0 0,0 0 0 0 0,0 0 0 0 0,0 0 0 0 0,0 0 1 0 0,0 0-1 0 0,0 0 0 0 0,0 0 0 0 0,0-1 0 0 0,0 1 1 0 0,0 0-1 0 0,0 0 0 0 0,0 0 0 0 0,0 0 1 0 0,0 0-1 0 0,0 0 0 0 0,0 0 0 0 0,0-1 0 0 0,0 1 1 0 0,0 0-1 0 0,0 0 3 0 0,-5-4-487 0 0,-9-2-1178 0 0,4 4 376 0 0,-2 1-14 0 0</inkml:trace>
  <inkml:trace contextRef="#ctx0" brushRef="#br0" timeOffset="180.662">0 455 11056 0 0,'0'0'852'0'0,"1"0"-560"0"0,1-2-15 0 0,1 1 501 0 0,0 0 1 0 0,1 0-1 0 0,-1 0 0 0 0,0 0 0 0 0,1 0 1 0 0,-1 1-1 0 0,1-1 0 0 0,2 1-778 0 0,8-1 518 0 0,108-15-525 0 0,-23 5 1147 0 0,-47 3-285 0 0,-2 1-724 0 0,-1-2 0 0 0,30-10-131 0 0,-57 11-2646 0 0,-20 7-4179 0 0</inkml:trace>
  <inkml:trace contextRef="#ctx0" brushRef="#br0" timeOffset="483.013">128 242 15664 0 0,'-5'-3'185'0'0,"1"0"0"0"0,-2 0 1 0 0,1 0-1 0 0,0 1 0 0 0,0 0 0 0 0,-1 0 1 0 0,1 1-1 0 0,-1-1 0 0 0,1 1-185 0 0,2 1 38 0 0,1-1 0 0 0,-1 0-1 0 0,1 0 1 0 0,-1 1 0 0 0,1-1-1 0 0,0-1 1 0 0,-1 1 0 0 0,1 0-1 0 0,0 0 1 0 0,0-1-1 0 0,0 1 1 0 0,0-1 0 0 0,0 0-1 0 0,1 0 1 0 0,-3-2-38 0 0,1 1 410 0 0,3 2-322 0 0,0 1 0 0 0,0-1 1 0 0,0 1-1 0 0,0-1 0 0 0,1 1 0 0 0,-1-1 0 0 0,0 0 1 0 0,0 1-1 0 0,1-1 0 0 0,-1 1 0 0 0,0-1 0 0 0,1 1 0 0 0,-1 0 1 0 0,0-1-1 0 0,1 1 0 0 0,-1-1 0 0 0,1 1 0 0 0,-1 0 1 0 0,1-1-1 0 0,-1 1 0 0 0,1 0 0 0 0,-1 0 0 0 0,1-1 0 0 0,-1 1 1 0 0,1 0-1 0 0,-1 0 0 0 0,1 0 0 0 0,-1-1 0 0 0,1 1-88 0 0,48-13 203 0 0,1 2 0 0 0,0 2-1 0 0,1 2-202 0 0,53 4 0 0 0,-62 1 208 0 0,1 2 0 0 0,0 2-208 0 0,12 1-2753 0 0,-28-1-816 0 0,8 0-3116 0 0</inkml:trace>
  <inkml:trace contextRef="#ctx0" brushRef="#br0" timeOffset="800.5">986 256 17503 0 0,'-1'1'1352'0'0,"-11"13"-599"0"0,0 0-1 0 0,-9 15-752 0 0,-8 10 1209 0 0,-18 22-299 0 0,18-21 138 0 0,-7 4-1048 0 0,-2-5 0 0 0,-2-1 0 0 0,-28 19 0 0 0,39-37-1680 0 0,14-14-224 0 0</inkml:trace>
  <inkml:trace contextRef="#ctx0" brushRef="#br0" timeOffset="801.5">627 380 15664 0 0,'10'4'1667'0'0,"-5"-4"-1607"0"0,0 1-1 0 0,-1 0 0 0 0,1 0 0 0 0,-1 0 0 0 0,1 1 0 0 0,-1-1 0 0 0,0 1 1 0 0,0 0-1 0 0,1 1-59 0 0,19 7 727 0 0,-6-3 422 0 0,0 1 0 0 0,16 10-1149 0 0,-15-8 759 0 0,1 0 0 0 0,1-1-759 0 0,-11-4 205 0 0,1 0 0 0 0,-1 0-1 0 0,-1 1 1 0 0,5 4-205 0 0,-3-3 135 0 0,-1 0 0 0 0,2 0 0 0 0,0-1-135 0 0,16 9 279 0 0,-22-12-504 0 0,0 1 0 0 0,0-1 0 0 0,0 0 0 0 0,0-1-1 0 0,1 0 1 0 0,5 2 225 0 0,3-2-5486 0 0,4-1-1851 0 0</inkml:trace>
  <inkml:trace contextRef="#ctx0" brushRef="#br0" timeOffset="1173.731">1370 242 6448 0 0,'-6'1'-312'0'0,"-17"2"2546"0"0,19-2-1201 0 0,0 0 0 0 0,1 0 0 0 0,-1 0 0 0 0,0 0 0 0 0,1 1 0 0 0,-1 0 0 0 0,1-1 0 0 0,-1 2-1033 0 0,-6 4 1885 0 0,-16 11 778 0 0,9-6-2478 0 0,1 0-1 0 0,-9 11-184 0 0,1-1-44 0 0,10-10 249 0 0,1 1 1 0 0,0 0-1 0 0,1 1 0 0 0,0 1 0 0 0,1-1 0 0 0,-3 7-205 0 0,12-16 84 0 0,-1-1 0 0 0,1 1 1 0 0,0 0-1 0 0,0-1 0 0 0,1 1 0 0 0,-1 0 0 0 0,1 3-84 0 0,-1 3 131 0 0,2-10-134 0 0,-1 0-1 0 0,1 0 1 0 0,0 0 0 0 0,-1 0 0 0 0,1 0-1 0 0,0 0 1 0 0,0 0 0 0 0,0 0 0 0 0,0 0 0 0 0,0 0-1 0 0,0 1 1 0 0,0-1 0 0 0,0 0 0 0 0,0 0-1 0 0,1 0 1 0 0,-1 0 0 0 0,0 0 0 0 0,1 0-1 0 0,-1 0 1 0 0,1 0 0 0 0,-1 0 0 0 0,1 0 0 0 0,0 0-1 0 0,-1-1 1 0 0,1 1 0 0 0,0 0 0 0 0,-1 0-1 0 0,1 0 1 0 0,0-1 0 0 0,0 1 0 0 0,0 0 0 0 0,0-1-1 0 0,1 1 4 0 0,3 2 9 0 0,1 0 0 0 0,0 0-1 0 0,0 0 1 0 0,0-1-1 0 0,0 0 1 0 0,0-1 0 0 0,1 1-1 0 0,-1-1 1 0 0,1-1 0 0 0,-1 1-1 0 0,1-1 1 0 0,-1 0 0 0 0,1 0-1 0 0,-1-1 1 0 0,0 0-1 0 0,2 0-8 0 0,15-4-334 0 0,0-1-1 0 0,0 0 0 0 0,15-8 335 0 0,-23 8-930 0 0,0-1 1 0 0,-1-1 0 0 0,0 0-1 0 0,0 0 1 0 0,-1-2 0 0 0,0 0 0 0 0,-1 0-1 0 0,7-8 930 0 0,-1 4-651 0 0,-14 12 498 0 0,-1 0 1 0 0,0 0-1 0 0,-1-1 1 0 0,1 1-1 0 0,0-1 1 0 0,-1 1-1 0 0,1-1 1 0 0,-1 0-1 0 0,2-2 153 0 0,-3 3-49 0 0,0 1-1 0 0,0 0 0 0 0,0-1 1 0 0,0 1-1 0 0,1 0 0 0 0,-1 0 1 0 0,0 0-1 0 0,1 0 0 0 0,-1 0 1 0 0,1 0-1 0 0,-1 0 0 0 0,1 1 1 0 0,0-1-1 0 0,-1 0 0 0 0,1 1 1 0 0,0-1-1 0 0,-1 1 0 0 0,1 0 1 0 0,0 0-1 0 0,0-1 50 0 0,2 1 498 0 0,0 0-1 0 0,-1 0 1 0 0,1 0 0 0 0,0 0-1 0 0,0 1 1 0 0,0-1 0 0 0,-1 1-1 0 0,3 1-497 0 0,-4 0 535 0 0,-1 0-1 0 0,0 0 1 0 0,1 0 0 0 0,-1 0-1 0 0,0 0 1 0 0,0 1 0 0 0,-1 0-535 0 0,1-1 131 0 0,-1 0 0 0 0,1 0 1 0 0,-1 1-1 0 0,0-1 1 0 0,0 0-1 0 0,0 1 0 0 0,0-1 1 0 0,-1 0-132 0 0,1 13 559 0 0,13 56 2513 0 0,-10-64-2718 0 0,-1 0 0 0 0,1-1-1 0 0,1 1 1 0 0,-1-1-1 0 0,1 1 1 0 0,0-1 0 0 0,3 3-354 0 0,4 6 371 0 0,-10-13-337 0 0,-1-2-26 0 0,1 1 0 0 0,-1-1 1 0 0,1 1-1 0 0,-1-1 0 0 0,1 1 1 0 0,-1 0-1 0 0,1-1 1 0 0,-1 0-1 0 0,1 1 0 0 0,0-1 1 0 0,-1 1-1 0 0,1-1 0 0 0,0 0 1 0 0,-1 1-1 0 0,1-1 0 0 0,0 0 1 0 0,0 0-1 0 0,-1 0 1 0 0,1 0-1 0 0,0 1 0 0 0,-1-1 1 0 0,1 0-1 0 0,0 0 0 0 0,0 0 1 0 0,-1 0-1 0 0,1-1 0 0 0,0 1 1 0 0,0 0-9 0 0,2-1 42 0 0,-3 1-62 0 0,1-1 0 0 0,-1 1-1 0 0,1-1 1 0 0,-1 1-1 0 0,1-1 1 0 0,-1 0-1 0 0,0 1 1 0 0,1-1 0 0 0,-1 1-1 0 0,0-1 1 0 0,1 0-1 0 0,-1 1 1 0 0,0-1-1 0 0,0 0 1 0 0,0 0-1 0 0,1 1 1 0 0,-1-1 0 0 0,0 0-1 0 0,0 1 1 0 0,0-1-1 0 0,0 0 1 0 0,0 0-1 0 0,0 1 1 0 0,-1-1-1 0 0,1 0 1 0 0,0 1 0 0 0,0-1 20 0 0,-1-2-260 0 0,1-6-692 0 0,0-2-58 0 0</inkml:trace>
  <inkml:trace contextRef="#ctx0" brushRef="#br0" timeOffset="1367.07">1529 40 20447 0 0,'0'0'464'0'0,"0"0"68"0"0,0 0 32 0 0,0 0-72 0 0,9 0-288 0 0,5 1-40 0 0,-10-1-111 0 0,0 0 1 0 0,1 0-1 0 0,-1 0 1 0 0,0 0-1 0 0,0-1 1 0 0,0 0 0 0 0,0 0-1 0 0,1 0-53 0 0,-5 1 12 0 0,1 0-1 0 0,-1 0 0 0 0,1 0 0 0 0,-1 0 0 0 0,0 0 1 0 0,1 0-1 0 0,-1 0 0 0 0,1 0 0 0 0,-1 0 1 0 0,1 0-1 0 0,-1 0 0 0 0,1 0 0 0 0,-1 1 1 0 0,0-1-1 0 0,1 0 0 0 0,-1 0 0 0 0,1 0 1 0 0,-1 0-1 0 0,1 1 0 0 0,-1-1-11 0 0,12 3-877 0 0,2-3-1029 0 0,0 0-5599 0 0</inkml:trace>
  <inkml:trace contextRef="#ctx0" brushRef="#br0" timeOffset="1679.978">1782 68 9216 0 0,'0'8'949'0'0,"9"31"319"0"0,-1-12 838 0 0,-7-23-1687 0 0,1 1 0 0 0,-1-1 1 0 0,0 0-1 0 0,0 1 1 0 0,0 2-420 0 0,1 15 993 0 0,1-1 1 0 0,0 0-1 0 0,1 0 1 0 0,6 15-994 0 0,-4-18 478 0 0,-4-10-166 0 0,0-1 0 0 0,1 0 0 0 0,0 0-1 0 0,4 7-311 0 0,-3-4 261 0 0,1-1-1 0 0,-2 1 0 0 0,1-1 1 0 0,-1 1-1 0 0,0 1-260 0 0,3 10 517 0 0,3 1-327 0 0,-7-19-175 0 0,0 1 0 0 0,-1-1 0 0 0,1 1 0 0 0,-1-1 0 0 0,0 1 0 0 0,0 0 0 0 0,0-1 0 0 0,0 1 0 0 0,-1 1-15 0 0,4 18-1037 0 0,-6-22-4366 0 0,-5-3-1900 0 0</inkml:trace>
  <inkml:trace contextRef="#ctx0" brushRef="#br0" timeOffset="2254.05">1682 342 6448 0 0,'13'-11'1042'0'0,"6"6"3178"0"0,-17 4-1673 0 0,0 1-323 0 0,83 3-674 0 0,-23 3-510 0 0,-38-7-711 0 0,1-1 0 0 0,-1-2 0 0 0,4-1-329 0 0,-21 4 277 0 0,-3 0 3 0 0,-2 1-250 0 0,11-1 61 0 0,0-3-21 0 0,-7 0-3 0 0,-3 2-68 0 0,14 0 64 0 0,-8 1-58 0 0,-5 0 15 0 0,30-7 19 0 0,-30 8-39 0 0,17-9 0 0 0,-16 7 29 0 0,0 0-1 0 0,0 0 1 0 0,1 1 0 0 0,-1-1-1 0 0,1 1 1 0 0,-1 1-1 0 0,2-1-28 0 0,16-3 240 0 0,-22 4-278 0 0,1 0 4 0 0,6-1-174 0 0,-13-3 128 0 0,4 3 80 0 0,-1 0 0 0 0,10-3 0 0 0,-14 2 67 0 0,6 1 8 0 0,0 1-9 0 0,-7 1 62 0 0,-2 1-78 0 0,1 0-1 0 0,-1 1 0 0 0,0 0 1 0 0,1 1-1 0 0,0 0 0 0 0,-7 4-49 0 0,-15 7 560 0 0,27-13-509 0 0,-1 0-1 0 0,1 0 0 0 0,0 0 1 0 0,0 1-1 0 0,0-1 0 0 0,1 1 1 0 0,-1 0-1 0 0,1 0 0 0 0,-1-1 1 0 0,-1 4-51 0 0,1-1 41 0 0,-1-1 0 0 0,1 0 0 0 0,-1 0 0 0 0,0 0 1 0 0,-4 2-42 0 0,-3 1 43 0 0,7-5 6 0 0,0 1 1 0 0,0-1-1 0 0,0 1 1 0 0,1 0-1 0 0,-4 3-49 0 0,6-6 5 0 0,1 1 0 0 0,-1-1-1 0 0,1 1 1 0 0,-1 0 0 0 0,1-1 0 0 0,0 1 0 0 0,-1 0-1 0 0,1-1 1 0 0,0 1 0 0 0,-1 0 0 0 0,1-1 0 0 0,0 1-1 0 0,0 0 1 0 0,-1 0 0 0 0,1-1 0 0 0,0 1 0 0 0,0 0 0 0 0,0 0-1 0 0,0-1 1 0 0,0 1 0 0 0,0 0 0 0 0,0 0 0 0 0,1 0-1 0 0,-1-1 1 0 0,0 1 0 0 0,0 0 0 0 0,0 0 0 0 0,1-1-1 0 0,-1 1 1 0 0,0 0 0 0 0,1-1 0 0 0,-1 1 0 0 0,1 0-1 0 0,-1-1 1 0 0,1 1-5 0 0,3 4-44 0 0,0 0 0 0 0,0-1 0 0 0,1 1 0 0 0,-1-1 0 0 0,1 0 0 0 0,0-1 0 0 0,0 1 0 0 0,5 2 44 0 0,-7-5 11 0 0,0 1 0 0 0,0-1 1 0 0,1 0-1 0 0,-1 0 1 0 0,1 0-1 0 0,-1 0 1 0 0,0-1-1 0 0,1 1 1 0 0,-1-1-1 0 0,1 0 1 0 0,-1 0-1 0 0,1 0 1 0 0,-1 0-1 0 0,1-1 0 0 0,-1 0 1 0 0,3 0-12 0 0,12-4 22 0 0,0-1 1 0 0,0 0-1 0 0,0-2 0 0 0,-1 0 1 0 0,0-1-1 0 0,-1 0 1 0 0,0-2-1 0 0,0 0 0 0 0,3-4-22 0 0,-19 15-3 0 0,0 0 1 0 0,1 0-1 0 0,-1 0 0 0 0,0-1 0 0 0,0 1 0 0 0,0 0 1 0 0,0 0-1 0 0,1 0 0 0 0,-1-1 0 0 0,0 1 0 0 0,0 0 1 0 0,0 0-1 0 0,0-1 0 0 0,0 1 0 0 0,0 0 0 0 0,0 0 1 0 0,0-1-1 0 0,0 1 0 0 0,0 0 0 0 0,0 0 0 0 0,0-1 0 0 0,0 1 1 0 0,0 0-1 0 0,0 0 0 0 0,0-1 0 0 0,0 1 0 0 0,0 0 1 0 0,0 0-1 0 0,0-1 0 0 0,0 1 0 0 0,0 0 0 0 0,0 0 1 0 0,-1 0-1 0 0,1-1 0 0 0,0 1 0 0 0,0 0 0 0 0,0 0 0 0 0,0 0 1 0 0,-1-1-1 0 0,1 1 0 0 0,0 0 0 0 0,0 0 0 0 0,0 0 1 0 0,-1 0-1 0 0,1-1 3 0 0,0 1-2 0 0,0 0 0 0 0,0 0 0 0 0,-1 0 0 0 0,1 0 0 0 0,0 0 0 0 0,0 0 0 0 0,0 0 0 0 0,0 0 0 0 0,0 0 0 0 0,0 0 0 0 0,-1-1 0 0 0,1 1 0 0 0,0 0 0 0 0,0 0 0 0 0,0 0 0 0 0,0 0 0 0 0,0 0 0 0 0,0-1 0 0 0,0 1 0 0 0,0 0 0 0 0,0 0 0 0 0,0 0 0 0 0,0 0 0 0 0,0 0 0 0 0,-1-1 0 0 0,1 1 0 0 0,0 0 0 0 0,0 0 0 0 0,0 0 0 0 0,0 0 0 0 0,0-1 0 0 0,1 1 0 0 0,-1 0 1 0 0,0 0-1 0 0,0 0 0 0 0,0 0 0 0 0,0 0 0 0 0,0-1 0 0 0,0 1 0 0 0,0 0 0 0 0,0 0 0 0 0,0 0 0 0 0,0 0 0 0 0,0 0 0 0 0,0-1 0 0 0,1 1 0 0 0,-1 0 0 0 0,0 0 0 0 0,0 0 0 0 0,0 0 0 0 0,0 0 0 0 0,0 0 0 0 0,0 0 0 0 0,1 0 0 0 0,-1 0 0 0 0,0-1 0 0 0,0 1 0 0 0,0 0 2 0 0,17-5-15 0 0,4 2 22 0 0,-15 7 50 0 0,-5-3 2 0 0,3 3-40 0 0,-1-1 0 0 0,0 1 0 0 0,0 0-1 0 0,0 0 1 0 0,0 0 0 0 0,0 0 0 0 0,-1 0 0 0 0,0 0 0 0 0,0 1 0 0 0,1 4-19 0 0,-2-8 0 0 0,3 9 19 0 0,1-1 0 0 0,1-1 1 0 0,-1 1-1 0 0,1-1 0 0 0,1 0 0 0 0,-1 0 0 0 0,1-1 0 0 0,1 1 0 0 0,-1-2 0 0 0,1 1 1 0 0,1-1-1 0 0,8 5-19 0 0,-14-9 34 0 0,1 0 0 0 0,0 0 1 0 0,0-1-1 0 0,0 0 1 0 0,0 1-1 0 0,0-1 1 0 0,0-1-1 0 0,0 1 1 0 0,1-1-1 0 0,-1 1 0 0 0,0-1 1 0 0,0 0-1 0 0,0-1 1 0 0,0 1-1 0 0,1-1 1 0 0,-1 0-1 0 0,0 0 0 0 0,0 0 1 0 0,0 0-1 0 0,0-1 1 0 0,0 1-1 0 0,3-3-34 0 0,-2 1-166 0 0,0 0 0 0 0,0-1 0 0 0,0 1 0 0 0,0-1 0 0 0,-1 0 0 0 0,0-1 0 0 0,2-1 166 0 0,-2 2-896 0 0,-1-1-1 0 0,1 0 0 0 0,-1-1 1 0 0,0 1-1 0 0,0-1 0 0 0,0 1 0 0 0,-1-1 897 0 0,3-11-7339 0 0</inkml:trace>
  <inkml:trace contextRef="#ctx0" brushRef="#br0" timeOffset="2666.38">2596 1 10592 0 0,'-17'6'818'0'0,"7"0"-532"0"0,8-4 38 0 0,0 1 0 0 0,0-1 1 0 0,1 1-1 0 0,-1-1 0 0 0,1 1 1 0 0,-1 0-1 0 0,1-1 0 0 0,0 1 1 0 0,0 0-1 0 0,0 0 1 0 0,0 0-1 0 0,1 0 0 0 0,-1 0 1 0 0,1 0-1 0 0,0 0-324 0 0,0 7 827 0 0,0 0 1 0 0,1 0-1 0 0,1 0 0 0 0,-1 0-827 0 0,3 19-63 0 0,-2-12 451 0 0,1 0 0 0 0,1-1 1 0 0,4 14-389 0 0,0 0 451 0 0,13 27 376 0 0,-3-4-14 0 0,-17-50-737 0 0,0 1-1 0 0,-1 0 0 0 0,0-1 1 0 0,1 1-1 0 0,-1 0 1 0 0,-1-1-1 0 0,1 1-75 0 0,0-1 68 0 0,-1 0 1 0 0,1 0-1 0 0,0 1 1 0 0,1-1-1 0 0,-1 0 1 0 0,0 0-1 0 0,1 0 1 0 0,0 0-1 0 0,0 1-68 0 0,3 5 201 0 0,-3-7-159 0 0,0 0 1 0 0,0 0-1 0 0,-1 0 1 0 0,1 0 0 0 0,0-1-1 0 0,-1 1 1 0 0,1 0-1 0 0,-1 0 1 0 0,0 0-1 0 0,0 0 1 0 0,0 0-1 0 0,0 0 1 0 0,0 0-1 0 0,0 0 1 0 0,0 0 0 0 0,-1 2-43 0 0,-1 10 131 0 0,3-13-127 0 0,-1-1-1 0 0,0 1 1 0 0,0 0-1 0 0,0 0 1 0 0,0 0-1 0 0,0-1 1 0 0,0 1-1 0 0,0 0 1 0 0,-1 0-1 0 0,1-1 1 0 0,0 1 0 0 0,0 0-1 0 0,-1 0 1 0 0,1-1-1 0 0,0 1 1 0 0,-1 0-1 0 0,1-1 1 0 0,0 1-1 0 0,-1-1 1 0 0,1 1-1 0 0,-1 0 1 0 0,1-1 0 0 0,-1 1-1 0 0,0-1 1 0 0,1 1-1 0 0,-1-1 1 0 0,1 1-1 0 0,-1-1 1 0 0,0 0-1 0 0,1 1 1 0 0,-1-1-1 0 0,0 0 1 0 0,0 1 0 0 0,1-1-1 0 0,-1 0 1 0 0,0 0-1 0 0,0 0 1 0 0,1 0-1 0 0,-1 0 1 0 0,0 0-4 0 0,-1 1-91 0 0,1-1-1 0 0,-1 0 1 0 0,1 0 0 0 0,0 0 0 0 0,-1 0 0 0 0,1 0-1 0 0,-1-1 1 0 0,1 1 0 0 0,-1 0 0 0 0,1-1 0 0 0,0 1-1 0 0,-1-1 1 0 0,1 1 0 0 0,0-1 0 0 0,-1 1-1 0 0,1-1 1 0 0,0 0 0 0 0,-1 0 91 0 0,0-2-325 0 0,-1 1-1 0 0,1 0 1 0 0,-1-1 0 0 0,1 0 0 0 0,0 1-1 0 0,0-1 1 0 0,1 0 0 0 0,-2-1 325 0 0,-2-6-1045 0 0,1-1 0 0 0,0 1 0 0 0,0-1 0 0 0,0-4 1045 0 0,1 8-470 0 0,1-1-1 0 0,0 0 1 0 0,1 0-1 0 0,-1 1 1 0 0,2-1-1 0 0,-1 0 1 0 0,1 0-1 0 0,0 0 1 0 0,1-4 470 0 0,1-1-540 0 0,-2 10 609 0 0,0 1 1 0 0,1-1 0 0 0,-1 1 0 0 0,0-1 0 0 0,1 1 0 0 0,0 0 0 0 0,0-1 0 0 0,-1 1-1 0 0,1 0 1 0 0,1 0 0 0 0,-1-1 0 0 0,0 1 0 0 0,0 0 0 0 0,1 0 0 0 0,-1 0-1 0 0,1 0 1 0 0,0 1 0 0 0,-1-1 0 0 0,1 0 0 0 0,0 1-70 0 0,2-2 351 0 0,1 1-1 0 0,-1 0 1 0 0,0 0 0 0 0,1 0-1 0 0,-1 0 1 0 0,1 1 0 0 0,-1 0-1 0 0,1 0 1 0 0,0 0-1 0 0,-1 0 1 0 0,1 1 0 0 0,0 0-1 0 0,4 0-350 0 0,-5 0 179 0 0,0 1 0 0 0,0-1 0 0 0,0 1 0 0 0,0 0-1 0 0,0 0 1 0 0,0 1 0 0 0,0-1 0 0 0,0 1-1 0 0,0 0 1 0 0,-1 0 0 0 0,1 0 0 0 0,-1 0-1 0 0,1 1 1 0 0,0 0-179 0 0,7 7 371 0 0,0 1-1 0 0,-1-1 0 0 0,3 4-370 0 0,-12-11 74 0 0,10 9 154 0 0,9 10 652 0 0,-1 2-1 0 0,0 0 1 0 0,3 10-880 0 0,18 24 1176 0 0,-23-35 180 0 0,7 15-1356 0 0,-24-38 15 0 0,0 1-12 0 0,0-1 1 0 0,0 1-1 0 0,0-1 0 0 0,0 1 0 0 0,0-1 1 0 0,0 1-1 0 0,1-1 0 0 0,-1 0 0 0 0,0 1 0 0 0,0-1 1 0 0,0 1-1 0 0,1-1 0 0 0,-1 0 0 0 0,0 1 1 0 0,0-1-1 0 0,1 0 0 0 0,-1 1 0 0 0,0-1 1 0 0,1 0-1 0 0,-1 1 0 0 0,1-1 0 0 0,-1 0 0 0 0,0 0 1 0 0,1 1-1 0 0,-1-1 0 0 0,1 0 0 0 0,-1 0 1 0 0,1 0-1 0 0,-1 0 0 0 0,0 0 0 0 0,1 0 0 0 0,-1 0-2 0 0,6 1-7 0 0,-5-1-9 0 0,-1 0-1 0 0,1-1 0 0 0,-1 1 1 0 0,1 0-1 0 0,-1 0 1 0 0,1-1-1 0 0,-1 1 1 0 0,0 0-1 0 0,1-1 0 0 0,-1 1 1 0 0,1 0-1 0 0,-1-1 1 0 0,0 1-1 0 0,1-1 1 0 0,-1 1-1 0 0,0-1 0 0 0,1 1 1 0 0,-1-1-1 0 0,0 1 1 0 0,0-1-1 0 0,0 1 1 0 0,1-1-1 0 0,-1 1 0 0 0,0-1 1 0 0,0 0 15 0 0,3-14-1299 0 0,-2-15-1406 0 0,-1 16 1306 0 0</inkml:trace>
  <inkml:trace contextRef="#ctx0" brushRef="#br0" timeOffset="2839.548">2883 120 17503 0 0,'-8'-2'803'0'0,"6"1"-18"0"0,0 13-469 0 0,5-2-316 0 0,1 0 0 0 0,1 0 0 0 0,1 2 0 0 0,5 4-896 0 0,1 0 0 0 0,0-1 0 0 0,9 9 896 0 0,-8-13-1087 0 0</inkml:trace>
  <inkml:trace contextRef="#ctx0" brushRef="#br0" timeOffset="3362.962">3348 222 13824 0 0,'-4'4'1246'0'0,"-18"8"-999"0"0,7-5-122 0 0,8-4 296 0 0,0 0 0 0 0,-1 0 1 0 0,0 0-1 0 0,1-1 0 0 0,-6 1-421 0 0,-23 8 1071 0 0,21-5-779 0 0,-5 2 106 0 0,0 0 0 0 0,0 2 1 0 0,1 0-1 0 0,0 1 0 0 0,-13 11-398 0 0,31-21 40 0 0,-15 12 166 0 0,0 0 0 0 0,-4 7-206 0 0,16-16 95 0 0,1 0 0 0 0,-1 0 0 0 0,1 1 0 0 0,0-1 0 0 0,0 1 0 0 0,0 0 0 0 0,0 0 0 0 0,1 0 0 0 0,0 0 0 0 0,0 0 0 0 0,0 2-95 0 0,2-6 31 0 0,0 0-1 0 0,-1 1 0 0 0,1-1 0 0 0,0 0 1 0 0,0 1-1 0 0,0-1 0 0 0,0 0 1 0 0,0 1-1 0 0,0-1 0 0 0,0 0 0 0 0,0 1 1 0 0,0-1-1 0 0,1 0 0 0 0,-1 0 0 0 0,1 1 1 0 0,-1-1-1 0 0,1 0 0 0 0,-1 0 1 0 0,1 0-1 0 0,0 0 0 0 0,0 1-30 0 0,-1-2 12 0 0,1 1-1 0 0,0-1 1 0 0,0 1-1 0 0,0-1 0 0 0,0 1 1 0 0,0-1-1 0 0,0 1 1 0 0,0-1-1 0 0,0 0 1 0 0,0 0-1 0 0,0 1 1 0 0,0-1-1 0 0,0 0 1 0 0,0 0-1 0 0,0 0 1 0 0,0 0-1 0 0,0 0 1 0 0,0 0-1 0 0,0-1 1 0 0,0 1-1 0 0,0 0 1 0 0,0 0-1 0 0,0-1 1 0 0,0 1-1 0 0,0-1-11 0 0,16-3 74 0 0,-15 4-64 0 0,0-1 1 0 0,0 1-1 0 0,0-1 1 0 0,0 1-1 0 0,0-1 1 0 0,0 0-1 0 0,0 0 1 0 0,0 0-1 0 0,0 0 1 0 0,0 0-1 0 0,1-1-10 0 0,5-4 11 0 0,1-2-9 0 0,0 1 0 0 0,1 0-1 0 0,8-4-1 0 0,53-30 0 0 0,-40 23 0 0 0,0 0 0 0 0,1 2 0 0 0,30-10 0 0 0,-59 25 0 0 0,0 0-1 0 0,0 1 1 0 0,0-1 0 0 0,0 0-1 0 0,0 1 1 0 0,0 0-1 0 0,1 0 1 0 0,-1 0-1 0 0,0 0 1 0 0,0 0 0 0 0,0 1-1 0 0,0-1 1 0 0,0 1-1 0 0,0 0 1 0 0,0 0 0 0 0,0 0-1 0 0,1 0 1 0 0,0 1-1 0 0,-1 1 0 0 0,1-1-1 0 0,0 1 1 0 0,-1 0 0 0 0,1 0-1 0 0,-1 0 1 0 0,0 0 0 0 0,0 0 0 0 0,0 1-1 0 0,0 0 1 0 0,0 0 1 0 0,4 8-1 0 0,-1 1 0 0 0,0 0 1 0 0,-1-1-1 0 0,0 2 0 0 0,-1-1 0 0 0,0 0 1 0 0,0 6 0 0 0,-3-9 3 0 0,1 1 0 0 0,-1-1 1 0 0,-1 1-1 0 0,-1 6-3 0 0,1 8 44 0 0,0-24 193 0 0,0-1 65 0 0,-3-2 209 0 0,2 2-494 0 0,1 0 0 0 0,0 0 1 0 0,0 0-1 0 0,-1 0 0 0 0,1 0 0 0 0,0 0 1 0 0,0 0-1 0 0,-1 0 0 0 0,1 0 1 0 0,0 0-1 0 0,0 0 0 0 0,-1 0 0 0 0,1 0 1 0 0,0 0-1 0 0,0-1 0 0 0,0 1 0 0 0,-1 0 1 0 0,1 0-1 0 0,0 0 0 0 0,0 0 1 0 0,0-1-1 0 0,-1 1 0 0 0,1 0 0 0 0,0 0 1 0 0,0-1-1 0 0,0 1 0 0 0,0 0 0 0 0,0 0 1 0 0,0 0-1 0 0,0-1 0 0 0,-1 1-17 0 0,0-4-2 0 0,1 1-1 0 0,-1-1 1 0 0,1 1-1 0 0,-1-1 1 0 0,1 0-1 0 0,0 1 1 0 0,0-1-1 0 0,0 0 0 0 0,1 1 1 0 0,0-1-1 0 0,-1 1 1 0 0,2-4 2 0 0,1-1-229 0 0,-1 1 0 0 0,1-1-1 0 0,1 1 1 0 0,-1-1 0 0 0,4-3 229 0 0,-2 4-19 0 0,0 1 0 0 0,0 0 0 0 0,0 0 0 0 0,1 0 0 0 0,0 1-1 0 0,0 0 1 0 0,0 0 0 0 0,1 1 0 0 0,0-1 0 0 0,0 2 0 0 0,0-1 0 0 0,0 1-1 0 0,0 0 1 0 0,7-2 19 0 0,-2 2-11 0 0,-1 0 0 0 0,1 0 0 0 0,0 2 0 0 0,-1-1 0 0 0,1 2 0 0 0,0-1 0 0 0,0 1-1 0 0,0 1 1 0 0,10 2 11 0 0,-17-2 0 0 0,1 0 0 0 0,0 1 0 0 0,-1 0 0 0 0,0 0 0 0 0,1 0 0 0 0,1 1 0 0 0,-5-2 0 0 0,0 1 0 0 0,1-1 0 0 0,-1 1 0 0 0,0-1 0 0 0,0 1 0 0 0,0 0 0 0 0,0 0 0 0 0,0 0 0 0 0,0 0 0 0 0,-1 0 0 0 0,1 0 0 0 0,-1 1 0 0 0,0-1 0 0 0,2 2 0 0 0,1 10 0 0 0,1 0 0 0 0,-1-1 0 0 0,1 15 0 0 0,8 26 0 0 0,-11-45-701 0 0,0 1 0 0 0,-1 0 0 0 0,0-1-1 0 0,0 6 702 0 0,1 12-3719 0 0,1-11-3620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2:13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163 158 11600 0 0,'0'0'530'0'0,"0"0"-7"0"0,-2-14-434 0 0,0 11 8375 0 0,-1 4-8346 0 0,1 1 1 0 0,0 0-1 0 0,-1 0 1 0 0,1 1-1 0 0,0-1 0 0 0,0 0 1 0 0,0 1-1 0 0,0-1 0 0 0,1 1 1 0 0,-1-1-1 0 0,1 1 1 0 0,-1 1-119 0 0,-1 2 62 0 0,0 1 1 0 0,1-1-1 0 0,-1 1 1 0 0,0 7-63 0 0,2-7 45 0 0,0-1 0 0 0,1 1 0 0 0,0 0 1 0 0,0 0-1 0 0,1 0 0 0 0,0 0 0 0 0,0 0 0 0 0,1-1 1 0 0,-1 1-1 0 0,2 0 0 0 0,-1-1 0 0 0,2 4-45 0 0,1 0 10 0 0,0 0-1 0 0,0 0 1 0 0,1-1-1 0 0,1 0 1 0 0,0 0-1 0 0,0 0 1 0 0,4 3-10 0 0,52 40-359 0 0,-55-44 382 0 0,-5-5 12 0 0,1 0 0 0 0,-1 0-1 0 0,0 0 1 0 0,0 0 0 0 0,-1 1-1 0 0,2 1-34 0 0,-4-4 9 0 0,1 0-1 0 0,-1 0 0 0 0,1 0 0 0 0,-1 0 1 0 0,1 0-1 0 0,-1 0 0 0 0,0 0 0 0 0,0 0 1 0 0,0 0-1 0 0,0 0 0 0 0,0 0 0 0 0,0 0 1 0 0,0 0-1 0 0,0 0 0 0 0,0 0 1 0 0,0 0-1 0 0,0 0 0 0 0,0 0 0 0 0,-1 0 1 0 0,1 0-1 0 0,-1 0 0 0 0,1 0 0 0 0,0 0 1 0 0,-1 0-1 0 0,0 0 0 0 0,1 0 0 0 0,-1 0 1 0 0,0 0-1 0 0,1 0-8 0 0,-3 2 162 0 0,-1 1-1 0 0,1-1 1 0 0,0 0 0 0 0,-1 0-1 0 0,0 0 1 0 0,1 0-1 0 0,-1-1 1 0 0,0 0 0 0 0,-1 1-1 0 0,1-1 1 0 0,-2 0-162 0 0,-6 2 74 0 0,0-1 0 0 0,0-1-1 0 0,-10 1-73 0 0,14-2-30 0 0,-15 2 30 0 0,1 0 0 0 0,-8-2 0 0 0,22-1 0 0 0,-1-1 0 0 0,1 1 0 0 0,-1-1 0 0 0,1-1 0 0 0,0 0 0 0 0,0 0 0 0 0,-7-3 0 0 0,1-5 0 0 0,14 10 0 0 0,1 0 0 0 0,-1 0 0 0 0,0 0 0 0 0,0 0 0 0 0,0 0 0 0 0,0 0 0 0 0,1 0 0 0 0,-1 0 0 0 0,0 0 0 0 0,0 0 0 0 0,0 0 0 0 0,0 0 0 0 0,0 0 0 0 0,1 0 0 0 0,-1 0 0 0 0,0 0 0 0 0,0 0 0 0 0,0 0 0 0 0,0 0 0 0 0,0-1 0 0 0,1 1 0 0 0,-1 0 0 0 0,0 0 0 0 0,0 0 0 0 0,0 0 0 0 0,0 0 0 0 0,0 0 0 0 0,0-1 0 0 0,0 1 0 0 0,0 0 0 0 0,0 0 0 0 0,1 0 0 0 0,-1 0 0 0 0,0 0 0 0 0,0-1 0 0 0,0 1 0 0 0,0 0 0 0 0,0 0 0 0 0,0 0 0 0 0,0 0 0 0 0,0-1 0 0 0,0 1 0 0 0,0 0 0 0 0,0 0 0 0 0,0 0 0 0 0,0 0 0 0 0,0-1 0 0 0,-1 1 0 0 0,1 0 0 0 0,0 0 0 0 0,0 0 0 0 0,0 0 0 0 0,0 0 0 0 0,0-1 0 0 0,0 1 0 0 0,0 0 0 0 0,0 0 0 0 0,0 0 0 0 0,-1 0 0 0 0,1 0 0 0 0,0 0 0 0 0,0 0 0 0 0,0-1 0 0 0,0 1 0 0 0,0 0 0 0 0,-1 0 0 0 0,1 0 0 0 0,11 0 0 0 0,-5 1 0 0 0,-2 0 0 0 0,0 0 0 0 0,0-1 0 0 0,0 1 0 0 0,0-1 0 0 0,0 0 0 0 0,0 0 0 0 0,0 0 0 0 0,0-1 0 0 0,3 0 0 0 0,4-1 0 0 0,0 1 0 0 0,0 0 0 0 0,10 1 0 0 0,23-2 0 0 0,-6-2 0 0 0,-26 4-4 0 0,0-2 0 0 0,0 1 0 0 0,0-1 0 0 0,7-3 4 0 0,22-6-224 0 0,14-1 224 0 0,-23 6-7 0 0,-1-2 1 0 0,29-11 6 0 0,-37 11-47 0 0,-5 1 43 0 0,-1 0-1 0 0,0-1 0 0 0,9-6 5 0 0,-20 10-10 0 0,0 0 1 0 0,0-1-1 0 0,0 1 0 0 0,-1-1 0 0 0,0 0 0 0 0,0-1 0 0 0,0 0 0 0 0,-1 1 0 0 0,0-1 0 0 0,0-1 1 0 0,0 0 9 0 0,-1 1-57 0 0,10-20-68 0 0,-13 24 123 0 0,0 1-1 0 0,0 0 1 0 0,1 0 0 0 0,-1 0 0 0 0,0 0-1 0 0,0 0 1 0 0,0 0 0 0 0,0-1 0 0 0,0 1-1 0 0,0 0 1 0 0,-1 0 0 0 0,1 0 0 0 0,0 0-1 0 0,0 0 1 0 0,-1 0 0 0 0,1 0 0 0 0,-1 0-1 0 0,1 0 1 0 0,-1 0 0 0 0,0 0 0 0 0,1 0-1 0 0,-1 0 1 0 0,0 0 2 0 0,-1-1 2 0 0,0 0 0 0 0,0 0 0 0 0,0 0 0 0 0,0 1 0 0 0,-1-1 0 0 0,1 1 0 0 0,-1-1-1 0 0,1 1 1 0 0,-1 0 0 0 0,1 0 0 0 0,-1 0 0 0 0,0 0 0 0 0,0 0 0 0 0,1 1 0 0 0,-1-1 0 0 0,0 1-1 0 0,0 0 1 0 0,0 0 0 0 0,0 0 0 0 0,1 0 0 0 0,-1 0 0 0 0,0 1 0 0 0,0-1 0 0 0,0 1 0 0 0,1 0 0 0 0,-3 1-2 0 0,-2-1 36 0 0,0 2 1 0 0,0-1 0 0 0,0 1 0 0 0,0 0 0 0 0,0 1 0 0 0,1-1 0 0 0,0 1 0 0 0,-1 0 0 0 0,1 1 0 0 0,1 0 0 0 0,-1 0 0 0 0,1 0 0 0 0,-5 6-37 0 0,2-3-121 0 0,1 1 0 0 0,0 1 1 0 0,0-1-1 0 0,-2 5 121 0 0,7-10-2 0 0,0 0 1 0 0,0 1-1 0 0,0-1 0 0 0,1 0 0 0 0,-1 1 0 0 0,1-1 0 0 0,0 1 0 0 0,0-1 0 0 0,1 1 0 0 0,0-1 0 0 0,-1 1 0 0 0,2 3 2 0 0,-1-5 1 0 0,1 1 0 0 0,1 0 0 0 0,-1-1 0 0 0,0 1 0 0 0,1-1 1 0 0,0 0-1 0 0,0 1 0 0 0,0-1 0 0 0,0 0 0 0 0,0 0 0 0 0,1 0 0 0 0,-1-1 0 0 0,1 1 0 0 0,0 0 0 0 0,0-1 0 0 0,0 0 0 0 0,1 1-1 0 0,6 5 12 0 0,2-1-1 0 0,-1 0 1 0 0,1-1-1 0 0,4 1-11 0 0,-12-5 16 0 0,0-1-1 0 0,0 0 1 0 0,0 0-1 0 0,1 0 1 0 0,-1-1 0 0 0,1 1-1 0 0,-1-1 1 0 0,0 0-1 0 0,1 0 1 0 0,-1-1-1 0 0,1 1 1 0 0,-1-1-1 0 0,0 0 1 0 0,1 0 0 0 0,-1 0-1 0 0,0-1 1 0 0,0 1-1 0 0,0-1-15 0 0,7-4 47 0 0,0 1 0 0 0,-1-2-1 0 0,1 1 1 0 0,-1-1 0 0 0,-1-1-1 0 0,1 0-46 0 0,1-3-87 0 0,-1 0-1 0 0,5-6 88 0 0,14-15-193 0 0,-24 27 70 0 0,-1 0 0 0 0,1-1 0 0 0,-1 0 0 0 0,1-2 123 0 0,-2 3-160 0 0,0 1 0 0 0,0-1 0 0 0,0 1 0 0 0,1 0 0 0 0,0 0 0 0 0,0 0 0 0 0,2-2 160 0 0,0 3-12 0 0,-5 3 12 0 0,-1-1 0 0 0,0 1 0 0 0,0 0 0 0 0,1 0 0 0 0,-1 0 0 0 0,0 0 0 0 0,1 0 0 0 0,-1 0 0 0 0,0 0 0 0 0,0 0 0 0 0,1 0 0 0 0,-1 0 0 0 0,0 0 0 0 0,1 0 0 0 0,-1 0 0 0 0,0 0 0 0 0,0 0 0 0 0,1 0 0 0 0,-1 0 0 0 0,0 0 0 0 0,0 0 0 0 0,1 1 0 0 0,-1-1 0 0 0,0 0 0 0 0,0 0 0 0 0,1 0 0 0 0,-1 0 0 0 0,0 0 0 0 0,0 1 0 0 0,0-1 0 0 0,1 0 0 0 0,-1 0 0 0 0,0 1 0 0 0,0-1 0 0 0,0 0 0 0 0,0 0 0 0 0,1 0 0 0 0,-1 1 0 0 0,0-1 0 0 0,0 0 0 0 0,0 1 0 0 0,0-1 0 0 0,0 0 0 0 0,0 0 0 0 0,0 1 0 0 0,3 2 0 0 0,-1 1 0 0 0,0-1 0 0 0,0 1 0 0 0,0-1 0 0 0,0 1 0 0 0,0 0 0 0 0,-1 0 0 0 0,0 0 0 0 0,0 0 0 0 0,0 0 0 0 0,0 1 0 0 0,3 13 0 0 0,12 34 39 0 0,-7-26 393 0 0,-8-22-339 0 0,1 0 1 0 0,-1 1-1 0 0,1-1 0 0 0,-1 0 0 0 0,1 0 0 0 0,1 0 1 0 0,-1 0-1 0 0,0 0 0 0 0,1 0 0 0 0,0-1 1 0 0,0 1-1 0 0,0-1 0 0 0,0 0 0 0 0,1 1-93 0 0,3 1 129 0 0,0-2-55 0 0,5 0-77 0 0,-11-3 3 0 0,1 0 0 0 0,0 0 0 0 0,-1 0 0 0 0,1 0 0 0 0,0 0 0 0 0,-1-1 0 0 0,1 1 0 0 0,-1 0 0 0 0,1-1 0 0 0,0 1 0 0 0,-1-1 0 0 0,1 0 0 0 0,-1 0 0 0 0,1 1 0 0 0,-1-1 0 0 0,0 0 0 0 0,1 0 0 0 0,-1 0 0 0 0,0 0 0 0 0,0-1 0 0 0,1 1 0 0 0,-1 0 0 0 0,0-2 0 0 0,7-5 0 0 0,-1-1 0 0 0,-1-1 0 0 0,1 0 0 0 0,-5 8 0 0 0,20-39 0 0 0,-18 31 0 0 0,1 1 0 0 0,0-1 0 0 0,1 1 0 0 0,-1 1 0 0 0,2-1 0 0 0,-1 1 0 0 0,5-4 0 0 0,-8 10 0 0 0,-1 0 0 0 0,1 1 0 0 0,-1-1 0 0 0,1 1 0 0 0,-1 0 0 0 0,1-1 0 0 0,0 1 0 0 0,0 0 0 0 0,0 1 0 0 0,0-1 0 0 0,0 0 0 0 0,0 1 0 0 0,0 0 0 0 0,0-1 0 0 0,-1 1 0 0 0,-1 0 0 0 0,1 0 0 0 0,-1 0 0 0 0,1 0 0 0 0,-1 0 0 0 0,0 0 0 0 0,1 0 0 0 0,-1 1 0 0 0,0-1 0 0 0,1 0 0 0 0,0 1 0 0 0,3 5 0 0 0,-4-4 0 0 0,65 87 0 0 0,-60-81 0 0 0,-6-6 0 0 0,1-1 0 0 0,0 0 0 0 0,0 1 0 0 0,0-1 0 0 0,1 0 0 0 0,-1 1 0 0 0,0-1 0 0 0,0 0 0 0 0,1 0 0 0 0,-1 0 0 0 0,1 0 0 0 0,-1 0 0 0 0,1 0 0 0 0,-1-1 0 0 0,1 1 0 0 0,-1 0 0 0 0,1-1 0 0 0,0 1 0 0 0,0-1 0 0 0,17 5-245 0 0,0 1-1317 0 0,-3-6-4711 0 0,-1-3-1246 0 0</inkml:trace>
  <inkml:trace contextRef="#ctx0" brushRef="#br0" timeOffset="314.67">1597 181 19351 0 0,'-1'2'439'0'0,"-4"4"-22"0"0,0-1 0 0 0,0 1 0 0 0,-1-1 0 0 0,-5 4-417 0 0,-11 11 13 0 0,15-13 63 0 0,0-1 0 0 0,1 2 0 0 0,0-1 0 0 0,1 1 0 0 0,-1 0 1 0 0,1 0-1 0 0,1 0 0 0 0,0 1 0 0 0,0 0 0 0 0,0 2-76 0 0,3-7 43 0 0,0 1 1 0 0,0-1-1 0 0,0 1 0 0 0,1-1 1 0 0,-1 1-1 0 0,1-1 1 0 0,0 1-1 0 0,1 0 1 0 0,-1-1-1 0 0,1 1 0 0 0,0-1 1 0 0,0 1-1 0 0,0-1 1 0 0,1 1-1 0 0,-1-1 1 0 0,1 0-1 0 0,0 0 1 0 0,1 0-1 0 0,-1 0 0 0 0,1 0 1 0 0,-1 0-1 0 0,1-1-43 0 0,11 13 158 0 0,0-2-1 0 0,11 10-157 0 0,3 2 17 0 0,-23-21 49 0 0,1-1-1 0 0,-1 0 1 0 0,1 0 0 0 0,0-1-1 0 0,0 0-65 0 0,9 7 50 0 0,-14-10-149 0 0,-1 0-12 0 0,0 0 82 0 0,0 0 348 0 0,0 0 155 0 0,-1 2-412 0 0,0 0 0 0 0,0 0 0 0 0,0-1 0 0 0,0 1 0 0 0,0 0 0 0 0,0-1 0 0 0,-1 1 0 0 0,1-1 0 0 0,-1 1 0 0 0,1-1 0 0 0,-1 0 0 0 0,1 0 0 0 0,-1 0 0 0 0,0 0 0 0 0,1 0 0 0 0,-1 0 0 0 0,0 0 0 0 0,-1 0-62 0 0,-5 0 72 0 0,0 1 0 0 0,0-2 0 0 0,0 1 0 0 0,0-1 0 0 0,-1 0-1 0 0,1-1 1 0 0,-2 0-72 0 0,-23-1-29 0 0,15 1-87 0 0,0-1 0 0 0,-7-1 116 0 0,7 0-89 0 0,0 1 0 0 0,-6 1 89 0 0,7-1-1959 0 0,16 1 1642 0 0,0 1 1 0 0,0 0-1 0 0,0-1 1 0 0,0 1-1 0 0,1 0 1 0 0,-1-1-1 0 0,0 1 1 0 0,0-1 0 0 0,0 0-1 0 0,0 1 1 0 0,1-1-1 0 0,-1 0 1 0 0,0 1-1 0 0,0-1 1 0 0,1 0-1 0 0,-1 0 1 0 0,1 0-1 0 0,-1 0 1 0 0,1 1-1 0 0,-1-1 1 0 0,1 0-1 0 0,-1 0 1 0 0,1 0 316 0 0,0-5-7081 0 0</inkml:trace>
  <inkml:trace contextRef="#ctx0" brushRef="#br0" timeOffset="617.982">1763 322 19351 0 0,'3'2'180'0'0,"-1"1"-1"0"0,0 0 1 0 0,0-1-1 0 0,0 1 0 0 0,0 0 1 0 0,0 0-1 0 0,0 0 1 0 0,-1 0-1 0 0,1 0 0 0 0,-1 0 1 0 0,0 1-1 0 0,0-1 0 0 0,0 1-179 0 0,6 14 612 0 0,-4-8-155 0 0,0 1-1 0 0,0 0 1 0 0,-1-1-1 0 0,-1 1 1 0 0,0 0-1 0 0,0 0 1 0 0,-1 0-1 0 0,-1 8-456 0 0,1-3 396 0 0,0 3 99 0 0,-2 0-1 0 0,-2 17-493 0 0,3-28 63 0 0,0-3-564 0 0,-1-9-3522 0 0,-1-4-4357 0 0</inkml:trace>
  <inkml:trace contextRef="#ctx0" brushRef="#br0" timeOffset="884.919">2127 0 19351 0 0,'0'0'439'0'0,"0"0"62"0"0,11 9 662 0 0,-5 5-798 0 0,-1 0 0 0 0,0 1 0 0 0,0-1-1 0 0,-2 1 1 0 0,0 1 0 0 0,1 13-365 0 0,2 7-124 0 0,22 86 1926 0 0,-4-20 311 0 0,-21-83-2121 0 0,0 0 0 0 0,-2-1 1 0 0,0 1-1 0 0,-1 0 0 0 0,-2 6 8 0 0,2-20 21 0 0,-1 1 0 0 0,0-1 0 0 0,-1 1 0 0 0,1-1 0 0 0,-1 0 0 0 0,0 1 0 0 0,0-1 0 0 0,-2 3-21 0 0,3-6-152 0 0,-1 0 0 0 0,1 1 0 0 0,0-1 0 0 0,-1 0 0 0 0,1 0 1 0 0,-1 0-1 0 0,0-1 0 0 0,1 1 0 0 0,-1 0 0 0 0,0-1 0 0 0,0 1 1 0 0,0-1-1 0 0,0 1 0 0 0,-1-1 0 0 0,1 0 0 0 0,0 0 1 0 0,-1 0-1 0 0,1 0 0 0 0,-2 0 152 0 0,2-1-302 0 0,0 0 1 0 0,0-1-1 0 0,0 1 0 0 0,0 0 1 0 0,0-1-1 0 0,0 0 0 0 0,1 1 1 0 0,-1-1-1 0 0,0 0 0 0 0,0 0 1 0 0,1 0-1 0 0,-1 0 0 0 0,0 0 1 0 0,1 0-1 0 0,-1 0 0 0 0,1-1 0 0 0,0 1 1 0 0,-1-1-1 0 0,1 1 0 0 0,0-1 1 0 0,0 1-1 0 0,0-1 0 0 0,0 0 302 0 0,-9-13-6683 0 0</inkml:trace>
  <inkml:trace contextRef="#ctx0" brushRef="#br0" timeOffset="1122.467">2028 364 6912 0 0,'-1'-1'20'0'0,"1"1"0"0"0,-1 0 0 0 0,0-1 0 0 0,0 1 0 0 0,0-1 0 0 0,1 1 0 0 0,-1-1 0 0 0,0 1 0 0 0,1-1 0 0 0,-1 1 0 0 0,0-1 1 0 0,1 0-1 0 0,-1 1 0 0 0,1-1 0 0 0,-1 0 0 0 0,1 0 0 0 0,-1 1 0 0 0,1-1 0 0 0,-1 0 0 0 0,1 0 0 0 0,0 0 0 0 0,0 0 0 0 0,-1 1 0 0 0,1-1 0 0 0,0 0 0 0 0,0 0 0 0 0,0 0 0 0 0,0 0-20 0 0,1-2 400 0 0,0 1-1 0 0,0-1 0 0 0,0 1 0 0 0,0 0 0 0 0,0-1 0 0 0,1 1 0 0 0,-1 0 0 0 0,1 0 0 0 0,1-2-399 0 0,0 1 486 0 0,1-1-1 0 0,0 0 1 0 0,0 1 0 0 0,0 0-1 0 0,0 0 1 0 0,1 0-1 0 0,-1 0 1 0 0,1 1 0 0 0,-1 0-1 0 0,1 0 1 0 0,0 0 0 0 0,0 0-1 0 0,0 1 1 0 0,4-1-486 0 0,11-1 592 0 0,0 0 0 0 0,1 1 1 0 0,1 1-593 0 0,32 0 1734 0 0,45 6-1734 0 0,-52-1 931 0 0,1-3 1 0 0,34-3-932 0 0,-77 1 30 0 0,-1 1 1 0 0,1 0-1 0 0,-1 0 0 0 0,1 1 1 0 0,-1-1-1 0 0,1 1 1 0 0,-1 0-1 0 0,0 1 0 0 0,2-1-30 0 0,-5 0 26 0 0,0-1-1 0 0,0 1 1 0 0,0-1 0 0 0,-1 0-1 0 0,1 1 1 0 0,0 0-1 0 0,0-1 1 0 0,-1 1-1 0 0,1-1 1 0 0,0 1-1 0 0,0 0 1 0 0,-1 0 0 0 0,1-1-1 0 0,-1 1 1 0 0,1 0-1 0 0,-1 0 1 0 0,1 0-1 0 0,-1 0 1 0 0,1-1 0 0 0,-1 1-1 0 0,0 0 1 0 0,0 0-1 0 0,1 0 1 0 0,-1 0-1 0 0,0 0 1 0 0,0 0 0 0 0,0 0-1 0 0,0 0 1 0 0,0 0-1 0 0,0 0 1 0 0,0 0-1 0 0,0 0-25 0 0,-1 1 121 0 0,1 8 51 0 0,-2-1 1 0 0,1 1 0 0 0,-1-1-1 0 0,-1 0 1 0 0,0 0-1 0 0,0 0 1 0 0,-3 5-173 0 0,0 0-5 0 0,1 0-1 0 0,-2 9 6 0 0,3-4 57 0 0,1-11 109 0 0,2 1 0 0 0,-1-1 0 0 0,1 0 0 0 0,0 0 0 0 0,1 2-166 0 0,0-3 126 0 0,0 0 0 0 0,1-1 0 0 0,-1 1-1 0 0,2 0 1 0 0,-1-1 0 0 0,1 1 0 0 0,0 1-126 0 0,0-8-2 0 0,-1 1 0 0 0,0-1-1 0 0,1 1 1 0 0,-1-1 0 0 0,0 0-1 0 0,1 1 1 0 0,-1-1 0 0 0,1 0 0 0 0,-1 0-1 0 0,0 0 1 0 0,1 0 0 0 0,-1 0-1 0 0,1 0 1 0 0,0-1 2 0 0,0 1-48 0 0,0-1-1 0 0,-1 1 0 0 0,1-1 1 0 0,0 0-1 0 0,-1 0 0 0 0,1 0 1 0 0,0 0-1 0 0,-1 0 0 0 0,1 0 1 0 0,-1 0-1 0 0,0-1 0 0 0,1 1 1 0 0,-1 0-1 0 0,0-1 0 0 0,0 1 1 0 0,0-1-1 0 0,0 0 0 0 0,0 1 1 0 0,0-1-1 0 0,0 0 0 0 0,0-1 49 0 0,2-3-1156 0 0,-1-1-1 0 0,0 0 1 0 0,0 0-1 0 0,1-6 1157 0 0,0-4-1824 0 0</inkml:trace>
  <inkml:trace contextRef="#ctx0" brushRef="#br0" timeOffset="1361.934">2658 26 14280 0 0,'0'0'654'0'0,"-1"0"-11"0"0,0-1-414 0 0,1-3 10 0 0,0 3 865 0 0,0 1 369 0 0,0 0 67 0 0,22 22 1801 0 0,-18-17-3435 0 0,1 0 0 0 0,-1 0 0 0 0,0 1-1 0 0,0-1 1 0 0,-1 1 0 0 0,0 0 0 0 0,0 0-1 0 0,0 0 1 0 0,-1 1 0 0 0,0-1 0 0 0,0 0-1 0 0,0 1 1 0 0,0 3 94 0 0,-2 2-1471 0 0</inkml:trace>
  <inkml:trace contextRef="#ctx0" brushRef="#br0" timeOffset="1852.865">2815 292 13824 0 0,'2'7'1246'0'0,"-1"-3"-1202"0"0,0 1-1 0 0,-1-1 0 0 0,1 1 1 0 0,-1-1-1 0 0,0 1 1 0 0,0-1-1 0 0,-1 1 0 0 0,0 2-43 0 0,0 15 841 0 0,1-15-552 0 0,1 1-1 0 0,0-1 0 0 0,0 1 1 0 0,1-1-1 0 0,0 0 0 0 0,0 0 1 0 0,0 1-1 0 0,1-2 0 0 0,0 1 1 0 0,1 0-1 0 0,-1 0 0 0 0,1-1 1 0 0,3 3-289 0 0,1 1 499 0 0,0 0 1 0 0,1-1-1 0 0,0 0 1 0 0,0-1-1 0 0,1 0 1 0 0,0 0-1 0 0,7 3-499 0 0,-13-9 46 0 0,0 0 0 0 0,1 0 0 0 0,-1 0 0 0 0,0-1 0 0 0,1 0 0 0 0,-1 0 0 0 0,1 0 0 0 0,-1 0 0 0 0,1-1 0 0 0,-1 0 0 0 0,1 0 0 0 0,0 0 0 0 0,-1 0 0 0 0,1-1 0 0 0,3-1-46 0 0,-6 2 40 0 0,0-1 1 0 0,0 0 0 0 0,-1 0 0 0 0,1 0-1 0 0,0 0 1 0 0,0 0 0 0 0,-1 0 0 0 0,1-1-1 0 0,-1 1 1 0 0,1-1 0 0 0,-1 1 0 0 0,0-1-1 0 0,0 1 1 0 0,1-1 0 0 0,-1 0 0 0 0,0 1-1 0 0,0-1 1 0 0,-1 0 0 0 0,1 0-41 0 0,2-5 148 0 0,0 0 0 0 0,-1 0 0 0 0,1 0 0 0 0,0-6-148 0 0,3-26-475 0 0,-1 0 0 0 0,-3-1 0 0 0,0-16 475 0 0,-2 54-32 0 0,0 0 0 0 0,0 0 0 0 0,0 0 1 0 0,0 0-1 0 0,1 1 0 0 0,-1-1 0 0 0,1 0 0 0 0,-1 0 0 0 0,1 0 0 0 0,0 1 1 0 0,0-1 31 0 0,-1 1-5 0 0,0 1 1 0 0,0 0 0 0 0,0 0-1 0 0,0 0 1 0 0,0 0 0 0 0,0 0-1 0 0,0-1 1 0 0,1 1 0 0 0,-1 0-1 0 0,0 0 1 0 0,0 0-1 0 0,0 0 1 0 0,0 0 0 0 0,1 0-1 0 0,-1 0 1 0 0,0 0 0 0 0,0-1-1 0 0,0 1 1 0 0,0 0 0 0 0,1 0-1 0 0,-1 0 1 0 0,0 0 0 0 0,0 0-1 0 0,0 0 1 0 0,1 0 0 0 0,-1 0-1 0 0,0 0 1 0 0,0 0 0 0 0,0 0-1 0 0,1 0 1 0 0,-1 1 0 0 0,0-1-1 0 0,0 0 1 0 0,0 0 4 0 0,8 10-61 0 0,-6-8 61 0 0,-1 0 0 0 0,0 0 0 0 0,1-1 0 0 0,0 1 0 0 0,-1 0 0 0 0,1-1 0 0 0,0 1 0 0 0,0-1 0 0 0,0 1 0 0 0,12 10 0 0 0,6 12 85 0 0,-17-18-62 0 0,2 0 1 0 0,-1 0-1 0 0,1-1 1 0 0,-1 1-1 0 0,2-1 0 0 0,-1-1 1 0 0,0 1-1 0 0,5 2-23 0 0,7 3-187 0 0,-11-6 350 0 0,1 0-1 0 0,0 0 0 0 0,0-1 1 0 0,0 0-1 0 0,0 0 1 0 0,0-1-1 0 0,1 0 0 0 0,7 2-162 0 0,3-2 347 0 0,-7 0-324 0 0,0 0 0 0 0,-1-1 1 0 0,1-1-1 0 0,0 1 0 0 0,0-2 0 0 0,0 0 1 0 0,6-1-24 0 0,-13 1-3 0 0,6-1 10 0 0,0 0 0 0 0,-1-1 0 0 0,1 0 0 0 0,7-4-7 0 0,-15 6 2 0 0,0 0 0 0 0,1 0 0 0 0,-1-1 0 0 0,0 1 0 0 0,0 0 0 0 0,0-1 0 0 0,-1 0 0 0 0,1 1 0 0 0,0-1 0 0 0,-1 0 0 0 0,1 0 0 0 0,-1 0 0 0 0,1 0 0 0 0,-1 0 0 0 0,0-1-1 0 0,0 1 1 0 0,0 0 0 0 0,0 0 0 0 0,0-1 0 0 0,0 1 0 0 0,-1-2-2 0 0,7-21 0 0 0,-6 22 0 0 0,0 0 0 0 0,1-1 0 0 0,-2 1 0 0 0,1-1 0 0 0,0 1 0 0 0,-1 0 0 0 0,0-1 0 0 0,1 1 0 0 0,-1-1 0 0 0,-1 1 0 0 0,1-1 0 0 0,-1-2 0 0 0,-3-12-41 0 0,4 14 15 0 0,0 1 0 0 0,-1-1 0 0 0,0 0 0 0 0,0 1 0 0 0,0 0 0 0 0,0-1 0 0 0,-1 1 0 0 0,1 0 0 0 0,-1-1-1 0 0,0 1 1 0 0,0 0 0 0 0,0 0 0 0 0,-2-2 26 0 0,-8-8-450 0 0,6 13 408 0 0,4 1 42 0 0,0-1 0 0 0,0 0 0 0 0,0 1 0 0 0,0-1 0 0 0,0 1 0 0 0,1 0 0 0 0,-1 0 0 0 0,0 0 0 0 0,0 0 0 0 0,1 0 0 0 0,-1 0 0 0 0,1 0 0 0 0,-1 0 0 0 0,1 0 0 0 0,-1 1 0 0 0,1-1 0 0 0,0 1 0 0 0,-1 0-5 0 0,0 0-1 0 0,0 1 1 0 0,0-1 0 0 0,0 0-1 0 0,-1 0 1 0 0,-1 1 5 0 0,2-2-15 0 0,0 1 0 0 0,0 0 0 0 0,0-1 0 0 0,0 1 0 0 0,0 0 0 0 0,0 0 0 0 0,1 0 0 0 0,-1 0 0 0 0,1 0 0 0 0,-1 1 0 0 0,1-1 0 0 0,0 1 15 0 0,-12 23-485 0 0,10-20 516 0 0,0 0-1 0 0,0 0 1 0 0,0 0 0 0 0,1 1-1 0 0,0-1 1 0 0,0 1 0 0 0,1-1-1 0 0,0 1 1 0 0,0 0 0 0 0,0 2-31 0 0,1 2 155 0 0,-1-8-129 0 0,1 0 1 0 0,0 1-1 0 0,0-1 0 0 0,0 0 1 0 0,0 0-1 0 0,1 0 0 0 0,-1 1 1 0 0,1-1-1 0 0,0 0 1 0 0,0 0-1 0 0,0 0 0 0 0,0 0 1 0 0,0 0-1 0 0,1 0 0 0 0,0 0-26 0 0,15 25 158 0 0,-15-23-128 0 0,1 0 0 0 0,-1 0 1 0 0,1 0-1 0 0,1 0 0 0 0,-1-1 1 0 0,1 0-1 0 0,0 0 0 0 0,2 3-30 0 0,16 8 84 0 0,0-1 0 0 0,1-1 0 0 0,0-1-1 0 0,1-1 1 0 0,5 1-84 0 0,4 2 285 0 0,14 8-366 0 0,-32-16-46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7:0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10592 0 0,'0'0'818'0'0,"0"0"-407"0"0,0 0 266 0 0,6 15 1886 0 0,-4-5-1985 0 0,0 0 1 0 0,-2 0-1 0 0,1 6-578 0 0,0 10 387 0 0,-1-4 67 0 0,0-17-219 0 0,-1-1 1 0 0,1 1 0 0 0,0 0 0 0 0,1-1-1 0 0,0 5-235 0 0,3 20 366 0 0,-1 0-1 0 0,-1 1 0 0 0,-2 23-365 0 0,0-31 952 0 0,-1-4-729 0 0,0-13-552 0 0,1 0 0 0 0,-1 0-1 0 0,1 0 1 0 0,1 0-1 0 0,-1 1 330 0 0,0-5-189 0 0,1 0 0 0 0,-1 0 0 0 0,1 0 0 0 0,-1-1 0 0 0,1 1 0 0 0,-1 0 0 0 0,1 0 0 0 0,0 0 0 0 0,-1-1-1 0 0,1 1 1 0 0,0 0 0 0 0,0-1 0 0 0,0 1 0 0 0,-1 0 0 0 0,1-1 0 0 0,0 1 0 0 0,0-1 0 0 0,0 1 0 0 0,0-1 189 0 0,3 2-625 0 0,2 2-909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2:11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1 268 10136 0 0,'0'0'777'0'0,"3"-17"1755"0"0,-3 16-2386 0 0,0 1 1 0 0,0-1-1 0 0,1 0 0 0 0,-1 1 1 0 0,0-1-1 0 0,1 1 0 0 0,-1-1 1 0 0,0 0-1 0 0,1 1 0 0 0,-1-1 1 0 0,1 1-1 0 0,-1-1 0 0 0,1 1 1 0 0,-1 0-1 0 0,1-1 1 0 0,-1 1-1 0 0,1-1 0 0 0,-1 1 1 0 0,1 0-1 0 0,0 0 0 0 0,-1-1 1 0 0,1 1-1 0 0,0 0 0 0 0,-1 0 1 0 0,1 0-1 0 0,0-1 0 0 0,-1 1 1 0 0,1 0-1 0 0,0 0 0 0 0,-1 0 1 0 0,1 0-147 0 0,1 1 186 0 0,0-1 1 0 0,-1 1-1 0 0,1 0 1 0 0,0-1-1 0 0,-1 1 0 0 0,1 0 1 0 0,-1 0-1 0 0,1 0 1 0 0,-1 0-1 0 0,1 0 0 0 0,-1 0 1 0 0,1 1-187 0 0,2 2 227 0 0,0 0 1 0 0,0 1 0 0 0,0-1-1 0 0,-1 1 1 0 0,0 0-1 0 0,0 0 1 0 0,0 0-1 0 0,0 0-227 0 0,8 30 769 0 0,-8-24-571 0 0,0 0 0 0 0,1-1 1 0 0,0 1-1 0 0,1-1 0 0 0,4 7-198 0 0,-6-12 15 0 0,0 1-1 0 0,0 0 1 0 0,-1 0-1 0 0,1 0 1 0 0,-2 0 0 0 0,1 0-1 0 0,0 1 1 0 0,-1-1-1 0 0,0 0 1 0 0,-1 1-1 0 0,0-1 1 0 0,0 6-15 0 0,0-11-191 0 0,-14-1 985 0 0,14 1-804 0 0,0-1-1 0 0,-1 0 1 0 0,1 0 0 0 0,-1 0 0 0 0,1 0 0 0 0,0 0 0 0 0,-1 0 0 0 0,1 0 0 0 0,-1 0 0 0 0,1 0 0 0 0,0 0 0 0 0,-1 0 0 0 0,1 0 0 0 0,-1 0 0 0 0,1-1 0 0 0,0 1 0 0 0,-1 0 0 0 0,1 0 0 0 0,-1 0-1 0 0,1 0 1 0 0,0-1 0 0 0,-1 1 0 0 0,1 0 0 0 0,0 0 0 0 0,-1-1 0 0 0,1 1 0 0 0,0 0 0 0 0,0-1 0 0 0,-1 1 0 0 0,1 0 0 0 0,0-1 0 0 0,0 1 0 0 0,-1 0 0 0 0,1-1 0 0 0,0 1 0 0 0,0-1 0 0 0,0 1-1 0 0,0 0 1 0 0,0-1 0 0 0,0 1 0 0 0,0-1 0 0 0,-1 1 0 0 0,1 0 0 0 0,0-1 0 0 0,1 1 0 0 0,-1-1 0 0 0,0 1 0 0 0,0-1 0 0 0,0 1 0 0 0,0 0 0 0 0,0-1 0 0 0,0 1 0 0 0,0-1 0 0 0,1 1-1 0 0,-1 0 1 0 0,0-1 0 0 0,0 1 10 0 0,2-14-330 0 0,-3 13 337 0 0,1 0 0 0 0,0-1 1 0 0,-1 1-1 0 0,1 0 0 0 0,0-1 0 0 0,0 1 1 0 0,0 0-1 0 0,0-1 0 0 0,0 1 1 0 0,0 0-1 0 0,0-1 0 0 0,1 1 1 0 0,-1 0-1 0 0,0 0 0 0 0,1-1 1 0 0,-1 1-1 0 0,1 0 0 0 0,0 0 0 0 0,-1-1 1 0 0,1 1-1 0 0,0 0 0 0 0,0 0 1 0 0,-1 0-1 0 0,1 0 0 0 0,1 0-7 0 0,23-31-261 0 0,5-9 261 0 0,-25 35-3 0 0,0 0 0 0 0,0 0 0 0 0,0 0 0 0 0,1 1 0 0 0,-1 0 0 0 0,1 0 1 0 0,1 0-1 0 0,3-1 3 0 0,-6 4 0 0 0,-1 0 0 0 0,1 0 0 0 0,0 0 1 0 0,-1 1-1 0 0,1-1 0 0 0,0 1 1 0 0,0 0-1 0 0,0 0 0 0 0,0 1 0 0 0,0-1 1 0 0,0 1-1 0 0,1 0 0 0 0,-1 0 0 0 0,0 0 1 0 0,0 1-1 0 0,0-1 0 0 0,1 1 0 0 0,0 1 0 0 0,0 1 0 0 0,0-1 0 0 0,0 1 0 0 0,0 0 0 0 0,-1 0 0 0 0,1 1 0 0 0,-1-1 0 0 0,0 1 0 0 0,0 0 0 0 0,0 0 0 0 0,0 0 0 0 0,-1 1 0 0 0,0-1 0 0 0,0 1 0 0 0,0 0 0 0 0,0 0 0 0 0,-1 0 0 0 0,7 20 135 0 0,-4-12 160 0 0,0 1 0 0 0,-1 0 0 0 0,0 2-295 0 0,-3-9 79 0 0,0 0-1 0 0,-1 0 1 0 0,0-1 0 0 0,0 1 0 0 0,0 0 0 0 0,-1 0 0 0 0,0 0 0 0 0,-2 6-79 0 0,3-12 5 0 0,0-1-1 0 0,0 1 1 0 0,0-1 0 0 0,0 1-1 0 0,-1-1 1 0 0,1 1 0 0 0,0-1-1 0 0,-1 1 1 0 0,1-1 0 0 0,0 1-1 0 0,-1-1 1 0 0,1 1 0 0 0,0-1-1 0 0,-1 1 1 0 0,1-1 0 0 0,-1 0-1 0 0,1 1 1 0 0,-1-1 0 0 0,1 0-1 0 0,-1 1 1 0 0,1-1 0 0 0,-1 0-1 0 0,1 0 1 0 0,-1 1 0 0 0,0-1 0 0 0,1 0-1 0 0,-1 0 1 0 0,1 0 0 0 0,-1 0-1 0 0,1 0 1 0 0,-1 0 0 0 0,0 0-1 0 0,1 0 1 0 0,-1 0 0 0 0,1 0-1 0 0,-1 0 1 0 0,0 0 0 0 0,1-1-1 0 0,-1 1 1 0 0,1 0 0 0 0,-1 0-1 0 0,1 0 1 0 0,-1-1 0 0 0,1 1-5 0 0,-3-1 18 0 0,0 0 0 0 0,1-1 0 0 0,-1 1-1 0 0,1-1 1 0 0,0 1 0 0 0,-1-1 0 0 0,1 0 0 0 0,-1-1-18 0 0,2 1-44 0 0,0 0 0 0 0,0-1-1 0 0,-1 1 1 0 0,1-1 0 0 0,1 1-1 0 0,-1-1 1 0 0,0 0 0 0 0,1 1-1 0 0,-1-1 1 0 0,1 1 0 0 0,0-1-1 0 0,0 0 1 0 0,0 1 0 0 0,0-1-1 0 0,0 0 1 0 0,1 0 44 0 0,-1-16-683 0 0,0 14 621 0 0,0 1 0 0 0,1 0 0 0 0,-1-1 0 0 0,1 1 0 0 0,0-1 0 0 0,1 1 0 0 0,-1 0-1 0 0,1 0 1 0 0,0-1 62 0 0,4-10-49 0 0,-5 10 49 0 0,1 1 0 0 0,1-1 0 0 0,-1 0 0 0 0,1 1 0 0 0,0-1 0 0 0,0 1 0 0 0,1-1 0 0 0,-1 1 0 0 0,-3 4 2 0 0,1-1 0 0 0,0 1 0 0 0,0-1 0 0 0,0 1 0 0 0,0 0 0 0 0,0-1 0 0 0,0 1 0 0 0,0 0 0 0 0,0 0 0 0 0,0-1 0 0 0,0 1 0 0 0,1 0 0 0 0,-1 0 0 0 0,0 0 0 0 0,0 0 0 0 0,0 1 0 0 0,1-1-2 0 0,18 4 118 0 0,-18-4-89 0 0,-1 1 0 0 0,0 0 0 0 0,1-1 0 0 0,-1 1 0 0 0,0 0 0 0 0,1 0 0 0 0,-1 0 0 0 0,0 0 0 0 0,0 0 0 0 0,0 0 0 0 0,0 0 0 0 0,0 0 0 0 0,0 0 0 0 0,0 1 0 0 0,0-1 0 0 0,-1 0 0 0 0,1 1 0 0 0,0-1-1 0 0,-1 0 1 0 0,1 1 0 0 0,-1-1 0 0 0,0 1 0 0 0,1-1 0 0 0,-1 1 0 0 0,0 0-29 0 0,1-1 14 0 0,-1 1 0 0 0,0-1-1 0 0,1 0 1 0 0,0 1 0 0 0,-1-1 0 0 0,1 0-1 0 0,0 0 1 0 0,0 0 0 0 0,0 0 0 0 0,-1 1-1 0 0,1-1 1 0 0,0 0 0 0 0,0-1 0 0 0,1 2-14 0 0,0-1 15 0 0,-1 0 0 0 0,0 1 0 0 0,1-1 0 0 0,-1 0 1 0 0,0 1-1 0 0,0 0 0 0 0,0-1 0 0 0,0 1 1 0 0,0 0-16 0 0,4 9 216 0 0,1-1 0 0 0,0 1 0 0 0,6 7-216 0 0,-7-10 81 0 0,-3-4-76 0 0,0-1 0 0 0,0 1 0 0 0,-1-1 1 0 0,1 1-1 0 0,-1 0 0 0 0,0 0 0 0 0,0 1-5 0 0,0-1 0 0 0,-1 0-1 0 0,1-1 1 0 0,1 1-1 0 0,-1-1 1 0 0,0 0 0 0 0,1 1-1 0 0,1 1 1 0 0,-1-2 1 0 0,-1 0-1 0 0,0 0 1 0 0,1 0-1 0 0,-1 1 1 0 0,0-1-1 0 0,0 0 1 0 0,0 2-1 0 0,-1-3-5 0 0,0 0 1 0 0,0 0-1 0 0,1 0 1 0 0,-1-1 0 0 0,1 1-1 0 0,-1 0 1 0 0,1 0-1 0 0,0-1 1 0 0,0 1 0 0 0,0 0-1 0 0,0-1 1 0 0,0 1 0 0 0,0 0-1 0 0,0-1 1 0 0,0 0-1 0 0,1 1 1 0 0,-1-1 0 0 0,1 0-1 0 0,0 1 5 0 0,-1-2-57 0 0,0 1 0 0 0,-1-1 0 0 0,1 0 0 0 0,0 0 0 0 0,-1 0 0 0 0,1 0 0 0 0,0 0 0 0 0,0 0 0 0 0,-1-1 0 0 0,1 1 0 0 0,0 0 0 0 0,-1 0 0 0 0,1 0 0 0 0,0-1 0 0 0,-1 1 0 0 0,1 0 0 0 0,0-1 0 0 0,-1 1 0 0 0,1-1 0 0 0,0 1 57 0 0,14-12-889 0 0,-11 9 385 0 0,32-19-6093 0 0,-22 13 4176 0 0</inkml:trace>
  <inkml:trace contextRef="#ctx0" brushRef="#br0" timeOffset="314.04">743 315 5528 0 0,'0'0'422'0'0,"0"0"118"0"0,0 0 1526 0 0,0 0 696 0 0,1 1 1059 0 0,-3 7-2149 0 0,-2 0-1166 0 0,1 0-1 0 0,0 0 0 0 0,1 0 1 0 0,0 1-1 0 0,0-1 0 0 0,0 5-505 0 0,0 3 563 0 0,1-10-364 0 0,0 0 0 0 0,1-1 0 0 0,-1 1 0 0 0,1 0-1 0 0,1-1 1 0 0,0 5-199 0 0,0 20 311 0 0,-2-25-254 0 0,1 0 0 0 0,0 0 0 0 0,1 0 0 0 0,-1 0 0 0 0,1 0 0 0 0,0 0 0 0 0,0-1 0 0 0,0 1 0 0 0,1 1-57 0 0,3 13 195 0 0,-4-17-155 0 0,-1 1 0 0 0,0-1 0 0 0,1 1 0 0 0,0-1 0 0 0,0 0-1 0 0,-1 1 1 0 0,1-1 0 0 0,0 0 0 0 0,1 0 0 0 0,-1 0 0 0 0,0 0 0 0 0,1 1-40 0 0,0-1 25 0 0,1 0-1 0 0,-1 0 1 0 0,0 0 0 0 0,1 0 0 0 0,-1 0 0 0 0,1-1 0 0 0,0 1 0 0 0,0-1 0 0 0,-1 0 0 0 0,1 0 0 0 0,0 0 0 0 0,0 0 0 0 0,0 0-1 0 0,0-1 1 0 0,0 1 0 0 0,2-1-25 0 0,1 0 0 0 0,-1-1 0 0 0,0 0 0 0 0,1 0 0 0 0,-1 0 0 0 0,5-2 0 0 0,-9 2 0 0 0,1 1 0 0 0,-1-1 0 0 0,0 0 0 0 0,1 1 0 0 0,-1-1 0 0 0,0 0 0 0 0,1 0 0 0 0,-1 0 0 0 0,0 0 0 0 0,0 0 0 0 0,0 0 0 0 0,0 0 0 0 0,0 0 0 0 0,0-1 0 0 0,0 1 0 0 0,0 0 0 0 0,-1-1 0 0 0,1 1 0 0 0,0 0 0 0 0,-1-1 0 0 0,1 1 0 0 0,-1-1 0 0 0,0 1 0 0 0,1-3 0 0 0,0 1 0 0 0,0 0 0 0 0,1 0 0 0 0,-1 0 0 0 0,1 0 0 0 0,-1 0 0 0 0,1-1 0 0 0,0 1 0 0 0,0 0 0 0 0,-1 0 0 0 0,1 0 0 0 0,-1 0 0 0 0,0 0 0 0 0,0 0 0 0 0,0 0 0 0 0,0-1 0 0 0,0 0 0 0 0,-1-5 31 0 0,1 1 1 0 0,-1 0-1 0 0,-1-1 0 0 0,0 1 0 0 0,0-1 0 0 0,0 1 0 0 0,-1 0 0 0 0,-1 0 0 0 0,1 0 1 0 0,-1 0-1 0 0,0 0 0 0 0,-1 1 0 0 0,0-1 0 0 0,0 1 0 0 0,-1 0 0 0 0,0 0 1 0 0,0 0-1 0 0,-1 1 0 0 0,1 0 0 0 0,-6-4-31 0 0,5 5-107 0 0,3 2 17 0 0,-1 0 0 0 0,1 0 1 0 0,-1 1-1 0 0,0-1 0 0 0,-3 0 90 0 0,6 2-44 0 0,0 1 0 0 0,-1-1 0 0 0,1 1 1 0 0,-1-1-1 0 0,1 1 0 0 0,-1 0 0 0 0,1 0 0 0 0,-1 0 0 0 0,0 0 0 0 0,1 0 1 0 0,-1 0-1 0 0,1 0 0 0 0,-1 0 0 0 0,1 1 0 0 0,-1-1 0 0 0,1 1 0 0 0,0-1 0 0 0,-1 1 1 0 0,1-1 43 0 0,-17 3-661 0 0,16-3 438 0 0,0 0 0 0 0,1 1-1 0 0,-1-1 1 0 0,0 0-1 0 0,0 0 1 0 0,1 1-1 0 0,-1-1 1 0 0,0 1 0 0 0,1-1-1 0 0,-2 2 224 0 0,13 5-3973 0 0,-3 1 1928 0 0</inkml:trace>
  <inkml:trace contextRef="#ctx0" brushRef="#br0" timeOffset="631.879">1217 254 13824 0 0,'-1'-2'195'0'0,"-1"1"0"0"0,1 0 1 0 0,-1 0-1 0 0,1 0 1 0 0,-1-1-1 0 0,0 1 1 0 0,0 1-1 0 0,0-1 1 0 0,1 0-1 0 0,-1 0 0 0 0,0 1 1 0 0,0-1-1 0 0,0 1 1 0 0,0 0-1 0 0,0-1 1 0 0,0 1-1 0 0,0 0 1 0 0,0 0-1 0 0,0 0 1 0 0,0 1-1 0 0,0-1-195 0 0,-2 1 285 0 0,0 0 0 0 0,0 1 0 0 0,0-1 0 0 0,1 1 1 0 0,-1 0-1 0 0,0 0 0 0 0,1 1 0 0 0,0-1 0 0 0,-1 1-285 0 0,2-2 44 0 0,1 1-1 0 0,-1 0 1 0 0,1-1-1 0 0,-1 1 1 0 0,1 0-1 0 0,0 0 1 0 0,0 0-1 0 0,-1-1 1 0 0,1 1-1 0 0,1 1 1 0 0,-1-1-1 0 0,0 0 1 0 0,0 0-1 0 0,1 1-43 0 0,-6 34 153 0 0,4-18-154 0 0,2-17-3 0 0,0 0 0 0 0,0 0 0 0 0,0 0 0 0 0,1 0-1 0 0,-1 0 1 0 0,1 0 0 0 0,-1 0 0 0 0,1 0-1 0 0,0 0 1 0 0,-1 0 0 0 0,1 0 0 0 0,0 0 0 0 0,0 0 4 0 0,18 26-10 0 0,-8-11 28 0 0,-7-10 25 0 0,-2-6-32 0 0,-1 0 0 0 0,0 1 1 0 0,-1-1-1 0 0,1 0 0 0 0,0 1 0 0 0,0-1 0 0 0,0 1 1 0 0,-1-1-1 0 0,1 1 0 0 0,-1 0 0 0 0,1-1 0 0 0,-1 1 1 0 0,0-1-1 0 0,0 1 0 0 0,0 0 0 0 0,0-1 0 0 0,0 1 0 0 0,0 0 1 0 0,0 0-12 0 0,-1 0 2 0 0,1 0 0 0 0,-1-1 0 0 0,1 1 0 0 0,-1 0 0 0 0,1 0-1 0 0,0 0 1 0 0,-1 0 0 0 0,1 2-2 0 0,1-3 0 0 0,-1 1 0 0 0,0-1 0 0 0,1 0 0 0 0,-1 0 0 0 0,1 0 0 0 0,0 0 0 0 0,-1 0 0 0 0,1 0 0 0 0,0 0 0 0 0,-1 0 0 0 0,1 0 0 0 0,0-1 0 0 0,0 1-1 0 0,0 0 1 0 0,0 0 0 0 0,0 0 0 0 0,3 2 37 0 0,0 1-1 0 0,-1 0 0 0 0,1 0 1 0 0,-1 0-1 0 0,0 0 0 0 0,0 0 1 0 0,-1 1-1 0 0,1-1 0 0 0,-1 1 1 0 0,0 0-1 0 0,0 0 0 0 0,0 2-36 0 0,-2-6 54 0 0,0 0 0 0 0,0 0 0 0 0,-1 0 0 0 0,1 0 0 0 0,0 0 0 0 0,0 1 0 0 0,-1-1 0 0 0,1 0 0 0 0,-1 0 0 0 0,1 0 0 0 0,-1 0 0 0 0,1 0 0 0 0,-1 0 0 0 0,0 0 0 0 0,1-1 0 0 0,-1 1 0 0 0,0 0-1 0 0,0 0 1 0 0,0 0 0 0 0,1-1 0 0 0,-1 1 0 0 0,0 0 0 0 0,0-1 0 0 0,0 1 0 0 0,0-1 0 0 0,0 1 0 0 0,-1-1-54 0 0,-2 3 25 0 0,0-1-1 0 0,-1 0 1 0 0,0 0-1 0 0,1-1 1 0 0,-1 1-1 0 0,0-1-24 0 0,-24 3 0 0 0,-1-1 0 0 0,-28-2 0 0 0,56-1-152 0 0,-1 0 0 0 0,1 0 0 0 0,0 0 0 0 0,0 0 0 0 0,0 1 0 0 0,0-1-1 0 0,0 1 1 0 0,1-1 0 0 0,-1 1 0 0 0,0 0 0 0 0,-1 0 152 0 0,-1-3-3088 0 0,2 0 2239 0 0,1 1-1196 0 0</inkml:trace>
  <inkml:trace contextRef="#ctx0" brushRef="#br0" timeOffset="1006.414">1371 459 11976 0 0,'2'0'82'0'0,"0"-1"0"0"0,1 1-1 0 0,-1-1 1 0 0,0 0 0 0 0,0 0 0 0 0,1 0 0 0 0,-1 0 0 0 0,0 0 0 0 0,0 0 0 0 0,0-1 0 0 0,0 1-82 0 0,2-2 50 0 0,0 1 0 0 0,0 0 1 0 0,1 0-1 0 0,-1 0 0 0 0,0 0 1 0 0,1 1-1 0 0,-1 0 0 0 0,3 0-50 0 0,15-5 9 0 0,15-7-68 0 0,-8 4 1323 0 0,17-9-1264 0 0,-36 14 187 0 0,-1-1-1 0 0,0 0 1 0 0,0-1 0 0 0,-1 0 0 0 0,0 0 0 0 0,6-6-187 0 0,3-4 73 0 0,0-1 0 0 0,-2-1-1 0 0,3-4-72 0 0,-13 14-34 0 0,0 1 0 0 0,0-1 0 0 0,-1 0 0 0 0,0 0 0 0 0,0 0 0 0 0,-1-1 0 0 0,0 0 0 0 0,-1 1 0 0 0,2-9 34 0 0,1-11-52 0 0,-1 8 1075 0 0,1-22-1023 0 0,-5 36 174 0 0,0 1 0 0 0,0-1 0 0 0,0 0 0 0 0,-1 0 0 0 0,0 1-1 0 0,0-1 1 0 0,0 0 0 0 0,-1 1 0 0 0,0-3-174 0 0,1 6 103 0 0,0 0 1 0 0,0 0-1 0 0,0 0 0 0 0,-1 1 1 0 0,1-1-1 0 0,0 0 0 0 0,-1 1 0 0 0,1-1 1 0 0,-1 1-1 0 0,0-1 0 0 0,1 1 1 0 0,-1 0-1 0 0,0-1 0 0 0,0 1 0 0 0,0 0 1 0 0,0 0-1 0 0,0 0 0 0 0,0 1 1 0 0,0-1-1 0 0,0 0 0 0 0,0 1 0 0 0,0 0 1 0 0,0-1-1 0 0,0 1 0 0 0,0 0 0 0 0,-1 0 1 0 0,1 0-1 0 0,0 0 0 0 0,0 1 1 0 0,0-1-1 0 0,0 0 0 0 0,0 1 0 0 0,-1 0 1 0 0,1-1-1 0 0,0 1 0 0 0,0 0 1 0 0,1 0-1 0 0,-1 0 0 0 0,0 0 0 0 0,0 0 1 0 0,0 1-1 0 0,1-1 0 0 0,-2 1-103 0 0,-4 7 47 0 0,1-1-1 0 0,0 1 0 0 0,0 0 0 0 0,1 1 1 0 0,0-1-1 0 0,0 1 0 0 0,1 0 1 0 0,0 0-1 0 0,1 1 0 0 0,0-1 0 0 0,0 4-46 0 0,-3 25 249 0 0,1 1 0 0 0,1 18-249 0 0,2-35 17 0 0,1-6 147 0 0,0-1-1 0 0,2 1 1 0 0,-1 0-1 0 0,2 0 0 0 0,1-1 1 0 0,0 1-1 0 0,2 4-163 0 0,20 82 879 0 0,-23-94-874 0 0,0 1 1 0 0,0 0-1 0 0,0 6-5 0 0,-1-8 1 0 0,-1-7-1 0 0,1 1 0 0 0,-1-1 0 0 0,1 1 0 0 0,-1-1 0 0 0,1 0 0 0 0,0 1 0 0 0,-1-1 0 0 0,1 0 0 0 0,0 0 0 0 0,1 1 0 0 0,4 11 0 0 0,-7-7-64 0 0,0-5-138 0 0,-1-1 1 0 0,1 1-1 0 0,0-1 0 0 0,0 1 0 0 0,-1-1 0 0 0,1 0 0 0 0,0 0 1 0 0,-1 0-1 0 0,1 0 0 0 0,0 0 0 0 0,-1 0 202 0 0,2 0-101 0 0,-11-2-5618 0 0,3-5-1800 0 0</inkml:trace>
  <inkml:trace contextRef="#ctx0" brushRef="#br0" timeOffset="1222.472">1427 295 14280 0 0,'0'0'654'0'0,"13"-5"244"0"0,-8 5-735 0 0,0 0 1 0 0,-1 0-1 0 0,1 1 1 0 0,0-1 0 0 0,-1 1-1 0 0,1 0 1 0 0,2 1-164 0 0,2 0 468 0 0,101 18 1934 0 0,10 2-2531 0 0,-64-11 677 0 0,7-2-548 0 0,-28-4 597 0 0,22 1-2414 0 0,24-2 1817 0 0,-49-3-368 0 0,29 0-655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2:18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98 17503 0 0,'0'0'803'0'0,"4"8"266"0"0,36 53-1037 0 0,-17-26 992 0 0,3 7-1024 0 0,-6-8 914 0 0,-4-5 1007 0 0,11 29-1921 0 0,5 10 245 0 0,2-10-271 0 0,-34-57-118 0 0,0-3-11 0 0,-1 1 1 0 0,0 0 0 0 0,-1-1-1 0 0,1 1 1 0 0,0 0 0 0 0,0-1-1 0 0,-1 1 1 0 0,1 0-1 0 0,0 0 1 0 0,-1 0 0 0 0,0 0 154 0 0,-13-12-2444 0 0,-2-6 546 0 0,-1-4-19 0 0</inkml:trace>
  <inkml:trace contextRef="#ctx0" brushRef="#br0" timeOffset="271.482">21 230 9216 0 0,'-9'-5'-273'0'0,"-2"-1"5024"0"0,11 5-2257 0 0,6 3-1005 0 0,10 1-958 0 0,0 0 0 0 0,12 0-531 0 0,24 4 460 0 0,-33-5-388 0 0,-1-1 0 0 0,1 0 0 0 0,0-1 1 0 0,-1-1-1 0 0,12-2-72 0 0,6 0 15 0 0,-19 2-3 0 0,0-1-1 0 0,0 0 0 0 0,0-2 1 0 0,0 0-1 0 0,0 0 0 0 0,-1-2 1 0 0,0 0-1 0 0,0-1 0 0 0,0-1 1 0 0,-1 0-1 0 0,0-1 0 0 0,1-2-11 0 0,-10 7-781 0 0,0-1-1 0 0,0 0 0 0 0,0 0 0 0 0,-1-1 0 0 0,0 0 0 0 0,0 0 0 0 0,2-4 782 0 0,0-1-1694 0 0</inkml:trace>
  <inkml:trace contextRef="#ctx0" brushRef="#br0" timeOffset="717.3">559 1 6448 0 0,'0'0'498'0'0,"0"11"1406"0"0,-2 24 4146 0 0,0 6-4192 0 0,5 27-148 0 0,2 1 0 0 0,4-1-1 0 0,11 42-1709 0 0,-19-108 92 0 0,-1 0-1 0 0,0 0 1 0 0,1 0 0 0 0,0 0-1 0 0,-1 0 1 0 0,1 0-1 0 0,0 0 1 0 0,0-1-1 0 0,0 1 1 0 0,0 0-1 0 0,0-1 1 0 0,1 1-92 0 0,-2-2 11 0 0,0 0-1 0 0,1-1 1 0 0,-1 1-1 0 0,1-1 1 0 0,-1 1-1 0 0,0 0 1 0 0,1-1 0 0 0,-1 1-1 0 0,0-1 1 0 0,0 1-1 0 0,1-1 1 0 0,-1 0 0 0 0,0 1-1 0 0,0-1 1 0 0,0 1-1 0 0,0-1 1 0 0,0 1-1 0 0,0-1 1 0 0,0 1 0 0 0,0-1-1 0 0,0 0-10 0 0,1-11 71 0 0,-1 0 40 0 0,0-4-312 0 0,0-1 1 0 0,0 1-1 0 0,2-1 1 0 0,0 1-1 0 0,1 0 1 0 0,1-1-1 0 0,0 0 201 0 0,-3 16-14 0 0,-1 0 0 0 0,1 0 0 0 0,0 1 0 0 0,-1-1 0 0 0,1 0 0 0 0,-1 0 0 0 0,1 1 0 0 0,0-1 0 0 0,0 0-1 0 0,-1 1 1 0 0,1-1 0 0 0,0 1 0 0 0,0-1 0 0 0,0 1 0 0 0,0-1 0 0 0,-1 1 0 0 0,1 0 0 0 0,0-1 0 0 0,0 1 0 0 0,0 0 0 0 0,0 0 0 0 0,0 0 0 0 0,0 0 0 0 0,0 0 0 0 0,0 0 0 0 0,0 0 0 0 0,0 0-1 0 0,0 0 1 0 0,0 0 0 0 0,0 0 0 0 0,0 1 0 0 0,0-1 0 0 0,0 0 0 0 0,-1 1 0 0 0,2-1 14 0 0,3 2 5 0 0,0-1-1 0 0,0 1 1 0 0,0 1-1 0 0,0-1 1 0 0,2 2-5 0 0,29 19 188 0 0,19 7-188 0 0,-41-23 173 0 0,-1-1 0 0 0,1-1-1 0 0,0 0 1 0 0,1-1 0 0 0,-1-1 0 0 0,2 0-173 0 0,-2-1 360 0 0,0 0 0 0 0,0-1-1 0 0,0-1 1 0 0,8-1-360 0 0,-16 1 126 0 0,1-1 0 0 0,-1 0 0 0 0,0-1 0 0 0,0 0 0 0 0,0 0 0 0 0,0 0 0 0 0,0 0 0 0 0,-1-1 0 0 0,1 0 0 0 0,-1 0 0 0 0,2-1-126 0 0,-5 2-9 0 0,0 1-1 0 0,0-1 0 0 0,0 1 0 0 0,0-1 1 0 0,-1 0-1 0 0,1 0 0 0 0,0 0 1 0 0,-1 0-1 0 0,1 0 0 0 0,-1 0 0 0 0,0 0 1 0 0,0 0-1 0 0,1-1 0 0 0,-2 1 1 0 0,1 0-1 0 0,0-1 0 0 0,0 1 0 0 0,-1-1 1 0 0,1 1-1 0 0,-1-1 0 0 0,0 1 1 0 0,0-1-1 0 0,0 1 0 0 0,0-1 1 0 0,0 1-1 0 0,0-1 0 0 0,-1 1 0 0 0,1-1 1 0 0,-1 1-1 0 0,0-1 0 0 0,0 1 1 0 0,0 0-1 0 0,0-1 0 0 0,0 1 0 0 0,0 0 1 0 0,-1 0-1 0 0,1 0 0 0 0,-1 0 1 0 0,-1-2 9 0 0,3 4-5 0 0,-5-7-74 0 0,-1 1-1 0 0,1 0 1 0 0,-1 0-1 0 0,-4-2 80 0 0,8 7-69 0 0,-1-1 0 0 0,0 0 1 0 0,1 1-1 0 0,-1 0 0 0 0,0 0 0 0 0,0 0 1 0 0,1 0-1 0 0,-1 0 0 0 0,0 0 0 0 0,0 1 1 0 0,0-1-1 0 0,0 1 0 0 0,0 0 0 0 0,0 0 69 0 0,2 0 5 0 0,-1 0 1 0 0,1 0-1 0 0,0 0 0 0 0,0 1 0 0 0,0-1 0 0 0,0 0 0 0 0,0 1 0 0 0,0-1 0 0 0,0 1 1 0 0,0-1-1 0 0,0 1 0 0 0,0-1 0 0 0,0 1 0 0 0,0 0 0 0 0,0-1 0 0 0,0 1 1 0 0,1 0-1 0 0,-1 0 0 0 0,0 0 0 0 0,0 0 0 0 0,1-1 0 0 0,-1 1 0 0 0,1 0 0 0 0,-1 0 1 0 0,1 0-1 0 0,-1 0 0 0 0,1 1 0 0 0,0-1 0 0 0,-1 0 0 0 0,1 0 0 0 0,0 0 1 0 0,0 0-1 0 0,0 0 0 0 0,0 0 0 0 0,0 0 0 0 0,0 0 0 0 0,0 1 0 0 0,0 0-5 0 0,0 2-48 0 0,0 1 1 0 0,1 0-1 0 0,0 0 0 0 0,0-1 0 0 0,0 1 0 0 0,0 0 0 0 0,1-1 0 0 0,0 2 48 0 0,4 9 214 0 0,-5-13-201 0 0,-1 0-1 0 0,1 0 1 0 0,0 0 0 0 0,0 0-1 0 0,0 0 1 0 0,0 0-1 0 0,0 0 1 0 0,0 0-1 0 0,1 0 1 0 0,-1-1 0 0 0,1 1-1 0 0,-1-1 1 0 0,1 1-1 0 0,0-1 1 0 0,0 1-13 0 0,21 20-370 0 0,-19-18 378 0 0,-1-1 0 0 0,1 1-1 0 0,-1-1 1 0 0,1 0 0 0 0,0 0 0 0 0,0 0-1 0 0,0 0 1 0 0,1-1 0 0 0,-1 1-8 0 0,15 3 202 0 0,0 0 0 0 0,1-1-202 0 0,9 2 49 0 0,-14-3-566 0 0,0-2 0 0 0,-1 0-1 0 0,1 0 1 0 0,5-1 517 0 0,42-1-2428 0 0,-3-5-4874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2:17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11488 0 0,'0'0'528'0'0,"0"0"-16"0"0,0-4-304 0 0,0 1-50 0 0,0 2 664 0 0,0 1 275 0 0,0 0 50 0 0,0 0-81 0 0,0 0-357 0 0,0 0-154 0 0,0 0-38 0 0,0 0 17 0 0,1 5 742 0 0,16 53 1202 0 0,-9-16-2262 0 0,-2-1 0 0 0,-1 4-216 0 0,-5-36 7 0 0,1 4 65 0 0,0 1 1 0 0,0-1-1 0 0,2 1 1 0 0,0-1-1 0 0,0 0 1 0 0,1 0-73 0 0,-4-12 9 0 0,1 0 1 0 0,-1 0 0 0 0,1 0 0 0 0,-1 0-1 0 0,1 0 1 0 0,-1 0 0 0 0,1-1-1 0 0,-1 1 1 0 0,1 0 0 0 0,0 0 0 0 0,-1 0-1 0 0,1-1 1 0 0,0 1 0 0 0,0 0 0 0 0,0-1-1 0 0,0 1 1 0 0,-1-1 0 0 0,1 1-1 0 0,0-1 1 0 0,0 1 0 0 0,0-1 0 0 0,0 0-1 0 0,0 1 1 0 0,1-1-10 0 0,0 0-179 0 0,0 0 0 0 0,0 0-1 0 0,-1-1 1 0 0,1 1 0 0 0,0 0-1 0 0,-1-1 1 0 0,1 1 0 0 0,0-1 0 0 0,-1 0-1 0 0,1 1 1 0 0,0-1 0 0 0,-1 0-1 0 0,1-1 180 0 0,5-1-1928 0 0</inkml:trace>
  <inkml:trace contextRef="#ctx0" brushRef="#br0" timeOffset="324.366">104 28 4608 0 0,'-14'-11'33'0'0,"2"2"4212"0"0,11 8-3421 0 0,0 0 0 0 0,0 0 0 0 0,-1 0 0 0 0,1 1 0 0 0,0-1 0 0 0,-1 1 1 0 0,1-1-1 0 0,0 1 0 0 0,-1-1 0 0 0,1 1 0 0 0,-1 0 0 0 0,1 0 0 0 0,-2-1-824 0 0,2 1 703 0 0,1 0-154 0 0,0 0-101 0 0,0 1-443 0 0,0-1 0 0 0,-1 0-1 0 0,1 0 1 0 0,0 0 0 0 0,0 0 0 0 0,0 0-1 0 0,-1 0 1 0 0,1 0 0 0 0,0 1-1 0 0,0-1 1 0 0,0 0 0 0 0,0 0-1 0 0,0 0 1 0 0,-1 0 0 0 0,1 1-1 0 0,0-1 1 0 0,0 0 0 0 0,0 0-1 0 0,0 0 1 0 0,0 0 0 0 0,0 1 0 0 0,0-1-1 0 0,0 0 1 0 0,0 0 0 0 0,0 0-1 0 0,0 1 1 0 0,0-1 0 0 0,0 0-1 0 0,0 0 1 0 0,0 1 0 0 0,0-1-1 0 0,0 0 1 0 0,0 0 0 0 0,0 0 0 0 0,0 1-1 0 0,0-1 1 0 0,0 0 0 0 0,0 0-1 0 0,0 0 1 0 0,0 1-5 0 0,3 8-28 0 0,-3-8 40 0 0,2 3-93 0 0,0 0 0 0 0,0 0 0 0 0,1 0 0 0 0,-1 0 0 0 0,1-1-1 0 0,0 1 1 0 0,0-1 0 0 0,0 1 0 0 0,0-1 0 0 0,0 0 0 0 0,1-1-1 0 0,-1 1 1 0 0,1 0 0 0 0,2 0 81 0 0,20 17-3217 0 0,-17-11 1755 0 0</inkml:trace>
  <inkml:trace contextRef="#ctx0" brushRef="#br0" timeOffset="592.653">290 209 3224 0 0,'1'5'169'0'0,"-1"0"1"0"0,1 0 0 0 0,0 0-1 0 0,1 0 1 0 0,-1 0-1 0 0,1 0 1 0 0,0 0-1 0 0,0 0 1 0 0,2 2-170 0 0,10 27 4116 0 0,-8-14-2201 0 0,-4-16-1590 0 0,-1 0 0 0 0,1 0 0 0 0,-1 1 0 0 0,0-1 0 0 0,0 0 0 0 0,-1 1 0 0 0,1-1-1 0 0,-1 1 1 0 0,0-1 0 0 0,0 2-325 0 0,-1 19 1288 0 0,2-21-1064 0 0,-1 1 0 0 0,0-1 0 0 0,0 0 0 0 0,0 0 0 0 0,-1 1 1 0 0,0-1-1 0 0,0 0 0 0 0,0 0 0 0 0,0 0 0 0 0,0 0 0 0 0,-2 3-224 0 0,1 4 759 0 0,2-11-712 0 0,0 0 0 0 0,0 1-1 0 0,0-1 1 0 0,0 0-1 0 0,0 1 1 0 0,0-1 0 0 0,0 0-1 0 0,0 1 1 0 0,0-1-1 0 0,-1 0 1 0 0,1 1 0 0 0,0-1-1 0 0,0 1 1 0 0,0-1-1 0 0,0 0 1 0 0,0 0 0 0 0,-1 1-1 0 0,1-1 1 0 0,0 0-1 0 0,0 1 1 0 0,-1-1 0 0 0,1 0-1 0 0,0 0 1 0 0,0 1-1 0 0,-1-1-46 0 0,0 1 371 0 0,1-1-10 0 0,-4-2 100 0 0,4 2-454 0 0,0 0 0 0 0,0 0 0 0 0,0 0 1 0 0,-1 0-1 0 0,1 0 0 0 0,0 0 0 0 0,0 0 0 0 0,0 0 0 0 0,-1 0 1 0 0,1 0-1 0 0,0 0 0 0 0,0 0 0 0 0,0 0 0 0 0,0 0 1 0 0,-1 0-1 0 0,1 0 0 0 0,0 0 0 0 0,0 0 0 0 0,0-1 1 0 0,0 1-1 0 0,-1 0 0 0 0,1 0 0 0 0,0 0 0 0 0,0 0 0 0 0,0 0 1 0 0,0-1-1 0 0,0 1 0 0 0,0 0 0 0 0,-1 0 0 0 0,1 0 1 0 0,0 0-1 0 0,0-1 0 0 0,0 1 0 0 0,0 0 0 0 0,0 0-7 0 0,0-14 69 0 0,2 1-1 0 0,-1 0 1 0 0,1 0-1 0 0,1 0 1 0 0,4-13-69 0 0,7-13-53 0 0,7-10 53 0 0,-15 33 22 0 0,-4 13-22 0 0,-1 1-1 0 0,1-1 0 0 0,0 1 0 0 0,0-1 0 0 0,0 1 1 0 0,0 0-1 0 0,0-1 0 0 0,0 1 0 0 0,1 0 0 0 0,-1 1 0 0 0,1-1 1 0 0,-1 0-1 0 0,1 1 0 0 0,0-1 0 0 0,0 1 0 0 0,0 0 1 0 0,0 0-1 0 0,1-1 1 0 0,-1 2 10 0 0,0-1 1 0 0,0 0 0 0 0,-1 1-1 0 0,1-1 1 0 0,0 1-1 0 0,0 0 1 0 0,-1 0 0 0 0,1 0-1 0 0,0 0 1 0 0,0 1-1 0 0,0-1 1 0 0,-1 1 0 0 0,1-1-1 0 0,0 1 1 0 0,-1 0-1 0 0,1 0 1 0 0,-1 0 0 0 0,1 1-1 0 0,-1-1 1 0 0,1 1-1 0 0,0 0-10 0 0,5 4 44 0 0,-4-2-40 0 0,0-1 1 0 0,0 0-1 0 0,-1 1 1 0 0,1 0-1 0 0,-1 0 1 0 0,0 0-1 0 0,2 3-4 0 0,2 4 11 0 0,-1 0-1 0 0,-1 0 1 0 0,0 1 0 0 0,0 0-1 0 0,0 4-10 0 0,24 82-280 0 0,-27-93 237 0 0,0 0 0 0 0,0 0-1 0 0,0-1 1 0 0,1 1 0 0 0,0 0 43 0 0,-2-4-219 0 0,0 1 0 0 0,0-1 1 0 0,0 1-1 0 0,0-1 0 0 0,0 0 1 0 0,0 0-1 0 0,1 1 1 0 0,-1-1-1 0 0,1 0 0 0 0,-1 0 1 0 0,1 0-1 0 0,-1-1 1 0 0,1 1-1 0 0,-1 0 0 0 0,1 0 1 0 0,0-1-1 0 0,0 1 219 0 0,12 1-6482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2:3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310 332 7368 0 0,'-6'-1'121'0'0,"1"0"1"0"0,-1 0-1 0 0,1 0 0 0 0,0-1 1 0 0,-2-1-122 0 0,5 2 115 0 0,0 0 1 0 0,0 0 0 0 0,0 0-1 0 0,0 0 1 0 0,1-1-1 0 0,-1 1 1 0 0,0 0 0 0 0,1-1-1 0 0,-1 0 1 0 0,1 1-1 0 0,0-1 1 0 0,-1 0-1 0 0,1 0 1 0 0,-1-1-116 0 0,1 2 312 0 0,1 0 0 0 0,-1 0 0 0 0,0 0 0 0 0,0 1-1 0 0,1-1 1 0 0,-1 0 0 0 0,0 1 0 0 0,0-1 0 0 0,0 0 0 0 0,0 1 0 0 0,0 0 0 0 0,0-1 0 0 0,0 1-1 0 0,0-1 1 0 0,0 1 0 0 0,0 0 0 0 0,0 0 0 0 0,0 0 0 0 0,0-1 0 0 0,-1 1-312 0 0,0 0 177 0 0,0 0 1 0 0,0 0 0 0 0,-1 0-1 0 0,1 0 1 0 0,0 0-1 0 0,-1 1 1 0 0,1-1-1 0 0,0 0-177 0 0,-17 7 894 0 0,10-4-564 0 0,0 0-1 0 0,0 0 1 0 0,0 1 0 0 0,0 1 0 0 0,0-1 0 0 0,1 2 0 0 0,-6 3-330 0 0,5-1 212 0 0,0 1-1 0 0,0-1 1 0 0,1 1 0 0 0,1 1-1 0 0,-5 6-211 0 0,-7 13-53 0 0,-4 10 53 0 0,21-34 20 0 0,-1 0 138 0 0,0 0 0 0 0,1 0 0 0 0,0 1-1 0 0,0-1 1 0 0,1 0 0 0 0,-1 1 0 0 0,1-1 0 0 0,0 1-158 0 0,1-4-6 0 0,0 0 1 0 0,-1 0 0 0 0,1 0 0 0 0,1 0 0 0 0,-1 1 0 0 0,0-1 0 0 0,0 0 0 0 0,1 0 0 0 0,-1 0 0 0 0,1 0 0 0 0,-1 0 0 0 0,1-1 0 0 0,0 1 0 0 0,0 0-1 0 0,0 0 1 0 0,0 0 0 0 0,0-1 0 0 0,0 1 0 0 0,1 0 0 0 0,-1-1 0 0 0,0 1 0 0 0,1-1 5 0 0,0 0 17 0 0,-1 0 0 0 0,1 0 0 0 0,0 0 1 0 0,-1 0-1 0 0,1-1 0 0 0,0 1 0 0 0,0-1 0 0 0,0 1 0 0 0,0-1 1 0 0,-1 0-1 0 0,1 0 0 0 0,0 0 0 0 0,0 0 0 0 0,0 0 0 0 0,0 0 0 0 0,0 0 1 0 0,-1-1-1 0 0,1 1 0 0 0,0-1 0 0 0,0 1 0 0 0,0-1 0 0 0,-1 0 0 0 0,1 0 1 0 0,1 0-18 0 0,4-3 109 0 0,1 0 0 0 0,-1-1 1 0 0,0 1-1 0 0,6-6-109 0 0,-5 1 0 0 0,0 1 0 0 0,0-1 0 0 0,-1 0 0 0 0,0-1 0 0 0,-1 0 0 0 0,0 0 0 0 0,-1 0 0 0 0,0-1 0 0 0,1-4 0 0 0,13-23 0 0 0,-14 30 0 0 0,-5 8 0 0 0,0 0 0 0 0,0 0 0 0 0,1 0 0 0 0,-1 0 0 0 0,0 0 0 0 0,0-1 0 0 0,0 1 0 0 0,0 0 0 0 0,0 0 0 0 0,0 0 0 0 0,0 0 0 0 0,0 0 0 0 0,1 0 0 0 0,-1 0 0 0 0,0 0 0 0 0,0 0 0 0 0,0 0 0 0 0,0 0 0 0 0,0 0 0 0 0,0 0 0 0 0,1 0 0 0 0,-1 0 0 0 0,0 0 0 0 0,0 0 0 0 0,0 0 0 0 0,0 0 0 0 0,0 0 0 0 0,1 0 0 0 0,-1 0 0 0 0,0 0 0 0 0,0 0 0 0 0,0 0 0 0 0,0 0 0 0 0,0 0 0 0 0,0 0 0 0 0,1 0 0 0 0,-1 0 0 0 0,0 0 0 0 0,0 0 0 0 0,0 0 0 0 0,0 1 0 0 0,0-1 0 0 0,0 0 0 0 0,0 0 0 0 0,0 0 0 0 0,0 0 0 0 0,1 0 0 0 0,-1 0 0 0 0,0 0 0 0 0,0 1 0 0 0,0-1 0 0 0,0 0 0 0 0,0 0 0 0 0,0 0 0 0 0,0 0 0 0 0,0 0 0 0 0,0 0 0 0 0,0 1 0 0 0,0-1 0 0 0,0 0 0 0 0,0 0 0 0 0,0 0 0 0 0,0 0 0 0 0,0 0 0 0 0,0 0 0 0 0,0 1 0 0 0,0-1 0 0 0,1 8 0 0 0,-1-8 0 0 0,1 49 0 0 0,5 29 0 0 0,-6-77 0 0 0,0 0 0 0 0,0-1 0 0 0,0 1 0 0 0,0 0 0 0 0,0 0 0 0 0,0-1 0 0 0,0 1 0 0 0,0 0 0 0 0,0 0 0 0 0,0-1 0 0 0,1 1 0 0 0,-1 0 0 0 0,0 0 0 0 0,0-1 0 0 0,1 1 0 0 0,-1 0 0 0 0,1-1 0 0 0,-1 1 0 0 0,1 0 0 0 0,1 1 0 0 0,-2-1 0 0 0,1 0 0 0 0,0 0 0 0 0,0 0 0 0 0,-1 0 0 0 0,1 0 0 0 0,0 0 0 0 0,0 0 0 0 0,0 0 0 0 0,0-1 0 0 0,0 1 0 0 0,0 0 0 0 0,1 0 0 0 0,5-1 0 0 0,-5-1 0 0 0,1 2 0 0 0,-3-1 0 0 0,1 0 0 0 0,-1 1 0 0 0,1-1 0 0 0,0 0 0 0 0,-1 0 0 0 0,1 0 0 0 0,0 0 0 0 0,-1 0 0 0 0,1 0 0 0 0,0 0 0 0 0,-1 0 0 0 0,1 0 0 0 0,0 0 0 0 0,-1-1 0 0 0,1 1 0 0 0,-1 0 0 0 0,1 0 0 0 0,0-1 0 0 0,-1 1 0 0 0,1 0 0 0 0,0-1 0 0 0,4-1 4 0 0,0-1 0 0 0,0-1 0 0 0,-1 1 0 0 0,1-1 0 0 0,-1 0 0 0 0,1 0 0 0 0,-1 0 0 0 0,0 0-1 0 0,-1-1 1 0 0,1 1 0 0 0,-1-1 0 0 0,1-1-4 0 0,20-25 17 0 0,-13 20-17 0 0,-7 7 0 0 0,-1 0 0 0 0,1 1 0 0 0,0-1 0 0 0,0 1 0 0 0,0 0 0 0 0,0 0 0 0 0,0 0 0 0 0,2 0 0 0 0,3-2 0 0 0,11-3 0 0 0,-19 8 0 0 0,-1 0 0 0 0,1 0 0 0 0,0 0 0 0 0,0 0 0 0 0,0 0 0 0 0,0 0 0 0 0,-1 0 0 0 0,1 0 0 0 0,0 1 0 0 0,0-1 0 0 0,0 0 0 0 0,-1 1 0 0 0,1-1 0 0 0,0 0 0 0 0,-1 1 0 0 0,1-1 0 0 0,0 1 0 0 0,0-1 0 0 0,-1 1 0 0 0,1-1 0 0 0,-1 1 0 0 0,1-1 0 0 0,0 1 0 0 0,12 12-46 0 0,-10-10 25 0 0,0 0 0 0 0,0 0 0 0 0,0 0 1 0 0,0 0-1 0 0,-1 1 0 0 0,0-1 0 0 0,3 4 21 0 0,35 92 2 0 0,-38-85-75 0 0,-2-12 82 0 0,0-1-1 0 0,0 0 0 0 0,0 0 1 0 0,0 0-1 0 0,0 0 1 0 0,0 0-1 0 0,1 0 0 0 0,-1 0 1 0 0,0 1-1 0 0,0-1 1 0 0,1 0-1 0 0,-1 0 0 0 0,1 0 1 0 0,-1 0-1 0 0,1 0 1 0 0,-1 0-1 0 0,1 0 0 0 0,0-1 1 0 0,0 1-1 0 0,-1 0 1 0 0,1 0-1 0 0,0 0 0 0 0,0-1 1 0 0,0 1-1 0 0,0 0 1 0 0,0-1-1 0 0,0 1 0 0 0,0-1-8 0 0,-1 1 1 0 0,0-1-1 0 0,0 0 0 0 0,1 0 1 0 0,-1 0-1 0 0,0 0 0 0 0,1 1 1 0 0,-1-1-1 0 0,0 0 0 0 0,1 0 1 0 0,-1 0-1 0 0,1 0 0 0 0,-1 0 1 0 0,0 0-1 0 0,1 0 0 0 0,-1 0 1 0 0,0 0-1 0 0,1 0 0 0 0,-1 0 1 0 0,0 0-1 0 0,1 0 0 0 0,-1 0 1 0 0,0 0-1 0 0,1-1 0 0 0,-1 1 1 0 0,0 0-1 0 0,1 0 0 0 0,-1 0 1 0 0,0 0-1 0 0,1-1 0 0 0,-1 1 1 0 0,0 0-1 0 0,1 0 0 0 0,-1-1 1 0 0,0 1-1 0 0,0 0 0 0 0,1-1 0 0 0,1-1 0 0 0,1-1 0 0 0,0 0 0 0 0,-1 0 0 0 0,1 0 0 0 0,-1 0 0 0 0,0-1 0 0 0,0 1 0 0 0,0-1 0 0 0,-1 1 0 0 0,1-3 0 0 0,7-12 0 0 0,5-11 0 0 0,-13 23 0 0 0,2 0 0 0 0,-1 0 0 0 0,1 1 0 0 0,0-1 0 0 0,0 1 0 0 0,-2 3 0 0 0,0 1 0 0 0,0-1 0 0 0,1 1 0 0 0,-1 0 0 0 0,0-1 0 0 0,1 1 0 0 0,-1 0 0 0 0,1 0 0 0 0,-1 0 0 0 0,1 0 0 0 0,0 0 0 0 0,-1 0 0 0 0,1 1 0 0 0,0-1 0 0 0,0 0 0 0 0,-1 1 0 0 0,1-1 0 0 0,1 1 0 0 0,0 0 2 0 0,-1 0 0 0 0,0-1 0 0 0,0 2-1 0 0,0-1 1 0 0,0 0 0 0 0,0 0 0 0 0,0 1-1 0 0,0-1 1 0 0,0 1 0 0 0,0-1 0 0 0,0 1-1 0 0,0 0 1 0 0,-1 0 0 0 0,1 0 0 0 0,0 0-1 0 0,0 0 1 0 0,0 1-2 0 0,4 3 19 0 0,0 0 1 0 0,0 1-1 0 0,4 6-19 0 0,-6-8 7 0 0,1 1-1 0 0,-1 0 1 0 0,1-1 0 0 0,-1 0 0 0 0,1 0-1 0 0,3 1-6 0 0,17 9-7 0 0,-5-2-9 0 0,0-1 0 0 0,1-1 0 0 0,1-1-1 0 0,0-1 1 0 0,1-1 16 0 0,8 0-71 0 0,15 0 71 0 0,-40-6-70 0 0,66 16-1449 0 0,-70-17 1435 0 0,-1 0-1 0 0,1 0 1 0 0,0 0-1 0 0,-1-1 1 0 0,1 1-1 0 0,-1-1 0 0 0,1 1 1 0 0,0-1-1 0 0,-1 0 1 0 0,1 1-1 0 0,-1-1 1 0 0,1 0-1 0 0,-1 0 0 0 0,0 0 1 0 0,1 0-1 0 0,-1 0 85 0 0,23-23-1439 0 0,-16 16 566 0 0,6-7-1174 0 0,0 0-1 0 0,-1-1 0 0 0,0 0 1 0 0,8-17 2047 0 0,-20 32-126 0 0,0-1 0 0 0,-1 1 0 0 0,1-1 0 0 0,0 1 0 0 0,-1-1-1 0 0,0 1 1 0 0,1-1 0 0 0,-1 1 0 0 0,0-1 0 0 0,0 0 0 0 0,1 1 0 0 0,-1-1 0 0 0,0 0 0 0 0,-1 1 0 0 0,1-1 0 0 0,0 1 0 0 0,0-1 0 0 0,-1 0 0 0 0,1 1 0 0 0,-1-1 0 0 0,0 0 126 0 0,0 0-179 0 0,1 0 0 0 0,-1 0 0 0 0,1 0 0 0 0,-1-1 0 0 0,1 1 0 0 0,0 0 0 0 0,0 0 0 0 0,0 0 0 0 0,0-1-1 0 0,0-1 180 0 0,6-17-118 0 0,-4 15 369 0 0,-1 0-1 0 0,1-1 0 0 0,-1 1 0 0 0,0 0 1 0 0,0-7-251 0 0,-1 12 230 0 0,0-1 1 0 0,0 0 0 0 0,-1 1 0 0 0,1-1-1 0 0,0 0 1 0 0,-1 1 0 0 0,1-1-1 0 0,-1 1 1 0 0,1-1 0 0 0,-1 1 0 0 0,0-1-1 0 0,0 1 1 0 0,1 0 0 0 0,-1-1-1 0 0,0 1 1 0 0,0 0 0 0 0,-1 0 0 0 0,1-1-1 0 0,0 1 1 0 0,0 0 0 0 0,0 0-1 0 0,-1 0 1 0 0,1 0 0 0 0,-1 1 0 0 0,0-2-231 0 0,-1 1 270 0 0,0 0 1 0 0,0 1 0 0 0,1-1 0 0 0,-1 0-1 0 0,0 1 1 0 0,0 0 0 0 0,0 0 0 0 0,0-1 0 0 0,0 2-1 0 0,0-1 1 0 0,0 0 0 0 0,0 1 0 0 0,1-1-1 0 0,-1 1 1 0 0,0 0 0 0 0,0 0 0 0 0,0 0 0 0 0,1 0-1 0 0,-3 1-270 0 0,0 1 159 0 0,0 0-1 0 0,0 0 1 0 0,0 0-1 0 0,0 1 0 0 0,0 0 1 0 0,1 0-1 0 0,0 0 1 0 0,0 0-1 0 0,-1 2-158 0 0,-3 4 123 0 0,-10 13 99 0 0,-13 24-222 0 0,26-38 119 0 0,1 0 0 0 0,-1 0 0 0 0,2 0 0 0 0,-1 0 0 0 0,1 0 0 0 0,1 1-1 0 0,-2 7-118 0 0,3-8 122 0 0,-1 0-62 0 0,1-1 1 0 0,0 1-1 0 0,1 0 1 0 0,0 0-1 0 0,1 9-60 0 0,-1-15 9 0 0,1-1-1 0 0,-1 1 1 0 0,1-1-1 0 0,0 1 0 0 0,0-1 1 0 0,0 1-1 0 0,0-1 1 0 0,0 0-1 0 0,1 1 1 0 0,-1-1-1 0 0,1 0 0 0 0,-1 0 1 0 0,1 0-1 0 0,0 0 1 0 0,0 0-1 0 0,0-1 1 0 0,0 1-1 0 0,0 0 0 0 0,0-1 1 0 0,0 0-1 0 0,1 1 1 0 0,1 0-9 0 0,1 0 33 0 0,1 0 1 0 0,-1-1 0 0 0,1 1 0 0 0,-1-1 0 0 0,1 0-1 0 0,0-1 1 0 0,0 1 0 0 0,-1-1 0 0 0,1 0 0 0 0,0 0-1 0 0,0-1 1 0 0,-1 0 0 0 0,1 0 0 0 0,-1 0 0 0 0,1-1-1 0 0,-1 0 1 0 0,1 0 0 0 0,-1 0 0 0 0,0-1-1 0 0,4-2-33 0 0,2-1 2 0 0,0-1-1 0 0,-1 0 0 0 0,0-1 0 0 0,-1 0 1 0 0,0 0-1 0 0,0-1 0 0 0,-1 0 0 0 0,0-1 0 0 0,1-2-1 0 0,16-21 0 0 0,-3 2 0 0 0,5-10 0 0 0,-20 29 0 0 0,0-1 0 0 0,-1 0 0 0 0,-1 0 0 0 0,0 0 0 0 0,1-5 0 0 0,2-14-168 0 0,-1 0-1 0 0,-1 0 1 0 0,1-31 168 0 0,-6 48-30 0 0,-1 0-1 0 0,-1 0 1 0 0,0 0 0 0 0,0 0 0 0 0,-2 0 0 0 0,0 1-1 0 0,-1-1 1 0 0,0 1 0 0 0,-5-12 30 0 0,6 21 47 0 0,1 0 0 0 0,-1 1 0 0 0,0 0 0 0 0,-1-1 0 0 0,1 1 0 0 0,-1 0 0 0 0,0 0 0 0 0,0 1 0 0 0,0-1 0 0 0,0 1 0 0 0,0 0-1 0 0,-1 0 1 0 0,1 1 0 0 0,-5-3-47 0 0,8 5 17 0 0,0 0-1 0 0,0-1 1 0 0,1 1 0 0 0,-1 0-1 0 0,0 0 1 0 0,0 0-1 0 0,0 0 1 0 0,0 0-1 0 0,1 0 1 0 0,-1 0-1 0 0,0 0 1 0 0,0 0-1 0 0,0 0 1 0 0,0 1-1 0 0,1-1 1 0 0,-1 0 0 0 0,0 1-1 0 0,0-1 1 0 0,0 0-1 0 0,1 1 1 0 0,-1-1-1 0 0,0 1-16 0 0,-1 0 49 0 0,1 1-1 0 0,-1-1 0 0 0,1 1 0 0 0,-1 0 1 0 0,1-1-1 0 0,0 1 0 0 0,0 0 1 0 0,0 0-1 0 0,-1 1-48 0 0,-1 4-27 0 0,1 0 0 0 0,-1 0-1 0 0,1 0 1 0 0,1 1 0 0 0,-1 0 27 0 0,-2 24-268 0 0,1 0 0 0 0,2 19 268 0 0,-1 10 1 0 0,-5-24-1 0 0,6-32 0 0 0,-1 1 0 0 0,1-1 0 0 0,0 0 0 0 0,1 1 0 0 0,-1-1 0 0 0,1 0 0 0 0,0 1 0 0 0,0 4 0 0 0,3 0 0 0 0,0 0 0 0 0,0 0 0 0 0,4 8 0 0 0,7 18 0 0 0,-7-14-16 0 0,1 0-1 0 0,9 15 17 0 0,6 15 407 0 0,-20-44-264 0 0,0 0 1 0 0,1 0-1 0 0,0-1 1 0 0,0 0-1 0 0,0 0 1 0 0,1 0-1 0 0,0 0 1 0 0,0-1-1 0 0,1 0 1 0 0,0 0-1 0 0,1 1-143 0 0,-3-4-8 0 0,-1-1-21 0 0,-1 1-1 0 0,1-1 1 0 0,-1 0 0 0 0,0 1-1 0 0,0-1 1 0 0,0 1 0 0 0,0 0 0 0 0,1 1 29 0 0,5-3 245 0 0,-7-2-7555 0 0,-1-4 330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2:2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29 313 9216 0 0,'0'-10'949'0'0,"1"10"-919"0"0,-1-1 0 0 0,0 1 0 0 0,0-1 0 0 0,0 1 0 0 0,1-1 0 0 0,-1 1 0 0 0,0 0 0 0 0,0-1 0 0 0,0 1 1 0 0,0-1-1 0 0,0 1 0 0 0,0-1 0 0 0,0 1 0 0 0,0-1 0 0 0,0 1 0 0 0,0-1 0 0 0,0 1 0 0 0,-1 0 0 0 0,1-1 0 0 0,0 1 0 0 0,0-1 0 0 0,0 1 0 0 0,0-1 0 0 0,-1 1 0 0 0,1 0 0 0 0,0-1 0 0 0,0 1 0 0 0,-1 0 0 0 0,1-1-30 0 0,0 1 43 0 0,-1 0-1 0 0,1 0 1 0 0,0-1-1 0 0,0 1 0 0 0,0 0 1 0 0,0 0-1 0 0,-1-1 1 0 0,1 1-1 0 0,0 0 0 0 0,0 0 1 0 0,0-1-1 0 0,0 1 1 0 0,0 0-1 0 0,0 0 0 0 0,0-1 1 0 0,0 1-1 0 0,0 0 0 0 0,0 0 1 0 0,0-1-1 0 0,0 1 1 0 0,0 0-1 0 0,0 0 0 0 0,0-1 1 0 0,0 1-1 0 0,0 0 1 0 0,0-1-1 0 0,0 1-42 0 0,0 0 180 0 0,0 0 1 0 0,0 0-1 0 0,0 0 0 0 0,0 0 1 0 0,0 0-1 0 0,0 0 0 0 0,0 0 1 0 0,0 0-1 0 0,0 0 0 0 0,1 0 1 0 0,-1 0-1 0 0,0 0 0 0 0,0 0 1 0 0,0 0-1 0 0,0 0 0 0 0,0 0 1 0 0,0 0-1 0 0,0 0 0 0 0,0 0 1 0 0,0 0-1 0 0,0 0 1 0 0,0 0-1 0 0,0 0 0 0 0,0 0 1 0 0,0 0-1 0 0,0 0 0 0 0,0 0 1 0 0,0 0-1 0 0,0 0 0 0 0,0 0 1 0 0,1 0-181 0 0,-1 12 1309 0 0,-5 18-1295 0 0,0-9 44 0 0,0-1 0 0 0,1 1 0 0 0,1 0 1 0 0,1 0-1 0 0,1 12-58 0 0,0-7-3 0 0,0-13 3 0 0,0 1 0 0 0,1-1 0 0 0,1 0 0 0 0,0 1 0 0 0,1-1 0 0 0,1 0 0 0 0,1 4 0 0 0,-3-14 47 0 0,-1-1-1 0 0,1 1 0 0 0,1-1 0 0 0,-1 0 1 0 0,0 0-1 0 0,0 0 0 0 0,1 0 0 0 0,-1 0 1 0 0,1 0-1 0 0,0 0 0 0 0,0 0 0 0 0,0 0 0 0 0,0-1 1 0 0,0 1-1 0 0,0-1 0 0 0,0 0 0 0 0,0 1 1 0 0,0-1-1 0 0,1 0 0 0 0,-1 0 0 0 0,0 0 1 0 0,1-1-1 0 0,-1 1 0 0 0,1-1 0 0 0,-1 1 0 0 0,1-1 1 0 0,-1 0-1 0 0,1 0 0 0 0,-1 0 0 0 0,1 0 1 0 0,-1 0-1 0 0,1 0 0 0 0,-1-1 0 0 0,1 1 1 0 0,-1-1-1 0 0,0 0 0 0 0,1 0-46 0 0,3-2 80 0 0,-1-1-1 0 0,0 0 1 0 0,1 0 0 0 0,3-4-80 0 0,-5 3 5 0 0,1 1 0 0 0,0 0 1 0 0,0 1-1 0 0,0-1 0 0 0,3-1-5 0 0,-2 2 22 0 0,0-1 0 0 0,-1 1 1 0 0,0-1-1 0 0,0-1 0 0 0,0 1 0 0 0,-1-1 0 0 0,1 1 0 0 0,-1-1 0 0 0,1-3-22 0 0,3-3-8 0 0,0-1 0 0 0,-1 0 0 0 0,5-12 8 0 0,27-75-311 0 0,-38 97 267 0 0,-5 11 191 0 0,-1 5-163 0 0,0 0 0 0 0,1 1 0 0 0,1 0 0 0 0,1-1 1 0 0,-1 1-1 0 0,2 0 0 0 0,0 0 0 0 0,1 0 0 0 0,1 0 0 0 0,0 0 0 0 0,1 0 0 0 0,3 10 16 0 0,-4-20 16 0 0,1-1 0 0 0,-1 1 0 0 0,1-1 0 0 0,0 0 0 0 0,0 0 0 0 0,0 0 0 0 0,1 0 0 0 0,0 0 0 0 0,-1 0 0 0 0,1-1 0 0 0,1 1 0 0 0,-1-1 0 0 0,0 0 0 0 0,1 0 0 0 0,0 0 0 0 0,2 1-16 0 0,-4-3 0 0 0,0 0 0 0 0,0 0 0 0 0,1 0 0 0 0,-1-1 0 0 0,0 1 0 0 0,1-1 0 0 0,-1 1 0 0 0,0-1 0 0 0,1 0 0 0 0,-1 0 0 0 0,1 0 0 0 0,-1 0 0 0 0,0 0 0 0 0,1-1 0 0 0,-1 1 0 0 0,0-1 0 0 0,1 1 0 0 0,-1-1 0 0 0,0 0 0 0 0,2-1 0 0 0,3-1 0 0 0,1 0 0 0 0,-1-1 0 0 0,0 0 0 0 0,0 0 0 0 0,3-4 0 0 0,-1 0-529 0 0,0 0 0 0 0,0 0-1 0 0,-1-1 1 0 0,-1 0 0 0 0,4-5 529 0 0,-5 1-6825 0 0</inkml:trace>
  <inkml:trace contextRef="#ctx0" brushRef="#br0" timeOffset="609.127">609 11 13536 0 0,'0'0'306'0'0,"0"0"46"0"0,0 0 22 0 0,0 0-49 0 0,0 0-133 0 0,7 5 1388 0 0,-11 151 2536 0 0,1-53-2822 0 0,1-4 79 0 0,-1 12-1518 0 0,2-101 76 0 0,-5 100 324 0 0,12-71-1737 0 0,0-40 161 0 0,7-15-1778 0 0,-7 6-3384 0 0</inkml:trace>
  <inkml:trace contextRef="#ctx0" brushRef="#br0" timeOffset="929.81">874 61 13824 0 0,'0'0'314'0'0,"0"0"46"0"0,-3 8 354 0 0,1-3-695 0 0,0 0 1 0 0,0-1 0 0 0,0 1 0 0 0,1 0 0 0 0,0 0 0 0 0,0 0 0 0 0,0 1-20 0 0,-6 21 289 0 0,5-19-124 0 0,0 1 0 0 0,1-1-1 0 0,0 1 1 0 0,0 0 0 0 0,0-1 0 0 0,2 1 0 0 0,-1 0-165 0 0,-2 39 405 0 0,0-24 809 0 0,1 1-1 0 0,3 24-1213 0 0,-1 0 939 0 0,-3 36-137 0 0,-5-41-647 0 0,7-43-229 0 0,0 0 0 0 0,0 0 0 0 0,0 0 0 0 0,0 0 0 0 0,-1-1 0 0 0,1 1 0 0 0,0 0 0 0 0,0 0 1 0 0,0 0-1 0 0,-1-1 0 0 0,1 1 0 0 0,0 0 0 0 0,-1 0 0 0 0,1 0 74 0 0,-7 3-5970 0 0,2 0-283 0 0</inkml:trace>
  <inkml:trace contextRef="#ctx0" brushRef="#br0" timeOffset="1847.93">669 361 12784 0 0,'0'0'289'0'0,"0"0"40"0"0,9 0 333 0 0,33-2 329 0 0,0-2 1 0 0,-1-2-1 0 0,25-7-991 0 0,-39 7 508 0 0,19-4 1336 0 0,2 3-1844 0 0,-35 5 97 0 0,0 1-1 0 0,1 0 1 0 0,-1 1 0 0 0,0 1 0 0 0,13 2-97 0 0,18 3 41 0 0,-43-6-65 0 0,1 1 0 0 0,0-1-1 0 0,-1 1 1 0 0,1 0 0 0 0,0 0-1 0 0,-1-1 1 0 0,1 1 0 0 0,-1 0-1 0 0,1 1 25 0 0,8 4-89 0 0,4-2-10 0 0,-9-2 96 0 0,0-1 0 0 0,0 1 1 0 0,-1 0-1 0 0,1 0 0 0 0,0 0 0 0 0,-1 0 0 0 0,0 1 0 0 0,1 0 0 0 0,-1 0 0 0 0,2 2 3 0 0,-1 0 0 0 0,-2 2 22 0 0,-2-5 91 0 0,-1-2 51 0 0,-13 11-431 0 0,12-9 194 0 0,1-1 9 0 0,-1 0 0 0 0,1 0 0 0 0,0 1 0 0 0,-1-1 0 0 0,0 0 1 0 0,1 0-1 0 0,-1 0 0 0 0,0 0 0 0 0,0 1 0 0 0,1-1 0 0 0,-1 0 0 0 0,0-1 0 0 0,0 1 0 0 0,0 0 0 0 0,0 0 0 0 0,0 0 0 0 0,0 0 0 0 0,-1-1 0 0 0,1 1 64 0 0,1-1-20 0 0,-1 0 0 0 0,1 0 0 0 0,0 0 0 0 0,0 0 0 0 0,-1 0 0 0 0,1 1 0 0 0,0-1 0 0 0,0 0 0 0 0,0 0 0 0 0,-1 0 0 0 0,1 0 0 0 0,0 0 0 0 0,0 1 0 0 0,0-1 0 0 0,0 0 0 0 0,-1 0 0 0 0,1 0 0 0 0,0 0-1 0 0,0 1 1 0 0,0-1 0 0 0,0 0 0 0 0,0 0 0 0 0,0 0 0 0 0,-1 1 0 0 0,1-1 0 0 0,0 0 0 0 0,0 0 0 0 0,0 1 0 0 0,0-1 0 0 0,0 0 0 0 0,0 0 0 0 0,0 1 0 0 0,0-1 0 0 0,0 0 0 0 0,0 0 0 0 0,0 0 0 0 0,0 1-1 0 0,0-1 1 0 0,0 0 0 0 0,0 0 0 0 0,1 1 0 0 0,-1-1 0 0 0,0 0 0 0 0,0 0 0 0 0,0 0 0 0 0,0 1 0 0 0,0-1 0 0 0,0 0 0 0 0,1 0 0 0 0,-1 0 0 0 0,0 1 0 0 0,0-1 0 0 0,0 0 0 0 0,0 0 0 0 0,1 0 0 0 0,-1 0 20 0 0,0 1-65 0 0,1-1 0 0 0,-1 0 0 0 0,1 1 0 0 0,-1-1 0 0 0,0 1 0 0 0,0-1 0 0 0,1 0 0 0 0,-1 1 1 0 0,0-1-1 0 0,0 1 0 0 0,1-1 0 0 0,-1 1 0 0 0,0-1 0 0 0,0 1 0 0 0,0-1 0 0 0,0 1 0 0 0,0-1 0 0 0,0 1 1 0 0,0-1-1 0 0,0 1 0 0 0,0-1 0 0 0,0 1 0 0 0,0-1 0 0 0,0 1 0 0 0,0-1 0 0 0,0 0 0 0 0,0 1 1 0 0,0 0 64 0 0,-19 45-1516 0 0,18-45 1483 0 0,0 0 1 0 0,1 0 0 0 0,-1 1-1 0 0,0-1 1 0 0,0 0 0 0 0,0 0 0 0 0,0 0-1 0 0,0 0 1 0 0,0 0 0 0 0,0 0 0 0 0,0-1-1 0 0,0 1 33 0 0,0 0-1 0 0,0-1-1 0 0,1 0 1 0 0,-1 1-1 0 0,0-1 1 0 0,1 1-1 0 0,-1-1 0 0 0,1 1 1 0 0,-1-1-1 0 0,1 1 1 0 0,-1-1-1 0 0,1 1 1 0 0,-1-1-1 0 0,1 1 1 0 0,0 0-1 0 0,-1-1 0 0 0,1 1 1 0 0,0 0-1 0 0,-1-1 1 0 0,1 1-1 0 0,0 0 1 0 0,0 0-1 0 0,0-1 1 0 0,-1 1-1 0 0,1 0 1 0 0,0 0-1 0 0,0-1 0 0 0,0 1 1 0 0,0 0-1 0 0,0 0 1 0 0,1-1-1 0 0,-1 1 1 0 0,0 0-1 0 0,0-1 1 0 0,1 2 1 0 0,-1 0 7 0 0,0 1 0 0 0,0 0 0 0 0,0-1 0 0 0,0 1 0 0 0,-1 0 0 0 0,1 0 1 0 0,-1-1-1 0 0,0 1-7 0 0,0 2 1041 0 0,1-5-980 0 0,0 1-1 0 0,0-1 0 0 0,0 0 0 0 0,0 0 1 0 0,0 1-1 0 0,0-1 0 0 0,0 0 1 0 0,0 0-1 0 0,0 1 0 0 0,0-1 0 0 0,0 0 1 0 0,1 0-1 0 0,-1 0 0 0 0,0 1 1 0 0,0-1-1 0 0,0 0 0 0 0,0 0 0 0 0,0 0 1 0 0,0 1-1 0 0,1-1 0 0 0,-1 0 1 0 0,0 0-1 0 0,0 0 0 0 0,0 0 0 0 0,0 1 1 0 0,1-1-1 0 0,-1 0 0 0 0,0 0 1 0 0,0 0-1 0 0,0 0 0 0 0,1 0 0 0 0,-1 0 1 0 0,0 0-1 0 0,0 1 0 0 0,1-1 1 0 0,-1 0-1 0 0,0 0 0 0 0,0 0 0 0 0,0 0 1 0 0,1 0-1 0 0,-1 0 0 0 0,0 0-60 0 0,14-5 1016 0 0,-9 2-773 0 0,-1 0 1 0 0,1-1-1 0 0,-1 1 0 0 0,0-1 0 0 0,1 0-243 0 0,4-6 60 0 0,-1 0 1 0 0,0 0-1 0 0,0-1 0 0 0,1-4-60 0 0,-7 12 93 0 0,1-1-1 0 0,0 1 0 0 0,0-1 0 0 0,0 1 1 0 0,3-3-93 0 0,14-15 970 0 0,-16 16-865 0 0,0 0 0 0 0,0 1-1 0 0,1-1 1 0 0,3-2-105 0 0,-4 4-71 0 0,0-1-1 0 0,0 1 1 0 0,-1-1 0 0 0,1 0 0 0 0,-1 0 0 0 0,0 0-1 0 0,1-2 72 0 0,-1 3 0 0 0,-1 1 0 0 0,1-1 0 0 0,0 1 0 0 0,0 0 0 0 0,1 0 0 0 0,-1 0 0 0 0,0 0 0 0 0,1 1 0 0 0,-1-1 0 0 0,1 1 0 0 0,3-1 0 0 0,2-2 0 0 0,4-1-27 0 0,-1 1-1 0 0,1 0 0 0 0,0 1 1 0 0,0 0-1 0 0,0 1 0 0 0,1 0 1 0 0,-1 1-1 0 0,8 1 28 0 0,-16 0-115 0 0,-1 1 0 0 0,1-1 0 0 0,-1 1 0 0 0,1 0 0 0 0,-1 1 0 0 0,1-1 1 0 0,-1 1-1 0 0,0 0 0 0 0,1 0 115 0 0,20 7-473 0 0,-24-8 300 0 0,-1-1-124 0 0,0 0-58 0 0,0 0-12 0 0,0 0 89 0 0,0 0 355 0 0,0 0 83 0 0,0 0-48 0 0,0 0-173 0 0,0 0-71 0 0,-6 16-170 0 0,-25 13 282 0 0,20-21 353 0 0,1 2 1 0 0,0 0 0 0 0,0 0 0 0 0,-5 9-334 0 0,2-2 293 0 0,9-11-236 0 0,-1-1 0 0 0,2 0 0 0 0,-1 1 0 0 0,1 0 0 0 0,0 0 0 0 0,0 0 0 0 0,0 0-1 0 0,1 1 1 0 0,-1 3-57 0 0,3-9-34 0 0,1 0 174 0 0,1 0-86 0 0,0 0 0 0 0,0 0-1 0 0,-1-1 1 0 0,1 1 0 0 0,0 0 0 0 0,0-1 0 0 0,0 1 0 0 0,0-1 0 0 0,0 0 0 0 0,0 0 0 0 0,-1 0 0 0 0,1 0 0 0 0,0 0 0 0 0,0 0-1 0 0,0 0 1 0 0,0 0 0 0 0,0-1-54 0 0,3 0 54 0 0,-1-1-1 0 0,0 1 1 0 0,0-1-1 0 0,0 0 1 0 0,0 0-1 0 0,0 0 1 0 0,0-1-1 0 0,-1 1-53 0 0,5-4 66 0 0,0-1-1 0 0,-1 0 1 0 0,1 0-1 0 0,-2-1 0 0 0,1 1 1 0 0,-1-1-1 0 0,0-1-65 0 0,-1 3 3 0 0,0 0-1 0 0,0 0 1 0 0,1 0 0 0 0,0 0-1 0 0,5-3-2 0 0,21-21-1 0 0,-29 27 1 0 0,0 1 0 0 0,-1-1 0 0 0,1 1 0 0 0,1 0 0 0 0,-1 0 0 0 0,0 0 0 0 0,0 1 0 0 0,1-1 0 0 0,-1 1 0 0 0,1 0 0 0 0,-4 0 0 0 0,1 1 0 0 0,-1 0 0 0 0,0 0 0 0 0,1-1 0 0 0,-1 1 0 0 0,1 0 0 0 0,-1 0 0 0 0,0 0 0 0 0,1 0 0 0 0,-1 0 0 0 0,1 0 0 0 0,-1 0 0 0 0,0 0 0 0 0,1 0 0 0 0,-1 0 0 0 0,1 0 0 0 0,-1 0 0 0 0,1 0 0 0 0,-1 0 0 0 0,0 0 0 0 0,1 0 0 0 0,-1 0 0 0 0,1 0 0 0 0,-1 0 0 0 0,0 1 0 0 0,1-1 0 0 0,-1 0 0 0 0,0 0 0 0 0,1 1 0 0 0,-1-1 0 0 0,0 0 0 0 0,1 0 0 0 0,-1 1 0 0 0,1 0 0 0 0,-1-1 0 0 0,1 0 0 0 0,-1 0 0 0 0,1 0 0 0 0,-1 0 0 0 0,0 0 0 0 0,1 0 0 0 0,-1 1 0 0 0,1-1 0 0 0,-1 0 0 0 0,0 0 0 0 0,1 0 0 0 0,-1 1 0 0 0,0-1 0 0 0,1 0 0 0 0,-1 0 0 0 0,0 1 0 0 0,1-1 0 0 0,-1 0 0 0 0,0 1 0 0 0,0-1 0 0 0,1 0 0 0 0,-1 1 0 0 0,0-1 0 0 0,0 0 0 0 0,0 1 0 0 0,0-1 0 0 0,1 1 0 0 0,-1-1 0 0 0,0 0 0 0 0,0 1 0 0 0,0-1 0 0 0,0 1 0 0 0,0-1 0 0 0,0 0 0 0 0,0 1 0 0 0,0-1 0 0 0,0 1 0 0 0,0-1 0 0 0,0 2 0 0 0,28 32 0 0 0,-10-11 0 0 0,-15-20 0 0 0,-1 0 0 0 0,1 0 0 0 0,-1 0 0 0 0,1 0 0 0 0,-1 1 0 0 0,0-1 0 0 0,0 1 0 0 0,-1 0 0 0 0,1-1 0 0 0,-1 1 0 0 0,0 0 0 0 0,1 1 0 0 0,-2 0-43 0 0,0-1 0 0 0,1 0-1 0 0,0 0 1 0 0,0 0 0 0 0,0-1-1 0 0,0 1 1 0 0,0 0 0 0 0,1 0-1 0 0,0-1 1 0 0,0 1 0 0 0,0 0-1 0 0,0-1 1 0 0,0 0 0 0 0,1 0-1 0 0,-1 1 1 0 0,1-1 0 0 0,0-1-1 0 0,0 1 1 0 0,0 0 0 0 0,0-1-1 0 0,1 0 1 0 0,2 2 43 0 0,-4-3-4960 0 0,-2-1-1726 0 0</inkml:trace>
  <inkml:trace contextRef="#ctx0" brushRef="#br0" timeOffset="2534.392">1966 392 11976 0 0,'-20'-8'546'0'0,"20"8"-537"0"0,0 0 1 0 0,0 0-1 0 0,-1 0 0 0 0,1-1 0 0 0,0 1 0 0 0,0 0 0 0 0,0 0 0 0 0,0 0 0 0 0,0 0 1 0 0,0 0-1 0 0,0 0 0 0 0,0 0 0 0 0,0-1 0 0 0,0 1 0 0 0,0 0 0 0 0,0 0 1 0 0,0 0-1 0 0,0 0 0 0 0,0 0 0 0 0,0 0 0 0 0,0 0 0 0 0,0-1 0 0 0,0 1 1 0 0,1 0-1 0 0,-1 0 0 0 0,0 0 0 0 0,0 0 0 0 0,0 0 0 0 0,0 0 0 0 0,0 0 0 0 0,0 0 1 0 0,0 0-1 0 0,0-1 0 0 0,0 1 0 0 0,0 0 0 0 0,0 0 0 0 0,1 0 0 0 0,-1 0 1 0 0,0 0-1 0 0,0 0 0 0 0,0 0 0 0 0,0 0 0 0 0,0 0 0 0 0,0 0 0 0 0,0 0 0 0 0,1 0 1 0 0,-1 0-1 0 0,0 0 0 0 0,0 0 0 0 0,0 0 0 0 0,0 0 0 0 0,0 0 0 0 0,0 0 1 0 0,0 0-1 0 0,1 0 0 0 0,-1 0 0 0 0,0 0-9 0 0,6-2 229 0 0,-6 2-227 0 0,0 0 1 0 0,0 0-1 0 0,0-1 1 0 0,0 1 0 0 0,1 0-1 0 0,-1 0 1 0 0,0 0-1 0 0,0 0 1 0 0,0 0-1 0 0,0 0 1 0 0,0 0 0 0 0,0 0-1 0 0,0 0 1 0 0,0 0-1 0 0,0 0 1 0 0,0 0 0 0 0,0 0-1 0 0,0-1 1 0 0,0 1-1 0 0,0 0 1 0 0,0 0 0 0 0,0 0-1 0 0,0 0 1 0 0,0 0-1 0 0,0 0 1 0 0,0 0-1 0 0,0 0 1 0 0,0 0 0 0 0,0-1-1 0 0,0 1 1 0 0,0 0-1 0 0,0 0 1 0 0,0 0 0 0 0,0 0-1 0 0,0 0 1 0 0,0 0-1 0 0,0 0 1 0 0,0 0 0 0 0,0 0-1 0 0,0 0 1 0 0,0 0-1 0 0,0-1 1 0 0,0 1-1 0 0,0 0 1 0 0,0 0 0 0 0,-1 0-1 0 0,1 0 1 0 0,0 0-1 0 0,0 0 1 0 0,0 0 0 0 0,0 0-3 0 0,-3-2 132 0 0,3 2-77 0 0,0 0 1 0 0,0 0 0 0 0,0-1-1 0 0,0 1 1 0 0,1 0 0 0 0,-1 0-1 0 0,0 0 1 0 0,0 0-1 0 0,0 0 1 0 0,0 0 0 0 0,0 0-1 0 0,0 0 1 0 0,0 0 0 0 0,0 0-1 0 0,0 0 1 0 0,0 0 0 0 0,0 0-1 0 0,0 0 1 0 0,0 0 0 0 0,0 0-1 0 0,0-1 1 0 0,0 1 0 0 0,0 0-1 0 0,0 0 1 0 0,1 0 0 0 0,-1 0-1 0 0,0 0 1 0 0,0 0 0 0 0,0 0-1 0 0,0 0 1 0 0,0 0 0 0 0,0 0-1 0 0,0-1 1 0 0,0 1 0 0 0,-1 0-1 0 0,1 0 1 0 0,0 0 0 0 0,0 0-1 0 0,0 0 1 0 0,0 0 0 0 0,0 0-1 0 0,0 0 1 0 0,0 0-56 0 0,1 0 908 0 0,-1 0-179 0 0,0 0-690 0 0,1-1-1 0 0,-1 1 1 0 0,0 0-1 0 0,0 0 1 0 0,0 0 0 0 0,0 0-1 0 0,0 0 1 0 0,0 0-1 0 0,0 0 1 0 0,1 0-1 0 0,-1 0 1 0 0,0 0-1 0 0,0 0 1 0 0,0 0 0 0 0,0 0-1 0 0,0 0 1 0 0,1 0-1 0 0,-1 0 1 0 0,0 0-1 0 0,0 0 1 0 0,0 0 0 0 0,0 0-1 0 0,0 0 1 0 0,1 0-1 0 0,-1 0 1 0 0,0 0-1 0 0,0 0 1 0 0,0 0 0 0 0,0 0-1 0 0,0 0 1 0 0,0 0-1 0 0,1 0 1 0 0,-1 0-1 0 0,0 0 1 0 0,0 0-1 0 0,0 1 1 0 0,0-1 0 0 0,0 0-1 0 0,0 0 1 0 0,0 0-1 0 0,0 0 1 0 0,0 0-1 0 0,1 0 1 0 0,-1 0 0 0 0,0 1-1 0 0,0-1 1 0 0,0 0-1 0 0,0 0 1 0 0,0 0-1 0 0,0 0 1 0 0,0 0 0 0 0,0 1-1 0 0,0-1-38 0 0,4 7 461 0 0,-4-7-487 0 0,4 6 240 0 0,-1 1-1 0 0,2-1 1 0 0,-1 0 0 0 0,5 5-214 0 0,11 14 501 0 0,-10-7-439 0 0,0 0 1 0 0,2 9-63 0 0,4 9 425 0 0,-8-19-164 0 0,-5-11-209 0 0,0 1 1 0 0,0 0-1 0 0,1-1 1 0 0,0 0-1 0 0,0 0 0 0 0,1 0 1 0 0,-1 0-1 0 0,2 0-52 0 0,4 4 65 0 0,-9-8-19 0 0,0 0 0 0 0,1-1-1 0 0,-1 1 1 0 0,1 0 0 0 0,0-1 0 0 0,-1 1-1 0 0,1-1 1 0 0,0 1 0 0 0,0-1 0 0 0,0 0-1 0 0,0 0 1 0 0,0 0 0 0 0,0 0 0 0 0,1 0-1 0 0,-1 0 1 0 0,0-1 0 0 0,2 1-46 0 0,-3-1-103 0 0,14-4-87 0 0,-13 3 206 0 0,0-1 1 0 0,0 1 0 0 0,-1-1 0 0 0,1 1-1 0 0,-1-1 1 0 0,1 0 0 0 0,-1 0 0 0 0,0 0 0 0 0,1 0-1 0 0,-1 0 1 0 0,0 0 0 0 0,0 0 0 0 0,-1 0-1 0 0,1 0 1 0 0,0-1 0 0 0,-1 1 0 0 0,1 0 0 0 0,-1 0-1 0 0,0-1 1 0 0,0-1-17 0 0,1-6-15 0 0,-2-1 0 0 0,1 1 0 0 0,-3-10 15 0 0,3 16 16 0 0,-4-18 89 0 0,-1-13 310 0 0,-1-28-664 0 0,6 45 352 0 0,0 7-30 0 0,0 1 1 0 0,0-1-1 0 0,1 0 1 0 0,0 0-1 0 0,1 0 0 0 0,1-2-73 0 0,-3 11-6 0 0,1-1 0 0 0,0 1 0 0 0,0 0 0 0 0,0 0 0 0 0,0 0 0 0 0,0 0 0 0 0,0 0-1 0 0,1 0 1 0 0,-1 0 0 0 0,1 0 0 0 0,-1 1 0 0 0,1-1 0 0 0,0 1 0 0 0,-1-1-1 0 0,1 1 1 0 0,0-1 0 0 0,0 1 0 0 0,0 0 0 0 0,0 0 0 0 0,0 0 0 0 0,1 0-1 0 0,-1 0 1 0 0,0 1 0 0 0,0-1 0 0 0,1 0 0 0 0,-1 1 0 0 0,0 0 0 0 0,1 0 0 0 0,-1-1-1 0 0,0 1 1 0 0,1 1 6 0 0,6 0-557 0 0,1 0-1 0 0,-1 1 1 0 0,0 1-1 0 0,1 0 1 0 0,-1 0-1 0 0,-1 1 0 0 0,4 1 558 0 0,-11-5-183 0 0,12 5-2349 0 0,3 1-4017 0 0</inkml:trace>
  <inkml:trace contextRef="#ctx0" brushRef="#br0" timeOffset="2875.301">2531 355 6912 0 0,'0'0'314'0'0,"0"0"-6"0"0,-3 8-186 0 0,-28 29 4246 0 0,3-3-463 0 0,18-21-3194 0 0,1 0 1 0 0,1 1-1 0 0,-2 5-711 0 0,8-15 89 0 0,0 1-1 0 0,0-1 0 0 0,1 1 1 0 0,-1 0-1 0 0,1 0 0 0 0,0-1 1 0 0,0 1-1 0 0,0 0 0 0 0,1 0 0 0 0,0 0 1 0 0,0 0-1 0 0,0 0 0 0 0,1 0-88 0 0,-1-3 6 0 0,0 0 1 0 0,1 0-1 0 0,0 0 0 0 0,-1 0 0 0 0,1-1 0 0 0,0 1 0 0 0,0 0 0 0 0,0 0 0 0 0,0-1 0 0 0,0 1 0 0 0,0-1 0 0 0,1 1 0 0 0,-1-1 0 0 0,0 1 1 0 0,1-1-1 0 0,-1 0 0 0 0,1 0 0 0 0,0 0 0 0 0,-1 0 0 0 0,1 0 0 0 0,0 0 0 0 0,0 0 0 0 0,-1 0 0 0 0,1-1 0 0 0,0 1 0 0 0,0-1 0 0 0,0 1 0 0 0,0-1 1 0 0,0 0-1 0 0,0 1 0 0 0,0-1 0 0 0,0 0 0 0 0,0-1-6 0 0,6 1 65 0 0,0-1 0 0 0,-1 0 0 0 0,1 0 0 0 0,0-1 0 0 0,-1 0 0 0 0,0 0 0 0 0,6-3-65 0 0,-7 3 116 0 0,0 0 0 0 0,0-1 0 0 0,-1 1 0 0 0,1-1 0 0 0,-1 0 0 0 0,0-1 0 0 0,0 1 0 0 0,0-1 0 0 0,0 0 0 0 0,-1 0 0 0 0,0-1 0 0 0,1 1 0 0 0,0-3-116 0 0,-4 5 4 0 0,1 0-1 0 0,-1 0 1 0 0,0 0-1 0 0,0-1 1 0 0,0 1-1 0 0,0 0 1 0 0,-1 0-1 0 0,1-1 1 0 0,0 1-1 0 0,-1-1 0 0 0,0 1 1 0 0,0 0-1 0 0,1-1-3 0 0,-2-2 4 0 0,0 0-1 0 0,0 0 0 0 0,0 0 0 0 0,0 0 0 0 0,-1 0 0 0 0,1 0-3 0 0,-2-3 0 0 0,0 0 0 0 0,-1 0 0 0 0,0 0 0 0 0,0 0 0 0 0,0 0 0 0 0,-1 1 0 0 0,-5-6 0 0 0,-1 0 0 0 0,5 6 0 0 0,1 0 0 0 0,-1 1 0 0 0,-7-6 0 0 0,4 4-4 0 0,6 6-1 0 0,1 0-1 0 0,0 0 1 0 0,-1 0-1 0 0,0 0 0 0 0,1 1 1 0 0,-1-1-1 0 0,0 1 1 0 0,0-1-1 0 0,0 1 0 0 0,-1 0 6 0 0,2 0 288 0 0,1 0-1541 0 0,0 1-4489 0 0,1 0 4014 0 0</inkml:trace>
  <inkml:trace contextRef="#ctx0" brushRef="#br0" timeOffset="3151.404">2783 331 13824 0 0,'-11'2'114'0'0,"8"-2"-71"0"0,1 1 0 0 0,0-1 0 0 0,0 1 1 0 0,0-1-1 0 0,0 1 0 0 0,0 0 0 0 0,-1-1 0 0 0,1 1 0 0 0,1 0 0 0 0,-1 1 0 0 0,0-1 0 0 0,0 0 0 0 0,-1 2-43 0 0,14 12 826 0 0,-5-3-811 0 0,-5-9 39 0 0,1 0 0 0 0,-1 0 0 0 0,1 0 0 0 0,0-1 0 0 0,0 1 0 0 0,0 0 0 0 0,0-1 1 0 0,3 3-55 0 0,-2-1 312 0 0,1-1 1 0 0,0 2 0 0 0,-1-1 0 0 0,0 0 0 0 0,0 1 0 0 0,0-1 0 0 0,0 1 0 0 0,-1 0 0 0 0,0 0 0 0 0,0 0 0 0 0,0 0-313 0 0,3 14 1895 0 0,0-1 0 0 0,0 11-1895 0 0,2 7 515 0 0,-7-35-513 0 0,1 1-1 0 0,-1-1 1 0 0,1 1-1 0 0,0-1 0 0 0,-1 1 1 0 0,1-1-1 0 0,0 0 1 0 0,0 1-1 0 0,0-1 1 0 0,0 0-1 0 0,0 0 0 0 0,1 2-1 0 0,0-2 82 0 0,0 1 0 0 0,-1 0-1 0 0,0-1 1 0 0,1 1 0 0 0,-1 0 0 0 0,0 0-1 0 0,0 0 1 0 0,1 2-82 0 0,-2-4-72 0 0,0 0-89 0 0,0 0-21 0 0,1 0-12 0 0,1-1-1 0 0,-1 0 1 0 0,0 0 0 0 0,0 0-1 0 0,0 0 1 0 0,0 0-1 0 0,0 0 1 0 0,0 0 0 0 0,-1-1-1 0 0,1 1 1 0 0,0 0-1 0 0,0 0 1 0 0,-1-1-1 0 0,1 1 1 0 0,-1 0 0 0 0,1-1-1 0 0,-1 1 1 0 0,0 0-1 0 0,1-1 1 0 0,-1 1-1 0 0,0-1 1 0 0,0 0 194 0 0,-3-8-7162 0 0</inkml:trace>
  <inkml:trace contextRef="#ctx0" brushRef="#br0" timeOffset="3460.155">2730 17 17503 0 0,'0'0'26'0'0,"0"0"0"0"0,0 0-1 0 0,0 0 1 0 0,0-1 0 0 0,0 1-1 0 0,0 0 1 0 0,0 0 0 0 0,0 0-1 0 0,0 0 1 0 0,0 0 0 0 0,0-1-1 0 0,-1 1 1 0 0,1 0 0 0 0,0 0-1 0 0,0 0 1 0 0,0 0-1 0 0,0 0 1 0 0,0-1 0 0 0,0 1-1 0 0,0 0 1 0 0,1 0 0 0 0,-1 0-1 0 0,0 0 1 0 0,0 0 0 0 0,0 0-1 0 0,0-1 1 0 0,0 1 0 0 0,0 0-1 0 0,0 0 1 0 0,0 0 0 0 0,0 0-1 0 0,0 0 1 0 0,0 0-1 0 0,0-1 1 0 0,1 1 0 0 0,-1 0-1 0 0,0 0 1 0 0,0 0 0 0 0,0 0-1 0 0,0 0 1 0 0,0 0 0 0 0,0 0-1 0 0,0 0 1 0 0,1 0 0 0 0,-1 0-1 0 0,0 0 1 0 0,0 0 0 0 0,0 0-1 0 0,0 0 1 0 0,0 0-1 0 0,1 0 1 0 0,-1 0-26 0 0,1-1 54 0 0,0 0-1 0 0,0 1 1 0 0,-1-1-1 0 0,1 0 1 0 0,0 1-1 0 0,0-1 1 0 0,0 0-1 0 0,-1 0 1 0 0,1 0-1 0 0,-1 0 1 0 0,1 1-1 0 0,0-1-53 0 0,-1 0 387 0 0,32 11 992 0 0,4 1-1557 0 0,-35-10 117 0 0,0-1 49 0 0,-1 1 1 0 0,1 0-1 0 0,0-1 1 0 0,-1 1-1 0 0,1 0 1 0 0,0-1-1 0 0,0 1 0 0 0,-1-1 1 0 0,1 1-1 0 0,0-1 1 0 0,0 0-1 0 0,0 1 0 0 0,0-1 1 0 0,-1 0-1 0 0,1 0 1 0 0,0 0-1 0 0,0 1 1 0 0,1-1 11 0 0,0 0-31 0 0,36 16-4739 0 0,-28-13 3077 0 0</inkml:trace>
  <inkml:trace contextRef="#ctx0" brushRef="#br0" timeOffset="3746.078">3039 31 5984 0 0,'0'0'464'0'0,"8"17"965"0"0,-6-2 759 0 0,1-3-947 0 0,-2-1 0 0 0,1 0 0 0 0,-2 3-1241 0 0,3 127 5066 0 0,4-1-4481 0 0,1-10 1282 0 0,-5-81-1702 0 0,-2 1-165 0 0,-4-37-1060 0 0,0-4-3786 0 0,2-8-1839 0 0</inkml:trace>
  <inkml:trace contextRef="#ctx0" brushRef="#br0" timeOffset="3997.759">3215 416 13560 0 0,'-19'3'306'0'0,"20"-2"-244"0"0,0-1 1 0 0,0 1-1 0 0,0 0 0 0 0,-1 0 0 0 0,1 0 0 0 0,0 0 0 0 0,-1 0 0 0 0,1 0 1 0 0,-1 0-1 0 0,1 0 0 0 0,-1 0 0 0 0,0 0 0 0 0,1 0 0 0 0,-1 0 0 0 0,0 1 1 0 0,0-1-1 0 0,0 1-62 0 0,2 4 113 0 0,-1-5-115 0 0,-1 1 1 0 0,1-1-1 0 0,0 0 1 0 0,0 0-1 0 0,-1 0 1 0 0,1 0-1 0 0,0 0 1 0 0,0 0-1 0 0,0 0 1 0 0,0 0-1 0 0,0-1 1 0 0,0 1 0 0 0,0 0-1 0 0,0-1 1 0 0,1 1-1 0 0,-1 0 1 0 0,0-1-1 0 0,0 1 1 0 0,1-1 1 0 0,0 1 35 0 0,-1-1 0 0 0,0 0 0 0 0,0 1 0 0 0,0-1 0 0 0,0 1 0 0 0,1 0 0 0 0,-1-1 0 0 0,0 1 0 0 0,0 0 0 0 0,0 0 0 0 0,0-1 0 0 0,0 1-1 0 0,0 0 1 0 0,-1 0 0 0 0,1 0 0 0 0,0 0 0 0 0,0 0 0 0 0,-1 0 0 0 0,1 1 0 0 0,-1-1 0 0 0,1 0 0 0 0,-1 0 0 0 0,1 0 0 0 0,-1 1 0 0 0,1 0-35 0 0,-1-1 41 0 0,0-1-1 0 0,1 1 0 0 0,-1 0 1 0 0,0 0-1 0 0,1 0 1 0 0,-1-1-1 0 0,1 1 0 0 0,0 0 1 0 0,-1 0-1 0 0,1-1 1 0 0,0 1-1 0 0,-1-1 1 0 0,1 1-1 0 0,0 0 0 0 0,-1-1 1 0 0,1 0-1 0 0,0 1 1 0 0,0-1-1 0 0,0 1 0 0 0,0-1 1 0 0,-1 0-1 0 0,2 1-40 0 0,20 4 434 0 0,-18-5-301 0 0,16 4 759 0 0,-1-1 0 0 0,1-1 0 0 0,0-1 0 0 0,19-1-892 0 0,-31 0 91 0 0,-1-1-1 0 0,1 0 0 0 0,0-1 1 0 0,-1 0-1 0 0,1 0 1 0 0,-1-1-1 0 0,0 0 0 0 0,0 0 1 0 0,0 0-1 0 0,0-1 0 0 0,-1 0 1 0 0,1 0-1 0 0,-1-1 0 0 0,1-1-90 0 0,-5 4 2 0 0,1-1 0 0 0,-1 1 0 0 0,0-1-1 0 0,0 0 1 0 0,0 0 0 0 0,0 0 0 0 0,0 0-1 0 0,-1 0 1 0 0,1 0 0 0 0,-1-1 0 0 0,0 1-1 0 0,0-1 1 0 0,0 1 0 0 0,-1 0 0 0 0,1-1 0 0 0,-1 1-1 0 0,0-2-1 0 0,1-2-64 0 0,-2 0 0 0 0,1-1 0 0 0,-1 1-1 0 0,0 0 1 0 0,0 0 0 0 0,-1 0 0 0 0,0 0-1 0 0,0 0 65 0 0,1 6-12 0 0,0 0 0 0 0,0-1 0 0 0,0 1 0 0 0,1 0 0 0 0,-1-1 0 0 0,0 1 0 0 0,-1 0-1 0 0,1 0 1 0 0,0 0 0 0 0,0 0 0 0 0,0 0 0 0 0,-1 0 0 0 0,1 0 0 0 0,0 0 0 0 0,-1 1 0 0 0,1-1-1 0 0,-1 0 1 0 0,1 1 0 0 0,-1-1 0 0 0,1 1 0 0 0,-1 0 0 0 0,1-1 0 0 0,-1 1 0 0 0,0 0-1 0 0,1 0 1 0 0,-1 0 0 0 0,1 0 0 0 0,-1 0 0 0 0,0 1 0 0 0,1-1 0 0 0,-1 0 0 0 0,1 1 0 0 0,-1-1-1 0 0,1 1 1 0 0,-1 0 12 0 0,-3 1 12 0 0,1 1-1 0 0,-1 0 1 0 0,1 0 0 0 0,0 1-1 0 0,0-1 1 0 0,0 1-1 0 0,1 0 1 0 0,-1 0-1 0 0,1 0 1 0 0,0 0-1 0 0,0 1 1 0 0,0 0 0 0 0,0-1-1 0 0,1 1 1 0 0,-1 2-12 0 0,0 0-48 0 0,-1 1 0 0 0,1-1 0 0 0,1 1 0 0 0,-1-1 1 0 0,1 1-1 0 0,1 0 0 0 0,0 0 0 0 0,-1 3 48 0 0,1-2 42 0 0,1-1 0 0 0,-1 1 1 0 0,2 0-1 0 0,-1-1 0 0 0,1 1 0 0 0,0-1 0 0 0,1 1 0 0 0,0-1 1 0 0,0 1-43 0 0,0-5 34 0 0,-1 0 1 0 0,1 0-1 0 0,0 0 1 0 0,0 0-1 0 0,1 0 0 0 0,-1-1 1 0 0,1 1-1 0 0,-1-1 1 0 0,1 0-1 0 0,0 0 1 0 0,1 0-1 0 0,-1 0 1 0 0,0 0-1 0 0,1-1 1 0 0,-1 0-1 0 0,1 1 1 0 0,0-1-1 0 0,0-1 1 0 0,1 1-35 0 0,35 9 874 0 0,-32-9-801 0 0,0-1-1 0 0,-1 1 0 0 0,1-1 0 0 0,0-1 1 0 0,0 1-1 0 0,0-1 0 0 0,-1-1 0 0 0,6 0-72 0 0,4-2-337 0 0,0 0-1 0 0,0-1 1 0 0,6-2 337 0 0,-4-3-911 0 0,-3 1-44 0 0</inkml:trace>
  <inkml:trace contextRef="#ctx0" brushRef="#br0" timeOffset="4296.277">3864 189 15664 0 0,'-6'-7'356'0'0,"5"6"49"0"0,1 1 21 0 0,0 0-42 0 0,6 14 200 0 0,-1 0-47 0 0,-2 0 0 0 0,0 1-1 0 0,-1-1 1 0 0,0 4-537 0 0,0 0 301 0 0,1 0 1 0 0,2 6-302 0 0,12 41 895 0 0,19 67 1160 0 0,-31-115-2077 0 0,-1 0 0 0 0,0 1 0 0 0,-1-1-1 0 0,-1 1 1 0 0,-1 0 0 0 0,0 4 22 0 0,-1-21-696 0 0,0-1-257 0 0,-2 0-1286 0 0,-3 3-4923 0 0</inkml:trace>
  <inkml:trace contextRef="#ctx0" brushRef="#br0" timeOffset="4603.44">3769 414 13824 0 0,'-41'-7'629'0'0,"41"7"-607"0"0,0 0 0 0 0,0 0 1 0 0,0 0-1 0 0,0 0 0 0 0,0 0 0 0 0,0 0 0 0 0,0 0 1 0 0,0 0-1 0 0,0 0 0 0 0,0 0 0 0 0,0 0 1 0 0,0 0-1 0 0,0-1 0 0 0,0 1 0 0 0,0 0 1 0 0,0 0-1 0 0,0 0 0 0 0,0 0 0 0 0,0 0 0 0 0,0 0 1 0 0,0 0-1 0 0,0 0 0 0 0,0 0 0 0 0,0 0 1 0 0,0 0-1 0 0,0 0 0 0 0,0 0 0 0 0,0 0 0 0 0,0 0 1 0 0,0 0-1 0 0,0 0 0 0 0,0 0 0 0 0,0 0-22 0 0,6-1 162 0 0,10 1-190 0 0,-6 1 335 0 0,-1-1 0 0 0,1-1 0 0 0,-1 1 1 0 0,0-1-1 0 0,3-1-307 0 0,-1 0 459 0 0,-1 1 0 0 0,1 0 1 0 0,0 1-1 0 0,0 0-459 0 0,7 1 424 0 0,111 11 532 0 0,-44-5 433 0 0,-44-4-2205 0 0,1 1-4384 0 0,-10 1-1422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2:19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16152 0 0,'3'0'68'0'0,"0"0"1"0"0,0 0 0 0 0,0 1 0 0 0,0-1 0 0 0,1 1 0 0 0,-1 0-1 0 0,0-1 1 0 0,0 1 0 0 0,0 0 0 0 0,0 1 0 0 0,-1-1 0 0 0,1 1-1 0 0,0-1 1 0 0,0 1 0 0 0,-1 0 0 0 0,1 0 0 0 0,-1 0 0 0 0,0 0-1 0 0,1 0 1 0 0,-1 1-69 0 0,4 2 46 0 0,8 9 190 0 0,-1-1 0 0 0,-1 2 0 0 0,5 6-236 0 0,8 10 615 0 0,16 25 523 0 0,-25-33-86 0 0,11 12-1052 0 0,-15-21 296 0 0,-5-4 18 0 0,1-1 1 0 0,0-1-1 0 0,1 1 1 0 0,0-1-1 0 0,0-1 1 0 0,4 3-315 0 0,-4-4 121 0 0,-7-5-103 0 0,-1 1 0 0 0,1-1 0 0 0,0 0 0 0 0,0 0 0 0 0,-1 0 0 0 0,1 0 0 0 0,0 0 0 0 0,0 0 0 0 0,0-1 0 0 0,0 1 0 0 0,0-1 0 0 0,0 1 0 0 0,1-1 0 0 0,-1 0 0 0 0,1 0-18 0 0,-1 0-1 0 0,0 0 1 0 0,0 0 0 0 0,0 0 0 0 0,0 0-1 0 0,0-1 1 0 0,0 1 0 0 0,0-1 0 0 0,0 0-1 0 0,0 0 1 0 0,0 1 0 0 0,0-1 0 0 0,0 0-1 0 0,0 0 1 0 0,-1-1 0 0 0,1 1 0 0 0,0 0-1 0 0,-1-1 1 0 0,1 1 0 0 0,-1-1 0 0 0,0 1-1 0 0,1-1 1 0 0,-1 0 0 0 0,0 1 0 0 0,0-1-1 0 0,0 0 1 0 0,0 0 0 0 0,0 0 0 0 0,-1 0-1 0 0,1 0 1 0 0,0 0 0 0 0,-1 0 0 0 0,1-1 0 0 0,1-9 198 0 0,-1-1 1 0 0,0 1 0 0 0,0 0-1 0 0,-1-1 1 0 0,-1-3-199 0 0,1-5 467 0 0,-2-27-316 0 0,-5-19-151 0 0,3 19 135 0 0,0-20-135 0 0,4 67-7 0 0,0 0 0 0 0,0 0-1 0 0,0 0 1 0 0,0 0 0 0 0,0 0-1 0 0,0 0 1 0 0,1 0 0 0 0,-1 1-1 0 0,0-1 1 0 0,0 0 0 0 0,1 0-1 0 0,-1 0 1 0 0,1 0 0 0 0,-1 0 0 0 0,1 0-1 0 0,-1 1 1 0 0,1-1 0 0 0,-1 0-1 0 0,1 0 1 0 0,0 1 0 0 0,-1-1-1 0 0,1 0 1 0 0,0 1 0 0 0,0-1-1 0 0,-1 1 1 0 0,1-1 0 0 0,0 1 0 0 0,0-1-1 0 0,0 1 1 0 0,0-1 0 0 0,0 1-1 0 0,0 0 1 0 0,-1 0 0 0 0,1-1-1 0 0,0 1 1 0 0,1 0 7 0 0,0 0-86 0 0,0 0 1 0 0,1 0-1 0 0,-1 0 0 0 0,0 0 0 0 0,1 1 0 0 0,-1-1 1 0 0,0 1-1 0 0,0 0 0 0 0,0-1 0 0 0,1 1 1 0 0,-1 0-1 0 0,0 0 0 0 0,0 0 0 0 0,0 1 86 0 0,35 23-4617 0 0,-31-18 3082 0 0</inkml:trace>
  <inkml:trace contextRef="#ctx0" brushRef="#br0" timeOffset="265.142">637 206 6912 0 0,'0'0'314'0'0,"-2"6"104"0"0,5 4-424 0 0,0 2 350 0 0,-3-6 225 0 0,-1-4-40 0 0,1 1 0 0 0,0-1 0 0 0,-1 1 0 0 0,1-1 0 0 0,0 1 0 0 0,1-1 0 0 0,-1 1 0 0 0,0-1 0 0 0,1 0 0 0 0,0 1 0 0 0,-1 0-529 0 0,1 0 486 0 0,0 0 0 0 0,-1 0 0 0 0,1 0 0 0 0,-1 0 0 0 0,0 0 0 0 0,0 0 0 0 0,0 1-486 0 0,-1-1 190 0 0,1 0-1 0 0,0-1 0 0 0,0 1 0 0 0,1 0 0 0 0,-1-1 0 0 0,1 1 0 0 0,-1 0 0 0 0,1-1 0 0 0,0 1 0 0 0,0 0-189 0 0,7 16 865 0 0,-4-9-635 0 0,0-1-1 0 0,0 0 0 0 0,1-1 1 0 0,0 1-1 0 0,1-1 1 0 0,0 1-230 0 0,-5-8 87 0 0,0 0 0 0 0,0 1 0 0 0,0-1 0 0 0,0 1 0 0 0,0 0 0 0 0,0-1 0 0 0,-1 1 0 0 0,1 0 0 0 0,-1-1 0 0 0,1 1-87 0 0,-1-1 43 0 0,0 1 0 0 0,0-1 0 0 0,1 0-1 0 0,-1 0 1 0 0,1 0 0 0 0,-1 1 0 0 0,1-1 0 0 0,-1 0 0 0 0,1 0-1 0 0,0 0 1 0 0,-1 0 0 0 0,1 0 0 0 0,0 0 0 0 0,0 0 0 0 0,0-1-1 0 0,0 1 1 0 0,0 0-43 0 0,7 7-113 0 0,-10-4 829 0 0,-6-3-2213 0 0,7-2 394 0 0,-2-2-44 0 0</inkml:trace>
  <inkml:trace contextRef="#ctx0" brushRef="#br0" timeOffset="554.289">584 112 12896 0 0,'0'-7'926'0'0,"-1"7"-870"0"0,1-1-1 0 0,0 0 0 0 0,0 1 1 0 0,0-1-1 0 0,0 0 0 0 0,0 0 1 0 0,0 1-1 0 0,0-1 0 0 0,0 0 1 0 0,0 0-1 0 0,0 1 0 0 0,0-1 1 0 0,0 0-1 0 0,0 1 0 0 0,1-1 1 0 0,-1 0-1 0 0,0 0 0 0 0,0 1 1 0 0,1-1-1 0 0,-1 0 0 0 0,1 1 1 0 0,-1-1-1 0 0,0 1 0 0 0,1-1 1 0 0,-1 1-1 0 0,1-1 0 0 0,-1 1 1 0 0,1-1-56 0 0,13-1 4130 0 0,-1 0-4626 0 0,-9 3 348 0 0,2 4 74 0 0,-3-3 59 0 0,0 0-1 0 0,0 0 1 0 0,0 0-1 0 0,-1 0 1 0 0,1 1 0 0 0,-1-1-1 0 0,0 1 1 0 0,1 1 15 0 0,-2-2-69 0 0,0-1 0 0 0,0 1 0 0 0,0 0 1 0 0,0 0-1 0 0,1-1 0 0 0,-1 1 0 0 0,0 0 0 0 0,1-1 0 0 0,-1 1 1 0 0,1-1-1 0 0,-1 0 0 0 0,1 1 0 0 0,-1-1 0 0 0,1 0 1 0 0,0 0-1 0 0,0 0 0 0 0,0 0 0 0 0,1 0 69 0 0,11 7-4245 0 0,-11 0-1420 0 0</inkml:trace>
  <inkml:trace contextRef="#ctx0" brushRef="#br0" timeOffset="740.581">1076 131 15664 0 0,'-5'0'137'0'0,"-1"1"1"0"0,0-1 0 0 0,1 1-1 0 0,-1 0 1 0 0,1 1 0 0 0,-1-1 0 0 0,1 1-1 0 0,-1 0 1 0 0,1 1 0 0 0,0-1 0 0 0,0 1-1 0 0,0 0 1 0 0,-2 2-138 0 0,-42 34 1804 0 0,49-39-1793 0 0,-1 1-1 0 0,1-1 1 0 0,0 1 0 0 0,-1-1-1 0 0,1 1 1 0 0,-1-1 0 0 0,1 1-1 0 0,0 0 1 0 0,-1-1 0 0 0,1 1-1 0 0,0-1 1 0 0,0 1 0 0 0,-1 0-1 0 0,1-1 1 0 0,0 1 0 0 0,0 0-11 0 0,-2 4-6 0 0,-5 4 6 0 0,5-7 0 0 0,1 0 0 0 0,-1-1 0 0 0,1 1 0 0 0,-1 0 0 0 0,1 0 0 0 0,0 0 0 0 0,0 0 0 0 0,0 0 0 0 0,0 0 0 0 0,0 0 0 0 0,1 1 0 0 0,-1-1 0 0 0,1 0 0 0 0,-1 0 0 0 0,1 1 0 0 0,-8 51 0 0 0,8-53 0 0 0,0 0 0 0 0,0 0 0 0 0,0 0 0 0 0,0 0 0 0 0,0 0 0 0 0,0 0 0 0 0,0 0 0 0 0,1 0 0 0 0,-1 0 0 0 0,0 0 0 0 0,0 0 0 0 0,1 0 0 0 0,-1 0 0 0 0,1 0 0 0 0,-1 0 0 0 0,1-1 0 0 0,-1 1 0 0 0,1 0 0 0 0,0 0 0 0 0,-1 0 0 0 0,1-1 0 0 0,0 1 0 0 0,8 13 0 0 0,-7-9 0 0 0,0 0 0 0 0,1-1 0 0 0,0 1 0 0 0,0-1 0 0 0,0 0 0 0 0,1 0 0 0 0,-1 0 0 0 0,1 0 0 0 0,0-1 0 0 0,0 1 0 0 0,0-1 0 0 0,5 3 0 0 0,12 10 0 0 0,-16-11 19 0 0,0-2 0 0 0,1 1-1 0 0,-1-1 1 0 0,4 2-19 0 0,-6-4 90 0 0,1 1 0 0 0,-1 0-1 0 0,0-1 1 0 0,1 2 0 0 0,-1-1 0 0 0,0 0 0 0 0,0 1-1 0 0,-1-1 1 0 0,1 1 0 0 0,0 0 0 0 0,-1 0-1 0 0,1 1-89 0 0,-1-2 97 0 0,-1 0 0 0 0,0-1-1 0 0,1 1 1 0 0,-1-1 0 0 0,0 0-1 0 0,1 1 1 0 0,0-1-1 0 0,0 1-96 0 0,10 10 916 0 0,-12-12-872 0 0,1 1 0 0 0,-1-1 1 0 0,0 1-1 0 0,0 0 0 0 0,0-1 0 0 0,0 1 0 0 0,0 0 0 0 0,0-1 0 0 0,0 1 0 0 0,0-1 0 0 0,0 1 0 0 0,0 0 0 0 0,0-1 0 0 0,0 1 0 0 0,-1-1 0 0 0,1 1 0 0 0,0 0 0 0 0,0-1 0 0 0,0 1 1 0 0,-1-1-1 0 0,1 1 0 0 0,0-1 0 0 0,-1 1 0 0 0,1-1 0 0 0,-1 1 0 0 0,1-1 0 0 0,-1 1 0 0 0,1-1-44 0 0,-4 9 23 0 0,4-9-23 0 0,0 0 0 0 0,0 1 0 0 0,0-1 0 0 0,0 1 0 0 0,0-1 0 0 0,-1 1 0 0 0,1-1 0 0 0,0 1-1 0 0,0-1 1 0 0,-1 1 0 0 0,1-1 0 0 0,0 0 0 0 0,0 1 0 0 0,-1-1 0 0 0,1 0 0 0 0,0 1 0 0 0,-1-1 0 0 0,1 0 0 0 0,-1 1 0 0 0,1-1 0 0 0,0 0 0 0 0,-1 0 0 0 0,1 1 0 0 0,-1-1 0 0 0,1 0 0 0 0,-1 0 0 0 0,1 0-1 0 0,-1 0 1 0 0,1 0 0 0 0,0 0 0 0 0,-1 1 0 0 0,0-1 0 0 0,-7 1 0 0 0,3 0 0 0 0,0 0 0 0 0,0 0 0 0 0,0 0 0 0 0,0 1 0 0 0,0-1 0 0 0,0 2 0 0 0,-6 0 217 0 0,1 0 0 0 0,0 0-1 0 0,0-1 1 0 0,-1-1 0 0 0,-8 1-217 0 0,-5 1 731 0 0,22-3-762 0 0,-15 2-1041 0 0,0 0 0 0 0,-6-1 1072 0 0,22-1-154 0 0,-1-1 0 0 0,1 1 0 0 0,0-1-1 0 0,0 1 1 0 0,0-1 0 0 0,0 1-1 0 0,0-1 1 0 0,0 1 0 0 0,0-1 0 0 0,0 0-1 0 0,0 0 1 0 0,-1 0 154 0 0,-3-7-5323 0 0,12 0-1558 0 0</inkml:trace>
  <inkml:trace contextRef="#ctx0" brushRef="#br0" timeOffset="924.56">1226 248 6912 0 0,'19'7'679'0'0,"-19"-7"-668"0"0,0 0 0 0 0,1 0-1 0 0,-1 0 1 0 0,1 0 0 0 0,-1 0 0 0 0,0 0 0 0 0,1 0-1 0 0,-1 1 1 0 0,0-1 0 0 0,1 0 0 0 0,-1 0-1 0 0,0 1 1 0 0,1-1 0 0 0,-1 0 0 0 0,0 0 0 0 0,0 1-1 0 0,1-1 1 0 0,-1 0 0 0 0,0 1 0 0 0,0-1-1 0 0,1 0 1 0 0,-1 1 0 0 0,0-1 0 0 0,0 0 0 0 0,0 1-1 0 0,0-1 1 0 0,0 0 0 0 0,0 1 0 0 0,0-1-1 0 0,1 1 1 0 0,-1-1 0 0 0,0 0 0 0 0,0 1 0 0 0,0-1-1 0 0,0 1 1 0 0,-1-1 0 0 0,1 0 0 0 0,0 1-1 0 0,0-1 1 0 0,0 0 0 0 0,0 1 0 0 0,0-1-11 0 0,-4 5 591 0 0,4-5-360 0 0,-1 1-1 0 0,0-1 1 0 0,1 1-1 0 0,-1 0 1 0 0,1 0-1 0 0,-1-1 1 0 0,1 1-1 0 0,-1 0 1 0 0,1 0-1 0 0,0-1 0 0 0,-1 1 1 0 0,1 0-1 0 0,0 0 1 0 0,0 0-1 0 0,-1 0 1 0 0,1-1-1 0 0,0 1 1 0 0,0 0-1 0 0,0 0 1 0 0,0 0-1 0 0,0 0 0 0 0,0 0 1 0 0,0 0-1 0 0,1-1 1 0 0,-1 1-1 0 0,0 0 1 0 0,0 0-1 0 0,1 0 1 0 0,-1 0-1 0 0,0-1 1 0 0,1 2-231 0 0,0 0 409 0 0,-1 0 1 0 0,1 0 0 0 0,-1 0-1 0 0,0 0 1 0 0,0 1-1 0 0,0-1 1 0 0,0 0 0 0 0,0 1-410 0 0,0-2 95 0 0,0 1 0 0 0,0 0-1 0 0,0 0 1 0 0,0 0 0 0 0,0 0 0 0 0,0-1 0 0 0,1 1 0 0 0,-1 0 0 0 0,1 0 0 0 0,-1-1-1 0 0,1 1 1 0 0,0 1-95 0 0,11 15 540 0 0,-8-13-268 0 0,0 1 0 0 0,-1-1 0 0 0,1 1 0 0 0,-1 0 0 0 0,2 6-272 0 0,9 19 959 0 0,-11-27-904 0 0,0 1 0 0 0,-1 0-1 0 0,0 0 1 0 0,0 0 0 0 0,0 0 0 0 0,-1 0 0 0 0,2 5-55 0 0,4 10 215 0 0,-6-18-168 0 0,-1-1 1 0 0,1 1 0 0 0,0 0-1 0 0,-1-1 1 0 0,1 1-1 0 0,-1 0 1 0 0,1 0 0 0 0,-1-1-1 0 0,0 1 1 0 0,1 0-1 0 0,-1 0 1 0 0,0 0 0 0 0,0-1-1 0 0,-1 1-47 0 0,1-1 40 0 0,0 0-1 0 0,0 0 0 0 0,1 0 1 0 0,-1 0-1 0 0,0 0 0 0 0,0 0 1 0 0,0 0-1 0 0,1 0 0 0 0,-1 0 1 0 0,0-1-1 0 0,1 1 1 0 0,-1 0-1 0 0,1 0 0 0 0,-1 0 1 0 0,1-1-1 0 0,-1 1 0 0 0,1 0 1 0 0,0-1-1 0 0,-1 1 0 0 0,1 0 1 0 0,0-1-1 0 0,-1 1 0 0 0,1-1 1 0 0,0 1-1 0 0,0 0-39 0 0,-8 0 213 0 0,6 0-416 0 0,-5-6-349 0 0,6 4 491 0 0,-1 0 1 0 0,0 0 0 0 0,0 0-1 0 0,1 0 1 0 0,-1 1 0 0 0,1-1 0 0 0,-1 0-1 0 0,1 0 1 0 0,-1 0 0 0 0,1 0-1 0 0,0 0 1 0 0,-1 0 0 0 0,1 0 0 0 0,0-1-1 0 0,0 1 1 0 0,0 0 0 0 0,0 0-1 0 0,0 0 1 0 0,0 0 0 0 0,0 0 0 0 0,0 0-1 0 0,0 0 1 0 0,0 0 0 0 0,1 0-1 0 0,-1-1 61 0 0,1 1-219 0 0,-1-1-1 0 0,0 0 0 0 0,0 1 0 0 0,0-1 1 0 0,1 0-1 0 0,-2 1 0 0 0,1-1 0 0 0,0 1 0 0 0,0-1 1 0 0,0 0-1 0 0,-1 1 0 0 0,1-1 0 0 0,-1 1 1 0 0,1-1-1 0 0,-1 0 220 0 0,-9-15-2926 0 0,6-1-3561 0 0</inkml:trace>
  <inkml:trace contextRef="#ctx0" brushRef="#br0" timeOffset="1110.896">1217 117 6448 0 0,'-26'-20'498'0'0,"26"20"-494"0"0,-1-1 1 0 0,1 1-1 0 0,-1 0 0 0 0,1-1 0 0 0,0 1 0 0 0,-1-1 0 0 0,1 1 0 0 0,0-1 0 0 0,0 1 0 0 0,-1-1 0 0 0,1 1 0 0 0,0-1 0 0 0,0 1 0 0 0,0-1 0 0 0,-1 1 0 0 0,1-1 0 0 0,0 1 0 0 0,0-1 0 0 0,0 1 0 0 0,0-1 0 0 0,0 1 0 0 0,0-1 0 0 0,0 1 0 0 0,0-1 0 0 0,1 0 0 0 0,-1 1 0 0 0,0-1 1 0 0,0 1-1 0 0,0-1 0 0 0,0 1 0 0 0,1-1 0 0 0,-1 1 0 0 0,0-1 0 0 0,1 1 0 0 0,-1 0 0 0 0,0-1 0 0 0,1 1 0 0 0,-1-1 0 0 0,0 1 0 0 0,1 0 0 0 0,0-1-4 0 0,-1 1 15 0 0,0-1 0 0 0,1 1 0 0 0,-1-1 0 0 0,1 1 0 0 0,-1-1 0 0 0,1 1 0 0 0,-1-1 0 0 0,0 0 1 0 0,0 1-1 0 0,1-1 0 0 0,-1 1 0 0 0,0-1 0 0 0,0 0 0 0 0,0 1 0 0 0,1-1 0 0 0,-1 1 0 0 0,0-1 0 0 0,0 0 0 0 0,0 1 0 0 0,0-2-15 0 0,-1-1 373 0 0,1 2-229 0 0,-1 1-1 0 0,1-1 1 0 0,0 1 0 0 0,0-1-1 0 0,-1 0 1 0 0,1 1-1 0 0,0-1 1 0 0,0 0 0 0 0,0 1-1 0 0,0-1 1 0 0,0 0-1 0 0,0 0 1 0 0,0 1 0 0 0,0-1-1 0 0,0 0 1 0 0,0 1-1 0 0,0-1 1 0 0,0 0 0 0 0,1 1-1 0 0,-1-1 1 0 0,0 0 0 0 0,0 1-1 0 0,1-1 1 0 0,-1 1-1 0 0,0-1 1 0 0,1 0 0 0 0,-1 1-1 0 0,1-1 1 0 0,-1 1-1 0 0,1-1 1 0 0,-1 1 0 0 0,1-1-1 0 0,-1 1 1 0 0,1 0 0 0 0,-1-1-1 0 0,1 1 1 0 0,0 0-1 0 0,-1-1 1 0 0,1 1 0 0 0,0 0-1 0 0,-1-1 1 0 0,1 1-1 0 0,0 0 1 0 0,-1 0 0 0 0,1 0-1 0 0,0 0 1 0 0,-1 0 0 0 0,1 0-144 0 0,41-8 3969 0 0,-33 5-3630 0 0,-2 3 32 0 0,39 0-1672 0 0,-37 0-5125 0 0</inkml:trace>
  <inkml:trace contextRef="#ctx0" brushRef="#br0" timeOffset="1422.991">1526 1 9216 0 0,'-21'2'706'0'0,"21"-2"-700"0"0,-1 0 0 0 0,1 0 0 0 0,0 0 0 0 0,0 1 0 0 0,0-1 1 0 0,-1 0-1 0 0,1 0 0 0 0,0 0 0 0 0,0 0 0 0 0,0 1 0 0 0,0-1 0 0 0,0 0 0 0 0,-1 0 0 0 0,1 1 0 0 0,0-1 0 0 0,0 0 0 0 0,0 0 0 0 0,0 0 0 0 0,0 1 0 0 0,0-1 0 0 0,0 0 0 0 0,0 0 0 0 0,0 1 0 0 0,0-1 0 0 0,0 0 0 0 0,0 0 0 0 0,0 1 0 0 0,0-1 0 0 0,0 0 0 0 0,0 0 0 0 0,0 1 0 0 0,0-1 0 0 0,0 0 0 0 0,0 0 0 0 0,0 1 0 0 0,1-1 0 0 0,-1 0 0 0 0,0 0 0 0 0,0 0 0 0 0,0 1 0 0 0,0-1 0 0 0,0 0 0 0 0,1 0 0 0 0,-1 0 0 0 0,0 1-6 0 0,0-1-1 0 0,1 2 86 0 0,-1-1 1 0 0,1 1 0 0 0,-1 0 0 0 0,0-1 0 0 0,0 1-1 0 0,0 0 1 0 0,0-1 0 0 0,0 1 0 0 0,0-1 0 0 0,0 1-1 0 0,0 0 1 0 0,-1-1 0 0 0,1 1 0 0 0,-1 0-86 0 0,0 1 194 0 0,1-1 1 0 0,-1 0-1 0 0,1 0 0 0 0,0 1 1 0 0,-1-1-1 0 0,1 0 0 0 0,0 1 1 0 0,0-1-1 0 0,1 1-194 0 0,6 28 2488 0 0,-4-20-1847 0 0,-1 1 0 0 0,0-1 0 0 0,1 10-641 0 0,-3-13 141 0 0,2 1 0 0 0,-1-1 0 0 0,1 0 0 0 0,0 0 1 0 0,1-1-1 0 0,-1 1 0 0 0,2 0 0 0 0,1 2-141 0 0,-2-2 106 0 0,0 1-1 0 0,-1-1 1 0 0,0 1 0 0 0,0-1-1 0 0,-1 1-105 0 0,8 32 668 0 0,-6-31-339 0 0,0-1 1 0 0,-2 1-1 0 0,1 0 0 0 0,-1 3-329 0 0,6 30 899 0 0,-6-40-861 0 0,0-2-1 0 0,-1 1 0 0 0,1-1-1 0 0,-1 1 1 0 0,1 0 0 0 0,-1-1 0 0 0,0 1-1 0 0,0-1 1 0 0,0 1 0 0 0,0 0 0 0 0,0-1 0 0 0,0 1-1 0 0,0 0 1 0 0,0-1 0 0 0,-1 1 0 0 0,1-1-1 0 0,-1 1 1 0 0,1 0 0 0 0,-1-1-37 0 0,1-1 5 0 0,0 1-1 0 0,0-1 1 0 0,0 0 0 0 0,0 1-1 0 0,-1-1 1 0 0,1 0 0 0 0,0 1-1 0 0,0-1 1 0 0,0 0 0 0 0,0 1-1 0 0,0-1 1 0 0,1 0 0 0 0,-1 1-1 0 0,0-1 1 0 0,0 0 0 0 0,0 1-1 0 0,0-1 1 0 0,0 0 0 0 0,0 1-1 0 0,0-1 1 0 0,1 0 0 0 0,-1 0-1 0 0,0 1 1 0 0,0-1 0 0 0,0 0-1 0 0,1 0 1 0 0,-1 1 0 0 0,0-1-1 0 0,0 0 1 0 0,1 0 0 0 0,-1 0-1 0 0,0 1 1 0 0,1-1 0 0 0,-1 0-1 0 0,0 0 1 0 0,0 0 0 0 0,1 0-1 0 0,-1 0 1 0 0,0 0 0 0 0,1 0-1 0 0,-1 0 1 0 0,1 1-5 0 0,0-1 92 0 0,-1 0 11 0 0,0 0 7 0 0,0 0 2 0 0,6-14 0 0 0,-6 13-110 0 0,0 0 0 0 0,1-1 0 0 0,-1 1 0 0 0,0 0 0 0 0,1 0 0 0 0,-1 0 0 0 0,1 0 0 0 0,-1 0 0 0 0,1-1 0 0 0,-1 1 0 0 0,1 0 0 0 0,0 0 0 0 0,0 0-1 0 0,-1 1 1 0 0,1-1 0 0 0,0 0 0 0 0,0 0 0 0 0,0 0 0 0 0,0 1 0 0 0,0-1 0 0 0,0 0-2 0 0,1 0 9 0 0,-1 0-1 0 0,1 0 1 0 0,-1-1-1 0 0,1 1 1 0 0,-1 0-1 0 0,0-1 1 0 0,0 1-1 0 0,0-1 1 0 0,1 0-9 0 0,4-11 29 0 0,-5 9-43 0 0,1 0-1 0 0,-1 0 1 0 0,1 1-1 0 0,1-1 1 0 0,-1 1-1 0 0,0-1 0 0 0,1 1 1 0 0,0 0 14 0 0,12-19-334 0 0,-13 19 242 0 0,0-1-1 0 0,1 1 1 0 0,-1-1-1 0 0,1 1 1 0 0,-1 0-1 0 0,1 0 1 0 0,0 0 0 0 0,0 1-1 0 0,0-1 1 0 0,0 1-1 0 0,1-1 93 0 0,1 0-104 0 0,-4 2 68 0 0,1 0 0 0 0,-1 0 0 0 0,0 0 0 0 0,1 0 0 0 0,-1 0 0 0 0,1 1 0 0 0,-1-1 0 0 0,1 0 0 0 0,0 1 0 0 0,-1-1 0 0 0,1 1 0 0 0,0 0 0 0 0,0 0 36 0 0,2-1-4 0 0,1 1 0 0 0,-1-1 0 0 0,0 1 0 0 0,1 0 0 0 0,-1 1 0 0 0,0-1 0 0 0,0 1 0 0 0,1 0 0 0 0,-1 0 0 0 0,0 0 0 0 0,0 0 0 0 0,0 1 0 0 0,0 0-1 0 0,0 0 1 0 0,0 0 0 0 0,0 0 0 0 0,1 2 4 0 0,0-1 38 0 0,0 1-1 0 0,0-1 1 0 0,-1 1-1 0 0,0 0 0 0 0,0 1 1 0 0,0-1-1 0 0,0 1 1 0 0,0 0-1 0 0,-1 0 0 0 0,0 0 1 0 0,0 0-1 0 0,1 4-37 0 0,4 8 197 0 0,-7-15-139 0 0,1 0 1 0 0,-1 1-1 0 0,0 0 0 0 0,0-1 0 0 0,0 1 0 0 0,0 0 1 0 0,0-1-1 0 0,0 1 0 0 0,-1 0 0 0 0,1 0 0 0 0,-1 0 1 0 0,0-1-1 0 0,0 1 0 0 0,0 0 0 0 0,0 0 0 0 0,-1 1-58 0 0,-3 17 435 0 0,3-17-344 0 0,1 1 0 0 0,-1-1 0 0 0,0 1 0 0 0,0-1 0 0 0,-1 0 0 0 0,0 0 0 0 0,-1 3-91 0 0,-2 1 129 0 0,-1 0 0 0 0,-1 0 0 0 0,0-1 0 0 0,0 1-1 0 0,0-2 1 0 0,-1 1 0 0 0,0-1 0 0 0,-7 4-129 0 0,-40 30 315 0 0,53-38-350 0 0,-1 0 1 0 0,0-1-1 0 0,0 1 1 0 0,0-1-1 0 0,-1 0 1 0 0,1 0-1 0 0,0 0 1 0 0,0 0-1 0 0,0 0 1 0 0,-1-1-1 0 0,1 1 1 0 0,0-1-1 0 0,-1 0 1 0 0,0 0 34 0 0,-4-3-1485 0 0,3 1 1078 0 0,-10-2-2017 0 0,4-1-5210 0 0</inkml:trace>
  <inkml:trace contextRef="#ctx0" brushRef="#br0" timeOffset="1996.262">1965 31 16096 0 0,'2'0'365'0'0,"0"0"-296"0"0,1 0 0 0 0,-1 1 1 0 0,0-1-1 0 0,0 1 0 0 0,0 0 1 0 0,0 0-1 0 0,0-1 0 0 0,0 1 0 0 0,-1 0 1 0 0,1 1-1 0 0,0-1 0 0 0,0 0 1 0 0,-1 0-1 0 0,1 1 0 0 0,-1-1 1 0 0,1 1-1 0 0,-1-1 0 0 0,1 1 0 0 0,-1 0 1 0 0,0 0-1 0 0,0-1 0 0 0,0 2-69 0 0,5 8 159 0 0,0 0 0 0 0,-1 0 0 0 0,2 7-159 0 0,1 1 745 0 0,-3-8-429 0 0,-1 0 0 0 0,0 0 0 0 0,-1 0 0 0 0,-1 1 0 0 0,1-1 0 0 0,-2 1 0 0 0,0-1 0 0 0,0 1 0 0 0,-1 3-316 0 0,1-2 197 0 0,1 0-1 0 0,0 1 0 0 0,1-1 0 0 0,0 0 0 0 0,1 0 1 0 0,1-1-1 0 0,4 11-196 0 0,6 15 356 0 0,-12-30-231 0 0,0-1 0 0 0,0 0 1 0 0,1 1-1 0 0,0-2 0 0 0,1 1 0 0 0,-1 0 1 0 0,1-1-1 0 0,1 0 0 0 0,4 4-125 0 0,-6-6 55 0 0,1 0-1 0 0,-1 0 0 0 0,1 0 0 0 0,1-1 1 0 0,-1 1-1 0 0,0-2 0 0 0,1 1 0 0 0,-1 0 1 0 0,1-1-1 0 0,0 0 0 0 0,0 0 0 0 0,6 0-54 0 0,-4-1 15 0 0,1 0 0 0 0,0-1 0 0 0,-1 0 0 0 0,1-1 0 0 0,-1 1 0 0 0,1-2 0 0 0,-1 1 0 0 0,5-3-15 0 0,-2 2-10 0 0,-1-1-1 0 0,1 0 0 0 0,-1-1 1 0 0,0 0-1 0 0,0 0 0 0 0,7-6 11 0 0,-5 3 34 0 0,-9 6-7 0 0,0-1 1 0 0,0 1-1 0 0,0-1 0 0 0,0 0 1 0 0,0 0-1 0 0,-1 0 1 0 0,1-1-1 0 0,0 1 1 0 0,-1-1-1 0 0,0 1 0 0 0,1-1 1 0 0,-1 0-28 0 0,1-8 164 0 0,-2 10-142 0 0,-1-1 0 0 0,1 1-1 0 0,-1-1 1 0 0,1 1 0 0 0,-1 0 0 0 0,1-1 0 0 0,0 1-1 0 0,0 0 1 0 0,0-1 0 0 0,0 1 0 0 0,1-1-22 0 0,6-6 53 0 0,-6 6-49 0 0,0 0-1 0 0,0 0 0 0 0,0 0 0 0 0,0 0 0 0 0,0 0 0 0 0,0-1 0 0 0,-1 1 0 0 0,1-1 0 0 0,-1 1 0 0 0,1-1 0 0 0,-1 1 1 0 0,0-1-1 0 0,0 0 0 0 0,-1 0 0 0 0,1-1-3 0 0,2-10 31 0 0,0-2-57 0 0,-1 1 1 0 0,0-14 25 0 0,-2 28-3 0 0,0-1 0 0 0,-1 1 1 0 0,1 0-1 0 0,0-1 0 0 0,-1 1 0 0 0,1-1 1 0 0,0 1-1 0 0,-1 0 0 0 0,0 0 0 0 0,1-1 1 0 0,-1 1-1 0 0,0 0 0 0 0,0 0 0 0 0,1 0 1 0 0,-1 0-1 0 0,0 0 0 0 0,0 0 0 0 0,0 0 1 0 0,0 0-1 0 0,-1 0 0 0 0,1 0 0 0 0,0 1 1 0 0,0-1-1 0 0,0 0 0 0 0,-1 1 0 0 0,1-1 1 0 0,0 1-1 0 0,-1-1 0 0 0,1 1 0 0 0,0 0 3 0 0,-2-1-8 0 0,1 1 1 0 0,-1-1-1 0 0,1 1 0 0 0,0 0 0 0 0,-1-1 0 0 0,1 1 0 0 0,0 1 0 0 0,-1-1 0 0 0,1 0 0 0 0,-1 0 0 0 0,1 1 0 0 0,0 0 0 0 0,-1-1 0 0 0,1 1 0 0 0,0 0 0 0 0,0 0 1 0 0,-2 1 7 0 0,0 1-30 0 0,0 0 1 0 0,0 1 0 0 0,1 0 0 0 0,-1-1 0 0 0,1 1 0 0 0,0 1 0 0 0,0-1 0 0 0,0 0 0 0 0,0 1 0 0 0,1-1 0 0 0,0 1 0 0 0,0 0 0 0 0,0 0 0 0 0,0 0 0 0 0,1 0 0 0 0,0 0 0 0 0,0 0 0 0 0,0 0 0 0 0,1 5 29 0 0,-1 1 26 0 0,1-1 0 0 0,0 1 0 0 0,1-1 0 0 0,1 1 0 0 0,-1-1 0 0 0,2 0 0 0 0,-1 0 0 0 0,2 0 0 0 0,2 7-26 0 0,-3-10 63 0 0,-2-3-83 0 0,1 1 0 0 0,-1-1 0 0 0,1 0 0 0 0,0-1-1 0 0,0 1 1 0 0,1 0 0 0 0,-1 0 0 0 0,1-1-1 0 0,0 1 1 0 0,0-1 0 0 0,0 0 0 0 0,0 0-1 0 0,0 0 1 0 0,4 2 20 0 0,7 3 378 0 0,0 0 0 0 0,0-1 0 0 0,1 0 0 0 0,-1-1 0 0 0,3 0-378 0 0,-8-3-21 0 0,0-1-1 0 0,-1 0 0 0 0,1-1 0 0 0,0 0 0 0 0,0 0 0 0 0,0-1 0 0 0,0 0 0 0 0,0 0 0 0 0,7-2 23 0 0,13-2-149 0 0,-21 3-30 0 0,1 0 1 0 0,0-1 0 0 0,0 0-1 0 0,0 0 1 0 0,-1-1 0 0 0,1 0-1 0 0,-1 0 1 0 0,1-2 177 0 0,3-2-1012 0 0,0 1-11 0 0</inkml:trace>
  <inkml:trace contextRef="#ctx0" brushRef="#br0" timeOffset="7710.572">3110 467 10104 0 0,'0'0'464'0'0,"0"0"-10"0"0,0 1-294 0 0,-2 20-39 0 0,2-17 0 0 0,-1-1-1 0 0,1 1 0 0 0,0-1 0 0 0,-1 0 0 0 0,1 1 1 0 0,-1-1-1 0 0,-1 1-120 0 0,-18 44 2798 0 0,-22 34-2798 0 0,37-71 167 0 0,-11 20 387 0 0,9-15-143 0 0,-1-1 0 0 0,-4 6-411 0 0,-11 15 531 0 0,14-21-425 0 0,0 1 0 0 0,-1-2 0 0 0,-8 8-106 0 0,-32 44-728 0 0,42-60-134 0 0,0-3-59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2:41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 13824 0 0,'3'-5'473'0'0,"-2"4"-400"0"0,-1-1 0 0 0,1 1 0 0 0,0 0 0 0 0,0 0 0 0 0,0 0 0 0 0,0 0 0 0 0,0 0 1 0 0,0 0-1 0 0,0 0 0 0 0,1 1 0 0 0,-1-1 0 0 0,0 0 0 0 0,0 1 0 0 0,1-1 0 0 0,0 0-73 0 0,-2 1 376 0 0,0 0 113 0 0,1 2-343 0 0,0-1 0 0 0,-1 0 0 0 0,1 1-1 0 0,0-1 1 0 0,0 1 0 0 0,0-1 0 0 0,0 0 0 0 0,0 1 0 0 0,0-1-1 0 0,0 0 1 0 0,1 0 0 0 0,-1 0 0 0 0,1 0-146 0 0,6 7 661 0 0,-2 2-524 0 0,-1-1-1 0 0,0 1 1 0 0,0 1-1 0 0,-1-1 0 0 0,0 1 1 0 0,2 8-137 0 0,2 7 720 0 0,-3-13-268 0 0,0 1 0 0 0,-1 0 1 0 0,0 0-1 0 0,-1 0 0 0 0,-1 0 0 0 0,-1 0 0 0 0,1 6-452 0 0,-2 1-32 0 0,1 0-660 0 0,-1-16 563 0 0,-1-7 382 0 0,0-5-198 0 0,1 0-1 0 0,0 1 1 0 0,0-1-1 0 0,1 0 0 0 0,0 1 1 0 0,0-1-1 0 0,1 0 1 0 0,-1 1-1 0 0,2-1 1 0 0,-1 1-1 0 0,0 0 0 0 0,3-4-54 0 0,1-1-51 0 0,0 0 0 0 0,1 1 0 0 0,1-1-1 0 0,-1 2 1 0 0,1-1 0 0 0,4-3 51 0 0,-6 9 16 0 0,0 0 0 0 0,0 0 1 0 0,0 0-1 0 0,0 1 1 0 0,0 0-1 0 0,1 0 1 0 0,0 1-1 0 0,-1-1 0 0 0,1 2 1 0 0,0-1-1 0 0,0 1 1 0 0,0 0-1 0 0,0 0 0 0 0,0 1 1 0 0,0-1-1 0 0,4 2-16 0 0,19 1-66 0 0,0-1 0 0 0,12-2 66 0 0,5 0-92 0 0,28-3-161 0 0,-70 4 260 0 0,1 0-1 0 0,-1-1 1 0 0,1 0 0 0 0,-1 0-1 0 0,0 0 1 0 0,1-1 0 0 0,0 0-7 0 0,-4 2 8 0 0,0-1-1 0 0,0 0 1 0 0,0 0 0 0 0,0 0 0 0 0,0 0 0 0 0,-1 0 0 0 0,1-1 0 0 0,0 1 0 0 0,0 0 0 0 0,-1-1 0 0 0,1 1 0 0 0,-1-1 0 0 0,0 0 0 0 0,1 1 0 0 0,-1-1-1 0 0,0 0 1 0 0,0 0 0 0 0,1-2-8 0 0,-1 3 8 0 0,-1-1 0 0 0,1 0 0 0 0,0 1 0 0 0,-1-1 0 0 0,0 0 0 0 0,1 0 0 0 0,-1 0 0 0 0,0 1 0 0 0,0-1 0 0 0,0 0 0 0 0,0 0 0 0 0,0 0 0 0 0,0 0 0 0 0,0 1 0 0 0,-1-1 0 0 0,1 0 0 0 0,-1 0 0 0 0,0 1 0 0 0,1-1 0 0 0,-1 0 0 0 0,0 1 0 0 0,0-1 0 0 0,0 0 0 0 0,0 1 0 0 0,0 0 0 0 0,0-1 0 0 0,0 1 0 0 0,-1-1 0 0 0,1 1 0 0 0,0 0 0 0 0,-1 0 0 0 0,1 0 0 0 0,-1 0 0 0 0,1 0 0 0 0,-1 0 0 0 0,-1 0-8 0 0,-2-1 0 0 0,0 0 0 0 0,0 0 0 0 0,0 1 0 0 0,0-1 0 0 0,0 1 0 0 0,0 1 0 0 0,-1-1 0 0 0,1 1 0 0 0,0 0 0 0 0,0 0 0 0 0,-1 0 0 0 0,1 1 0 0 0,0-1 0 0 0,0 1 0 0 0,-1 1 0 0 0,1-1 0 0 0,0 1 0 0 0,0 0 0 0 0,1 0 0 0 0,-1 0 0 0 0,0 1 0 0 0,1 0 0 0 0,-4 2 0 0 0,-16 11-58 0 0,19-14 28 0 0,0 1 1 0 0,0 0-1 0 0,0 1 1 0 0,0-1-1 0 0,1 1 1 0 0,-1 0-1 0 0,1 0 0 0 0,0 0 1 0 0,1 1-1 0 0,-1-1 1 0 0,1 1-1 0 0,-1 0 1 0 0,-1 4 29 0 0,2-2 22 0 0,1-1 1 0 0,-1 1-1 0 0,1 0 1 0 0,1 0-1 0 0,-1 0 1 0 0,1 0-1 0 0,0 0 1 0 0,1 0-1 0 0,-1 2-22 0 0,1-7 0 0 0,1 1 0 0 0,-1 0 1 0 0,0-1-1 0 0,1 1 0 0 0,0-1 0 0 0,-1 1 0 0 0,1-1 0 0 0,0 1 1 0 0,0-1-1 0 0,0 1 0 0 0,1-1 0 0 0,-1 0 0 0 0,1 1 0 0 0,-1-1 1 0 0,1 0-1 0 0,0 0 0 0 0,0 0 0 0 0,-1 0 0 0 0,1-1 0 0 0,1 1 1 0 0,-1-1-1 0 0,0 1 0 0 0,0-1 0 0 0,1 1 0 0 0,-1-1 0 0 0,1 0 0 0 0,7 3-6 0 0,0-1 0 0 0,0 0-1 0 0,1 0 1 0 0,-1-1 0 0 0,1-1 0 0 0,4 1 6 0 0,68 0-458 0 0,-69-2 301 0 0,8-1-604 0 0,0 0-1 0 0,0-2 1 0 0,18-4 761 0 0,-14 1-1504 0 0,-1-2 0 0 0,1 0 0 0 0,-1-2 0 0 0,-1-1 0 0 0,0 0 0 0 0,0-2 1 0 0,-2-1-1 0 0,10-7 1504 0 0,-29 18-118 0 0,3-1 171 0 0,0 0 1 0 0,0 0-1 0 0,-1-1 1 0 0,1 0-1 0 0,-1 0 1 0 0,0 0 0 0 0,-1-1-1 0 0,1 1 1 0 0,3-7-54 0 0,-8 11 111 0 0,0 1 1 0 0,0-1-1 0 0,1 0 1 0 0,-1 0-1 0 0,0 0 1 0 0,0 0-1 0 0,0 1 1 0 0,0-1-1 0 0,0 0 0 0 0,0 0 1 0 0,0 0-1 0 0,0 0 1 0 0,0 1-1 0 0,-1-1 1 0 0,1 0-1 0 0,0 0 1 0 0,0 0-1 0 0,-1 1 1 0 0,1-1-1 0 0,-1 0 1 0 0,1 0-1 0 0,0 1 1 0 0,-1-1-1 0 0,0 0 1 0 0,1 1-1 0 0,-1-1 1 0 0,1 1-1 0 0,-1-1 1 0 0,0 0-1 0 0,1 1 0 0 0,-1 0 1 0 0,0-1-1 0 0,1 1 1 0 0,-1-1-1 0 0,0 1 1 0 0,0 0-1 0 0,0-1 1 0 0,1 1-1 0 0,-1 0 1 0 0,-1 0-112 0 0,-1-1 361 0 0,0 0 0 0 0,-1 0 0 0 0,1 0 0 0 0,-1 1 0 0 0,1-1 0 0 0,-1 1 0 0 0,1 0 0 0 0,-1 0 0 0 0,1 0 0 0 0,-1 1-361 0 0,-5 1 290 0 0,0 0-1 0 0,0 1 1 0 0,0 0 0 0 0,1 0-1 0 0,-1 1 1 0 0,1 1 0 0 0,0-1 0 0 0,0 1-1 0 0,1 0 1 0 0,-1 1 0 0 0,-2 2-290 0 0,-1 3 186 0 0,0 0 1 0 0,1 1 0 0 0,0 0-1 0 0,0 1 1 0 0,2 0-1 0 0,-4 6-186 0 0,9-14 27 0 0,0 0 0 0 0,1 1-1 0 0,0-1 1 0 0,0 1 0 0 0,0 0-1 0 0,0-1 1 0 0,1 1-1 0 0,0 0 1 0 0,0 0 0 0 0,0 6-27 0 0,1-10 5 0 0,0 0-1 0 0,1 0 1 0 0,-1 0 0 0 0,0 1 0 0 0,1-1 0 0 0,-1 0-1 0 0,1 0 1 0 0,-1 0 0 0 0,1 0 0 0 0,0 0 0 0 0,0 0 0 0 0,0 0-1 0 0,0 0 1 0 0,0 0 0 0 0,1-1 0 0 0,-1 1 0 0 0,0 0 0 0 0,1-1-1 0 0,-1 1 1 0 0,1-1 0 0 0,0 1 0 0 0,0-1 0 0 0,-1 0 0 0 0,1 0-1 0 0,0 0 1 0 0,0 0 0 0 0,0 0 0 0 0,0 0 0 0 0,0 0 0 0 0,0-1-1 0 0,0 1-4 0 0,4 0 47 0 0,-1 0-1 0 0,0 0 0 0 0,0-1 0 0 0,1 1 1 0 0,-1-1-1 0 0,0-1 0 0 0,1 1 0 0 0,-1-1 1 0 0,0 0-1 0 0,4-1-46 0 0,8-2 437 0 0,-1-2 0 0 0,11-5-437 0 0,10-3 399 0 0,-26 10-450 0 0,1-1-1 0 0,0-1 1 0 0,-1 1 0 0 0,0-2-1 0 0,-1 1 1 0 0,1-2-1 0 0,-1 1 1 0 0,-1-1-1 0 0,1-1 1 0 0,-1 0 0 0 0,-1 0-1 0 0,0-1 1 0 0,0 0-1 0 0,-1 0 1 0 0,0-1-1 0 0,0 1 1 0 0,-2-2 0 0 0,1 1-1 0 0,-1-1 1 0 0,-1 0-1 0 0,1-5 52 0 0,5-16-121 0 0,-1-1-1 0 0,-3 0 1 0 0,0 0-1 0 0,-2-1 0 0 0,-1-15 122 0 0,-3 48 0 0 0,-2-41 0 0 0,1 40 0 0 0,0-1 0 0 0,0 0 0 0 0,0 1 0 0 0,0-1 0 0 0,-1 1 0 0 0,0-1 0 0 0,1 1 0 0 0,-1-1 0 0 0,-2-2 0 0 0,-2 0 0 0 0,6 6 1 0 0,-1 0-1 0 0,1-1 1 0 0,-1 1-1 0 0,1 0 0 0 0,-1 0 1 0 0,1 0-1 0 0,-1 0 0 0 0,1 0 1 0 0,-1 0-1 0 0,1 0 1 0 0,-1 0-1 0 0,1 0 0 0 0,-1 0 1 0 0,1 0-1 0 0,-1 0 1 0 0,1 0-1 0 0,-1 0 0 0 0,1 0 1 0 0,-1 0-1 0 0,1 0 0 0 0,-1 1 1 0 0,1-1-1 0 0,-1 0 1 0 0,1 0-1 0 0,0 1 0 0 0,-1-1 1 0 0,1 0-1 0 0,-1 1 1 0 0,1-1-1 0 0,0 0 0 0 0,-1 1 1 0 0,1-1-1 0 0,0 0 0 0 0,0 1 1 0 0,-1-1-1 0 0,1 1 0 0 0,0-1 9 0 0,-3 4 23 0 0,0 0-1 0 0,0-1 1 0 0,1 1-1 0 0,-1 0 1 0 0,1 0-1 0 0,0 1 1 0 0,1-1-1 0 0,-1 0 1 0 0,1 1 0 0 0,0-1-1 0 0,0 1 1 0 0,0-1-1 0 0,0 1 1 0 0,1 0-32 0 0,-8 30-407 0 0,6-29 400 0 0,1 0 1 0 0,0-1 0 0 0,0 1 0 0 0,0 0-1 0 0,1 0 1 0 0,0 0 0 0 0,0 4 6 0 0,6 43 258 0 0,-4-37-16 0 0,23 112 984 0 0,-5-35-1023 0 0,-20-89-209 0 0,2 2-12 0 0,-1 1-1 0 0,1 0 0 0 0,0 0 0 0 0,1 0 1 0 0,0-1-1 0 0,1 3 19 0 0,-1-2-62 0 0,-2-5-971 0 0,-1-2-394 0 0,0 0-86 0 0,0 0-21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2:3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33 298 10136 0 0,'0'0'777'0'0,"0"0"-362"0"0,0 0 351 0 0,0 0 208 0 0,0 0 39 0 0,0 0-1 0 0,0 0-41 0 0,0 0-13 0 0,-3 14 1370 0 0,0-2-2093 0 0,1 0 0 0 0,1 0 0 0 0,-1 0 0 0 0,2 0 0 0 0,0 0 0 0 0,0 0 0 0 0,1 1 0 0 0,1-1 0 0 0,0 2-235 0 0,5 11 477 0 0,-6-23-502 0 0,-1-1 1 0 0,1 1-1 0 0,-1-1 1 0 0,1 1-1 0 0,0-1 1 0 0,0 1-1 0 0,0-1 1 0 0,0 0-1 0 0,0 1 1 0 0,0-1-1 0 0,0 0 1 0 0,0 0-1 0 0,0 0 1 0 0,0 0-1 0 0,2 1 25 0 0,0 0-133 0 0,-2-2-395 0 0,3-4-2080 0 0,-1 0-4073 0 0</inkml:trace>
  <inkml:trace contextRef="#ctx0" brushRef="#br0" timeOffset="207.316">14 144 15664 0 0,'0'0'356'0'0,"0"0"49"0"0,13-12 969 0 0,-9 11-1127 0 0,-7 1-133 0 0,-11 4-183 0 0,13-3 46 0 0,0-1 1 0 0,0 0 0 0 0,0 1-1 0 0,0-1 1 0 0,0 1-1 0 0,0 0 1 0 0,0-1-1 0 0,1 1 1 0 0,-1 0 0 0 0,0 0-1 0 0,0-1 1 0 0,0 1-1 0 0,1 0 23 0 0,-1 0-9 0 0,1-1 0 0 0,0 1-1 0 0,0-1 1 0 0,0 0 0 0 0,0 1 0 0 0,0-1-1 0 0,0 1 1 0 0,0-1 0 0 0,0 1-1 0 0,0-1 1 0 0,0 1 0 0 0,0-1 0 0 0,0 1-1 0 0,0-1 1 0 0,0 1 0 0 0,0-1-1 0 0,1 0 1 0 0,-1 1 0 0 0,0-1 0 0 0,0 1-1 0 0,1-1 1 0 0,-1 0 0 0 0,0 1-1 0 0,0-1 1 0 0,1 0 0 0 0,-1 1 0 0 0,0-1-1 0 0,1 0 1 0 0,-1 1 0 0 0,0-1-1 0 0,1 0 1 0 0,-1 1 0 0 0,1-1 9 0 0,8 6-14 0 0,0 0 1 0 0,0-1-1 0 0,3 1 14 0 0,27 17 3 0 0,14 21-1170 0 0,-36-29-4673 0 0</inkml:trace>
  <inkml:trace contextRef="#ctx0" brushRef="#br0" timeOffset="550.858">267 377 5984 0 0,'0'0'464'0'0,"0"2"113"0"0,1 0 1 0 0,-1 0-1 0 0,1 0 1 0 0,-1 0-1 0 0,0 0 1 0 0,0 1-1 0 0,0 0-577 0 0,-8 11 3612 0 0,6-12-3401 0 0,1 0 0 0 0,0 0 0 0 0,-1 0 0 0 0,1 0 0 0 0,0 0 0 0 0,0 1 0 0 0,0-1 0 0 0,0 1 0 0 0,1-1 0 0 0,-1 1 0 0 0,1-1 0 0 0,-1 1 0 0 0,1-1 0 0 0,0 1 0 0 0,0-1-211 0 0,0 3 210 0 0,0-3-74 0 0,1 1 0 0 0,-1-1 0 0 0,0 0 0 0 0,-1 0 0 0 0,1 1 0 0 0,0-1 1 0 0,-1 0-1 0 0,1 0 0 0 0,-1 0 0 0 0,1 0 0 0 0,-1 0 0 0 0,0 0 0 0 0,0 1 0 0 0,0-2 0 0 0,0 1 0 0 0,-1 0-136 0 0,-1 4 488 0 0,2-5-456 0 0,1-1 1 0 0,0 1-1 0 0,0-1 1 0 0,-1 1-1 0 0,1-1 1 0 0,0 1-1 0 0,-1-1 0 0 0,1 0 1 0 0,0 1-1 0 0,-1-1 1 0 0,1 0-1 0 0,0 1 1 0 0,-1-1-1 0 0,1 0 0 0 0,-1 1 1 0 0,1-1-1 0 0,-1 0 1 0 0,1 0-1 0 0,-1 0 1 0 0,1 1-1 0 0,-1-1 0 0 0,1 0 1 0 0,-1 0-1 0 0,1 0 1 0 0,-1 0-33 0 0,-37 3 502 0 0,39-3-501 0 0,0-1 0 0 0,0 1 0 0 0,0 0 0 0 0,0 0 0 0 0,0-1 0 0 0,0 1 0 0 0,-1 0 0 0 0,1-1-1 0 0,0 1 1 0 0,0-1 0 0 0,0 1 0 0 0,-1-1 0 0 0,1 0 0 0 0,0 1 0 0 0,-1-1 0 0 0,1 0 0 0 0,0 1 0 0 0,-1-1-1 0 0,1 0 0 0 0,12-20 588 0 0,1 0 166 0 0,9-6-231 0 0,-15 16-728 0 0,2 0 0 0 0,8-7 205 0 0,-5 7-180 0 0,-6 5 136 0 0,0 0 0 0 0,0 0 0 0 0,-1-1 0 0 0,0 1-1 0 0,0-1 1 0 0,-1-1 0 0 0,1 1 0 0 0,0-3 44 0 0,-4 7-53 0 0,-1 1 1 0 0,1 0-1 0 0,0 0 0 0 0,0 0 0 0 0,0 0 1 0 0,0 0-1 0 0,0 0 0 0 0,1 0 0 0 0,-1 1 1 0 0,0-1-1 0 0,1 1 0 0 0,-1 0 1 0 0,1 0-1 0 0,0 0 0 0 0,1-1 53 0 0,2 0 4 0 0,0 0 0 0 0,1 1 0 0 0,-1 0-1 0 0,0-1 1 0 0,1 2 0 0 0,2-1-4 0 0,-7 1 81 0 0,1 1 0 0 0,-1-1 0 0 0,0 1 0 0 0,1-1 0 0 0,-1 1 0 0 0,0 0 0 0 0,1 0 0 0 0,-1 0 0 0 0,0 0 0 0 0,0 0 0 0 0,0 0 0 0 0,0 1 0 0 0,0-1 0 0 0,0 0 0 0 0,0 1 0 0 0,-1 0 0 0 0,1 0 0 0 0,0-1 0 0 0,-1 1 0 0 0,1 0 0 0 0,-1 0 0 0 0,0 0 0 0 0,1 2-81 0 0,3 6-128 0 0,0 0 1 0 0,-1 1-1 0 0,0-1 1 0 0,1 6 127 0 0,-4-12-69 0 0,3 10 62 0 0,-1-1 0 0 0,-1 1-1 0 0,0 0 1 0 0,-1 0 0 0 0,0 1 7 0 0,0-1 123 0 0,0-1 0 0 0,1 1 0 0 0,1-1 0 0 0,2 10-123 0 0,1-10-933 0 0,-6-11-1997 0 0,0-2 2925 0 0,0 0-7157 0 0</inkml:trace>
  <inkml:trace contextRef="#ctx0" brushRef="#br0" timeOffset="889.789">969 4 15664 0 0,'-13'-3'1187'0'0,"9"3"-1120"0"0,0 1 0 0 0,0 0 0 0 0,0 0 0 0 0,0 1 0 0 0,0-1 0 0 0,1 1 0 0 0,-1 0 0 0 0,-2 1-67 0 0,-12 7-4 0 0,10-7 65 0 0,1 1-1 0 0,-1 0 1 0 0,1 1-1 0 0,1 0 0 0 0,-1 0 1 0 0,1 0-1 0 0,0 1 0 0 0,-2 2-60 0 0,-23 19 1304 0 0,29-25-1288 0 0,0 0-1 0 0,1 0 1 0 0,-1 0-1 0 0,0 1 1 0 0,1-1 0 0 0,0 1-1 0 0,-1-1 1 0 0,1 1-1 0 0,0-1 1 0 0,0 1 0 0 0,0 0-1 0 0,1-1 1 0 0,-1 2-16 0 0,-2 5 32 0 0,-1 6 174 0 0,0 1 1 0 0,1-1 0 0 0,1 0-1 0 0,1 1 1 0 0,0-1 0 0 0,1 1-1 0 0,0-1 1 0 0,2 1 0 0 0,0-1-1 0 0,2 7-206 0 0,-2-3 43 0 0,0 0 1 0 0,-1 1-44 0 0,0-2 676 0 0,0 0 1 0 0,5 15-677 0 0,-3-12 49 0 0,0 0-1 0 0,-1-1 0 0 0,-1 1 1 0 0,-1 1-49 0 0,-5 85-63 0 0,4-91 60 0 0,3 12 135 0 0,-1-23-91 0 0,-1 0 0 0 0,0-1-1 0 0,1 1 1 0 0,-1 0 0 0 0,-1 0-1 0 0,1 1-40 0 0,-1-4 18 0 0,1-2-17 0 0,0 0 0 0 0,0 1 0 0 0,-1-1-1 0 0,1 1 1 0 0,0-1 0 0 0,0 1 0 0 0,0-1 0 0 0,0 1 0 0 0,0-1 0 0 0,0 1-1 0 0,0-1 1 0 0,1 0 0 0 0,-1 1 0 0 0,0-1 0 0 0,0 1 0 0 0,0-1 0 0 0,0 1-1 0 0,0-1 1 0 0,1 0 0 0 0,-1 1 0 0 0,0-1 0 0 0,0 1 0 0 0,1-1 0 0 0,-1 0-1 0 0,0 1 1 0 0,1-1-1 0 0,-17 6-2229 0 0,5-8-3012 0 0,-2 1-1640 0 0</inkml:trace>
  <inkml:trace contextRef="#ctx0" brushRef="#br0" timeOffset="1769.799">476 395 8288 0 0,'0'0'638'0'0,"0"0"-204"0"0,0 0 675 0 0,0 0 342 0 0,7 0 1467 0 0,19-3-578 0 0,1 1-1 0 0,14 2-2339 0 0,-9 0 1782 0 0,17-3-1782 0 0,32-3 479 0 0,-39 4-108 0 0,0-2-1 0 0,11-4-370 0 0,-24 3-127 0 0,-3 0-351 0 0,0-1-1 0 0,23-8 479 0 0,-48 14-8 0 0,-1 0 0 0 0,1 0 0 0 0,-1-1 0 0 0,1 1 0 0 0,-1 0-1 0 0,1 0 1 0 0,-1 0 0 0 0,1-1 0 0 0,-1 1 0 0 0,0 0 0 0 0,1-1 0 0 0,-1 1-1 0 0,1 0 1 0 0,-1-1 0 0 0,0 1 0 0 0,1-1 0 0 0,-1 1 0 0 0,0 0 0 0 0,1-1-1 0 0,-1 1 1 0 0,0-1 0 0 0,0 1 0 0 0,0-1 0 0 0,1 1 0 0 0,-1-1 0 0 0,0 1-1 0 0,0-1 9 0 0,3 0-145 0 0,4 1-154 0 0,0-1 1 0 0,0 1-1 0 0,0-1 0 0 0,0-1 1 0 0,7-1 298 0 0,-13 2-186 0 0,4 7-658 0 0,-4-4 818 0 0,0-1 0 0 0,0 1-1 0 0,0 0 1 0 0,0 0-1 0 0,-1-1 1 0 0,1 1-1 0 0,-1 0 1 0 0,1 0-1 0 0,-1 0 1 0 0,0-1 0 0 0,0 1-1 0 0,0 0 1 0 0,0 0-1 0 0,0 0 1 0 0,0 1 26 0 0,-8 27 1257 0 0,7-25-1254 0 0,-1-1-1 0 0,1 1 1 0 0,0 0-1 0 0,0 0 1 0 0,0-1-1 0 0,1 2-2 0 0,-3 25 0 0 0,2-25 0 0 0,0 1 0 0 0,1-1 0 0 0,0 0 0 0 0,0 1 0 0 0,0-1 0 0 0,1 3 0 0 0,1 8-19 0 0,-2-12 137 0 0,1 0 1 0 0,-1-1-1 0 0,1 1 1 0 0,0 0 0 0 0,0-1-1 0 0,0 1 1 0 0,1-1 0 0 0,1 4-119 0 0,-2-7 298 0 0,-1-1-115 0 0,0 0-50 0 0,0 0-6 0 0,0 0-14 0 0,0 0-34 0 0,0 0-14 0 0,6-19 63 0 0,-5 16-128 0 0,-1 1 0 0 0,0-1 0 0 0,1 1 0 0 0,-1-1 0 0 0,0 1 0 0 0,0-1 0 0 0,-1 1 0 0 0,1-1 0 0 0,0 1 0 0 0,-1-1 0 0 0,0 1 0 0 0,1-1 0 0 0,-1 1 0 0 0,0-1 0 0 0,0 1 0 0 0,-1 0 0 0 0,1-1 0 0 0,0 2 0 0 0,0 0 0 0 0,0 0 0 0 0,0 0 0 0 0,0-1 0 0 0,0 1 0 0 0,0 0 0 0 0,0-1 0 0 0,1 1 0 0 0,-1 0 0 0 0,0-1 0 0 0,1 1 0 0 0,-1-1 0 0 0,1 1 0 0 0,0-1 0 0 0,-1 1 0 0 0,1-1 0 0 0,0 1 0 0 0,0-1 0 0 0,0 0 0 0 0,0 1 0 0 0,0-1 0 0 0,1 1 0 0 0,-1-1 0 0 0,0 1 0 0 0,1-1 0 0 0,-1 1 0 0 0,1-1 0 0 0,-1 1 0 0 0,1-1 0 0 0,16-36 0 0 0,-13 28 0 0 0,0 0 0 0 0,1 0 0 0 0,0 1 0 0 0,0-1 0 0 0,1 1 0 0 0,0 0 0 0 0,4-3 0 0 0,-4 7 1 0 0,0-1 0 0 0,0 1-1 0 0,0 0 1 0 0,1 0-1 0 0,0 1 1 0 0,0 0 0 0 0,0 0-1 0 0,5-1 0 0 0,11-4-28 0 0,0 1 1 0 0,3 0 27 0 0,-22 7-8 0 0,59-10-1167 0 0,-44 8 543 0 0,1 1 1 0 0,0 1-1 0 0,2 0 632 0 0,12 0-800 0 0,-20 1 274 0 0,1 0-1 0 0,0 2 0 0 0,0-1 0 0 0,5 3 527 0 0,26 3-1492 0 0,-35-5 1048 0 0,-6 0 288 0 0,-6 0 128 0 0,-6 1 40 0 0,1-1-7 0 0,-1 0 10 0 0,0 1-1 0 0,0-1 0 0 0,0 1 1 0 0,1 1-1 0 0,-3 1-14 0 0,-31 18 504 0 0,24-14 66 0 0,0 0 0 0 0,1 1 0 0 0,1 1 0 0 0,0 0 0 0 0,-5 4-570 0 0,13-8 258 0 0,4-6-160 0 0,0 1 1 0 0,0 0-1 0 0,0 0 0 0 0,0 0 1 0 0,0 0-1 0 0,0 0 0 0 0,1 1 1 0 0,-1-1-1 0 0,1 1 0 0 0,-1-1 1 0 0,1 1-1 0 0,0-1 0 0 0,0 1-98 0 0,1-1 53 0 0,0-1 0 0 0,-1 1-1 0 0,1-1 1 0 0,0 1-1 0 0,-1-1 1 0 0,1 1-1 0 0,-1-1 1 0 0,0 0 0 0 0,1 1-1 0 0,-1-1 1 0 0,0 0-1 0 0,0 1 1 0 0,0-1-1 0 0,0 0 1 0 0,0 0 0 0 0,0 0-1 0 0,0 0 1 0 0,0 0-1 0 0,0 0 1 0 0,0 0-1 0 0,-1 0-52 0 0,0 0 11 0 0,1-1-10 0 0,1 0 0 0 0,0 0 0 0 0,-1 1 0 0 0,1-1 0 0 0,-1 0 0 0 0,1 0 0 0 0,-1 1 0 0 0,1-1 0 0 0,0 0 0 0 0,-1 1 0 0 0,1-1 0 0 0,0 0 0 0 0,-1 1 0 0 0,1-1 0 0 0,0 0 1 0 0,-1 1-1 0 0,1-1 0 0 0,0 1 0 0 0,0-1 0 0 0,0 1 0 0 0,-1-1 0 0 0,1 1 0 0 0,0-1 0 0 0,0 1 0 0 0,0-1 0 0 0,0 0 0 0 0,0 1 0 0 0,0-1 0 0 0,0 1 0 0 0,0-1 0 0 0,0 1 0 0 0,0-1-1 0 0,0 2 143 0 0,13 11 706 0 0,-10-12-804 0 0,-1 0 0 0 0,1 0 0 0 0,0-1 0 0 0,-1 0-1 0 0,1 1 1 0 0,0-1 0 0 0,0 0 0 0 0,-1 0 0 0 0,1-1 0 0 0,0 1-1 0 0,-1 0 1 0 0,1-1 0 0 0,0 0 0 0 0,-1 0 0 0 0,1 0-1 0 0,-1 0 1 0 0,1 0 0 0 0,-1 0 0 0 0,0 0 0 0 0,1-1 0 0 0,0 0-45 0 0,7-6-22 0 0,0 0 0 0 0,0-1 0 0 0,-1 0 0 0 0,1-2 22 0 0,4-4 182 0 0,51-48-472 0 0,-64 62 298 0 0,0 0 0 0 0,0 1 1 0 0,-1-1-1 0 0,1 0 0 0 0,0 1 0 0 0,0-1 1 0 0,0 1-1 0 0,0-1 0 0 0,0 1 1 0 0,0 0-1 0 0,0-1 0 0 0,0 1 0 0 0,0 0 1 0 0,0 0-1 0 0,0 0 0 0 0,0-1 1 0 0,1 1-1 0 0,-1 0 0 0 0,0 1 1 0 0,0-1-1 0 0,0 0 0 0 0,0 0-8 0 0,1 1 0 0 0,0 0-1 0 0,0-1 0 0 0,-1 1 1 0 0,1 0-1 0 0,-1 0 1 0 0,1 0-1 0 0,0 0 1 0 0,-1 1-1 0 0,0-1 0 0 0,1 0 1 0 0,-1 1-1 0 0,1 0 1 0 0,2 4 14 0 0,0 0 0 0 0,0 0 0 0 0,0 0 0 0 0,-1 1 0 0 0,0 0-1 0 0,1 2-13 0 0,2 2 180 0 0,0 0 0 0 0,1 0 0 0 0,0 0 0 0 0,1-1 0 0 0,0 0 0 0 0,0 0 0 0 0,10 8-180 0 0,-8-9 4 0 0,-3-2 83 0 0,0-1 0 0 0,1 0 0 0 0,0 0 0 0 0,0-1 0 0 0,0 0 0 0 0,1-1 0 0 0,0 1 0 0 0,1-1-87 0 0,-8-4-36 0 0,14 6-968 0 0,-5-3-4621 0 0,-2-3-1565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2:3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13416 0 0,'6'-3'187'0'0,"-4"2"-84"0"0,-1 0 0 0 0,1 0 0 0 0,0 0-1 0 0,0 0 1 0 0,0 0 0 0 0,0 1 0 0 0,0-1 0 0 0,0 1 0 0 0,1 0 0 0 0,0-1-103 0 0,-1 1 236 0 0,-2 0-114 0 0,0 0-8 0 0,0 0-2 0 0,15 12 930 0 0,-6-4-820 0 0,0 1 0 0 0,-1 0 0 0 0,0 1 0 0 0,-1 0 0 0 0,0 0 0 0 0,-1 1 0 0 0,0-1 0 0 0,0 1 0 0 0,-1 1 0 0 0,-1-1 0 0 0,0 1 0 0 0,-1 0 0 0 0,0 0 0 0 0,0 0 0 0 0,-1 0 0 0 0,-1 2-222 0 0,4 17-97 0 0,-3-26 80 0 0,-1 1 1 0 0,0-1-1 0 0,-1 1 1 0 0,1-1 0 0 0,-1 1-1 0 0,0 5 17 0 0,1 11 362 0 0,0-9-316 0 0,-1-12-207 0 0,0-1-21 0 0,-5 1 115 0 0,1-1 561 0 0,1-7-205 0 0,-1-9-416 0 0,2 1-1 0 0,0-1 1 0 0,1-5 127 0 0,-2-19-499 0 0,3 36 480 0 0,0-1 0 0 0,0 1 0 0 0,0-1 0 0 0,1 1-1 0 0,0 0 1 0 0,0-1 0 0 0,0 1 0 0 0,1-2 19 0 0,4-22-94 0 0,-5 25 96 0 0,0 1-1 0 0,-1-1 0 0 0,1 1 0 0 0,1-1 1 0 0,-1 1-1 0 0,0-1 0 0 0,1 1 0 0 0,-1 0 1 0 0,1 0-1 0 0,-1 0 0 0 0,1 0 0 0 0,0 0 1 0 0,0 0-1 0 0,0 0 0 0 0,0 0 0 0 0,0 1 1 0 0,1-1-1 0 0,-1 1 0 0 0,0 0 0 0 0,1 0 1 0 0,-1 0-1 0 0,1 0 0 0 0,-1 0 0 0 0,1 0 1 0 0,-1 0-1 0 0,1 1 0 0 0,0-1 0 0 0,-1 1 1 0 0,1 0-1 0 0,0 0 0 0 0,-1 0 0 0 0,1 0 1 0 0,2 1-2 0 0,4 2-33 0 0,0 0 0 0 0,-1 1 0 0 0,1 0 0 0 0,0 1 33 0 0,13 6 117 0 0,-17-9-102 0 0,5 2 1 0 0,0 1 0 0 0,0-1 1 0 0,-1 2-1 0 0,1-1 0 0 0,-1 2 1 0 0,0-1-1 0 0,-1 1 0 0 0,0 0-16 0 0,-4-3 0 0 0,0-1 0 0 0,0 1 0 0 0,1-1 0 0 0,-1 0 0 0 0,4 1 0 0 0,18 14 0 0 0,-21-14 113 0 0,-1-1 0 0 0,1 0 0 0 0,0 0 0 0 0,1 0 0 0 0,-1 0 0 0 0,0-1 0 0 0,1 1-1 0 0,-1-2 1 0 0,1 1 0 0 0,0-1 0 0 0,0 1 0 0 0,0-1 0 0 0,0-1 0 0 0,-1 1 0 0 0,1-1 0 0 0,0 0-1 0 0,0-1 1 0 0,1 0-113 0 0,4 0 0 0 0,-10 1 0 0 0,1 0 0 0 0,-1 0 0 0 0,1 0 0 0 0,-1 0 0 0 0,1-1 0 0 0,0 1 0 0 0,-1 0 0 0 0,1-1 0 0 0,-1 1 0 0 0,0-1 0 0 0,1 0 0 0 0,-1 1 0 0 0,1-1 0 0 0,-1 0 0 0 0,0 0 0 0 0,0 0 0 0 0,1-1 0 0 0,0-4 11 0 0,-10-7 42 0 0,7 12-53 0 0,0 0 0 0 0,1 0 0 0 0,-1 0 0 0 0,0 0 0 0 0,1 0 0 0 0,-1 1 0 0 0,1-1 0 0 0,-1 0 0 0 0,1 0 0 0 0,-1 0 0 0 0,1-1 0 0 0,-1 1 0 0 0,1 0 0 0 0,0 0 0 0 0,0 0 0 0 0,0 0 0 0 0,0 0 0 0 0,0 0 0 0 0,0 0 0 0 0,0 0 0 0 0,0-1 0 0 0,0 1 0 0 0,0 0 0 0 0,4-8 0 0 0,-4 7 0 0 0,1 1 0 0 0,0-1 0 0 0,-1 1 0 0 0,1-1 0 0 0,-1 1 0 0 0,1-1 0 0 0,-1 0 0 0 0,0 1 0 0 0,1-1 0 0 0,-1 0 0 0 0,0 1 0 0 0,0-1 0 0 0,0 0 0 0 0,-1 1 0 0 0,1-1 0 0 0,0 0 0 0 0,0 1 0 0 0,-1-1 0 0 0,1 0 0 0 0,-1 1 0 0 0,0-1 0 0 0,1 1 0 0 0,-1-1 0 0 0,-1 0 0 0 0,-41-65 0 0 0,41 65 0 0 0,0 0 0 0 0,0 1 0 0 0,0-1-1 0 0,0 0 1 0 0,0 1 0 0 0,0-1 0 0 0,0 1 0 0 0,-1 0-1 0 0,0-1 1 0 0,-2-1-11 0 0,4 3 3 0 0,-1-1 0 0 0,1 1 0 0 0,0 0 1 0 0,0-1-1 0 0,-1 1 0 0 0,1 0 0 0 0,0 0 0 0 0,0 0 0 0 0,-1 0 1 0 0,1 0-1 0 0,0 0 0 0 0,-1 1 0 0 0,1-1 0 0 0,0 0 0 0 0,0 1 1 0 0,-1-1 7 0 0,-18 9-6 0 0,19-9 7 0 0,1 1-1 0 0,-1-1 1 0 0,1 0-1 0 0,-1 1 0 0 0,1-1 1 0 0,-1 1-1 0 0,1-1 0 0 0,0 1 1 0 0,-1-1-1 0 0,1 1 1 0 0,0-1-1 0 0,-1 1 0 0 0,1-1 1 0 0,0 1-1 0 0,-1 0 1 0 0,1-1-1 0 0,0 1 0 0 0,0-1 1 0 0,0 1-1 0 0,0 0 1 0 0,-1 0-1 0 0,1 0 4 0 0,0-1 1 0 0,0 1 0 0 0,0 0-1 0 0,-1 0 1 0 0,1 0-1 0 0,0 0 1 0 0,-1 0 0 0 0,1-1-1 0 0,-1 1 1 0 0,1 0 0 0 0,-1 0-1 0 0,1-1 1 0 0,-1 1 0 0 0,0 0-5 0 0,-1 1 0 0 0,0 0 1 0 0,-1 0 0 0 0,1 0 0 0 0,0 0-1 0 0,0 1 1 0 0,1-1 0 0 0,-1 0 0 0 0,0 1-1 0 0,1-1 1 0 0,0 1 0 0 0,-1 0-1 0 0,1 0 1 0 0,0-1 0 0 0,1 1 0 0 0,-1 0-1 0 0,0 0 1 0 0,1 0 0 0 0,-1 0 0 0 0,1 0-1 0 0,0 1 0 0 0,1 61 0 0 0,-1-64 0 0 0,0 1 0 0 0,1-1 0 0 0,-1 1 0 0 0,0-1 0 0 0,1 1 0 0 0,-1-1 0 0 0,1 1 0 0 0,0-1 0 0 0,-1 1 0 0 0,1-1 0 0 0,0 1 0 0 0,0-1 0 0 0,0 0 0 0 0,0 0-1 0 0,0 1 1 0 0,0-1 0 0 0,0 0 0 0 0,0 0 0 0 0,1 0 0 0 0,-1 0 0 0 0,6 4 2 0 0,-1-1 0 0 0,1 0-1 0 0,6 2-1 0 0,7 4 50 0 0,-8-2-20 0 0,0-1 0 0 0,1 0 0 0 0,-1-1 0 0 0,2-1 0 0 0,-1 0 0 0 0,0-1 0 0 0,1 0 0 0 0,0-1 0 0 0,0 0 0 0 0,0-1 0 0 0,0-1 0 0 0,14 0-30 0 0,-20-1-76 0 0,-2 0 51 0 0,1 0 0 0 0,0 0 0 0 0,-1 0 1 0 0,1-1-1 0 0,0 0 0 0 0,-1 0 0 0 0,1-1 0 0 0,-1 0 0 0 0,1 0 0 0 0,-1 0 0 0 0,0-1 25 0 0,8-4-1478 0 0,1 1-1 0 0,8-2 1479 0 0,0-1-1181 0 0,3-3-304 0 0</inkml:trace>
  <inkml:trace contextRef="#ctx0" brushRef="#br0" timeOffset="405.808">1058 1 13824 0 0,'0'0'629'0'0,"-6"0"212"0"0,-16 2-816 0 0,16 0-24 0 0,-1 0 91 0 0,1 0 1 0 0,-1 1 0 0 0,1-1-1 0 0,0 2 1 0 0,0-1 0 0 0,0 0-1 0 0,0 1 1 0 0,0 1-93 0 0,-5 2 508 0 0,5-2-219 0 0,0 0 0 0 0,0 0-1 0 0,0 1 1 0 0,0-1 0 0 0,1 1 0 0 0,0 1 0 0 0,0-1 0 0 0,1 1 0 0 0,0 0 0 0 0,0 0-1 0 0,-1 4-288 0 0,-2 4 345 0 0,1-1-1 0 0,1 1 0 0 0,1 0 0 0 0,0 1 0 0 0,0 6-344 0 0,4-20 1 0 0,-1 0-1 0 0,1 0 1 0 0,0 0-1 0 0,0 0 1 0 0,1 0-1 0 0,-1 0 1 0 0,0 0-1 0 0,1 0 1 0 0,-1 0-1 0 0,1-1 1 0 0,0 1-1 0 0,-1 0 1 0 0,1 0-1 0 0,0 0 1 0 0,0-1-1 0 0,0 1 1 0 0,0-1-1 0 0,1 1 0 0 0,-1-1 1 0 0,0 1-1 0 0,1-1 1 0 0,-1 0-1 0 0,0 1 1 0 0,1-1-1 0 0,1 1 0 0 0,-3-2 10 0 0,1 0-1 0 0,0 0 0 0 0,0 0 1 0 0,-1 0-1 0 0,1-1 1 0 0,0 1-1 0 0,0 0 0 0 0,-1 0 1 0 0,1 0-1 0 0,0-1 1 0 0,-1 1-1 0 0,1 0 0 0 0,0-1 1 0 0,-1 1-1 0 0,1 0 0 0 0,0-1 1 0 0,-1 1-1 0 0,1-1 1 0 0,-1 1-1 0 0,1-1 0 0 0,-1 1 1 0 0,1-1-1 0 0,-1 0 0 0 0,1 1 1 0 0,-1-1-1 0 0,0 0 1 0 0,1 1-10 0 0,5-7 669 0 0,16-8 223 0 0,-19 14-966 0 0,0-1 0 0 0,0 1 0 0 0,-1-1 0 0 0,1 1 0 0 0,-1-1 0 0 0,0 0 0 0 0,1 0 0 0 0,-1 0 0 0 0,0-1 0 0 0,0 1 0 0 0,0 0 0 0 0,-1-1 0 0 0,1 1 0 0 0,0-1 0 0 0,-1 0 0 0 0,0 1 0 0 0,1-1 0 0 0,-1-2 74 0 0,8-10 684 0 0,-8 14-623 0 0,0 0 1 0 0,0 0-1 0 0,0-1 0 0 0,0 1 0 0 0,-1 0 0 0 0,1 0 1 0 0,0-1-1 0 0,-1 1 0 0 0,1-1 0 0 0,-1 1 1 0 0,1-1-1 0 0,-1 1 0 0 0,0-1 0 0 0,1 0-61 0 0,-1 2 1 0 0,0 0 0 0 0,-1-1-1 0 0,1 1 1 0 0,0 0 0 0 0,0-1 0 0 0,0 1-1 0 0,0 0 1 0 0,0-1 0 0 0,1 1 0 0 0,-1 0-1 0 0,0-1 1 0 0,0 1 0 0 0,0 0-1 0 0,0-1 1 0 0,0 1 0 0 0,0 0 0 0 0,0-1-1 0 0,1 1 1 0 0,-1 0 0 0 0,0-1 0 0 0,0 1-1 0 0,1 0 1 0 0,-1 0 0 0 0,0-1-1 0 0,13 0-2 0 0,-13 1 2 0 0,1 0-7 0 0,-1 0 0 0 0,1 1 0 0 0,0-1-1 0 0,-1 0 1 0 0,1 0 0 0 0,-1 0 0 0 0,1 1-1 0 0,-1-1 1 0 0,1 0 0 0 0,-1 0 0 0 0,1 1-1 0 0,-1-1 1 0 0,1 0 0 0 0,-1 1 0 0 0,1-1-1 0 0,-1 1 1 0 0,1-1 0 0 0,-1 1 0 0 0,0-1 0 0 0,1 1-1 0 0,-1-1 1 0 0,0 1 0 0 0,1-1 0 0 0,-1 1-1 0 0,0-1 1 0 0,0 1 0 0 0,0 0 0 0 0,0-1-1 0 0,1 1 1 0 0,-1 0 7 0 0,0 1-184 0 0,3 5 169 0 0,0 0 0 0 0,0 0-1 0 0,0 0 1 0 0,1 0 0 0 0,0 0 0 0 0,0-1-1 0 0,1 0 1 0 0,0 0 0 0 0,0 0 0 0 0,0 0 0 0 0,1-1-1 0 0,1 1 16 0 0,5 1 78 0 0,0 0 0 0 0,0-1-1 0 0,1 0 1 0 0,0-1 0 0 0,0-1 0 0 0,0 0-1 0 0,2 0-77 0 0,-11-4-282 0 0,0 0 1 0 0,0 0-1 0 0,0 0 0 0 0,1 0 0 0 0,-1-1 0 0 0,0 0 0 0 0,0 0 0 0 0,0 0 0 0 0,-1 0 1 0 0,1-1-1 0 0,0 1 0 0 0,0-1 0 0 0,-1 0 0 0 0,1 0 0 0 0,-1-1 0 0 0,1 1 0 0 0,1-3 282 0 0,4 0-6943 0 0</inkml:trace>
  <inkml:trace contextRef="#ctx0" brushRef="#br0" timeOffset="692.594">1254 26 13824 0 0,'0'0'314'0'0,"0"0"46"0"0,1 1 22 0 0,1 0-358 0 0,-1 1 0 0 0,1-1 0 0 0,0 1 0 0 0,-1-1 0 0 0,1 1 0 0 0,-1 0 0 0 0,0-1 0 0 0,1 1 0 0 0,-1 0 0 0 0,0 0 0 0 0,0 0 0 0 0,0 0 0 0 0,-1 0 0 0 0,1 0 0 0 0,0 0 0 0 0,-1 0 0 0 0,1 0 0 0 0,-1 0 0 0 0,0 2-24 0 0,2 3 22 0 0,0-1 1 0 0,1 1 0 0 0,-1-1 0 0 0,1 0 0 0 0,1 1 0 0 0,-1-1 0 0 0,2 0-23 0 0,0 3 276 0 0,12 18 702 0 0,-10-17-822 0 0,-1 1 1 0 0,0 0-1 0 0,0 0 0 0 0,1 6-156 0 0,34 69 2030 0 0,-39-79-1836 0 0,-1-5-143 0 0,0 0-1 0 0,0 0 0 0 0,0 1 1 0 0,0-1-1 0 0,-1 1 0 0 0,1-1 1 0 0,-1 1-1 0 0,1 1-50 0 0,-14-29 973 0 0,9 17-920 0 0,0 0-1 0 0,0-1 0 0 0,1 0 1 0 0,1 1-1 0 0,-1-1 1 0 0,2 0-1 0 0,-1 0 0 0 0,1-1 1 0 0,0-4-53 0 0,1 8 5 0 0,0 1-1 0 0,0 0 1 0 0,1 0 0 0 0,0-1 0 0 0,0 1 0 0 0,0 0 0 0 0,0 0 0 0 0,1 0 0 0 0,0 0 0 0 0,0 0 0 0 0,0 1-1 0 0,0-1 1 0 0,1 0 0 0 0,0 1 0 0 0,0 0 0 0 0,0 0 0 0 0,3-2-5 0 0,0 0-9 0 0,1 0 1 0 0,0 1-1 0 0,0 0 0 0 0,1 0 1 0 0,-1 1-1 0 0,1 0 0 0 0,0 0 1 0 0,0 1-1 0 0,0 0 0 0 0,5 0 9 0 0,16-5-1243 0 0,1 2 0 0 0,12 0 1243 0 0,7-1-1784 0 0,-7-2 331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2:51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4608 0 0,'0'0'353'0'0,"1"0"-231"0"0,3-3 62 0 0,-2 3 701 0 0,-2 0 305 0 0,0 0 61 0 0,0 0-66 0 0,0 0-323 0 0,3-19 3602 0 0,-4 25 1323 0 0,-1 6-4611 0 0,-1 20-1709 0 0,3-29 553 0 0,-1 0 1 0 0,1 1-1 0 0,1-1 0 0 0,-1 0 0 0 0,0 0 1 0 0,1 0-1 0 0,0 1-20 0 0,2 18 137 0 0,-2-14 115 0 0,0 1 0 0 0,0-1 0 0 0,1 0 1 0 0,0 1-1 0 0,0-1 0 0 0,4 7-252 0 0,4 24-1585 0 0,-4-18 2277 0 0,-6-20-436 0 0,0-1 6 0 0,0 0 2 0 0,0 0-102 0 0,0 0-433 0 0,0 0-193 0 0,0 0-43 0 0,0 0-118 0 0,9-9-3151 0 0,-5 4 2409 0 0</inkml:trace>
  <inkml:trace contextRef="#ctx0" brushRef="#br0" timeOffset="370.025">98 39 13904 0 0,'-8'-8'314'0'0,"6"6"46"0"0,2 2 23 0 0,0 0-44 0 0,0-1-221 0 0,-1-3 79 0 0,0 1 0 0 0,0-1 0 0 0,0 1 0 0 0,0-1 0 0 0,1 0-1 0 0,0-1-196 0 0,0 4 386 0 0,0 1-129 0 0,0 0-53 0 0,0 0-11 0 0,0 0-58 0 0,5 14-458 0 0,-3-9 119 0 0,0-1 0 0 0,1 1 0 0 0,-1-1 0 0 0,1 0 0 0 0,0 0 0 0 0,0 0 0 0 0,0 0 0 0 0,1 0 0 0 0,-1-1-1 0 0,1 0 1 0 0,0 1 0 0 0,0-1 204 0 0,6 5-5458 0 0</inkml:trace>
  <inkml:trace contextRef="#ctx0" brushRef="#br0" timeOffset="842.213">425 136 13128 0 0,'0'0'297'0'0,"0"0"39"0"0,-4-2 347 0 0,0 2-653 0 0,-1-1 1 0 0,1 1-1 0 0,-1 0 1 0 0,0 1 0 0 0,1-1-1 0 0,-1 1 1 0 0,1 0 0 0 0,-1 0-1 0 0,-1 0-30 0 0,-42 18 627 0 0,29-11-205 0 0,5-1 80 0 0,0 1 1 0 0,0 0-1 0 0,1 1 1 0 0,0 1 0 0 0,0 0-1 0 0,-5 7-502 0 0,14-13 60 0 0,1-1 0 0 0,-1 0 0 0 0,1 1 0 0 0,0-1 0 0 0,0 1 0 0 0,1 0 0 0 0,-1 0 0 0 0,1 0 0 0 0,0 0 0 0 0,0 0 0 0 0,0 1 0 0 0,1-1 0 0 0,-1 1 0 0 0,1-1 0 0 0,0 1 0 0 0,0 3-60 0 0,1-7 26 0 0,1 0 0 0 0,-1-1-1 0 0,0 1 1 0 0,1 0-1 0 0,-1 0 1 0 0,0 0 0 0 0,1 0-1 0 0,-1-1 1 0 0,1 1-1 0 0,0 0 1 0 0,-1 0 0 0 0,1-1-1 0 0,-1 1 1 0 0,1 0-1 0 0,0-1 1 0 0,0 1 0 0 0,-1-1-1 0 0,1 1 1 0 0,0-1 0 0 0,0 1-26 0 0,1 0 37 0 0,-1 0 1 0 0,1 0 0 0 0,0-1-1 0 0,-1 1 1 0 0,1 0 0 0 0,0-1 0 0 0,0 1-1 0 0,0-1 1 0 0,0 0 0 0 0,0 1-38 0 0,2-1 65 0 0,0 0 0 0 0,0 0 1 0 0,0 0-1 0 0,0-1 0 0 0,0 0 1 0 0,0 1-1 0 0,0-1 0 0 0,0 0 1 0 0,0-1-1 0 0,0 1 0 0 0,2-2-65 0 0,3-1 65 0 0,-7 3-53 0 0,-1 0 0 0 0,0 1 1 0 0,1-1-1 0 0,-1 0 0 0 0,0 1 1 0 0,1-1-1 0 0,-1 0 0 0 0,0 0 1 0 0,0 0-1 0 0,0 0 0 0 0,1-1-12 0 0,35-38-32 0 0,38-31 32 0 0,-65 63 25 0 0,0 1 0 0 0,1 1 0 0 0,0 0 0 0 0,0 1 0 0 0,0 0 0 0 0,1 0 0 0 0,0 1 0 0 0,0 1 0 0 0,0 0-25 0 0,0-1 73 0 0,-6 3-101 0 0,0-1 0 0 0,-1 1 0 0 0,1 0 0 0 0,0 1 0 0 0,0-1 1 0 0,0 1-1 0 0,0 0 0 0 0,0 1 28 0 0,-4-1-4 0 0,1 0 0 0 0,-1 1 1 0 0,1-1-1 0 0,-1 1 0 0 0,1 0 1 0 0,-1-1-1 0 0,0 1 0 0 0,0 0 0 0 0,1 1 1 0 0,-1-1-1 0 0,0 0 0 0 0,0 1 0 0 0,0-1 1 0 0,0 1-1 0 0,0-1 0 0 0,-1 1 1 0 0,1 0-1 0 0,0 0 0 0 0,-1 0 0 0 0,1 0 4 0 0,4 9 0 0 0,-1-1 0 0 0,0 1 0 0 0,-1 0 0 0 0,0 0 0 0 0,-1 1 0 0 0,0-1 0 0 0,-1 1 0 0 0,0 1 0 0 0,2 18 0 0 0,-2 1 0 0 0,-1 14 0 0 0,-1-41 31 0 0,0-4 130 0 0,0-1 66 0 0,6-16 320 0 0,3-9-689 0 0,1 1 0 0 0,1 0 0 0 0,5-6 142 0 0,-10 19-59 0 0,1 1 0 0 0,0 0 0 0 0,0 1 1 0 0,1-1-1 0 0,1 2 0 0 0,-1-1 0 0 0,1 1 1 0 0,2-1 58 0 0,-8 7 26 0 0,0 0 0 0 0,0 0-1 0 0,0 0 1 0 0,1 0 0 0 0,-1 1 0 0 0,0-1 0 0 0,1 1 0 0 0,-1 0 0 0 0,1 0 0 0 0,-1 0 0 0 0,1 1 0 0 0,-1-1 0 0 0,4 1-26 0 0,-4 0-4 0 0,-1 0 1 0 0,0 0 0 0 0,1 1 0 0 0,-1-1 0 0 0,0 1 0 0 0,0 0-1 0 0,1-1 1 0 0,-1 1 0 0 0,0 0 0 0 0,0 0 0 0 0,0 1-1 0 0,0-1 1 0 0,0 0 0 0 0,0 1 0 0 0,-1-1 0 0 0,1 1-1 0 0,0-1 1 0 0,-1 1 0 0 0,1 0 0 0 0,-1 0 0 0 0,0 0-1 0 0,1 0 4 0 0,0 1-5 0 0,1 1-4 0 0,-1-1 1 0 0,0 1-1 0 0,1 0 1 0 0,-1 0-1 0 0,0-1 1 0 0,-1 1-1 0 0,1 1 1 0 0,-1-1 0 0 0,0 0-1 0 0,0 0 1 0 0,0 0-1 0 0,-1 1 1 0 0,1-1-1 0 0,-1 4 9 0 0,5 22-201 0 0,-4-26 200 0 0,0 1 1 0 0,0 0 0 0 0,0-1-1 0 0,-1 1 1 0 0,0 0 0 0 0,0-1-1 0 0,0 3 1 0 0,0-6 0 0 0,0 1 0 0 0,0 0 0 0 0,0 0 0 0 0,0-1 0 0 0,0 1 0 0 0,0 0 0 0 0,1-1 0 0 0,-1 1 0 0 0,1 0 0 0 0,-1-1 0 0 0,1 1 0 0 0,0 0 0 0 0,-1-1 0 0 0,1 1 0 0 0,0 0 0 0 0,2 7 0 0 0,-4-3 0 0 0,0 1-208 0 0,1-5-870 0 0,0-2-372 0 0,0 0-71 0 0,0 0-13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7:08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10592 0 0,'29'-11'1274'0'0,"9"5"1685"0"0,-20 3-1517 0 0,1 0 1 0 0,18 1-1443 0 0,7 1 1191 0 0,5 1-701 0 0,20 3-490 0 0,-56-3-1289 0 0,-4 0-5157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2:4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96 2760 0 0,'7'-9'225'0'0,"0"-1"406"0"0,-5-2 2665 0 0,-6-34 3008 0 0,0 35-4705 0 0,1 3 4400 0 0,1 19-5971 0 0,1 0 0 0 0,0-1 1 0 0,1 1-1 0 0,0-1 0 0 0,1 10-28 0 0,0 9-84 0 0,2 36 547 0 0,5 26-463 0 0,-1-26-167 0 0,-3 27 167 0 0,-4-92 1 0 0,0 3 20 0 0,0 0 0 0 0,0 0 0 0 0,0 0 0 0 0,-1 0 0 0 0,1 0 0 0 0,-1 0 1 0 0,1 0-1 0 0,-2 2-21 0 0,2-5 2 0 0,-1 1 1 0 0,1-1 0 0 0,-1 1 0 0 0,1-1-1 0 0,0 1 1 0 0,-1-1 0 0 0,1 0-1 0 0,-1 1 1 0 0,1-1 0 0 0,-1 0-1 0 0,1 1 1 0 0,-1-1 0 0 0,0 0 0 0 0,1 0-1 0 0,-1 0 1 0 0,1 1 0 0 0,-1-1-1 0 0,1 0 1 0 0,-1 0 0 0 0,0 0 0 0 0,1 0-1 0 0,-1 0 1 0 0,0 0 0 0 0,1 0-1 0 0,-1 0 1 0 0,1 0 0 0 0,-1 0 0 0 0,1-1-1 0 0,-1 1 1 0 0,0 0 0 0 0,1 0-1 0 0,-1 0 1 0 0,1-1 0 0 0,-1 1-1 0 0,1 0 1 0 0,-1-1 0 0 0,1 1 0 0 0,-1-1-3 0 0,-15-14-9 0 0,13 9 126 0 0,0 1-1 0 0,0-1 1 0 0,0 1 0 0 0,1-1-1 0 0,0 0 1 0 0,0 0-1 0 0,0 0 1 0 0,1 0-1 0 0,0 0 1 0 0,0-1-1 0 0,0 1 1 0 0,1 0 0 0 0,0 0-1 0 0,0-1 1 0 0,1 1-1 0 0,0-4-116 0 0,0 2-88 0 0,1-1-1 0 0,0 2 0 0 0,0-1 0 0 0,1 0 1 0 0,0 0-1 0 0,0 1 0 0 0,1-1 0 0 0,0 1 1 0 0,0 0-1 0 0,1 0 0 0 0,0 1 0 0 0,4-5 89 0 0,-4 7-39 0 0,0-1 0 0 0,0 1-1 0 0,1 0 1 0 0,-1 1 0 0 0,1-1 0 0 0,0 1-1 0 0,0 0 1 0 0,0 1 0 0 0,0-1-1 0 0,1 1 1 0 0,-1 1 0 0 0,1-1-1 0 0,-1 1 1 0 0,1 0 0 0 0,0 0 0 0 0,-1 1-1 0 0,1 0 1 0 0,1 0 39 0 0,19 2 12 0 0,0 1 0 0 0,0 1 1 0 0,23 7-13 0 0,-24-6-26 0 0,66 7 26 0 0,-80-11 37 0 0,0 0 0 0 0,1 0 1 0 0,-1-2-1 0 0,0 1 0 0 0,7-2-37 0 0,-17 1-29 0 0,-1 1 0 0 0,1 0 0 0 0,-1 0 0 0 0,0-1 0 0 0,1 1 0 0 0,-1-1 0 0 0,1 0 0 0 0,-1 1 0 0 0,0-1 0 0 0,1 0 0 0 0,-1 0 1 0 0,0 1-1 0 0,0-1 0 0 0,0 0 0 0 0,1 0 0 0 0,-1-1 0 0 0,0 1 0 0 0,-1 0 0 0 0,1 0 0 0 0,0 0 0 0 0,0-1 0 0 0,0 1 0 0 0,-1 0 0 0 0,1-1 0 0 0,0 1 0 0 0,-1-1 1 0 0,0 1-1 0 0,1 0 0 0 0,-1-1 0 0 0,0 1 0 0 0,0-1 0 0 0,1 1 0 0 0,-1-1 0 0 0,0 1 0 0 0,-1-1 0 0 0,1 1 0 0 0,0-1 0 0 0,0 1 0 0 0,-1-1 0 0 0,1 0 29 0 0,-1 0-76 0 0,0-1 0 0 0,0 0-1 0 0,0 0 1 0 0,0 0 0 0 0,0 1-1 0 0,-1-1 1 0 0,1 0 0 0 0,-1 1-1 0 0,0-1 1 0 0,0 1 0 0 0,0 0-1 0 0,0 0 1 0 0,0-1 0 0 0,0 2-1 0 0,-1-1 1 0 0,1 0 0 0 0,0 0-1 0 0,-1 1 1 0 0,0-1 0 0 0,-1 0 76 0 0,-4 0-71 0 0,0-1 1 0 0,0 2 0 0 0,0-1 0 0 0,0 1-1 0 0,0 0 1 0 0,-1 1 0 0 0,1 0 0 0 0,0 0-1 0 0,0 0 1 0 0,-1 1 0 0 0,1 1 0 0 0,0-1-1 0 0,0 2 1 0 0,0-1 0 0 0,0 1 0 0 0,1 0-1 0 0,-1 0 1 0 0,1 1 0 0 0,-1 0-1 0 0,-1 2 71 0 0,-1 0 103 0 0,0 0 0 0 0,1 1 0 0 0,-1 1 0 0 0,1-1 1 0 0,1 1-1 0 0,-3 4-103 0 0,8-10 43 0 0,1 1 0 0 0,0 0 1 0 0,-1 0-1 0 0,1 1 0 0 0,0-1 0 0 0,0 0 1 0 0,1 1-1 0 0,-1 0 0 0 0,1-1 1 0 0,-1 1-1 0 0,1 0 0 0 0,0-1 1 0 0,1 1-1 0 0,-1 0 0 0 0,1 0 1 0 0,0 0-1 0 0,-1 0 0 0 0,2-1 1 0 0,-1 1-1 0 0,0 0 0 0 0,1 1-43 0 0,0-2-9 0 0,0-1 0 0 0,1 1 0 0 0,-1 0 0 0 0,1-1 0 0 0,-1 1 0 0 0,1-1 0 0 0,0 1 0 0 0,0-1 0 0 0,0 0 0 0 0,0 1 0 0 0,0-1 0 0 0,1-1 0 0 0,-1 1 0 0 0,1 0 0 0 0,-1 0-1 0 0,1-1 10 0 0,7 5 22 0 0,0-1 0 0 0,0 0-1 0 0,7 2-21 0 0,45 12 328 0 0,-51-15-323 0 0,0-1 0 0 0,0 0 0 0 0,1 0 0 0 0,-1-1 0 0 0,1-1 0 0 0,0 0 0 0 0,2-1-5 0 0,20 0-428 0 0,28-6 428 0 0,-18 4-975 0 0,-22-1 463 0 0</inkml:trace>
  <inkml:trace contextRef="#ctx0" brushRef="#br0" timeOffset="867.866">908 151 2760 0 0,'-7'-7'5230'0'0,"5"6"-4654"0"0,0 0 0 0 0,0 0-1 0 0,0 0 1 0 0,0 1 0 0 0,0-1-1 0 0,0 1 1 0 0,0 0 0 0 0,-1-1 0 0 0,1 1-1 0 0,0 0 1 0 0,-1 0-576 0 0,-26 2 1404 0 0,25-2-1277 0 0,-15 3 214 0 0,0 0 0 0 0,0 1 1 0 0,1 1-1 0 0,-1 0 0 0 0,1 1 0 0 0,0 2 0 0 0,1 0 0 0 0,-6 3-341 0 0,15-6 121 0 0,-1 1-1 0 0,1 0 1 0 0,0 0-1 0 0,0 1 1 0 0,1 0-1 0 0,-4 5-120 0 0,8-9 12 0 0,0 1-1 0 0,0 0 0 0 0,1 0 0 0 0,-1 0 0 0 0,1 0 1 0 0,0 0-1 0 0,0 0 0 0 0,0 1 0 0 0,0-1 1 0 0,1 0-1 0 0,-1 1 0 0 0,1 0 0 0 0,1-1 0 0 0,-1 5-11 0 0,1-7 47 0 0,0 1 0 0 0,0-1 0 0 0,1 0 0 0 0,0 1-1 0 0,-1-1 1 0 0,1 0 0 0 0,0 1 0 0 0,0-1-1 0 0,0 0 1 0 0,0 0 0 0 0,0 0 0 0 0,1 0 0 0 0,-1 0-1 0 0,1 0 1 0 0,-1 0 0 0 0,1 0 0 0 0,0-1 0 0 0,0 1-1 0 0,-1-1 1 0 0,1 1 0 0 0,0-1 0 0 0,0 0 0 0 0,1 1-1 0 0,-1-1 1 0 0,0 0 0 0 0,0-1 0 0 0,0 1-1 0 0,1 0-46 0 0,2 1 55 0 0,0-1 0 0 0,1 0 0 0 0,-1 1 0 0 0,0-2 0 0 0,1 1-1 0 0,-1-1 1 0 0,1 1 0 0 0,-1-2 0 0 0,0 1 0 0 0,1-1 0 0 0,-1 1-1 0 0,2-2-54 0 0,42-9 0 0 0,-28 7 0 0 0,-1-1 0 0 0,0-1 0 0 0,-1 0 0 0 0,8-5 0 0 0,14-8 0 0 0,-38 17 0 0 0,10 1 0 0 0,-5 1 0 0 0,-7 0 0 0 0,1 0 0 0 0,0 0 0 0 0,0 1 0 0 0,0-1 0 0 0,0 1 0 0 0,0-1 0 0 0,0 1 0 0 0,-1-1 0 0 0,1 1 0 0 0,0 0 0 0 0,0 0 0 0 0,-1 0 0 0 0,1 0 0 0 0,-1 0 0 0 0,1 1 0 0 0,2 6 0 0 0,0 0 0 0 0,-1 0 0 0 0,0 1 0 0 0,-1-1 0 0 0,0 1 0 0 0,0 0 0 0 0,-1 0 0 0 0,0-1 0 0 0,0 10 0 0 0,20 190 0 0 0,-12-134 0 0 0,-8-65 49 0 0,-1 0 0 0 0,1 0 0 0 0,-2 0 0 0 0,0 0-1 0 0,0 1 1 0 0,0-1 0 0 0,-1-1 0 0 0,-1 1 0 0 0,1 0-1 0 0,-4 7-48 0 0,5-15 45 0 0,0 1 0 0 0,0 0 1 0 0,0-1-1 0 0,0 1 0 0 0,-1-1 0 0 0,1 1 0 0 0,0-1 0 0 0,-1 0 0 0 0,1 1 0 0 0,-1-1 0 0 0,1 0 0 0 0,-1 0 0 0 0,0 0 0 0 0,0 0 0 0 0,1 0 0 0 0,-1-1 0 0 0,0 1 0 0 0,0 0 0 0 0,0-1 1 0 0,0 1-1 0 0,1-1 0 0 0,-1 0 0 0 0,0 0 0 0 0,0 0 0 0 0,0 0 0 0 0,-1 0-45 0 0,-5 0 84 0 0,0 0 0 0 0,0-1 0 0 0,0-1 0 0 0,0 1 0 0 0,-6-3-84 0 0,5 1 0 0 0,-1-1 0 0 0,1-1 0 0 0,-2 0 0 0 0,-17-8 0 0 0,11 5 26 0 0,0-1-1 0 0,-6-4-25 0 0,-13-7 229 0 0,33 18-236 0 0,0 1 0 0 0,1-1 0 0 0,-1 0 0 0 0,1-1-1 0 0,0 1 1 0 0,0 0 0 0 0,-1-1 0 0 0,1 1 0 0 0,1-1-1 0 0,-1 1 1 0 0,0-1 0 0 0,1 0 0 0 0,-1 0 0 0 0,1 0-1 0 0,0 0 1 0 0,0 0 0 0 0,0-2 7 0 0,-2-4-20 0 0,1 0-1 0 0,1-1 1 0 0,0 1 0 0 0,0 0-1 0 0,1-5 21 0 0,0 10-6 0 0,0 0-1 0 0,1-1 1 0 0,0 1 0 0 0,0 0-1 0 0,0 0 1 0 0,0 0-1 0 0,0 0 1 0 0,1 0-1 0 0,0 0 1 0 0,0 1-1 0 0,0-1 1 0 0,0 0 0 0 0,1 1-1 0 0,-1 0 1 0 0,1-1-1 0 0,0 1 1 0 0,0 0-1 0 0,1 0 7 0 0,8-7-191 0 0,1 0-1 0 0,0 1 0 0 0,1 0 0 0 0,2-1 192 0 0,1 1-342 0 0,2-3-1442 0 0,2 2-5638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2:54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395 410 11976 0 0,'-10'-4'363'0'0,"6"2"-204"0"0,1 1 0 0 0,-1-1 0 0 0,1 1 0 0 0,-1 0-1 0 0,1 0 1 0 0,-1 1 0 0 0,0-1 0 0 0,1 1 0 0 0,-1 0 0 0 0,-2 0-159 0 0,-26 4 1892 0 0,1 2 0 0 0,-5 3-1892 0 0,21-5 321 0 0,1 1 0 0 0,0 0 1 0 0,0 1-1 0 0,1 1 0 0 0,-8 5-321 0 0,20-11 31 0 0,-1 0 1 0 0,1 0-1 0 0,0 0 0 0 0,0 0 0 0 0,0 0 0 0 0,0 0 1 0 0,0 0-1 0 0,0 0 0 0 0,1 1 0 0 0,-1-1 1 0 0,0 0-1 0 0,1 1 0 0 0,-1-1 0 0 0,1 1 0 0 0,-1-1 1 0 0,1 1-32 0 0,0-1 26 0 0,-1-1 0 0 0,1 1 0 0 0,0 0 0 0 0,0-1 1 0 0,0 1-1 0 0,0 0 0 0 0,0 0 0 0 0,0-1 0 0 0,0 1 1 0 0,0 0-1 0 0,0-1 0 0 0,1 1 0 0 0,-1 0 1 0 0,0-1-1 0 0,0 1 0 0 0,1 0 0 0 0,-1-1 0 0 0,0 1 1 0 0,1-1-1 0 0,-1 1 0 0 0,0 0 0 0 0,1-1 0 0 0,-1 1 1 0 0,1-1-1 0 0,-1 1 0 0 0,1-1 0 0 0,-1 1 0 0 0,1-1 1 0 0,-1 0-1 0 0,1 1 0 0 0,0-1 0 0 0,-1 0 0 0 0,1 1 1 0 0,0-1-27 0 0,26 11 8 0 0,-13-5 36 0 0,0-1 0 0 0,13 3-44 0 0,-2-2 91 0 0,0 1 1 0 0,0 1-1 0 0,18 9-91 0 0,-34-13 33 0 0,0 1 1 0 0,0 0-1 0 0,-1 0 0 0 0,0 0 0 0 0,0 1 0 0 0,0 1 1 0 0,0-1-1 0 0,-1 1 0 0 0,0 0 0 0 0,-1 1 1 0 0,3 3-34 0 0,-9-10 0 0 0,1 0 0 0 0,-1 0 0 0 0,0 0 0 0 0,1 1 0 0 0,-1-1 0 0 0,0 0 0 0 0,0 0 0 0 0,0 0 0 0 0,0 0 1 0 0,0 1-1 0 0,0-1 0 0 0,0 0 0 0 0,0 0 0 0 0,-1 0 0 0 0,1 0 0 0 0,0 1 0 0 0,-1-1 0 0 0,1 0 0 0 0,-1 0 0 0 0,1 0 0 0 0,-1 0 1 0 0,1 0-1 0 0,-1 0 0 0 0,0 0 0 0 0,1 0 0 0 0,-1 0 0 0 0,0-1 0 0 0,-1 2 0 0 0,-1 1 71 0 0,0 1-1 0 0,-1-1 1 0 0,0 1-1 0 0,0-1 1 0 0,0-1-1 0 0,-1 2-70 0 0,-13 5 205 0 0,0-2 0 0 0,-1 0 0 0 0,-6 1-205 0 0,-3 1 86 0 0,10-4-49 0 0,0 0 0 0 0,-1-1-1 0 0,1-1 1 0 0,-16 1-37 0 0,-75-1-445 0 0,101-3 355 0 0,2 0-68 0 0,-1-1 1 0 0,1 0-1 0 0,0 0 0 0 0,0 0 0 0 0,0-1 0 0 0,0 0 0 0 0,0 0 158 0 0,-12-4-859 0 0,18 6 737 0 0,-1-1 0 0 0,0 1 0 0 0,1 0 0 0 0,-1 0-1 0 0,0-1 1 0 0,1 1 0 0 0,-1-1 0 0 0,1 1 0 0 0,-1 0-1 0 0,1-1 1 0 0,-1 1 0 0 0,1-1 0 0 0,-1 1 0 0 0,1-1-1 0 0,0 0 1 0 0,-1 1 0 0 0,1-1 0 0 0,0 1-1 0 0,-1-1 1 0 0,1 0 0 0 0,0 1 0 0 0,0-1 0 0 0,-1 0-1 0 0,1 1 1 0 0,0-1 0 0 0,0 0 0 0 0,0 1 0 0 0,0-1-1 0 0,0 0 1 0 0,0 1 0 0 0,0-1 0 0 0,0 0 0 0 0,0 1-1 0 0,1-1 1 0 0,-1 0 0 0 0,0 0 122 0 0,0 0-71 0 0,1-2-1574 0 0</inkml:trace>
  <inkml:trace contextRef="#ctx0" brushRef="#br0" timeOffset="796.02">594 560 11056 0 0,'0'0'852'0'0,"2"1"-560"0"0,32 26 3310 0 0,-33-26-3434 0 0,1 0 0 0 0,-1 0-1 0 0,0-1 1 0 0,0 1 0 0 0,1-1-1 0 0,-1 1 1 0 0,0-1 0 0 0,1 0 0 0 0,-1 1-1 0 0,1-1 1 0 0,-1 0 0 0 0,0 0-1 0 0,1 0 1 0 0,-1 0 0 0 0,1 0 0 0 0,-1 0-1 0 0,1 0 1 0 0,-1-1 0 0 0,0 1-1 0 0,1 0 1 0 0,-1-1 0 0 0,1 1-168 0 0,0-1 127 0 0,0 0 0 0 0,0 0 0 0 0,0 0 1 0 0,0 0-1 0 0,1 0 0 0 0,-1-1 1 0 0,-1 1-1 0 0,1-1 0 0 0,0 1 0 0 0,0-1 1 0 0,0 0-1 0 0,-1 0 0 0 0,1 0-127 0 0,10-11 209 0 0,-11 12-192 0 0,1-1-1 0 0,0 1 1 0 0,-1-1 0 0 0,1 0-1 0 0,-1 0 1 0 0,1 0-1 0 0,0-2-16 0 0,-1 2 0 0 0,0-1 0 0 0,0 0 0 0 0,0 1 0 0 0,0-1 0 0 0,0 0 0 0 0,-1 0 0 0 0,1 0 0 0 0,-1 1 0 0 0,0-1 0 0 0,0 0 0 0 0,0 0 0 0 0,0 0 0 0 0,0 0 0 0 0,-1 0 0 0 0,1 1 0 0 0,-1-1 0 0 0,0 0 0 0 0,1 0 0 0 0,-1 1 0 0 0,-1-1 0 0 0,1 0 0 0 0,-1 0 0 0 0,0 0 0 0 0,0-1 0 0 0,0 1 0 0 0,-1 0 0 0 0,1 0 0 0 0,-1 0 0 0 0,0 0 0 0 0,0 0 0 0 0,0 1 0 0 0,0-1 0 0 0,-1 1 0 0 0,1 0 0 0 0,-1 0 0 0 0,1 0 0 0 0,-1 1 0 0 0,1-1 0 0 0,-2 1 0 0 0,1-1 0 0 0,0 1 0 0 0,0 0 0 0 0,0 1 0 0 0,-1-1-1 0 0,1 1 1 0 0,0-1 0 0 0,0 1 0 0 0,0 1 0 0 0,-1-1 0 0 0,1 1-1 0 0,-2 0 1 0 0,4-1 1 0 0,0 1 0 0 0,1-1 0 0 0,-1 1 0 0 0,0 0 0 0 0,0 0 0 0 0,0 0 0 0 0,1 0 0 0 0,-1 0 0 0 0,0 0 0 0 0,1 1 0 0 0,-1-1 0 0 0,1 0 0 0 0,-1 1 0 0 0,1-1 0 0 0,0 1 0 0 0,0-1 0 0 0,-1 1 0 0 0,1 0 0 0 0,0 0 0 0 0,0-1 0 0 0,1 1 0 0 0,-1 0 0 0 0,0 0 0 0 0,0 1-1 0 0,-3 13 141 0 0,3-14-124 0 0,0 1-1 0 0,0-1 1 0 0,0 1-1 0 0,0 0 0 0 0,1-1 1 0 0,0 1-1 0 0,-1 0 1 0 0,1-1-1 0 0,0 1 0 0 0,0 0 1 0 0,0 0-1 0 0,1-1 1 0 0,-1 1-1 0 0,1 0 0 0 0,-1-1 1 0 0,1 2-17 0 0,0 0-38 0 0,0 0 0 0 0,0 0 0 0 0,0 0 1 0 0,-1 1-1 0 0,0-1 0 0 0,0 0 0 0 0,0 0 1 0 0,-1 4 37 0 0,1-4-7 0 0,-1 0 1 0 0,1-1 0 0 0,0 1 0 0 0,0 0 0 0 0,0 0 0 0 0,1-1 0 0 0,-1 1 0 0 0,1 0 0 0 0,0 0-1 0 0,0-1 1 0 0,2 4 6 0 0,0 0 90 0 0,1-1-1 0 0,0 0 0 0 0,0 1 0 0 0,1-1 0 0 0,0-1 1 0 0,0 1-1 0 0,0-1 0 0 0,1 0 0 0 0,-1 0 0 0 0,1 0 1 0 0,6 3-90 0 0,-8-6-43 0 0,0 0 1 0 0,1 0 0 0 0,-1 0-1 0 0,1 0 1 0 0,-1 0 0 0 0,1-1-1 0 0,0 0 1 0 0,-1 0 0 0 0,1 0-1 0 0,0-1 1 0 0,0 0 0 0 0,0 0 0 0 0,0 0-1 0 0,-1 0 1 0 0,1-1 0 0 0,0 1-1 0 0,0-1 1 0 0,0-1 0 0 0,0 1 42 0 0,4-2 180 0 0,-1 1 0 0 0,-1-1 0 0 0,1 0-1 0 0,6-4-179 0 0,-11 5 19 0 0,-1 1 0 0 0,1-1 0 0 0,0 0 0 0 0,-1-1-1 0 0,1 1 1 0 0,-1 0 0 0 0,0-1 0 0 0,0 1 0 0 0,0-1-1 0 0,0 0 1 0 0,0-1-19 0 0,19-27 68 0 0,-15 24-68 0 0,-1 0-1 0 0,0-1 0 0 0,-1 1 1 0 0,0-1-1 0 0,0 0 0 0 0,0-2 1 0 0,-2 6 1 0 0,0 0-1 0 0,0 0 0 0 0,0 0 0 0 0,0 0 1 0 0,3-2-1 0 0,9-18-16 0 0,-13 22-10 0 0,0 0 1 0 0,0 1 0 0 0,0-1 0 0 0,0 0 0 0 0,1 1 0 0 0,-1-1-1 0 0,1 1 1 0 0,-1-1 0 0 0,1 1 0 0 0,-1-1 0 0 0,1 1-1 0 0,0 0 1 0 0,0 0 0 0 0,0 0 0 0 0,0 0 0 0 0,0 0-1 0 0,0 0 1 0 0,0 1 0 0 0,1-1 25 0 0,-1 0-132 0 0,-1 1 108 0 0,0 0 1 0 0,0-1-1 0 0,0 1 1 0 0,0 0-1 0 0,0 0 1 0 0,1 0-1 0 0,-1 0 1 0 0,0 1-1 0 0,0-1 1 0 0,0 0-1 0 0,0 0 1 0 0,0 1-1 0 0,0-1 1 0 0,0 0-1 0 0,-1 1 1 0 0,1-1-1 0 0,0 1 1 0 0,0-1-1 0 0,0 1 1 0 0,0-1-1 0 0,0 1 1 0 0,-1 0-1 0 0,2 0 24 0 0,15 18 47 0 0,-16-18-64 0 0,12 16 168 0 0,-1 1 0 0 0,0 0-1 0 0,-2 1 1 0 0,0 0 0 0 0,-1 1-1 0 0,-1 0 1 0 0,5 17-151 0 0,-13-32 169 0 0,-4-13 142 0 0,-3-10 122 0 0,16-26-433 0 0,-8 40-52 0 0,-1 0 0 0 0,1-1-1 0 0,0 1 1 0 0,0 0 0 0 0,1 0-1 0 0,-1 0 1 0 0,1 0 0 0 0,0 0-1 0 0,0 0 1 0 0,0 0 0 0 0,1 1-1 0 0,-1-1 1 0 0,1 1 0 0 0,0-1 0 0 0,0 1-1 0 0,0 0 1 0 0,0 0 0 0 0,1 0-1 0 0,-1 1 1 0 0,1-1 0 0 0,0 1 52 0 0,1 0-157 0 0,0-1 0 0 0,1 1 1 0 0,-1 1-1 0 0,1-1 0 0 0,0 1 157 0 0,-3 0-1 0 0,-1 1-1 0 0,1 0 1 0 0,0 0-1 0 0,-1 0 0 0 0,1 1 1 0 0,0-1-1 0 0,-1 1 0 0 0,1-1 1 0 0,-1 1-1 0 0,1 0 1 0 0,-1 0-1 0 0,2 0 2 0 0,9 6 270 0 0,1 1 1 0 0,-1 0-1 0 0,0 1 1 0 0,0 0-1 0 0,-1 1 1 0 0,-1 0-1 0 0,4 4-270 0 0,34 26-30 0 0,-43-36-4 0 0,18 9-1315 0 0,-7-8-4772 0 0,-8-3-760 0 0</inkml:trace>
  <inkml:trace contextRef="#ctx0" brushRef="#br0" timeOffset="1106.382">1596 386 12896 0 0,'-2'-1'110'0'0,"0"1"1"0"0,0-1 0 0 0,0 1-1 0 0,-1 0 1 0 0,1 0 0 0 0,0 0-1 0 0,0 0 1 0 0,-1 0 0 0 0,1 1 0 0 0,0-1-1 0 0,0 1 1 0 0,0-1 0 0 0,-1 1-111 0 0,-29 12-27 0 0,27-11 161 0 0,-7 5 615 0 0,-1 1 0 0 0,1 0-1 0 0,1 0 1 0 0,0 1-1 0 0,0 1 1 0 0,-5 6-749 0 0,13-14 33 0 0,1 1 1 0 0,0-1-1 0 0,0 0 0 0 0,0 1 0 0 0,0 0 1 0 0,0-1-1 0 0,1 1 0 0 0,-1 0 0 0 0,1 0 1 0 0,0 0-1 0 0,0 0 0 0 0,0 0 0 0 0,0 0 1 0 0,0 1-1 0 0,0 1-33 0 0,1-3 6 0 0,1 0 0 0 0,-1-1 1 0 0,0 1-1 0 0,0 0 0 0 0,1 0 0 0 0,-1-1 0 0 0,1 1 1 0 0,0 0-1 0 0,-1-1 0 0 0,1 1 0 0 0,0-1 1 0 0,0 1-1 0 0,0-1 0 0 0,0 1 0 0 0,0-1 1 0 0,0 1-1 0 0,1-1 0 0 0,-1 0 0 0 0,0 0 1 0 0,1 0-1 0 0,-1 0 0 0 0,1 0 0 0 0,-1 0 0 0 0,1 0 1 0 0,-1 0-1 0 0,1 0 0 0 0,0-1 0 0 0,1 1-6 0 0,9 3-16 0 0,1-1-1 0 0,0 0 1 0 0,0 0-1 0 0,0-2 1 0 0,6 1 16 0 0,37 5 2 0 0,-52-6 24 0 0,10 2 69 0 0,1 0 0 0 0,-1 0 0 0 0,-1 2 1 0 0,1-1-1 0 0,-1 2 0 0 0,1 0 0 0 0,9 7-95 0 0,-22-13 58 0 0,0 1-1 0 0,0 0 1 0 0,-1-1-1 0 0,1 1 1 0 0,0 0 0 0 0,-1 0-1 0 0,1-1 1 0 0,0 1-1 0 0,-1 0 1 0 0,1 0-1 0 0,-1 0 1 0 0,1 0-1 0 0,-1 0 1 0 0,0 0-58 0 0,1 1 189 0 0,-8 11 403 0 0,3-9-470 0 0,0-1-1 0 0,0-1 1 0 0,-1 1-1 0 0,1-1 1 0 0,-1 1-1 0 0,0-1 1 0 0,0-1-1 0 0,0 1 1 0 0,0-1-1 0 0,0 1 1 0 0,-3-1-122 0 0,-20 7 168 0 0,16-5-124 0 0,-2 1 0 0 0,1-1-1 0 0,0-1 1 0 0,-6 0-44 0 0,-19 3-399 0 0,13-2-551 0 0,8-4-5210 0 0,9 0-721 0 0</inkml:trace>
  <inkml:trace contextRef="#ctx0" brushRef="#br0" timeOffset="1376.639">1781 461 17247 0 0,'3'4'844'0'0,"1"1"-633"0"0,-1 1-1 0 0,1-1 0 0 0,-1 1 0 0 0,0-1 0 0 0,1 4-210 0 0,-1-3 130 0 0,0 1 0 0 0,1-1-1 0 0,-1 0 1 0 0,4 3-130 0 0,3 5 957 0 0,0 1 0 0 0,-1-1 1 0 0,-1 2-1 0 0,0-1 0 0 0,-1 2-957 0 0,-6-14 294 0 0,-1-2-272 0 0,0 0-1 0 0,0-1 1 0 0,0 1-1 0 0,0-1 1 0 0,0 1-1 0 0,0-1 1 0 0,0 1 0 0 0,0-1-1 0 0,0 1 1 0 0,1-1-1 0 0,-1 1 1 0 0,0-1-1 0 0,0 1 1 0 0,0-1-1 0 0,1 1 1 0 0,-1-1-1 0 0,0 0 1 0 0,1 1 0 0 0,-1-1-1 0 0,0 1 1 0 0,1-1-1 0 0,-1 0 1 0 0,1 1-1 0 0,-1-1 1 0 0,0 0-1 0 0,1 1 1 0 0,-1-1-1 0 0,1 0 1 0 0,0 0-22 0 0,0 1-1051 0 0,-10-5-3094 0 0,2-3-3361 0 0</inkml:trace>
  <inkml:trace contextRef="#ctx0" brushRef="#br0" timeOffset="1686.307">1825 205 15144 0 0,'3'-8'707'0'0,"-2"7"-634"0"0,0 0 0 0 0,-1 0-1 0 0,1-1 1 0 0,-1 1 0 0 0,1 0-1 0 0,-1-1 1 0 0,1 1-1 0 0,-1 0 1 0 0,0-1 0 0 0,1 1-1 0 0,-1-1 1 0 0,0 1-1 0 0,0-1-72 0 0,0 3 7 0 0,0 0 0 0 0,1-1-1 0 0,-1 1 1 0 0,1 0-1 0 0,-1 0 1 0 0,1 0-1 0 0,-1-1 1 0 0,1 1-1 0 0,-1 0 1 0 0,1-1-1 0 0,0 1 1 0 0,-1 0-1 0 0,1-1 1 0 0,0 1-1 0 0,-1-1 1 0 0,1 1-1 0 0,0-1 1 0 0,0 1-7 0 0,15 7 78 0 0,-7-4 162 0 0,-1 0-1 0 0,1 0 0 0 0,-1 1 0 0 0,0 1 0 0 0,0-1 0 0 0,-1 1 0 0 0,4 4-239 0 0,4 2 390 0 0,6-1-94 0 0,-18-9-330 0 0,0-1 0 0 0,0 0 0 0 0,0 1 0 0 0,-1-1 0 0 0,1 1-1 0 0,0 0 1 0 0,-1 0 0 0 0,3 2 34 0 0,-4-3-55 0 0,0 0 0 0 0,0 0 0 0 0,0-1 0 0 0,0 1 0 0 0,0 0 0 0 0,0 0 0 0 0,0-1 0 0 0,0 1 0 0 0,1 0 0 0 0,-1-1 0 0 0,0 1 0 0 0,0-1 0 0 0,1 0 0 0 0,-1 1 0 0 0,0-1 0 0 0,1 0-1 0 0,-1 0 1 0 0,1 0 55 0 0,-2 2-27 0 0,1 0 0 0 0,-1-1-1 0 0,1 1 1 0 0,-1-1 0 0 0,1 1-1 0 0,0-1 1 0 0,0 1 0 0 0,-1-1 0 0 0,1 1-1 0 0,1 0 28 0 0,4 8-76 0 0,0 12 148 0 0,-1 0 0 0 0,-1-1 0 0 0,1 11-72 0 0,-4-25 173 0 0,1-1 0 0 0,-1 1 0 0 0,2 0 0 0 0,-1 0-173 0 0,1-1 111 0 0,-1 0 0 0 0,-1 0-1 0 0,1 0 1 0 0,-1 1-1 0 0,0 1-110 0 0,11 61 1572 0 0,-10-56-1403 0 0,2 0 0 0 0,-1 0 0 0 0,1 0-1 0 0,3 5-168 0 0,5 14-15 0 0,-4-18 15 0 0,-7-9-137 0 0,-1-4-586 0 0,-9-1-1369 0 0,2-2 1004 0 0</inkml:trace>
  <inkml:trace contextRef="#ctx0" brushRef="#br0" timeOffset="2062.577">1871 451 13824 0 0,'19'-4'1496'0'0,"-7"0"-1042"0"0,0 2 0 0 0,0 0 1 0 0,0 0-1 0 0,11 1-454 0 0,-19 1 73 0 0,33-1 90 0 0,-21 1 60 0 0,0 0-1 0 0,12-3-222 0 0,-8 1 499 0 0,0 1-1 0 0,-1 1 1 0 0,3 0-499 0 0,-4 1 27 0 0,-1-1 1 0 0,0 0-1 0 0,1-2 0 0 0,11-2-27 0 0,-24 3 9 0 0,0 0 0 0 0,1 0 0 0 0,-1 0 0 0 0,0 1 0 0 0,0 0 0 0 0,1 0 0 0 0,-1 1 0 0 0,0-1 0 0 0,0 1 0 0 0,4 1-9 0 0,-7-1 9 0 0,-1-1 1 0 0,1 1 0 0 0,-1-1-1 0 0,0 1 1 0 0,1 0-1 0 0,-1 0 1 0 0,0-1 0 0 0,0 1-1 0 0,0 0 1 0 0,1 0 0 0 0,-1 0-1 0 0,0 0 1 0 0,0 0-1 0 0,-1 1 1 0 0,1-1 0 0 0,0 0-1 0 0,0 0 1 0 0,0 1-1 0 0,-1-1 1 0 0,1 0 0 0 0,-1 1-1 0 0,1-1 1 0 0,-1 1 0 0 0,1-1-1 0 0,-1 0 1 0 0,0 1-1 0 0,0-1 1 0 0,0 1 0 0 0,0-1-1 0 0,0 1 1 0 0,0-1 0 0 0,0 1-1 0 0,0-1 1 0 0,-1 1-1 0 0,1 0-9 0 0,0 15 504 0 0,15 42 608 0 0,-13-51-950 0 0,0-1 0 0 0,1 0 0 0 0,-1 0 1 0 0,1-1-1 0 0,1 1 0 0 0,-1-1 1 0 0,1 1-1 0 0,1-1 0 0 0,-1 0 0 0 0,5 4-162 0 0,22 13 384 0 0,-31-23-383 0 0,0 0-1 0 0,0 0 0 0 0,1 1 0 0 0,-1-1 1 0 0,0 0-1 0 0,0 0 0 0 0,0 1 1 0 0,1-1-1 0 0,-1 0 0 0 0,0 0 0 0 0,0 0 1 0 0,1 0-1 0 0,-1 1 0 0 0,0-1 1 0 0,1 0-1 0 0,-1 0 0 0 0,0 0 0 0 0,0 0 1 0 0,1 0-1 0 0,-1 0 0 0 0,0 0 1 0 0,1 0-1 0 0,-1 0 0 0 0,0 0 0 0 0,1 0 1 0 0,-1 0-1 0 0,0 0 0 0 0,0 0 0 0 0,1 0 1 0 0,-1 0-1 0 0,0 0 0 0 0,1-1 1 0 0,-1 1-1 0 0,0 0 0 0 0,0 0 0 0 0,1 0 1 0 0,-1 0-1 0 0,0 0 0 0 0,0-1 1 0 0,1 1-1 0 0,-1 0 0 0 0,0 0 0 0 0,0-1 1 0 0,0 1-1 0 0,1 0 0 0 0,-1 0 1 0 0,0-1-1 0 0,0 1 0 0 0,0 0 0 0 0,0 0 1 0 0,0-1-1 0 0,1 1 0 0 0,-1-1 1 0 0,6-4-52 0 0,-5 4-135 0 0,1 0 0 0 0,-1-1-1 0 0,1 1 1 0 0,-1 0 0 0 0,0-1 0 0 0,0 1 0 0 0,0-1 0 0 0,0 1 0 0 0,0-1 0 0 0,0 1-1 0 0,0-1 1 0 0,0 0 0 0 0,0 1 0 0 0,-1-1 186 0 0,-1-10-1511 0 0</inkml:trace>
  <inkml:trace contextRef="#ctx0" brushRef="#br0" timeOffset="2325.567">2302 260 10136 0 0,'0'0'464'0'0,"0"0"-10"0"0,0 0-16 0 0,0 0 1019 0 0,0 0 483 0 0,6-2 1900 0 0,-2 1-3702 0 0,-1 0 0 0 0,1 0 1 0 0,0 1-1 0 0,-1 0 0 0 0,1-1 1 0 0,0 1-1 0 0,-1 1 0 0 0,1-1 1 0 0,0 0-1 0 0,-1 1 0 0 0,1 0 1 0 0,-1 0-1 0 0,1 0 0 0 0,-1 0 0 0 0,1 1 1 0 0,-1-1-1 0 0,0 1 0 0 0,0 0 1 0 0,1 0-139 0 0,8 5-203 0 0,-10-7 40 0 0,0 1-1 0 0,0 0 1 0 0,-1 0-1 0 0,1 1 1 0 0,0-1-1 0 0,0 0 0 0 0,-1 1 1 0 0,1-1-1 0 0,-1 1 1 0 0,0-1-1 0 0,1 1 164 0 0,3 4-861 0 0,-1-2-10 0 0</inkml:trace>
  <inkml:trace contextRef="#ctx0" brushRef="#br0" timeOffset="2662.958">2536 338 12152 0 0,'0'0'554'0'0,"2"8"182"0"0,0 18-675 0 0,-2-22 78 0 0,0 0-1 0 0,0 0 1 0 0,0-1-1 0 0,1 1 1 0 0,-1 0-1 0 0,1 0 1 0 0,0-1-1 0 0,0 1 1 0 0,1 0-1 0 0,-1-1 1 0 0,1 1-1 0 0,0-1 1 0 0,0 0-1 0 0,0 1 1 0 0,0-1-139 0 0,12 18 711 0 0,-12-15-508 0 0,1-1 0 0 0,1 0 0 0 0,-1 0 0 0 0,1-1 0 0 0,1 2-203 0 0,20 25 1253 0 0,-21-26-1081 0 0,-1 0 1 0 0,1 0-1 0 0,0 0 0 0 0,0-1 1 0 0,0 0-1 0 0,0 0 0 0 0,1 0 1 0 0,-1 0-1 0 0,1-1 1 0 0,0 0-1 0 0,0 0 0 0 0,1 0 1 0 0,0 0-173 0 0,3 1 93 0 0,-5-3 75 0 0,0 1 0 0 0,0 0 0 0 0,0-1 0 0 0,0 0 0 0 0,0 0 1 0 0,1 0-1 0 0,-1 0 0 0 0,0-1 0 0 0,0 1 0 0 0,1-1 0 0 0,-1 0 0 0 0,3-1-168 0 0,-5 1 451 0 0,0-22-110 0 0,6 12-355 0 0,-7 9 12 0 0,0 0 0 0 0,0 0 0 0 0,0-1 0 0 0,0 1 0 0 0,0 0 0 0 0,0 0 0 0 0,0-1 0 0 0,-1 1 0 0 0,1 0 0 0 0,0-1 0 0 0,-1 1 0 0 0,1-1 0 0 0,-1 1 0 0 0,0-1 0 0 0,1 1 0 0 0,-1-1 0 0 0,0 1 0 0 0,0-1 0 0 0,0 0 0 0 0,0 1 0 0 0,0-1 0 0 0,-1-1 2 0 0,0-4 105 0 0,-1-1 1 0 0,-1 1-1 0 0,1-1 1 0 0,-1 1-1 0 0,0 0 1 0 0,-1 0-1 0 0,-3-5-105 0 0,2 3-16 0 0,0 0 0 0 0,1 0-1 0 0,0-1 1 0 0,-2-5 16 0 0,3 1-119 0 0,2 9 13 0 0,-1-1 0 0 0,1 1 0 0 0,-1-1 0 0 0,-2-4 106 0 0,2 7-48 0 0,1 0-1 0 0,0 0 1 0 0,0-1-1 0 0,0 1 0 0 0,0 0 1 0 0,1 0-1 0 0,-1-1 1 0 0,1 0 48 0 0,-4-16-260 0 0,4 19 161 0 0,-1-1 0 0 0,1 1 0 0 0,0-1 0 0 0,0 1 0 0 0,0-1 0 0 0,0 0 0 0 0,0 1 0 0 0,0-1 0 0 0,0 1 0 0 0,0-1 0 0 0,1 1 0 0 0,-1-1 0 0 0,1 1 1 0 0,-1-1-1 0 0,1 1 0 0 0,-1-1 0 0 0,1 1 0 0 0,0 0 0 0 0,0-1 0 0 0,0 1 0 0 0,0 0 0 0 0,0 0 0 0 0,0 0 0 0 0,0 0 0 0 0,0-1 0 0 0,0 1 0 0 0,1 1 0 0 0,-1-1 0 0 0,1-1 99 0 0,-2 0-1464 0 0,-5-2-58 0 0</inkml:trace>
  <inkml:trace contextRef="#ctx0" brushRef="#br0" timeOffset="2991.552">2991 291 16096 0 0,'0'9'786'0'0,"2"17"174"0"0,0 1-1 0 0,1 0 1 0 0,2-1 0 0 0,2 5-960 0 0,5 34 2996 0 0,-10-53-2662 0 0,-2-7-131 0 0,1-1 0 0 0,0 1 0 0 0,0-1 0 0 0,0 1 0 0 0,1-1 0 0 0,-1 0 1 0 0,3 4-204 0 0,-4-7-79 0 0,0-3-130 0 0,0 0 0 0 0,0 1 0 0 0,0-1 0 0 0,0 0 0 0 0,0 0 0 0 0,-1 1 0 0 0,1-1 0 0 0,-1 0 1 0 0,1 1-1 0 0,-1-1 209 0 0,-3-3-1602 0 0</inkml:trace>
  <inkml:trace contextRef="#ctx0" brushRef="#br0" timeOffset="2992.55">3010 5 16783 0 0,'0'0'770'0'0,"1"-1"-18"0"0,-1 1-741 0 0,0 0 0 0 0,1-1-1 0 0,-1 1 1 0 0,0 0 0 0 0,0 0 0 0 0,1-1 0 0 0,-1 1 0 0 0,0 0 0 0 0,1 0 0 0 0,-1 0 0 0 0,0 0-1 0 0,1-1 1 0 0,-1 1 0 0 0,0 0 0 0 0,1 0 0 0 0,-1 0 0 0 0,1 0 0 0 0,-1 0 0 0 0,0 0 0 0 0,1 0-1 0 0,-1 0 1 0 0,0 0 0 0 0,1 0 0 0 0,-1 0 0 0 0,1 0 0 0 0,-1 0 0 0 0,0 0 0 0 0,1 1-1 0 0,-1-1 1 0 0,0 0 0 0 0,1 0 0 0 0,-1 0 0 0 0,0 0 0 0 0,1 1 0 0 0,-1-1 0 0 0,0 0 0 0 0,0 0-1 0 0,1 1 1 0 0,-1-1 0 0 0,0 0 0 0 0,1 1-11 0 0,-1-1 50 0 0,2 1-20 0 0,5 3 196 0 0,0 0 0 0 0,-1 0-1 0 0,1 0 1 0 0,-1 1 0 0 0,0 0 0 0 0,0 0 0 0 0,-1 1 0 0 0,1-1-1 0 0,2 5-225 0 0,17 24 1188 0 0,-16-24-730 0 0,-1 1-1 0 0,-1-1 0 0 0,4 8-457 0 0,21 35 1361 0 0,-22-38-1165 0 0,0 0 0 0 0,-2 1-1 0 0,0 0 1 0 0,5 13-196 0 0,-4-7 0 0 0,0-1 0 0 0,2-1 0 0 0,4 7 0 0 0,12 21 0 0 0,-27-46-5 0 0,4 4-74 0 0,-1 1 0 0 0,0 1-1 0 0,0-1 1 0 0,0 0 0 0 0,-1 4 79 0 0,6 9-770 0 0,-7-19 711 0 0,0 1 0 0 0,0-1 1 0 0,0 1-1 0 0,0-1 0 0 0,0 1 0 0 0,-1 0 0 0 0,1-1 0 0 0,-1 1 0 0 0,1 0 0 0 0,-1-1 0 0 0,0 1 0 0 0,1 0 0 0 0,-1-1 0 0 0,0 1 0 0 0,0 0 0 0 0,0 0 0 0 0,-1-1 0 0 0,1 1 0 0 0,0 0 0 0 0,-1-1 1 0 0,1 1-1 0 0,-1 0 0 0 0,0 0 59 0 0,1 3-783 0 0,0-2-262 0 0,-2-1-2930 0 0,-9 3 1961 0 0</inkml:trace>
  <inkml:trace contextRef="#ctx0" brushRef="#br0" timeOffset="3619.77">3016 327 17503 0 0,'2'0'108'0'0,"-1"0"-1"0"0,1 0 0 0 0,0 0 0 0 0,0 0 0 0 0,0 1 0 0 0,0-1 1 0 0,0 1-1 0 0,1 0-107 0 0,-2-1 480 0 0,11 5 102 0 0,-3 0-342 0 0,-1-2 0 0 0,1 1 0 0 0,0-1 0 0 0,0-1 0 0 0,1 0 0 0 0,6 1-240 0 0,59 4 799 0 0,-42-6-928 0 0,-18 0 447 0 0,1-1 1 0 0,-1-1-1 0 0,1 0 1 0 0,-1-2-1 0 0,1 0-318 0 0,24-6 594 0 0,10-5-594 0 0,-45 13-7 0 0,-1 0-1 0 0,0-1 1 0 0,1 0-1 0 0,-1 0 1 0 0,0 0-1 0 0,0 0 1 0 0,0-1-1 0 0,-1 1 1 0 0,1-1-1 0 0,0 0 0 0 0,-1 0 1 0 0,0 0-1 0 0,0-1 1 0 0,0 1-1 0 0,0-1 1 0 0,0 1-1 0 0,1-4 8 0 0,-2 3-2 0 0,1 1-1 0 0,-1-1 0 0 0,1 0 0 0 0,0 1 1 0 0,0 0-1 0 0,1 0 0 0 0,1-2 3 0 0,10-9 3 0 0,-9 9-31 0 0,-5 4-114 0 0,-1 1-40 0 0,0 0-2 0 0,0 0 14 0 0,-1 1 141 0 0,1 0 1 0 0,0 1 0 0 0,-1-1 0 0 0,0 0 0 0 0,1 1 0 0 0,-1-1-1 0 0,0 0 1 0 0,0 0 0 0 0,1 0 0 0 0,-1 0 0 0 0,-1 1 28 0 0,-5 8-100 0 0,5-3 62 0 0,-1 0-1 0 0,1 0 1 0 0,1 0-1 0 0,0 1 1 0 0,0-1-1 0 0,0 1 1 0 0,1-1-1 0 0,0 1 1 0 0,0-1-1 0 0,1 1 1 0 0,0-1-1 0 0,0 1 0 0 0,1-1 1 0 0,0 0-1 0 0,0 1 1 0 0,1-1-1 0 0,-1 0 1 0 0,2 0-1 0 0,1 3 39 0 0,-2-6 124 0 0,0 0 0 0 0,0 0 0 0 0,1 0 0 0 0,-1 0 0 0 0,1-1 0 0 0,-1 1 0 0 0,1-1 0 0 0,0 0 0 0 0,1 0 0 0 0,-1-1 0 0 0,0 1 0 0 0,1-1 0 0 0,4 2-124 0 0,-6-4 1 0 0,1 0 0 0 0,-1 0 0 0 0,1 0 0 0 0,-1 0 0 0 0,0 0 0 0 0,1-1 0 0 0,-1 1-1 0 0,0-1 1 0 0,0 0 0 0 0,0 0 0 0 0,1 0 0 0 0,-1-1-1 0 0,2 0 35 0 0,7-1 39 0 0,-9 2-71 0 0,1 0 0 0 0,-1 0 0 0 0,1 0 0 0 0,-1 0-1 0 0,1-1 1 0 0,-1 0 0 0 0,0 1 0 0 0,0-1 0 0 0,0-1-1 0 0,2 0-2 0 0,22-21 0 0 0,-13 12 0 0 0,0-1 0 0 0,-1 0 0 0 0,3-6 0 0 0,-13 16-21 0 0,2-4-256 0 0,2-1-1 0 0,-1 1 1 0 0,1 0 0 0 0,0 1-1 0 0,1-1 278 0 0,-7 6-15 0 0,0 0-1 0 0,0 0 1 0 0,0 1 0 0 0,1-1-1 0 0,-1 0 1 0 0,0 0 0 0 0,0 1-1 0 0,1-1 1 0 0,-1 1 0 0 0,0-1-1 0 0,1 1 1 0 0,-1-1 0 0 0,1 1 0 0 0,-1 0-1 0 0,0 0 1 0 0,1-1 0 0 0,-1 1-1 0 0,1 0 1 0 0,-1 1 0 0 0,1-1-1 0 0,-1 0 1 0 0,0 0 0 0 0,1 0-1 0 0,-1 1 1 0 0,1-1 0 0 0,-1 1-1 0 0,0-1 1 0 0,1 1 0 0 0,-1 0-1 0 0,0-1 1 0 0,0 1 0 0 0,1 0-1 0 0,-1 0 1 0 0,0 0 0 0 0,0 0-1 0 0,0 0 16 0 0,5 6 2 0 0,0 1 0 0 0,-1-1 0 0 0,0 1-1 0 0,-1 0 1 0 0,0 0 0 0 0,3 7-2 0 0,17 54 454 0 0,-14-38-43 0 0,3 12 127 0 0,-1 1 0 0 0,-2 2-538 0 0,-6-14 51 0 0,0-1 1 0 0,-3 1-1 0 0,0 0 0 0 0,-2 0 0 0 0,-2 14-51 0 0,2-39 77 0 0,0 0 0 0 0,-1 0-1 0 0,1 0 1 0 0,-1 0 0 0 0,0 0-1 0 0,-1-1 1 0 0,0 1 0 0 0,-1 1-77 0 0,2-4 48 0 0,0 0 0 0 0,-1-1 0 0 0,1 1 0 0 0,-1-1 0 0 0,0 1 0 0 0,0-1 0 0 0,0 0 0 0 0,-1 0 0 0 0,1 0 0 0 0,-1-1 0 0 0,1 1 0 0 0,-1-1 0 0 0,0 0 0 0 0,-1 0-48 0 0,-7 4-75 0 0,-1-1 0 0 0,0 0 0 0 0,0-1 0 0 0,0-1 0 0 0,0 0 0 0 0,-1-1 0 0 0,1 0 1 0 0,-1-1-1 0 0,1 0 0 0 0,-1-1 0 0 0,0-1 0 0 0,1 0 0 0 0,-4-2 75 0 0,-4-2-2513 0 0,14 3 674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3:03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98 319 10592 0 0,'-16'-1'351'0'0,"12"1"-268"0"0,0 0 1 0 0,0 0 0 0 0,0 0-1 0 0,0 0 1 0 0,1 1 0 0 0,-1-1-1 0 0,0 1 1 0 0,0 0 0 0 0,0 0-84 0 0,2 0 164 0 0,0 0 1 0 0,1 0-1 0 0,-1 0 1 0 0,1-1-1 0 0,-1 2 1 0 0,1-1-1 0 0,-1 0 1 0 0,1 0-1 0 0,0 0 1 0 0,-1 1-1 0 0,1-1 0 0 0,0 0 1 0 0,0 1-1 0 0,0-1 1 0 0,0 1-1 0 0,0 0 1 0 0,0 1-165 0 0,-11 32 3568 0 0,7-17-3558 0 0,4-16 18 0 0,1-1 0 0 0,0 0 0 0 0,0 1-1 0 0,0-1 1 0 0,0 0 0 0 0,0 1 0 0 0,0-1 0 0 0,0 0-1 0 0,0 1 1 0 0,0-1 0 0 0,1 0 0 0 0,-1 0 0 0 0,1 1-1 0 0,-1-1 1 0 0,1 0 0 0 0,-1 0 0 0 0,1 0 0 0 0,0 1 0 0 0,-1-1-1 0 0,1 0 1 0 0,0 0 0 0 0,0 0 0 0 0,0 0 0 0 0,0 0-1 0 0,1 0-27 0 0,-1 0 34 0 0,0 0-1 0 0,0 0 0 0 0,0 0 0 0 0,0 0 1 0 0,0 1-1 0 0,-1-1 0 0 0,1 0 0 0 0,0 1 0 0 0,0-1 1 0 0,-1 0-1 0 0,1 1 0 0 0,-1-1 0 0 0,1 0 1 0 0,-1 1-1 0 0,0-1 0 0 0,1 1 0 0 0,-1-1 1 0 0,0 1-1 0 0,0 0-33 0 0,-1 1 79 0 0,1-1-39 0 0,0-1 1 0 0,-1 0-1 0 0,1 1 1 0 0,0-1-1 0 0,0 0 1 0 0,0 0-1 0 0,0 1 0 0 0,0-1 1 0 0,0 0-1 0 0,0 1 1 0 0,0-1-1 0 0,0 0 1 0 0,1 1-1 0 0,-1-1 1 0 0,1 0-1 0 0,-1 0 1 0 0,1 1-1 0 0,-1-1 1 0 0,1 0-1 0 0,0 0 1 0 0,-1 0-1 0 0,1 0 0 0 0,0 0 1 0 0,0 0-1 0 0,0 1-40 0 0,5 4 52 0 0,0-1-1 0 0,0 0 0 0 0,0 0 0 0 0,1 0 0 0 0,-1-1 0 0 0,1 0 1 0 0,0 0-1 0 0,0 0 0 0 0,1-1 0 0 0,-1 0 0 0 0,1-1 0 0 0,-1 1 1 0 0,1-2-1 0 0,0 1 0 0 0,0-1 0 0 0,0 0 0 0 0,0-1 0 0 0,0 1 1 0 0,0-2-1 0 0,0 1 0 0 0,0-1 0 0 0,0 0 0 0 0,0-1 0 0 0,-1 0 0 0 0,1 0 1 0 0,0-1-1 0 0,-1 0 0 0 0,0 0 0 0 0,1-1 0 0 0,-1 0 0 0 0,-1 0 1 0 0,7-5-52 0 0,-8 5 15 0 0,-3 4-7 0 0,-1-1 0 0 0,1 0 1 0 0,-1 0-1 0 0,0 0 1 0 0,1 0-1 0 0,-1 0 1 0 0,0-1-1 0 0,0 1 0 0 0,0 0 1 0 0,0 0-1 0 0,0-1 1 0 0,0 1-1 0 0,0-1 1 0 0,-1 1-1 0 0,1-1 0 0 0,0 1 1 0 0,-1-1-1 0 0,1 0-8 0 0,-1 1 17 0 0,0 0-1 0 0,0 0 1 0 0,0 0 0 0 0,1 0-1 0 0,-1 0 1 0 0,0 1-1 0 0,0-1 1 0 0,1 0-1 0 0,-1 0 1 0 0,1 0-1 0 0,-1 0 1 0 0,1 0 0 0 0,-1 1-1 0 0,1-1 1 0 0,0 0-1 0 0,-1 0 1 0 0,1 1-1 0 0,0-1 1 0 0,-1 1-1 0 0,1-1 1 0 0,0 0 0 0 0,0 1-1 0 0,0-1 1 0 0,-1 1-1 0 0,1 0 1 0 0,0-1-1 0 0,0 1 1 0 0,0 0-1 0 0,0-1 1 0 0,0 1 0 0 0,0 0-1 0 0,0 0 1 0 0,0 0-1 0 0,0 0-16 0 0,1 0-19 0 0,1 1-1 0 0,-1-1 1 0 0,1 1 0 0 0,-1-1-1 0 0,1 1 1 0 0,-1 0 0 0 0,0 0-1 0 0,1 0 1 0 0,-1 0 0 0 0,0 1-1 0 0,0-1 1 0 0,1 1 19 0 0,3 3-136 0 0,1 1 0 0 0,-1 0 0 0 0,0 0 0 0 0,-1 1 0 0 0,0 0 0 0 0,0 0 0 0 0,0 0 136 0 0,0 1 38 0 0,1-1 0 0 0,-1 1 0 0 0,1-2-1 0 0,0 1 1 0 0,1-1 0 0 0,0 1-38 0 0,11 8-190 0 0,-14-11 174 0 0,-1-1-1 0 0,0 0 1 0 0,1 0 0 0 0,0-1-1 0 0,0 1 1 0 0,0-1 0 0 0,0 0-1 0 0,0 0 1 0 0,0 0 0 0 0,0 0-1 0 0,5 0 17 0 0,29 5 1139 0 0,-34-6-1012 0 0,-1-1-1 0 0,1 0 1 0 0,-1 0 0 0 0,1 0 0 0 0,-1 0 0 0 0,1 0 0 0 0,-1-1-1 0 0,0 1 1 0 0,2-1-127 0 0,-3-1 35 0 0,0 0-1 0 0,0 0 0 0 0,0-1 1 0 0,0 1-1 0 0,0 0 1 0 0,-1-1-1 0 0,1 1 0 0 0,-1-1 1 0 0,1 1-1 0 0,-1-1-34 0 0,0 1 20 0 0,0-1 0 0 0,0 0 1 0 0,-1 0-1 0 0,1 1 0 0 0,-1-1 0 0 0,1 0 0 0 0,-1 0 0 0 0,0 0 0 0 0,0 0 0 0 0,0 1 0 0 0,-1-1 0 0 0,1 0 0 0 0,-1 0 1 0 0,1 0-1 0 0,-1 1 0 0 0,-1-2-20 0 0,-2-9-196 0 0,-1 1 0 0 0,-6-11 196 0 0,7 14-203 0 0,-39-68-169 0 0,14 27-999 0 0,6 5-223 0 0,12 17-4534 0 0,10 26 4091 0 0</inkml:trace>
  <inkml:trace contextRef="#ctx0" brushRef="#br0" timeOffset="226.964">784 311 15664 0 0,'0'0'356'0'0,"0"0"49"0"0,0 0 21 0 0,0 0-42 0 0,0 8-236 0 0,0 1 38 0 0,-1-1 0 0 0,-1 1-1 0 0,1-1 1 0 0,-2 2-186 0 0,2-4 251 0 0,-1 1-1 0 0,1-1 1 0 0,0 0 0 0 0,0 0 0 0 0,1 0 0 0 0,0 1 0 0 0,1 5-251 0 0,0 10 717 0 0,-1-18-556 0 0,1 1 1 0 0,-1-1 0 0 0,1 0-1 0 0,-1 0 1 0 0,1 0 0 0 0,1 3-162 0 0,5 13 527 0 0,-4-11-244 0 0,0 1 0 0 0,0-1 0 0 0,1 0 0 0 0,1 0 0 0 0,4 7-283 0 0,28 46 16 0 0,-14-32-16 0 0,-23-30-25 0 0,0 0-1 0 0,1 1 1 0 0,-1-1 0 0 0,1 1-1 0 0,-1-1 1 0 0,1 0-1 0 0,-1 1 1 0 0,1-1 0 0 0,-1 0-1 0 0,1 1 1 0 0,-1-1 0 0 0,1 0-1 0 0,0 0 1 0 0,-1 0-1 0 0,1 1 1 0 0,-1-1 0 0 0,1 0 25 0 0,4-4-901 0 0,-4 3 444 0 0,6-2-554 0 0</inkml:trace>
  <inkml:trace contextRef="#ctx0" brushRef="#br0" timeOffset="486.419">1065 240 16008 0 0,'0'0'362'0'0,"3"5"486"0"0,8 13-69 0 0,-1 1-1 0 0,0 1-778 0 0,6 12 2259 0 0,25 56 1025 0 0,-29-62-2675 0 0,-2 1-1 0 0,4 14-608 0 0,-13-37-369 0 0,0 1-1 0 0,0-1 1 0 0,-1 1-1 0 0,0-1 1 0 0,0 0-1 0 0,0 1 1 0 0,0-1-1 0 0,-1 3 370 0 0,1-5-273 0 0,-1 0-1 0 0,1-1 1 0 0,0 1-1 0 0,-1 0 1 0 0,1 0-1 0 0,-1-1 0 0 0,0 1 1 0 0,1-1-1 0 0,-1 1 1 0 0,0-1-1 0 0,0 1 1 0 0,0-1-1 0 0,0 1 1 0 0,0-1-1 0 0,0 0 0 0 0,-1 0 1 0 0,1 1-1 0 0,0-1 1 0 0,-1 0-1 0 0,1 0 1 0 0,-1 0-1 0 0,1-1 1 0 0,-1 1 273 0 0,-4 2-7024 0 0</inkml:trace>
  <inkml:trace contextRef="#ctx0" brushRef="#br0" timeOffset="840.81">1003 469 8752 0 0,'-5'-1'37'0'0,"-5"-2"467"0"0,8 1-244 0 0,6 0-125 0 0,12-5 3340 0 0,2 2 1044 0 0,19-5-2887 0 0,265-7 582 0 0,-288 16-2215 0 0,6-1-369 0 0,-1-1 1 0 0,0-1-1 0 0,16-5 370 0 0,-23 6-771 0 0,-2 1 99 0 0</inkml:trace>
  <inkml:trace contextRef="#ctx0" brushRef="#br0" timeOffset="1082.734">634 92 17503 0 0,'0'0'803'0'0,"0"0"-18"0"0,0 0-426 0 0,0 0 54 0 0,0 0 78 0 0,17 12 3425 0 0,-16-10-3955 0 0,0-1-1 0 0,0 1 1 0 0,0-1 0 0 0,1 1 0 0 0,-1-1-1 0 0,0 0 1 0 0,1 0 0 0 0,-1 0-1 0 0,1 0 1 0 0,-1 0 0 0 0,1 0-1 0 0,0 0 1 0 0,-1 0 0 0 0,1-1 0 0 0,0 1 39 0 0,12 3-6632 0 0,-6-2-689 0 0</inkml:trace>
  <inkml:trace contextRef="#ctx0" brushRef="#br0" timeOffset="1629.692">1287 3 15632 0 0,'0'0'356'0'0,"-10"-2"859"0"0,11 2-1207 0 0,0 1-1 0 0,0-1 0 0 0,0 0 0 0 0,-1 1 0 0 0,1-1 0 0 0,0 1 1 0 0,0-1-1 0 0,0 1 0 0 0,0 0 0 0 0,-1-1 0 0 0,1 1 1 0 0,0 0-1 0 0,-1 0 0 0 0,1-1 0 0 0,0 1 0 0 0,-1 0 0 0 0,1 0 1 0 0,-1 0-1 0 0,1 0 0 0 0,-1 0-7 0 0,14 30 131 0 0,-1-4 696 0 0,-2-8-199 0 0,-1 1 0 0 0,0 0 0 0 0,-2 0 0 0 0,0 1-628 0 0,25 88 1841 0 0,-15-48-1213 0 0,4 37-211 0 0,-13-68-448 0 0,-1-6-18 0 0,3 22 49 0 0,-10-32 1338 0 0,-4-22-812 0 0,2 8-531 0 0,1-1 0 0 0,0 1 1 0 0,-1-1-1 0 0,1 1 1 0 0,0-1-1 0 0,-1 0 0 0 0,1 1 1 0 0,0-1-1 0 0,0 0 0 0 0,0 1 1 0 0,-1-1-1 0 0,1 0 0 0 0,0 1 1 0 0,0-1-1 0 0,0 0 1 0 0,0 1-1 0 0,0-1 0 0 0,0 0 5 0 0,1-5 11 0 0,1 0-1 0 0,-1 0 0 0 0,1 1 1 0 0,0-1-1 0 0,0 0 0 0 0,0 1 1 0 0,1-1-1 0 0,0 1 0 0 0,0 0 1 0 0,1 0-1 0 0,-1 0 0 0 0,3-3-10 0 0,-2 6-11 0 0,-1 1 0 0 0,0-1-1 0 0,0 1 1 0 0,0-1-1 0 0,1 1 1 0 0,-1 0 0 0 0,1 0-1 0 0,-1 1 1 0 0,1-1 0 0 0,-1 1-1 0 0,1-1 1 0 0,3 1 11 0 0,2-1-29 0 0,-7 1 35 0 0,0 0 0 0 0,1 0-1 0 0,-1 1 1 0 0,0-1 0 0 0,0 0 0 0 0,0 1 0 0 0,0-1 0 0 0,1 1 0 0 0,-1 0-1 0 0,0 0 1 0 0,0-1 0 0 0,0 1 0 0 0,0 1 0 0 0,-1-1 0 0 0,1 0-1 0 0,0 0 1 0 0,0 1 0 0 0,0 0-6 0 0,5 5-20 0 0,0 0-1 0 0,0 1 0 0 0,3 5 21 0 0,1 1-180 0 0,20 27 219 0 0,-18-23 107 0 0,1-1 1 0 0,10 10-147 0 0,6 7-157 0 0,-20-21-534 0 0,1-1 1 0 0,8 6 690 0 0,-9-7-5824 0 0,-1 0-1987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3:00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400 314 6448 0 0,'-4'-12'685'0'0,"4"12"-685"0"0,0-1 0 0 0,0 1-1 0 0,0-1 1 0 0,0 0 0 0 0,0 1-1 0 0,0-1 1 0 0,0 1 0 0 0,0-1 0 0 0,1 1-1 0 0,-1-1 1 0 0,0 1 0 0 0,0 0-1 0 0,1-1 1 0 0,-1 1 0 0 0,0-1 0 0 0,0 1-1 0 0,1-1 1 0 0,-1 1 0 0 0,0 0-1 0 0,1-1 1 0 0,-1 1 0 0 0,1-1 0 0 0,-1 1 10 0 0,1 0 1 0 0,-1-1-1 0 0,1 1 1 0 0,-1-1-1 0 0,1 1 0 0 0,-1-1 1 0 0,0 1-1 0 0,1-1 1 0 0,-1 1-1 0 0,0-1 1 0 0,0 1-1 0 0,1-1 0 0 0,-1 1 1 0 0,0-1-1 0 0,0 1 1 0 0,0-1-1 0 0,0 0 1 0 0,1 1-1 0 0,-1-1 0 0 0,0 1 1 0 0,0-1-1 0 0,0 0 1 0 0,0 1-1 0 0,-1-1-10 0 0,1 0 157 0 0,0 1 0 0 0,0-1-1 0 0,-1 0 1 0 0,1 0 0 0 0,0 0-1 0 0,0 0 1 0 0,0 1 0 0 0,0-1 0 0 0,0 0-1 0 0,0 0 1 0 0,0 0 0 0 0,0 0 0 0 0,0 1-1 0 0,0-1 1 0 0,0 0 0 0 0,0 0 0 0 0,1 0-1 0 0,-1 1 1 0 0,0-1 0 0 0,1 0-1 0 0,-1 0 1 0 0,1 1 0 0 0,-1-1 0 0 0,0 0-1 0 0,1 1 1 0 0,0-1 0 0 0,-1 0 0 0 0,1 1-1 0 0,0-1-156 0 0,-1 0 92 0 0,0 1-1 0 0,1-1 0 0 0,-1 1 1 0 0,0 0-1 0 0,0-1 0 0 0,1 1 1 0 0,-1-1-1 0 0,0 0 1 0 0,0 1-1 0 0,0-1 0 0 0,0 1 1 0 0,0-1-1 0 0,0 1 0 0 0,0-1 1 0 0,0 1-1 0 0,0-1 1 0 0,0 1-1 0 0,0-1 0 0 0,0 1 1 0 0,0-1-1 0 0,0 1 0 0 0,0-1 1 0 0,-1 1-1 0 0,1-1 0 0 0,0 1 1 0 0,0-1-1 0 0,-1 1 1 0 0,1-1-1 0 0,0 1 0 0 0,-1-1 1 0 0,1 1-1 0 0,0 0 0 0 0,-1-1 1 0 0,1 1-1 0 0,0 0 0 0 0,-1-1 1 0 0,1 1-1 0 0,-1 0-91 0 0,0-1 772 0 0,1 1-39 0 0,-5-5 446 0 0,1 3-1059 0 0,0 0 0 0 0,0 1 0 0 0,0-1 0 0 0,-1 1 0 0 0,1 0 0 0 0,0 0 0 0 0,-1 1 0 0 0,1-1 0 0 0,0 1 0 0 0,-1 0 0 0 0,1 0 0 0 0,-1 0 0 0 0,1 1 0 0 0,0 0 0 0 0,-1-1 0 0 0,1 2 0 0 0,0-1-120 0 0,-18 5 434 0 0,0 1-1 0 0,-17 9-433 0 0,23-9 358 0 0,7-3-325 0 0,-3 0-26 0 0,1 1-1 0 0,0 0 0 0 0,0 1 0 0 0,1 0 0 0 0,-8 6-6 0 0,-10 8 1 0 0,21-17 0 0 0,1 1 0 0 0,-1 1 1 0 0,1-1-1 0 0,0 1 0 0 0,1 1 0 0 0,-1-1 1 0 0,1 1-1 0 0,0-1 0 0 0,-1 5-1 0 0,-16 18 266 0 0,17-23-124 0 0,0 1-1 0 0,1 0 1 0 0,0 0 0 0 0,0 0 0 0 0,0 0-1 0 0,1 1-141 0 0,2-6 22 0 0,1 0 0 0 0,0 0 0 0 0,-1 1 0 0 0,1-1 0 0 0,0 0-1 0 0,0 0 1 0 0,0 0 0 0 0,0 0 0 0 0,0 0 0 0 0,0 0 0 0 0,0 1 0 0 0,0-1-1 0 0,0 0 1 0 0,1 0 0 0 0,-1 1-22 0 0,1-1 9 0 0,-1 0 0 0 0,0 1 1 0 0,0-1-1 0 0,1 0 0 0 0,-1 0 0 0 0,0 0 0 0 0,0 0 0 0 0,0 1 0 0 0,0-1 1 0 0,0 0-1 0 0,-1 0 0 0 0,1 0 0 0 0,0 1 0 0 0,-1-1-9 0 0,1 1 0 0 0,-1 0 2 0 0,0-1 0 0 0,1 0 1 0 0,-1 1-1 0 0,1-1 0 0 0,0 1 0 0 0,-1-1 0 0 0,1 1 0 0 0,0-1 0 0 0,0 1 0 0 0,0 0 0 0 0,0-1-2 0 0,0 0 2 0 0,1 0 1 0 0,-1 0 0 0 0,1 0 0 0 0,-1-1-1 0 0,1 1 1 0 0,-1 0 0 0 0,1-1 0 0 0,0 1-1 0 0,-1 0 1 0 0,1-1 0 0 0,0 1 0 0 0,-1-1-1 0 0,1 1 1 0 0,0-1 0 0 0,0 1 0 0 0,0-1-1 0 0,0 1 1 0 0,-1-1 0 0 0,1 0 0 0 0,0 0-3 0 0,9 6 47 0 0,-10-6-45 0 0,0 0-1 0 0,1 0 0 0 0,-1 1 0 0 0,0-1 1 0 0,0 0-1 0 0,0 0 0 0 0,0 1 1 0 0,1-1-1 0 0,-1 0 0 0 0,0 0 1 0 0,0 1-1 0 0,0-1 0 0 0,0 0 0 0 0,0 0 1 0 0,0 1-1 0 0,0-1 0 0 0,0 0 1 0 0,0 1-1 0 0,0-1 0 0 0,0 0 1 0 0,0 0-1 0 0,0 1 0 0 0,0-1 0 0 0,0 0 1 0 0,0 1-1 0 0,0-1 0 0 0,0 0-1 0 0,12 2 151 0 0,-1-2-132 0 0,0 0 1 0 0,0 0-1 0 0,-1-2 0 0 0,1 1 1 0 0,0-1-1 0 0,0-1 0 0 0,-1 0 1 0 0,0 0-1 0 0,1-1 0 0 0,2-3-19 0 0,10-2 0 0 0,-10 4 0 0 0,0 0 0 0 0,0-1 0 0 0,0 0 0 0 0,-1-1 0 0 0,0-1 0 0 0,0 0 0 0 0,6-6 0 0 0,8-8 0 0 0,-22 18 0 0 0,1 1 0 0 0,-1-1 0 0 0,1 0 0 0 0,-1 0 0 0 0,-1 0 0 0 0,1 0 0 0 0,0-1 0 0 0,-1 1 0 0 0,0-1 0 0 0,0 0 0 0 0,0 0 0 0 0,-1 0 0 0 0,1-3 0 0 0,-1 3 0 0 0,1 0 0 0 0,-1 0 0 0 0,1 0 0 0 0,0 0 0 0 0,0 1 0 0 0,2-3 0 0 0,-2 3 0 0 0,0 0 0 0 0,0 0 0 0 0,0 0 0 0 0,-1-1 0 0 0,0 1 0 0 0,0-1 0 0 0,0 1 0 0 0,0-1 0 0 0,0-2 0 0 0,8-70 0 0 0,-8 51 0 0 0,-2 20 0 0 0,0 0 0 0 0,0 0 0 0 0,-1 0 0 0 0,1-1 0 0 0,-2 1 0 0 0,1-1 0 0 0,-1 1 0 0 0,1 0 0 0 0,0 0 0 0 0,0-1 0 0 0,1 1 0 0 0,0 0 0 0 0,0-3 0 0 0,0 6 0 0 0,0 1 0 0 0,0 0 0 0 0,0 0 1 0 0,0-1-1 0 0,-1 1 0 0 0,1 0 0 0 0,-1 0 0 0 0,0 0 0 0 0,1-1 0 0 0,-1 1 0 0 0,0 0 0 0 0,-1 0 0 0 0,1 0-1 0 0,1 1 1 0 0,-1 0-1 0 0,0-1 0 0 0,0 1 1 0 0,1-1-1 0 0,-1 1 1 0 0,1-1-1 0 0,0 1 0 0 0,-1-1 1 0 0,1 1-1 0 0,0-1 0 0 0,0 1 1 0 0,0-1-1 0 0,0 1 0 0 0,0-1 1 0 0,0 1-1 0 0,0-1 0 0 0,1 0 1 0 0,-1 1-1 0 0,0-1 1 0 0,1 1-1 0 0,0 0 0 0 0,-1-1 1 0 0,2-1 0 0 0,-2 3-3 0 0,0 0 1 0 0,0 0 0 0 0,0 0-1 0 0,0 0 1 0 0,0 0 0 0 0,1-1-1 0 0,-1 1 1 0 0,0 0 0 0 0,0 0-1 0 0,0 0 1 0 0,0-1 0 0 0,0 1-1 0 0,0 0 1 0 0,0 0 0 0 0,0 0-1 0 0,0-1 1 0 0,0 1 0 0 0,0 0 0 0 0,0 0-1 0 0,0 0 1 0 0,0-1 0 0 0,0 1-1 0 0,0 0 1 0 0,0 0 0 0 0,0 0-1 0 0,0-1 1 0 0,0 1 0 0 0,0 0-1 0 0,0 0 1 0 0,0 0 0 0 0,0-1-1 0 0,0 1 1 0 0,0 0 0 0 0,0 0-1 0 0,-1 0 1 0 0,1-1 0 0 0,0 1-1 0 0,0 0 1 0 0,0 0 0 0 0,0 0-1 0 0,0 0 1 0 0,-1 0 0 0 0,1-1-1 0 0,0 1 1 0 0,0 0 0 0 0,0 0-1 0 0,-1 0 1 0 0,1 0 2 0 0,-10 0 77 0 0,9 0-20 0 0,1 0-102 0 0,0 2-47 0 0,-3 8 100 0 0,2 0 1 0 0,-1 0-1 0 0,1 0 1 0 0,1 1-1 0 0,0-1 1 0 0,1 3-9 0 0,-1-10 12 0 0,0 1 1 0 0,-1-1 0 0 0,1 1-1 0 0,-1-1 1 0 0,1 1 0 0 0,-1-1 0 0 0,0 0-1 0 0,-1 2-12 0 0,1-2 0 0 0,0 1 1 0 0,0 0-1 0 0,0 0 0 0 0,1 0 0 0 0,-1 0 0 0 0,1 0 0 0 0,0 0 0 0 0,1 8 1 0 0,1-1 0 0 0,0 0-1 0 0,3 7 0 0 0,-2-7-47 0 0,0 1 0 0 0,-1 0 1 0 0,0 3 46 0 0,-1-6-24 0 0,0-1 0 0 0,1 1 0 0 0,0 0 1 0 0,0-1-1 0 0,1 0 0 0 0,0 1 0 0 0,3 3 24 0 0,-4-8 15 0 0,0 2 11 0 0,-1 0 0 0 0,1 0 0 0 0,-1 0 0 0 0,0 0 0 0 0,0 2-26 0 0,0-2 29 0 0,-1 0-1 0 0,2 0 1 0 0,-1 0-1 0 0,1 0 1 0 0,1 4-29 0 0,7 10 17 0 0,-7-15-17 0 0,0 0 0 0 0,-1 0 0 0 0,0 1 0 0 0,0-1 0 0 0,0 0 0 0 0,0 1 0 0 0,-1-1 0 0 0,0 2 0 0 0,1 1 0 0 0,-1 0 0 0 0,2 0 0 0 0,-1 0 0 0 0,1 0 0 0 0,0-1 0 0 0,4 8 0 0 0,4 8 0 0 0,-8-5 0 0 0,-3-17 0 0 0,0 0 0 0 0,0 1 0 0 0,1-1 0 0 0,-1 0 0 0 0,0 1 0 0 0,0-1 0 0 0,0 0 0 0 0,1 1 0 0 0,-1-1 0 0 0,1 0 0 0 0,-1 0 0 0 0,1 0 0 0 0,-1 1 0 0 0,1-1 0 0 0,0 0 0 0 0,0 0 0 0 0,0 0 0 0 0,-1 0 0 0 0,2 0 0 0 0,3 3 0 0 0,0 0 0 0 0,0-1 0 0 0,0 0 0 0 0,1 0 0 0 0,1 1 0 0 0,19 11 0 0 0,-24-14 0 0 0,-1 0 0 0 0,1 0 0 0 0,0 0 0 0 0,0-1 0 0 0,0 1 0 0 0,0-1 0 0 0,0 1 0 0 0,0-1 0 0 0,0 1 0 0 0,0-1 0 0 0,0 0 0 0 0,0 0 0 0 0,0 0 0 0 0,0 0 0 0 0,0 0 0 0 0,0-1 0 0 0,0 1 0 0 0,0-1 0 0 0,0 1 0 0 0,4-2 0 0 0,-1 0 0 0 0,1 0 0 0 0,-1 0 0 0 0,0-1 0 0 0,0 1 0 0 0,0-1 0 0 0,8-7 0 0 0,-1 0 0 0 0,0-1 0 0 0,-1 0 0 0 0,0-1 0 0 0,-1 0 0 0 0,0-1 0 0 0,8-13 0 0 0,-11 16 0 0 0,-1-1 0 0 0,0 1 0 0 0,-1-1 0 0 0,0 0 0 0 0,0 0 0 0 0,2-9 0 0 0,-6 14 0 0 0,0 0 0 0 0,0 1 0 0 0,0-1 0 0 0,-1 0 0 0 0,1 0 0 0 0,-2 1 0 0 0,1-1 0 0 0,0 0 0 0 0,-1 0 0 0 0,0 1 0 0 0,-1-1 0 0 0,1 1 0 0 0,-1-1 0 0 0,0 1 0 0 0,0-1 0 0 0,-2-3 0 0 0,2 4 0 0 0,0 0 0 0 0,-1 0 0 0 0,1 1 0 0 0,-1-1 0 0 0,-3-3 0 0 0,5 6 0 0 0,0 1 0 0 0,0 1 0 0 0,0-1 0 0 0,0 0 0 0 0,0 0 0 0 0,0 0 0 0 0,0 0 0 0 0,0 1 0 0 0,0-1 0 0 0,-1 0 0 0 0,1 1 0 0 0,0-1 0 0 0,0 1 0 0 0,-1 0 0 0 0,1-1 0 0 0,0 1 0 0 0,-1 0 0 0 0,1 0 0 0 0,0 0 0 0 0,-1 0 0 0 0,1 0 0 0 0,0 0 0 0 0,-1 0 0 0 0,1 0 0 0 0,0 0 0 0 0,-1 1 0 0 0,-2 0 0 0 0,0 0 0 0 0,1 1 0 0 0,-1 0 0 0 0,0-1 0 0 0,0 1 0 0 0,1 1 0 0 0,-1-1 0 0 0,1 0 0 0 0,0 1 0 0 0,-3 2 0 0 0,-2 3 0 0 0,1 0 0 0 0,0 1 0 0 0,-4 5 0 0 0,8-8 0 0 0,0-1 0 0 0,1 0 0 0 0,-1 1 0 0 0,1-1 0 0 0,0 3 0 0 0,-9 18 0 0 0,9-23 5 0 0,1 1 1 0 0,0-1-1 0 0,0 0 0 0 0,0 0 0 0 0,0 1 0 0 0,0-1 1 0 0,1 0-1 0 0,0 1 0 0 0,0-1 0 0 0,0 1 0 0 0,0-1 0 0 0,0 0 1 0 0,0 1-1 0 0,1-1 0 0 0,0 0 0 0 0,0 1 0 0 0,0-1 1 0 0,0 0-1 0 0,0 0 0 0 0,0 1 0 0 0,1-1 0 0 0,0 0 0 0 0,-1-1 1 0 0,1 1-1 0 0,1 1-5 0 0,2 2-6 0 0,0 1 1 0 0,1-1-1 0 0,0 0 0 0 0,0 0 1 0 0,0-1-1 0 0,1 1 0 0 0,0-2 1 0 0,0 1-1 0 0,0-1 1 0 0,1 0 5 0 0,5 2-7 0 0,1 0 0 0 0,1-2 0 0 0,6 2 7 0 0,9 2 3 0 0,-18-5-3 0 0,1-1 0 0 0,-1-1 0 0 0,1 0 0 0 0,0-1 0 0 0,-1 0 0 0 0,1-1 0 0 0,0 0 0 0 0,9-3 0 0 0,-12 1-613 0 0,1 1-1 0 0,-1-2 0 0 0,-1 1 0 0 0,1-1 1 0 0,0-1-1 0 0,3-2 614 0 0,1 0-904 0 0,19-8-750 0 0</inkml:trace>
  <inkml:trace contextRef="#ctx0" brushRef="#br0" timeOffset="298.99">1261 267 17503 0 0,'-1'0'803'0'0,"-24"3"266"0"0,15 3-1037 0 0,-10 8-32 0 0,17-12 0 0 0,-1 0 0 0 0,1 0 0 0 0,1 0 0 0 0,-1 0 0 0 0,0 0 0 0 0,0 1 0 0 0,1-1 0 0 0,-1 1 0 0 0,1 0 0 0 0,-1 1 0 0 0,-16 21 539 0 0,15-21-285 0 0,0 0-1 0 0,1 0 1 0 0,-1 1-1 0 0,1-1 1 0 0,0 1-1 0 0,1 0 1 0 0,-2 2-254 0 0,2-2 121 0 0,0 0 1 0 0,0-1 0 0 0,-1 0-1 0 0,1 1 1 0 0,-1-1-1 0 0,0 0 1 0 0,-1-1 0 0 0,1 1-1 0 0,-3 2-121 0 0,5-4 37 0 0,0 0-1 0 0,0 0 1 0 0,0-1-1 0 0,0 1 1 0 0,0 0-1 0 0,0 1 0 0 0,1-1 1 0 0,-1 0-1 0 0,1 0 1 0 0,0 0-1 0 0,-1 0 1 0 0,1 0-1 0 0,0 1 1 0 0,0-1-1 0 0,0 0 1 0 0,1 0-1 0 0,-1 0 0 0 0,0 0 1 0 0,1 0-1 0 0,-1 0 1 0 0,1 1-37 0 0,1 5 78 0 0,-2-7-81 0 0,1 1 0 0 0,-1 0-1 0 0,1 0 1 0 0,0 0 0 0 0,-1 0-1 0 0,1 0 1 0 0,0-1 0 0 0,0 1 0 0 0,1 0-1 0 0,-1-1 1 0 0,0 1 0 0 0,0-1-1 0 0,1 0 1 0 0,-1 1 0 0 0,2 0 3 0 0,2 3-3 0 0,-2-2 3 0 0,0-1 0 0 0,1 0 0 0 0,-1 0 0 0 0,1-1 0 0 0,-1 1 0 0 0,1-1 0 0 0,0 0 0 0 0,0 0 0 0 0,0 0 0 0 0,1 0 0 0 0,3 1 0 0 0,1 0-49 0 0,1 0 1 0 0,0-1-1 0 0,0 0 0 0 0,0-1 0 0 0,0 0 0 0 0,0-1 1 0 0,5 0 48 0 0,8-3-406 0 0,0 0 0 0 0,14-6 406 0 0,-32 8-481 0 0,0 0 1 0 0,0 0-1 0 0,0-1 1 0 0,0 1-1 0 0,2-3 481 0 0,14-7-5371 0 0,5-1-973 0 0</inkml:trace>
  <inkml:trace contextRef="#ctx0" brushRef="#br0" timeOffset="965.108">1611 194 13824 0 0,'-7'14'1056'0'0,"-2"-3"-657"0"0,6-8-383 0 0,1 0 0 0 0,-1 1-1 0 0,1-1 1 0 0,0 0-1 0 0,0 1 1 0 0,0-1-1 0 0,0 1 1 0 0,1 0 0 0 0,-1 2-16 0 0,-6 16 1031 0 0,6-17-810 0 0,0 1-1 0 0,0 0 0 0 0,0-1 0 0 0,1 1 0 0 0,0 0 0 0 0,0 0 0 0 0,1 0 0 0 0,-1-1 1 0 0,1 1-1 0 0,0 0 0 0 0,1 5-220 0 0,2 2 283 0 0,0-1 0 0 0,0 1 0 0 0,5 10-283 0 0,-5-18 193 0 0,-1 1-1 0 0,1-1 1 0 0,0 0-1 0 0,1 0 1 0 0,-1 0 0 0 0,1 0-1 0 0,0-1 1 0 0,0 1-1 0 0,2 1-192 0 0,15 18 40 0 0,-18-20 33 0 0,0 0-1 0 0,0-1 1 0 0,0 1 0 0 0,0-1 0 0 0,1 0 0 0 0,0 1 0 0 0,-1-2 0 0 0,1 1 0 0 0,1 1-73 0 0,41 20 1366 0 0,-42-20-1356 0 0,-3-4-10 0 0,-1 1 0 0 0,0-1 0 0 0,0 0 0 0 0,0 0 0 0 0,1 1 0 0 0,-1-1 0 0 0,0 0 0 0 0,0 1 0 0 0,0-1 0 0 0,0 0 0 0 0,0 0 0 0 0,0 1 0 0 0,0-1 0 0 0,1 0 0 0 0,-1 1 0 0 0,0-1 0 0 0,0 0 0 0 0,0 1 0 0 0,0-1 0 0 0,0 0 0 0 0,0 1 0 0 0,-1-1 0 0 0,1 0 0 0 0,0 1 0 0 0,0-1 0 0 0,0 0 0 0 0,0 0 0 0 0,0 1 0 0 0,0-1 0 0 0,0 0 0 0 0,-1 1 0 0 0,1-1 0 0 0,0 0 0 0 0,0 0 0 0 0,0 1 0 0 0,-1-1 0 0 0,1 0 0 0 0,0 0 0 0 0,0 0 0 0 0,-1 1 0 0 0,1-1 0 0 0,0 0 0 0 0,0 0 0 0 0,-1 0 0 0 0,1 0 0 0 0,0 0 0 0 0,-1 1 0 0 0,1-1 0 0 0,-1 0 0 0 0,1 1 0 0 0,-1-1 0 0 0,1 1 0 0 0,-1-1 0 0 0,1 1 0 0 0,-1-1 0 0 0,0 1 0 0 0,1-1 0 0 0,-1 0 0 0 0,0 1 0 0 0,0-1 0 0 0,1 0 0 0 0,-1 0 0 0 0,0 1 0 0 0,1-1 0 0 0,-1 0 0 0 0,0 0 0 0 0,0 0 0 0 0,0 0 0 0 0,1 0 0 0 0,-4 0 0 0 0,-3 1 0 0 0,1-1 0 0 0,-1 0 0 0 0,1 0 0 0 0,-1-1 0 0 0,0 1 0 0 0,1-1 0 0 0,-1-1 0 0 0,-5-1 0 0 0,11 3 0 0 0,1 0 0 0 0,-1 0 0 0 0,1 0-1 0 0,-1-1 1 0 0,1 1 0 0 0,-1 0-1 0 0,1 0 1 0 0,-1-1 0 0 0,1 1 0 0 0,-1 0-1 0 0,1-1 1 0 0,-1 1 0 0 0,1 0 0 0 0,-1-1-1 0 0,1 1 1 0 0,0-1 0 0 0,-1 1 0 0 0,1-1-1 0 0,0 1 1 0 0,-1-1 0 0 0,1 1 0 0 0,0-1-1 0 0,0 1 1 0 0,-1-1 0 0 0,1 0 0 0 0,0 0 2 0 0,0 1 1 0 0,-1-1-1 0 0,1 0 0 0 0,0 0 1 0 0,-1 1-1 0 0,1-1 0 0 0,-1 0 1 0 0,1 1-1 0 0,-1-1 1 0 0,1 0-1 0 0,-1 1 0 0 0,1-1 1 0 0,-1 1-1 0 0,0-1-2 0 0,0 0 15 0 0,0 1 1 0 0,0-1-1 0 0,0 1 1 0 0,0-1 0 0 0,0 0-1 0 0,1 1 1 0 0,-1-1-1 0 0,0 0 1 0 0,0 0-1 0 0,1 1 1 0 0,-1-1-1 0 0,1 0 1 0 0,-1 0-1 0 0,1 0 1 0 0,-1 0-1 0 0,1 0 1 0 0,-1 0-1 0 0,1 0 1 0 0,0 0-1 0 0,-1 0 1 0 0,1 0-1 0 0,0 0 1 0 0,0 0-1 0 0,0 0 1 0 0,0 0-1 0 0,0 0 1 0 0,0 0-1 0 0,0 0 1 0 0,0 0-1 0 0,0 0 1 0 0,0 0-1 0 0,1 0 1 0 0,-1 0-1 0 0,0 0 1 0 0,1 0-1 0 0,-1 0 1 0 0,1 0-1 0 0,-1 0 1 0 0,1 0-1 0 0,-1 0 1 0 0,2 0-16 0 0,6-16-112 0 0,-4 9 32 0 0,0 0 0 0 0,1 0 1 0 0,-1 0-1 0 0,2 1 0 0 0,0-2 80 0 0,8-9 182 0 0,-12 14-163 0 0,1 0 0 0 0,0 0 0 0 0,0 0-1 0 0,0 1 1 0 0,0-1 0 0 0,1 1 0 0 0,2-2-19 0 0,8-5-163 0 0,-6 4 156 0 0,0-1 0 0 0,1 2-1 0 0,0-1 1 0 0,0 1 0 0 0,0 1 0 0 0,1-1 0 0 0,0 2 0 0 0,9-4 7 0 0,-15 7 7 0 0,11-4-75 0 0,-1 1 1 0 0,0 1 0 0 0,14 0 67 0 0,-10 3-11 0 0,-14 1 11 0 0,1 0 0 0 0,12 3 0 0 0,23 5 0 0 0,0-1 0 0 0,17 1 0 0 0,-51-10-24 0 0,-1-1-1 0 0,0 1 1 0 0,1-1-1 0 0,-1 0 1 0 0,0 0-1 0 0,1 0 1 0 0,-1-1-1 0 0,0 0 0 0 0,0 0 1 0 0,0 0-1 0 0,0-1 1 0 0,-1 1-1 0 0,1-1 1 0 0,-1 0-1 0 0,1-1 25 0 0,-4 3-56 0 0,1-1 0 0 0,-1 1 0 0 0,0-1 1 0 0,0 1-1 0 0,0-1 0 0 0,0 1 0 0 0,-1-1 0 0 0,1 1 0 0 0,0-1 0 0 0,-1 0 0 0 0,1 1 0 0 0,-1-1 0 0 0,1 0 0 0 0,-1 0 0 0 0,0 1 0 0 0,0-1 0 0 0,0 0 0 0 0,0 0 0 0 0,0 0 0 0 0,0 1 0 0 0,0-1 0 0 0,-1 0 1 0 0,1 0-1 0 0,-1 1 0 0 0,1-1 0 0 0,-1 0 0 0 0,1 1 0 0 0,-2-2 56 0 0,-2-5-91 0 0,0-1 0 0 0,-1 1 1 0 0,0 0-1 0 0,-6-6 91 0 0,6 8-111 0 0,3 2 110 0 0,-1 1 0 0 0,0-1 0 0 0,0 1 0 0 0,-1 0 0 0 0,1 0-1 0 0,-1 0 1 0 0,0 0 0 0 0,1 0 0 0 0,-1 1 0 0 0,0 0 0 0 0,-1 0 0 0 0,1 0-1 0 0,0 0 1 0 0,0 1 0 0 0,-4-1 1 0 0,5 1-8 0 0,0 1 0 0 0,1 0 0 0 0,-1 0 0 0 0,0 0 0 0 0,1 0 0 0 0,-1 0 0 0 0,0 0 1 0 0,1 1-1 0 0,-1 0 0 0 0,1-1 0 0 0,-1 1 0 0 0,1 0 0 0 0,-1 0 0 0 0,1 0 0 0 0,-1 0 0 0 0,1 1 0 0 0,0-1 0 0 0,0 1 0 0 0,0-1 0 0 0,-1 1 0 0 0,2 0 0 0 0,-1 0 0 0 0,0 0 0 0 0,0 0 0 0 0,1 0 0 0 0,-1 0 0 0 0,-1 3 8 0 0,-4 6 68 0 0,1 1 0 0 0,0 0 0 0 0,1 1-1 0 0,0-1 1 0 0,0 1 0 0 0,2 0-1 0 0,-1 0 1 0 0,2 1 0 0 0,-1 9-68 0 0,2-14 28 0 0,0 0 0 0 0,1 1 0 0 0,1-1-1 0 0,-1 0 1 0 0,1 1 0 0 0,1-1 0 0 0,0 0 0 0 0,0 0 0 0 0,1 0 0 0 0,0 0 0 0 0,1 0 0 0 0,0-1-1 0 0,0 1 1 0 0,2 2-28 0 0,-3-7 80 0 0,1 0-1 0 0,-1-1 0 0 0,0 1 0 0 0,1-1 1 0 0,0 0-1 0 0,0 0 0 0 0,0 0 0 0 0,0 0 1 0 0,0-1-1 0 0,1 0 0 0 0,-1 0 0 0 0,1 0 0 0 0,-1 0 1 0 0,1-1-1 0 0,0 1-79 0 0,10 2-21 0 0,-1-2 0 0 0,1 1 0 0 0,0-1 1 0 0,5-1 20 0 0,1-1 114 0 0,-1 0 0 0 0,1-2 1 0 0,0 0-1 0 0,-1-1 1 0 0,11-4-115 0 0,-14 3-594 0 0,-1-1 0 0 0,0-1 1 0 0,0-1-1 0 0,2-1 594 0 0,4-6-2428 0 0,-3-3-4542 0 0</inkml:trace>
  <inkml:trace contextRef="#ctx0" brushRef="#br0" timeOffset="1299.517">2441 225 15176 0 0,'-2'1'133'0'0,"-1"1"0"0"0,1-1 0 0 0,0 1 1 0 0,0-1-1 0 0,0 1 0 0 0,1 0 1 0 0,-1 0-1 0 0,-1 2-133 0 0,-9 7 452 0 0,0-1-357 0 0,0 1 0 0 0,1 0 0 0 0,0 1 0 0 0,0 1-95 0 0,-7 7 688 0 0,12-13-503 0 0,0 1 0 0 0,0 0 0 0 0,1 0 0 0 0,0 0 1 0 0,0 1-1 0 0,1-1 0 0 0,0 1 0 0 0,1 0 0 0 0,0 0 0 0 0,0 1 0 0 0,-1 8-185 0 0,3-7 374 0 0,0-8-252 0 0,0 0 0 0 0,1 0-1 0 0,0 0 1 0 0,0 0 0 0 0,0 0-1 0 0,0 0 1 0 0,0 0 0 0 0,0 1-122 0 0,1-3 15 0 0,-1 0 0 0 0,1 0 0 0 0,-1 0 0 0 0,1 0 0 0 0,-1 0 0 0 0,1 0 1 0 0,0 0-1 0 0,0-1 0 0 0,-1 1 0 0 0,1 0 0 0 0,0 0 0 0 0,0 0 0 0 0,0-1 0 0 0,0 1 1 0 0,0 0-1 0 0,0-1 0 0 0,0 1 0 0 0,0-1 0 0 0,0 1 0 0 0,0-1 0 0 0,0 0 0 0 0,0 1 1 0 0,0-1-1 0 0,0 0-15 0 0,2 1 80 0 0,0-1-1 0 0,-1 1 1 0 0,1-1 0 0 0,0 0 0 0 0,0 0 0 0 0,-1 0-1 0 0,1 0 1 0 0,0-1 0 0 0,-1 1 0 0 0,1-1 0 0 0,0 0 0 0 0,-1 1-1 0 0,1-1 1 0 0,-1 0 0 0 0,1-1 0 0 0,-1 1 0 0 0,2-1-80 0 0,6-4 199 0 0,0-1-1 0 0,-1 0 1 0 0,6-6-199 0 0,6-4-199 0 0,-17 13 217 0 0,0 0-1 0 0,0 0 0 0 0,0-1 0 0 0,-1 1 1 0 0,1-1-1 0 0,-1 0 0 0 0,0 0 0 0 0,0 0-17 0 0,-1 0-32 0 0,1 0-1 0 0,0 0 1 0 0,1 0-1 0 0,-1 1 1 0 0,1 0-1 0 0,0 0 1 0 0,3-4 32 0 0,1 1-101 0 0,-8 6 102 0 0,1 1 1 0 0,0-1 0 0 0,-1 0 0 0 0,1 0 0 0 0,0 1 0 0 0,0-1 0 0 0,-1 0 0 0 0,1 1 0 0 0,0-1 0 0 0,0 1 0 0 0,0-1 0 0 0,0 1 0 0 0,0 0 0 0 0,0-1 0 0 0,0 1 0 0 0,0 0 0 0 0,0 0 0 0 0,0 0 0 0 0,0-1 0 0 0,0 1-1 0 0,0 0 1 0 0,0 0 0 0 0,0 1 0 0 0,0-1-2 0 0,1 0 20 0 0,-1 1 0 0 0,0 0 0 0 0,1 0-1 0 0,-1 0 1 0 0,0 0 0 0 0,0 0 0 0 0,0 0 0 0 0,0 0-1 0 0,0 1 1 0 0,0-1 0 0 0,0 0 0 0 0,0 1 0 0 0,0-1-1 0 0,0 0 1 0 0,-1 1 0 0 0,1-1 0 0 0,-1 1 0 0 0,1-1-20 0 0,0 1 11 0 0,9 26 3 0 0,5 8 127 0 0,-5-16-122 0 0,-8-16-28 0 0,0 0 1 0 0,0-1-1 0 0,0 1 1 0 0,0 0-1 0 0,1-1 1 0 0,-1 1-1 0 0,1-1 1 0 0,0 0-1 0 0,0 0 1 0 0,1 0-1 0 0,-1 1 9 0 0,1-2 0 0 0,-3 0 0 0 0,1-1 0 0 0,-1 0 0 0 0,1 1 0 0 0,-1-1 0 0 0,1 0 0 0 0,0 0 0 0 0,-1 0 0 0 0,1 0 0 0 0,0-1 0 0 0,0 1 0 0 0,0 0 0 0 0,-1-1 0 0 0,1 1 0 0 0,0-1 0 0 0,0 0 0 0 0,0 1 0 0 0,0-1 0 0 0,0 0 0 0 0,0 0 0 0 0,0 0 0 0 0,1-1 0 0 0,14-1-71 0 0,-12 1-146 0 0,1 0 1 0 0,0 0-1 0 0,-1-1 0 0 0,1 1 0 0 0,-1-1 0 0 0,4-2 217 0 0,20-10-2796 0 0,-15 6 1356 0 0</inkml:trace>
  <inkml:trace contextRef="#ctx0" brushRef="#br0" timeOffset="1597.872">2816 170 17503 0 0,'0'0'399'0'0,"0"0"60"0"0,0 0 21 0 0,2 6 86 0 0,1 12-572 0 0,1 1-1 0 0,2-1 1 0 0,-1-1-1 0 0,2 1 1 0 0,2 2 6 0 0,11 20 948 0 0,11 14-948 0 0,-20-35 620 0 0,-3-6-155 0 0,-4-8-314 0 0,-1 0-1 0 0,0 1 0 0 0,0-1 0 0 0,0 0 1 0 0,-1 1-1 0 0,0 0 0 0 0,0 0 1 0 0,0 0-1 0 0,-1-1 0 0 0,1 7-150 0 0,-2-11 33 0 0,0 0 0 0 0,0 0-1 0 0,-1 0 1 0 0,1 0 0 0 0,0 0 0 0 0,-1 0-1 0 0,1 0 1 0 0,-1 0 0 0 0,1-1 0 0 0,-1 1-1 0 0,0 0 1 0 0,1 0 0 0 0,-1-1-1 0 0,0 1 1 0 0,0 0 0 0 0,1-1 0 0 0,-1 1-1 0 0,0 0 1 0 0,0-1 0 0 0,0 1-33 0 0,-18 8-19 0 0,2-5 32 0 0,-1-1 0 0 0,0 0 0 0 0,0-2-1 0 0,0 0 1 0 0,1-1 0 0 0,-1 0 0 0 0,-2-2-13 0 0,-32 0-46 0 0,46 3-435 0 0,-26-3 381 0 0,30 2-713 0 0,0 0 1 0 0,1-1-1 0 0,-1 1 1 0 0,0-1-1 0 0,1 1 1 0 0,-1-1-1 0 0,1 0 1 0 0,-1 1-1 0 0,1-1 1 0 0,-1-1 812 0 0,-2-1-6429 0 0</inkml:trace>
  <inkml:trace contextRef="#ctx0" brushRef="#br0" timeOffset="2020.421">2949 430 7832 0 0,'0'0'356'0'0,"0"0"-7"0"0,16 1 1608 0 0,-13-1-1137 0 0,27 5 5287 0 0,-21-4-5682 0 0,1-1-1 0 0,-1 0 0 0 0,0 0 1 0 0,0 0-1 0 0,0-1 0 0 0,8-2-424 0 0,18-4 683 0 0,-10 3-553 0 0,-1-1 0 0 0,0-1 0 0 0,-1-1 1 0 0,1-1-1 0 0,-1-2 0 0 0,9-4-130 0 0,-26 10 23 0 0,0 1-1 0 0,0-1 0 0 0,-1 0 0 0 0,1-1 0 0 0,-1 1 1 0 0,0-1-1 0 0,0 0 0 0 0,0-1 0 0 0,0-1-22 0 0,-3 5 6 0 0,-1 0 1 0 0,1 0-1 0 0,-1-1 0 0 0,0 1 1 0 0,0-1-1 0 0,0 1 0 0 0,0-1 1 0 0,0 1-1 0 0,-1-1 1 0 0,1 0-1 0 0,-1 1 0 0 0,0-1 1 0 0,1 0-1 0 0,-1 1 0 0 0,0-1 1 0 0,-1 0-1 0 0,1 1 0 0 0,0-1 1 0 0,-1 0-1 0 0,0 1 0 0 0,0-1 1 0 0,1 1-1 0 0,-1-1 0 0 0,-2-2-6 0 0,3 5-2 0 0,-1-1 0 0 0,1 0 0 0 0,-1 0 0 0 0,1 1-1 0 0,-1-1 1 0 0,0 1 0 0 0,1-1 0 0 0,-1 0 0 0 0,0 1-1 0 0,0-1 1 0 0,1 1 0 0 0,-1-1 0 0 0,0 1 0 0 0,0 0 0 0 0,0-1-1 0 0,0 1 1 0 0,0 0 0 0 0,1 0 0 0 0,-1 0 0 0 0,0-1-1 0 0,0 1 1 0 0,0 0 0 0 0,0 0 0 0 0,0 0 0 0 0,0 0-1 0 0,0 0 1 0 0,0 1 0 0 0,0-1 2 0 0,-29 9-188 0 0,24-7 251 0 0,-5 1-69 0 0,0 1 1 0 0,0 1 0 0 0,0-1-1 0 0,1 2 1 0 0,0-1 0 0 0,0 2-1 0 0,1-1 1 0 0,-1 1 0 0 0,1 0-1 0 0,1 1 1 0 0,0 0 0 0 0,0 1-1 0 0,-3 4 6 0 0,5-5 152 0 0,0 0 1 0 0,1 0-1 0 0,-1 1 0 0 0,2 0 0 0 0,-1 0 0 0 0,1 0 0 0 0,1 1 0 0 0,0-1 1 0 0,-2 9-153 0 0,5-16 10 0 0,0 0 1 0 0,0 0-1 0 0,-1 0 1 0 0,1 0-1 0 0,1 1 1 0 0,-1-1-1 0 0,0 0 1 0 0,0 0-1 0 0,1 0 1 0 0,-1 0-1 0 0,1 0 1 0 0,0 0 0 0 0,0 0-1 0 0,0 0 1 0 0,0 0-1 0 0,0 0 1 0 0,0 0-1 0 0,0-1 1 0 0,0 1-1 0 0,1 0 1 0 0,-1-1-1 0 0,1 1 1 0 0,-1-1-1 0 0,1 0 1 0 0,0 1-1 0 0,-1-1 1 0 0,1 0 0 0 0,0 0-1 0 0,0 0 1 0 0,0 0-11 0 0,8 3 61 0 0,-1 0 1 0 0,1-1-1 0 0,-1 0 0 0 0,1-1 1 0 0,8 1-62 0 0,-9-2 7 0 0,3 1-126 0 0,0-1 0 0 0,0 0 0 0 0,1-1 0 0 0,-1-1 0 0 0,0 0 0 0 0,1 0 0 0 0,-1-1 0 0 0,9-4 119 0 0,16-4-1311 0 0,-1-3 0 0 0,5-3 1311 0 0,-20 6-5044 0 0,-1-3-1393 0 0</inkml:trace>
  <inkml:trace contextRef="#ctx0" brushRef="#br0" timeOffset="2304.847">3829 180 16416 0 0,'-11'-1'99'0'0,"7"0"30"0"0,-1 0-1 0 0,0 1 1 0 0,1 0 0 0 0,-1-1-1 0 0,0 2 1 0 0,1-1 0 0 0,-1 0 0 0 0,0 1-1 0 0,1 0 1 0 0,-1 0 0 0 0,1 0-1 0 0,-2 2-128 0 0,-12 3 149 0 0,1 1 0 0 0,-6-1-149 0 0,-29 11 714 0 0,44-13-549 0 0,0-1 0 0 0,1 1 0 0 0,-1 0 0 0 0,1 1-1 0 0,0 0 1 0 0,0 0 0 0 0,0 0 0 0 0,1 1 0 0 0,0 0 0 0 0,0 0-1 0 0,1 1 1 0 0,-1 0 0 0 0,-3 7-165 0 0,8-12 31 0 0,0 1-1 0 0,0-1 1 0 0,0 1-1 0 0,0-1 1 0 0,0 1-1 0 0,1 0 1 0 0,0-1 0 0 0,-1 1-1 0 0,1 0 1 0 0,0 0-1 0 0,0-1 1 0 0,0 1-1 0 0,1 0 1 0 0,-1-1 0 0 0,1 1-1 0 0,-1 0 1 0 0,1-1-1 0 0,1 3-30 0 0,0-1 79 0 0,0 0 0 0 0,0 0 0 0 0,0-1 1 0 0,0 1-1 0 0,1 0 0 0 0,0-1 0 0 0,0 0 0 0 0,0 0 0 0 0,0 0 0 0 0,0 0 0 0 0,1 0-79 0 0,6 4 53 0 0,1-1-1 0 0,0 0 1 0 0,0-1-1 0 0,0 0 1 0 0,1-1-1 0 0,-1 0 1 0 0,8 1-53 0 0,-6-1-190 0 0,1 0 1 0 0,-1 1 0 0 0,0 0 0 0 0,0 1-1 0 0,2 2 190 0 0,3 2-17 0 0,1 0-1 0 0,1-1 18 0 0,-5-2 468 0 0,0 0-1 0 0,0 1 1 0 0,1 2-468 0 0,-15-9 1 0 0,-1-1-1 0 0,1 0 0 0 0,-1 0 1 0 0,1 1-1 0 0,-1-1 0 0 0,1 0 1 0 0,-1 1-1 0 0,0-1 0 0 0,1 1 1 0 0,-1-1-1 0 0,0 0 0 0 0,1 1 1 0 0,-1-1-1 0 0,0 1 0 0 0,1-1 1 0 0,-1 1-1 0 0,0-1 0 0 0,0 1 1 0 0,1-1-1 0 0,-1 1 0 0 0,0-1 1 0 0,0 1-1 0 0,0 0 0 0 0,0-1 1 0 0,0 1-1 0 0,0-1 0 0 0,0 1 1 0 0,0-1-1 0 0,0 1 0 0 0,0 0 0 0 0,-1 0 31 0 0,1 0-1 0 0,-1 0 0 0 0,0 0 0 0 0,1-1 0 0 0,-1 1 0 0 0,0 0 0 0 0,0 0 0 0 0,1 0 0 0 0,-1-1 0 0 0,0 1 0 0 0,0 0 1 0 0,0-1-1 0 0,0 1 0 0 0,-1 0-30 0 0,-4 1 238 0 0,0 1-1 0 0,0 0 1 0 0,-1-1 0 0 0,-3 0-238 0 0,-7 1 98 0 0,0-2 0 0 0,0 0 0 0 0,0 0-1 0 0,-13-3-97 0 0,-5 1-260 0 0,-29 4-2478 0 0,-3 2 2738 0 0,26-1-1472 0 0,16-2 448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3:1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17447 0 0,'10'-9'1323'0'0,"-7"6"-1088"0"0,6-8 194 0 0,-9 10-45 0 0,0 1 119 0 0,13-8 1204 0 0,-10 6 1560 0 0,-10-13-1519 0 0,8 15-1990 0 0,-1-1 0 0 0,0 1-1 0 0,0-1 1 0 0,0 1 0 0 0,0-1-1 0 0,1 0 1 0 0,-1 1 0 0 0,0-1-1 0 0,1 1 1 0 0,-1-1 0 0 0,0 1-1 0 0,1 0 1 0 0,-1-1 0 0 0,1 1-1 0 0,-1-1 1 0 0,0 1 0 0 0,1 0-1 0 0,-1-1 1 0 0,1 1 0 0 0,-1 0-1 0 0,1 0 1 0 0,0-1 242 0 0,0 1-67 0 0,8-6-7898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3:07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15664 0 0,'0'0'356'0'0,"0"0"49"0"0,0 0 21 0 0,0 0-42 0 0,0 0-112 0 0,0 0 463 0 0,0 0 234 0 0,6 15 1663 0 0,1-6-2237 0 0,1 2-1 0 0,-2-1 0 0 0,0 1 0 0 0,0-1 0 0 0,-1 2 1 0 0,0 0-395 0 0,24 42 1005 0 0,-27-47-955 0 0,2-1 1 0 0,-1 1-1 0 0,1-1 1 0 0,0 0-1 0 0,1 0-50 0 0,10 18 108 0 0,3-1 0 0 0,-11-15-73 0 0,-2-4-155 0 0,-4-4-284 0 0,-1 0-95 0 0,0 0-12 0 0,0 0-181 0 0,0 0-756 0 0,0 0-324 0 0</inkml:trace>
  <inkml:trace contextRef="#ctx0" brushRef="#br0" timeOffset="296.149">66 14 16991 0 0,'-6'-6'828'0'0,"2"-2"2577"0"0,12 15-2867 0 0,12 14-853 0 0,17 24-1427 0 0,-33-37 740 0 0</inkml:trace>
  <inkml:trace contextRef="#ctx0" brushRef="#br0" timeOffset="584.141">356 125 10592 0 0,'0'0'818'0'0,"7"4"-375"0"0,-5-2-174 0 0,0 1 1 0 0,0-1-1 0 0,0 0 1 0 0,0 1-1 0 0,0 0 0 0 0,0-1 1 0 0,-1 1-1 0 0,0 0 1 0 0,1 0-1 0 0,-1 0 0 0 0,0 0 1 0 0,0 0-270 0 0,8 19 1191 0 0,-2-11-650 0 0,7 13 2622 0 0,9 22-3163 0 0,-22-43 131 0 0,-1 0 0 0 0,1 0 0 0 0,-1 0 0 0 0,0 0-1 0 0,1 0 1 0 0,-1 0 0 0 0,0 0 0 0 0,-1 2-131 0 0,1 11 2035 0 0,-5-31-2685 0 0,4 13 591 0 0,0 0 0 0 0,1 1-1 0 0,-1-1 1 0 0,0 0 0 0 0,1 0-1 0 0,0 0 1 0 0,-1 0 0 0 0,1 0-1 0 0,0 0 1 0 0,0 1 0 0 0,0-1-1 0 0,0 0 1 0 0,0 0 0 0 0,0 0-1 0 0,1-1 60 0 0,-2-13-13 0 0,1 15 13 0 0,0-1 0 0 0,-1 1 0 0 0,1-1 1 0 0,0 1-1 0 0,0-1 0 0 0,0 1 0 0 0,0 0 0 0 0,0-1 0 0 0,0 1 0 0 0,1-1 0 0 0,-1 1 0 0 0,0-1 0 0 0,1 1 0 0 0,-1 0 0 0 0,1-1 0 0 0,8-17 11 0 0,-8 17-87 0 0,0 0 1 0 0,0-1 0 0 0,0 1 0 0 0,0 0-1 0 0,0 0 1 0 0,0 0 0 0 0,1 0 0 0 0,-1 0-1 0 0,1 0 1 0 0,-1 0 0 0 0,1 0 0 0 0,0 1-1 0 0,2-2 76 0 0,-3 2 9 0 0,1 1 1 0 0,-1-1-1 0 0,1 1 0 0 0,-1 0 0 0 0,0 0 0 0 0,1 0 0 0 0,-1 0 0 0 0,1 0 0 0 0,-1 0 0 0 0,1 0 0 0 0,-1 0 0 0 0,1 1 1 0 0,-1-1-1 0 0,1 1 0 0 0,-1-1 0 0 0,0 1 0 0 0,1-1 0 0 0,-1 1 0 0 0,0 0 0 0 0,1 0 0 0 0,-1-1 0 0 0,1 2-9 0 0,41 38 696 0 0,-28-26-670 0 0,-11-11-26 0 0,-1 0-1 0 0,1 1 1 0 0,-1-1 0 0 0,0 1 0 0 0,0 0-1 0 0,2 3 1 0 0,43 73 0 0 0,-44-74-13 0 0,0 0-1 0 0,1 0 0 0 0,0-1 1 0 0,1 2 13 0 0,7 5-6105 0 0,-5-4-471 0 0</inkml:trace>
  <inkml:trace contextRef="#ctx0" brushRef="#br0" timeOffset="877.138">889 56 5064 0 0,'-4'-8'816'0'0,"9"6"1162"0"0,-4 2-1783 0 0,1-1 2574 0 0,-6 10 3627 0 0,-12 12-5296 0 0,6-9-668 0 0,0 1-1 0 0,0 0 1 0 0,2 0 0 0 0,-1 1-1 0 0,2 0 1 0 0,0 1 0 0 0,1 0-1 0 0,0 0 1 0 0,1 0 0 0 0,1 0-1 0 0,0 1 1 0 0,1 3-432 0 0,2-16 11 0 0,1 0 0 0 0,0 0 0 0 0,0 0 0 0 0,0 0 0 0 0,0 1 1 0 0,0-1-1 0 0,1 0 0 0 0,-1 0 0 0 0,1 0 0 0 0,0 0 0 0 0,0 0 0 0 0,0 0 0 0 0,0 0 0 0 0,1-1 0 0 0,-1 1 1 0 0,1 0-1 0 0,-1-1 0 0 0,1 1 0 0 0,0-1 0 0 0,0 1 0 0 0,0-1 0 0 0,1 0 0 0 0,-1 0 0 0 0,0 0 0 0 0,1 0 0 0 0,-1 0 1 0 0,1 0-1 0 0,0-1 0 0 0,0 1 0 0 0,-1-1 0 0 0,2 0-11 0 0,27 12 841 0 0,1-2-1 0 0,21 3-840 0 0,-46-12 5 0 0,-1-1 0 0 0,0-1 0 0 0,0 1-1 0 0,1-1 1 0 0,-1 0 0 0 0,0 0 0 0 0,0-1 0 0 0,1 0-5 0 0,50-12-132 0 0,-32 6-101 0 0,-18 5-52 0 0,0 0 0 0 0,-1-1 1 0 0,1 0-1 0 0,-1 0 1 0 0,0 0-1 0 0,1-1 1 0 0,4-4 284 0 0,5-2-1718 0 0</inkml:trace>
  <inkml:trace contextRef="#ctx0" brushRef="#br0" timeOffset="1550.717">1270 37 13824 0 0,'0'0'314'0'0,"0"14"760"0"0,0-2-770 0 0,1 0 1 0 0,1 0 0 0 0,0-1-1 0 0,0 1 1 0 0,4 8-305 0 0,23 57 2921 0 0,-6-18-1202 0 0,2 19 416 0 0,-23-73-2132 0 0,-1 1 0 0 0,1 0 0 0 0,-1 0 0 0 0,-1 0-1 0 0,1 1 1 0 0,-1 2-3 0 0,0-9 0 0 0,0 1 0 0 0,0 0 0 0 0,0 0 0 0 0,0 0 0 0 0,0-1 0 0 0,0 1 0 0 0,0 0 0 0 0,0 0 0 0 0,0 0 0 0 0,-1-1 0 0 0,1 1 0 0 0,0 0 0 0 0,-1 0 0 0 0,1-1 0 0 0,0 1 0 0 0,-1 0 0 0 0,1 0 0 0 0,-1-1 0 0 0,1 1 0 0 0,-1-1 0 0 0,1 1 0 0 0,-1 0 0 0 0,1-1 0 0 0,-1 1 0 0 0,0-1 0 0 0,1 1 0 0 0,-1-1 0 0 0,0 1 0 0 0,1-1 0 0 0,-1 0 0 0 0,0 1 0 0 0,0-1 0 0 0,0 0 0 0 0,1 0 0 0 0,-1 0 0 0 0,0 1 0 0 0,-2-1 0 0 0,0 0 0 0 0,0 0 0 0 0,0-1 0 0 0,0 1 0 0 0,0-1 0 0 0,0 1 0 0 0,-3-2 0 0 0,1 1 0 0 0,2 0 0 0 0,0-1 0 0 0,-1 1 0 0 0,1 0 0 0 0,0-1 0 0 0,0 0 0 0 0,0 0 0 0 0,0 0 0 0 0,1 0 0 0 0,-1 0 0 0 0,1 0 0 0 0,-1-1 0 0 0,1 1 0 0 0,0-1 0 0 0,-1 0 0 0 0,1 0 0 0 0,0 0 0 0 0,0 0 0 0 0,1 1 0 0 0,-1-1 0 0 0,1 1 0 0 0,0 0 0 0 0,0-1 0 0 0,0 1 0 0 0,0-1 0 0 0,1 0 0 0 0,-1 1 0 0 0,1-1 0 0 0,-1 1 0 0 0,1-1 0 0 0,0-1 0 0 0,0-2 0 0 0,0-1 0 0 0,1 1 0 0 0,-1-1 0 0 0,2-2 0 0 0,-1 5 0 0 0,0 0 0 0 0,0 0 0 0 0,0 0 0 0 0,1 0 0 0 0,-1 0 0 0 0,1 1 0 0 0,0-1 0 0 0,0 0 0 0 0,0 1 0 0 0,1-1 0 0 0,1 0 0 0 0,1-1 0 0 0,-1 1 0 0 0,1-1 0 0 0,0 1 0 0 0,1 1 0 0 0,0-1 0 0 0,5-3-17 0 0,-1 1 0 0 0,1 1 0 0 0,1 0 0 0 0,-1 0 0 0 0,1 1 0 0 0,0 1 0 0 0,9-2 17 0 0,18-2-241 0 0,32 0 241 0 0,22-4-169 0 0,56-14 361 0 0,-101 17-593 0 0,-46 7 383 0 0,-2 1 41 0 0,1 0-1 0 0,-1-1 0 0 0,0 1 0 0 0,1-1 0 0 0,-1 1 1 0 0,0-1-1 0 0,1 1 0 0 0,-1-1 0 0 0,0 1 1 0 0,1-1-1 0 0,-1 1 0 0 0,0-1 0 0 0,0 1 1 0 0,0-1-1 0 0,0 1 0 0 0,1-1 0 0 0,-1 0 1 0 0,0 1-1 0 0,0-1 0 0 0,0 1 0 0 0,0-1 0 0 0,0 0 1 0 0,0 1-1 0 0,-1-1 0 0 0,1 1 0 0 0,0-1 1 0 0,0 1-1 0 0,0-1 0 0 0,0 1 0 0 0,-1-1 1 0 0,1 0-23 0 0,-3-2-71 0 0,0 0 0 0 0,-1-1 0 0 0,1 2 1 0 0,0-1-1 0 0,-1 0 0 0 0,0 1 1 0 0,0-1-1 0 0,0 1 0 0 0,0 0 0 0 0,0 0 1 0 0,0 1-1 0 0,0-1 0 0 0,-1 1 1 0 0,1 0-1 0 0,-1 0 0 0 0,1 0 0 0 0,0 1 1 0 0,-1-1-1 0 0,1 1 0 0 0,-1 0 1 0 0,1 1-1 0 0,-1-1 0 0 0,1 1 0 0 0,-1 0 1 0 0,-2 1 70 0 0,-6 0-2 0 0,-1 1 0 0 0,1 1 0 0 0,0 0 0 0 0,-8 4 2 0 0,16-5-11 0 0,0 0-1 0 0,0 0 1 0 0,0 0-1 0 0,1 0 1 0 0,-1 1-1 0 0,1-1 1 0 0,0 1-1 0 0,0 0 1 0 0,0 1-1 0 0,0-1 1 0 0,1 1-1 0 0,-1 1 12 0 0,0 0 51 0 0,0-1 63 0 0,1 0 1 0 0,0 1-1 0 0,0 0 0 0 0,-1 4-114 0 0,3-8 25 0 0,1 0 1 0 0,-1 0-1 0 0,1-1 1 0 0,-1 1-1 0 0,1 0 1 0 0,0 0-1 0 0,0 0 0 0 0,0 0 1 0 0,0 0-1 0 0,0 0 1 0 0,1 0-1 0 0,-1 0 1 0 0,1 0-1 0 0,-1 0 0 0 0,1 0 1 0 0,0 0-1 0 0,0 0-25 0 0,2 6 37 0 0,1-1-1 0 0,0 0 0 0 0,1 0 0 0 0,0 0 0 0 0,0 0 1 0 0,0-1-1 0 0,1 0 0 0 0,0 0 0 0 0,0 0 0 0 0,1-1 1 0 0,-1 0-1 0 0,1 0 0 0 0,0-1 0 0 0,1 1 0 0 0,-1-2 1 0 0,1 1-1 0 0,0-1 0 0 0,0 0 0 0 0,5 1-36 0 0,4 0-33 0 0,0-1 0 0 0,0-1 0 0 0,1 0 0 0 0,-1-1 0 0 0,9-1 33 0 0,23-4-7025 0 0,-30 1 144 0 0</inkml:trace>
  <inkml:trace contextRef="#ctx0" brushRef="#br0" timeOffset="1927.872">2157 48 17015 0 0,'0'0'31'0'0,"0"0"-1"0"0,0 0 0 0 0,0 0 0 0 0,0 1 0 0 0,0-1 0 0 0,0 0 0 0 0,0 0 0 0 0,0 0 0 0 0,0 1 0 0 0,1-1 1 0 0,-1 0-1 0 0,0 0 0 0 0,0 0 0 0 0,0 1 0 0 0,0-1 0 0 0,0 0 0 0 0,0 0 0 0 0,0 1 0 0 0,-1-1 0 0 0,1 0 1 0 0,0 0-1 0 0,0 0 0 0 0,0 1 0 0 0,0-1 0 0 0,0 0 0 0 0,0 0 0 0 0,0 0 0 0 0,0 1 0 0 0,0-1 0 0 0,-1 0 1 0 0,1 0-1 0 0,0 0 0 0 0,0 0 0 0 0,0 0 0 0 0,0 1 0 0 0,-1-1 0 0 0,1 0 0 0 0,0 0 0 0 0,0 0 0 0 0,0 0 1 0 0,0 0-1 0 0,-1 0 0 0 0,1 0-30 0 0,-14 12 422 0 0,2-3-283 0 0,-32 26-71 0 0,32-27 64 0 0,1 1-1 0 0,0 1 0 0 0,0 0 1 0 0,0 0-132 0 0,1 2 424 0 0,1-2 212 0 0,0 0 0 0 0,-4 8-636 0 0,11-15 48 0 0,0 0 0 0 0,0 0 0 0 0,1 0 0 0 0,-1 0 0 0 0,1 0 0 0 0,0 1 0 0 0,0-1 0 0 0,0 1 0 0 0,0-1 0 0 0,1 0 0 0 0,-1 1 0 0 0,1 1-48 0 0,0-4 296 0 0,7 6 218 0 0,-6-6-493 0 0,-1 0-1 0 0,1 0 0 0 0,0 1 0 0 0,1-1 1 0 0,-1 0-1 0 0,0 0 0 0 0,0-1 0 0 0,0 1 1 0 0,0 0-1 0 0,1 0 0 0 0,-1-1 0 0 0,0 1 0 0 0,1 0 1 0 0,-1-1-1 0 0,1 1 0 0 0,-1-1 0 0 0,1 0 1 0 0,-1 1-1 0 0,0-1 0 0 0,1 0 0 0 0,-1 0 0 0 0,1 0 1 0 0,0 0-21 0 0,5-1 21 0 0,1 1 1 0 0,-1-2 0 0 0,1 1 0 0 0,-1-1-1 0 0,1 0 1 0 0,-1 0 0 0 0,0-1 0 0 0,0 0-1 0 0,0 0 1 0 0,-1-1 0 0 0,1 0 0 0 0,2-2-22 0 0,14-11-213 0 0,-1-1 0 0 0,15-15 213 0 0,-18 15 147 0 0,-18 17-137 0 0,0 1 0 0 0,-1-1 0 0 0,1 1 0 0 0,0-1 0 0 0,0 1 0 0 0,0-1-1 0 0,0 1 1 0 0,0-1 0 0 0,0 1 0 0 0,0 0 0 0 0,0 0 0 0 0,0-1 0 0 0,0 1 0 0 0,0 0 0 0 0,0 0-1 0 0,1 0 1 0 0,-1 0-10 0 0,0 0-212 0 0,-1 0 208 0 0,0 0-1 0 0,1 0 1 0 0,-1 0-1 0 0,0 0 1 0 0,1 0-1 0 0,-1 0 1 0 0,0 0-1 0 0,1 0 1 0 0,-1 0-1 0 0,0 0 1 0 0,1 0-1 0 0,-1 0 1 0 0,0 0-1 0 0,1 0 1 0 0,-1 1-1 0 0,0-1 1 0 0,0 0-1 0 0,1 0 1 0 0,-1 0-1 0 0,0 0 1 0 0,1 1-1 0 0,-1-1 1 0 0,0 0-1 0 0,0 0 1 0 0,1 0-1 0 0,-1 1 1 0 0,0-1-1 0 0,0 0 1 0 0,0 1-1 0 0,1-1 1 0 0,-1 0-1 0 0,0 0 1 0 0,0 1-1 0 0,0-1 1 0 0,0 0-1 0 0,0 1 5 0 0,7 10-54 0 0,-3 6 177 0 0,0-1-1 0 0,0 7-122 0 0,-3-13 67 0 0,1 0-1 0 0,0 0 0 0 0,1 0 1 0 0,0 0-1 0 0,0-1 1 0 0,1 1-1 0 0,0-1 0 0 0,2 4-66 0 0,-3-11-130 0 0,-1 0 1 0 0,1 1-1 0 0,-1-1 0 0 0,1 0 0 0 0,-1-1 0 0 0,1 1 0 0 0,0 0 0 0 0,0-1 0 0 0,0 1 1 0 0,0-1-1 0 0,0 0 0 0 0,0 0 0 0 0,0 0 0 0 0,1-1 0 0 0,-1 1 0 0 0,0-1 0 0 0,4 1 130 0 0,5-1-1624 0 0</inkml:trace>
  <inkml:trace contextRef="#ctx0" brushRef="#br0" timeOffset="2271.611">2652 65 3224 0 0,'-4'0'333'0'0,"-1"0"1"0"0,0 1-1 0 0,0-1 1 0 0,0 1-1 0 0,-3 1-333 0 0,5-1 848 0 0,0 0 0 0 0,1 0 0 0 0,-1 0 0 0 0,1 1 0 0 0,-1-1 0 0 0,1 1 0 0 0,-1-1 0 0 0,1 1 0 0 0,0 0 0 0 0,0 0 0 0 0,0 0 0 0 0,0 0 0 0 0,0 0 0 0 0,0 1 0 0 0,0 0-848 0 0,-9 9 30 0 0,10-11-48 0 0,-1 1 0 0 0,1-1-1 0 0,0 0 1 0 0,0 1 0 0 0,-1-1-1 0 0,1 1 1 0 0,0-1 0 0 0,1 1-1 0 0,-1-1 1 0 0,0 1-1 0 0,0 1 19 0 0,0-1 24 0 0,0 1 0 0 0,0-1 0 0 0,1 0 0 0 0,-1 0 0 0 0,1 0 0 0 0,0 0 0 0 0,0 1 0 0 0,-1-1 0 0 0,1 0 0 0 0,1 0 0 0 0,-1 1 0 0 0,0-1 0 0 0,0 0 0 0 0,1 0 0 0 0,0 1 0 0 0,-1-1 0 0 0,1 0 0 0 0,0 0 0 0 0,0 0 0 0 0,0 0 0 0 0,0 0 0 0 0,0 0 0 0 0,0 0 0 0 0,1-1 0 0 0,-1 1 0 0 0,1 0 0 0 0,0 0-24 0 0,12 14 294 0 0,-11-12-263 0 0,0 0 0 0 0,0 0 0 0 0,1-1 0 0 0,-1 1 0 0 0,1-1 0 0 0,3 2-31 0 0,92 65 782 0 0,-95-67-764 0 0,20 20 969 0 0,-23-21-478 0 0,-2 7 827 0 0,-1-7-1271 0 0,1 0 1 0 0,-1 0-1 0 0,0 0 0 0 0,0 0 0 0 0,0 0 0 0 0,0 0 0 0 0,0-1 0 0 0,0 1 0 0 0,0-1 1 0 0,-1 0-1 0 0,1 0 0 0 0,0 1 0 0 0,-1-1 0 0 0,1-1 0 0 0,-1 1 0 0 0,1 0 0 0 0,-1-1 1 0 0,0 1-1 0 0,-1-1-65 0 0,-39 6-45 0 0,-9 0-859 0 0,16-8-5599 0 0,20-2-378 0 0</inkml:trace>
  <inkml:trace contextRef="#ctx0" brushRef="#br0" timeOffset="2584.35">2848 168 15664 0 0,'0'0'356'0'0,"0"0"49"0"0,2 1 21 0 0,18 28 106 0 0,-14-23 64 0 0,-1 1-1 0 0,0 0 0 0 0,0 1 1 0 0,-1-1-1 0 0,1 1 1 0 0,-1 1-596 0 0,0-1 506 0 0,0 0 1 0 0,1 0 0 0 0,0 0 0 0 0,0-1 0 0 0,3 4-507 0 0,-4-6 77 0 0,0-1 1 0 0,-1 1-1 0 0,1 0 1 0 0,-1 0-1 0 0,-1 0 1 0 0,3 5-78 0 0,-1 6-3316 0 0,-4-16 1516 0 0</inkml:trace>
  <inkml:trace contextRef="#ctx0" brushRef="#br0" timeOffset="2907.127">3092 172 13824 0 0,'0'0'314'0'0,"0"2"46"0"0,0 1-246 0 0,1 1-1 0 0,-1-1 0 0 0,1 0 1 0 0,0 0-1 0 0,0 0 1 0 0,0 1-1 0 0,1-1-113 0 0,6 22 114 0 0,-3 15 2423 0 0,-2 0-1 0 0,-1 16-2536 0 0,-1-49 612 0 0,-1 1 0 0 0,2 0 0 0 0,-1-1 0 0 0,1 2-612 0 0,1-5 396 0 0,-3-3-404 0 0,0-1-116 0 0,0 0 31 0 0,0 0 145 0 0,0 0 63 0 0,9-50 207 0 0,-8 43-401 0 0,0 0-1 0 0,1-1 0 0 0,0 1 0 0 0,0 0 1 0 0,0 0-1 0 0,1 0 0 0 0,0 0 0 0 0,0 0 1 0 0,1 0-1 0 0,0 1 0 0 0,0 0 0 0 0,0 0 1 0 0,1 0-1 0 0,0 0 0 0 0,0 1 0 0 0,6-5 80 0 0,-8 7-17 0 0,1 1 0 0 0,0 0 0 0 0,0 0 0 0 0,0 0-1 0 0,0 0 1 0 0,1 1 0 0 0,-1-1 0 0 0,0 1 0 0 0,1 0 0 0 0,-1 0-1 0 0,1 1 1 0 0,-1-1 0 0 0,1 1 0 0 0,-1 0 0 0 0,1 0 0 0 0,-1 1-1 0 0,1-1 1 0 0,-1 1 0 0 0,0 0 0 0 0,1 0 0 0 0,-1 1 0 0 0,0-1-1 0 0,1 1 1 0 0,-1 0 0 0 0,0 0 0 0 0,0 0 0 0 0,-1 1 0 0 0,1-1-1 0 0,0 1 1 0 0,-1 0 0 0 0,0 0 0 0 0,1 0 0 0 0,0 3 17 0 0,17 14 348 0 0,0-1 1 0 0,1-1-1 0 0,1 0 1 0 0,1-2-1 0 0,5 2-348 0 0,-19-12-136 0 0,1-1-1 0 0,-1-1 1 0 0,1 0-1 0 0,0 0 0 0 0,11 1 137 0 0,-11-3-1247 0 0,0 0 0 0 0,0-1-1 0 0,9 0 1248 0 0,-4-1-1327 0 0</inkml:trace>
  <inkml:trace contextRef="#ctx0" brushRef="#br0" timeOffset="3245.485">3806 131 15664 0 0,'-1'-1'99'0'0,"-1"0"1"0"0,0 0-1 0 0,0 0 1 0 0,0 0-1 0 0,0 1 1 0 0,0-1-1 0 0,0 1 1 0 0,0-1-1 0 0,0 1 1 0 0,0 0 0 0 0,0 0-1 0 0,0 0 1 0 0,0 0-1 0 0,0 0 1 0 0,-1 0-100 0 0,-2 1 110 0 0,1 0 0 0 0,0 1 0 0 0,0-1 0 0 0,0 1 0 0 0,0-1 0 0 0,0 1-1 0 0,-2 2-109 0 0,-4 2 297 0 0,1 1-1 0 0,0 0 0 0 0,0 1 0 0 0,1 0 0 0 0,-5 5-296 0 0,8-7-38 0 0,-4 3 235 0 0,1 0 1 0 0,1 1-1 0 0,-1 0 1 0 0,-2 5-198 0 0,7-9 307 0 0,0 0 0 0 0,1 0 0 0 0,0 1 1 0 0,0-1-1 0 0,0 0 0 0 0,1 1 0 0 0,0-1 1 0 0,0 1-1 0 0,0 0 0 0 0,1 5-307 0 0,1-11-190 0 0,1 0 185 0 0,0 0 1 0 0,1 0 0 0 0,-1 0-1 0 0,0 0 1 0 0,0 0 0 0 0,1 0-1 0 0,-1 0 1 0 0,1-1 0 0 0,-1 1-1 0 0,0-1 1 0 0,1 0-1 0 0,-1 0 1 0 0,1 0 0 0 0,-1 0-1 0 0,1 0 1 0 0,-1 0 0 0 0,1-1-1 0 0,-1 1 1 0 0,0-1 0 0 0,1 0-1 0 0,-1 1 1 0 0,0-1 0 0 0,1-1 4 0 0,4-2-109 0 0,-1 0 0 0 0,1-1 1 0 0,-1 1-1 0 0,0-2 0 0 0,0 1 1 0 0,2-3 108 0 0,22-18-690 0 0,-27 24 686 0 0,1 0-1 0 0,-1-1 0 0 0,1 1 1 0 0,-1 0-1 0 0,1 1 0 0 0,0-1 1 0 0,0 1-1 0 0,0-1 0 0 0,0 1 1 0 0,0 1-1 0 0,0-1 0 0 0,0 0 1 0 0,0 1-1 0 0,0 0 0 0 0,0 0 1 0 0,0 0-1 0 0,0 0 0 0 0,0 1 1 0 0,0 0-1 0 0,3 0 5 0 0,-3 0-1 0 0,0 1 0 0 0,-1-1-1 0 0,1 1 1 0 0,-1-1 0 0 0,1 1 0 0 0,-1 0-1 0 0,0 0 1 0 0,0 0 0 0 0,0 1 0 0 0,0-1-1 0 0,0 1 1 0 0,0 0 0 0 0,-1 0 0 0 0,1 0-1 0 0,-1 0 1 0 0,0 0 0 0 0,0 0 0 0 0,0 1 0 0 0,0-1-1 0 0,-1 1 2 0 0,6 11 22 0 0,-2 1 0 0 0,0 0 1 0 0,-1 0-1 0 0,0 5-22 0 0,4 10 199 0 0,-3-3 45 0 0,-1 0 0 0 0,-2 0 1 0 0,0 1-1 0 0,-2-1 1 0 0,-1 0-1 0 0,-2 0 0 0 0,-1 5-244 0 0,-7 42 0 0 0,8-64 0 0 0,0 0 0 0 0,0-1 0 0 0,-1 1 0 0 0,0-1 0 0 0,-5 9 0 0 0,6-15 33 0 0,1-1-1 0 0,-1 1 0 0 0,0-1 0 0 0,0 0 0 0 0,0 0 1 0 0,0 0-1 0 0,-1-1 0 0 0,1 1 0 0 0,-1-1 1 0 0,0 0-1 0 0,0 0 0 0 0,0 0 0 0 0,0 0 1 0 0,0 0-1 0 0,0-1 0 0 0,0 0 0 0 0,0 0 0 0 0,-1 0 1 0 0,1-1-1 0 0,0 1 0 0 0,-2-1-32 0 0,-14 1-133 0 0,0-1 0 0 0,0-1 0 0 0,0-1 0 0 0,-2-1 133 0 0,8 2-443 0 0,-13-3-5275 0 0,0-1-1801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3:11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1 248 13824 0 0,'2'-9'817'0'0,"0"-1"0"0"0,0 0 1 0 0,-1 0-1 0 0,0-6-817 0 0,0 7 497 0 0,-1 1 1 0 0,2 0-1 0 0,-1-1 0 0 0,1 1 1 0 0,0 0-1 0 0,0 0 0 0 0,2-1-497 0 0,1-3 226 0 0,-3 7-32 0 0,0 0-1 0 0,0 0 0 0 0,0 0 0 0 0,1 1 0 0 0,0-1 0 0 0,-1 1 0 0 0,2 0 0 0 0,-1-1 0 0 0,0 2 0 0 0,1-1 0 0 0,0 0 0 0 0,0 1 0 0 0,0-1 0 0 0,1 1-193 0 0,8-6 0 0 0,-7 5 0 0 0,1-1 0 0 0,1 1 0 0 0,-1 0 0 0 0,1 1 0 0 0,-1 0 0 0 0,3-1 0 0 0,3 0 0 0 0,0 1 0 0 0,-1 0 0 0 0,2 1 0 0 0,3 0 0 0 0,-12 2 0 0 0,0 0 0 0 0,0 0 0 0 0,0 1 0 0 0,0-1 0 0 0,0 1 0 0 0,0 0 0 0 0,0 1 0 0 0,0-1 0 0 0,-1 1 0 0 0,1 0 0 0 0,-1 0 0 0 0,1 0 0 0 0,1 2 0 0 0,2 2 5 0 0,1 1 0 0 0,-1 0 0 0 0,0 1 0 0 0,-1-1 0 0 0,0 2 0 0 0,0-1 0 0 0,0 1-1 0 0,-1 0 1 0 0,1 3-5 0 0,11 20 22 0 0,-1 1 0 0 0,-2 2-22 0 0,9 20 0 0 0,0 1 0 0 0,1-1 0 0 0,3-2 0 0 0,25 35 0 0 0,-47-78 0 0 0,1-1 0 0 0,0 0 0 0 0,1-1 0 0 0,0 1 0 0 0,0-1 0 0 0,1-1 0 0 0,0 0 0 0 0,0 0 0 0 0,0-1 0 0 0,1 0 0 0 0,2 1 0 0 0,7 2-4 0 0,6 2 58 0 0,22 8-54 0 0,-39-16 86 0 0,1-1 0 0 0,-1 0 0 0 0,0 0 0 0 0,0-1 0 0 0,1 0 0 0 0,-1-1 0 0 0,1 0 0 0 0,1 0-86 0 0,-4 0-178 0 0,-3 0-111 0 0,-1-1-1 0 0,1 1 0 0 0,0 0 1 0 0,-1-1-1 0 0,1 1 0 0 0,-1-1 1 0 0,1 0-1 0 0,1 0 290 0 0,3-2-7882 0 0</inkml:trace>
  <inkml:trace contextRef="#ctx0" brushRef="#br0" timeOffset="339.234">456 335 11056 0 0,'-2'0'505'0'0,"-6"2"-227"0"0,6-2-240 0 0,0 0 0 0 0,0 1 0 0 0,0-1 0 0 0,0 1-1 0 0,0-1 1 0 0,0 1 0 0 0,0 0 0 0 0,0 0 0 0 0,0 0 0 0 0,0 0 0 0 0,-1 1-38 0 0,-90 64 8337 0 0,54-34-7366 0 0,-8 5 735 0 0,2 2 1 0 0,2 3-1707 0 0,-67 76-1491 0 0,95-103-6923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3:44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20 4144 0 0,'-2'-1'191'0'0,"-18"-9"-644"0"0,15 8 1642 0 0,0 0-1 0 0,0 1 1 0 0,0 0-1 0 0,0 0 1 0 0,0 0 0 0 0,0 1-1 0 0,-2-1-1188 0 0,5 1 582 0 0,2 0 11 0 0,0 0 74 0 0,0 0 34 0 0,0 0 10 0 0,0 0-57 0 0,0 0-241 0 0,0 0-106 0 0,0 0-19 0 0,0 0-29 0 0,0 0-97 0 0,0 1-139 0 0,1-1 0 0 0,-1 1 0 0 0,1-1-1 0 0,-1 1 1 0 0,0-1 0 0 0,1 1-1 0 0,-1-1 1 0 0,1 1 0 0 0,-1-1-1 0 0,1 0 1 0 0,-1 1 0 0 0,1-1-1 0 0,-1 0 1 0 0,1 0 0 0 0,0 1-1 0 0,-1-1 1 0 0,1 0 0 0 0,-1 0-1 0 0,1 0 1 0 0,0 0 0 0 0,0 0-23 0 0,16 4 165 0 0,-15-4-128 0 0,20 3 179 0 0,1-1-1 0 0,-1-1 1 0 0,14-2-216 0 0,23 1 206 0 0,27 2 514 0 0,66-8-720 0 0,-139 6-32 0 0,112 2 232 0 0,-108 1-75 0 0,-11 0 44 0 0,-13-1-13 0 0,-1-2 1 0 0,1 1-1 0 0,-1-1 1 0 0,1 0-1 0 0,-1-1-156 0 0,-16 1 344 0 0,12 0-236 0 0,10 0-4 0 0,2 0-1 0 0,-3 1-6 0 0,-19 3 49 0 0,-10 4-4 0 0,29-7-142 0 0,0 0 0 0 0,0-1 0 0 0,0 0 0 0 0,0 0 0 0 0,0 1 0 0 0,0-2 0 0 0,0 1 0 0 0,-2 0 0 0 0,-5-1 0 0 0,-55 6 0 0 0,48-3 26 0 0,0 0 1 0 0,0-2-1 0 0,-15 0-26 0 0,-27-1 156 0 0,43 1-56 0 0,0 0-1 0 0,0-1 0 0 0,-1 0 0 0 0,-1-2-99 0 0,7 0 52 0 0,19 3 11 0 0,13-2-34 0 0,133-4-29 0 0,-113 3 25 0 0,0 3 0 0 0,24 3-25 0 0,-22 5-612 0 0,-47-7-1305 0 0,13 1-584 0 0,4 1-4134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4:0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13276 44 6912 0 0,'25'-3'314'0'0,"-22"1"81"0"0,-12 1-170 0 0,8 1 763 0 0,1 0 338 0 0,0 0 67 0 0,2 0-106 0 0,0 0-1138 0 0,0 1 1 0 0,0-1 0 0 0,0 1 0 0 0,0-1-1 0 0,-1 1 1 0 0,1 0 0 0 0,0 0 0 0 0,-1-1 0 0 0,2 2-150 0 0,-2 11 1505 0 0,5-6-1061 0 0,-5-6-352 0 0,0 0 0 0 0,0 1 1 0 0,1-1-1 0 0,-1 1 1 0 0,0-1-1 0 0,-1 1 1 0 0,1-1-1 0 0,0 1 0 0 0,0 0 1 0 0,0 1-93 0 0,-1 0 134 0 0,1 1 0 0 0,0-1 0 0 0,0 0 0 0 0,0 0 0 0 0,0 0 1 0 0,0 0-1 0 0,1 0 0 0 0,-1 0 0 0 0,1 1-134 0 0,0 0 99 0 0,-1-2-49 0 0,0 1 0 0 0,0 0 0 0 0,0 0 0 0 0,-1-1 0 0 0,0 1 0 0 0,1 0-1 0 0,-1 0 1 0 0,0 0 0 0 0,0 0 0 0 0,-1 0 0 0 0,1 0 0 0 0,-1-1-1 0 0,1 1 1 0 0,-1 0 0 0 0,0 0 0 0 0,0 0-50 0 0,-1 1 49 0 0,1 1 1 0 0,0-1-1 0 0,1 1 0 0 0,-1 0 0 0 0,1-1 1 0 0,0 4-50 0 0,2 6 286 0 0,2 1 0 0 0,0-1 0 0 0,0 0-1 0 0,2 0 1 0 0,-1 0 0 0 0,2-1 0 0 0,6 10-286 0 0,-2 0-37 0 0,-5-13 44 0 0,-4-6 41 0 0,0 0-1 0 0,0 0 1 0 0,0 0 0 0 0,0 1 0 0 0,0-1 0 0 0,-1 0 0 0 0,0 1 0 0 0,0-1 0 0 0,0 1 0 0 0,0 0 0 0 0,-1 3-48 0 0,-2 5 186 0 0,2-11-161 0 0,0-1 0 0 0,-1 1 0 0 0,1-1 0 0 0,0 1 0 0 0,0 0 0 0 0,0-1-1 0 0,0 1 1 0 0,0 0 0 0 0,0-1 0 0 0,0 1 0 0 0,1-1 0 0 0,-1 1 0 0 0,1-1-1 0 0,-1 1 1 0 0,1-1 0 0 0,-1 1 0 0 0,1-1 0 0 0,0 1 0 0 0,0-1 0 0 0,-1 0-1 0 0,1 1 1 0 0,0-1 0 0 0,1 0 0 0 0,-1 0-25 0 0,2 4 66 0 0,19 23 457 0 0,-21-27-523 0 0,0 0 0 0 0,-1 0 0 0 0,1-1 0 0 0,-1 1 0 0 0,1 0 0 0 0,-1 0 0 0 0,1 0 0 0 0,-1 0 0 0 0,0 0 0 0 0,1 0 0 0 0,-1 0 0 0 0,0 0 1 0 0,0-1-1 0 0,0 1 0 0 0,0 0 0 0 0,0 0 0 0 0,0 0 0 0 0,0 0 0 0 0,0 0 0 0 0,0 0 0 0 0,0 0 0 0 0,0 0 0 0 0,-1 0 0 0 0,1 0 0 0 0,0 0 0 0 0,-1 0 0 0 0,1 0 1 0 0,-1-1-1 0 0,1 1 0 0 0,-1 1 0 0 0,-4 1-48 0 0,4-3 32 0 0,-1 1 0 0 0,0 0 0 0 0,1 0 0 0 0,0 0 0 0 0,-1 0 0 0 0,1 0 0 0 0,0 1 0 0 0,-1-1 0 0 0,1 0 0 0 0,0 1 0 0 0,0-1 0 0 0,0 1 16 0 0,1-2 0 0 0,0 0 0 0 0,0 0 0 0 0,0 1 0 0 0,-1-1 0 0 0,1 0 0 0 0,0 0 0 0 0,0 0 1 0 0,0 0-1 0 0,0 1 0 0 0,0-1 0 0 0,0 0 0 0 0,0 0 0 0 0,1 0 0 0 0,-1 0 0 0 0,0 1 1 0 0,0-1-1 0 0,0 0 0 0 0,0 0 0 0 0,0 0 0 0 0,0 0 0 0 0,0 1 0 0 0,0-1 0 0 0,0 0 1 0 0,0 0-1 0 0,0 0 0 0 0,1 0 0 0 0,-1 0 0 0 0,0 0 0 0 0,0 1 0 0 0,0-1 0 0 0,0 0 1 0 0,0 0-1 0 0,1 0 0 0 0,-1 0 0 0 0,0 0 0 0 0,0 0 0 0 0,0 0 0 0 0,0 0 0 0 0,1 0 1 0 0,-1 0-1 0 0,0 0 0 0 0,0 0 0 0 0,0 0 0 0 0,0 0 0 0 0,8 3 27 0 0,6-3 69 0 0,-21 0 206 0 0,7 1-300 0 0,0-1 0 0 0,0 0-1 0 0,0 0 1 0 0,0 0 0 0 0,0-1 0 0 0,0 1-1 0 0,1 0 1 0 0,-1 0 0 0 0,0 0 0 0 0,0 0-1 0 0,0 0 1 0 0,0 0 0 0 0,0 0 0 0 0,0 0-1 0 0,0 0 1 0 0,0 0 0 0 0,0 0 0 0 0,0 0-1 0 0,1 0 1 0 0,-1 0 0 0 0,0 0 0 0 0,0 0-1 0 0,0 0 1 0 0,0 0 0 0 0,0 0 0 0 0,0-1-1 0 0,0 1 1 0 0,0 0 0 0 0,0 0-1 0 0,0 0 1 0 0,0 0 0 0 0,0 0 0 0 0,0 0-1 0 0,0 0 1 0 0,0 0 0 0 0,0 0 0 0 0,0-1-1 0 0,0 1 1 0 0,0 0 0 0 0,0 0 0 0 0,0 0-1 0 0,0 0 1 0 0,0 0 0 0 0,0 0 0 0 0,0 0-1 0 0,0 0 1 0 0,0 0 0 0 0,0-1 0 0 0,0 1-1 0 0,0 0 1 0 0,0 0 0 0 0,0 0-2 0 0,-7-4 61 0 0,-15-5 11 0 0,14 6-46 0 0,8 3-24 0 0,-1-1-1 0 0,0 1 1 0 0,0 0 0 0 0,1-1 0 0 0,-1 1 0 0 0,0 0 0 0 0,1-1 0 0 0,-1 1 0 0 0,0-1 0 0 0,1 1 0 0 0,-1-1 0 0 0,1 1 0 0 0,-1-1-1 0 0,1 0 1 0 0,-1 1 0 0 0,1-1 0 0 0,-1 0 0 0 0,1 1 0 0 0,0-1 0 0 0,-1 0 0 0 0,1 1 0 0 0,0-1 0 0 0,0 0 0 0 0,-1 0 0 0 0,1 0 0 0 0,0 1-1 0 0,0-1 1 0 0,0 0 0 0 0,0 0 0 0 0,0 0 0 0 0,0 1-2 0 0,0-2 2 0 0,0 1 0 0 0,0 0-1 0 0,0 0 1 0 0,0 0 0 0 0,-1-1 0 0 0,1 1 0 0 0,0 0-1 0 0,-1 0 1 0 0,1 0 0 0 0,-1 0 0 0 0,1 0 0 0 0,-1 0-1 0 0,1 0-1 0 0,-5-5-39 0 0,0 0 0 0 0,-1 0-1 0 0,1 1 1 0 0,-1 0 39 0 0,-16-17-163 0 0,-1-9-277 0 0,22 30 437 0 0,-1-1 0 0 0,0 0 0 0 0,0 1 1 0 0,1-1-1 0 0,-1 1 0 0 0,-1-1 0 0 0,1 1 0 0 0,0 0 0 0 0,0 0 0 0 0,0 0 0 0 0,-1 0 0 0 0,1 0 3 0 0,-2-1 71 0 0,-1 1-1 0 0,1 0 1 0 0,0 0 0 0 0,-1 0 0 0 0,1 0 0 0 0,-2 1-71 0 0,4 0 5 0 0,0 0 0 0 0,0 0 0 0 0,0 0 1 0 0,0 1-1 0 0,0-1 0 0 0,0 1 0 0 0,0-1 1 0 0,0 1-1 0 0,0 0 0 0 0,-2 1-5 0 0,3-2-19 0 0,1 0 1 0 0,-1 1-1 0 0,0-1 1 0 0,1 1-1 0 0,-1 0 1 0 0,0-1-1 0 0,1 1 1 0 0,-1-1-1 0 0,0 1 1 0 0,1 0-1 0 0,-1 0 1 0 0,1-1-1 0 0,-1 1 1 0 0,1 0-1 0 0,0 0 1 0 0,-1 0-1 0 0,1 0 1 0 0,0-1-1 0 0,0 1 1 0 0,-1 0-1 0 0,1 0 1 0 0,0 0-1 0 0,0 0 19 0 0,0 1-98 0 0,-1 0-1 0 0,1 0 1 0 0,0 0 0 0 0,-1 0-1 0 0,0 0 1 0 0,1 0-1 0 0,-1 0 1 0 0,0-1-1 0 0,0 1 1 0 0,0 0 0 0 0,0-1-1 0 0,-1 1 99 0 0,-7 14 32 0 0,-2 3 660 0 0,1-1 15 0 0,9-17-699 0 0,1 0 0 0 0,0 0 0 0 0,0 0 0 0 0,0 0 0 0 0,0 0-1 0 0,0 0 1 0 0,0 0 0 0 0,0 0 0 0 0,0 0 0 0 0,0 0 0 0 0,0 0 0 0 0,1 0 0 0 0,-1 0 0 0 0,0 0 0 0 0,1 0 0 0 0,-1 0 0 0 0,1 0-1 0 0,-1 0 1 0 0,1-1 0 0 0,0 2-8 0 0,0-1 0 0 0,0 0 0 0 0,0 1 0 0 0,0-1 0 0 0,0 1 0 0 0,-1-1 0 0 0,1 0 0 0 0,0 1 0 0 0,-1 0 0 0 0,1-1 0 0 0,-1 1 0 0 0,1-1 0 0 0,-1 1 0 0 0,0 0 0 0 0,1-1 0 0 0,-1 1 0 0 0,0-1 0 0 0,0 1 0 0 0,0 0 0 0 0,-1-1 0 0 0,1 2 0 0 0,0-2-1 0 0,0 1 0 0 0,0-1-1 0 0,0 1 1 0 0,1-1 0 0 0,-1 1 0 0 0,1-1-1 0 0,-1 1 1 0 0,1-1 0 0 0,-1 1 0 0 0,1-1-1 0 0,0 0 1 0 0,-1 1 0 0 0,1-1 0 0 0,0 0-1 0 0,0 0 1 0 0,0 1 0 0 0,0-1 0 0 0,0 0-1 0 0,0 0 1 0 0,1 0 0 0 0,-1 0-1 0 0,0 0 1 0 0,0-1 0 0 0,1 1 0 0 0,0 0 1 0 0,4 3-52 0 0,0-1 1 0 0,1 0-1 0 0,-1 0 1 0 0,1 0-1 0 0,1 0 52 0 0,2-1 31 0 0,0 0 0 0 0,1-1 0 0 0,-1 0 1 0 0,1-1-1 0 0,0 0 0 0 0,-1-1 0 0 0,1 0 0 0 0,4-1-31 0 0,-9 1 20 0 0,-1 1 0 0 0,1-2 0 0 0,-1 1 0 0 0,1-1 1 0 0,-1 1-1 0 0,0-2 0 0 0,3 0-20 0 0,7-3 35 0 0,14-3-472 0 0,-18 6-398 0 0,-1 0 0 0 0,0 0 0 0 0,1-1 1 0 0,-2-1-1 0 0,1 1 0 0 0,0-1 0 0 0,-1-1 1 0 0,3-2 833 0 0,-5 0-7106 0 0</inkml:trace>
  <inkml:trace contextRef="#ctx0" brushRef="#br0" timeOffset="557.861">13693 421 10080 0 0,'8'0'13'0'0,"0"2"347"0"0,-15 1 35 0 0,4 0-162 0 0,8 0-45 0 0,-3-3 537 0 0,-2 0 222 0 0,0 0 40 0 0,13-3 1405 0 0,-7 2-2060 0 0,0 0 1 0 0,0-1-1 0 0,0 1 1 0 0,0-1 0 0 0,-1 0-1 0 0,2-1-332 0 0,15-5 340 0 0,-16 7-239 0 0,15-6 178 0 0,-20 7-268 0 0,0-1 1 0 0,-1 1-1 0 0,1-1 1 0 0,0 1-1 0 0,-1-1 0 0 0,1 1 1 0 0,-1-1-1 0 0,1 1 0 0 0,-1-1 1 0 0,1 1-1 0 0,-1-1 1 0 0,1 0-1 0 0,-1 1 0 0 0,1-1 1 0 0,-1 0-1 0 0,0 0 0 0 0,1 1 1 0 0,-1-1-1 0 0,0 0 1 0 0,0 0-1 0 0,1 1 0 0 0,-1-1 1 0 0,0 0-1 0 0,0 0 0 0 0,0 0-11 0 0,0 0 10 0 0,0-1 0 0 0,1 1 0 0 0,-1-1 0 0 0,1 1 1 0 0,-1 0-1 0 0,1-1 0 0 0,-1 1 0 0 0,1 0 0 0 0,0-1 0 0 0,0 1 0 0 0,-1 0 0 0 0,1 0 0 0 0,0-1 0 0 0,0 1 0 0 0,0 0 0 0 0,0 0 0 0 0,1 0 0 0 0,-1 0 0 0 0,0 1 0 0 0,0-1 0 0 0,1 0-10 0 0,10-11 32 0 0,-12 11-32 0 0,0 1 1 0 0,1-1 0 0 0,-1 0-1 0 0,0 1 1 0 0,0-1-1 0 0,0 0 1 0 0,1 1-1 0 0,-1-1 1 0 0,0 0-1 0 0,0 1 1 0 0,0-1 0 0 0,0 0-1 0 0,0 1 1 0 0,-1-1-1 0 0,1 0 1 0 0,0 1-1 0 0,0-1 1 0 0,0 0 0 0 0,-1 1-1 0 0,1-1 1 0 0,0 0-1 0 0,0 1 1 0 0,-1-1-1 0 0,1 0 0 0 0,-2-1 8 0 0,2 2-12 0 0,-1-1 1 0 0,0 0-1 0 0,1 0 1 0 0,-1 0-1 0 0,0 0 1 0 0,1 0 0 0 0,-1 0-1 0 0,1 0 1 0 0,0 0-1 0 0,-1 0 1 0 0,1 0-1 0 0,0 0 1 0 0,0 0-1 0 0,-1 0 1 0 0,1 0 0 0 0,0 0-1 0 0,0 0 1 0 0,0 0-1 0 0,0 0 1 0 0,0 0-1 0 0,1 0 1 0 0,-1 0-1 0 0,0-1 1 0 0,0 1 0 0 0,1 0-1 0 0,-1 0 1 0 0,0 0-1 0 0,1 0 1 0 0,-1 1-1 0 0,1-2 4 0 0,-1 2 0 0 0,0 0 0 0 0,0 0 0 0 0,1 0 0 0 0,-1-1 0 0 0,0 1 0 0 0,0 0 0 0 0,0 0 0 0 0,0-1 0 0 0,0 1 0 0 0,0 0 0 0 0,0 0 0 0 0,0-1 0 0 0,0 1 0 0 0,0 0 0 0 0,0 0 0 0 0,0-1 0 0 0,0 1 0 0 0,0 0 0 0 0,0 0 0 0 0,0-1 0 0 0,-1 1 0 0 0,1 0 0 0 0,0 0 0 0 0,0-1 0 0 0,0 1 0 0 0,0 0 0 0 0,-2-2 62 0 0,0 0-1 0 0,0 0 0 0 0,0 1 0 0 0,-1-1 0 0 0,1 0 1 0 0,0 1-1 0 0,-1 0 0 0 0,1 0 0 0 0,-1 0 0 0 0,1 0 0 0 0,-2-1-61 0 0,1 1 183 0 0,2 1 105 0 0,1 0-133 0 0,0 0-54 0 0,-2 0-67 0 0,0 0 0 0 0,0 0-1 0 0,0 0 1 0 0,0 0 0 0 0,0 1-1 0 0,0-1 1 0 0,0 1 0 0 0,0-1-1 0 0,-1 2-33 0 0,-3-1 41 0 0,1 0-18 0 0,2-1-9 0 0,1 0 0 0 0,0 0 0 0 0,0 1 1 0 0,0-1-1 0 0,0 1 0 0 0,0-1 0 0 0,0 1 0 0 0,1 0 0 0 0,-1-1 1 0 0,0 1-1 0 0,0 0 0 0 0,0 0 0 0 0,1 1 0 0 0,-1-1 0 0 0,0 0 1 0 0,1 0-1 0 0,-1 1 0 0 0,1-1 0 0 0,0 1 0 0 0,-1-1 0 0 0,0 2-14 0 0,0 0 24 0 0,0-1 0 0 0,0 0 0 0 0,0 0 0 0 0,0 1 0 0 0,-1-2 0 0 0,1 1 0 0 0,-1 0-1 0 0,1 0 1 0 0,-1-1 0 0 0,0 1 0 0 0,1-1 0 0 0,-3 1-24 0 0,3-2 33 0 0,-1 1 1 0 0,1 0-1 0 0,0 1 1 0 0,-1-1-1 0 0,1 0 1 0 0,0 0-1 0 0,0 1 1 0 0,0-1-1 0 0,0 1 1 0 0,0 0-1 0 0,0 0 1 0 0,1 0-1 0 0,-1 0 1 0 0,1 0-1 0 0,-1 0 1 0 0,1 0-1 0 0,-1 1-33 0 0,2-2 45 0 0,0 0 0 0 0,0 0 0 0 0,-1 0-1 0 0,1 0 1 0 0,0 0 0 0 0,0 0 0 0 0,0 1 0 0 0,1-1-1 0 0,-1 0 1 0 0,0 0 0 0 0,0 0 0 0 0,1 1-45 0 0,0 12 470 0 0,-4-6-384 0 0,2-6-84 0 0,1 0 0 0 0,-1 0 0 0 0,0 0-1 0 0,1 0 1 0 0,0 0 0 0 0,-1 0-1 0 0,1 0 1 0 0,0 0 0 0 0,0 0-1 0 0,0 0 1 0 0,1 0 0 0 0,-1 0-1 0 0,1 2-1 0 0,7 55-317 0 0,-7-54 381 0 0,0 4 3 0 0,1-1-1 0 0,0 1 0 0 0,0-1 1 0 0,2 5-67 0 0,-3-10-1 0 0,1-1 0 0 0,-1 1 1 0 0,1-1-1 0 0,-1 1 1 0 0,1-1-1 0 0,0 1 1 0 0,0-1-1 0 0,0 0 1 0 0,0 0-1 0 0,0 0 0 0 0,0 0 1 0 0,1 0-1 0 0,-1-1 1 0 0,1 1-1 0 0,0 0 1 0 0,3 1 0 0 0,-2-1 0 0 0,0 0 0 0 0,-1 0 0 0 0,1 0 0 0 0,0 0 0 0 0,0-1 0 0 0,3 1 0 0 0,6 0-163 0 0,0-1 0 0 0,0 0 0 0 0,0-1 0 0 0,1 0 1 0 0,-1-1-1 0 0,0-1 0 0 0,0 0 0 0 0,0 0 0 0 0,0-2 0 0 0,-1 1 0 0 0,1-2 0 0 0,-1 1 0 0 0,0-2 0 0 0,3-2 163 0 0,0-1-1903 0 0</inkml:trace>
  <inkml:trace contextRef="#ctx0" brushRef="#br0" timeOffset="847.275">14196 93 13072 0 0,'0'0'597'0'0,"0"0"-9"0"0,-4 8-307 0 0,1 2 65 0 0,0 1-1 0 0,0-1 1 0 0,1 0-1 0 0,0 1 1 0 0,1-1 0 0 0,0 1-1 0 0,1 2-345 0 0,1 23 2173 0 0,3 16-2173 0 0,-4-45 216 0 0,2 10 291 0 0,0 11 925 0 0,1 0 0 0 0,7 26-1432 0 0,18 74 428 0 0,-28-121-2040 0 0,-5-10-1835 0 0,0 0 3143 0 0,-1 0-1046 0 0</inkml:trace>
  <inkml:trace contextRef="#ctx0" brushRef="#br0" timeOffset="1226.725">14165 340 9672 0 0,'0'0'748'0'0,"1"1"-492"0"0,5 1 110 0 0,-1 1-1 0 0,1-1 1 0 0,0-1 0 0 0,0 1 0 0 0,0-1 0 0 0,0 0 0 0 0,0 0 0 0 0,1-1-366 0 0,28 6 2027 0 0,-12-1-1266 0 0,1-1-1 0 0,-1-1 1 0 0,1-1-1 0 0,2-1-760 0 0,97-3 1187 0 0,-98-1-786 0 0,0-1-1 0 0,0-1 0 0 0,0-2 1 0 0,4-1-401 0 0,-27 7-14 0 0,2 0 16 0 0,0-1 0 0 0,0 1 0 0 0,0-1-1 0 0,0 0 1 0 0,0 0 0 0 0,-1-1 0 0 0,1 1 0 0 0,-1-1-1 0 0,3-1-1 0 0,-6 3-7 0 0,1 0 0 0 0,0 1 0 0 0,0-1-1 0 0,-1 0 1 0 0,1 0 0 0 0,-1 1 0 0 0,1-1 0 0 0,0 0-1 0 0,-1 0 1 0 0,0 0 0 0 0,1 0 0 0 0,-1 0-1 0 0,0 0 1 0 0,1 0 0 0 0,-1 0 0 0 0,0 0 0 0 0,0 0-1 0 0,0 0 1 0 0,0 0 0 0 0,0 0 0 0 0,0 0-1 0 0,0 0 1 0 0,0 0 0 0 0,0 0 0 0 0,0 0 0 0 0,0 0-1 0 0,-1 0 1 0 0,1 0 0 0 0,0 1 0 0 0,-1-1-1 0 0,1 0 1 0 0,-1 0 0 0 0,1 0 0 0 0,-1 0-1 0 0,1 0 1 0 0,-1 1 0 0 0,0-1 0 0 0,1 0 0 0 0,-1 0-1 0 0,0 1 1 0 0,0-1 0 0 0,0 1 0 0 0,0-1 7 0 0,-3-2-138 0 0,-1 0 1 0 0,0 1-1 0 0,-1-1 1 0 0,1 1-1 0 0,0 1 1 0 0,-1-1-1 0 0,1 1 0 0 0,-1-1 1 0 0,1 2-1 0 0,-1-1 1 0 0,-4 0 137 0 0,-22-4 186 0 0,24 4-109 0 0,0 0-1 0 0,0 1 1 0 0,0 0 0 0 0,0 0-1 0 0,1 0 1 0 0,-1 1 0 0 0,0 0-1 0 0,0 1 1 0 0,1 0 0 0 0,-1 0-1 0 0,1 1 1 0 0,-1-1 0 0 0,1 2-1 0 0,0-1 1 0 0,0 1-1 0 0,0 0 1 0 0,1 0 0 0 0,-1 1-1 0 0,1 0-76 0 0,1-1 29 0 0,1 0-1 0 0,0 0 1 0 0,0 0-1 0 0,0 1 1 0 0,0 0-1 0 0,1-1 1 0 0,0 1-1 0 0,0 0 1 0 0,0 0-1 0 0,1 1 1 0 0,-1-1-1 0 0,1 1-28 0 0,1-1 49 0 0,0-1-1 0 0,0 1 1 0 0,0-1 0 0 0,1 1-1 0 0,-1 0 1 0 0,1-1-1 0 0,0 1 1 0 0,1-1 0 0 0,-1 1-1 0 0,1-1 1 0 0,0 1 0 0 0,0-1-1 0 0,0 1 1 0 0,1-1-1 0 0,0 0 1 0 0,0 3-49 0 0,0-4 107 0 0,0 0-1 0 0,0 1 1 0 0,0-1 0 0 0,0 0-1 0 0,0 0 1 0 0,0 0 0 0 0,1 0-1 0 0,0-1 1 0 0,-1 1 0 0 0,1-1-1 0 0,2 2-106 0 0,1 0-9 0 0,0-1 0 0 0,0 0-1 0 0,0-1 1 0 0,0 1 0 0 0,1-1-1 0 0,1 0 10 0 0,5 1 10 0 0,0 0-1 0 0,0-2 0 0 0,0 1 1 0 0,0-1-1 0 0,1-1 0 0 0,11-1-9 0 0,14-3-4077 0 0,26-7 4077 0 0,-42 6-7162 0 0</inkml:trace>
  <inkml:trace contextRef="#ctx0" brushRef="#br0" timeOffset="1527.376">14876 293 15664 0 0,'-7'3'286'0'0,"0"1"1"0"0,1 1-1 0 0,-1-1 1 0 0,1 1-1 0 0,0 0 1 0 0,0 1-1 0 0,1-1 1 0 0,0 1-1 0 0,0 0 1 0 0,0 1-1 0 0,-2 4-286 0 0,0 0 525 0 0,1 0-1 0 0,0 0 0 0 0,0 1 1 0 0,2 0-1 0 0,-4 10-524 0 0,7-18 100 0 0,-1 1 0 0 0,1 0 1 0 0,1 0-1 0 0,-1 0 0 0 0,1 0 0 0 0,0 0 0 0 0,0-1 0 0 0,0 1 0 0 0,0 0 0 0 0,1 0 1 0 0,0 0-1 0 0,0 0 0 0 0,0-1 0 0 0,1 1 0 0 0,0 0 0 0 0,1 2-100 0 0,-1-2 43 0 0,1-1-1 0 0,0 0 1 0 0,0 0-1 0 0,0 0 0 0 0,0-1 1 0 0,1 1-1 0 0,-1-1 1 0 0,1 1-1 0 0,0-1 1 0 0,0-1-1 0 0,0 1 1 0 0,0 0-1 0 0,1-1-42 0 0,3 2 68 0 0,0-1 1 0 0,0 0-1 0 0,0-1 1 0 0,1 0-1 0 0,-1 0 1 0 0,1 0-1 0 0,0-2-68 0 0,-3 1-14 0 0,1-1 0 0 0,-1 0 0 0 0,1 0 0 0 0,-1-1 0 0 0,0 0 1 0 0,1 0-1 0 0,-1 0 0 0 0,0-1 0 0 0,4-1 14 0 0,2-2-692 0 0,0-1 0 0 0,0 0 0 0 0,0 0 0 0 0,1-2 692 0 0,-8 4-459 0 0,0 0-1 0 0,0 0 1 0 0,0 0 0 0 0,-1-1 0 0 0,0 0 0 0 0,0 0 0 0 0,1-1 459 0 0,3-4-1234 0 0,18-19-5095 0 0</inkml:trace>
  <inkml:trace contextRef="#ctx0" brushRef="#br0" timeOffset="1720.821">15088 93 12896 0 0,'0'0'997'0'0,"-9"7"-497"0"0,7-2-166 0 0,0 0 1 0 0,0 0 0 0 0,0 0-1 0 0,1 0 1 0 0,0 0-1 0 0,0 0 1 0 0,1 1-1 0 0,0-1 1 0 0,0 4-335 0 0,0 7 50 0 0,1 0-1 0 0,2 10-49 0 0,5 11 1163 0 0,1-1 0 0 0,2 0 0 0 0,5 8-1163 0 0,2 11 1078 0 0,-9-30-826 0 0,-5-16-121 0 0,-1-1 0 0 0,0 1 1 0 0,0 0-1 0 0,-1 0 0 0 0,0 0 0 0 0,-1 0 1 0 0,0 1-1 0 0,-1-1 0 0 0,0 9-131 0 0,0-17-106 0 0,0 1-1 0 0,0-1 1 0 0,-1 1-1 0 0,1-1 1 0 0,-1 1-1 0 0,0-1 1 0 0,1 1-1 0 0,-1-1 1 0 0,0 1-1 0 0,0-1 1 0 0,0 0-1 0 0,0 1 1 0 0,0-1-1 0 0,0 0 1 0 0,0 0-1 0 0,0 0 1 0 0,0 0-1 0 0,0 0 1 0 0,-1 0-1 0 0,0 0 107 0 0,-2 1-898 0 0,0 0 0 0 0,0 0 0 0 0,0-1 0 0 0,0 1 0 0 0,-1-1 0 0 0,-2 0 898 0 0,-8 0-6881 0 0</inkml:trace>
  <inkml:trace contextRef="#ctx0" brushRef="#br0" timeOffset="2434.705">15066 320 10136 0 0,'2'0'230'0'0,"93"6"596"0"0,13 2 3436 0 0,-52-5-2272 0 0,-39-1-1495 0 0,-1-1 0 0 0,1 0 0 0 0,-1-2-1 0 0,16-2-494 0 0,-10 1 491 0 0,0 0 0 0 0,17 2-491 0 0,5-1 885 0 0,-34 1-817 0 0,1-1-243 0 0,0 0 1 0 0,0 0-1 0 0,3-1 175 0 0,-14 2 6 0 0,0 0 0 0 0,0 0 0 0 0,0 0 0 0 0,0 0-1 0 0,0 0 1 0 0,0 0 0 0 0,0 0 0 0 0,0 0 0 0 0,0 0 0 0 0,0 0 0 0 0,0 0 0 0 0,0 0 0 0 0,0 0-1 0 0,0 0 1 0 0,0 1 0 0 0,0-1 0 0 0,0 0 0 0 0,0 0 0 0 0,0 0 0 0 0,0 0 0 0 0,0 0-1 0 0,0 0 1 0 0,0 0 0 0 0,0 0 0 0 0,0 0 0 0 0,0 0 0 0 0,0 0 0 0 0,0 0 0 0 0,0 0 0 0 0,0 0-1 0 0,0 0 1 0 0,0 0 0 0 0,0 0 0 0 0,0 0 0 0 0,0 0 0 0 0,0 0 0 0 0,1 0 0 0 0,-1 0-1 0 0,0 0 1 0 0,0 0 0 0 0,0 0 0 0 0,0 0 0 0 0,0 0 0 0 0,0 0 0 0 0,0 0 0 0 0,0 0 0 0 0,0 0-1 0 0,0 0 1 0 0,0 0 0 0 0,0 0 0 0 0,0 0 0 0 0,0 0 0 0 0,0 0 0 0 0,1 0 0 0 0,-1 0-1 0 0,0 0 1 0 0,0 0 0 0 0,0 0 0 0 0,0 0 0 0 0,0 0 0 0 0,0 0 0 0 0,0 0 0 0 0,0 0 0 0 0,0 0-1 0 0,0 0-5 0 0,-6 5-21 0 0,-12 6-24 0 0,7-8 107 0 0,1 2 1 0 0,-1-1-1 0 0,1 1 1 0 0,0 1-1 0 0,-1 1-62 0 0,-1 0 5 0 0,0 0-1 0 0,-10 4-4 0 0,11-6-5 0 0,0 2 1 0 0,0-1-1 0 0,1 1 0 0 0,0 1 0 0 0,0 0 0 0 0,0 1 0 0 0,0 0 5 0 0,-7 7 42 0 0,2 3 881 0 0,2 11-408 0 0,11-27-528 0 0,2-3 18 0 0,-1 1 0 0 0,1 0 0 0 0,-1-1-1 0 0,1 1 1 0 0,0 0 0 0 0,0 0 0 0 0,-1-1 0 0 0,1 1 0 0 0,0 0-1 0 0,0 0 1 0 0,0 0 0 0 0,0 0 0 0 0,0-1 0 0 0,0 1 0 0 0,0 0-1 0 0,0 0 1 0 0,0 0 0 0 0,0 0 0 0 0,0-1 0 0 0,1 1 0 0 0,-1 0-1 0 0,0 0 1 0 0,1 0-5 0 0,-1 1 23 0 0,1 0 0 0 0,-1-1 0 0 0,0 1 0 0 0,1 0 0 0 0,0 0 0 0 0,-1-1 0 0 0,1 1 0 0 0,0-1 0 0 0,0 1 0 0 0,0 0 0 0 0,0-1 0 0 0,0 0 0 0 0,0 1 0 0 0,1-1 0 0 0,-1 0 0 0 0,0 0 0 0 0,1 1 0 0 0,-1-1 0 0 0,1 0 0 0 0,-1 0 0 0 0,1 0-23 0 0,0-1 3 0 0,1 1 0 0 0,0 0 1 0 0,-1 0-1 0 0,1-1 0 0 0,0 0 1 0 0,-1 1-1 0 0,1-1 1 0 0,0 0-1 0 0,-1 0 0 0 0,1 0 1 0 0,0-1-1 0 0,-1 1 1 0 0,1-1-4 0 0,8-2 40 0 0,1 0 0 0 0,-1-1 1 0 0,-1-1-1 0 0,1 0 0 0 0,9-6-40 0 0,-16 9 9 0 0,-1-1 1 0 0,1 1-1 0 0,-1-1 0 0 0,0 0 0 0 0,0 0 0 0 0,0-1 0 0 0,0 1 0 0 0,0 0 0 0 0,-1-1 1 0 0,0 0-1 0 0,0 0 0 0 0,0 1 0 0 0,0-1 0 0 0,0 0 0 0 0,-1-1 0 0 0,0 1 1 0 0,1-4-10 0 0,1-6 9 0 0,-1-1 1 0 0,0 0 0 0 0,-1 0 0 0 0,-1-10-10 0 0,0 22-18 0 0,0 0 1 0 0,1 0-1 0 0,-1-1 1 0 0,1 1-1 0 0,0 0 1 0 0,-1 0-1 0 0,1-1 1 0 0,1 1-1 0 0,-1 0 1 0 0,2-2 17 0 0,-2 3-10 0 0,0 1 1 0 0,0-1 0 0 0,0 1-1 0 0,0-1 1 0 0,0 1-1 0 0,0 0 1 0 0,1 0 0 0 0,-1-1-1 0 0,0 1 1 0 0,1 0 0 0 0,-1 0-1 0 0,1 0 1 0 0,-1 1-1 0 0,1-1 1 0 0,0 0 0 0 0,-1 0-1 0 0,1 1 1 0 0,0-1 0 0 0,0 1-1 0 0,1-1 10 0 0,8 0-5 0 0,32-3-71 0 0,-39 5 69 0 0,-1-1 0 0 0,1 0 0 0 0,-1 1 1 0 0,1-1-1 0 0,-1 1 0 0 0,1 0 0 0 0,-1 0 1 0 0,0 1-1 0 0,0-1 0 0 0,1 1 0 0 0,0 0 7 0 0,6 4-6 0 0,-1 1 0 0 0,0 0-1 0 0,0 1 1 0 0,0 0 0 0 0,-1 0-1 0 0,-1 1 1 0 0,1 0 0 0 0,-1 0 0 0 0,-1 1-1 0 0,0 0 1 0 0,4 6 6 0 0,26 52-8 0 0,-8-11 320 0 0,-27-56-167 0 0,-1-1-1 0 0,0 1-13 0 0,2 4-48 0 0,-2-3 13 0 0,0-2 21 0 0,-9-22 256 0 0,6 15-350 0 0,0-1-1 0 0,0 0 0 0 0,1 0 1 0 0,0 0-1 0 0,1 0 0 0 0,0 0 1 0 0,0 0-1 0 0,0 0 0 0 0,1 0 1 0 0,1 0-1 0 0,-1 0 0 0 0,1-1 1 0 0,1-4-23 0 0,4-12-464 0 0,1 1 0 0 0,0-1 0 0 0,9-15 464 0 0,-13 33-121 0 0,0 0-1 0 0,1 0 1 0 0,0 0 0 0 0,0 0 0 0 0,1 1 0 0 0,0 0-1 0 0,0 0 1 0 0,1 0 0 0 0,5-4 121 0 0,-6 6-192 0 0,-1 0 1 0 0,2 0-1 0 0,-1 1 1 0 0,0-1-1 0 0,1 2 1 0 0,-1-1-1 0 0,1 0 1 0 0,0 1-1 0 0,0 0 1 0 0,0 1-1 0 0,0-1 1 0 0,6 0 191 0 0,34-3-2983 0 0,-24 2 1449 0 0</inkml:trace>
  <inkml:trace contextRef="#ctx0" brushRef="#br0" timeOffset="2751.163">16317 176 8288 0 0,'0'0'368'0'0,"0"0"80"0"0,-6 0-360 0 0,-6-4-88 0 0,2 0 0 0 0,-2 4 0 0 0,-4 4 1656 0 0,1 0 312 0 0,2 2 64 0 0,-3 2 15 0 0,4-2-1231 0 0,-4 5-240 0 0,0-3-56 0 0,1 6-8 0 0,2 0 0 0 0</inkml:trace>
  <inkml:trace contextRef="#ctx0" brushRef="#br0" timeOffset="3072.518">16114 368 21191 0 0,'6'7'262'0'0,"0"1"0"0"0,1-1 0 0 0,-1-1 0 0 0,1 1-1 0 0,1-1 1 0 0,-1 0 0 0 0,1-1 0 0 0,1 1-262 0 0,18 14 241 0 0,-5-3-189 0 0,-16-14-7 0 0,-1 1 1 0 0,1 0 0 0 0,-1 1-1 0 0,0 0 1 0 0,0-1 0 0 0,0 2-1 0 0,0-1 1 0 0,-1 0-1 0 0,0 1 1 0 0,0 0 0 0 0,0 2-46 0 0,-4-6 97 0 0,0 0 0 0 0,-1 0 1 0 0,0 0-1 0 0,1 0 0 0 0,-1 0 1 0 0,0-1-1 0 0,0 1 0 0 0,0 0 1 0 0,0 0-1 0 0,-1 0-97 0 0,0 0 43 0 0,-1 1 1 0 0,1-1 0 0 0,-1 0-1 0 0,1-1 1 0 0,-1 1-1 0 0,0 0 1 0 0,0-1-1 0 0,0 1 1 0 0,0-1-1 0 0,0 0 1 0 0,0 0-44 0 0,-36 9 145 0 0,37-9-132 0 0,-25 3-130 0 0,1-1 0 0 0,-1-1-1 0 0,-20-2 118 0 0,-6 1-580 0 0,-23 0-4598 0 0,63-1 3436 0 0</inkml:trace>
  <inkml:trace contextRef="#ctx0" brushRef="#br0" timeOffset="-19232.251">212 265 10968 0 0,'0'0'248'0'0,"0"0"34"0"0,-3-14 385 0 0,2 14-655 0 0,1 0 0 0 0,0-1 0 0 0,0 1 0 0 0,-1-1 0 0 0,1 1 0 0 0,0-1 0 0 0,0 1 0 0 0,0-1 0 0 0,0 1 0 0 0,-1-1 0 0 0,1 1 0 0 0,0-1 0 0 0,0 1 0 0 0,0-1 1 0 0,0 1-1 0 0,0-1 0 0 0,0 1 0 0 0,0-1 0 0 0,0 1 0 0 0,0-1 0 0 0,1 1 0 0 0,-1-1 0 0 0,0 1 0 0 0,0-1 0 0 0,0 1 0 0 0,1-1 0 0 0,-1 1-12 0 0,1-2 314 0 0,-1 1 396 0 0,0 1 33 0 0,0 0-19 0 0,0 0-111 0 0,0 0-49 0 0,0 0-11 0 0,0 0-23 0 0,0 0-97 0 0,3 8 332 0 0,8 38 286 0 0,3-1 0 0 0,1-1-1 0 0,11 19-1050 0 0,-21-50 208 0 0,2 0 0 0 0,-1-1 0 0 0,8 11-208 0 0,-12-19 64 0 0,9 30 0 0 0,-10-23-64 0 0,-3 8-12 0 0,-2-14-112 0 0,1-1-108 0 0,2-3 53 0 0,-1 0 0 0 0,1 1 0 0 0,-1-1 1 0 0,1 0-1 0 0,-1 0 0 0 0,1 0 0 0 0,-1 0 0 0 0,0 0 0 0 0,1 0 0 0 0,-1 0 0 0 0,0 0 0 0 0,0-1 0 0 0,0 1 0 0 0,0-1 0 0 0,1 0 0 0 0,-1 1 0 0 0,0-1 0 0 0,0 0 0 0 0,-2 0 179 0 0,-37-1-3880 0 0,40 1 3838 0 0,-27-3-2083 0 0</inkml:trace>
  <inkml:trace contextRef="#ctx0" brushRef="#br0" timeOffset="-18486.748">22 462 13184 0 0,'-15'-3'649'0'0,"9"2"340"0"0,15-1-499 0 0,25-2 135 0 0,1-1 0 0 0,-1-2 0 0 0,0-1 1 0 0,3-3-626 0 0,4-2 247 0 0,-21 8-89 0 0,0-2-1 0 0,17-8-157 0 0,-35 14 9 0 0,24-11 53 0 0,-1-1 0 0 0,0-1 0 0 0,-1-1-1 0 0,5-6-61 0 0,-7 4-5 0 0,-16 13-7 0 0,0 0 0 0 0,0-1 0 0 0,-1 0 1 0 0,1 0-1 0 0,-1 0 0 0 0,0 0 0 0 0,1-3 12 0 0,-1 3 0 0 0,-2 1-10 0 0,-2 3-21 0 0,-1 1 86 0 0,0 0 45 0 0,0 0 10 0 0,1 1-78 0 0,0 0-1 0 0,0 1 0 0 0,-1-1 1 0 0,1 0-1 0 0,0 0 0 0 0,0 1 1 0 0,-1-1-1 0 0,1 0 0 0 0,0 1 1 0 0,-1-1-1 0 0,0 1 0 0 0,1-1-31 0 0,3 16 535 0 0,-1 0-1 0 0,0 0 1 0 0,-1 1-1 0 0,-1 15-534 0 0,4 29 217 0 0,-2-41-157 0 0,-1-3 224 0 0,2 0 0 0 0,4 17-284 0 0,3 28 391 0 0,-10-56-325 0 0,-1-7-63 0 0,0 0 1 0 0,0 0-1 0 0,0 0 0 0 0,0 0 0 0 0,0 0 0 0 0,0 0 1 0 0,0 0-1 0 0,0 0 0 0 0,0 0 0 0 0,0 1 0 0 0,0-1 0 0 0,1 0 1 0 0,-1 0-1 0 0,0 0 0 0 0,0 0 0 0 0,0 0 0 0 0,0 0 0 0 0,0 0 1 0 0,0 0-1 0 0,0 0 0 0 0,0 0 0 0 0,0 0 0 0 0,0 0 1 0 0,0 0-1 0 0,1 0 0 0 0,-1 0 0 0 0,0 0 0 0 0,0 0 0 0 0,0 0 1 0 0,0 1-1 0 0,0-1 0 0 0,0 0 0 0 0,0 0 0 0 0,0 0 0 0 0,0 0 1 0 0,1 0-1 0 0,-1-1 0 0 0,0 1 0 0 0,0 0 0 0 0,0 0 1 0 0,0 0-1 0 0,0 0 0 0 0,0 0 0 0 0,0 0 0 0 0,0 0 0 0 0,0 0 1 0 0,1 0-1 0 0,-1 0 0 0 0,0 0 0 0 0,0 0 0 0 0,0 0 0 0 0,0 0 1 0 0,0 0-1 0 0,0 0 0 0 0,0 0 0 0 0,0-1 0 0 0,0 1 1 0 0,0 0-1 0 0,0 0 0 0 0,0 0 0 0 0,0 0 0 0 0,0 0-3 0 0,5-4 107 0 0,1-13 21 0 0,-2 2-141 0 0,4-7-71 0 0,-6 15 11 0 0,0 1-1 0 0,0 0 1 0 0,1 0 0 0 0,-1 0 0 0 0,2 0 0 0 0,0-1 73 0 0,3-3-112 0 0,-4 5 107 0 0,0 1-1 0 0,0 0 1 0 0,0 1-1 0 0,1-1 0 0 0,1-1 6 0 0,-3 3-11 0 0,0 1-1 0 0,-1 0 1 0 0,1 0-1 0 0,0 0 1 0 0,0 0-1 0 0,0 0 0 0 0,0 1 1 0 0,0-1-1 0 0,0 0 1 0 0,0 1-1 0 0,0 0 1 0 0,0-1-1 0 0,0 1 1 0 0,0 0-1 0 0,1 0 12 0 0,6 1-19 0 0,-1-1 0 0 0,1 2-1 0 0,-1-1 1 0 0,1 1 0 0 0,-1 1 0 0 0,0-1 0 0 0,0 1 0 0 0,0 1-1 0 0,6 3 20 0 0,13 8 222 0 0,0 2-1 0 0,1 3-221 0 0,13 7 259 0 0,-29-19-168 0 0,1-1 0 0 0,0 0 0 0 0,1-1 0 0 0,0-1-91 0 0,-8-2 51 0 0,1-1 0 0 0,-1-1 0 0 0,1 1 0 0 0,-1-1 1 0 0,1 0-1 0 0,-1-1 0 0 0,1 1 0 0 0,-1-1 0 0 0,7-1-51 0 0,-12 1 37 0 0,1-1-1 0 0,0 1 1 0 0,-1 0-1 0 0,1-1 1 0 0,0 0-1 0 0,-1 1 1 0 0,1-1-1 0 0,-1 0 1 0 0,1 0-1 0 0,-1 0 1 0 0,0 0-1 0 0,1 0 1 0 0,-1 0 0 0 0,0 0-1 0 0,1 0 1 0 0,-1 0-1 0 0,0-1 1 0 0,0 0-37 0 0,1 0 88 0 0,-1-1 1 0 0,1 0-1 0 0,-1 0 1 0 0,1 0-1 0 0,-1 0 1 0 0,0-1-1 0 0,-1 1 0 0 0,1 0 1 0 0,0-2-89 0 0,0-6-118 0 0,-1 0 0 0 0,1-1 1 0 0,-2 1-1 0 0,-1-12 118 0 0,1 18-81 0 0,1 0 0 0 0,-1-1 0 0 0,-1 1 0 0 0,1 0 0 0 0,-1 0 0 0 0,0 0 0 0 0,0 0 0 0 0,0 0 0 0 0,-1 0 0 0 0,0 0 0 0 0,0 1 1 0 0,0-1-1 0 0,0 1 0 0 0,-4-3 81 0 0,7 6-4 0 0,-1 0 0 0 0,0 1 1 0 0,1-1-1 0 0,-1 1 1 0 0,1 0-1 0 0,-1-1 0 0 0,1 1 1 0 0,-1-1-1 0 0,0 1 0 0 0,1 0 1 0 0,-1-1-1 0 0,0 1 1 0 0,0 0-1 0 0,1 0 0 0 0,-1 0 1 0 0,0-1-1 0 0,1 1 0 0 0,-1 0 1 0 0,0 0-1 0 0,0 0 1 0 0,1 0-1 0 0,-1 0 0 0 0,0 0 1 0 0,0 0-1 0 0,1 1 0 0 0,-1-1 1 0 0,0 0-1 0 0,0 0 1 0 0,1 1-1 0 0,-1-1 0 0 0,0 0 1 0 0,1 1-1 0 0,-1-1 1 0 0,1 0-1 0 0,-1 1 0 0 0,0-1 1 0 0,1 1-1 0 0,-1-1 0 0 0,1 1 1 0 0,-1 0-1 0 0,1-1 1 0 0,-1 1-1 0 0,1-1 0 0 0,0 1 1 0 0,-1 0-1 0 0,1-1 0 0 0,0 1 1 0 0,-1 0-1 0 0,1-1 1 0 0,0 1 3 0 0,-2 4 21 0 0,0 0 0 0 0,0 0 0 0 0,0 0 0 0 0,1 0 0 0 0,0 1 0 0 0,0 0-21 0 0,0 3 46 0 0,1 0 0 0 0,0 0-1 0 0,1 0 1 0 0,0-1 0 0 0,0 1 0 0 0,1 0-1 0 0,0 0 1 0 0,0-1 0 0 0,1 1 0 0 0,0-1-1 0 0,0 0 1 0 0,1 0 0 0 0,1 0 0 0 0,-1-1 0 0 0,1 1-1 0 0,0-1 1 0 0,1 0 0 0 0,1 1-46 0 0,-2-2 73 0 0,0 0 1 0 0,1 0-1 0 0,0-1 1 0 0,0 0-1 0 0,0 0 0 0 0,1 0 1 0 0,-1-1-1 0 0,1 0 1 0 0,0 0-1 0 0,0-1 0 0 0,1 0 1 0 0,-1 0-1 0 0,0-1 1 0 0,1 0-1 0 0,0 0 0 0 0,0-1 1 0 0,1 0-74 0 0,18 2-149 0 0,-1-2-1 0 0,1-1 1 0 0,0-1 0 0 0,-1-1-1 0 0,1-2 1 0 0,2-1 149 0 0,1-6-1860 0 0,-26 9 1560 0 0,13-6-975 0 0</inkml:trace>
  <inkml:trace contextRef="#ctx0" brushRef="#br0" timeOffset="-17914.394">2112 285 12784 0 0,'1'-1'50'0'0,"-1"0"-1"0"0,0 0 1 0 0,0-1 0 0 0,1 1 0 0 0,-1 0 0 0 0,0 0 0 0 0,0 0 0 0 0,0 0 0 0 0,0 0 0 0 0,-1 0-1 0 0,1 0 1 0 0,0 0 0 0 0,0 0 0 0 0,-1 0 0 0 0,1 0 0 0 0,0 0 0 0 0,-1 0-50 0 0,-1-11 432 0 0,2 11-402 0 0,0-1 0 0 0,-1 1 0 0 0,1-1 1 0 0,0 1-1 0 0,-1 0 0 0 0,1-1 0 0 0,-1 1 1 0 0,1-1-1 0 0,-1 1 0 0 0,0 0 1 0 0,1-1-1 0 0,-1 1 0 0 0,0 0 0 0 0,0 0 1 0 0,0 0-1 0 0,0 0 0 0 0,0 0 1 0 0,0 0-1 0 0,0 0 0 0 0,0 0 0 0 0,-1 0 1 0 0,1 0-1 0 0,0 0 0 0 0,-1 1 0 0 0,1-1 1 0 0,0 0-1 0 0,-1 1 0 0 0,1 0 1 0 0,-1-1-1 0 0,1 1 0 0 0,-1 0-30 0 0,-2-1 208 0 0,-1 0-1 0 0,1 1 1 0 0,0-1-1 0 0,0 1 1 0 0,-1 0-1 0 0,1 0 1 0 0,0 1-1 0 0,0-1 1 0 0,-1 1-1 0 0,1 0 1 0 0,-1 0-208 0 0,-10 5 356 0 0,0 1 0 0 0,0 0 1 0 0,0 1-1 0 0,1 1 0 0 0,0 0 0 0 0,0 0 1 0 0,1 2-1 0 0,1 0 0 0 0,0 0 0 0 0,-6 8-356 0 0,10-10 171 0 0,0 1 1 0 0,1 1-1 0 0,0-1 0 0 0,1 1 0 0 0,0 0 0 0 0,0 1 0 0 0,2-1 0 0 0,-1 1 0 0 0,1 0 0 0 0,1 0 1 0 0,0 0-1 0 0,0 3-171 0 0,3-13 1 0 0,0 0 7 0 0,0 0 0 0 0,0 0 0 0 0,0 1 0 0 0,0-1 0 0 0,0 0-1 0 0,0 0 1 0 0,0 0 0 0 0,1 0 0 0 0,-1 0 0 0 0,1 0 0 0 0,-1 0 0 0 0,1 0 0 0 0,0 0 0 0 0,0 0 0 0 0,0 0 0 0 0,0 0 0 0 0,0 0 0 0 0,1 0 0 0 0,-1-1 0 0 0,2 2-8 0 0,-2-1 3 0 0,0-1 1 0 0,0 1-1 0 0,1-1 1 0 0,-1 0 0 0 0,0 0-1 0 0,1 0 1 0 0,0 1-1 0 0,-1-1 1 0 0,1-1 0 0 0,-1 1-1 0 0,1 0 1 0 0,0 0-1 0 0,0-1 1 0 0,0 1 0 0 0,-1 0-1 0 0,1-1 1 0 0,1 0-4 0 0,1 1 42 0 0,-1-1-1 0 0,0 0 1 0 0,0-1 0 0 0,0 1-1 0 0,1-1 1 0 0,-1 1 0 0 0,0-1-1 0 0,0 0 1 0 0,0 0 0 0 0,0 0-42 0 0,7-4 51 0 0,-1 1 1 0 0,-1-1-1 0 0,1-1 0 0 0,-1 0 1 0 0,0 0-1 0 0,3-2-51 0 0,6-9-322 0 0,0-1 0 0 0,6-8 322 0 0,-10 11-248 0 0,0-1 0 0 0,2 2 0 0 0,15-12 248 0 0,-9 15-660 0 0,-20 11 665 0 0,0 0 0 0 0,-1 0 0 0 0,1 1 0 0 0,0-1 0 0 0,0 0 0 0 0,0 1 0 0 0,-1-1 0 0 0,1 0 0 0 0,0 1 0 0 0,0-1 0 0 0,-1 1 0 0 0,1-1 0 0 0,0 1 0 0 0,-1 0-1 0 0,1-1 1 0 0,-1 1 0 0 0,1 0-5 0 0,3 5 98 0 0,-1 0-1 0 0,0 0 0 0 0,0 0 1 0 0,0 1-1 0 0,-1-1 0 0 0,0 1 1 0 0,0 0-1 0 0,-1 0 0 0 0,1 2-97 0 0,7 54 1652 0 0,0 36-1652 0 0,-2-21 462 0 0,-3-33-60 0 0,3 26 25 0 0,3 0 1 0 0,6 12-428 0 0,-13-63-111 0 0,-3-18-11 0 0,0-2 3 0 0,0 0-21 0 0,0 0-11 0 0,0 0-1 0 0,1-1-73 0 0,-1 0 0 0 0,1 0 0 0 0,0 0 0 0 0,-1 0 0 0 0,1 0 0 0 0,-1 0-1 0 0,0 0 1 0 0,1-1 0 0 0,-1 1 0 0 0,0 0 0 0 0,0 0 0 0 0,0 0 225 0 0,1-11-2608 0 0,2-1-4826 0 0</inkml:trace>
  <inkml:trace contextRef="#ctx0" brushRef="#br0" timeOffset="-16713.422">2281 343 15840 0 0,'0'0'33'0'0,"0"0"1"0"0,-1 0-1 0 0,1 0 1 0 0,0 0 0 0 0,0-1-1 0 0,0 1 1 0 0,0 0 0 0 0,0 0-1 0 0,-1 0 1 0 0,1 0 0 0 0,0 0-1 0 0,0 0 1 0 0,0 0-1 0 0,0 0 1 0 0,0 0 0 0 0,-1-1-1 0 0,1 1 1 0 0,0 0 0 0 0,0 0-1 0 0,0 0 1 0 0,-1 0 0 0 0,1 0-1 0 0,0 0 1 0 0,0 0 0 0 0,0 0-1 0 0,0 0 1 0 0,-1 0-1 0 0,1 0 1 0 0,0 0 0 0 0,0 0-1 0 0,0 1 1 0 0,-1-1 0 0 0,1 0-1 0 0,0 0 1 0 0,0 0 0 0 0,0 0-1 0 0,0 0 1 0 0,0 0 0 0 0,-1 0-1 0 0,1 0 1 0 0,0 1-1 0 0,0-1 1 0 0,0 0 0 0 0,0 0-1 0 0,0 0 1 0 0,0 0 0 0 0,-1 0-1 0 0,1 1-33 0 0,-2 12 372 0 0,5 17-207 0 0,-1-17 113 0 0,0 1 0 0 0,-2-1 0 0 0,1 1 0 0 0,-2-1 0 0 0,1 1 0 0 0,-2-1 0 0 0,0 1-278 0 0,1-2 390 0 0,1-1 0 0 0,0 1 1 0 0,0 0-1 0 0,2-1 0 0 0,-1 0 0 0 0,1 1-390 0 0,1 7 273 0 0,-2-16-206 0 0,-1-1 0 0 0,1 1 0 0 0,-1-1-1 0 0,1 1 1 0 0,0-1 0 0 0,0 1 0 0 0,0-1-1 0 0,0 0 1 0 0,1 1 0 0 0,-1-1 0 0 0,1 0-1 0 0,-1 0 1 0 0,1 0 0 0 0,0 1-67 0 0,-1-3 7 0 0,-1 0 0 0 0,1 1-1 0 0,-1-1 1 0 0,1 0 0 0 0,0 1 0 0 0,-1-1 0 0 0,1 0-1 0 0,-1 0 1 0 0,1 0 0 0 0,0 1 0 0 0,-1-1 0 0 0,1 0-1 0 0,0 0 1 0 0,-1 0 0 0 0,1 0 0 0 0,0 0 0 0 0,-1 0 0 0 0,1 0-1 0 0,0-1 1 0 0,-1 1 0 0 0,1 0 0 0 0,0 0 0 0 0,-1 0-1 0 0,1-1 1 0 0,-1 1 0 0 0,1 0 0 0 0,0 0 0 0 0,-1-1-1 0 0,1 1 1 0 0,-1-1-7 0 0,18-12-42 0 0,-16 10 49 0 0,5-5 102 0 0,0 0-1 0 0,-1 0 1 0 0,1-1 0 0 0,-2 0-1 0 0,0-1 1 0 0,0 1-1 0 0,2-7-108 0 0,2-3-10 0 0,-6 11-21 0 0,0 1-1 0 0,1-1 1 0 0,0 1-1 0 0,0 0 0 0 0,4-4 32 0 0,1-1-180 0 0,16-17-288 0 0,-24 28 468 0 0,-1 0 0 0 0,1 1 0 0 0,-1-1 0 0 0,1 0 0 0 0,0 1 0 0 0,0-1 0 0 0,-1 1 0 0 0,1-1 0 0 0,0 1 0 0 0,0 0 0 0 0,-1-1 0 0 0,1 1 0 0 0,0 0 0 0 0,0-1 0 0 0,0 1 0 0 0,0 0 0 0 0,0 0 0 0 0,-1 0 0 0 0,1 0 0 0 0,0 0 0 0 0,0 0 0 0 0,0 0 0 0 0,0 0 0 0 0,0 1 0 0 0,-1-1 0 0 0,1 1 0 0 0,0-1 0 0 0,-1 1 0 0 0,1-1 0 0 0,-1 1 0 0 0,1-1 0 0 0,0 1 0 0 0,-1-1 0 0 0,1 1 0 0 0,-1 0 0 0 0,1 0 0 0 0,2 3 0 0 0,2 3 110 0 0,0 1 0 0 0,0-1 0 0 0,0 2 0 0 0,-1-1 0 0 0,0 0 0 0 0,0 1 0 0 0,0 4-110 0 0,15 31 381 0 0,-14-35-332 0 0,0 0-1 0 0,0 0 1 0 0,1 0 0 0 0,1 0-1 0 0,0-1 1 0 0,0 0 0 0 0,0-1-1 0 0,1 1 1 0 0,3 1-49 0 0,-7-6 18 0 0,0-1 1 0 0,0 1-1 0 0,0-1 1 0 0,0 0-1 0 0,1 0 1 0 0,-1 0-1 0 0,1 0 1 0 0,0-1-1 0 0,-1 0 0 0 0,1 0 1 0 0,0 0-1 0 0,0 0 1 0 0,-1-1-1 0 0,1 0 1 0 0,0 0-1 0 0,0 0 0 0 0,0-1 1 0 0,-1 0-1 0 0,1 1 1 0 0,0-2-1 0 0,2 0-18 0 0,5-2-18 0 0,0-1 0 0 0,1-1 0 0 0,-2 0 0 0 0,1-1 0 0 0,-1 0 0 0 0,9-8 18 0 0,14-13-1035 0 0,13-15 1035 0 0,9-8-1599 0 0,-46 42 1126 0 0,-1 0 1 0 0,0 0 0 0 0,0 0 0 0 0,-1-1-1 0 0,3-5 473 0 0,7-5-976 0 0,-16 18 733 0 0,1-1-1 0 0,-1 1 1 0 0,1-1-1 0 0,-1 0 1 0 0,0 0-1 0 0,0 1 1 0 0,0-1-1 0 0,0-1 1 0 0,0 1-1 0 0,-1 0 1 0 0,0 0-1 0 0,1-1 1 0 0,-1 1-1 0 0,0-3 244 0 0,0 2-192 0 0,-1 0 1 0 0,1 0-1 0 0,0 0 0 0 0,0 0 1 0 0,0 0-1 0 0,1 0 0 0 0,-1 0 1 0 0,1 0-1 0 0,1-1 192 0 0,-4 5 68 0 0,1 0 0 0 0,-1 0 0 0 0,1-1 1 0 0,-1 1-1 0 0,1 0 0 0 0,-1 0 0 0 0,1 0 0 0 0,-1 0 1 0 0,1 0-1 0 0,-1 0 0 0 0,0 0 0 0 0,1 0 0 0 0,-1 0 0 0 0,1 0 1 0 0,-1 0-1 0 0,1 0 0 0 0,-1 0 0 0 0,1 0 0 0 0,-1 0 0 0 0,1 0 1 0 0,-1 1-1 0 0,0-1-68 0 0,-36 15 2554 0 0,30-12-2292 0 0,-1 0 1 0 0,0 0-1 0 0,1 0 1 0 0,0 1-1 0 0,-2 2-262 0 0,-9 7 415 0 0,1 1 0 0 0,1 1 0 0 0,1 1 0 0 0,0 0 0 0 0,1 1 0 0 0,-8 12-415 0 0,5-7 451 0 0,10-14-326 0 0,0 0-1 0 0,1 1 1 0 0,0 0-1 0 0,0 0 1 0 0,1 0-1 0 0,0 1-124 0 0,2-2 57 0 0,-1 0 0 0 0,1 1 0 0 0,0-1 0 0 0,1 1 0 0 0,0 0 0 0 0,1 0 0 0 0,0 0 0 0 0,0 4-57 0 0,1-11 184 0 0,0-2-49 0 0,0 0-207 0 0,0 0-89 0 0,0 0 153 0 0,1 1 0 0 0,0-1 1 0 0,-1 0-1 0 0,1 1 1 0 0,0-1-1 0 0,0 1 1 0 0,0-1-1 0 0,-1 0 1 0 0,1 0-1 0 0,0 0 0 0 0,0 1 1 0 0,0-1-1 0 0,0 0 1 0 0,-1 0-1 0 0,1 0 1 0 0,0 0-1 0 0,0 0 1 0 0,0 0-1 0 0,0-1 0 0 0,0 1 1 0 0,-1 0-1 0 0,1 0 1 0 0,0-1-1 0 0,0 1 8 0 0,21-10 559 0 0,-15 6-439 0 0,-2 1-96 0 0,0 1 0 0 0,-1-1 0 0 0,1 0 0 0 0,-1-1 0 0 0,0 1 1 0 0,0-1-1 0 0,0 0 0 0 0,0 0 0 0 0,-1 0 0 0 0,2-3-24 0 0,7-11-32 0 0,-1 0 0 0 0,1-3 32 0 0,15-25-376 0 0,-2 7-88 0 0,-26 40 455 0 0,1 1 0 0 0,-1-1 0 0 0,1 0 0 0 0,-1 1 0 0 0,1-1 1 0 0,0 1-1 0 0,0-1 0 0 0,0 0 0 0 0,0 1 0 0 0,0-1 0 0 0,0 1 0 0 0,0-1 0 0 0,0 1 0 0 0,0-1 0 0 0,1 1 9 0 0,6 26-22 0 0,-3-15 138 0 0,0 2-109 0 0,0 1-1 0 0,1-1 1 0 0,1 0-1 0 0,1 1-6 0 0,-5-12 31 0 0,0 0 1 0 0,0 0-1 0 0,0 0 0 0 0,0-1 0 0 0,1 1 1 0 0,0-1-1 0 0,-1 0 0 0 0,1 0 1 0 0,1 0-1 0 0,-1 0 0 0 0,0 0 0 0 0,1 0 1 0 0,-1-1-1 0 0,1 0 0 0 0,0 0 0 0 0,0 0 1 0 0,2 1-32 0 0,-3-2 9 0 0,0-1 1 0 0,1 1-1 0 0,-1-1 1 0 0,0 0 0 0 0,1 0-1 0 0,-1 0 1 0 0,0 0 0 0 0,1-1-1 0 0,-1 1 1 0 0,0-1 0 0 0,0 0-1 0 0,1 0 1 0 0,-1 0-1 0 0,0 0 1 0 0,0 0 0 0 0,0-1-1 0 0,0 0 1 0 0,0 0-10 0 0,3-1 17 0 0,-1-1 1 0 0,-1 1-1 0 0,1-1 1 0 0,0 0-1 0 0,-1-1 1 0 0,0 1-1 0 0,0-1 1 0 0,0 0-1 0 0,0-1-17 0 0,19-26-90 0 0,-16 22 23 0 0,0 0-1 0 0,-1 0 0 0 0,0 0 1 0 0,0 0-1 0 0,-1-1 0 0 0,0-1 68 0 0,-3 4-99 0 0,1 0 0 0 0,0 0 0 0 0,0 0 0 0 0,1 1 0 0 0,0-1 0 0 0,1 1 0 0 0,-1 0 0 0 0,1 0 0 0 0,1 0 0 0 0,4-4 99 0 0,-9 10 112 0 0,-1 1 14 0 0,1 0-124 0 0,0 0 0 0 0,-1 1 0 0 0,1-1 0 0 0,0 0-1 0 0,-1 0 1 0 0,1 0 0 0 0,0 1 0 0 0,-1-1 0 0 0,1 1 0 0 0,0-1-1 0 0,-1 0 1 0 0,1 1 0 0 0,-1-1 0 0 0,1 1 0 0 0,-1-1-1 0 0,1 1 1 0 0,-1-1 0 0 0,1 1 0 0 0,-1-1 0 0 0,0 1 0 0 0,1 0-1 0 0,-1-1 1 0 0,0 1 0 0 0,1 0 0 0 0,-1-1 0 0 0,0 1-1 0 0,0 0-1 0 0,5 21-165 0 0,-5-21 167 0 0,4 22 88 0 0,1-1 0 0 0,1-1 1 0 0,0 1-1 0 0,4 4-90 0 0,-8-20-25 0 0,0 1-1 0 0,-1-1 1 0 0,0 1 0 0 0,0 5 25 0 0,-1-8 84 0 0,1 0 0 0 0,-1 0 0 0 0,0 0 0 0 0,1 0 1 0 0,0 0-1 0 0,0 0 0 0 0,0 0 0 0 0,1-1 0 0 0,-1 1 0 0 0,1 0 1 0 0,0-1-1 0 0,0 1 0 0 0,0-1 0 0 0,2 3-84 0 0,-3-6 134 0 0,-1 0-64 0 0,0 0 1 0 0,6-1 97 0 0,-3-1-152 0 0,-1 0-1 0 0,0 0 1 0 0,0 0 0 0 0,0 0-1 0 0,-1 0 1 0 0,1 0 0 0 0,0 0 0 0 0,-1-1-1 0 0,1 1 1 0 0,-1 0 0 0 0,1-2-16 0 0,11-32 22 0 0,-3 11-225 0 0,3-8-65 0 0,8-18-567 0 0,-18 46 707 0 0,-1 0 0 0 0,1 0 0 0 0,0 1 0 0 0,1-1 0 0 0,-1 1 0 0 0,1 0 0 0 0,0 0 0 0 0,2-2 128 0 0,-5 6-7 0 0,-1 0 0 0 0,0-1 0 0 0,1 1 0 0 0,-1 0 0 0 0,1 0 0 0 0,-1 0 0 0 0,0 0 0 0 0,1 0 0 0 0,-1 0 0 0 0,1 0 0 0 0,-1 0 0 0 0,1 0 0 0 0,-1 0 0 0 0,0 0-1 0 0,1 0 1 0 0,-1 0 0 0 0,1 0 0 0 0,-1 0 0 0 0,1 0 0 0 0,-1 0 7 0 0,2 1-16 0 0,-2-1 13 0 0,1-1-1 0 0,-1 1 1 0 0,1 0-1 0 0,0 0 1 0 0,-1 0-1 0 0,1 0 1 0 0,-1 1-1 0 0,1-1 1 0 0,0 0-1 0 0,-1 0 1 0 0,1 0 0 0 0,-1 0-1 0 0,1 1 1 0 0,-1-1-1 0 0,1 0 1 0 0,-1 0-1 0 0,1 1 1 0 0,-1-1-1 0 0,1 0 1 0 0,-1 1-1 0 0,1-1 1 0 0,-1 1 0 0 0,1-1-1 0 0,-1 1 1 0 0,0-1-1 0 0,1 1 1 0 0,-1-1-1 0 0,0 1 1 0 0,1-1-1 0 0,-1 1 1 0 0,0 0 3 0 0,1 1-13 0 0,3 4 39 0 0,0 1-1 0 0,0 0 1 0 0,-1 0 0 0 0,0 0 0 0 0,0 2-26 0 0,0 0 110 0 0,1-1 0 0 0,0 1 1 0 0,5 7-111 0 0,-4-8 34 0 0,-1 0 0 0 0,1 1 0 0 0,-1-1 0 0 0,-1 1 0 0 0,1 0 0 0 0,-2 0-1 0 0,1 0 1 0 0,-1 0 0 0 0,1 7-34 0 0,-2-10 105 0 0,1-1 0 0 0,0 0 0 0 0,0 0-1 0 0,1 0 1 0 0,-1 0 0 0 0,1 0 0 0 0,1 0-1 0 0,-1-1 1 0 0,0 1 0 0 0,1-1 0 0 0,0 0-105 0 0,13 18 745 0 0,-12-15-678 0 0,-1-1 0 0 0,1 0 1 0 0,-1-1-1 0 0,1 1 0 0 0,5 3-67 0 0,-9-8-3 0 0,0 0 1 0 0,1 0-1 0 0,-1 0 0 0 0,1 0 1 0 0,-1 0-1 0 0,1 0 0 0 0,-1 0 0 0 0,1-1 1 0 0,0 1-1 0 0,-1 0 0 0 0,1-1 0 0 0,0 0 1 0 0,-1 1-1 0 0,1-1 0 0 0,0 0 0 0 0,0 0 1 0 0,-1 0-1 0 0,1 0 0 0 0,0 0 0 0 0,0 0 1 0 0,-1 0-1 0 0,1-1 0 0 0,0 1 0 0 0,-1-1 1 0 0,1 1-1 0 0,0-1 0 0 0,0 0 3 0 0,4-5 0 0 0,-5 3-29 0 0,0-1-1 0 0,0 1 1 0 0,0-1 0 0 0,0 1-1 0 0,-1 0 1 0 0,1-4 29 0 0,3-12-304 0 0,1-11-4255 0 0,-4 22 1982 0 0,2-13-5190 0 0</inkml:trace>
  <inkml:trace contextRef="#ctx0" brushRef="#br0" timeOffset="-16463.595">3834 231 17247 0 0,'-8'1'285'0'0,"6"-1"-178"0"0,1 0-1 0 0,0 0 1 0 0,-1 0 0 0 0,1 0 0 0 0,-1 1-1 0 0,1-1 1 0 0,-1 0 0 0 0,1 1 0 0 0,0-1-1 0 0,-1 1 1 0 0,1 0 0 0 0,-1 0-107 0 0,1 1 28 0 0,1-1 1 0 0,0 1 0 0 0,0 0-1 0 0,-1-1 1 0 0,1 1 0 0 0,0 0-1 0 0,1 0 1 0 0,-1-1-1 0 0,0 1 1 0 0,1 1-29 0 0,-1-3 20 0 0,3 31 91 0 0,0-6 407 0 0,1 0 0 0 0,4 13-518 0 0,-4-29 313 0 0,0 1 0 0 0,0-1 0 0 0,1 0 0 0 0,1 0 0 0 0,-1 0-1 0 0,2 0-312 0 0,14 24 1048 0 0,-3 2-807 0 0,0-3 994 0 0,8 12-1235 0 0,-25-43 34 0 0,-1 0-1 0 0,1 0 0 0 0,-1 0 1 0 0,1 0-1 0 0,-1 0 1 0 0,1 1-1 0 0,-1-1 1 0 0,0 0-1 0 0,0 0 0 0 0,0 0 1 0 0,1 1-34 0 0,-1-2-109 0 0,0 1 1 0 0,0-1 0 0 0,0 0-1 0 0,0 1 1 0 0,0-1-1 0 0,0 0 1 0 0,0 1 0 0 0,0-1-1 0 0,0 0 1 0 0,-1 0-1 0 0,1 1 1 0 0,0-1 0 0 0,0 0-1 0 0,0 1 1 0 0,0-1-1 0 0,0 0 1 0 0,-1 0 0 0 0,1 1-1 0 0,0-1 1 0 0,0 0 0 0 0,0 0-1 0 0,0 0 1 0 0,-1 1-1 0 0,1-1 1 0 0,0 0 0 0 0,0 0-1 0 0,-1 0 1 0 0,1 0-1 0 0,0 1 1 0 0,-1-1 0 0 0,1 0-1 0 0,0 0 1 0 0,0 0-1 0 0,-1 0 1 0 0,1 0 0 0 0,0 0-1 0 0,-1 0 1 0 0,1 0-1 0 0,0 0 109 0 0,-3 0-7623 0 0</inkml:trace>
  <inkml:trace contextRef="#ctx0" brushRef="#br0" timeOffset="-16013.373">3709 482 13824 0 0,'2'-1'629'0'0,"57"-9"312"0"0,-3 1-711 0 0,-37 2 13 0 0,-15 6-188 0 0,-1 0 0 0 0,0 0 0 0 0,0 0 0 0 0,1 0 0 0 0,-1 0 1 0 0,1 1-1 0 0,-1 0-55 0 0,31-4 452 0 0,-1-1 1 0 0,0-2 0 0 0,24-8-453 0 0,-37 10 208 0 0,4-2 298 0 0,43-9 576 0 0,-21 3-1044 0 0,-14 4 652 0 0,-32 8-659 0 0,1 1 0 0 0,0 0-1 0 0,-1 0 1 0 0,1 0 0 0 0,0 0 0 0 0,-1 0-1 0 0,1 0 1 0 0,0 0 0 0 0,-1 0-1 0 0,1 0 1 0 0,0 0 0 0 0,-1 0-1 0 0,1 1 1 0 0,0-1 0 0 0,-1 0-1 0 0,1 0 1 0 0,-1 1 0 0 0,1-1-1 0 0,0 0 1 0 0,-1 1 0 0 0,1-1-1 0 0,-1 1 1 0 0,1-1 0 0 0,-1 1 0 0 0,1-1-1 0 0,-1 1 1 0 0,0-1 0 0 0,1 1-1 0 0,-1-1 1 0 0,1 1 0 0 0,-1-1-1 0 0,0 1-30 0 0,1 0 29 0 0,-1 1 0 0 0,1-1 0 0 0,-1 0 0 0 0,0 0 0 0 0,0 0 0 0 0,0 0 0 0 0,1 0 0 0 0,-1 0-1 0 0,0 0 1 0 0,0 0 0 0 0,0 0 0 0 0,-1 0 0 0 0,1 0 0 0 0,0 0 0 0 0,0 1 0 0 0,0-1 0 0 0,-1 0 0 0 0,1 0-1 0 0,-1 0 1 0 0,1 0-29 0 0,-21 37 1078 0 0,-11 28-1078 0 0,31-61 17 0 0,-1 0 0 0 0,1 0 0 0 0,0 0 0 0 0,0 1 1 0 0,0-1-1 0 0,1 0 0 0 0,-1 4-17 0 0,1-6 10 0 0,0 0-1 0 0,0-1 1 0 0,1 1 0 0 0,-1 0 0 0 0,1 0-1 0 0,-1 0 1 0 0,1 0 0 0 0,0 0-1 0 0,0-1 1 0 0,0 1 0 0 0,0 0-1 0 0,1-1 1 0 0,-1 1 0 0 0,1-1-10 0 0,-1 0 17 0 0,0-1 0 0 0,0 1 0 0 0,0-1 0 0 0,0 0 0 0 0,0 1 1 0 0,0-1-1 0 0,0 0 0 0 0,1 0 0 0 0,-1 0 0 0 0,0 0 0 0 0,1 0 1 0 0,-1 0-1 0 0,1-1 0 0 0,-1 1 0 0 0,1 0 0 0 0,-1-1 0 0 0,1 1 1 0 0,0-1-1 0 0,-1 0 0 0 0,1 1 0 0 0,0-1 0 0 0,-1 0 0 0 0,1 0 1 0 0,0 0-1 0 0,-1 0 0 0 0,1 0 0 0 0,0 0 0 0 0,-1-1 0 0 0,1 1 0 0 0,-1-1 1 0 0,2 0-18 0 0,2 0 34 0 0,0-1 1 0 0,0 0 0 0 0,0 0 0 0 0,0-1 0 0 0,-1 0 0 0 0,1 1-1 0 0,-1-1 1 0 0,0-1 0 0 0,0 1 0 0 0,0-1 0 0 0,0 1-1 0 0,-1-1 1 0 0,0 0 0 0 0,3-4-35 0 0,5-9-123 0 0,0-1-1 0 0,-2 1 1 0 0,3-8 123 0 0,7-13-351 0 0,-9 17 184 0 0,-5 12-212 0 0,-1 0 0 0 0,1 1 0 0 0,0 0-1 0 0,6-7 380 0 0,-11 15-2 0 0,0 0-1 0 0,0 0 0 0 0,0 0 0 0 0,1 0 1 0 0,-1 0-1 0 0,0 0 0 0 0,0 0 0 0 0,1-1 1 0 0,-1 1-1 0 0,0 0 0 0 0,0 0 1 0 0,1 0-1 0 0,-1 0 0 0 0,0 0 0 0 0,0 0 1 0 0,1 0-1 0 0,-1 1 0 0 0,0-1 0 0 0,0 0 1 0 0,1 0-1 0 0,-1 0 0 0 0,0 0 1 0 0,0 0-1 0 0,0 0 0 0 0,1 0 0 0 0,-1 0 1 0 0,0 0-1 0 0,0 1 0 0 0,0-1 0 0 0,1 0 1 0 0,-1 0-1 0 0,0 0 0 0 0,0 1 1 0 0,0-1-1 0 0,0 0 0 0 0,0 0 0 0 0,1 0 1 0 0,-1 1-1 0 0,0-1 0 0 0,0 0 0 0 0,0 0 1 0 0,0 0-1 0 0,0 1 0 0 0,0-1 0 0 0,0 0 1 0 0,0 0-1 0 0,0 1 0 0 0,0-1 1 0 0,0 0-1 0 0,0 0 0 0 0,0 1 3 0 0,5 12 71 0 0,-5-12-61 0 0,15 52 1759 0 0,-13-44-1732 0 0,0-1 0 0 0,1 1 0 0 0,0-1 0 0 0,0 0-1 0 0,1 1 1 0 0,0-1 0 0 0,1-1 0 0 0,0 1 0 0 0,0-1 0 0 0,0 0 0 0 0,1 0 0 0 0,3 3-37 0 0,-7-8 64 0 0,0-1 1 0 0,0 1-1 0 0,1 0 1 0 0,-1-1-1 0 0,1 1 0 0 0,-1-1 1 0 0,1 0-1 0 0,-1 0 1 0 0,1 0-1 0 0,0 0 1 0 0,-1-1-1 0 0,1 1 1 0 0,0-1-1 0 0,0 1 1 0 0,0-1-1 0 0,-1 0 1 0 0,1 0-1 0 0,0 0 1 0 0,0-1-1 0 0,0 1 1 0 0,-1-1-1 0 0,1 1 1 0 0,0-1-1 0 0,2-1-64 0 0,2 0-240 0 0,-1-1 0 0 0,1 1-1 0 0,-1-1 1 0 0,0-1 0 0 0,0 1 0 0 0,0-1-1 0 0,0 0 1 0 0,-1 0 0 0 0,4-4 240 0 0,-1-2-5719 0 0,-1-2-1800 0 0</inkml:trace>
  <inkml:trace contextRef="#ctx0" brushRef="#br0" timeOffset="-15479.351">4702 304 15664 0 0,'-6'2'221'0'0,"0"0"1"0"0,1 1 0 0 0,-1 0-1 0 0,1-1 1 0 0,0 2 0 0 0,-2 0-222 0 0,6-3 19 0 0,-1 0 1 0 0,1 1-1 0 0,-1-1 1 0 0,1 0-1 0 0,0 1 1 0 0,-1 0-1 0 0,1-1 1 0 0,0 1-1 0 0,0 0 1 0 0,0-1-1 0 0,0 1 1 0 0,1 0-1 0 0,-1 0 1 0 0,0 0-1 0 0,1 0 0 0 0,-1 0 1 0 0,1 0-1 0 0,0 0 1 0 0,-1 0-1 0 0,1 1-19 0 0,0-1 33 0 0,1 0 0 0 0,-1-1-1 0 0,0 1 1 0 0,1 0 0 0 0,-1-1-1 0 0,1 1 1 0 0,0-1 0 0 0,-1 1-1 0 0,1-1 1 0 0,0 1-1 0 0,0-1 1 0 0,0 0 0 0 0,0 1-1 0 0,0-1 1 0 0,0 0 0 0 0,1 0-1 0 0,-1 0 1 0 0,1 1-33 0 0,0-1 105 0 0,-1 1 1 0 0,1 0 0 0 0,0-1-1 0 0,-1 1 1 0 0,0 0-1 0 0,1 0 1 0 0,-1 0-1 0 0,1 2-105 0 0,14 37 1607 0 0,-3-6 1474 0 0,8 13-3081 0 0,-20-43 62 0 0,-1-4 170 0 0,12-27 910 0 0,-10 20-968 0 0,4-17-404 0 0,1 0-1 0 0,2 0 1 0 0,0 1-1 0 0,8-13 231 0 0,-12 25-124 0 0,-1 5 16 0 0,-1-1 0 0 0,1 0 0 0 0,0 0 0 0 0,0 1 0 0 0,5-5 108 0 0,-8 9-12 0 0,1-1 0 0 0,0 1-1 0 0,0 0 1 0 0,0 0 0 0 0,0-1 0 0 0,0 1 0 0 0,0 1 0 0 0,0-1 0 0 0,0 0 0 0 0,0 0 0 0 0,0 1-1 0 0,0-1 1 0 0,0 1 0 0 0,1 0 0 0 0,-1 0 0 0 0,0-1 0 0 0,0 2 0 0 0,1-1 0 0 0,-1 0 0 0 0,1 0 12 0 0,-2 1-1 0 0,1-1 0 0 0,-1 1 0 0 0,1-1 1 0 0,-1 1-1 0 0,0 0 0 0 0,1 0 0 0 0,-1-1 1 0 0,0 1-1 0 0,0 0 0 0 0,0 0 0 0 0,0 0 1 0 0,0 0-1 0 0,0 1 0 0 0,0-1 1 0 0,0 0-1 0 0,0 0 0 0 0,0 0 0 0 0,-1 1 1 0 0,1-1-1 0 0,0 0 0 0 0,-1 1 1 0 0,12 33 9 0 0,-9-25 2 0 0,1 7 165 0 0,0 0 0 0 0,0 8-176 0 0,6 24 702 0 0,-8-36-452 0 0,0 0 0 0 0,-1 0 0 0 0,0 0-1 0 0,-1 13-249 0 0,0-19 89 0 0,0-6-17 0 0,0-15 0 0 0,0 9-72 0 0,0 0 0 0 0,0 0 0 0 0,0 0 0 0 0,0 0 0 0 0,1-1 0 0 0,0 1 0 0 0,0 0 0 0 0,0 0 0 0 0,0 0 0 0 0,1 1 0 0 0,1-2 0 0 0,13-34 65 0 0,-9 22-336 0 0,0 0 0 0 0,2 0 0 0 0,8-12 271 0 0,-15 26-73 0 0,1-1 0 0 0,0 1 1 0 0,0 0-1 0 0,1 1 0 0 0,-1-1 0 0 0,1 1 1 0 0,0-1-1 0 0,0 1 0 0 0,0 0 1 0 0,0 1-1 0 0,0-1 0 0 0,1 1 0 0 0,-1-1 1 0 0,1 1-1 0 0,-1 1 0 0 0,5-2 73 0 0,-7 2-1 0 0,-1 1-1 0 0,1 0 1 0 0,0-1-1 0 0,0 1 1 0 0,-1 0-1 0 0,1 0 1 0 0,0 0-1 0 0,0 0 1 0 0,0 0-1 0 0,-1 0 1 0 0,1 1-1 0 0,0-1 1 0 0,0 1-1 0 0,-1-1 1 0 0,1 1-1 0 0,0-1 1 0 0,-1 1-1 0 0,1 0 0 0 0,0 0 1 0 0,-1 0-1 0 0,1 0 1 0 0,-1 0-1 0 0,0 0 1 0 0,1 1-1 0 0,-1-1 1 0 0,0 0-1 0 0,0 1 1 0 0,0-1-1 0 0,0 0 1 0 0,0 1-1 0 0,0 0 1 0 0,0-1-1 0 0,0 1 1 0 0,0-1-1 0 0,-1 1 1 0 0,1 1 1 0 0,2 8 11 0 0,-1-1 1 0 0,0 1-1 0 0,0-1 0 0 0,-1 1 1 0 0,0 9-12 0 0,-1-6-20 0 0,1 4 500 0 0,-2 0 1 0 0,0 0-1 0 0,-1-1 0 0 0,-3 15-480 0 0,3-17-40 0 0,1 0-1 0 0,0 0 1 0 0,2 9 40 0 0,-1-3-992 0 0,0-20-127 0 0</inkml:trace>
  <inkml:trace contextRef="#ctx0" brushRef="#br0" timeOffset="-14714.153">5790 429 15464 0 0,'0'0'348'0'0,"0"0"49"0"0,0 0 23 0 0,1 1-38 0 0,0 1-315 0 0,-1 0-1 0 0,1 0 0 0 0,0 0 1 0 0,0 0-1 0 0,0 0 0 0 0,0 0 0 0 0,0-1 1 0 0,1 1-1 0 0,-1 0 0 0 0,0-1 1 0 0,1 1-1 0 0,-1-1 0 0 0,1 1 0 0 0,0-1 1 0 0,-1 0-1 0 0,1 0 0 0 0,0 0 0 0 0,0 0 1 0 0,0 0-1 0 0,0 0 0 0 0,0 0 1 0 0,0 0-1 0 0,0-1 0 0 0,0 1 0 0 0,0-1 1 0 0,0 0-1 0 0,0 1 0 0 0,1-1-66 0 0,6 1 100 0 0,-7-1 2 0 0,0 1 1 0 0,0-1-1 0 0,0-1 0 0 0,0 1 0 0 0,0 0 0 0 0,0 0 0 0 0,0-1 0 0 0,0 1 0 0 0,1-1-102 0 0,11-2 481 0 0,0 0-297 0 0,-1 1 0 0 0,0-2 0 0 0,0 0 0 0 0,0-1 0 0 0,0 0 0 0 0,5-3-184 0 0,-13 5 8 0 0,-1 1 16 0 0,0 0-1 0 0,-1 0 1 0 0,1-1-1 0 0,-1 1 1 0 0,0-1-1 0 0,0 0 0 0 0,0 0 1 0 0,0 0-1 0 0,0-1 1 0 0,-1 1-1 0 0,1-1 1 0 0,0-1-24 0 0,13-17 765 0 0,-15 22-755 0 0,0-1 1 0 0,-1 1-1 0 0,1-1 0 0 0,-1 0 0 0 0,1 1 1 0 0,-1-1-1 0 0,0 0 0 0 0,1 1 1 0 0,-1-1-1 0 0,0 0 0 0 0,1 1 0 0 0,-1-1 1 0 0,0 0-1 0 0,0 0 0 0 0,1 1 1 0 0,-1-1-1 0 0,0 0 0 0 0,0 0 1 0 0,0 0-1 0 0,0 1 0 0 0,0-1 0 0 0,0 0 1 0 0,0 0-1 0 0,-1 1 0 0 0,1-1 1 0 0,0 0-1 0 0,0 0 0 0 0,-1 0-10 0 0,0 0 21 0 0,1-1 0 0 0,-2 1 0 0 0,1 0-1 0 0,0-1 1 0 0,0 1 0 0 0,0 0 0 0 0,-1 0-1 0 0,1 0 1 0 0,0 0 0 0 0,-1 0 0 0 0,1 0 0 0 0,-1 0-1 0 0,0 0-20 0 0,-3-1 65 0 0,1 0-1 0 0,-1 1 0 0 0,0-1 0 0 0,0 1 0 0 0,0 0 0 0 0,0 0 1 0 0,0 0-1 0 0,0 1 0 0 0,-3-1-64 0 0,0 3 45 0 0,0 0 1 0 0,1 1-1 0 0,-1-1 1 0 0,0 2-1 0 0,1-1 1 0 0,0 1-1 0 0,0 0 0 0 0,0 0 1 0 0,1 1-1 0 0,-1 0 1 0 0,1 0-1 0 0,-2 3-45 0 0,5-5-23 0 0,0 0 0 0 0,1 0 0 0 0,-1 1 0 0 0,1-1 0 0 0,0 1 0 0 0,0 0 0 0 0,0-1 0 0 0,1 1 0 0 0,-1 0 0 0 0,1 0 0 0 0,0 0 0 0 0,0 1 0 0 0,0-1 0 0 0,1 0 0 0 0,-1 0 0 0 0,1 0 1 0 0,0 1-1 0 0,0-1 0 0 0,0 0 0 0 0,1 0 0 0 0,0 0 0 0 0,0 1 0 0 0,0-1 0 0 0,0 0 0 0 0,1 0 23 0 0,-2-3-6 0 0,1 1 3 0 0,0 0 1 0 0,0 0 0 0 0,0 0-1 0 0,0 0 1 0 0,0 1 0 0 0,0-1 0 0 0,-1 0-1 0 0,1 1 1 0 0,-1-1 0 0 0,0 0 0 0 0,1 1-1 0 0,-1-1 3 0 0,0 0 5 0 0,0-1 0 0 0,0 0 0 0 0,0 1 0 0 0,1-1 0 0 0,-1 0 0 0 0,1 0 0 0 0,-1 1 0 0 0,1-1 0 0 0,-1 0 0 0 0,1 0-1 0 0,0 0 1 0 0,-1 0 0 0 0,1 0 0 0 0,0 0 0 0 0,0 0 0 0 0,0 0 0 0 0,0 0 0 0 0,0 0 0 0 0,0 0 0 0 0,0 0 0 0 0,0-1 0 0 0,0 1 0 0 0,1-1-1 0 0,-1 1 1 0 0,0 0 0 0 0,0-1 0 0 0,2 1-5 0 0,4 1 68 0 0,1 0-1 0 0,0 0 0 0 0,0 0 1 0 0,3-1-68 0 0,-2 1 71 0 0,8-1-49 0 0,-1 1-1 0 0,1-2 1 0 0,0 0 0 0 0,-1-1 0 0 0,1-1 0 0 0,-1-1 0 0 0,1 0 0 0 0,-1-1 0 0 0,0 0 0 0 0,0-2 0 0 0,-1 0 0 0 0,1 0 0 0 0,13-10-22 0 0,-24 14-120 0 0,-1-1 0 0 0,0 0-1 0 0,1-1 1 0 0,-2 1 0 0 0,1-1 0 0 0,2-3 120 0 0,17-14-720 0 0,-15 14 361 0 0,2 0-597 0 0,-1-1-1 0 0,0 0 1 0 0,7-9 956 0 0,1-8-1858 0 0</inkml:trace>
  <inkml:trace contextRef="#ctx0" brushRef="#br0" timeOffset="-14022.705">6433 32 6912 0 0,'-12'-11'468'0'0,"11"9"-445"0"0,-1 0 0 0 0,0 0 0 0 0,0 1 0 0 0,0-1 0 0 0,0 0 0 0 0,0 1 0 0 0,0 0 0 0 0,0-1 0 0 0,0 1 0 0 0,-1 0 0 0 0,1 0 0 0 0,-1 0-23 0 0,-1 0 592 0 0,1 1 1 0 0,-1-1-1 0 0,1 1 1 0 0,-1 0-1 0 0,0 0 1 0 0,1 1-1 0 0,-1-1 1 0 0,1 1-1 0 0,-1 0 1 0 0,1 0-1 0 0,-1 0 1 0 0,1 0-1 0 0,-1 0 1 0 0,1 1-1 0 0,0 0-592 0 0,-5 2 334 0 0,1 1-1 0 0,0 0 0 0 0,1 1 0 0 0,-1 0 0 0 0,1 0 1 0 0,0 0-1 0 0,1 1 0 0 0,-1 0 0 0 0,1 0 0 0 0,1 0 0 0 0,-1 1 1 0 0,1 0-1 0 0,1-1 0 0 0,-1 1 0 0 0,1 1 0 0 0,-1 5-333 0 0,-3 11 327 0 0,2 1 0 0 0,0 0 0 0 0,2 1 0 0 0,-1 20-327 0 0,5-13 90 0 0,0 0 0 0 0,2-1-1 0 0,2 4-89 0 0,5 18 72 0 0,8 26-72 0 0,0-5 75 0 0,35 209 1906 0 0,-50-259-1872 0 0,0 0 0 0 0,-2 1 0 0 0,-2 24-109 0 0,0-44-27 0 0,0 0 0 0 0,0 0 0 0 0,0 0 0 0 0,-1-1 0 0 0,0 1 1 0 0,-1 1 26 0 0,2-5-10 0 0,0 0 1 0 0,-1 0 0 0 0,1 0 0 0 0,-1-1-1 0 0,1 1 1 0 0,-1 0 0 0 0,0-1 0 0 0,0 1-1 0 0,0-1 1 0 0,0 0 0 0 0,-1 0 0 0 0,1 0-1 0 0,-1 0 1 0 0,0 0 9 0 0,1-1 0 0 0,0-1 0 0 0,0 1 0 0 0,0-1 0 0 0,-1 0 0 0 0,1 0 0 0 0,0 0 0 0 0,0 0 0 0 0,-1-1 0 0 0,1 1 0 0 0,0 0 0 0 0,0-1 0 0 0,-2 0 0 0 0,-3-1 0 0 0,-6-1-231 0 0,0 0 0 0 0,1-1 0 0 0,-1-1 0 0 0,1 0 0 0 0,0-1-1 0 0,0 0 1 0 0,-7-6 231 0 0,-6-5-939 0 0,1-1 0 0 0,-17-17 939 0 0,22 17-1247 0 0,2-1-1 0 0,1-1 0 0 0,0 0 0 0 0,1-1 0 0 0,1-1 0 0 0,2 0 1 0 0,0-1-1 0 0,1 0 0 0 0,-1-5 1248 0 0,9 18-337 0 0,0 0 0 0 0,1 0-1 0 0,0 1 1 0 0,0-9 337 0 0,-5-21-540 0 0,6 36 541 0 0,1 0 0 0 0,0 0 1 0 0,0 0-1 0 0,0-1 1 0 0,0 1-1 0 0,0 0 0 0 0,1 0 1 0 0,-1 0-1 0 0,1-1-1 0 0,0 1 117 0 0,0-1 0 0 0,-1 1 0 0 0,0-1-1 0 0,1 1 1 0 0,-1-1 0 0 0,-1-1-117 0 0,1 3 101 0 0,0 0 1 0 0,0 0-1 0 0,0 1 1 0 0,0-1-1 0 0,1 0 1 0 0,-1 0-1 0 0,0 1 1 0 0,1-1-1 0 0,0 0 1 0 0,-1 1-1 0 0,1-1 0 0 0,0 1 1 0 0,0-1-1 0 0,-1 0 1 0 0,1 1-1 0 0,0 0 1 0 0,1-1-1 0 0,-1 1 1 0 0,0 0-1 0 0,0-1 0 0 0,1 1 1 0 0,-1 0-1 0 0,0 0 1 0 0,1 0-1 0 0,-1 0 1 0 0,1 0-1 0 0,0 0 1 0 0,-1 1-1 0 0,1-1 0 0 0,1 0-101 0 0,7-2 478 0 0,0-1-1 0 0,0 1 0 0 0,0 1 0 0 0,8-1-477 0 0,-12 2 79 0 0,257-37 2641 0 0,-153 24-1934 0 0,5-6 338 0 0,-94 15-1119 0 0,0-1-1 0 0,-1 0 1 0 0,1-1 0 0 0,-2-2-1 0 0,1 0 1 0 0,-1-1 0 0 0,0-1-1 0 0,5-5-4 0 0,-15 10-255 0 0,-2 0 0 0 0,1-1 0 0 0,-1 0 0 0 0,0-1 0 0 0,0 0 0 0 0,-1 0 0 0 0,0 0 0 0 0,-1-1 0 0 0,1-1 255 0 0,3-6-1302 0 0,-2 0 1 0 0,0 0 0 0 0,0 0-1 0 0,1-13 1302 0 0,-4 17-649 0 0,-1 0-1 0 0,-1 0 1 0 0,0 0 0 0 0,-1 0-1 0 0,0 0 1 0 0,-1-1-1 0 0,0 1 1 0 0,-1-5 649 0 0,0 12 142 0 0,-1-1-1 0 0,1 0 1 0 0,-1 0 0 0 0,0 1 0 0 0,0-1 0 0 0,0 1 0 0 0,-1 0 0 0 0,-1-2-142 0 0,1 3 623 0 0,0-1 1 0 0,0 1 0 0 0,-1 0 0 0 0,1 0-1 0 0,-1 0 1 0 0,0 0 0 0 0,-1 1 0 0 0,1 0 0 0 0,-4-3-624 0 0,5 4 265 0 0,0 1 0 0 0,0-1 0 0 0,0 1 0 0 0,0-1 1 0 0,0 1-1 0 0,-1 0 0 0 0,1 0 0 0 0,0 1 0 0 0,0-1 1 0 0,-1 1-1 0 0,1-1 0 0 0,-1 1 0 0 0,1 0 0 0 0,0 0 1 0 0,-1 1-1 0 0,1-1 0 0 0,-1 1-265 0 0,0 0 221 0 0,0 0 0 0 0,-1 1-1 0 0,1 0 1 0 0,0-1 0 0 0,0 2 0 0 0,0-1-1 0 0,1 0 1 0 0,-1 1 0 0 0,1 0 0 0 0,-1-1-1 0 0,1 1 1 0 0,-1 1-221 0 0,-1 2 147 0 0,0 0-1 0 0,0 0 0 0 0,1 0 1 0 0,-1 1-1 0 0,1 0 1 0 0,1 0-1 0 0,-1 0 1 0 0,1 0-1 0 0,1 0 1 0 0,-1 1-1 0 0,1-1 0 0 0,0 1 1 0 0,1 0-1 0 0,-1 4-146 0 0,2 116 786 0 0,1-61-726 0 0,1-39-47 0 0,1 1 0 0 0,2-1 1 0 0,1 0-1 0 0,1 0 1 0 0,3 4-14 0 0,2 12 270 0 0,23 92 2127 0 0,8 87-2397 0 0,-42-219 24 0 0,0-1 0 0 0,0 1-1 0 0,-1 0 1 0 0,1 0 0 0 0,-1 0 0 0 0,0 0-1 0 0,-1 0 1 0 0,1 0 0 0 0,0 0 0 0 0,-1-1-1 0 0,0 1 1 0 0,0 0 0 0 0,0 0 0 0 0,-1-1-1 0 0,1 1 1 0 0,-2 1-24 0 0,2-3 7 0 0,0-1 1 0 0,0 0-1 0 0,0 0 0 0 0,-1 0 0 0 0,1-1 0 0 0,0 1 0 0 0,-1 0 1 0 0,1 0-1 0 0,0-1 0 0 0,-1 1 0 0 0,1 0 0 0 0,-1-1 1 0 0,1 0-1 0 0,-1 1 0 0 0,1-1 0 0 0,-1 0 0 0 0,1 0 1 0 0,-1 0-1 0 0,0 0 0 0 0,1 0 0 0 0,-2 0-7 0 0,-4-1-75 0 0,-1 1 1 0 0,1-2-1 0 0,-8-1 75 0 0,4 0-374 0 0,-1-1 0 0 0,0-1 0 0 0,1 0 0 0 0,0-1 0 0 0,-9-6 374 0 0,-7-5-8507 0 0,-16-16 8507 0 0,16 10-6997 0 0</inkml:trace>
  <inkml:trace contextRef="#ctx0" brushRef="#br0" timeOffset="-13676.043">6339 462 13824 0 0,'88'4'3622'0'0,"58"10"-3622"0"0,45 3 3881 0 0,-139-17-2121 0 0,26-4-1760 0 0,-70 2 2 0 0,0 0 0 0 0,0 0 0 0 0,0-1-1 0 0,0 0 1 0 0,0 0 0 0 0,-1-1 0 0 0,0 0 0 0 0,1 0-1 0 0,-1-1 1 0 0,-1 1 0 0 0,1-2 0 0 0,3-2-2 0 0,-10 7-44 0 0,0 1 1 0 0,1 0 0 0 0,-1-1-1 0 0,0 1 1 0 0,0-1 0 0 0,1 1 0 0 0,-1-1-1 0 0,0 1 1 0 0,0-1 0 0 0,0 1-1 0 0,1-1 1 0 0,-1 1 0 0 0,0-1 0 0 0,0 1-1 0 0,0-1 1 0 0,0 1 0 0 0,0-1-1 0 0,0 1 1 0 0,0-1 0 0 0,0 1-1 0 0,0-1 1 0 0,0 1 0 0 0,-1-1 0 0 0,1 1 43 0 0,0-8-469 0 0,3 1 112 0 0,-2-1-376 0 0,-9 3-55 0 0,5 4 660 0 0,2 0-273 0 0,-1 0 259 0 0,0 1 0 0 0,-1-1 0 0 0,1 1 0 0 0,-1 0 0 0 0,1 0 0 0 0,-1 0-1 0 0,-1 0 143 0 0,4 0 33 0 0,-1 0 0 0 0,1 0 1 0 0,-1 0-1 0 0,1 0 0 0 0,-1 1 0 0 0,1-1 0 0 0,-1 0 0 0 0,1 0 0 0 0,-1 0 0 0 0,1 1 0 0 0,-1-1 0 0 0,1 0 0 0 0,0 0 0 0 0,-1 1 0 0 0,1-1 0 0 0,-1 0 0 0 0,1 1 0 0 0,0-1 0 0 0,-1 0 0 0 0,1 1 0 0 0,0-1 0 0 0,0 1 0 0 0,-1-1 0 0 0,1 0 0 0 0,0 1 0 0 0,0-1 0 0 0,0 1 0 0 0,-1-1 0 0 0,1 1 0 0 0,0-1 0 0 0,0 1 0 0 0,0 0-33 0 0,-5 10 163 0 0,2-8-74 0 0,1 0-1 0 0,0 0 0 0 0,0 0 0 0 0,0 0 0 0 0,0 0 0 0 0,1 1 0 0 0,-1-1 1 0 0,1 1-1 0 0,0-1 0 0 0,0 1 0 0 0,0-1 0 0 0,1 1 0 0 0,-1 0 0 0 0,1-1 1 0 0,-1 1-1 0 0,1 0 0 0 0,1-1 0 0 0,-1 1 0 0 0,0 0 0 0 0,1-1 0 0 0,0 1 0 0 0,0 0 1 0 0,0-1-1 0 0,0 1 0 0 0,0-1 0 0 0,1 0 0 0 0,0 1 0 0 0,-1-1-88 0 0,8 21 944 0 0,-8-21-831 0 0,0 0 0 0 0,0 1 0 0 0,0-1 1 0 0,0 0-1 0 0,1 0 0 0 0,1 3-113 0 0,-2-4 2 0 0,0 0 0 0 0,0 0 0 0 0,0 0 0 0 0,0 0 1 0 0,0 1-1 0 0,-1-1 0 0 0,1 0 0 0 0,-1 0 0 0 0,0 0 0 0 0,1 1-2 0 0,-1-2 0 0 0,0 1 0 0 0,0-1 0 0 0,0 1-1 0 0,0-1 1 0 0,1 0 0 0 0,-1 1 0 0 0,0-1 0 0 0,1 0 0 0 0,-1 1 0 0 0,1-1-1 0 0,0 0 1 0 0,-1 1 0 0 0,1-1 0 0 0,0 0 0 0 0,0 0 0 0 0,0 0-1 0 0,0 0 1 0 0,0 0 0 0 0,0 0 0 0 0,0 0 0 0 0,0 0 0 0 0,0 0-1 0 0,0-1 1 0 0,1 1 0 0 0,-2 0-7 0 0,1-1-1 0 0,-1 0 0 0 0,0 0 0 0 0,0 1 1 0 0,1-1-1 0 0,-1 0 0 0 0,0 0 1 0 0,1 0-1 0 0,-1 0 0 0 0,0 1 0 0 0,0-1 1 0 0,1 0-1 0 0,-1 0 0 0 0,0 0 1 0 0,1 0-1 0 0,-1 0 0 0 0,0 0 0 0 0,1 0 1 0 0,-1 0-1 0 0,1 0 0 0 0,-1 0 0 0 0,0 0 1 0 0,1 0-1 0 0,-1 0 0 0 0,0 0 1 0 0,1 0-1 0 0,-1 0 0 0 0,0 0 0 0 0,1-1 1 0 0,-1 1-1 0 0,0 0 0 0 0,0 0 1 0 0,1 0-1 0 0,-1 0 0 0 0,0-1 0 0 0,1 1 1 0 0,-1 0-1 0 0,0-1 8 0 0,1-4-965 0 0,2-3-465 0 0</inkml:trace>
  <inkml:trace contextRef="#ctx0" brushRef="#br0" timeOffset="-13414.345">7026 135 13824 0 0,'13'-1'1453'0'0,"-13"1"-1416"0"0,1 0 0 0 0,-1 0 0 0 0,0 0 0 0 0,0 0 0 0 0,1 0 0 0 0,-1 0 0 0 0,0 0 0 0 0,0 1 0 0 0,1-1 0 0 0,-1 0 0 0 0,0 0 0 0 0,0 0 0 0 0,1 0 0 0 0,-1 0 0 0 0,0 1 0 0 0,0-1 0 0 0,0 0 0 0 0,0 0 0 0 0,1 0 0 0 0,-1 0 0 0 0,0 1 0 0 0,0-1 0 0 0,0 0 0 0 0,0 0 0 0 0,0 1 0 0 0,1-1 0 0 0,-1 0 0 0 0,0 0 0 0 0,0 1-1 0 0,0-1 1 0 0,0 0 0 0 0,0 0 0 0 0,0 1 0 0 0,0-1 0 0 0,0 0 0 0 0,0 0 0 0 0,0 1 0 0 0,0-1 0 0 0,0 0 0 0 0,0 0 0 0 0,0 1 0 0 0,0-1 0 0 0,0 0 0 0 0,-1 0 0 0 0,1 1 0 0 0,0-1-37 0 0,0 1 84 0 0,0 0 0 0 0,0-1-1 0 0,0 1 1 0 0,0 0 0 0 0,0 0 0 0 0,0 0-1 0 0,0 0 1 0 0,0 0 0 0 0,0 0-1 0 0,0-1 1 0 0,0 1 0 0 0,1 0 0 0 0,-1 0-1 0 0,0 0 1 0 0,1-1 0 0 0,-1 1 0 0 0,1 0-1 0 0,-1 0 1 0 0,0-1 0 0 0,1 1 0 0 0,0 0-1 0 0,-1-1 1 0 0,1 1-84 0 0,0 0 2 0 0,0 0 0 0 0,0 0 0 0 0,-1 0 0 0 0,1 0 0 0 0,-1 0 0 0 0,1 0-1 0 0,-1 0 1 0 0,1 0 0 0 0,-1 0 0 0 0,1 0 0 0 0,-1 0 0 0 0,0 1 0 0 0,1-1 0 0 0,-1 0 0 0 0,0 0 0 0 0,0 0 0 0 0,0 1-2 0 0,0 0 9 0 0,0 0 1 0 0,0 0 0 0 0,0 0-1 0 0,0 0 1 0 0,1 0 0 0 0,-1 0-1 0 0,1 0 1 0 0,-1 0 0 0 0,1 0 0 0 0,0 0-1 0 0,0-1 1 0 0,0 1 0 0 0,0 0-1 0 0,0 0 1 0 0,0-1 0 0 0,0 1-1 0 0,0-1 1 0 0,1 1-10 0 0,5 5 105 0 0,0 0 0 0 0,0-1 0 0 0,4 3-105 0 0,12 11-11 0 0,-19-15-204 0 0,2 0-1 0 0,-1-1 1 0 0,0 1-1 0 0,1-1 1 0 0,3 2 215 0 0,9 3-5325 0 0,-6-7-288 0 0</inkml:trace>
  <inkml:trace contextRef="#ctx0" brushRef="#br0" timeOffset="-13193.512">7310 243 13560 0 0,'-9'5'475'0'0,"1"-1"0"0"0,0 2 1 0 0,0-1-1 0 0,0 1 1 0 0,0 0-1 0 0,1 1 0 0 0,0 0 1 0 0,0 0-1 0 0,1 0 1 0 0,0 1-1 0 0,0 0 1 0 0,1 0-1 0 0,0 1 0 0 0,0 1-475 0 0,2-5 136 0 0,-7 13 340 0 0,1 2 1 0 0,-5 15-477 0 0,11-29 154 0 0,2 1 0 0 0,-1 0-1 0 0,1 0 1 0 0,0 0-1 0 0,0-1 1 0 0,0 1 0 0 0,1 0-1 0 0,0 0 1 0 0,1 0 0 0 0,0 5-154 0 0,0-5 50 0 0,1 0 0 0 0,-1-1 0 0 0,1 1 1 0 0,0-1-1 0 0,1 1 0 0 0,-1-1 1 0 0,1 0-1 0 0,0 0 0 0 0,1 0 0 0 0,0 0 1 0 0,-1-1-1 0 0,2 1 0 0 0,-1-1 0 0 0,1 0 1 0 0,0-1-1 0 0,0 1 0 0 0,5 3-50 0 0,-2-3 99 0 0,1 0 0 0 0,0 0 0 0 0,1-1 0 0 0,-1-1-1 0 0,1 1 1 0 0,0-2 0 0 0,-1 1 0 0 0,1-1 0 0 0,0-1 0 0 0,9 1-99 0 0,-5-1 13 0 0,0-1 0 0 0,1-1 1 0 0,-1 0-1 0 0,0-1 1 0 0,0-1-1 0 0,0 0 1 0 0,7-2-14 0 0,-12 1-473 0 0,-1 0 1 0 0,1-1-1 0 0,-1 1 1 0 0,0-1-1 0 0,0-1 1 0 0,-1 0-1 0 0,0 0 1 0 0,0 0-1 0 0,0-1 1 0 0,0 0 472 0 0,14-16-1686 0 0</inkml:trace>
  <inkml:trace contextRef="#ctx0" brushRef="#br0" timeOffset="-12884.159">7572 359 12896 0 0,'0'0'594'0'0,"-1"2"-16"0"0,0 2-464 0 0,-1 1 1 0 0,1 0 0 0 0,0 0 0 0 0,0 0 0 0 0,1-1 0 0 0,-1 1 0 0 0,1 0 0 0 0,0 0 0 0 0,1 0 0 0 0,-1 0-115 0 0,10 53 3789 0 0,-4-26-2457 0 0,0-8-537 0 0,0-1 1 0 0,1 0-1 0 0,2-1 0 0 0,3 7-795 0 0,-5-19 61 0 0,-7-9-127 0 0,1-1-1 0 0,-1 1 0 0 0,1 0 0 0 0,0 0 1 0 0,-1-1-1 0 0,1 1 0 0 0,-1 0 0 0 0,0 0 1 0 0,1 0-1 0 0,-1 0 0 0 0,0 0 0 0 0,1 0 1 0 0,-1-1-1 0 0,0 2 67 0 0,0-2-8190 0 0</inkml:trace>
  <inkml:trace contextRef="#ctx0" brushRef="#br0" timeOffset="-12883.159">7509 154 13824 0 0,'17'3'304'0'0,"-12"-3"64"0"0,5 5 16 0 0,-1-5 0 0 0,0 0-312 0 0,0 0-72 0 0,4 4 0 0 0,-4-4 0 0 0,0 2 424 0 0,4-2 72 0 0,-4 6 15 0 0,4-4 1 0 0,-4 2-416 0 0,0-2-96 0 0,2-2 0 0 0,-5 6-4615 0 0,3-4-953 0 0</inkml:trace>
  <inkml:trace contextRef="#ctx0" brushRef="#br0" timeOffset="-12130.478">7828 456 14368 0 0,'18'-11'1715'0'0,"19"-7"-1715"0"0,18-11 628 0 0,-45 20-532 0 0,0 0 0 0 0,0-1 0 0 0,0 1 0 0 0,-1-2 0 0 0,-1 1 0 0 0,0-2 0 0 0,1-1-96 0 0,-7 10 27 0 0,-1 0 0 0 0,1-1 0 0 0,0 0 0 0 0,-1 1 0 0 0,0-1 0 0 0,0 0 0 0 0,0 0 0 0 0,0 0 0 0 0,-1 0-27 0 0,1 3 50 0 0,-1 0-1 0 0,0 0 1 0 0,0 1-1 0 0,0-1 1 0 0,0 0-1 0 0,0 0 1 0 0,0 0-1 0 0,0 0 1 0 0,0 0-1 0 0,0 0 1 0 0,0 0-1 0 0,0 0 1 0 0,-1 0-1 0 0,1 0 0 0 0,0 0 1 0 0,-1 0-1 0 0,1 0 1 0 0,0 0-1 0 0,-1 0 1 0 0,1 0-1 0 0,-1 1 1 0 0,0-1-1 0 0,1 0 1 0 0,-1 0-1 0 0,0 1 1 0 0,1-1-1 0 0,-1 0 1 0 0,0 1-1 0 0,0-1 1 0 0,0 1-1 0 0,1-1 1 0 0,-1 1-1 0 0,0-1 0 0 0,0 1 1 0 0,0 0-1 0 0,-1-1-49 0 0,-6 0 81 0 0,0 1 0 0 0,0 0 0 0 0,-1 0 0 0 0,1 1 0 0 0,0 0 0 0 0,0 0 0 0 0,0 1 0 0 0,0 0 0 0 0,0 0 0 0 0,0 1 0 0 0,1 0 0 0 0,-1 0 0 0 0,1 1 0 0 0,-4 2-81 0 0,2 0 57 0 0,0-1-1 0 0,1 2 0 0 0,0-1 1 0 0,0 1-1 0 0,1 0 0 0 0,0 1 0 0 0,0-1 1 0 0,0 1-1 0 0,1 1 0 0 0,1-1 1 0 0,-3 5-57 0 0,-9 16 147 0 0,11-18 94 0 0,-1 0-1 0 0,-3 11-240 0 0,8-18 68 0 0,0 1 0 0 0,1-1 0 0 0,0 1 0 0 0,0-1 0 0 0,0 1 1 0 0,1 0-1 0 0,0-1 0 0 0,0 1 0 0 0,0 4-68 0 0,0-7 9 0 0,0 4 38 0 0,1 0-1 0 0,0 0 0 0 0,0 0 1 0 0,0 0-1 0 0,2 2-46 0 0,-2-6 20 0 0,0 1 0 0 0,0-1 0 0 0,0 0 0 0 0,0 0 0 0 0,1 0 0 0 0,0 0 0 0 0,-1 0 0 0 0,1 0 0 0 0,0 0 0 0 0,0 0 0 0 0,0-1 0 0 0,0 1 0 0 0,0-1 0 0 0,1 1-20 0 0,0 1 35 0 0,1-1 0 0 0,0 0 0 0 0,-1 0-1 0 0,1 0 1 0 0,0 0 0 0 0,0-1 0 0 0,0 1 0 0 0,0-1-1 0 0,0 0 1 0 0,0-1 0 0 0,0 1 0 0 0,1 0-35 0 0,19-1 31 0 0,0-1 0 0 0,-1-1 0 0 0,1-1 0 0 0,-1-1 0 0 0,1-1 0 0 0,4-3-31 0 0,-19 5 18 0 0,-2-1 0 0 0,1 1 0 0 0,0-2 0 0 0,-1 1 0 0 0,1-1 0 0 0,-1 0-1 0 0,-1-1 1 0 0,1 0 0 0 0,2-3-18 0 0,11-12 106 0 0,-2-1-1 0 0,3-6-105 0 0,1 0 8 0 0,-16 18-47 0 0,0 0-1 0 0,0 0 1 0 0,-1 0-1 0 0,0-1 1 0 0,0 1-1 0 0,-2-1 1 0 0,1 0-1 0 0,-1-1 40 0 0,-3 8-42 0 0,-2 5 12 0 0,-2 3-32 0 0,-2 10 57 0 0,1 0 0 0 0,0 0 0 0 0,0 1 0 0 0,2 0 0 0 0,0-1 0 0 0,0 2 0 0 0,2-1 0 0 0,0 0 0 0 0,0 0 0 0 0,2 8 5 0 0,0-16 73 0 0,-1-1-12 0 0,0-1-1 0 0,1 1 0 0 0,-1-1 1 0 0,1 0-1 0 0,1 1 0 0 0,-1-1 1 0 0,1 0-1 0 0,0 0 0 0 0,0 1-60 0 0,-1-5 80 0 0,-1-1-20 0 0,2-1-80 0 0,0 0-1 0 0,-1 0 0 0 0,1 0 1 0 0,0 0-1 0 0,-1 0 0 0 0,1 0 1 0 0,-1 0-1 0 0,1-1 0 0 0,-1 1 1 0 0,0-1-1 0 0,1 1 0 0 0,-1-1 0 0 0,0 0 1 0 0,0 0 20 0 0,15-25 837 0 0,-16 26-835 0 0,2-3 38 0 0,10-19-14 0 0,0 0 0 0 0,6-6-26 0 0,-14 24-58 0 0,0-1-1 0 0,0 1 0 0 0,0 0 0 0 0,1 0 1 0 0,-1 1-1 0 0,1-1 0 0 0,0 1 0 0 0,0 0 1 0 0,1 1-1 0 0,-1-1 0 0 0,6-2 59 0 0,-9 6-4 0 0,0-1 1 0 0,-1 1-1 0 0,1-1 0 0 0,0 1 0 0 0,0 0 0 0 0,0-1 1 0 0,0 1-1 0 0,0 0 0 0 0,-1 0 0 0 0,1 0 0 0 0,0 1 1 0 0,0-1-1 0 0,0 0 0 0 0,0 1 0 0 0,0-1 1 0 0,-1 1-1 0 0,1 0 0 0 0,0-1 0 0 0,-1 1 0 0 0,1 0 1 0 0,0 0-1 0 0,-1 0 0 0 0,1 0 0 0 0,-1 1 0 0 0,1-1 1 0 0,-1 0-1 0 0,0 1 0 0 0,1-1 0 0 0,-1 1 4 0 0,5 5-14 0 0,0 1-1 0 0,-1 0 1 0 0,0 1-1 0 0,0 0 1 0 0,0 1 14 0 0,-1-3-2 0 0,46 98 538 0 0,-43-90-385 0 0,-2-1 71 0 0,2-1 0 0 0,3 7-222 0 0,-7-16 50 0 0,0 0 1 0 0,0 0-1 0 0,0 0 1 0 0,0 0-1 0 0,1-1 1 0 0,0 1 0 0 0,-1-1-1 0 0,1 0 1 0 0,2 1-51 0 0,-5-3-8 0 0,0-1 1 0 0,1 0 0 0 0,-1 1 0 0 0,0-1 0 0 0,0 0-1 0 0,0 1 1 0 0,1-1 0 0 0,-1 0 0 0 0,0 0 0 0 0,0 0 0 0 0,1 0-1 0 0,-1 0 1 0 0,0 0 0 0 0,0-1 0 0 0,0 1 0 0 0,1 0-1 0 0,-1-1 1 0 0,0 1 0 0 0,0-1 0 0 0,0 1 0 0 0,0-1 0 0 0,0 1-1 0 0,0-1 1 0 0,0 0 0 0 0,0 0 0 0 0,0 1 0 0 0,1-2 7 0 0,12-11-2049 0 0,-4-1-4375 0 0,-1 0-854 0 0</inkml:trace>
  <inkml:trace contextRef="#ctx0" brushRef="#br0" timeOffset="-11385.275">8707 221 18511 0 0,'-1'1'104'0'0,"-1"0"-1"0"0,1 1 0 0 0,-1-1 0 0 0,1 0 0 0 0,0 1 0 0 0,0-1 0 0 0,-1 1 0 0 0,1-1 1 0 0,0 1-1 0 0,0 0 0 0 0,0-1 0 0 0,1 1 0 0 0,-1 0 0 0 0,0 0 0 0 0,1-1 0 0 0,-1 1 1 0 0,1 0-1 0 0,0 0 0 0 0,-1 1-103 0 0,-5 15 72 0 0,-52 105 1367 0 0,52-108-1055 0 0,1 0 1 0 0,1 1-1 0 0,1-1 0 0 0,-1 6-384 0 0,3 10 312 0 0,3-29-302 0 0,-1-1-1 0 0,1 0 1 0 0,0 0-1 0 0,-1 0 1 0 0,1 1-1 0 0,0-2 0 0 0,-1 1 1 0 0,1 0-1 0 0,0 0 1 0 0,0-1-1 0 0,2 1-9 0 0,3 0-14 0 0,0-1 0 0 0,0 0 0 0 0,-1-1 0 0 0,1 1 0 0 0,0-1 0 0 0,0-1 0 0 0,0 1 0 0 0,-1-1 0 0 0,1-1 0 0 0,-1 1 0 0 0,1-1 0 0 0,3-2 14 0 0,41-24 461 0 0,-31 17-559 0 0,1 1 0 0 0,0 1 0 0 0,3 0 98 0 0,-13 5 118 0 0,0-1 1 0 0,0 0-1 0 0,0 0 1 0 0,2-3-119 0 0,-6 4 29 0 0,0 0 1 0 0,1 0-1 0 0,0 1 1 0 0,0 0 0 0 0,0 0-1 0 0,0 1 1 0 0,1 0-1 0 0,-1 1 1 0 0,3-1-30 0 0,-5 2-53 0 0,-5 1 33 0 0,1 1 0 0 0,-1 0 0 0 0,1 0 0 0 0,-1 0 0 0 0,0 1 0 0 0,1-1 0 0 0,-1 0 0 0 0,0 0 1 0 0,0 1-1 0 0,0-1 0 0 0,0 1 0 0 0,0 0 20 0 0,3 5-128 0 0,-3-4 62 0 0,1 0 1 0 0,-1 0-1 0 0,0 0 1 0 0,0 0-1 0 0,0 0 1 0 0,-1 0 0 0 0,1 0-1 0 0,-1 1 1 0 0,1-1-1 0 0,-1 3 66 0 0,0-4 0 0 0,1 5-12 0 0,4-1 86 0 0,-4-5 251 0 0,-1-1 142 0 0,0 0 39 0 0,0 0-63 0 0,0 2-294 0 0,1 3-153 0 0,0-4-102 0 0,11-1-224 0 0,-9 0 326 0 0,-1-1-1 0 0,1 0 1 0 0,0 0 0 0 0,-1 0-1 0 0,1 0 1 0 0,-1 0-1 0 0,1-1 1 0 0,-1 1-1 0 0,1-1 1 0 0,-1 1 0 0 0,0-1-1 0 0,0 0 1 0 0,0 0-1 0 0,0 0 1 0 0,0 0-1 0 0,0 0 1 0 0,0-1 4 0 0,5-7 83 0 0,0 0-1 0 0,-1-1 1 0 0,1-4-83 0 0,-4 11 14 0 0,17-41 213 0 0,-12 27-210 0 0,0 1 0 0 0,1 0-1 0 0,3-2-16 0 0,23-34-13 0 0,-34 51-52 0 0,-1 1-7 0 0,0 14 23 0 0,-1 0 0 0 0,-3 11 49 0 0,1-11-32 0 0,2-1 0 0 0,-1 13 32 0 0,1-3 14 0 0,1 16 64 0 0,3-12 54 0 0,0-1-42 0 0,0-1 0 0 0,7 24-90 0 0,-2-13 210 0 0,-6-25-154 0 0,0 0 0 0 0,1 0 1 0 0,0 0-1 0 0,1-1 0 0 0,0 1 1 0 0,0-1-1 0 0,1 0 0 0 0,0 1-56 0 0,1-2 33 0 0,0 0 0 0 0,0 0-1 0 0,1-1 1 0 0,0 1 0 0 0,0-1-1 0 0,8 5-32 0 0,9 10-427 0 0,10 6 192 0 0,-29-24 356 0 0,0 0 0 0 0,0 0 0 0 0,0 1 0 0 0,0-1 0 0 0,-1 1 1 0 0,0 0-1 0 0,0 1 0 0 0,0-1 0 0 0,2 6-121 0 0,-5-9 5 0 0,0 1 0 0 0,0 0 0 0 0,-1 0 0 0 0,0 0 0 0 0,1 0 0 0 0,-1 0 0 0 0,0 0 0 0 0,-1 1-5 0 0,1 2-42 0 0,0-2 40 0 0,-1 1 1 0 0,1-1 0 0 0,-1 0 0 0 0,0 0-1 0 0,0-1 1 0 0,-1 1 0 0 0,1 0 0 0 0,-1 0 0 0 0,0-1-1 0 0,0 1 1 0 0,0-1 0 0 0,-1 2 1 0 0,-3 3 0 0 0,0 0 1 0 0,-1-1-1 0 0,0 0 0 0 0,-4 4 0 0 0,-12 9 212 0 0,0 0-1 0 0,-1-2 1 0 0,-12 6-212 0 0,12-11-7 0 0,1-1-1 0 0,-2-2 1 0 0,0 0 0 0 0,0-2 0 0 0,0 0-1 0 0,-1-2 1 0 0,-4 0 7 0 0,22-5-350 0 0,1-1-1 0 0,-1 1 0 0 0,1-1 1 0 0,-1-1-1 0 0,1 1 0 0 0,-1-1 1 0 0,1-1-1 0 0,-1 1 0 0 0,1-1 351 0 0,-2-1-1468 0 0</inkml:trace>
  <inkml:trace contextRef="#ctx0" brushRef="#br0" timeOffset="-9042.487">10096 263 14888 0 0,'0'0'1144'0'0,"1"1"-748"0"0,2 1-304 0 0,0 1 0 0 0,0 0 0 0 0,0 0 0 0 0,-1 0 0 0 0,1 0 0 0 0,-1 0 0 0 0,0 1 0 0 0,0-1 0 0 0,0 1 0 0 0,0-1 0 0 0,-1 1 1 0 0,0 0-1 0 0,1-1 0 0 0,-1 1 0 0 0,0 4-92 0 0,2 15 857 0 0,-3-18-689 0 0,1-1-1 0 0,-1 1 1 0 0,1-1 0 0 0,-1 1-1 0 0,0-1 1 0 0,-1 1-1 0 0,0 0-167 0 0,1-1 151 0 0,-1 1-1 0 0,0-1 0 0 0,1 0 0 0 0,0 1 1 0 0,0-1-1 0 0,0 1 0 0 0,0-1 0 0 0,1 0 1 0 0,-1 1-1 0 0,2 2-150 0 0,-1-5 35 0 0,-1 0 1 0 0,0-1-1 0 0,1 1 1 0 0,-1 0-1 0 0,0 0 1 0 0,0 0-1 0 0,0 0 1 0 0,0 0-1 0 0,0-1 1 0 0,-1 1-1 0 0,1 0 1 0 0,-1 0-1 0 0,1 0 1 0 0,-1-1-1 0 0,1 1 0 0 0,-1 0 1 0 0,0-1-1 0 0,0 1 1 0 0,0 0-1 0 0,0-1 1 0 0,0 1-1 0 0,-1 1-35 0 0,-3 4 101 0 0,4-6-91 0 0,1 0 1 0 0,0-1-1 0 0,-1 1 0 0 0,1 0 0 0 0,0 0 0 0 0,-1-1 0 0 0,1 1 0 0 0,0 0 1 0 0,0 0-1 0 0,0-1 0 0 0,0 1 0 0 0,0 0 0 0 0,0 0 0 0 0,0 0 0 0 0,0 0 1 0 0,0-1-1 0 0,0 1 0 0 0,1 0 0 0 0,-1 0 0 0 0,0-1 0 0 0,0 1 0 0 0,1 0 1 0 0,-1 0-1 0 0,0-1 0 0 0,1 1 0 0 0,-1 0 0 0 0,1-1 0 0 0,-1 1 0 0 0,1 0 0 0 0,-1-1 1 0 0,1 1-1 0 0,0-1 0 0 0,-1 1 0 0 0,1-1 0 0 0,0 1-10 0 0,-1-1 5 0 0,1 0 0 0 0,-1 1 0 0 0,1-1-1 0 0,-1 0 1 0 0,1 1 0 0 0,-1-1 0 0 0,1 1 0 0 0,-1-1-1 0 0,1 1 1 0 0,-1-1 0 0 0,0 1 0 0 0,1-1 0 0 0,-1 1 0 0 0,0 0-1 0 0,0-1 1 0 0,1 1 0 0 0,-1-1 0 0 0,0 1 0 0 0,0 0-1 0 0,0-1 1 0 0,0 1 0 0 0,0 0 0 0 0,0-1 0 0 0,0 1-1 0 0,0 0 1 0 0,0-1 0 0 0,0 1 0 0 0,0 0 0 0 0,0-1-1 0 0,0 1 1 0 0,0-1 0 0 0,-1 1 0 0 0,1 0 0 0 0,0-1-1 0 0,0 1 1 0 0,-1 0-5 0 0,3 5 305 0 0,0-4-76 0 0,-1-7-180 0 0,-1 3-28 0 0,1 0 0 0 0,-1-1-1 0 0,1 1 1 0 0,0 0 0 0 0,0 0 0 0 0,-1 0 0 0 0,1 0 0 0 0,1 0-1 0 0,-1 0 1 0 0,0 0 0 0 0,0 0 0 0 0,1 0 0 0 0,-1 0 0 0 0,1 1-1 0 0,0-1 1 0 0,0 0-21 0 0,14-17 44 0 0,65-130-140 0 0,-76 138 96 0 0,0 0 0 0 0,-1 0 0 0 0,0 0 0 0 0,-1-1 0 0 0,2-8 0 0 0,-5 19 0 0 0,1-4 0 0 0,1 1 0 0 0,0-1 0 0 0,0 1 0 0 0,0-1 0 0 0,0 1 0 0 0,1 0 0 0 0,1-2 0 0 0,11-21 0 0 0,-14 22-2 0 0,1 0-1 0 0,-1 1 1 0 0,1-1 0 0 0,1 1-1 0 0,-1 0 1 0 0,0 0-1 0 0,1 0 1 0 0,0 0-1 0 0,0 0 1 0 0,0 0 0 0 0,1 1-1 0 0,-1 0 1 0 0,1-1-1 0 0,0 1 1 0 0,0 0 0 0 0,0 1-1 0 0,0-1 1 0 0,0 1-1 0 0,0 0 1 0 0,1 0-1 0 0,-1 0 1 0 0,2 0 2 0 0,-5 2-1 0 0,0 0 0 0 0,0-1 0 0 0,-1 1 0 0 0,1 0 1 0 0,0 0-1 0 0,0 0 0 0 0,0 0 0 0 0,-1 0 0 0 0,1 0 0 0 0,0 0 0 0 0,0 0 0 0 0,0 0 1 0 0,0 0-1 0 0,-1 0 0 0 0,2 1 1 0 0,2 3 2 0 0,-3-2-2 0 0,2 1 1 0 0,0 1-1 0 0,0 1 1 0 0,-1-1-1 0 0,1 0 1 0 0,-1 1-1 0 0,0-1 0 0 0,0 1 1 0 0,-1 0-1 0 0,1-1 1 0 0,-1 1-1 0 0,0 0 1 0 0,0 0-1 0 0,-1 0 1 0 0,1 0-1 0 0,-1 4 0 0 0,-1 11 3 0 0,0 0 0 0 0,-1 0 0 0 0,-2 6-3 0 0,1-7 0 0 0,-17 106 0 0 0,10-78 430 0 0,7-36-80 0 0,1 0 1 0 0,0 0 0 0 0,0 1-1 0 0,0 10-350 0 0,1 54 69 0 0,-5 0-1 0 0,-2-1 1 0 0,-5 6-69 0 0,6-29 77 0 0,1 18-77 0 0,1-15 8 0 0,2-8 44 0 0,3 9-52 0 0,0-51 1 0 0,0 25-291 0 0,2 0 0 0 0,4 21 290 0 0,-5-48-306 0 0,-1 0-1 0 0,1 0 0 0 0,0 0 1 0 0,0-1-1 0 0,0 1 0 0 0,0 0 1 0 0,0 0-1 0 0,1 0 0 0 0,-1-1 1 0 0,1 1-1 0 0,0-1 0 0 0,0 1 1 0 0,0 0 306 0 0,0-2-1794 0 0</inkml:trace>
  <inkml:trace contextRef="#ctx0" brushRef="#br0" timeOffset="-8232.463">10611 731 4608 0 0,'5'-19'459'0'0,"-5"17"-178"0"0,1 1 1 0 0,-1-1 0 0 0,0 1 0 0 0,1-1 0 0 0,-1 0 0 0 0,1 1-1 0 0,-1-1 1 0 0,1 1 0 0 0,0-1 0 0 0,0 1 0 0 0,0-1 0 0 0,0 1-1 0 0,0-1-281 0 0,0 1 2024 0 0,-1 1-129 0 0,0 0-631 0 0,0 0-279 0 0,0 0-51 0 0,11 6 656 0 0,-11-6-1567 0 0,1 0-1 0 0,-1 0 1 0 0,0 0-1 0 0,0 1 1 0 0,0-1-1 0 0,1 0 0 0 0,-1 0 1 0 0,0 0-1 0 0,0 0 1 0 0,0 1-1 0 0,1-1 1 0 0,-1 0-1 0 0,0 0 1 0 0,0 1-1 0 0,0-1 1 0 0,0 0-1 0 0,0 0 1 0 0,0 0-1 0 0,0 1 1 0 0,1-1-1 0 0,-1 0 1 0 0,0 0-1 0 0,0 1 1 0 0,0-1-1 0 0,0 0 1 0 0,0 0-1 0 0,0 1 1 0 0,0-1-1 0 0,0 0 0 0 0,0 0 1 0 0,0 1-1 0 0,-1-1 1 0 0,1 0-1 0 0,0 0 1 0 0,0 1-1 0 0,0-1 1 0 0,0 0-1 0 0,0 0 1 0 0,0 1-1 0 0,0-1 1 0 0,-1 0-1 0 0,1 0-22 0 0,0 1 30 0 0,0-1 0 0 0,0 0 0 0 0,-1 1 0 0 0,1-1-1 0 0,0 0 1 0 0,0 1 0 0 0,0-1 0 0 0,0 0 0 0 0,0 1 0 0 0,0-1-1 0 0,0 1 1 0 0,-1-1 0 0 0,1 0 0 0 0,0 1 0 0 0,0-1 0 0 0,1 1-1 0 0,-1-1 1 0 0,0 0 0 0 0,0 1 0 0 0,0-1 0 0 0,0 1 0 0 0,0-1-1 0 0,0 0 1 0 0,0 1 0 0 0,1-1 0 0 0,-1 0 0 0 0,0 1 0 0 0,0-1-1 0 0,1 1-29 0 0,2 2 167 0 0,-2-1-98 0 0,1 0 0 0 0,-1 0 0 0 0,0 0 0 0 0,1 0 0 0 0,-1 0-1 0 0,0 0 1 0 0,0 0 0 0 0,0 0 0 0 0,-1 1 0 0 0,1-1 0 0 0,0 0 0 0 0,-1 1 0 0 0,1-1 0 0 0,-1 0-1 0 0,0 1-68 0 0,2 22 589 0 0,-1-21-493 0 0,-1 1 0 0 0,0 0-1 0 0,1-1 1 0 0,-1 1 0 0 0,-1 0-1 0 0,1-1 1 0 0,-1 1 0 0 0,0-1-1 0 0,0 1 1 0 0,0 0 0 0 0,-1 2-96 0 0,0-3 56 0 0,0 0-1 0 0,0 0 1 0 0,0 1 0 0 0,1-1 0 0 0,0 1 0 0 0,0-1 0 0 0,0 1 0 0 0,1-1 0 0 0,-1 1 0 0 0,1-1-1 0 0,0 1 1 0 0,1 3-56 0 0,-1-3 54 0 0,0-1-1 0 0,-1 1 1 0 0,1 0-1 0 0,-1 0 1 0 0,0 0-1 0 0,-1 3-53 0 0,0-4 31 0 0,1 0 0 0 0,1 0 0 0 0,-1 0 1 0 0,0 0-1 0 0,1 0 0 0 0,0 0 0 0 0,0 0 0 0 0,0 0 0 0 0,0 0 0 0 0,1 2-31 0 0,1 8 48 0 0,0-1 0 0 0,-1 0 0 0 0,0 6-48 0 0,2 32-8 0 0,-2-46 8 0 0,-1 0 0 0 0,0 0 0 0 0,0-1 0 0 0,0 1 0 0 0,0 0 0 0 0,-1 0 0 0 0,0 0 0 0 0,0-1 0 0 0,0 1 0 0 0,-1 0 0 0 0,0 2 0 0 0,1-5 0 0 0,0 1 44 0 0,1 0 0 0 0,-1 0 0 0 0,1 0 1 0 0,0 0-1 0 0,0 0 0 0 0,0 0 0 0 0,1 0 0 0 0,-1 0 0 0 0,1 0 0 0 0,-1 0 0 0 0,1 0 0 0 0,0-1 0 0 0,2 4-44 0 0,-2-2 146 0 0,0 1 0 0 0,1-1 0 0 0,-1 1 0 0 0,-1-1-1 0 0,1 1 1 0 0,0 1-146 0 0,-2 12 405 0 0,0-12-378 0 0,1 0-1 0 0,0 0 1 0 0,0 0 0 0 0,1 5-27 0 0,0-9-4 0 0,-1 0-1 0 0,0 0 1 0 0,0 1-1 0 0,0-1 1 0 0,0 0 0 0 0,0 0-1 0 0,0 1 1 0 0,0-1-1 0 0,-1 0 1 0 0,1 0-1 0 0,-1 0 1 0 0,0 1-1 0 0,0-1 1 0 0,0 0 0 0 0,0 0-1 0 0,0 0 1 0 0,0 0-1 0 0,-1 1 5 0 0,1-2 6 0 0,0 1 0 0 0,1 0 0 0 0,-1-1 0 0 0,1 1 0 0 0,-1 0 0 0 0,1 0 0 0 0,0 0 0 0 0,-1-1 0 0 0,1 1 0 0 0,0 2-6 0 0,0-2 8 0 0,0-1-1 0 0,0 1 0 0 0,0 0 1 0 0,0 0-1 0 0,-1 0 0 0 0,1-1 1 0 0,-1 1-1 0 0,1 0 0 0 0,-1-1 1 0 0,0 2-8 0 0,0-2 9 0 0,1 0 3 0 0,-1 0 0 0 0,1 0 0 0 0,-1 0 0 0 0,1 0 0 0 0,-1 0 0 0 0,1 1 1 0 0,0-1-1 0 0,0 0 0 0 0,-1 0 0 0 0,1 0 0 0 0,0 1 0 0 0,0 0-12 0 0,-2-4 133 0 0,2 2-133 0 0,0 0 1 0 0,-1 0-1 0 0,1 0 1 0 0,0 0 0 0 0,0 0-1 0 0,0 0 1 0 0,-1 0-1 0 0,1 0 1 0 0,0-1 0 0 0,0 1-1 0 0,0 0 1 0 0,0 0-1 0 0,-1 0 1 0 0,1 0-1 0 0,0 0 1 0 0,0-1 0 0 0,0 1-1 0 0,0 0 1 0 0,0 0-1 0 0,0 0 1 0 0,0-1 0 0 0,-1 1-1 0 0,1 0 1 0 0,0 0-1 0 0,0 0 1 0 0,0-1-1 0 0,0 1 1 0 0,0 0 0 0 0,0 0-1 0 0,0 0 1 0 0,0-1-1 0 0,0 1 1 0 0,0 0 0 0 0,0 0-1 0 0,0 0 1 0 0,0-1-1 0 0,0 1 1 0 0,0 0-1 0 0,1 0 1 0 0,-1 0 0 0 0,0-1-1 0 0,0 1 1 0 0,0 0-1 0 0,0 0 1 0 0,0 0-1 0 0,0-1 1 0 0,0 1 0 0 0,1 0-1 0 0,-1 0 1 0 0,0 0-1 0 0,0 0 1 0 0,0 0 0 0 0,0-1-1 0 0,1 1 1 0 0,-1 0-1 0 0,0 0 1 0 0,0 0-1 0 0,0 0 1 0 0,1 0 0 0 0,-1 0-1 0 0,0 0 0 0 0,1-1 0 0 0,-1 1 0 0 0,1-1 0 0 0,-1 1 0 0 0,1-1 0 0 0,-1 1 0 0 0,1-1 1 0 0,-1 0-1 0 0,1 1 0 0 0,-1-1 0 0 0,1 0 0 0 0,-1 1 0 0 0,0-1 0 0 0,1 0 0 0 0,-1 0 0 0 0,0 1 0 0 0,0-1 0 0 0,0 0 0 0 0,0 0 0 0 0,0 0 0 0 0,1 1 0 0 0,-1-1 0 0 0,-1 0 0 0 0,1 0 0 0 0,-8-16-98 0 0,7 15 66 0 0,0 0 0 0 0,-1 1 0 0 0,1-1 0 0 0,0 0-1 0 0,0 0 1 0 0,1 0 0 0 0,-1 0 0 0 0,0 0 0 0 0,1 0 0 0 0,-1-2 32 0 0,2-34-539 0 0,-1 37 515 0 0,-2-7-213 0 0,1 1 1 0 0,0-1 0 0 0,0 0 0 0 0,1 1-1 0 0,0-1 1 0 0,0 1 0 0 0,1-1-1 0 0,1-1 237 0 0,-1-2-611 0 0,0 1 0 0 0,-1-1-1 0 0,0 0 1 0 0,0 1-1 0 0,-2-11 612 0 0,1 11-673 0 0,0 0 0 0 0,0 0-1 0 0,1 1 1 0 0,1-1 0 0 0,0 0-1 0 0,1-4 674 0 0,1-1-618 0 0,0 5 253 0 0,-1-1-1 0 0,0 1 1 0 0,-1 0-1 0 0,0-1 1 0 0,-1 0 365 0 0,1 7-106 0 0,-1 0 0 0 0,1 1 0 0 0,0-1 0 0 0,0 0 0 0 0,0 1 0 0 0,0-1 0 0 0,1-1 106 0 0,0 2-46 0 0,-1 0 0 0 0,0 1 0 0 0,0-1 0 0 0,0 0 0 0 0,-1 0 1 0 0,1 0-1 0 0,-1 0 0 0 0,1 0 0 0 0,-1-1 0 0 0,0 1 0 0 0,0 0 46 0 0,-7-13-213 0 0,-1-5 74 0 0,8 20 162 0 0,0 0-1 0 0,-1 0 1 0 0,1 1 0 0 0,0-1 0 0 0,0 0 0 0 0,0 0 0 0 0,0 0 0 0 0,0 0 0 0 0,0 1 0 0 0,0-1-1 0 0,0 0 1 0 0,1 0 0 0 0,-1 0 0 0 0,0 1 0 0 0,0-1 0 0 0,1 0 0 0 0,-1 0 0 0 0,0 0 0 0 0,1 1-1 0 0,-1-1 1 0 0,1 0-23 0 0,3-4 161 0 0,-3 4-71 0 0,1 0-1 0 0,-1 0 1 0 0,0 0-1 0 0,0 0 1 0 0,0-1-1 0 0,-1 1 0 0 0,1 0 1 0 0,0-1-1 0 0,0 1 1 0 0,-1-1-1 0 0,1 1 1 0 0,-1-1-90 0 0,1 1 52 0 0,-1 0 0 0 0,1 1 1 0 0,-1-1-1 0 0,1 1 0 0 0,0-1 0 0 0,-1 0 0 0 0,1 1 1 0 0,0-1-1 0 0,-1 1 0 0 0,1 0 0 0 0,0-1 0 0 0,-1 1 1 0 0,1-1-1 0 0,0 1 0 0 0,0 0 0 0 0,0 0 0 0 0,-1 0 1 0 0,1-1-1 0 0,0 1 0 0 0,0 0 0 0 0,0 0 0 0 0,-1 0 1 0 0,1 0-1 0 0,0 0 0 0 0,0 0 0 0 0,0 0 0 0 0,0 1 1 0 0,0-1-53 0 0,26 5 1748 0 0,-25-4-1709 0 0,1-1-1 0 0,-1 1 1 0 0,1 0-1 0 0,-1 0 1 0 0,0 0-1 0 0,0 1 1 0 0,1-1-1 0 0,-1 1 1 0 0,0-1-1 0 0,0 1 1 0 0,0 0-1 0 0,-1-1 1 0 0,1 1-1 0 0,0 0 1 0 0,-1 0-1 0 0,1 1-38 0 0,1 0 49 0 0,0 0 0 0 0,-1-1-1 0 0,1 0 1 0 0,0 0 0 0 0,0 0-1 0 0,1 1-48 0 0,-2-2 89 0 0,0 0-1 0 0,0 0 0 0 0,0 0 0 0 0,-1 0 1 0 0,1 1-1 0 0,0-1 0 0 0,-1 1 0 0 0,1-1 0 0 0,-1 1 1 0 0,1 0-1 0 0,-1 0 0 0 0,0-1 0 0 0,1 1 1 0 0,-1 0-1 0 0,0 0 0 0 0,-1 0 0 0 0,1 0 0 0 0,1 2-88 0 0,-1 6 477 0 0,0-7-357 0 0,-1 0 0 0 0,0 0 1 0 0,1-1-1 0 0,0 1 0 0 0,0 0 0 0 0,0-1 1 0 0,0 1-1 0 0,0-1 0 0 0,2 3-120 0 0,-2-4 58 0 0,0 1 1 0 0,0-1-1 0 0,0 0 0 0 0,0 1 0 0 0,0-1 1 0 0,0 1-1 0 0,0-1 0 0 0,-1 1 1 0 0,1-1-1 0 0,0 1 0 0 0,-1 0 0 0 0,0-1 1 0 0,1 1-1 0 0,-1 0 0 0 0,0-1 1 0 0,0 1-1 0 0,1 0 0 0 0,-2 0 0 0 0,1-1 1 0 0,0 1-1 0 0,0 0-58 0 0,-1 12 535 0 0,1-13-506 0 0,1 0 0 0 0,-1 0 0 0 0,0-1 0 0 0,0 1 1 0 0,0 0-1 0 0,0 0 0 0 0,-1 0 0 0 0,1-1 0 0 0,0 1 0 0 0,0 0 0 0 0,0 0 1 0 0,-1-1-1 0 0,1 1 0 0 0,0 0 0 0 0,-1-1 0 0 0,1 1 0 0 0,0 0 1 0 0,-1-1-1 0 0,1 1 0 0 0,-1-1 0 0 0,1 1 0 0 0,-1 0 0 0 0,1-1 0 0 0,-1 1 1 0 0,0-1-1 0 0,1 0 0 0 0,-1 1 0 0 0,0-1 0 0 0,1 1 0 0 0,-1-1 1 0 0,0 0-30 0 0,-9 9 333 0 0,9-8-296 0 0,0 0 1 0 0,0 0-1 0 0,0 0 0 0 0,0 0 1 0 0,0 0-1 0 0,-1 0 1 0 0,1-1-1 0 0,0 1 1 0 0,0 0-1 0 0,-1-1 1 0 0,1 1-1 0 0,-2 0-37 0 0,-22 5 312 0 0,-1 0-1 0 0,0-1 0 0 0,-2-2-311 0 0,18-2-312 0 0,0-1 0 0 0,0 0-1 0 0,0-1 1 0 0,1 0-1 0 0,-1 0 1 0 0,0-1 0 0 0,0 0-1 0 0,1-1 1 0 0,-9-3 312 0 0,7-1-1420 0 0,0-2-3876 0 0,2 1-1450 0 0</inkml:trace>
  <inkml:trace contextRef="#ctx0" brushRef="#br0" timeOffset="-7750.995">11028 584 11520 0 0,'-16'2'886'0'0,"16"-2"-862"0"0,0 0-1 0 0,-1 0 0 0 0,1 0 0 0 0,0 0 1 0 0,0 0-1 0 0,-1 0 0 0 0,1 0 0 0 0,0 0 1 0 0,-1 0-1 0 0,1 0 0 0 0,0 0 0 0 0,0 0 1 0 0,-1 0-1 0 0,1 0 0 0 0,0 0 0 0 0,0 1 1 0 0,0-1-1 0 0,-1 0 0 0 0,1 0 0 0 0,0 0 1 0 0,0 0-1 0 0,-1 0 0 0 0,1 1 0 0 0,0-1 1 0 0,0 0-1 0 0,0 0 0 0 0,0 0 0 0 0,-1 1 1 0 0,1-1-1 0 0,0 0 0 0 0,0 0 1 0 0,0 1-1 0 0,0-1 0 0 0,0 0 0 0 0,0 0 1 0 0,0 1-1 0 0,0-1 0 0 0,0 0 0 0 0,-1 0 1 0 0,1 1-1 0 0,0-1 0 0 0,0 0 0 0 0,0 0 1 0 0,0 1-1 0 0,1-1 0 0 0,-1 0 0 0 0,0 0 1 0 0,0 1-1 0 0,0-1 0 0 0,0 0 0 0 0,0 0 1 0 0,0 1-1 0 0,0-1 0 0 0,0 0 0 0 0,0 0-23 0 0,1 1 217 0 0,-1 1-1 0 0,-1-1-1 0 0,1 1 0 0 0,0 0 1 0 0,-1-1-1 0 0,1 1 1 0 0,-1 0-1 0 0,1-1 1 0 0,-1 1-1 0 0,0 0-215 0 0,0-1 127 0 0,1 0 1 0 0,-1 1 0 0 0,1-1-1 0 0,-1 0 1 0 0,1 0-1 0 0,-1 1 1 0 0,1-1-1 0 0,0 0 1 0 0,0 1-1 0 0,-1-1 1 0 0,1 1-1 0 0,0-1 1 0 0,0 0 0 0 0,1 1-1 0 0,-1-1-127 0 0,3 8 382 0 0,-3-8-344 0 0,1 1 1 0 0,-1-1-1 0 0,1 0 1 0 0,-1 1-1 0 0,1-1 1 0 0,-1 1 0 0 0,0-1-1 0 0,0 1 1 0 0,0-1-1 0 0,0 1 1 0 0,0-1-1 0 0,0 1 1 0 0,0-1 0 0 0,0 1-1 0 0,0-1 1 0 0,-1 1-39 0 0,-5 11 205 0 0,5-10-143 0 0,-1 0 1 0 0,1 0-1 0 0,-1 1 0 0 0,1-1 1 0 0,0 0-1 0 0,0 0 0 0 0,0 3-62 0 0,1 24 545 0 0,0-21-296 0 0,0-1 1 0 0,0 1-1 0 0,-2 7-249 0 0,-3 22 642 0 0,4-26-440 0 0,0-1 0 0 0,-1 0 0 0 0,-1 0 0 0 0,1 0 0 0 0,-2-1 0 0 0,-2 8-202 0 0,2-11 80 0 0,2-3-33 0 0,0-1-1 0 0,0 1 0 0 0,0 0 1 0 0,1 0-1 0 0,0 0 0 0 0,-1 0 0 0 0,1 0 1 0 0,1 0-1 0 0,-1 1 0 0 0,1-1 1 0 0,-1 0-1 0 0,1 0 0 0 0,0 1-46 0 0,1 0 64 0 0,1 10 98 0 0,-1 0 0 0 0,-1 1-1 0 0,0-1 1 0 0,-1 2-162 0 0,1-16-10 0 0,0-1 0 0 0,-1 1 0 0 0,1-1 0 0 0,0 1 0 0 0,0-1 0 0 0,0 1 0 0 0,-1-1 0 0 0,1 1 0 0 0,0-1 0 0 0,-1 1 0 0 0,1-1 0 0 0,0 1-1 0 0,-1-1 1 0 0,1 1 0 0 0,0-1 0 0 0,-1 0 0 0 0,1 1 0 0 0,-1-1 0 0 0,1 0 0 0 0,-1 1 0 0 0,1-1 10 0 0,-2 2-73 0 0,8 0 158 0 0,-4-2-35 0 0,-1 0 0 0 0,0 0 1 0 0,1 0-1 0 0,-1 0 0 0 0,1 0 0 0 0,-1 0 0 0 0,0 0 0 0 0,1 0 0 0 0,-1-1 0 0 0,0 1 0 0 0,1-1 0 0 0,-1 1 0 0 0,1-1-50 0 0,-1 1 3 0 0,0-1 0 0 0,-1 1 0 0 0,1 0 0 0 0,0-1 0 0 0,-1 1 0 0 0,1-1 0 0 0,0 1 0 0 0,-1 0 0 0 0,1-1 0 0 0,-1 0 0 0 0,1 1 0 0 0,-1-1 0 0 0,1 1 0 0 0,-1-1 0 0 0,1 0 0 0 0,-1 1 0 0 0,1-1 0 0 0,-1 0 0 0 0,0 1 0 0 0,1-1 0 0 0,-1 0 0 0 0,0 0 0 0 0,0 0-3 0 0,-2-14 72 0 0,1 14-71 0 0,1 0-1 0 0,-1-1 0 0 0,1 1 1 0 0,0 0-1 0 0,-1-1 0 0 0,1 1 1 0 0,0 0-1 0 0,0-1 1 0 0,0 1-1 0 0,0 0 0 0 0,0-1 1 0 0,0 1-1 0 0,1 0 0 0 0,-1-1 1 0 0,0 1-1 0 0,1 0 0 0 0,-1 0 1 0 0,1-1-1 0 0,-1 1 1 0 0,1 0-1 0 0,0 0 0 0 0,-1-1 0 0 0,22-30-41 0 0,-2 1-540 0 0,3-8 581 0 0,-19 33-57 0 0,0-1 1 0 0,1 1 0 0 0,-1 1 0 0 0,1-1 0 0 0,0 1-1 0 0,1-1 57 0 0,-5 5 0 0 0,-1 1 0 0 0,0 0 0 0 0,1 0 0 0 0,-1-1 0 0 0,1 1 0 0 0,-1 0 0 0 0,1 0 0 0 0,-1 0 0 0 0,1-1 0 0 0,-1 1 0 0 0,1 0 0 0 0,-1 0 0 0 0,1 0 0 0 0,-1 0 0 0 0,1 0 0 0 0,-1 0 0 0 0,1 0 0 0 0,-1 0 0 0 0,1 0 0 0 0,-1 0 0 0 0,1 0 0 0 0,-1 1 0 0 0,1-1 0 0 0,-1 0 0 0 0,1 0 0 0 0,-1 0 0 0 0,0 1 0 0 0,1-1 0 0 0,-1 0 0 0 0,1 0 0 0 0,-1 1 0 0 0,0-1 0 0 0,1 0 0 0 0,-1 1 0 0 0,10 10 0 0 0,-8-7 0 0 0,0 0 0 0 0,-1 1 0 0 0,1-1 0 0 0,-1 0 0 0 0,0 1 0 0 0,0-1 0 0 0,0 1 0 0 0,-1-1 0 0 0,1 4 0 0 0,-1-2 0 0 0,1-1 0 0 0,-1 1 0 0 0,1-1 0 0 0,1 1 0 0 0,-1-1 0 0 0,2 3 0 0 0,-3-7 0 0 0,2 1 17 0 0,-1 1-1 0 0,0-1 0 0 0,0 1 0 0 0,0-1 0 0 0,0 1 0 0 0,0 0 1 0 0,-1-1-1 0 0,1 1 0 0 0,-1 0 0 0 0,0 0 0 0 0,0-1 1 0 0,0 1-1 0 0,0 0 0 0 0,0 1-16 0 0,0-2 61 0 0,0 1 0 0 0,0 0 1 0 0,1 0-1 0 0,-1-1 0 0 0,1 1 0 0 0,0 0 0 0 0,0-1 1 0 0,0 1-1 0 0,0-1 0 0 0,0 1 0 0 0,0-1 0 0 0,2 3-61 0 0,-1-3 34 0 0,0 1-1 0 0,-1 0 1 0 0,1 0-1 0 0,-1 1 0 0 0,0-1 1 0 0,0 0-1 0 0,0 0 0 0 0,-1 1 1 0 0,1-1-1 0 0,-1 1-33 0 0,0 0 22 0 0,0-4-17 0 0,0 1 0 0 0,0 0-1 0 0,0 0 1 0 0,0 0-1 0 0,0 0 1 0 0,0 0-1 0 0,0-1 1 0 0,0 1-1 0 0,0 0 1 0 0,0 0-1 0 0,0 0 1 0 0,1 0-1 0 0,-1 0 1 0 0,0-1-1 0 0,1 1 1 0 0,-1 0-1 0 0,0 0 1 0 0,1-1 0 0 0,-1 1-1 0 0,1 0 1 0 0,-1 0-1 0 0,1-1 1 0 0,-1 1-1 0 0,1-1 1 0 0,0 1-1 0 0,-1 0 1 0 0,1-1-1 0 0,0 1 1 0 0,0-1-1 0 0,-1 0 1 0 0,1 1-1 0 0,0-1 1 0 0,0 1-5 0 0,0-1 2 0 0,-1 0-1 0 0,0 0 1 0 0,1 0 0 0 0,-1 0 0 0 0,1 1-1 0 0,-1-1 1 0 0,0 0 0 0 0,1 0-1 0 0,-1 0 1 0 0,0 1 0 0 0,1-1 0 0 0,-1 0-1 0 0,0 1 1 0 0,1-1 0 0 0,-1 0 0 0 0,0 1-1 0 0,0-1 1 0 0,1 0 0 0 0,-1 1-1 0 0,0-1 1 0 0,0 1 0 0 0,0-1 0 0 0,1 0-1 0 0,-1 1 1 0 0,0-1 0 0 0,0 1 0 0 0,0-1-1 0 0,0 0 1 0 0,0 1 0 0 0,0-1-1 0 0,0 1 1 0 0,0-1 0 0 0,0 1 0 0 0,0-1-1 0 0,0 1 1 0 0,0-1 0 0 0,0 1-2 0 0,0-1 26 0 0,1 1 0 0 0,0-1 0 0 0,-1 1 0 0 0,1-1 0 0 0,0 1 0 0 0,-1-1 0 0 0,1 0 0 0 0,0 1 0 0 0,0-1 0 0 0,-1 0 0 0 0,1 0 0 0 0,0 1 0 0 0,0-1 1 0 0,0 0-1 0 0,0 0-26 0 0,-1-6-512 0 0,-1-6-560 0 0,2 3-5378 0 0,2 2-1069 0 0</inkml:trace>
  <inkml:trace contextRef="#ctx0" brushRef="#br0" timeOffset="-1971.297">11650 391 10136 0 0,'0'0'464'0'0,"0"0"-10"0"0,-17-3 166 0 0,6 6 1157 0 0,-4 2 124 0 0,14-5-1873 0 0,1 0 0 0 0,0 0 0 0 0,0 0-1 0 0,0 0 1 0 0,-1 1 0 0 0,1-1 0 0 0,0 0-1 0 0,0 0 1 0 0,-1 0 0 0 0,1 0 0 0 0,0 0-1 0 0,0 0 1 0 0,0 0 0 0 0,-1 1 0 0 0,1-1 0 0 0,0 0-1 0 0,0 0 1 0 0,0 0 0 0 0,0 0 0 0 0,0 1-1 0 0,-1-1 1 0 0,1 0 0 0 0,0 0 0 0 0,0 0-1 0 0,0 1 1 0 0,0-1 0 0 0,0 0 0 0 0,0 0-1 0 0,0 0 1 0 0,0 1 0 0 0,0-1 0 0 0,0 0 0 0 0,0 0-1 0 0,0 1 1 0 0,0-1 0 0 0,0 0 0 0 0,0 0-1 0 0,0 1 1 0 0,0-1 0 0 0,0 0 0 0 0,0 0-1 0 0,0 0 1 0 0,0 1-28 0 0,-11 4 949 0 0,11-5-932 0 0,-1 0 0 0 0,1 1 0 0 0,0-1 0 0 0,0 0 0 0 0,-1 0 0 0 0,1 0 0 0 0,0 1 0 0 0,-1-1-1 0 0,1 0 1 0 0,0 0 0 0 0,0 1 0 0 0,0-1 0 0 0,-1 0 0 0 0,1 0 0 0 0,0 1 0 0 0,0-1-1 0 0,0 0 1 0 0,-1 1 0 0 0,1-1 0 0 0,0 0 0 0 0,0 0 0 0 0,0 1 0 0 0,0-1 0 0 0,0 0 0 0 0,0 1-1 0 0,0-1 1 0 0,0 0 0 0 0,0 1 0 0 0,0-1 0 0 0,0 0 0 0 0,0 1 0 0 0,0-1 0 0 0,0 1-17 0 0,7 9 263 0 0,-4-6-108 0 0,-14 14 375 0 0,10-17-496 0 0,0 1 1 0 0,0-1-1 0 0,0 1 1 0 0,1 0-1 0 0,-1-1 1 0 0,0 1-1 0 0,1 0 1 0 0,0-1-1 0 0,-1 1 1 0 0,1 1-35 0 0,0-3-7 0 0,0 1-1 0 0,1 0 1 0 0,-1 0 0 0 0,0 0 0 0 0,0 0-1 0 0,1 0 1 0 0,-1-1 0 0 0,1 1 0 0 0,-1 0 0 0 0,0 0-1 0 0,1-1 1 0 0,0 1 0 0 0,-1 0 0 0 0,1-1 0 0 0,-1 1-1 0 0,1 0 1 0 0,0-1 0 0 0,-1 1 0 0 0,2 0 7 0 0,1 2 40 0 0,1-1 1 0 0,0 1-1 0 0,0 0 1 0 0,0-1-1 0 0,0 0 1 0 0,0 0-1 0 0,1 0 1 0 0,-1-1-1 0 0,1 1 1 0 0,4 0-41 0 0,0-1 53 0 0,1 0-1 0 0,0-1 1 0 0,0 0 0 0 0,6-1-53 0 0,-6 0-76 0 0,0 0 1 0 0,0-1-1 0 0,0 0 1 0 0,0-1-1 0 0,-1 0 1 0 0,4-2 75 0 0,-7 3 135 0 0,-1 0 1 0 0,0-1 0 0 0,0 0-1 0 0,0 0 1 0 0,0 0-1 0 0,0-1 1 0 0,-1 0 0 0 0,1 0-1 0 0,-1 0 1 0 0,0 0-1 0 0,1-2-135 0 0,-4 4 25 0 0,0 1-1 0 0,0-1 0 0 0,0 0 0 0 0,-1 1 1 0 0,1-1-1 0 0,-1 0 0 0 0,1 0 0 0 0,-1 1 1 0 0,1-1-1 0 0,-1 0 0 0 0,0 0 1 0 0,0 0-1 0 0,0 1 0 0 0,0-1-24 0 0,0 0-45 0 0,0 0 0 0 0,0 0 0 0 0,0 0 0 0 0,1 0 1 0 0,-1 0-1 0 0,0 0 0 0 0,1 1 0 0 0,-1-1 0 0 0,1 0 0 0 0,0 0 45 0 0,-1 1 1 0 0,1-1-1 0 0,-1 1 1 0 0,0-1 0 0 0,1 1 0 0 0,-1-1-1 0 0,0 0 1 0 0,0 1 0 0 0,0-1-1 0 0,0 1 1 0 0,-1-1 0 0 0,1 1 0 0 0,0-1-1 0 0,-1 1 1 0 0,1-1 0 0 0,-1 1-1 0 0,1-1 1 0 0,-1 1 0 0 0,0-1 0 0 0,1 1-1 0 0,-1 0 1 0 0,0 0 0 0 0,-1-2-1 0 0,-7-17 24 0 0,8 19-29 0 0,1 0 0 0 0,-1 0 0 0 0,1 0-1 0 0,-1 0 1 0 0,1 0 0 0 0,-1 1 0 0 0,0-1 0 0 0,1 0 0 0 0,-1 0 0 0 0,0 1 0 0 0,0-1-1 0 0,0 0 1 0 0,1 1 0 0 0,-1-1 0 0 0,0 1 0 0 0,0-1 0 0 0,0 1 0 0 0,0-1-1 0 0,0 1 1 0 0,-1 0 5 0 0,-20-6-28 0 0,10 5 26 0 0,9 1-7 0 0,0 0 0 0 0,-1-1-1 0 0,1 1 1 0 0,0-1 0 0 0,0 1 0 0 0,0-1-1 0 0,0 0 1 0 0,0 0 0 0 0,-1-1 9 0 0,2 2-10 0 0,1-1 0 0 0,-1 1 1 0 0,0 0-1 0 0,1 0 0 0 0,-1 0 0 0 0,0 0 0 0 0,0 0 1 0 0,1 1-1 0 0,-1-1 0 0 0,0 0 0 0 0,1 1 0 0 0,-1-1 0 0 0,1 1 1 0 0,-1 0-1 0 0,0 0 10 0 0,-2 0-10 0 0,4-1 7 0 0,-1 0 1 0 0,1 0-1 0 0,0 0 1 0 0,-1 0 0 0 0,1 0-1 0 0,0 0 1 0 0,-1 0-1 0 0,1 0 1 0 0,0 0-1 0 0,-1 0 1 0 0,1 1 0 0 0,0-1-1 0 0,-1 0 1 0 0,1 0-1 0 0,0 0 1 0 0,0 0 0 0 0,-1 0-1 0 0,1 1 1 0 0,0-1-1 0 0,0 0 1 0 0,-1 0-1 0 0,1 0 1 0 0,0 1 0 0 0,0-1-1 0 0,-1 0 1 0 0,1 0-1 0 0,0 1 1 0 0,0-1-1 0 0,0 0 1 0 0,0 1 0 0 0,0-1-1 0 0,-1 0 1 0 0,1 0-1 0 0,0 1 1 0 0,0-1 0 0 0,0 0-1 0 0,0 1 1 0 0,0-1-1 0 0,0 0 1 0 0,0 1-1 0 0,0-1 1 0 0,0 0 0 0 0,0 1-1 0 0,0-1 1 0 0,0 1 2 0 0,1 2-195 0 0,-1-3 174 0 0,-1 1 1 0 0,2 0 0 0 0,-1 0 0 0 0,0-1-1 0 0,0 1 1 0 0,0 0 0 0 0,0 0-1 0 0,0-1 1 0 0,0 1 0 0 0,1 0 0 0 0,-1-1-1 0 0,0 1 1 0 0,1 0 0 0 0,-1-1 0 0 0,1 1-1 0 0,-1 0 1 0 0,0-1 0 0 0,1 1-1 0 0,-1-1 1 0 0,1 1 0 0 0,0-1 0 0 0,-1 1-1 0 0,1-1 1 0 0,-1 1 0 0 0,1-1-1 0 0,0 1 1 0 0,-1-1 0 0 0,1 0 0 0 0,0 1-1 0 0,-1-1 1 0 0,1 0 20 0 0,24 10 15 0 0,-8-6 73 0 0,0 0 0 0 0,0-1-1 0 0,0-1 1 0 0,0-1-1 0 0,0-1 1 0 0,0 0 0 0 0,0-1-1 0 0,1-1-87 0 0,3-1 50 0 0,0-1-1 0 0,0-1 1 0 0,0-1-1 0 0,0-1 0 0 0,-1-1 1 0 0,3-3-50 0 0,10-3 69 0 0,-13 5-43 0 0,0 0 1 0 0,-1-1-1 0 0,0 0 1 0 0,0-2-1 0 0,-1-1 1 0 0,1-1-27 0 0,-13 7 105 0 0,1 0-1 0 0,-1-1 1 0 0,-1 0 0 0 0,1 0 0 0 0,-1 0 0 0 0,2-6-105 0 0,6-9-41 0 0,-12 22 25 0 0,0-1 1 0 0,0 1-1 0 0,0-1 1 0 0,0 1-1 0 0,-1-1 1 0 0,1 0-1 0 0,0 0 1 0 0,-1 1-1 0 0,1-1 1 0 0,-1 0-1 0 0,0 0 0 0 0,0 0 1 0 0,1 0-1 0 0,-1 1 1 0 0,0-1-1 0 0,0 0 1 0 0,-1 0-1 0 0,1 0 1 0 0,0 0-1 0 0,-1 1 1 0 0,1-1-1 0 0,-1 0 1 0 0,0-1 15 0 0,-1 1 22 0 0,1 0 0 0 0,-1 0 0 0 0,1 0 0 0 0,-1 0-1 0 0,0 0 1 0 0,0 1 0 0 0,0-1 0 0 0,0 1 0 0 0,0-1 0 0 0,0 1 0 0 0,0 0 0 0 0,0 0 0 0 0,-1 0 0 0 0,1 0 0 0 0,0 0 0 0 0,-1 1 0 0 0,0-1-22 0 0,-17-2-342 0 0,15 6 205 0 0,2 2 193 0 0,-5 11 61 0 0,0-1-1 0 0,-6 7-116 0 0,11-17 15 0 0,0 1 0 0 0,0 0 0 0 0,1-1 0 0 0,0 1 0 0 0,0 0 0 0 0,1 0 0 0 0,-1 0 0 0 0,1 1-1 0 0,0-1 1 0 0,1 2-15 0 0,-8 35 107 0 0,2-24-61 0 0,1-4-32 0 0,1-1 0 0 0,0 2 0 0 0,1-1 0 0 0,1 0 0 0 0,0 1 0 0 0,1-1 0 0 0,1 2-14 0 0,0 0 2 0 0,2 7 3 0 0,-2 0-1 0 0,0 0 1 0 0,-2 1-5 0 0,-1 3 6 0 0,0 0 0 0 0,3 0 0 0 0,0 1 0 0 0,2-1 0 0 0,1 0 0 0 0,1-1 0 0 0,1 1-6 0 0,-2-7 162 0 0,-1 0 1 0 0,0 0 0 0 0,-2 18-163 0 0,1 19 638 0 0,0-27-443 0 0,0-13-91 0 0,0-1-1 0 0,1 1 1 0 0,0-1 0 0 0,4 10-104 0 0,-6-27 1 0 0,0 1 0 0 0,1 0 0 0 0,-1-1 0 0 0,0 1 0 0 0,1-1 0 0 0,-1 1 0 0 0,0 0 0 0 0,1-1-1 0 0,-1 1 1 0 0,1-1 0 0 0,-1 1 0 0 0,1-1 0 0 0,-1 0 0 0 0,1 1 0 0 0,0-1 0 0 0,-1 1 0 0 0,1-1 0 0 0,-1 0 0 0 0,1 1-1 0 0,7 5-468 0 0,-3-12-1264 0 0,-4-1 16 0 0</inkml:trace>
  <inkml:trace contextRef="#ctx0" brushRef="#br0" timeOffset="-1616.769">11992 504 8752 0 0,'-12'-4'362'0'0,"0"1"38"0"0,12 3-393 0 0,0 0 0 0 0,0 0 0 0 0,0 0 0 0 0,0 0 0 0 0,0 0 0 0 0,0 0 0 0 0,0 0 0 0 0,0 0 0 0 0,0 0 0 0 0,0-1 0 0 0,0 1 0 0 0,0 0 1 0 0,0 0-1 0 0,0 0 0 0 0,0 0 0 0 0,0 0 0 0 0,0 0 0 0 0,0 0 0 0 0,0 0 0 0 0,0 0 0 0 0,0 0 0 0 0,0 0 0 0 0,0 0 0 0 0,0 0 0 0 0,0 0 0 0 0,0 0 0 0 0,-1 0-7 0 0,6 0 763 0 0,-1 0 0 0 0,1 1 0 0 0,-1 0 0 0 0,0 0 0 0 0,1 0 0 0 0,-1 1 0 0 0,0 0 0 0 0,0-1 0 0 0,2 2-763 0 0,17 7 2680 0 0,-6-2-2511 0 0,11 2-166 0 0,111 12 1557 0 0,-50-10-1077 0 0,-62-11-763 0 0,-10-2-5346 0 0,-4-2-1062 0 0</inkml:trace>
  <inkml:trace contextRef="#ctx0" brushRef="#br0" timeOffset="9407.88">4044 1561 8752 0 0,'1'0'673'0'0,"11"0"-838"0"0,-9 0 886 0 0,0 0-1 0 0,0 0 1 0 0,-1 1 0 0 0,1-1 0 0 0,0 1 0 0 0,-1-1 0 0 0,1 1 0 0 0,0 0 0 0 0,-1 0 0 0 0,1 0 0 0 0,-1 0-721 0 0,0 0 110 0 0,0 0-1 0 0,-1 1 0 0 0,1-1 1 0 0,-1 0-1 0 0,1 1 1 0 0,-1-1-1 0 0,1 0 0 0 0,-1 1 1 0 0,0 0-1 0 0,0-1 1 0 0,0 1-1 0 0,0 0 0 0 0,0-1 1 0 0,0 1-1 0 0,0 0 1 0 0,-1 0-1 0 0,1 0 0 0 0,0 1-109 0 0,0 5 525 0 0,1 1-1 0 0,-1 0 0 0 0,0 6-524 0 0,0-3 559 0 0,0 8-138 0 0,0-1 0 0 0,-2 1-1 0 0,0-1 1 0 0,-1 0 0 0 0,-1 0-1 0 0,-5 17-420 0 0,7-32 63 0 0,-1 1 1 0 0,1 0 1 0 0,-1 0-1 0 0,1 0 0 0 0,-1 0 0 0 0,-1 1-64 0 0,-2-2 80 0 0,4-4 11 0 0,1 0-22 0 0,-2 0-2 0 0,1 0-63 0 0,1 0-1 0 0,-1 0 1 0 0,1 0 0 0 0,-1 0 0 0 0,1-1-1 0 0,-1 1 1 0 0,1 0 0 0 0,-1 0-1 0 0,1-1 1 0 0,-1 1 0 0 0,1 0 0 0 0,0-1-1 0 0,-1 1 1 0 0,1 0 0 0 0,0-1-1 0 0,-1 1 1 0 0,1-1 0 0 0,0 1 0 0 0,-1 0-1 0 0,1-1 1 0 0,0 1 0 0 0,0-1-1 0 0,0 1 1 0 0,-1-1 0 0 0,1 1 0 0 0,0-1-1 0 0,0 1 1 0 0,0-1 0 0 0,0 1-1 0 0,0-1 1 0 0,0 1 0 0 0,0-1 0 0 0,0 1-1 0 0,0-1 1 0 0,0 0 0 0 0,0 1-4 0 0,2-19-11 0 0,1 7-98 0 0,1 2 0 0 0,-1-1 0 0 0,2 0 0 0 0,-1 1 0 0 0,2 0 0 0 0,-1 0 0 0 0,1 0 0 0 0,2 0 109 0 0,-3 2-16 0 0,0 2-1 0 0,1-1 1 0 0,0 1-1 0 0,0 0 0 0 0,1 0 1 0 0,0 1-1 0 0,0-1 1 0 0,0 1-1 0 0,0 1 0 0 0,8-4 17 0 0,-9 7 0 0 0,-1-1 0 0 0,1 1 0 0 0,-1 0 0 0 0,1 1 0 0 0,-1 0 0 0 0,1 0 0 0 0,-1 0 0 0 0,1 0 0 0 0,0 1 0 0 0,-1 0 0 0 0,1 0 0 0 0,2 1 0 0 0,-6-1 3 0 0,1 0-1 0 0,-1 1 0 0 0,1-1 0 0 0,-1 1 1 0 0,1-1-1 0 0,-1 1 0 0 0,0 0 1 0 0,0 0-1 0 0,0 0 0 0 0,0 0 1 0 0,0 0-1 0 0,0 1-2 0 0,17 30 44 0 0,-10-17-66 0 0,-4-8 117 0 0,-1-1 0 0 0,0 1 0 0 0,-1 0 1 0 0,0 0-1 0 0,0 0 0 0 0,-1 1 1 0 0,0-1-1 0 0,0 1 0 0 0,-1-1 0 0 0,0 1 1 0 0,0 0-1 0 0,-1-1 0 0 0,0 1 1 0 0,-1 0-1 0 0,-1 7-95 0 0,2-15 10 0 0,0-1 1 0 0,0 1-1 0 0,0 0 1 0 0,0-1-1 0 0,0 1 0 0 0,-1-1 1 0 0,1 1-1 0 0,0 0 1 0 0,0-1-1 0 0,-1 1 1 0 0,1-1-1 0 0,0 1 0 0 0,0-1 1 0 0,-1 1-1 0 0,1-1 1 0 0,-1 1-1 0 0,1-1 0 0 0,0 1 1 0 0,-1-1-1 0 0,1 0 1 0 0,-1 1-1 0 0,0-1-10 0 0,1 0 10 0 0,0 0 0 0 0,-1 0 1 0 0,1 0-1 0 0,-1-1 0 0 0,1 1 0 0 0,0 0 0 0 0,-1-1 0 0 0,1 1 0 0 0,0 0 0 0 0,-1 0 1 0 0,1-1-1 0 0,0 1 0 0 0,0-1 0 0 0,-1 1 0 0 0,1 0 0 0 0,0-1 0 0 0,0 1 0 0 0,0-1 1 0 0,0 1-1 0 0,-1 0 0 0 0,1-1 0 0 0,0 1-10 0 0,-6-29-20 0 0,6 11-317 0 0,1-1 1 0 0,1 1-1 0 0,1 0 0 0 0,1 0 1 0 0,0 0-1 0 0,7-17 337 0 0,-10 32 0 0 0,1 1 0 0 0,-1-1 0 0 0,1 1 0 0 0,0 0 0 0 0,-1-1 0 0 0,1 1 0 0 0,0 0 0 0 0,0 0 0 0 0,1 0 0 0 0,-1 1 0 0 0,3-3 0 0 0,-5 4 2 0 0,1-1-1 0 0,-1 1 1 0 0,1 0-1 0 0,0-1 1 0 0,0 1-1 0 0,-1 0 1 0 0,1-1-1 0 0,0 1 1 0 0,0 0-1 0 0,-1 0 1 0 0,1 0 0 0 0,0 0-1 0 0,0 0 1 0 0,0 0-1 0 0,-1 0 1 0 0,1 0-1 0 0,0 0 1 0 0,0 0-1 0 0,0 0 1 0 0,-1 0 0 0 0,1 0-1 0 0,0 1 1 0 0,0-1-1 0 0,-1 0 1 0 0,1 1-1 0 0,0-1 1 0 0,-1 0-1 0 0,1 1 1 0 0,0-1 0 0 0,-1 1-1 0 0,1-1 1 0 0,0 1-2 0 0,0 0 3 0 0,6 5 61 0 0,-1 0-1 0 0,0 0 1 0 0,0 1-1 0 0,-1-1 1 0 0,1 2-1 0 0,-2-1 1 0 0,4 6-64 0 0,9 14 979 0 0,30 47-455 0 0,-34-55-440 0 0,-10-13-8 0 0,1 0 1 0 0,1-1 0 0 0,-1 1 0 0 0,1-1 0 0 0,0 0 0 0 0,0 0 0 0 0,1 0 0 0 0,0 0-77 0 0,-5-5 11 0 0,1 1 0 0 0,-1-1 0 0 0,1 1 0 0 0,-1-1 0 0 0,1 0 0 0 0,-1 0 0 0 0,1 0 0 0 0,-1 0 0 0 0,1 0 0 0 0,-1 0 1 0 0,1 0-1 0 0,-1 0 0 0 0,1 0 0 0 0,-1-1 0 0 0,1 1 0 0 0,-1-1 0 0 0,0 1 0 0 0,1-1 0 0 0,-1 0 0 0 0,0 1 0 0 0,1-1 0 0 0,-1 0 0 0 0,0 0 0 0 0,0 0 0 0 0,0 0 0 0 0,1 0-11 0 0,4-4 31 0 0,-1 0-1 0 0,0 0 1 0 0,0 0-1 0 0,4-6-30 0 0,-1 0-67 0 0,-1 0 0 0 0,0-1 0 0 0,-1 0 0 0 0,-1 0 0 0 0,1 0 0 0 0,-1-3 67 0 0,6-23-505 0 0,3-17 505 0 0,-10 36-21 0 0,-1 7 21 0 0,-1-1 0 0 0,0 1 0 0 0,-1 0 0 0 0,0-5 0 0 0,-1 17 0 0 0,0-1 0 0 0,0 1 0 0 0,0 0 0 0 0,0 0 0 0 0,0 0 0 0 0,0-1 0 0 0,0 1 0 0 0,0 0 0 0 0,-1 0 0 0 0,1 0 0 0 0,0-1 0 0 0,0 1 0 0 0,0 0 0 0 0,0 0 0 0 0,0 0 0 0 0,-1 0 0 0 0,1-1 0 0 0,0 1 0 0 0,0 0 0 0 0,0 0 0 0 0,0 0 0 0 0,-1 0 0 0 0,1 0 0 0 0,0 0 0 0 0,0-1 0 0 0,0 1 0 0 0,-1 0 0 0 0,1 0 0 0 0,0 0 0 0 0,0 0 0 0 0,-1 0 0 0 0,1 0 0 0 0,0 0 0 0 0,0 0 0 0 0,-1 0 0 0 0,1 0 0 0 0,0 0 0 0 0,0 0 0 0 0,0 0 0 0 0,-1 0 0 0 0,1 0 0 0 0,0 1 0 0 0,0-1 0 0 0,0 0 0 0 0,-1 0 0 0 0,1 0 0 0 0,0 0 0 0 0,0 0 0 0 0,0 0 0 0 0,-1 1 0 0 0,1-1 0 0 0,0 0 0 0 0,0 0 0 0 0,-10 6 0 0 0,8-1 0 0 0,0-1 0 0 0,0 1 0 0 0,1 0 0 0 0,0 0 0 0 0,-1 0 0 0 0,2 0 0 0 0,-1 0 0 0 0,1 0 0 0 0,-1 0 0 0 0,1 0 0 0 0,1 0 0 0 0,-1 0 0 0 0,1 1 0 0 0,-1 13 0 0 0,0-8 0 0 0,1 1 0 0 0,0-1 0 0 0,0 0 0 0 0,2 5 0 0 0,-2-11 0 0 0,0 1 0 0 0,-1 0 0 0 0,1 0 0 0 0,-2 4 0 0 0,1-6 0 0 0,0-1 0 0 0,-1 0 0 0 0,1 1 0 0 0,1-1 0 0 0,-1 0 0 0 0,0 1 0 0 0,1-1 0 0 0,0 0 0 0 0,-1 0 0 0 0,1 1 0 0 0,1-1 0 0 0,-1 0 0 0 0,0 0 0 0 0,1 0 0 0 0,1 3 0 0 0,1-1 0 0 0,12 11 0 0 0,-15-15 0 0 0,0 0 0 0 0,0-1 0 0 0,0 1 0 0 0,0-1 0 0 0,0 0 0 0 0,1 1 0 0 0,-1-1 0 0 0,0 0 0 0 0,0 1 0 0 0,0-1 0 0 0,0 0 0 0 0,1 0 0 0 0,-1 0 0 0 0,0 0 0 0 0,0 0 0 0 0,0 0 0 0 0,0 0 0 0 0,1-1 0 0 0,4 0 11 0 0,0-1-1 0 0,0 1 1 0 0,-1-1 0 0 0,1-1-1 0 0,-1 1 1 0 0,1-1-1 0 0,-1 0 1 0 0,0 0 0 0 0,0-1-1 0 0,0 1 1 0 0,0-1-1 0 0,-1 0 1 0 0,0 0 0 0 0,0-1-1 0 0,0 1 1 0 0,0-1-1 0 0,0 0 1 0 0,-1 0 0 0 0,0 0-1 0 0,0 0 1 0 0,0-2-11 0 0,7-23-77 0 0,-2 0 0 0 0,0 0 0 0 0,1-21 77 0 0,-9 48 7 0 0,1 1 0 0 0,-1-1-1 0 0,1 1 1 0 0,-1 0 0 0 0,1-1-1 0 0,0 1 1 0 0,0 0 0 0 0,0-1-1 0 0,1 0-6 0 0,-2 3 1 0 0,0 0 0 0 0,0 1-1 0 0,0-1 1 0 0,0 0 0 0 0,0 0 0 0 0,0 0 0 0 0,0 0-1 0 0,0 0 1 0 0,0 0 0 0 0,0 0 0 0 0,0 0-1 0 0,0 0 1 0 0,0 0 0 0 0,0 0 0 0 0,0 0-1 0 0,0 0 1 0 0,0 0 0 0 0,0 1 0 0 0,0-1-1 0 0,0 0 1 0 0,0 0 0 0 0,0 0 0 0 0,0 0-1 0 0,0 0 1 0 0,0 0 0 0 0,0 0 0 0 0,0 0 0 0 0,0 0-1 0 0,0 0 1 0 0,0 0 0 0 0,0 0 0 0 0,0 0-1 0 0,1 0 1 0 0,-1 0 0 0 0,0 0 0 0 0,0 0-1 0 0,0 0 1 0 0,0 0 0 0 0,0 0 0 0 0,0 0-1 0 0,0 0 1 0 0,0 0 0 0 0,0 0 0 0 0,0 0-1 0 0,0 0 1 0 0,0 0 0 0 0,0 0 0 0 0,0 0 0 0 0,1 0-1 0 0,-1 0 1 0 0,0 0 0 0 0,0 0 0 0 0,0 0-1 0 0,0 0 1 0 0,0 0 0 0 0,0 0 0 0 0,0 0-1 0 0,0 0 1 0 0,0 0 0 0 0,0 0 0 0 0,0 0-1 0 0,0 0 1 0 0,0 0 0 0 0,0 0 0 0 0,0 0-1 0 0,0 0 1 0 0,0 0 0 0 0,0 0 0 0 0,0-1-1 0 0,-1 16 47 0 0,1-10-49 0 0,0-1 0 0 0,0 1-1 0 0,0-1 1 0 0,1 1 0 0 0,0-1-1 0 0,0 4 3 0 0,2 7-104 0 0,0-1 77 0 0,0 0 0 0 0,1 0 1 0 0,2 4 26 0 0,-3-9-2 0 0,-1-5 17 0 0,0 0 0 0 0,0 0 0 0 0,0 0 0 0 0,0 0 0 0 0,1 0 0 0 0,-1-1-1 0 0,1 1 1 0 0,0-1 0 0 0,0 1 0 0 0,1-1 0 0 0,-1 0 0 0 0,0 0 0 0 0,1-1 0 0 0,0 1-1 0 0,0-1 1 0 0,0 0 0 0 0,0 0 0 0 0,0 0 0 0 0,0 0 0 0 0,0-1 0 0 0,1 0 0 0 0,-1 1-1 0 0,0-2 1 0 0,1 1 0 0 0,-1 0 0 0 0,1-1 0 0 0,-1 0 0 0 0,1 0 0 0 0,-1 0 0 0 0,1-1 0 0 0,0 1-15 0 0,2-3-6 0 0,1 1 1 0 0,0-1 0 0 0,-1 0 0 0 0,0-1 0 0 0,6-3 5 0 0,-2 1-112 0 0,-6 2-427 0 0,0 0-1 0 0,-1 0 1 0 0,1 0-1 0 0,-1-1 1 0 0,0 0-1 0 0,0 0 0 0 0,0 0 1 0 0,-1 0-1 0 0,1-1 540 0 0,7-15-2334 0 0,-1 0-23 0 0</inkml:trace>
  <inkml:trace contextRef="#ctx0" brushRef="#br0" timeOffset="10242.028">5394 1480 14976 0 0,'1'2'1665'0'0,"-4"2"-606"0"0,-14 9-71 0 0,-8 9 283 0 0,-7 12 376 0 0,24-27-1345 0 0,0 1 1 0 0,1 0-1 0 0,0 0 1 0 0,0 1-1 0 0,-1 4-302 0 0,-1 2 591 0 0,0 2-1 0 0,-4 14-590 0 0,10-24 116 0 0,1-1 0 0 0,0 0 0 0 0,0 1 0 0 0,1-1 0 0 0,0 1 0 0 0,0 0 0 0 0,0-1 0 0 0,1 1 0 0 0,0 4-116 0 0,1-8 2 0 0,-1 0 0 0 0,1 0-1 0 0,0 0 1 0 0,-1 0 0 0 0,1 0 0 0 0,1 0-1 0 0,-1 0 1 0 0,0 0 0 0 0,1 0-1 0 0,-1-1 1 0 0,1 1 0 0 0,0-1-1 0 0,0 1 1 0 0,0-1 0 0 0,0 1 0 0 0,0-1-1 0 0,3 2-1 0 0,-1-2 12 0 0,-1 0-1 0 0,1 0 1 0 0,0 0-1 0 0,0 0 1 0 0,0-1-1 0 0,0 1 1 0 0,0-1-1 0 0,0 0 0 0 0,0 0 1 0 0,0-1-1 0 0,0 1 1 0 0,2-1-12 0 0,2 0-17 0 0,0 0 0 0 0,0 0 0 0 0,0-1-1 0 0,0-1 1 0 0,0 1 0 0 0,0-1 0 0 0,0 0 0 0 0,-1-1 0 0 0,1 0 0 0 0,-1 0-1 0 0,0-1 1 0 0,0 0 0 0 0,5-3 17 0 0,2-4-572 0 0,-1 0 0 0 0,1-1-1 0 0,-2 0 1 0 0,0-1 0 0 0,-1 0 0 0 0,0-1-1 0 0,-1-1 1 0 0,0 1 0 0 0,-1-1 0 0 0,6-16 572 0 0,41-102-9132 0 0,-53 125 8608 0 0,0 0 0 0 0,-1 0-1 0 0,0-1 1 0 0,0 1 0 0 0,-1-1 0 0 0,0-5 524 0 0,1 1 53 0 0,-3-4 330 0 0,1 7 1444 0 0,1 4 3519 0 0,-5 17-4325 0 0,1 1 1 0 0,1 0-1 0 0,-1-1 0 0 0,2 2-1021 0 0,-2 2 592 0 0,0 16 58 0 0,1 0 0 0 0,1 0 1 0 0,1 4-651 0 0,1 0 17 0 0,5 80 2331 0 0,-3-78-1295 0 0,-2-33-952 0 0,-1-1 0 0 0,1 1-1 0 0,0-1 1 0 0,0 0 0 0 0,0 0 0 0 0,2 2-101 0 0,2 9 19 0 0,-5-13-19 0 0,0-1 0 0 0,1 0 0 0 0,-1 0 0 0 0,0 1 0 0 0,1-1 0 0 0,-1 0 0 0 0,0 0 0 0 0,1 1 0 0 0,-1-1 0 0 0,1 0 0 0 0,-1 0 0 0 0,0 0 0 0 0,1 0 0 0 0,-1 0 0 0 0,1 1 0 0 0,-1-1 0 0 0,0 0 0 0 0,1 0 0 0 0,-1 0 0 0 0,1 0 0 0 0,-1 0 0 0 0,1 0 0 0 0,-1 0 0 0 0,0-1 0 0 0,1 1 0 0 0,-1 0 0 0 0,1 0 0 0 0,-1 0 0 0 0,15-4 0 0 0,-12-1 0 0 0,-1 3 0 0 0,2-4 0 0 0,1 1 0 0 0,-1-2 0 0 0,0 1 0 0 0,0 0 0 0 0,-1-1 0 0 0,0 0 0 0 0,0 1 0 0 0,-1-1 0 0 0,1-2 0 0 0,-1 4 0 0 0,5-15 0 0 0,1 0 0 0 0,6-10 0 0 0,-9 22 0 0 0,0 0 0 0 0,0 0 0 0 0,1 0 0 0 0,0 1 0 0 0,0-1 0 0 0,6-3 0 0 0,-11 10 0 0 0,0 0 0 0 0,0 0 0 0 0,0 0 0 0 0,0 0 0 0 0,0 0 0 0 0,0 1 0 0 0,1-1 0 0 0,-1 0 0 0 0,0 1 0 0 0,0-1 0 0 0,1 1 0 0 0,-1-1 0 0 0,1 1 0 0 0,-1 0 0 0 0,0 0 0 0 0,1-1 0 0 0,-1 1 0 0 0,0 0 0 0 0,1 0 0 0 0,-1 0 0 0 0,1 0 0 0 0,-1 1 0 0 0,0-1 0 0 0,1 0 0 0 0,-1 1 0 0 0,0-1 0 0 0,1 0 0 0 0,-1 1 0 0 0,0 0 0 0 0,1-1 0 0 0,-1 1 0 0 0,0 0 0 0 0,0 0 0 0 0,0-1-1 0 0,0 1 1 0 0,0 0 0 0 0,0 0 0 0 0,0 0 0 0 0,1 1 0 0 0,4 5 2 0 0,0 1-1 0 0,-1 0 1 0 0,0 0-1 0 0,0 0 0 0 0,2 6-1 0 0,-3-5 6 0 0,16 30 175 0 0,-6-12 265 0 0,8 12-446 0 0,-14-23 116 0 0,6 7 57 0 0,-1-7-106 0 0,-9-11-28 0 0,1 0 0 0 0,-1 0 1 0 0,1 0-1 0 0,0 0 1 0 0,0-1-1 0 0,3 3-39 0 0,-5-5-14 0 0,0-1 0 0 0,0 1 0 0 0,0-1-1 0 0,0 0 1 0 0,1 1 0 0 0,-1-1 0 0 0,1-1 0 0 0,-1 1 0 0 0,0 0-1 0 0,1-1 1 0 0,-1 0 0 0 0,1 0 0 0 0,-1 0 0 0 0,1 0-1 0 0,-1 0 1 0 0,2-1 14 0 0,-5 1-62 0 0,1 0 0 0 0,-1 0 0 0 0,1 0 0 0 0,-1 0 0 0 0,1 0 0 0 0,-1 0 0 0 0,1-1 0 0 0,-1 1 0 0 0,0 0 0 0 0,1 0 0 0 0,-1 0 0 0 0,1 0 0 0 0,-1-1 1 0 0,0 1-1 0 0,1 0 0 0 0,-1 0 0 0 0,0-1 0 0 0,1 1 0 0 0,-1 0 0 0 0,0-1 0 0 0,1 1 0 0 0,-1 0 0 0 0,0-1 0 0 0,0 1 0 0 0,1 0 0 0 0,-1-1 0 0 0,0 1 0 0 0,0-1 0 0 0,0 1 0 0 0,1-1 0 0 0,-1 1 62 0 0,0-8-1139 0 0</inkml:trace>
  <inkml:trace contextRef="#ctx0" brushRef="#br0" timeOffset="5123.092">103 1516 15200 0 0,'2'1'131'0'0,"0"-1"1"0"0,0 1-1 0 0,-1 0 1 0 0,1 0 0 0 0,0 0-1 0 0,0 0 1 0 0,0 0-1 0 0,-1 0 1 0 0,1 1 0 0 0,-1-1-1 0 0,1 0 1 0 0,-1 1-1 0 0,1-1 1 0 0,-1 1 0 0 0,0 0-1 0 0,0-1 1 0 0,0 1-1 0 0,0 0 1 0 0,0 0 0 0 0,0 0-1 0 0,0 0 1 0 0,-1 0-1 0 0,1 0 1 0 0,-1 0 0 0 0,1 0-1 0 0,-1 0 1 0 0,0 0-132 0 0,2 11 401 0 0,0 0 0 0 0,1 0 0 0 0,1-1 0 0 0,0 1 0 0 0,4 9-401 0 0,0-4 209 0 0,-5-13-129 0 0,-1 0 0 0 0,0 0 1 0 0,0 1-1 0 0,-1-1 0 0 0,1 1 1 0 0,-1-1-81 0 0,11 50 631 0 0,-8-41-548 0 0,0 0-1 0 0,-2 0 1 0 0,0 0-1 0 0,1 14-82 0 0,-4-26 8 0 0,1 1 0 0 0,0 0 0 0 0,-1-1 1 0 0,0 1-1 0 0,0 0 0 0 0,0-1 0 0 0,0 1 0 0 0,0-1 0 0 0,-1 2-8 0 0,1-1 13 0 0,-1-1 0 0 0,1 1-1 0 0,0-1 1 0 0,0 1-1 0 0,1-1 1 0 0,-1 1-1 0 0,0 0 1 0 0,1-1 0 0 0,-1 3-13 0 0,2 7 75 0 0,0-19 40 0 0,1-4-47 0 0,0 4-106 0 0,1 0-1 0 0,1 1 1 0 0,-1-1-1 0 0,1 1 1 0 0,0-1 0 0 0,1 1-1 0 0,0 0 1 0 0,4-4 38 0 0,7-5-175 0 0,0 0 0 0 0,7-4 175 0 0,-9 9-145 0 0,0-1 0 0 0,9-4 145 0 0,-17 12 6 0 0,0 0-1 0 0,0 0 0 0 0,1 0 0 0 0,-1 1 0 0 0,0 0 1 0 0,1 0-1 0 0,0 1 0 0 0,1-1-5 0 0,-5 2 20 0 0,0 0-1 0 0,0 0 1 0 0,-1 0 0 0 0,1 0 0 0 0,0 0-1 0 0,-1 1 1 0 0,1-1 0 0 0,0 1 0 0 0,-1 0-1 0 0,1 0 1 0 0,-1 0 0 0 0,1 0-1 0 0,-1 0 1 0 0,1 1 0 0 0,-1-1 0 0 0,0 1-1 0 0,0-1 1 0 0,0 1 0 0 0,0 0 0 0 0,0 0-1 0 0,0 0 1 0 0,0 0 0 0 0,0 0-1 0 0,-1 0 1 0 0,1 0 0 0 0,-1 1 0 0 0,0-1-1 0 0,0 0 1 0 0,0 1 0 0 0,0-1-1 0 0,1 3-18 0 0,0 1 83 0 0,-1-1 0 0 0,0 1 1 0 0,0-1-1 0 0,0 1 1 0 0,0 0-1 0 0,-1-1 0 0 0,0 1 1 0 0,0 0-1 0 0,-1-1 1 0 0,1 1-1 0 0,-1 0 0 0 0,0-1 1 0 0,-1 1-1 0 0,-1 4-84 0 0,0-4 26 0 0,0 0 0 0 0,0 0 0 0 0,-1 0 0 0 0,0 0 0 0 0,0-1-1 0 0,0 0 1 0 0,0 1 0 0 0,-1-2 0 0 0,0 1 0 0 0,0 0 0 0 0,-1-1 0 0 0,1 0 0 0 0,-1 0-1 0 0,0-1 1 0 0,-5 4-26 0 0,-1-2 37 0 0,0-1 1 0 0,0 0-1 0 0,-1 0 0 0 0,1-1 0 0 0,-1-1 0 0 0,1 0 0 0 0,-14 0-37 0 0,10-1 2 0 0,10 0-4 0 0,1-1-1 0 0,-1 1 1 0 0,1-1 0 0 0,-1-1-1 0 0,1 1 1 0 0,0-1 0 0 0,-1 0 2 0 0,-6-1-84 0 0,10 2 36 0 0,0 0 1 0 0,-1 0 0 0 0,1-1-1 0 0,0 1 1 0 0,0-1 0 0 0,0 1-1 0 0,0-1 1 0 0,0 0 0 0 0,0 0-1 0 0,0 0 1 0 0,0 0 0 0 0,0 0-1 0 0,0 0 1 0 0,0-1 47 0 0,1 1-87 0 0,1 1 0 0 0,0-1 0 0 0,0 0 0 0 0,0 1 0 0 0,-1-1 1 0 0,1 0-1 0 0,0 1 0 0 0,0-1 0 0 0,0 0 0 0 0,0 1 0 0 0,0-1 0 0 0,0 1 0 0 0,0-1 0 0 0,0 0 0 0 0,0 1 1 0 0,0-1-1 0 0,1 0 0 0 0,-1 1 0 0 0,0-1 0 0 0,0 0 0 0 0,1 1 0 0 0,-1-1 0 0 0,0 1 0 0 0,1-1 1 0 0,-1 1-1 0 0,1-1 0 0 0,-1 1 0 0 0,0-1 0 0 0,1 1 0 0 0,-1-1 0 0 0,1 1 0 0 0,-1-1 0 0 0,1 1 0 0 0,0 0 1 0 0,-1-1-1 0 0,1 1 0 0 0,0 0 87 0 0,24-14-3282 0 0,-22 13 2995 0 0,10-5-1367 0 0</inkml:trace>
  <inkml:trace contextRef="#ctx0" brushRef="#br0" timeOffset="5798.732">673 1846 4144 0 0,'-3'1'152'0'0,"-11"1"445"0"0,13-2 1010 0 0,1 0 561 0 0,0 0 110 0 0,0 0-163 0 0,0 0-780 0 0,0 0-338 0 0,0 0-65 0 0,0 0-55 0 0,2 1-160 0 0,5 2-409 0 0,2 0 0 0 0,-1 0 0 0 0,0-1-1 0 0,0 0 1 0 0,1-1 0 0 0,-1 0 0 0 0,1 0-1 0 0,-1 0 1 0 0,1-1 0 0 0,0-1 0 0 0,4 0-308 0 0,1 0 211 0 0,0-1 0 0 0,1 0 0 0 0,-1-1 1 0 0,0-1-1 0 0,-1 0 0 0 0,1-1 0 0 0,-1 0 0 0 0,0-1 1 0 0,0-1-1 0 0,0 0 0 0 0,-1 0 0 0 0,6-6-211 0 0,-9 6 36 0 0,-1 1-1 0 0,-1-1 1 0 0,1-1-1 0 0,-2 1 0 0 0,1-1 1 0 0,-1-1-1 0 0,4-6-35 0 0,-9 13-6 0 0,0 0-1 0 0,0 0 1 0 0,0 0-1 0 0,-1 0 1 0 0,1 0-1 0 0,-1 0 1 0 0,1-1-1 0 0,-1 1 1 0 0,0 0-1 0 0,0 0 1 0 0,0-1-1 0 0,0 1 1 0 0,0 0-1 0 0,-1 0 1 0 0,1-1-1 0 0,-1 1 0 0 0,1 0 1 0 0,-1 0-1 0 0,0 0 1 0 0,0 0-1 0 0,0 0 1 0 0,0 0-1 0 0,0 0 1 0 0,0 0-1 0 0,0 0 1 0 0,-2-1 6 0 0,1 1-20 0 0,1 0 0 0 0,-1 0 0 0 0,0 0 0 0 0,0 0 0 0 0,0 1 0 0 0,0-1 0 0 0,0 0 0 0 0,0 1 0 0 0,-1 0 0 0 0,1-1 0 0 0,-1 1 0 0 0,1 0 0 0 0,-1 0 0 0 0,1 0 0 0 0,-1 1 0 0 0,1-1 0 0 0,-1 1 0 0 0,0-1 0 0 0,1 1 0 0 0,-1 0 0 0 0,0 0 0 0 0,0 0 20 0 0,-10 2 26 0 0,-1 1-1 0 0,1 1 1 0 0,0 0 0 0 0,0 0-1 0 0,0 1 1 0 0,1 1 0 0 0,0 0 0 0 0,0 1-1 0 0,0 0 1 0 0,1 1 0 0 0,-10 8-26 0 0,9-6 96 0 0,8-6-78 0 0,-1-1 1 0 0,1 1-1 0 0,0 0 1 0 0,0 1-1 0 0,0-1 1 0 0,0 1-1 0 0,1 0 1 0 0,0-1-1 0 0,0 2-18 0 0,2-4 1 0 0,-2 2 4 0 0,1 0 1 0 0,1-1 0 0 0,-1 1 0 0 0,1 0 0 0 0,-1 1-1 0 0,1-1 1 0 0,0 0 0 0 0,0 0 0 0 0,1 0-1 0 0,-1 1 1 0 0,1-1-6 0 0,0 1 0 0 0,0-1 0 0 0,0 1 0 0 0,1-1 0 0 0,-1 0 0 0 0,1 1 0 0 0,0-1 0 0 0,0 0 0 0 0,1 1 0 0 0,-1-1 0 0 0,1 0 0 0 0,0 0 0 0 0,0 0 0 0 0,0 0 0 0 0,1 0 0 0 0,-1-1 0 0 0,1 1 0 0 0,0-1 0 0 0,0 0 0 0 0,0 1 0 0 0,0-1 0 0 0,1-1 0 0 0,-1 1 0 0 0,3 1 0 0 0,0 0-12 0 0,0 0 0 0 0,0 0 0 0 0,1 0-1 0 0,0 0 1 0 0,0-1 0 0 0,0-1 0 0 0,0 1-1 0 0,1-1 13 0 0,-2-1-158 0 0,-1 0 0 0 0,1 0 0 0 0,0-1 0 0 0,-1 1 0 0 0,1-1 0 0 0,0-1 0 0 0,-1 1 0 0 0,1-1 0 0 0,0 0 0 0 0,-1-1 0 0 0,2 0 158 0 0,-2 1-258 0 0,21-7-2338 0 0,-10 0-2271 0 0,-3 0-1415 0 0</inkml:trace>
  <inkml:trace contextRef="#ctx0" brushRef="#br0" timeOffset="6877.304">1366 1571 5064 0 0,'-7'2'71'0'0,"0"-1"0"0"0,1 1-1 0 0,-1 0 1 0 0,0 1 0 0 0,0 0 0 0 0,1 0 0 0 0,-6 3-71 0 0,11-5 1 0 0,-14 8 2541 0 0,0 0 0 0 0,1 1 0 0 0,0 1-1 0 0,1 0 1 0 0,-9 10-2542 0 0,-5 9 1222 0 0,13-16-682 0 0,2 1-1 0 0,-1 0 0 0 0,-2 6-539 0 0,4-5 318 0 0,1 0 143 0 0,0-1 0 0 0,1 2 0 0 0,0-1 0 0 0,-4 16-461 0 0,11-28 32 0 0,1 0 0 0 0,-1 0 0 0 0,1 0 0 0 0,1 0 0 0 0,-1 0-1 0 0,0 1 1 0 0,1-1 0 0 0,0 0 0 0 0,0 0 0 0 0,0 1 0 0 0,1-1 0 0 0,-1 0 0 0 0,1 0 0 0 0,0 0 0 0 0,0 0 0 0 0,1 1-1 0 0,-1-2 1 0 0,1 1 0 0 0,0 0 0 0 0,0 0 0 0 0,0 0 0 0 0,1-1 0 0 0,0 2-32 0 0,0-2 23 0 0,0-1 1 0 0,0 1-1 0 0,0-1 0 0 0,0 0 1 0 0,0 0-1 0 0,0 0 0 0 0,1-1 1 0 0,-1 1-1 0 0,0-1 0 0 0,1 1 1 0 0,0-1-1 0 0,-1 0 0 0 0,1-1 1 0 0,0 1-24 0 0,6 1 46 0 0,0-1 1 0 0,0 0 0 0 0,0-1-1 0 0,8-1-46 0 0,0 0 43 0 0,0-1 0 0 0,0-1-1 0 0,-1 0 1 0 0,0-2 0 0 0,0 0-1 0 0,0-1 1 0 0,0 0 0 0 0,-1-2-1 0 0,1 0-42 0 0,-9 3 3 0 0,1-1 0 0 0,-1-1 0 0 0,0 1 0 0 0,0-1 0 0 0,-1 0 0 0 0,2-3-3 0 0,39-50-123 0 0,-31 38-130 0 0,-4-3-617 0 0,-12 19 818 0 0,-1 6 55 0 0,0 0 0 0 0,0 0 0 0 0,0-1 0 0 0,0 1-1 0 0,0 0 1 0 0,0 0 0 0 0,0-1 0 0 0,0 1 0 0 0,0 0 0 0 0,0 0-1 0 0,0-1 1 0 0,0 1 0 0 0,0 0 0 0 0,0 0 0 0 0,-1 0 0 0 0,1-1-1 0 0,0 1 1 0 0,0 0 0 0 0,0 0 0 0 0,0 0 0 0 0,-1-1-1 0 0,1 1 1 0 0,0 0 0 0 0,0 0 0 0 0,0 0 0 0 0,-1 0 0 0 0,1 0-1 0 0,0 0 1 0 0,0 0 0 0 0,-1-1 0 0 0,1 1 0 0 0,0 0 0 0 0,0 0-1 0 0,-1 0 1 0 0,1 0 0 0 0,0 0 0 0 0,0 0 0 0 0,-1 0 0 0 0,1 0-1 0 0,0 0 1 0 0,0 0 0 0 0,-1 0 0 0 0,1 0 0 0 0,0 0-1 0 0,0 1 1 0 0,0-1 0 0 0,-1 0 0 0 0,1 0 0 0 0,0 0 0 0 0,0 0-3 0 0,-5 2 27 0 0,0-1 1 0 0,0 1-1 0 0,1 0 1 0 0,-1 0-1 0 0,1 0 1 0 0,0 1 0 0 0,0 0-1 0 0,0 0 1 0 0,0 0-1 0 0,-2 2-27 0 0,-9 9 158 0 0,1 1 0 0 0,1 1-158 0 0,-7 6 59 0 0,15-17-54 0 0,1 1 0 0 0,-1-1 0 0 0,1 1 0 0 0,0 1 0 0 0,1-1 0 0 0,0 0 0 0 0,0 1 0 0 0,0 0 0 0 0,0-1-1 0 0,1 1 1 0 0,1 0 0 0 0,-1 0 0 0 0,0 5-5 0 0,-1 1 0 0 0,3-12 0 0 0,0-1 0 0 0,0 1 0 0 0,0-1 0 0 0,0 0 0 0 0,-1 1 0 0 0,1-1 0 0 0,0 1 0 0 0,0-1 0 0 0,0 0 0 0 0,0 1 0 0 0,0-1 0 0 0,0 1 0 0 0,0-1 0 0 0,0 0 0 0 0,0 1 0 0 0,0-1 0 0 0,0 1 0 0 0,0-1 0 0 0,1 0 0 0 0,-1 1 0 0 0,0-1 0 0 0,0 0 0 0 0,0 1 0 0 0,0-1 0 0 0,1 0 0 0 0,-1 1 0 0 0,0-1 0 0 0,0 0 0 0 0,1 1 0 0 0,-1-1 0 0 0,0 0 0 0 0,1 1 0 0 0,-1-1 0 0 0,0 0 0 0 0,1 0 0 0 0,-1 0 0 0 0,5 4 0 0 0,2-1 11 0 0,-7-3-9 0 0,1 1 0 0 0,0-1 0 0 0,0 0 0 0 0,-1 0 0 0 0,1 1 0 0 0,0-1 0 0 0,0 0 1 0 0,-1 0-1 0 0,1 0 0 0 0,0 0 0 0 0,0 0 0 0 0,0 0 0 0 0,-1 0 0 0 0,1 0 0 0 0,0 0 0 0 0,0-1 0 0 0,-1 1 0 0 0,1 0 0 0 0,0 0 1 0 0,0-1-1 0 0,-1 1 0 0 0,1 0 0 0 0,0-1 0 0 0,-1 1 0 0 0,1-1 0 0 0,0 1-2 0 0,0-1 14 0 0,2-1-2 0 0,0 1 0 0 0,0-1 0 0 0,0 0 0 0 0,-1 0 0 0 0,1 0 0 0 0,-1 0 0 0 0,1 0 0 0 0,-1-1 0 0 0,0 1 0 0 0,0-1 0 0 0,0 1 0 0 0,0-1 0 0 0,0 0 0 0 0,0-3-12 0 0,3-4 48 0 0,0 0 1 0 0,-1-1-1 0 0,2-7-48 0 0,1-8-1 0 0,-1 5 6 0 0,0 1 0 0 0,1 1 1 0 0,1-1-1 0 0,6-10-5 0 0,1 13 386 0 0,-12 15-304 0 0,-2 1-74 0 0,-1 0-1 0 0,1 0 1 0 0,0 1-1 0 0,0-1 1 0 0,0 0 0 0 0,-1 1-1 0 0,1-1 1 0 0,0 0-1 0 0,0 1 1 0 0,0 0-1 0 0,0-1 1 0 0,0 1 0 0 0,0-1-1 0 0,0 1 1 0 0,0 0-1 0 0,0 0 1 0 0,0 0-1 0 0,0-1 1 0 0,0 1-1 0 0,0 0 1 0 0,0 0 0 0 0,0 0-1 0 0,0 1 1 0 0,0-1-8 0 0,4 0 10 0 0,2 0-9 0 0,-1-1 0 0 0,1 1-1 0 0,-1 1 1 0 0,1-1 0 0 0,-1 1-1 0 0,0 1 1 0 0,1-1 0 0 0,-1 1-1 0 0,0 0 1 0 0,0 0-1 0 0,4 2-14 0 0,-1 0 0 0 0,1 0-1 0 0,-1 1 1 0 0,0 1 0 0 0,-1-1 0 0 0,1 2 14 0 0,-3-1 12 0 0,0 1 0 0 0,0 0 0 0 0,0 0 1 0 0,-1 0-1 0 0,0 1 0 0 0,0-1 0 0 0,-1 2 1 0 0,0-1-1 0 0,-1 0 0 0 0,2 5-12 0 0,-1-3-20 0 0,-2-5 82 0 0,-1 0 1 0 0,1 0-1 0 0,-1 0 0 0 0,0 0 0 0 0,0 0 1 0 0,-1 1-1 0 0,0 4-62 0 0,0-8 27 0 0,1 0-1 0 0,-2 0 1 0 0,1 0-1 0 0,0 0 1 0 0,0 0-1 0 0,-1 0 1 0 0,1 0-1 0 0,-1 0 1 0 0,1-1-1 0 0,-1 1 1 0 0,0 0 0 0 0,0 0-1 0 0,0 0 1 0 0,0-1-1 0 0,0 1 1 0 0,0 0-1 0 0,0-1 1 0 0,-1 1-1 0 0,1-1 1 0 0,-1 1 0 0 0,0 0-27 0 0,1-2 5 0 0,0 1 1 0 0,0-1 0 0 0,0 0 0 0 0,0 1-1 0 0,0-1 1 0 0,0 0 0 0 0,0 0 0 0 0,0 0-1 0 0,0 0 1 0 0,0 1 0 0 0,0-2 0 0 0,0 1-1 0 0,0 0 1 0 0,0 0 0 0 0,0 0 0 0 0,0 0 0 0 0,0-1-1 0 0,0 1 1 0 0,0 0 0 0 0,0-1 0 0 0,0 1-1 0 0,0-1 1 0 0,0 1 0 0 0,0-1-6 0 0,0 0 7 0 0,0 1 0 0 0,0-1 1 0 0,-1 0-1 0 0,1 0 0 0 0,0 0 0 0 0,0 0 1 0 0,0-1-1 0 0,0 1 0 0 0,0 0 1 0 0,0 0-1 0 0,0-1 0 0 0,1 1 0 0 0,-1 0 1 0 0,0-1-1 0 0,1 1 0 0 0,-1-1-7 0 0,-1-8-31 0 0,0 5-41 0 0,1-1 0 0 0,-1 0 0 0 0,2 0 0 0 0,-1 0 0 0 0,1 0 1 0 0,-1 0 71 0 0,2-1-50 0 0,0-1 0 0 0,0 0 0 0 0,0 1 1 0 0,1 0-1 0 0,0-1 0 0 0,1 1 0 0 0,-1 0 1 0 0,1 0-1 0 0,4-5 50 0 0,-6 8-18 0 0,1 1 1 0 0,0-1-1 0 0,0 1 0 0 0,1 0 0 0 0,-1 0 1 0 0,0 0-1 0 0,1 0 0 0 0,0 0 1 0 0,0 1-1 0 0,0-1 0 0 0,0 1 1 0 0,0 0-1 0 0,0 0 0 0 0,1 0 1 0 0,-1 0-1 0 0,1 0 0 0 0,-1 1 1 0 0,1 0-1 0 0,0 0 0 0 0,1-1 18 0 0,-2 2-19 0 0,0 0-1 0 0,1 1 1 0 0,-1-1-1 0 0,0 0 0 0 0,0 1 1 0 0,0 0-1 0 0,1 0 1 0 0,-1 0-1 0 0,0 0 1 0 0,0 0-1 0 0,0 1 1 0 0,0-1-1 0 0,-1 1 1 0 0,1 0-1 0 0,0 0 0 0 0,1 2 20 0 0,7 5-95 0 0,0 1-1 0 0,-1 0 1 0 0,1 3 95 0 0,-7-9 11 0 0,0 2 32 0 0,0-1 0 0 0,0 1-1 0 0,0 1 1 0 0,-1-1 0 0 0,0 0-1 0 0,0 1 1 0 0,0 0 0 0 0,-1 0-1 0 0,0-1 1 0 0,0 1 0 0 0,-1 1-1 0 0,0-1 1 0 0,0 0 0 0 0,-1 0-1 0 0,0 6-42 0 0,0-11 144 0 0,-4 0-24 0 0,3-1-400 0 0,-3-4 332 0 0,1 0-50 0 0,1 0 0 0 0,0 0 0 0 0,0-1-1 0 0,1 1 1 0 0,-1 0 0 0 0,1-1 0 0 0,-1 1 0 0 0,1-1-1 0 0,0 1 1 0 0,0-1 0 0 0,1 0 0 0 0,-1 1 0 0 0,1-1 0 0 0,0 0-1 0 0,0 0 1 0 0,0 1 0 0 0,0-1 0 0 0,1 0 0 0 0,-1 1-1 0 0,1-1-1 0 0,1-4-50 0 0,-1 0 0 0 0,1 1 0 0 0,1-1-1 0 0,-1 1 1 0 0,1-1 0 0 0,1 1 0 0 0,-1 0-1 0 0,1 0 1 0 0,2-1 50 0 0,-5 5-3 0 0,1 1 1 0 0,0 0-1 0 0,0-1 0 0 0,1 1 0 0 0,-1 0 0 0 0,0 0 0 0 0,1 0 1 0 0,-1 1-1 0 0,1-1 0 0 0,-1 1 0 0 0,2-1 3 0 0,-3 1 17 0 0,1 1-1 0 0,-1-1 0 0 0,1 1 1 0 0,-1 0-1 0 0,1-1 0 0 0,-1 1 1 0 0,1 0-1 0 0,-1 0 0 0 0,1 0 1 0 0,-1 0-1 0 0,1 0 0 0 0,-1 1 1 0 0,1-1-1 0 0,-1 0 0 0 0,1 1 1 0 0,-1-1-1 0 0,1 1 0 0 0,-1-1 1 0 0,1 1-1 0 0,-1 0 0 0 0,2 0-16 0 0,2 3-12 0 0,1 1-1 0 0,-1-1 0 0 0,0 1 1 0 0,0 0-1 0 0,-1 0 0 0 0,1 1 0 0 0,-1-1 1 0 0,0 1-1 0 0,-1 0 0 0 0,1 0 13 0 0,1 4 32 0 0,0 1 0 0 0,0 0 0 0 0,-1 0-1 0 0,0 0 1 0 0,1 7-32 0 0,-5-17-5 0 0,2 8-34 0 0,0 1-1 0 0,-1-1 1 0 0,0 1-1 0 0,-1 0 1 0 0,0 8 39 0 0,0-17-1056 0 0,14-15-7944 0 0,-6 1 2363 0 0</inkml:trace>
  <inkml:trace contextRef="#ctx0" brushRef="#br0" timeOffset="7243.021">2409 1593 10136 0 0,'-4'0'204'0'0,"-1"1"1"0"0,1-1-1 0 0,0 1 1 0 0,0 0-1 0 0,0 0 1 0 0,0 1-1 0 0,1-1 1 0 0,-1 1-1 0 0,0 0 1 0 0,0-1 0 0 0,1 2-1 0 0,-3 0-204 0 0,-7 7 2171 0 0,0 1 1 0 0,-8 8-2172 0 0,11-9 860 0 0,0-1 0 0 0,-1-1 0 0 0,-2 2-860 0 0,4-4 171 0 0,1 0 1 0 0,0 0 0 0 0,0 1-1 0 0,1-1 1 0 0,-6 9-172 0 0,10-12 109 0 0,0 0 0 0 0,0 1 0 0 0,1-1-1 0 0,0 1 1 0 0,-1 0 0 0 0,2 0 0 0 0,-1 0 0 0 0,0 0 0 0 0,1 0 0 0 0,-1 0 0 0 0,1 0 0 0 0,1 0-1 0 0,-1 1 1 0 0,0 3-109 0 0,1-6 19 0 0,0 0 0 0 0,0-1 0 0 0,1 1-1 0 0,-1 0 1 0 0,0-1 0 0 0,1 1 0 0 0,-1 0-1 0 0,1-1 1 0 0,0 1 0 0 0,-1 0 0 0 0,1-1-1 0 0,0 1 1 0 0,0-1 0 0 0,0 0-1 0 0,0 1 1 0 0,0-1 0 0 0,1 0 0 0 0,-1 1-1 0 0,0-1 1 0 0,1 0 0 0 0,-1 0 0 0 0,0 0-1 0 0,2 0-18 0 0,3 3 159 0 0,1-1 0 0 0,0 0 0 0 0,0 0-1 0 0,0-1 1 0 0,1 0-159 0 0,18 7 311 0 0,30 13-769 0 0,-45-17 621 0 0,0 0 74 0 0,1 2 0 0 0,-1-1 0 0 0,0 1 1 0 0,0 1-1 0 0,1 1-237 0 0,-11-9 35 0 0,-1 0 0 0 0,0 1 1 0 0,1-1-1 0 0,-1 1 0 0 0,0-1 1 0 0,1 0-1 0 0,-1 1 0 0 0,0-1 0 0 0,1 1 1 0 0,-1-1-1 0 0,0 1 0 0 0,0-1 0 0 0,1 1 1 0 0,-1-1-1 0 0,0 1 0 0 0,0-1 1 0 0,0 1-1 0 0,0-1 0 0 0,0 1 0 0 0,0-1 1 0 0,0 1-1 0 0,0-1 0 0 0,0 1 1 0 0,0 0-1 0 0,0-1 0 0 0,0 1 0 0 0,0-1 1 0 0,0 1-1 0 0,0-1-35 0 0,-1 2 82 0 0,0-1 1 0 0,1 0-1 0 0,-1 0 0 0 0,0 0 1 0 0,0 0-1 0 0,0 0 1 0 0,0 0-1 0 0,0 0 0 0 0,0 0 1 0 0,0 0-1 0 0,0 0 1 0 0,-1 0-83 0 0,0 1 116 0 0,-1 0 1 0 0,0-1 0 0 0,0 1-1 0 0,0-1 1 0 0,-1 0 0 0 0,1 1-1 0 0,0-1 1 0 0,0-1 0 0 0,-1 1-1 0 0,-1 0-116 0 0,-32-3-415 0 0,36 2 119 0 0,-1-7-1694 0 0,1-2-1502 0 0,7 2-1830 0 0,-2 2-1559 0 0</inkml:trace>
  <inkml:trace contextRef="#ctx0" brushRef="#br0" timeOffset="7795.482">2346 1835 6448 0 0,'-18'2'297'0'0,"15"-1"-9"0"0,7 0 788 0 0,-1 0 2913 0 0,28 4-373 0 0,-17-6-1697 0 0,-8 0-1599 0 0,-2 1-87 0 0,1-1 0 0 0,-1 0 0 0 0,1 0 0 0 0,-1 0 0 0 0,0-1 0 0 0,0 0 0 0 0,1 0 0 0 0,-1 0 1 0 0,0 0-1 0 0,0-1-233 0 0,12-5 419 0 0,-9 4-353 0 0,0 1-1 0 0,0-1 0 0 0,-1 0 0 0 0,0 0 0 0 0,0-1 0 0 0,0 0 0 0 0,0 0 0 0 0,-1-1 1 0 0,1 1-1 0 0,-1-1 0 0 0,-1 0 0 0 0,1 0 0 0 0,-1-1 0 0 0,0 0-65 0 0,0-2 30 0 0,0 0 0 0 0,-1 0-1 0 0,0 0 1 0 0,0-1 0 0 0,-1-2-30 0 0,-1 8-15 0 0,0-1 0 0 0,-1 0 0 0 0,0 0 0 0 0,0 0 0 0 0,-1 0 0 0 0,1 0 0 0 0,-1 0 0 0 0,0 0 0 0 0,0 1 0 0 0,-1-1 0 0 0,0-1 15 0 0,-2-6-50 0 0,2 7 3 0 0,0-1-1 0 0,0 1 0 0 0,-1-1 0 0 0,0 1 1 0 0,0-1 47 0 0,1 4 1 0 0,0 0 0 0 0,0-1 0 0 0,1 2 0 0 0,-1-1 0 0 0,-1 0 0 0 0,1 0 0 0 0,0 1 0 0 0,0-1 0 0 0,-1 1 0 0 0,1-1 1 0 0,0 1-1 0 0,-1 0 0 0 0,-1 0-1 0 0,2-1-1 0 0,-1 1 0 0 0,1 0 0 0 0,0 1 0 0 0,0-1 0 0 0,0 0 0 0 0,-1 1 0 0 0,1-1 0 0 0,0 1 1 0 0,-1 0-1 0 0,1 0 0 0 0,-1 0 0 0 0,1 0 0 0 0,0 0 0 0 0,-1 0 0 0 0,1 0 0 0 0,0 1 0 0 0,-1 0 0 0 0,1-1 0 0 0,0 1 1 0 0,0 0-1 0 0,0 0 0 0 0,-1 0 1 0 0,-19 11-58 0 0,18-10 81 0 0,0-1 0 0 0,1 1-1 0 0,-1 0 1 0 0,1 0 0 0 0,0 0-1 0 0,-3 3-22 0 0,2-1 8 0 0,-1 0-1 0 0,1 1 0 0 0,1 0 0 0 0,-1 0 0 0 0,1 0 0 0 0,0 1 1 0 0,0-1-1 0 0,-1 2-7 0 0,-16 48 414 0 0,8-18 266 0 0,7-24-422 0 0,0 1 1 0 0,2 0-1 0 0,-1 0 0 0 0,2 0 0 0 0,0 1 0 0 0,0-1 0 0 0,2 10-258 0 0,-1-18 103 0 0,2 1-1 0 0,-1-1 1 0 0,1 0-1 0 0,0 0 1 0 0,0 1-1 0 0,1-1 1 0 0,-1 0-1 0 0,1 0 1 0 0,1 0-1 0 0,-1-1 1 0 0,1 1-1 0 0,0-1 1 0 0,0 1-1 0 0,1-1 1 0 0,0 0-1 0 0,0 0 1 0 0,0 0-1 0 0,3 2-102 0 0,-5-6 56 0 0,1 1 0 0 0,-1-1 1 0 0,1 0-1 0 0,0 0 0 0 0,0 0 0 0 0,-1 0 0 0 0,1 0 0 0 0,0-1 0 0 0,0 1 0 0 0,0-1 0 0 0,0 0 1 0 0,0 0-1 0 0,0 0 0 0 0,-1 0 0 0 0,4-1-56 0 0,3 0 68 0 0,1 0 1 0 0,-1-1 0 0 0,0 0-1 0 0,3-2-68 0 0,18-7 134 0 0,-1-2 0 0 0,15-9-134 0 0,0-1-84 0 0,-6 5-122 0 0,16-7-2614 0 0,40-26 2820 0 0,-89 47-690 0 0,0 0 0 0 0,0 0 1 0 0,-1 0-1 0 0,0-1 1 0 0,0 1-1 0 0,0-1 0 0 0,0 0 1 0 0,3-6 689 0 0,-1 1-723 0 0,12-11-1570 0 0</inkml:trace>
  <inkml:trace contextRef="#ctx0" brushRef="#br0" timeOffset="8115.4">2961 1544 15664 0 0,'0'0'356'0'0,"-9"2"859"0"0,0 2-964 0 0,1-1 0 0 0,-1 2 0 0 0,1-1 0 0 0,0 1 0 0 0,1 0 0 0 0,-1 0 0 0 0,1 1 0 0 0,-4 4-251 0 0,-14 10 1108 0 0,23-18-967 0 0,-1 0 0 0 0,1 0 0 0 0,0 1 0 0 0,0-1 0 0 0,0 1 0 0 0,0-1 0 0 0,0 1 0 0 0,0 0 0 0 0,1 0 0 0 0,0 0 0 0 0,-1 0 0 0 0,1 0-1 0 0,0 0 1 0 0,0 0 0 0 0,1 0 0 0 0,-1 0 0 0 0,1 1 0 0 0,-1-1 0 0 0,1 3-141 0 0,0 0 47 0 0,0-1-1 0 0,1 1 1 0 0,0 0 0 0 0,0 0-1 0 0,0 0 1 0 0,0-1-1 0 0,1 1 1 0 0,0 0 0 0 0,0-1-1 0 0,2 4-46 0 0,2-1 0 0 0,0-1 0 0 0,0 1 0 0 0,1-1 0 0 0,0-1 0 0 0,0 1 0 0 0,1-1 0 0 0,4 3 0 0 0,8 5 461 0 0,-1 1-1 0 0,0 1 1 0 0,13 14-461 0 0,-30-28 61 0 0,-1 0 0 0 0,1 0 1 0 0,-1 0-1 0 0,0 1 0 0 0,0-1 1 0 0,1 0-1 0 0,-2 1 0 0 0,1-1 1 0 0,0 0-1 0 0,0 1 0 0 0,-1-1 1 0 0,1 1-1 0 0,-1-1 0 0 0,0 1 1 0 0,0 0-1 0 0,0-1 0 0 0,0 2-61 0 0,-2 1 113 0 0,2-4-77 0 0,-1 0 0 0 0,1 1 1 0 0,-1-1-1 0 0,1 0 1 0 0,-1 0-1 0 0,0 1 0 0 0,1-1 1 0 0,-1 0-1 0 0,0 0 1 0 0,0 0-1 0 0,0 0 0 0 0,0 0 1 0 0,0 0-1 0 0,0 0 1 0 0,0 0-1 0 0,0-1 0 0 0,0 1 1 0 0,0 0-1 0 0,-1 0 1 0 0,1-1-1 0 0,0 1 0 0 0,-1-1-35 0 0,-10 5 20 0 0,0-1 0 0 0,0-1 1 0 0,0 0-1 0 0,0 0 0 0 0,0-1 1 0 0,-1-1-1 0 0,1 0 0 0 0,-1-1 1 0 0,1 0-1 0 0,-6-2-21 0 0,-26-1-1651 0 0,22 0 679 0 0</inkml:trace>
  <inkml:trace contextRef="#ctx0" brushRef="#br0" timeOffset="12836.177">6867 1194 11056 0 0,'0'-3'357'0'0,"1"-9"1551"0"0,-1 11-1830 0 0,0 1 0 0 0,0 0 0 0 0,1 0 0 0 0,-1 0 0 0 0,0-1 0 0 0,0 1 0 0 0,0 0 0 0 0,0 0 0 0 0,0 0 0 0 0,1 0 0 0 0,-1 0 0 0 0,0-1 0 0 0,0 1 0 0 0,0 0 0 0 0,0 0 0 0 0,1 0-1 0 0,-1 0 1 0 0,0 0 0 0 0,0 0 0 0 0,0 0 0 0 0,0 0 0 0 0,1 0 0 0 0,-1 0 0 0 0,0 0 0 0 0,0 0 0 0 0,1 0 0 0 0,-1 0 0 0 0,0 0 0 0 0,0 0 0 0 0,0 0 0 0 0,1 0 0 0 0,-1 0 0 0 0,0 0 0 0 0,0 0-1 0 0,0 0 1 0 0,0 0 0 0 0,1 0 0 0 0,-1 0 0 0 0,0 0 0 0 0,0 0 0 0 0,0 1 0 0 0,1-1 0 0 0,-1 0 0 0 0,0 0 0 0 0,0 0 0 0 0,0 0 0 0 0,0 1-78 0 0,7 7 2785 0 0,-5-4-2640 0 0,-1 1 0 0 0,0-1 0 0 0,0 0 0 0 0,0 0 0 0 0,-1 0-1 0 0,1 2-144 0 0,1 20 595 0 0,0-15-321 0 0,-1 0 0 0 0,0 0-1 0 0,-1 8-273 0 0,0 29 570 0 0,0-33-291 0 0,1 0 0 0 0,-3 14-279 0 0,-2 2 101 0 0,2 1 0 0 0,1 0 0 0 0,2 18-101 0 0,-1-40 74 0 0,1 0-1 0 0,1 0 1 0 0,-1 1 0 0 0,2-1-1 0 0,-1 0 1 0 0,2-1 0 0 0,-1 1-1 0 0,1 0 1 0 0,1-1 0 0 0,0 0-1 0 0,0 0 1 0 0,6 7-74 0 0,-8-12 15 0 0,0 0 1 0 0,1 0-1 0 0,0 0 0 0 0,-1-1 1 0 0,1 0-1 0 0,4 3-15 0 0,-6-5 32 0 0,0 0 0 0 0,0 0 0 0 0,0 0 0 0 0,0-1 0 0 0,0 1 0 0 0,0 0 1 0 0,0-1-1 0 0,0 0 0 0 0,0 1 0 0 0,0-1 0 0 0,0 0 0 0 0,0 0 0 0 0,1 0 0 0 0,-1 0 0 0 0,0-1 0 0 0,0 1 0 0 0,0-1 0 0 0,0 1 0 0 0,0-1-32 0 0,4-1 9 0 0,0-1-1 0 0,-1 1 1 0 0,1-1-1 0 0,-1 0 0 0 0,0-1 1 0 0,0 1-1 0 0,0-1 1 0 0,0 0-1 0 0,1-2-8 0 0,9-10-1165 0 0,14-17 1165 0 0,-17 18-308 0 0,-6 8 262 0 0,-5 5 45 0 0,1 0 1 0 0,-1 0 0 0 0,1 0-1 0 0,-1 1 1 0 0,1-1-1 0 0,0 1 1 0 0,0-1 0 0 0,-1 1-1 0 0,1 0 1 0 0,0 0-1 0 0,0-1 1 0 0,5 0 0 0 0,1 5 0 0 0,-7 0 0 0 0,0-1 0 0 0,1 0 0 0 0,-1 0 0 0 0,0 1 0 0 0,-1-1 0 0 0,1 1 0 0 0,0-1 0 0 0,-1 1 0 0 0,1-1 0 0 0,-1 1 0 0 0,0-1 0 0 0,1 1 0 0 0,-1 0 0 0 0,-1-1 0 0 0,1 3 0 0 0,1 16 0 0 0,4 2 0 0 0,1-1 0 0 0,0 0 0 0 0,6 10 0 0 0,-10-28 19 0 0,0-1 0 0 0,-1 0 0 0 0,2 0 0 0 0,-1 0 0 0 0,0-1 0 0 0,0 1 0 0 0,1 0 0 0 0,0-1 0 0 0,-1 1 0 0 0,1-1 0 0 0,0 0 0 0 0,0 0 0 0 0,0 0 0 0 0,1-1 0 0 0,-1 1 0 0 0,0-1 0 0 0,1 1 0 0 0,0-1-19 0 0,1 1 34 0 0,0-1 1 0 0,1 0 0 0 0,-1 0-1 0 0,0 0 1 0 0,1 0 0 0 0,-1-1-1 0 0,1 0 1 0 0,-1 0 0 0 0,1-1-1 0 0,-1 1 1 0 0,5-2-35 0 0,-5 0 22 0 0,-1 1-1 0 0,0 0 1 0 0,0-1-1 0 0,1 0 1 0 0,-1 0-1 0 0,0 0 1 0 0,-1 0 0 0 0,1-1-1 0 0,0 1 1 0 0,-1-1-1 0 0,1 0 1 0 0,1-3-22 0 0,-3 3 17 0 0,0 1 1 0 0,0-1-1 0 0,0 0 1 0 0,0 0 0 0 0,-1 0-1 0 0,0 0 1 0 0,1 0-1 0 0,-1 0 1 0 0,0-1-1 0 0,-1 1 1 0 0,1 0-1 0 0,0 0 1 0 0,-1-1 0 0 0,0 1-1 0 0,0 0 1 0 0,0-1-1 0 0,0-1-17 0 0,-1-5 6 0 0,-1 1-1 0 0,0-1 1 0 0,0 0-1 0 0,-1 1 1 0 0,-1 0-1 0 0,1-1 0 0 0,-1 1 1 0 0,-1 1-1 0 0,0-1 1 0 0,0 1-1 0 0,-1-1 1 0 0,1 1-1 0 0,-2 1 1 0 0,1-1-1 0 0,-1 1 1 0 0,0 1-1 0 0,-1-1 0 0 0,0 1 1 0 0,0 0-1 0 0,0 1 1 0 0,-1 0-1 0 0,-5-3-5 0 0,-8 0-66 0 0,21 8 77 0 0,1 0 1 0 0,-1 0-1 0 0,0-1 1 0 0,0 1 0 0 0,0 0-1 0 0,1 0 1 0 0,-1 0-1 0 0,0 0 1 0 0,0 0-1 0 0,0 0 1 0 0,1 0 0 0 0,-1 0-1 0 0,0 0 1 0 0,0 0-1 0 0,0 0 1 0 0,1 0 0 0 0,-1 1-1 0 0,0-1 1 0 0,0 0-1 0 0,0 1 1 0 0,1-1 0 0 0,-1 0-1 0 0,0 1-11 0 0,1-1 4 0 0,0 0 0 0 0,0 1-1 0 0,0-1 1 0 0,-1 0 0 0 0,1 0-1 0 0,0 0 1 0 0,0 0 0 0 0,0 0-1 0 0,0 1 1 0 0,-1-1 0 0 0,1 0-1 0 0,0 0 1 0 0,0 0 0 0 0,0 0-1 0 0,-1 0 1 0 0,1 0 0 0 0,0 0-1 0 0,0 0 1 0 0,0 0 0 0 0,-1 0-1 0 0,1 0 1 0 0,0 0 0 0 0,0 0-1 0 0,-1 0 1 0 0,1 0 0 0 0,0 0-1 0 0,0 0 1 0 0,-1 0-4 0 0,1 0-27 0 0,0 0 0 0 0,0 0-1 0 0,0 0 1 0 0,0 0 0 0 0,0 0 0 0 0,-1 0-1 0 0,1 0 1 0 0,0 0 0 0 0,0 0 0 0 0,0 0-1 0 0,0 0 1 0 0,0 0 0 0 0,-1 0 0 0 0,1 0-1 0 0,0 0 1 0 0,0 0 0 0 0,0 0 0 0 0,0 0 0 0 0,0 1-1 0 0,-1-1 1 0 0,1 0 0 0 0,0 0 0 0 0,0 0-1 0 0,0 0 1 0 0,0 0 0 0 0,0 0 0 0 0,0 0-1 0 0,0 1 1 0 0,-1-1 0 0 0,1 0 0 0 0,0 0-1 0 0,0 0 1 0 0,0 0 0 0 0,0 0 0 0 0,0 1 0 0 0,0-1-1 0 0,0 0 1 0 0,0 0 0 0 0,0 0 0 0 0,0 0-1 0 0,0 0 1 0 0,0 1 0 0 0,0-1 0 0 0,0 0-1 0 0,0 0 1 0 0,0 0 0 0 0,0 0 0 0 0,0 0-1 0 0,0 1 1 0 0,0-1 0 0 0,0 0 0 0 0,0 0-1 0 0,0 0 1 0 0,0 0 27 0 0,0 2-336 0 0,4 15-1736 0 0,7-9-294 0 0,-5-6 444 0 0</inkml:trace>
  <inkml:trace contextRef="#ctx0" brushRef="#br0" timeOffset="13840.771">7431 1488 3224 0 0,'0'0'592'0'0,"0"0"1278"0"0,2 1 568 0 0,2 2-1565 0 0,-1 0 0 0 0,1 0 0 0 0,0 0 0 0 0,-1 0-1 0 0,0 1 1 0 0,0-1 0 0 0,0 1 0 0 0,0 0 0 0 0,0 0 0 0 0,1 3-873 0 0,3 8 1179 0 0,0-1 0 0 0,2 11-1179 0 0,-6-14 345 0 0,2 0 0 0 0,-1 0 0 0 0,2 0 0 0 0,-1 0-1 0 0,7 7-344 0 0,-6-9 161 0 0,1-1-1 0 0,0 0 0 0 0,1 0 0 0 0,0 0 0 0 0,1 0-160 0 0,-5-6 51 0 0,-1 1 0 0 0,1-1 0 0 0,0 0-1 0 0,-1 0 1 0 0,1 0 0 0 0,0-1 0 0 0,0 1 0 0 0,0-1-1 0 0,1 0 1 0 0,-1 0 0 0 0,0 0 0 0 0,0-1 0 0 0,1 1-1 0 0,1-1-50 0 0,-4 0 12 0 0,1 0 0 0 0,-1 0 0 0 0,1 0-1 0 0,-1 0 1 0 0,1-1 0 0 0,-1 1 0 0 0,1-1-1 0 0,-1 0 1 0 0,0 1 0 0 0,1-1 0 0 0,-1 0-1 0 0,0 0 1 0 0,1-1 0 0 0,-1 1 0 0 0,0 0-1 0 0,0-1 1 0 0,0 0 0 0 0,0 1 0 0 0,0-1-1 0 0,-1 0 1 0 0,1 0 0 0 0,-1 0 0 0 0,1 0-1 0 0,-1 0 1 0 0,1 0 0 0 0,-1 0 0 0 0,0 0-1 0 0,0-1 1 0 0,0 1 0 0 0,0 0 0 0 0,-1-1-1 0 0,1-2-11 0 0,2-5-86 0 0,-1-1 0 0 0,-1 0 0 0 0,0 0 0 0 0,-1 0 0 0 0,0 0 0 0 0,-1 0 0 0 0,0 1 0 0 0,-1-5 86 0 0,0 9-402 0 0,1 5 438 0 0,1 1 114 0 0,0 0 30 0 0,0 0 118 0 0,0 0 48 0 0,0 7-431 0 0,1-1-1 0 0,-1 0 1 0 0,1 0-1 0 0,1 0 0 0 0,-1 0 1 0 0,1 0-1 0 0,0 0 1 0 0,0 0-1 0 0,1 0 0 0 0,0 0 86 0 0,2 3 324 0 0,1 0-1 0 0,0 1 0 0 0,1-2 0 0 0,-1 1 0 0 0,4 1-323 0 0,-7-7-9 0 0,0 0-1 0 0,1-1 1 0 0,-1 1-1 0 0,0-1 1 0 0,1 0 0 0 0,0 0-1 0 0,-1-1 1 0 0,1 1-1 0 0,0-1 1 0 0,0 0-1 0 0,0 0 1 0 0,0 0-1 0 0,0 0 1 0 0,0 0-1 0 0,0-1 1 0 0,0 0 0 0 0,0 0-1 0 0,0 0 1 0 0,0-1-1 0 0,0 1 1 0 0,0-1-1 0 0,1 0 10 0 0,-1-1 8 0 0,23-10 123 0 0,-25 11-125 0 0,-1 0 1 0 0,1-1 0 0 0,-1 1-1 0 0,1-1 1 0 0,-1 1 0 0 0,0-1-1 0 0,0 1 1 0 0,1-1 0 0 0,-1 0 0 0 0,0 1-1 0 0,-1-1 1 0 0,1 0 0 0 0,0 0-1 0 0,0-1-6 0 0,1-4-9 0 0,0 0 0 0 0,0 0 0 0 0,-1-1 0 0 0,0 1 0 0 0,0 0 0 0 0,0-1 0 0 0,-1 1 0 0 0,0 0 0 0 0,-1-1 0 0 0,0 1 0 0 0,0 0-1 0 0,-1-1 1 0 0,1 1 0 0 0,-2 0 0 0 0,-1-6 9 0 0,-8-31-1153 0 0,12 43 826 0 0,0 1 43 0 0,3 2 79 0 0,0 0-1 0 0,-1 1 0 0 0,1-1 0 0 0,-1 1 1 0 0,0-1-1 0 0,1 1 0 0 0,-1 1 206 0 0,-1-3-100 0 0,55 78-804 0 0,-47-67 867 0 0,0 0 0 0 0,1-1 0 0 0,0 0 0 0 0,2 1 37 0 0,-7-8 36 0 0,-1 0-1 0 0,1-1 1 0 0,0 0 0 0 0,0 0 0 0 0,0 0-1 0 0,0-1 1 0 0,1 1 0 0 0,-1-1-1 0 0,1 0 1 0 0,-1-1 0 0 0,1 0-1 0 0,1 1-35 0 0,0-2 214 0 0,0 1-1 0 0,-1-1 1 0 0,1 0-1 0 0,0-1 1 0 0,0 1-1 0 0,-1-2 1 0 0,1 1-1 0 0,0-1 1 0 0,-1 0-1 0 0,1 0 1 0 0,-1 0-1 0 0,0-1 0 0 0,0 0 1 0 0,0 0-1 0 0,0-1 1 0 0,0 0-1 0 0,-1 0 1 0 0,0 0-1 0 0,3-3-213 0 0,-6 5 0 0 0,0 0 0 0 0,0 0 0 0 0,0-1 0 0 0,-1 1 0 0 0,1 0 0 0 0,-1-1 0 0 0,1 0 0 0 0,-1 1 0 0 0,0-1 0 0 0,0 0 0 0 0,0 1 0 0 0,0-1 0 0 0,-1 0 0 0 0,1 0 0 0 0,-1-1 0 0 0,1-6 0 0 0,-1 1 0 0 0,0-1 0 0 0,-1 1 0 0 0,0-1 0 0 0,0-2 0 0 0,1 10 0 0 0,-1-1 0 0 0,1 1 0 0 0,-1 0 0 0 0,0-1 0 0 0,0 1 0 0 0,0-1 0 0 0,0 1 0 0 0,0 0 0 0 0,0 0 0 0 0,0 0 0 0 0,-1 0 0 0 0,1 0 0 0 0,-1 0 0 0 0,0 0 0 0 0,1 0 0 0 0,-1 0 0 0 0,0 1 0 0 0,0-1 0 0 0,0 1 0 0 0,0-1 0 0 0,-1 1 0 0 0,1 0 0 0 0,0 0 0 0 0,1 1 0 0 0,0-1 0 0 0,-1 1 0 0 0,1-1 0 0 0,-1 1 0 0 0,1 0 0 0 0,-1-1 0 0 0,1 1 0 0 0,-1 0 0 0 0,1 0 0 0 0,-1 0 0 0 0,1 0 0 0 0,-1 1 0 0 0,1-1 0 0 0,-1 0 0 0 0,1 1 0 0 0,-1-1 0 0 0,1 1 0 0 0,-1-1 0 0 0,1 1 0 0 0,0-1 0 0 0,-1 1 0 0 0,1 0 0 0 0,0 0 0 0 0,0 0 0 0 0,-1 0 0 0 0,1 0 0 0 0,0 0 0 0 0,0 0 0 0 0,0 0 0 0 0,0 0 0 0 0,0 1 0 0 0,1-1 0 0 0,-1 0 0 0 0,0 0 0 0 0,0 1 0 0 0,1 0 0 0 0,-4 4 0 0 0,1 1 0 0 0,-1 0 0 0 0,2 0 0 0 0,-1 0 0 0 0,1 0 0 0 0,0 0 0 0 0,1 1 0 0 0,-1-1 0 0 0,1 1 0 0 0,1-1 0 0 0,0 1 0 0 0,0-1 0 0 0,0 1 0 0 0,1-1 0 0 0,0 1 0 0 0,2 7 21 0 0,1 0-1 0 0,0 0 0 0 0,1 0 1 0 0,1-1-1 0 0,1 2-20 0 0,-5-11 30 0 0,1-1-1 0 0,-1 0 1 0 0,1-1 0 0 0,-1 1-1 0 0,1 0 1 0 0,1-1-1 0 0,-1 1 1 0 0,0-1-1 0 0,1 0 1 0 0,-1 0 0 0 0,1-1-1 0 0,0 1 1 0 0,0-1-1 0 0,0 1 1 0 0,0-1 0 0 0,1-1-1 0 0,-1 1 1 0 0,0 0-1 0 0,2-1-29 0 0,0 0 46 0 0,-1 0-1 0 0,1-1 1 0 0,-1 0 0 0 0,1 0-1 0 0,0 0 1 0 0,-1-1 0 0 0,1 0-1 0 0,0 0 1 0 0,-1 0-1 0 0,1-1 1 0 0,4-1-46 0 0,3-2 71 0 0,-1-1-1 0 0,0 0 1 0 0,-1 0-1 0 0,6-4-70 0 0,-5 1 104 0 0,0 1 0 0 0,0-1 0 0 0,4-5-104 0 0,-13 11 20 0 0,-1 0 0 0 0,1 0 0 0 0,0-1 0 0 0,-1 1 0 0 0,1 0 0 0 0,-1-1 0 0 0,0 0 0 0 0,0 1 0 0 0,0-1 0 0 0,-1 0 0 0 0,0 0 0 0 0,1 0 0 0 0,-1 0 0 0 0,0-1-20 0 0,1-11-58 0 0,1 0-1 0 0,1 0 0 0 0,0 0 1 0 0,7-14 58 0 0,-10 29-22 0 0,-1-1 0 0 0,1 1 0 0 0,-1-1 0 0 0,0 1 0 0 0,1-1 1 0 0,-1 0-1 0 0,0 1 0 0 0,0-1 0 0 0,0 0 22 0 0,0-2 130 0 0,0 4 19 0 0,3 6 3 0 0,6 23-777 0 0,-9-25 501 0 0,1 0 1 0 0,0 0-1 0 0,0 0 1 0 0,1 0-1 0 0,-1-1 1 0 0,1 1-1 0 0,0 0 1 0 0,0 0-1 0 0,0-1 1 0 0,0 0-1 0 0,2 2 124 0 0,7 8 11 0 0,-1 1 0 0 0,0 0 0 0 0,-1 0 1 0 0,-1 1-1 0 0,2 5-11 0 0,22 37 96 0 0,-10-24 366 0 0,-22-33-479 0 0,0 1 1 0 0,1-1 0 0 0,-1 0 0 0 0,0 1 0 0 0,1-1-1 0 0,-1 0 1 0 0,0 1 0 0 0,1-1 0 0 0,-1 0 0 0 0,1 1 0 0 0,-1-1-1 0 0,0 0 1 0 0,1 0 0 0 0,-1 0 0 0 0,1 0 0 0 0,-1 1-1 0 0,1-1 1 0 0,-1 0 0 0 0,1 0 0 0 0,-1 0 0 0 0,1 0-1 0 0,-1 0 1 0 0,1 0 0 0 0,-1 0 16 0 0,0 0 16 0 0,0 0-1 0 0,0 0 1 0 0,0 0 0 0 0,0 0-1 0 0,0 0 1 0 0,0-1 0 0 0,0 1-1 0 0,0 0 1 0 0,-1 0-1 0 0,1 0 1 0 0,0 0 0 0 0,0 0-1 0 0,0 0 1 0 0,0 0 0 0 0,0 0-1 0 0,0 0 1 0 0,0-1 0 0 0,0 1-1 0 0,0 0 1 0 0,0 0-1 0 0,0 0 1 0 0,0 0 0 0 0,0 0-1 0 0,0 0 1 0 0,0 0 0 0 0,0 0-1 0 0,0-1 1 0 0,0 1 0 0 0,0 0-1 0 0,0 0 1 0 0,0 0-1 0 0,0 0 1 0 0,0 0 0 0 0,0 0-1 0 0,0 0 1 0 0,0 0 0 0 0,0-1-1 0 0,1 1 1 0 0,-1 0 0 0 0,0 0-1 0 0,0 0 1 0 0,0 0-1 0 0,0 0 1 0 0,0 0 0 0 0,0 0-1 0 0,0 0 1 0 0,0 0 0 0 0,0 0-1 0 0,0 0 1 0 0,1 0 0 0 0,-1 0-1 0 0,0 0 1 0 0,0-1-1 0 0,0 1 1 0 0,0 0 0 0 0,0 0-1 0 0,0 0 1 0 0,0 0 0 0 0,0 0-1 0 0,1 0 1 0 0,-1 0-16 0 0,-2-1 21 0 0,0-1-1 0 0,0 1 1 0 0,1-1 0 0 0,-1 0-1 0 0,1 0 1 0 0,-1 0 0 0 0,1 0-1 0 0,0 0 1 0 0,0 0 0 0 0,0 0 0 0 0,0 0-1 0 0,0 0 1 0 0,0-1 0 0 0,0 1-1 0 0,1 0 1 0 0,-1-2-21 0 0,-5-43 403 0 0,5 32-356 0 0,0 3-66 0 0,1 0-1 0 0,0 0 1 0 0,1-11 19 0 0,0 18-27 0 0,-1 0 0 0 0,1 0 0 0 0,1 0 1 0 0,-1 0-1 0 0,1 0 0 0 0,0 0 0 0 0,0 1 0 0 0,0-1 0 0 0,0 0 1 0 0,2 0 26 0 0,28-41-3894 0 0,-21 31-3909 0 0</inkml:trace>
  <inkml:trace contextRef="#ctx0" brushRef="#br0" timeOffset="14503.729">9746 1346 16272 0 0,'1'0'-2'0'0,"2"-1"172"0"0,0-1 0 0 0,-1 1 0 0 0,1-1 0 0 0,0 1 0 0 0,-1-1 0 0 0,2-1-170 0 0,-3 2 16 0 0,-1 1 0 0 0,0-1 0 0 0,1 1 0 0 0,-1 0 0 0 0,0-1 1 0 0,0 1-1 0 0,1-1 0 0 0,-1 1 0 0 0,0-1 0 0 0,0 1 0 0 0,1 0 0 0 0,-1-1 0 0 0,0 1 0 0 0,0-1 1 0 0,0 1-1 0 0,0-1 0 0 0,0 1 0 0 0,0-1 0 0 0,0 1 0 0 0,0-1 0 0 0,0 1 0 0 0,0-1 1 0 0,0 1-1 0 0,0-1 0 0 0,0 1 0 0 0,0-1 0 0 0,0 1 0 0 0,-1-1 0 0 0,1 1 0 0 0,0-1 1 0 0,0 1-1 0 0,-1-1 0 0 0,1 1 0 0 0,0-1 0 0 0,0 1 0 0 0,-1 0 0 0 0,1-1 0 0 0,-1 1 1 0 0,1 0-1 0 0,0-1 0 0 0,-1 1 0 0 0,1 0 0 0 0,-1-1 0 0 0,1 1 0 0 0,-1 0 0 0 0,1 0-16 0 0,-9-6-2 0 0,8 6 25 0 0,0 0 0 0 0,1-1 0 0 0,-1 1 0 0 0,1 0 0 0 0,-1-1 0 0 0,1 1 0 0 0,-1 0 0 0 0,0-1 0 0 0,1 1 0 0 0,-1-1 0 0 0,1 1 0 0 0,0-1 0 0 0,-1 1 0 0 0,1-1 0 0 0,-1 0 1 0 0,1 1-1 0 0,0-1 0 0 0,0 1 0 0 0,-1-1 0 0 0,1 0 0 0 0,0 0-23 0 0,-7-1 521 0 0,0 2-338 0 0,1-1 0 0 0,-1 2 0 0 0,1-1 0 0 0,-1 1 0 0 0,1 0 0 0 0,-1 0 0 0 0,1 1 0 0 0,0 0 0 0 0,-1 0 0 0 0,1 0 0 0 0,0 1 0 0 0,0 0 0 0 0,1 0-1 0 0,-1 0 1 0 0,1 1 0 0 0,-1 0 0 0 0,1 0 0 0 0,-4 4-183 0 0,-37 35 600 0 0,42-40-545 0 0,1 1-1 0 0,0 0 1 0 0,0 0 0 0 0,0 0-1 0 0,1 0 1 0 0,-1 1-1 0 0,1-1 1 0 0,0 0-1 0 0,0 1 1 0 0,1 0 0 0 0,-1 0-55 0 0,-10 24 269 0 0,10-25-229 0 0,0 1 0 0 0,1-1 0 0 0,-1 1 1 0 0,1 0-1 0 0,0-1 0 0 0,0 1 0 0 0,0 0 0 0 0,1 0 1 0 0,0 1-41 0 0,2 44 260 0 0,0-26-193 0 0,-1-17-51 0 0,0 0-1 0 0,0 0 1 0 0,0 0-1 0 0,1 0 1 0 0,0 0 0 0 0,1 0-1 0 0,-1 0 1 0 0,1-1 0 0 0,1 1-1 0 0,-1-1 1 0 0,2 2-16 0 0,0 1 13 0 0,-1 1 1 0 0,0-1-1 0 0,-1 1 1 0 0,0 0-1 0 0,-1 0 1 0 0,1 1-14 0 0,0 3 23 0 0,0 0 1 0 0,6 11-24 0 0,20 57 118 0 0,-9-23 195 0 0,-18-55-288 0 0,-1-2-7 0 0,0 1 0 0 0,0-1-1 0 0,0 0 1 0 0,-1 1-1 0 0,1-1 1 0 0,0 1-1 0 0,-1-1 1 0 0,0 1-1 0 0,1-1 1 0 0,-1 1-1 0 0,0 0 1 0 0,-1-1 0 0 0,1 1-1 0 0,0-1 1 0 0,-1 1-1 0 0,0 1-17 0 0,-6 8 25 0 0,6-10-25 0 0,0 0 1 0 0,-1 0-1 0 0,1 0 0 0 0,0 0 0 0 0,0 0 1 0 0,0 0-1 0 0,1 0 0 0 0,-1 1 0 0 0,0-1 1 0 0,1 0-1 0 0,-1 0 0 0 0,1 1 0 0 0,0 1 0 0 0,3 10 0 0 0,-2-13 0 0 0,0 1 0 0 0,-1 0 0 0 0,1 0 0 0 0,-1 0 0 0 0,1 0 0 0 0,-1 0 0 0 0,0 0 0 0 0,0 0 0 0 0,0 0 0 0 0,0 0 0 0 0,0 1 0 0 0,-7 16 1 0 0,5-17-6 0 0,1 0 1 0 0,0 0-1 0 0,0 1 0 0 0,0-1 0 0 0,0 1 0 0 0,1-1 0 0 0,-1 1 0 0 0,1-1 0 0 0,-1 1 0 0 0,1-1 0 0 0,0 1 0 0 0,0-1 1 0 0,0 1 4 0 0,0-2-22 0 0,0 0 0 0 0,0-1 1 0 0,0 1-1 0 0,0 0 0 0 0,0-1 1 0 0,0 1-1 0 0,0 0 0 0 0,0 0 1 0 0,0-1-1 0 0,0 1 0 0 0,0 0 1 0 0,0-1-1 0 0,-1 1 1 0 0,1 0-1 0 0,0-1 0 0 0,0 1 1 0 0,-1 0-1 0 0,1-1 0 0 0,-1 1 1 0 0,1-1-1 0 0,0 1 0 0 0,-1 0 1 0 0,1-1-1 0 0,-1 1 0 0 0,1-1 1 0 0,-1 0-1 0 0,0 1 0 0 0,1-1 1 0 0,-1 1 21 0 0,-20 5-2259 0 0,8-3-2880 0 0,8 0-2380 0 0</inkml:trace>
  <inkml:trace contextRef="#ctx0" brushRef="#br0" timeOffset="15070.294">9223 1771 14224 0 0,'127'5'1913'0'0,"1"1"-653"0"0,-8-1 464 0 0,27-1 6 0 0,-122-5-1521 0 0,1-1-1 0 0,-1-1 0 0 0,0-1 1 0 0,17-6-209 0 0,-36 8 19 0 0,0 0 0 0 0,-1 0-1 0 0,1 0 1 0 0,-1-1 0 0 0,0 0 0 0 0,1 0 0 0 0,-1-1 0 0 0,-1 1 0 0 0,1-1 0 0 0,1-2-19 0 0,-6 6 2 0 0,0 0-1 0 0,1 0 1 0 0,-1-1 0 0 0,0 1-1 0 0,0 0 1 0 0,0-1 0 0 0,0 1-1 0 0,1 0 1 0 0,-1-1 0 0 0,0 1-1 0 0,0 0 1 0 0,0-1 0 0 0,0 1-1 0 0,0 0 1 0 0,0-1 0 0 0,0 1-1 0 0,0 0 1 0 0,0-1 0 0 0,0 1-1 0 0,0 0 1 0 0,-1-1 0 0 0,1 1-1 0 0,0 0 1 0 0,0-1 0 0 0,0 1-1 0 0,0 0 1 0 0,0-1-1 0 0,-1 1 1 0 0,1 0 0 0 0,0 0-1 0 0,0-1 1 0 0,0 1 0 0 0,-1 0-1 0 0,1 0 1 0 0,0-1 0 0 0,0 1-1 0 0,-1 0 1 0 0,1 0 0 0 0,0 0-1 0 0,-1-1 1 0 0,1 1 0 0 0,0 0-2 0 0,-1 0 1 0 0,1 0 0 0 0,0 0 0 0 0,0 0 0 0 0,-1 0 0 0 0,1-1 0 0 0,0 1 0 0 0,0 0 0 0 0,-1 0 0 0 0,1 0 1 0 0,0 0-1 0 0,0 0 0 0 0,0-1 0 0 0,-1 1 0 0 0,1 0 0 0 0,0 0 0 0 0,0 0 0 0 0,0-1 0 0 0,0 1 0 0 0,0 0 0 0 0,0 0 0 0 0,-1-1 0 0 0,1 1 1 0 0,0 0-1 0 0,0 0 0 0 0,0-1 0 0 0,0 1 0 0 0,0 0 0 0 0,0 0 0 0 0,0-1 0 0 0,0 1 0 0 0,0 0 0 0 0,0 0 0 0 0,0-1 0 0 0,0 1 1 0 0,0 0-1 0 0,0 0 0 0 0,0-1 0 0 0,0 1 0 0 0,1 0 0 0 0,-1 0 0 0 0,0-1 0 0 0,0 1 0 0 0,0 0 0 0 0,0 0 0 0 0,0 0 0 0 0,0-1 0 0 0,1 1 1 0 0,-1 0-1 0 0,0 0 0 0 0,0 0 0 0 0,0 0 0 0 0,1-1 0 0 0,-1 1 0 0 0,0 0-1 0 0,-17-12-180 0 0,14 12 261 0 0,-1 0 0 0 0,1 0-1 0 0,0 1 1 0 0,0-1 0 0 0,0 1 0 0 0,0 0 0 0 0,0 0-1 0 0,0 0 1 0 0,0 0 0 0 0,1 0 0 0 0,-1 0-81 0 0,-4 2 200 0 0,5-2-157 0 0,0-1 0 0 0,1 1 0 0 0,-1 0 0 0 0,1 0 0 0 0,-1 0 0 0 0,1 0 0 0 0,-1 0-1 0 0,1 0 1 0 0,0 0 0 0 0,-1 1-43 0 0,-13 9-183 0 0,6-6 98 0 0,5-4 48 0 0,-1 2-1 0 0,1-1 1 0 0,0 0 0 0 0,0 1-1 0 0,0 0 1 0 0,0 0-1 0 0,1 0 1 0 0,-1 0-1 0 0,-1 2 38 0 0,-39 53 88 0 0,42-56-87 0 0,1 1 0 0 0,-1-1-1 0 0,1 1 1 0 0,0 0 0 0 0,0-1-1 0 0,0 1 1 0 0,0 1-1 0 0,-8 15 49 0 0,8-17-48 0 0,0-1-1 0 0,0 0 1 0 0,0 1 0 0 0,0 0 0 0 0,0-1 0 0 0,0 1 0 0 0,0 0 0 0 0,0-1 0 0 0,1 1 0 0 0,-1 0-1 0 0,1-1 1 0 0,0 1 0 0 0,-1 1-1 0 0,1-2 0 0 0,1 0 0 0 0,-1 1 0 0 0,0-1 0 0 0,1 0 0 0 0,-1 0 0 0 0,1 0 0 0 0,0 1 0 0 0,-1-1 0 0 0,1 0 0 0 0,0 0 0 0 0,0 0 0 0 0,-1 0 0 0 0,1 0-1 0 0,0 0 1 0 0,0 0 0 0 0,0-1 0 0 0,0 1 0 0 0,1 1 0 0 0,0-1 1 0 0,0 0 0 0 0,0 0-1 0 0,0 0 1 0 0,0 0 0 0 0,0 0-1 0 0,0 0 1 0 0,0 0 0 0 0,0 0-1 0 0,0-1 1 0 0,1 1 0 0 0,-1-1-1 0 0,0 0 1 0 0,0 0 0 0 0,1 0-1 0 0,-1 0 1 0 0,2 0-1 0 0,4-1 49 0 0,1-1-1 0 0,-1 1 1 0 0,7-4-49 0 0,-10 4 30 0 0,2-2-12 0 0,0 1-1 0 0,0-1 1 0 0,0-1 0 0 0,0 1-1 0 0,-1-1 1 0 0,1 0 0 0 0,-1 0-1 0 0,0-1 1 0 0,0 0 0 0 0,-1 0-1 0 0,0 0 1 0 0,1-1 0 0 0,-2 0-1 0 0,1 0 1 0 0,-1 0 0 0 0,1-3-18 0 0,0 1 3 0 0,0 1 0 0 0,1-1 0 0 0,0 1 1 0 0,0-1-1 0 0,5-3-3 0 0,14-17-111 0 0,-21 24 109 0 0,-1 0-1 0 0,1 0 1 0 0,0 0-1 0 0,1 1 1 0 0,-1 0 0 0 0,0 0-1 0 0,1 0 1 0 0,0 0-1 0 0,0 1 1 0 0,0-1 0 0 0,0 1-1 0 0,0 0 1 0 0,0 1-1 0 0,0 0 1 0 0,1-1 0 0 0,-1 2-1 0 0,1-1 1 0 0,-1 0-1 0 0,1 1 1 0 0,-1 0 0 0 0,0 1-1 0 0,5 0 3 0 0,-3 0-25 0 0,0 0-1 0 0,0 0 0 0 0,0 1 1 0 0,0 0-1 0 0,0 0 1 0 0,0 1-1 0 0,0 0 0 0 0,-1 0 1 0 0,0 1-1 0 0,1 0 0 0 0,-1 0 1 0 0,0 0-1 0 0,-1 1 1 0 0,1 0-1 0 0,-1 0 0 0 0,3 3 26 0 0,2 5 14 0 0,1 0 23 0 0,-1 0 0 0 0,-1 1 1 0 0,0 0-1 0 0,5 11-37 0 0,0-7 224 0 0,-12-16-189 0 0,-1 0-1 0 0,1 0 0 0 0,-1 0 0 0 0,1 0 0 0 0,-1 0 0 0 0,1 0 0 0 0,-1 1 0 0 0,0-1 0 0 0,0 0 0 0 0,0 1 0 0 0,0-1 0 0 0,-1 1-34 0 0,0-2 9 0 0,1-1 0 0 0,-1 1-1 0 0,0 0 1 0 0,0 0 0 0 0,0-1 0 0 0,0 1-1 0 0,1 0 1 0 0,-1 0 0 0 0,0-1-1 0 0,1 1 1 0 0,-1 0 0 0 0,1-1-1 0 0,-1 1 1 0 0,1 0 0 0 0,-1-1 0 0 0,1 1-1 0 0,0 0-8 0 0,0 0 80 0 0,-1-1 34 0 0,0 0 12 0 0,0 0 2 0 0,0 0-2 0 0,-5-6 100 0 0,3 5-198 0 0,0-1-1 0 0,0 0 0 0 0,0 1 1 0 0,0-1-1 0 0,0 0 0 0 0,0 0 1 0 0,1 0-1 0 0,-1 0 0 0 0,1 0 1 0 0,-1-1-1 0 0,1 1 0 0 0,0-1-27 0 0,-2-2 32 0 0,-4-6 25 0 0,5 9-70 0 0,0-1 1 0 0,0 0-1 0 0,1 0 1 0 0,-1-1-1 0 0,1 1 1 0 0,-1 0-1 0 0,1 0 0 0 0,0-1 1 0 0,0 1-1 0 0,1-1 1 0 0,-1 1 12 0 0,0-4-107 0 0,0 1 1 0 0,0 0-1 0 0,-1 0 1 0 0,-1-4 106 0 0,0 0-313 0 0,2 8 109 0 0,1 0 0 0 0,0 0 0 0 0,0 0 0 0 0,0 0 0 0 0,0 0 0 0 0,0 0 0 0 0,1-1 0 0 0,-1 1-1 0 0,1 0 1 0 0,-1 0 0 0 0,1 0 0 0 0,0 1 0 0 0,-1-1 0 0 0,1 0 0 0 0,0 0 0 0 0,1 0 0 0 0,-1 1 0 0 0,0-1-1 0 0,0 0 1 0 0,1 1 0 0 0,0-2 204 0 0,3-4-3195 0 0,5-10-3959 0 0</inkml:trace>
  <inkml:trace contextRef="#ctx0" brushRef="#br0" timeOffset="18178.827">13475 1705 18431 0 0,'2'0'102'0'0,"0"0"0"0"0,0 1 0 0 0,0-1-1 0 0,0 0 1 0 0,-1 1 0 0 0,1-1 0 0 0,0 1-1 0 0,0 0 1 0 0,0 0 0 0 0,-1 0-1 0 0,1 0 1 0 0,0 0 0 0 0,-1 0 0 0 0,1 0-1 0 0,-1 0 1 0 0,1 0 0 0 0,-1 1-1 0 0,0-1 1 0 0,1 1 0 0 0,-1-1 0 0 0,0 1-1 0 0,0-1 1 0 0,0 1 0 0 0,0 0 0 0 0,0 0-1 0 0,-1-1 1 0 0,1 1-102 0 0,0 2 231 0 0,1-1 1 0 0,0 1-1 0 0,0-1 0 0 0,0 0 1 0 0,0 0-1 0 0,0 0 1 0 0,0 0-1 0 0,1 0 0 0 0,0 0 1 0 0,-1-1-1 0 0,1 1 0 0 0,0-1 1 0 0,0 0-1 0 0,0 0 1 0 0,1 0-1 0 0,-1 0 0 0 0,1 0-231 0 0,42 7 432 0 0,-21-8-1562 0 0,-24-1-4758 0 0,-1 0-2069 0 0</inkml:trace>
  <inkml:trace contextRef="#ctx0" brushRef="#br0" timeOffset="21040.959">11262 1652 17479 0 0,'0'-1'755'0'0,"0"1"-726"0"0,0 0 0 0 0,-1-1 0 0 0,1 1-1 0 0,0 0 1 0 0,0-1 0 0 0,0 1 0 0 0,0 0 0 0 0,0-1 0 0 0,-1 1 0 0 0,1 0-1 0 0,0-1 1 0 0,0 1 0 0 0,0 0 0 0 0,0-1 0 0 0,0 1 0 0 0,0 0 0 0 0,0-1-1 0 0,0 1 1 0 0,0 0 0 0 0,0-1 0 0 0,0 1 0 0 0,1 0 0 0 0,-1-1 0 0 0,0 1-1 0 0,0 0 1 0 0,0-1 0 0 0,0 1 0 0 0,0 0 0 0 0,1-1 0 0 0,-1 1 0 0 0,0 0 0 0 0,0 0-1 0 0,0-1 1 0 0,1 1 0 0 0,-1 0 0 0 0,0 0 0 0 0,1-1 0 0 0,-1 1 0 0 0,0 0-1 0 0,0 0 1 0 0,1 0 0 0 0,-1 0-29 0 0,1-1 196 0 0,-1 1 49 0 0,1 1 3 0 0,8 11 149 0 0,-5-7-201 0 0,0 0 0 0 0,-1 1 0 0 0,1 0 0 0 0,-1-1-1 0 0,0 1 1 0 0,1 4-196 0 0,3 13 766 0 0,-1 0-1 0 0,0 3-765 0 0,2 10 600 0 0,-5-26-510 0 0,1 0 0 0 0,0-1 0 0 0,1 1 0 0 0,3 5-90 0 0,12 28 108 0 0,5 11-28 0 0,-25-53-212 0 0,0-1-76 0 0,0 0-15 0 0,0 0-185 0 0,0 0-773 0 0,0 0-342 0 0,0 0-69 0 0</inkml:trace>
  <inkml:trace contextRef="#ctx0" brushRef="#br0" timeOffset="21241.013">11400 1530 18167 0 0,'-12'-12'800'0'0,"12"12"176"0"0,0 0-784 0 0,0 0-192 0 0,0 0 0 0 0,0 0 0 0 0,-7 6 64 0 0,7-6-64 0 0,4 8 0 0 0,-4 1 64 0 0,-4-1-216 0 0,4 6-40 0 0,4-2-16 0 0,1 2 0 0 0,-5-1-1064 0 0,4 1-208 0 0,2-3-47 0 0</inkml:trace>
  <inkml:trace contextRef="#ctx0" brushRef="#br0" timeOffset="21536.935">11562 1871 5528 0 0,'0'1'422'0'0,"1"12"-2354"0"0,3-2 8269 0 0,-4-11-6229 0 0,0 0-1 0 0,0 0 0 0 0,0 0 1 0 0,0 0-1 0 0,0-1 1 0 0,0 1-1 0 0,0 0 0 0 0,0 0 1 0 0,0 0-1 0 0,0 0 0 0 0,0 0 1 0 0,0 0-1 0 0,0 0 1 0 0,0 0-1 0 0,0 0 0 0 0,0 0 1 0 0,0 0-1 0 0,0 0 1 0 0,0 0-1 0 0,0 0 0 0 0,0 0 1 0 0,0 0-1 0 0,0 0 1 0 0,0 0-1 0 0,0 0 0 0 0,1 0 1 0 0,-1 0-1 0 0,0 0 1 0 0,0 0-1 0 0,0 0 0 0 0,0 0 1 0 0,0 0-1 0 0,0 0 1 0 0,0 0-1 0 0,0 0 0 0 0,0 0 1 0 0,0 0-1 0 0,0 0 1 0 0,0 0-1 0 0,0 0 0 0 0,0 0 1 0 0,0 0-1 0 0,0 0 1 0 0,0 0-1 0 0,0 0 0 0 0,0 0 1 0 0,0 0-1 0 0,0 0 1 0 0,0 0-1 0 0,0 0 0 0 0,0 0 1 0 0,1 0-1 0 0,-1 0 0 0 0,0 0 1 0 0,0 0-1 0 0,0 0 1 0 0,0 0-1 0 0,0 1 0 0 0,0-1 1 0 0,0 0-1 0 0,0 0 1 0 0,0 0-1 0 0,0 0 0 0 0,0 0 1 0 0,0 0-108 0 0,-2-9 1963 0 0,1 4-1814 0 0,1-1 0 0 0,-1 0 0 0 0,1 0 0 0 0,0 0 0 0 0,1 1-1 0 0,0-1 1 0 0,0 0 0 0 0,0 0 0 0 0,0 1 0 0 0,1-1 0 0 0,1-3-149 0 0,3-10 91 0 0,0 0 1 0 0,2 1 0 0 0,0 0-1 0 0,1-1-91 0 0,-7 15 0 0 0,1 1 0 0 0,-1 0 0 0 0,0 0 0 0 0,1 0 0 0 0,0 1 0 0 0,-1-1 0 0 0,1 1 0 0 0,0-1 0 0 0,0 1 0 0 0,1 0 0 0 0,-1 0 0 0 0,0 1 0 0 0,1-1 0 0 0,1 0 0 0 0,-3 1 0 0 0,1 0 0 0 0,-1 0 0 0 0,1 1 0 0 0,-1-1 0 0 0,1 1 0 0 0,-1 0 0 0 0,1 0 0 0 0,-1 0 0 0 0,1 0 0 0 0,-1 0 0 0 0,1 0 0 0 0,-1 1 0 0 0,1-1 0 0 0,-1 1 0 0 0,0 0 0 0 0,1-1 0 0 0,-1 1 0 0 0,0 0 0 0 0,1 0 0 0 0,-1 1 0 0 0,0-1 0 0 0,0 1 0 0 0,7 5 23 0 0,-1 1 0 0 0,0 1-1 0 0,0 0 1 0 0,-1 0-1 0 0,0 0 1 0 0,0 1 0 0 0,0 3-23 0 0,22 29 193 0 0,-25-36-165 0 0,-1 0 0 0 0,1 1-1 0 0,-2 0 1 0 0,1 0 0 0 0,0 0-1 0 0,-1 0 1 0 0,0 2-28 0 0,3 9-115 0 0,2 5-41 0 0,-5-15 264 0 0,0 1 0 0 0,1-1 0 0 0,0 0 0 0 0,1 0 0 0 0,0 0-108 0 0,5 5-288 0 0,-8-12-35 0 0,-1-1-790 0 0,2 0-346 0 0,8-2-69 0 0</inkml:trace>
  <inkml:trace contextRef="#ctx0" brushRef="#br0" timeOffset="21851.706">12230 1447 17503 0 0,'0'0'803'0'0,"0"0"-18"0"0,-2 0-501 0 0,-2 0-276 0 0,-1 1 0 0 0,1 0 0 0 0,-1 0-1 0 0,1 1 1 0 0,-1-1 0 0 0,1 1 0 0 0,0 0-1 0 0,0 0 1 0 0,0 0 0 0 0,-3 3-8 0 0,-41 29 713 0 0,42-29-528 0 0,-2 2-83 0 0,0 0-1 0 0,0 1 0 0 0,1-1 1 0 0,0 2-1 0 0,1-1 1 0 0,0 1-1 0 0,-3 6-101 0 0,-7 13 306 0 0,-9 27-306 0 0,21-44 8 0 0,0 0 0 0 0,1 0 0 0 0,0 1 0 0 0,1-1 0 0 0,0 1 0 0 0,1 0 0 0 0,0-1 0 0 0,1 9-8 0 0,1 7 94 0 0,2 0 1 0 0,0 0-1 0 0,3 5-94 0 0,-1-12 382 0 0,1 0 1 0 0,1-1-1 0 0,7 15-382 0 0,8 22 588 0 0,-17-41-582 0 0,1 0-54 0 0,-1 0 0 0 0,-1 0-1 0 0,-1 0 1 0 0,0 0 0 0 0,0 1 0 0 0,-1 12 48 0 0,-2-27-15 0 0,0 0 1 0 0,0 1-1 0 0,0-1 0 0 0,0 0 1 0 0,0 1-1 0 0,0-1 1 0 0,-1 0-1 0 0,1 0 0 0 0,0 1 1 0 0,-1-1-1 0 0,1 0 0 0 0,-1 0 1 0 0,1 0-1 0 0,-1 0 0 0 0,0 1 1 0 0,1-1-1 0 0,-1 0 1 0 0,0 0-1 0 0,0 0 0 0 0,0 0 15 0 0,-1 0-159 0 0,1 0-1 0 0,-1-1 1 0 0,1 1-1 0 0,-1 0 0 0 0,0-1 1 0 0,1 0-1 0 0,-1 1 1 0 0,0-1-1 0 0,0 0 0 0 0,1 0 1 0 0,-1 0-1 0 0,0 0 1 0 0,0 0-1 0 0,1 0 0 0 0,-2 0 160 0 0,-11-2-1361 0 0,-3-1-14 0 0</inkml:trace>
  <inkml:trace contextRef="#ctx0" brushRef="#br0" timeOffset="22569.646">11818 1771 12784 0 0,'1'-3'60'0'0,"0"1"1"0"0,1 0-1 0 0,-1 0 1 0 0,0 0 0 0 0,1 0-1 0 0,-1 0 1 0 0,1 0-1 0 0,0 0 1 0 0,0 1-1 0 0,-1-1 1 0 0,1 0 0 0 0,0 1-1 0 0,0-1 1 0 0,1 1-1 0 0,-1 0 1 0 0,2-1-61 0 0,22-13 442 0 0,-21 12-445 0 0,-1 0 1 0 0,1 1-1 0 0,0-1 0 0 0,4-1 3 0 0,18-3 430 0 0,1 1 1 0 0,0 1 0 0 0,0 2-1 0 0,0 0 1 0 0,0 2-1 0 0,11 1-430 0 0,-9 1 1312 0 0,1 0-1 0 0,0 2 0 0 0,0 2-1311 0 0,-20-4 75 0 0,-1 1-1 0 0,1 1 1 0 0,-1 0 0 0 0,0 1-1 0 0,0 0 1 0 0,0 0-1 0 0,0 1 1 0 0,-1 0 0 0 0,0 1-1 0 0,3 2-74 0 0,-6-3 28 0 0,-1 0 0 0 0,1 0 0 0 0,-1 0 0 0 0,-1 1-1 0 0,1-1 1 0 0,-1 1 0 0 0,0 1 0 0 0,0-1 0 0 0,1 4-28 0 0,-3-6 106 0 0,0 0 0 0 0,-1 0 0 0 0,0 0 0 0 0,0 0 1 0 0,0 0-1 0 0,0 0 0 0 0,-1 0 0 0 0,0 0 1 0 0,1 0-1 0 0,-1 0 0 0 0,-1 1 0 0 0,1-1 0 0 0,-1 0 1 0 0,1 0-1 0 0,-1 0 0 0 0,0 0 0 0 0,-1 0-106 0 0,-5 24 18 0 0,6-20-204 0 0,-1-1 0 0 0,0 0 1 0 0,0 1-1 0 0,-3 6 186 0 0,8-26 174 0 0,-2 9-121 0 0,0 0-1 0 0,0 0 0 0 0,0 0 1 0 0,0 1-1 0 0,0-1 1 0 0,1 0-1 0 0,-1 0-52 0 0,13-17 50 0 0,-6 7-285 0 0,2-1 0 0 0,0 1 0 0 0,1 0 0 0 0,2-1 235 0 0,-8 9-126 0 0,21-20-244 0 0,1 1 0 0 0,4-1 370 0 0,-22 18-7 0 0,0 1 0 0 0,1 0 1 0 0,-1 1-1 0 0,1 0 1 0 0,1 0-1 0 0,-1 1 1 0 0,0 0-1 0 0,1 1 0 0 0,0 0 7 0 0,30-7 23 0 0,-24 6-78 0 0,0 0-1 0 0,12-1 56 0 0,-24 4-21 0 0,0 1-1 0 0,1 0 1 0 0,-1 0-1 0 0,1 0 0 0 0,-1 1 1 0 0,1-1-1 0 0,-1 1 1 0 0,1 1-1 0 0,-1-1 0 0 0,3 2 22 0 0,-4-1 4 0 0,0 1-1 0 0,0-1 0 0 0,-1 1 0 0 0,1 0 0 0 0,2 3-3 0 0,0-1 80 0 0,-5-3 15 0 0,0-2-92 0 0,-1 1 1 0 0,0 0-1 0 0,0 0 1 0 0,0-1-1 0 0,0 1 1 0 0,0 0-1 0 0,0-1 1 0 0,0 1-1 0 0,0 0 1 0 0,0 0-1 0 0,0-1 1 0 0,0 1-1 0 0,0 0 1 0 0,0-1-1 0 0,-1 1 1 0 0,1 0-1 0 0,0-1 0 0 0,-1 1 1 0 0,1 0-1 0 0,0-1 1 0 0,-1 1-1 0 0,1-1 1 0 0,-1 1-1 0 0,1 0 1 0 0,-1-1-1 0 0,1 1 1 0 0,-1-1-1 0 0,0 1-3 0 0,0 0-1 0 0,0 0 1 0 0,0 0-1 0 0,-1 0 0 0 0,1 0 1 0 0,0 0-1 0 0,-1 0 0 0 0,1-1 0 0 0,-1 1 1 0 0,1 0-1 0 0,-1-1 0 0 0,0 1 1 0 0,-35 2-2 0 0,26-3 17 0 0,-1 1 0 0 0,1 1 0 0 0,0 0 0 0 0,0 0-1 0 0,-1 1-14 0 0,2 1 24 0 0,1 1-1 0 0,0-1 0 0 0,0 2 0 0 0,1-1 1 0 0,-1 1-1 0 0,1 0 0 0 0,0 1-23 0 0,-6 4 29 0 0,7-4-18 0 0,0-1 0 0 0,0 1-1 0 0,1 0 1 0 0,0 1 0 0 0,1-1-1 0 0,0 1 1 0 0,0 0 0 0 0,0 1-1 0 0,1-1 1 0 0,1 1 0 0 0,-1 0-1 0 0,1-1 1 0 0,1 2 0 0 0,-1 3-11 0 0,3-11-18 0 0,-1 0 1 0 0,1 0-1 0 0,0 0 1 0 0,0 0-1 0 0,1 0 1 0 0,-1 0 0 0 0,0 1-1 0 0,1-1 1 0 0,-1 0-1 0 0,1 0 1 0 0,-1 0-1 0 0,1 0 1 0 0,0 0-1 0 0,0-1 1 0 0,0 1 0 0 0,0 0-1 0 0,1 0 1 0 0,0 1 17 0 0,-1-2 13 0 0,0 0 1 0 0,0 0-1 0 0,0 0 0 0 0,0 0 1 0 0,0 0-1 0 0,0 0 1 0 0,0-1-1 0 0,1 1 1 0 0,-1 0-1 0 0,0-1 1 0 0,1 1-1 0 0,-1 0 1 0 0,0-1-1 0 0,1 0 1 0 0,-1 1-1 0 0,0-1 1 0 0,1 0-1 0 0,-1 0 0 0 0,1 1 1 0 0,-1-1-1 0 0,1-1 1 0 0,-1 1-1 0 0,1 0 1 0 0,-1 0-1 0 0,0 0 1 0 0,2-1-14 0 0,2-1 203 0 0,0 0 0 0 0,0 0 0 0 0,0-1 0 0 0,0 0 1 0 0,-1 0-1 0 0,1 0 0 0 0,-1 0 0 0 0,2-2-203 0 0,32-33-296 0 0,-18 17-319 0 0,16-23-463 0 0,-29 35 1101 0 0,0 0 0 0 0,0 1 1 0 0,1 0-1 0 0,0 0 1 0 0,0 0-1 0 0,1 1 1 0 0,1 0-24 0 0,-7 4 2 0 0,1 1 0 0 0,0 0 1 0 0,-1 0-1 0 0,1 1 0 0 0,0-1 1 0 0,0 1-1 0 0,0 0 1 0 0,0 0-1 0 0,0 0 0 0 0,0 1 1 0 0,2-1-3 0 0,-4 1 6 0 0,0 0 1 0 0,0 0 0 0 0,-1 1 0 0 0,1-1 0 0 0,0 0 0 0 0,0 1 0 0 0,0-1-1 0 0,0 1 1 0 0,0 0 0 0 0,-1 0 0 0 0,1-1 0 0 0,0 1 0 0 0,-1 0 0 0 0,1 1 0 0 0,-1-1-1 0 0,1 0 1 0 0,-1 0 0 0 0,1 1 0 0 0,-1-1 0 0 0,0 0 0 0 0,0 1 0 0 0,1 0-1 0 0,-1-1 1 0 0,0 2-7 0 0,14 20-270 0 0,-10-15 232 0 0,1 0 0 0 0,-2 1 0 0 0,3 4 38 0 0,-4-5 38 0 0,1 0 0 0 0,0-1-1 0 0,0 0 1 0 0,3 3-38 0 0,-6-8-85 0 0,0-1 0 0 0,0 1 0 0 0,1-1 0 0 0,-1 0 1 0 0,0 1-1 0 0,0-1 0 0 0,1 0 0 0 0,-1 0 0 0 0,1 0 0 0 0,-1 1 1 0 0,1-2-1 0 0,-1 1 0 0 0,1 0 0 0 0,0 0 0 0 0,-1 0 0 0 0,1-1 1 0 0,0 1-1 0 0,0-1 0 0 0,0 1 0 0 0,-1-1 0 0 0,1 0 0 0 0,1 0 85 0 0,5-2-1924 0 0</inkml:trace>
  <inkml:trace contextRef="#ctx0" brushRef="#br0" timeOffset="23252.035">13172 1552 12384 0 0,'0'0'564'0'0,"0"0"-10"0"0,-1 1-358 0 0,0-1-189 0 0,1 0-1 0 0,-1 1 1 0 0,1-1-1 0 0,-1 1 1 0 0,1-1 0 0 0,0 1-1 0 0,-1-1 1 0 0,1 1-1 0 0,0-1 1 0 0,-1 1-1 0 0,1-1 1 0 0,0 1-1 0 0,0-1 1 0 0,-1 1 0 0 0,1 0-1 0 0,0-1 1 0 0,0 1-1 0 0,0-1 1 0 0,0 1-1 0 0,0 0 1 0 0,0-1-1 0 0,0 1 1 0 0,0-1-1 0 0,0 1 1 0 0,0 0 0 0 0,0-1-1 0 0,0 1-6 0 0,0 2 129 0 0,-2 14 536 0 0,0 0 0 0 0,1 1 0 0 0,1-1 0 0 0,1 0 0 0 0,0 0 0 0 0,2 7-665 0 0,2 26 1155 0 0,-2-16-392 0 0,1 0 1 0 0,2 0-1 0 0,5 12-763 0 0,-8-36 2 0 0,-2-8 182 0 0,0 0 0 0 0,0 1-1 0 0,0-1 1 0 0,-1 1 0 0 0,1-1 0 0 0,-1 1 0 0 0,1-1-1 0 0,-1 2-183 0 0,-1-8 112 0 0,1 0-1 0 0,-1 0 0 0 0,0 0 0 0 0,0 0 0 0 0,-1 1 1 0 0,1-1-112 0 0,-1 1-6 0 0,1 0 0 0 0,0 0 0 0 0,0 0 0 0 0,0 0 0 0 0,1 0 0 0 0,-1-1 0 0 0,1 1 0 0 0,-1 0 0 0 0,1 0 0 0 0,1-3 6 0 0,3-27-991 0 0,1 0 0 0 0,3-3 991 0 0,-7 32-1 0 0,0 1 0 0 0,0-1 0 0 0,1 1 0 0 0,-1-1 0 0 0,1 1 0 0 0,0 0 0 0 0,0-1 0 0 0,0 1 0 0 0,0 0 0 0 0,2-2 1 0 0,-3 4-7 0 0,1 0 1 0 0,-1 0 0 0 0,0 0-1 0 0,1 0 1 0 0,-1 0 0 0 0,1 0-1 0 0,-1 1 1 0 0,1-1 0 0 0,-1 0 0 0 0,1 1-1 0 0,0 0 1 0 0,-1-1 0 0 0,1 1-1 0 0,0 0 1 0 0,-1-1 0 0 0,1 1-1 0 0,0 0 1 0 0,-1 0 0 0 0,1 1 0 0 0,0-1-1 0 0,-1 0 1 0 0,1 0 0 0 0,0 1-1 0 0,0 0 7 0 0,48 14 149 0 0,19 9-149 0 0,-50-16-45 0 0,2-2 332 0 0,-1 0-1 0 0,1-1 1 0 0,0-1-1 0 0,0-1 0 0 0,12 0-286 0 0,-22-3 68 0 0,1-1-1 0 0,-1 0 1 0 0,0 0 0 0 0,0-1-1 0 0,0-1 1 0 0,0 0-1 0 0,0 0 1 0 0,-1-1-1 0 0,3-2-67 0 0,-12 6 1 0 0,1-1 0 0 0,-1 0 1 0 0,1 0-1 0 0,-1 0 0 0 0,0 0 0 0 0,1-1 0 0 0,-1 1 0 0 0,0 0 0 0 0,0 0 0 0 0,1-1 0 0 0,-1 1 1 0 0,0-1-1 0 0,0 1 0 0 0,-1-1 0 0 0,1 1 0 0 0,0-1 0 0 0,0 0 0 0 0,-1 1 0 0 0,1-1 0 0 0,-1 0 0 0 0,0 1 1 0 0,1-1-1 0 0,-1 0 0 0 0,0 0 0 0 0,0 1 0 0 0,0-1 0 0 0,0 0 0 0 0,0 0 0 0 0,-1 1 0 0 0,1-1 1 0 0,0 0-1 0 0,-1 0 0 0 0,1 1 0 0 0,-1-1 0 0 0,0 1 0 0 0,0-1 0 0 0,1 0 0 0 0,-1 1 0 0 0,0-1 1 0 0,0 1-1 0 0,-1 0 0 0 0,1-1 0 0 0,0 1 0 0 0,0 0 0 0 0,-1 0 0 0 0,1 0 0 0 0,0-1-1 0 0,-2 1 10 0 0,1 0-1 0 0,-1 0 1 0 0,1 1-1 0 0,-1-1 1 0 0,1 1-1 0 0,-1-1 0 0 0,-2 1-9 0 0,-7-2 18 0 0,9 1-18 0 0,-1 1 0 0 0,1 0 0 0 0,-1 0 0 0 0,1 0 0 0 0,-1 0 0 0 0,1 1 0 0 0,-1-1 0 0 0,1 1 0 0 0,-1 0 0 0 0,1 0 0 0 0,0 0 0 0 0,-1 1 0 0 0,-2 1 0 0 0,-2 1 0 0 0,0 0 0 0 0,1 1 0 0 0,0 0 0 0 0,-1 0 0 0 0,1 1 0 0 0,-6 4 0 0 0,9-7 0 0 0,0 0 0 0 0,1 0 0 0 0,-1 0 0 0 0,1 1 0 0 0,0-1 0 0 0,-1 1 0 0 0,2 0 0 0 0,-1 0 0 0 0,0 0 0 0 0,-1 4 0 0 0,-6 10-4 0 0,8-15 3 0 0,0 0-1 0 0,0 0 0 0 0,1 1 0 0 0,-1-1 0 0 0,1 0 1 0 0,0 0-1 0 0,0 2 2 0 0,0-4-1 0 0,1 1 1 0 0,0-1 0 0 0,0 1-1 0 0,0-1 1 0 0,0 0 0 0 0,1 1-1 0 0,-1-1 1 0 0,0 0 0 0 0,1 1-1 0 0,-1-1 1 0 0,0 1 0 0 0,1-1-1 0 0,0 0 1 0 0,-1 0-1 0 0,1 1 1 0 0,0-1 0 0 0,0 0-1 0 0,-1 0 1 0 0,1 0 0 0 0,0 0-1 0 0,1 0 1 0 0,3 5-67 0 0,0-1-1 0 0,1-1 0 0 0,0 1 1 0 0,0-1-1 0 0,0 0 0 0 0,1 0 1 0 0,-1-1-1 0 0,1 0 0 0 0,0 0 1 0 0,0-1-1 0 0,0 0 0 0 0,0 0 1 0 0,0 0-1 0 0,1-1 0 0 0,-1 0 1 0 0,0 0-1 0 0,1-1 0 0 0,5 0 68 0 0,9-2-306 0 0,-1 0-1 0 0,1-1 0 0 0,-1-2 0 0 0,0 0 0 0 0,18-7 307 0 0,32-13-3685 0 0,-47 17 2051 0 0</inkml:trace>
  <inkml:trace contextRef="#ctx0" brushRef="#br0" timeOffset="23799.85">14165 1688 4144 0 0,'0'0'319'0'0,"0"-1"-210"0"0,2-3 255 0 0,-1 3 1462 0 0,-4-5 5821 0 0,-5 4-4308 0 0,-11 6-2660 0 0,11-3 256 0 0,1 1-906 0 0,0-1 0 0 0,1 1 1 0 0,-1 0-1 0 0,0 1-29 0 0,-28 7 874 0 0,26-9-750 0 0,0 1 1 0 0,1 0-1 0 0,-1 1 1 0 0,1 0-1 0 0,-1 0 1 0 0,1 1-1 0 0,0 0 1 0 0,0 0-1 0 0,0 1 1 0 0,1 0-1 0 0,0 1 1 0 0,0-1-1 0 0,0 1 1 0 0,1 1-1 0 0,-1-1 1 0 0,1 1-1 0 0,1 0 1 0 0,-2 3-125 0 0,5-7 11 0 0,1 1 0 0 0,-1-1 0 0 0,1 1 1 0 0,0 0-1 0 0,0-1 0 0 0,1 1 0 0 0,-1 0 0 0 0,1 0-11 0 0,-4 14 28 0 0,2-10-8 0 0,0 0 0 0 0,0 0 0 0 0,1 0 0 0 0,0 0 0 0 0,1 1 0 0 0,-1-1 0 0 0,2 0-1 0 0,-1 0 1 0 0,1 0 0 0 0,0 1 0 0 0,1-1 0 0 0,0 0 0 0 0,0 0-20 0 0,-2-7-1 0 0,1 0 0 0 0,-1 0 0 0 0,0 0 0 0 0,0 0 0 0 0,1 0 0 0 0,-1 0 1 0 0,1-1-1 0 0,-1 1 0 0 0,1 0 0 0 0,-1 0 0 0 0,1 0 0 0 0,-1-1 0 0 0,1 1 0 0 0,0 0 0 0 0,-1 0 0 0 0,1-1 0 0 0,0 1 1 0 0,0-1-1 0 0,-1 1 0 0 0,1-1 0 0 0,0 1 0 0 0,0-1 0 0 0,0 1 0 0 0,0-1 1 0 0,3 2 6 0 0,-1-1 8 0 0,-1 0 0 0 0,1 0 0 0 0,0 0 1 0 0,0 0-1 0 0,0 0 0 0 0,0-1 0 0 0,0 1 0 0 0,1-1 1 0 0,-1 0-1 0 0,0 0 0 0 0,0 0 0 0 0,0 0 0 0 0,0-1 0 0 0,0 1 1 0 0,0-1-1 0 0,3-1-14 0 0,7-2 112 0 0,0 0 0 0 0,0-2 0 0 0,3-1-112 0 0,-7 3 2 0 0,5-3 9 0 0,0-1 0 0 0,-1 0 0 0 0,-1-1 0 0 0,1 0 0 0 0,-1-1 0 0 0,-1 0 0 0 0,0-1 0 0 0,1-1-11 0 0,-9 7 14 0 0,0 0 1 0 0,0 0-1 0 0,-1 0 0 0 0,1 0 0 0 0,-1 0 0 0 0,0-1 0 0 0,0 1 1 0 0,-1-1-1 0 0,1-5-14 0 0,5-12 27 0 0,42-149-140 0 0,1-5-466 0 0,-46 161 539 0 0,0-1 1 0 0,-1 0-1 0 0,-1 0 0 0 0,-1 0 0 0 0,0-12 40 0 0,-1 29 144 0 0,-1 1-123 0 0,-1 0 0 0 0,1 0 0 0 0,0 0 1 0 0,0 0-1 0 0,0 1 0 0 0,-1-1 0 0 0,1 1 0 0 0,1-1 0 0 0,-1 1 0 0 0,0-1-21 0 0,-7 15 22 0 0,2 0-1 0 0,0 1 1 0 0,0-1 0 0 0,2 1-1 0 0,-3 16-21 0 0,0-1 44 0 0,-3 21-15 0 0,2 1 1 0 0,2 0-1 0 0,3 0 0 0 0,2 16-29 0 0,2-51 97 0 0,1-1 1 0 0,0 0-1 0 0,2 3-97 0 0,-1-6 92 0 0,-3-13-84 0 0,0 0-1 0 0,0 0 1 0 0,0 0-1 0 0,0 1 0 0 0,0-1 1 0 0,-1 0-1 0 0,1 0 1 0 0,0 0-1 0 0,-1 1-7 0 0,-2 14-132 0 0,4-13 109 0 0,-1 0-1 0 0,1 0 1 0 0,0 0 0 0 0,0 0-1 0 0,0-1 1 0 0,0 1-1 0 0,1 0 1 0 0,0 0 0 0 0,-1-1-1 0 0,1 1 1 0 0,1 0 23 0 0,-2-2-68 0 0,1-1 1 0 0,-1 1-1 0 0,1-1 0 0 0,-1 1 1 0 0,1-1-1 0 0,0 1 0 0 0,-1-1 0 0 0,1 0 1 0 0,0 0-1 0 0,0 0 0 0 0,0 0 1 0 0,0 0-1 0 0,0 0 0 0 0,0 0 1 0 0,0-1-1 0 0,1 1 0 0 0,-1-1 0 0 0,0 1 1 0 0,0-1-1 0 0,0 0 0 0 0,2 0 68 0 0,8 0-512 0 0</inkml:trace>
  <inkml:trace contextRef="#ctx0" brushRef="#br0" timeOffset="29077.657">15194 1480 4608 0 0,'0'-1'251'0'0,"0"0"1"0"0,0-1-1 0 0,0 1 1 0 0,0 0-1 0 0,0-1 0 0 0,1 1 1 0 0,-1 0-1 0 0,0-1 1 0 0,1 1-1 0 0,-1 0 1 0 0,1 0-1 0 0,-1 0 1 0 0,1-1-1 0 0,-1 1 0 0 0,1 0 1 0 0,0 0-1 0 0,0 0 1 0 0,-1 0-1 0 0,1 0-251 0 0,1 0 678 0 0,1-1-1 0 0,-1 1 1 0 0,0 0 0 0 0,0 0 0 0 0,0 0-1 0 0,1 0 1 0 0,-1 0 0 0 0,2 0-678 0 0,0 0-223 0 0,-3 0 804 0 0,-1 1-28 0 0,0 0-42 0 0,0 0-21 0 0,9 44 1396 0 0,1 68-961 0 0,-10-109-915 0 0,1 0-1 0 0,0 0 1 0 0,0 0 0 0 0,0 0 0 0 0,0 0-1 0 0,2 3-9 0 0,-2-4 41 0 0,0 0-1 0 0,0 1 1 0 0,0-1-1 0 0,0 1 1 0 0,0 0-1 0 0,0-1 1 0 0,-1 1-1 0 0,1 0 1 0 0,-1-1 0 0 0,0 1-1 0 0,0 0-40 0 0,-2 7 183 0 0,2-7-130 0 0,-1-1 0 0 0,1 1 1 0 0,-1-1-1 0 0,1 1 0 0 0,0-1 1 0 0,0 1-1 0 0,0-1 0 0 0,1 2-53 0 0,-1-1 33 0 0,1-1-23 0 0,0 0 0 0 0,-1 0 0 0 0,1 0 0 0 0,-1 0 0 0 0,0 0 0 0 0,0 0 1 0 0,0 0-1 0 0,0 0 0 0 0,0 0 0 0 0,0 0 0 0 0,0-1 0 0 0,-1 1 0 0 0,1 0 0 0 0,-1 0 1 0 0,1 0-1 0 0,-1 0 0 0 0,0 0 0 0 0,0-1 0 0 0,0 1 0 0 0,0 0 0 0 0,0-1 1 0 0,0 1-1 0 0,-1 0-10 0 0,-12 18 57 0 0,12-16-35 0 0,-1-1 1 0 0,1 1-1 0 0,-1-1 1 0 0,0 1-1 0 0,0-1 1 0 0,-1 0-23 0 0,3-2 66 0 0,1-1 21 0 0,0 0 22 0 0,0 0-10 0 0,0 0-10 0 0,7-14 79 0 0,-3 8-143 0 0,0 1 0 0 0,1 0 0 0 0,0 0 0 0 0,4-4-25 0 0,-5 6 2 0 0,0-1 0 0 0,0 0 0 0 0,0 0-1 0 0,0-1 1 0 0,-1 1 0 0 0,0-1-1 0 0,2-3-1 0 0,-1 3-19 0 0,-1-1-1 0 0,1 1 1 0 0,0 0-1 0 0,1 0 1 0 0,-1 1-1 0 0,1-1 1 0 0,0 1 19 0 0,19-19-112 0 0,-19 17 99 0 0,0 1 0 0 0,1 0 0 0 0,-1 0 0 0 0,1 1 0 0 0,3-2 13 0 0,14-11 1 0 0,-16 12-1 0 0,0 0 0 0 0,0 0 0 0 0,1 0 0 0 0,0 1 0 0 0,-1 1 0 0 0,1-1 0 0 0,7-1 0 0 0,11-2 0 0 0,23-3 0 0 0,-22 4 0 0 0,-10 4 3 0 0,0 0 0 0 0,12 0-3 0 0,-13 1-24 0 0,0 0 1 0 0,1-1 0 0 0,2-1 23 0 0,-9 4 1 0 0,-9 0-2 0 0,0-1 0 0 0,0 0 0 0 0,0 1 1 0 0,0-1-1 0 0,0 0 0 0 0,0 0 0 0 0,0 1 1 0 0,0-1-1 0 0,0 0 0 0 0,0 0 0 0 0,0 0 1 0 0,0-1-1 0 0,0 1 0 0 0,0 0 1 0 0,0 0-1 0 0,0 0 0 0 0,0-1 0 0 0,0 1 1 0 0,0-1-1 0 0,0 1 0 0 0,0-1 0 0 0,0 1 1 0 0,-1 0 0 0 0,0-1 0 0 0,0 1 0 0 0,1 0 0 0 0,-1-1 0 0 0,0 1 0 0 0,0 0 0 0 0,0-1 0 0 0,0 1 0 0 0,1 0 0 0 0,-1-1 0 0 0,0 1 0 0 0,0 0 0 0 0,0-1 0 0 0,0 1 0 0 0,0 0 0 0 0,0-1 0 0 0,0 1 0 0 0,0 0 0 0 0,0-1 0 0 0,0 1 0 0 0,0 0 0 0 0,0-1 0 0 0,0 1 0 0 0,0 0 0 0 0,-1-1 0 0 0,1 1 0 0 0,0 0 0 0 0,0-1 0 0 0,0 1 0 0 0,0 0 0 0 0,-1-1 0 0 0,1 1 0 0 0,0 0-1 0 0,0 0 1 0 0,0-1 0 0 0,-1 1 0 0 0,1 0 0 0 0,-10-12 2 0 0,9 11-3 0 0,-1-1 2 0 0,0 0 0 0 0,-1 0 0 0 0,1 0 0 0 0,-1 0 0 0 0,0 0 0 0 0,1 0 0 0 0,-1 1 0 0 0,0-1 0 0 0,0 1 0 0 0,0 0 0 0 0,0 0 0 0 0,0 0 0 0 0,-1 0 0 0 0,1 1 0 0 0,0-1-1 0 0,-6 0 13 0 0,0 1-1 0 0,0 0 1 0 0,0 0 0 0 0,-4 1-13 0 0,1 0-2 0 0,5 0 2 0 0,1 0 0 0 0,0-1 0 0 0,0 2 0 0 0,0-1 0 0 0,0 1 0 0 0,0 0 0 0 0,1 0 0 0 0,-1 0 0 0 0,0 1 0 0 0,1 0 0 0 0,0 0 0 0 0,0 1 0 0 0,-1 0 0 0 0,-18 12 0 0 0,19-13 0 0 0,0 1 0 0 0,0-1 0 0 0,0 1 0 0 0,0 0 0 0 0,0 1 0 0 0,1-1 0 0 0,0 1 0 0 0,0-1 0 0 0,0 1 0 0 0,-1 2 0 0 0,3-3 0 0 0,0 0 0 0 0,0 0 0 0 0,0 1 0 0 0,1-1 0 0 0,-1 0 0 0 0,1 1 0 0 0,0-1 0 0 0,0 4 0 0 0,0-6 0 0 0,1 1 0 0 0,0-1 0 0 0,0 0 0 0 0,0 0 0 0 0,1 1 0 0 0,-1-1 0 0 0,0 0 0 0 0,1 1 0 0 0,-1-1 0 0 0,1 0 0 0 0,0 0 0 0 0,0 0 0 0 0,0 0 0 0 0,0 0 0 0 0,0 0 0 0 0,0 0 0 0 0,2 2 0 0 0,9 13 0 0 0,-11-14 0 0 0,1 0 0 0 0,-1-1 0 0 0,1 1 0 0 0,0-1 0 0 0,0 1 0 0 0,0-1 0 0 0,0 0 0 0 0,1 1 0 0 0,-1-1 0 0 0,1 0 0 0 0,5 3 3 0 0,0-1 0 0 0,0 0-1 0 0,1 0 1 0 0,0-1 0 0 0,-1 0 0 0 0,1 0-1 0 0,0-1 1 0 0,7 1-3 0 0,0-2-194 0 0,1 0 1 0 0,-1-1-1 0 0,0 0 0 0 0,10-2 194 0 0,-9 0-426 0 0,19-2-5212 0 0,-11-1-688 0 0</inkml:trace>
  <inkml:trace contextRef="#ctx0" brushRef="#br0" timeOffset="29591.803">16074 1427 15664 0 0,'-16'1'1187'0'0,"13"1"-1096"0"0,0 0-1 0 0,1 0 0 0 0,-1 0 0 0 0,0 0 0 0 0,1 0 0 0 0,-2 2-90 0 0,-7 6-9 0 0,-6 7 9 0 0,14-13 0 0 0,0-1 0 0 0,0 0 0 0 0,-1 0 0 0 0,1 0 0 0 0,-2 1 0 0 0,1-1 79 0 0,0 0-1 0 0,1 0 0 0 0,-1 0 1 0 0,1 1-1 0 0,0-1 0 0 0,0 1 0 0 0,0 0 1 0 0,0 0-1 0 0,1 0 0 0 0,-1 0 0 0 0,1 1-78 0 0,-4 8 379 0 0,1 1 0 0 0,0-1 0 0 0,1 1-379 0 0,0 2-22 0 0,2-8 187 0 0,1 0-1 0 0,0-1 1 0 0,0 1-1 0 0,0 6-164 0 0,0 7 494 0 0,1-17-422 0 0,0-1 0 0 0,0 1 0 0 0,0-1 0 0 0,1 1 0 0 0,-1-1 0 0 0,1 0 0 0 0,0 1 0 0 0,0 0-72 0 0,4 15 231 0 0,-4-13-178 0 0,0-1 1 0 0,1 1-1 0 0,0 0 1 0 0,0-1-1 0 0,0 0 1 0 0,1 1-1 0 0,0-1 1 0 0,0 0-1 0 0,0 0 1 0 0,2 1-54 0 0,-3-2 28 0 0,0 0 1 0 0,-1 0 0 0 0,1 0 0 0 0,-1 0-1 0 0,0 0 1 0 0,0 0 0 0 0,0 0 0 0 0,0 0-1 0 0,-1 0 1 0 0,0 1 0 0 0,0-1 0 0 0,0 0-1 0 0,0 0 1 0 0,-1 1 0 0 0,0 0-29 0 0,1 2 21 0 0,-1 0-1 0 0,1 0 1 0 0,0 0 0 0 0,1 0-1 0 0,0 2-20 0 0,-1-6 3 0 0,11 63 567 0 0,-10-59-496 0 0,-1 1 0 0 0,0-1 1 0 0,0 1-1 0 0,0-1 0 0 0,-1 0 0 0 0,-1 1 0 0 0,-1 5-74 0 0,-1 11-15 0 0,4-20 10 0 0,-1-1 0 0 0,1 1 0 0 0,-1-1 0 0 0,0 0 0 0 0,0 1-1 0 0,0-1 1 0 0,0 0 0 0 0,0 0 0 0 0,-1 0 0 0 0,0 1 5 0 0,-6 9-13 0 0,7-10 15 0 0,-1 1 0 0 0,0-1-1 0 0,0 0 1 0 0,0 0 0 0 0,-1 0-1 0 0,1 0 1 0 0,-1 0 0 0 0,0 0-1 0 0,0-1-1 0 0,-5 7 69 0 0,7-9-68 0 0,0 1 0 0 0,1 0 0 0 0,-1 0-1 0 0,0 0 1 0 0,0 0 0 0 0,0-1-1 0 0,0 1 1 0 0,0 0 0 0 0,0-1-1 0 0,0 1 1 0 0,0-1 0 0 0,0 1-1 0 0,0-1 1 0 0,0 1 0 0 0,0-1-1 0 0,-1 0 0 0 0,-39 6 0 0 0,37-5 0 0 0,0-1-1 0 0,1 0 0 0 0,-1 0 1 0 0,0-1-1 0 0,0 1 0 0 0,1-1 1 0 0,-1 0-1 0 0,1 0 0 0 0,-1 0 1 0 0,-1-1 0 0 0,-34-16 81 0 0,35 15-11 0 0,-1 0-1 0 0,1 0 1 0 0,-1 0-1 0 0,1-1 1 0 0,0 0-1 0 0,1 1 1 0 0,-1-1-1 0 0,0-1 1 0 0,1 1-1 0 0,0 0 1 0 0,0-1 0 0 0,0 0-1 0 0,1 1 1 0 0,0-1-1 0 0,0 0 1 0 0,0 0-1 0 0,0-1 1 0 0,1 1-1 0 0,0 0 1 0 0,0 0 0 0 0,0-1-1 0 0,1 1 1 0 0,-1-1-1 0 0,2-4-69 0 0,-1 1-64 0 0,1-1 0 0 0,1 0 0 0 0,0 1-1 0 0,0 0 1 0 0,1-1 0 0 0,1-2 64 0 0,2-8-17 0 0,-3 15 3 0 0,-1 0 1 0 0,1 1-1 0 0,0-1 1 0 0,0 1-1 0 0,0 0 1 0 0,1 0-1 0 0,0 0 1 0 0,-1 1-1 0 0,1-1 1 0 0,3-1 13 0 0,-1 0-24 0 0,2-1-12 0 0,1 0 0 0 0,0 0 0 0 0,0 1 0 0 0,1 0 0 0 0,-1 0 0 0 0,11-2 36 0 0,10-5-92 0 0,2-1-429 0 0,0 1 1 0 0,5 1 520 0 0,40-15-1322 0 0,-40 13-439 0 0,2 2-1 0 0,0 1 1762 0 0,-8 2-2807 0 0,-16 3-2990 0 0</inkml:trace>
  <inkml:trace contextRef="#ctx0" brushRef="#br0" timeOffset="30474.846">16489 1544 9216 0 0,'8'-6'930'0'0,"-10"1"1313"0"0,0 5-1962 0 0,1-1 0 0 0,-1 1 0 0 0,1-1-1 0 0,-1 1 1 0 0,0-1 0 0 0,1 1 0 0 0,-1 0-1 0 0,0 0 1 0 0,1 0 0 0 0,-1 0-281 0 0,-3 0 322 0 0,-1 1 1 0 0,1 0-1 0 0,0 0 1 0 0,0 1-1 0 0,0 0 0 0 0,0 0 1 0 0,0 0-1 0 0,0 0 1 0 0,1 1-1 0 0,-1-1 0 0 0,1 1 1 0 0,0 0-1 0 0,-1 1 1 0 0,-1 2-323 0 0,-8 7 499 0 0,0 0-1 0 0,2 1 1 0 0,-4 6-499 0 0,13-16 93 0 0,1-1-1 0 0,0 1 0 0 0,0-1 1 0 0,0 1-1 0 0,1 0 0 0 0,-1 0 0 0 0,1 0 1 0 0,0 0-1 0 0,0 0 0 0 0,0 0 1 0 0,1 0-1 0 0,-1 1-92 0 0,1 9 464 0 0,0 0 1 0 0,2 13-465 0 0,-2-24 51 0 0,0 1-42 0 0,1-1 0 0 0,-1 0 0 0 0,1 0-1 0 0,-1 0 1 0 0,1 0 0 0 0,0 0 0 0 0,0-1-1 0 0,1 1 1 0 0,-1 0 0 0 0,0 0 0 0 0,1-1-1 0 0,0 1 1 0 0,-1-1 0 0 0,1 1-1 0 0,0-1 1 0 0,0 0 0 0 0,1 1 0 0 0,-1-1-1 0 0,0 0 1 0 0,1-1 0 0 0,-1 1 0 0 0,1 0-1 0 0,0-1 1 0 0,-1 1 0 0 0,2-1-9 0 0,3 2 29 0 0,-1-1 0 0 0,1-1 0 0 0,-1 1-1 0 0,1-1 1 0 0,0 0 0 0 0,-1-1 0 0 0,1 0 0 0 0,0 0 0 0 0,0 0-1 0 0,-1-1 1 0 0,1 0-29 0 0,4 0 39 0 0,0-1 1 0 0,-1-1-1 0 0,0 0 0 0 0,1 0 0 0 0,-1-1 0 0 0,0 0 0 0 0,-1-1 1 0 0,3-1-40 0 0,-7 3 20 0 0,0 0 0 0 0,0-1 0 0 0,0 1 1 0 0,-1-1-1 0 0,0 0 0 0 0,1 0 1 0 0,-1-1-1 0 0,-1 1 0 0 0,1-1 0 0 0,-1 0 1 0 0,1 0-1 0 0,-2 0 0 0 0,1 0 0 0 0,0-1 1 0 0,0-3-21 0 0,1-4 172 0 0,0 0 0 0 0,-1 0 1 0 0,-1 0-1 0 0,1-10-172 0 0,-3 17-155 0 0,1-1 1 0 0,-2 0-1 0 0,1 1 0 0 0,-1-1 1 0 0,0 0-1 0 0,0 1 0 0 0,-1-1 1 0 0,0 1-1 0 0,0-1 0 0 0,-2-1 155 0 0,2 4-2 0 0,0 0-1 0 0,-1 0 0 0 0,0 1 1 0 0,0-1-1 0 0,0 1 0 0 0,0 0 1 0 0,-1 0-1 0 0,1 0 1 0 0,-1 0-1 0 0,0 1 0 0 0,1-1 1 0 0,-1 1-1 0 0,-2-1 3 0 0,4 2 27 0 0,-1-1-1 0 0,0 1 1 0 0,0 0 0 0 0,0 0-1 0 0,0 0 1 0 0,0 0 0 0 0,0 0-1 0 0,0 1 1 0 0,0-1-1 0 0,0 1 1 0 0,0 0 0 0 0,0 0-1 0 0,0 0 1 0 0,-1 0 0 0 0,1 0-1 0 0,0 1 1 0 0,0 0 0 0 0,0-1-1 0 0,-1 2-26 0 0,3-2-5 0 0,0 0-1 0 0,0 1 1 0 0,0 0-1 0 0,-1-1 1 0 0,1 1-1 0 0,0 0 1 0 0,0-1-1 0 0,1 1 1 0 0,-1 0-1 0 0,0 0 1 0 0,0 0-1 0 0,0 0 1 0 0,0 0-1 0 0,1 0 1 0 0,-1 0-1 0 0,0 0 1 0 0,1 0-1 0 0,-1 0 1 0 0,1 0-1 0 0,-1 0 1 0 0,1 0-1 0 0,0 1 1 0 0,0-1-1 0 0,-1 0 0 0 0,1 0 1 0 0,0 0-1 0 0,0 1 1 0 0,0-1-1 0 0,0 0 1 0 0,0 0-1 0 0,0 1 1 0 0,1-1-1 0 0,-1 0 1 0 0,0 0-1 0 0,0 0 1 0 0,1 1-1 0 0,-1-1 1 0 0,1 0-1 0 0,-1 0 1 0 0,1 0-1 0 0,0 0 6 0 0,1 3-22 0 0,0-1 1 0 0,1 0-1 0 0,-1 1 0 0 0,1-1 0 0 0,0 0 0 0 0,0 0 0 0 0,0-1 1 0 0,0 1-1 0 0,1-1 0 0 0,-1 1 0 0 0,1-1 0 0 0,0 0 22 0 0,5 3-141 0 0,0-1-1 0 0,0 0 1 0 0,1 0-1 0 0,0-1 0 0 0,0 0 1 0 0,0 0-1 0 0,0-2 1 0 0,0 1-1 0 0,0-1 1 0 0,0 0-1 0 0,1-1 1 0 0,-1 0-1 0 0,0-1 0 0 0,0 0 1 0 0,0-1-1 0 0,0 0 1 0 0,9-3 141 0 0,18-9-511 0 0,0-1 0 0 0,22-14 511 0 0,-55 27-58 0 0,0 0-1 0 0,1-1 1 0 0,-1 0-1 0 0,-1 0 1 0 0,1 0-1 0 0,0 0 1 0 0,-1 0-1 0 0,1-1 0 0 0,-1 0 1 0 0,0 0-1 0 0,1-1 59 0 0,-4 4 101 0 0,1 0 0 0 0,0 0-1 0 0,-1 0 1 0 0,1 0 0 0 0,0 0-1 0 0,0 0 1 0 0,0 0-1 0 0,0 1 1 0 0,0-1 0 0 0,0 0-1 0 0,0 0 1 0 0,0 1 0 0 0,1-1-1 0 0,-1 1 1 0 0,0-1-1 0 0,0 1 1 0 0,1-1-101 0 0,-5 13 185 0 0,-15 59 631 0 0,18-64-739 0 0,-1-1-1 0 0,2 1 0 0 0,-1-1 1 0 0,0 1-1 0 0,1-1 0 0 0,0 0 1 0 0,1 1-1 0 0,0-1 0 0 0,-1 0 1 0 0,2 0-1 0 0,-1 0 0 0 0,1 0-76 0 0,0-1 57 0 0,0 1 0 0 0,0-1 0 0 0,1 0 0 0 0,0 0-1 0 0,0 0 1 0 0,2 2-57 0 0,8 9 47 0 0,-12-14-47 0 0,-1-1 1 0 0,1 0-1 0 0,-1 0 0 0 0,1 1 0 0 0,0-1 0 0 0,-1 0 0 0 0,1-1 1 0 0,0 1-1 0 0,0 0 0 0 0,0 0 0 0 0,0-1 0 0 0,0 1 0 0 0,0-1 0 0 0,0 0 1 0 0,0 1-1 0 0,0-1 0 0 0,0 0 0 0 0,0 0 0 0 0,0 0 0 0 0,2-1 0 0 0,3 0-37 0 0,0 0-1 0 0,0 0 0 0 0,0-1 1 0 0,-1 0-1 0 0,2-1 38 0 0,-7 3 28 0 0,7-4-1212 0 0,-4-3-4189 0 0,-1-4-1848 0 0</inkml:trace>
  <inkml:trace contextRef="#ctx0" brushRef="#br0" timeOffset="31006.225">16975 1346 15664 0 0,'16'22'3307'0'0,"16"23"-5585"0"0,5 8 491 0 0,-34-50 1589 0 0,-1 1 0 0 0,1-1 0 0 0,0 0 0 0 0,0 1 1 0 0,1-2-1 0 0,0 2 198 0 0,0-1-279 0 0,0 0 1 0 0,-1 1-1 0 0,0-1 1 0 0,0 1-1 0 0,1 0 279 0 0,-1 1-313 0 0,1-1 0 0 0,0 0 0 0 0,0 0 0 0 0,0 0 0 0 0,0-1 0 0 0,1 1-1 0 0,-1-1 1 0 0,3 1 313 0 0,42 22-3094 0 0,-30-17 2695 0 0,-15-7 675 0 0,16 9 3521 0 0,-20-11-3631 0 0,1 1 0 0 0,0-1 1 0 0,0 1-1 0 0,-1 0 0 0 0,1-1 1 0 0,0 1-1 0 0,-1 0 0 0 0,1 0 1 0 0,-1-1-1 0 0,1 1 1 0 0,-1 0-1 0 0,1 0 0 0 0,-1 0 1 0 0,1 0-1 0 0,-1-1 0 0 0,0 1 1 0 0,1 0-1 0 0,-1 0 0 0 0,0 0 1 0 0,0 1-167 0 0,0-2 1046 0 0,2 9 546 0 0,-2-6-1291 0 0,1 0 0 0 0,-1 1-1 0 0,0-1 1 0 0,-1 0 0 0 0,1 1-1 0 0,0-1 1 0 0,-1 1 0 0 0,0-1 0 0 0,0 0-1 0 0,0 0 1 0 0,0 0 0 0 0,-1 1-1 0 0,1-1-300 0 0,0-2 355 0 0,1-1-10 0 0,0 0-21 0 0,0 0-82 0 0,0 0-33 0 0,0 0-8 0 0,0 0-6 0 0,0 0-23 0 0,1-6-78 0 0,1 1 0 0 0,-1 0 0 0 0,1 0 0 0 0,0-1 0 0 0,0 1 0 0 0,1 0 0 0 0,-1 1-1 0 0,1-1 1 0 0,0 0 0 0 0,1 1 0 0 0,0-2-94 0 0,6-6-19 0 0,1 0-1 0 0,0 1 1 0 0,0 0-1 0 0,1 1 1 0 0,1 0-1 0 0,10-6 20 0 0,-14 11 0 0 0,-1 1-1 0 0,1 0 1 0 0,0 0 0 0 0,0 1-1 0 0,1 0 1 0 0,-1 0 0 0 0,1 1-1 0 0,-1 0 1 0 0,1 1-1 0 0,0 0 1 0 0,6 1 0 0 0,-10 0 16 0 0,-1 0 0 0 0,0 0-1 0 0,1 1 1 0 0,-1 0 0 0 0,0 0 0 0 0,1 0 0 0 0,-1 1 0 0 0,0 0-1 0 0,0 0 1 0 0,0 0 0 0 0,-1 1 0 0 0,1-1 0 0 0,0 1 0 0 0,-1 0-1 0 0,4 4-15 0 0,-1 0 83 0 0,0 0 0 0 0,-1 0 0 0 0,0 0 0 0 0,-1 1 0 0 0,1 0 0 0 0,-2 0 0 0 0,1 1 0 0 0,2 6-83 0 0,1 5-189 0 0,-1 0-1 0 0,1 9 190 0 0,12 32 573 0 0,-15-40-507 0 0,-4-18-86 0 0,-1 0 0 0 0,1 0 0 0 0,0 0 0 0 0,0 1 0 0 0,0-1 0 0 0,0 0 0 0 0,1 0 20 0 0,-2-2-146 0 0,0-1-241 0 0,0 0-1046 0 0,0 0-453 0 0</inkml:trace>
  <inkml:trace contextRef="#ctx0" brushRef="#br0" timeOffset="31350.583">17886 1555 10136 0 0,'0'0'777'0'0,"0"0"-138"0"0,0 0 1291 0 0,1 0 1459 0 0,5 3-1555 0 0,-4-1-1282 0 0,1-1 0 0 0,-1 1 0 0 0,0 0 1 0 0,1 0-1 0 0,-1 0 0 0 0,0 0 0 0 0,1 1-552 0 0,-1 0 157 0 0,0-1-1 0 0,0 0 0 0 0,0 0 1 0 0,0 0-1 0 0,1 0 1 0 0,2 1-157 0 0,-5-3 1 0 0,1 1-1 0 0,0-1 1 0 0,-1 0 0 0 0,1 1 0 0 0,0-1 0 0 0,-1 0 0 0 0,1 1 0 0 0,-1-1 0 0 0,1 0 0 0 0,-1 1 0 0 0,1-1 0 0 0,-1 1 0 0 0,1-1 0 0 0,-1 1 0 0 0,1 0-1 0 0,-1-1 1 0 0,1 1 0 0 0,-1 0-1 0 0,1 0-4 0 0,-1-1 0 0 0,1 1 0 0 0,-1 0 0 0 0,1 0 0 0 0,0-1 0 0 0,-1 1-1 0 0,1 0 1 0 0,0-1 0 0 0,0 1 0 0 0,-1 0 0 0 0,1-1 0 0 0,0 1 0 0 0,0-1 0 0 0,0 0 0 0 0,0 1-1 0 0,0-1 1 0 0,0 1 4 0 0,1-1-337 0 0,0 8-646 0 0,1-2 471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5:16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65 272 17423 0 0,'-12'9'1856'0'0,"7"-4"-1845"0"0,0 0-1 0 0,1 0 1 0 0,-1 0 0 0 0,1 1-1 0 0,0-1 1 0 0,1 1-1 0 0,0 0 1 0 0,-1 0-1 0 0,2 0 1 0 0,-1 0-1 0 0,1 1 1 0 0,0-1-1 0 0,0 1 1 0 0,1 0-1 0 0,0-1 1 0 0,0 1-1 0 0,0 0 1 0 0,1 0-1 0 0,0 2-10 0 0,3 7 0 0 0,1-12 0 0 0,-2-2 0 0 0,2 3 7 0 0,0 1 0 0 0,0-1 0 0 0,1 0-1 0 0,0 0 1 0 0,0-1 0 0 0,0 1-1 0 0,0-1 1 0 0,1 0 0 0 0,5 2-7 0 0,8 4 186 0 0,0-1 0 0 0,10 3-186 0 0,-21-9 70 0 0,-7-3-154 0 0,-1 0-5 0 0,0 0 39 0 0,0 0 137 0 0,0 0 60 0 0,0 17 366 0 0,0-16-490 0 0,-1 0-1 0 0,1 0 1 0 0,0-1-1 0 0,0 1 1 0 0,-1 0-1 0 0,1 0 1 0 0,-1-1-1 0 0,1 1 1 0 0,-1-1-1 0 0,1 1 1 0 0,-1 0-1 0 0,1-1 1 0 0,-1 1-1 0 0,1-1 1 0 0,-1 1-1 0 0,0-1 1 0 0,1 1-1 0 0,-1-1 1 0 0,0 0 0 0 0,0 1-1 0 0,0-1-22 0 0,-19 7 153 0 0,6-2-158 0 0,-70 32-1507 0 0,77-35 56 0 0</inkml:trace>
  <inkml:trace contextRef="#ctx0" brushRef="#br0" timeOffset="271.27">350 42 19319 0 0,'0'0'886'0'0,"0"2"-21"0"0,-1 2-825 0 0,1 1 0 0 0,0-1-1 0 0,0 1 1 0 0,0-1 0 0 0,0 1 0 0 0,1-1 0 0 0,0 1 0 0 0,0-1-1 0 0,1 3-39 0 0,3 16 154 0 0,-1 4 66 0 0,-1-11-211 0 0,-1 0 0 0 0,0 0 0 0 0,-2 0 0 0 0,0 0 0 0 0,-1 16-9 0 0,-3 0-36 0 0,2 1-1 0 0,2 0 37 0 0,0-10 46 0 0,-1 1-1 0 0,-1 0 1 0 0,-1-1 0 0 0,-3 12-46 0 0,2-11 41 0 0,3-20-54 0 0,1 0-1 0 0,-1 0 1 0 0,0 1 0 0 0,0-1 0 0 0,0 0 0 0 0,-1 0 0 0 0,1 0-1 0 0,-1 0 1 0 0,0-1 0 0 0,-2 4 13 0 0,4-6-859 0 0,0-1-298 0 0,-1-1-1115 0 0,-1-4-4250 0 0</inkml:trace>
  <inkml:trace contextRef="#ctx0" brushRef="#br0" timeOffset="1095.202">418 350 10280 0 0,'5'-2'109'0'0,"-1"0"0"0"0,1 0 0 0 0,0 1 1 0 0,-1 0-1 0 0,1 0 0 0 0,0 0 1 0 0,0 0-1 0 0,0 1 0 0 0,0-1 0 0 0,0 1 1 0 0,0 1-1 0 0,1-1-109 0 0,20 0 1027 0 0,-8 0-200 0 0,-1 0 0 0 0,0 1 0 0 0,0 1 0 0 0,6 2-827 0 0,7 0 1489 0 0,-13 1-590 0 0,-15-4-576 0 0,-2-1-17 0 0,-3 14 166 0 0,2-11-453 0 0,-1 0 0 0 0,0 0-1 0 0,0 0 1 0 0,0-1 0 0 0,-1 1-1 0 0,1 0 1 0 0,-1-1-1 0 0,1 0 1 0 0,-1 0 0 0 0,-2 2-19 0 0,-33 20 182 0 0,28-18-88 0 0,2-1-52 0 0,0 2-1 0 0,0-1 0 0 0,1 1 1 0 0,-3 2-42 0 0,2-1-21 0 0,-1 0 1 0 0,0-1-1 0 0,-2 2 21 0 0,7-6 44 0 0,0 0-1 0 0,1 0 1 0 0,-1 1 0 0 0,1-1-1 0 0,0 1 1 0 0,0 0 0 0 0,1-1-1 0 0,-3 5-43 0 0,-10 13 267 0 0,15-21-253 0 0,-1 1 1 0 0,1-1-1 0 0,-1 1 1 0 0,0 0-1 0 0,1 0 1 0 0,-1-1-1 0 0,1 1 1 0 0,0 0-1 0 0,-1 0 0 0 0,1-1 1 0 0,0 1-1 0 0,-1 0 1 0 0,1 0-1 0 0,0 0 1 0 0,0 0-1 0 0,0-1 0 0 0,0 1 1 0 0,0 1-15 0 0,0-2 20 0 0,0 1 0 0 0,0-1 1 0 0,0 0-1 0 0,1 1 0 0 0,-1-1 0 0 0,0 0 1 0 0,0 0-1 0 0,1 1 0 0 0,-1-1 1 0 0,0 0-1 0 0,0 0 0 0 0,1 1 0 0 0,-1-1 1 0 0,0 0-1 0 0,1 0 0 0 0,-1 0 0 0 0,1 1 1 0 0,-1-1-1 0 0,0 0 0 0 0,1 0 1 0 0,-1 0-1 0 0,0 0 0 0 0,1 0 0 0 0,-1 0 1 0 0,1 0-1 0 0,-1 0 0 0 0,0 0-20 0 0,3 0 63 0 0,0 0-1 0 0,0 0 1 0 0,0 0 0 0 0,-1-1-1 0 0,1 0 1 0 0,0 1 0 0 0,0-1-1 0 0,-1 0 1 0 0,1 0-1 0 0,0-1-62 0 0,15-9-8 0 0,-1-1-1 0 0,-1-1 1 0 0,0-1 0 0 0,-1 0-1 0 0,0-1 1 0 0,7-11 8 0 0,-18 20-62 0 0,1 0 0 0 0,-1-1 1 0 0,0 1-1 0 0,-1-1 1 0 0,0 0-1 0 0,3-8 62 0 0,3-6-452 0 0,-9 20 375 0 0,6 14 21 0 0,-3-6 133 0 0,0 0 1 0 0,-1 1-1 0 0,0 0 1 0 0,0 0-1 0 0,-1 0 1 0 0,1 3-78 0 0,-1-1 167 0 0,1 0 0 0 0,0 0-1 0 0,3 6-166 0 0,-4-12 47 0 0,1 3 34 0 0,1 1-1 0 0,0 0 0 0 0,1-1 1 0 0,0 0-1 0 0,0 0 0 0 0,0 0 1 0 0,1 0-81 0 0,-3-5 12 0 0,-1 0 0 0 0,0-1 0 0 0,1 0 1 0 0,0 1-1 0 0,-1-1 0 0 0,1 0 0 0 0,0 0 1 0 0,0 0-1 0 0,0 0 0 0 0,0 0 0 0 0,0 0 0 0 0,0 0 1 0 0,0-1-1 0 0,0 1 0 0 0,0-1 0 0 0,0 1 0 0 0,0-1 1 0 0,0 0-1 0 0,0 0 0 0 0,0 0 0 0 0,0 0 1 0 0,0 0-1 0 0,0-1 0 0 0,1 1 0 0 0,-1 0 0 0 0,0-1 1 0 0,0 0-1 0 0,0 1 0 0 0,0-1 0 0 0,1-1-12 0 0,6-2 49 0 0,0 0 0 0 0,-1-1-1 0 0,1 0 1 0 0,-1-1 0 0 0,0 1 0 0 0,0-2-1 0 0,-1 1 1 0 0,2-3-49 0 0,3-4 35 0 0,-1 0-1 0 0,0-1 1 0 0,-1 0-1 0 0,2-6-34 0 0,14-22-758 0 0,-3-1-1 0 0,-1-1 0 0 0,-2-1 1 0 0,-2-1-1 0 0,6-30 759 0 0,-8 28-1035 0 0,-11 35 747 0 0,0-1 0 0 0,-1 0 0 0 0,0-1 0 0 0,-1 1 0 0 0,-1-1 0 0 0,0-4 288 0 0,-2 19 359 0 0,0 0 146 0 0,0 0 37 0 0,-1 2-373 0 0,0 0 1 0 0,1 0 0 0 0,-1 0-1 0 0,0 0 1 0 0,0 0 0 0 0,0-1-1 0 0,-1 1 1 0 0,0 1-170 0 0,-2 3 178 0 0,0 0 1 0 0,0 0-1 0 0,1 0 0 0 0,0 0 1 0 0,0 1-1 0 0,0 0 0 0 0,1-1 0 0 0,0 2-178 0 0,-12 57 552 0 0,10-43-346 0 0,-1 4 6 0 0,-2 5 84 0 0,1 1-1 0 0,3 0 1 0 0,-1 19-296 0 0,2-9 326 0 0,1-28-154 0 0,0 0 1 0 0,1-1 0 0 0,1 1 0 0 0,0 0 0 0 0,1 2-173 0 0,1 5 246 0 0,-3-17-216 0 0,1-1 0 0 0,-1 1 1 0 0,0-1-1 0 0,1 1 0 0 0,0-1 1 0 0,0 0-1 0 0,0 1 0 0 0,0-1 1 0 0,0 0-1 0 0,1 0 0 0 0,0 0 1 0 0,-1 0-1 0 0,1 0 1 0 0,0 0-1 0 0,0 0 0 0 0,1-1 1 0 0,1 3-31 0 0,-3-4 10 0 0,1-1 1 0 0,0 1 0 0 0,-1-1 0 0 0,1 1 0 0 0,-1-1 0 0 0,1 1-1 0 0,0-1 1 0 0,-1 0 0 0 0,1 0 0 0 0,0 0 0 0 0,-1 0 0 0 0,1 0 0 0 0,-1 0-1 0 0,1 0 1 0 0,0 0 0 0 0,-1-1 0 0 0,1 1 0 0 0,1-1-11 0 0,0 0 13 0 0,0 0 1 0 0,0 0 0 0 0,0-1 0 0 0,0 1-1 0 0,0 0 1 0 0,0-1 0 0 0,0 0 0 0 0,-1 0-1 0 0,2-1-13 0 0,8-9-60 0 0,-1-1-1 0 0,0 0 1 0 0,-1 0-1 0 0,-1-1 1 0 0,0-1 0 0 0,-1 0-1 0 0,0 0 1 0 0,-2 0-1 0 0,6-17 61 0 0,-11 29-38 0 0,-1 0 0 0 0,1 0-1 0 0,-1 0 1 0 0,0 0 0 0 0,0 0 0 0 0,0 0-1 0 0,0-1 39 0 0,0 1-40 0 0,-1 1-1 0 0,1 0 1 0 0,0-1-1 0 0,0 1 1 0 0,1 0-1 0 0,-1-1 1 0 0,0 1-1 0 0,1 0 1 0 0,0-1-1 0 0,-1 1 1 0 0,2-2 40 0 0,0 0-87 0 0,1-1 0 0 0,0 1 0 0 0,0 0 0 0 0,0 0 0 0 0,0 0 0 0 0,1 0 0 0 0,-1 1 0 0 0,1 0 0 0 0,3-3 87 0 0,-3 6-53 0 0,-3 0 54 0 0,-1 0 1 0 0,0 0-1 0 0,0 1 1 0 0,0-1 0 0 0,1 0-1 0 0,-1 0 1 0 0,0 1-1 0 0,0-1 1 0 0,0 0-1 0 0,0 1 1 0 0,0-1-1 0 0,1 0 1 0 0,-1 1-1 0 0,0-1 1 0 0,0 0-1 0 0,0 1 1 0 0,0-1-1 0 0,0 0 1 0 0,0 1-1 0 0,0-1 1 0 0,0 0-1 0 0,0 1 1 0 0,0-1-1 0 0,0 0 1 0 0,-1 1-1 0 0,1-1 1 0 0,0 0-1 0 0,0 1 1 0 0,0-1-1 0 0,0 0 1 0 0,0 1-1 0 0,-1-1-1 0 0,0 6 5 0 0,6 33 195 0 0,-3 0 0 0 0,-2 26-200 0 0,0-45 162 0 0,1-12-108 0 0,1 0 0 0 0,-1 0 1 0 0,1-1-1 0 0,0 1 1 0 0,1-1-1 0 0,0 1 0 0 0,0-1 1 0 0,0 0-1 0 0,1 0 0 0 0,0 0 1 0 0,1-1-1 0 0,0 1 1 0 0,0-1-1 0 0,0 0 0 0 0,0 0 1 0 0,1-1-1 0 0,0 0 1 0 0,0 0-1 0 0,4 2-54 0 0,-7-5 12 0 0,1-1 1 0 0,-1 1 0 0 0,1-1-1 0 0,-1 0 1 0 0,1 0-1 0 0,0-1 1 0 0,-1 1 0 0 0,1-1-1 0 0,0 1 1 0 0,-1-1-1 0 0,1 0 1 0 0,0-1-1 0 0,3 0-11 0 0,1 0 31 0 0,-1 0 0 0 0,1-1 0 0 0,-1 0 0 0 0,1 0 0 0 0,-1-1 0 0 0,4-2-32 0 0,4-4 110 0 0,0 0 0 0 0,0-1 0 0 0,0-1 1 0 0,8-8-111 0 0,51-53-1477 0 0,-55 49-4392 0 0,-4-1-1976 0 0</inkml:trace>
  <inkml:trace contextRef="#ctx0" brushRef="#br0" timeOffset="1318.083">859 319 15200 0 0,'-1'0'72'0'0,"1"0"1"0"0,-1-1 0 0 0,0 1 0 0 0,1 0 0 0 0,-1 0 0 0 0,1-1 0 0 0,-1 1-1 0 0,1 0 1 0 0,0-1 0 0 0,-1 1 0 0 0,1 0 0 0 0,-1-1 0 0 0,1 1 0 0 0,0-1 0 0 0,-1 1-1 0 0,1-1 1 0 0,0 1 0 0 0,-1-1 0 0 0,1 1-73 0 0,0-1 16 0 0,0 1-1 0 0,0 0 1 0 0,0-1 0 0 0,0 1 0 0 0,0 0-1 0 0,0-1 1 0 0,0 1 0 0 0,1 0 0 0 0,-1-1-1 0 0,0 1 1 0 0,0 0 0 0 0,0 0-1 0 0,0-1 1 0 0,1 1 0 0 0,-1 0 0 0 0,0 0-1 0 0,0-1 1 0 0,1 1 0 0 0,-1 0-1 0 0,0 0 1 0 0,0 0 0 0 0,1-1 0 0 0,-1 1-1 0 0,0 0 1 0 0,1 0-16 0 0,26-10 263 0 0,-16 6 686 0 0,104-30 3920 0 0,-52 14-5013 0 0,1 3 1 0 0,62-8 143 0 0,14-4-782 0 0,-97 16 408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7:08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1 10592 0 0,'0'0'818'0'0,"0"0"-410"0"0,8 12 1967 0 0,-7-9-2100 0 0,0 1 0 0 0,-1-1 1 0 0,1 0-1 0 0,-1 1 0 0 0,0 0 0 0 0,0-1 0 0 0,-1 1 1 0 0,1-1-1 0 0,-1 0 0 0 0,0 1 0 0 0,0-1 0 0 0,0 1 1 0 0,0 0-276 0 0,-4 6 357 0 0,0 0 0 0 0,0 0 1 0 0,-5 4-358 0 0,-9 19 404 0 0,16-27-384 0 0,-1-1 0 0 0,0 0-1 0 0,0 0 1 0 0,0 0 0 0 0,-1 0 0 0 0,1-1-1 0 0,-1 0 1 0 0,-2 2-20 0 0,-11 10 2 0 0,8-7 172 0 0,0-1-1 0 0,0 1 0 0 0,-1-2 0 0 0,0 1 0 0 0,0-2 0 0 0,0 1 1 0 0,-1-2-1 0 0,-5 3-173 0 0,11-6 32 0 0,1 0 0 0 0,-1-1 0 0 0,1 1-1 0 0,-1-1 1 0 0,1 0 0 0 0,-1-1 0 0 0,0 1 0 0 0,1-1 0 0 0,-1 0 0 0 0,0-1 0 0 0,1 1 0 0 0,-1-1 0 0 0,0 0 0 0 0,1-1 0 0 0,-1 1 0 0 0,1-1 0 0 0,0 0-1 0 0,-1 0 1 0 0,1-1 0 0 0,-2-1-32 0 0,1 0-31 0 0,0 0 0 0 0,0 0 0 0 0,0-1 0 0 0,1 1 0 0 0,0-1 1 0 0,0-1-1 0 0,0 1 0 0 0,1-1 0 0 0,-1 0 0 0 0,1 0 0 0 0,1 0 0 0 0,-1 0 0 0 0,0-4 31 0 0,3 7-97 0 0,0 0 0 0 0,1 0 0 0 0,-1-1 0 0 0,1 1 1 0 0,0 0-1 0 0,0 0 0 0 0,0-1 0 0 0,1 1 0 0 0,-1 0 0 0 0,1 0 0 0 0,0-2 97 0 0,12-34-416 0 0,-11 33 380 0 0,-1 3 46 0 0,0 0 0 0 0,1 0-1 0 0,-1 1 1 0 0,1-1 0 0 0,-1 1-1 0 0,1-1 1 0 0,0 1-1 0 0,0 0 1 0 0,0 0 0 0 0,0 0-1 0 0,0 0 1 0 0,1 0-1 0 0,-1 0 1 0 0,1 0 0 0 0,-1 1-1 0 0,1-1 1 0 0,2 0-10 0 0,-3 1-7 0 0,0 1 0 0 0,0-1 0 0 0,0 0-1 0 0,0 1 1 0 0,0 0 0 0 0,0-1 0 0 0,0 1 0 0 0,0 0 0 0 0,1 0 0 0 0,-1 0 0 0 0,0 0-1 0 0,0 1 1 0 0,0-1 0 0 0,0 0 0 0 0,0 1 0 0 0,0 0 0 0 0,0-1 0 0 0,0 1 0 0 0,0 0-1 0 0,0 0 1 0 0,0 0 0 0 0,-1 0 0 0 0,1 0 0 0 0,0 1 0 0 0,0-1 7 0 0,9 10-2 0 0,0 0-1 0 0,0 0 1 0 0,-1 1 0 0 0,0 1 0 0 0,-1-1 0 0 0,-1 2 0 0 0,0-1-1 0 0,1 5 3 0 0,-2-5 124 0 0,1 0 0 0 0,0 0-1 0 0,0-1 1 0 0,1 0 0 0 0,1 0 0 0 0,0-1-1 0 0,1 0 1 0 0,0-1 0 0 0,0 0-1 0 0,1-1 1 0 0,0 0 0 0 0,1-1-1 0 0,7 3-123 0 0,-16-10-163 0 0,-1 1 0 0 0,1-1 0 0 0,-1-1-1 0 0,1 1 1 0 0,-1 0 0 0 0,1-1 0 0 0,-1 0-1 0 0,1 0 1 0 0,-1 0 0 0 0,2 0 163 0 0,33-6-2676 0 0,-37 6 2656 0 0,17-5-1355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5:1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10 3680 0 0,'-2'0'284'0'0,"-2"-2"269"0"0,0 0 0 0 0,0 1-1 0 0,-1-1 1 0 0,1 1 0 0 0,0 1 0 0 0,-1-1 0 0 0,1 0 0 0 0,-1 1-1 0 0,1 0 1 0 0,-1 0 0 0 0,1 0 0 0 0,-1 1 0 0 0,1 0 0 0 0,-1 0-1 0 0,1 0 1 0 0,-1 0 0 0 0,-1 1-553 0 0,0 1 382 0 0,-1 0 0 0 0,0 0 1 0 0,1 0-1 0 0,0 1 0 0 0,0 0 0 0 0,0 0 0 0 0,0 1 0 0 0,0 0 0 0 0,1 0 0 0 0,-4 4-382 0 0,0 2 471 0 0,-1 1-1 0 0,2-1 0 0 0,0 2 0 0 0,-3 5-470 0 0,7-11 110 0 0,2-1 0 0 0,-1 1 0 0 0,1-1 0 0 0,0 1 0 0 0,0 0 0 0 0,1 0 0 0 0,0 0 0 0 0,0 0-1 0 0,0 0 1 0 0,1 2-110 0 0,6 39 460 0 0,-6-46-381 0 0,19 0 218 0 0,-17-2-285 0 0,-1 0 0 0 0,1 0-1 0 0,-1 0 1 0 0,0 0-1 0 0,1-1 1 0 0,-1 1 0 0 0,0-1-1 0 0,1 1 1 0 0,-1-1-1 0 0,0 1 1 0 0,1-1 0 0 0,-1 1-1 0 0,0-1 1 0 0,0 0-1 0 0,0 0 1 0 0,2-1-12 0 0,12-18 41 0 0,-11 13-82 0 0,-2 3-19 0 0,0 0 0 0 0,0 0 0 0 0,0-1-1 0 0,-1 1 1 0 0,1-3 60 0 0,6-14-269 0 0,2-13-240 0 0,-10 34 506 0 0,0 0 1 0 0,0 0-1 0 0,0 0 1 0 0,0 0-1 0 0,0 0 0 0 0,0 0 1 0 0,0 0-1 0 0,0 0 0 0 0,0 0 1 0 0,1 0-1 0 0,-1 0 1 0 0,0-1-1 0 0,0 1 0 0 0,0 0 1 0 0,0 0-1 0 0,0 0 1 0 0,0 0-1 0 0,0 0 0 0 0,0 0 1 0 0,1 0-1 0 0,-1 0 0 0 0,0 0 1 0 0,0 0-1 0 0,0 0 1 0 0,0 0-1 0 0,0 0 0 0 0,0 0 1 0 0,0 0-1 0 0,0 0 0 0 0,1 0 1 0 0,-1 0-1 0 0,0 0 1 0 0,0 1-1 0 0,0-1 0 0 0,0 0 1 0 0,0 0-1 0 0,0 0 1 0 0,0 0-1 0 0,0 0 0 0 0,0 0 1 0 0,0 0-1 0 0,1 0 0 0 0,-1 0 1 0 0,0 0-1 0 0,0 0 1 0 0,0 0-1 0 0,0 1 0 0 0,0-1 1 0 0,0 0-1 0 0,0 0 0 0 0,0 0 1 0 0,0 0-1 0 0,0 0 1 0 0,0 0-1 0 0,0 0 0 0 0,0 0 1 0 0,0 1-1 0 0,0-1 1 0 0,0 0-1 0 0,0 0 3 0 0,5 13-34 0 0,4 17 128 0 0,16 56 414 0 0,-11-41-39 0 0,-3 1 0 0 0,2 14-469 0 0,-2 5 415 0 0,-5-42-151 0 0,-2 1 0 0 0,-1 0 1 0 0,-1 0-1 0 0,-1 0 0 0 0,-1 19-264 0 0,0-40 39 0 0,-1 0 1 0 0,1 0-1 0 0,0 0 0 0 0,-1-1 0 0 0,0 1 0 0 0,0 0 0 0 0,0-1 0 0 0,0 1 0 0 0,0 0 0 0 0,0-1 1 0 0,-1 1-1 0 0,1-1 0 0 0,-1 0 0 0 0,0 1 0 0 0,0-1 0 0 0,0 0 0 0 0,0 0 0 0 0,-1 0-39 0 0,-5 5 127 0 0,6-6-110 0 0,1 0 0 0 0,-1 0 0 0 0,1 0 0 0 0,-1 0 0 0 0,1 0 0 0 0,-1 0 0 0 0,0-1 0 0 0,0 1 0 0 0,1 0 0 0 0,-1-1 0 0 0,0 1 0 0 0,0-1 0 0 0,0 0 0 0 0,1 0 0 0 0,-1 0 0 0 0,-1 0-17 0 0,0 1 11 0 0,0-1 0 0 0,0-1 0 0 0,0 1 0 0 0,-1 0 0 0 0,1-1 0 0 0,1 0 0 0 0,-1 1 0 0 0,0-1 0 0 0,0 0 0 0 0,0-1 0 0 0,0 1 0 0 0,1 0 0 0 0,-1-1 0 0 0,0 0 0 0 0,1 1 0 0 0,0-1 0 0 0,-1 0 0 0 0,1 0 0 0 0,0-1 0 0 0,0 1 0 0 0,0 0 0 0 0,0-1 0 0 0,0 1 0 0 0,1-1 0 0 0,-1 1 0 0 0,1-1 0 0 0,0 0 0 0 0,-1-1-11 0 0,-1-4-548 0 0,1 0-1 0 0,1 0 1 0 0,-1 0-1 0 0,1 0 1 0 0,0-1 0 0 0,1 1-1 0 0,0 0 1 0 0,0 0-1 0 0,1-1 1 0 0,1-2 548 0 0,0-11-7078 0 0</inkml:trace>
  <inkml:trace contextRef="#ctx0" brushRef="#br0" timeOffset="675.324">291 178 10136 0 0,'0'0'777'0'0,"1"1"-505"0"0,24 13 1225 0 0,-25-13-1375 0 0,1-1-1 0 0,-1 1 1 0 0,0 0 0 0 0,1 0-1 0 0,-1 0 1 0 0,0 0-1 0 0,0 0 1 0 0,0-1 0 0 0,0 1-1 0 0,0 0 1 0 0,0 0-1 0 0,0 0 1 0 0,0 0-1 0 0,0 0 1 0 0,0 0-122 0 0,0 3 283 0 0,0-2-188 0 0,1 0 0 0 0,0 0 0 0 0,-1-1 1 0 0,1 1-1 0 0,0 0 0 0 0,0 0 0 0 0,0-1 0 0 0,0 1 0 0 0,1 0-95 0 0,-1-1 115 0 0,0 1 0 0 0,0 0 0 0 0,0 0-1 0 0,0-1 1 0 0,0 1 0 0 0,0 0 0 0 0,0 0-1 0 0,-1 0 1 0 0,1 0 0 0 0,-1 0-115 0 0,1 2 263 0 0,0-1 0 0 0,0 0-1 0 0,0 1 1 0 0,1-1 0 0 0,-1 0 0 0 0,2 2-263 0 0,5 15 1028 0 0,23 59 1140 0 0,-24-65-1716 0 0,-7-12-396 0 0,0-2 19 0 0,0 0-9 0 0,0 0-2 0 0,9-34 338 0 0,8-8-331 0 0,-13 31-95 0 0,0-1-1 0 0,6-10 25 0 0,-7 18-9 0 0,4-10-140 0 0,1 1 0 0 0,0 0 0 0 0,9-11 149 0 0,-15 21-23 0 0,3-2-95 0 0,0-1 0 0 0,0 1 0 0 0,0-1 0 0 0,1 2 0 0 0,-1-1 1 0 0,1 0-1 0 0,0 1 0 0 0,2-1 118 0 0,17-10-278 0 0,-21 12 262 0 0,0 1 0 0 0,0-1 0 0 0,0 1 0 0 0,0-1 0 0 0,1 1 0 0 0,-1 0 0 0 0,1 1 0 0 0,-1-1 0 0 0,1 1 0 0 0,0 0 0 0 0,0 0 0 0 0,-1 0 0 0 0,1 1 16 0 0,0 0-10 0 0,-3-1 10 0 0,-1 1-1 0 0,1 0 0 0 0,-1 0 1 0 0,1 0-1 0 0,-1 0 1 0 0,0 1-1 0 0,1-1 0 0 0,-1 0 1 0 0,1 1-1 0 0,-1-1 1 0 0,0 0-1 0 0,1 1 0 0 0,-1 0 1 0 0,0-1-1 0 0,1 1 1 0 0,-1 0-1 0 0,0 0 0 0 0,0-1 1 0 0,0 1-1 0 0,0 0 1 0 0,1 1 0 0 0,-1-1-2 0 0,0 0-1 0 0,-1 1 1 0 0,1-1 0 0 0,0 0 0 0 0,-1 1 0 0 0,1-1 0 0 0,-1 0 0 0 0,1 1-1 0 0,-1-1 1 0 0,0 1 0 0 0,0-1 0 0 0,0 0 0 0 0,0 1 0 0 0,0-1-1 0 0,0 1 1 0 0,0-1 0 0 0,0 1 0 0 0,0-1 0 0 0,-1 0 0 0 0,1 1 0 0 0,0-1-1 0 0,-1 1 1 0 0,1-1 0 0 0,-1 0 0 0 0,0 0 0 0 0,1 1 0 0 0,-2 0 2 0 0,-1 4 1 0 0,-1 1 0 0 0,0 0 0 0 0,-1-1 0 0 0,-3 5-1 0 0,-5 4 8 0 0,2 0-1 0 0,0 0 0 0 0,1 1 0 0 0,-3 7-7 0 0,8-13 64 0 0,1 0-1 0 0,0 1 1 0 0,0-1-1 0 0,1 1 0 0 0,0 0 1 0 0,1 0-1 0 0,0 0 0 0 0,1 0-63 0 0,-2 6 117 0 0,2-15-85 0 0,0 0 0 0 0,1 1-1 0 0,-1-1 1 0 0,1 0-1 0 0,0 0 1 0 0,-1 0-1 0 0,1 1 1 0 0,0-1 0 0 0,0 0-1 0 0,1 0 1 0 0,-1 0-1 0 0,1 2-31 0 0,-1-3 17 0 0,1 3 29 0 0,0 0 0 0 0,0 1 0 0 0,1-1 0 0 0,0 0 0 0 0,0 2-46 0 0,-1-5 4 0 0,0-1 1 0 0,0 1-1 0 0,0 0 1 0 0,1-1-1 0 0,-1 1 1 0 0,0 0-1 0 0,0-1 0 0 0,0 1 1 0 0,0-1-1 0 0,0 0 1 0 0,1 0-1 0 0,-1 1 1 0 0,0-1-1 0 0,0 0 1 0 0,0 0-1 0 0,1 0 0 0 0,-1 0 1 0 0,0 0-1 0 0,0 0 1 0 0,1 0-1 0 0,-1-1 1 0 0,0 1-1 0 0,1 0-4 0 0,0-1 21 0 0,0 0 1 0 0,1 0-1 0 0,-1 0 1 0 0,0-1-1 0 0,1 1 0 0 0,-1 0 1 0 0,0-1-1 0 0,0 0-21 0 0,3-2 19 0 0,0-1-1 0 0,0 0 0 0 0,-1-1 0 0 0,0 1 0 0 0,0-1 1 0 0,0 0-1 0 0,-1 1 0 0 0,0-2 0 0 0,0 1 1 0 0,0 0-1 0 0,-1-1 0 0 0,0 1 0 0 0,0-1 0 0 0,-1 1 1 0 0,0-1-1 0 0,0 0 0 0 0,0 0 0 0 0,-1 0-18 0 0,2-9-21 0 0,-1 12-34 0 0,0 0 0 0 0,-1 0 0 0 0,0 0 1 0 0,1 0-1 0 0,-1 0 0 0 0,-1 0 0 0 0,1-1 1 0 0,-1 1-1 0 0,1 0 0 0 0,-1 0 0 0 0,0 0 1 0 0,-2-3 54 0 0,-3-2-208 0 0,-3 12 49 0 0,2 0 138 0 0,-14 11-77 0 0,20-13 50 0 0,-1 4 36 0 0,2 2 12 0 0,1-7-11 0 0,0 1 0 0 0,0-1 0 0 0,0 1 0 0 0,0-1 0 0 0,0 1 0 0 0,1-1 0 0 0,-1 0 0 0 0,0 0 0 0 0,0 1 0 0 0,0-1 0 0 0,0 0 0 0 0,0 0 0 0 0,0 0 0 0 0,0 0 0 0 0,0 0 0 0 0,0 0-1 0 0,1-1 1 0 0,-1 1 0 0 0,0 0 0 0 0,0-1 0 0 0,0 1 0 0 0,0-1 11 0 0,26-8-1561 0 0,-18 4 400 0 0,-2 2-50 0 0</inkml:trace>
  <inkml:trace contextRef="#ctx0" brushRef="#br0" timeOffset="1642.572">799 205 8752 0 0,'0'0'673'0'0,"-9"11"2646"0"0,8 26 2295 0 0,0-30-5145 0 0,1 1 0 0 0,0-1-1 0 0,0 0 1 0 0,0 1 0 0 0,1 0-469 0 0,0 29 1177 0 0,-1-32-1077 0 0,0 0 0 0 0,1 1 0 0 0,-1-1 0 0 0,1 0 0 0 0,0 0 0 0 0,0 0-1 0 0,2 2-99 0 0,2 15 171 0 0,-5-20-160 0 0,1 0-3 0 0,-1-1 1 0 0,0 0-1 0 0,0 0 0 0 0,1 0 0 0 0,-1 0 1 0 0,1 1-1 0 0,-1-1 0 0 0,1 0 0 0 0,-1 0 0 0 0,1 0 1 0 0,0 0-1 0 0,-1 0 0 0 0,1 0 0 0 0,0-1 1 0 0,0 1-1 0 0,0 0 0 0 0,0 0 0 0 0,0 0 0 0 0,-1-1 1 0 0,2 1-9 0 0,0 0 22 0 0,1 0 1 0 0,-1 0-1 0 0,0-1 1 0 0,0 1-1 0 0,0-1 1 0 0,1 1-1 0 0,-1-1 1 0 0,0 0-1 0 0,1 0 1 0 0,-1 0-1 0 0,0 0 1 0 0,0-1 0 0 0,1 1-1 0 0,-1-1 1 0 0,0 1-1 0 0,0-1 1 0 0,0 0-1 0 0,0 1 1 0 0,0-1-1 0 0,1-1-22 0 0,4-3 20 0 0,0 0 0 0 0,-1-1 0 0 0,0 0 0 0 0,0 0-1 0 0,-1-1 1 0 0,1 1 0 0 0,-1-1 0 0 0,-1 0 0 0 0,1 0 0 0 0,-1-1-1 0 0,-1 0 1 0 0,1 1 0 0 0,-1-1 0 0 0,-1 0 0 0 0,1-1-20 0 0,6-15-163 0 0,-7 20 93 0 0,0 1 0 0 0,0-1 0 0 0,-1 0 0 0 0,0 0 0 0 0,0 1 0 0 0,0-1 0 0 0,0 0 0 0 0,0 0 0 0 0,-1 0 0 0 0,1-3 70 0 0,-1 6-85 0 0,-1 3 71 0 0,0-1 1 0 0,1 1-1 0 0,0-1 1 0 0,-1 1 0 0 0,1-1-1 0 0,0 1 1 0 0,0 0 0 0 0,0-1-1 0 0,0 1 1 0 0,0 1 13 0 0,0-2-16 0 0,0 9-10 0 0,1 21-44 0 0,-1-21 75 0 0,1-5 3 0 0,-1 0 0 0 0,1 0-1 0 0,0-1 1 0 0,0 1 0 0 0,0 0 0 0 0,1 0-1 0 0,-1 0 1 0 0,1-1 0 0 0,2 4-8 0 0,-3-7 8 0 0,-1 0 0 0 0,1 0 1 0 0,-1 0-1 0 0,1 0 0 0 0,-1 0 0 0 0,1 0 1 0 0,0 0-1 0 0,-1 0 0 0 0,1 0 0 0 0,0 0 1 0 0,0 0-1 0 0,0-1 0 0 0,0 1 0 0 0,0 0 0 0 0,0-1 1 0 0,0 1-1 0 0,0 0 0 0 0,0-1 0 0 0,0 1 1 0 0,0-1-1 0 0,1 1-8 0 0,-1-1 3 0 0,0-1-1 0 0,0 1 1 0 0,0 0 0 0 0,0 0 0 0 0,0 0-1 0 0,0-1 1 0 0,0 1 0 0 0,0 0 0 0 0,0-1-1 0 0,0 1 1 0 0,0-1 0 0 0,0 1 0 0 0,0-1 0 0 0,-1 1-1 0 0,1-1 1 0 0,0 0 0 0 0,0 1 0 0 0,-1-1-1 0 0,1 0-2 0 0,3-4 5 0 0,0 1 1 0 0,0-1-1 0 0,-1 0 0 0 0,0 0 0 0 0,0-1 0 0 0,-1 1 0 0 0,1-2-5 0 0,16-46-160 0 0,-10 25-1008 0 0,10-19 1168 0 0,-18 45-68 0 0,0 1 48 0 0,-1 0 1 0 0,0 0-1 0 0,1 0 0 0 0,-1 0 0 0 0,1 1 1 0 0,-1-1-1 0 0,1 0 0 0 0,0 0 0 0 0,-1 1 1 0 0,1-1-1 0 0,0 0 0 0 0,0 1 0 0 0,-1-1 1 0 0,1 1-1 0 0,0-1 0 0 0,0 1 0 0 0,0-1 0 0 0,0 1 1 0 0,0-1-1 0 0,0 1 0 0 0,-1 0 0 0 0,1 0 1 0 0,1-1 19 0 0,0 1 0 0 0,-1-1 0 0 0,0 1 0 0 0,0 0 0 0 0,1-1 0 0 0,-1 1 0 0 0,0 0 1 0 0,1 0-1 0 0,-1 0 0 0 0,0 0 0 0 0,0 0 0 0 0,1 0 0 0 0,-1 0 0 0 0,0 0 1 0 0,1 1-1 0 0,-1-1 0 0 0,0 0 0 0 0,0 1 0 0 0,1-1 0 0 0,-1 1 0 0 0,0 0 0 0 0,0-1 1 0 0,0 1-1 0 0,0 0 0 0 0,0 0 0 0 0,0-1 0 0 0,2 3 30 0 0,-1 0 0 0 0,0 0 0 0 0,1 0 0 0 0,-2 0 0 0 0,1 0 0 0 0,0 0 0 0 0,0 2-30 0 0,4 7 184 0 0,0-3-7 0 0,-1 1 1 0 0,-1 0-1 0 0,0 0 1 0 0,1 4-178 0 0,6 15 350 0 0,-3-2 5 0 0,-7-22-286 0 0,0 0 0 0 0,1 0-1 0 0,-1 0 1 0 0,1 0 0 0 0,0-1 0 0 0,2 4-69 0 0,3-2 225 0 0,-3-9-11 0 0,0-17 43 0 0,-3 14-261 0 0,-3-17 55 0 0,2 21-78 0 0,-1-1 1 0 0,1 0-1 0 0,0 0 1 0 0,-1 0 0 0 0,1 1-1 0 0,1-1 1 0 0,-1 0 0 0 0,0 0-1 0 0,1 0 27 0 0,5-34-720 0 0,-6 37 707 0 0,0-1 1 0 0,0 1-1 0 0,0-1 0 0 0,0 1 0 0 0,0-1 0 0 0,1 1 0 0 0,-1-1 0 0 0,0 1 0 0 0,0-1 1 0 0,0 1-1 0 0,1-1 0 0 0,-1 1 0 0 0,0-1 0 0 0,0 1 0 0 0,1 0 0 0 0,-1-1 0 0 0,0 1 1 0 0,1 0-1 0 0,-1-1 13 0 0,8-8-238 0 0,-6 10 227 0 0,0-1 1 0 0,0 1 0 0 0,-1 0-1 0 0,1 0 1 0 0,0 0-1 0 0,0 0 1 0 0,0 0 0 0 0,-1 0-1 0 0,1 1 11 0 0,2 2-8 0 0,0 0 0 0 0,0 0 0 0 0,0 1 1 0 0,-1 0-1 0 0,0 0 0 0 0,0 0 0 0 0,0 0 0 0 0,1 2 8 0 0,-2-3-1 0 0,-2-3 6 0 0,0 0 0 0 0,1 0 0 0 0,-1 0 0 0 0,0 0 0 0 0,0 1 0 0 0,0-1 0 0 0,0 0-1 0 0,0 0 1 0 0,0 0 0 0 0,0 0 0 0 0,0 1 0 0 0,0-1 0 0 0,-1 0 0 0 0,1 1-5 0 0,-1-1 10 0 0,1 0 1 0 0,0 0-1 0 0,0 1 0 0 0,0-1 1 0 0,-1 0-1 0 0,1 0 0 0 0,0 1 1 0 0,1-1-1 0 0,-1 0 1 0 0,0 1-1 0 0,0 0-10 0 0,2 2 21 0 0,0 0 0 0 0,1-1 0 0 0,-1 1 0 0 0,1-1 0 0 0,2 4-21 0 0,8 10 40 0 0,-11-14-197 0 0,0 0-1 0 0,1 0 0 0 0,-1 0 1 0 0,1 0-1 0 0,0-1 1 0 0,0 1-1 0 0,0-1 0 0 0,0 1 1 0 0,0-1-1 0 0,0 0 0 0 0,0-1 1 0 0,1 1-1 0 0,2 1 158 0 0,-3-2-151 0 0,0 0 0 0 0,-1 0-1 0 0,1-1 1 0 0,0 1 0 0 0,-1-1 0 0 0,1 1-1 0 0,0-1 1 0 0,0 0 0 0 0,0 0 0 0 0,-1 0 0 0 0,1 0-1 0 0,0-1 1 0 0,0 1 0 0 0,-1-1 0 0 0,1 1-1 0 0,0-1 1 0 0,-1 0 0 0 0,1 0 0 0 0,0-1 151 0 0,11-5-1653 0 0</inkml:trace>
  <inkml:trace contextRef="#ctx0" brushRef="#br0" timeOffset="1923.491">1597 146 18055 0 0,'-3'7'874'0'0,"-4"2"-466"0"0,0 0-1 0 0,-1-1 1 0 0,-8 8-408 0 0,8-9 101 0 0,1 0-1 0 0,-1 1 1 0 0,2 1 0 0 0,-1-1-1 0 0,0 3-100 0 0,-3 6 363 0 0,0 1 0 0 0,2 0 0 0 0,0 1 0 0 0,0 2-363 0 0,5-11 61 0 0,0 0 0 0 0,1 0 0 0 0,0 0 0 0 0,1 0-1 0 0,0 1 1 0 0,0-1 0 0 0,1 0 0 0 0,1 1 0 0 0,0-1-61 0 0,-1-9 2 0 0,0 0-1 0 0,0 0 1 0 0,0-1 0 0 0,0 1-1 0 0,0 0 1 0 0,0 0-1 0 0,0 0 1 0 0,1-1-1 0 0,-1 1 1 0 0,0 0-1 0 0,1 0 1 0 0,-1-1-1 0 0,0 1 1 0 0,1 0 0 0 0,-1-1-1 0 0,1 1 1 0 0,-1 0-1 0 0,1-1 1 0 0,-1 1-1 0 0,1-1 1 0 0,0 1-1 0 0,-1 0 1 0 0,1-1 0 0 0,0 0-1 0 0,-1 1 1 0 0,1-1-1 0 0,0 1 1 0 0,0-1-1 0 0,-1 0 1 0 0,1 0-1 0 0,0 1 1 0 0,0-1 0 0 0,-1 0-1 0 0,1 0 1 0 0,0 0-1 0 0,0 0 1 0 0,0 0-1 0 0,0 0 1 0 0,-1 0-1 0 0,1 0 1 0 0,0 0 0 0 0,0 0-1 0 0,0 0 1 0 0,-1-1-1 0 0,1 1 1 0 0,0 0-1 0 0,0-1 1 0 0,-1 1-1 0 0,1-1-1 0 0,4-1 4 0 0,0 0 0 0 0,-1 0 0 0 0,1-1 0 0 0,-1 0 0 0 0,0 0 0 0 0,0 0 0 0 0,1-2-4 0 0,5-5-165 0 0,-1-1-1 0 0,0 0 0 0 0,-1 0 1 0 0,0-1-1 0 0,-1 0 1 0 0,4-7 165 0 0,9-25-3849 0 0,3-12 3849 0 0,-22 52-259 0 0,9-21-1727 0 0</inkml:trace>
  <inkml:trace contextRef="#ctx0" brushRef="#br0" timeOffset="2192.121">1648 24 6448 0 0,'0'0'498'0'0,"0"7"-308"0"0,-9 40 5188 0 0,7-14 141 0 0,3 28-5519 0 0,12 81 2555 0 0,-7-96-2193 0 0,-4-28-441 0 0,1 0-1 0 0,0-1 1 0 0,2 0 0 0 0,0 0-1 0 0,1 0 1 0 0,1 0 0 0 0,0-1-1 0 0,5 8 80 0 0,-3-13-4934 0 0,0-6-1679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5:10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1 301 5984 0 0,'0'0'464'0'0,"0"0"-159"0"0,0 0 471 0 0,0 0 236 0 0,0 0 48 0 0,0 0-57 0 0,0 0-286 0 0,0 0-128 0 0,0 0-21 0 0,0 0-2 0 0,0 0 15 0 0,0 0 10 0 0,0 0 1 0 0,0 1-303 0 0,0 0 0 0 0,1 0 1 0 0,-1 0-1 0 0,1-1 0 0 0,-1 1 0 0 0,1 0 1 0 0,-1 0-1 0 0,1 0 0 0 0,0 0 1 0 0,-1 0-1 0 0,1-1 0 0 0,0 1-289 0 0,3-1 102 0 0,-1-1-1 0 0,1 1 0 0 0,-1-1 1 0 0,1 0-1 0 0,-1 0 0 0 0,0 0 1 0 0,1-1-1 0 0,-1 1 0 0 0,0-1 1 0 0,1 0-102 0 0,33-22-1246 0 0,-17 10 1190 0 0,11-7 224 0 0,9-8-168 0 0,-37 26 14 0 0,0 0 0 0 0,-1 0 0 0 0,0 0 0 0 0,0 0 0 0 0,0 0 0 0 0,0 0 0 0 0,0-1-1 0 0,0 1 1 0 0,-1-1 0 0 0,0 0-14 0 0,0 3 25 0 0,-2-4-17 0 0,0 4 7 0 0,1 0-1 0 0,-1 0 1 0 0,0 0-1 0 0,0 1 1 0 0,-1-1-1 0 0,1 0 0 0 0,0 1 1 0 0,0-1-1 0 0,0 1 1 0 0,0-1-1 0 0,-1 1-14 0 0,-3-2 2 0 0,3 1-4 0 0,0 0 0 0 0,0 0-1 0 0,0 0 1 0 0,0 0 0 0 0,1 1-1 0 0,-1-1 1 0 0,0 1 0 0 0,-1 0-1 0 0,1-1 1 0 0,0 1 0 0 0,0 0-1 0 0,0 0 1 0 0,0 0 0 0 0,0 0-1 0 0,0 1 1 0 0,0-1 0 0 0,0 0-1 0 0,0 1 1 0 0,0 0-1 0 0,0-1 1 0 0,0 1 0 0 0,1 0-1 0 0,-1 0 1 0 0,0 0 0 0 0,0 0-1 0 0,0 1 3 0 0,-8 5 0 0 0,6-4 0 0 0,0 0 0 0 0,1 0 0 0 0,-1 0 0 0 0,1 1 0 0 0,-3 2 0 0 0,3-2-104 0 0,0 0-1 0 0,0-1 0 0 0,0 1 0 0 0,1 0 0 0 0,0 1 0 0 0,-1-1 0 0 0,2 0 0 0 0,-1 1 0 0 0,-1 3 105 0 0,1 1 477 0 0,0 1 0 0 0,0 0 0 0 0,1 0 0 0 0,0-1-1 0 0,0 9-476 0 0,1-12 70 0 0,0 0-1 0 0,1-1 0 0 0,0 1 1 0 0,0 0-1 0 0,0 0 0 0 0,0-1 1 0 0,3 5-70 0 0,-1 5 61 0 0,-3-14-57 0 0,0 1 0 0 0,0-1 0 0 0,1 1 0 0 0,-1-1 1 0 0,0 0-1 0 0,1 1 0 0 0,-1-1 0 0 0,1 0 1 0 0,-1 0-1 0 0,1 1 0 0 0,0-1 0 0 0,-1 0 0 0 0,1 0 1 0 0,0 0-5 0 0,11 19 62 0 0,-11-17-51 0 0,0 0 0 0 0,1 0 0 0 0,-1 0 0 0 0,1-1 0 0 0,0 1 0 0 0,0 0 0 0 0,0-1 0 0 0,0 1 0 0 0,0-1-1 0 0,1 0 1 0 0,0 1-11 0 0,13 7 95 0 0,-13-8-102 0 0,-1 0 0 0 0,1 0 0 0 0,-1 0 0 0 0,1-1 0 0 0,0 1 1 0 0,-1-1-1 0 0,1 0 0 0 0,0 0 0 0 0,0 0 0 0 0,0 0 0 0 0,0 0 0 0 0,3 0 7 0 0,-5-1-171 0 0,0 0 0 0 0,0 0-1 0 0,0 0 1 0 0,0-1-1 0 0,0 1 1 0 0,0 0-1 0 0,0 0 1 0 0,1 0 0 0 0,-1-1-1 0 0,0 1 1 0 0,0-1-1 0 0,0 1 1 0 0,0-1 0 0 0,0 1-1 0 0,0-1 1 0 0,0 0 171 0 0,6-7-1473 0 0</inkml:trace>
  <inkml:trace contextRef="#ctx0" brushRef="#br0" timeOffset="253.188">354 48 8752 0 0,'0'0'398'0'0,"0"0"-3"0"0,0 0 29 0 0,0 0 1052 0 0,0 0 489 0 0,0 0 98 0 0,0 0-261 0 0,0 9-1022 0 0,3 41-89 0 0,-1-36-276 0 0,-1 1 0 0 0,0 0 0 0 0,-2 13-415 0 0,0-17 122 0 0,1 1 0 0 0,1 0 0 0 0,0 1-122 0 0,1 19 120 0 0,-2-29-118 0 0,0 24 166 0 0,-3 20-168 0 0,3-41 16 0 0,-1 1 0 0 0,2 0 0 0 0,-1 0-1 0 0,1 0 1 0 0,1 2-16 0 0,0 4-7 0 0,5 7-455 0 0,-2-10-1764 0 0,-4-9 730 0 0,-1-1-7 0 0</inkml:trace>
  <inkml:trace contextRef="#ctx0" brushRef="#br0" timeOffset="559.686">524 384 12440 0 0,'0'0'957'0'0,"14"7"1838"0"0,-12-7-2750 0 0,0 0-1 0 0,1 0 1 0 0,-1 0 0 0 0,0 0 0 0 0,0 0 0 0 0,0-1 0 0 0,0 1 0 0 0,0-1 0 0 0,0 1 0 0 0,0-1 0 0 0,0 0 0 0 0,0 0 0 0 0,0 0 0 0 0,0 0 0 0 0,1-1-45 0 0,28-22 1427 0 0,-29 22-1383 0 0,9-9 200 0 0,4-3 10 0 0,-12 12-249 0 0,0-1 0 0 0,1 1 0 0 0,-1-1 0 0 0,0 1 0 0 0,-1-1-1 0 0,1 0 1 0 0,0 0 0 0 0,-1-1 0 0 0,0 1 0 0 0,1 0 0 0 0,-1-1-1 0 0,-1 1 1 0 0,1-1 0 0 0,0 0 0 0 0,-1 1 0 0 0,0-1 0 0 0,0 0-1 0 0,0 0 1 0 0,0 0 0 0 0,-1 0 0 0 0,0 0 0 0 0,1 0 0 0 0,-1 0-1 0 0,-1-3-4 0 0,1 7 1 0 0,0-1-1 0 0,0 0 0 0 0,0 0 0 0 0,-1 0 0 0 0,1 1 0 0 0,0-1 1 0 0,0 0-1 0 0,-1 1 0 0 0,1-1 0 0 0,0 0 0 0 0,-1 0 0 0 0,1 1 0 0 0,-1-1 1 0 0,1 1-1 0 0,-1-1 0 0 0,1 0 0 0 0,-1 1 0 0 0,0-1 0 0 0,1 1 1 0 0,-1 0-1 0 0,1-1 0 0 0,-1 1 0 0 0,0-1 0 0 0,0 1 0 0 0,1 0 1 0 0,-1-1-1 0 0,0 1 0 0 0,1 0 0 0 0,-1 0 0 0 0,0 0 0 0 0,0 0 0 0 0,0-1 1 0 0,-2 1-13 0 0,0 0 1 0 0,0-1 0 0 0,-1 1 0 0 0,1 0-1 0 0,0 0 1 0 0,0 1 0 0 0,-2-1 11 0 0,0 1-17 0 0,0 1-1 0 0,0 0 1 0 0,0 0 0 0 0,0 0-1 0 0,0 0 1 0 0,0 1 0 0 0,1-1-1 0 0,-1 1 1 0 0,1 1 0 0 0,0-1-1 0 0,-3 3 18 0 0,-6 7 2 0 0,0 1-1 0 0,-8 10-1 0 0,18-18 42 0 0,-1 0 1 0 0,1 0-1 0 0,0 0 0 0 0,0 0 0 0 0,0 1 1 0 0,1-1-1 0 0,0 1 0 0 0,1-1 0 0 0,-1 1 1 0 0,1 0-1 0 0,1 0 0 0 0,-1 0 0 0 0,1 3-42 0 0,0 8 162 0 0,0-16-125 0 0,-1 1-1 0 0,1-1 1 0 0,0 0-1 0 0,0 0 1 0 0,0 0-1 0 0,1 0 1 0 0,-1 0-1 0 0,0 0 1 0 0,1 0-1 0 0,0 0 1 0 0,-1 0-1 0 0,1 0-36 0 0,1 1 6 0 0,-1 0-1 0 0,1 0 1 0 0,-1 0-1 0 0,1 0 1 0 0,0-1-1 0 0,0 1 1 0 0,0-1-1 0 0,1 0 1 0 0,-1 1 0 0 0,1-1-1 0 0,-1 0 1 0 0,1 0-1 0 0,-1 0 1 0 0,1-1-1 0 0,0 1 1 0 0,0-1-1 0 0,0 0 1 0 0,0 1-1 0 0,0-1 1 0 0,0-1-1 0 0,1 1 1 0 0,-1 0-1 0 0,0-1 1 0 0,0 1-1 0 0,0-1 1 0 0,1 0-1 0 0,-1 0 1 0 0,0-1-1 0 0,1 1 1 0 0,2-1-6 0 0,16-2-82 0 0,-9 2-408 0 0,1-1 1 0 0,-1 0-1 0 0,0-1 0 0 0,0-1 0 0 0,5-1 490 0 0,3-5-1162 0 0</inkml:trace>
  <inkml:trace contextRef="#ctx0" brushRef="#br0" timeOffset="870.387">1021 145 7832 0 0,'-7'3'809'0'0,"-1"1"222"0"0,0-1 1 0 0,0 1-1 0 0,0 1 0 0 0,1-1 1 0 0,0 1-1 0 0,0 1 0 0 0,-1 1-1031 0 0,-15 13 2892 0 0,-7 11-2892 0 0,7-7-14 0 0,17-18 129 0 0,1 1 1 0 0,0-1-1 0 0,0 1 0 0 0,1 0 1 0 0,-1 1-1 0 0,2-1 0 0 0,-1 1 1 0 0,1-1-1 0 0,0 1 0 0 0,0 0 1 0 0,1 0-1 0 0,1 1 0 0 0,-1-1 1 0 0,1 0-1 0 0,0 1 0 0 0,1 0-115 0 0,0-6 7 0 0,0-1-1 0 0,1 1 0 0 0,-1-1 0 0 0,1 1 1 0 0,-1-1-1 0 0,1 1 0 0 0,0-1 0 0 0,0 1 1 0 0,0-1-1 0 0,0 0 0 0 0,1 1 0 0 0,-1-1 1 0 0,0 0-1 0 0,1 0 0 0 0,0 0 0 0 0,-1 0 1 0 0,1 0-1 0 0,0-1 0 0 0,1 1-6 0 0,0 1 8 0 0,0-1 0 0 0,0 0-1 0 0,1 0 1 0 0,-1 0 0 0 0,1 0 0 0 0,-1-1-1 0 0,1 1 1 0 0,0-1 0 0 0,0 0 0 0 0,0 0 0 0 0,-1 0-1 0 0,4 0-7 0 0,1-1 6 0 0,0 1-1 0 0,1-1 1 0 0,-1 0-1 0 0,0-1 1 0 0,0 0-1 0 0,0 0 1 0 0,0-1-1 0 0,1 0-5 0 0,1-1-340 0 0,33-11 143 0 0,-40 12-397 0 0,1 1 0 0 0,-1-1 0 0 0,0 1-1 0 0,0-1 1 0 0,0 0 0 0 0,-1 0 0 0 0,1-1 0 0 0,0 1 0 0 0,-1-1-1 0 0,1 1 1 0 0,-1-2 594 0 0,8-12-5926 0 0</inkml:trace>
  <inkml:trace contextRef="#ctx0" brushRef="#br0" timeOffset="2038.37">1151 1 14424 0 0,'0'0'661'0'0,"2"1"-16"0"0,0 0-619 0 0,0 1 0 0 0,0-1 0 0 0,-1 1 0 0 0,1 0 0 0 0,-1 0 0 0 0,1 0 0 0 0,-1 0 0 0 0,1 0 0 0 0,-1 0 0 0 0,0 0 0 0 0,0 0 0 0 0,0 1 0 0 0,0-1-26 0 0,10 36 208 0 0,-9-29-108 0 0,11 28 806 0 0,-9-29-625 0 0,-1 0 0 0 0,0 1 0 0 0,-1 0 0 0 0,1 3-281 0 0,6 32 977 0 0,-5-31-803 0 0,-1 0 0 0 0,-1 0 0 0 0,0 0 0 0 0,0 11-174 0 0,4 84 215 0 0,-6-101-202 0 0,0 1-1 0 0,-1 0 1 0 0,0-1 0 0 0,0 1-1 0 0,-1-1 1 0 0,0 1-1 0 0,-1-1 1 0 0,1 0 0 0 0,-1 0-1 0 0,-1 0 1 0 0,1 0 0 0 0,-1-1-1 0 0,-1 1 1 0 0,1-1-1 0 0,-1 0-12 0 0,-5 4-301 0 0,10-9 221 0 0,0-1 0 0 0,0 0 0 0 0,-1 1 0 0 0,1-1 0 0 0,0 0 0 0 0,0 1 0 0 0,-1-1-1 0 0,1 0 1 0 0,0 1 0 0 0,-1-1 0 0 0,1 0 0 0 0,0 0 0 0 0,-1 1 0 0 0,1-1 0 0 0,0 0 0 0 0,-1 0 0 0 0,1 0-1 0 0,-1 0 1 0 0,1 1 0 0 0,0-1 0 0 0,-1 0 0 0 0,1 0 0 0 0,-1 0 0 0 0,1 0 0 0 0,-1 0 0 0 0,1 0-1 0 0,-1 0 81 0 0,-3-12-1223 0 0,3 10 913 0 0,0 0 0 0 0,0 0 0 0 0,0-1 0 0 0,0 1 0 0 0,1 0 0 0 0,-1 0 0 0 0,1-1 0 0 0,-1 1 0 0 0,1-2 310 0 0,1-14-1627 0 0,2 0-1 0 0,0 0 0 0 0,0 1 1 0 0,6-16 1627 0 0,-5 20-250 0 0,1 1 0 0 0,0 0 0 0 0,1 0 0 0 0,0 0-1 0 0,0 1 1 0 0,2 0 0 0 0,-1 0 0 0 0,1 0 0 0 0,5-3 250 0 0,-8 9 471 0 0,0 0 0 0 0,0 1 0 0 0,1-1 0 0 0,-1 2 0 0 0,1-1 0 0 0,0 0 0 0 0,0 1-1 0 0,0 0 1 0 0,1 1 0 0 0,-1-1-471 0 0,-1 2 310 0 0,-1 0 1 0 0,1 0-1 0 0,-1 0 0 0 0,1 1 0 0 0,0-1 0 0 0,-1 1 0 0 0,1 0 0 0 0,0 1 0 0 0,-1-1 1 0 0,1 1-1 0 0,-1 0 0 0 0,1 0 0 0 0,-1 0 0 0 0,1 1 0 0 0,0 0-310 0 0,-1 0 210 0 0,0 0 0 0 0,0 1 0 0 0,0 0 0 0 0,0 0 0 0 0,0 0 1 0 0,0 0-1 0 0,-1 0 0 0 0,0 1 0 0 0,0 0 0 0 0,0 0 0 0 0,0-1 0 0 0,0 2 0 0 0,-1-1 0 0 0,1 0 0 0 0,-1 2-210 0 0,2 3 201 0 0,0-1 1 0 0,-1 1-1 0 0,0 1 0 0 0,-1-1 1 0 0,0 0-1 0 0,0 1 0 0 0,-1 3-201 0 0,0-3 111 0 0,-1 1 0 0 0,0-1-1 0 0,-2 4-110 0 0,2-10 34 0 0,0-1 1 0 0,-1 1-1 0 0,0 0 0 0 0,0 0 0 0 0,0-1 0 0 0,0 1 0 0 0,-1-1 0 0 0,0 1 0 0 0,1-1 0 0 0,-2 1-34 0 0,3-3 76 0 0,0-1 16 0 0,0 0 4 0 0,0 0 0 0 0,0 0-4 0 0,0 0-16 0 0,-3-38 140 0 0,4 26-258 0 0,1 0 1 0 0,0 0-1 0 0,1 0 0 0 0,1 0 0 0 0,0 1 0 0 0,0-1 0 0 0,1 1 0 0 0,0 0 0 0 0,4-4 42 0 0,1-3-270 0 0,1 1 0 0 0,1 1-1 0 0,3-3 271 0 0,-10 12-60 0 0,2 1-1 0 0,-1 0 1 0 0,0 0-1 0 0,1 1 1 0 0,0-1-1 0 0,1 2 1 0 0,-1-1-1 0 0,5-1 61 0 0,-3 1-67 0 0,0 0 65 0 0,1 0 0 0 0,0 1 0 0 0,0 0 0 0 0,0 1-1 0 0,1 0 1 0 0,10-1 2 0 0,-20 4 0 0 0,-1 0-1 0 0,1-1 0 0 0,0 1 0 0 0,0 0 1 0 0,0 0-1 0 0,-1 0 0 0 0,1 1 1 0 0,0-1-1 0 0,0 0 0 0 0,-1 0 0 0 0,1 0 1 0 0,0 0-1 0 0,0 1 0 0 0,-1-1 0 0 0,1 0 1 0 0,0 1-1 0 0,-1-1 0 0 0,1 1 0 0 0,0-1 1 0 0,-1 0-1 0 0,1 1 0 0 0,-1 0 0 0 0,1-1 1 0 0,-1 1-1 0 0,1-1 0 0 0,-1 1 0 0 0,1 0 1 0 0,-1-1-1 0 0,1 1 0 0 0,-1 0 1 0 0,0-1-1 0 0,1 1 1 0 0,-1 1 1 0 0,0-1 1 0 0,1 1 0 0 0,-1-1-1 0 0,0 1 1 0 0,0 0-1 0 0,0-1 1 0 0,0 1-1 0 0,0 0 1 0 0,0-1 0 0 0,-1 1-1 0 0,1 0 1 0 0,0-1-1 0 0,-1 1 1 0 0,1-1-1 0 0,-1 2-1 0 0,-4 5 21 0 0,0 1-1 0 0,0-1 1 0 0,-1 1-1 0 0,-5 6-20 0 0,-12 17 86 0 0,2 5 80 0 0,-8 21-166 0 0,16-29 64 0 0,4-12 17 0 0,2 1 0 0 0,1 0-1 0 0,0 1-80 0 0,5-17 17 0 0,0 0 0 0 0,1 1 0 0 0,-1-1-1 0 0,1 0 1 0 0,0 0 0 0 0,-1 1-1 0 0,1-1 1 0 0,0 0 0 0 0,0 0 0 0 0,1 0-1 0 0,-1 1 1 0 0,0-1 0 0 0,1 0-1 0 0,0 0 1 0 0,-1 1-17 0 0,1-2 12 0 0,0-1-1 0 0,0 1 1 0 0,0-1 0 0 0,0 0-1 0 0,0 1 1 0 0,0-1 0 0 0,0 0-1 0 0,0 0 1 0 0,0 1 0 0 0,0-1-1 0 0,0 0 1 0 0,0 0 0 0 0,0 0-1 0 0,0 0 1 0 0,0 0 0 0 0,0 0-1 0 0,0-1 1 0 0,0 1-1 0 0,0 0 1 0 0,0-1 0 0 0,0 1-1 0 0,0 0 1 0 0,0-1 0 0 0,-1 1-1 0 0,1-1 1 0 0,0 1 0 0 0,0-1-1 0 0,0 1 1 0 0,0-1-12 0 0,21-17 110 0 0,-22 18-110 0 0,10-10-58 0 0,-1-1 0 0 0,0 0-1 0 0,-1-1 1 0 0,0 0 0 0 0,-1 0 0 0 0,-1-1 0 0 0,1 0-1 0 0,-2 0 1 0 0,4-12 58 0 0,-8 21-116 0 0,0-1-1 0 0,0 0 1 0 0,-1 0 0 0 0,1 1-1 0 0,-1-1 1 0 0,0-1 116 0 0,0 2-149 0 0,0 0-1 0 0,0-1 1 0 0,1 1 0 0 0,0 0 0 0 0,-1-1 0 0 0,2 1-1 0 0,-1 0 150 0 0,7-16-629 0 0,1 0 0 0 0,1 2 0 0 0,3-6 629 0 0,-12 24-12 0 0,-1-1 0 0 0,1 1 0 0 0,-1-1 0 0 0,1 0 0 0 0,-1 1 0 0 0,1-1 0 0 0,0 1 1 0 0,-1 0-1 0 0,1-1 0 0 0,0 1 0 0 0,-1-1 0 0 0,1 1 0 0 0,0 0 0 0 0,-1 0 1 0 0,1-1-1 0 0,0 1 0 0 0,0 0 0 0 0,-1 0 0 0 0,1 0 0 0 0,0 0 0 0 0,0 0 1 0 0,0 0-1 0 0,-1 0 0 0 0,1 0 0 0 0,0 0 0 0 0,0 0 0 0 0,-1 0 0 0 0,1 1 1 0 0,0-1-1 0 0,0 0 0 0 0,-1 0 0 0 0,1 1 0 0 0,0-1 12 0 0,1 1-9 0 0,-1 0-1 0 0,1-1 1 0 0,-1 1-1 0 0,0 0 0 0 0,1 0 1 0 0,-1 0-1 0 0,0 0 1 0 0,0 0-1 0 0,0 1 1 0 0,0-1-1 0 0,1 0 1 0 0,-2 0-1 0 0,1 1 1 0 0,0-1-1 0 0,0 1 1 0 0,0 0 9 0 0,31 66 1217 0 0,-19-35-559 0 0,4 11 2 0 0,-6-7-127 0 0,-7-27-272 0 0,0 1-1 0 0,-1-1 1 0 0,-1 1-1 0 0,0 0 1 0 0,0 0-1 0 0,-1 2-260 0 0,-5 7 419 0 0,4-20-406 0 0,0 1-1 0 0,0-1 1 0 0,0 1-1 0 0,-1-1 1 0 0,1 1-1 0 0,0-1 1 0 0,0 0-1 0 0,0 1 1 0 0,-1-1-1 0 0,1 1 1 0 0,0-1-1 0 0,0 0 1 0 0,-1 1-1 0 0,1-1 1 0 0,0 0-1 0 0,-1 1 1 0 0,1-1-1 0 0,0 0 0 0 0,-1 0 1 0 0,1 1-1 0 0,-1-1 1 0 0,1 0-1 0 0,0 0 1 0 0,-1 0-1 0 0,1 0 1 0 0,-1 1-1 0 0,1-1 1 0 0,-1 0-1 0 0,1 0 1 0 0,0 0-1 0 0,-1 0 1 0 0,1 0-1 0 0,-1 0 1 0 0,1 0-1 0 0,-1 0 1 0 0,1 0-1 0 0,-1 0 1 0 0,1 0-1 0 0,-1-1 1 0 0,1 1-1 0 0,-1 0-12 0 0,1-1 19 0 0,-1 0 1 0 0,0-1-1 0 0,0 1 0 0 0,0 0 1 0 0,0-1-1 0 0,1 1 0 0 0,-1-1 0 0 0,1 1 1 0 0,-1-1-1 0 0,1 1 0 0 0,0-1 1 0 0,-1 1-1 0 0,1-1 0 0 0,0 1 1 0 0,0-1-1 0 0,0 0 0 0 0,0 1 0 0 0,0-1 1 0 0,1 1-1 0 0,-1-1 0 0 0,1-1-19 0 0,-1 2 1 0 0,1-1-1 0 0,-1 0 0 0 0,0 0 0 0 0,0 1 0 0 0,0-1 0 0 0,1 0 1 0 0,-2 0-1 0 0,1 1 0 0 0,0-1 0 0 0,0-1 0 0 0,0-16-24 0 0,18-49-684 0 0,-12 48 108 0 0,2 1 0 0 0,3-6 600 0 0,-10 24 1 0 0,0-1 0 0 0,0 0 0 0 0,1 0 0 0 0,-1 0 0 0 0,1 0 1 0 0,-1 1-1 0 0,1-1 0 0 0,-1 1 0 0 0,1-1 0 0 0,0 1 0 0 0,0 0 0 0 0,0 0 1 0 0,0 0-1 0 0,0 0 0 0 0,0 0 0 0 0,0 0 0 0 0,0 0 0 0 0,0 1 0 0 0,0-1 1 0 0,1 1-1 0 0,-1-1 0 0 0,0 1 0 0 0,0 0 0 0 0,1 0 0 0 0,-1 0 0 0 0,0 0 1 0 0,0 0-1 0 0,3 1-1 0 0,-4 0 170 0 0,0 0-2 0 0,13 12 135 0 0,-11-11-243 0 0,-1 0 0 0 0,1 0-1 0 0,-1 0 1 0 0,1 0-1 0 0,-1 1 1 0 0,0-1-1 0 0,1 3-59 0 0,21 40 664 0 0,-11-19-394 0 0,-12-23-247 0 0,0 0 1 0 0,0-1-1 0 0,-1 1 1 0 0,1-1 0 0 0,0 1-1 0 0,-1 0 1 0 0,0 0-1 0 0,0-1 1 0 0,1 1-1 0 0,-2 0 1 0 0,1 0-24 0 0,0 0 28 0 0,0 1 0 0 0,0-1 0 0 0,1 1 0 0 0,-1-1-1 0 0,1 0 1 0 0,0 2-28 0 0,0-2 16 0 0,-1-1 0 0 0,1 0 0 0 0,0 1 0 0 0,-1-1 0 0 0,0 1 0 0 0,1-1 0 0 0,-1 1 0 0 0,0-1 0 0 0,0 1 0 0 0,0-1 0 0 0,-1 1 0 0 0,1 0-16 0 0,-1 27-76 0 0,1-28-242 0 0,0-2-926 0 0,0 0-3793 0 0,0 0-1623 0 0</inkml:trace>
  <inkml:trace contextRef="#ctx0" brushRef="#br0" timeOffset="2222.816">2172 243 17503 0 0,'0'0'399'0'0,"0"0"60"0"0,2 8 442 0 0,5 103 2236 0 0,-7-107-2999 0 0,0-1 0 0 0,0 1 0 0 0,1 0 0 0 0,-1-1 0 0 0,1 1 0 0 0,0-1 0 0 0,0 1 0 0 0,1 3-138 0 0,-2-7 1 0 0,1 1 0 0 0,-1-1-1 0 0,0 1 1 0 0,0 0 0 0 0,0-1 0 0 0,0 1-1 0 0,0-1 1 0 0,0 1 0 0 0,0 0-1 0 0,0-1 1 0 0,0 1 0 0 0,0-1 0 0 0,0 1-1 0 0,0 0 1 0 0,-1-1 0 0 0,1 1-1 0 0,0-1 1 0 0,0 1 0 0 0,-1 0 0 0 0,1-1-1 0 0,0 1 1 0 0,-1-1 0 0 0,1 1-1 0 0,0-1 0 0 0,-1 1 0 0 0,1-1 0 0 0,0 0 0 0 0,-1 1 0 0 0,1-1 0 0 0,0 1 0 0 0,0-1 0 0 0,-1 1 0 0 0,1-1 0 0 0,0 0 0 0 0,0 1 0 0 0,0-1 0 0 0,0 1 0 0 0,0-1 0 0 0,-1 1 0 0 0,1-1 0 0 0,0 1 0 0 0,0-1 0 0 0,0 1 0 0 0,0-1 0 0 0,1 1 0 0 0,-1-1-1 0 0,0 1 1 0 0,0-1 0 0 0,0 1 0 0 0,0-1 0 0 0,1 1 0 0 0,2 3-82 0 0,-3-3-17 0 0,1-1 1 0 0,0 1-1 0 0,-1-1 0 0 0,1 1 1 0 0,0 0-1 0 0,-1 0 0 0 0,1-1 1 0 0,-1 1-1 0 0,1 0 0 0 0,-1 0 0 0 0,0 0 1 0 0,1 0-1 0 0,-1 0 0 0 0,0-1 1 0 0,0 1-1 0 0,0 0 0 0 0,1 0 1 0 0,-1 0-1 0 0,0 0 0 0 0,0 1 99 0 0,0-10-5247 0 0,0 0-1729 0 0</inkml:trace>
  <inkml:trace contextRef="#ctx0" brushRef="#br0" timeOffset="2436.049">2228 26 12896 0 0,'-12'-1'1257'0'0,"0"2"2500"0"0,12 0-3700 0 0,-1-1 1 0 0,0 1 0 0 0,1 0-1 0 0,-1 0 1 0 0,1-1-1 0 0,-1 1 1 0 0,1 0 0 0 0,0 0-1 0 0,-1-1 1 0 0,1 1-1 0 0,0 0 1 0 0,-1 0 0 0 0,1 0-1 0 0,0 0 1 0 0,0 0-1 0 0,0 0-57 0 0,0 0 0 0 0,0 0 0 0 0,0-1 0 0 0,0 1 0 0 0,0 0 0 0 0,0 0 0 0 0,0 0 0 0 0,0 0-1 0 0,0-1 1 0 0,0 1 0 0 0,1 0 0 0 0,-1 0 0 0 0,0 0 0 0 0,1-1 0 0 0,-1 1-1 0 0,0 0 1 0 0,1-1 0 0 0,-1 1 0 0 0,1 0 0 0 0,-1-1 0 0 0,1 1 0 0 0,5 11-58 0 0,-5-7-216 0 0,0-1 0 0 0,0 1 0 0 0,1-1 0 0 0,0 0 0 0 0,-1 0 0 0 0,1 1 0 0 0,1-1-1 0 0,-1-1 1 0 0,0 1 0 0 0,2 1 274 0 0,-2-3-974 0 0</inkml:trace>
  <inkml:trace contextRef="#ctx0" brushRef="#br0" timeOffset="2776.975">2503 129 8752 0 0,'0'0'398'0'0,"0"0"-3"0"0,-1 2 73 0 0,0 2 712 0 0,-1 0 0 0 0,0 1 0 0 0,0-1 1 0 0,-1 0-1 0 0,1 0 0 0 0,-2 2-1180 0 0,-7 8 1538 0 0,-1 0 0 0 0,-4 2-1538 0 0,5-5 265 0 0,1 1 1 0 0,0 0 0 0 0,0 0-266 0 0,-5 13 535 0 0,1 0-1 0 0,1 0 0 0 0,-1 5-534 0 0,14-28 5 0 0,0-1 0 0 0,0 0 0 0 0,-1 0 0 0 0,1 0-1 0 0,0 0 1 0 0,0 0 0 0 0,0 1 0 0 0,1-1 0 0 0,-1 0 0 0 0,0 0 0 0 0,0 0 0 0 0,1 0 0 0 0,-1 0 0 0 0,0 0-1 0 0,1 0 1 0 0,-1 0 0 0 0,1 0 0 0 0,0 0 0 0 0,-1 0 0 0 0,1 0 0 0 0,0 0 0 0 0,0 0 0 0 0,-1 0-1 0 0,1 0 1 0 0,0-1 0 0 0,0 1 0 0 0,1 0-5 0 0,1 2 10 0 0,1 0 1 0 0,0 0-1 0 0,1 0 0 0 0,-1-1 0 0 0,0 0 0 0 0,2 1-10 0 0,1-1 22 0 0,1 0-1 0 0,-1 0 1 0 0,1 0-1 0 0,0-1 1 0 0,-1 0 0 0 0,1-1-1 0 0,0 0 1 0 0,0 0-1 0 0,0-1 1 0 0,-1 0-1 0 0,1 0 1 0 0,6-2-22 0 0,16-5-98 0 0,0-1 0 0 0,19-10 98 0 0,-10 4-393 0 0,21-7-4199 0 0,-42 13-2041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5:2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72 15664 0 0,'-5'-1'-15'0'0,"-6"-1"549"0"0,11 2-506 0 0,0-1 0 0 0,0 1 0 0 0,0 0-1 0 0,0-1 1 0 0,0 1 0 0 0,1 0 0 0 0,-1-1 0 0 0,0 1 0 0 0,0 0 0 0 0,1-1-1 0 0,-1 1 1 0 0,0 0 0 0 0,1-1 0 0 0,-1 1 0 0 0,0 0 0 0 0,1 0 0 0 0,-1-1-1 0 0,0 1 1 0 0,1 0 0 0 0,-1 0 0 0 0,0 0 0 0 0,1 0 0 0 0,-1-1-1 0 0,1 1-27 0 0,2-4 384 0 0,-3 4-381 0 0,0 0-1 0 0,0 0 0 0 0,0 0 1 0 0,0 0-1 0 0,-1 0 0 0 0,1 0 0 0 0,0 0 1 0 0,0 0-1 0 0,0 0 0 0 0,0 0 0 0 0,0 0 1 0 0,0 0-1 0 0,0 0 0 0 0,0 0 0 0 0,0-1 1 0 0,0 1-1 0 0,0 0 0 0 0,-1 0 1 0 0,1 0-1 0 0,0 0 0 0 0,0 0 0 0 0,0 0 1 0 0,0 0-1 0 0,0 0 0 0 0,0 0 0 0 0,0-1 1 0 0,0 1-1 0 0,0 0 0 0 0,0 0 0 0 0,0 0 1 0 0,0 0-1 0 0,0 0 0 0 0,0 0 1 0 0,0 0-1 0 0,0-1 0 0 0,0 1 0 0 0,0 0 1 0 0,0 0-1 0 0,0 0 0 0 0,0 0 0 0 0,0 0 1 0 0,0 0-1 0 0,0 0 0 0 0,0 0 0 0 0,0-1 1 0 0,1 1-1 0 0,-1 0 0 0 0,0 0 0 0 0,0 0 1 0 0,0 0-1 0 0,0 0 0 0 0,0 0 1 0 0,0 0-1 0 0,0 0 0 0 0,0 0 0 0 0,0 0 1 0 0,0 0-1 0 0,0 0 0 0 0,1 0 0 0 0,-1 0 1 0 0,0 0-1 0 0,0-1 0 0 0,0 1 0 0 0,0 0 1 0 0,0 0-3 0 0,9 0 10 0 0,-4 0 903 0 0,-6 1-882 0 0,1-1-1 0 0,-1 1 1 0 0,1 0-1 0 0,-1-1 1 0 0,1 1 0 0 0,0 0-1 0 0,-1-1 1 0 0,1 1-1 0 0,0 0 1 0 0,-1 0 0 0 0,1-1-1 0 0,0 1 1 0 0,0 0-1 0 0,0 0 1 0 0,0-1 0 0 0,0 1-1 0 0,0 0 1 0 0,0 0-1 0 0,0 0 1 0 0,0-1 0 0 0,0 1-1 0 0,0 0 1 0 0,0 0-1 0 0,0-1 1 0 0,1 1 0 0 0,-1 0-1 0 0,0 0-30 0 0,1 0-37 0 0,-1 0 0 0 0,1 1 0 0 0,-1-1 0 0 0,0 1 0 0 0,0-1-1 0 0,0 0 1 0 0,0 1 0 0 0,0-1 0 0 0,0 0 0 0 0,0 1 0 0 0,0-1 0 0 0,-1 1-1 0 0,1-1 1 0 0,0 0 0 0 0,-1 1 0 0 0,0 0 37 0 0,-5 9-231 0 0,4-9 197 0 0,0 1 0 0 0,1 0 0 0 0,-1 0 1 0 0,1 1-1 0 0,-1-1 0 0 0,1 0 0 0 0,0 0 0 0 0,0 1 0 0 0,1-1 0 0 0,-1 1 0 0 0,1-1 0 0 0,-1 0 0 0 0,1 3 34 0 0,0 0 127 0 0,-1 0 0 0 0,0 0-1 0 0,-1-1 1 0 0,0 1 0 0 0,1 0-1 0 0,-2 0 1 0 0,1-1 0 0 0,-1 0 0 0 0,-1 3-127 0 0,0 0 133 0 0,0 1 1 0 0,0 0-1 0 0,-1 5-133 0 0,1 10 17 0 0,3-18-5 0 0,0 0 0 0 0,-1 0 0 0 0,1-1 0 0 0,-1 1 0 0 0,-1 0-1 0 0,0 2-11 0 0,0-3 50 0 0,2-3 16 0 0,-1 1 0 0 0,1-1 0 0 0,0 0 0 0 0,0 0 0 0 0,0 1 0 0 0,0-1 0 0 0,0 0-1 0 0,0 1 1 0 0,1-1 0 0 0,-1 1 0 0 0,1-1 0 0 0,0 1 0 0 0,0-1 0 0 0,0 1 0 0 0,0-1 0 0 0,0 1 0 0 0,0 0 0 0 0,1-1-1 0 0,-1 1 1 0 0,1 0-66 0 0,2 18 536 0 0,-3-20-534 0 0,0 0 1 0 0,0 0-1 0 0,-1 0 1 0 0,1 0-1 0 0,1 0 1 0 0,-1 0-1 0 0,0 0 1 0 0,0 0-1 0 0,0 0 1 0 0,0-1-1 0 0,1 1 1 0 0,-1 0-1 0 0,1 0 1 0 0,-1 0-1 0 0,0 0 1 0 0,1 0-1 0 0,0 0 1 0 0,-1-1-1 0 0,1 1 1 0 0,-1 0-1 0 0,1 0 1 0 0,0-1-1 0 0,-1 1 1 0 0,1 0-1 0 0,0-1 1 0 0,0 1-1 0 0,0-1 1 0 0,0 1-1 0 0,0 0-2 0 0,12 6 0 0 0,-9-4 0 0 0,0 0 0 0 0,1-1 0 0 0,-1 0 0 0 0,0 0 0 0 0,1 0 0 0 0,0 0 0 0 0,-1-1 0 0 0,1 0 0 0 0,0 0 0 0 0,0 0 0 0 0,0 0 0 0 0,20 1 0 0 0,-3 1 0 0 0,-19-1 0 0 0,1 0 0 0 0,1-1 6 0 0,27 2 60 0 0,-31-3 305 0 0,-1 0 117 0 0,0 0 21 0 0,-4 1-66 0 0,-29 6-278 0 0,15-3-88 0 0,2-1-442 0 0,0 0 0 0 0,0-1-1 0 0,0-1 1 0 0,-13 0 365 0 0,21-3-345 0 0,7-2-510 0 0,1 4 766 0 0,0 0 0 0 0,0-1-1 0 0,0 1 1 0 0,0-1 0 0 0,0 1 0 0 0,0 0 0 0 0,0-1-1 0 0,0 1 1 0 0,0 0 0 0 0,0-1 0 0 0,-1 1 0 0 0,1 0-1 0 0,0-1 1 0 0,0 1 0 0 0,0 0 0 0 0,0-1 0 0 0,-1 1-1 0 0,1 0 1 0 0,0 0 0 0 0,0-1 0 0 0,-1 1 0 0 0,1 0-1 0 0,0 0 1 0 0,-1-1 89 0 0,-9-5-1524 0 0,0 1-10 0 0</inkml:trace>
  <inkml:trace contextRef="#ctx0" brushRef="#br0" timeOffset="298.237">333 30 17503 0 0,'0'0'399'0'0,"1"1"60"0"0,0 0-422 0 0,0 0 1 0 0,-1 0-1 0 0,1 0 1 0 0,-1-1-1 0 0,1 1 0 0 0,-1 0 1 0 0,0 0-1 0 0,1 0 1 0 0,-1 0-1 0 0,0 0 1 0 0,0 0-1 0 0,1 0 1 0 0,-1 0-1 0 0,0 0 1 0 0,0 0-1 0 0,0 0 0 0 0,0 0 1 0 0,0 0-1 0 0,0 0 1 0 0,-1 0-1 0 0,1 0 1 0 0,0 0-1 0 0,0 0 1 0 0,-1 0-1 0 0,1 0 1 0 0,-1 0-1 0 0,1 0-37 0 0,-1 1 7 0 0,0 0 1 0 0,1 0-1 0 0,0 0 0 0 0,-1 1 1 0 0,1-1-1 0 0,0 0 0 0 0,0 3-7 0 0,13 83 1440 0 0,-9-62-966 0 0,-3-21-452 0 0,0 0 1 0 0,0 1-1 0 0,-1-1 1 0 0,1 1-1 0 0,-1-1 0 0 0,-1 5-22 0 0,0 4 0 0 0,0 0 0 0 0,0 0 0 0 0,2 12 0 0 0,-1-19 0 0 0,0 1 0 0 0,-1-1 0 0 0,0-1 0 0 0,0 1 0 0 0,-1 0 0 0 0,0 0 0 0 0,0 0 0 0 0,0-1 0 0 0,-1 1 0 0 0,-2 2 0 0 0,-8 24 0 0 0,12-31 0 0 0,1 0 0 0 0,-1-1 0 0 0,0 1 0 0 0,0 0 0 0 0,0-1 0 0 0,0 1 0 0 0,-1-1 0 0 0,1 1 0 0 0,0-1 0 0 0,-1 0 0 0 0,1 1 0 0 0,-1-1 0 0 0,1 0 0 0 0,0 0 0 0 0,-1 1 0 0 0,1-1 0 0 0,0 1 0 0 0,0-1 0 0 0,0 1 0 0 0,0-1 0 0 0,0 1 0 0 0,0 1 0 0 0,1-2-36 0 0,-1 0 0 0 0,1 0 0 0 0,0 0 0 0 0,-1 0 0 0 0,1 0 0 0 0,-1 0 0 0 0,0 0 0 0 0,1-1 0 0 0,-1 1 0 0 0,0 0 0 0 0,1 0 0 0 0,-1 0 0 0 0,0-1 0 0 0,0 1 0 0 0,0 0 0 0 0,1-1 0 0 0,-1 1 0 0 0,0-1 0 0 0,0 1 0 0 0,0-1 36 0 0,-2 0-1024 0 0,9-4-905 0 0,-8 2-23 0 0,-9-8-80 0 0,9-3 122 0 0,2 12 1774 0 0</inkml:trace>
  <inkml:trace contextRef="#ctx0" brushRef="#br0" timeOffset="1046.229">349 275 10136 0 0,'0'0'6'0'0,"0"-1"0"0"0,0 1 0 0 0,0 0 0 0 0,0 0 0 0 0,0 0 0 0 0,0 0 0 0 0,-1-1 0 0 0,1 1 0 0 0,0 0 0 0 0,0 0 0 0 0,0 0 0 0 0,0-1 0 0 0,0 1 0 0 0,0 0 0 0 0,0 0 0 0 0,0-1 0 0 0,0 1 0 0 0,0 0 0 0 0,0 0 0 0 0,0 0 0 0 0,0-1 0 0 0,0 1 0 0 0,0 0 0 0 0,0 0 0 0 0,0 0 0 0 0,1-1 0 0 0,-1 1 0 0 0,0 0 0 0 0,0 0 0 0 0,0 0 0 0 0,0 0 0 0 0,0-1 0 0 0,0 1 0 0 0,1 0 0 0 0,-1 0 0 0 0,0 0 0 0 0,0 0 0 0 0,0-1-6 0 0,11-6 356 0 0,15-3 116 0 0,-20 9-324 0 0,0 0 0 0 0,0 0 0 0 0,0 1 0 0 0,0 0 0 0 0,0 0 0 0 0,0 0 0 0 0,1 1 0 0 0,-1 0 0 0 0,0 0 0 0 0,2 1-148 0 0,17 3 1192 0 0,-21-5-815 0 0,-1 1 1 0 0,1-1-1 0 0,0 1 0 0 0,0 0 0 0 0,-1 0 1 0 0,3 1-378 0 0,19 5 1775 0 0,4 3-427 0 0,-26-9-1115 0 0,2 0-150 0 0,4 0 1213 0 0,-22 5-688 0 0,7-5-608 0 0,1-1 0 0 0,0 1 0 0 0,1-1 0 0 0,-1 1 0 0 0,0 0 0 0 0,1 1 0 0 0,-1-1 0 0 0,0 1 0 0 0,1 0 0 0 0,0 0 0 0 0,-1 0 0 0 0,-1 2 0 0 0,3-1 0 0 0,-1 0 0 0 0,0-1 0 0 0,0 0 0 0 0,1 0 0 0 0,-4 1 0 0 0,4-2 0 0 0,0 1 0 0 0,0 0 0 0 0,0-1 0 0 0,0 1 0 0 0,0 0 0 0 0,0 1 0 0 0,0-1 0 0 0,0 0 0 0 0,0 2 0 0 0,-21 18 0 0 0,15-11 0 0 0,10-7 0 0 0,-1-2 0 0 0,0 0 0 0 0,0-1 0 0 0,0 0 0 0 0,0 0 0 0 0,0 0 0 0 0,0 0 0 0 0,0 0 0 0 0,0 1 0 0 0,0-1 0 0 0,0 0 0 0 0,1 0 0 0 0,-1 0 0 0 0,1 0 0 0 0,-1 0 0 0 0,0 0 0 0 0,1 0 0 0 0,0 0 0 0 0,-1 0 0 0 0,1 0 0 0 0,0 0 0 0 0,-1 0 0 0 0,1 0 0 0 0,0 0 0 0 0,0-1 0 0 0,0 1 0 0 0,0 0 0 0 0,0 0 0 0 0,0-1 0 0 0,0 1 0 0 0,0-1 0 0 0,0 1 0 0 0,0-1 0 0 0,0 1 0 0 0,0-1 0 0 0,1 0 0 0 0,2 2 0 0 0,-2-1 0 0 0,1 0 0 0 0,-1 0 0 0 0,1 0 0 0 0,-1 0 0 0 0,0-1 0 0 0,1 1 0 0 0,-1-1 0 0 0,1 0 0 0 0,-1 1 0 0 0,1-1 0 0 0,-1 0 0 0 0,1-1 0 0 0,-1 1 0 0 0,1 0 0 0 0,0-1 0 0 0,5-1 0 0 0,0 0 0 0 0,0-1 0 0 0,7-4 0 0 0,3 0 0 0 0,-10 3 0 0 0,-1 0 0 0 0,1-1 0 0 0,-1 1 0 0 0,0-2 0 0 0,-1 1 0 0 0,1-1 0 0 0,-1 0 0 0 0,0 0 0 0 0,0 0 0 0 0,-1-1 0 0 0,3-5 0 0 0,-4 7 0 0 0,14-11 0 0 0,-11 11 0 0 0,-7 5 0 0 0,0 0 0 0 0,1 0 0 0 0,-1 0 0 0 0,0 0 0 0 0,1 0 0 0 0,-1 0 0 0 0,0 0 0 0 0,0 0 0 0 0,1 0 0 0 0,-1 0 0 0 0,0 0 0 0 0,1 0 0 0 0,-1 0 0 0 0,0 0 0 0 0,0 0 0 0 0,1 0 0 0 0,-1 0 0 0 0,0 0 0 0 0,1 0 0 0 0,-1 0 0 0 0,0 0 0 0 0,0 0 0 0 0,1 1 0 0 0,-1-1 0 0 0,0 0 0 0 0,0 0 0 0 0,1 0 0 0 0,-1 0 0 0 0,0 1 0 0 0,0-1 0 0 0,0 0 0 0 0,1 0 0 0 0,-1 0 0 0 0,0 1 0 0 0,0-1 0 0 0,0 0 0 0 0,0 1 0 0 0,0-1 0 0 0,0 0 0 0 0,1 0 0 0 0,-1 1 0 0 0,0-1 0 0 0,0 0 0 0 0,9 9 0 0 0,-8-8 0 0 0,1 0 0 0 0,-1 1 0 0 0,0-1 0 0 0,1 0 0 0 0,-1 1 0 0 0,0-1 0 0 0,0 1 0 0 0,0 0 0 0 0,0-1 0 0 0,0 1 0 0 0,30 50 0 0 0,-30-49-3 0 0,1-1 0 0 0,-1 1 0 0 0,1-1-1 0 0,0 0 1 0 0,0 0 0 0 0,0 0 0 0 0,0 0-1 0 0,0 0 1 0 0,0 0 0 0 0,0-1 0 0 0,1 1 0 0 0,0 0 3 0 0,-1-2 24 0 0,-1 1 0 0 0,1 0 0 0 0,-1-1 0 0 0,1 1 0 0 0,0-1 0 0 0,-1 0 0 0 0,1 1 0 0 0,0-1 0 0 0,-1 0 0 0 0,1 0 0 0 0,0 0 0 0 0,-1 0 0 0 0,1-1 1 0 0,0 1-1 0 0,-1 0 0 0 0,1-1 0 0 0,0 1 0 0 0,-1-1 0 0 0,1 1 0 0 0,1-2-24 0 0,5-1 178 0 0,0-1 1 0 0,0-1-1 0 0,-1 1 0 0 0,1-1 1 0 0,-1 0-1 0 0,0-1 1 0 0,-1 0-1 0 0,1 0 0 0 0,5-7-178 0 0,-2-1-211 0 0,0-1 0 0 0,-1 0 0 0 0,-1 0-1 0 0,0-1 1 0 0,-1 0 0 0 0,0 0 0 0 0,-2-1 0 0 0,2-8 211 0 0,-1 4-1026 0 0,-2-1 1 0 0,-1-1-1 0 0,-1 1 1 0 0,-1 0-1 0 0,0-1 1 0 0,-3-11 1025 0 0,2 32-28 0 0,0 0 0 0 0,0 0 0 0 0,0 0 1 0 0,0 0-1 0 0,0 0 0 0 0,-1 0 0 0 0,1 0 0 0 0,-1 0 1 0 0,1 1-1 0 0,-1-1 0 0 0,0 0 0 0 0,0 0 0 0 0,0 0 1 0 0,0 1-1 0 0,0-1 0 0 0,0 0 0 0 0,0 1 0 0 0,0-1 1 0 0,-1 1-1 0 0,1-1 28 0 0,-7 16 2626 0 0,5-6-2439 0 0,0-1-1 0 0,0 1 1 0 0,1 0-1 0 0,0 0 1 0 0,0 0-1 0 0,1 0 1 0 0,0 1-1 0 0,0-1 1 0 0,1 4-187 0 0,-3 23 69 0 0,0-13 504 0 0,2 0 0 0 0,0 0-1 0 0,1 0 1 0 0,1 0-1 0 0,1-1 1 0 0,1 1-1 0 0,6 20-572 0 0,-8-36 3 0 0,1 1-1 0 0,0-1 1 0 0,1 0-1 0 0,-1 0 1 0 0,1 0-1 0 0,0 0 1 0 0,3 3-3 0 0,-5-7 0 0 0,1-1 0 0 0,-1 1 0 0 0,1 0-1 0 0,-1-1 1 0 0,1 0 0 0 0,0 1 0 0 0,0-1 0 0 0,0 0 0 0 0,-1 0 0 0 0,1 0 0 0 0,0 0 0 0 0,0 0 0 0 0,0 0 0 0 0,1-1 0 0 0,-1 1 0 0 0,0-1 0 0 0,0 0 0 0 0,0 1 0 0 0,0-1 0 0 0,1 0-1 0 0,-1 0 1 0 0,0 0 0 0 0,0 0 0 0 0,2-1 0 0 0,-1 1 0 0 0,0-1 0 0 0,0 0 0 0 0,0 1 0 0 0,0-1 0 0 0,0 0 0 0 0,-1 0 0 0 0,1-1 0 0 0,0 1 0 0 0,0-1 0 0 0,-1 1 0 0 0,1-1 0 0 0,-1 0 0 0 0,1 0 0 0 0,-1 0 0 0 0,0 0 0 0 0,0 0 0 0 0,0-1 0 0 0,1 0 0 0 0,-1 0 0 0 0,1 1 0 0 0,-1 0 0 0 0,1-1 0 0 0,-1 1 0 0 0,0-1 0 0 0,0 0 0 0 0,0 0 0 0 0,0 0 0 0 0,0 0 0 0 0,-1 0 0 0 0,1 0 0 0 0,-1 0 0 0 0,0 0 0 0 0,0-1 0 0 0,0 1 0 0 0,0-2 0 0 0,5-23 0 0 0,-4 22 0 0 0,-1-1 0 0 0,1 0 0 0 0,-1 0 0 0 0,-1 0 0 0 0,1 0 0 0 0,-1-2 0 0 0,3 19 0 0 0,-2-6 0 0 0,1 0 0 0 0,-1 1 0 0 0,0-1 0 0 0,0 1 0 0 0,-1-1 0 0 0,1 1 0 0 0,-1-1 0 0 0,0 1 0 0 0,0 2 0 0 0,0 0 0 0 0,0 1 0 0 0,1-1 0 0 0,0 0 0 0 0,1 0 0 0 0,0 0 0 0 0,0 0 0 0 0,1 3 0 0 0,1 3 0 0 0,-3-10 0 0 0,1 0 0 0 0,-1 0 0 0 0,1 0 0 0 0,-1 0 0 0 0,1 0 0 0 0,0-1 0 0 0,0 1 0 0 0,0-1 0 0 0,1 1 0 0 0,-1-1 0 0 0,0 0 0 0 0,1 0 0 0 0,0 0 0 0 0,-1 0 0 0 0,1 0 0 0 0,0-1 0 0 0,2 2 0 0 0,-1-2 0 0 0,-1 1 0 0 0,0-1 0 0 0,1 0 0 0 0,-1 0 0 0 0,1 0 0 0 0,-1 0 0 0 0,1 0 0 0 0,-1-1 0 0 0,1 0 0 0 0,0 0 0 0 0,-1 0 0 0 0,1 0 0 0 0,-1 0 0 0 0,1-1 0 0 0,2 0 0 0 0,11-3 0 0 0,-12 3 0 0 0,0 0 0 0 0,0 0 0 0 0,0-1 0 0 0,-1 0 0 0 0,2 0 0 0 0,-4 1 0 0 0,-1 1 0 0 0,0-1 0 0 0,0 0 0 0 0,0 1 0 0 0,0-1 0 0 0,0 0 0 0 0,0 0 0 0 0,0 0 0 0 0,0 0 0 0 0,0 0 0 0 0,-1 0 0 0 0,1 0 0 0 0,0 0 0 0 0,-1 0 0 0 0,1-1 0 0 0,0 1 0 0 0,-1 0 0 0 0,0 0 0 0 0,1-1 0 0 0,-1 1 0 0 0,0 0 0 0 0,1-1 0 0 0,0-10-1359 0 0,-2 0-3750 0 0,-2 1-2206 0 0</inkml:trace>
  <inkml:trace contextRef="#ctx0" brushRef="#br0" timeOffset="1336.682">796 125 19351 0 0,'0'0'856'0'0,"0"0"176"0"0,0 0-824 0 0,0 0-208 0 0,0 0 0 0 0,9 0 0 0 0,-3-2 448 0 0,3-4 56 0 0,7 0 8 0 0,-1 0 0 0 0,1 1-416 0 0,6-4-96 0 0,0 7 0 0 0,0-4 0 0 0,9 4 0 0 0,0-4 0 0 0,0-5 0 0 0,4 3-9399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4:57.624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0000FF"/>
    </inkml:brush>
    <inkml:brush xml:id="br2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4958 2094 7568 0 0,'-39'2'910'0'0,"38"-2"-462"0"0,-6-2 778 0 0,-7 1-41 0 0,1 0 0 0 0,-1 1 0 0 0,-5 0-1185 0 0,14 0 889 0 0,6 0 171 0 0,68-3-586 0 0,-32 1-121 0 0,18 1-353 0 0,-49 1 21 0 0,17 1 13 0 0,0 0 1 0 0,4 2-35 0 0,26-2 746 0 0,-38 0-714 0 0,-15-1-32 0 0,0 0 0 0 0,0 0 0 0 0,0 0 0 0 0,0 0 0 0 0,0 0 0 0 0,0 0 0 0 0,0 0 0 0 0,0 0 0 0 0,0 0 0 0 0,0 0 0 0 0,1 0 0 0 0,-1 0 0 0 0,0 0 0 0 0,0 0 0 0 0,0 0 0 0 0,0 0 0 0 0,0 0 0 0 0,0 0 0 0 0,0 0 0 0 0,0 1 0 0 0,0-1 0 0 0,0 0 0 0 0,0 0 0 0 0,0 0 0 0 0,0 0 0 0 0,0 0 0 0 0,0 0 0 0 0,0 0 0 0 0,0 0 0 0 0,0 0 0 0 0,0 0 0 0 0,0 0 0 0 0,0 1 0 0 0,0-1 0 0 0,0 0 0 0 0,0 0 0 0 0,0 0 0 0 0,0 0 0 0 0,0 0 0 0 0,0 0 0 0 0,0 0 0 0 0,0 0 0 0 0,0 0 0 0 0,0 0 0 0 0,0 0 0 0 0,0 0 0 0 0,0 1 0 0 0,0-1 0 0 0,0 0 0 0 0,0 0 0 0 0,0 0 0 0 0,-1 0 0 0 0,1 0 0 0 0,0 0 0 0 0,0 0 0 0 0,0 0 0 0 0,0 0 0 0 0,0 0 0 0 0,0 0 0 0 0,0 0 0 0 0,0 0 0 0 0,0 0 0 0 0,0 0 0 0 0,0 0 0 0 0,-1 0 0 0 0,1 0 0 0 0,0 0 0 0 0,0 0 0 0 0,0 0 0 0 0,0 0 0 0 0,-16 8 20 0 0,0-1-1 0 0,0-1 0 0 0,-1 0 0 0 0,0-1 1 0 0,0-1-1 0 0,0 0 0 0 0,-5-1-19 0 0,-91 19 414 0 0,68-12 131 0 0,1-2-1 0 0,-1-2 1 0 0,-40 0-545 0 0,74-5 303 0 0,2 0 6 0 0,18-3-45 0 0,97-18-48 0 0,101-15-163 0 0,-82 24 683 0 0,-186 22 760 0 0,-92 0-1216 0 0,141-10-468 0 0,0-1 0 0 0,-11 0 188 0 0,4-1-773 0 0,18 1-8 0 0,3 0-1274 0 0,9 0-4967 0 0</inkml:trace>
  <inkml:trace contextRef="#ctx0" brushRef="#br0" timeOffset="8354.923">428 2662 3224 0 0,'-3'-3'1194'0'0,"-4"-5"1157"0"0,6 5-1695 0 0,0 0-390 0 0,-1 1-1 0 0,1-1 1 0 0,0 0-1 0 0,0 0 1 0 0,1-1-1 0 0,-1 1 0 0 0,0 0 1 0 0,1 0-1 0 0,0 0 1 0 0,0-2-266 0 0,0 2 257 0 0,0 0 0 0 0,0 0 0 0 0,0 0 0 0 0,0-1 0 0 0,0 1 0 0 0,-1-2-257 0 0,-1-13 1156 0 0,3 15-1008 0 0,-1-1 0 0 0,1 1 0 0 0,1 0 0 0 0,-1 0 0 0 0,0 0-1 0 0,1 0 1 0 0,0 0 0 0 0,-1 0 0 0 0,1 0 0 0 0,0 0 0 0 0,1 1 0 0 0,-1-1-1 0 0,0 1 1 0 0,1-1 0 0 0,-1 1 0 0 0,1 0 0 0 0,0 0 0 0 0,0 0 0 0 0,1 0-148 0 0,-3 1 68 0 0,12-2 49 0 0,14-3-96 0 0,-22 6-9 0 0,1 0-1 0 0,-1 0 1 0 0,1 0-1 0 0,0 1 1 0 0,-1 0-1 0 0,1 0 1 0 0,-1 0-1 0 0,0 1 1 0 0,1-1-1 0 0,-1 1 1 0 0,0 1-1 0 0,0-1 1 0 0,1 1-12 0 0,1 2 40 0 0,0 1 0 0 0,0-1 0 0 0,0 1 0 0 0,-1 1 0 0 0,1-1 0 0 0,-2 1 0 0 0,1 0 1 0 0,3 6-41 0 0,6 11 116 0 0,-2 1 0 0 0,1 3-116 0 0,1 2 65 0 0,-3-4 0 0 0,-2 1 1 0 0,-1-1-1 0 0,5 24-65 0 0,5 18 113 0 0,10 43-33 0 0,-17-64 34 0 0,1 25-114 0 0,-7-38 46 0 0,4 41 140 0 0,-1-31 121 0 0,-3 1 1 0 0,-1 0-308 0 0,0 7-239 0 0,-3-39 183 0 0,1 11 67 0 0,1 1 0 0 0,3 7-11 0 0,-1-7 123 0 0,2 0 0 0 0,8 17-123 0 0,-11-32 32 0 0,0 0 0 0 0,0 0 0 0 0,1 0-1 0 0,1-1 1 0 0,0 0 0 0 0,0 0-1 0 0,5 4-31 0 0,8 9 49 0 0,-15-15-25 0 0,0-2-1 0 0,0 1 1 0 0,1-1 0 0 0,0 0 0 0 0,0 0-1 0 0,0 0 1 0 0,4 1-24 0 0,3 0 33 0 0,0 0 1 0 0,0-1-1 0 0,1 0 0 0 0,0-1 1 0 0,0-1-1 0 0,0 0 0 0 0,0-1 1 0 0,11 0-34 0 0,-14-2 29 0 0,-1 0-1 0 0,1-1 1 0 0,9-1-29 0 0,8-1 63 0 0,-3 0-5 0 0,0-2-1 0 0,0 0 1 0 0,-1-2 0 0 0,0 0-1 0 0,4-4-57 0 0,0 2 60 0 0,-7 1 32 0 0,-1-1 0 0 0,13-8-92 0 0,27-12 119 0 0,-42 20-117 0 0,-1 0 1 0 0,0-1-1 0 0,-1 0 1 0 0,2-3-3 0 0,8-5 0 0 0,0-2 0 0 0,0 0 0 0 0,-2-2 0 0 0,0-1 0 0 0,10-14 0 0 0,-11 9 0 0 0,-1 0 0 0 0,-2-2 0 0 0,-1 0 0 0 0,0-2 0 0 0,2 0 0 0 0,1 0 0 0 0,2 2 0 0 0,12-12 0 0 0,-18 21 0 0 0,-7 8 0 0 0,0 0 0 0 0,1 0 0 0 0,1 1 0 0 0,-6 5 0 0 0,-1 0 0 0 0,1 0 0 0 0,-1-1 0 0 0,3-4 0 0 0,16-20 0 0 0,10-6 0 0 0,-2-2 0 0 0,24-36 0 0 0,-38 51 0 0 0,1 1 0 0 0,8-8 0 0 0,-20 24 0 0 0,5-6 0 0 0,0 0 0 0 0,1 1 0 0 0,0 0 0 0 0,1 1 0 0 0,0 0 0 0 0,1 2 0 0 0,3-2 0 0 0,14-7 0 0 0,5-5 0 0 0,21-13 0 0 0,-37 23 0 0 0,-14 9 0 0 0,-1 0 0 0 0,1 1 0 0 0,0 0 0 0 0,8-3 0 0 0,42-16 0 0 0,2-1 0 0 0,-20 11 0 0 0,50-13 0 0 0,1 2 485 0 0,23-5 1102 0 0,-106 28-1431 0 0,17-4-2335 0 0,0-1 0 0 0,10-5 2179 0 0,-16 4-1533 0 0</inkml:trace>
  <inkml:trace contextRef="#ctx0" brushRef="#br0" timeOffset="10284.387">696 397 6448 0 0,'0'0'141'0'0,"1"-6"358"0"0,1 3-467 0 0,-1-1 42 0 0,-1 3 308 0 0,0 1 108 0 0,0 0 20 0 0,0 0-68 0 0,0 0-220 0 0,0 0 164 0 0,0 0 102 0 0,0 0 22 0 0,0 0 2 0 0,0 0 0 0 0,0 0 0 0 0,0 8 442 0 0,-3 20-797 0 0,2-26-156 0 0,1 1 0 0 0,0-1 0 0 0,-1 0 0 0 0,1 0 0 0 0,0 1 0 0 0,0-1 1 0 0,0 0-1 0 0,1 2-1 0 0,2 44 1440 0 0,0 4-1037 0 0,-3-34-301 0 0,1 0 1 0 0,2 9-103 0 0,0-1 0 0 0,3 13 0 0 0,18 77 0 0 0,2 0 0 0 0,-15-73 0 0 0,-5-16 0 0 0,8 20 0 0 0,-6-19 356 0 0,-6-21-139 0 0,0 0 0 0 0,0 0-1 0 0,1 0 1 0 0,0 0-1 0 0,2 2-216 0 0,7 15 262 0 0,-10-17-545 0 0,1-1 1 0 0,1 0 0 0 0,-1 0-1 0 0,1 0 1 0 0,3 4 282 0 0,7 7 374 0 0,-8-9-32 0 0,0 0 0 0 0,1-1 0 0 0,-1 0 0 0 0,2 0-342 0 0,11 11 18 0 0,-14-13-18 0 0,0 0-1 0 0,0 0 1 0 0,0-1-1 0 0,2 1 1 0 0,17 13 0 0 0,-18-13 0 0 0,0 0 0 0 0,1-1 0 0 0,-1 0 0 0 0,7 4 0 0 0,6 0 0 0 0,0-1 0 0 0,1-1 0 0 0,-1 0 0 0 0,1-2 0 0 0,0 0 0 0 0,0-1 0 0 0,0-1 0 0 0,1-1 0 0 0,2 0 0 0 0,-13-2 98 0 0,0 0-1 0 0,0 0 1 0 0,0-1-1 0 0,-1 0 1 0 0,1 0-1 0 0,0-1 0 0 0,2-2-97 0 0,-7 3 249 0 0,4-1-191 0 0,0 0 0 0 0,0-1 0 0 0,-1 0 0 0 0,7-4-58 0 0,20-12-1138 0 0,-27 17 1317 0 0,0-1 0 0 0,-1 0 0 0 0,0-1 0 0 0,0 0 0 0 0,0 0 0 0 0,-1 0 0 0 0,1-1 0 0 0,-1 0 0 0 0,-1 0 0 0 0,5-5-179 0 0,1-4-564 0 0,0 1 0 0 0,1 0 0 0 0,13-10 564 0 0,-11 11 202 0 0,-1 0 1 0 0,-1 0-1 0 0,0-2 0 0 0,0-2-202 0 0,28-48 446 0 0,-19 30-1768 0 0,24-33 1322 0 0,-34 52 31 0 0,0-1 0 0 0,-1-1 0 0 0,2-5-31 0 0,-1 0 1666 0 0,11-13-1666 0 0,62-103-1759 0 0,-72 123 1759 0 0,-8 10 0 0 0,0 1 0 0 0,0-1 0 0 0,0 0 0 0 0,0-2 0 0 0,5-9 285 0 0,1 1 0 0 0,1 0-1 0 0,0 1 1 0 0,1 1-1 0 0,1-1 1 0 0,0 2-1 0 0,2-1-284 0 0,-1-1 0 0 0,15-14 0 0 0,-29 29 0 0 0,14-11 0 0 0,-1 1 0 0 0,10-5 0 0 0,33-24 0 0 0,-12 13 0 0 0,3-1 0 0 0,15-5 0 0 0,48-24 0 0 0,-68 37 744 0 0,1 2 0 0 0,1 1 0 0 0,23-3-744 0 0,-35 10-184 0 0,75-16 184 0 0,-31 8 0 0 0,48-10 0 0 0,43-1 0 0 0,8 3 0 0 0,-138 22-690 0 0,27 0 690 0 0,5 1-2562 0 0,-20 2-435 0 0,-26 3 1463 0 0</inkml:trace>
  <inkml:trace contextRef="#ctx0" brushRef="#br0" timeOffset="21258.745">2229 649 13824 0 0,'0'0'314'0'0,"0"0"46"0"0,0 0 22 0 0,0 0-50 0 0,5 7-208 0 0,-5-5-124 0 0,4 11 0 0 0,18 20 0 0 0,-20-31 66 0 0,-1-1 1 0 0,0 0 0 0 0,1 1 0 0 0,-1-1 0 0 0,1 0 0 0 0,0 0 0 0 0,-1 0 0 0 0,1 0 0 0 0,0 0 0 0 0,0-1 0 0 0,-1 1 0 0 0,1 0 0 0 0,0-1 0 0 0,0 0 0 0 0,0 1 0 0 0,0-1 0 0 0,0 0-1 0 0,0 0 1 0 0,0 0 0 0 0,0 0 0 0 0,0 0 0 0 0,-1 0 0 0 0,1-1 0 0 0,0 1 0 0 0,1-1-67 0 0,1 0 28 0 0,-1 1 0 0 0,0-1 1 0 0,1 0-1 0 0,-1-1 0 0 0,0 1 0 0 0,0 0 0 0 0,1-1 1 0 0,-1 0-1 0 0,-1 0 0 0 0,1 0 0 0 0,0 0 0 0 0,0 0 0 0 0,2-3-28 0 0,9-12 0 0 0,-10 13 0 0 0,0 0 0 0 0,-1-1 0 0 0,1 0 0 0 0,-1 0 0 0 0,0 0 0 0 0,0 0 0 0 0,0-2 0 0 0,-2 5 4 0 0,2-7 2 0 0,0 0 0 0 0,0 0-1 0 0,-1-1 1 0 0,1-5-6 0 0,-2 13 85 0 0,-1 0 0 0 0,0-1 1 0 0,0 1-1 0 0,0-1 0 0 0,0 1 0 0 0,0 0 0 0 0,0-1 0 0 0,-1 1 0 0 0,1 0 1 0 0,-1-1-1 0 0,0 1 0 0 0,0 0 0 0 0,0 0 0 0 0,0-1 0 0 0,0 1 0 0 0,0 0 1 0 0,0 0-1 0 0,-1 0 0 0 0,1 0 0 0 0,-1 1 0 0 0,0-2-85 0 0,1 2-41 0 0,-1-1 0 0 0,1 1 0 0 0,-1 0 0 0 0,1 0 1 0 0,-1 0-1 0 0,1 0 0 0 0,-1 0 0 0 0,0 1 0 0 0,1-1 0 0 0,-1 0 0 0 0,0 1 0 0 0,1-1 0 0 0,-1 1 1 0 0,0-1-1 0 0,0 1 0 0 0,0 0 0 0 0,1 0 0 0 0,-1 0 0 0 0,0 0 0 0 0,0 0 0 0 0,0 0 0 0 0,0 1 0 0 0,1-1 1 0 0,-1 1-1 0 0,0-1 0 0 0,0 1 0 0 0,1-1 0 0 0,-1 1 0 0 0,0 0 0 0 0,1 0 0 0 0,-1 0 0 0 0,1 0 0 0 0,-1 0 1 0 0,1 0-1 0 0,0 0 0 0 0,-1 1 0 0 0,1-1 0 0 0,0 0 0 0 0,0 1 0 0 0,0-1 0 0 0,0 1 0 0 0,0 0 1 0 0,-1 0 39 0 0,-6 13-49 0 0,1-5 408 0 0,1 1 1 0 0,0 0 0 0 0,1 1-1 0 0,-3 10-358 0 0,1-1 510 0 0,4-15-496 0 0,1 0 0 0 0,0 0 0 0 0,1 0 0 0 0,-1 0 0 0 0,1 0 0 0 0,0 0 0 0 0,1 3-14 0 0,0 1-18 0 0,-1-2 246 0 0,1 0 0 0 0,0 0-1 0 0,1-1 1 0 0,0 1 0 0 0,0 0 0 0 0,0 0 0 0 0,1-1 0 0 0,0 1-1 0 0,3 6-227 0 0,0-5 42 0 0,0 1-1 0 0,0 0 1 0 0,1-1-1 0 0,0 0 1 0 0,1-1-1 0 0,6 8-41 0 0,-10-14-131 0 0,0 1 0 0 0,-1-1 0 0 0,1 1 1 0 0,0-1-1 0 0,0 0 0 0 0,0 0 0 0 0,1 0 0 0 0,-1-1 0 0 0,0 1 0 0 0,1-1 0 0 0,-1 0 1 0 0,1 0-1 0 0,0 0 0 0 0,-1 0 0 0 0,1-1 0 0 0,0 1 0 0 0,-1-1 0 0 0,1 0 0 0 0,0 0 0 0 0,-1 0 1 0 0,1-1-1 0 0,0 0 131 0 0,5-1-6825 0 0</inkml:trace>
  <inkml:trace contextRef="#ctx0" brushRef="#br0" timeOffset="21519.308">2668 500 17503 0 0,'0'0'399'0'0,"0"1"60"0"0,-10 31 587 0 0,8-20-1040 0 0,-1 1-1 0 0,-1-1 0 0 0,-4 10-5 0 0,-1 1 0 0 0,5-12 0 0 0,0-1 0 0 0,-1 1 0 0 0,-4 5 0 0 0,3-6 0 0 0,1 0 0 0 0,0 0 0 0 0,-2 8 0 0 0,3-7 0 0 0,-1 1 0 0 0,-1 0 0 0 0,-3 4 0 0 0,-7 16 0 0 0,14-28 0 0 0,0 0 0 0 0,0 1 0 0 0,-1-1 0 0 0,0 0 0 0 0,1 0 0 0 0,-1-1 0 0 0,-4 4 0 0 0,5-4-17 0 0,1-2 48 0 0,-6 19-246 0 0,6-18-836 0 0,1-2-385 0 0,0-1-78 0 0,0-4-19 0 0</inkml:trace>
  <inkml:trace contextRef="#ctx0" brushRef="#br0" timeOffset="21726.422">2538 677 13824 0 0,'6'-3'1388'0'0,"-5"3"-1346"0"0,0 0 1 0 0,-1-1-1 0 0,1 1 0 0 0,-1 0 1 0 0,1 0-1 0 0,0 0 1 0 0,-1 0-1 0 0,1 0 1 0 0,-1-1-1 0 0,1 1 1 0 0,0 0-1 0 0,-1 0 1 0 0,1 1-1 0 0,-1-1 1 0 0,1 0-1 0 0,0 0 1 0 0,-1 0-1 0 0,1 0 1 0 0,-1 0-1 0 0,1 1 1 0 0,0-1-1 0 0,-1 0 1 0 0,1 1-1 0 0,-1-1 1 0 0,1 0-1 0 0,-1 1 1 0 0,1-1-1 0 0,-1 0 1 0 0,1 1-43 0 0,10 13 1258 0 0,-9-11-1169 0 0,19 21 1155 0 0,8 12-856 0 0,-22-27-388 0 0,1 0 0 0 0,0 0 0 0 0,0-1 0 0 0,1 0 0 0 0,3 2 0 0 0,-4-4-16 0 0,32 22-169 0 0,-38-27-139 0 0,-1 0 149 0 0,-1-1-1 0 0,1 1 1 0 0,0-1 0 0 0,0 1 0 0 0,0-1 0 0 0,-1 0 0 0 0,1 1 0 0 0,0-1 0 0 0,0 0 0 0 0,0 1 0 0 0,0-1 0 0 0,0 0 0 0 0,0 0-1 0 0,0 0 1 0 0,0 0 0 0 0,-1 0 0 0 0,1 0 0 0 0,0 0 0 0 0,0-1 0 0 0,0 1 0 0 0,0 0 175 0 0,14-3-1533 0 0</inkml:trace>
  <inkml:trace contextRef="#ctx0" brushRef="#br0" timeOffset="21922.94">2884 500 17503 0 0,'0'0'399'0'0,"0"0"60"0"0,0 0 21 0 0,0 0-59 0 0,-6 5-260 0 0,-2 4-72 0 0,1-1 0 0 0,0 1 0 0 0,1 1 0 0 0,0-1 0 0 0,0 1 0 0 0,-2 7-89 0 0,-7 11 906 0 0,5-11-784 0 0,1 1 0 0 0,0 0-1 0 0,2 1 1 0 0,0 0-1 0 0,0 4-121 0 0,6-20 0 0 0,0 0 0 0 0,1 0 0 0 0,-1 0 0 0 0,1 0 0 0 0,0 0 0 0 0,0 0 0 0 0,0 1 0 0 0,0-1 0 0 0,0 0 0 0 0,1 0 0 0 0,-1 0 0 0 0,1 0 0 0 0,0 0 0 0 0,0 0 0 0 0,0 0 0 0 0,0 0 0 0 0,1 0 0 0 0,-1 0 0 0 0,1 0 0 0 0,0-1 0 0 0,-1 1 0 0 0,1-1 0 0 0,0 1 0 0 0,1-1 0 0 0,-1 0 0 0 0,0 0 0 0 0,1 0 0 0 0,-1 0 0 0 0,1 0 0 0 0,0 0 0 0 0,-1-1 0 0 0,1 1 0 0 0,0-1 0 0 0,0 0 0 0 0,0 0 0 0 0,0 0 0 0 0,0 0 0 0 0,0-1 0 0 0,0 1 0 0 0,1-1 0 0 0,1 1 0 0 0,6-1-30 0 0,0 1 0 0 0,0-2 0 0 0,0 1 0 0 0,0-1 0 0 0,0-1 0 0 0,0 0 0 0 0,-1 0 0 0 0,1-1 30 0 0,-4 0-376 0 0,0 1-1 0 0,-1-1 1 0 0,1 0-1 0 0,-1-1 1 0 0,0 0-1 0 0,0 0 1 0 0,0 0-1 0 0,1-1 377 0 0,32-23-7351 0 0,-29 16 2627 0 0</inkml:trace>
  <inkml:trace contextRef="#ctx0" brushRef="#br0" timeOffset="22192.749">3092 671 15664 0 0,'1'1'96'0'0,"0"-1"0"0"0,0 0 1 0 0,-1 1-1 0 0,1-1 1 0 0,0 1-1 0 0,-1-1 1 0 0,1 1-1 0 0,0-1 0 0 0,-1 1 1 0 0,1-1-1 0 0,-1 1 1 0 0,1 0-1 0 0,-1-1 0 0 0,1 1 1 0 0,-1 0-1 0 0,1-1 1 0 0,-1 1-1 0 0,0 0 1 0 0,0 0-1 0 0,1-1 0 0 0,-1 1 1 0 0,0 0-1 0 0,0 0 1 0 0,0 0-1 0 0,1-1 1 0 0,-1 1-1 0 0,0 0 0 0 0,0 0 1 0 0,-1 0-1 0 0,1 0-96 0 0,1 33 1828 0 0,-1-27-1349 0 0,0 5 185 0 0,1 0 0 0 0,0-1 0 0 0,1 1 0 0 0,0 2-664 0 0,-2-11 0 0 0,0 1 0 0 0,12 15 0 0 0,-13-22-575 0 0,1 0 0 0 0,-1 0 0 0 0,1 0 0 0 0,-1 0 0 0 0,1 0 0 0 0,0 0 0 0 0,0 0 0 0 0,0 0 0 0 0,1-3 575 0 0,0 2-435 0 0,0-13-1610 0 0</inkml:trace>
  <inkml:trace contextRef="#ctx0" brushRef="#br0" timeOffset="22481.847">3111 419 17503 0 0,'0'0'399'0'0,"0"0"60"0"0,0 0 21 0 0,0 0-59 0 0,6 6-260 0 0,-1 3-161 0 0,-4-8 0 0 0,-1 0 0 0 0,1 0 0 0 0,-1 0 0 0 0,1 0 0 0 0,-1 0 0 0 0,1 0 0 0 0,0 0 0 0 0,-1 0 0 0 0,1-1 0 0 0,0 1 0 0 0,0 0 0 0 0,0-1 0 0 0,-1 1 0 0 0,1 0 0 0 0,4 2 157 0 0,-1 0 0 0 0,0 1 0 0 0,0 0 0 0 0,-1 0 0 0 0,1 0 0 0 0,-1 0 0 0 0,0 0-1 0 0,0 1 1 0 0,0-1 0 0 0,0 1 0 0 0,-1 0 0 0 0,2 4-157 0 0,8 20 187 0 0,-10-25-204 0 0,0-1-1 0 0,-1 1 1 0 0,1 0 0 0 0,-1 0 0 0 0,1 0 0 0 0,-1 0-1 0 0,0 0 1 0 0,-1 0 0 0 0,1 0 17 0 0,1 8-1959 0 0,-1-9-6131 0 0,-1-3 3657 0 0</inkml:trace>
  <inkml:trace contextRef="#ctx0" brushRef="#br0" timeOffset="22724.877">3218 563 10136 0 0,'3'14'1056'0'0,"2"-7"-993"0"0,13 20 4291 0 0,13 14-4354 0 0,-24-33 555 0 0,0 0 1 0 0,0-1-1 0 0,1 0 0 0 0,0-1 0 0 0,0 1 0 0 0,0-1 0 0 0,3 0-555 0 0,-4-2 248 0 0,-4-2-157 0 0,0 0 0 0 0,-1-1 0 0 0,1 1 0 0 0,0-1 0 0 0,0 0 0 0 0,0 0 0 0 0,0 0 0 0 0,1 0 0 0 0,-1-1 0 0 0,0 1 0 0 0,0-1 0 0 0,0 0 0 0 0,1 0 0 0 0,-1 0-1 0 0,0 0 1 0 0,0 0 0 0 0,0-1 0 0 0,0 0 0 0 0,1 0-91 0 0,-1 1 0 0 0,0 0 0 0 0,0-1 0 0 0,0 1 0 0 0,0-1 0 0 0,0 0 0 0 0,0 0 0 0 0,0 0 0 0 0,0 0 0 0 0,-1 0 0 0 0,3-2 0 0 0,5-2 0 0 0,-10 5 0 0 0,1-1 0 0 0,0 1 0 0 0,0-1 0 0 0,-1 1 0 0 0,1-1 0 0 0,0 1 0 0 0,-1-1 0 0 0,1 1 0 0 0,0-1 0 0 0,-1 0 0 0 0,1 1 0 0 0,-1-1 0 0 0,1 0 0 0 0,-1 0 0 0 0,1 1 0 0 0,-1-1 0 0 0,1 0 0 0 0,-1 0 0 0 0,0 0 0 0 0,0 1 0 0 0,1-1 0 0 0,-1 0 0 0 0,0-1 0 0 0,1 1 0 0 0,-1 0 0 0 0,0-1 0 0 0,0 1 0 0 0,0 0 0 0 0,0 0 0 0 0,0-1 0 0 0,0 1 0 0 0,0 0 0 0 0,0-1 0 0 0,0 1 0 0 0,0 0 0 0 0,-1-1 0 0 0,1 1 0 0 0,0 0 0 0 0,-1 0 0 0 0,1 0 0 0 0,-1-1 0 0 0,0 1 0 0 0,1 0 0 0 0,-1 0 0 0 0,0 0 0 0 0,0 0 0 0 0,0 0 0 0 0,0 0 0 0 0,0 0 0 0 0,0-1 0 0 0,0 1 0 0 0,-1-1 0 0 0,1 0 0 0 0,0 0 0 0 0,0 0 0 0 0,0 0 0 0 0,0 0 0 0 0,0 0 0 0 0,1-1 0 0 0,-1 2-28 0 0,1-1-1 0 0,-1 1 1 0 0,1 0-1 0 0,-1-1 1 0 0,0 1-1 0 0,0 0 1 0 0,1-1-1 0 0,-1 1 1 0 0,0 0-1 0 0,0 0 1 0 0,0 0-1 0 0,0 0 1 0 0,-1 0 28 0 0,1 0-92 0 0,0 0 0 0 0,0 0 0 0 0,0-1-1 0 0,0 1 1 0 0,0 0 0 0 0,0 0 0 0 0,1 0 0 0 0,-1-1 0 0 0,0 1 0 0 0,1 0-1 0 0,-1-2 93 0 0,0 2-131 0 0,1 1 116 0 0,-1 0 0 0 0,1-1 0 0 0,0 1 1 0 0,0 0-1 0 0,-1 0 0 0 0,1-1 0 0 0,0 1 0 0 0,0 0 0 0 0,0-1 0 0 0,0 1 1 0 0,0 0-1 0 0,-1-1 0 0 0,1 1 0 0 0,0 0 0 0 0,0-1 0 0 0,0 1 0 0 0,0 0 1 0 0,0-1-1 0 0,0 1 0 0 0,0 0 0 0 0,0-1 0 0 0,0 1 0 0 0,0 0 0 0 0,0-1 1 0 0,0 1-1 0 0,1 0 0 0 0,-1-1 0 0 0,0 1 0 0 0,0 0 0 0 0,0-1 0 0 0,0 1 15 0 0,1-1 0 0 0,0-1-1 0 0,-1 1 0 0 0,1-1 0 0 0,0 1 1 0 0,0 0-1 0 0,0 0 0 0 0,0-1 0 0 0,0 1 0 0 0,0 0 1 0 0,0 0-1 0 0,0 0 0 0 0,0 0 0 0 0,1 0 1 0 0,-1 0-1 0 0,0 1 0 0 0,1-1 0 0 0,-1 0 1 0 0,1 1-1 0 0,0-1 1 0 0,0 0-2 0 0,-1 0 3 0 0,0 0 0 0 0,-1 0 0 0 0,1 0 0 0 0,0 1 0 0 0,0-1 0 0 0,0 1 0 0 0,0-1 0 0 0,0 1 1 0 0,0-1-1 0 0,0 1 0 0 0,0-1 0 0 0,0 1 0 0 0,0 0 0 0 0,0-1 0 0 0,0 1 0 0 0,0 0 0 0 0,1 0-1 0 0,1 0 46 0 0,-2 0 292 0 0,13 3 1019 0 0,-13-3-1347 0 0,-1 0-80 0 0,1 0 0 0 0,0 0-1 0 0,0 0 1 0 0,0 0 0 0 0,0 0 0 0 0,-1 0 0 0 0,1 1-1 0 0,0-1 1 0 0,0 0 0 0 0,0 0 0 0 0,0 1 0 0 0,-1-1-1 0 0,1 0 1 0 0,0 1 0 0 0,0-1 0 0 0,-1 1 0 0 0,1-1-1 0 0,0 1 1 0 0,0 0 70 0 0,-1-1 451 0 0,0 0 49 0 0,0 0-127 0 0,0 0-574 0 0,0 0-250 0 0,0 0-49 0 0,0 0 59 0 0,-1 1 291 0 0,-27 3-3508 0 0,26-4 1634 0 0,2 0-21 0 0</inkml:trace>
  <inkml:trace contextRef="#ctx0" brushRef="#br0" timeOffset="23007.222">3358 414 13824 0 0,'0'0'314'0'0,"0"0"46"0"0,0 0 22 0 0,0 0-50 0 0,-6 14 714 0 0,5-7-636 0 0,1-1 0 0 0,-1 1 0 0 0,1-1 0 0 0,0 1 0 0 0,1-1 0 0 0,0 1 1 0 0,1 5-411 0 0,2 24 1222 0 0,-4-3 354 0 0,2 1 0 0 0,4 21-1576 0 0,5 28 16 0 0,-9-39-16 0 0,-2-40 0 0 0,0 0 0 0 0,0 0 0 0 0,-1 0 0 0 0,1-1 0 0 0,-1 1 0 0 0,0 0 0 0 0,0 0 0 0 0,0-1 0 0 0,-1 1 0 0 0,0 0 0 0 0,-1 1-133 0 0,3-4-563 0 0,0-1-257 0 0,0 0-1286 0 0,0 0-4923 0 0</inkml:trace>
  <inkml:trace contextRef="#ctx0" brushRef="#br0" timeOffset="23421.154">3529 616 15664 0 0,'-5'1'1373'0'0,"10"2"-938"0"0,16 3-623 0 0,-16-4 358 0 0,1 0-65 0 0,0 0 0 0 0,1 0 0 0 0,-1-1 0 0 0,0 0-1 0 0,1 0 1 0 0,-1 0 0 0 0,1-1 0 0 0,-1 0 0 0 0,1 0 0 0 0,-1-1 0 0 0,1 1 0 0 0,-1-2-1 0 0,1 1 1 0 0,-1-1 0 0 0,0 0 0 0 0,0 0 0 0 0,0 0 0 0 0,0-1 0 0 0,0 0-1 0 0,0 0 1 0 0,-1-1 0 0 0,0 1 0 0 0,5-5-105 0 0,2-2 591 0 0,-10 9-501 0 0,0-1 1 0 0,0 1 0 0 0,0-1 0 0 0,0 0 0 0 0,0 0-1 0 0,0 0 1 0 0,-1 0 0 0 0,1 0 0 0 0,-1 0 0 0 0,1 0-1 0 0,0-3-90 0 0,4-7 18 0 0,-5 11-88 0 0,0-1 1 0 0,0 0 0 0 0,0 0-1 0 0,0 1 1 0 0,0-1 0 0 0,0 0 0 0 0,-1 0-1 0 0,1 0 1 0 0,-1 0 0 0 0,1 0 0 0 0,-1 0-1 0 0,0-1 1 0 0,0 1 0 0 0,0 0 0 0 0,0 0-1 0 0,0 0 1 0 0,0 0 0 0 0,-1 0 0 0 0,1 0-1 0 0,-1-1 70 0 0,0 1-27 0 0,0 0-1 0 0,0 0 0 0 0,0 0 1 0 0,-1 0-1 0 0,1 0 1 0 0,-1 0-1 0 0,1 0 0 0 0,-1 0 1 0 0,0 1-1 0 0,0-1 0 0 0,0 1 1 0 0,0-1-1 0 0,0 1 0 0 0,0 0 1 0 0,0 0-1 0 0,0 0 1 0 0,0 0-1 0 0,-1 0 0 0 0,1 0 1 0 0,0 1-1 0 0,-1-1 0 0 0,-1 0 28 0 0,1 1 0 0 0,0 0 0 0 0,0 0 0 0 0,1 0 0 0 0,-1 0 0 0 0,0 1 0 0 0,0-1 0 0 0,0 1 0 0 0,0 0 0 0 0,0-1 0 0 0,0 1 0 0 0,1 0 0 0 0,-2 1 0 0 0,-33 19 0 0 0,23-13 0 0 0,9-4 104 0 0,-1 0 0 0 0,2 0 0 0 0,-1 1 0 0 0,0-1 0 0 0,1 1 0 0 0,0 0 0 0 0,0 0 0 0 0,0 1 0 0 0,1-1 0 0 0,0 1 0 0 0,0 0 0 0 0,0 0 0 0 0,1 0 0 0 0,0 0 0 0 0,0 0 0 0 0,0 0 0 0 0,1 1 0 0 0,0-1 0 0 0,0 3-104 0 0,-1 14 18 0 0,1-19-18 0 0,1 0-1 0 0,-1 0 1 0 0,1 1 0 0 0,0-1 0 0 0,0 0 0 0 0,1 0-1 0 0,-1 2 1 0 0,3 5 0 0 0,-3-8 0 0 0,0-1 0 0 0,0 0 0 0 0,0 0 0 0 0,1 0 0 0 0,-1 0 0 0 0,1 0 0 0 0,0 1 0 0 0,-1-1 0 0 0,1 0 0 0 0,0 0 0 0 0,0-1 0 0 0,0 1 0 0 0,1 0 0 0 0,-1 0 0 0 0,0 0 0 0 0,1-1 0 0 0,-1 1 0 0 0,1-1 0 0 0,-1 1 0 0 0,1-1 0 0 0,1 1 0 0 0,2 1 10 0 0,1 0-1 0 0,-1-1 0 0 0,1 0 1 0 0,0 0-1 0 0,0 0 0 0 0,-1-1 1 0 0,1 0-1 0 0,0 0 0 0 0,0 0 1 0 0,0-1-1 0 0,0 0 0 0 0,1 0 1 0 0,-1-1-1 0 0,0 1 0 0 0,2-2-9 0 0,8-2-1085 0 0,0 0-1 0 0,0-1 0 0 0,0-1 1 0 0,14-7 1085 0 0,-10 5-1533 0 0</inkml:trace>
  <inkml:trace contextRef="#ctx0" brushRef="#br0" timeOffset="23835.017">4045 438 17503 0 0,'-2'1'399'0'0,"-5"3"-248"0"0,0 0 0 0 0,1 0 0 0 0,-1 1 0 0 0,1 0 0 0 0,0 0 1 0 0,1 0-1 0 0,-1 1 0 0 0,1 0 0 0 0,0 0 0 0 0,0 0 0 0 0,1 1 0 0 0,0 0 0 0 0,0 0-151 0 0,-15 22 956 0 0,15-24-829 0 0,1 0 0 0 0,-1 0-1 0 0,1 0 1 0 0,0 0-1 0 0,-1 5-126 0 0,-1 3 4 0 0,0 0-1 0 0,1 0 0 0 0,1 1 0 0 0,0-1 0 0 0,0 2-3 0 0,3-12 83 0 0,0 0-1 0 0,-1 1 1 0 0,1-1-1 0 0,1 0 0 0 0,-1 0 1 0 0,0 1-1 0 0,1-1 0 0 0,-1 0 1 0 0,1 0-1 0 0,0 0 1 0 0,1 1-83 0 0,-2-3 33 0 0,1 0 1 0 0,-1 0-1 0 0,1 0 1 0 0,0 0 0 0 0,-1 0-1 0 0,1 0 1 0 0,0 0-1 0 0,0 0 1 0 0,-1-1-1 0 0,1 1 1 0 0,0 0 0 0 0,0-1-1 0 0,0 1 1 0 0,0-1-1 0 0,0 1 1 0 0,0-1-1 0 0,0 1 1 0 0,0-1 0 0 0,0 0-1 0 0,1 1 1 0 0,-1-1-1 0 0,0 0 1 0 0,0 0 0 0 0,0 0-1 0 0,0 0 1 0 0,0 0-1 0 0,1 0 1 0 0,-1 0-1 0 0,0 0 1 0 0,0 0 0 0 0,0-1-1 0 0,0 1 1 0 0,0 0-1 0 0,1-1-33 0 0,5-1 3 0 0,1-1 0 0 0,0 0 0 0 0,-1 0 0 0 0,0 0 0 0 0,0-1-1 0 0,0 0 1 0 0,0-1 0 0 0,0 1 0 0 0,-1-1 0 0 0,0-1 0 0 0,0 1 0 0 0,2-3-3 0 0,-1 0-158 0 0,-1-1 0 0 0,0 0 1 0 0,0 0-1 0 0,-1 0 1 0 0,0 0-1 0 0,0-1 0 0 0,-1 0 1 0 0,0 0-1 0 0,-1-2 158 0 0,13-45-1170 0 0,-3 0 0 0 0,-2-1 0 0 0,-3 0 0 0 0,-2-19 1170 0 0,-3 58 99 0 0,-2 17 20 0 0,0 0-1 0 0,-1 0 0 0 0,1 0 0 0 0,-1-1 0 0 0,0 1 1 0 0,0 0-1 0 0,0-1 0 0 0,0 1 0 0 0,0 0 0 0 0,0-1 1 0 0,0 1-1 0 0,-1 0 0 0 0,1 0 0 0 0,-1-1 0 0 0,0 1-118 0 0,0 1 512 0 0,1 1 0 0 0,-3 8-363 0 0,0 0 0 0 0,0 0-1 0 0,1 0 1 0 0,-1 0 0 0 0,2 1 0 0 0,-1-1-1 0 0,1 1 1 0 0,1 1-149 0 0,-1 19 231 0 0,3 24-231 0 0,0-1 1139 0 0,-1 51-531 0 0,-1-89-608 0 0,0-1 0 0 0,1 1 0 0 0,2 9 0 0 0,1 8 0 0 0,-3-20 0 0 0,0-4 0 0 0,0 0 0 0 0,-1 0 0 0 0,0 0 0 0 0,0 0 0 0 0,0 0 0 0 0,-1 0 0 0 0,0 0 0 0 0,0 0 0 0 0,-2 2 0 0 0,3-8-142 0 0,0 1-1 0 0,-1-1 1 0 0,1 1 0 0 0,0-1-1 0 0,0 0 1 0 0,0 1-1 0 0,0-1 1 0 0,0 1 0 0 0,0-1-1 0 0,0 1 1 0 0,1 0 142 0 0,-1 0-7833 0 0</inkml:trace>
  <inkml:trace contextRef="#ctx0" brushRef="#br0" timeOffset="24858.971">2666 1271 13824 0 0,'0'0'314'0'0,"0"0"46"0"0,0 0 22 0 0,0 0-50 0 0,-2 1-220 0 0,1 0-276 0 0,-1 0 276 0 0,1 0 0 0 0,0 0-1 0 0,0 0 1 0 0,0 0-1 0 0,0 0 1 0 0,0 0 0 0 0,0 0-1 0 0,0 0 1 0 0,0 0-1 0 0,1 0 1 0 0,-1 0 0 0 0,0 1-112 0 0,1-1 34 0 0,0-1 1 0 0,0 0 0 0 0,0 1-1 0 0,0-1 1 0 0,0 0 0 0 0,0 1 0 0 0,0-1-1 0 0,0 0 1 0 0,0 1 0 0 0,0-1-1 0 0,0 0 1 0 0,0 1 0 0 0,0-1 0 0 0,0 0-1 0 0,1 1 1 0 0,-1-1 0 0 0,0 0 0 0 0,0 1-1 0 0,0-1 1 0 0,0 0 0 0 0,1 1-1 0 0,-1-1 1 0 0,0 0 0 0 0,0 0 0 0 0,1 1-1 0 0,-1-1-34 0 0,2 1-3 0 0,-1 0 0 0 0,1 0 0 0 0,0 0 0 0 0,0 0 0 0 0,0-1 0 0 0,-1 1 0 0 0,1 0 0 0 0,0-1 0 0 0,1 1 3 0 0,1-1 86 0 0,0 0-1 0 0,-1 0 0 0 0,1 0 0 0 0,0-1 0 0 0,-1 1 0 0 0,1-1 1 0 0,0 0-1 0 0,-1 0 0 0 0,1 0 0 0 0,-1-1 0 0 0,0 1 0 0 0,3-2-85 0 0,17-6 861 0 0,-12 5-842 0 0,0-2 0 0 0,0 1 0 0 0,-1-1 0 0 0,1-1 0 0 0,-1 0 1 0 0,-1 0-1 0 0,1-1 0 0 0,0-1-19 0 0,-1 2 12 0 0,2-5-12 0 0,-10 11 0 0 0,-1 0 0 0 0,1 0 0 0 0,0 1 0 0 0,0-1 0 0 0,-1 0 0 0 0,1 0 0 0 0,-1 0 0 0 0,1-1 0 0 0,-1 1 0 0 0,0 0 0 0 0,1 0 0 0 0,-1 0 0 0 0,0 0 0 0 0,0 0 0 0 0,1 0 0 0 0,-1-1 0 0 0,-1 0 44 0 0,1 1-1 0 0,0-1 1 0 0,-1 1-1 0 0,1-1 1 0 0,-1 1-1 0 0,0-1 1 0 0,1 1-1 0 0,-1-1 0 0 0,0 1 1 0 0,0 0-1 0 0,0-1 1 0 0,0 1-1 0 0,0 0 1 0 0,0 0-1 0 0,0 0 1 0 0,0 0-1 0 0,0 0 0 0 0,-1 0 1 0 0,1 0-1 0 0,0 0 1 0 0,-1 1-1 0 0,1-1 1 0 0,-1 0-1 0 0,1 1 1 0 0,0-1-1 0 0,-1 1 1 0 0,0-1-1 0 0,1 1-43 0 0,-4-1-69 0 0,0 1-1 0 0,0 0 1 0 0,0 0 0 0 0,0 0 0 0 0,0 1 0 0 0,0-1-1 0 0,0 1 1 0 0,-2 1 69 0 0,4-1-76 0 0,1-1-1 0 0,-1 1 1 0 0,1 0 0 0 0,-1 0-1 0 0,1 1 1 0 0,0-1 0 0 0,-1 0-1 0 0,1 1 77 0 0,-15 7 4 0 0,13-7 43 0 0,0 1 0 0 0,0-1 0 0 0,0 1-1 0 0,0-1 1 0 0,1 1 0 0 0,-1 0 0 0 0,1 1 0 0 0,-1-1-1 0 0,1 0 1 0 0,0 1 0 0 0,1 0 0 0 0,-1 0-1 0 0,0 0 1 0 0,1 0 0 0 0,0 0 0 0 0,0 0 0 0 0,0 3-47 0 0,-2 2 171 0 0,1 1-1 0 0,0 0 1 0 0,0 0 0 0 0,1 0 0 0 0,1 0 0 0 0,0 0 0 0 0,0 8-171 0 0,1-10 30 0 0,1 1-1 0 0,0-1 1 0 0,0 1-1 0 0,1-1 1 0 0,0 1-1 0 0,1-1 1 0 0,-1 0-1 0 0,2 0 1 0 0,-1 0-1 0 0,1 0 1 0 0,0-1-1 0 0,1 1 1 0 0,-1-1-1 0 0,2 0 1 0 0,4 5-30 0 0,-8-10 80 0 0,0 1-1 0 0,1-1 1 0 0,-1-1 0 0 0,0 1 0 0 0,0 0-1 0 0,1-1 1 0 0,-1 1 0 0 0,1-1 0 0 0,-1 1-1 0 0,1-1 1 0 0,0 0 0 0 0,0 0 0 0 0,-1-1-1 0 0,1 1 1 0 0,0 0 0 0 0,0-1 0 0 0,0 0-1 0 0,0 0 1 0 0,0 1 0 0 0,2-2-80 0 0,0 1-169 0 0,-1-1 1 0 0,1 0-1 0 0,-1 0 1 0 0,0 0-1 0 0,1-1 1 0 0,-1 1 0 0 0,0-1-1 0 0,0 0 1 0 0,0 0-1 0 0,0-1 1 0 0,0 1-1 0 0,1-2 169 0 0,33-29-4217 0 0,-27 21 2683 0 0</inkml:trace>
  <inkml:trace contextRef="#ctx0" brushRef="#br0" timeOffset="25084.809">2974 1046 17503 0 0,'0'0'803'0'0,"0"0"-18"0"0,-1 8-469 0 0,-1-4-316 0 0,1-3 0 0 0,0 1 0 0 0,1-1 0 0 0,-1 0 0 0 0,1 1 0 0 0,-1-1 0 0 0,1 0 0 0 0,0 1 0 0 0,0-1 0 0 0,-1 1 0 0 0,1-1 0 0 0,0 1 0 0 0,0-1 0 0 0,0 1 0 0 0,0-1 0 0 0,1 1 0 0 0,-1-1 0 0 0,0 1 0 0 0,1-1 0 0 0,-1 3 0 0 0,1 0 0 0 0,-1 1 0 0 0,0-1 0 0 0,0 0 0 0 0,0 0 0 0 0,-1 2 0 0 0,0 18 0 0 0,2-12 98 0 0,-1 0 0 0 0,0-1 0 0 0,-2 10-98 0 0,0 27 1162 0 0,2-14-599 0 0,-1-26-557 0 0,1 0 1 0 0,0 0-1 0 0,0 0 1 0 0,1-1-1 0 0,0 1 1 0 0,1 0-1 0 0,2 7-6 0 0,-4-11 0 0 0,4 14 0 0 0,-4-14-9 0 0,0-3-11 0 0,1 1 0 0 0,-1-1 0 0 0,1 1 0 0 0,-1-1 0 0 0,1 0 0 0 0,0 1 0 0 0,-1-1 0 0 0,1 0 0 0 0,0 1 0 0 0,0-1 0 0 0,0 0 0 0 0,0 0 0 0 0,0 0 20 0 0,6 7-1404 0 0,-6-7-511 0 0,-1-1-107 0 0,0 0-23 0 0</inkml:trace>
  <inkml:trace contextRef="#ctx0" brushRef="#br0" timeOffset="25398.947">3121 1295 13824 0 0,'0'0'314'0'0,"0"0"46"0"0,0 0 22 0 0,7 3 62 0 0,-1-3-263 0 0,0 0 0 0 0,1 0 0 0 0,-1 0 0 0 0,0-1 0 0 0,0 0 0 0 0,1 0 0 0 0,-1-1 0 0 0,0 1 0 0 0,0-1 0 0 0,0-1 0 0 0,1 0-181 0 0,16-5 60 0 0,-10 3 196 0 0,-1 0 0 0 0,-1-1 0 0 0,1 0 0 0 0,-1 0 0 0 0,0-2 0 0 0,-1 1 0 0 0,1-1 0 0 0,5-7-256 0 0,-15 14 0 0 0,0 0 0 0 0,0 0 0 0 0,-1 0 0 0 0,1 0 0 0 0,0 0 0 0 0,-1 0 0 0 0,1 0 0 0 0,-1 0 0 0 0,1-1 0 0 0,-1 1 0 0 0,0 0 0 0 0,1 0 0 0 0,-1 0 0 0 0,0-1 0 0 0,0 1 0 0 0,0 0 0 0 0,0 0 0 0 0,0-1 0 0 0,0 1 0 0 0,0 0 0 0 0,0 0 0 0 0,-1 0 0 0 0,1-1 0 0 0,0 1 0 0 0,-1 0 0 0 0,1 0 0 0 0,-1 0 0 0 0,1 0 0 0 0,-1 0 0 0 0,1 0 0 0 0,-1 0 0 0 0,0 0 0 0 0,0 0 0 0 0,1 0 0 0 0,-1 0 0 0 0,0 0 0 0 0,0 0 0 0 0,0 0 0 0 0,0 1 0 0 0,0-1 0 0 0,-1 0 0 0 0,-6-2 0 0 0,6 2 0 0 0,1 0 0 0 0,-1 1 0 0 0,1-1 0 0 0,-1 1 0 0 0,1-1 0 0 0,-1 1 0 0 0,0-1 0 0 0,1 1 0 0 0,-1 0 0 0 0,1 0 0 0 0,-1 0 0 0 0,0 0 0 0 0,1 0 0 0 0,-1 0 0 0 0,0 1 0 0 0,1-1 0 0 0,-1 0 0 0 0,1 1 0 0 0,-2 0 0 0 0,-12 2 0 0 0,13-3 0 0 0,0 0 0 0 0,-1 1 0 0 0,1-1 0 0 0,0 1 0 0 0,-1-1 0 0 0,1 1 0 0 0,0 0 0 0 0,-1 1 0 0 0,-6 3 90 0 0,0 1-1 0 0,1 0 0 0 0,0 0 0 0 0,0 1 1 0 0,1 0-1 0 0,0 1 0 0 0,0-1 0 0 0,-4 6-89 0 0,7-7 103 0 0,1 0-1 0 0,-1 0 1 0 0,1 0 0 0 0,0 0-1 0 0,0 0 1 0 0,0 1 0 0 0,1-1-1 0 0,0 1 1 0 0,1 0-1 0 0,-1 0 1 0 0,1-1 0 0 0,1 1-1 0 0,-1 3-102 0 0,1-8 0 0 0,1 0 0 0 0,-1 1 0 0 0,0-1 0 0 0,1 0 0 0 0,0 0 0 0 0,-1 1 0 0 0,1-1 0 0 0,0 0 0 0 0,0 0 0 0 0,1 0 0 0 0,-1 0 0 0 0,0 0 0 0 0,0 0 0 0 0,1 0 0 0 0,0-1 0 0 0,-1 1 0 0 0,1 0 0 0 0,0-1 0 0 0,0 1 0 0 0,-1-1 0 0 0,1 0 0 0 0,0 1 0 0 0,0-1 0 0 0,1 0 0 0 0,-1 0 0 0 0,0-1 0 0 0,2 2 0 0 0,4 0 0 0 0,0 1 0 0 0,0-1 0 0 0,1-1 0 0 0,-1 1 0 0 0,0-1 0 0 0,1-1 0 0 0,1 0 0 0 0,0 0-10 0 0,1-2-1 0 0,-1 1 1 0 0,0-2-1 0 0,0 1 0 0 0,6-3 11 0 0,14-4-1199 0 0,-20 6 70 0 0,-1 0 0 0 0,0 0 0 0 0,4-3 1129 0 0,-10 5-485 0 0,19-8-5654 0 0</inkml:trace>
  <inkml:trace contextRef="#ctx0" brushRef="#br0" timeOffset="25698.147">3604 1135 17503 0 0,'-6'6'858'0'0,"-17"8"42"0"0,20-13-882 0 0,0 1 0 0 0,0 0 0 0 0,0-1 0 0 0,0 1 0 0 0,0 0 0 0 0,1 0 0 0 0,-1 1 0 0 0,1-1 0 0 0,-3 3-18 0 0,-16 17 400 0 0,16-19-153 0 0,1 1 0 0 0,0 0 1 0 0,1 0-1 0 0,-1 1 0 0 0,1-1 0 0 0,-3 5-247 0 0,-2 5 146 0 0,6-12-145 0 0,0 0 0 0 0,1 0 1 0 0,-1 1-1 0 0,1-1 0 0 0,0 1 0 0 0,0-1 0 0 0,0 1 1 0 0,0-1-1 0 0,0 1 0 0 0,1 0 0 0 0,-1 0 1 0 0,1-1-1 0 0,-1 1 0 0 0,1 0 0 0 0,0 0 0 0 0,0 0-1 0 0,0 11 0 0 0,0-13 0 0 0,0 0 0 0 0,0 0 0 0 0,0 0 0 0 0,0 1 0 0 0,0-1 0 0 0,0 0 0 0 0,0 0 0 0 0,0 0 0 0 0,1 0 0 0 0,-1 0 0 0 0,0 0 0 0 0,1 1 0 0 0,-1-1 0 0 0,0 0 0 0 0,1 0 0 0 0,0 0 0 0 0,-1 0 0 0 0,1 0 0 0 0,-1 0 0 0 0,1-1 0 0 0,1 2 0 0 0,1 1 70 0 0,1 0-1 0 0,0 0 0 0 0,0-1 1 0 0,0 1-1 0 0,0-1 0 0 0,0 0 1 0 0,1 0-1 0 0,-1 0 0 0 0,1-1 1 0 0,-1 0-1 0 0,1 1 0 0 0,0-2 1 0 0,-1 1-1 0 0,1 0 0 0 0,0-1 1 0 0,-1 0-1 0 0,1 0 0 0 0,0-1 1 0 0,0 1-1 0 0,-1-1 0 0 0,1 0 1 0 0,1-1-70 0 0,5 0-447 0 0,0-1 0 0 0,0-1-1 0 0,0 0 1 0 0,0-1 447 0 0,3-2-3354 0 0,-1 0 0 0 0,7-5 3354 0 0,-7 4-6244 0 0</inkml:trace>
  <inkml:trace contextRef="#ctx0" brushRef="#br0" timeOffset="26739.79">3758 926 15664 0 0,'0'0'356'0'0,"-1"2"49"0"0,0 1-314 0 0,1 0 0 0 0,0 0-1 0 0,-1 0 1 0 0,1 0 0 0 0,0 0 0 0 0,0 1 0 0 0,1-1 0 0 0,-1 0 0 0 0,1 0 0 0 0,-1 0-1 0 0,2 1-90 0 0,11 37 248 0 0,-12-38-101 0 0,13 44 1476 0 0,1 9-1623 0 0,5 21-19 0 0,-17-70-35 0 0,2 10 441 0 0,0 0 1 0 0,-1-1-1 0 0,0 1 1 0 0,-2 1-1 0 0,1 6-387 0 0,-3-17 21 0 0,-1 0-1 0 0,1-1 1 0 0,-1 1 0 0 0,0 0-1 0 0,0 0 1 0 0,-1-1 0 0 0,0 1-1 0 0,0 0-20 0 0,1-7 0 0 0,1 1 0 0 0,0-1 0 0 0,-1 1 0 0 0,1-1 0 0 0,0 1 0 0 0,-1-1 0 0 0,1 1 0 0 0,-1-1 0 0 0,1 1 0 0 0,-1-1 0 0 0,1 1 0 0 0,-1-1 0 0 0,1 0 0 0 0,-1 1 0 0 0,1-1 0 0 0,-1 0 0 0 0,1 0 0 0 0,-1 1 0 0 0,0-1 0 0 0,1 0 0 0 0,-1 0 0 0 0,0 0 0 0 0,1 0 0 0 0,-1 0 0 0 0,1 0 0 0 0,-1 0 0 0 0,0 0 0 0 0,1 0 0 0 0,-1 0 0 0 0,0 0 0 0 0,1 0 0 0 0,-1 0 0 0 0,-18-7 0 0 0,18 6 0 0 0,-1 0 0 0 0,1-1 0 0 0,-1 1 0 0 0,1-1 0 0 0,0 1 0 0 0,0-1 0 0 0,0 0 0 0 0,0 0 0 0 0,0 1 0 0 0,0-1 0 0 0,0 0 0 0 0,0 0 0 0 0,1 0 0 0 0,-1 0 0 0 0,1 0 0 0 0,0 0 0 0 0,-1-1 0 0 0,-1-39 0 0 0,2 38 0 0 0,0-1 0 0 0,0-1 0 0 0,1 1 0 0 0,0 0 0 0 0,0 0 0 0 0,0 0 0 0 0,0-1 0 0 0,1 1 0 0 0,0 0 0 0 0,0 1 0 0 0,0-1 0 0 0,1 0 0 0 0,-1 1 0 0 0,1-1 0 0 0,0 1 0 0 0,1-1 0 0 0,6-5 0 0 0,0 0 0 0 0,0 1 0 0 0,1 0 0 0 0,0 0 0 0 0,2 0 0 0 0,0-1 0 0 0,-12 9 0 0 0,0-1 0 0 0,1 1 0 0 0,-1 0 0 0 0,0 0 0 0 0,1 0 0 0 0,0 0 0 0 0,-1 0 0 0 0,1 0 0 0 0,0 0 0 0 0,-1 1 0 0 0,1-1 0 0 0,0 0 0 0 0,0 1 0 0 0,-1 0 0 0 0,1-1 0 0 0,0 1 0 0 0,0 0 0 0 0,0 0 0 0 0,0 0 0 0 0,0 0 0 0 0,16 1 0 0 0,-10-1 0 0 0,0 1 0 0 0,0-1 0 0 0,0 1 0 0 0,0 1 0 0 0,-1 0 0 0 0,1 0 0 0 0,6 3 0 0 0,2 3 0 0 0,0 0 0 0 0,0 2 0 0 0,-1 0 0 0 0,-1 0 0 0 0,0 1 0 0 0,0 1 0 0 0,1 3 0 0 0,-11-11 0 0 0,0 0 0 0 0,0 0 0 0 0,-1 1 0 0 0,0 0 0 0 0,0 0 0 0 0,3 4 0 0 0,-6-9 0 0 0,0 1 0 0 0,0-1 0 0 0,0 0 0 0 0,0 0 0 0 0,0 0 0 0 0,0 1 0 0 0,0-1 0 0 0,0 0 0 0 0,0 0 0 0 0,0 0 0 0 0,1 0 0 0 0,-1 1 0 0 0,0-1 0 0 0,0 0 0 0 0,0 0 0 0 0,0 0 0 0 0,1 0 0 0 0,-1 0 0 0 0,0 1 0 0 0,0-1 0 0 0,0 0 0 0 0,1 0 0 0 0,-1 0 0 0 0,0 0 0 0 0,0 0 0 0 0,0 0 0 0 0,1 0 0 0 0,-1 0 0 0 0,0 0 0 0 0,0 0 0 0 0,0 0 0 0 0,1 0 0 0 0,-1 0 0 0 0,0 0 0 0 0,0 0 0 0 0,1 0 0 0 0,-1 0 0 0 0,0 0 0 0 0,0 0 0 0 0,0 0 0 0 0,1 0 0 0 0,-1 0 0 0 0,0 0 0 0 0,0-1 0 0 0,0 1 0 0 0,1 0 0 0 0,-1 0 0 0 0,0 0 0 0 0,0 0 0 0 0,0 0 0 0 0,0-1 0 0 0,0 1 0 0 0,1 0 0 0 0,5-8 0 0 0,-6 8 0 0 0,1-2 0 0 0,-1 1 0 0 0,1-1 0 0 0,0 0 0 0 0,-1 1 0 0 0,1-1 0 0 0,-1 0 0 0 0,0 1 0 0 0,1-1 0 0 0,-1-1 0 0 0,4-14 0 0 0,1 8-165 0 0,-1 0-1 0 0,-1 0 0 0 0,0-1 0 0 0,1-2 166 0 0,-2 5-166 0 0,0 0 0 0 0,0 0 0 0 0,0 0 0 0 0,1 1 0 0 0,0-1 0 0 0,1 1 0 0 0,0 0-1 0 0,2-3 167 0 0,4-4-60 0 0,-8 10-69 0 0,0 0 0 0 0,1 0-1 0 0,-1 0 1 0 0,1 0-1 0 0,0 0 1 0 0,-1 0-1 0 0,1 1 1 0 0,0 0-1 0 0,1-1 1 0 0,-1 1 0 0 0,0 0-1 0 0,1 1 130 0 0,-3 0 97 0 0,1 1 0 0 0,-1-1 1 0 0,0 0-1 0 0,1 0 0 0 0,-1 1 0 0 0,0-1 0 0 0,1 0 0 0 0,-1 0 1 0 0,0 0-1 0 0,0 0 0 0 0,0 0 0 0 0,0 0 0 0 0,0-1 0 0 0,0 1-97 0 0,0 0 32 0 0,-4 6 119 0 0,-2 4-146 0 0,0 0-1 0 0,0-1 1 0 0,-2 2-5 0 0,2-4 0 0 0,1-1 0 0 0,0 1 0 0 0,1 0 0 0 0,-1 0 0 0 0,1 1 0 0 0,-1 4 0 0 0,-11 20 0 0 0,8-19 254 0 0,1 1 0 0 0,0 0 0 0 0,0 0 0 0 0,1 0 0 0 0,1 1 0 0 0,1-1 0 0 0,0 1 0 0 0,0 2-254 0 0,0-4 17 0 0,2-10-17 0 0,1 0 0 0 0,-1 0 0 0 0,0 0 0 0 0,1 0 0 0 0,0 0 0 0 0,0 1-1 0 0,-1-1 1 0 0,1 0 0 0 0,0 0 0 0 0,1 0 0 0 0,-1 0 0 0 0,0 0 0 0 0,1 2 0 0 0,3 5 0 0 0,-3-8 0 0 0,0 0 0 0 0,0 0 0 0 0,0 0 0 0 0,1-1 0 0 0,-1 1 0 0 0,0-1 0 0 0,0 1 0 0 0,1-1 0 0 0,-1 1 0 0 0,0-1 0 0 0,1 0 0 0 0,-1 1 0 0 0,0-1 0 0 0,1 0 0 0 0,-1 0 0 0 0,0 0 0 0 0,1 0 0 0 0,-1 0 0 0 0,1 0 0 0 0,-1-1 0 0 0,0 1 0 0 0,1 0 0 0 0,-1-1 0 0 0,0 1 0 0 0,1-1 0 0 0,-1 1 0 0 0,0-1 0 0 0,0 0 0 0 0,0 1 0 0 0,0-1 0 0 0,2-1 0 0 0,3-2 0 0 0,0 0 0 0 0,0-1 0 0 0,-1 0 0 0 0,1 0 0 0 0,0-1 0 0 0,-3 2 0 0 0,0 0 0 0 0,-1 0 0 0 0,1 0 0 0 0,-1 0 0 0 0,1 0 0 0 0,-1-1 0 0 0,0 1 0 0 0,-1-1 0 0 0,2-4 0 0 0,7-45 0 0 0,-1 5 0 0 0,-6 37 0 0 0,-3 8 0 0 0,1-1 0 0 0,0 1 0 0 0,1-1 0 0 0,-1 1 0 0 0,1-1 0 0 0,0 1 0 0 0,0 0 0 0 0,0 0 0 0 0,1 0 0 0 0,-1 0 0 0 0,2-1 0 0 0,5-4 0 0 0,-8 8 0 0 0,-1 0 0 0 0,1 0 0 0 0,-1 0 0 0 0,1 0 0 0 0,0 0 0 0 0,-1 1 0 0 0,1-1 0 0 0,0 0 0 0 0,0 0 0 0 0,0 1 0 0 0,0-1 0 0 0,0 0 0 0 0,-1 1 0 0 0,1-1 0 0 0,0 1 0 0 0,0-1 0 0 0,0 1 0 0 0,1 0 0 0 0,-1-1 0 0 0,0 1 0 0 0,0 0 0 0 0,0 0 0 0 0,0 0 0 0 0,0 0 0 0 0,0 0 0 0 0,0 0 0 0 0,0 0 0 0 0,0 0 0 0 0,0 0 0 0 0,0 0 0 0 0,1 1 0 0 0,-1-1 0 0 0,9 3 0 0 0,-9-3 0 0 0,0 1 0 0 0,-1-1 0 0 0,1 0 0 0 0,-1 0 0 0 0,1 0 0 0 0,0 0 0 0 0,-1 1 0 0 0,1-1 0 0 0,-1 0 0 0 0,1 1 0 0 0,-1-1 0 0 0,1 0 0 0 0,-1 1 0 0 0,1-1 0 0 0,-1 1 0 0 0,1-1 0 0 0,-1 1 0 0 0,1-1 0 0 0,-1 1 0 0 0,0-1 0 0 0,1 1 0 0 0,-1-1 0 0 0,0 1 0 0 0,1 0 0 0 0,-1-1 0 0 0,0 1 0 0 0,0-1 0 0 0,0 1 0 0 0,0 0 0 0 0,1 0 0 0 0,0 2 0 0 0,1 0 0 0 0,0 0 0 0 0,0 0 0 0 0,0 0 0 0 0,0-1 0 0 0,0 1 0 0 0,1 0 0 0 0,0-1 0 0 0,0 1 0 0 0,0 0 0 0 0,0 0 0 0 0,0 0 0 0 0,0 0 0 0 0,-1 0 0 0 0,1 1 0 0 0,0 1 0 0 0,13 20 0 0 0,-13-20 0 0 0,0-1 0 0 0,-1 0 0 0 0,1 1 0 0 0,-1 0 0 0 0,1-1 0 0 0,-2 1 0 0 0,1 0 0 0 0,0 3 0 0 0,0-1 0 0 0,0 0 0 0 0,1 0 0 0 0,3 7 0 0 0,-4-8 0 0 0,1 0 0 0 0,-1 0 0 0 0,0 1 0 0 0,1 4 0 0 0,-2-6 0 0 0,3 7 0 0 0,-1-5 0 0 0,-7 2 0 0 0,4-10 0 0 0,0 1 0 0 0,0 0 0 0 0,0 0 0 0 0,0 0 0 0 0,0-1 0 0 0,0 1 0 0 0,0 0 0 0 0,0 0 0 0 0,0-1 0 0 0,0 1 0 0 0,0 0 0 0 0,0 0 0 0 0,0 0 0 0 0,0-1 0 0 0,0 1 0 0 0,0 0 0 0 0,0 0 0 0 0,0 0 0 0 0,0-1 0 0 0,0 1 0 0 0,0 0 0 0 0,-1 0 0 0 0,1 0 0 0 0,0 0 0 0 0,0-1 0 0 0,0 1 0 0 0,0 0 0 0 0,0 0 0 0 0,-1 0 0 0 0,1 0 0 0 0,0 0 0 0 0,0-1 0 0 0,0 1 0 0 0,-1 0 0 0 0,1 0 0 0 0,0 0 0 0 0,0 0 0 0 0,0 0 0 0 0,-1 0 0 0 0,1 0 0 0 0,0 0 0 0 0,0 0 0 0 0,0 0 0 0 0,-1 0 0 0 0,1 0 0 0 0,0 0 0 0 0,0 0 0 0 0,-1 0 0 0 0,1 0 0 0 0,0 0 0 0 0,0 0 0 0 0,0 0 0 0 0,-1 0 0 0 0,1 0 0 0 0,0 0 0 0 0,0 0 0 0 0,0 1 0 0 0,-1-1 0 0 0,1 0 0 0 0,0 0 0 0 0,0 0 0 0 0,0 0 0 0 0,0 0 0 0 0,0 1 0 0 0,-1-1 0 0 0,1 0 0 0 0,0 0 0 0 0,0 0 0 0 0,0 1 0 0 0,-5-12 0 0 0,5 10 0 0 0,-1 0 0 0 0,1 1 0 0 0,-1-1 0 0 0,1 0 0 0 0,0 0 0 0 0,-1 1 0 0 0,1-1 0 0 0,0 0 0 0 0,-1 0 0 0 0,1 0 0 0 0,0 0 0 0 0,0 0 0 0 0,0 0 0 0 0,-4-23 0 0 0,3 20 0 0 0,0-1 0 0 0,1 1 0 0 0,-1 0 0 0 0,1 0 0 0 0,0 0 0 0 0,0-5 0 0 0,2-13 35 0 0,-2 17-221 0 0,0 0 0 0 0,0 1 0 0 0,1-1 0 0 0,-1 0-1 0 0,1 0 1 0 0,0 1 0 0 0,1-1 0 0 0,-1 0 0 0 0,1 1 0 0 0,0-1 186 0 0,7-3-166 0 0,-2 5 166 0 0,2 6 0 0 0,-5-1 166 0 0,0 0 1 0 0,0 0-1 0 0,0 1 0 0 0,0 0 0 0 0,0 0 0 0 0,-1 0 0 0 0,0 0 0 0 0,1 0 0 0 0,-1 1 0 0 0,0-1 0 0 0,1 3-166 0 0,2 4 57 0 0,0 0-1 0 0,0 0 1 0 0,3 8-57 0 0,6 13-5 0 0,-14-31 5 0 0,-1 1 0 0 0,0 0 0 0 0,1-1 0 0 0,-1 1 0 0 0,0 0 0 0 0,0-1 0 0 0,0 1 0 0 0,0 0 0 0 0,1-1 0 0 0,-1 1 0 0 0,0 0 0 0 0,0-1 0 0 0,0 1 0 0 0,0 0 0 0 0,-1-1 0 0 0,1 1 0 0 0,0 0 0 0 0,0 0 0 0 0,0-1 0 0 0,-1 1 0 0 0,1 0 0 0 0,0 0 0 0 0,0-1 0 0 0,0 1 0 0 0,-1 0 0 0 0,1-1 0 0 0,0 1 0 0 0,0 0 0 0 0,0 0 0 0 0,0-1 0 0 0,0 1 0 0 0,0 0 0 0 0,1-1 0 0 0,-1 1 0 0 0,0 0 0 0 0,0 0 0 0 0,0-1 0 0 0,1 1 0 0 0,-1 0 0 0 0,4 8 0 0 0,-4-8-1 0 0,0-1-1 0 0,0 1 1 0 0,0-1-1 0 0,1 1 1 0 0,-1-1 0 0 0,0 1-1 0 0,0-1 1 0 0,0 1-1 0 0,0 0 1 0 0,0-1-1 0 0,1 1 1 0 0,-1-1-1 0 0,0 1 1 0 0,0-1-1 0 0,1 0 1 0 0,-1 1-1 0 0,0-1 1 0 0,1 1-1 0 0,-1-1 1 0 0,0 1-1 0 0,1-1 1 0 0,-1 0-1 0 0,1 1 1 0 0,-1-1 0 0 0,1 0-1 0 0,-1 0 1 0 0,1 1-1 0 0,-1-1 1 0 0,1 0-1 0 0,-1 0 1 0 0,1 0 1 0 0,2 1-156 0 0,-2 0-895 0 0,-1-1-385 0 0,1-1-78 0 0,5-3-19 0 0</inkml:trace>
  <inkml:trace contextRef="#ctx0" brushRef="#br0" timeOffset="26928.713">4731 1135 17503 0 0,'0'0'399'0'0,"0"0"60"0"0,0 0 21 0 0,2 1-59 0 0,-1-1-407 0 0,0 0-10 0 0,-1 0 0 0 0,1 0 0 0 0,0 1 0 0 0,0-1 1 0 0,-1 0-1 0 0,1 0 0 0 0,0 1 0 0 0,0-1 0 0 0,-1 0 0 0 0,1 1 0 0 0,0-1 0 0 0,-1 1 0 0 0,1-1 0 0 0,-1 1 0 0 0,1-1 1 0 0,-1 1-1 0 0,1-1 0 0 0,-1 1 0 0 0,1 0 0 0 0,-1-1 0 0 0,1 1 0 0 0,-1 0 0 0 0,0-1 0 0 0,1 1 0 0 0,-1 0 0 0 0,0 0 1 0 0,0-1-1 0 0,1 1 0 0 0,-1 0 0 0 0,0 0 0 0 0,0-1 0 0 0,0 1 0 0 0,0 0 0 0 0,0 0 0 0 0,0 0 0 0 0,0 0-4 0 0,0 0 50 0 0,-1 1 0 0 0,1-1 0 0 0,0 0-1 0 0,1 1 1 0 0,-1-1 0 0 0,0 1-1 0 0,0-1 1 0 0,0 1 0 0 0,1-1-1 0 0,-1 0 1 0 0,1 1 0 0 0,-1-1 0 0 0,2 1-50 0 0,-2 0 112 0 0,1 0 0 0 0,0-1 1 0 0,-1 1-1 0 0,1 0 1 0 0,-1-1-1 0 0,0 1 0 0 0,1 0 1 0 0,-1 0-1 0 0,0-1 1 0 0,0 1-1 0 0,0 1-112 0 0,0 0 72 0 0,-1-3-67 0 0,1 1-1 0 0,0 0 1 0 0,0-1 0 0 0,0 1-1 0 0,0 0 1 0 0,0 0 0 0 0,0-1-1 0 0,0 1 1 0 0,0 0 0 0 0,0 0-1 0 0,0-1 1 0 0,0 1 0 0 0,0 0-1 0 0,0-1 1 0 0,1 1 0 0 0,-1 0-1 0 0,0 0 1 0 0,1-1 0 0 0,-1 1-1 0 0,1 0-4 0 0,-1-1 0 0 0,0 0 0 0 0,0 0 0 0 0,1 0 0 0 0,-1 1 0 0 0,0-1 0 0 0,0 0 0 0 0,0 0 0 0 0,1 0 0 0 0,-1 1 0 0 0,0-1 0 0 0,0 0 0 0 0,0 0 0 0 0,1 1 0 0 0,-1-1 0 0 0,0 0 0 0 0,0 0 0 0 0,0 1 0 0 0,0-1 0 0 0,0 0 0 0 0,0 1 0 0 0,0-1 0 0 0,0 0 0 0 0,0 0 0 0 0,0 1 0 0 0,0-1 0 0 0,0 0 0 0 0,0 1 0 0 0,0-1 0 0 0,0 0 0 0 0,0 0 0 0 0,0 1 0 0 0,0-1 0 0 0,0 0 0 0 0,0 1 0 0 0,0-1 0 0 0,0 0 0 0 0,-1 0 0 0 0,1 1 0 0 0,0-1 0 0 0,0 0 0 0 0,0 0 0 0 0,0 1 0 0 0,-1-1 0 0 0,1 0 0 0 0,0 0 0 0 0,0 0 0 0 0,-1 0 0 0 0,1 1 0 0 0,0-1 0 0 0,0 0 0 0 0,-1 0 0 0 0,1 0 0 0 0,0 0 0 0 0,-1 0 0 0 0,-2 5 0 0 0,5-2-64 0 0,-1-3-273 0 0,-1 0-138 0 0,2 0-33 0 0,6 0-4 0 0</inkml:trace>
  <inkml:trace contextRef="#ctx0" brushRef="#br0" timeOffset="27164.171">4777 904 17503 0 0,'12'-1'218'0'0,"-11"2"282"0"0,-3 6 702 0 0,2-6-1202 0 0,0 0 0 0 0,0 1 0 0 0,0-1 0 0 0,0 0 0 0 0,0 1 0 0 0,0-1 0 0 0,0 0 0 0 0,-1 0 0 0 0,1 1 0 0 0,0-1 0 0 0,-1 0 0 0 0,1 0 0 0 0,-1 0 0 0 0,0 1 0 0 0,1-1 0 0 0,-1 0 0 0 0,0 0 0 0 0,0 0 0 0 0,1 0 0 0 0,-1 0 0 0 0,0 0 0 0 0,0 0 0 0 0,-2 1-4 0 0,2 0 13 0 0,2 8-78 0 0,-4 3-334 0 0,3-12 342 0 0,0 0 0 0 0,-1 1 0 0 0,1-1 0 0 0,-1 0 0 0 0,1 1-1 0 0,0-1 1 0 0,0 1 0 0 0,0-1 0 0 0,0 0 0 0 0,0 1 0 0 0,0-1 0 0 0,0 1 0 0 0,1-1 0 0 0,-1 0-1 0 0,0 1 62 0 0,6 10-512 0 0</inkml:trace>
  <inkml:trace contextRef="#ctx0" brushRef="#br0" timeOffset="27404.845">5080 946 19351 0 0,'8'3'78'0'0,"0"1"1153"0"0,-20 1-478 0 0,11-4-741 0 0,0 0 0 0 0,-1 0 0 0 0,1 0 0 0 0,0 0 0 0 0,-1 0 0 0 0,1 1 0 0 0,0-1 0 0 0,0 0 0 0 0,0 1 0 0 0,0-1 0 0 0,0 1 0 0 0,0-1 0 0 0,0 1 0 0 0,1-1 0 0 0,-1 1 0 0 0,0-1 0 0 0,1 1 0 0 0,-1 0 0 0 0,1-1 1 0 0,0 2-13 0 0,-1 0 106 0 0,0 1 1 0 0,0-1 0 0 0,0 0-1 0 0,-1 0 1 0 0,1-1 0 0 0,-1 1 0 0 0,0 1-107 0 0,1-3 58 0 0,-1 1 0 0 0,1 0 0 0 0,-1 0 0 0 0,1 0 0 0 0,0 0 0 0 0,0 1 0 0 0,0-1 0 0 0,0 0 0 0 0,0 0 0 0 0,0 1 0 0 0,1-1 0 0 0,-1 0 0 0 0,1 1 0 0 0,0-1 0 0 0,0 0 0 0 0,0 1 0 0 0,0-1 0 0 0,0 1 0 0 0,0-1-58 0 0,0 0 1 0 0,0 0 1 0 0,-1 0-1 0 0,1-1 0 0 0,-1 1 0 0 0,1 0 0 0 0,-1-1 0 0 0,0 1 1 0 0,1 0-1 0 0,-1-1 0 0 0,0 1 0 0 0,0-1 0 0 0,0 1 0 0 0,0-1 0 0 0,-1 0 1 0 0,1 1-2 0 0,0-1 0 0 0,0 0-1 0 0,0 1 1 0 0,0-1 0 0 0,0 0 0 0 0,0 1 0 0 0,0-1 0 0 0,0 1 0 0 0,1-1 0 0 0,-1 1 0 0 0,0-1 0 0 0,1 1-1 0 0,-1 0 1 0 0,1-1 0 0 0,0 3 0 0 0,5 26 0 0 0,-9-12 0 0 0,3-17 0 0 0,0 1 0 0 0,1-1 0 0 0,-1 1 0 0 0,1 0 0 0 0,-1-1 0 0 0,1 1 0 0 0,0-1 0 0 0,0 1 0 0 0,0 0 0 0 0,-1-1 0 0 0,2 1 0 0 0,-1 0 0 0 0,0-1 0 0 0,0 1 0 0 0,0 0 0 0 0,1-1 0 0 0,-1 1 0 0 0,1-1 0 0 0,-1 1 0 0 0,1-1 0 0 0,0 2 0 0 0,1-1 0 0 0,-1 1 0 0 0,1-1 0 0 0,-1 1 0 0 0,0 0 0 0 0,0 0 0 0 0,0 0 0 0 0,-1-1 0 0 0,1 1 0 0 0,0 2 0 0 0,0-4 1 0 0,0 0-1 0 0,0 1 0 0 0,0-1 1 0 0,1 0-1 0 0,-1 0 1 0 0,0 0-1 0 0,1 0 0 0 0,-1 0 1 0 0,1 0-1 0 0,-1-1 0 0 0,1 1 1 0 0,-1 0-1 0 0,1-1 1 0 0,0 1-1 0 0,-1-1 0 0 0,1 0 1 0 0,0 1-1 0 0,6 1 65 0 0,-3 0 77 0 0,-1 0-1 0 0,1-1 0 0 0,-1 0 0 0 0,1 0 1 0 0,-1-1-1 0 0,1 1 0 0 0,0-1 1 0 0,-1 0-1 0 0,1 0 0 0 0,0 0-141 0 0,47-8 74 0 0,-39 5-470 0 0,5 0 119 0 0,0-1 1 0 0,0 0-1 0 0,0-2 0 0 0,2-1 277 0 0,14-13-865 0 0,-33 20 761 0 0,0-1-1 0 0,0 0 1 0 0,0 1-1 0 0,1-1 1 0 0,-1 0-1 0 0,0 0 1 0 0,0 1 0 0 0,0-1-1 0 0,0 0 1 0 0,0 0-1 0 0,-1 0 1 0 0,1 0 0 0 0,0 0-1 0 0,0-1 1 0 0,-1 1-1 0 0,1 0 1 0 0,0 0-1 0 0,-1 0 1 0 0,1-1 104 0 0,-1-1-1023 0 0</inkml:trace>
  <inkml:trace contextRef="#ctx0" brushRef="#br1" timeOffset="47815.905">1364 2974 12496 0 0,'0'0'281'0'0,"-5"3"794"0"0,-1 1-1102 0 0,4 0-280 0 0,0 6-489 0 0,2-9 914 0 0,0-1 276 0 0,0 0 112 0 0,0 0 26 0 0,0 0-6 0 0,0 0-36 0 0,0 0-12 0 0,0 0-4 0 0,1 0-344 0 0,0 0 0 0 0,0 0 0 0 0,1 0 0 0 0,-1-1 1 0 0,0 1-1 0 0,0 0 0 0 0,0 0 0 0 0,0-1 1 0 0,0 1-1 0 0,0-1 0 0 0,0 1 0 0 0,0-1 0 0 0,0 1 1 0 0,0-1-1 0 0,0 1 0 0 0,0-1 0 0 0,0 0 1 0 0,0 0-1 0 0,-1 0 0 0 0,1 1 0 0 0,0-1 1 0 0,-1 0-1 0 0,1 0 0 0 0,0 0 0 0 0,-1 0 0 0 0,1 0 1 0 0,-1 0-1 0 0,1 0 0 0 0,-1 0 0 0 0,0 0 1 0 0,1 0-1 0 0,-1-1-130 0 0,1-4 34 0 0,0-1 0 0 0,0 0 0 0 0,-1 0 0 0 0,0 0 0 0 0,0-2-34 0 0,1-21 510 0 0,1 15-378 0 0,-1 0 0 0 0,-1 0 1 0 0,0 0-1 0 0,-1-4-132 0 0,-1-18 143 0 0,2-56 21 0 0,2-199 352 0 0,3 169-12 0 0,7-19-504 0 0,-2 5 71 0 0,-2 26-6 0 0,-2 36 5 0 0,10-79 68 0 0,-11 108-321 0 0,-2-9 183 0 0,2-15 37 0 0,-4 45 94 0 0,-1 1 1 0 0,-2-9-132 0 0,1 9 190 0 0,1 1-1 0 0,2-17-189 0 0,0-3 417 0 0,-2-34-417 0 0,0 33 39 0 0,-3-11 41 0 0,1 39-100 0 0,1 0 0 0 0,0 0 0 0 0,2 0 0 0 0,0-3 20 0 0,5-47-19 0 0,-5 41 20 0 0,1 0 1 0 0,4-12-2 0 0,-4 27 0 0 0,0 0 0 0 0,0 0 0 0 0,-1-1 0 0 0,-1 1 0 0 0,0 0 0 0 0,0-1 0 0 0,-1 0 0 0 0,0-5 0 0 0,1 1 0 0 0,0 0 0 0 0,1 0 0 0 0,1-1 0 0 0,2-7 0 0 0,-4 20 0 0 0,0 0 0 0 0,0-1-1 0 0,0 1 1 0 0,0 0 0 0 0,0 0-1 0 0,-1 0 1 0 0,0-1 0 0 0,1 1-1 0 0,-2-2 1 0 0,-2-19 15 0 0,4 8 8 0 0,1 9-11 0 0,-1-1 1 0 0,-1 0-1 0 0,0-6-12 0 0,-1 0 0 0 0,1 0 0 0 0,1 0 0 0 0,1-4 0 0 0,-1-3 0 0 0,5-17 0 0 0,-2 25 0 0 0,-3 12 0 0 0,0 0 0 0 0,1 1 0 0 0,-1-1 0 0 0,0 0 0 0 0,0 1 0 0 0,0-1 0 0 0,0 0 0 0 0,0 1 0 0 0,1-1 0 0 0,-1 0 0 0 0,0 0 0 0 0,0 1 0 0 0,-1-1 0 0 0,1 0 0 0 0,0 1 0 0 0,0-1 0 0 0,0 0 0 0 0,0 0 0 0 0,-1 1 0 0 0,1-1 0 0 0,0 1 0 0 0,-1-1 0 0 0,1 0 0 0 0,0 1 0 0 0,-1-1 0 0 0,1 0 0 0 0,-16-31 64 0 0,10 21-64 0 0,6 12-45 0 0,0 0 0 0 0,0 1-1 0 0,0-1 1 0 0,0 0 0 0 0,0 1-1 0 0,0-1 1 0 0,0 0 0 0 0,0 0-1 0 0,-1 1 1 0 0,1-1 0 0 0,-1 0-1 0 0,1 0 1 0 0,-1 1 0 0 0,1-1-1 0 0,-1 1 46 0 0,-12 28-340 0 0,11-26 308 0 0,-18 49-43 0 0,15-37 43 0 0,-1 0 0 0 0,-1-1-1 0 0,-5 10 33 0 0,-7 19 0 0 0,17-43 12 0 0,0-5 12 0 0,1-7 12 0 0,17-55-65 0 0,-9 35-1 0 0,1 1 1 0 0,6-14 29 0 0,-10 33 0 0 0,-1 0 0 0 0,0 0 0 0 0,0-4 0 0 0,-2 7 1 0 0,0 0 1 0 0,1 0 0 0 0,0 0-1 0 0,1 1 1 0 0,-1-1-1 0 0,2 1 1 0 0,0-2-2 0 0,-4 9 5 0 0,0 0-1 0 0,1 0 1 0 0,-1 0-1 0 0,1 0 1 0 0,-1 0-1 0 0,1 0 1 0 0,-1 0 0 0 0,0 1-1 0 0,1-1 1 0 0,-1 0-1 0 0,1 0 1 0 0,-1 0-1 0 0,0 0 1 0 0,1 1 0 0 0,-1-1-1 0 0,0 0 1 0 0,1 0-1 0 0,-1 0 1 0 0,0 1-1 0 0,1-1 1 0 0,-1 0 0 0 0,0 1-1 0 0,0-1 1 0 0,1 0-1 0 0,-1 1 1 0 0,0-1 0 0 0,0 1-5 0 0,1-1 4 0 0,8 12 82 0 0,1 1 0 0 0,-2-1-1 0 0,0 2 1 0 0,-1-1 0 0 0,0 1 0 0 0,4 11-86 0 0,-4-9 66 0 0,0 4 42 0 0,-5-15-75 0 0,-1 0-1 0 0,1-1 1 0 0,0 1-1 0 0,0-1 1 0 0,2 3-33 0 0,-2-2 25 0 0,0-1-1 0 0,0 1 1 0 0,0 0-1 0 0,0 0 1 0 0,0 4-25 0 0,-1-5 14 0 0,0 0-1 0 0,0 0 0 0 0,0 0 1 0 0,1 0-1 0 0,0 0 1 0 0,0-1-1 0 0,0 2-13 0 0,7 4 3 0 0,-8-8-4 0 0,0 0-1 0 0,0 0 1 0 0,0 0-1 0 0,0 0 1 0 0,-1 0-1 0 0,1 0 1 0 0,0 0 0 0 0,-1 0-1 0 0,1 0 1 0 0,0 0-1 0 0,-1 0 1 0 0,1 1 1 0 0,0 0 0 0 0,0 0 1 0 0,0-1-1 0 0,1 1 1 0 0,-1-1-1 0 0,0 1 1 0 0,1-1 0 0 0,-1 0-1 0 0,1 1 1 0 0,-1-1-1 0 0,1 0 1 0 0,0 0-1 0 0,0 0 1 0 0,-1 0-1 0 0,1 0 1 0 0,0-1 0 0 0,0 1-1 0 0,0-1 1 0 0,0 1-1 0 0,0-1 0 0 0,6 0 33 0 0,-3 0-7710 0 0,0 0 502 0 0</inkml:trace>
  <inkml:trace contextRef="#ctx0" brushRef="#br1" timeOffset="49199.528">7 1431 3224 0 0,'2'-8'283'0'0,"-3"-4"-248"0"0,1 11-36 0 0,-1 1 1 0 0,1-1 0 0 0,0 0-1 0 0,0 0 1 0 0,0 0 0 0 0,0 0-1 0 0,0 0 1 0 0,0 0-1 0 0,0 0 1 0 0,0 0 0 0 0,0 0-1 0 0,1 0 1 0 0,-1 0 0 0 0,0 1-1 0 0,1-1 1 0 0,-1-1 0 0 0,0 2 69 0 0,1-1 0 0 0,-1 0 1 0 0,0 0-1 0 0,0 1 0 0 0,0-1 0 0 0,0 0 0 0 0,0 0 1 0 0,0 1-1 0 0,0-1 0 0 0,0 0 0 0 0,-1 0 0 0 0,1 1 1 0 0,0-1-1 0 0,0 0 0 0 0,-1 1 0 0 0,1-1 0 0 0,0 0 1 0 0,-1 1-1 0 0,1-1-69 0 0,-4-10 1539 0 0,4-3 1356 0 0,-1 13-2745 0 0,1 0-1 0 0,-1-1 0 0 0,1 1 1 0 0,0-1-1 0 0,0 1 1 0 0,0-1-1 0 0,0 1 0 0 0,0-1 1 0 0,0 1-1 0 0,0-1 0 0 0,1 1 1 0 0,-1-1-1 0 0,1 1 1 0 0,-1-1-1 0 0,1 1 0 0 0,-1 0 1 0 0,1-1-1 0 0,0 1 0 0 0,-1 0 1 0 0,1-1-1 0 0,0 1 1 0 0,0 0-150 0 0,0 0 628 0 0,-1 1 4 0 0,0 0-15 0 0,0 0-60 0 0,0 0-511 0 0,1 0 0 0 0,-1 0-1 0 0,0 0 1 0 0,0 0 0 0 0,0 1-1 0 0,0-1 1 0 0,0 0 0 0 0,0 0-1 0 0,0 0 1 0 0,0 0 0 0 0,1 0-1 0 0,-1 0 1 0 0,0 1 0 0 0,0-1-1 0 0,0 0 1 0 0,0 0 0 0 0,0 0-1 0 0,1 0 1 0 0,-1 0 0 0 0,0 0-1 0 0,0 0 1 0 0,0 0 0 0 0,0 0-1 0 0,1 0 1 0 0,-1 0 0 0 0,0 0-1 0 0,0 0 1 0 0,0 0 0 0 0,0 0-1 0 0,1 0 1 0 0,-1 0 0 0 0,0 0-1 0 0,0 0 1 0 0,0 0 0 0 0,0 0-1 0 0,0 0 1 0 0,1 0 0 0 0,-1 0-1 0 0,0 0 1 0 0,0 0 0 0 0,0 0-1 0 0,0-1 1 0 0,0 1 0 0 0,1 0-1 0 0,-1 0 1 0 0,0 0 0 0 0,0 0-1 0 0,0 0 1 0 0,0 0 0 0 0,0-1-1 0 0,0 1 1 0 0,0 0 0 0 0,0 0-1 0 0,1 0 1 0 0,-1 0 0 0 0,0 0-1 0 0,0-1 1 0 0,0 1 0 0 0,0 0-1 0 0,0 0 1 0 0,0 0 0 0 0,0 0-1 0 0,0-1 1 0 0,0 1 0 0 0,0 0-1 0 0,0 0 1 0 0,0 0 0 0 0,0 0-1 0 0,0-1 1 0 0,0 1-46 0 0,10 11 355 0 0,-10-10-266 0 0,1 0-49 0 0,0 0 0 0 0,-1 0 0 0 0,1 1-1 0 0,0-1 1 0 0,-1 0 0 0 0,1 0 0 0 0,-1 1-1 0 0,0-1 1 0 0,0 0 0 0 0,1 1 0 0 0,-1-1 0 0 0,0 0-1 0 0,0 1 1 0 0,0-1 0 0 0,0 1 0 0 0,0 0-40 0 0,-1 0 46 0 0,1 0 0 0 0,0 1 1 0 0,0-1-1 0 0,1 0 1 0 0,-1 0-1 0 0,0 0 1 0 0,1 1-1 0 0,0 0-46 0 0,8 15 244 0 0,-7-14-197 0 0,0 0 1 0 0,1 0-1 0 0,-2 0 0 0 0,1 1 0 0 0,0-1 1 0 0,-1 1-1 0 0,0 0-47 0 0,1 6 86 0 0,-2-5-27 0 0,1 0 0 0 0,0 0 1 0 0,1 0-1 0 0,-1 0 1 0 0,2 3-60 0 0,0-2 31 0 0,-1-1 0 0 0,0 1 0 0 0,-1 0 0 0 0,0 0 0 0 0,0 0 0 0 0,-1 0 0 0 0,1 0 0 0 0,-1 0-31 0 0,1 0 27 0 0,0-1 0 0 0,0 0 0 0 0,1 1 0 0 0,0-1 0 0 0,0 0 0 0 0,1 0 0 0 0,0-1 0 0 0,0 1 0 0 0,0 0 0 0 0,4 3-27 0 0,-3-1 15 0 0,-3-7 4 0 0,-1-1 0 0 0,0 0 0 0 0,1 0 1 0 0,-1 0-1 0 0,0 1 0 0 0,1-1 0 0 0,-1 0 0 0 0,0 0 0 0 0,1 0 0 0 0,-1 0 1 0 0,1 0-1 0 0,-1 0 0 0 0,0 1 0 0 0,1-1 0 0 0,-1 0 0 0 0,1 0 0 0 0,-1 0 1 0 0,0 0-1 0 0,1 0 0 0 0,-1 0 0 0 0,0-1 0 0 0,1 1 0 0 0,-1 0 1 0 0,1 0-1 0 0,-1 0 0 0 0,0 0 0 0 0,1 0 0 0 0,-1-1 0 0 0,0 1 0 0 0,1 0-19 0 0,11-7 535 0 0,-11 7-623 0 0,0-1 93 0 0,-1 1 0 0 0,0-1 0 0 0,1 0 0 0 0,-1 1-1 0 0,0-1 1 0 0,1 1 0 0 0,-1-1 0 0 0,0 1 0 0 0,0-1-1 0 0,1 0 1 0 0,-1 1 0 0 0,0-1 0 0 0,0 0 0 0 0,0 1 0 0 0,0-1-5 0 0,0-1 18 0 0,6-14 182 0 0,-2 0 0 0 0,0 0 0 0 0,-2 0 0 0 0,2-8-200 0 0,1-13 247 0 0,-1 13-32 0 0,4-22 280 0 0,5-20-463 0 0,-8 36-158 0 0,-5 25 102 0 0,0 0 1 0 0,1-1 0 0 0,0 1-1 0 0,2-5 24 0 0,-3 10 13 0 0,0-1 0 0 0,0 0 0 0 0,1 0 0 0 0,-1 0 1 0 0,0 0-1 0 0,0 0 0 0 0,0 0 0 0 0,0 0 0 0 0,0 0 0 0 0,0 0 0 0 0,0 0 0 0 0,-1 0 0 0 0,1 0 0 0 0,0 0 0 0 0,0 0 0 0 0,-1 1 0 0 0,1-2-13 0 0,-3-9-76 0 0,3 11-32 0 0,0-1 26 0 0,0-4 32 0 0,0 3-122 0 0,0 2-30 0 0,0 0 2 0 0,16 23-2346 0 0,-14-21 2107 0 0,-1 0 0 0 0,0 0 1 0 0,0 1-1 0 0,0-1 0 0 0,0 0 1 0 0,0 1-1 0 0,-1-1 0 0 0,1 1 439 0 0,0 9-2007 0 0</inkml:trace>
  <inkml:trace contextRef="#ctx0" brushRef="#br1" timeOffset="49485.399">344 1398 5984 0 0,'0'-1'464'0'0,"0"0"-124"0"0,0 0 616 0 0,0 1 297 0 0,0 0 56 0 0,0 0-29 0 0,0 0-186 0 0,0 0-81 0 0,0 0-18 0 0,0 0-46 0 0,6 7 501 0 0,-3-1-1056 0 0,-1 0-1 0 0,0 0 0 0 0,0 0 0 0 0,0 1 0 0 0,0-1 0 0 0,-1 0 0 0 0,0 1 0 0 0,0 6-393 0 0,0 9 736 0 0,-2-1-1 0 0,0 1-735 0 0,-5 8 424 0 0,4-25-360 0 0,1-1 0 0 0,0 1 0 0 0,0 0 0 0 0,1-1 0 0 0,-1 6-64 0 0,0 44 200 0 0,0-15-161 0 0,1-38-160 0 0,0-1-3 0 0,0 0-146 0 0,0 0-652 0 0,0-1-286 0 0,3-7-1119 0 0,3-3-4251 0 0</inkml:trace>
  <inkml:trace contextRef="#ctx0" brushRef="#br1" timeOffset="49712.935">375 1265 14712 0 0,'-6'0'1334'0'0,"4"1"-1289"0"0,1-1 0 0 0,-1 1-1 0 0,0 0 1 0 0,1-1 0 0 0,-1 1 0 0 0,1 0-1 0 0,-1 0 1 0 0,1 0 0 0 0,-1 0 0 0 0,1 0-1 0 0,-1 0 1 0 0,1 0 0 0 0,-1 1-45 0 0,0 0 139 0 0,1-1-128 0 0,1 0-1 0 0,0 0 1 0 0,-1 0-1 0 0,1 0 0 0 0,0 0 1 0 0,0 0-1 0 0,0 0 1 0 0,0 0-1 0 0,0-1 0 0 0,0 1 1 0 0,0 0-1 0 0,0 0 0 0 0,0 0 1 0 0,0 0-11 0 0,0 3 6 0 0,0-2-55 0 0,0 0-1 0 0,0 0 0 0 0,0 0 0 0 0,0 1 0 0 0,0-1 0 0 0,0 0 1 0 0,0 0-1 0 0,1 0 0 0 0,-1 0 0 0 0,1 0 0 0 0,0 0 0 0 0,-1 0 0 0 0,1 0 1 0 0,0 0-1 0 0,0-1 0 0 0,0 1 0 0 0,0 0 0 0 0,2 1 50 0 0,3 2-998 0 0</inkml:trace>
  <inkml:trace contextRef="#ctx0" brushRef="#br1" timeOffset="50015.952">616 1312 17967 0 0,'0'0'827'0'0,"-2"1"-22"0"0,-4 4-840 0 0,1-1-1 0 0,0 1 1 0 0,0 1-1 0 0,0-1 0 0 0,0 1 1 0 0,1-1-1 0 0,0 1 0 0 0,-1 2 36 0 0,0 0-165 0 0,0-1 0 0 0,-1 0-1 0 0,1 0 1 0 0,-1 0-1 0 0,-4 3 166 0 0,7-8 51 0 0,1 0-1 0 0,0 1 0 0 0,0-1 0 0 0,0 1 1 0 0,0 0-1 0 0,1 0 0 0 0,-1-1 0 0 0,1 1 0 0 0,0 0 1 0 0,-1 0-1 0 0,1 1-50 0 0,-8 17 353 0 0,6-16-280 0 0,1-3-8 0 0,0 0 0 0 0,0 1 0 0 0,1 0 0 0 0,-1-1 0 0 0,1 1 0 0 0,0 0 0 0 0,0 0 0 0 0,0 0 0 0 0,0 0 0 0 0,0 0 1 0 0,1 0-1 0 0,-1 0 0 0 0,1 0 0 0 0,0 2-65 0 0,-1 7 92 0 0,0-12-88 0 0,1 1 0 0 0,0 0 0 0 0,-1 0 0 0 0,1 0 0 0 0,0 0 0 0 0,0 0 0 0 0,0 0 0 0 0,0 0 0 0 0,0 0 0 0 0,0 0 0 0 0,0 0 0 0 0,0 0 0 0 0,0 0 0 0 0,0 0 0 0 0,0 0 0 0 0,1 0 0 0 0,-1 0 0 0 0,0-1 0 0 0,1 1 0 0 0,-1 0 0 0 0,1 0 0 0 0,-1 0 0 0 0,1 0 0 0 0,-1-1 0 0 0,1 1 0 0 0,0 0 0 0 0,-1 0 0 0 0,1-1 0 0 0,0 1 0 0 0,-1-1 0 0 0,1 1 0 0 0,0 0 0 0 0,0-1 0 0 0,0 1 0 0 0,0-1 0 0 0,0 0 0 0 0,-1 1 0 0 0,1-1 0 0 0,0 0 0 0 0,0 0 0 0 0,0 1 0 0 0,1-1-4 0 0,10 3 2 0 0,0 0 0 0 0,1-1 0 0 0,-1 0 0 0 0,1-1 0 0 0,8 0-2 0 0,-13-1 0 0 0,0 1 0 0 0,0 0 0 0 0,-1 0 0 0 0,1 1 0 0 0,-1-1 0 0 0,1 2 0 0 0,0 0 0 0 0,-8-3 3 0 0,1 0 0 0 0,0 1 0 0 0,-1-1 0 0 0,1 0 0 0 0,-1 1 0 0 0,1-1 0 0 0,0 1 0 0 0,-1-1 0 0 0,1 1 1 0 0,-1-1-1 0 0,0 1 0 0 0,1-1 0 0 0,-1 1 0 0 0,1 0 0 0 0,-1-1 0 0 0,0 1 0 0 0,1 0 0 0 0,-1-1 0 0 0,0 1 0 0 0,0 0 0 0 0,0-1 0 0 0,1 1 0 0 0,-1 0 0 0 0,0 0 0 0 0,0-1 0 0 0,0 1 0 0 0,0 0 0 0 0,0 0 0 0 0,0-1 0 0 0,-1 1 0 0 0,1 0 0 0 0,0-1 0 0 0,0 1 0 0 0,0 0 0 0 0,-1-1 0 0 0,1 1 0 0 0,0 0 0 0 0,-1-1 0 0 0,1 1 0 0 0,0 0 0 0 0,-1-1 0 0 0,1 1 0 0 0,-1-1 0 0 0,1 1 0 0 0,-1-1 0 0 0,1 1 0 0 0,-1-1 0 0 0,0 1 0 0 0,1-1 0 0 0,-1 1-3 0 0,-16 16 156 0 0,14-13-138 0 0,-1 0 0 0 0,1 0 1 0 0,-1-1-1 0 0,0 1 0 0 0,0-1 0 0 0,-4 2-18 0 0,-99 59-1197 0 0,81-53-2888 0 0,25-10 2568 0 0</inkml:trace>
  <inkml:trace contextRef="#ctx0" brushRef="#br1" timeOffset="50270.476">731 1453 10136 0 0,'0'0'777'0'0,"1"5"1940"0"0,1-1-2207 0 0,0 1-1 0 0,-1-1 0 0 0,1 0 1 0 0,-1 0-1 0 0,0 1 1 0 0,0-1-1 0 0,-1 0 1 0 0,1 1-1 0 0,-1-1 0 0 0,0 1 1 0 0,0-1-1 0 0,-1 0 1 0 0,1 1-1 0 0,-1-1 0 0 0,0 1-509 0 0,0-2 175 0 0,1 1-1 0 0,-1-1 0 0 0,1 1 0 0 0,-1-1 1 0 0,1 0-1 0 0,0 1 0 0 0,0-1 1 0 0,1 2-175 0 0,-2 21 525 0 0,0-9-229 0 0,-1 3-56 0 0,2-19-732 0 0,-9 26 1251 0 0,8-16-10041 0 0,1-11 2922 0 0</inkml:trace>
  <inkml:trace contextRef="#ctx0" brushRef="#br1" timeOffset="50462.348">696 1240 10136 0 0,'0'0'777'0'0,"0"0"-284"0"0,0 0 683 0 0,0 0 352 0 0,0 0 68 0 0,0 0-155 0 0,0 0-718 0 0,0 0-314 0 0,0 0-66 0 0,0 0 0 0 0,7 0 469 0 0,20 3 180 0 0,-21-1-691 0 0,-4-2-1368 0 0,0 0-4067 0 0,-2 0-1255 0 0</inkml:trace>
  <inkml:trace contextRef="#ctx0" brushRef="#br1" timeOffset="51035.338">912 1243 6448 0 0,'0'0'498'0'0,"0"0"-99"0"0,0 0 801 0 0,0 0 383 0 0,0 0 75 0 0,0 0-112 0 0,6 3 196 0 0,-4-1-1570 0 0,-1-1 0 0 0,0 1 1 0 0,1 0-1 0 0,-1 0 0 0 0,0-1 0 0 0,0 1 0 0 0,0 0 0 0 0,0 0 0 0 0,0 0 0 0 0,0 0 1 0 0,-1 0-1 0 0,1 0 0 0 0,-1 0 0 0 0,1 0 0 0 0,-1 0 0 0 0,0 0 0 0 0,0 0 0 0 0,0 1 1 0 0,0-1-1 0 0,0 1-172 0 0,2 19 1042 0 0,-2-21-1007 0 0,3 12 534 0 0,-1-1 1 0 0,0 1-1 0 0,-1 8-569 0 0,5 52 889 0 0,-1-38-711 0 0,-4-29-148 0 0,0-1-1 0 0,0 0 0 0 0,-1 0 0 0 0,1 1 1 0 0,-1-1-1 0 0,0 1 0 0 0,-1-1 0 0 0,1 0 1 0 0,-1 3-30 0 0,-2 8 111 0 0,2-12-84 0 0,0 0 0 0 0,1-1 0 0 0,-1 1 0 0 0,0 0 0 0 0,-1-1 0 0 0,1 1 0 0 0,-1 1-27 0 0,-2 2 66 0 0,3-5 1 0 0,-3 0-42 0 0,3-1 35 0 0,0-9 15 0 0,1-7-184 0 0,5-2-338 0 0,-1 0 0 0 0,7-13 447 0 0,4-11-572 0 0,-14 38 554 0 0,1 0-1 0 0,-1 0 1 0 0,1 1-1 0 0,0-1 1 0 0,0 0-1 0 0,0 1 1 0 0,1-1 0 0 0,-1 1-1 0 0,0 0 1 0 0,1 0-1 0 0,0 0 1 0 0,-1 0-1 0 0,1 0 1 0 0,0 0-1 0 0,0 1 1 0 0,0-1-1 0 0,0 1 1 0 0,0 0-1 0 0,1 0 1 0 0,-1 0-1 0 0,2 0 19 0 0,-2 1 23 0 0,0 1 0 0 0,0-1-1 0 0,0 1 1 0 0,0-1-1 0 0,0 1 1 0 0,0 0 0 0 0,-1 0-1 0 0,1 1 1 0 0,0-1-1 0 0,-1 0 1 0 0,1 1 0 0 0,0 0-1 0 0,-1-1 1 0 0,0 1-1 0 0,2 2-22 0 0,1 0 94 0 0,0 0 0 0 0,0 1 0 0 0,0 0-1 0 0,-1 0 1 0 0,0 1 0 0 0,2 3-94 0 0,-5-8 13 0 0,0 1 1 0 0,0 0 0 0 0,-1 0-1 0 0,1 0 1 0 0,-1 0 0 0 0,0 0 0 0 0,1 0-1 0 0,-1 0 1 0 0,0 0 0 0 0,0 1-14 0 0,3 16 363 0 0,-3-12-241 0 0,0-1 1 0 0,0 0-1 0 0,0 0 1 0 0,-1 0-1 0 0,1 0 1 0 0,-2 0-1 0 0,1 0 1 0 0,-1 0-1 0 0,1 0-122 0 0,-2 0 56 0 0,0 0-1 0 0,0 0 0 0 0,0 0 1 0 0,-1 0-1 0 0,1 0 0 0 0,-1 0 1 0 0,-1-1-1 0 0,0 2-55 0 0,-6 5 60 0 0,10-10-50 0 0,-1 0 0 0 0,1-1 0 0 0,-1 1-1 0 0,0-1 1 0 0,0 1 0 0 0,0-1 0 0 0,0 0 0 0 0,0 1-10 0 0,-13 7 61 0 0,11-5-107 0 0,0-1 0 0 0,0 0 0 0 0,-1 0 0 0 0,1 0 0 0 0,-1-1 0 0 0,-5 3 46 0 0,8-4-155 0 0,1-1 0 0 0,-1 1 0 0 0,0 0 0 0 0,0-1 0 0 0,0 1 0 0 0,0-1 0 0 0,0 0 0 0 0,0 0 0 0 0,0 0 0 0 0,0 0 0 0 0,0 0 0 0 0,0 0 0 0 0,0 0 0 0 0,0-1 0 0 0,0 1 0 0 0,0-1 0 0 0,0 1 0 0 0,0-1 0 0 0,0 0 0 0 0,0 0 155 0 0,-2-2-1715 0 0,2-2-69 0 0</inkml:trace>
  <inkml:trace contextRef="#ctx0" brushRef="#br1" timeOffset="51442.795">1199 1204 9216 0 0,'1'-3'4160'0'0,"0"7"-2020"0"0,0 9-385 0 0,-1-11-1593 0 0,0 1 0 0 0,0-1-1 0 0,0 1 1 0 0,0 0 0 0 0,1-1-1 0 0,-1 1 1 0 0,1-1-1 0 0,0 1 1 0 0,0-1-162 0 0,2 12 569 0 0,3 35 919 0 0,-2-1 0 0 0,-2 11-1488 0 0,0 52 631 0 0,-1-70-403 0 0,-1-38-227 0 0,-1 1 0 0 0,1-1 0 0 0,1 1 0 0 0,-1-1 0 0 0,0 1 0 0 0,1-1 0 0 0,0 0 0 0 0,0 1 0 0 0,0-1 0 0 0,0 0 0 0 0,0 0 0 0 0,1 1 0 0 0,0 0-1 0 0,1 2 0 0 0,5-3 0 0 0,-5-2 9 0 0,1-1-1 0 0,0 0 1 0 0,-1 0-1 0 0,1 0 1 0 0,0 0-1 0 0,-1-1 1 0 0,1 0-1 0 0,-1 1 1 0 0,1-1-1 0 0,-1-1 1 0 0,1 1-1 0 0,-1 0 1 0 0,1-1-1 0 0,-1 1 1 0 0,0-1-1 0 0,0 0 1 0 0,0 0-1 0 0,0-1 0 0 0,0 1 1 0 0,-1 0-1 0 0,1-1 1 0 0,-1 0-1 0 0,1 0 1 0 0,-1 1-1 0 0,0-1 1 0 0,0-1-1 0 0,0 1 1 0 0,-1 0-1 0 0,1 0 1 0 0,-1-1-1 0 0,1 1 1 0 0,-1-1-1 0 0,0-2-8 0 0,0-2 6 0 0,-1 0-1 0 0,0 0 1 0 0,-1 1-1 0 0,-1-7-5 0 0,1 4 32 0 0,0 1-52 0 0,-1 1 0 0 0,0 0 0 0 0,0 0 0 0 0,-1-1 0 0 0,0 1 0 0 0,0 1 0 0 0,0-1 0 0 0,-1 0 0 0 0,-4-4 20 0 0,-8 0-146 0 0,15 12 148 0 0,1-1 0 0 0,0 1 0 0 0,0 0 0 0 0,0 0 0 0 0,-1 0 0 0 0,1 0 0 0 0,0 0 0 0 0,-1 0 0 0 0,1 0 0 0 0,0 0 0 0 0,0 0 0 0 0,-1 0 0 0 0,1 0 0 0 0,0 0-1 0 0,0 0 1 0 0,-1 0 0 0 0,1 0 0 0 0,0 0 0 0 0,0 0 0 0 0,-1 0 0 0 0,1 0 0 0 0,0 1 0 0 0,0-1 0 0 0,0 0 0 0 0,-1 0 0 0 0,1 0 0 0 0,0 0 0 0 0,0 0 0 0 0,0 1 0 0 0,-1-1 0 0 0,1 0 0 0 0,0 0-1 0 0,0 0 1 0 0,0 1 0 0 0,0-1 0 0 0,-1 0 0 0 0,1 0 0 0 0,0 1 0 0 0,0-1 0 0 0,0 0 0 0 0,0 0 0 0 0,0 1 0 0 0,0-1 0 0 0,0 0 0 0 0,0 0 0 0 0,0 1 0 0 0,0-1 0 0 0,0 0-2 0 0,-1 4-4 0 0,-1 0 0 0 0,2 0 0 0 0,-1 0 1 0 0,0 0-1 0 0,1 0 0 0 0,-1 0 0 0 0,1 0 1 0 0,1 0-1 0 0,-1 0 0 0 0,0 0 0 0 0,1 0 1 0 0,0 0-1 0 0,1 3 4 0 0,0 2 38 0 0,1 0-1 0 0,1 0 1 0 0,0 0 0 0 0,0-1 0 0 0,2 3-38 0 0,-3-6 30 0 0,0-1 0 0 0,0 1 1 0 0,0-1-1 0 0,1 0 0 0 0,0 0 1 0 0,0 0-1 0 0,0 0 0 0 0,0-1 1 0 0,0 1-1 0 0,1-1 0 0 0,0 0 1 0 0,-1-1-1 0 0,1 1 0 0 0,0-1 1 0 0,1 0-1 0 0,-1 0 0 0 0,0 0 1 0 0,0-1-1 0 0,1 0 0 0 0,1 0-30 0 0,3 0-178 0 0,1-1-1 0 0,0-1 0 0 0,0 0 0 0 0,6-2 179 0 0,22-7-6091 0 0,-7-1-1294 0 0</inkml:trace>
  <inkml:trace contextRef="#ctx0" brushRef="#br0" timeOffset="58562.836">1192 3523 2304 0 0,'0'0'281'0'0,"0"-1"197"0"0,2-1 153 0 0,-1-4 1188 0 0,-1 5-1752 0 0,-1 0 0 0 0,1 1-1 0 0,-1-1 1 0 0,1 0 0 0 0,-1 1-1 0 0,0-1 1 0 0,1 0 0 0 0,-1 1 0 0 0,0-1-1 0 0,1 1 1 0 0,-1-1 0 0 0,0 1 0 0 0,1-1-1 0 0,-1 1 1 0 0,0-1 0 0 0,0 1-1 0 0,0 0 1 0 0,0-1 0 0 0,0 1 0 0 0,1 0-1 0 0,-1 0 1 0 0,0 0 0 0 0,0 0-1 0 0,0 0 1 0 0,0 0 0 0 0,0 0 0 0 0,0 0-1 0 0,0 0 1 0 0,1 0 0 0 0,-1 0-67 0 0,-31 9-189 0 0,23-6 495 0 0,-33 13-625 0 0,27-12 265 0 0,1 0 1 0 0,-10 5 53 0 0,11-4-29 0 0,0 0 0 0 0,-1-1 1 0 0,-4 0 28 0 0,9-1-9 0 0,3-2 52 0 0,5-1 132 0 0,-16-1 5566 0 0,47-4-5299 0 0,-7 2-250 0 0,-21 3-92 0 0,-2 0 17 0 0,3 0 10 0 0,207-3 1377 0 0,-179 4-1256 0 0,-1-3 0 0 0,1 0 0 0 0,7-3-248 0 0,5-1 841 0 0,37 0-841 0 0,-13 2 1745 0 0,-19 1-3520 0 0,31 4 1775 0 0,-19 0 370 0 0,-57-1-365 0 0,1 0 0 0 0,0-1 0 0 0,-1 0 0 0 0,1 1 1 0 0,0-1-1 0 0,-1-1 0 0 0,1 1 0 0 0,0 0-5 0 0,-3 0-303 0 0,-1 1-571 0 0,0-1-249 0 0,3-4-47 0 0</inkml:trace>
  <inkml:trace contextRef="#ctx0" brushRef="#br0" timeOffset="59253.541">936 3361 3224 0 0,'-12'5'1258'0'0,"10"-4"6716"0"0,135 1-5828 0 0,-108-1-1859 0 0,19-1 160 0 0,-30-1-253 0 0,1 1 1 0 0,0 0 0 0 0,1 2-195 0 0,24 0 85 0 0,-2-2-43 0 0,25 0 303 0 0,46-6-345 0 0,-92 4-242 0 0,44-4 4284 0 0,6 2-4042 0 0,-14 5-1883 0 0,-51-1 1812 0 0,25 3-96 0 0,0-1 1 0 0,-1-2-1 0 0,1 0 0 0 0,0-2 1 0 0,0-1 166 0 0,-25 3 12 0 0,1 0-1 0 0,-1 0 1 0 0,0 0 0 0 0,1 0 0 0 0,-1 0 0 0 0,0 0-1 0 0,3 1-11 0 0,8 1-240 0 0,-9-4 359 0 0,-2 1-1605 0 0,1 0-3134 0 0,-3 1-232 0 0</inkml:trace>
  <inkml:trace contextRef="#ctx0" brushRef="#br0" timeOffset="59778.446">872 3176 5984 0 0,'0'0'273'0'0,"0"0"-5"0"0,0 0-97 0 0,0 0 223 0 0,0 0 112 0 0,0 0 26 0 0,0 0 24 0 0,0 0 84 0 0,8-3 1753 0 0,7 0-2121 0 0,0 2 0 0 0,0 0-1 0 0,0 0 1 0 0,0 2 0 0 0,3 0-272 0 0,18 0 266 0 0,1-1-105 0 0,133-1 2118 0 0,18-9-2279 0 0,113-5 370 0 0,-200 11-370 0 0,-15 5-5 0 0,-42 0 76 0 0,17-3-71 0 0,-34 0-94 0 0,12-1 190 0 0,-14 2-4688 0 0,-16 1-404 0 0</inkml:trace>
  <inkml:trace contextRef="#ctx0" brushRef="#br0" timeOffset="60278.156">684 2913 6912 0 0,'0'0'314'0'0,"0"0"-6"0"0,0 0-161 0 0,0 0 57 0 0,0 0 48 0 0,0 0 11 0 0,0 0 30 0 0,2 0 123 0 0,95 4 2663 0 0,-75-4-2469 0 0,-1 0 1 0 0,18-4-611 0 0,21 0 575 0 0,174-1 681 0 0,-192 4-904 0 0,11 3-352 0 0,11 0 278 0 0,34-3-250 0 0,5 0 47 0 0,26 5-75 0 0,16 3 143 0 0,36-9-143 0 0,-42 1 148 0 0,-117 2-29 0 0,-2 1-890 0 0,-6-3-3837 0 0,-5-1-132 0 0</inkml:trace>
  <inkml:trace contextRef="#ctx0" brushRef="#br0" timeOffset="61007.464">625 2662 9992 0 0,'0'0'456'0'0,"-1"0"-8"0"0,1-1-379 0 0,0 0 0 0 0,-1 1 0 0 0,1-1 0 0 0,0 0 0 0 0,-1 1 0 0 0,1-1 0 0 0,0 0 0 0 0,0 1 0 0 0,0-1 0 0 0,0 0 0 0 0,0 1 0 0 0,0-1 0 0 0,0 0 0 0 0,0 0 0 0 0,0 1 0 0 0,0-1 0 0 0,0 0 0 0 0,0 1 0 0 0,0-1 0 0 0,0 0 0 0 0,1 1 0 0 0,-1-1 0 0 0,0 0 0 0 0,1 1 0 0 0,-1-1 0 0 0,0 0 0 0 0,1 1 0 0 0,-1-1 0 0 0,1 1 0 0 0,-1-1 0 0 0,1 1 0 0 0,-1-1 0 0 0,1 1 0 0 0,0-1-69 0 0,0 0 252 0 0,1-1 0 0 0,0 1 0 0 0,0 0-1 0 0,0 0 1 0 0,0 0 0 0 0,0 0 0 0 0,1 0 0 0 0,-1 0-252 0 0,9-1 254 0 0,0 1 0 0 0,0 0 0 0 0,0 1-1 0 0,0 0 1 0 0,0 1 0 0 0,3 0-254 0 0,25 1 162 0 0,7-1 74 0 0,39-1 211 0 0,241-10 745 0 0,-115 6-715 0 0,73 7-256 0 0,-144 1-126 0 0,52 2-655 0 0,-111-3-4280 0 0,-14 0-1266 0 0</inkml:trace>
  <inkml:trace contextRef="#ctx0" brushRef="#br2" timeOffset="65948.285">1477 3503 5784 0 0,'17'11'485'0'0,"-16"-11"-425"0"0,0 1-1 0 0,-1 0 0 0 0,1-1 1 0 0,0 1-1 0 0,0 0 0 0 0,-1-1 1 0 0,1 1-1 0 0,0 0 0 0 0,-1 0 1 0 0,1 0-1 0 0,0 0 0 0 0,-1 0 0 0 0,1 0 1 0 0,-1 0-1 0 0,0 0 0 0 0,1 0-59 0 0,-1-1 446 0 0,4 7 999 0 0,-3-7-1393 0 0,-1 1-1 0 0,0-1 1 0 0,0 1-1 0 0,0-1 1 0 0,1 1-1 0 0,-1-1 0 0 0,0 1 1 0 0,0-1-1 0 0,1 1 1 0 0,-1-1-1 0 0,0 1 1 0 0,1-1-1 0 0,-1 0 1 0 0,1 1-1 0 0,-1-1 1 0 0,1 0-1 0 0,-1 1 1 0 0,0-1-1 0 0,1 0 1 0 0,-1 0-1 0 0,1 1 1 0 0,-1-1-1 0 0,1 0 1 0 0,0 0-1 0 0,-1 0 1 0 0,1 1-52 0 0,-2 1 485 0 0,1 0 0 0 0,0 1 1 0 0,-1-1-1 0 0,1 1 0 0 0,0-1 1 0 0,1 1-1 0 0,-1 1-485 0 0,1 4 547 0 0,-1-7-458 0 0,2 12 1307 0 0,-4-8-1301 0 0,2-4 9 0 0,0-1-14 0 0,0 0-8 0 0,0 0-5 0 0,0 0-10 0 0,0 0-4 0 0,0 0 1 0 0,0 0 3 0 0,0 0 10 0 0,0 0 1 0 0,0 0-12 0 0,0 0 68 0 0,0 0 291 0 0,0 0 130 0 0,0 0 21 0 0,0 0-70 0 0,0 0-312 0 0,0 0-120 0 0,0 0-84 0 0,0 0-314 0 0,0 0-136 0 0,0 0-27 0 0,0 0 59 0 0,7-4 621 0 0,-7 4-204 0 0,0 0-1 0 0,0 0 1 0 0,0 0 0 0 0,0 0-1 0 0,-1 0 1 0 0,1 0 0 0 0,0 0-1 0 0,0 0 1 0 0,0 0 0 0 0,0 0-1 0 0,0 0 1 0 0,-1 0 0 0 0,1 0-1 0 0,0 0 1 0 0,0 0 0 0 0,0 0-1 0 0,0 0 1 0 0,-1 0 0 0 0,1 0-1 0 0,0 0 1 0 0,0 0 0 0 0,0 0-1 0 0,0 0 1 0 0,0-1 0 0 0,-1 1 0 0 0,1 0-1 0 0,0 0 1 0 0,0 0 0 0 0,0 0-1 0 0,0 0 1 0 0,0 0 0 0 0,0 0-1 0 0,0-1 1 0 0,-1 1 0 0 0,1 0-1 0 0,0 0 1 0 0,0 0 0 0 0,0 0-1 0 0,0 0 1 0 0,0-1 0 0 0,0 1-1 0 0,0 0 1 0 0,0 0 0 0 0,0 0-1 0 0,0 0 1 0 0,0 0 0 0 0,0-1-1 0 0,0 1 1 0 0,0 0 0 0 0,0 0-1 0 0,0 0 1 0 0,0 0 0 0 0,0-1-1 0 0,0 1 1 0 0,0 0 0 0 0,0 0-1 0 0,0 0 1 0 0,0 0 0 0 0,0 0-1 0 0,0-1 1 0 0,1 1 0 0 0,-1 0-1 0 0,0 0 1 0 0,0 0 0 0 0,0 0-1 0 0,0 0 12 0 0,-8-9-2463 0 0,7 9 1727 0 0</inkml:trace>
  <inkml:trace contextRef="#ctx0" brushRef="#br2" timeOffset="67127.15">1199 3547 3224 0 0,'-6'1'9250'0'0,"5"-6"-5239"0"0,6-13-4385 0 0,-1 2 878 0 0,-5-8 901 0 0,0 17-1341 0 0,1 0 1 0 0,0 1-1 0 0,0-1 0 0 0,0 0 1 0 0,1 1-1 0 0,1-5-64 0 0,-1 3 2 0 0,-1 0 1 0 0,1 1-1 0 0,-1-1 1 0 0,-1 1-1 0 0,1-1 0 0 0,-2-4-2 0 0,1-3 114 0 0,-9-40 311 0 0,9 40-183 0 0,-1 0 0 0 0,-1 0 0 0 0,0 0 0 0 0,-4-11-242 0 0,-2-18-149 0 0,7 38 198 0 0,1 1-1 0 0,0 0 1 0 0,0-1-1 0 0,0 1 1 0 0,1-2-49 0 0,-3-15-134 0 0,2 18 150 0 0,1-1-1 0 0,0 1 0 0 0,0-1 0 0 0,0 1 0 0 0,0-1 1 0 0,1 1-1 0 0,0-1 0 0 0,0 1 0 0 0,0-1 0 0 0,1-3-15 0 0,-2 6-2 0 0,0 0 0 0 0,0-1-1 0 0,-1 1 1 0 0,1-1 0 0 0,-1 1 0 0 0,0 0-1 0 0,0-1 1 0 0,0 1 0 0 0,0 0-1 0 0,0 0 1 0 0,0 0 0 0 0,0 0-1 0 0,-2-2 3 0 0,-3-7-122 0 0,3 5 115 0 0,0 0 0 0 0,1 0 0 0 0,0 0 0 0 0,1-1 0 0 0,-1 1 0 0 0,1-1 0 0 0,0 1 0 0 0,1-1-1 0 0,0-3 8 0 0,-1-4-17 0 0,1 10 36 0 0,-1 0 1 0 0,1 0-1 0 0,0 0 0 0 0,0 0 1 0 0,1 0-1 0 0,-1 0 0 0 0,1 1 1 0 0,1-4-20 0 0,-2 7 8 0 0,0 0 0 0 0,0 0 0 0 0,0 0 1 0 0,0 0-1 0 0,0-1 0 0 0,0 1 0 0 0,0 0 1 0 0,0 0-1 0 0,0 0 0 0 0,0 0 0 0 0,0 0 1 0 0,0-1-1 0 0,0 1 0 0 0,0 0 0 0 0,0 0 1 0 0,0 0-1 0 0,0 0 0 0 0,0-1 0 0 0,-1 1 1 0 0,1 0-1 0 0,0 0 0 0 0,0 0 0 0 0,0 0 0 0 0,0 0 1 0 0,0-1-1 0 0,0 1 0 0 0,0 0 0 0 0,0 0 1 0 0,-1 0-1 0 0,1 0 0 0 0,0 0 0 0 0,0 0 1 0 0,0 0-1 0 0,0 0 0 0 0,0 0 0 0 0,-1-1 1 0 0,1 1-1 0 0,0 0 0 0 0,0 0 0 0 0,0 0 1 0 0,0 0-1 0 0,0 0 0 0 0,-1 0 0 0 0,1 0 1 0 0,0 0-1 0 0,0 0 0 0 0,0 0 0 0 0,0 0 0 0 0,-1 0 1 0 0,1 0-1 0 0,0 0 0 0 0,0 0 0 0 0,0 0 1 0 0,0 1-1 0 0,-1-1 0 0 0,1 0 0 0 0,0 0 1 0 0,0 0-1 0 0,0 0 0 0 0,0 0 0 0 0,0 0-8 0 0,-6 16 151 0 0,2 0 0 0 0,0 0 1 0 0,0 0-1 0 0,2 1-151 0 0,0-6 9 0 0,0-4 1 0 0,1 0 1 0 0,-1 0-1 0 0,-1-1 1 0 0,1 1 0 0 0,-1-1-1 0 0,0 1 1 0 0,-1-1-1 0 0,1 0 1 0 0,-3 2-11 0 0,5-5-2 0 0,0-2 29 0 0,1-1-29 0 0,0 0 0 0 0,-1-1 0 0 0,1 1 0 0 0,0 0 0 0 0,-1 0 0 0 0,1 0 0 0 0,0 0 0 0 0,-1 0 0 0 0,1 0 0 0 0,0-1 0 0 0,0 1 0 0 0,-1 0 0 0 0,1 0 0 0 0,0 0 0 0 0,0 0 0 0 0,-1-1 0 0 0,1 1 0 0 0,0 0 0 0 0,0 0 0 0 0,0-1 0 0 0,0 1 0 0 0,-1 0 0 0 0,1-1 0 0 0,0 1 0 0 0,0 0 0 0 0,0 0 0 0 0,0-1 0 0 0,0 1 0 0 0,0 0 0 0 0,0-1 0 0 0,0 1 0 0 0,0 0 0 0 0,0-1 0 0 0,0 1 0 0 0,0 0 0 0 0,0 0 0 0 0,0-1 0 0 0,0 1 2 0 0,2-16 11 0 0,-1 9-16 0 0,-1 1-9 0 0,1-1-1 0 0,0 0 0 0 0,1 0 0 0 0,-1 1 0 0 0,1-1 1 0 0,2-3 14 0 0,3-14 0 0 0,9-20 0 0 0,-14 40 1 0 0,0-1 1 0 0,0 0-1 0 0,0 1 0 0 0,1-1 0 0 0,0 1 0 0 0,0-1-1 0 0,-2 3 2 0 0,0 1 1 0 0,0 0 0 0 0,0-1-1 0 0,0 1 1 0 0,0 0-1 0 0,0 0 1 0 0,0 0 0 0 0,1-1-1 0 0,-1 1 1 0 0,1 1-1 0 0,-1-1 1 0 0,0 0 0 0 0,1 0-1 0 0,-1 0 1 0 0,1 1-1 0 0,0-1 1 0 0,-1 1 0 0 0,2-1-3 0 0,7 7-118 0 0,-6-2 131 0 0,0-1-1 0 0,-1 0 0 0 0,1 1 1 0 0,-1 0-1 0 0,0 0 0 0 0,0 0 1 0 0,-1 0-1 0 0,1 0 0 0 0,-1 1 0 0 0,0-1 1 0 0,0 1-1 0 0,1 3-12 0 0,0-1 38 0 0,0 1 0 0 0,1-1-1 0 0,0 0 1 0 0,1 0-38 0 0,1 2 153 0 0,-1 1 1 0 0,1 0-1 0 0,1 6-153 0 0,9 15 191 0 0,-12-19-133 0 0,-4-11-75 0 0,0-1-1 0 0,0 0 1 0 0,0 0 0 0 0,0 0-1 0 0,0 1 1 0 0,0-1-1 0 0,0 0 1 0 0,0 0-1 0 0,0 0 1 0 0,0 1-1 0 0,0-1 1 0 0,0 0 0 0 0,0 0-1 0 0,-1 0 1 0 0,1 1-1 0 0,0-1 1 0 0,0 0-1 0 0,0 0 1 0 0,0 0-1 0 0,0 0 1 0 0,-1 1 0 0 0,1-1-1 0 0,0 0 1 0 0,0 0-1 0 0,0 0 1 0 0,-1 0-1 0 0,1 0 1 0 0,0 0-1 0 0,0 0 18 0 0,-2 1-248 0 0,0-1 0 0 0,0 0 0 0 0,0 0 0 0 0,0 0 0 0 0,0 0-1 0 0,0 0 1 0 0,1-1 0 0 0,-3 0 248 0 0,-5 0-1247 0 0,7 1-179 0 0,1 0-2807 0 0,-3 0-1201 0 0</inkml:trace>
  <inkml:trace contextRef="#ctx0" brushRef="#br2" timeOffset="69365.711">2326 3173 4144 0 0,'0'0'319'0'0,"0"0"-15"0"0,0 0 717 0 0,0 0 335 0 0,0 0 69 0 0,0 0-61 0 0,0 0-313 0 0,0 0-141 0 0,0 0-22 0 0,0 0-36 0 0,0 0-124 0 0,0 0-50 0 0,0 0-8 0 0,0 0-31 0 0,0 0-114 0 0,0 0-49 0 0,0 0-11 0 0,2 4 614 0 0,0-1-961 0 0,-1 0 0 0 0,0 0 1 0 0,0 0-1 0 0,0 0 0 0 0,0 0 0 0 0,-1 1 0 0 0,1-1 0 0 0,-1 0 0 0 0,0 0 1 0 0,0 1-1 0 0,0-1 0 0 0,0 0 0 0 0,-1 3-118 0 0,1-5 128 0 0,2 10 177 0 0,-2-6-235 0 0,0-4 15 0 0,0 15 70 0 0,3-9-24 0 0,-2-6-125 0 0,-1-1-1 0 0,0 1 1 0 0,1-1 0 0 0,-1 1-1 0 0,0-1 1 0 0,1 1 0 0 0,-1 0-1 0 0,0-1 1 0 0,0 1 0 0 0,0-1-1 0 0,1 1 1 0 0,-1-1 0 0 0,0 1-1 0 0,0 0 1 0 0,0-1 0 0 0,0 1-1 0 0,0-1 1 0 0,0 1 0 0 0,0 0-1 0 0,0-1 1 0 0,0 1 0 0 0,-1-1-1 0 0,1 1 1 0 0,0 0 0 0 0,0-1-1 0 0,0 1 1 0 0,-1-1 0 0 0,1 1-1 0 0,0-1 1 0 0,-1 1-6 0 0,1 0 131 0 0,0-1 15 0 0,0 0-2 0 0,0 43-45 0 0,-4-20-110 0 0,2-17 11 0 0,1 11 0 0 0,2-5 0 0 0,-2-6 0 0 0,-1-3 12 0 0,0-1-364 0 0,-1 0 1009 0 0,2-4-6992 0 0,3-19 4722 0 0</inkml:trace>
  <inkml:trace contextRef="#ctx0" brushRef="#br2" timeOffset="69595.79">2341 3084 4608 0 0,'0'0'353'0'0,"0"0"94"0"0,0 0 1254 0 0,0 0 571 0 0,0 0 116 0 0,0 0-227 0 0,0 0-1029 0 0,0 0-452 0 0,0 0-88 0 0,0 0-13 0 0,0 0 5 0 0,0 0 6 0 0,0 0 2 0 0,0 0-50 0 0,0 0-214 0 0,0 0-96 0 0,0 0-22 0 0,0 27-3051 0 0,0-26 1283 0 0</inkml:trace>
  <inkml:trace contextRef="#ctx0" brushRef="#br2" timeOffset="69898.826">2416 3270 6448 0 0,'0'0'498'0'0,"0"0"-123"0"0,5 14 3609 0 0,-2 0-842 0 0,-2-11-2909 0 0,0-1 1 0 0,0 1-1 0 0,-1 0 1 0 0,1 0-1 0 0,-1 0 1 0 0,0-1 0 0 0,0 1-1 0 0,0 0 1 0 0,0 2-234 0 0,-1-1 160 0 0,1 0 0 0 0,0 0 1 0 0,1 0-1 0 0,-1 0 0 0 0,1 0 0 0 0,-1 0 1 0 0,2 1-161 0 0,1 20 739 0 0,-3-24-647 0 0,0-1-11 0 0,0 0-3 0 0,0 0-12 0 0,0-1-56 0 0,-1-1 0 0 0,1 1 0 0 0,0 0 0 0 0,-1 0-1 0 0,1 0 1 0 0,0 0 0 0 0,0 0 0 0 0,0 0-1 0 0,0 0 1 0 0,0 0 0 0 0,0 0 0 0 0,1-1-10 0 0,3-10 12 0 0,3-15-80 0 0,-6 18 30 0 0,1-1 1 0 0,1 1-1 0 0,2-6 38 0 0,6-27-151 0 0,-10 38 143 0 0,0 1 0 0 0,0 0 1 0 0,0 0-1 0 0,1 0 0 0 0,-1 0 0 0 0,1 0 1 0 0,0 0-1 0 0,0 0 0 0 0,0 0 0 0 0,2-1 8 0 0,7-13 0 0 0,-9 16 6 0 0,-1-1-1 0 0,0 1 0 0 0,0 0 1 0 0,0 0-1 0 0,1-1 0 0 0,-1 1 0 0 0,1 0 1 0 0,-1 0-1 0 0,1 1 0 0 0,-1-1 1 0 0,1 0-1 0 0,-1 0 0 0 0,1 1 0 0 0,0-1 1 0 0,0 1-1 0 0,-1-1 0 0 0,1 1 1 0 0,0 0-1 0 0,0 0-5 0 0,3-1 121 0 0,1 1-1 0 0,-1-1 1 0 0,0 1 0 0 0,1 1-1 0 0,2-1-120 0 0,-6 1 71 0 0,0 0 0 0 0,0 0 0 0 0,0 1 0 0 0,0-1 0 0 0,0 0 1 0 0,0 1-1 0 0,-1-1 0 0 0,1 1 0 0 0,0-1 0 0 0,-1 1 0 0 0,1 0 0 0 0,-1 0 0 0 0,1 0 0 0 0,-1 0 0 0 0,0 0 0 0 0,0 0 0 0 0,0 0 0 0 0,0 0 0 0 0,0 2-71 0 0,1 3 135 0 0,0-2-62 0 0,0 0 1 0 0,-1 0-1 0 0,0 0 0 0 0,0 0 0 0 0,0 0 0 0 0,-1 0 0 0 0,0 0 0 0 0,0 0 0 0 0,0 1-73 0 0,0-1 33 0 0,0-1-1 0 0,0 0 1 0 0,0 1-1 0 0,1-1 1 0 0,-1 0-1 0 0,2 4-32 0 0,-1-5 6 0 0,0 1 0 0 0,-1 0 0 0 0,1 0 0 0 0,-1 0 0 0 0,0 0 0 0 0,0-1 0 0 0,0 1 0 0 0,0 0 0 0 0,-1 1-6 0 0,-1 6-118 0 0,0-1 0 0 0,0 0-1 0 0,1 9 119 0 0,3 3-6367 0 0,1-13-14 0 0</inkml:trace>
  <inkml:trace contextRef="#ctx0" brushRef="#br2" timeOffset="70246.538">2906 3012 12440 0 0,'-4'-38'2082'0'0,"4"37"-1952"0"0,-1 0-1 0 0,1 1 1 0 0,0-1-1 0 0,-1 0 1 0 0,1 1-1 0 0,-1-1 1 0 0,1 1-1 0 0,-1-1 1 0 0,1 1-1 0 0,-1-1 1 0 0,0 1 0 0 0,1-1-1 0 0,-1 1 1 0 0,1 0-1 0 0,-1-1 1 0 0,0 1-1 0 0,0 0 1 0 0,1-1-1 0 0,-1 1 1 0 0,0 0-1 0 0,1 0 1 0 0,-1 0-1 0 0,0 0 1 0 0,0-1-1 0 0,1 1 1 0 0,-1 0-1 0 0,0 1 1 0 0,0-1-1 0 0,1 0 1 0 0,-1 0 0 0 0,0 0-1 0 0,0 0 1 0 0,1 0-1 0 0,-1 1-129 0 0,-4 0 182 0 0,0 1-1 0 0,1 0 0 0 0,-1 0 1 0 0,1 0-1 0 0,0 1 1 0 0,-1 0-1 0 0,1 0 1 0 0,0 0-1 0 0,1 0 1 0 0,-1 0-182 0 0,0 1 82 0 0,-1 0-1 0 0,1 1 1 0 0,0-1 0 0 0,1 1 0 0 0,-1 0 0 0 0,1-1 0 0 0,0 2-1 0 0,0-1 1 0 0,1 0 0 0 0,-1 0 0 0 0,1 1 0 0 0,0-1 0 0 0,1 1-1 0 0,-1 0 1 0 0,1 0 0 0 0,0 0-82 0 0,-1 9 96 0 0,0-6-45 0 0,1-1-1 0 0,0 1 1 0 0,1 0 0 0 0,0-1-1 0 0,0 5-50 0 0,0 11 159 0 0,0-21-135 0 0,0 0 0 0 0,-1 0 0 0 0,1 0 0 0 0,1 0 0 0 0,-1 0 0 0 0,0 0 0 0 0,1 0 0 0 0,-1 0 0 0 0,2 2-24 0 0,7 33 239 0 0,-2-4-82 0 0,8 16-88 0 0,-13-42-149 0 0,0-1 0 0 0,-1 0 0 0 0,0 1 1 0 0,-1-1-1 0 0,1 0 0 0 0,-1 1 0 0 0,-1-1 0 0 0,1 1 0 0 0,-1-1 0 0 0,-1 1 0 0 0,0 1 80 0 0,1-3-445 0 0,-1 0-964 0 0,-1-1-58 0 0</inkml:trace>
  <inkml:trace contextRef="#ctx0" brushRef="#br2" timeOffset="71016.586">2721 3242 13248 0 0,'0'0'298'0'0,"0"0"46"0"0,0 0 22 0 0,0 0-48 0 0,2 0-208 0 0,52-16 174 0 0,-47 14-70 0 0,0 0 1 0 0,0 0-1 0 0,0 1 1 0 0,2 0-215 0 0,-2 0 381 0 0,-1 0 0 0 0,1 0 0 0 0,-1 0 0 0 0,2-2-381 0 0,-2 1 224 0 0,0 1 1 0 0,-1-1-1 0 0,1 1 0 0 0,0 1 0 0 0,0-1 0 0 0,0 1 1 0 0,0 0-1 0 0,0 0 0 0 0,-1 0 0 0 0,1 1 0 0 0,0 0 1 0 0,0 0-1 0 0,0 1-224 0 0,-3-1 26 0 0,-1 0 0 0 0,0 0 0 0 0,1 0 0 0 0,-1 0 0 0 0,0 0 0 0 0,0 0 0 0 0,1 1 0 0 0,-1-1 0 0 0,0 1 0 0 0,-1 0 0 0 0,1 0 0 0 0,0-1 0 0 0,0 1 0 0 0,-1 0 0 0 0,1 0 0 0 0,-1 1 0 0 0,0-1 0 0 0,1 0 0 0 0,-1 1-26 0 0,9 12 139 0 0,-8-13-130 0 0,0 0-1 0 0,-1 1 0 0 0,1-1 0 0 0,-1 0 0 0 0,0 1 0 0 0,1-1 0 0 0,-1 1 0 0 0,0-1 0 0 0,0 1 0 0 0,-1 0 0 0 0,1-1 0 0 0,0 2-8 0 0,4 13 13 0 0,-4-15-12 0 0,0 0 0 0 0,0 0 1 0 0,-1 1-1 0 0,1-1 0 0 0,0 0 0 0 0,-1 0 1 0 0,0 1-1 0 0,1 0-1 0 0,-1 8 50 0 0,0 7-5 0 0,0-13 132 0 0,-1-6 204 0 0,1-5-365 0 0,1-1 0 0 0,0 1-1 0 0,0-1 1 0 0,0 1 0 0 0,0-1 0 0 0,1 1-1 0 0,0 0 1 0 0,1-2-16 0 0,2-7 146 0 0,-2 7-176 0 0,0 1 0 0 0,0 0 0 0 0,4-6 30 0 0,5-13-454 0 0,-10 22 429 0 0,1 0-1 0 0,-1 1 0 0 0,0-1 1 0 0,1 1-1 0 0,0 0 0 0 0,0 0 1 0 0,0 0-1 0 0,0 0 0 0 0,4-2 26 0 0,9-10 117 0 0,-11 10-138 0 0,0 1 0 0 0,0 0 0 0 0,0 0 0 0 0,1 1 0 0 0,-1-1 1 0 0,1 1-1 0 0,0 0 0 0 0,0 1 0 0 0,0 0 0 0 0,0 0 0 0 0,4-1 21 0 0,-7 3-1 0 0,0 0-1 0 0,-1 0 0 0 0,1 0 0 0 0,0 0 0 0 0,-1 1 0 0 0,1-1 0 0 0,0 1 1 0 0,-1 0-1 0 0,3 0 2 0 0,14 4 0 0 0,-9-3-319 0 0,-1 0 1 0 0,0 1-1 0 0,0 0 0 0 0,0 0 0 0 0,0 1 0 0 0,0 0 319 0 0,-8-3-628 0 0,1 0 1466 0 0,-2-2-2672 0 0,1-2-3648 0 0,-2 3 5512 0 0,1-1 0 0 0,0 1 0 0 0,0 0 1 0 0,-1-1-1 0 0,1 1 0 0 0,0 0 0 0 0,-1-1 1 0 0,1 1-1 0 0,-1 0 0 0 0,1 0 0 0 0,0-1 1 0 0,-1 1-1 0 0,1 0 0 0 0,-1 0 0 0 0,1 0 0 0 0,0-1 1 0 0,-1 1-1 0 0,1 0 0 0 0,-1 0 0 0 0,1 0 1 0 0,-1 0-1 0 0,1 0 0 0 0,-1 0 0 0 0,1 0-30 0 0,-13 0 927 0 0,11 1-720 0 0,-1 0 1 0 0,0 0-1 0 0,1 0 1 0 0,-1 0-1 0 0,1 1 1 0 0,0-1-1 0 0,-1 1 1 0 0,1-1-1 0 0,0 1 1 0 0,0 0-1 0 0,0 0 1 0 0,0 0-1 0 0,0 0 1 0 0,1 1-1 0 0,-2 0-207 0 0,1 1 200 0 0,0 0 0 0 0,-1 0 0 0 0,1 0-1 0 0,1 0 1 0 0,-1 1 0 0 0,1-1 0 0 0,-1 1-1 0 0,1-1 1 0 0,0 2-200 0 0,1 4 158 0 0,-1 0 0 0 0,2 1 1 0 0,-1-1-1 0 0,1 0 0 0 0,1 0 0 0 0,0 0 0 0 0,0 0 0 0 0,1 0 0 0 0,2 5-158 0 0,0 1-46 0 0,-4-15 40 0 0,-1 1 0 0 0,1-1 0 0 0,-1 0 0 0 0,1 1 1 0 0,0-1-1 0 0,0 1 0 0 0,0-1 0 0 0,0 0 0 0 0,0 0 0 0 0,0 0 0 0 0,0 1 0 0 0,0-1 0 0 0,0 0 0 0 0,1 0 0 0 0,-1 0 0 0 0,0-1 0 0 0,1 1 0 0 0,-1 0 0 0 0,1 0 0 0 0,-1-1 0 0 0,1 1 0 0 0,-1-1 0 0 0,1 1 0 0 0,-1-1 0 0 0,1 0 0 0 0,-1 0 0 0 0,1 0 0 0 0,-1 1 0 0 0,1-1 6 0 0,-1 0 100 0 0,-1-2-79 0 0,1 0 0 0 0,-1 0 0 0 0,1 0 0 0 0,-1 0 0 0 0,1 1 0 0 0,0-1-1 0 0,0 0 1 0 0,-1 1 0 0 0,1-1 0 0 0,0 0 0 0 0,1 1 0 0 0,-1-1-21 0 0,8-15 84 0 0,-4-1-70 0 0,3-13 54 0 0,-7 20-55 0 0,1 1 0 0 0,0 0 0 0 0,1 0 0 0 0,0 0-1 0 0,1-3-12 0 0,-3 11-5 0 0,-1 1 6 0 0,1 1 0 0 0,-1 0 0 0 0,0 0 0 0 0,0 0 0 0 0,0 0 0 0 0,1 0 0 0 0,-1 0 0 0 0,0 0 0 0 0,0 0 0 0 0,1 0 0 0 0,-1 0 0 0 0,0 0 0 0 0,0 0 0 0 0,0 0 0 0 0,1 0 0 0 0,-1 0 0 0 0,0 0 0 0 0,0 0 0 0 0,1 0 0 0 0,-1 0 0 0 0,0 0 0 0 0,0 0-1 0 0,0 0 1 0 0,1 0 0 0 0,-1 0 0 0 0,0 1 0 0 0,0-1 0 0 0,0 0 0 0 0,1 0 0 0 0,-1 0 0 0 0,0 0 0 0 0,0 0 0 0 0,0 1 0 0 0,0-1 0 0 0,0 0 0 0 0,1 0 0 0 0,-1 0 0 0 0,0 1 0 0 0,0-1 0 0 0,0 0 0 0 0,0 0-1 0 0,6 8 148 0 0,-1 1-1 0 0,-1-1 1 0 0,1 1-1 0 0,-1 0 1 0 0,-1 0 0 0 0,1 1-1 0 0,0 5-147 0 0,6 39-37 0 0,-8-19-2864 0 0,-2-24-3836 0 0</inkml:trace>
  <inkml:trace contextRef="#ctx0" brushRef="#br2" timeOffset="71653.347">3507 3170 6448 0 0,'2'1'233'0'0,"-1"-1"-1"0"0,1 1 1 0 0,-1 0 0 0 0,0 0 0 0 0,1 0-1 0 0,-1 0 1 0 0,0 0 0 0 0,0 1 0 0 0,0-1 0 0 0,0 0-1 0 0,0 0 1 0 0,0 1 0 0 0,0-1 0 0 0,0 1-1 0 0,0 1-232 0 0,10 25 5840 0 0,-6-13-5058 0 0,0 8 681 0 0,-5-21-1350 0 0,1 1 0 0 0,-1-1 0 0 0,1 1 0 0 0,-1-1-1 0 0,1 1 1 0 0,0-1 0 0 0,0 0 0 0 0,0 1-1 0 0,0 0-112 0 0,3 3 170 0 0,-1 0 0 0 0,0 1 0 0 0,-1-1 0 0 0,1 0 0 0 0,-1 1 0 0 0,-1 0 0 0 0,1 0 0 0 0,-1-1 0 0 0,0 1 0 0 0,0 6-170 0 0,-1-13 8 0 0,0 0-1 0 0,0 0 0 0 0,0 1 1 0 0,0-1-1 0 0,0 0 0 0 0,0 0 1 0 0,0 1-1 0 0,0-1 1 0 0,0 0-1 0 0,0 0 0 0 0,0 0 1 0 0,0 1-1 0 0,0-1 0 0 0,0 0 1 0 0,0 0-1 0 0,0 0 0 0 0,0 1 1 0 0,0-1-1 0 0,0 0 0 0 0,-1 0 1 0 0,1 0-1 0 0,0 1 0 0 0,0-1 1 0 0,0 0-1 0 0,0 0 1 0 0,0 0-1 0 0,0 0 0 0 0,-1 1 1 0 0,1-1-1 0 0,0 0 0 0 0,0 0 1 0 0,0 0-1 0 0,0 0 0 0 0,-1 0 1 0 0,1 0-1 0 0,0 0 0 0 0,0 1 1 0 0,0-1-1 0 0,-1 0 0 0 0,1 0 1 0 0,0 0-8 0 0,-8-6 88 0 0,-5-12-198 0 0,10 13-1 0 0,1-1 0 0 0,1 1 0 0 0,-1-1-1 0 0,1 1 1 0 0,0-1 0 0 0,0 1 0 0 0,0-1-1 0 0,1 1 1 0 0,0-1 0 0 0,0 0 0 0 0,1 1-1 0 0,-1-1 1 0 0,1 0 0 0 0,0 1 0 0 0,1-1-1 0 0,0-2 112 0 0,3-8-482 0 0,-4 13 418 0 0,-1 1 0 0 0,1 0 0 0 0,0-1 0 0 0,0 1 0 0 0,0-1 1 0 0,0 1-1 0 0,0 0 0 0 0,1 0 0 0 0,-1-1 0 0 0,1 1 64 0 0,3-4-86 0 0,-5 4 72 0 0,1 1 1 0 0,0 0 0 0 0,0 0-1 0 0,0-1 1 0 0,0 1-1 0 0,0 0 1 0 0,0 0-1 0 0,0 0 1 0 0,0 0-1 0 0,0 1 1 0 0,0-1 0 0 0,0 0-1 0 0,1 0 1 0 0,-1 1-1 0 0,0-1 1 0 0,1 1-1 0 0,0-1 14 0 0,9-2-59 0 0,-8 2 91 0 0,-1 0-1 0 0,1 0 1 0 0,0 1-1 0 0,-1-1 1 0 0,1 1-1 0 0,0 0 1 0 0,-1-1-1 0 0,1 1 1 0 0,0 1-1 0 0,0-1 1 0 0,-1 0-1 0 0,1 1 1 0 0,0-1-1 0 0,-1 1 1 0 0,1 0-1 0 0,0-1 1 0 0,-1 1-1 0 0,3 2-31 0 0,-2-2 57 0 0,56 27 774 0 0,-51-25-715 0 0,-1-1 1 0 0,1 0 0 0 0,0 0-1 0 0,0 0 1 0 0,-1-1 0 0 0,1 0-1 0 0,1 0-116 0 0,2 0 228 0 0,-9 0-227 0 0,-1-1 0 0 0,1 0 0 0 0,-1 1 0 0 0,1-1 0 0 0,-1 0-1 0 0,1 0 1 0 0,0 0 0 0 0,-1 0 0 0 0,1-1 0 0 0,-1 1 0 0 0,1 0 0 0 0,-1-1 0 0 0,1 1-1 0 0,1-1 0 0 0,1 0 0 0 0,-3 1 0 0 0,0 0 0 0 0,0-1 0 0 0,0 1 0 0 0,0 0 0 0 0,0 0 0 0 0,0-1 0 0 0,0 1 0 0 0,-1-1 0 0 0,1 1 0 0 0,0-1 0 0 0,0 1 0 0 0,0-1 0 0 0,0 0 0 0 0,-1 0 0 0 0,1 1 0 0 0,0-1 0 0 0,0 0 0 0 0,-1 0 0 0 0,1 0 0 0 0,-1 1 0 0 0,1-1 0 0 0,-1 0 0 0 0,1 0 0 0 0,-1 0 0 0 0,1 0 3 0 0,-1 1-1 0 0,0-1 0 0 0,0 1 0 0 0,0-1 1 0 0,0 1-1 0 0,0-1 0 0 0,0 1 1 0 0,0-1-1 0 0,0 1 0 0 0,0-1 0 0 0,0 1 1 0 0,0-1-1 0 0,0 1 0 0 0,0 0 0 0 0,-1-1 1 0 0,1 1-1 0 0,0-1 0 0 0,0 1 1 0 0,0-1-1 0 0,-1 1 0 0 0,1 0 0 0 0,0-1 1 0 0,0 1-1 0 0,-1 0 0 0 0,1-1 0 0 0,0 1 1 0 0,-1 0-1 0 0,1-1 0 0 0,0 1 1 0 0,-1 0-1 0 0,1-1 0 0 0,-1 1 0 0 0,1 0 1 0 0,-1 0-1 0 0,1 0 0 0 0,-1-1-2 0 0,0 1 6 0 0,0-1 0 0 0,-1 0 0 0 0,1 1 0 0 0,0-1 0 0 0,-1 1 0 0 0,1-1 0 0 0,-1 1 0 0 0,1 0 0 0 0,0 0 0 0 0,-1 0 0 0 0,1-1-6 0 0,-6 3 74 0 0,1 0-1 0 0,0 0 1 0 0,0 0-1 0 0,0 1 1 0 0,0 0-1 0 0,0 0 1 0 0,0 0-1 0 0,1 1 1 0 0,-1-1-1 0 0,1 1 1 0 0,0 1-1 0 0,1-1 1 0 0,-1 1-1 0 0,1 0 0 0 0,0 0 1 0 0,0 0-1 0 0,0 0 1 0 0,1 1-1 0 0,-2 3-73 0 0,2-2 20 0 0,0 0-1 0 0,1 0 0 0 0,0 0 1 0 0,1 1-1 0 0,0-1 1 0 0,0 1-1 0 0,0-1 0 0 0,1 1 1 0 0,0-1-1 0 0,1 3-19 0 0,-1 1 49 0 0,0-9-55 0 0,0 0-1 0 0,0 1 1 0 0,1-1-1 0 0,-1 0 1 0 0,1 0 0 0 0,0 0-1 0 0,0 0 1 0 0,0 0-1 0 0,0 0 1 0 0,0 0-1 0 0,0 0 1 0 0,0 0 0 0 0,1 0-1 0 0,-1 0 1 0 0,0-1-1 0 0,1 1 1 0 0,0 0 0 0 0,-1-1-1 0 0,1 0 1 0 0,0 1-1 0 0,0-1 1 0 0,0 0-1 0 0,0 0 7 0 0,0 1-244 0 0,1-1 0 0 0,-1 0 0 0 0,1 0 0 0 0,0 0-1 0 0,-1 0 1 0 0,1 0 0 0 0,0-1 0 0 0,0 1-1 0 0,-1-1 1 0 0,1 0 0 0 0,0 0 0 0 0,0 0-1 0 0,0 0 1 0 0,0 0 0 0 0,-1 0 0 0 0,1-1 0 0 0,0 1-1 0 0,0-1 1 0 0,0 0 244 0 0,17-11-2041 0 0,-1-5-20 0 0</inkml:trace>
  <inkml:trace contextRef="#ctx0" brushRef="#br2" timeOffset="72062.94">4072 3150 10136 0 0,'-12'12'1096'0'0,"-5"2"266"0"0,15-13-1070 0 0,0 0 0 0 0,0 1 0 0 0,0-1 0 0 0,1 1 0 0 0,-1-1 1 0 0,0 1-1 0 0,1 0 0 0 0,-1-1 0 0 0,1 1 0 0 0,-1 0 0 0 0,1 0 0 0 0,0 0 1 0 0,-1 2-293 0 0,-8 19 2474 0 0,6-13-1969 0 0,0 0 1 0 0,1 0-1 0 0,-2 8-505 0 0,-4 11 719 0 0,8-26-652 0 0,0 0 1 0 0,-1 0-1 0 0,1 0 1 0 0,1 0-1 0 0,-1 0 1 0 0,0 1 0 0 0,1-1-1 0 0,-1 0 1 0 0,1 0-1 0 0,0 1 1 0 0,0-1-1 0 0,1 0 1 0 0,-1 1-1 0 0,0-1 1 0 0,1 1-68 0 0,4 18 222 0 0,-4-18-187 0 0,-1 0 1 0 0,1 1-1 0 0,0-1 1 0 0,0 0-1 0 0,1 0 0 0 0,0 0 1 0 0,-1 0-1 0 0,3 2-35 0 0,-1-1 18 0 0,0 0 1 0 0,0 0-1 0 0,1 0 0 0 0,-1-1 1 0 0,1 1-1 0 0,2 1-18 0 0,-6-6 4 0 0,1 1 1 0 0,0 0-1 0 0,-1-1 0 0 0,1 1 0 0 0,0-1 1 0 0,0 1-1 0 0,0-1 0 0 0,-1 1 1 0 0,1-1-1 0 0,0 0 0 0 0,0 1 0 0 0,0-1 1 0 0,0 0-1 0 0,-1 1 0 0 0,1-1 1 0 0,0 0-1 0 0,0 0 0 0 0,0 0 0 0 0,0 0 1 0 0,0 0-1 0 0,0 0 0 0 0,0 0 1 0 0,0 0-1 0 0,0 0 0 0 0,0-1 0 0 0,-1 1 1 0 0,1 0-1 0 0,0-1 0 0 0,0 1 1 0 0,0 0-1 0 0,0-1 0 0 0,-1 1 0 0 0,1-1 1 0 0,0 1-1 0 0,0-1 0 0 0,0 0-4 0 0,7-7 15 0 0,1-1 1 0 0,-1-1-1 0 0,-1 1 0 0 0,1-1 0 0 0,-2 0 0 0 0,0-1 0 0 0,4-7-15 0 0,1-6-60 0 0,-2 0-1 0 0,-1 0 0 0 0,1-5 61 0 0,23-101-293 0 0,-26 102 31 0 0,-2-2 0 0 0,-1 1-1 0 0,-1-17 263 0 0,6-18-344 0 0,-8 59 1440 0 0,-1 12-571 0 0,1 15-142 0 0,12 75 394 0 0,-3-30-363 0 0,-3 2-1 0 0,-3 1-413 0 0,-2-50 113 0 0,1-1 0 0 0,1 3-113 0 0,1 11 74 0 0,2-6 124 0 0,-4-23-584 0 0,-1 0-1 0 0,0 0 0 0 0,0 1 0 0 0,-1-1 0 0 0,1 4 387 0 0,-1-8-908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6:29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7 320 6448 0 0,'0'0'297'0'0,"0"0"-9"0"0,0 0-117 0 0,0 0 205 0 0,-5-9 1132 0 0,5 8-1427 0 0,1 0 0 0 0,-1 1 0 0 0,0-1 0 0 0,0 1 0 0 0,0-1-1 0 0,1 0 1 0 0,-1 1 0 0 0,0-1 0 0 0,0 0 0 0 0,0 1 0 0 0,0-1 0 0 0,0 0 0 0 0,0 1 0 0 0,0-1 0 0 0,0 1 0 0 0,-1-1 0 0 0,1 0 0 0 0,0 1 0 0 0,0-1 0 0 0,-1 0-81 0 0,1 0 38 0 0,0 1-1 0 0,0-1 1 0 0,-1 0-1 0 0,1 1 1 0 0,0-1 0 0 0,0 0-1 0 0,0 1 1 0 0,0-1 0 0 0,0 0-1 0 0,0 1 1 0 0,0-1 0 0 0,0 0-1 0 0,0 0 1 0 0,0 1-1 0 0,0-1 1 0 0,1 0 0 0 0,-1 1-1 0 0,0-1 1 0 0,0 0 0 0 0,1 1-1 0 0,-1-1 1 0 0,0 1-1 0 0,1-1 1 0 0,-1 0 0 0 0,1 1-38 0 0,0-2 103 0 0,0 0 1 0 0,0 0-1 0 0,0 1 1 0 0,-1-1-1 0 0,1 0 1 0 0,0 0-1 0 0,-1 0 0 0 0,1 0 1 0 0,-1 0-104 0 0,8-17 1117 0 0,-7 17-994 0 0,0 0 1 0 0,-1 0-1 0 0,1 0 0 0 0,0 0 1 0 0,-1 0-1 0 0,1-1 1 0 0,-1 1-1 0 0,1 0 1 0 0,-1 0-1 0 0,0 0 1 0 0,0 0-1 0 0,0 0 1 0 0,0-1-124 0 0,0 1 209 0 0,0-1 1 0 0,0 1-1 0 0,0-1 1 0 0,1 0-1 0 0,-1 1 1 0 0,1-1-1 0 0,0-1-209 0 0,-1 3 512 0 0,0 0-418 0 0,0-1-1 0 0,0 1 0 0 0,0 0 0 0 0,0-1 1 0 0,0 1-1 0 0,0-1 0 0 0,0 1 0 0 0,1 0 0 0 0,-1-1 1 0 0,1 1-1 0 0,-1 0 0 0 0,1-1 0 0 0,-1 1 0 0 0,1 0 1 0 0,0-1-1 0 0,-1 1 0 0 0,1 0 0 0 0,0 0 1 0 0,0 0-1 0 0,0 0 0 0 0,0 0 0 0 0,0 0 0 0 0,1-1-93 0 0,-2 2 32 0 0,1 0-1 0 0,0 0 1 0 0,-1 0-1 0 0,1 0 0 0 0,0 0 1 0 0,-1 0-1 0 0,1 0 0 0 0,-1 0 1 0 0,1 0-1 0 0,0 0 1 0 0,-1 0-1 0 0,1 1 0 0 0,-1-1 1 0 0,1 0-1 0 0,0 0 0 0 0,-1 1 1 0 0,1-1-1 0 0,-1 0 1 0 0,1 0-1 0 0,-1 1 0 0 0,1-1 1 0 0,-1 1-1 0 0,1-1 0 0 0,-1 1 1 0 0,1-1-1 0 0,-1 1 1 0 0,0-1-1 0 0,1 1 0 0 0,-1-1 1 0 0,0 1-1 0 0,1-1 1 0 0,-1 1-1 0 0,0-1 0 0 0,0 1 1 0 0,0 0-1 0 0,1-1 0 0 0,-1 1 1 0 0,0-1-1 0 0,0 1-31 0 0,0 1 216 0 0,3 3-148 0 0,-1 0-1 0 0,0 0 1 0 0,-1 1 0 0 0,1-1-1 0 0,-1 1 1 0 0,0-1-1 0 0,-1 1 1 0 0,1-1-1 0 0,-1 3-67 0 0,0-4 0 0 0,1 1 0 0 0,0-1 0 0 0,0 1 0 0 0,0 0 0 0 0,1-1 0 0 0,0 0 0 0 0,0 1 0 0 0,0-1 0 0 0,0 0 0 0 0,0 0 0 0 0,1 0 0 0 0,1 2 0 0 0,1 1 0 0 0,-1 0 0 0 0,1 1 0 0 0,1 6 0 0 0,2 7 0 0 0,2 0 0 0 0,0 0 0 0 0,1-1 0 0 0,1 0 0 0 0,0-1 0 0 0,2-1 0 0 0,0 0 0 0 0,1-1 0 0 0,5 4 0 0 0,4-4 0 0 0,-21-15 0 0 0,-3-1 0 0 0,0-1 0 0 0,1 0 0 0 0,-1 0 0 0 0,0 0 0 0 0,0 1 0 0 0,0-1 0 0 0,0 0 0 0 0,1 0 0 0 0,-1 0 0 0 0,0 0 0 0 0,0 1 0 0 0,0-1 0 0 0,1 0 0 0 0,-1 0 0 0 0,0 0 0 0 0,0 0 0 0 0,0 0 0 0 0,1 0 0 0 0,-1 0 0 0 0,0 0 0 0 0,0 0 0 0 0,1 0 0 0 0,-1 0 0 0 0,0 0 0 0 0,0 0 0 0 0,1 0 0 0 0,-1 0 0 0 0,0 0 0 0 0,0 0 0 0 0,1 0 0 0 0,-1 0 0 0 0,0 0 0 0 0,0 0 0 0 0,1 0 0 0 0,-1 0 0 0 0,0 0 0 0 0,0 0 0 0 0,0-1 0 0 0,1 1 0 0 0,-1 0 0 0 0,0 0 0 0 0,0 0 0 0 0,1-1 0 0 0,8-5 0 0 0,-7 5 0 0 0,-1 0 0 0 0,1 0 0 0 0,-1-1 0 0 0,1 1 0 0 0,-1-1 0 0 0,0 1 0 0 0,0-1 0 0 0,0 0 0 0 0,1 1 0 0 0,-1-1 0 0 0,-1 0 0 0 0,1 0 0 0 0,0 0 0 0 0,0 1 0 0 0,-1-1 0 0 0,1 0 0 0 0,-1-1 0 0 0,6-37 0 0 0,-6 34 0 0 0,4-41 0 0 0,-2-1 0 0 0,-2 1 0 0 0,-2-9 0 0 0,-1 31-36 0 0,1 15 420 0 0,1 0-1 0 0,0 0 1 0 0,1 0 0 0 0,0 0 0 0 0,1-6-384 0 0,0 8 41 0 0,1 1 1 0 0,0 0-1 0 0,1 0 0 0 0,1-3-41 0 0,-3 8-5 0 0,-1 2 4 0 0,1-1 0 0 0,-1 1 0 0 0,0 0 0 0 0,0-1 0 0 0,1 1 0 0 0,-1 0 0 0 0,0-1 0 0 0,1 1 0 0 0,-1 0 0 0 0,0-1 0 0 0,1 1 0 0 0,-1 0 0 0 0,1 0 0 0 0,-1 0 0 0 0,0-1 0 0 0,1 1-1 0 0,-1 0 1 0 0,1 0 0 0 0,-1 0 0 0 0,1 0 0 0 0,-1 0 0 0 0,1 0 0 0 0,-1 0 0 0 0,0 0 0 0 0,1 0 0 0 0,-1 0 0 0 0,1 0 0 0 0,-1 0 0 0 0,1 0 0 0 0,-1 0 0 0 0,1 0 0 0 0,-1 0 1 0 0,3 0-26 0 0,-1 0-311 0 0,7 7-646 0 0,4 6-324 0 0,-4-1-2835 0 0,-8-11 3805 0 0,3 6-5804 0 0</inkml:trace>
  <inkml:trace contextRef="#ctx0" brushRef="#br0" timeOffset="268.664">576 217 14168 0 0,'0'0'322'0'0,"0"0"45"0"0,0 0 18 0 0,0 1-41 0 0,1 0-330 0 0,-1 0 0 0 0,0 0 0 0 0,1 0 0 0 0,-1 1-1 0 0,0-1 1 0 0,0 0 0 0 0,0 0 0 0 0,1 0 0 0 0,-1 0 0 0 0,0 1 0 0 0,0-1-1 0 0,-1 0 1 0 0,1 0 0 0 0,0 0 0 0 0,0 0 0 0 0,-1 1 0 0 0,1-1-1 0 0,0 0 1 0 0,-1 0 0 0 0,1 0 0 0 0,-1 0 0 0 0,0 0 0 0 0,0 1-14 0 0,1-2 39 0 0,-1 1 0 0 0,1 0 0 0 0,-1 0 0 0 0,1 0 0 0 0,0-1 0 0 0,-1 1 0 0 0,1 0 0 0 0,0 0 1 0 0,0 0-1 0 0,-1 0 0 0 0,1 0 0 0 0,0 0 0 0 0,0 0 0 0 0,0 0 0 0 0,0 0 0 0 0,0 0-39 0 0,1 8 408 0 0,0 0 0 0 0,-1 1 0 0 0,0-1 0 0 0,-1 1 0 0 0,0-1 0 0 0,-1 2-408 0 0,0-3 176 0 0,1 0 1 0 0,1 0-1 0 0,-1 0 0 0 0,1 0 1 0 0,0 0-1 0 0,1-1 0 0 0,0 1 1 0 0,0 0-177 0 0,9 49 1049 0 0,-10-56-1038 0 0,5 7-61 0 0,-5-7-286 0 0,0-1-133 0 0,0 0-38 0 0,0 0-5 0 0,0 0 0 0 0,7-5-1637 0 0,-4 0-3989 0 0</inkml:trace>
  <inkml:trace contextRef="#ctx0" brushRef="#br0" timeOffset="545.861">563 140 12320 0 0,'0'0'564'0'0,"-9"-11"208"0"0,7 10-655 0 0,-10-7 2579 0 0,12 7-2640 0 0,0 1 0 0 0,0 0 0 0 0,-1 0 0 0 0,1 0 1 0 0,0 0-1 0 0,0-1 0 0 0,-1 1 0 0 0,1 0 0 0 0,0 0 0 0 0,0-1 1 0 0,0 1-1 0 0,-1 0 0 0 0,1 0 0 0 0,0-1 0 0 0,0 1 1 0 0,0 0-1 0 0,0-1 0 0 0,0 1 0 0 0,-1 0 0 0 0,1-1 0 0 0,0 1 1 0 0,0 0-1 0 0,0-1 0 0 0,0 1 0 0 0,0 0 0 0 0,0-1 0 0 0,0 1 1 0 0,0 0-1 0 0,0-1 0 0 0,0 1 0 0 0,1 0 0 0 0,-1 0 1 0 0,0-1-1 0 0,0 1 0 0 0,0 0 0 0 0,0-1 0 0 0,0 1 0 0 0,1 0-56 0 0,1-2-230 0 0,1 1 0 0 0,0 0 0 0 0,0 0 0 0 0,0 0-1 0 0,0 0 1 0 0,0 0 0 0 0,0 1 0 0 0,0 0 0 0 0,0-1-1 0 0,0 1 1 0 0,0 0 0 0 0,2 1 230 0 0,5-1-1305 0 0</inkml:trace>
  <inkml:trace contextRef="#ctx0" brushRef="#br0" timeOffset="857.689">772 45 10592 0 0,'-13'5'488'0'0,"11"-4"-12"0"0,10 13-191 0 0,-2-6 192 0 0,3 11 287 0 0,-1 1-1 0 0,-1-1 1 0 0,-1 1 0 0 0,-1 1-1 0 0,-1-1 1 0 0,0 1-1 0 0,-1 1-763 0 0,-1 12 434 0 0,-1-1 0 0 0,-1 0 0 0 0,-2 0 0 0 0,-1 4-434 0 0,1-21 0 0 0,-1 1 0 0 0,-4 15 0 0 0,7-28-61 0 0,0-3-264 0 0,0-1-142 0 0,2-16 144 0 0,1-1-1 0 0,0 1 1 0 0,1 0 0 0 0,6-13 323 0 0,-6 19-112 0 0,0 0 0 0 0,1 0 1 0 0,0 0-1 0 0,0 1 0 0 0,1 0 1 0 0,1 0-1 0 0,4-6 112 0 0,-5 9-8 0 0,-1 1 0 0 0,1-1 0 0 0,0 1 0 0 0,0 0 0 0 0,0 0 0 0 0,1 1-1 0 0,-1 0 1 0 0,1 0 0 0 0,0 0 0 0 0,1 1 0 0 0,-1 0 8 0 0,-4 2 40 0 0,0 1 0 0 0,0-1 0 0 0,0 0-1 0 0,0 1 1 0 0,0 0 0 0 0,0 0 0 0 0,0 0 0 0 0,0 0 0 0 0,0 0-1 0 0,0 1 1 0 0,0-1 0 0 0,0 1 0 0 0,-1 0 0 0 0,1 0 0 0 0,0 0-1 0 0,0 0-39 0 0,6 3 310 0 0,0 1 0 0 0,-1 0 0 0 0,0 1 0 0 0,2 1-310 0 0,2 2 228 0 0,-9-6-141 0 0,0 0-1 0 0,0 0 0 0 0,-1 0 0 0 0,1 0 1 0 0,-1 0-1 0 0,0 0 0 0 0,0 0 1 0 0,0 1-1 0 0,-1-1 0 0 0,1 1 0 0 0,-1 0 1 0 0,0-1-1 0 0,0 1 0 0 0,0 0 0 0 0,0 3-86 0 0,0-3 22 0 0,0 0 1 0 0,-1 0-1 0 0,1 0 0 0 0,-1 0 0 0 0,0 0 0 0 0,-1 0 0 0 0,1 0 0 0 0,-1 0 0 0 0,1 0 0 0 0,-1 0 0 0 0,0 0 0 0 0,-1 0 1 0 0,1 0-1 0 0,-1-1 0 0 0,0 3-22 0 0,-5 4 76 0 0,0 0 0 0 0,0 0 0 0 0,-1 0 0 0 0,0-1 0 0 0,-1 0 0 0 0,0-1 0 0 0,-1 0 0 0 0,1 0 0 0 0,-1-1 0 0 0,-1 0 0 0 0,-9 4-76 0 0,9-5-458 0 0,-21 7 914 0 0,31-12-784 0 0,-1-1-1 0 0,1 1 1 0 0,0-1-1 0 0,0 0 1 0 0,-1 1-1 0 0,1-1 0 0 0,0 0 1 0 0,0 0-1 0 0,-1 0 1 0 0,1 0-1 0 0,0 0 1 0 0,0 0-1 0 0,-1-1 1 0 0,1 1-1 0 0,0 0 0 0 0,0-1 1 0 0,-1 1-1 0 0,1-1 1 0 0,0 1-1 0 0,0-1 1 0 0,-1 0 328 0 0,-2-4-6048 0 0</inkml:trace>
  <inkml:trace contextRef="#ctx0" brushRef="#br0" timeOffset="1647.719">1293 253 12440 0 0,'0'8'1125'0'0,"1"15"-538"0"0,4 22-587 0 0,-2-22 1480 0 0,-1 22-1480 0 0,-2-20 1093 0 0,-2 0 0 0 0,-1 0 0 0 0,-3 7-1093 0 0,3-23 544 0 0,1-9 48 0 0,-3-17-298 0 0,4 6-303 0 0,0 0 0 0 0,1 0 1 0 0,0 0-1 0 0,1 0 0 0 0,0 0 0 0 0,1-2 9 0 0,4-18-201 0 0,6-15 201 0 0,-10 38-43 0 0,1 0 0 0 0,0 0-1 0 0,0 1 1 0 0,1-1-1 0 0,0 1 1 0 0,0 0-1 0 0,0 0 1 0 0,1 0 0 0 0,1 1-1 0 0,-1-1 1 0 0,1 1-1 0 0,0 1 1 0 0,0-1-1 0 0,0 1 1 0 0,1 0 0 0 0,0 0-1 0 0,7-3 44 0 0,-2 2-15 0 0,-1 2-1 0 0,1-1 0 0 0,0 1 1 0 0,0 1-1 0 0,0 0 1 0 0,0 1-1 0 0,1 0 1 0 0,-1 1-1 0 0,1 0 1 0 0,-1 1-1 0 0,9 1 16 0 0,-7-1-6 0 0,-10 0-6 0 0,1 0-1 0 0,0 0 1 0 0,0 1 0 0 0,-1-1-1 0 0,1 1 1 0 0,0 0 0 0 0,-1 0 0 0 0,1 1-1 0 0,-1-1 1 0 0,1 1 0 0 0,2 2 12 0 0,-7-4-10 0 0,0 0 0 0 0,1 0 0 0 0,-1 0 0 0 0,0 0 0 0 0,1 1 0 0 0,-1-1 0 0 0,0 0 0 0 0,1 0 0 0 0,-1 1-1 0 0,0-1 1 0 0,1 0 0 0 0,-1 1 0 0 0,0-1 0 0 0,0 0 0 0 0,1 1 0 0 0,-1-1 0 0 0,0 0 0 0 0,0 1 0 0 0,0-1 0 0 0,0 1 0 0 0,0-1 0 0 0,0 0 0 0 0,1 1 0 0 0,-1-1 0 0 0,0 1 0 0 0,0-1 0 0 0,0 0 0 0 0,0 1 0 0 0,0-1 0 0 0,0 1 0 0 0,-1-1 10 0 0,1 1-6 0 0,-1 0-1 0 0,1 0 1 0 0,-1-1-1 0 0,1 1 1 0 0,-1 0 0 0 0,0-1-1 0 0,1 1 1 0 0,-1-1-1 0 0,0 1 1 0 0,0-1 0 0 0,0 1-1 0 0,1-1 1 0 0,-1 1-1 0 0,-1-1 7 0 0,-37 12 67 0 0,27-9-99 0 0,-3 2 113 0 0,0 0-1 0 0,0 1 1 0 0,0 1-1 0 0,1 1 1 0 0,0 0 0 0 0,0 1-1 0 0,1 0 1 0 0,-8 8-81 0 0,16-12 91 0 0,-1 0 0 0 0,1 0 0 0 0,1 1 0 0 0,-1 0 0 0 0,1 0 0 0 0,0 0 1 0 0,0 0-1 0 0,1 0 0 0 0,-1 4-91 0 0,2-5 27 0 0,0 0 1 0 0,1-1-1 0 0,0 1 0 0 0,0 0 1 0 0,0 0-1 0 0,1 0 1 0 0,0 0-1 0 0,0 0 0 0 0,0 0 1 0 0,0 0-1 0 0,1 0 1 0 0,0 0-1 0 0,0 0 0 0 0,1 2-27 0 0,-2-5 13 0 0,1-1-1 0 0,-1 1 0 0 0,1 0 0 0 0,-1-1 0 0 0,1 1 0 0 0,0 0 1 0 0,0-1-1 0 0,0 1 0 0 0,0-1 0 0 0,0 1 0 0 0,0-1 1 0 0,0 0-1 0 0,0 1 0 0 0,1-1 0 0 0,-1 0 0 0 0,1 0 0 0 0,-1 0 1 0 0,0 0-1 0 0,1 0 0 0 0,0 0 0 0 0,-1 0 0 0 0,1-1 1 0 0,0 1-1 0 0,-1-1 0 0 0,1 1 0 0 0,0-1 0 0 0,-1 1 1 0 0,1-1-1 0 0,0 0 0 0 0,0 0 0 0 0,0 0 0 0 0,0 0-12 0 0,3-1 13 0 0,-1 1 0 0 0,1-1 0 0 0,-1 0 0 0 0,0-1-1 0 0,1 1 1 0 0,-1-1 0 0 0,0 0 0 0 0,0 0 0 0 0,0 0 0 0 0,-1 0 0 0 0,1-1-1 0 0,2-1-12 0 0,8-9 17 0 0,0 0 0 0 0,-1-1 0 0 0,0-1-1 0 0,-1 0 1 0 0,-1-1 0 0 0,0 0 0 0 0,7-15-17 0 0,3-4-107 0 0,-20 33 43 0 0,18 13-3 0 0,-17-9 105 0 0,-1 0 0 0 0,1 0 0 0 0,0 0-1 0 0,-1 0 1 0 0,1 0 0 0 0,-1 0-1 0 0,0 0 1 0 0,0 0 0 0 0,0 1 0 0 0,0-1-1 0 0,0 0 1 0 0,0 1 0 0 0,0-1-38 0 0,8 37 626 0 0,-8-34-647 0 0,1 3 21 0 0,0 0 0 0 0,0 0 0 0 0,1 0 0 0 0,2 5 0 0 0,-4-10 0 0 0,1 0 0 0 0,0 0 0 0 0,0 0 0 0 0,0 0 0 0 0,0-1 0 0 0,1 1 0 0 0,-1 0 0 0 0,1-1 0 0 0,-1 1 0 0 0,1-1 0 0 0,0 0 0 0 0,0 0 0 0 0,-3-2 0 0 0,0 0 0 0 0,1 1 0 0 0,-1-1 0 0 0,0 0 0 0 0,0 0 0 0 0,1 0 0 0 0,-1 0 0 0 0,0 0 0 0 0,1 1 0 0 0,-1-1 0 0 0,0 0 0 0 0,1 0 0 0 0,-1 0 0 0 0,0 0 0 0 0,1 0 0 0 0,-1 0 0 0 0,0 0 0 0 0,0 0 0 0 0,1 0 0 0 0,-1 0 0 0 0,0 0 0 0 0,1 0 0 0 0,-1-1 0 0 0,0 1 0 0 0,1 0 0 0 0,-1 0 0 0 0,0 0 0 0 0,0 0 0 0 0,1 0 0 0 0,-1-1 0 0 0,0 1 0 0 0,0 0 0 0 0,1 0 0 0 0,-1 0 0 0 0,0-1 0 0 0,0 1 0 0 0,1 0 0 0 0,-1 0 0 0 0,0-1 0 0 0,0 1 0 0 0,0 0 0 0 0,0 0 0 0 0,0-1 0 0 0,1 1 0 0 0,-1 0 0 0 0,0-1 0 0 0,0 1 0 0 0,7-8 111 0 0,-4 5-475 0 0,0 0-1 0 0,0 0 1 0 0,0-1-1 0 0,-1 1 0 0 0,1-1 1 0 0,-1 1-1 0 0,0-1 0 0 0,0 0 1 0 0,0-1 364 0 0,9-28-1792 0 0,-1 1-21 0 0</inkml:trace>
  <inkml:trace contextRef="#ctx0" brushRef="#br0" timeOffset="1938.172">1858 0 16040 0 0,'0'0'730'0'0,"0"2"-9"0"0,14 53-294 0 0,6 16 250 0 0,-18-62-524 0 0,0 0-1 0 0,-1 0 1 0 0,0 0-1 0 0,0 0 0 0 0,0 0 1 0 0,-2 0-153 0 0,3 25 667 0 0,4 36 619 0 0,-2 21-1286 0 0,-4-89 18 0 0,0 0 0 0 0,0 0-1 0 0,-1 0 1 0 0,1 1-1 0 0,0-1 1 0 0,-1 0-1 0 0,0 0 1 0 0,1 0 0 0 0,-1 0-1 0 0,0 0 1 0 0,0 0-1 0 0,0 0 1 0 0,0 0 0 0 0,-1 0-1 0 0,1-1 1 0 0,-1 2-18 0 0,0-1-348 0 0,1-1 1 0 0,0 0-1 0 0,-1 0 1 0 0,1 0 0 0 0,-1 0-1 0 0,1 0 1 0 0,-1 0-1 0 0,0 0 1 0 0,1-1-1 0 0,-1 1 1 0 0,0-1-1 0 0,-1 1 348 0 0,-6 0-6527 0 0</inkml:trace>
  <inkml:trace contextRef="#ctx0" brushRef="#br0" timeOffset="2198.603">2004 192 11976 0 0,'9'3'576'0'0,"3"-1"-221"0"0,1 1 0 0 0,-1 1 0 0 0,0 0 0 0 0,4 2-355 0 0,-12-4 390 0 0,1 1-1 0 0,-1-1 0 0 0,1 1 1 0 0,-1 0-1 0 0,0 1 1 0 0,0-1-1 0 0,-1 1 0 0 0,1-1 1 0 0,-1 1-1 0 0,1 0 0 0 0,-1 0 1 0 0,0 2-390 0 0,0-1 270 0 0,0 0 0 0 0,0 1 0 0 0,-1-1 0 0 0,0 1 0 0 0,0 0-1 0 0,0 0 1 0 0,-1 0 0 0 0,0 0 0 0 0,0 0 0 0 0,-1 0-270 0 0,1 13 735 0 0,-1 0-1 0 0,-1 10-734 0 0,-1-12 217 0 0,2-1 0 0 0,0 1-1 0 0,2 7-216 0 0,-2-17 108 0 0,0 0-1 0 0,0 0 0 0 0,0 0 0 0 0,-1-1 1 0 0,-1 5-108 0 0,-2 22 55 0 0,4-29-56 0 0,0-3 0 0 0,-1 0-1 0 0,1 0 1 0 0,0 0 0 0 0,0 0 0 0 0,0-1-1 0 0,0 1 1 0 0,0 0 0 0 0,0 0 0 0 0,0 0-1 0 0,1 0 1 0 0,-1 0 0 0 0,0 0-1 0 0,0 0 1 0 0,1 0 0 0 0,-1 0 0 0 0,1-1-1 0 0,-1 1 1 0 0,1 0 0 0 0,-1 0 1 0 0,1 0-132 0 0,-1-1-48 0 0,18-4-796 0 0,-11 0-121 0 0,-1-3-4331 0 0,0-1-1549 0 0</inkml:trace>
  <inkml:trace contextRef="#ctx0" brushRef="#br0" timeOffset="2408.514">2189 79 17503 0 0,'0'0'399'0'0,"-9"-12"961"0"0,6 7-1075 0 0,2 4 457 0 0,1 1 228 0 0,2-2 717 0 0,-2 1-1667 0 0,0 1-1 0 0,0 0 1 0 0,0 0-1 0 0,0-1 1 0 0,0 1-1 0 0,1 0 1 0 0,-1 0 0 0 0,0-1-1 0 0,0 1 1 0 0,0 0-1 0 0,0 0 1 0 0,0 0-1 0 0,1-1 1 0 0,-1 1-1 0 0,0 0 1 0 0,0 0 0 0 0,0 0-1 0 0,1 0 1 0 0,-1-1-1 0 0,0 1 1 0 0,0 0-1 0 0,0 0 1 0 0,1 0 0 0 0,-1 0-1 0 0,0 0 1 0 0,0 0-1 0 0,1 0 1 0 0,-1 0-1 0 0,0 0 1 0 0,0 0 0 0 0,1 0-1 0 0,-1 0 1 0 0,0 0-1 0 0,0 0 1 0 0,1 0-1 0 0,-1 0 1 0 0,0 0-20 0 0,1 0-79 0 0,0 1-1 0 0,1-1 1 0 0,-1 1 0 0 0,0-1 0 0 0,0 1-1 0 0,0 0 1 0 0,0-1 0 0 0,0 1-1 0 0,-1 0 1 0 0,1 0 0 0 0,0 0 0 0 0,0 0-1 0 0,0 0 1 0 0,-1 0 0 0 0,1 0-1 0 0,0 0 1 0 0,-1 0 0 0 0,1 0 0 0 0,-1 0-1 0 0,0 0 1 0 0,1 1 79 0 0,3 6-1099 0 0,0 0-152 0 0</inkml:trace>
  <inkml:trace contextRef="#ctx0" brushRef="#br0" timeOffset="3018.086">2348 294 15664 0 0,'-1'1'356'0'0,"-10"10"-154"0"0,1-1 1 0 0,0 2 0 0 0,1-1 0 0 0,1 1-1 0 0,0 1 1 0 0,0-1 0 0 0,1 1 0 0 0,1 1-1 0 0,0-1 1 0 0,1 1 0 0 0,0 0 0 0 0,1 0-1 0 0,-1 13-202 0 0,4-23 123 0 0,1 0 0 0 0,0 0 0 0 0,0-1 1 0 0,0 1-1 0 0,0 0 0 0 0,1 0 0 0 0,-1-1 0 0 0,1 1 0 0 0,0 0 0 0 0,0-1 0 0 0,1 1 0 0 0,-1 0 0 0 0,2 1-123 0 0,-2-4 26 0 0,-1 0 0 0 0,1 0-1 0 0,0 1 1 0 0,0-1 0 0 0,0 0 0 0 0,0 0 0 0 0,0 0 0 0 0,0-1 0 0 0,0 1 0 0 0,0 0 0 0 0,0 0-1 0 0,0 0 1 0 0,1-1 0 0 0,-1 1 0 0 0,0-1 0 0 0,1 1 0 0 0,-1-1 0 0 0,0 1 0 0 0,1-1 0 0 0,-1 0-1 0 0,0 0 1 0 0,1 0 0 0 0,-1 0 0 0 0,0 0 0 0 0,1 0 0 0 0,-1 0 0 0 0,1 0 0 0 0,-1 0 0 0 0,0 0-1 0 0,1-1 1 0 0,-1 1 0 0 0,0-1 0 0 0,1 1 0 0 0,-1-1 0 0 0,0 0 0 0 0,0 1 0 0 0,1-1-26 0 0,4-3-10 0 0,0 1 1 0 0,-1-1 0 0 0,0 0 0 0 0,1 0 0 0 0,-1-1 0 0 0,-1 0-1 0 0,1 0 1 0 0,-1 0 0 0 0,3-3 9 0 0,7-12-99 0 0,-2-1 1 0 0,1-1 98 0 0,5-10-79 0 0,-8 16-198 0 0,1 0-1 0 0,0 1 1 0 0,1 0-1 0 0,12-10 278 0 0,-18 19-1 0 0,1 0 1 0 0,-1 1-1 0 0,1 0 0 0 0,0 0 1 0 0,1 0-1 0 0,-1 1 0 0 0,1 0 1 0 0,0 0-1 0 0,0 1 0 0 0,0 0 1 0 0,7-1 0 0 0,-12 3 32 0 0,0 1-1 0 0,-1-1 1 0 0,1 1 0 0 0,0 0 0 0 0,0 0 0 0 0,0 0-1 0 0,0 1 1 0 0,-1-1 0 0 0,1 1 0 0 0,0-1-1 0 0,0 1 1 0 0,-1 0 0 0 0,1 0 0 0 0,0 0 0 0 0,-1 0-1 0 0,1 1 1 0 0,-1-1 0 0 0,0 1 0 0 0,1 0 0 0 0,-1-1-1 0 0,0 1 1 0 0,0 0 0 0 0,0 0 0 0 0,0 0 0 0 0,0 1-1 0 0,-1-1 1 0 0,1 0 0 0 0,-1 1 0 0 0,1-1-32 0 0,4 9 93 0 0,-1-1-1 0 0,-1 1 1 0 0,0 0 0 0 0,0 0 0 0 0,-1 0-1 0 0,1 8-92 0 0,-2-10 53 0 0,0 1 0 0 0,-1 0 0 0 0,0 0 0 0 0,-1 0-1 0 0,0 0 1 0 0,-1 0 0 0 0,0 0 0 0 0,0 0 0 0 0,-1 0-1 0 0,-2 3-52 0 0,4-12 84 0 0,0-1-16 0 0,0 0-4 0 0,0 0 0 0 0,0 0 6 0 0,-1 0-60 0 0,0 1 1 0 0,0-1 0 0 0,0 0-1 0 0,0 0 1 0 0,0 0 0 0 0,1 0-1 0 0,-1 1 1 0 0,0-2 0 0 0,0 1-1 0 0,0 0 1 0 0,0 0 0 0 0,0 0-1 0 0,0 0 1 0 0,0 0 0 0 0,0-1-1 0 0,1 1-10 0 0,-1 0 4 0 0,0-1 1 0 0,1 1-1 0 0,-1-1 0 0 0,0 0 0 0 0,1 1 0 0 0,-1-1 0 0 0,1 1 1 0 0,-1-1-1 0 0,1 0 0 0 0,-1 0 0 0 0,1 1 0 0 0,-1-1 0 0 0,1 0 1 0 0,0 0-1 0 0,-1 1 0 0 0,1-1 0 0 0,0 0 0 0 0,0 0 0 0 0,0 0 1 0 0,0 1-1 0 0,0-1 0 0 0,0 0 0 0 0,0 0 0 0 0,0 0 0 0 0,0 0 0 0 0,0 1 1 0 0,0-1-1 0 0,0 0 0 0 0,0 0 0 0 0,1 0-4 0 0,8-28-104 0 0,-8 25 50 0 0,5-11-42 0 0,-3 5-16 0 0,0 0 0 0 0,1 1 1 0 0,1 0-1 0 0,-1-1 0 0 0,1 1 0 0 0,1 1 0 0 0,5-7 112 0 0,-6 9-103 0 0,1 0-1 0 0,0 1 1 0 0,0-1-1 0 0,0 1 1 0 0,4-2 103 0 0,-7 6 1 0 0,0-1 0 0 0,0 1 0 0 0,0 0 1 0 0,0 0-1 0 0,0 0 0 0 0,0 0 1 0 0,1 1-1 0 0,-1-1 0 0 0,0 1 0 0 0,0 0 1 0 0,0 0-1 0 0,1 0 0 0 0,-1 0 0 0 0,0 0 1 0 0,1 1-2 0 0,-2 0 31 0 0,1-1 1 0 0,-1 1 0 0 0,0 0-1 0 0,1 1 1 0 0,-1-1 0 0 0,0 0-1 0 0,0 1 1 0 0,0-1-1 0 0,0 1 1 0 0,0-1 0 0 0,0 1-1 0 0,-1 0 1 0 0,2 1-32 0 0,1 2 51 0 0,0 0-1 0 0,0 0 1 0 0,-1 0-1 0 0,3 5-50 0 0,4 15 14 0 0,0 0-1 0 0,-2 1 1 0 0,5 22-14 0 0,-8-28 52 0 0,5 2-269 0 0,-4-16-2936 0 0,-1-6 1193 0 0,18 2-21 0 0</inkml:trace>
  <inkml:trace contextRef="#ctx0" brushRef="#br0" timeOffset="3533.926">3140 250 17503 0 0,'0'0'399'0'0,"-3"7"540"0"0,-11 25-648 0 0,-1 0 0 0 0,-8 11-291 0 0,11-21-42 0 0,4-9 229 0 0,0 0 1 0 0,2 1-1 0 0,0-1 1 0 0,0 1 0 0 0,1 0-1 0 0,-1 8-187 0 0,4-17 15 0 0,1 0-1 0 0,-1 0 1 0 0,0 0 0 0 0,0-1 0 0 0,-1 1-1 0 0,1-1 1 0 0,-1 1-15 0 0,-11 20 622 0 0,34-41-1259 0 0,-9-1-76 0 0,27-38 255 0 0,-33 48 467 0 0,0 1 1 0 0,1-1-1 0 0,0 1 0 0 0,1 1 1 0 0,-1-1-1 0 0,6-2-9 0 0,-11 7 0 0 0,0 0 0 0 0,0 0 0 0 0,1 1 0 0 0,-1-1 0 0 0,1 1 0 0 0,-1-1 0 0 0,0 1 0 0 0,1-1 0 0 0,-1 1 0 0 0,1-1 0 0 0,-1 1 0 0 0,1 0 0 0 0,-1 0 0 0 0,1 0 0 0 0,-1 0 0 0 0,1 0 0 0 0,0 0 0 0 0,-1 1 0 0 0,1-1 0 0 0,-1 0 0 0 0,0 1 0 0 0,1-1 0 0 0,-1 1 0 0 0,1 0 0 0 0,-1-1 0 0 0,0 1 0 0 0,1 0 0 0 0,11 4 0 0 0,-8-1 158 0 0,0-1 1 0 0,1 1-1 0 0,-1 0 0 0 0,-1 0 0 0 0,1 1 0 0 0,-1-1 0 0 0,0 1 0 0 0,1 1-158 0 0,4 4 297 0 0,-8-9-252 0 0,9 10 232 0 0,1 0-1 0 0,8 6-276 0 0,-16-15 81 0 0,0 1-1 0 0,0-1 1 0 0,0 0 0 0 0,0-1 0 0 0,0 1-1 0 0,1-1 1 0 0,-1 1 0 0 0,0-1 0 0 0,1 0-1 0 0,-1 0 1 0 0,1 0 0 0 0,-1-1 0 0 0,4 1-81 0 0,-1-1 30 0 0,-1-1 1 0 0,1 1-1 0 0,-1-1 1 0 0,1-1-1 0 0,-1 1 1 0 0,0-1-1 0 0,1 0 1 0 0,-1 0-1 0 0,0 0 1 0 0,0-1-1 0 0,0 0 1 0 0,-1 0-1 0 0,1 0 1 0 0,-1 0-1 0 0,2-2-30 0 0,-1 0 3 0 0,0 0-1 0 0,-1 0 1 0 0,1 0-1 0 0,-1 0 0 0 0,0-1 1 0 0,-1 1-1 0 0,1-1 1 0 0,-1 0-1 0 0,0 0 0 0 0,-1 0 1 0 0,1-1-1 0 0,0-3-2 0 0,4-24-333 0 0,-2 0-1 0 0,1-26 334 0 0,-4 34-373 0 0,7-17-195 0 0,-6 34 345 0 0,-1 0 0 0 0,0 0 0 0 0,-1 0 1 0 0,1 0-1 0 0,-2-7 223 0 0,-1-10-537 0 0,0-29-558 0 0,1 52 1123 0 0,0 0 0 0 0,-1 0 0 0 0,1-1 1 0 0,-1 1-1 0 0,0 0 0 0 0,0 0 0 0 0,0 0 0 0 0,0 0 1 0 0,-1 0-1 0 0,1 0 0 0 0,-1 0 0 0 0,0 0 0 0 0,0 1 1 0 0,0-1-1 0 0,0 0 0 0 0,0 1 0 0 0,0 0 0 0 0,-1 0 1 0 0,1-1-1 0 0,-1 1 0 0 0,0 1 0 0 0,1-1 0 0 0,-1 0 1 0 0,0 1-1 0 0,0-1 0 0 0,-1 1-28 0 0,3 1 35 0 0,0-1-1 0 0,1 1 1 0 0,-1 0-1 0 0,0 0 0 0 0,0 0 1 0 0,0 0-1 0 0,1 1 1 0 0,-1-1-1 0 0,0 0 1 0 0,0 0-1 0 0,1 0 1 0 0,-1 1-1 0 0,0-1 1 0 0,0 0-1 0 0,1 1 1 0 0,-1-1-1 0 0,0 0 1 0 0,1 1-1 0 0,-1-1 1 0 0,1 1-1 0 0,-1-1 1 0 0,0 1-1 0 0,1-1 1 0 0,-1 1-1 0 0,1 0 0 0 0,-1-1 1 0 0,1 1-1 0 0,0 0 1 0 0,-1-1-1 0 0,1 1 1 0 0,0 0-1 0 0,-1 0 1 0 0,1-1-1 0 0,0 1 1 0 0,0 0-1 0 0,0 0-34 0 0,-2 3 44 0 0,1 1 0 0 0,0-1 0 0 0,0 1-1 0 0,0 0 1 0 0,1 0-44 0 0,-2 27 290 0 0,3-1 0 0 0,0 0 0 0 0,2 0 0 0 0,1 0 0 0 0,8 26-290 0 0,4 6 935 0 0,4-2 0 0 0,9 18-935 0 0,-26-68 87 0 0,2 0 1 0 0,-1-1-1 0 0,1 1 0 0 0,1-2 1 0 0,-1 1-1 0 0,2 0 0 0 0,-1-1 1 0 0,2 0-1 0 0,-1-1 0 0 0,3 2-87 0 0,-10-9-4 0 0,1-1 1 0 0,0 0-1 0 0,-1 0 0 0 0,1 0 0 0 0,0 0 1 0 0,-1 1-1 0 0,1-1 0 0 0,0 0 0 0 0,-1 0 1 0 0,1 0-1 0 0,0 0 0 0 0,-1-1 0 0 0,1 1 0 0 0,0 0 1 0 0,0 0-1 0 0,-1 0 0 0 0,1 0 0 0 0,0-1 1 0 0,-1 1-1 0 0,1 0 0 0 0,-1-1 0 0 0,1 1 0 0 0,0-1 4 0 0,0 1-142 0 0,0-1 0 0 0,0 0 0 0 0,1 0-1 0 0,-1 1 1 0 0,0-1 0 0 0,-1 0 0 0 0,1 0-1 0 0,0 0 1 0 0,0 0 0 0 0,0 0-1 0 0,0 0 1 0 0,-1 0 0 0 0,1 0 0 0 0,0-1 142 0 0,-1-3-1794 0 0</inkml:trace>
  <inkml:trace contextRef="#ctx0" brushRef="#br0" timeOffset="3850.761">3727 373 17503 0 0,'7'2'1588'0'0,"1"0"-1268"0"0,1 1 0 0 0,-1 0-1 0 0,1 0 1 0 0,-1 1-1 0 0,6 3-319 0 0,1 1 969 0 0,-9-6-755 0 0,1 1 0 0 0,0-1 0 0 0,0 0 0 0 0,-1 0 1 0 0,1-1-1 0 0,0 0 0 0 0,5 0-214 0 0,54-1 322 0 0,-39 0-338 0 0,-20-1-175 0 0,1 1 1 0 0,0-1-1 0 0,-1-1 0 0 0,1 1 0 0 0,4-3 191 0 0,8-1-799 0 0,-2 0 144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6:3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29 301 12816 0 0,'-3'-3'259'0'0,"2"2"-98"0"0,0 0 0 0 0,0 0 0 0 0,0 0 0 0 0,0 0 0 0 0,0 0 0 0 0,0 0 0 0 0,1 0 0 0 0,-1 0 0 0 0,0-1 0 0 0,1 1 1 0 0,-1 0-1 0 0,0-1-161 0 0,-6 15 476 0 0,6-12-431 0 0,0 0 1 0 0,1 0 0 0 0,-1 0 0 0 0,0-1 0 0 0,1 1 0 0 0,-1 0 0 0 0,1 0-1 0 0,-1 0 1 0 0,1 0 0 0 0,0 0 0 0 0,-1 0 0 0 0,1 0 0 0 0,0 0 0 0 0,0 0-1 0 0,-1 0 1 0 0,1 0 0 0 0,0 0 0 0 0,0 0 0 0 0,0 0 0 0 0,0 0 0 0 0,1 0-1 0 0,-1 1 1 0 0,0-1 0 0 0,0 0 0 0 0,1 0 0 0 0,-1 0 0 0 0,0 0-1 0 0,1 0-45 0 0,2 6 87 0 0,0-1-1 0 0,-1 1 0 0 0,0 0 1 0 0,0 0-1 0 0,-1 0 0 0 0,0 0 1 0 0,1 5-87 0 0,4 22 446 0 0,-1 1 463 0 0,-4-26-682 0 0,1 0-1 0 0,-1 0 1 0 0,3 4-227 0 0,8 45 16 0 0,-6-46-39 0 0,-5-11 62 0 0,-1 0 0 0 0,1 0-1 0 0,0 0 1 0 0,-1 0 0 0 0,1 0 0 0 0,-1 0 0 0 0,1 1 0 0 0,-1-1 0 0 0,0 0-1 0 0,1 0 1 0 0,-1 0 0 0 0,0 1-39 0 0,0-1 488 0 0,0-1 21 0 0,0 0-66 0 0,2-1-294 0 0,2-2-147 0 0,0 1 0 0 0,0-1-1 0 0,-1-1 1 0 0,1 1-1 0 0,-1 0 1 0 0,1-1-1 0 0,-1 0 1 0 0,0 0 0 0 0,0 0-1 0 0,-1 0 1 0 0,2-3-2 0 0,3-5-1 0 0,-1-1 1 0 0,-1 0-1 0 0,3-8 1 0 0,-3 7-379 0 0,1 1 0 0 0,7-12 379 0 0,-2 3-626 0 0,-6 13 762 0 0,1 0 0 0 0,-1 1-1 0 0,1 0 1 0 0,1 0-1 0 0,0 1 1 0 0,0-1 0 0 0,5-3-136 0 0,-9 9-113 0 0,0 0 0 0 0,1-1 0 0 0,-1 2 0 0 0,1-1 0 0 0,-1 0 0 0 0,1 1 1 0 0,-1-1-1 0 0,1 1 0 0 0,0 0 0 0 0,0 0 0 0 0,-1 1 0 0 0,1-1 0 0 0,0 1 0 0 0,1-1 113 0 0,1 1 3 0 0,-1 0-1 0 0,1 0 1 0 0,-1 1 0 0 0,1-1-1 0 0,-1 1 1 0 0,1 0-1 0 0,-1 1 1 0 0,1 0-1 0 0,2 1-2 0 0,15 4 0 0 0,-19-6 0 0 0,-1 0 0 0 0,1 0 0 0 0,0 1 0 0 0,-1-1 0 0 0,1 1 0 0 0,0 0 0 0 0,0 0 0 0 0,-3-1 0 0 0,1 0 0 0 0,0 0 0 0 0,-1 1 0 0 0,1-1 0 0 0,-1 0 0 0 0,0 1 0 0 0,1-1 0 0 0,-1 1 0 0 0,0-1 0 0 0,0 1 0 0 0,0 0 0 0 0,0 0 0 0 0,0-1 0 0 0,0 1 0 0 0,-1 0 0 0 0,1 0 0 0 0,0 0 0 0 0,-1 0 0 0 0,1 0 0 0 0,-1 0 0 0 0,0 0 0 0 0,0 0 0 0 0,0 0 0 0 0,0 0 0 0 0,0 0 0 0 0,0-1 0 0 0,1 1 0 0 0,-1 0 0 0 0,0 0 0 0 0,-1 0 0 0 0,1-1 0 0 0,0 1 0 0 0,-1 0 0 0 0,1-1 0 0 0,0 1 0 0 0,-1 0 0 0 0,0-1 0 0 0,1 1 0 0 0,-1 0 0 0 0,0-1 0 0 0,0 1 0 0 0,0-1 0 0 0,-1 1 0 0 0,-2 3 0 0 0,-12 19 700 0 0,-16 18-700 0 0,18-25 431 0 0,1 1 0 0 0,0 0-1 0 0,-4 11-430 0 0,-2 20 0 0 0,19-47 0 0 0,-1-1 0 0 0,0 1 0 0 0,1-1 0 0 0,-1 1 0 0 0,1-1 0 0 0,0 1 0 0 0,0 0 0 0 0,-1-1 0 0 0,1 1 0 0 0,0 0 0 0 0,0-1 0 0 0,0 0 0 0 0,0-1 0 0 0,0 1 0 0 0,1 0 0 0 0,-1 0 0 0 0,0-1 0 0 0,0 1 0 0 0,0 0 0 0 0,1 0 0 0 0,-1-1 0 0 0,0 1 0 0 0,0 0 0 0 0,1 0 0 0 0,-1-1 0 0 0,1 1 0 0 0,-1 0 0 0 0,1-1 0 0 0,-1 1 0 0 0,1-1 0 0 0,-1 1 0 0 0,1-1 0 0 0,0 1 0 0 0,-1-1 0 0 0,1 1 0 0 0,0-1 0 0 0,-1 0 0 0 0,1 1 0 0 0,0-1 0 0 0,-1 0 0 0 0,1 1 0 0 0,0-1 0 0 0,0 0 0 0 0,-1 0 0 0 0,1 0 0 0 0,0 0 0 0 0,0 0 0 0 0,0 0 0 0 0,-1 0 0 0 0,1 0 0 0 0,0 0 0 0 0,0 0 0 0 0,-1 0 0 0 0,1 0 0 0 0,0-1 0 0 0,0 1 0 0 0,14-2 0 0 0,-1-1 0 0 0,0 0 0 0 0,1-1 0 0 0,-2-1 0 0 0,1 0 0 0 0,0-1 0 0 0,-1 0 0 0 0,0-1 0 0 0,-1-1 0 0 0,1 0 0 0 0,-2 0 0 0 0,1-1 0 0 0,-1-1 0 0 0,5-5 0 0 0,-11 10 0 0 0,-1 0 0 0 0,1-1 0 0 0,-1 0 0 0 0,0 0 0 0 0,-1 0 0 0 0,1 0 0 0 0,-1 0 0 0 0,0-1 0 0 0,-1 1 0 0 0,0-1 0 0 0,0 0 0 0 0,0 1 0 0 0,-1-1 0 0 0,0 0 0 0 0,0 0 0 0 0,0 0 0 0 0,-1 0 0 0 0,-1 0 0 0 0,1 0 0 0 0,-1 0 0 0 0,0-2 0 0 0,0 5 0 0 0,-1 0 0 0 0,1 0 0 0 0,-1 0 0 0 0,0 0 0 0 0,0 0 0 0 0,0 0 0 0 0,-1 0 0 0 0,1 1 0 0 0,-1-1 0 0 0,0 1 0 0 0,0-1 0 0 0,0 1 0 0 0,0 0 0 0 0,-1 1 0 0 0,1-1 0 0 0,-1 0 0 0 0,0 1 0 0 0,0 0 0 0 0,0 0 0 0 0,0 0 0 0 0,0 0 0 0 0,0 1 0 0 0,0 0 0 0 0,-1 0 0 0 0,1 0 0 0 0,-1 0 0 0 0,-4-1-141 0 0,-6-1 220 0 0,-2 3-5140 0 0,17 0-1079 0 0</inkml:trace>
  <inkml:trace contextRef="#ctx0" brushRef="#br0" timeOffset="253.305">683 104 17503 0 0,'0'0'803'0'0,"0"0"-18"0"0,2 1-563 0 0,2 3-394 0 0,1 1 1 0 0,-2-1-1 0 0,1 1 1 0 0,0 0 0 0 0,-1 0-1 0 0,0 0 1 0 0,0 1-1 0 0,1 2 172 0 0,17 49 1882 0 0,-12-30-1354 0 0,-2-4 198 0 0,-1 0 0 0 0,-2 0 0 0 0,0 0 0 0 0,0 21-726 0 0,-1-11 248 0 0,1 22-232 0 0,-1 23-16 0 0,-3-70-338 0 0,0 2 574 0 0,0 0 1 0 0,-1 1 0 0 0,-1 1-237 0 0,-4 8-1161 0 0,5-18 817 0 0,1-1 0 0 0,-1 0 0 0 0,0 0 0 0 0,1 0 0 0 0,-1 0 0 0 0,0-1 1 0 0,0 1-1 0 0,0 0 0 0 0,0 0 0 0 0,0 0 0 0 0,0-1 0 0 0,0 1 0 0 0,-1 0 344 0 0,-4 2-6819 0 0</inkml:trace>
  <inkml:trace contextRef="#ctx0" brushRef="#br0" timeOffset="725.2">795 384 10136 0 0,'2'-1'230'0'0,"5"-1"-55"0"0,1 1-1 0 0,0-1 0 0 0,0 1 0 0 0,5 1-174 0 0,4-2 129 0 0,0 0-24 0 0,11-1 865 0 0,0 0 0 0 0,0 2 1 0 0,18 2-971 0 0,-11 1 2482 0 0,25-3-2482 0 0,-9-1 1613 0 0,-25-1-565 0 0,-14 0-976 0 0,-16 3-72 0 0,-1 0 0 0 0,1 0 0 0 0,0 1 0 0 0,0 0 0 0 0,0-1 0 0 0,-3 2 0 0 0,-3 2 7 0 0,1 0 0 0 0,0 1-1 0 0,0 0 1 0 0,0 0-1 0 0,1 1 1 0 0,0 0-1 0 0,0 1 1 0 0,0 0-1 0 0,1 0 1 0 0,0 0-1 0 0,-3 5-6 0 0,1-1 286 0 0,6-7-100 0 0,-1 0 0 0 0,1 0 0 0 0,0 1 0 0 0,0-1 0 0 0,0 1 0 0 0,1-1 0 0 0,-1 1 0 0 0,1 0 0 0 0,-1 5-186 0 0,0 1 14 0 0,2-10-14 0 0,1 1 0 0 0,-1 0 0 0 0,1 0 0 0 0,-1 0 1 0 0,1-1-1 0 0,-1 1 0 0 0,1 0 0 0 0,0 0 0 0 0,0 0 0 0 0,0 0 0 0 0,0 0 1 0 0,1-1-1 0 0,-1 1 0 0 0,0 0 0 0 0,1 0 0 0 0,-1 0 0 0 0,1 0 0 0 0,0 0 0 0 0,0-1 0 0 0,0 0 0 0 0,0-1 0 0 0,0 1 0 0 0,0 0 0 0 0,1-1 0 0 0,-1 1 0 0 0,0-1 0 0 0,0 1 0 0 0,0-1 0 0 0,1 0 0 0 0,-1 0 0 0 0,1 1 0 0 0,2-1 0 0 0,1 1 0 0 0,-1-1 0 0 0,1 0 0 0 0,-1 0 0 0 0,1-1 0 0 0,-1 1 0 0 0,1-1 0 0 0,-1 0 0 0 0,1 0 0 0 0,-1-1 0 0 0,0 1 0 0 0,0-1 0 0 0,0 0 0 0 0,0 0 0 0 0,0 0 0 0 0,0-1 0 0 0,3-1 0 0 0,-1 0 0 0 0,1-1 0 0 0,-1 0 0 0 0,0 0 0 0 0,-1-1 0 0 0,1 0 0 0 0,-1 0 0 0 0,4-6 0 0 0,4-6 0 0 0,14-14 0 0 0,5-9 0 0 0,-30 38 0 0 0,0 0 0 0 0,0 1 0 0 0,1-1 0 0 0,-1 1 0 0 0,1 0 0 0 0,-1-1 0 0 0,1 1 0 0 0,0 0 0 0 0,3-1 0 0 0,-5 3 0 0 0,-1 0 0 0 0,0-1 0 0 0,1 1 0 0 0,-1 0 0 0 0,0 0 0 0 0,1 0 0 0 0,-1 0 0 0 0,0 0 0 0 0,1 0 0 0 0,-1 0 0 0 0,1 0 0 0 0,-1 0 0 0 0,0 0 0 0 0,1 0 0 0 0,-1 0 0 0 0,1 0 0 0 0,-1 0 0 0 0,0 0 0 0 0,1 0 0 0 0,-1 0 0 0 0,1 0 0 0 0,-1 0 0 0 0,0 0 0 0 0,1 1 0 0 0,-1-1 0 0 0,0 0 0 0 0,1 0 0 0 0,-1 1 0 0 0,0-1 0 0 0,0 0 0 0 0,1 0 0 0 0,-1 1 0 0 0,0-1 0 0 0,1 1 0 0 0,2 0 60 0 0,0 1-1 0 0,-1 0 0 0 0,1 0 0 0 0,0 0 1 0 0,-1 0-1 0 0,0 1 0 0 0,1-1 0 0 0,-1 0 0 0 0,0 1 1 0 0,0 0-1 0 0,0 0 0 0 0,-1-1 0 0 0,1 1 1 0 0,0 3-60 0 0,4 7 702 0 0,-1 1 1 0 0,4 13-703 0 0,-3-6-187 0 0,-2-8 187 0 0,-1-5 0 0 0,-1 0 0 0 0,1 0 0 0 0,1 0 0 0 0,1 2 0 0 0,0 1 0 0 0,-4-9 0 0 0,0 0 0 0 0,0 0 0 0 0,0 0 0 0 0,0 0 0 0 0,0-1 0 0 0,0 1 0 0 0,1 0 0 0 0,-1 0 0 0 0,0-1 0 0 0,1 1 0 0 0,0-1 0 0 0,-1 1 0 0 0,1-1 0 0 0,0 0 0 0 0,-1 0 0 0 0,2 0 0 0 0,-2 0-12 0 0,0-1-1 0 0,0 0 0 0 0,0 0 1 0 0,0 1-1 0 0,0-1 0 0 0,0 0 1 0 0,0 0-1 0 0,0 0 0 0 0,0 0 1 0 0,0 0-1 0 0,0-1 0 0 0,0 1 1 0 0,0 0-1 0 0,0 0 0 0 0,0-1 0 0 0,0 1 1 0 0,0 0-1 0 0,0-1 0 0 0,0 1 1 0 0,-1-1-1 0 0,1 0 0 0 0,0 1 1 0 0,0-1-1 0 0,0 0 13 0 0,1 0-362 0 0,0-1-1 0 0,0 0 1 0 0,0 1-1 0 0,0-1 1 0 0,0 0-1 0 0,0 0 1 0 0,-1 0-1 0 0,1-1 1 0 0,-1 1 362 0 0,3-9-5044 0 0,2 0-1393 0 0</inkml:trace>
  <inkml:trace contextRef="#ctx0" brushRef="#br0" timeOffset="1148.49">1470 153 17503 0 0,'0'0'399'0'0,"0"0"60"0"0,0 0 21 0 0,0 0-59 0 0,0 2-276 0 0,21 79-1283 0 0,-10-45 2708 0 0,3 28-1570 0 0,-6-23 1125 0 0,-4-25-476 0 0,-1 1 0 0 0,-1 0 0 0 0,1 14-649 0 0,-3-15 392 0 0,0 2-284 0 0,-1 0 0 0 0,-1 11-108 0 0,1-27-25 0 0,1 1 0 0 0,0 0 0 0 0,-1-1 0 0 0,0 1 0 0 0,1 0 0 0 0,-1-1 0 0 0,0 1 0 0 0,0-1 0 0 0,-1 0-1 0 0,1 1 1 0 0,0-1 0 0 0,-1 0 0 0 0,0 0 0 0 0,1 0 0 0 0,-1 0 0 0 0,0 0 25 0 0,2-1-475 0 0,-10-4-1478 0 0,8 1 1620 0 0,0 0 1 0 0,1 0-1 0 0,-1-1 1 0 0,1 1-1 0 0,-1 0 1 0 0,1-1-1 0 0,0 1 1 0 0,0-1-1 0 0,0 1 0 0 0,0-1 1 0 0,1 1-1 0 0,-1-1 1 0 0,0 0-1 0 0,1 1 1 0 0,0-1-1 0 0,0 0 0 0 0,0 1 1 0 0,0-1-1 0 0,0-2 333 0 0,2-8-1449 0 0,0 0 1 0 0,0-1-1 0 0,3-5 1449 0 0,-2 6-549 0 0,-1 7 394 0 0,0 0 1 0 0,0 0 0 0 0,0 0-1 0 0,1 1 1 0 0,-1-1-1 0 0,1 1 1 0 0,1-1 0 0 0,-1 1-1 0 0,1 0 1 0 0,0 0 154 0 0,0 1 341 0 0,-1 0 1 0 0,1 1-1 0 0,0-1 1 0 0,0 1-1 0 0,0 0 1 0 0,0 0 0 0 0,1 1-1 0 0,-1-1 1 0 0,1 1-1 0 0,0 0 1 0 0,0 0-1 0 0,-1 0 1 0 0,1 1-1 0 0,0 0 1 0 0,1 0-1 0 0,-1 0 1 0 0,0 1 0 0 0,5-1-342 0 0,-7 1 214 0 0,0 1 0 0 0,1-1 0 0 0,-1 1 0 0 0,1 0 0 0 0,-1 0 0 0 0,0 0 0 0 0,0 0 0 0 0,1 0 1 0 0,-1 1-1 0 0,0 0 0 0 0,0-1 0 0 0,0 1 0 0 0,-1 0 0 0 0,1 0 0 0 0,0 1 0 0 0,-1-1 0 0 0,1 1 1 0 0,-1-1-1 0 0,0 1 0 0 0,0 0 0 0 0,0 0 0 0 0,0 0-214 0 0,6 11 766 0 0,0-1 0 0 0,-2 2 0 0 0,0-1-1 0 0,2 7-765 0 0,-3-8 538 0 0,4 23 542 0 0,-8-28-1068 0 0,1-1 0 0 0,0 1 0 0 0,0 0 0 0 0,4 6-12 0 0,-2 2 0 0 0,0-11 0 0 0,9-3-347 0 0,-9-4-3327 0 0,1-5-3488 0 0</inkml:trace>
  <inkml:trace contextRef="#ctx0" brushRef="#br0" timeOffset="1768.63">2225 236 17503 0 0,'-4'0'158'0'0,"1"0"-1"0"0,-1 1 0 0 0,1-1 0 0 0,-1 1 0 0 0,0 0 0 0 0,1 0 0 0 0,-1 0 0 0 0,1 0 0 0 0,0 1 0 0 0,-1 0-157 0 0,-1 0-60 0 0,-58 29-969 0 0,35-15 1860 0 0,2 1-1 0 0,0 2 0 0 0,2 0 0 0 0,-5 6-830 0 0,17-13 69 0 0,1 1 0 0 0,0 0 0 0 0,1 1 0 0 0,-4 7-69 0 0,3-6 332 0 0,7-8-229 0 0,0 0 0 0 0,1 0 0 0 0,0 1-1 0 0,0-1 1 0 0,0 1 0 0 0,1 0 0 0 0,-1 5-103 0 0,3-12 5 0 0,0 0 0 0 0,0 0 1 0 0,-1 0-1 0 0,1-1 0 0 0,0 1 0 0 0,0 0 0 0 0,0 0 0 0 0,0 0 1 0 0,0 0-1 0 0,1 0 0 0 0,-1 0 0 0 0,0 0 0 0 0,0 0 0 0 0,1 0 1 0 0,-1 0-1 0 0,0 0 0 0 0,1-1 0 0 0,-1 1 0 0 0,1 0 0 0 0,-1 0 1 0 0,1 0-1 0 0,-1-1 0 0 0,1 1 0 0 0,0 0 0 0 0,-1-1 1 0 0,1 1-1 0 0,0 0 0 0 0,0-1 0 0 0,-1 1 0 0 0,1-1 0 0 0,0 1 1 0 0,0-1-1 0 0,0 0 0 0 0,0 1 0 0 0,0-1-5 0 0,1 1 44 0 0,0-1 0 0 0,0 1 0 0 0,0-1 0 0 0,0 0 0 0 0,0 0 0 0 0,0 0 0 0 0,0 0 0 0 0,0 0 0 0 0,0 0 0 0 0,-1 0 0 0 0,1-1 0 0 0,0 1 0 0 0,0-1 0 0 0,0 1 0 0 0,0-1 0 0 0,1-1-44 0 0,20-9-7 0 0,-18 9-32 0 0,0 0-1 0 0,0 0 1 0 0,-1-1-1 0 0,1 0 1 0 0,-1 1 0 0 0,1-2-1 0 0,-1 1 1 0 0,0 0-1 0 0,-1-1 1 0 0,3-1 39 0 0,8-14-433 0 0,1 1 0 0 0,1 0 0 0 0,1 1 0 0 0,1 1 0 0 0,0 1 0 0 0,1 1 0 0 0,6-4 433 0 0,-22 16-25 0 0,0 1 0 0 0,0-1-1 0 0,0 1 1 0 0,1-1 0 0 0,-1 1-1 0 0,0 0 1 0 0,0 0 0 0 0,1 0-1 0 0,-1 1 1 0 0,1-1 0 0 0,-1 1-1 0 0,0 0 1 0 0,1 0 0 0 0,-1 0-1 0 0,1 0 1 0 0,-1 1 0 0 0,0-1-1 0 0,1 1 1 0 0,-1 0 0 0 0,0 0-1 0 0,1 0 1 0 0,-1 1 0 0 0,0-1-1 0 0,0 1 26 0 0,0-1 99 0 0,-1 1 0 0 0,1-1 0 0 0,-1 1 0 0 0,0 0-1 0 0,0 0 1 0 0,0 0 0 0 0,0 0 0 0 0,0 0 0 0 0,0 0-1 0 0,0 1 1 0 0,-1-1 0 0 0,1 1 0 0 0,-1-1 0 0 0,0 1-1 0 0,1 0 1 0 0,-1-1 0 0 0,-1 1 0 0 0,1 0 0 0 0,0 0-1 0 0,0 2-98 0 0,3 13 10 0 0,-3-15 40 0 0,0 0 0 0 0,0 0 0 0 0,0 0 0 0 0,-1 0 0 0 0,1 0-1 0 0,-1 0 1 0 0,0 0 0 0 0,0 0 0 0 0,0 1-50 0 0,0 0 202 0 0,0 0-1 0 0,0 1 1 0 0,0-1-1 0 0,1 0 1 0 0,-1 0-1 0 0,1 0 1 0 0,0 0-202 0 0,2 7 178 0 0,-4-2-162 0 0,23-49-16 0 0,-13 24-128 0 0,-7 13 21 0 0,-1-1 1 0 0,1 1-1 0 0,0 0 0 0 0,0 0 0 0 0,0 0 0 0 0,1 0 0 0 0,0-2 107 0 0,21-19-803 0 0,-18 16 764 0 0,0 1 0 0 0,1 0 0 0 0,0 1 0 0 0,1-1 0 0 0,0 1 0 0 0,0 1-1 0 0,0-1 1 0 0,1 1 39 0 0,-2 2 0 0 0,1-1 0 0 0,0 1 0 0 0,0 1 0 0 0,1 0 0 0 0,0 0 0 0 0,-8 1 42 0 0,0 1-1 0 0,0 0 0 0 0,1 0 0 0 0,-1 0 0 0 0,0 0 1 0 0,0 0-1 0 0,0 0 0 0 0,0 0 0 0 0,1 0 1 0 0,-1 1-1 0 0,0-1 0 0 0,0 0 0 0 0,0 1 0 0 0,0-1 1 0 0,0 1-1 0 0,0-1 0 0 0,0 1 0 0 0,0-1 0 0 0,0 1 1 0 0,0 0-1 0 0,0-1 0 0 0,0 1 0 0 0,-1 0 1 0 0,1 0-1 0 0,0 0 0 0 0,0 0 0 0 0,0 0-41 0 0,0 1 271 0 0,4 4-230 0 0,-1-1-1 0 0,0 1 1 0 0,0 1-1 0 0,-1-1 1 0 0,1 0-1 0 0,-1 1 1 0 0,-1 0 0 0 0,1 0-1 0 0,-1-1 1 0 0,-1 1-1 0 0,1 1 1 0 0,-1-1-1 0 0,0 0 1 0 0,-1 0-1 0 0,1 2-40 0 0,9 37 0 0 0,-9-40-76 0 0,1 1 0 0 0,-1 0 1 0 0,1-1-1 0 0,0 1 0 0 0,1-1 0 0 0,2 5 76 0 0,1 4-2233 0 0,-4-13-339 0 0,6 2-4247 0 0</inkml:trace>
  <inkml:trace contextRef="#ctx0" brushRef="#br0" timeOffset="2498.114">2935 309 17503 0 0,'-12'2'1338'0'0,"5"0"-1114"0"0,-3 1-164 0 0,1 0 0 0 0,-1 1-1 0 0,1-1 1 0 0,0 2 0 0 0,0 0-1 0 0,-6 4-59 0 0,-1 2 38 0 0,2-2 20 0 0,1 0 0 0 0,0 1 0 0 0,0 1 0 0 0,1 0-1 0 0,0 1 1 0 0,1 0 0 0 0,-6 10-58 0 0,5-5 603 0 0,8-12-436 0 0,0 0 0 0 0,1 0 0 0 0,0 0 0 0 0,0 1 0 0 0,1-1 0 0 0,-2 2-167 0 0,4-7 0 0 0,0 1 0 0 0,0-1 0 0 0,0 0 0 0 0,0 0 0 0 0,0 0 0 0 0,0 0 0 0 0,0 1 0 0 0,0-1 0 0 0,0 0 0 0 0,0 0 0 0 0,0 0 0 0 0,0 0 0 0 0,0 1 0 0 0,0-1 0 0 0,0 0 0 0 0,0 0 0 0 0,0 0 0 0 0,0 1 0 0 0,0-1 0 0 0,0 0 0 0 0,0 0 0 0 0,0 0 0 0 0,0 1 0 0 0,0-1 0 0 0,0 0 0 0 0,0 0 0 0 0,0 0 0 0 0,0 0 0 0 0,0 0 0 0 0,0 1 0 0 0,1-1 0 0 0,-1 0 0 0 0,0 0 0 0 0,0 0 0 0 0,0 0 0 0 0,0 0 0 0 0,0 1 0 0 0,1-1 0 0 0,-1 0 0 0 0,0 0 0 0 0,0 0 0 0 0,0 0 0 0 0,0 0 0 0 0,1 0 0 0 0,-1 0 0 0 0,0 0 0 0 0,0 0 0 0 0,0 0 0 0 0,1 0 0 0 0,-1 0 0 0 0,0 0 0 0 0,0 0 0 0 0,0 0 0 0 0,0 0 0 0 0,1 0 0 0 0,-1 0 0 0 0,0 0 0 0 0,0 0 0 0 0,0 0 0 0 0,1 0 0 0 0,-1 0 0 0 0,0 0 0 0 0,10-4 0 0 0,35-24 0 0 0,-21 12 0 0 0,-9 5 0 0 0,7-5 0 0 0,22-6 0 0 0,-43 22 0 0 0,-1-1 0 0 0,1 1 0 0 0,0 0 0 0 0,0 0 0 0 0,0-1 0 0 0,0 1 0 0 0,0 0 0 0 0,0 0 0 0 0,-1 0 0 0 0,1 0 0 0 0,0 0 0 0 0,0 0 0 0 0,0 0 0 0 0,0 1 0 0 0,0-1 0 0 0,0 0 0 0 0,0 0 0 0 0,-1 1 0 0 0,1-1 0 0 0,0 0 0 0 0,0 1 0 0 0,0-1 0 0 0,-1 1 0 0 0,1-1 0 0 0,0 1 0 0 0,0 0 0 0 0,10 13 0 0 0,-11-14 0 0 0,4 7-11 0 0,-1-1-1 0 0,0 1 1 0 0,2 6 11 0 0,8 16 477 0 0,-3-10 385 0 0,-9-15-788 0 0,1 0 0 0 0,0-1 1 0 0,0 1-1 0 0,0 0 0 0 0,0-1 1 0 0,1 1-1 0 0,0-1 1 0 0,0 0-1 0 0,-1 0 0 0 0,3 2-74 0 0,-1-2 0 0 0,-3-2 0 0 0,1 0 0 0 0,-1 0 0 0 0,0 0 0 0 0,1 1 0 0 0,-1-1 0 0 0,1 0 0 0 0,-1-1 0 0 0,1 1 0 0 0,-1 0 0 0 0,1 0 0 0 0,0-1 0 0 0,-1 1 0 0 0,1-1 0 0 0,0 1 0 0 0,0-1 0 0 0,-1 0 0 0 0,1 1 0 0 0,0-1 0 0 0,0 0 0 0 0,-1 0 0 0 0,1-1 0 0 0,0 1 0 0 0,0 0 0 0 0,-1 0 0 0 0,1-1 0 0 0,0 1 0 0 0,-1-1 0 0 0,2 0 0 0 0,3-1 0 0 0,1-1 0 0 0,-1 0 0 0 0,0-1 0 0 0,0 1 0 0 0,0-1 0 0 0,0-1 0 0 0,-1 1 0 0 0,1-1 0 0 0,-1 0 0 0 0,0 0 0 0 0,-1 0 0 0 0,1-1 0 0 0,-1 1 0 0 0,0-2 0 0 0,11-16 0 0 0,-2 0 0 0 0,0-2 0 0 0,-2-1 0 0 0,-9 23 0 0 0,7-19-236 0 0,0-1-1 0 0,-2 0 0 0 0,0 0 1 0 0,2-24 236 0 0,-1-9-1046 0 0,0-29 1046 0 0,-8 74 45 0 0,0 0 0 0 0,0 1-1 0 0,-1-1 1 0 0,0 1-1 0 0,-1-1 1 0 0,0 1-1 0 0,0 0 1 0 0,-1 0 0 0 0,-2-5-45 0 0,4 14 64 0 0,1 0 0 0 0,0 1 0 0 0,-1-1 0 0 0,1 0 0 0 0,-1 0 0 0 0,1 0 0 0 0,-1 1 0 0 0,1-1 0 0 0,-1 0 0 0 0,0 0 0 0 0,1 1 0 0 0,-1-1 0 0 0,0 1 0 0 0,0-1-1 0 0,1 0 1 0 0,-1 1 0 0 0,0 0 0 0 0,0-1 0 0 0,0 1 0 0 0,0-1 0 0 0,0 1-64 0 0,0 0 20 0 0,0 0-1 0 0,0 0 1 0 0,1 0-1 0 0,-1 0 0 0 0,0 1 1 0 0,0-1-1 0 0,0 0 0 0 0,1 0 1 0 0,-1 1-1 0 0,0-1 0 0 0,0 1 1 0 0,1-1-1 0 0,-1 1 0 0 0,0-1 1 0 0,1 1-1 0 0,-1-1 1 0 0,0 1-1 0 0,1-1 0 0 0,-1 1-19 0 0,-4 5-48 0 0,1 1 1 0 0,0-1-1 0 0,0 0 0 0 0,1 1 1 0 0,-1 1 47 0 0,0 1 117 0 0,2-4-117 0 0,0 0 0 0 0,0 0 0 0 0,1 0 0 0 0,-1 1 0 0 0,1-1 0 0 0,1 0 0 0 0,-1 1 0 0 0,1 3 0 0 0,-2 17 0 0 0,-2 8 0 0 0,2 0 0 0 0,1-1 0 0 0,2 15 0 0 0,5-8 0 0 0,-1-10 0 0 0,-3-19 33 0 0,1-1 0 0 0,-1 1-1 0 0,1-1 1 0 0,1 0 0 0 0,0 0-1 0 0,5 8-32 0 0,0 0 612 0 0,2-1 0 0 0,0 0 0 0 0,3 3-612 0 0,-11-18 2 0 0,0 1-1 0 0,0 0 0 0 0,0-1 1 0 0,0 0-1 0 0,1 1 0 0 0,-1-1 1 0 0,0 0-1 0 0,1-1 0 0 0,0 1 0 0 0,-1-1 1 0 0,1 0-1 0 0,1 1-1 0 0,20 8 0 0 0,-24-9 0 0 0,0 0 0 0 0,0-1 0 0 0,1 1 0 0 0,-1 0 0 0 0,0-1 0 0 0,1 0 0 0 0,-1 1 0 0 0,1-1 0 0 0,-1 0 0 0 0,1 1 0 0 0,-1-1 0 0 0,1 0 0 0 0,-1 0 0 0 0,1 0 0 0 0,-1 0 0 0 0,0 0 0 0 0,1-1 0 0 0,-1 1 0 0 0,1 0 0 0 0,-1-1 0 0 0,1 1 0 0 0,9-1-269 0 0,-10 1-1135 0 0,-1-3-511 0 0,4-9-107 0 0,1-1-24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6:4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 19351 0 0,'0'0'439'0'0,"0"0"62"0"0,0 0 33 0 0,0 0-65 0 0,-2 8-292 0 0,3 5-39 0 0,1 0 0 0 0,0 0 0 0 0,4 11-138 0 0,-2-6 210 0 0,9 28 365 0 0,4 9-575 0 0,-4-15 360 0 0,-8-24-63 0 0,5 16-10 0 0,-1-1 0 0 0,-1 1 1 0 0,1 23-288 0 0,-8-46-2 0 0,0-7 12 0 0,-1 1 0 0 0,1-1-1 0 0,-1 1 1 0 0,0-1-1 0 0,0 1 1 0 0,0-1-1 0 0,0 1 1 0 0,0-1-1 0 0,0 1 1 0 0,-1 0-1 0 0,0-1 1 0 0,1 1 0 0 0,-1-1-1 0 0,0 0 1 0 0,0 1-1 0 0,0-1 1 0 0,0 0-1 0 0,-1 1-9 0 0,2-2-26 0 0,-1 0-1 0 0,0 0 1 0 0,0 0-1 0 0,0 1 0 0 0,0-1 1 0 0,1 0-1 0 0,-2 0 1 0 0,1 0-1 0 0,0-1 1 0 0,0 1-1 0 0,0 0 0 0 0,0 0 1 0 0,0 0-1 0 0,-1-1 1 0 0,1 1-1 0 0,0-1 1 0 0,-1 1-1 0 0,1-1 0 0 0,0 1 1 0 0,-1-1-1 0 0,1 0 1 0 0,-1 0-1 0 0,1 0 1 0 0,-1 0-1 0 0,1 0 0 0 0,0 0 1 0 0,-1 0-1 0 0,0 0 27 0 0,-1 0-409 0 0,-1-1-1 0 0,0 1 0 0 0,1-1 1 0 0,-1 0-1 0 0,1 0 0 0 0,-1 0 0 0 0,1 0 1 0 0,-1-1-1 0 0,1 0 0 0 0,-3-1 410 0 0,-18-13-6360 0 0,9 3 650 0 0</inkml:trace>
  <inkml:trace contextRef="#ctx0" brushRef="#br0" timeOffset="622.834">5 237 11976 0 0,'-4'-19'1082'0'0,"3"18"-1057"0"0,1 0 0 0 0,0 1 0 0 0,0-1 0 0 0,0 0-1 0 0,0 0 1 0 0,0 1 0 0 0,0-1 0 0 0,0 0 0 0 0,1 1 0 0 0,-1-1-1 0 0,0 0 1 0 0,0 1 0 0 0,0-1 0 0 0,1 0 0 0 0,-1 1 0 0 0,0-1 0 0 0,1 0-1 0 0,-1 1 1 0 0,0-1 0 0 0,1 1 0 0 0,-1-1 0 0 0,1 1 0 0 0,-1-1-1 0 0,1 1 1 0 0,-1-1 0 0 0,1 1 0 0 0,0-1 0 0 0,-1 1 0 0 0,1-1-25 0 0,17-5 3968 0 0,-4 4-3403 0 0,0 0 0 0 0,0 2 0 0 0,0-1-1 0 0,-1 2 1 0 0,1 0 0 0 0,9 2-565 0 0,-8-1 67 0 0,0 0 0 0 0,0-1 0 0 0,1-1 0 0 0,-1-1 0 0 0,9-1-67 0 0,3-1 0 0 0,-20 3 0 0 0,0-1 0 0 0,0 1 0 0 0,0-2 0 0 0,0 1 0 0 0,-1-1 0 0 0,1 0 0 0 0,-1 0 0 0 0,3-2 0 0 0,-1 0-176 0 0,-1 0-1 0 0,0-1 0 0 0,0 1 0 0 0,0-2 0 0 0,0 1 0 0 0,-1-1 1 0 0,0 0-1 0 0,0 0 0 0 0,-1-1 0 0 0,0 1 0 0 0,0-1 0 0 0,0 0 1 0 0,-1-1-1 0 0,0 1 0 0 0,-1-1 0 0 0,2-4 177 0 0,-3 8-380 0 0,0 1 0 0 0,0-1 0 0 0,1 0 1 0 0,-1 1-1 0 0,1-1 0 0 0,0 1 0 0 0,2-1 380 0 0,9-14-575 0 0,-14 18 628 0 0,1-1 0 0 0,-1 1 0 0 0,0-1 0 0 0,1 1 0 0 0,-1-1 0 0 0,1 1 0 0 0,-1-1 0 0 0,0 1 0 0 0,1-1 0 0 0,-1 1 1 0 0,1 0-1 0 0,-1-1 0 0 0,1 1 0 0 0,-1 0 0 0 0,1-1 0 0 0,0 1 0 0 0,-1 0 0 0 0,1 0 0 0 0,-1-1 0 0 0,1 1 1 0 0,0 0-1 0 0,-1 0 0 0 0,1 0-53 0 0,0 0 77 0 0,0 0 1 0 0,0 1-1 0 0,0-1 1 0 0,0 0-1 0 0,-1 1 1 0 0,1-1-1 0 0,0 1 1 0 0,0-1-1 0 0,0 1 1 0 0,-1-1-1 0 0,1 1 1 0 0,0 0-1 0 0,-1-1 1 0 0,1 1-1 0 0,0 0-77 0 0,1 3 151 0 0,1 0-1 0 0,-1 0 1 0 0,0 0 0 0 0,-1 0-1 0 0,1 0 1 0 0,-1 0-1 0 0,0 0 1 0 0,0 1-1 0 0,0-1 1 0 0,0 0-1 0 0,-1 3-150 0 0,2 5-24 0 0,7 35 1187 0 0,-3 1 0 0 0,-1 1-1 0 0,-3 18-1162 0 0,8 38 608 0 0,-11-102-608 0 0,1-2 0 0 0,0 0 0 0 0,0-1 0 0 0,0 1 0 0 0,0 0 0 0 0,0 0 0 0 0,0 0 0 0 0,0 0 0 0 0,1 0 0 0 0,-1-1 0 0 0,0 1 0 0 0,0 0 0 0 0,1 0 0 0 0,-1 0 0 0 0,0-1 0 0 0,1 1 0 0 0,-1 0 0 0 0,1 0 0 0 0,-1-1 0 0 0,1 1 0 0 0,-1 0 0 0 0,1-1 0 0 0,0 1 0 0 0,-1-1 0 0 0,1 1 0 0 0,0-1 0 0 0,-1 1 0 0 0,1-1 0 0 0,0 1 0 0 0,0-1 0 0 0,0 0 0 0 0,0 1 45 0 0,-1-1 0 0 0,1 0 0 0 0,0 0 0 0 0,-1 0 0 0 0,1 0 0 0 0,0 0 0 0 0,0 0 0 0 0,-1 0 0 0 0,1-1 0 0 0,0 1 0 0 0,-1 0 0 0 0,1 0 0 0 0,0-1 0 0 0,0 1 0 0 0,-1 0 0 0 0,1 0 0 0 0,-1-1 0 0 0,1 1 0 0 0,0-1 0 0 0,-1 1 0 0 0,1-1 0 0 0,-1 1 0 0 0,1-1 0 0 0,-1 1 0 0 0,1-1 0 0 0,-1 1 0 0 0,1-1 0 0 0,-1 0 0 0 0,0 1 0 0 0,1-1 0 0 0,-1 0 0 0 0,0 0-45 0 0,1 0-1 0 0,0-1-1 0 0,0 0 0 0 0,0 0 0 0 0,0 1 1 0 0,0-1-1 0 0,1 1 0 0 0,-1-1 0 0 0,1 1 1 0 0,-1-1-1 0 0,1 1 0 0 0,-1 0 2 0 0,13-14-758 0 0,-10 9 715 0 0,0-1-1 0 0,0 1 1 0 0,1 0 0 0 0,0 0-1 0 0,0 1 1 0 0,0 0 0 0 0,1-1-1 0 0,0 2 1 0 0,0-1 0 0 0,0 1-1 0 0,1 0 1 0 0,-1 0 0 0 0,1 1-1 0 0,6-3 44 0 0,-10 5 0 0 0,-1 1 0 0 0,0 0 0 0 0,1-1 0 0 0,-1 1 0 0 0,0 0 0 0 0,1 0 0 0 0,-1 0 0 0 0,0 0 0 0 0,0 1 0 0 0,1-1 0 0 0,-1 1 0 0 0,0-1 0 0 0,0 1 0 0 0,1 0 0 0 0,-1 0 0 0 0,0 0 0 0 0,2 1 0 0 0,4 3 0 0 0,0 1 0 0 0,0 0 0 0 0,6 5 0 0 0,17 13 0 0 0,-7-9 0 0 0,-18-10 0 0 0,1-1 0 0 0,-1 0 0 0 0,1 0 0 0 0,0-1 0 0 0,0 0 0 0 0,2 0 0 0 0,2 1 6 0 0,0-1 0 0 0,-1-1 0 0 0,1 0 0 0 0,0-1-1 0 0,0 0 1 0 0,0-1 0 0 0,0 0 0 0 0,0 0 0 0 0,0-1-1 0 0,0-1 1 0 0,8-1-6 0 0,-14 1 1 0 0,0 1 1 0 0,0 0-1 0 0,-1-1 0 0 0,1 0 0 0 0,-1 0 0 0 0,1-1 0 0 0,-1 1 0 0 0,0-1 1 0 0,1 0-1 0 0,-1 0 0 0 0,-1-1 0 0 0,1 1 0 0 0,0-1 0 0 0,0 0-1 0 0,-2 1-4 0 0,0 0 0 0 0,0-1 0 0 0,0 1-1 0 0,0 0 1 0 0,0-1 0 0 0,-1 0 0 0 0,0 1 0 0 0,0-1-1 0 0,0 0 1 0 0,0 1 0 0 0,0-1 0 0 0,-1 0 0 0 0,1 0-1 0 0,-1 0 1 0 0,0 1 0 0 0,0-1 0 0 0,-1 0-1 0 0,1 0 1 0 0,-1 0 4 0 0,-1-8 0 0 0,-1 1 0 0 0,0 0 0 0 0,-1 0 0 0 0,0 0 0 0 0,0 0 0 0 0,-1 1 0 0 0,-3-5 0 0 0,5 12 0 0 0,1-1 0 0 0,0 1 0 0 0,-1 0 0 0 0,0 0 0 0 0,0 0 0 0 0,0 0 0 0 0,0 1 0 0 0,0-1 0 0 0,0 1 0 0 0,-3-2 0 0 0,3 3 0 0 0,1 0 0 0 0,-1 0 0 0 0,1 0 0 0 0,-1 0 0 0 0,0 1 0 0 0,1-1 0 0 0,-1 1 0 0 0,0-1 0 0 0,1 1 0 0 0,-1 0 0 0 0,0 0 0 0 0,0 0 0 0 0,1 1 0 0 0,-1-1 0 0 0,0 1 0 0 0,-2 0 0 0 0,2 1 0 0 0,0 1 0 0 0,0-1 0 0 0,1 1 0 0 0,-1 0 0 0 0,0 0 0 0 0,1 0 0 0 0,0 0 0 0 0,0 0 0 0 0,0 1 0 0 0,0-1 0 0 0,0 1 0 0 0,0-1 0 0 0,-1 4 0 0 0,-1-1 0 0 0,2 1 0 0 0,-1 0 0 0 0,1 0 0 0 0,0 1 0 0 0,0-1 0 0 0,0 0 0 0 0,1 0 0 0 0,1 1 0 0 0,-1-1 0 0 0,1 1 0 0 0,0-1 0 0 0,1 1 0 0 0,0 3 0 0 0,0-5 0 0 0,1 0 0 0 0,-1-1 0 0 0,1 1 0 0 0,0 0 0 0 0,0-1 0 0 0,0 0 0 0 0,1 1 0 0 0,0-1 0 0 0,0 0 0 0 0,0 0 0 0 0,0-1 0 0 0,1 1 0 0 0,0-1 0 0 0,0 1 0 0 0,0-1 0 0 0,1 0 0 0 0,-1-1 0 0 0,4 2 0 0 0,5 4-149 0 0,1-2 0 0 0,0 0-1 0 0,1-1 1 0 0,0 0 0 0 0,0-1 0 0 0,0-1-1 0 0,5 0 150 0 0,23 3-4374 0 0,43 2 4374 0 0,-77-9-419 0 0,29 4-7206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6:4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165 162 15664 0 0,'-2'-1'101'0'0,"-1"-1"0"0"0,1 1 0 0 0,0 0 0 0 0,0 0 0 0 0,-1 1-1 0 0,1-1 1 0 0,-1 0 0 0 0,1 1 0 0 0,-1 0 0 0 0,1-1 0 0 0,-1 1 0 0 0,1 0 0 0 0,-1 0 0 0 0,1 1 0 0 0,-1-1 0 0 0,1 0 0 0 0,-1 1 0 0 0,1 0-101 0 0,-2 0 122 0 0,0 0-1 0 0,1 0 0 0 0,-1 1 1 0 0,1 0-1 0 0,-1 0 0 0 0,1 0 0 0 0,0 0 1 0 0,-1 0-1 0 0,1 1 0 0 0,0-1 0 0 0,-1 3-121 0 0,-15 10 598 0 0,16-13-597 0 0,0-1 0 0 0,1 1 0 0 0,-1 0 0 0 0,1 0 1 0 0,-1 0-1 0 0,1 1 0 0 0,0-1 0 0 0,0 0 0 0 0,0 1-1 0 0,-3 5 232 0 0,1-1-1 0 0,-1 1 0 0 0,1 0 1 0 0,1 0-1 0 0,0 1 0 0 0,0-1 0 0 0,-1 6-231 0 0,3-8 170 0 0,0 0 0 0 0,1-1 0 0 0,0 1 0 0 0,0 0 0 0 0,0 0 0 0 0,0 0 0 0 0,1 0 0 0 0,0 0-1 0 0,0 0 1 0 0,1-1 0 0 0,1 5-170 0 0,-2-8 32 0 0,-1 0 0 0 0,1 0 0 0 0,0 0-1 0 0,0 0 1 0 0,0-1 0 0 0,1 1 0 0 0,-1 0-1 0 0,0-1 1 0 0,1 1 0 0 0,-1-1 0 0 0,1 0-1 0 0,-1 1 1 0 0,1-1 0 0 0,-1 0 0 0 0,1 0 0 0 0,0 0-1 0 0,0 0 1 0 0,0 0-32 0 0,2 1 10 0 0,0-1 0 0 0,0 0 0 0 0,0 0 0 0 0,1 0 0 0 0,-1 0 0 0 0,0-1 0 0 0,0 0 0 0 0,0 0 0 0 0,1 0-10 0 0,9-1-14 0 0,1-1 1 0 0,0-1 0 0 0,-1 0-1 0 0,12-4 14 0 0,-21 5 0 0 0,0 0 0 0 0,0 0 0 0 0,0-1 0 0 0,0 1 0 0 0,0-1 0 0 0,-1 0 0 0 0,0-1 0 0 0,1 1 0 0 0,-1-1 0 0 0,0 0 0 0 0,-1 0 0 0 0,1 0 0 0 0,-1 0 0 0 0,1-1 0 0 0,0-1 0 0 0,2-5 0 0 0,0 0 0 0 0,-1 0 0 0 0,0 0 0 0 0,-1-1 0 0 0,0 0 0 0 0,0-3 0 0 0,-3 13 0 0 0,-1-1 0 0 0,0 1 0 0 0,0 0 0 0 0,1-1 0 0 0,-2 1 0 0 0,1-1 0 0 0,0 1 0 0 0,0-1 0 0 0,-1 1 0 0 0,1-1 0 0 0,-1 1 0 0 0,0 0 0 0 0,0-1 0 0 0,0 1 0 0 0,0 0 0 0 0,0 0 0 0 0,0 0 0 0 0,-1 0 0 0 0,1 0 0 0 0,-1 0 0 0 0,1 0 0 0 0,-1 0 0 0 0,0 0 0 0 0,0 1 0 0 0,-1-2 0 0 0,3 3 0 0 0,-1 0 0 0 0,1-1 0 0 0,-1 1 0 0 0,1 0 0 0 0,-1 0 0 0 0,1-1 0 0 0,-1 1 0 0 0,0 0 0 0 0,1 0 0 0 0,-1 0 0 0 0,1 0 0 0 0,-1 0 0 0 0,1 0 0 0 0,-1 0 0 0 0,0 0 0 0 0,1 0 0 0 0,-1 0 0 0 0,1 0 0 0 0,-1 0 0 0 0,1 0 0 0 0,-1 1 0 0 0,0-1 0 0 0,1 0 0 0 0,-1 0 0 0 0,1 1 0 0 0,-1-1 0 0 0,1 0 0 0 0,-1 1 0 0 0,1-1 0 0 0,0 0 0 0 0,-1 1 0 0 0,1-1 0 0 0,-1 1 0 0 0,0-1 0 0 0,0 0 0 0 0,0 1 0 0 0,0-1 0 0 0,1 1 0 0 0,-1-1 0 0 0,0 0 0 0 0,0 1 0 0 0,1-1 0 0 0,-1 1 0 0 0,0 0 0 0 0,1-1 0 0 0,-1 1 0 0 0,0-1 0 0 0,1 1 0 0 0,-1 0 0 0 0,1 0 0 0 0,-1-1 0 0 0,1 1 0 0 0,0 0 0 0 0,-1 0 0 0 0,1 0 0 0 0,0-1 0 0 0,-1 1 0 0 0,1 0 0 0 0,0 0 0 0 0,0 0 0 0 0,0 0 0 0 0,0 0 0 0 0,0 0 0 0 0,0 1 0 0 0,0-1 0 0 0,0 1 0 0 0,0-1 0 0 0,1 1 0 0 0,-1-1 0 0 0,1 1 0 0 0,-1-1 0 0 0,1 1 0 0 0,-1-1 0 0 0,1 0 0 0 0,0 1 0 0 0,0-1 0 0 0,0 0 0 0 0,0 1 0 0 0,0-1 0 0 0,0 0 0 0 0,0 1 0 0 0,2 0 0 0 0,0 0 0 0 0,-1-1 0 0 0,1 1 0 0 0,0 0 0 0 0,0-1 0 0 0,0 1 0 0 0,0-1 0 0 0,0 0 0 0 0,0 0 0 0 0,7 1 0 0 0,0 0 0 0 0,0 0 0 0 0,1-1 0 0 0,-1 0 0 0 0,6-1 0 0 0,-4 0-173 0 0,1 0 0 0 0,0-1 0 0 0,-1-1 0 0 0,1 0 0 0 0,-1-1 0 0 0,0 0 0 0 0,1-1 0 0 0,6-4 173 0 0,1 0-974 0 0,0-1 0 0 0,12-9 974 0 0,-25 14-78 0 0,0-1-1 0 0,-1 0 0 0 0,0 0 1 0 0,0-1-1 0 0,-1 1 0 0 0,1-1 1 0 0,-1-1-1 0 0,0 1 0 0 0,-1-1 79 0 0,-1 3 0 0 0,4-6 0 0 0,0-1 0 0 0,-1 1 0 0 0,-1-1 0 0 0,1-3 0 0 0,-5 11 0 0 0,1-1 0 0 0,-1 1 0 0 0,-1-1 0 0 0,1 1 0 0 0,0-1 0 0 0,-1 1 0 0 0,0-1 0 0 0,0 1 0 0 0,0-1 0 0 0,0 1 0 0 0,0-1 0 0 0,-1 1 0 0 0,1-1 0 0 0,-1 1 0 0 0,0-1 0 0 0,-2-2 0 0 0,3 5 89 0 0,-1-1 1 0 0,1 1-1 0 0,-1 0 0 0 0,1-1 0 0 0,-1 1 0 0 0,0 0 0 0 0,0 0 0 0 0,0 0 0 0 0,0 0 0 0 0,0 0 0 0 0,0 0 0 0 0,0 0 0 0 0,0 0 0 0 0,0 0 0 0 0,-1 0-89 0 0,1 0 29 0 0,0 1-1 0 0,0 0 1 0 0,0 0-1 0 0,0 0 1 0 0,0 0-1 0 0,0 0 1 0 0,0 0-1 0 0,0 0 1 0 0,0 0-1 0 0,0 0 1 0 0,-1 1 0 0 0,1-1-1 0 0,0 0 1 0 0,0 0-1 0 0,0 1 1 0 0,1-1-1 0 0,-1 1 1 0 0,0-1-1 0 0,0 1 1 0 0,0 0-1 0 0,0-1 1 0 0,0 1-1 0 0,0 0-28 0 0,-4 4 160 0 0,0 1 0 0 0,1 0 0 0 0,-1 0 0 0 0,1 0 0 0 0,0 0 0 0 0,0 1 0 0 0,1 0 0 0 0,0-1 0 0 0,-2 7-160 0 0,0 4 200 0 0,0-1 0 0 0,1 1-1 0 0,-2 14-199 0 0,1-4 9 0 0,1 4-9 0 0,1 0 0 0 0,1 1 0 0 0,2 17 0 0 0,0 25 0 0 0,0-45 0 0 0,1 1 0 0 0,2 5 0 0 0,2 20 0 0 0,0-5 0 0 0,2 1 0 0 0,6 18 0 0 0,-10-54 0 0 0,-2-10 0 0 0,0-1 0 0 0,1 0 0 0 0,-1 0 0 0 0,1 0 0 0 0,0-1 0 0 0,1 1 0 0 0,-2-1 0 0 0,1-1 0 0 0,-1 1 0 0 0,0-1 0 0 0,1 1 0 0 0,-1-1 0 0 0,0 1 0 0 0,-1 0 0 0 0,1 0 0 0 0,0-1 0 0 0,-1 1 0 0 0,0 0 0 0 0,1 0 0 0 0,-1 2 0 0 0,-1-1-69 0 0,1-1 85 0 0,0 0-1 0 0,-1 0 1 0 0,1 0 0 0 0,-1 0 0 0 0,0 0-1 0 0,0 0 1 0 0,0-1 0 0 0,-1 1-16 0 0,2-2-23 0 0,0-1 0 0 0,0 0 0 0 0,-1 1 0 0 0,1-1 0 0 0,0 0 1 0 0,0 1-1 0 0,-1-1 0 0 0,1 0 0 0 0,0 0 0 0 0,-1 1 0 0 0,1-1 1 0 0,0 0-1 0 0,-1 0 0 0 0,1 0 0 0 0,-1 1 0 0 0,1-1 0 0 0,0 0 1 0 0,-1 0-1 0 0,1 0 0 0 0,-1 0 0 0 0,1 0 0 0 0,0 0 0 0 0,-1 0 0 0 0,1 0 24 0 0,-2 0-140 0 0,1 0 0 0 0,0-1 1 0 0,0 1-1 0 0,0-1 1 0 0,0 1-1 0 0,0-1 0 0 0,0 1 1 0 0,0-1-1 0 0,0 1 1 0 0,0-1-1 0 0,0 0 1 0 0,0 0-1 0 0,0 0 139 0 0,-10-8-5241 0 0,-6-5-1640 0 0</inkml:trace>
  <inkml:trace contextRef="#ctx0" brushRef="#br0" timeOffset="347.305">315 580 15664 0 0,'-3'-11'1667'0'0,"3"9"-1605"0"0,0 1-1 0 0,1 0 0 0 0,-1-1 0 0 0,1 1 0 0 0,0-1 0 0 0,-1 1 0 0 0,1 0 0 0 0,0-1 0 0 0,0 1 0 0 0,0 0 0 0 0,0 0 0 0 0,0 0 0 0 0,0 0 0 0 0,0-1 0 0 0,0 1 0 0 0,0 1 0 0 0,0-1 0 0 0,1 0 1 0 0,-1 0-1 0 0,0 0 0 0 0,1 1 0 0 0,-1-1 0 0 0,0 1 0 0 0,1-1 0 0 0,-1 1 0 0 0,1-1 0 0 0,-1 1 0 0 0,1 0 0 0 0,-1 0 0 0 0,1 0 0 0 0,-1 0 0 0 0,1 0 0 0 0,-1 0 0 0 0,2 0-61 0 0,51-2 236 0 0,-22 1 1427 0 0,26 2-1663 0 0,144 9-711 0 0,-168-12 203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6:4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1 658 13824 0 0,'0'0'314'0'0,"0"-2"46"0"0,0-1-301 0 0,0-1 0 0 0,1 1 0 0 0,-1-1 0 0 0,1 1 0 0 0,0 0 0 0 0,0 0 0 0 0,0-1 0 0 0,0 1 0 0 0,1 0 0 0 0,-1 0 0 0 0,1 0 0 0 0,0 0 0 0 0,0 1 0 0 0,0-1 0 0 0,0 0-59 0 0,7-6-23 0 0,-1 0 0 0 0,2 1 0 0 0,5-5 23 0 0,14-13 458 0 0,-18 17 46 0 0,0-1 0 0 0,1 2 0 0 0,0-1-504 0 0,26-19 1019 0 0,108-104-1875 0 0,-134 119 853 0 0,-2 1-1 0 0,0-1 0 0 0,0-1 1 0 0,0-1 3 0 0,3-5-2 0 0,-6 8 175 0 0,-1 0 0 0 0,0 0 0 0 0,-1 0 0 0 0,0-1 0 0 0,-1 1 0 0 0,-1-1 0 0 0,0 0 0 0 0,0-6-173 0 0,-2 15 29 0 0,0 1 0 0 0,0-1 0 0 0,-1 0 0 0 0,1 1 0 0 0,-1-1 0 0 0,0 1 0 0 0,0-1 0 0 0,-1 0 0 0 0,1 1 0 0 0,-1-1 0 0 0,0 1 0 0 0,0-1 0 0 0,0 1 0 0 0,0-1 0 0 0,0 1 0 0 0,-1 0 0 0 0,0-1 0 0 0,1 1 0 0 0,-1 0-1 0 0,0 0 1 0 0,-1 0-29 0 0,2 2 45 0 0,0-1-1 0 0,-1 1 0 0 0,1-1 0 0 0,0 1 1 0 0,0-1-1 0 0,0 0 0 0 0,1 1 1 0 0,-1-1-1 0 0,0 0 0 0 0,0-1-44 0 0,-18 7 1589 0 0,15-2-1587 0 0,0 0-1 0 0,0 0 1 0 0,1 0-1 0 0,-1 1 1 0 0,0 0-1 0 0,1 0 1 0 0,0 0-1 0 0,-1 0 0 0 0,1 0 1 0 0,1 1-1 0 0,-2 1-1 0 0,-24 31 0 0 0,20-27 0 0 0,0 1 0 0 0,1 0 0 0 0,0 0 0 0 0,-4 10 0 0 0,-3 9 256 0 0,2 0 0 0 0,1 0 0 0 0,1 1 0 0 0,2 1 0 0 0,0 0 0 0 0,3 0 0 0 0,0 0 0 0 0,1 32-256 0 0,4-57 0 0 0,0-1 0 0 0,0 1 0 0 0,1 0 0 0 0,0-1 0 0 0,1 1 0 0 0,-1-1 0 0 0,1 1 0 0 0,0-1 0 0 0,0 1 0 0 0,1-1 0 0 0,2 4 0 0 0,-3-6 0 0 0,-1-1 0 0 0,1 1 0 0 0,0-1 0 0 0,0 0 0 0 0,1 1 0 0 0,-1-1 0 0 0,0 0 0 0 0,1 0 0 0 0,-1-1 0 0 0,1 1 0 0 0,0 0 0 0 0,-1-1 0 0 0,1 0 0 0 0,0 1 0 0 0,0-1 0 0 0,0 0 0 0 0,0-1 0 0 0,0 1 0 0 0,0 0 0 0 0,0-1 0 0 0,0 0 0 0 0,3 0 0 0 0,3 0 0 0 0,0-1 0 0 0,0 0 0 0 0,0-1 0 0 0,0 0 0 0 0,0 0 0 0 0,-1-1 0 0 0,4-1 0 0 0,12-7 0 0 0,22-12 0 0 0,-28 12 0 0 0,0-2 0 0 0,-1 0 0 0 0,0-1 0 0 0,-1 0 0 0 0,-1-1 0 0 0,7-9 0 0 0,-18 19 0 0 0,0 0 0 0 0,-1 0 0 0 0,1 0 0 0 0,-1-1 0 0 0,1-2 0 0 0,11-18 0 0 0,-13 23 0 0 0,0-1 0 0 0,0 0 0 0 0,0 1 0 0 0,0-1 0 0 0,-1 0 0 0 0,0 0 0 0 0,0 0 0 0 0,0 0 0 0 0,0 0 0 0 0,-1 0 0 0 0,1-1 0 0 0,-1 1 0 0 0,0-2 0 0 0,0 6 0 0 0,0 0 0 0 0,0 0 0 0 0,0-1 0 0 0,0 1 0 0 0,0 0 0 0 0,-1 0 0 0 0,1 0 0 0 0,0 0 0 0 0,0 0 0 0 0,0 0 0 0 0,0-1 0 0 0,0 1 0 0 0,0 0 0 0 0,0 0 0 0 0,0 0 0 0 0,0 0 0 0 0,-1 0 0 0 0,1 0 0 0 0,0 0 0 0 0,0 0 0 0 0,0 0 0 0 0,0 0 0 0 0,0 0 0 0 0,0 0 0 0 0,-1-1 0 0 0,1 1 0 0 0,0 0 0 0 0,0 0 0 0 0,0 0 0 0 0,0 0 0 0 0,0 0 0 0 0,0 0 0 0 0,-1 0 0 0 0,1 0 0 0 0,0 0 0 0 0,0 0 0 0 0,0 1 0 0 0,0-1 0 0 0,0 0 0 0 0,-1 0 0 0 0,1 0 0 0 0,0 0 0 0 0,0 0 0 0 0,0 0 0 0 0,0 0 0 0 0,0 0 0 0 0,0 0 0 0 0,0 0 0 0 0,-1 0 0 0 0,1 0 0 0 0,0 1 0 0 0,0-1 0 0 0,0 0 0 0 0,0 0 0 0 0,0 0 0 0 0,0 0 0 0 0,-8 6 0 0 0,7-5 0 0 0,-2 3 0 0 0,0 0 0 0 0,1 0 0 0 0,-1 0 0 0 0,1 1 0 0 0,0-1 0 0 0,0 1 0 0 0,1-1 0 0 0,0 1 0 0 0,-1 1 0 0 0,-4 15 0 0 0,5-18 0 0 0,0 0 0 0 0,0 0 0 0 0,1 0 0 0 0,0 0 0 0 0,0 0 0 0 0,0 0 0 0 0,0 0 0 0 0,0 2 0 0 0,0-1 0 0 0,0 0 0 0 0,0 0 0 0 0,0 0 0 0 0,0 0 0 0 0,-1 3 0 0 0,0-4 0 0 0,1 0 0 0 0,0 0 0 0 0,-1 0 0 0 0,1 0 0 0 0,1 0 0 0 0,-1 0 0 0 0,0 0 0 0 0,1 0 0 0 0,0 0 0 0 0,-1 0 0 0 0,1 0 0 0 0,0 0 0 0 0,1 2 0 0 0,-2-5 0 0 0,0 10 0 0 0,0-10 0 0 0,0 0 0 0 0,0 1 0 0 0,-1-1 0 0 0,1 0 0 0 0,0 0 0 0 0,0 1 0 0 0,0-1 0 0 0,0 0 0 0 0,-1 1 0 0 0,1-1 0 0 0,0 0 0 0 0,0 1 0 0 0,0-1 0 0 0,0 1 0 0 0,0-1 0 0 0,0 0 0 0 0,0 1 0 0 0,0-1 0 0 0,0 0 0 0 0,0 1 0 0 0,0-1 0 0 0,0 1 0 0 0,0-1 0 0 0,0 0 0 0 0,0 1 0 0 0,0-1 0 0 0,1 0 0 0 0,-1 1 0 0 0,0-1 0 0 0,0 0 0 0 0,0 1 0 0 0,0-1 0 0 0,1 0 0 0 0,-1 1 0 0 0,0-1 0 0 0,0 0 0 0 0,1 0 0 0 0,-1 1 0 0 0,0-1 0 0 0,1 0 0 0 0,-1 0 0 0 0,0 0 0 0 0,1 1 0 0 0,-1-1 0 0 0,0 0 0 0 0,1 0 0 0 0,-1 0 0 0 0,0 0 0 0 0,1 0 0 0 0,-1 0 0 0 0,12 8 0 0 0,-10-6 0 0 0,0-1 0 0 0,1 1 0 0 0,-1-1 0 0 0,1 0 0 0 0,0 0 0 0 0,-1 0 0 0 0,1 0 0 0 0,0 0 0 0 0,-1-1 0 0 0,1 1 0 0 0,0-1 0 0 0,0 0 0 0 0,0 0 0 0 0,-1 0 0 0 0,4 0 0 0 0,4-2 0 0 0,0 0 0 0 0,0 0 0 0 0,7-3 0 0 0,-4 2 0 0 0,-11 2 0 0 0,0 0 0 0 0,0 0 0 0 0,0 0 0 0 0,1 0 0 0 0,-1 0 0 0 0,0 0 0 0 0,-1-1 0 0 0,1 1 0 0 0,1-1 0 0 0,13-9 0 0 0,-8 8 0 0 0,-5 2 0 0 0,1-1 0 0 0,-1 1 0 0 0,0-1 0 0 0,1 0 0 0 0,-1 0 0 0 0,0 0 0 0 0,0 0 0 0 0,0-1 0 0 0,-1 1 0 0 0,1-1 0 0 0,0 1 0 0 0,-1-1 0 0 0,0 0 0 0 0,1 0 0 0 0,0-2 0 0 0,16-20 0 0 0,-12 17 0 0 0,-7 8 0 0 0,0-1 0 0 0,1 1 0 0 0,-1 0 0 0 0,0 0 0 0 0,0-1 0 0 0,0 1 0 0 0,1 0 0 0 0,-1-1 0 0 0,0 1 0 0 0,0 0 0 0 0,0-1 0 0 0,0 1 0 0 0,0-1 0 0 0,0 1 0 0 0,0 0 0 0 0,0-1 0 0 0,0 1 0 0 0,0 0 0 0 0,0-1 0 0 0,0 1 0 0 0,0-1 0 0 0,0 1 0 0 0,0 0 0 0 0,0-1 0 0 0,0 1 0 0 0,0 0 0 0 0,0-1 0 0 0,0 1 0 0 0,-1 0 0 0 0,1-1 0 0 0,0 1 0 0 0,0 0 0 0 0,0-1 0 0 0,-1 1 0 0 0,1 0 0 0 0,0 0 0 0 0,-1-1 0 0 0,1 1 0 0 0,0 0 0 0 0,0 0 0 0 0,-1-1 0 0 0,1 1 0 0 0,0 0 0 0 0,-1 0 0 0 0,1 0 0 0 0,-1 0 0 0 0,-1-2 0 0 0,2 2 0 0 0,-1 0 0 0 0,1-1 0 0 0,0 1 0 0 0,0 0 0 0 0,0 0 0 0 0,-1 0 0 0 0,1 0 0 0 0,0 0 0 0 0,0 0 0 0 0,0-1 0 0 0,0 1 0 0 0,-1 0 0 0 0,1 0 0 0 0,0 0 0 0 0,0 0 0 0 0,0-1 0 0 0,0 1 0 0 0,0 0 0 0 0,0 0 0 0 0,0 0 0 0 0,0-1 0 0 0,0 1 0 0 0,0 0 0 0 0,0 0 0 0 0,-1 0 0 0 0,1-1 0 0 0,0 1 0 0 0,0 0 0 0 0,0 0 0 0 0,0-1 0 0 0,1 1 0 0 0,-1 0 0 0 0,0 0 0 0 0,0 0 0 0 0,0-1 0 0 0,0 1 0 0 0,11-8 0 0 0,-3 3 0 0 0,2-3 0 0 0,-10 7 0 0 0,1 0 0 0 0,0 0 0 0 0,-1 1 0 0 0,1-1 0 0 0,0 0 0 0 0,0 1 0 0 0,0-1 0 0 0,-1 0 0 0 0,1 1 0 0 0,0 0 0 0 0,0-1 0 0 0,0 1 0 0 0,0-1 0 0 0,1 1 0 0 0,-2 0 0 0 0,0 0 0 0 0,0 0 0 0 0,1 0 0 0 0,-1 0 0 0 0,0 0 0 0 0,1 0 0 0 0,-1 0 0 0 0,0 0 0 0 0,0 0 0 0 0,1 0 0 0 0,-1-1 0 0 0,0 1 0 0 0,0 0 0 0 0,1 0 0 0 0,-1 0 0 0 0,0 0 0 0 0,0 0 0 0 0,1-1 0 0 0,-1 1 0 0 0,0 0 0 0 0,0 0 0 0 0,0-1 0 0 0,0 1 0 0 0,1 0 0 0 0,-1 0 0 0 0,0 0 0 0 0,0-1 0 0 0,0 1 0 0 0,0 0 0 0 0,0-1 0 0 0,0 1 0 0 0,0 0 0 0 0,1 0 0 0 0,-1-1 0 0 0,0 1 0 0 0,0-2 0 0 0,9-1 6 0 0,-6 2-16 0 0,-7 0-50 0 0,-7 0-569 0 0,0 3-1086 0 0,6 6-1177 0 0,4-7 1419 0 0,1-1-51 0 0,0 0-10 0 0</inkml:trace>
  <inkml:trace contextRef="#ctx0" brushRef="#br0" timeOffset="615.129">678 397 4608 0 0,'-12'2'277'0'0,"37"-3"779"0"0,-20-1-216 0 0,1 0-1 0 0,-1 0 1 0 0,0 0-1 0 0,5-3-839 0 0,14-5 1933 0 0,-14 6-1441 0 0,1 0 0 0 0,-1-1 0 0 0,0 0 0 0 0,2-3-492 0 0,2 0 496 0 0,17-14 1120 0 0,-30 22-1605 0 0,-1 0-10 0 0,0 0 0 0 0,1 0 0 0 0,-1 0 1 0 0,0 0-1 0 0,0 0 0 0 0,0 0 0 0 0,1 0 1 0 0,-1 0-1 0 0,0 0 0 0 0,0 0 0 0 0,1-1 0 0 0,-1 1 1 0 0,0 0-1 0 0,0 0 0 0 0,0 0 0 0 0,0 0 1 0 0,1 0-1 0 0,-1 0 0 0 0,0-1 0 0 0,0 1 0 0 0,0 0 1 0 0,0 0-1 0 0,0 0 0 0 0,1-1 0 0 0,-1 1 1 0 0,0 0-1 0 0,0 0 0 0 0,0 0 0 0 0,0-1 0 0 0,0 1 1 0 0,0 0-1 0 0,0 0 0 0 0,0 0 0 0 0,0-1 0 0 0,0 1 1 0 0,0 0-1 0 0,0 0 0 0 0,0 0 0 0 0,0-1 1 0 0,0 1-1 0 0,0 0 0 0 0,0 0 0 0 0,0-1 0 0 0,0 1 1 0 0,0 0-1 0 0,0 0 0 0 0,0 0 0 0 0,0-1 1 0 0,0 1-1 0 0,-1 0 0 0 0,1 0 0 0 0,0 0 0 0 0,0 0 1 0 0,0-1-1 0 0,0 1 0 0 0,-1 0 0 0 0,1 0 0 0 0,0 0 1 0 0,0 0-1 0 0,0 0 0 0 0,0-1 0 0 0,-1 1 1 0 0,1 0-2 0 0,-2-8 1023 0 0,1 2-679 0 0,1 4-208 0 0,-5 1 59 0 0,-14-2 66 0 0,-15 3 686 0 0,32 0-438 0 0,-11 0 83 0 0,5-1-578 0 0,5 1-13 0 0,0 0-1 0 0,0 0 0 0 0,0 0 0 0 0,0 1 0 0 0,0-1 0 0 0,0 1 1 0 0,1-1-1 0 0,-1 1 0 0 0,0 0 0 0 0,0 0 0 0 0,-1 1 0 0 0,-7 1 30 0 0,7-2 11 0 0,0 1 0 0 0,0-1 1 0 0,0 0-1 0 0,0 1 0 0 0,0 0 1 0 0,1 0-1 0 0,-1 0 0 0 0,1 0 1 0 0,-1 1-1 0 0,0 0-41 0 0,-22 14 1085 0 0,22-15-1033 0 0,1 0 0 0 0,-1 0 0 0 0,1 0 0 0 0,-1 1 0 0 0,1-1 0 0 0,0 1 0 0 0,0 0 0 0 0,0-1 0 0 0,0 1 0 0 0,1 1-52 0 0,-1-1 21 0 0,-1 1 0 0 0,1 0 0 0 0,0-1 0 0 0,-1 0 0 0 0,-1 2-21 0 0,2-4 122 0 0,1 2-1 0 0,-1-1 0 0 0,1 0 1 0 0,-1 0-1 0 0,1 1 0 0 0,0-1 1 0 0,0 1-1 0 0,0 0 1 0 0,1-1-1 0 0,-1 1 0 0 0,0 1-121 0 0,-6 17 526 0 0,5-15-516 0 0,0 0 0 0 0,1 0 1 0 0,0 0-1 0 0,0 0 0 0 0,1 1 1 0 0,-1-1-1 0 0,1 1 0 0 0,0 2-10 0 0,1-4 0 0 0,0-1 0 0 0,0 1 0 0 0,0-1 0 0 0,1 0 0 0 0,-1 0 0 0 0,1 0 0 0 0,0 0 0 0 0,0 1 0 0 0,1 1 0 0 0,2 7 0 0 0,-4-12 0 0 0,1 1 0 0 0,-1 0 0 0 0,1-1 0 0 0,-1 1 0 0 0,1-1 0 0 0,0 1 0 0 0,0-1 0 0 0,-1 1 0 0 0,1-1 0 0 0,0 1 0 0 0,0-1 0 0 0,0 0 0 0 0,1 1 0 0 0,-1-1 0 0 0,0 0 0 0 0,2 1 0 0 0,0 1 0 0 0,0 0 0 0 0,1-1 0 0 0,-1 1 0 0 0,0-1 0 0 0,1 0 0 0 0,-1 0 0 0 0,1 0 0 0 0,0 0 0 0 0,0 0 0 0 0,6-1 0 0 0,-6-1 0 0 0,-1 1 0 0 0,1-1 0 0 0,-1 1 0 0 0,1 0 0 0 0,-1 0 0 0 0,0 0 0 0 0,4 2 0 0 0,-3-1 0 0 0,1-1 0 0 0,-1 0 0 0 0,1 0 0 0 0,0 0 0 0 0,-1 0 0 0 0,1-1 0 0 0,0 1 0 0 0,0-1 0 0 0,-1-1 0 0 0,2 1 0 0 0,8-1 0 0 0,1-1 0 0 0,11-3 0 0 0,33-10 0 0 0,0-3 0 0 0,31-15 0 0 0,-80 29-141 0 0,0-1 0 0 0,0 0 0 0 0,-1-1-1 0 0,4-2 142 0 0,-8 4-864 0 0,0 0 0 0 0,1-1 0 0 0,-2 0 0 0 0,3-2 864 0 0,2-4-7162 0 0</inkml:trace>
  <inkml:trace contextRef="#ctx0" brushRef="#br0" timeOffset="1493.678">1102 308 13824 0 0,'13'-4'71'0'0,"-13"4"-48"0"0,0 0 0 0 0,0 0 0 0 0,0 0 0 0 0,0 0-1 0 0,0 0 1 0 0,0 0 0 0 0,0 0 0 0 0,0 0 0 0 0,0 0 0 0 0,0 1 0 0 0,0-1 0 0 0,0 0 0 0 0,0 0 0 0 0,0 0 0 0 0,0 0 0 0 0,0 0 0 0 0,0 0 0 0 0,0 0 0 0 0,0 0 0 0 0,0 0 0 0 0,0 0 0 0 0,0 0-1 0 0,0 0 1 0 0,0 0 0 0 0,0 0 0 0 0,0 0 0 0 0,0 1 0 0 0,0-1 0 0 0,1 0 0 0 0,-1 0 0 0 0,0 0 0 0 0,0 0 0 0 0,0 0 0 0 0,0 0 0 0 0,0 0 0 0 0,0 0 0 0 0,0 0 0 0 0,0 0-23 0 0,-7 17 569 0 0,-2-4-569 0 0,8-12 0 0 0,1 0 0 0 0,-1 0 0 0 0,0-1 0 0 0,0 1 0 0 0,1 0 0 0 0,-1 0 0 0 0,1 0 0 0 0,-1 0 0 0 0,1 0 0 0 0,-1 0 0 0 0,1 0 0 0 0,-1 0 0 0 0,1 0 0 0 0,0 0 0 0 0,0 1 0 0 0,-1-1 0 0 0,1 0 0 0 0,0 0 0 0 0,0 0 0 0 0,0 1 0 0 0,5 12-7 0 0,-4-12 115 0 0,0 1 0 0 0,0 0 0 0 0,0-1 0 0 0,0 1 1 0 0,-1 0-1 0 0,0 0 0 0 0,1 0 0 0 0,-1 1-108 0 0,0 1 430 0 0,1 1-1 0 0,0 0 1 0 0,0 0-1 0 0,0-1 1 0 0,1 1-1 0 0,0-1 0 0 0,2 5-429 0 0,1 4 166 0 0,-4-11-161 0 0,0 1 1 0 0,0-1-1 0 0,-1 0 1 0 0,0 0-1 0 0,1 0 0 0 0,-1 2-5 0 0,-1-2 8 0 0,1 0-1 0 0,1-1 1 0 0,-1 1 0 0 0,0 0-1 0 0,1-1 1 0 0,-1 1-1 0 0,1 0 1 0 0,0-1-1 0 0,0 1 1 0 0,1 1-8 0 0,4 6 177 0 0,-3-4 65 0 0,0 0 1 0 0,0 0-1 0 0,0 0 1 0 0,-1 0-1 0 0,2 4-242 0 0,-3-8 58 0 0,0 1 0 0 0,0-1-1 0 0,0 0 1 0 0,1 0-1 0 0,-1 0 1 0 0,1-1-1 0 0,-1 1 1 0 0,1 0 0 0 0,0 0-1 0 0,0-1-57 0 0,-1 0 5 0 0,0 0-1 0 0,0 0 1 0 0,1 0-1 0 0,-1 0 1 0 0,0 0-1 0 0,0 1 1 0 0,0-1-1 0 0,0 0 1 0 0,0 1-1 0 0,0-1 1 0 0,-1 0 0 0 0,1 1-1 0 0,0-1 1 0 0,-1 1-1 0 0,1-1 1 0 0,-1 1-1 0 0,1 0 1 0 0,-1-1-1 0 0,0 1 1 0 0,0-1-1 0 0,1 1 1 0 0,-1 0-1 0 0,0 0-4 0 0,-1-2 20 0 0,1 0 1 0 0,0 0-1 0 0,0 1 0 0 0,0-1 0 0 0,0 0 0 0 0,0 1 0 0 0,-1-1 0 0 0,1 0 0 0 0,0 1 1 0 0,0-1-1 0 0,0 1 0 0 0,0-1 0 0 0,0 0 0 0 0,0 1 0 0 0,0-1 0 0 0,0 0 0 0 0,0 1 1 0 0,0-1-1 0 0,1 0 0 0 0,-1 1 0 0 0,0-1 0 0 0,0 0 0 0 0,0 1 0 0 0,0-1 0 0 0,0 0 1 0 0,1 1-1 0 0,-1-1 0 0 0,0 0 0 0 0,0 0 0 0 0,1 1 0 0 0,-1-1 0 0 0,0 0 0 0 0,0 0 1 0 0,1 1-1 0 0,-1-1 0 0 0,0 0 0 0 0,0 0 0 0 0,1 0 0 0 0,-1 0 0 0 0,0 1 0 0 0,1-1 0 0 0,-1 0 1 0 0,0 0-1 0 0,1 0 0 0 0,-1 0 0 0 0,1 0 0 0 0,-1 0 0 0 0,0 0 0 0 0,1 0 0 0 0,-1 0 1 0 0,0 0-1 0 0,1 0 0 0 0,-1 0 0 0 0,1 0-20 0 0,-1 0 36 0 0,1 0 0 0 0,-1 0 1 0 0,1 0-1 0 0,0 0 0 0 0,-1 0 0 0 0,1 0 0 0 0,-1 0 1 0 0,1 0-1 0 0,0 1 0 0 0,-1-1 0 0 0,1 0 0 0 0,-1 0 1 0 0,1 1-1 0 0,-1-1 0 0 0,1 0 0 0 0,-1 1 0 0 0,1-1 1 0 0,-1 1-1 0 0,1-1 0 0 0,-1 1-36 0 0,26-15 165 0 0,-5-8-165 0 0,-17 18 0 0 0,-2 4 0 0 0,-1-1 0 0 0,0 1 0 0 0,0-1 0 0 0,0 0 0 0 0,0 0 0 0 0,0 1 0 0 0,0-1 0 0 0,0 0 0 0 0,0 0 0 0 0,0 0 0 0 0,0 0 0 0 0,-1 0 0 0 0,1 0 0 0 0,0-1 0 0 0,-1 1 0 0 0,1 0 0 0 0,-1 0 0 0 0,1 0 0 0 0,-1-1 0 0 0,0 1 0 0 0,1 0 0 0 0,-1 0 0 0 0,0-1 0 0 0,0 1 0 0 0,0 0 0 0 0,0-1 0 0 0,0 1 0 0 0,0 0 0 0 0,0-1 0 0 0,0 1 0 0 0,0-1 0 0 0,0 1 0 0 0,-1-1 0 0 0,2 1 0 0 0,-1-1 0 0 0,0 1 0 0 0,0-1 0 0 0,0 1 0 0 0,1-1 0 0 0,-1 1 0 0 0,1-1 0 0 0,-1 1 0 0 0,1-1 0 0 0,0 1 0 0 0,0 0 0 0 0,-1 0 0 0 0,1-1 0 0 0,0 1 0 0 0,1-1 0 0 0,-1 0 0 0 0,0 1 0 0 0,1-1 0 0 0,-1 1 0 0 0,0-1 0 0 0,0 0 0 0 0,-1 0 0 0 0,1 1 0 0 0,0-1 0 0 0,-1 0 0 0 0,1 0 0 0 0,-1 0 0 0 0,1 0 0 0 0,-1 0 0 0 0,0 1 0 0 0,0-1 0 0 0,0 0 0 0 0,0-1 0 0 0,0 0 0 0 0,-1 0 0 0 0,1 0 0 0 0,0 0 0 0 0,0 0 0 0 0,0 0 0 0 0,1 0 0 0 0,-1 0 0 0 0,1 0 0 0 0,0 0 0 0 0,0 0 0 0 0,0 0 0 0 0,0 0 0 0 0,1-1 0 0 0,-2 3 0 0 0,1 0 0 0 0,-1 0 0 0 0,1 0 0 0 0,-1 0 0 0 0,0 0 0 0 0,1 0 0 0 0,-1 0 0 0 0,0-1 0 0 0,0 1 0 0 0,0 0 0 0 0,0 0 0 0 0,0 0 0 0 0,0 0 0 0 0,0 0 0 0 0,0 0 0 0 0,0 0 0 0 0,0 0 0 0 0,-1 0 0 0 0,1 0 0 0 0,0-1 0 0 0,-1 1 0 0 0,1 0 0 0 0,-1 1 0 0 0,1-1 0 0 0,-1 0 0 0 0,1 0 0 0 0,-1 0 0 0 0,0 0 0 0 0,0 0 0 0 0,1 0 0 0 0,-2 0 0 0 0,0-1 0 0 0,2 1-5 0 0,0 1 0 0 0,0-1-1 0 0,0 1 1 0 0,0-1 0 0 0,0 1-1 0 0,0-1 1 0 0,0 1-1 0 0,0-1 1 0 0,0 1 0 0 0,0-1-1 0 0,0 1 1 0 0,0-1 0 0 0,0 1-1 0 0,0-1 1 0 0,0 1 0 0 0,0-1-1 0 0,1 1 1 0 0,-1-1 0 0 0,0 1-1 0 0,0-1 1 0 0,1 1-1 0 0,-1 0 1 0 0,0-1 0 0 0,0 1-1 0 0,1-1 1 0 0,-1 1 0 0 0,1 0-1 0 0,-1-1 1 0 0,0 1 0 0 0,1 0-1 0 0,-1 0 1 0 0,1-1 0 0 0,-1 1-1 0 0,1 0 1 0 0,-1 0-1 0 0,0 0 1 0 0,1-1 0 0 0,0 1 5 0 0,16-8-1181 0 0,-12 7 1123 0 0,-1 1 0 0 0,0-1 0 0 0,0 1 0 0 0,1 0 0 0 0,-1 0 0 0 0,0 1 0 0 0,1-1 0 0 0,-1 1 0 0 0,0 0 0 0 0,2 1 58 0 0,10 1-28 0 0,46 10 28 0 0,-36-6 0 0 0,-1 1 0 0 0,-20-6 0 0 0,0 0 0 0 0,0 0 0 0 0,0-1 0 0 0,0 0 0 0 0,1 0 0 0 0,2 0 0 0 0,5 1 249 0 0,0-2 0 0 0,1 0 0 0 0,-1-1 0 0 0,0 0 0 0 0,1-1 0 0 0,-1 0 0 0 0,0-1 0 0 0,8-3-249 0 0,15-3 0 0 0,-36 9 0 0 0,1 0 0 0 0,-1 0 0 0 0,1 0 0 0 0,-1 0 0 0 0,1 0 0 0 0,-1 0 0 0 0,1 0 0 0 0,-1 0 0 0 0,0-1 0 0 0,1 1 0 0 0,-1 0 0 0 0,1 0 0 0 0,-1-1 0 0 0,0 1 0 0 0,1 0 0 0 0,-1 0 0 0 0,1-1 0 0 0,-1 1 0 0 0,0 0 0 0 0,1-1 0 0 0,-1 1 0 0 0,0-1 0 0 0,0 1 0 0 0,1 0 0 0 0,-1-1 0 0 0,0 1 0 0 0,0-1 0 0 0,0 1 0 0 0,0-1 0 0 0,1 1 0 0 0,-1-1 0 0 0,0 1 0 0 0,0-1 0 0 0,0 0 0 0 0,0 1 0 0 0,1-1 0 0 0,-1 1 0 0 0,0-1 0 0 0,0 0 0 0 0,1 1 0 0 0,-1-1 0 0 0,1 1 0 0 0,-1-1 0 0 0,0 1 0 0 0,1-1 0 0 0,-1 1 0 0 0,1 0 0 0 0,-1-1 0 0 0,1 1 0 0 0,-1 0 0 0 0,1-1 0 0 0,3-1 0 0 0,10-8 0 0 0,-13 10 0 0 0,-1-1 0 0 0,0 1 0 0 0,1-1 0 0 0,-1 1 0 0 0,1-1 0 0 0,-1 1 0 0 0,0-1 0 0 0,1 1 0 0 0,-1-1 0 0 0,0 0 0 0 0,1 1 0 0 0,-1-1 0 0 0,0 1 0 0 0,0-1 0 0 0,0 0 0 0 0,0 1 0 0 0,0-1 0 0 0,0 0 0 0 0,0 1 0 0 0,0-1 0 0 0,0 1 0 0 0,0-1 0 0 0,0 0 0 0 0,0 1 0 0 0,0-1 0 0 0,0 0 0 0 0,-1-2 0 0 0,0 0 0 0 0,-1 0 0 0 0,1 0 0 0 0,-1 0 0 0 0,1 0 0 0 0,-1 0 0 0 0,0 0 0 0 0,0 1 0 0 0,0-1 0 0 0,0 1 0 0 0,-1-1 0 0 0,1 1 0 0 0,-1 0 0 0 0,1 0 0 0 0,-1 0 0 0 0,0 0 0 0 0,0 0 0 0 0,0 1 0 0 0,0-1 0 0 0,0 1 0 0 0,-3-1 0 0 0,-9-4 0 0 0,13 5 0 0 0,0 0 0 0 0,-1 0 0 0 0,1 0 0 0 0,0 0 0 0 0,-1 0 0 0 0,1 1 0 0 0,-1-1 0 0 0,0 1 0 0 0,-1 0 0 0 0,-1 0 0 0 0,0 1 0 0 0,0-1 0 0 0,0 1 0 0 0,0 1 0 0 0,0-1 0 0 0,0 1 0 0 0,1 0 0 0 0,-1 0 0 0 0,0 0 0 0 0,1 1 0 0 0,-1 0 0 0 0,1 0 0 0 0,-2 1 0 0 0,5-3 0 0 0,0 0 0 0 0,0 0 0 0 0,0 0 0 0 0,1-1 0 0 0,-1 1 0 0 0,0 0 0 0 0,1 0 0 0 0,-1 0 0 0 0,0 0 0 0 0,1 0 0 0 0,-1 0 0 0 0,1 0 0 0 0,0 1 0 0 0,-1-1 0 0 0,1 0 0 0 0,0 0 0 0 0,-7 14 0 0 0,5-13 0 0 0,1 0 0 0 0,-1 0 0 0 0,1 0 0 0 0,-1 1 0 0 0,1-1 0 0 0,0 0 0 0 0,0 1 0 0 0,0-1 0 0 0,0 1 0 0 0,0-1 0 0 0,0 1 0 0 0,1 0 0 0 0,0-1 0 0 0,-1 1 0 0 0,1-1 0 0 0,0 3 0 0 0,0-1 0 0 0,-1-1 0 0 0,1 0 0 0 0,-1 0 0 0 0,0 0 0 0 0,0 0 0 0 0,0 0 0 0 0,0 0 0 0 0,0 0 0 0 0,-1 0 0 0 0,1 0 0 0 0,-1-1 0 0 0,1 1 0 0 0,-1 0 0 0 0,1 0 0 0 0,0 0 0 0 0,0 0 0 0 0,0 0 0 0 0,1 0 0 0 0,-1 0 0 0 0,1 0 0 0 0,-1 1 0 0 0,1 10 0 0 0,-1 1 0 0 0,0-1 0 0 0,-2 4 0 0 0,3-17 0 0 0,0 0 0 0 0,0 0 0 0 0,0 0 0 0 0,0 0 0 0 0,0 0 0 0 0,0 0 0 0 0,0 0 0 0 0,1 0 0 0 0,-1 0 0 0 0,0 0 0 0 0,0 0 0 0 0,1 0 0 0 0,-1 0 0 0 0,1 0 0 0 0,-1 0 0 0 0,1 0 0 0 0,-1 0 0 0 0,1 0 0 0 0,0-1 0 0 0,-1 1 0 0 0,1 0 0 0 0,0 0 0 0 0,9 14 0 0 0,-9-13 0 0 0,0 0 0 0 0,0 1 0 0 0,0-1 0 0 0,1 0 0 0 0,-1 0 0 0 0,1 1 0 0 0,0-1 0 0 0,-1-1 0 0 0,1 1 0 0 0,0 0 0 0 0,0 0 0 0 0,0-1 0 0 0,1 1 0 0 0,-1-1 0 0 0,0 1 0 0 0,1-1 0 0 0,-1 0 0 0 0,0 0 0 0 0,1 0 0 0 0,0 0 0 0 0,-1-1 0 0 0,1 1 0 0 0,2 0 0 0 0,5 0 0 0 0,0 0 0 0 0,-1-1 0 0 0,1 0 0 0 0,0-1 0 0 0,8-1 0 0 0,-15 2 0 0 0,0-1-1 0 0,0 0 1 0 0,1 0-1 0 0,-1 0 1 0 0,0 0 0 0 0,0-1-1 0 0,-1 1 1 0 0,1-1-1 0 0,0 0 1 0 0,17-8 76 0 0,-20 10-71 0 0,12-4 268 0 0,-1-1-1 0 0,0 0 1 0 0,-1-1 0 0 0,1 0-1 0 0,7-6-272 0 0,0-2 364 0 0,-8 7-334 0 0,1-1 1 0 0,-2 0 0 0 0,1 0-1 0 0,-1-1 1 0 0,0 0-1 0 0,-1-1 1 0 0,0 0-1 0 0,0-2-30 0 0,34-53 27 0 0,-19 32-733 0 0,-2-1 1 0 0,14-33 705 0 0,-19 32-262 0 0,-2 0-1 0 0,-2-1 0 0 0,-1-1 1 0 0,-1 0 262 0 0,-9 31-179 0 0,0 1 0 0 0,-1 0 0 0 0,0-1 0 0 0,0 1 0 0 0,0-1 0 0 0,0 1 0 0 0,-1-1 0 0 0,0-2 179 0 0,1 7 22 0 0,-1 0 0 0 0,1-1 0 0 0,0 1 0 0 0,-1-1 0 0 0,1 1 0 0 0,-1 0-1 0 0,0 0 1 0 0,1-1 0 0 0,-1 1 0 0 0,0 0 0 0 0,0 0 0 0 0,0 0 0 0 0,0-1 0 0 0,0 1 0 0 0,0 0 0 0 0,0 0 0 0 0,0 1 0 0 0,0-1 0 0 0,0 0 0 0 0,0 0 0 0 0,-1 0 0 0 0,1 1 0 0 0,0-1 0 0 0,-1 1 0 0 0,1-1 0 0 0,0 1 0 0 0,-1-1-1 0 0,1 1 1 0 0,-1 0 0 0 0,1 0 0 0 0,0 0 0 0 0,-1 0-22 0 0,-5 6 827 0 0,5-4-703 0 0,-2 2-112 0 0,0 0 0 0 0,0 0-1 0 0,1 0 1 0 0,0 0 0 0 0,0 1 0 0 0,0-1 0 0 0,0 1-1 0 0,1 0 1 0 0,0 0 0 0 0,0 0 0 0 0,0 0 0 0 0,0 0-1 0 0,1 0 1 0 0,-1 2-12 0 0,0 4 0 0 0,-1 0 0 0 0,1 0 0 0 0,1 0 0 0 0,0 0 0 0 0,1 0 0 0 0,0 4 0 0 0,2 46 0 0 0,-2-38 0 0 0,0-1 0 0 0,2 1 0 0 0,4 19 0 0 0,-1-20 0 0 0,-3-9 0 0 0,1-1 0 0 0,0 1 0 0 0,1-1 0 0 0,2 3 0 0 0,-3-10 0 0 0,0 1 0 0 0,1-1 0 0 0,-1 0 0 0 0,1-1 0 0 0,1 1 0 0 0,-1-1 0 0 0,1 0 0 0 0,-1 0 0 0 0,1 0 0 0 0,0 0 0 0 0,0-1 0 0 0,1 0 0 0 0,-1 0 0 0 0,2 0 0 0 0,10 3 0 0 0,-8-8 0 0 0,-4 0 0 0 0,0 1-400 0 0,0 0-1 0 0,1 0 0 0 0,-1 0 0 0 0,0-1 1 0 0,0 0-1 0 0,0 0 0 0 0,-1-1 0 0 0,1 1 1 0 0,0-1-1 0 0,-1 0 0 0 0,1 0 0 0 0,-1 0 1 0 0,0-1-1 0 0,1-1 401 0 0,13-9-2045 0 0</inkml:trace>
  <inkml:trace contextRef="#ctx0" brushRef="#br0" timeOffset="1775.796">2437 242 19351 0 0,'-6'1'940'0'0,"-4"5"-648"0"0,0 0-1 0 0,1 1 1 0 0,-1 1-1 0 0,-6 6-291 0 0,14-12 14 0 0,-34 29-14 0 0,33-28 89 0 0,0-1 0 0 0,0 1 0 0 0,0 0 1 0 0,0 1-1 0 0,0-1 0 0 0,1 0 0 0 0,-1 1 0 0 0,1-1 0 0 0,0 1 0 0 0,0 0 0 0 0,0 0 0 0 0,1 0 0 0 0,-1 0 0 0 0,1 0 0 0 0,0 0 0 0 0,0 0 0 0 0,0 0 0 0 0,1 0 0 0 0,-1 1 0 0 0,1-1 0 0 0,0 0 0 0 0,1 0 0 0 0,-1 4-89 0 0,1-6 0 0 0,-1-1 0 0 0,1 1 0 0 0,0 0 0 0 0,-1-1 0 0 0,1 1 0 0 0,0-1 0 0 0,0 1 0 0 0,0-1 0 0 0,0 0 0 0 0,0 1 0 0 0,0-1 0 0 0,0 0 0 0 0,0 0 0 0 0,1 1 0 0 0,20 14 0 0 0,-11-9 0 0 0,70 45 0 0 0,-52-37 0 0 0,-29-15 0 0 0,1 0 0 0 0,-1 0 0 0 0,0 0 0 0 0,1 1 0 0 0,-1-1 0 0 0,0 0 0 0 0,1 0 0 0 0,-1 0 0 0 0,0 0 0 0 0,1 1 0 0 0,-1-1 0 0 0,0 0 0 0 0,0 0 0 0 0,1 0 0 0 0,-1 1 0 0 0,0-1 0 0 0,0 0 0 0 0,0 1 0 0 0,1-1 0 0 0,-1 0 0 0 0,0 0 0 0 0,0 1 0 0 0,0-1 0 0 0,0 0 0 0 0,0 1 0 0 0,1-1 0 0 0,-1 0 0 0 0,0 1 0 0 0,0-1 0 0 0,0 0 0 0 0,0 1 0 0 0,0-1 0 0 0,0 0 0 0 0,0 1 0 0 0,0-1 0 0 0,0 0 0 0 0,0 1 0 0 0,-1-1 0 0 0,1 0 0 0 0,0 1 0 0 0,0-1 0 0 0,0 0 0 0 0,0 1 0 0 0,0-1 0 0 0,0 0 0 0 0,-1 1 0 0 0,1-1 0 0 0,0 0 0 0 0,0 0 0 0 0,-1 1 0 0 0,1-1 0 0 0,0 0 0 0 0,0 0 0 0 0,-1 0 0 0 0,1 1 0 0 0,0-1 0 0 0,-1 0 0 0 0,1 0 0 0 0,0 0 0 0 0,0 0 0 0 0,-1 0 0 0 0,1 1 0 0 0,0-1 0 0 0,-1 0 0 0 0,1 0 0 0 0,0 0 0 0 0,-2 0 0 0 0,1 1 0 0 0,-1 0 0 0 0,1-1 0 0 0,-1 1 0 0 0,1-1 0 0 0,-1 1 0 0 0,1-1 0 0 0,-1 0 0 0 0,1 0 0 0 0,-1 0 0 0 0,0 0 0 0 0,-12 2 0 0 0,-53 14 0 0 0,51-12-128 0 0,13-4 37 0 0,0 0 0 0 0,0 1 0 0 0,0-1 0 0 0,0 1 0 0 0,0 0 1 0 0,0 0-1 0 0,0 0 0 0 0,1 0 0 0 0,-1 0 0 0 0,0 1 0 0 0,1-1 0 0 0,-1 1 0 0 0,1 0 1 0 0,-1 0-1 0 0,1 0 0 0 0,0 0 0 0 0,-1 1 91 0 0,2-1-1915 0 0,3-2-107 0 0,8 2-23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6:55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232 259 13824 0 0,'1'-2'46'0'0,"-1"1"13"0"0,0 0 0 0 0,1 0 0 0 0,-1-1 0 0 0,0 1 0 0 0,1 0 0 0 0,-1 0 0 0 0,1-1-1 0 0,0 1 1 0 0,-1 0 0 0 0,1 0 0 0 0,0 0 0 0 0,0 0 0 0 0,-1 0 0 0 0,1 0 0 0 0,0 0 0 0 0,0 0 0 0 0,0 0 0 0 0,0 1 0 0 0,0-1-1 0 0,1 0 1 0 0,-1 1 0 0 0,0-1 0 0 0,0 0 0 0 0,0 1 0 0 0,1 0 0 0 0,-1-1 0 0 0,1 1-59 0 0,-1-1 731 0 0,-1 1 240 0 0,0 0 43 0 0,-1 0-129 0 0,0-1-849 0 0,0 1-1 0 0,0-1 1 0 0,0 1-1 0 0,0-1 1 0 0,0 1 0 0 0,0 0-1 0 0,0 0 1 0 0,0-1-1 0 0,0 1 1 0 0,-1 0 0 0 0,1 0-1 0 0,0 0 1 0 0,0 0-1 0 0,0 0 1 0 0,0 0 0 0 0,0 1-1 0 0,0-1 1 0 0,0 0-1 0 0,0 0 1 0 0,0 1-1 0 0,-1 0-35 0 0,-16 11 858 0 0,14-9-662 0 0,-7 5-120 0 0,1 0 0 0 0,0 1 0 0 0,0 0 0 0 0,1 0 0 0 0,1 1 0 0 0,-1 0 0 0 0,1 1 0 0 0,-5 9-76 0 0,-7 11 0 0 0,13-22 0 0 0,1 1 0 0 0,1-1 0 0 0,-1 1 0 0 0,2 0 0 0 0,-4 8 0 0 0,5-10-3 0 0,0-1 0 0 0,-1 0 0 0 0,1-1-1 0 0,-2 1 1 0 0,0 1 3 0 0,1-3 119 0 0,1 0-1 0 0,-1 0 0 0 0,1 0 1 0 0,1 1-1 0 0,-1-1 0 0 0,1 1 1 0 0,0 0-1 0 0,-1 5-118 0 0,2-5 157 0 0,0-1 1 0 0,-1 0-1 0 0,0 1 0 0 0,0-1 1 0 0,0 0-1 0 0,0 0 0 0 0,-1 0-157 0 0,3-5 1 0 0,-1 1 0 0 0,1-1-1 0 0,0 1 1 0 0,0-1 0 0 0,-1 1-1 0 0,1 0 1 0 0,0-1 0 0 0,0 1-1 0 0,0-1 1 0 0,0 1 0 0 0,0-1-1 0 0,0 1 1 0 0,0-1 0 0 0,0 1-1 0 0,0 0 1 0 0,0-1 0 0 0,0 1-1 0 0,0-1 1 0 0,0 1 0 0 0,1-1-1 0 0,-1 1 1 0 0,0-1 0 0 0,0 1-1 0 0,1-1 1 0 0,-1 1-1 0 0,0 0 0 0 0,1-1 0 0 0,-1 1 0 0 0,0-1 0 0 0,0 1 0 0 0,1-1 0 0 0,-1 1 0 0 0,0-1 0 0 0,0 1 0 0 0,0-1 0 0 0,0 1 0 0 0,0-1 0 0 0,0 1 0 0 0,0 0 0 0 0,0-1-1 0 0,0 1 1 0 0,0-1 0 0 0,0 1 0 0 0,0-1 0 0 0,0 1 0 0 0,0-1 0 0 0,0 1 0 0 0,0-1 0 0 0,0 0 0 0 0,-1 0 0 0 0,1 1 0 0 0,0-1 0 0 0,0 0 0 0 0,0 0 0 0 0,0 1 0 0 0,0-1 0 0 0,1 0 0 0 0,-1 1 0 0 0,0-1 0 0 0,0 0 0 0 0,0 0 0 0 0,0 1 0 0 0,0-1 0 0 0,0 0 0 0 0,0 0 0 0 0,0 1 0 0 0,1-1 0 0 0,-1 0 0 0 0,0 0 0 0 0,0 0 0 0 0,0 1 0 0 0,1-1 0 0 0,-1 0 0 0 0,0 0 0 0 0,0 0 0 0 0,0 0 0 0 0,1 1 0 0 0,-1-1 0 0 0,0 0 0 0 0,0 0 0 0 0,1 0 0 0 0,-1 0 0 0 0,0 0 0 0 0,0 0 0 0 0,1 0 0 0 0,-1 0 0 0 0,0 0 0 0 0,0 0 0 0 0,1 0 0 0 0,-1 0 0 0 0,0 0 0 0 0,14 0 0 0 0,-12 0 0 0 0,1 0 0 0 0,-1 0 0 0 0,1-1 0 0 0,-1 1 0 0 0,1-1 0 0 0,-1 1 0 0 0,1-1 0 0 0,-1 0 0 0 0,1 0 0 0 0,-1 0 0 0 0,0-1 0 0 0,0 1 0 0 0,1 0 0 0 0,-1-1 0 0 0,1-1 0 0 0,27-27 0 0 0,-21 19 0 0 0,-2 1-56 0 0,1 0-1 0 0,-1 0 0 0 0,-1-1 1 0 0,0-1-1 0 0,0 0 57 0 0,12-22-1101 0 0,-12 22 911 0 0,-4 7 303 0 0,1 0 0 0 0,-1 0 0 0 0,1 1-1 0 0,1-1 1 0 0,-1 1 0 0 0,3-3-113 0 0,-6 6-34 0 0,1 0 0 0 0,0 1 1 0 0,0-1-1 0 0,0 0 0 0 0,0 1 1 0 0,0-1-1 0 0,0 1 0 0 0,0-1 0 0 0,1 1 1 0 0,-1-1-1 0 0,0 1 0 0 0,0 0 1 0 0,0-1-1 0 0,0 1 0 0 0,1 0 1 0 0,-1 0-1 0 0,0 0 0 0 0,0 0 0 0 0,0 0 1 0 0,1 0-1 0 0,-1 0 0 0 0,0 0 1 0 0,0 1-1 0 0,0-1 0 0 0,0 0 1 0 0,0 1-1 0 0,1-1 0 0 0,-1 1 0 0 0,0-1 1 0 0,0 1-1 0 0,0-1 0 0 0,0 1 34 0 0,2 2-2 0 0,0 0 0 0 0,0 0 0 0 0,0 0 0 0 0,-1 1-1 0 0,1-1 1 0 0,-1 0 0 0 0,0 1 2 0 0,4 5-1 0 0,-3-5 7 0 0,-1 0 1 0 0,-1 0-1 0 0,1 0 0 0 0,-1-1 0 0 0,1 2 0 0 0,-1-1 0 0 0,0 0 0 0 0,-1 0 1 0 0,1 0-1 0 0,0 1-6 0 0,2 14 340 0 0,27 129 1361 0 0,-25-119-1738 0 0,-2 1 0 0 0,-1 0 0 0 0,-3 30 37 0 0,0-45 0 0 0,0 5 0 0 0,0 0 0 0 0,-2 0 0 0 0,-3 11 0 0 0,4-25 32 0 0,0 0 0 0 0,0 0-1 0 0,0 0 1 0 0,-1 0-1 0 0,0 0 1 0 0,0-1 0 0 0,0 1-1 0 0,-1-1 1 0 0,0 0-1 0 0,0 0 1 0 0,0 0 0 0 0,0 0-1 0 0,-1-1 1 0 0,-2 2-32 0 0,5-5-6 0 0,0 0-1 0 0,0 0 1 0 0,0-1-1 0 0,0 1 1 0 0,0-1 0 0 0,0 1-1 0 0,0-1 1 0 0,0 0-1 0 0,0 0 1 0 0,0 0 0 0 0,0 0-1 0 0,0 0 1 0 0,0 0 0 0 0,-1-1-1 0 0,1 1 1 0 0,0-1-1 0 0,0 1 1 0 0,1-1 0 0 0,-1 0-1 0 0,0 0 1 0 0,0 0-1 0 0,0 0 1 0 0,0 0 0 0 0,0-1 6 0 0,-11-7 714 0 0,11 8-635 0 0,1 0 0 0 0,-1 0 0 0 0,1 0 0 0 0,-1 0 1 0 0,1 0-1 0 0,-1 0 0 0 0,1-1 0 0 0,0 1 0 0 0,0 0 0 0 0,0-1 0 0 0,0 0 0 0 0,0 1 0 0 0,-1-1-79 0 0,1-1 1 0 0,-1 0 0 0 0,1-1 0 0 0,-1 1 0 0 0,1-1 1 0 0,0 1-1 0 0,0-1 0 0 0,1 1 0 0 0,-1-1 0 0 0,1 0 0 0 0,-1 1 0 0 0,1-1 0 0 0,0 1 0 0 0,1-1 0 0 0,-1 0 0 0 0,1-2-1 0 0,2-23 0 0 0,-3 23 0 0 0,0 0 0 0 0,1-1 0 0 0,0 1 0 0 0,1-3 0 0 0,9-24-659 0 0,1 0-1 0 0,2 2 1 0 0,10-18 659 0 0,-20 41-14 0 0,53-85 14 0 0,-51 83 0 0 0,2 0 0 0 0,-1 1 0 0 0,1-1 0 0 0,0 2 0 0 0,1-1 0 0 0,4-2 0 0 0,5-6 0 0 0,39-35 0 0 0,-52 47 0 0 0,1 1 0 0 0,1-1 0 0 0,-1 1 0 0 0,1 1 0 0 0,5-3 0 0 0,13-8 0 0 0,-11 5 0 0 0,14-9 0 0 0,-25 16 0 0 0,-1 1 0 0 0,0 0 0 0 0,1 0 0 0 0,-1 0 0 0 0,1 0 0 0 0,-1 0 0 0 0,1 1 0 0 0,-1-1 0 0 0,1 1 0 0 0,-1 0 0 0 0,1 0 0 0 0,-1 0 0 0 0,1 0 0 0 0,1 0 0 0 0,-2 2 0 0 0,1-1 0 0 0,-1 1 0 0 0,1 0 0 0 0,-1 0 0 0 0,0 0 0 0 0,0 0 0 0 0,0 1 0 0 0,0-1 0 0 0,0 1 0 0 0,0 0 0 0 0,20 31 0 0 0,-19-28-72 0 0,-3-4-298 0 0,0-2-118 0 0,0 0-22 0 0,0 0 68 0 0,0-2 292 0 0,0-6 62 0 0,0 7-1 0 0,1 1-1 0 0,-1-1 0 0 0,0 0 1 0 0,0 0-1 0 0,0 1 0 0 0,0-1 1 0 0,1 0-1 0 0,-1 0 1 0 0,0 1-1 0 0,1-1 0 0 0,-1 0 1 0 0,1 1-1 0 0,-1-1 0 0 0,1 0 90 0 0,3-9-693 0 0,-5-3-259 0 0,0 10-1926 0 0,1 3-2919 0 0</inkml:trace>
  <inkml:trace contextRef="#ctx0" brushRef="#br0" timeOffset="499.104">576 423 11976 0 0,'0'0'266'0'0,"0"0"44"0"0,0 0 15 0 0,0 0-26 0 0,3-5 66 0 0,-1 4 2350 0 0,0 2-2554 0 0,-1 0 1 0 0,1 0 0 0 0,0 1 0 0 0,0-1 0 0 0,0 0-1 0 0,0 1 1 0 0,-1-1 0 0 0,1 1 0 0 0,-1-1 0 0 0,1 1 0 0 0,-1 0-1 0 0,0 0 1 0 0,0 0 0 0 0,1 0 0 0 0,-1 0 0 0 0,0 0 0 0 0,-1 0-1 0 0,2 2-161 0 0,1 5 118 0 0,-1 1 0 0 0,0 0-1 0 0,1 8-117 0 0,1 10 833 0 0,-2-20-558 0 0,-1 0 0 0 0,0 1 0 0 0,-1-1 1 0 0,0 2-276 0 0,2 19 16 0 0,-2 24 1424 0 0,1-50-1277 0 0,-2-1-39 0 0,-2 14 197 0 0,3-19-321 0 0,1-11 0 0 0,1-1 0 0 0,2-8 0 0 0,5-14-1 0 0,-6 24-174 0 0,0 1 0 0 0,1-1 0 0 0,0 1 0 0 0,1 0 0 0 0,3-8 175 0 0,-5 16-111 0 0,0-1-54 0 0,0-1 0 0 0,0 1 1 0 0,1 0-1 0 0,-1-1 0 0 0,1 2 0 0 0,5-5 165 0 0,15-18-29 0 0,-19 22-186 0 0,-1 0-1 0 0,1 0 1 0 0,0 0 0 0 0,0 0-1 0 0,0 1 1 0 0,0 0-1 0 0,1 0 1 0 0,0 0-1 0 0,3-1 216 0 0,6-1-914 0 0,0 0-1 0 0,1 1 0 0 0,0 0 1 0 0,0 1-1 0 0,7 0 915 0 0,-6 2-5458 0 0</inkml:trace>
  <inkml:trace contextRef="#ctx0" brushRef="#br0" timeOffset="1529.977">1037 400 11976 0 0,'-21'15'1656'0'0,"-18"15"-1656"0"0,16-11 1088 0 0,-6 11 448 0 0,23-23-1178 0 0,0 1 1 0 0,0-1-1 0 0,0 1 1 0 0,1 0-1 0 0,0 0 1 0 0,1 1-1 0 0,-1 2-358 0 0,-4 5 493 0 0,7-13-465 0 0,1 1-1 0 0,-1-1 1 0 0,1 0-1 0 0,0 0 1 0 0,0 1-1 0 0,0 2-27 0 0,-1 3 0 0 0,-4 1 0 0 0,6-10 0 0 0,0 1 0 0 0,0-1 0 0 0,0 0 0 0 0,0 1 0 0 0,1-1 0 0 0,-1 0 0 0 0,0 1 0 0 0,0-1 0 0 0,0 0 0 0 0,0 0 0 0 0,0 1 0 0 0,0-1 0 0 0,0 0 0 0 0,0 0 0 0 0,1 1 0 0 0,-1-1 0 0 0,0 0 0 0 0,0 0 0 0 0,0 1 0 0 0,1-1 0 0 0,-1 0 0 0 0,0 0 0 0 0,0 0 0 0 0,1 1 0 0 0,-1-1 0 0 0,1 1 26 0 0,1 0 1 0 0,-1 0-1 0 0,1 0 0 0 0,-1 0 0 0 0,1-1 0 0 0,-1 1 0 0 0,1 0 0 0 0,0-1 0 0 0,-1 1 0 0 0,1-1 0 0 0,0 0 0 0 0,-1 1 0 0 0,1-1 0 0 0,0 0 0 0 0,0 0 0 0 0,-1 0 0 0 0,2 0-26 0 0,2-1 288 0 0,1 0 0 0 0,-1-1 0 0 0,0 1 0 0 0,0-1 0 0 0,2 0-288 0 0,-2 0-12 0 0,0-1 0 0 0,0 1 1 0 0,0-1-1 0 0,-1 0 0 0 0,1 0 0 0 0,-1 0 0 0 0,1 0 1 0 0,-1-1-1 0 0,0 0 0 0 0,-1 0 0 0 0,1 0 0 0 0,-1 0 1 0 0,1-1-1 0 0,-1 1 0 0 0,-1-1 0 0 0,1 0 0 0 0,0 0 1 0 0,-1 0-1 0 0,0 0 0 0 0,0-4 12 0 0,2-3-420 0 0,-2 9 305 0 0,-1 0-1 0 0,0-1 1 0 0,-1 1-1 0 0,1 0 1 0 0,0 0-1 0 0,-1 0 1 0 0,0-1-1 0 0,0 1 1 0 0,0 0-1 0 0,0-2 116 0 0,0-11-17 0 0,0 14 17 0 0,0-1 0 0 0,0 1 0 0 0,0 0 1 0 0,0 0-1 0 0,0 0 0 0 0,-1 0 0 0 0,1 0 0 0 0,-1-1 0 0 0,1 1 0 0 0,-2-1 0 0 0,2 2 0 0 0,0 1 0 0 0,0 0 0 0 0,0-1 0 0 0,-1 1 0 0 0,1 0 0 0 0,0-1 0 0 0,0 1 0 0 0,-1 0 0 0 0,1 0 0 0 0,0-1 0 0 0,-1 1 0 0 0,1 0 0 0 0,0 0 0 0 0,-1 0 0 0 0,1-1 0 0 0,0 1 0 0 0,-1 0 0 0 0,1 0 0 0 0,-1 0 0 0 0,1 0 0 0 0,0 0 0 0 0,-1 0 0 0 0,1 0 0 0 0,-1 0 0 0 0,1 0 0 0 0,0 0 0 0 0,-1 0 0 0 0,1 0 0 0 0,0 0 0 0 0,-1 0 0 0 0,1 0 0 0 0,-1 0 0 0 0,1 0 0 0 0,0 0 0 0 0,-1 0 0 0 0,1 1 0 0 0,0-1 0 0 0,-1 0 0 0 0,1 0 0 0 0,0 0 0 0 0,-1 1 0 0 0,1-1 0 0 0,0 0 0 0 0,-1 1 0 0 0,1-1 0 0 0,0 0 0 0 0,0 1 0 0 0,-9 8 0 0 0,8-8 0 0 0,0 1 0 0 0,0 0 0 0 0,0 0 0 0 0,0-1 0 0 0,0 1 0 0 0,1 0 0 0 0,-1 0 0 0 0,0 0 0 0 0,1 0 0 0 0,-1 0 0 0 0,1 1 0 0 0,0-3 10 0 0,0 1 0 0 0,-1-1 0 0 0,1 1 0 0 0,0-1 0 0 0,0 1 0 0 0,0-1-1 0 0,0 1 1 0 0,0-1 0 0 0,0 1 0 0 0,0-1 0 0 0,0 1 0 0 0,0-1 0 0 0,0 1-1 0 0,0-1 1 0 0,0 1 0 0 0,0-1 0 0 0,0 1 0 0 0,1-1 0 0 0,-1 1 0 0 0,0-1 0 0 0,0 1-1 0 0,0-1 1 0 0,1 0 0 0 0,-1 1 0 0 0,0-1 0 0 0,1 1 0 0 0,-1-1 0 0 0,0 0-1 0 0,1 1 1 0 0,-1-1 0 0 0,0 0 0 0 0,1 1-10 0 0,0 0 86 0 0,2 2-20 0 0,-1 0 0 0 0,1 0 1 0 0,0 0-1 0 0,0 0 0 0 0,1 0 0 0 0,-1 0 1 0 0,0-1-1 0 0,1 1 0 0 0,0-1 0 0 0,-1 0 1 0 0,1 0-1 0 0,0-1 0 0 0,0 1 1 0 0,0-1-1 0 0,0 0 0 0 0,1 0 0 0 0,-1 0 1 0 0,0-1-1 0 0,0 1 0 0 0,1-1 1 0 0,-1 0-1 0 0,0 0 0 0 0,0 0 0 0 0,4-1-66 0 0,-2 0 0 0 0,1-1 0 0 0,-1 1 0 0 0,1-1 0 0 0,-1 0 0 0 0,0-1 0 0 0,0 0 0 0 0,0 0 0 0 0,0 0 0 0 0,0 0 0 0 0,3-4 0 0 0,7-6 0 0 0,0 0 0 0 0,10-13 0 0 0,-2 2 0 0 0,0-5 0 0 0,-14 15 0 0 0,-5 10 0 0 0,-4 8 0 0 0,-3 3 0 0 0,-2 14 0 0 0,1 1 0 0 0,1-1 0 0 0,1 1 0 0 0,1 13 0 0 0,0-25 0 0 0,5 6 0 0 0,-1-2 0 0 0,-2-4 0 0 0,6-3 0 0 0,-7-6 60 0 0,1 0 0 0 0,0 0 0 0 0,-1-1-1 0 0,1 1 1 0 0,0 0 0 0 0,0-1 0 0 0,-1 1 0 0 0,1-1-1 0 0,0 1 1 0 0,0-1 0 0 0,0 0 0 0 0,0 0 0 0 0,-1 0-1 0 0,1 0 1 0 0,0 0 0 0 0,0 0 0 0 0,0-1-1 0 0,0 1 1 0 0,-1-1 0 0 0,1 1 0 0 0,0-1 0 0 0,0 0-1 0 0,-1 1 1 0 0,1-1 0 0 0,0 0 0 0 0,-1 0-1 0 0,1 0 1 0 0,0-1-60 0 0,2-1-3 0 0,0-1 1 0 0,-1 0-1 0 0,1 1 0 0 0,-1-1 1 0 0,0 0-1 0 0,0 0 0 0 0,0-1 0 0 0,-1 1 1 0 0,0-1-1 0 0,1 1 3 0 0,0-2-293 0 0,0 0 1 0 0,1 0-1 0 0,0 0 0 0 0,1 1 1 0 0,-1-1 292 0 0,16-20-128 0 0,-18 23 128 0 0,0 1 0 0 0,1 0 0 0 0,-1-1 0 0 0,1 1 0 0 0,-1 0 0 0 0,1 0 0 0 0,0 0 0 0 0,0 1 0 0 0,0-1 0 0 0,0 1 0 0 0,2-2 0 0 0,1 6 0 0 0,-5-2 0 0 0,0 1 0 0 0,0-1 0 0 0,0 1 0 0 0,0 0 0 0 0,0-1 0 0 0,0 1 0 0 0,0 0 0 0 0,0-1 0 0 0,-1 1 0 0 0,1 0 0 0 0,-1 0 0 0 0,1 0 0 0 0,-1 0 0 0 0,0-1 0 0 0,0 1 0 0 0,0 0 0 0 0,0 0 0 0 0,0 1 0 0 0,0-1 0 0 0,0 0 0 0 0,0 1 0 0 0,0-1 0 0 0,1 0 0 0 0,-1 1 0 0 0,1-1 0 0 0,-1 0 0 0 0,1 1 0 0 0,0-1 0 0 0,1 2 0 0 0,6 17 624 0 0,-7-18-562 0 0,-1 0 1 0 0,1-1-1 0 0,0 1 0 0 0,0 0 0 0 0,1-1 0 0 0,-1 1 1 0 0,1 0-1 0 0,-1-1 0 0 0,1 0 0 0 0,0 1 0 0 0,0-1 0 0 0,0 0 1 0 0,0 0-1 0 0,0 0 0 0 0,0 0 0 0 0,0 0 0 0 0,1-1 1 0 0,-1 1-1 0 0,1-1 0 0 0,0 1 0 0 0,-1-1 0 0 0,3 1-62 0 0,-2-1 0 0 0,0 0 0 0 0,0 0 0 0 0,0 0 0 0 0,0 0 0 0 0,0 0 0 0 0,0-1 0 0 0,0 0 0 0 0,0 1 0 0 0,0-1 0 0 0,0 0 0 0 0,0 0 0 0 0,0-1 0 0 0,0 1 0 0 0,0-1 0 0 0,0 1 0 0 0,0-1 0 0 0,-1 0 0 0 0,1 0 0 0 0,0 0 0 0 0,0-1 0 0 0,-1 1 0 0 0,1-1 0 0 0,0 1 0 0 0,-1-1 0 0 0,0 0 0 0 0,1 0 0 0 0,-1 0 0 0 0,0 0 0 0 0,0 0 0 0 0,0-1 0 0 0,0 1 0 0 0,0-1 0 0 0,-1 1 0 0 0,1-1 0 0 0,0-2 0 0 0,4-7 0 0 0,-3 7 0 0 0,-1 0 0 0 0,0 0 0 0 0,0-1 0 0 0,1-3 0 0 0,1-6 0 0 0,0 0 0 0 0,1 0 0 0 0,0 0 0 0 0,2 1 0 0 0,-1 0 0 0 0,3-3 0 0 0,-9 17 0 0 0,1-1 0 0 0,-1 1 0 0 0,0 0 0 0 0,1-1 0 0 0,-1 1 0 0 0,1-1 0 0 0,-1 1 0 0 0,0 0 0 0 0,1-1 0 0 0,-1 1 0 0 0,1 0 0 0 0,-1-1 0 0 0,1 1 0 0 0,-1 0 0 0 0,1 0 0 0 0,-1 0 0 0 0,1-1 0 0 0,-1 1 0 0 0,1 0 0 0 0,-1 0 0 0 0,1 0 0 0 0,0 0 0 0 0,-1 0 0 0 0,1 0 0 0 0,-1 0 0 0 0,1 0 0 0 0,-1 0 0 0 0,1 0 0 0 0,-1 0 0 0 0,1 1 0 0 0,-1-1 0 0 0,1 0 0 0 0,-1 0 0 0 0,1 0 0 0 0,-1 1 0 0 0,1-1 0 0 0,-1 0 0 0 0,1 1 0 0 0,-1-1 0 0 0,1 0 0 0 0,-1 1 0 0 0,1-1 0 0 0,0 1 0 0 0,9 3 0 0 0,-9-3 0 0 0,1-1 0 0 0,0 1 0 0 0,-1-1 0 0 0,1 1 0 0 0,-1 0 0 0 0,0 0 0 0 0,1 0 0 0 0,-1 0 0 0 0,1 0 0 0 0,-1 0 0 0 0,0 0 0 0 0,0 0 0 0 0,0 0 0 0 0,0 1 0 0 0,1 0 0 0 0,7 9 0 0 0,-7-9 0 0 0,0 0 0 0 0,0 0 0 0 0,-1 0 0 0 0,1 0 0 0 0,-1 1 0 0 0,1-1 0 0 0,-1 0 0 0 0,0 1 0 0 0,0-1 0 0 0,0 1 0 0 0,3 7 2 0 0,0 0 0 0 0,1 0 0 0 0,0-1 0 0 0,1 1 0 0 0,1 0-2 0 0,3 6 62 0 0,-2-4 597 0 0,1 0 0 0 0,0 0-1 0 0,5 4-658 0 0,-8-10 0 0 0,0-4 0 0 0,-6-2 0 0 0,0 0 0 0 0,0 0 0 0 0,1 0 0 0 0,-1 0 0 0 0,0 0 0 0 0,0 0 0 0 0,0 0 0 0 0,0 0 0 0 0,0 0 0 0 0,1 0 0 0 0,-1 0 0 0 0,0 0 0 0 0,0 0 0 0 0,0 0 0 0 0,0 0 0 0 0,1 0 0 0 0,-1 0 0 0 0,0-1 0 0 0,0 1 0 0 0,0 0 0 0 0,0 0 0 0 0,0 0 0 0 0,0 0 0 0 0,0 0 0 0 0,1 0 0 0 0,-1 0 0 0 0,0-1 0 0 0,0 1 0 0 0,0 0 0 0 0,0 0 0 0 0,0 0 0 0 0,0 0 0 0 0,0-1 0 0 0,0 1 0 0 0,0 0 0 0 0,0-2 0 0 0,4-43 0 0 0,-3 40-2 0 0,0 0 0 0 0,1 0 0 0 0,-1 0-1 0 0,1 1 1 0 0,0-1 0 0 0,0 0 0 0 0,1 0 2 0 0,1-3-49 0 0,17-23-1483 0 0,-14 21 1152 0 0,-6 10 379 0 0,0-1 0 0 0,0 0 0 0 0,0 0-1 0 0,0 0 1 0 0,0 0 0 0 0,0 1 0 0 0,0-1-1 0 0,1 0 1 0 0,-1 1 0 0 0,0-1 0 0 0,1 1-1 0 0,-1 0 1 0 0,0-1 0 0 0,1 1 0 0 0,-1 0-1 0 0,1 0 2 0 0,24-1 4 0 0,-23 1-4 0 0,2 0-413 0 0,0 1 1 0 0,0 1-1 0 0,0-1 0 0 0,0 1 0 0 0,-1 0 0 0 0,1 0 0 0 0,0 0 1 0 0,-1 1-1 0 0,1-1 0 0 0,-1 1 0 0 0,0 0 0 0 0,1 2 413 0 0,3 0-1034 0 0,0 0-5449 0 0</inkml:trace>
  <inkml:trace contextRef="#ctx0" brushRef="#br0" timeOffset="2047.17">2357 320 11976 0 0,'0'-1'80'0'0,"-1"-1"0"0"0,0 1 1 0 0,0 0-1 0 0,0 0 0 0 0,0-1 0 0 0,0 1 1 0 0,0 0-1 0 0,0 0 0 0 0,0 0 1 0 0,-1 0-1 0 0,1 0 0 0 0,0 1 0 0 0,-1-1 1 0 0,1 0-1 0 0,0 0 0 0 0,-1 1 1 0 0,1-1-1 0 0,-1 1 0 0 0,1-1 1 0 0,-1 1-1 0 0,1 0 0 0 0,-1 0 0 0 0,1 0 1 0 0,-1 0-1 0 0,0 0 0 0 0,1 0 1 0 0,-1 0-81 0 0,0 0 442 0 0,0 1 1 0 0,-1-1-1 0 0,1 1 1 0 0,0 0-1 0 0,0 0 1 0 0,0 0 0 0 0,0 0-1 0 0,0 0 1 0 0,0 0-1 0 0,1 0 1 0 0,-1 1-443 0 0,-13 6 1211 0 0,11-6-1089 0 0,0 0-1 0 0,1 0 0 0 0,-1 1 0 0 0,0-1 0 0 0,0 1 0 0 0,1 0 0 0 0,0 0 1 0 0,0 0-1 0 0,-1 1 0 0 0,2-1 0 0 0,-1 1-121 0 0,-6 9 311 0 0,0 0 0 0 0,-3 8-311 0 0,3-5 733 0 0,5-7-579 0 0,-1 1-1 0 0,1 0 1 0 0,1 0 0 0 0,-2 9-154 0 0,-5 14-7 0 0,10-32 7 0 0,-1 1 0 0 0,1-1 0 0 0,0 0 0 0 0,-1 1 0 0 0,1-1 0 0 0,0 1 0 0 0,0-1 0 0 0,0 1 0 0 0,0-1 0 0 0,1 1 0 0 0,-1 0 0 0 0,1 7 0 0 0,-1-8 0 0 0,0-1 0 0 0,0 0 0 0 0,0 0 0 0 0,0 0 0 0 0,0 1 0 0 0,0-1 0 0 0,0 0 0 0 0,0 0 0 0 0,0 0 0 0 0,0 1 0 0 0,0-1 0 0 0,0 0 0 0 0,0 0 0 0 0,0 0 0 0 0,0 1 0 0 0,1-1 0 0 0,-1 0 0 0 0,0 0 0 0 0,0 0 0 0 0,0 0 0 0 0,0 1 0 0 0,0-1 0 0 0,1 0 0 0 0,-1 0 0 0 0,0 0 0 0 0,0 0 0 0 0,0 0 0 0 0,1 0 0 0 0,-1 0 0 0 0,0 1 0 0 0,0-1 0 0 0,0 0 0 0 0,1 0 0 0 0,-1 0 0 0 0,0 0 0 0 0,0 0 0 0 0,0 0 0 0 0,1 0 0 0 0,-1 0 0 0 0,0 0 0 0 0,0 0 0 0 0,0 0 0 0 0,1 0 0 0 0,5-2 0 0 0,-3 1 0 0 0,0 0 0 0 0,0 1 0 0 0,0-2 0 0 0,0 1 0 0 0,0 0 0 0 0,0-1 0 0 0,0 1 0 0 0,0-1 0 0 0,0 0 0 0 0,-1 0 0 0 0,1 0 0 0 0,-1 0 0 0 0,1 0 0 0 0,-1-1 0 0 0,0 1 0 0 0,2-3 0 0 0,7-8 0 0 0,-6 8 0 0 0,-1 0 0 0 0,1 0 0 0 0,-1-1 0 0 0,0 1 0 0 0,-1-1 0 0 0,0 0 0 0 0,3-6 0 0 0,3-11-122 0 0,-4 11-174 0 0,0 1 1 0 0,-1-1-1 0 0,0-1 0 0 0,-1 1 1 0 0,-1 0-1 0 0,1-5 296 0 0,-2 5-335 0 0,2-1 0 0 0,-1 0 0 0 0,2 1 0 0 0,0 0 0 0 0,3-8 335 0 0,0 1-303 0 0,0-6 264 0 0,-1 1 0 0 0,-1-1 1 0 0,-1-1-1 0 0,-1-4 39 0 0,-2 18-11 0 0,1 5 11 0 0,-1 0 0 0 0,1 0 0 0 0,0 0 0 0 0,1 0 0 0 0,0 0 0 0 0,3-6 0 0 0,7-15 0 0 0,-12 23 64 0 0,-1 4 274 0 0,0 1 136 0 0,0 0 34 0 0,4 20 100 0 0,-4-16-577 0 0,0 1-1 0 0,0 0 0 0 0,0 0 0 0 0,-1-1 1 0 0,0 1-1 0 0,0 0 0 0 0,0-1 0 0 0,-1 3-30 0 0,0-1 138 0 0,1-1 0 0 0,0 1-1 0 0,0 0 1 0 0,0 0 0 0 0,1 1-138 0 0,5 71 1101 0 0,-3-8-1060 0 0,0-22 1374 0 0,-3 14-1415 0 0,1-33 306 0 0,1 0 0 0 0,2 5-306 0 0,0 12-4 0 0,-2-22 4 0 0,-1-6 0 0 0,1 1 0 0 0,1 0 0 0 0,4 12 0 0 0,-5-27-344 0 0,0-8-3114 0 0,-1-1-4539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7:0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34 10136 0 0,'-2'-4'172'0'0,"2"3"-124"0"0,0 0 0 0 0,0 0-1 0 0,-1 1 1 0 0,1-1 0 0 0,0 0-1 0 0,0 0 1 0 0,0 0 0 0 0,0 1-1 0 0,0-1 1 0 0,0 0 0 0 0,1 0 0 0 0,-1 1-1 0 0,0-1 1 0 0,0 0 0 0 0,1 0-1 0 0,-1 0 1 0 0,0 1 0 0 0,1-1-1 0 0,-1 0-47 0 0,0 1 55 0 0,1-1 0 0 0,-1 1-1 0 0,0-1 1 0 0,0 1-1 0 0,0 0 1 0 0,0-1 0 0 0,0 1-1 0 0,0-1 1 0 0,0 1 0 0 0,0-1-1 0 0,0 1 1 0 0,0-1-1 0 0,0 1 1 0 0,0 0 0 0 0,0-1-1 0 0,0 1 1 0 0,0-1 0 0 0,0 1-1 0 0,-1-1 1 0 0,1 1-1 0 0,0 0 1 0 0,0-1 0 0 0,0 1-1 0 0,-1-1 1 0 0,1 1 0 0 0,0 0-1 0 0,-1-1 1 0 0,1 1-1 0 0,0 0 1 0 0,-1-1 0 0 0,1 1-55 0 0,-1-1 925 0 0,1 1-34 0 0,0 0-186 0 0,0 0-86 0 0,0 0-13 0 0,0 0-85 0 0,0 9-321 0 0,0-8-176 0 0,1 1 0 0 0,-1-1-1 0 0,0 1 1 0 0,0-1-1 0 0,1 0 1 0 0,-1 1-1 0 0,1-1 1 0 0,0 1 0 0 0,-1-1-1 0 0,2 2-23 0 0,4 11 342 0 0,-5 7 111 0 0,-1-17-387 0 0,0 0 0 0 0,0 0 0 0 0,0 0 0 0 0,1 0 0 0 0,0 1 0 0 0,0-1 0 0 0,0 0 0 0 0,0-1-1 0 0,1 3-65 0 0,4 7 102 0 0,-2 1-1 0 0,0-1 1 0 0,0 1-1 0 0,1 11-101 0 0,-1-4-6 0 0,-3-13 6 0 0,0 1 0 0 0,0-1 0 0 0,-1 1 0 0 0,0 4 0 0 0,1 26 0 0 0,1-17 0 0 0,0-6 0 0 0,0-1 0 0 0,1 0 0 0 0,2 5 0 0 0,-2-8 0 0 0,-1 1 0 0 0,0-1 0 0 0,-1 0 0 0 0,0 4 0 0 0,0-6 0 0 0,-2 7 85 0 0,1-14 24 0 0,0 0-1 0 0,0 0 1 0 0,0 0-1 0 0,0 1 1 0 0,0-1 0 0 0,1 0-1 0 0,-1 0 1 0 0,1 0-109 0 0,0 2 144 0 0,0-3-97 0 0,0-1 1 0 0,0 1-1 0 0,-1 0 1 0 0,1 0-1 0 0,-1 0 0 0 0,1 0 1 0 0,-1 0-1 0 0,0-1 1 0 0,0 1-1 0 0,0 0 1 0 0,0 0-1 0 0,0 0 1 0 0,0 0-1 0 0,-1 0 1 0 0,1 0-1 0 0,0 0 1 0 0,-1 0-1 0 0,0 1-47 0 0,0-1-21 0 0,1 0 0 0 0,-1 0 0 0 0,1 0 1 0 0,0 1-1 0 0,0-1 0 0 0,-1 0 0 0 0,2 0 0 0 0,-1 1 0 0 0,0-1 0 0 0,0 0 0 0 0,1 0 0 0 0,-1 0 0 0 0,1 1 0 0 0,0-1 0 0 0,-1 0 0 0 0,2 1 21 0 0,3 20 358 0 0,-5-23-410 0 0,0 0 1 0 0,0 1-1 0 0,0-1 0 0 0,0 0 0 0 0,0 0 0 0 0,0 1 1 0 0,0-1-1 0 0,0 0 0 0 0,0 0 0 0 0,1 1 1 0 0,-1-1-1 0 0,0 0 0 0 0,0 0 0 0 0,0 1 1 0 0,0-1-1 0 0,1 0 0 0 0,-1 0 0 0 0,0 0 1 0 0,0 1-1 0 0,0-1 0 0 0,1 0 0 0 0,-1 0 1 0 0,0 0-1 0 0,0 0 0 0 0,1 0 0 0 0,-1 1 1 0 0,0-1-1 0 0,1 0 0 0 0,-1 0 0 0 0,0 0 1 0 0,0 0-1 0 0,1 0 0 0 0,-1 0 0 0 0,0 0 1 0 0,1 0-1 0 0,-1 0 0 0 0,0 0 0 0 0,0 0 1 0 0,1 0-1 0 0,-1 0 0 0 0,0 0 0 0 0,1 0 0 0 0,-1-1 1 0 0,0 1-1 0 0,0 0 0 0 0,1 0 0 0 0,-1 0 52 0 0,7-1-4005 0 0,-7 1 2373 0 0</inkml:trace>
  <inkml:trace contextRef="#ctx0" brushRef="#br0" timeOffset="342.202">0 45 10136 0 0,'0'0'464'0'0,"4"-14"168"0"0,-2 12-496 0 0,-1 0-1 0 0,1 1 1 0 0,-1-1 0 0 0,1 1 0 0 0,0-1 0 0 0,0 1 0 0 0,-1 0-1 0 0,1 0 1 0 0,0-1 0 0 0,0 1 0 0 0,0 1 0 0 0,1-1 0 0 0,-1 0 0 0 0,0 0-1 0 0,0 1 1 0 0,0-1 0 0 0,0 1 0 0 0,1 0 0 0 0,-1 0 0 0 0,0 0-1 0 0,0 0 1 0 0,1 0 0 0 0,-1 0 0 0 0,1 1-136 0 0,6-1 228 0 0,16-6 1308 0 0,-5 4-1163 0 0,0 1 0 0 0,0 0 0 0 0,12 2-373 0 0,7 1 488 0 0,-26-2-265 0 0,1 1 0 0 0,-1 0 0 0 0,1 1 0 0 0,-1 0 0 0 0,0 1 0 0 0,0 1-1 0 0,3 1-222 0 0,-6-1 0 0 0,-4-2 0 0 0,-1 0 0 0 0,0 0 0 0 0,1 0 0 0 0,-1 1 0 0 0,0 0 0 0 0,0 0 0 0 0,0 0 0 0 0,-1 1 0 0 0,1 0 0 0 0,2 2 0 0 0,0 2 8 0 0,4 5-23 0 0,-10-13 22 0 0,-1 1 1 0 0,0-1-1 0 0,0 1 0 0 0,1 0 1 0 0,-1-1-1 0 0,0 1 0 0 0,0-1 0 0 0,0 1 1 0 0,0 0-1 0 0,0-1 0 0 0,0 1 0 0 0,0 0 1 0 0,0-1-1 0 0,0 1 0 0 0,0 0 1 0 0,0-1-1 0 0,0 1 0 0 0,0 0 0 0 0,-1-1 1 0 0,1 1-1 0 0,0-1 0 0 0,0 1 0 0 0,-1 0-7 0 0,-5 14 275 0 0,6-14-265 0 0,-1 1-1 0 0,0 0 1 0 0,1 0-1 0 0,-1 0 1 0 0,0 0-1 0 0,0-1 1 0 0,0 1 0 0 0,0 0-1 0 0,0-1 1 0 0,-1 1-1 0 0,1-1 1 0 0,-1 1-10 0 0,-19 15 170 0 0,-1-1 1 0 0,-1-1 0 0 0,0-2-1 0 0,-12 5-170 0 0,-30 10-300 0 0,30-13-256 0 0,26-11-486 0 0,0-1 0 0 0,0 1 0 0 0,-3 3 1042 0 0,11-6-1489 0 0</inkml:trace>
  <inkml:trace contextRef="#ctx0" brushRef="#br0" timeOffset="770.627">503 591 12176 0 0,'8'8'625'0'0,"-12"-3"40"0"0,-5 7-635 0 0,-12 21-128 0 0,20-30 162 0 0,-1-1-1 0 0,0 1 1 0 0,0-1-1 0 0,0 1 1 0 0,0-1-1 0 0,0 0 1 0 0,-1 1-64 0 0,1-1 115 0 0,0 0 1 0 0,0 0 0 0 0,0-1 0 0 0,1 1-1 0 0,-1 0 1 0 0,0 0 0 0 0,1 1 0 0 0,0-1-1 0 0,0 0 1 0 0,0 0 0 0 0,0 1 0 0 0,0 0-116 0 0,-1 2 252 0 0,1-2-107 0 0,1 0 1 0 0,-1-1-1 0 0,1 1 1 0 0,-1 0-1 0 0,1 0 1 0 0,0-1-1 0 0,0 1 1 0 0,0 0-1 0 0,1 0 1 0 0,-1-1-1 0 0,1 1 1 0 0,-1 0-1 0 0,1 0-145 0 0,-1-2-1 0 0,0 0 0 0 0,0 0 1 0 0,0 0-1 0 0,1 0 0 0 0,-1 0 0 0 0,0 0 0 0 0,0 0 0 0 0,1 0 0 0 0,-1 0 0 0 0,1 0 0 0 0,-1 0 0 0 0,1 0 0 0 0,-1 0 0 0 0,1-1 0 0 0,-1 1 0 0 0,1 0 0 0 0,0 0 0 0 0,-1-1 0 0 0,1 1 0 0 0,0 0 0 0 0,0-1 0 0 0,0 1 0 0 0,0 0 1 0 0,7 6 350 0 0,-8-6-315 0 0,1-1-1 0 0,-1 1 1 0 0,0-1-1 0 0,1 0 1 0 0,0 1-1 0 0,-1-1 1 0 0,1 0-1 0 0,-1 1 1 0 0,1-1-1 0 0,-1 0 1 0 0,1 0-1 0 0,0 1 1 0 0,-1-1-1 0 0,1 0 1 0 0,-1 0-1 0 0,1 0 1 0 0,0 0-1 0 0,-1 0 1 0 0,1 0-1 0 0,0 0 1 0 0,0 0-35 0 0,-1 0 11 0 0,2 0 333 0 0,5 0 15 0 0,-2-2-320 0 0,1 0 0 0 0,-1 0-1 0 0,0 0 1 0 0,0 0 0 0 0,0-1 0 0 0,0 0 0 0 0,-1 0-1 0 0,1 0 1 0 0,-1 0 0 0 0,1-1 0 0 0,-1 0-1 0 0,2-3-38 0 0,-5 6 32 0 0,0 0-1 0 0,0-1 0 0 0,0 1 1 0 0,0-1-1 0 0,0 1 0 0 0,0-1 1 0 0,-1 1-1 0 0,1-1 0 0 0,-1 1 1 0 0,1-1-1 0 0,-1 0 1 0 0,1 1-1 0 0,-1-1 0 0 0,0 0 1 0 0,0 0-1 0 0,0 1 0 0 0,0-1 1 0 0,0 0-1 0 0,0 1 0 0 0,-1-1 1 0 0,1 0-1 0 0,-1 1 0 0 0,1-1 1 0 0,-1-1-32 0 0,0-1 28 0 0,-1 0 1 0 0,0 0 0 0 0,1 0-1 0 0,-1 1 1 0 0,0-1 0 0 0,-1 1 0 0 0,1-1-1 0 0,-1 1 1 0 0,0-1-29 0 0,-9-11 51 0 0,11 13-29 0 0,-1 0 0 0 0,1 0 1 0 0,-1 0-1 0 0,1 0 1 0 0,-1 0-1 0 0,0 0 0 0 0,0 1 1 0 0,0-1-1 0 0,-1 0-22 0 0,-2-1 60 0 0,0 0 1 0 0,0 0-1 0 0,0 0 1 0 0,0 1-1 0 0,-1 0 1 0 0,-5-2-61 0 0,6 3-745 0 0,0-1 1 0 0,-1 1 0 0 0,1-1-1 0 0,-5-3 745 0 0,0 8-3054 0 0,-5-3 674 0 0,11 0-2545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6:51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6 447 10136 0 0,'0'0'230'0'0,"0"0"30"0"0,0-1 19 0 0,-3-1-40 0 0,1-2-114 0 0,1 3 268 0 0,1 1 106 0 0,0 0 12 0 0,0 0 69 0 0,0 0 285 0 0,0 0 126 0 0,0 0 29 0 0,0 0-66 0 0,0 0-289 0 0,0 0-121 0 0,2 0-472 0 0,-1 0 0 0 0,0 0 0 0 0,1 0 0 0 0,-1 0 0 0 0,0 0 0 0 0,1-1 0 0 0,-1 1 0 0 0,0 0 0 0 0,0-1 0 0 0,1 1 0 0 0,-1-1-72 0 0,2 1-96 0 0,42-3-574 0 0,66-19 1776 0 0,-99 19-1106 0 0,0 0 0 0 0,0-1 0 0 0,-1-1 0 0 0,1 0 0 0 0,-1-1 0 0 0,3-2 0 0 0,-12 7 0 0 0,0-1 0 0 0,0 1 0 0 0,0-1 0 0 0,-1 1 0 0 0,1-1 0 0 0,0 0 0 0 0,-1 0 0 0 0,1 0 0 0 0,-1 0 0 0 0,0 0 0 0 0,0 0 0 0 0,0 0 0 0 0,0 0 0 0 0,1-2 0 0 0,-2 4 0 0 0,0-1 0 0 0,0 0 0 0 0,0 0 0 0 0,1 0 0 0 0,-1 0 0 0 0,0 0 0 0 0,0 0 0 0 0,0 1 0 0 0,-1-1 0 0 0,1 0 0 0 0,0 0 0 0 0,0 0 0 0 0,0 0 0 0 0,-1 0 0 0 0,1 0 0 0 0,0 1 0 0 0,-1-1 0 0 0,1 0 0 0 0,-1 0 0 0 0,0-1 0 0 0,0 1 0 0 0,-1 0 0 0 0,1 0 0 0 0,0 0 0 0 0,0 0 0 0 0,0 1 0 0 0,-1-1 0 0 0,1 0 0 0 0,0 0 0 0 0,-1 1 0 0 0,1-1 0 0 0,-1 1 0 0 0,0-1 0 0 0,-1 1 0 0 0,1-1 0 0 0,-1 1 0 0 0,1 0 0 0 0,-1 0 0 0 0,1 1 0 0 0,0-1 0 0 0,-1 0 0 0 0,1 1 0 0 0,-1-1 0 0 0,1 1 0 0 0,0 0 0 0 0,-1 0 0 0 0,1 0 0 0 0,0 0 0 0 0,0 0 0 0 0,0 1 0 0 0,0-1 0 0 0,-12 6 0 0 0,10-5 114 0 0,1 1-1 0 0,0-1 0 0 0,0 1 0 0 0,0-1 1 0 0,0 1-1 0 0,0 0 0 0 0,0 0 1 0 0,0 2-114 0 0,-9 8 533 0 0,8-9-460 0 0,1 0 1 0 0,0 0-1 0 0,0 0 0 0 0,0 0 0 0 0,0 1 0 0 0,1-1 0 0 0,-1 1 0 0 0,1 0 1 0 0,-1 3-74 0 0,-12 47-62 0 0,15-54 73 0 0,-2 11-11 0 0,1 1 0 0 0,0-1 0 0 0,0 1 0 0 0,2 0 0 0 0,-1-10 0 0 0,0 0 50 0 0,0-1 0 0 0,1 1 0 0 0,0-1 0 0 0,-1 1 0 0 0,1-1 0 0 0,0 1 0 0 0,1-1 0 0 0,-1 0 0 0 0,0 1 0 0 0,1-1 0 0 0,-1 0 0 0 0,1 0 0 0 0,-1 0 0 0 0,1 0 0 0 0,0 0 0 0 0,0-1-1 0 0,0 1 1 0 0,0 0 0 0 0,0-1 0 0 0,1 1-50 0 0,0 0 88 0 0,1 1-1 0 0,0-1 1 0 0,0 0-1 0 0,-1 0 0 0 0,1-1 1 0 0,1 1-1 0 0,-1-1 1 0 0,0 0-1 0 0,0 0 0 0 0,0 0 1 0 0,1 0-1 0 0,-1-1-87 0 0,5 1-232 0 0,-1-1 0 0 0,1-1-1 0 0,0 1 1 0 0,-1-1 0 0 0,1-1 0 0 0,-1 1-1 0 0,1-1 1 0 0,-1-1 0 0 0,0 0 0 0 0,0 0-1 0 0,0-1 1 0 0,0 1 0 0 0,-1-2-1 0 0,5-2 233 0 0,20-15-2997 0 0,-14 5 1463 0 0</inkml:trace>
  <inkml:trace contextRef="#ctx0" brushRef="#br0" timeOffset="265.709">509 105 15664 0 0,'0'0'356'0'0,"0"0"49"0"0,0 0 21 0 0,0 0-42 0 0,-6 9-236 0 0,2 2-8 0 0,0 1-1 0 0,1-1 1 0 0,0 1-1 0 0,1 0 0 0 0,1 0 1 0 0,-1 2-140 0 0,1 26 1603 0 0,1 8-1603 0 0,0-13 43 0 0,1-18 284 0 0,1-1 0 0 0,1 0 0 0 0,0 0 1 0 0,1 0-1 0 0,4 11-327 0 0,-6-21-31 0 0,1 1 31 0 0,1 1 0 0 0,0-1 0 0 0,0 0 0 0 0,1-1 0 0 0,0 1 0 0 0,0-1 0 0 0,1 1 0 0 0,-1-1 0 0 0,-3-4-137 0 0,0 0-1 0 0,0-1 0 0 0,0 1 1 0 0,0 0-1 0 0,0-1 0 0 0,0 1 1 0 0,0-1-1 0 0,1 0 0 0 0,-1 0 1 0 0,0 0-1 0 0,1 0 0 0 0,-1 0 1 0 0,1-1-1 0 0,-1 1 0 0 0,1-1 1 0 0,2 1 137 0 0,-4-1-4769 0 0,-1 0-1475 0 0</inkml:trace>
  <inkml:trace contextRef="#ctx0" brushRef="#br0" timeOffset="597.86">808 444 13824 0 0,'0'0'314'0'0,"0"0"46"0"0,0 0 22 0 0,0 0-50 0 0,2 0-220 0 0,43 2 822 0 0,-27-4-391 0 0,0 0 1 0 0,0-2-1 0 0,0 0-543 0 0,-13 3 118 0 0,0-1 0 0 0,0 0 0 0 0,-1 1 0 0 0,1-2 0 0 0,0 1 1 0 0,-1 0-1 0 0,0-1 0 0 0,0 0 0 0 0,1 0 0 0 0,-1 0 0 0 0,-1-1 0 0 0,1 1 0 0 0,1-3-118 0 0,-4 4 0 0 0,1 0 0 0 0,-1-1 0 0 0,0 0 0 0 0,0 1 0 0 0,0-1 0 0 0,0 1 0 0 0,-1-1 0 0 0,1 0 0 0 0,-1 0 0 0 0,0 0 0 0 0,1 1 0 0 0,-1-1 0 0 0,0 0 0 0 0,-1 0 0 0 0,1 0 0 0 0,0 1 0 0 0,-1-1 0 0 0,0 0 0 0 0,1 1 0 0 0,-1-1 0 0 0,0 0 0 0 0,-1 1 0 0 0,1-1 0 0 0,0 1 0 0 0,-1-1 0 0 0,0 0 0 0 0,0 1 73 0 0,0 0 0 0 0,-1 0-1 0 0,0 0 1 0 0,1 0-1 0 0,-1 0 1 0 0,0 0-1 0 0,0 0 1 0 0,0 1 0 0 0,0 0-1 0 0,0-1 1 0 0,0 1-1 0 0,0 1 1 0 0,0-1-1 0 0,0 0 1 0 0,-1 1 0 0 0,1-1-1 0 0,0 1 1 0 0,-1 0-1 0 0,1 0 1 0 0,0 0-1 0 0,0 1 1 0 0,-1-1 0 0 0,1 1-1 0 0,0 0 1 0 0,0 0-1 0 0,0 0 1 0 0,-1 0-1 0 0,-1 1-72 0 0,-13 7 18 0 0,15-8-18 0 0,1 0-1 0 0,-1 0 1 0 0,1 0 0 0 0,-1 0 0 0 0,1 1 0 0 0,0-1 0 0 0,-1 1 0 0 0,1 0-1 0 0,-2 1 1 0 0,-13 15 0 0 0,12-14 0 0 0,-1 1 0 0 0,1 1 0 0 0,0-1 0 0 0,1 1 0 0 0,-1 0 0 0 0,1 0 0 0 0,1 0 0 0 0,-1 0 0 0 0,1 1 0 0 0,0-1 0 0 0,0 1 0 0 0,-1 6 0 0 0,3-10 62 0 0,0 1-1 0 0,0-1 1 0 0,1 0 0 0 0,-1 0-1 0 0,1 1 1 0 0,0-1-1 0 0,0 0 1 0 0,0 1 0 0 0,0-1-1 0 0,1 0 1 0 0,-1 1-1 0 0,1-1 1 0 0,0 0-1 0 0,0 0 1 0 0,0 0 0 0 0,1 1-1 0 0,-1-1 1 0 0,1-1-1 0 0,-1 1 1 0 0,1 0-1 0 0,0 0 1 0 0,0-1 0 0 0,0 1-1 0 0,1-1 1 0 0,-1 1-1 0 0,0-1 1 0 0,1 0-1 0 0,0 0 1 0 0,-1 0 0 0 0,1 0-1 0 0,0-1 1 0 0,0 1-1 0 0,1 0-61 0 0,5 1-38 0 0,-1 0-1 0 0,1-1 1 0 0,0 0-1 0 0,0 0 1 0 0,0 0-1 0 0,0-1 1 0 0,0-1-1 0 0,0 0 0 0 0,0 0 1 0 0,8-1 38 0 0,-1-2-852 0 0,0 1 1 0 0,-1-2-1 0 0,1 0 1 0 0,4-2 851 0 0,3-2-2125 0 0,2 1-4358 0 0</inkml:trace>
  <inkml:trace contextRef="#ctx0" brushRef="#br0" timeOffset="845.206">1301 332 13824 0 0,'0'0'314'0'0,"3"-5"760"0"0,-4 4-962 0 0,0 0 0 0 0,1-1 0 0 0,-1 1 0 0 0,0 0 0 0 0,0 0 1 0 0,0 0-1 0 0,0 1 0 0 0,0-1 0 0 0,0 0 0 0 0,0 0 0 0 0,0 0 1 0 0,0 1-1 0 0,0-1 0 0 0,0 0 0 0 0,-1 1 0 0 0,1-1 0 0 0,0 1 1 0 0,0 0-1 0 0,-1-1 0 0 0,1 1 0 0 0,0 0 0 0 0,-1 0 1 0 0,1 0-1 0 0,0 0 0 0 0,-2 0-112 0 0,-1 0 428 0 0,0 1 1 0 0,0 0 0 0 0,0 0-1 0 0,0 0 1 0 0,0 1-1 0 0,-3 1-428 0 0,0-1 268 0 0,2 1-165 0 0,0 0 1 0 0,1-1-1 0 0,-1 2 0 0 0,1-1 0 0 0,0 0 0 0 0,-2 2-103 0 0,-7 6-3 0 0,9-7 156 0 0,0-1-1 0 0,0 1 1 0 0,0 0 0 0 0,0 1-1 0 0,1-1 1 0 0,0 1-1 0 0,0 0 1 0 0,0-1-1 0 0,0 1 1 0 0,1 1-153 0 0,0-2 43 0 0,0 0 1 0 0,1 0-1 0 0,-1 0 1 0 0,1 1 0 0 0,0-1-1 0 0,0 0 1 0 0,0 1-1 0 0,1-1 1 0 0,0 1-1 0 0,0-1 1 0 0,0 0-1 0 0,0 4-43 0 0,1-6 0 0 0,0 1 0 0 0,0-1 0 0 0,0 1 0 0 0,0-1 0 0 0,0 0 0 0 0,0 1 0 0 0,1-1 0 0 0,-1 0 0 0 0,1 0 0 0 0,-1 0 0 0 0,1 0 0 0 0,0 0 0 0 0,0 0 0 0 0,0-1 0 0 0,0 1 0 0 0,0-1 0 0 0,0 1 0 0 0,0-1 0 0 0,1 0 0 0 0,-1 1 0 0 0,1-1 0 0 0,-1-1 0 0 0,1 1 0 0 0,8 3 0 0 0,1-1 0 0 0,0 0 0 0 0,0-1 0 0 0,7 0 0 0 0,1 1 0 0 0,-11-2-29 0 0,-1 0-1 0 0,1-1 0 0 0,-1 0 0 0 0,1 0 0 0 0,-1-1 1 0 0,1 0-1 0 0,-1-1 0 0 0,0 0 0 0 0,1 0 1 0 0,2-2 29 0 0,0 0-759 0 0,1-1 0 0 0,-2 0 0 0 0,1-1 0 0 0,0 0 0 0 0,-1-1 0 0 0,-1 0 0 0 0,1-1 759 0 0,16-14-2045 0 0</inkml:trace>
  <inkml:trace contextRef="#ctx0" brushRef="#br0" timeOffset="1184.101">1619 0 13824 0 0,'0'0'314'0'0,"0"0"46"0"0,0 7 354 0 0,0 3-689 0 0,0 19 1505 0 0,3 20-1530 0 0,-3-28 643 0 0,-1-18-531 0 0,1 0-1 0 0,0 0 1 0 0,0 0 0 0 0,0 0-1 0 0,0 0 1 0 0,0 0 0 0 0,1 0-1 0 0,0 2-111 0 0,4 12 1037 0 0,-1 1 0 0 0,1 17-1037 0 0,5 22 1510 0 0,-1-2-43 0 0,-5-38-1434 0 0,-1-1 0 0 0,-1 1 0 0 0,-1 0 0 0 0,0-1 0 0 0,-2 4-33 0 0,1-3 0 0 0,-2 1 0 0 0,-2 13 0 0 0,4-30 0 0 0,-1 1 0 0 0,1-1 0 0 0,-1 0 0 0 0,1 1 0 0 0,-1-1 0 0 0,0 0 0 0 0,1 0 0 0 0,-1 1 0 0 0,0-1 0 0 0,0 0 0 0 0,0 0 0 0 0,0 0 0 0 0,1 0 0 0 0,-1 0 0 0 0,0 0 0 0 0,0 0 0 0 0,1 0 0 0 0,-1 0 0 0 0,1 0 0 0 0,-1 0 0 0 0,1 0 0 0 0,0 0 0 0 0,-1 0 0 0 0,1 1 0 0 0,0-1 0 0 0,0 0 0 0 0,-1 0 0 0 0,1 1 0 0 0,0-2 1 0 0,1 1-1 0 0,-1 0 0 0 0,0-1 0 0 0,-1 1 1 0 0,1 0-1 0 0,0-1 0 0 0,0 1 1 0 0,0 0-1 0 0,0-1 0 0 0,0 1 1 0 0,-1-1-1 0 0,1 1 0 0 0,0 0 0 0 0,-1-1 1 0 0,1 1-1 0 0,0-1 0 0 0,-1 1 1 0 0,1-1-1 0 0,0 1 0 0 0,-1-1 1 0 0,0 1-1 0 0,-8 13-71 0 0,-10-11-1249 0 0,14-4 389 0 0,0 0 0 0 0,-1 0 0 0 0,1 0 0 0 0,0 0 1 0 0,0-1-1 0 0,-1 0 931 0 0,0 0-688 0 0,-11-6-1358 0 0</inkml:trace>
  <inkml:trace contextRef="#ctx0" brushRef="#br0" timeOffset="2332.705">1535 352 8288 0 0,'7'0'756'0'0,"18"1"-538"0"0,-17-2 334 0 0,0 0 0 0 0,0 1 0 0 0,0 0-1 0 0,0 1 1 0 0,0 0 0 0 0,1 0-552 0 0,5 1 611 0 0,-8 0-239 0 0,0-1 1 0 0,0 2 0 0 0,0-1-1 0 0,-1 1 1 0 0,1 0 0 0 0,-1 0-1 0 0,0 0 1 0 0,0 1 0 0 0,5 3-373 0 0,-5-3 617 0 0,5 5-383 0 0,0 0 0 0 0,0 1 0 0 0,-1 0 0 0 0,0 0 0 0 0,-1 1 0 0 0,0 0 0 0 0,-1 1 0 0 0,0 0 0 0 0,-1 0 0 0 0,4 11-234 0 0,-9-21 371 0 0,-1-2-339 0 0,0 0 0 0 0,0 1 0 0 0,0-1 0 0 0,0 0 1 0 0,0 1-1 0 0,0-1 0 0 0,1 1 0 0 0,-1-1 0 0 0,0 0 0 0 0,0 1 0 0 0,0-1 0 0 0,1 0 0 0 0,-1 1 1 0 0,0-1-1 0 0,0 0 0 0 0,1 0 0 0 0,-1 1 0 0 0,0-1 0 0 0,1 0 0 0 0,-1 0 0 0 0,0 1 0 0 0,1-1 1 0 0,-1 0-1 0 0,0 0 0 0 0,1 0 0 0 0,-1 0 0 0 0,1 0 0 0 0,-1 1 0 0 0,0-1 0 0 0,1 0 0 0 0,-1 0 0 0 0,1 0 1 0 0,-1 0-1 0 0,0 0 0 0 0,1 0 0 0 0,-1 0 0 0 0,1 0 0 0 0,-1-1 0 0 0,0 1 0 0 0,1 0 0 0 0,-1 0 1 0 0,0 0-1 0 0,1 0 0 0 0,-1 0 0 0 0,0-1 0 0 0,1 1 0 0 0,-1 0 0 0 0,0 0 0 0 0,1-1 0 0 0,-1 1-32 0 0,20-26 1307 0 0,60-78-566 0 0,-71 94-865 0 0,0 0-1 0 0,0 0 1 0 0,1 1-1 0 0,0 0 1 0 0,1 1-1 0 0,0 0 1 0 0,0 1-1 0 0,1 0 1 0 0,0 1-1 0 0,0 0 1 0 0,0 1-1 0 0,1 0 1 0 0,0 1-1 0 0,0 0 1 0 0,0 1-1 0 0,4 0 125 0 0,-15 3 0 0 0,64-7 0 0 0,-57 6 0 0 0,-1 1 0 0 0,1 1 0 0 0,-1 0 0 0 0,1 0 0 0 0,-1 0 0 0 0,7 3 0 0 0,-15-4 0 0 0,1 0 0 0 0,-1 0 0 0 0,0 0 0 0 0,1 1 0 0 0,-1-1 0 0 0,0 0 0 0 0,1 0 0 0 0,-1 0 0 0 0,0 1 0 0 0,1-1 0 0 0,-1 0 0 0 0,0 0 0 0 0,1 0 0 0 0,-1 1 0 0 0,0-1 0 0 0,0 0 0 0 0,1 1 0 0 0,-1-1 0 0 0,0 0 0 0 0,0 1 0 0 0,0-1 0 0 0,1 0 0 0 0,-1 1 0 0 0,0-1 0 0 0,0 0 0 0 0,0 1 0 0 0,0-1 0 0 0,0 0 0 0 0,0 1 0 0 0,0-1 0 0 0,0 1 0 0 0,0-1 0 0 0,0 0 0 0 0,0 1 0 0 0,0-1 0 0 0,0 1 0 0 0,0-1 0 0 0,0 0 0 0 0,0 1 0 0 0,0-1 0 0 0,-1 0 0 0 0,1 1 0 0 0,0-1 0 0 0,0 0 0 0 0,0 1 0 0 0,-1-1 0 0 0,1 0 0 0 0,0 1 0 0 0,0-1 0 0 0,-1 0 0 0 0,1 0 0 0 0,0 1 0 0 0,0-1 0 0 0,-1 0 0 0 0,1 0 0 0 0,0 0 0 0 0,-1 1 0 0 0,1-1 0 0 0,-1 0 0 0 0,1 0 0 0 0,-5 4 0 0 0,-1-1 0 0 0,0 0 0 0 0,1 0 0 0 0,-2 0 0 0 0,1-1 0 0 0,0 0 0 0 0,0 0 0 0 0,-1 0 0 0 0,1-1 0 0 0,-3 1 0 0 0,0 0 0 0 0,0 1 0 0 0,0 0 0 0 0,-6 4 0 0 0,5-1 0 0 0,0 0 0 0 0,1 1 0 0 0,-1 0 0 0 0,1 0 0 0 0,1 1 0 0 0,-1 0 0 0 0,1 1 0 0 0,1 0 0 0 0,0 0 0 0 0,0 1 0 0 0,1 0 0 0 0,-3 4 0 0 0,-3 6 0 0 0,12-20 0 0 0,-1 1 0 0 0,1-1 0 0 0,-1 1 0 0 0,1-1 0 0 0,0 0 0 0 0,-1 1 0 0 0,1-1 0 0 0,0 1 0 0 0,0-1 0 0 0,-1 1 0 0 0,1 0 0 0 0,0-1 0 0 0,0 1 0 0 0,0-1 0 0 0,-1 1 0 0 0,1-1 0 0 0,0 1 0 0 0,0-1 0 0 0,0 1 0 0 0,0 0 0 0 0,0-1 0 0 0,0 1 0 0 0,0-1 0 0 0,1 1 0 0 0,-1 0 0 0 0,0 1 0 0 0,-1 0 0 0 0,1-2 0 0 0,-1 0 0 0 0,1 1 0 0 0,0-1 0 0 0,0 1 0 0 0,-1-1 0 0 0,1 1 0 0 0,0-1 0 0 0,0 1 0 0 0,0-1 0 0 0,-1 1 0 0 0,1-1 0 0 0,0 1 0 0 0,0-1 0 0 0,0 1 0 0 0,0 0 0 0 0,0-1 0 0 0,0 1 0 0 0,0-1 0 0 0,0 1 0 0 0,0-1 0 0 0,0 1 0 0 0,0-1 0 0 0,1 1 0 0 0,-1-1 0 0 0,0 1 0 0 0,0-1 0 0 0,0 1 0 0 0,1 0 0 0 0,-1-1 0 0 0,0 1 0 0 0,0-1 0 0 0,1 1 0 0 0,-1-1 0 0 0,0 1 0 0 0,0-1 0 0 0,0 0 0 0 0,1 1 0 0 0,-1-1 0 0 0,0 1 0 0 0,1-1 0 0 0,-1 1 0 0 0,0-1 0 0 0,1 0 0 0 0,-1 1 0 0 0,0-1 0 0 0,1 0 0 0 0,-1 1 0 0 0,1-1 0 0 0,-1 0 0 0 0,1 0 0 0 0,-1 0 0 0 0,1 1 0 0 0,-1-1 0 0 0,1 0 0 0 0,-1 0 0 0 0,1 0 0 0 0,-1 0 0 0 0,1 0 0 0 0,-1 0 0 0 0,1 0 0 0 0,-1 0 0 0 0,1 0 0 0 0,-1 0 0 0 0,1 0 0 0 0,0 0 0 0 0,0 0 0 0 0,1 0 0 0 0,1 0 0 0 0,-1 0 0 0 0,0 0 0 0 0,1 0 0 0 0,-1 0 0 0 0,0-1 0 0 0,0 1 0 0 0,1-1 0 0 0,-1 0 0 0 0,0 1 0 0 0,0-1 0 0 0,0 0 0 0 0,0 0 0 0 0,0-1 0 0 0,0 1 0 0 0,0 0 0 0 0,0-1 0 0 0,0 1 0 0 0,0-1 0 0 0,6-5 0 0 0,-1-1 0 0 0,-1 0 0 0 0,7-8 0 0 0,4-6 0 0 0,1 0 0 0 0,0 1 0 0 0,11-11 0 0 0,-22 26 0 0 0,0 0 0 0 0,1 0 0 0 0,-1 0 0 0 0,1 1 0 0 0,0 0 0 0 0,6-2 0 0 0,6-3 0 0 0,-7 4 0 0 0,0 0 0 0 0,0 0 0 0 0,1 2 0 0 0,-9 2 0 0 0,-1 1 0 0 0,1 0 0 0 0,0 0 0 0 0,0 1 0 0 0,0 0 0 0 0,-1-1 0 0 0,1 2 0 0 0,0-1 0 0 0,0 0 0 0 0,-1 1 0 0 0,2 0 0 0 0,-4 0 0 0 0,0 0 0 0 0,-1 0 0 0 0,1 0 0 0 0,0 0 0 0 0,0 1 0 0 0,-1-1 0 0 0,1 0 0 0 0,0 1 0 0 0,-1-1 0 0 0,0 1 0 0 0,1 0 0 0 0,-1-1 0 0 0,0 1 0 0 0,0 0 0 0 0,0 0 0 0 0,1 1 0 0 0,1 3 0 0 0,0 0 0 0 0,-1 0 0 0 0,0 0 0 0 0,0 0 0 0 0,0 2 0 0 0,7 52 0 0 0,-7-51 91 0 0,-1 1-1 0 0,0-1 1 0 0,-1 0-1 0 0,0 1 0 0 0,0-1 1 0 0,-2 4-91 0 0,0 21 1433 0 0,1-30-1418 0 0,-1-6-12 0 0,-2-6-5 0 0,3 0 12 0 0,1 1 0 0 0,0-1 0 0 0,0 1 0 0 0,1-1 0 0 0,0 0 0 0 0,0 1 1 0 0,1 0-1 0 0,0-1 0 0 0,0 1 0 0 0,0 0 0 0 0,3-4-10 0 0,3-6-374 0 0,1 1 0 0 0,0 1 1 0 0,1-1-1 0 0,3-2 374 0 0,-11 16-5 0 0,-1 0 0 0 0,1 0-1 0 0,-1 0 1 0 0,1 0 0 0 0,-1 1 0 0 0,1-1-1 0 0,0 1 1 0 0,0-1 0 0 0,0 1-1 0 0,0 0 1 0 0,0-1 0 0 0,0 1-1 0 0,0 0 1 0 0,1 1 0 0 0,-1-1 0 0 0,0 0-1 0 0,0 0 1 0 0,1 1 0 0 0,-1 0-1 0 0,1-1 1 0 0,-1 1 0 0 0,0 0-1 0 0,1 0 1 0 0,-1 0 0 0 0,0 1 0 0 0,1-1-1 0 0,-1 0 1 0 0,0 1 0 0 0,1 0-1 0 0,-1-1 1 0 0,0 1 0 0 0,0 0-1 0 0,1 0 1 0 0,-1 0 0 0 0,0 1 0 0 0,0-1-1 0 0,0 0 1 0 0,-1 1 0 0 0,3 0 5 0 0,2 5 161 0 0,0 0 0 0 0,-1 0 0 0 0,1 0 1 0 0,-1 1-1 0 0,-1 0 0 0 0,1 0 0 0 0,-1 0 1 0 0,-1 0-1 0 0,0 1 0 0 0,1 3-161 0 0,2 4-11 0 0,1-1 0 0 0,5 9 11 0 0,3 11-2 0 0,-14-30 11 0 0,1 0 0 0 0,0 0 1 0 0,0 0-1 0 0,1 0 0 0 0,0 0 1 0 0,-1 0-1 0 0,1-1 0 0 0,4 4-9 0 0,-6-7 371 0 0,1-1-351 0 0,0 0 0 0 0,0 0 0 0 0,0-1 0 0 0,0 1 0 0 0,-1-1 0 0 0,1 1 0 0 0,0-1 0 0 0,0 0 0 0 0,0 1 0 0 0,0-1 0 0 0,-1 0-20 0 0,7-6-1400 0 0,0-1 0 0 0,-1 1-1 0 0,0-1 1 0 0,0 0 0 0 0,-1-1 0 0 0,0 0-1 0 0,-1 0 1 0 0,0 0 0 0 0,0-2 1400 0 0,15-23-2672 0 0,-2 3 1554 0 0,-10 16 2761 0 0,1 0 0 0 0,8-10-1643 0 0,-16 25 251 0 0,-1-1 0 0 0,1 1 1 0 0,-1-1-1 0 0,0 1 1 0 0,1-1-1 0 0,-1 1 0 0 0,1 0 1 0 0,-1-1-1 0 0,1 1 0 0 0,-1-1 1 0 0,1 1-1 0 0,-1 0 0 0 0,1 0 1 0 0,-1-1-1 0 0,1 1 1 0 0,-1 0-1 0 0,1 0 0 0 0,0 0 1 0 0,-1-1-1 0 0,1 1 0 0 0,-1 0 1 0 0,1 0-1 0 0,0 0 1 0 0,-1 0-1 0 0,1 0 0 0 0,0 0 1 0 0,0 1-252 0 0,0-1 166 0 0,0 1-1 0 0,0-1 1 0 0,0 1 0 0 0,0-1 0 0 0,0 1 0 0 0,0 0 0 0 0,0 0 0 0 0,0 0 0 0 0,0-1 0 0 0,0 1 0 0 0,-1 0 0 0 0,1 0-1 0 0,0 1-165 0 0,2 2 225 0 0,-1 0 0 0 0,1 1-1 0 0,-1-1 1 0 0,0 0 0 0 0,-1 1-1 0 0,2 3-224 0 0,-1 3 609 0 0,2 9-223 0 0,1-1 0 0 0,1 1 0 0 0,1-1-1 0 0,3 7-385 0 0,-9-24 0 0 0,-1-2 0 0 0,0 1 0 0 0,0-1 0 0 0,0 0 0 0 0,0 1 0 0 0,0-1 0 0 0,1 1 0 0 0,-1-1 0 0 0,0 1 0 0 0,0-1 0 0 0,0 0 0 0 0,1 1 0 0 0,-1-1 0 0 0,0 0 0 0 0,1 1 0 0 0,-1-1 0 0 0,0 0 0 0 0,1 1 0 0 0,-1-1 0 0 0,0 0 0 0 0,1 0 0 0 0,-1 1 0 0 0,1-1 0 0 0,-1 0 0 0 0,1 0 0 0 0,-1 1-54 0 0,0-1 0 0 0,1 0 0 0 0,-1 0 0 0 0,1 1 0 0 0,-1-1-1 0 0,1 0 1 0 0,-1 0 0 0 0,1 1 0 0 0,-1-1 0 0 0,1 0 0 0 0,-1 0-1 0 0,1 0 1 0 0,-1 0 0 0 0,1 0 0 0 0,-1 0 0 0 0,1 0 0 0 0,-1 0 0 0 0,1 0-1 0 0,-1 0 1 0 0,1 0 0 0 0,-1 0 0 0 0,1 0 0 0 0,-1 0 0 0 0,1 0-1 0 0,-1 0 1 0 0,1-1 0 0 0,-1 1 0 0 0,1 0 0 0 0,-1 0 0 0 0,1-1-1 0 0,-1 1 1 0 0,0 0 0 0 0,1-1 0 0 0,-1 1 0 0 0,1 0 0 0 0,-1-1 0 0 0,0 1-1 0 0,1-1 1 0 0,-1 1 0 0 0,0 0 0 0 0,0-1 0 0 0,1 1 0 0 0,-1-1-1 0 0,0 1 1 0 0,0-1 0 0 0,0 1 0 0 0,0-1 0 0 0,1 1 0 0 0,-1-1 54 0 0,0 0-140 0 0,3-7-883 0 0</inkml:trace>
  <inkml:trace contextRef="#ctx0" brushRef="#br0" timeOffset="2608.358">2989 150 15664 0 0,'0'0'718'0'0,"0"0"-19"0"0,-2-6-421 0 0,1 0-203 0 0,1 4 306 0 0,0 2 110 0 0,0 0 18 0 0,0 0-66 0 0,1 9-278 0 0,0-2-158 0 0,1 0-1 0 0,0-1 0 0 0,0 1 0 0 0,0 0 0 0 0,1-1 0 0 0,0 0 0 0 0,2 3-6 0 0,8 10-5386 0 0,-3-7-662 0 0</inkml:trace>
  <inkml:trace contextRef="#ctx0" brushRef="#br0" timeOffset="2906.787">3382 236 17503 0 0,'-4'-3'858'0'0,"3"2"-789"0"0,-1 0 0 0 0,1 1-1 0 0,-1-1 1 0 0,1 1 0 0 0,-1 0 0 0 0,0-1 0 0 0,1 1 0 0 0,-1 0 0 0 0,0 0-1 0 0,1 0 1 0 0,-1 0 0 0 0,1 0 0 0 0,-1 0 0 0 0,0 0 0 0 0,1 1 0 0 0,-2 0-69 0 0,-31 10 17 0 0,22-5 369 0 0,-12 2 168 0 0,10-4-65 0 0,1 1 0 0 0,0 1 0 0 0,-7 3-489 0 0,5 0 374 0 0,9-6-234 0 0,0 0-1 0 0,0 1 1 0 0,0 0 0 0 0,0 0 0 0 0,1 0 0 0 0,-1 1 0 0 0,1-1-1 0 0,0 2 1 0 0,-3 4-140 0 0,4-5-65 0 0,0 0 206 0 0,0 0 0 0 0,0 1 0 0 0,1-1 0 0 0,-2 6-141 0 0,4-8 107 0 0,0-1-1 0 0,0 1 1 0 0,1-1-1 0 0,-1 1 0 0 0,1-1 1 0 0,0 1-1 0 0,0-1 1 0 0,0 1-1 0 0,0 0 1 0 0,0-1-1 0 0,1 1 0 0 0,-1-1 1 0 0,1 3-107 0 0,0-1 7 0 0,0 0 0 0 0,1 1 0 0 0,0-1 1 0 0,-1 0-1 0 0,1 0 0 0 0,0 0 0 0 0,1 0 0 0 0,-1-1 1 0 0,1 1-1 0 0,0-1 0 0 0,-1 1 0 0 0,2-1 0 0 0,-1 0 1 0 0,0 0-1 0 0,1 0 0 0 0,-1-1 0 0 0,1 1 0 0 0,0-1 0 0 0,0 0 1 0 0,-1 0-1 0 0,2 0 0 0 0,-1 0 0 0 0,0-1-7 0 0,30 14 0 0 0,-24-10 0 0 0,1-1 0 0 0,0 0 0 0 0,4 1 0 0 0,22 4-323 0 0,24 1 323 0 0,-19-5-3835 0 0,-30-5-4014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7:0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26 7832 0 0,'-5'-9'-1380'0'0,"2"-6"8850"0"0,2 13-2737 0 0,1 9-3253 0 0,0-6-1570 0 0,-6 108 1437 0 0,1 0-100 0 0,3-62-803 0 0,-3 8-444 0 0,1-16 490 0 0,2 0 0 0 0,2 10-490 0 0,2-15 180 0 0,-2 1 0 0 0,-3 15-180 0 0,3-46 251 0 0,0 0 0 0 0,-1 0-1 0 0,0-1 1 0 0,0 1 0 0 0,0 0-1 0 0,0 0 1 0 0,-3 3-251 0 0,4-10-99 0 0,-1 1 1 0 0,0 0-1 0 0,1 0 1 0 0,-1-1 0 0 0,1 1-1 0 0,-1-1 1 0 0,1 1-1 0 0,0 0 1 0 0,0-1-1 0 0,0 1 1 0 0,1-1-1 0 0,0-1 99 0 0,7-31-54 0 0,-7 30-14 0 0,18-50-231 0 0,-13 37 238 0 0,0 1 0 0 0,1 0-1 0 0,1 1 1 0 0,1 0 0 0 0,0 0-1 0 0,11-14 62 0 0,-18 28-17 0 0,0-1-1 0 0,1 1 0 0 0,-1 0 1 0 0,0 0-1 0 0,1 0 1 0 0,-1 0-1 0 0,1 0 0 0 0,0 1 1 0 0,0-1-1 0 0,0 1 1 0 0,-1-1-1 0 0,1 1 0 0 0,0 0 1 0 0,1 0-1 0 0,-1 1 1 0 0,0-1-1 0 0,0 0 0 0 0,0 1 1 0 0,0 0-1 0 0,3 0 18 0 0,-5 0-9 0 0,0 1 0 0 0,0-1-1 0 0,0 1 1 0 0,0 0 0 0 0,0-1 0 0 0,0 1-1 0 0,0 0 1 0 0,0 0 0 0 0,0 0-1 0 0,0-1 1 0 0,0 1 0 0 0,0 1 9 0 0,3 2-17 0 0,1 0 31 0 0,-1 0 0 0 0,-1 1 0 0 0,1-1-1 0 0,-1 1 1 0 0,1 0 0 0 0,-1 0 0 0 0,-1 0 0 0 0,1 0-1 0 0,-1 1 1 0 0,0-1 0 0 0,0 1 0 0 0,0-1-1 0 0,-1 1 1 0 0,0 0 0 0 0,0-1 0 0 0,0 1-1 0 0,-1 0 1 0 0,0 3-14 0 0,0 11 68 0 0,-2-1 0 0 0,0 0 0 0 0,-1 0 0 0 0,-5 18-68 0 0,0-12 102 0 0,6-19-106 0 0,0 0-1 0 0,0 1 1 0 0,0-1 0 0 0,1 0 0 0 0,0 1-1 0 0,1-1 1 0 0,-1 4 4 0 0,1-9-152 0 0,10 0-947 0 0,-8-1 946 0 0,0 1 0 0 0,-1-1-1 0 0,1 0 1 0 0,0 0-1 0 0,0 0 1 0 0,0-1-1 0 0,-1 1 1 0 0,1 0-1 0 0,0-1 154 0 0,11-1-1781 0 0,-1-2-406 0 0</inkml:trace>
  <inkml:trace contextRef="#ctx0" brushRef="#br0" timeOffset="1021.363">537 277 15056 0 0,'0'0'693'0'0,"0"0"-21"0"0,-6 4 76 0 0,-12 6-94 0 0,1 1 1 0 0,0 1-1 0 0,1 0 1 0 0,0 1-1 0 0,1 1 0 0 0,-4 5-654 0 0,6-3 318 0 0,1 1 1 0 0,1 1-1 0 0,-1 1-318 0 0,-7 13 261 0 0,13-21-153 0 0,0 0-1 0 0,1 1 1 0 0,0-1-1 0 0,-1 8-107 0 0,-2 6 169 0 0,6-20-103 0 0,1 0 0 0 0,-1 1 0 0 0,1-1 1 0 0,1 0-1 0 0,-1 1 0 0 0,1-1 0 0 0,0 0 0 0 0,0 3-66 0 0,0 3 448 0 0,12-11-216 0 0,-8 0-221 0 0,-1 0-1 0 0,1-1 1 0 0,-1 1 0 0 0,0-1-1 0 0,1 0 1 0 0,-1 0-1 0 0,1 0 1 0 0,-1-1-1 0 0,0 1 1 0 0,0-1 0 0 0,0 0-1 0 0,0 0 1 0 0,0 0-1 0 0,2-1-10 0 0,0-2 18 0 0,0 1 0 0 0,-1-1-1 0 0,1 0 1 0 0,-1 0 0 0 0,0 0 0 0 0,-1-1-1 0 0,1-1-17 0 0,27-46 0 0 0,-27 47 0 0 0,-1 0 0 0 0,1 1 0 0 0,-1-1 0 0 0,4-1 0 0 0,-3 1 0 0 0,0 1 0 0 0,0-1 0 0 0,0 0 0 0 0,0-2 0 0 0,-3 4-7 0 0,0 3 5 0 0,-1 1-1 0 0,0-1 1 0 0,0 0-1 0 0,0 1 1 0 0,1-1 0 0 0,-1 0-1 0 0,0 0 1 0 0,0 1-1 0 0,1-1 1 0 0,-1 1-1 0 0,1-1 1 0 0,-1 0 0 0 0,1 1-1 0 0,-1-1 1 0 0,1 1-1 0 0,-1-1 1 0 0,1 1-1 0 0,-1-1 1 0 0,1 1 0 0 0,0 0-1 0 0,-1-1 1 0 0,1 1-1 0 0,0 0 1 0 0,-1-1-1 0 0,1 1 1 0 0,0 0 0 0 0,-1 0-1 0 0,1-1 1 0 0,0 1-1 0 0,-1 0 1 0 0,1 0 0 0 0,0 0-1 0 0,0 0 1 0 0,-1 0-1 0 0,2 0 3 0 0,-2 0-3 0 0,0 0 0 0 0,1 0-1 0 0,-1 0 1 0 0,1 1 0 0 0,-1-1-1 0 0,1 0 1 0 0,-1 0 0 0 0,1 0-1 0 0,-1 0 1 0 0,0 0 0 0 0,1 1-1 0 0,-1-1 1 0 0,1 0 0 0 0,-1 0-1 0 0,0 1 1 0 0,1-1 0 0 0,-1 0-1 0 0,0 1 1 0 0,1-1 0 0 0,-1 0-1 0 0,0 1 1 0 0,1-1 0 0 0,-1 0-1 0 0,0 1 1 0 0,0-1 0 0 0,1 1-1 0 0,-1-1 1 0 0,0 1 3 0 0,3 14-46 0 0,-2-4 53 0 0,10 26 36 0 0,-9-27 5 0 0,1 0 1 0 0,0 0-1 0 0,1 0 0 0 0,0 0 0 0 0,3 5-48 0 0,-6-13 14 0 0,0 1-1 0 0,1-1 1 0 0,0 0-1 0 0,-1 0 1 0 0,1 1-1 0 0,0-1 1 0 0,0 0-1 0 0,0-1 1 0 0,0 1-1 0 0,0 0 1 0 0,0 0 0 0 0,1-1-1 0 0,-1 0 1 0 0,1 1-1 0 0,-1-1 1 0 0,1 0-1 0 0,-1 0 1 0 0,1 0-1 0 0,0-1 1 0 0,-1 1-1 0 0,1-1 1 0 0,0 1-1 0 0,0-1 1 0 0,-1 0-1 0 0,1 0 1 0 0,0 0-1 0 0,0 0 1 0 0,-1 0-1 0 0,1-1 1 0 0,0 0-1 0 0,-1 1 1 0 0,1-1 0 0 0,0 0-1 0 0,-1 0 1 0 0,1 0-1 0 0,-1-1 1 0 0,1 1-1 0 0,-1 0 1 0 0,0-1-1 0 0,0 0 1 0 0,1 1-1 0 0,0-3-13 0 0,1 0 2 0 0,1 0-1 0 0,-2-1 1 0 0,1 1-1 0 0,0-1 0 0 0,-1 0 1 0 0,0 0-1 0 0,0 0 1 0 0,0 0-1 0 0,0-3-1 0 0,4-10-1 0 0,-1 0 1 0 0,1-6 0 0 0,7-21 0 0 0,-10 33-12 0 0,-4 9-10 0 0,1-1 1 0 0,0 1-1 0 0,1 0 1 0 0,-1 0 0 0 0,1 0-1 0 0,-1 0 1 0 0,1 1-1 0 0,0-1 1 0 0,0 0 0 0 0,1-1 21 0 0,-2 4-10 0 0,0 0 1 0 0,0 0 0 0 0,-1 1 0 0 0,1-1 0 0 0,0 0-1 0 0,-1 0 1 0 0,1 1 0 0 0,0-1 0 0 0,0 0 0 0 0,-1 1-1 0 0,1-1 1 0 0,-1 1 0 0 0,1-1 0 0 0,0 1 0 0 0,-1-1-1 0 0,1 1 1 0 0,-1-1 0 0 0,1 1 0 0 0,-1 0 9 0 0,0-1-7 0 0,4 3-4 0 0,-1 1-1 0 0,-1 0 0 0 0,1 1 1 0 0,-1-1-1 0 0,1 0 1 0 0,-1 1-1 0 0,-1-1 0 0 0,1 1 1 0 0,-1 0-1 0 0,1 0 1 0 0,-1 0 11 0 0,0-2-1 0 0,8 21 1 0 0,2 8 0 0 0,-7-15 28 0 0,1-1 0 0 0,0-1 0 0 0,5 10-28 0 0,3 8 40 0 0,-9-21 95 0 0,-6-14 137 0 0,-5-18 117 0 0,6 14-398 0 0,1 0-1 0 0,0 0 1 0 0,0 0 0 0 0,0 0-1 0 0,0 0 1 0 0,1 0-1 0 0,0 1 1 0 0,0-1-1 0 0,1 0 1 0 0,0 0 0 0 0,1-1 9 0 0,2-6-33 0 0,1 1 1 0 0,0 0-1 0 0,1 0 1 0 0,4-3 32 0 0,-7 10-16 0 0,-1 1 0 0 0,1 1 1 0 0,1-1-1 0 0,-1 1 0 0 0,1-1 1 0 0,-1 1-1 0 0,1 0 0 0 0,0 1 0 0 0,0-1 1 0 0,0 1-1 0 0,0 0 0 0 0,0 0 0 0 0,1 1 1 0 0,-1 0-1 0 0,2-1 16 0 0,1 1-19 0 0,0 0 1 0 0,0 1 0 0 0,1 0-1 0 0,-1 0 1 0 0,0 1-1 0 0,0 0 1 0 0,0 0 0 0 0,1 1 18 0 0,9 3-64 0 0,1 1 0 0 0,13 7 64 0 0,-8-4 0 0 0,0-1 0 0 0,15 2 0 0 0,-33-9 4 0 0,-1 0 0 0 0,1-1 0 0 0,-1 1 0 0 0,1-1 0 0 0,0 0 0 0 0,-1-1 0 0 0,1 1 0 0 0,-1-1 0 0 0,1 0 0 0 0,-1-1 0 0 0,1 1 0 0 0,-1-1 0 0 0,0 0 0 0 0,0-1 0 0 0,0 1 0 0 0,0-1 0 0 0,0 0 0 0 0,0 0-4 0 0,-3 1 3 0 0,0 0-1 0 0,-1 1 0 0 0,1-1 1 0 0,-1 0-1 0 0,1 0 1 0 0,-1 0-1 0 0,0 0 0 0 0,0-1 1 0 0,0 1-1 0 0,0 0 0 0 0,0 0 1 0 0,0-1-1 0 0,0 1 1 0 0,-1-1-1 0 0,1-1-2 0 0,0-2 2 0 0,0-1 0 0 0,0 1 1 0 0,-1 0-1 0 0,0 0 0 0 0,0 0 1 0 0,-1-2-3 0 0,0 4-17 0 0,1 0 0 0 0,-1 0 0 0 0,0 1 0 0 0,0-1 0 0 0,-1 1 0 0 0,1-1 0 0 0,-1 1 0 0 0,0-1 0 0 0,0 1 0 0 0,0 0 1 0 0,0 0-1 0 0,0 0 0 0 0,-1 0 0 0 0,0 0 0 0 0,1 1 0 0 0,-1-1 0 0 0,0 1 0 0 0,0-1 0 0 0,-2 0 17 0 0,3 2-2 0 0,-1 0 0 0 0,0 0 0 0 0,1 0 0 0 0,-1 1 0 0 0,0-1 0 0 0,1 1 0 0 0,-1-1 0 0 0,0 1 0 0 0,0 0 0 0 0,1 0 0 0 0,-1 0 0 0 0,0 0 0 0 0,0 1 0 0 0,1-1 0 0 0,-1 1 0 0 0,0-1 0 0 0,1 1 0 0 0,-1 0 0 0 0,0 0 0 0 0,1 0 0 0 0,-1 1 0 0 0,1-1 0 0 0,0 1 0 0 0,-1-1 0 0 0,1 1 0 0 0,0 0 0 0 0,0 0 0 0 0,0 0 0 0 0,0 0 0 0 0,1 0 0 0 0,-1 0 0 0 0,0 0 0 0 0,1 1 0 0 0,-1-1 0 0 0,1 0 0 0 0,-1 3 2 0 0,-3 8 42 0 0,0 0 0 0 0,0 1 0 0 0,1 0-1 0 0,1 0 1 0 0,1 0 0 0 0,0 0 0 0 0,0 1-1 0 0,2-1 1 0 0,0 4-42 0 0,0-7 6 0 0,2-1 0 0 0,-1 0 0 0 0,1 1 0 0 0,1-1-6 0 0,-1 0 40 0 0,-1-5 1 0 0,1-1 1 0 0,-1 1-1 0 0,1-1 0 0 0,0 1 0 0 0,0-1 1 0 0,0 0-1 0 0,1 0 0 0 0,-1 0 0 0 0,1 0 1 0 0,0 0-1 0 0,0-1 0 0 0,1 1 0 0 0,-1-1 1 0 0,1 0-1 0 0,0 0 0 0 0,2 2-41 0 0,1-1 70 0 0,0 0 0 0 0,0 0 0 0 0,1-1-1 0 0,0 0 1 0 0,0 0 0 0 0,-1-1 0 0 0,1 0-1 0 0,1 0 1 0 0,2 0-70 0 0,-3-1-27 0 0,1 0-1 0 0,-1 0 0 0 0,1-1 1 0 0,0 0-1 0 0,-1 0 0 0 0,1-1 1 0 0,4-1 27 0 0,13-3-1115 0 0,-20-3-1729 0 0,2-3 1188 0 0,1 2-8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6:5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329 206 11024 0 0,'0'-2'41'0'0,"-1"0"0"0"0,1 0 1 0 0,-1 0-1 0 0,0 0 1 0 0,0 0-1 0 0,1 1 0 0 0,-1-1 1 0 0,0 0-1 0 0,-1 1 0 0 0,1-1 1 0 0,0 1-1 0 0,0-1 1 0 0,-1 1-1 0 0,1-1 0 0 0,-1 1 1 0 0,1 0-1 0 0,-1 0 0 0 0,0 0 1 0 0,1 0-1 0 0,-1 0 1 0 0,0 0-1 0 0,0 0 0 0 0,0 0 1 0 0,1 1-1 0 0,-1-1 0 0 0,0 1 1 0 0,0-1-1 0 0,0 1 1 0 0,0 0-1 0 0,-1 0-41 0 0,-8 0 342 0 0,0 1 1 0 0,0 0-1 0 0,0 1 1 0 0,0 0-1 0 0,0 1 1 0 0,0 0-1 0 0,1 1 0 0 0,-6 3-342 0 0,0 0 825 0 0,0 2 0 0 0,0 0 0 0 0,1 1-1 0 0,-12 10-824 0 0,24-17 94 0 0,0-1-1 0 0,1 1 0 0 0,-1 0 1 0 0,1 0-1 0 0,-1 0 0 0 0,1 0 1 0 0,0 0-1 0 0,0 1 0 0 0,0-1 1 0 0,1 1-1 0 0,-1-1 0 0 0,1 2-93 0 0,-1 3 0 0 0,4 0 0 0 0,1-4 0 0 0,0 0 0 0 0,0-1 0 0 0,0 1 0 0 0,1-1 0 0 0,-1 0 0 0 0,1 1 0 0 0,0-1 0 0 0,-1-1 0 0 0,1 1 0 0 0,1-1 0 0 0,-1 1 0 0 0,4 0 0 0 0,10 5 0 0 0,1-1 0 0 0,10 1 0 0 0,-13-3 0 0 0,-7-2 0 0 0,0-1 0 0 0,0 1 0 0 0,-1 1 0 0 0,0 0 0 0 0,1 0 0 0 0,-1 1 0 0 0,-1 0 0 0 0,1 0 0 0 0,1 2 0 0 0,-3 2 0 0 0,-6-8 64 0 0,1 1 0 0 0,-1 0 0 0 0,1 0 1 0 0,-1-1-1 0 0,0 1 0 0 0,0 0 0 0 0,0 0 0 0 0,0 0 0 0 0,0-1 0 0 0,0 1 0 0 0,0 0 0 0 0,-1 0 0 0 0,1 0 0 0 0,-1-1 0 0 0,1 1 0 0 0,-1 0 0 0 0,0-1 0 0 0,1 1 0 0 0,-1 0 0 0 0,0-1 0 0 0,0 1 0 0 0,0-1 0 0 0,0 1 0 0 0,0-1 0 0 0,-1 0 0 0 0,1 1 0 0 0,0-1 0 0 0,-1 0 0 0 0,1 0 0 0 0,-1 0 0 0 0,1 0 0 0 0,-1 0 0 0 0,0 0-64 0 0,-8 4 74 0 0,-1 0 0 0 0,1-1 0 0 0,-1 0-1 0 0,0-1 1 0 0,-3 1-74 0 0,-14 4 1006 0 0,16-4-1186 0 0,-1 0 0 0 0,1-1 0 0 0,-1-1 0 0 0,1 0 0 0 0,-1-1 0 0 0,0 0 0 0 0,0-1 0 0 0,0 0 0 0 0,0-1 0 0 0,-7-1 180 0 0,8-4-1819 0 0,6 1-2973 0 0,2 0-1452 0 0</inkml:trace>
  <inkml:trace contextRef="#ctx0" brushRef="#br0" timeOffset="299.424">441 58 15664 0 0,'0'0'718'0'0,"0"0"-19"0"0,1 1-449 0 0,3 5 29 0 0,1 0 0 0 0,-1 0-1 0 0,-1 0 1 0 0,1 0 0 0 0,-1 1-1 0 0,-1-1 1 0 0,1 1 0 0 0,-1 0-1 0 0,1 5-278 0 0,4 38 1235 0 0,-3 1 0 0 0,-1 0 0 0 0,-4 10-1235 0 0,1-57-25 0 0,-1 16 25 0 0,0 0 0 0 0,-2 0 0 0 0,-2 27 0 0 0,4-37 77 0 0,0-1 0 0 0,0 0 0 0 0,-1 0 0 0 0,0 0 0 0 0,-1 0 0 0 0,-1 2-77 0 0,3-8-86 0 0,0 0 0 0 0,0-1-1 0 0,-1 1 1 0 0,1-1 0 0 0,-1 1 0 0 0,0-1 0 0 0,1 0 0 0 0,-1 0-1 0 0,0 0 1 0 0,-1 1 86 0 0,2-2-306 0 0,-1 0-1 0 0,1 0 1 0 0,-1 0-1 0 0,1-1 1 0 0,-1 1-1 0 0,1 0 1 0 0,-1 0-1 0 0,0-1 1 0 0,1 1-1 0 0,-1-1 1 0 0,0 0-1 0 0,1 0 1 0 0,-1 1-1 0 0,0-1 1 0 0,0 0-1 0 0,1 0 1 0 0,-2 0 306 0 0,-9-5-2045 0 0</inkml:trace>
  <inkml:trace contextRef="#ctx0" brushRef="#br0" timeOffset="1276.83">469 327 5984 0 0,'99'-5'5249'0'0,"-57"7"-2914"0"0,-1 2 0 0 0,-1 2 1 0 0,20 5-2336 0 0,8 2 2616 0 0,-63-12-2456 0 0,29 0 296 0 0,-31-2-456 0 0,-7-3 0 0 0,-7-1 0 0 0,4 3 0 0 0,0 0 0 0 0,0 0 0 0 0,0 1 0 0 0,0 1 0 0 0,-1-1 0 0 0,1 1 0 0 0,0 0 0 0 0,0 1 0 0 0,-1-1 0 0 0,1 2 0 0 0,0-1 0 0 0,0 1 0 0 0,0 0 0 0 0,0 0 0 0 0,0 1 0 0 0,1 0 0 0 0,-1 0 0 0 0,1 0 0 0 0,0 1 0 0 0,0 0 0 0 0,0 1 0 0 0,0-1 0 0 0,1 1 0 0 0,-1 0 0 0 0,1 0 0 0 0,1 1 0 0 0,-1 0 0 0 0,3-3 0 0 0,0 0 0 0 0,1 0 0 0 0,-1 1 0 0 0,1-1 0 0 0,0 0 0 0 0,0 1 0 0 0,0-1 0 0 0,1 1 0 0 0,-1-1 0 0 0,1 1 0 0 0,0-1 0 0 0,0 1 0 0 0,0-1 0 0 0,0 1 0 0 0,1-1 0 0 0,-1 1 0 0 0,1-1 0 0 0,0 0 0 0 0,0 1 0 0 0,0-1 0 0 0,0 0 0 0 0,1 1 0 0 0,1 1 0 0 0,-2-3 89 0 0,1 1 0 0 0,0-1 0 0 0,1 0 1 0 0,-1 1-1 0 0,0-1 0 0 0,1 0 0 0 0,-1 0 0 0 0,1-1 0 0 0,-1 1 0 0 0,1-1 0 0 0,0 1 0 0 0,0-1 0 0 0,0 0 0 0 0,0 0 0 0 0,0 0 0 0 0,0 0 0 0 0,0 0 0 0 0,0-1 0 0 0,0 1 0 0 0,0-1 0 0 0,0 0 0 0 0,0 0 0 0 0,1 0-89 0 0,4-1 0 0 0,0 1 0 0 0,0-2 0 0 0,0 1 0 0 0,0-1 0 0 0,0 0 0 0 0,0 0 0 0 0,-1-1 0 0 0,1 0 0 0 0,-1-1 0 0 0,1 0 0 0 0,-4 2 0 0 0,1-1 0 0 0,-1 1 0 0 0,0-1 0 0 0,0 0 0 0 0,-1 0 0 0 0,1 0 0 0 0,-1-1 0 0 0,1 1 0 0 0,-1-1 0 0 0,0 0 0 0 0,0 0 0 0 0,-1 0 0 0 0,1 0 0 0 0,-1-1 0 0 0,0 1 0 0 0,0 0 0 0 0,0-2 0 0 0,6-20 0 0 0,-4 15 0 0 0,-1 1 0 0 0,-1-1 0 0 0,1-4 0 0 0,-3 15 0 0 0,0 1 0 0 0,0-1 0 0 0,0 0 0 0 0,0 0 0 0 0,0 0 0 0 0,1 0 0 0 0,-1 0 0 0 0,0 0 0 0 0,0 0 0 0 0,0 0 0 0 0,0 0 0 0 0,0 0 0 0 0,0 0 0 0 0,0 1 0 0 0,0-1 0 0 0,0 0 0 0 0,1 0 0 0 0,-1 0 0 0 0,0 0 0 0 0,0 0 0 0 0,0 0 0 0 0,0 0 0 0 0,0 0 0 0 0,0 0 0 0 0,0 0 0 0 0,1 0 0 0 0,-1 0 0 0 0,0 0 0 0 0,0 0 0 0 0,0 0 0 0 0,0 0 0 0 0,0 0 0 0 0,0 0 0 0 0,0 0 0 0 0,1 0 0 0 0,-1-1 0 0 0,0 1 0 0 0,0 0 0 0 0,0 0 0 0 0,0 0 0 0 0,0 0 0 0 0,0 0 0 0 0,0 0 0 0 0,0 0 0 0 0,0 0 0 0 0,0 0 0 0 0,1 0 0 0 0,-1 0 0 0 0,0-1 0 0 0,0 1 0 0 0,0 0 0 0 0,0 0 0 0 0,0 0 0 0 0,4 10 0 0 0,-4-10 0 0 0,10 30 23 0 0,-7-18-32 0 0,1 0-1 0 0,0 0 0 0 0,1-1 1 0 0,0 1-1 0 0,6 9 10 0 0,-9-18 13 0 0,1-1 0 0 0,-1 1 0 0 0,0 0 0 0 0,1 0 1 0 0,-1-1-1 0 0,1 0 0 0 0,0 1 0 0 0,0-1 0 0 0,0 0 0 0 0,0 0 1 0 0,0-1-1 0 0,0 1 0 0 0,1-1 0 0 0,-1 1 0 0 0,1-1 0 0 0,-1 0 0 0 0,1 0 1 0 0,-1-1-1 0 0,1 1 0 0 0,-1-1 0 0 0,1 0 0 0 0,2 0-13 0 0,1 0 46 0 0,1 0-1 0 0,-1-1 1 0 0,0-1 0 0 0,0 1-1 0 0,0-1 1 0 0,0 0-1 0 0,0 0 1 0 0,0-1 0 0 0,-1 0-1 0 0,1 0 1 0 0,-1-1-1 0 0,0 0 1 0 0,0 0-1 0 0,0 0 1 0 0,0-1-46 0 0,5-5-29 0 0,0-1 1 0 0,-1 0-1 0 0,0 0 1 0 0,-1-1-1 0 0,0-1 0 0 0,4-7 29 0 0,-7 7-175 0 0,0 0 0 0 0,-1-1-1 0 0,0 1 1 0 0,-2-1 0 0 0,1 0 0 0 0,-2 0-1 0 0,1 0 176 0 0,-2 6-107 0 0,18-131-2207 0 0,-17 126 2007 0 0,0 1 0 0 0,-1-1 0 0 0,-1 0 0 0 0,0-3 307 0 0,0 9-28 0 0,-1 0 0 0 0,1 0 0 0 0,-1 0 0 0 0,-1 0-1 0 0,0 0 1 0 0,0 0 0 0 0,0 0 0 0 0,-2-2 28 0 0,4 8 311 0 0,0 1 17 0 0,0 0 4 0 0,-1 2-242 0 0,0-1 0 0 0,0 0 1 0 0,0 1-1 0 0,0-1 1 0 0,0 1-1 0 0,0-1 0 0 0,0 1 1 0 0,0-1-1 0 0,1 1 0 0 0,-1 0 1 0 0,1-1-1 0 0,-1 3-90 0 0,-1 2 133 0 0,-1 1-119 0 0,0-1 1 0 0,0 1-1 0 0,1 0 1 0 0,0 0-1 0 0,1 0 1 0 0,0 0-1 0 0,0 0 0 0 0,0 7-14 0 0,0 12-16 0 0,3 22 16 0 0,-1-38 6 0 0,1 25 100 0 0,1-5 553 0 0,-2 0 0 0 0,-1 2-659 0 0,-1 0 311 0 0,3 0 0 0 0,1 0 0 0 0,3 13-311 0 0,-3-23 183 0 0,-2-13-37 0 0,1 1 0 0 0,1-1 0 0 0,-1 0-1 0 0,2 0 1 0 0,-1 0 0 0 0,4 5-146 0 0,-6-13 10 0 0,-1 0 0 0 0,1-1 0 0 0,-1 1 0 0 0,1 0 1 0 0,-1-1-1 0 0,1 1 0 0 0,0 0 0 0 0,-1-1 0 0 0,1 1 0 0 0,0-1 0 0 0,-1 1 1 0 0,1-1-1 0 0,0 1 0 0 0,0-1 0 0 0,0 0 0 0 0,0 1 0 0 0,-1-1 0 0 0,1 0 0 0 0,0 0 1 0 0,0 1-1 0 0,0-1 0 0 0,0 0 0 0 0,0 0 0 0 0,0 0 0 0 0,0 0 0 0 0,-1 0 1 0 0,1 0-1 0 0,0 0 0 0 0,0-1 0 0 0,0 1 0 0 0,0 0 0 0 0,0 0 0 0 0,0-1 0 0 0,-1 1 1 0 0,1-1-1 0 0,0 1 0 0 0,0-1 0 0 0,-1 1 0 0 0,1-1 0 0 0,0 1 0 0 0,0-1-10 0 0,1-1 8 0 0,1 0-1 0 0,0 0 1 0 0,-1 0-1 0 0,1 0 1 0 0,-1-1 0 0 0,0 1-1 0 0,0-1 1 0 0,0 0-1 0 0,0 0 1 0 0,0 0-8 0 0,8-22-448 0 0,-1 0 0 0 0,3-13 448 0 0,11-32-1100 0 0,-23 70 1087 0 0,0-1 1 0 0,0 0 0 0 0,0 0 0 0 0,0 0 0 0 0,1 1 0 0 0,-1-1-1 0 0,0 0 1 0 0,1 0 0 0 0,-1 1 0 0 0,1-1 0 0 0,-1 0-1 0 0,1 1 1 0 0,-1-1 0 0 0,1 0 0 0 0,-1 1 0 0 0,1-1 0 0 0,0 1-1 0 0,-1-1 1 0 0,1 1 0 0 0,0-1 0 0 0,-1 1 0 0 0,1-1 0 0 0,0 1-1 0 0,0 0 1 0 0,-1-1 0 0 0,1 1 0 0 0,1 0 12 0 0,-1 0-9 0 0,1 1 0 0 0,0 0 0 0 0,-1-1 0 0 0,1 1 0 0 0,0 0 1 0 0,-1 0-1 0 0,1 0 0 0 0,-1 0 0 0 0,1 0 0 0 0,-1 1 0 0 0,1-1 9 0 0,1 2 13 0 0,12 11 159 0 0,-1 0 0 0 0,8 9-172 0 0,-14-13 170 0 0,0 0 0 0 0,1-1 0 0 0,0 0 0 0 0,1-1 0 0 0,0 0 0 0 0,0-1 0 0 0,1 0 0 0 0,4 2-170 0 0,-5-4 94 0 0,0-1 0 0 0,1-1 0 0 0,-1 0-1 0 0,1 0 1 0 0,0-1 0 0 0,0-1 0 0 0,0 1-1 0 0,0-2 1 0 0,3 0-94 0 0,-9 0-19 0 0,1 0 0 0 0,0 0-1 0 0,0-1 1 0 0,-1 0 0 0 0,1 0 0 0 0,-1 0-1 0 0,1-1 1 0 0,-1 0 0 0 0,1 0 0 0 0,-1 0-1 0 0,0-1 1 0 0,0 1 0 0 0,0-1 0 0 0,0 0-1 0 0,-1-1 1 0 0,1 1 0 0 0,-1-1 0 0 0,3-3 19 0 0,-6 4-284 0 0,1 1 0 0 0,-1-1 0 0 0,0 1 1 0 0,0-1-1 0 0,0 0 0 0 0,0 0 1 0 0,0 0-1 0 0,-1 0 0 0 0,0 1 1 0 0,1-1-1 0 0,-1 0 0 0 0,0 0 1 0 0,0 0-1 0 0,0 0 0 0 0,-1-1 284 0 0,1 4-4 0 0,-2-23-1610 0 0</inkml:trace>
  <inkml:trace contextRef="#ctx0" brushRef="#br0" timeOffset="1578.657">891 111 20127 0 0,'0'0'926'0'0,"-1"0"-26"0"0,-1-3-546 0 0,9 3 34 0 0,148-5 199 0 0,66 2-2019 0 0,-177 6 613 0 0</inkml:trace>
  <inkml:trace contextRef="#ctx0" brushRef="#br0" timeOffset="2591.821">1427 416 8640 0 0,'0'0'396'0'0,"0"0"-12"0"0,0 0-202 0 0,0 0 53 0 0,19-6 994 0 0,5-1-363 0 0,0-1 1 0 0,0-1-1 0 0,-1-2 0 0 0,-1 0 0 0 0,4-3-866 0 0,-16 7 207 0 0,0 0 0 0 0,0 0 0 0 0,-1-1 0 0 0,0 0 0 0 0,-1-1 0 0 0,2-1-207 0 0,-4 3 236 0 0,0-1 0 0 0,0 0 0 0 0,-1-1 0 0 0,0 1 0 0 0,0-1-1 0 0,-1 0 1 0 0,0-1 0 0 0,1-4-236 0 0,-5 12 177 0 0,0 2-1 0 0,0-1-134 0 0,0 0-1 0 0,0 0 1 0 0,0 0-1 0 0,0 0 1 0 0,0 0-1 0 0,0 0 1 0 0,-1 0-1 0 0,1 0 1 0 0,0 0-1 0 0,-1 0 0 0 0,0-1-41 0 0,-1-2 50 0 0,2 2-25 0 0,-1 1-1 0 0,1 0 1 0 0,-1-1 0 0 0,0 1-1 0 0,0-1 1 0 0,1 1 0 0 0,-1 0-1 0 0,0 0 1 0 0,0-1-1 0 0,0 1 1 0 0,-1 0 0 0 0,1 0-1 0 0,0 0 1 0 0,0 0-1 0 0,0 0 1 0 0,-1 1 0 0 0,1-1-1 0 0,0 0 1 0 0,-1 0 0 0 0,1 1-1 0 0,-1-1 1 0 0,1 1-1 0 0,-1-1-24 0 0,-22-5 298 0 0,22 5-269 0 0,0 0 0 0 0,-1 0-1 0 0,1 1 1 0 0,0-1 0 0 0,-1 1 0 0 0,1-1 0 0 0,-1 1-1 0 0,1 0 1 0 0,-1 0 0 0 0,1 0 0 0 0,0 0 0 0 0,-1 0-1 0 0,0 1-28 0 0,-4 0 27 0 0,3 0 58 0 0,0-1 0 0 0,1 1 0 0 0,-1 0 1 0 0,0 0-1 0 0,0 0 0 0 0,1 0 0 0 0,-1 1 0 0 0,1 0 0 0 0,-1-1 1 0 0,1 1-1 0 0,0 0 0 0 0,-1 1 0 0 0,1-1 0 0 0,0 1 1 0 0,0-1-1 0 0,-1 3-85 0 0,-18 20-172 0 0,16-19 200 0 0,0 1-1 0 0,1-1 1 0 0,-1 1-1 0 0,2 0 1 0 0,-1 0-1 0 0,1 0-27 0 0,-12 22 213 0 0,10-21-99 0 0,2 0 0 0 0,-1 1 0 0 0,1 0 0 0 0,0 0 0 0 0,-1 7-114 0 0,-6 20 457 0 0,8-27-294 0 0,0 0 0 0 0,1 0-1 0 0,0 0 1 0 0,0 0-1 0 0,1 1 1 0 0,0 5-163 0 0,1-11 54 0 0,-1 0 17 0 0,1 0 0 0 0,1 1-1 0 0,-1-1 1 0 0,1 0 0 0 0,-1 1-1 0 0,1-1 1 0 0,1 2-71 0 0,-2-5 23 0 0,1 0-1 0 0,0 0 0 0 0,-1 1 1 0 0,1-1-1 0 0,0 0 1 0 0,-1 0-1 0 0,1 0 1 0 0,0 0-1 0 0,0 0 0 0 0,0-1 1 0 0,0 1-1 0 0,0 0 1 0 0,0 0-1 0 0,0 0 1 0 0,0-1-1 0 0,0 1 0 0 0,1-1 1 0 0,-1 1-1 0 0,0-1 1 0 0,0 1-1 0 0,1-1 1 0 0,-1 0-1 0 0,0 0 0 0 0,0 1 1 0 0,1-1-1 0 0,-1 0 1 0 0,0 0-1 0 0,2 0-22 0 0,20-1 19 0 0,0 0 1 0 0,-1-2-1 0 0,1 0 0 0 0,-1-2 0 0 0,5-2-19 0 0,21-3-300 0 0,1 1 300 0 0,1 0-481 0 0,-20 4-780 0 0,-2-1-385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7:1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187 120 8752 0 0,'0'0'398'0'0,"-10"12"156"0"0,5-6 419 0 0,1 1 1 0 0,0-1 0 0 0,0 1-1 0 0,1 0 1 0 0,-1 1-1 0 0,2-1 1 0 0,-1 1 0 0 0,1-1-1 0 0,0 2-973 0 0,-2 11 755 0 0,2 0-1 0 0,0 0 1 0 0,2 1 0 0 0,0-1-1 0 0,1 6-754 0 0,-1-24 41 0 0,1 7 245 0 0,0 1 0 0 0,1-1 1 0 0,-1 0-1 0 0,2 1 0 0 0,2 7-286 0 0,3 13 453 0 0,-7-24-412 0 0,0 0 1 0 0,1-1-1 0 0,0 1 0 0 0,0 0 0 0 0,0-1 0 0 0,2 4-41 0 0,-2-6 11 0 0,-1 0 0 0 0,0 0-1 0 0,1 0 1 0 0,-2 0 0 0 0,1 1 0 0 0,0 1-11 0 0,3 10 19 0 0,-3-9-146 0 0,-4-4-194 0 0,-4-5-539 0 0,6 2 683 0 0,-10-3-650 0 0</inkml:trace>
  <inkml:trace contextRef="#ctx0" brushRef="#br0" timeOffset="516.198">1 243 10592 0 0,'0'0'488'0'0,"0"0"-12"0"0,2 0-307 0 0,34 1 2993 0 0,15 4-3162 0 0,-24-2 972 0 0,-1-1 0 0 0,1-1-1 0 0,0-1 1 0 0,1-2-972 0 0,10-2 1876 0 0,31-9-1876 0 0,-56 10 55 0 0,-1-1-1 0 0,1 0 1 0 0,-1-1 0 0 0,1 0 0 0 0,-1-1 0 0 0,-1-1 0 0 0,1 0-55 0 0,-1-1-148 0 0,-1-1 0 0 0,0 0 0 0 0,0-1 0 0 0,-1-1 0 0 0,0 1 0 0 0,4-8 148 0 0,-3 5-59 0 0,-5 8 47 0 0,-3 3-36 0 0,0-2 70 0 0,-1 3 146 0 0,-2 18 468 0 0,-9 29 403 0 0,6-30-801 0 0,0 0-1 0 0,0 11-237 0 0,-2 32 421 0 0,1-20 1110 0 0,1 33-1531 0 0,4-65 149 0 0,-1-5-87 0 0,1 0-1 0 0,0 0 1 0 0,0 1-1 0 0,0-1 1 0 0,0 0-1 0 0,1 0 1 0 0,-1 1-1 0 0,1-1 1 0 0,-1 0-1 0 0,2 1-61 0 0,-2-2 75 0 0,0-1-10 0 0,0 0-1 0 0,0 0 0 0 0,0 0 0 0 0,1-1-54 0 0,1-1-1 0 0,-1 0 0 0 0,0 0 1 0 0,0 1-1 0 0,-1-1 0 0 0,1 0 1 0 0,0 0-1 0 0,-1 0 0 0 0,1-2-9 0 0,2-2-131 0 0,-1 0 0 0 0,1 0-1 0 0,0 0 1 0 0,0 1 0 0 0,0-1 0 0 0,1 1 131 0 0,1-3-308 0 0,0 1 1 0 0,-1-1 0 0 0,2-4 307 0 0,-3 6-141 0 0,0 0 0 0 0,1 0-1 0 0,0 1 1 0 0,0-1 0 0 0,0 1 0 0 0,0 0 0 0 0,1 0-1 0 0,0 0 1 0 0,0 1 0 0 0,3-3 141 0 0,-7 7-14 0 0,1 0 1 0 0,-1-1-1 0 0,0 1 0 0 0,0 0 0 0 0,0 0 1 0 0,0 0-1 0 0,0 0 0 0 0,1 0 1 0 0,-1 0-1 0 0,0 0 0 0 0,0 0 0 0 0,0 0 1 0 0,0 0-1 0 0,1 1 14 0 0,0-1-27 0 0,-1 0 26 0 0,1 0 0 0 0,-1 0-1 0 0,0 0 1 0 0,1 1 0 0 0,-1-1 0 0 0,0 0-1 0 0,1 1 1 0 0,-1-1 0 0 0,0 1-1 0 0,0-1 1 0 0,1 1 0 0 0,-1-1-1 0 0,0 1 1 0 0,0 0 0 0 0,0 0 0 0 0,0 0-1 0 0,0 0 1 0 0,0 0 0 0 0,0 0 1 0 0,2 2 14 0 0,1 1 72 0 0,0 0 0 0 0,-1 1 0 0 0,1-1 1 0 0,-1 1-1 0 0,0 0 0 0 0,1 3-86 0 0,6 9 232 0 0,1 0-4 0 0,-5-7-34 0 0,0-1 0 0 0,0 0 0 0 0,1 0-1 0 0,1-1 1 0 0,1 2-194 0 0,2 0 139 0 0,0-1-1 0 0,0 0 1 0 0,1-1-1 0 0,5 3-138 0 0,-11-8 46 0 0,0 0 1 0 0,0-1-1 0 0,1 1 0 0 0,-1-1 0 0 0,0 0 0 0 0,1-1 1 0 0,0 1-1 0 0,-1-1 0 0 0,1-1 0 0 0,5 1-46 0 0,-9-1-5 0 0,6 0-313 0 0,1 0 0 0 0,-1-1 0 0 0,5-1 318 0 0,-12 2-173 0 0,1-1 0 0 0,-1 1 0 0 0,0-1-1 0 0,1 0 1 0 0,-1 0 0 0 0,0 0 0 0 0,1 0 0 0 0,-1 0-1 0 0,0-1 1 0 0,0 1 0 0 0,0-1 0 0 0,0 1-1 0 0,0-1 1 0 0,0 1 0 0 0,1-3 173 0 0,6-7-5428 0 0,3 0-1530 0 0</inkml:trace>
  <inkml:trace contextRef="#ctx0" brushRef="#br0" timeOffset="1201.497">1039 150 8752 0 0,'-1'0'285'0'0,"-1"0"0"0"0,1 0 0 0 0,0 0 0 0 0,-1 0 0 0 0,1 0 0 0 0,-1 0 0 0 0,1 0 0 0 0,-1 1 0 0 0,1-1 0 0 0,-1 0 0 0 0,1 1 0 0 0,0-1 0 0 0,-1 1 0 0 0,1 0 0 0 0,0-1 0 0 0,-1 1 0 0 0,1 0 0 0 0,0 0 0 0 0,0 0 0 0 0,0 0 0 0 0,-1 0-285 0 0,-4 5 1535 0 0,1-1-1 0 0,0 1 1 0 0,-4 6-1535 0 0,-1 1-32 0 0,1-1 621 0 0,-1 2 0 0 0,2-1 1 0 0,0 1-1 0 0,0 1 0 0 0,1 1-589 0 0,2-2 459 0 0,0 0-1 0 0,1 1 0 0 0,-2 12-458 0 0,5-22 177 0 0,0 3 57 0 0,1-3-170 0 0,0-4 17 0 0,0-1-5 0 0,15 0 53 0 0,-14-1-151 0 0,1 0-1 0 0,0 1 0 0 0,-1-1 0 0 0,1 0 1 0 0,-1 0-1 0 0,1-1 0 0 0,-1 1 1 0 0,0 0-1 0 0,1 0 0 0 0,-1-1 0 0 0,1 0 23 0 0,15-20-435 0 0,-14 19 352 0 0,17-28-755 0 0,-16 24 564 0 0,0 0 1 0 0,0 1-1 0 0,1-1 1 0 0,0 1-1 0 0,0 0 0 0 0,4-3 274 0 0,-9 8-16 0 0,1 1-1 0 0,-1 0 1 0 0,1-1-1 0 0,-1 1 1 0 0,1 0-1 0 0,-1 0 0 0 0,0-1 1 0 0,1 1-1 0 0,-1 0 1 0 0,1 0-1 0 0,-1 0 1 0 0,1-1-1 0 0,0 1 0 0 0,-1 0 1 0 0,1 0-1 0 0,-1 0 1 0 0,1 0-1 0 0,-1 0 1 0 0,1 0-1 0 0,-1 0 1 0 0,1 0-1 0 0,-1 0 0 0 0,1 1 1 0 0,-1-1-1 0 0,1 0 1 0 0,-1 0-1 0 0,1 0 17 0 0,0 1 9 0 0,0 0 0 0 0,0 0 0 0 0,1-1 0 0 0,-1 1 0 0 0,0 0 1 0 0,0 0-1 0 0,0 0 0 0 0,0 0 0 0 0,-1 0 0 0 0,1 1 0 0 0,0-1-9 0 0,2 5 137 0 0,1 0 1 0 0,-1 0-1 0 0,-1 0 1 0 0,1 2-138 0 0,6 19 414 0 0,-6-17-100 0 0,0 1 1 0 0,1-1-1 0 0,5 10-314 0 0,-2-6 221 0 0,-4-8-29 0 0,0-1 1 0 0,0 1 0 0 0,1 0 0 0 0,-1-1-1 0 0,5 5-192 0 0,-5-6 128 0 0,1-1 0 0 0,0 1 0 0 0,0-1 0 0 0,0 0 0 0 0,0 1 1 0 0,1-2-1 0 0,-1 1 0 0 0,1-1 0 0 0,4 3-128 0 0,-6-4 49 0 0,1 0 0 0 0,-1-1 1 0 0,0 1-1 0 0,1-1 0 0 0,-1 1 0 0 0,0-1 1 0 0,1 0-1 0 0,-1-1 0 0 0,0 1 1 0 0,1 0-1 0 0,-1-1 0 0 0,0 0 1 0 0,1 0-1 0 0,-1 0 0 0 0,0 0 1 0 0,1-1-50 0 0,2 0 18 0 0,0 0 0 0 0,-1-1 0 0 0,1 0 0 0 0,-1 0 0 0 0,0-1 0 0 0,0 0 0 0 0,0 1 1 0 0,0-2-1 0 0,-1 1 0 0 0,1 0 0 0 0,-1-1 0 0 0,0 0 0 0 0,-1 0 0 0 0,1 0 1 0 0,2-6-19 0 0,4-8-715 0 0,-2-1 0 0 0,0 0 1 0 0,0 0-1 0 0,1-11 715 0 0,16-87-3347 0 0,-15 69 2041 0 0,-1-37 212 0 0,-9 85 1204 0 0,0 0 0 0 0,1-1 0 0 0,-1 1 0 0 0,0 0 0 0 0,0-1 0 0 0,-1 1 0 0 0,1 0 0 0 0,0-1 0 0 0,0 1 0 0 0,0 0 0 0 0,-1 0 0 0 0,1-1 0 0 0,-1 1 0 0 0,1 0 0 0 0,-1 0 0 0 0,0-1 0 0 0,1 1 0 0 0,-1 0 0 0 0,0 0-110 0 0,-2 2 192 0 0,1 0 1 0 0,0 1-1 0 0,0 0 0 0 0,0 0 1 0 0,1-1-1 0 0,-1 1 1 0 0,0 0-1 0 0,1 1 1 0 0,-1-1-1 0 0,1 0 1 0 0,0 0-1 0 0,-1 3-192 0 0,-12 29 320 0 0,10-20-183 0 0,1 0 0 0 0,1 0 0 0 0,0 1 0 0 0,0 3-137 0 0,-4 32 749 0 0,4-42-614 0 0,1-1-1 0 0,0 1 1 0 0,0-1-1 0 0,1 1 1 0 0,0 0-1 0 0,0 0 1 0 0,1 1-135 0 0,-1-4 84 0 0,0-4-75 0 0,0 0 0 0 0,0 0 0 0 0,1 0 1 0 0,-1 0-1 0 0,0 0 0 0 0,0 0 0 0 0,1 0 1 0 0,-1 0-1 0 0,0 0 0 0 0,1 0 1 0 0,-1 0-1 0 0,1 0 0 0 0,-1 0 0 0 0,1 0 1 0 0,0-1-1 0 0,-1 1 0 0 0,1 0 0 0 0,0 0 1 0 0,-1-1-1 0 0,1 1-9 0 0,0 0 27 0 0,3 3 541 0 0,-3-3-3035 0 0,0 0-4215 0 0,-7-1 5802 0 0</inkml:trace>
  <inkml:trace contextRef="#ctx0" brushRef="#br0" timeOffset="1547.825">1120 215 15288 0 0,'0'0'697'0'0,"0"0"-9"0"0,0 0-339 0 0,7 4 927 0 0,5 1-527 0 0,-1 0 0 0 0,1-1-1 0 0,0 0 1 0 0,0-1 0 0 0,0-1-1 0 0,8 1-748 0 0,22 1 1185 0 0,12-2-1185 0 0,-16 0 251 0 0,29-1-681 0 0,54-6 430 0 0,-1-7-3670 0 0,-76 6 2207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7:0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0 674 9672 0 0,'0'0'748'0'0,"0"0"-288"0"0,0 0 624 0 0,0 0 325 0 0,0 0 60 0 0,0 0-182 0 0,0 0-831 0 0,13-6-123 0 0,0 0 127 0 0,12-5 145 0 0,9-4 21 0 0,-7 2-380 0 0,-7 4-187 0 0,0-1 0 0 0,-1-1-1 0 0,0 0 1 0 0,-1-2 0 0 0,4-4-59 0 0,16-11 90 0 0,-22 16-67 0 0,-1-1 0 0 0,-1-1 0 0 0,0 0 0 0 0,-1-1 0 0 0,1-3-23 0 0,8-9 8 0 0,-14 17 6 0 0,-1 0-1 0 0,0 0 1 0 0,-1-1-1 0 0,4-9-13 0 0,5-8 53 0 0,-12 22-51 0 0,-1 1 1 0 0,0-1 0 0 0,0 1-1 0 0,0-1 1 0 0,-1 0-1 0 0,0 0 1 0 0,0-5-3 0 0,3-9 46 0 0,-4 14-44 0 0,1 0 0 0 0,-1 0 0 0 0,-1 0 0 0 0,1 0-1 0 0,-1 0 1 0 0,0 1 0 0 0,0-1 0 0 0,0 0 0 0 0,-1 0 0 0 0,0 1 0 0 0,0-2-2 0 0,0 4 14 0 0,-1 0-1 0 0,1 1 1 0 0,0-1 0 0 0,-1 0-1 0 0,1 1 1 0 0,-1-1 0 0 0,0 1-1 0 0,0 0 1 0 0,0-1-1 0 0,0 2 1 0 0,0-1 0 0 0,-1 0-1 0 0,-1 0-13 0 0,3 1 24 0 0,0 0 0 0 0,1 1-1 0 0,-1-1 1 0 0,0 1-1 0 0,0-1 1 0 0,0 1 0 0 0,1-1-1 0 0,-1 1 1 0 0,0 0 0 0 0,0 0-1 0 0,0 0 1 0 0,0 0-1 0 0,0 1 1 0 0,0-1 0 0 0,1 0-1 0 0,-1 1 1 0 0,0-1 0 0 0,0 1-1 0 0,1 0 1 0 0,-1-1-1 0 0,0 1 1 0 0,0 0 0 0 0,1 0-1 0 0,-1 0 1 0 0,1 0-1 0 0,-1 1 1 0 0,1-1 0 0 0,0 0-1 0 0,-1 0 1 0 0,1 1 0 0 0,0-1-1 0 0,0 1-23 0 0,-6 7 64 0 0,1 0 1 0 0,0 0-1 0 0,1 0 0 0 0,0 1 0 0 0,-1 2-64 0 0,2-4 1 0 0,-6 15 113 0 0,0 1 1 0 0,1-1-1 0 0,2 2 0 0 0,0-1 1 0 0,2 1-1 0 0,-2 17-114 0 0,1-5 117 0 0,3-28-83 0 0,2-1 1 0 0,-1 1 0 0 0,1 0 0 0 0,1 0 0 0 0,-1 0-1 0 0,2 0 1 0 0,-1 3-35 0 0,2-3 36 0 0,0 7 44 0 0,1 0 0 0 0,1 0 0 0 0,4 11-80 0 0,-6-23 12 0 0,-1 0 1 0 0,1-1-1 0 0,-1 1 0 0 0,1-1 1 0 0,0 1-1 0 0,1-1 0 0 0,-1 0 1 0 0,1 0-1 0 0,-1 0 0 0 0,1 0 1 0 0,0 0-1 0 0,0 0 0 0 0,0-1 1 0 0,0 0-1 0 0,1 1 0 0 0,-1-1 1 0 0,2 0-13 0 0,1 1 27 0 0,1-1 1 0 0,0 0 0 0 0,0-1 0 0 0,-1 1 0 0 0,1-1-1 0 0,0-1 1 0 0,0 1 0 0 0,0-1 0 0 0,0 0 0 0 0,0-1-1 0 0,0 0 1 0 0,0 0 0 0 0,2-1-28 0 0,1 0-22 0 0,-1-1 0 0 0,1 0 0 0 0,-1-1 0 0 0,0 0 0 0 0,0 0 0 0 0,0-1-1 0 0,-1 0 1 0 0,1-1 0 0 0,1-1 22 0 0,-1-2-184 0 0,0 0 0 0 0,-1 0 0 0 0,8-10 184 0 0,1-3-312 0 0,74-87-528 0 0,-86 103 851 0 0,-4 4 44 0 0,-1 2 45 0 0,0 0 124 0 0,1 2 52 0 0,3 4-133 0 0,-1 1 1 0 0,1 0-1 0 0,-1 0 1 0 0,-1 0-1 0 0,1 0 1 0 0,-1 1-1 0 0,0 1-143 0 0,0 1 185 0 0,1 0 0 0 0,0 0 0 0 0,1-1 0 0 0,1 3-185 0 0,2 4 239 0 0,-6-14-192 0 0,0 1 0 0 0,0-1 0 0 0,0 1 0 0 0,0-1-1 0 0,0 0 1 0 0,1 1 0 0 0,-1-1 0 0 0,1 0-1 0 0,0 0 1 0 0,-1 0 0 0 0,1 0 0 0 0,0 0-1 0 0,0 0 1 0 0,2 0-47 0 0,9 10 0 0 0,-13-12 5 0 0,1 0 0 0 0,-1 0 0 0 0,1 1 0 0 0,0-1 0 0 0,-1 0 0 0 0,1 0 0 0 0,-1 0 0 0 0,1 0 0 0 0,0 0 0 0 0,-1 0 0 0 0,1 0 0 0 0,-1 0 0 0 0,1 0 0 0 0,0 0 0 0 0,-1 0 0 0 0,1 0 0 0 0,0 0 0 0 0,-1-1 0 0 0,1 1 0 0 0,-1 0 0 0 0,1 0 0 0 0,-1-1 0 0 0,1 1 0 0 0,-1 0 0 0 0,1-1 0 0 0,-1 1 0 0 0,1-1 0 0 0,-1 1 0 0 0,1-1 0 0 0,-1 1 0 0 0,1 0 0 0 0,-1-1 0 0 0,0 1 0 0 0,1-1 0 0 0,-1 0-1 0 0,0 1 1 0 0,0-1 0 0 0,1 1-5 0 0,1-3 35 0 0,-1 1-110 0 0,0 0-1 0 0,1 0 0 0 0,-1 0 0 0 0,0 0 0 0 0,0 0 1 0 0,0 0-1 0 0,0 0 0 0 0,-1 0 0 0 0,1 0 1 0 0,0 0-1 0 0,-1-1 76 0 0,0-17-6985 0 0,-3 4-124 0 0</inkml:trace>
  <inkml:trace contextRef="#ctx0" brushRef="#br0" timeOffset="293.207">652 260 9672 0 0,'-10'-7'1032'0'0,"3"1"440"0"0,7 7 1768 0 0,15 9 1471 0 0,-6-6-5039 0 0,1 0 0 0 0,0 0 0 0 0,0-1 0 0 0,0 0 0 0 0,1 0 0 0 0,9 0 328 0 0,-4-3-6535 0 0</inkml:trace>
  <inkml:trace contextRef="#ctx0" brushRef="#br0" timeOffset="710.345">1118 19 11976 0 0,'12'-6'922'0'0,"-12"6"-904"0"0,0-1 0 0 0,0 1-1 0 0,1 0 1 0 0,-1 0 0 0 0,0 0-1 0 0,0 0 1 0 0,0-1 0 0 0,0 1-1 0 0,0 0 1 0 0,0 0 0 0 0,0 0-1 0 0,0 0 1 0 0,0-1 0 0 0,0 1-1 0 0,0 0 1 0 0,0 0 0 0 0,0 0-1 0 0,0-1 1 0 0,0 1 0 0 0,0 0-1 0 0,0 0 1 0 0,0 0 0 0 0,0 0-1 0 0,0-1 1 0 0,0 1 0 0 0,0 0 0 0 0,0 0-1 0 0,0 0 1 0 0,0 0 0 0 0,0-1-1 0 0,-1 1 1 0 0,1 0 0 0 0,0 0-1 0 0,0 0 1 0 0,0 0 0 0 0,0 0-1 0 0,0-1 1 0 0,0 1 0 0 0,-1 0-1 0 0,1 0 1 0 0,0 0 0 0 0,0 0-1 0 0,0 0 1 0 0,0 0 0 0 0,-1 0-1 0 0,1 0 1 0 0,0 0 0 0 0,0 0-1 0 0,0 0 1 0 0,0 0-18 0 0,-9-5 2827 0 0,8 5-2670 0 0,-1 0-1 0 0,1 0 1 0 0,-1 1 0 0 0,1-1 0 0 0,-1 1 0 0 0,1-1 0 0 0,0 1-1 0 0,-1-1 1 0 0,1 1 0 0 0,0 0 0 0 0,0-1 0 0 0,0 1 0 0 0,-1 0-1 0 0,1 0 1 0 0,-1 1-157 0 0,-15 18 1232 0 0,4-6-756 0 0,7-7-235 0 0,0 1 0 0 0,0 1 0 0 0,0-1 1 0 0,1 1-1 0 0,0 0 0 0 0,0 0 0 0 0,-1 8-241 0 0,-2-2 137 0 0,-9 28 294 0 0,2 0 1 0 0,-8 40-432 0 0,13-38 179 0 0,2 1 1 0 0,2-1 0 0 0,2 1 0 0 0,3 0-1 0 0,1 1-179 0 0,6 90 638 0 0,-3-94-332 0 0,7 24 148 0 0,-4-35-252 0 0,1 2 193 0 0,7 22-395 0 0,-13-51 19 0 0,2 3 17 0 0,0 1 1 0 0,0 0 0 0 0,1-1 0 0 0,0 0 0 0 0,3 5-37 0 0,-7-12 11 0 0,0-1 1 0 0,1 1-1 0 0,-1-1 1 0 0,1 1-1 0 0,-1-1 1 0 0,0 1-1 0 0,1-1 0 0 0,-1 1 1 0 0,1-1-1 0 0,-1 1 1 0 0,1-1-1 0 0,0 0 1 0 0,-1 1-1 0 0,1-1 1 0 0,-1 0-1 0 0,1 0 1 0 0,-1 1-1 0 0,1-1 1 0 0,0 0-1 0 0,-1 0 1 0 0,1 0-1 0 0,0 0 1 0 0,-1 0-1 0 0,1 0 1 0 0,0 0-1 0 0,-1 0 1 0 0,1 0-1 0 0,0 0 1 0 0,-1 0-1 0 0,1 0 1 0 0,0 0-1 0 0,-1 0 1 0 0,1-1-1 0 0,-1 1 1 0 0,1 0-1 0 0,0-1 1 0 0,-1 1-1 0 0,1 0 1 0 0,-1-1-1 0 0,1 1 1 0 0,-1 0-1 0 0,1-1 1 0 0,-1 1-1 0 0,1-1 1 0 0,-1 1-1 0 0,0-1 1 0 0,1 1-1 0 0,-1-1 1 0 0,0 0-12 0 0,3-1 23 0 0,-1-1 0 0 0,0 1 0 0 0,-1-1 0 0 0,1 0 0 0 0,0 0 0 0 0,-1 0 0 0 0,0 0 0 0 0,0 0 0 0 0,1-3-23 0 0,7-26 131 0 0,-6 25-126 0 0,0-1-1 0 0,-1 0 1 0 0,-1 1 0 0 0,1-1 0 0 0,-1-1-5 0 0,4-30 59 0 0,-3 30-79 0 0,0-1 0 0 0,-1 1 1 0 0,0-1-1 0 0,-1-5 20 0 0,-1-7-43 0 0,1 11-2 0 0,-1 0 0 0 0,0 0-1 0 0,0 0 1 0 0,-3-9 45 0 0,0-8-121 0 0,4 24 110 0 0,0 0 0 0 0,0 0-1 0 0,-1 0 1 0 0,1 0 0 0 0,-1 0 0 0 0,0 0-1 0 0,-1 0 1 0 0,1 0 11 0 0,-6-12-2 0 0,4 8-15 0 0,-1 1-1 0 0,1-1 1 0 0,-2 1 0 0 0,1 0-1 0 0,-4-5 18 0 0,6 10-7 0 0,0-1 0 0 0,-1 1-1 0 0,1 0 1 0 0,-1 0 0 0 0,1 0-1 0 0,-1 0 1 0 0,0 1-1 0 0,0-1 1 0 0,0 1 0 0 0,0 0-1 0 0,0-1 1 0 0,0 1 0 0 0,0 0-1 0 0,0 1 1 0 0,0-1 0 0 0,-3 0 7 0 0,-6 0-31 0 0,0 1 0 0 0,0 0 0 0 0,0 0 0 0 0,0 1 0 0 0,0 1 31 0 0,5-1-53 0 0,2 1-9 0 0,4-1-183 0 0,1-1-71 0 0,0 0-11 0 0,0 0 9 0 0,0 0 39 0 0,41 2-8453 0 0,-32-4 2646 0 0</inkml:trace>
  <inkml:trace contextRef="#ctx0" brushRef="#br0" timeOffset="1266.687">1048 469 3680 0 0,'0'0'167'0'0,"0"1"-7"0"0,0 2 162 0 0,2-2 361 0 0,0 0 0 0 0,-1 0 0 0 0,1 0 0 0 0,-1 0 0 0 0,1 0 0 0 0,0 0-1 0 0,0-1 1 0 0,0 1 0 0 0,-1-1 0 0 0,1 1 0 0 0,1-1-683 0 0,3 1 666 0 0,1 0 1 0 0,-1 0-1 0 0,1-1 0 0 0,0 0 1 0 0,-1-1-1 0 0,1 0 1 0 0,1 0-667 0 0,22-2 916 0 0,-25 3-803 0 0,0-1 1 0 0,0 0-1 0 0,-1 0 0 0 0,1 0 1 0 0,0-1-1 0 0,0 1 0 0 0,2-3-113 0 0,8-1 168 0 0,-15 5-158 0 0,1-1-1 0 0,-1 1 1 0 0,1 0-1 0 0,0 0 0 0 0,-1 0 1 0 0,1-1-1 0 0,-1 1 0 0 0,0 0 1 0 0,1-1-1 0 0,-1 1 1 0 0,1 0-1 0 0,-1-1 0 0 0,1 1 1 0 0,-1-1-1 0 0,0 1 0 0 0,1-1 1 0 0,-1 1-1 0 0,0-1 1 0 0,0 1-1 0 0,1-1 0 0 0,-1 1 1 0 0,0-1-1 0 0,0 1-9 0 0,1-1 12 0 0,-1 0 1 0 0,0 1-1 0 0,0-1 0 0 0,1 0 0 0 0,-1 1 1 0 0,1-1-1 0 0,-1 1 0 0 0,0-1 0 0 0,1 0 1 0 0,-1 1-1 0 0,1-1 0 0 0,-1 1 0 0 0,1 0 1 0 0,-1-1-1 0 0,1 1 0 0 0,0-1 0 0 0,0 1-12 0 0,7-4 82 0 0,-2 1-37 0 0,-1 0 1 0 0,1 0 0 0 0,-1-1-1 0 0,0 1 1 0 0,2-2-46 0 0,-3 1 8 0 0,0 1 1 0 0,0 1 0 0 0,0-1 0 0 0,0 0-1 0 0,0 1 1 0 0,1 0-9 0 0,2-2 49 0 0,-6 4-44 0 0,-1 0 0 0 0,1-1 0 0 0,-1 1 0 0 0,1 0 0 0 0,-1-1-1 0 0,1 1 1 0 0,-1-1 0 0 0,1 1 0 0 0,-1-1 0 0 0,0 1 0 0 0,1-1 0 0 0,-1 1 0 0 0,0-1 0 0 0,1 1 0 0 0,-1-1-1 0 0,0 1 1 0 0,0-1 0 0 0,1 0 0 0 0,-1 1 0 0 0,0-1 0 0 0,0 1 0 0 0,0-1 0 0 0,0 0-5 0 0,4-8 36 0 0,-3 8-30 0 0,0 0 0 0 0,-1 0 0 0 0,1 0 0 0 0,-1 1 0 0 0,1-1 0 0 0,0 0 0 0 0,-1 0 0 0 0,1 0-1 0 0,-1 0 1 0 0,0 0 0 0 0,1 0 0 0 0,-1 0 0 0 0,0 0 0 0 0,0 0 0 0 0,0 0 0 0 0,1 0 0 0 0,-1 0-1 0 0,0 0 1 0 0,0 0-6 0 0,-1-2 18 0 0,0 1 0 0 0,0 0 1 0 0,0 0-1 0 0,0 0 0 0 0,0 0 0 0 0,-1 0 0 0 0,1 0 0 0 0,-1 1 0 0 0,0-2-18 0 0,0 1 17 0 0,0 0 0 0 0,-1 0-1 0 0,0 0 1 0 0,1 0 0 0 0,-1 1 0 0 0,0-1 0 0 0,0 1 0 0 0,0-1-1 0 0,0 1 1 0 0,0 0 0 0 0,0 0 0 0 0,0 1 0 0 0,0-1-1 0 0,-1 0-16 0 0,-5 0 53 0 0,1 0-1 0 0,-1 0 1 0 0,1 1-1 0 0,-7 1-52 0 0,11-1 33 0 0,0 1 1 0 0,0 0-1 0 0,0 0 0 0 0,0 0 0 0 0,0 0 0 0 0,0 1 0 0 0,0 0 0 0 0,1-1 0 0 0,-1 2 0 0 0,1-1 0 0 0,-1 0 0 0 0,1 1 0 0 0,0-1 0 0 0,-2 3-33 0 0,-5 5 134 0 0,0 1 0 0 0,1 0-1 0 0,-4 7-133 0 0,9-12 32 0 0,-2 2 160 0 0,1 1 0 0 0,1 0 0 0 0,0 0 0 0 0,-2 6-192 0 0,-4 9 503 0 0,6-14-416 0 0,1 0 0 0 0,1 0 1 0 0,0 1-1 0 0,0-1 0 0 0,0 6-87 0 0,1-8 80 0 0,1-2-20 0 0,1-1-1 0 0,-1 1 1 0 0,1-1 0 0 0,0 1 0 0 0,0-1-1 0 0,0 0 1 0 0,1 1 0 0 0,-1-1 0 0 0,2 0-1 0 0,-1 1-59 0 0,0-3 21 0 0,1 0 1 0 0,-1 1-1 0 0,1-1 0 0 0,-1 0 0 0 0,1-1 0 0 0,0 1 1 0 0,0 0-1 0 0,0-1 0 0 0,1 0 0 0 0,-1 1 0 0 0,0-1 1 0 0,1-1-1 0 0,0 1 0 0 0,-1 0 0 0 0,1-1 0 0 0,0 0 1 0 0,0 0-1 0 0,0 0 0 0 0,0 0 0 0 0,2 0-21 0 0,5 0-11 0 0,-1-1-1 0 0,1 1 1 0 0,0-1 0 0 0,-1-1-1 0 0,1 0 1 0 0,-1-1-1 0 0,4-1 12 0 0,22-10-946 0 0,-20 7-1113 0 0,-3 1-5439 0 0</inkml:trace>
  <inkml:trace contextRef="#ctx0" brushRef="#br0" timeOffset="1718.579">1566 172 12784 0 0,'18'0'586'0'0,"-14"0"-15"0"0,0 6-283 0 0,-4-4-219 0 0,0 0 0 0 0,1-1 0 0 0,-1 1-1 0 0,0 0 1 0 0,0 0 0 0 0,0-1 0 0 0,0 1 0 0 0,0 0 0 0 0,0-1 0 0 0,0 1 0 0 0,-1 0-1 0 0,1 0 1 0 0,-1 1-69 0 0,0-1 101 0 0,1 0-1 0 0,-1 1 1 0 0,1-1-1 0 0,0 1 1 0 0,0-1-1 0 0,-1 1 1 0 0,2 1-101 0 0,-1 4 390 0 0,0 0 0 0 0,0 1 0 0 0,-1-1 0 0 0,0 0 0 0 0,0 0 1 0 0,-1 1-391 0 0,0 2 487 0 0,1 0 0 0 0,-1 1 0 0 0,2 1-487 0 0,-1-6 287 0 0,1 1-1 0 0,-2-1 0 0 0,1 0 1 0 0,-2 7-287 0 0,1-7 189 0 0,0 0 1 0 0,1-1-1 0 0,0 1 1 0 0,0 6-190 0 0,1-6 135 0 0,-1 0 1 0 0,1 0-1 0 0,-1 0 1 0 0,-1 0-1 0 0,1 0 1 0 0,-1 0-1 0 0,-1 2-135 0 0,2-4 54 0 0,0 0 0 0 0,0 0-1 0 0,1 1 1 0 0,0-1 0 0 0,0 0 0 0 0,0 0 0 0 0,0 0-1 0 0,1 1-53 0 0,0 0 59 0 0,-1 0 1 0 0,0 0-1 0 0,0 1 0 0 0,0 1-59 0 0,-1-1 42 0 0,0-1 0 0 0,1 1 1 0 0,0 0-1 0 0,0-1 0 0 0,0 1 1 0 0,1-1-1 0 0,0 1 0 0 0,1 2-42 0 0,-2-8 0 0 0,0 0 0 0 0,0 0 1 0 0,0 0-1 0 0,0 0 0 0 0,0 1 0 0 0,0-1 0 0 0,0 0 0 0 0,0 0 0 0 0,-1 0 0 0 0,1 0 0 0 0,0 0 0 0 0,-1 0 0 0 0,1 0 0 0 0,-1 1 0 0 0,0-1 0 0 0,1-1-1 0 0,0 0 1 0 0,-1 1-1 0 0,1-1 1 0 0,0 1-1 0 0,0-1 1 0 0,0 1-1 0 0,-1-1 1 0 0,1 1 0 0 0,0-1-1 0 0,0 1 1 0 0,0 0-1 0 0,0-1 1 0 0,0 1-1 0 0,0-1 1 0 0,0 1-1 0 0,0-1 1 0 0,0 1-1 0 0,0-1 1 0 0,0 1-1 0 0,0-1 1 0 0,0 1-1 0 0,1-1 1 0 0,-1 1-1 0 0,0-1 1 0 0,0 1-1 0 0,1-1 1 0 0,-1 1-1 0 0,0-1 1 0 0,1 1 0 0 0,-1-1-2 0 0,0 0 0 0 0,0 0 0 0 0,0 0 0 0 0,0 1 0 0 0,0-1 0 0 0,0 0 0 0 0,0 0 0 0 0,0 0 0 0 0,0 0 0 0 0,0 1 0 0 0,0-1 0 0 0,0 0 0 0 0,0 0 0 0 0,0 0 0 0 0,0 0 0 0 0,0 1 0 0 0,0-1 0 0 0,0 0 0 0 0,0 0 0 0 0,0 0 0 0 0,0 0 0 0 0,-1 1 0 0 0,1-1 0 0 0,0 0 0 0 0,0 0 1 0 0,0 0-1 0 0,0 0 0 0 0,0 0 0 0 0,0 1 0 0 0,0-1 0 0 0,-1 0 0 0 0,1 0 0 0 0,0 0 0 0 0,0 0 0 0 0,0 0 0 0 0,0 0 0 0 0,0 0 0 0 0,-1 0 0 0 0,1 1 0 0 0,0-1 0 0 0,0 0 0 0 0,0 0 0 0 0,0 0 2 0 0,-9 3-1395 0 0,8-3 901 0 0,-2 0 68 0 0,-1-1-2657 0 0,-3-4-3644 0 0</inkml:trace>
  <inkml:trace contextRef="#ctx0" brushRef="#br0" timeOffset="2054.452">1467 388 11488 0 0,'6'-3'240'0'0,"0"0"0"0"0,0 1 0 0 0,0-1 0 0 0,1 1 1 0 0,-1 0-1 0 0,1 1 0 0 0,-1-1 0 0 0,1 1-240 0 0,55-3 1919 0 0,-25 3-1016 0 0,49-3 2132 0 0,1 4-3035 0 0,-31 1 104 0 0,-55-1 61 0 0,-1 0-147 0 0,1 0 0 0 0,-1-1 0 0 0,0 1 0 0 0,0 0 0 0 0,1 0 0 0 0,-1 0 0 0 0,0 0 0 0 0,0 0 0 0 0,0 0 0 0 0,1 0 0 0 0,-1 0 0 0 0,0 0 0 0 0,0 0 0 0 0,1 0 0 0 0,-1 0 0 0 0,0 0 0 0 0,0 1-1 0 0,0-1 1 0 0,1 0 0 0 0,-1 0 0 0 0,0 0 0 0 0,0 0 0 0 0,0 0 0 0 0,1 0 0 0 0,-1 0 0 0 0,0 1-18 0 0,0-1 6 0 0,-1 0-1 0 0,1 0 1 0 0,0 1 0 0 0,0-1 0 0 0,-1 0-1 0 0,1 1 1 0 0,0-1 0 0 0,0 0-1 0 0,0 1 1 0 0,0-1 0 0 0,-1 1 0 0 0,1-1-1 0 0,0 0 1 0 0,0 1 0 0 0,0-1-1 0 0,0 0 1 0 0,0 1 0 0 0,0-1-1 0 0,0 1 1 0 0,0-1 0 0 0,0 0 0 0 0,0 1-1 0 0,0-1 1 0 0,0 1 0 0 0,0-1-1 0 0,1 0 1 0 0,-1 1 0 0 0,0-1 0 0 0,0 0-1 0 0,0 1-5 0 0,1 0 15 0 0,-1-1-1 0 0,0 1 0 0 0,0 0 0 0 0,0-1 1 0 0,0 1-1 0 0,1 0 0 0 0,-1-1 1 0 0,0 1-1 0 0,0 0 0 0 0,0 0 1 0 0,0-1-1 0 0,-1 1 0 0 0,1 0 1 0 0,0 0-1 0 0,0-1 0 0 0,0 1 1 0 0,0 0-1 0 0,-1-1 0 0 0,1 1 1 0 0,0 0-1 0 0,-1-1-14 0 0,0 2 55 0 0,0 1 1 0 0,-1-1-1 0 0,1 0 1 0 0,1 0-1 0 0,-1 1 0 0 0,0-1 1 0 0,0 0-1 0 0,1 1 0 0 0,0-1 1 0 0,-1 1-1 0 0,1-1 1 0 0,0 1-1 0 0,0-1 0 0 0,0 1 1 0 0,0-1-1 0 0,1 1 0 0 0,-1 0-55 0 0,0-2 21 0 0,0 1 0 0 0,0-1-1 0 0,0 0 1 0 0,0 0 0 0 0,0 1-1 0 0,0-1 1 0 0,-1 0 0 0 0,1 0 0 0 0,-1 0-1 0 0,1 1 1 0 0,-1-1 0 0 0,1 0-1 0 0,-1 0 1 0 0,1 0 0 0 0,-1 0-1 0 0,0 0 1 0 0,0 0 0 0 0,0 0-21 0 0,0 0 21 0 0,0 0 0 0 0,0 0 0 0 0,0 1 0 0 0,1-1 0 0 0,-1 0-1 0 0,0 0 1 0 0,1 0 0 0 0,-1 0 0 0 0,1 1 0 0 0,-1-1 0 0 0,1 0 0 0 0,0 1 0 0 0,-1-1 0 0 0,1 0 0 0 0,0 1-21 0 0,1 6 116 0 0,-1-7-103 0 0,0 0 0 0 0,1 0 0 0 0,-1 0-1 0 0,0 0 1 0 0,0 0 0 0 0,0 0-1 0 0,0 0 1 0 0,0 0 0 0 0,0 0 0 0 0,0 0-1 0 0,-1 0 1 0 0,1 0 0 0 0,0 0-1 0 0,0 0 1 0 0,-1 0 0 0 0,1 0 0 0 0,-1 0-1 0 0,1 0-12 0 0,-5 7 83 0 0,4-7-70 0 0,0 0 0 0 0,0 0-1 0 0,0 0 1 0 0,1 0 0 0 0,-1 0 0 0 0,0 0-1 0 0,1 0 1 0 0,-1 0 0 0 0,1 0 0 0 0,-1 1-1 0 0,1-1 1 0 0,0 0 0 0 0,-1 0 0 0 0,1 0 0 0 0,0 1-1 0 0,0-1 1 0 0,0 0 0 0 0,0 1 0 0 0,0-1-1 0 0,0 0 1 0 0,0 0 0 0 0,1 1 0 0 0,-1-1-1 0 0,0 0 1 0 0,1 0 0 0 0,-1 1-13 0 0,1-1 11 0 0,-1 1 0 0 0,1-1 0 0 0,-1 1 0 0 0,1-1-1 0 0,-1 1 1 0 0,0-1 0 0 0,0 1 0 0 0,0-1 0 0 0,0 1 0 0 0,0 0 0 0 0,0-1 0 0 0,0 1-1 0 0,-1-1 1 0 0,1 1 0 0 0,0-1 0 0 0,-1 1 0 0 0,1-1 0 0 0,-1 1 0 0 0,0-1 0 0 0,1 1-1 0 0,-1-1 1 0 0,0 0 0 0 0,0 1 0 0 0,0-1 0 0 0,0 0 0 0 0,0 0 0 0 0,0 0 0 0 0,0 0 0 0 0,-1 0-1 0 0,1 0 1 0 0,0 0-11 0 0,0 0 4 0 0,1-1 0 0 0,0 0 0 0 0,-1 0 0 0 0,1 0-1 0 0,0 1 1 0 0,0-1 0 0 0,-1 0 0 0 0,1 0 0 0 0,0 1 0 0 0,0-1-1 0 0,-1 0 1 0 0,1 1 0 0 0,0-1 0 0 0,0 0 0 0 0,0 1 0 0 0,0-1-1 0 0,0 0 1 0 0,-1 1 0 0 0,1-1 0 0 0,0 0 0 0 0,0 1 0 0 0,0-1-1 0 0,0 0 1 0 0,0 1 0 0 0,0-1 0 0 0,0 0 0 0 0,0 1 0 0 0,0-1-1 0 0,0 1 1 0 0,0-1 0 0 0,1 0 0 0 0,-1 1 0 0 0,0-1 0 0 0,0 0-1 0 0,0 1 1 0 0,0-1 0 0 0,0 0 0 0 0,1 1-4 0 0,-1-1 4 0 0,0 0-1 0 0,0 0 1 0 0,0 1 0 0 0,1-1 0 0 0,-1 0 0 0 0,0 0 0 0 0,0 1 0 0 0,0-1-1 0 0,0 0 1 0 0,0 0 0 0 0,0 1 0 0 0,0-1 0 0 0,0 0 0 0 0,0 1-1 0 0,0-1 1 0 0,0 0 0 0 0,0 0 0 0 0,0 1 0 0 0,0-1 0 0 0,0 0-1 0 0,0 1 1 0 0,0-1 0 0 0,0 0 0 0 0,0 0 0 0 0,0 1 0 0 0,-1-1 0 0 0,1 0-1 0 0,0 0 1 0 0,0 1 0 0 0,0-1 0 0 0,0 0 0 0 0,-1 0 0 0 0,1 0-1 0 0,0 1 1 0 0,0-1-4 0 0,4 2 84 0 0,-4-2-61 0 0,0 1 1 0 0,1-1-1 0 0,-1 0 0 0 0,1 0 1 0 0,-1 1-1 0 0,0-1 1 0 0,1 0-1 0 0,-1 0 0 0 0,1 1 1 0 0,-1-1-1 0 0,1 0 1 0 0,-1 0-1 0 0,1 0 0 0 0,-1 0 1 0 0,0 0-1 0 0,1 0 1 0 0,-1 0-1 0 0,1 0 0 0 0,0 0-23 0 0,0-1-81 0 0,1 0 0 0 0,0 0-1 0 0,-1 0 1 0 0,1 0-1 0 0,0 0 1 0 0,0 0 0 0 0,0 0-1 0 0,1 0 82 0 0,5-2-867 0 0,-6 0-1360 0 0,1-6-5195 0 0</inkml:trace>
  <inkml:trace contextRef="#ctx0" brushRef="#br0" timeOffset="2801.857">1956 302 14280 0 0,'3'2'113'0'0,"-1"0"1"0"0,1 0-1 0 0,-1 0 1 0 0,1 0-1 0 0,-1 0 1 0 0,0 1-1 0 0,1-1 1 0 0,-1 1-1 0 0,-1 0 1 0 0,1-1 0 0 0,0 1-1 0 0,-1 0 1 0 0,2 2-114 0 0,10 18-246 0 0,-11-20 245 0 0,0 0-1 0 0,0 0 1 0 0,0 0-1 0 0,-1 0 1 0 0,1 0 0 0 0,-1 1-1 0 0,0-1 1 0 0,0 1-1 0 0,0-1 1 0 0,-1 0-1 0 0,1 1 1 0 0,-1-1 0 0 0,0 3 1 0 0,2 2 232 0 0,0-1 0 0 0,0 1 1 0 0,1-1-1 0 0,0 0 1 0 0,0 0-1 0 0,0 1-232 0 0,7 14 919 0 0,-3-8 126 0 0,0 0 1 0 0,0-1-1 0 0,3 3-1045 0 0,6 10 1425 0 0,-9-18-870 0 0,4 4-204 0 0,-11-12-337 0 0,0 1 1 0 0,0-1-1 0 0,0 0 1 0 0,1 0-1 0 0,-1 0 1 0 0,0 1-1 0 0,0-1 1 0 0,0 0-1 0 0,0 0 1 0 0,0 0-1 0 0,0 1 1 0 0,0-1-1 0 0,0 0 0 0 0,0 0 1 0 0,0 0-1 0 0,0 1 1 0 0,0-1-1 0 0,0 0 1 0 0,-1 0-1 0 0,1 0 1 0 0,0 1-1 0 0,0-1 1 0 0,0 0-1 0 0,0 0 1 0 0,0 0-1 0 0,0 0 1 0 0,0 1-1 0 0,-1-1 1 0 0,1 0-1 0 0,0 0 1 0 0,0 0-1 0 0,0 0 1 0 0,0 0-1 0 0,0 1 1 0 0,-1-1-1 0 0,1 0 1 0 0,0 0-1 0 0,0 0 1 0 0,0 0-1 0 0,-1 0 0 0 0,1 0 1 0 0,0 0-1 0 0,0 0 1 0 0,0 0-1 0 0,-1 0 1 0 0,1 0-1 0 0,0 0 1 0 0,0 0-1 0 0,0 0 1 0 0,-1 0-1 0 0,1 0 1 0 0,0 0-1 0 0,0 0 1 0 0,0 0-1 0 0,-1 0 1 0 0,1 0-1 0 0,0 0 1 0 0,0 0-1 0 0,0 0 1 0 0,-1-1-15 0 0,-1 1 33 0 0,1-1 1 0 0,-1 1 0 0 0,0-1-1 0 0,1 0 1 0 0,-1 0-1 0 0,0 0 1 0 0,1 0 0 0 0,-1 0-1 0 0,1 0 1 0 0,0 0 0 0 0,-1-1-1 0 0,1 1 1 0 0,-1-1-34 0 0,-5-4-23 0 0,6 5 29 0 0,-1-1-1 0 0,1 1 1 0 0,0-1-1 0 0,0 1 1 0 0,0-1-1 0 0,0 0 1 0 0,0 0-1 0 0,0 1 1 0 0,0-1-1 0 0,1 0 1 0 0,-1 0-1 0 0,1 0 1 0 0,-1 1-1 0 0,1-1 1 0 0,0 0-1 0 0,-1 0 1 0 0,1-2-6 0 0,-3-14-71 0 0,1 15 30 0 0,1-1-1 0 0,0 1 1 0 0,0 0 0 0 0,1 0-1 0 0,-1 0 1 0 0,1-1 0 0 0,-1 1-1 0 0,1 0 1 0 0,0 0 0 0 0,0-1-1 0 0,0 1 1 0 0,1 0 0 0 0,-1 0-1 0 0,1-1 1 0 0,0 1 0 0 0,0 0-1 0 0,0 0 1 0 0,0 0 41 0 0,0 1-77 0 0,0-1 0 0 0,-1 1 0 0 0,1 0 0 0 0,-1-1 1 0 0,1 1-1 0 0,-1 0 0 0 0,0-1 0 0 0,0 1 0 0 0,0-1 0 0 0,-1 0 77 0 0,1 1-60 0 0,0 0 0 0 0,0-1 0 0 0,0 1 0 0 0,0 0 0 0 0,0 0 0 0 0,0-1 0 0 0,1 1 0 0 0,-1 0 0 0 0,1 0 0 0 0,0 0 0 0 0,0-2 60 0 0,4-8-245 0 0,-3 8 144 0 0,0 0-1 0 0,0 0 1 0 0,0-1 0 0 0,1 2-1 0 0,2-5 102 0 0,-4 7-22 0 0,0 0 0 0 0,-1 1-1 0 0,1-1 1 0 0,0 0 0 0 0,0 0-1 0 0,0 1 1 0 0,0-1 0 0 0,0 0 0 0 0,0 1-1 0 0,0-1 1 0 0,0 1 0 0 0,0-1-1 0 0,0 1 1 0 0,0 0 0 0 0,1-1-1 0 0,-1 1 1 0 0,0 0 0 0 0,0 0-1 0 0,0 0 1 0 0,0 0 0 0 0,1 0-1 0 0,-1 0 1 0 0,0 0 0 0 0,0 0-1 0 0,1 1 23 0 0,4 1 56 0 0,-1 0 0 0 0,0 0-1 0 0,0 1 1 0 0,0 0-1 0 0,-1 0 1 0 0,1 0 0 0 0,0 0-1 0 0,-1 1 1 0 0,0-1 0 0 0,0 1-1 0 0,0 1 1 0 0,-1-1-1 0 0,1 0 1 0 0,-1 1 0 0 0,0 0-1 0 0,0-1 1 0 0,0 1-1 0 0,-1 0 1 0 0,0 1 0 0 0,0-1-1 0 0,0 1-55 0 0,-1-3 24 0 0,1 0-1 0 0,0 0 1 0 0,-1 0-1 0 0,1 0 1 0 0,0 0-1 0 0,0 0 1 0 0,1-1-1 0 0,-1 1 0 0 0,1-1 1 0 0,0 1-24 0 0,0 0 79 0 0,1 1 1 0 0,-1-1-1 0 0,0 1 1 0 0,0 0-1 0 0,2 4-79 0 0,-2-3 122 0 0,1 0-1 0 0,-1 0 0 0 0,1-1 1 0 0,3 4-122 0 0,-4-6 104 0 0,0 1 0 0 0,-1 0 1 0 0,1 0-1 0 0,-1 1 1 0 0,0-1-1 0 0,0 0 0 0 0,0 1 1 0 0,0 0-1 0 0,0-1 1 0 0,0 4-105 0 0,8 14 580 0 0,-17-18-500 0 0,6-2 14 0 0,2-1 17 0 0,-10-8 62 0 0,8 7-224 0 0,0-1 0 0 0,-1 0 0 0 0,1 1 0 0 0,0-1 0 0 0,0 0 0 0 0,0 0 0 0 0,0 0 1 0 0,0 1-1 0 0,1-1 0 0 0,-1 0 0 0 0,1 0 0 0 0,-1 0 0 0 0,1 0 0 0 0,-1 0 0 0 0,1-1 0 0 0,0 1 0 0 0,0 0 0 0 0,0 0 0 0 0,0 0 0 0 0,1 0 0 0 0,-1 0 0 0 0,0 0 0 0 0,1 0 0 0 0,-1 0 0 0 0,1 0 0 0 0,0 0 0 0 0,1-1 51 0 0,-2 1-50 0 0,0 1-1 0 0,1 0 1 0 0,-1-1-1 0 0,0 1 1 0 0,0 0-1 0 0,1-1 0 0 0,-1 1 1 0 0,0 0-1 0 0,-1-1 1 0 0,1 1-1 0 0,0 0 1 0 0,0-1-1 0 0,0 1 1 0 0,-1 0-1 0 0,1-1 1 0 0,-1 1-1 0 0,1 0 51 0 0,-1-1-66 0 0,0 1 0 0 0,1-1 0 0 0,0 0 0 0 0,-1 1 0 0 0,1-1 0 0 0,0 0 0 0 0,0 1 0 0 0,0-1 0 0 0,0 0 0 0 0,0 0 0 0 0,0 0 66 0 0,1-2-189 0 0,1 0 1 0 0,-1 0-1 0 0,1 0 0 0 0,0 0 1 0 0,2-3 188 0 0,7-16-992 0 0,-10 21 931 0 0,0 1 0 0 0,0-1 0 0 0,-1 0-1 0 0,1 1 1 0 0,1-1 0 0 0,-1 1-1 0 0,0-1 1 0 0,0 1 0 0 0,0-1-1 0 0,1 1 1 0 0,-1 0 0 0 0,2-1 61 0 0,7-8-311 0 0,-9 10 309 0 0,-1-1 1 0 0,1 1-1 0 0,-1 0 1 0 0,1-1-1 0 0,0 1 1 0 0,-1 0-1 0 0,1-1 1 0 0,-1 1-1 0 0,1 0 1 0 0,0 0-1 0 0,-1 0 1 0 0,1 0-1 0 0,0-1 1 0 0,-1 1-1 0 0,1 0 1 0 0,0 0-1 0 0,-1 0 0 0 0,1 0 1 0 0,0 1-1 0 0,-1-1 1 0 0,1 0-1 0 0,0 0 1 0 0,-1 0-1 0 0,1 0 1 0 0,-1 1-1 0 0,1-1 1 0 0,0 0 1 0 0,14 8 171 0 0,9 11 782 0 0,-1 2 0 0 0,0 0 0 0 0,5 8-953 0 0,3 3 672 0 0,-28-28-546 0 0,2 0 0 0 0,-1 0 0 0 0,0 0 0 0 0,1-1 0 0 0,-1 0 0 0 0,1 0 0 0 0,0 0 0 0 0,0 0 1 0 0,1-1-1 0 0,-1 0 0 0 0,0 0 0 0 0,1 0 0 0 0,-1-1 0 0 0,1 1 0 0 0,-1-1 0 0 0,1-1 0 0 0,0 1 0 0 0,0-1 0 0 0,-1 0 0 0 0,2 0-126 0 0,-3-1-17 0 0,-1 0 1 0 0,1 0-1 0 0,0 0 0 0 0,-1 0 0 0 0,1-1 0 0 0,-1 1 0 0 0,0-1 0 0 0,1 0 1 0 0,-1 0-1 0 0,0 0 0 0 0,0 0 0 0 0,0 0 0 0 0,0-1 0 0 0,-1 0 0 0 0,1 1 1 0 0,-1-1-1 0 0,1 0 0 0 0,-1 0 0 0 0,0 0 0 0 0,0-1 0 0 0,-1 1 0 0 0,1 0 1 0 0,0-1-1 0 0,-1 1 0 0 0,0-1 0 0 0,0 0 0 0 0,0 1 0 0 0,0-1 17 0 0,2-19-673 0 0,-1 18 418 0 0,-1 0 1 0 0,-1 0-1 0 0,1 0 1 0 0,-1 0-1 0 0,0 0 1 0 0,0 0-1 0 0,0 0 1 0 0,-1-3 254 0 0,-1-2-471 0 0,-1 0-1 0 0,1 0 1 0 0,-2 0 0 0 0,0-3 471 0 0,3 11-40 0 0,0 0 0 0 0,0 0 0 0 0,0-1-1 0 0,0 1 1 0 0,0 0 0 0 0,-1 0 0 0 0,1 0 0 0 0,-1 0 0 0 0,1 1 0 0 0,-1-1-1 0 0,1 0 1 0 0,-1 1 0 0 0,0-1 0 0 0,0 1 0 0 0,0-1 0 0 0,0 1 0 0 0,0 0-1 0 0,0 0 1 0 0,0 0 0 0 0,-1 0 0 0 0,-1-1 40 0 0,3 2 51 0 0,0 0 1 0 0,0 0-1 0 0,-1 0 0 0 0,1 0 0 0 0,0 0 1 0 0,0 1-1 0 0,0-1 0 0 0,-1 0 0 0 0,1 0 1 0 0,0 1-1 0 0,0-1 0 0 0,0 1 0 0 0,0-1 1 0 0,0 1-1 0 0,0-1 0 0 0,-1 1 0 0 0,2 0 1 0 0,-1 0-1 0 0,0-1 0 0 0,0 1 0 0 0,0 0 1 0 0,0 0-1 0 0,0 0 0 0 0,1 0 0 0 0,-1 0 1 0 0,0 0-1 0 0,1 0 0 0 0,-1 0 0 0 0,0 1-51 0 0,-1 4 187 0 0,-1 1-1 0 0,1-1 0 0 0,0 1 0 0 0,1-1 0 0 0,0 2-186 0 0,-2 3 90 0 0,1-1 74 0 0,1 0 1 0 0,0-1-1 0 0,1 1 1 0 0,0 0-1 0 0,0 0 0 0 0,1-1 1 0 0,0 1-1 0 0,1 0 1 0 0,0-1-1 0 0,1 1 1 0 0,0-1-1 0 0,0 0 1 0 0,1 0-1 0 0,3 7-164 0 0,-5-13 25 0 0,0 0-1 0 0,0 0 0 0 0,0 0 1 0 0,1 0-1 0 0,-1 0 1 0 0,1-1-1 0 0,-1 1 1 0 0,1-1-1 0 0,0 1 0 0 0,0-1 1 0 0,0 0-1 0 0,0-1 1 0 0,0 1-1 0 0,1 0 0 0 0,2 0-24 0 0,-1 0 63 0 0,0-1 0 0 0,-1 0 0 0 0,1 0-1 0 0,0-1 1 0 0,0 0 0 0 0,0 1-1 0 0,0-2 1 0 0,0 1 0 0 0,0 0-1 0 0,-1-1 1 0 0,2 0-63 0 0,3-1-204 0 0,-1-1 1 0 0,1 0-1 0 0,-1 0 0 0 0,1 0 1 0 0,-1-1-1 0 0,0-1 204 0 0,0 0-1074 0 0,1 0 0 0 0,-1-1 0 0 0,-1 0 0 0 0,1 0 0 0 0,0-2 1074 0 0,7-8-7107 0 0</inkml:trace>
  <inkml:trace contextRef="#ctx0" brushRef="#br0" timeOffset="3090.543">2921 305 15120 0 0,'0'0'340'0'0,"-5"-5"831"0"0,3 5-1075 0 0,0 0-1 0 0,0 0 0 0 0,0 1 0 0 0,0-1 1 0 0,0 1-1 0 0,0-1 0 0 0,0 1 0 0 0,0 0 1 0 0,1 0-1 0 0,-1 0 0 0 0,0 0 0 0 0,0 0 1 0 0,1 0-1 0 0,-1 0 0 0 0,0 1-95 0 0,-20 22 2211 0 0,13-13-1828 0 0,6-8-330 0 0,0 0 0 0 0,1 1 0 0 0,0-1 0 0 0,-1 1 0 0 0,2 0-1 0 0,-1 0 1 0 0,0 0 0 0 0,1 0 0 0 0,-1 0 0 0 0,1 0 0 0 0,0 0 0 0 0,1 0 0 0 0,-1 0 0 0 0,1 0 0 0 0,0 1 0 0 0,-1-1 0 0 0,2 0-1 0 0,-1 0 1 0 0,1 0 0 0 0,-1 1 0 0 0,1-1 0 0 0,0 0 0 0 0,1 0 0 0 0,-1 0 0 0 0,1 0 0 0 0,-1-1 0 0 0,1 1 0 0 0,0 0-1 0 0,1-1 1 0 0,-1 1 0 0 0,1-1 0 0 0,-1 0 0 0 0,1 1 0 0 0,0-1 0 0 0,0-1 0 0 0,1 1 0 0 0,-1 0 0 0 0,1-1-53 0 0,11 11 42 0 0,-10-9-31 0 0,0 0 0 0 0,-1-1 1 0 0,1 1-1 0 0,1-1 0 0 0,3 2-11 0 0,8 2 41 0 0,-3-1 18 0 0,0 0 1 0 0,-1 1 0 0 0,0 0 0 0 0,12 10-60 0 0,-24-17 1 0 0,-1 0-1 0 0,1 0 1 0 0,-1 1-1 0 0,0-1 0 0 0,1 1 1 0 0,-1-1-1 0 0,1 1 1 0 0,-1-1-1 0 0,0 0 0 0 0,1 1 1 0 0,-1-1-1 0 0,0 1 1 0 0,0-1-1 0 0,1 1 1 0 0,-1 0-1 0 0,0-1 0 0 0,0 1 1 0 0,0-1-1 0 0,0 1 1 0 0,0-1-1 0 0,0 1 0 0 0,0-1 1 0 0,0 1-1 0 0,0 0 1 0 0,0 0-1 0 0,0 0 0 0 0,-1 0 0 0 0,1 0 0 0 0,0 0 0 0 0,-1-1 0 0 0,0 1 0 0 0,1 0 0 0 0,-1 0 0 0 0,1 0 0 0 0,-1 0 0 0 0,0-1 0 0 0,0 1 0 0 0,1 0 0 0 0,-1-1 0 0 0,0 1 0 0 0,-5 3 35 0 0,-1 0-1 0 0,1-1 1 0 0,-1 1 0 0 0,-2 0-35 0 0,1-1 110 0 0,0 0-177 0 0,0 1-1 0 0,0-1 1 0 0,0 0-1 0 0,0-1 1 0 0,-3 0 67 0 0,9-1-193 0 0,0-1-1 0 0,1 1 1 0 0,-1-1 0 0 0,0 1 0 0 0,1 0-1 0 0,-1 0 1 0 0,1-1 0 0 0,-1 1 0 0 0,1 0-1 0 0,-1 1 194 0 0,-6 3-2467 0 0,4-3-4379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7:1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44 5528 0 0,'-3'-14'584'0'0,"3"13"-488"0"0,-1 0-1 0 0,1 0 1 0 0,0 0 0 0 0,-1-1 0 0 0,1 1-1 0 0,-1 0 1 0 0,1 0 0 0 0,-1 0 0 0 0,0 0 0 0 0,0 0-1 0 0,1 0 1 0 0,-1 0 0 0 0,0 1 0 0 0,0-1-1 0 0,0 0 1 0 0,0 0 0 0 0,0 0 0 0 0,0 1 0 0 0,0-1-1 0 0,0 1 1 0 0,0-1 0 0 0,0 1 0 0 0,-1-1-96 0 0,0 0 486 0 0,-1 1 1 0 0,0-1 0 0 0,0 1 0 0 0,1 0-1 0 0,-1 0 1 0 0,0 0 0 0 0,0 0-1 0 0,1 0 1 0 0,-1 1 0 0 0,-2 0-487 0 0,-2 1 1040 0 0,-1 0 0 0 0,1 0 0 0 0,-1 1 0 0 0,1 1 0 0 0,0-1 0 0 0,0 1 0 0 0,0 0-1040 0 0,-11 9 452 0 0,0 1 0 0 0,1 1 0 0 0,0 1 0 0 0,1 0 0 0 0,1 1 0 0 0,-11 17-452 0 0,22-28 66 0 0,0 0 1 0 0,1 0 0 0 0,0 0-1 0 0,0 1 1 0 0,0-1-1 0 0,1 1 1 0 0,0 0-1 0 0,0 0 1 0 0,0 0-1 0 0,0 7-66 0 0,3-7 214 0 0,-1-7-212 0 0,0 1 0 0 0,0-1 1 0 0,0 1-1 0 0,0-1 0 0 0,0 1 1 0 0,0-1-1 0 0,1 1 0 0 0,-1-1 0 0 0,0 0 1 0 0,0 1-1 0 0,0-1 0 0 0,1 1 1 0 0,-1-1-1 0 0,0 0 0 0 0,1 1 1 0 0,-1-1-1 0 0,0 1 0 0 0,1-1 1 0 0,-1 0-1 0 0,0 0 0 0 0,1 1 1 0 0,-1-1-1 0 0,1 0-2 0 0,2 0-11 0 0,7 2 11 0 0,-10-1 0 0 0,1-1 0 0 0,0 0 0 0 0,-1 0 0 0 0,1 0 0 0 0,0 1 0 0 0,0-1 0 0 0,-1 0 0 0 0,1 0 0 0 0,0 0 0 0 0,0 0 0 0 0,-1 0 0 0 0,1 0 0 0 0,0-1 0 0 0,0 1 0 0 0,-1 0 0 0 0,1 0 0 0 0,0 0 0 0 0,0-1 0 0 0,-1 1 0 0 0,1 0 0 0 0,0-1 0 0 0,-1 1 0 0 0,1-1 0 0 0,-1 1 0 0 0,1-1 0 0 0,11-5-3 0 0,-1 0 1 0 0,0-1-1 0 0,0-1 0 0 0,-1 0 0 0 0,0 0 0 0 0,0-1 0 0 0,-1-1 1 0 0,8-9 2 0 0,-6 5-186 0 0,-1 1-32 0 0,-1 0 1 0 0,0-1-1 0 0,1-4 218 0 0,-10 18 0 0 0,0 0 0 0 0,0 0 0 0 0,0 0 0 0 0,0 0 0 0 0,0 0 0 0 0,0 0-1 0 0,0 0 1 0 0,1 0 0 0 0,-1 0 0 0 0,0 0 0 0 0,0 0 0 0 0,0 0 0 0 0,0 0 0 0 0,0-1 0 0 0,0 1 0 0 0,0 0 0 0 0,0 0 0 0 0,0 0 0 0 0,0 0-1 0 0,0 0 1 0 0,0 0 0 0 0,0 0 0 0 0,0 0 0 0 0,1 0 0 0 0,-1 0 0 0 0,0 0 0 0 0,0 0 0 0 0,0 0 0 0 0,0 0 0 0 0,0 0 0 0 0,0 0 0 0 0,0 0-1 0 0,0 0 1 0 0,0 0 0 0 0,0 0 0 0 0,0 0 0 0 0,1 0 0 0 0,-1 0 0 0 0,0 0 0 0 0,0 0 0 0 0,0 0 0 0 0,0 0 0 0 0,0 1 0 0 0,0-1 0 0 0,0 0-1 0 0,0 0 1 0 0,0 0 0 0 0,0 0 0 0 0,0 0 0 0 0,0 0 0 0 0,0 0 0 0 0,0 0 0 0 0,0 0 0 0 0,0 0 0 0 0,0 0 0 0 0,1 0 0 0 0,2 7 27 0 0,2 8 3 0 0,-2 21 54 0 0,-3-30-55 0 0,0 0-1 0 0,0 0 1 0 0,1 0-1 0 0,0 0 1 0 0,0 0-1 0 0,0 0 1 0 0,1-1-1 0 0,-1 1 1 0 0,1 0-1 0 0,1-1 1 0 0,1 3-29 0 0,2 4 91 0 0,-5-10-70 0 0,0 0 0 0 0,0 0 0 0 0,1 0 0 0 0,-1 0-1 0 0,1 0 1 0 0,-1 0 0 0 0,1-1 0 0 0,0 1 0 0 0,-1 0-1 0 0,1-1 1 0 0,0 1 0 0 0,0-1 0 0 0,0 0 0 0 0,1 0 0 0 0,1 1-21 0 0,-2 0 1 0 0,1-1 1 0 0,0 0 0 0 0,-1 0 0 0 0,1 0 0 0 0,0 0 0 0 0,-1-1 0 0 0,1 1 0 0 0,0-1 0 0 0,0 0-1 0 0,-1 1 1 0 0,1-1 0 0 0,0-1 0 0 0,0 1 0 0 0,0 0 0 0 0,-1-1 0 0 0,1 1 0 0 0,0-1-1 0 0,0 0 1 0 0,-1 0 0 0 0,1 0 0 0 0,-1 0 0 0 0,3-1-2 0 0,-1-1-24 0 0,0 1-1 0 0,0-1 1 0 0,0 1-1 0 0,0-1 1 0 0,0-1 0 0 0,-1 1-1 0 0,1 0 1 0 0,-1-1-1 0 0,0 0 1 0 0,0 1-1 0 0,0-1 1 0 0,-1 0 0 0 0,1-1 24 0 0,38-64-862 0 0,-31 50 600 0 0,1 0 0 0 0,0 1 0 0 0,2 1 0 0 0,4-4 262 0 0,-17 19-9 0 0,1 1-1 0 0,0 0 1 0 0,0 0 0 0 0,0 0-1 0 0,0 0 1 0 0,0 0-1 0 0,0 0 1 0 0,1 0-1 0 0,-1 0 1 0 0,0 0 0 0 0,0 0-1 0 0,1 1 1 0 0,-1-1-1 0 0,1 0 1 0 0,-1 1-1 0 0,0-1 1 0 0,1 1-1 0 0,-1 0 1 0 0,1-1 0 0 0,-1 1-1 0 0,1 0 1 0 0,-1 0-1 0 0,1 0 1 0 0,-1 0-1 0 0,1 0 10 0 0,2 14 22 0 0,1-4 103 0 0,-1 0 1 0 0,0 1-1 0 0,-1 1-125 0 0,6 14 286 0 0,-9-24-266 0 0,1 0-1 0 0,-1 0 0 0 0,0 0 1 0 0,0 0-1 0 0,1 0 0 0 0,-2 0 1 0 0,1 0-1 0 0,0 0 0 0 0,0 0-19 0 0,-1 0 16 0 0,1 0 0 0 0,0 0 0 0 0,0-1 0 0 0,0 1-1 0 0,0 0 1 0 0,0 0 0 0 0,0-1 0 0 0,1 1 0 0 0,-1 0 0 0 0,1-1-1 0 0,-1 1 1 0 0,1 1-16 0 0,1 2 13 0 0,-1 1 1 0 0,0 0-1 0 0,0 0 0 0 0,0-1 0 0 0,-1 1 0 0 0,0 0 0 0 0,0 0 1 0 0,0 0-1 0 0,-1 4-13 0 0,0 13 21 0 0,0 4 33 0 0,0-22-42 0 0,0 0 10 0 0,0-1 0 0 0,-1 1 0 0 0,1-1 0 0 0,-1 1 0 0 0,0-1 0 0 0,0 0 0 0 0,-1 1-22 0 0,2-4 48 0 0,-1 0-24 0 0,2 0 36 0 0,0-1 11 0 0,0 0-3 0 0,0 0 8 0 0,-1-2-61 0 0,1 0 0 0 0,-1 0 1 0 0,1 0-1 0 0,0 0 0 0 0,-1 0 1 0 0,1 0-1 0 0,0 0 0 0 0,0 0 0 0 0,0 0 1 0 0,0-1-1 0 0,1 1 0 0 0,-1 0 0 0 0,1 0 1 0 0,-1 0-1 0 0,1 0 0 0 0,-1 0 1 0 0,1 1-1 0 0,0-1 0 0 0,0 0-15 0 0,4-8 122 0 0,1 0 0 0 0,-1 1 0 0 0,3-2-122 0 0,-1 0 41 0 0,0 2-72 0 0,0 0 1 0 0,0 0-1 0 0,0 1 0 0 0,1 0 0 0 0,0 1 0 0 0,1-1 0 0 0,0 2 0 0 0,0-1 1 0 0,0 1-1 0 0,1 0 0 0 0,4-1 31 0 0,3 0-60 0 0,-1 0 0 0 0,1 1 0 0 0,0 1 0 0 0,0 0 1 0 0,1 1-1 0 0,12 0 60 0 0,127-19-206 0 0,-144 22 187 0 0,0-1-1 0 0,0 0 1 0 0,-1-1-1 0 0,1-1 1 0 0,-1 0-1 0 0,3-2 20 0 0,-14 6 4 0 0,0 0-1 0 0,0-1 1 0 0,0 1-1 0 0,0-1 1 0 0,0 0-1 0 0,0 1 1 0 0,0-1 0 0 0,0 0-1 0 0,0 0 1 0 0,0 1-1 0 0,0-1 1 0 0,-1 0-4 0 0,1-5 29 0 0,-1 4-21 0 0,0 1-4 0 0,0-1 1 0 0,0 1-1 0 0,1 0 0 0 0,-1 0 0 0 0,0 0 1 0 0,0 0-1 0 0,-1 0 0 0 0,1 0 0 0 0,0-1 1 0 0,0 1-1 0 0,0 0 0 0 0,-1 0 0 0 0,1 0 1 0 0,-1 0-1 0 0,1 0 0 0 0,-1 0 1 0 0,1 0-1 0 0,-1 0 0 0 0,1 0 0 0 0,-1 0 1 0 0,0 0-1 0 0,0 0-4 0 0,-1 0 5 0 0,0-1 1 0 0,0 1-1 0 0,0-1 1 0 0,0 1-1 0 0,0 0 1 0 0,0 0-1 0 0,0 0 1 0 0,0 0-1 0 0,-1 0 1 0 0,-1 0-6 0 0,-2-1 6 0 0,0 1-1 0 0,0 0 1 0 0,-1 0 0 0 0,1 1 0 0 0,0 0 0 0 0,-1 0-1 0 0,-5 1-5 0 0,6 0 0 0 0,0 1 0 0 0,0 0 0 0 0,0 0 1 0 0,1 0-1 0 0,-1 0 0 0 0,0 1 0 0 0,1 0 0 0 0,0 0 0 0 0,-1 1 0 0 0,-3 3 0 0 0,-4 5-2 0 0,0 0 1 0 0,0 1 0 0 0,2 1 1 0 0,-7 5-9 0 0,15-16 9 0 0,0 1 0 0 0,1 0-1 0 0,-1 0 1 0 0,1 0 0 0 0,-1 0 0 0 0,1 0-1 0 0,0 1 1 0 0,1-1 0 0 0,-1 1-1 0 0,1-1 1 0 0,0 1 0 0 0,0-1 0 0 0,0 1-1 0 0,1 0 1 0 0,-1 4 0 0 0,1-6 31 0 0,0 1 0 0 0,1-1 0 0 0,-1 0 0 0 0,1 0 0 0 0,-1 1 0 0 0,1-1 0 0 0,0 0 0 0 0,0 0 0 0 0,1 0 0 0 0,-1 0 0 0 0,1 0 0 0 0,-1 0 0 0 0,1-1 0 0 0,0 1 0 0 0,0 0 0 0 0,0-1 0 0 0,0 1 0 0 0,1-1 1 0 0,-1 0-1 0 0,1 0 0 0 0,-1 0 0 0 0,1 0 0 0 0,1 0-31 0 0,7 5 66 0 0,1-2 0 0 0,1 1 1 0 0,-1-2-1 0 0,1 0 0 0 0,0 0 1 0 0,0-1-1 0 0,0 0 0 0 0,8-1-66 0 0,42 2-1209 0 0,2-6-5290 0 0,-40 0-756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7:18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247 303 4144 0 0,'2'-2'164'0'0,"-2"2"-138"0"0,1-1 1 0 0,-1 1-1 0 0,1 0 1 0 0,-1-1-1 0 0,1 1 1 0 0,-1-1 0 0 0,1 1-1 0 0,-1-1 1 0 0,1 1-1 0 0,-1-1 1 0 0,0 0-1 0 0,1 1 1 0 0,-1-1 0 0 0,0 1-1 0 0,0-1 1 0 0,0 0-1 0 0,1 1 1 0 0,-1-1-1 0 0,0 0 1 0 0,0 1-1 0 0,0-1 1 0 0,0 0 0 0 0,0 1-1 0 0,0-2-26 0 0,0 1 1876 0 0,0 1 652 0 0,0 0 127 0 0,0 0-2290 0 0,0-1 0 0 0,0 0 0 0 0,-1 1 0 0 0,1-1 0 0 0,0 0 1 0 0,0 1-1 0 0,0-1 0 0 0,-1 0 0 0 0,1 1 0 0 0,-1-1 0 0 0,1 0 0 0 0,0 1 1 0 0,-1-1-1 0 0,1 1 0 0 0,-1-1-365 0 0,0 1 91 0 0,-1 0 1 0 0,1 0-1 0 0,-1 0 1 0 0,1 0 0 0 0,-1 1-1 0 0,1-1 1 0 0,-1 0-1 0 0,1 1 1 0 0,0-1-1 0 0,-1 1 1 0 0,1-1 0 0 0,0 1-1 0 0,-1 0 1 0 0,1-1-1 0 0,0 1 1 0 0,0 0-1 0 0,0 0 1 0 0,0 0-1 0 0,0 0 1 0 0,0 0 0 0 0,0 0-1 0 0,-1 1-91 0 0,1 0 35 0 0,0 1 1 0 0,0-1-1 0 0,0 0 0 0 0,0 1 1 0 0,0-1-1 0 0,1 1 0 0 0,-1-1 1 0 0,1 1-1 0 0,-1-1 0 0 0,1 1 1 0 0,0-1-1 0 0,0 2-35 0 0,1 4-32 0 0,-1 0 0 0 0,2 0 0 0 0,-1-1 0 0 0,1 1 0 0 0,0 0 0 0 0,0-1 0 0 0,1 1 0 0 0,2 2 32 0 0,2 3 27 0 0,1 1-1 0 0,0-1 0 0 0,1-1 0 0 0,1 1 0 0 0,4 3-26 0 0,-11-12 89 0 0,1 0 0 0 0,-1 1 0 0 0,0-1 0 0 0,0 1 0 0 0,2 5-89 0 0,-4-9 130 0 0,1 16 246 0 0,-2-16-364 0 0,0 0-1 0 0,0-1 1 0 0,0 1 0 0 0,-1 0 0 0 0,1-1 0 0 0,0 1 0 0 0,-1 0 0 0 0,1 0 0 0 0,0-1-1 0 0,-1 1 1 0 0,1-1 0 0 0,-1 1 0 0 0,1 0 0 0 0,-1-1 0 0 0,1 1 0 0 0,-1-1 0 0 0,1 1-1 0 0,-1-1 1 0 0,0 0 0 0 0,1 1 0 0 0,-1-1 0 0 0,0 1 0 0 0,1-1 0 0 0,-1 0-1 0 0,0 0-11 0 0,-23 8 319 0 0,14-5-110 0 0,-4 1-135 0 0,-1-1 0 0 0,1-1 1 0 0,-1 0-1 0 0,1-1 1 0 0,-1 0-1 0 0,1-1 0 0 0,-6-1-74 0 0,-17-3-21 0 0,1-1 0 0 0,-12-4 21 0 0,46 8-83 0 0,0 1 1 0 0,1 0-1 0 0,-1-1 0 0 0,0 1 0 0 0,1-1 0 0 0,-1 0 0 0 0,1 1 0 0 0,-1-1 1 0 0,1 0-1 0 0,-1 0 0 0 0,1 0 0 0 0,0 0 0 0 0,0 0 0 0 0,-1-1 83 0 0,23-1-805 0 0,46-8-2230 0 0,-52 9 2555 0 0</inkml:trace>
  <inkml:trace contextRef="#ctx0" brushRef="#br0" timeOffset="1388.231">406 441 10136 0 0,'0'0'464'0'0,"0"0"-10"0"0,0 0-128 0 0,0 0 546 0 0,0 0 266 0 0,0 0 57 0 0,0 0-107 0 0,6 0-126 0 0,12-5-462 0 0,-1 0 0 0 0,0-1 0 0 0,0-1 0 0 0,0 0 0 0 0,15-10-500 0 0,-30 16 3 0 0,0 0 0 0 0,0 0-1 0 0,0 0 1 0 0,-1 0-1 0 0,1 0 1 0 0,0-1-1 0 0,0 1 1 0 0,-1 0-1 0 0,1-1 1 0 0,-1 1 0 0 0,0-1-1 0 0,1 0 1 0 0,-1 1-1 0 0,0-1 1 0 0,0 0-1 0 0,0 0 1 0 0,0 0 0 0 0,0 0-1 0 0,0 0 1 0 0,0 0-1 0 0,-1 0 1 0 0,1 0-1 0 0,-1 0 1 0 0,0 0-1 0 0,1-1-2 0 0,-1-12 2 0 0,1 14-11 0 0,-1-1 0 0 0,0 1 0 0 0,0-1 0 0 0,1 1 0 0 0,-1-1 0 0 0,0 0 1 0 0,0 1-1 0 0,-1-1 0 0 0,1 1 0 0 0,0-1 0 0 0,0 0 0 0 0,-1 1 0 0 0,1-1 0 0 0,-1 1 1 0 0,0-1-1 0 0,1 1 0 0 0,-1 0 0 0 0,0-1 0 0 0,0 1 0 0 0,0 0 0 0 0,1-1 1 0 0,-2 1-1 0 0,1 0 0 0 0,0 0 0 0 0,0 0 0 0 0,0 0 0 0 0,0 0 0 0 0,-1 0 0 0 0,1 0 9 0 0,-2-1-2 0 0,1 1 0 0 0,0 0-1 0 0,-1 0 1 0 0,1 0 0 0 0,-1 0 0 0 0,1 0-1 0 0,-1 1 1 0 0,1-1 0 0 0,-1 1-1 0 0,1-1 1 0 0,-1 1 0 0 0,0 0-1 0 0,1 0 1 0 0,-1 0 0 0 0,0 1-1 0 0,1-1 1 0 0,-1 0 0 0 0,1 1 0 0 0,-1 0-1 0 0,1 0 1 0 0,-1-1 0 0 0,1 1-1 0 0,-1 1 1 0 0,1-1 0 0 0,0 0-1 0 0,0 1 1 0 0,0-1 0 0 0,-2 2 2 0 0,0 1 49 0 0,0-1 0 0 0,0 1 1 0 0,0 0-1 0 0,0 0 0 0 0,1 1 0 0 0,0-1 1 0 0,0 1-1 0 0,0 0 0 0 0,1 0 1 0 0,-1 0-1 0 0,1 0 0 0 0,0 0 0 0 0,0 1-49 0 0,1 0 50 0 0,0 0 1 0 0,0 0-1 0 0,0 0 0 0 0,1 0 0 0 0,0 0 0 0 0,0 1 0 0 0,1-1 0 0 0,-1 0 0 0 0,1 0 0 0 0,1 0 0 0 0,-1 0 0 0 0,1-1 1 0 0,0 1-1 0 0,0 0 0 0 0,1-1 0 0 0,-1 1 0 0 0,1-1 0 0 0,1 0 0 0 0,-1 0 0 0 0,1 0 0 0 0,0 0 0 0 0,0-1 0 0 0,0 1-50 0 0,3-1 52 0 0,0 0 0 0 0,0 0 0 0 0,0-1 0 0 0,0 0 0 0 0,1 0 0 0 0,-1 0 0 0 0,1-1 0 0 0,2 0-52 0 0,-3 0 55 0 0,-1-1 0 0 0,0 1 0 0 0,0-1 0 0 0,1 0 0 0 0,-1-1 0 0 0,1 0 0 0 0,-1 0 0 0 0,0 0 0 0 0,1-1 0 0 0,-1 1 0 0 0,1-2 0 0 0,-1 1-1 0 0,0-1 1 0 0,0 0 0 0 0,5-2-55 0 0,-4 0-1 0 0,0 1 0 0 0,-1-1 0 0 0,1-1 0 0 0,-1 1 0 0 0,0-1 0 0 0,0 0 0 0 0,4-5 1 0 0,5-8-1167 0 0,12-17 1167 0 0,-22 28-160 0 0,28-37-610 0 0,-33 44 763 0 0,0 0 0 0 0,1 0-1 0 0,-1 0 1 0 0,1 0-1 0 0,-1-1 1 0 0,1 1-1 0 0,-1 0 1 0 0,0 0 0 0 0,1 0-1 0 0,-1 0 1 0 0,1 0-1 0 0,-1 0 1 0 0,1 0-1 0 0,-1 0 1 0 0,1 0 0 0 0,-1 0-1 0 0,1 0 1 0 0,-1 1-1 0 0,0-1 1 0 0,1 0-1 0 0,-1 0 1 0 0,1 0 0 0 0,-1 0-1 0 0,0 1 1 0 0,1-1-1 0 0,-1 0 1 0 0,1 1-1 0 0,-1-1 1 0 0,0 0 0 0 0,1 1-1 0 0,-1-1 1 0 0,0 1 7 0 0,12 9-181 0 0,-4 1 239 0 0,0 0 0 0 0,-1 0-1 0 0,0 1 1 0 0,0-1 0 0 0,0 5-58 0 0,4 5 297 0 0,-6-7-105 0 0,-4-12-153 0 0,-1 0-1 0 0,1 0 0 0 0,0 0 0 0 0,0 0 0 0 0,-1 0 0 0 0,1 0 0 0 0,0-1 1 0 0,1 1-1 0 0,-1 0 0 0 0,0-1 0 0 0,0 1 0 0 0,1-1 0 0 0,0 2-38 0 0,-1-3 33 0 0,0 1-27 0 0,-1-1 0 0 0,1 0-1 0 0,-1 0 1 0 0,1 1 0 0 0,-1-1-1 0 0,0 0 1 0 0,1 0 0 0 0,-1 1 0 0 0,0-1-1 0 0,1 0 1 0 0,-1 1 0 0 0,0-1 0 0 0,0 1-1 0 0,1-1 1 0 0,-1 0 0 0 0,0 1 0 0 0,0-1-1 0 0,1 1 1 0 0,-1-1 0 0 0,0 1 0 0 0,0-1-1 0 0,0 1 1 0 0,0-1 0 0 0,0 1-1 0 0,0-1 1 0 0,0 0 0 0 0,0 1 0 0 0,0 0-6 0 0,1 0 80 0 0,-1-1 36 0 0,0 0-3 0 0,0 0-8 0 0,0 0 9 0 0,0 0 36 0 0,-1-2-76 0 0,1 0 0 0 0,0 0 0 0 0,-1 0-1 0 0,1-1 1 0 0,-1 1 0 0 0,1 0 0 0 0,-1 0 0 0 0,0 0-1 0 0,-1-1-73 0 0,1 2 6 0 0,1 0 1 0 0,-1 0-1 0 0,0 0 0 0 0,1-1 0 0 0,-1 1 0 0 0,1 0 0 0 0,-1 0 0 0 0,1-1 1 0 0,0 1-1 0 0,-1 0 0 0 0,1 0 0 0 0,0-1 0 0 0,0 1 0 0 0,0 0 0 0 0,0-1 1 0 0,0 1-1 0 0,0 0 0 0 0,0-1 0 0 0,1 1-6 0 0,-2-15-147 0 0,2 10 128 0 0,-1 1 1 0 0,1 0-1 0 0,-1 0 1 0 0,1 0-1 0 0,1 0 1 0 0,-1 0 0 0 0,1 0-1 0 0,0 0 1 0 0,0 1-1 0 0,2-4 19 0 0,0-1-95 0 0,-2 5 53 0 0,-1 0 0 0 0,1 1 1 0 0,1-1-1 0 0,-1 1 0 0 0,0 0 1 0 0,1-1-1 0 0,0 1 0 0 0,0 0 1 0 0,0 0-1 0 0,0 1 0 0 0,0-1 1 0 0,1 1-1 0 0,-1 0 0 0 0,1-1 0 0 0,-1 2 1 0 0,1-1-1 0 0,3-1 42 0 0,7-2-59 0 0,-1 2 0 0 0,1-1 0 0 0,1 2 0 0 0,6-1 59 0 0,-20 2-1 0 0,21 0 1 0 0,0 0 0 0 0,0 1 0 0 0,0 1 0 0 0,6 2 0 0 0,43 1 0 0 0,-57-4-23 0 0,1-1 1 0 0,-1 0-1 0 0,1-1 0 0 0,3-2 23 0 0,-11 2-5 0 0,1 0 1 0 0,-1 0-1 0 0,0-1 1 0 0,0 0-1 0 0,0 0 0 0 0,0-1 1 0 0,-1 0-1 0 0,6-3 5 0 0,-11 6-9 0 0,-1 0 1 0 0,1 0-1 0 0,0 0 0 0 0,0 0 0 0 0,0 0 0 0 0,0 0 0 0 0,-1 0 0 0 0,1 0 0 0 0,0 0 1 0 0,-1 0-1 0 0,1 0 0 0 0,-1-1 0 0 0,1 1 0 0 0,-1 0 0 0 0,0 0 0 0 0,1-1 0 0 0,-1 1 0 0 0,0 0 1 0 0,0 0-1 0 0,0-1 0 0 0,0 1 0 0 0,0 0 0 0 0,0 0 0 0 0,0-1 0 0 0,-1 1 0 0 0,1 0 0 0 0,0 0 1 0 0,-1-1-1 0 0,1 1 0 0 0,-1 0 0 0 0,1 0 0 0 0,-1 0 0 0 0,0 0 0 0 0,1-1 9 0 0,-2 0-10 0 0,1 0 0 0 0,0 0-1 0 0,-1 0 1 0 0,1 1 0 0 0,-1-1-1 0 0,1 0 1 0 0,-1 1 0 0 0,0-1-1 0 0,0 1 1 0 0,0-1 0 0 0,0 1-1 0 0,0 0 1 0 0,0 0 0 0 0,0 0-1 0 0,0 0 1 0 0,0 0 0 0 0,-1 0-1 0 0,1 1 11 0 0,-2-1-4 0 0,-1 0-1 0 0,1 0 1 0 0,-1 0-1 0 0,1 1 1 0 0,-1 0-1 0 0,0 0 1 0 0,1 0-1 0 0,-1 0 1 0 0,1 1-1 0 0,-1 0 1 0 0,1 0-1 0 0,-1 0 1 0 0,1 1-1 0 0,0-1 1 0 0,-1 1-1 0 0,-1 1 5 0 0,1 0 13 0 0,-4 1 73 0 0,0 1-1 0 0,0 1 1 0 0,1-1 0 0 0,0 1 0 0 0,0 0-1 0 0,0 1 1 0 0,1 0 0 0 0,0 0-1 0 0,-5 6-85 0 0,8-6 65 0 0,-1 0 0 0 0,1 1 0 0 0,0-1 0 0 0,0 2-65 0 0,3-6 49 0 0,0-1 0 0 0,0 1 0 0 0,1 0 0 0 0,-1 0 0 0 0,1 0 0 0 0,-1 0 0 0 0,1 0 0 0 0,0 0 0 0 0,0 0 0 0 0,0 0 0 0 0,0 0 0 0 0,1 2-49 0 0,0 3 143 0 0,2 5-105 0 0,-1-11-38 0 0,-1-1-1 0 0,0 1 1 0 0,1-1-1 0 0,-1 0 1 0 0,1 0-1 0 0,-1 1 1 0 0,1-1 0 0 0,-1 0-1 0 0,1 0 1 0 0,0-1-1 0 0,0 1 1 0 0,2 1 15 0 0,-1-1 0 0 0,1 1 0 0 0,0-1 1 0 0,-1 0-1 0 0,1-1 0 0 0,0 1 0 0 0,0 0 0 0 0,0-1 0 0 0,0 0 0 0 0,-1 0 0 0 0,1 0 0 0 0,0-1 0 0 0,0 1 0 0 0,0-1 0 0 0,1-1-15 0 0,9-2 25 0 0,-1 0 0 0 0,0-1-1 0 0,9-6-24 0 0,-3 3-20 0 0,-1-2-34 0 0,0 0-1 0 0,8-6 55 0 0,-10 5-65 0 0,0 2 0 0 0,1 0 0 0 0,3-1 65 0 0,-18 9-13 0 0,0 0-1 0 0,0 1 1 0 0,-1-1-1 0 0,1 0 1 0 0,0 1 0 0 0,0-1-1 0 0,0 1 1 0 0,0 0-1 0 0,0-1 1 0 0,0 1-1 0 0,0 0 1 0 0,0 0-1 0 0,1 1 1 0 0,-1-1-1 0 0,0 0 1 0 0,0 1-1 0 0,-1-1 1 0 0,1 1 0 0 0,0-1-1 0 0,0 1 1 0 0,0 0-1 0 0,0 0 1 0 0,0 0-1 0 0,-1 0 1 0 0,1 0-1 0 0,0 1 1 0 0,-1-1-1 0 0,1 0 1 0 0,-1 1-1 0 0,1-1 1 0 0,-1 1 0 0 0,0-1-1 0 0,0 1 1 0 0,0 0-1 0 0,0-1 1 0 0,0 1-1 0 0,0 0 1 0 0,0 0-1 0 0,0 0 1 0 0,-1 0-1 0 0,1 1 14 0 0,2 7-56 0 0,-1-7 43 0 0,-1 0 0 0 0,0 0 0 0 0,-1 0 0 0 0,1 0 0 0 0,0 0 1 0 0,-1 0-1 0 0,0 2 13 0 0,1 5 8 0 0,0 0 1 0 0,0-1 0 0 0,2 4-9 0 0,2 19 214 0 0,-4-27-157 0 0,0-1 0 0 0,0 0 0 0 0,0 0 1 0 0,0 0-1 0 0,1 1 0 0 0,-1-1 0 0 0,1-1 0 0 0,0 1 1 0 0,1 0-1 0 0,-1 0 0 0 0,2 1-57 0 0,-2-2 21 0 0,3 6 91 0 0,-4-7-52 0 0,0-1-1 0 0,0 1 1 0 0,0-1 0 0 0,-1 1 0 0 0,2-1-1 0 0,-1 1 1 0 0,0-1 0 0 0,0 0-1 0 0,1 2-59 0 0,-1-3 15 0 0,0 0 1 0 0,-1 0-1 0 0,1 1 0 0 0,-1-1 0 0 0,1 0 0 0 0,0 0 0 0 0,-1 0 0 0 0,1 0 0 0 0,0 0 0 0 0,-1 0 1 0 0,1 0-1 0 0,0 0 0 0 0,-1 0 0 0 0,1 0 0 0 0,0 0 0 0 0,-1 0 0 0 0,1 0 0 0 0,0-1 1 0 0,-1 1-1 0 0,1 0 0 0 0,0-1 0 0 0,-1 1 0 0 0,1 0 0 0 0,-1-1 0 0 0,1 1 0 0 0,-1 0 1 0 0,1-1-1 0 0,-1 1 0 0 0,1-1 0 0 0,-1 0-15 0 0,2 0 29 0 0,-1 0 1 0 0,0-1-1 0 0,1 1 0 0 0,-1-1 0 0 0,0 1 1 0 0,0-1-1 0 0,0 1 0 0 0,0-1 1 0 0,0 0-1 0 0,-1 0 0 0 0,1 1 0 0 0,0-1 1 0 0,-1 0-1 0 0,1-1-29 0 0,2-6 130 0 0,17-63-150 0 0,-18 66-28 0 0,1-3-169 0 0,0-1 0 0 0,0 0 0 0 0,1 1-1 0 0,0 0 1 0 0,1 0 0 0 0,0 0 0 0 0,0 0 0 0 0,1 1-1 0 0,0 0 1 0 0,4-3 217 0 0,-7 8-180 0 0,4-5-414 0 0,1 1 0 0 0,-1 0 0 0 0,2 1-1 0 0,-1-1 1 0 0,1 2 0 0 0,0-1 0 0 0,0 1 0 0 0,1 0 594 0 0,4 0-6109 0 0</inkml:trace>
  <inkml:trace contextRef="#ctx0" brushRef="#br0" timeOffset="2159.183">2125 236 5984 0 0,'-17'0'330'0'0,"8"-1"482"0"0,1 1 0 0 0,0 0 0 0 0,-1 1 0 0 0,1 0 0 0 0,0 0 0 0 0,-7 3-812 0 0,-12 3 2012 0 0,16-4-1300 0 0,0 1 1 0 0,0-1-1 0 0,0 2 0 0 0,0-1 0 0 0,-6 5-712 0 0,5-2 545 0 0,-5 4 576 0 0,-1 0 1 0 0,-1 3-1122 0 0,15-10 105 0 0,-1-1 1 0 0,1 1-1 0 0,0 0 0 0 0,0 0 0 0 0,1 0 1 0 0,-1 1-1 0 0,1 0 0 0 0,0-1 0 0 0,1 1 0 0 0,-2 2-105 0 0,-1 8 219 0 0,3-10-64 0 0,0 0 0 0 0,0 0-1 0 0,0 0 1 0 0,-1 0-1 0 0,0 1-154 0 0,2-5 216 0 0,1-1-25 0 0,2-1-112 0 0,7-2-231 0 0,0-1 1 0 0,0 0 0 0 0,-1-1 0 0 0,1 0-1 0 0,-1 0 1 0 0,-1-1 0 0 0,1 1 0 0 0,-1-2-1 0 0,2-1 152 0 0,11-14-950 0 0,18-15-576 0 0,-37 37 1509 0 0,1 1 0 0 0,-1 0-1 0 0,0-1 1 0 0,0 1 0 0 0,0 0-1 0 0,0 0 1 0 0,0 0 0 0 0,0 0-1 0 0,0 0 1 0 0,0 0 0 0 0,0 1 17 0 0,0 0-18 0 0,2 1 78 0 0,0 1-1 0 0,0 1 1 0 0,-1-1-1 0 0,0 0 1 0 0,0 0-1 0 0,0 1 1 0 0,-1 0-1 0 0,1-1 0 0 0,-1 1 1 0 0,0 0-1 0 0,0-1 1 0 0,-1 1-1 0 0,1 2-59 0 0,7 31 779 0 0,-2-18-162 0 0,2-1-1 0 0,0 0 1 0 0,3 3-617 0 0,-10-20 107 0 0,1 1 0 0 0,0-1 1 0 0,0 1-1 0 0,0-1 1 0 0,0 0-1 0 0,0 0 0 0 0,1 0 1 0 0,-1 0-1 0 0,0-1 0 0 0,1 1 1 0 0,0 0-1 0 0,-1-1 1 0 0,1 0-1 0 0,0 1 0 0 0,1-1-107 0 0,0 0 120 0 0,1 1-1 0 0,-1-1 1 0 0,1 0 0 0 0,0 0-1 0 0,-1-1 1 0 0,1 0-1 0 0,0 0 1 0 0,-1 0-1 0 0,1 0-119 0 0,5-1 16 0 0,-1-1 0 0 0,1 0 0 0 0,-1 0-1 0 0,1-1 1 0 0,-1-1 0 0 0,0 1 0 0 0,0-1 0 0 0,-1-1-1 0 0,1 0 1 0 0,-1 0 0 0 0,0 0 0 0 0,0-1 0 0 0,-1-1-1 0 0,0 1 1 0 0,0-1 0 0 0,0 0 0 0 0,2-4-16 0 0,2-4-376 0 0,0-1 1 0 0,-1 0-1 0 0,-1-1 1 0 0,0 0-1 0 0,-1 0 0 0 0,-1-1 1 0 0,-1 0-1 0 0,1-6 376 0 0,8-26-1213 0 0,-3 12-1753 0 0,1-15 2966 0 0,-10 39-151 0 0,-1 1 0 0 0,-1 0 0 0 0,0-1-1 0 0,0 1 1 0 0,-2-1 0 0 0,0 0 151 0 0,1 9 218 0 0,-1 1 1 0 0,0-1-1 0 0,0 0 0 0 0,-1 1 1 0 0,1 0-1 0 0,-1-1 0 0 0,0 0-218 0 0,1 4 85 0 0,1 0 0 0 0,-1 0 0 0 0,1 0 0 0 0,-1 0 0 0 0,0 0 0 0 0,1 0-1 0 0,-1 0 1 0 0,0 0 0 0 0,0 0 0 0 0,0 0 0 0 0,0 0 0 0 0,1 1-1 0 0,-1-1 1 0 0,0 0 0 0 0,-1 1 0 0 0,1-1 0 0 0,0 0 0 0 0,0 1 0 0 0,0 0-1 0 0,0-1 1 0 0,0 1 0 0 0,0 0 0 0 0,-1-1 0 0 0,1 1 0 0 0,0 0 0 0 0,0 0-1 0 0,0 0 1 0 0,-1 0 0 0 0,1 0-85 0 0,-2 1 116 0 0,0 0 1 0 0,0 0-1 0 0,1 0 1 0 0,-1 1-1 0 0,1-1 1 0 0,-1 0-1 0 0,1 1 0 0 0,0 0 1 0 0,0 0-1 0 0,-1 0 1 0 0,1 0-1 0 0,0 0 1 0 0,1 0-1 0 0,-1 0 0 0 0,0 1 1 0 0,0 0-117 0 0,-3 6 91 0 0,-1 0 1 0 0,1 0-1 0 0,-3 9-91 0 0,4-7 76 0 0,1-1-1 0 0,0 1 1 0 0,0 0 0 0 0,1 0-1 0 0,1 0 1 0 0,-1 11-76 0 0,2 14 779 0 0,2 18-779 0 0,-1-38 199 0 0,2 2 2 0 0,-1-1 0 0 0,2 0 0 0 0,0 0 1 0 0,2 0-1 0 0,3 8-201 0 0,-7-19 76 0 0,1 0 0 0 0,0-1 0 0 0,0 1 0 0 0,0-1 0 0 0,1 0 0 0 0,0 0 0 0 0,0 0 1 0 0,0 0-1 0 0,1-1 0 0 0,0 0 0 0 0,-1 1 0 0 0,2-2-76 0 0,2 3 146 0 0,0 0 1 0 0,1-2-1 0 0,0 1 1 0 0,0-1-1 0 0,0 0 1 0 0,0-1-1 0 0,5 1-146 0 0,1 0-25 0 0,0 0-1 0 0,0-2 0 0 0,0 0 1 0 0,1-1-1 0 0,7 0 26 0 0,-22-1 51 0 0,3 0-558 0 0,1 0 0 0 0,0 0 0 0 0,-1 0 0 0 0,1-1-1 0 0,-1 0 1 0 0,2 0 507 0 0,1-2-1056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7:28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1 325 11376 0 0,'0'0'521'0'0,"0"0"-12"0"0,0 0-233 0 0,0 0 232 0 0,0 0 136 0 0,2 1 27 0 0,3 2-408 0 0,1 0 0 0 0,-1 1 0 0 0,0 0 0 0 0,-1 0 0 0 0,1 0 0 0 0,-1 0 1 0 0,0 1-1 0 0,0 0 0 0 0,0 0 0 0 0,0 0 0 0 0,-1 0 0 0 0,0 1 0 0 0,0-1 0 0 0,-1 1 0 0 0,2 3-263 0 0,6 16 1610 0 0,-2 1 0 0 0,6 25-1610 0 0,-11-36 443 0 0,0-1 0 0 0,0 0-1 0 0,-2 1 1 0 0,0 0 0 0 0,0-1-1 0 0,-2 15-442 0 0,0-5 208 0 0,1-23-136 0 0,0-1-1 0 0,0 0-6 0 0,-1 0-50 0 0,1 0-1 0 0,-1-1 1 0 0,0 1-1 0 0,0 0 0 0 0,0-1 1 0 0,1 1-1 0 0,-1-1 1 0 0,0 1-1 0 0,0-1 0 0 0,1 0 1 0 0,-1 1-1 0 0,0-1 1 0 0,1 0-1 0 0,-1 1 1 0 0,1-1-1 0 0,-1 0 0 0 0,1 0 1 0 0,-1 1-1 0 0,1-1 1 0 0,0 0-1 0 0,-1 0 1 0 0,1 0-1 0 0,0 0 0 0 0,0 1 1 0 0,-1-1-1 0 0,1 0 1 0 0,0 0-1 0 0,0 0 1 0 0,0 0-1 0 0,0 0 0 0 0,0 0-14 0 0,0-2 33 0 0,-1-6-32 0 0,1 1-1 0 0,0 0 1 0 0,1 0 0 0 0,0 0-1 0 0,0 0 1 0 0,1 0-1 0 0,0 0 1 0 0,0 0-1 0 0,1 0 1 0 0,1-2-1 0 0,6-20-190 0 0,-7 21 118 0 0,1 0 0 0 0,0 1 0 0 0,1 0 0 0 0,0 0 0 0 0,0 0 0 0 0,1 1 0 0 0,0 0 0 0 0,6-6 72 0 0,-11 11-8 0 0,1 0-1 0 0,0 1 0 0 0,0-1 1 0 0,0 1-1 0 0,0 0 1 0 0,0-1-1 0 0,1 1 1 0 0,-1 0-1 0 0,0 0 0 0 0,0 1 1 0 0,1-1-1 0 0,-1 0 1 0 0,1 1-1 0 0,-1-1 0 0 0,0 1 1 0 0,1 0-1 0 0,-1 0 1 0 0,1 0-1 0 0,-1 0 1 0 0,1 0-1 0 0,-1 1 0 0 0,0-1 1 0 0,1 1-1 0 0,-1-1 1 0 0,0 1-1 0 0,1 0 0 0 0,-1 0 1 0 0,0 0-1 0 0,0 0 1 0 0,1 0-1 0 0,-1 1 1 0 0,0-1-1 0 0,-1 1 0 0 0,1-1 1 0 0,0 1-1 0 0,0 0 1 0 0,-1-1-1 0 0,1 1 0 0 0,-1 0 1 0 0,1 0-1 0 0,0 2 9 0 0,10 16 0 0 0,-7-14 6 0 0,-1 1-1 0 0,0-1 0 0 0,-1 1 1 0 0,2 4-6 0 0,10 21 194 0 0,-11-25 81 0 0,-1 0-1 0 0,0 0 1 0 0,0 0-1 0 0,0 0 1 0 0,-1 1-1 0 0,0-1 1 0 0,0 4-275 0 0,-1-1 374 0 0,-1-6-501 0 0,1 1-1 0 0,0-1 1 0 0,0 1-1 0 0,0-1 1 0 0,0 1-1 0 0,1-1 1 0 0,0 0-1 0 0,0 1 128 0 0,-2-5 4 0 0,0 1 0 0 0,0-1-1 0 0,0 0 1 0 0,0 0 0 0 0,0 1-1 0 0,0-1 1 0 0,0 0 0 0 0,0 0-1 0 0,0 1 1 0 0,0-1-1 0 0,0 0 1 0 0,0 0 0 0 0,0 1-1 0 0,0-1 1 0 0,0 0 0 0 0,0 0-1 0 0,0 1 1 0 0,0-1 0 0 0,0 0-1 0 0,0 0 1 0 0,0 1 0 0 0,0-1-1 0 0,0 0 1 0 0,-1 0 0 0 0,1 0-1 0 0,0 1 1 0 0,0-1 0 0 0,0 0-1 0 0,0 0 1 0 0,-1 0 0 0 0,1 1-1 0 0,0-1 1 0 0,0 0 0 0 0,0 0-1 0 0,-1 0 1 0 0,1 0 0 0 0,0 0-1 0 0,0 0 1 0 0,-1 1 0 0 0,1-1-1 0 0,0 0 1 0 0,0 0 0 0 0,-1 0-1 0 0,1 0 1 0 0,0 0 0 0 0,0 0-1 0 0,-1 0 1 0 0,1 0 0 0 0,0 0-1 0 0,0 0 1 0 0,-1 0 0 0 0,1 0-1 0 0,0 0 1 0 0,0 0 0 0 0,-1-1-1 0 0,1 1 1 0 0,0 0 0 0 0,0 0-1 0 0,-1 0-3 0 0,0-1-3 0 0,1 0 0 0 0,-1 0 0 0 0,0 0 0 0 0,0 0 0 0 0,0 0 0 0 0,0-1 0 0 0,1 1 0 0 0,-1 0 0 0 0,1 0 0 0 0,-1-1 1 0 0,1 1-1 0 0,-1 0 0 0 0,1-1 0 0 0,0 1 0 0 0,-1 0 0 0 0,1-1 0 0 0,0 1 0 0 0,0-1 0 0 0,0 1 0 0 0,0 0 0 0 0,0-1 0 0 0,1 1 3 0 0,4-41-655 0 0,-1 20 127 0 0,-3 14 434 0 0,0 1 0 0 0,0 0 0 0 0,1-1-1 0 0,0 1 1 0 0,0 0 0 0 0,1 0 0 0 0,0 0-1 0 0,0 0 1 0 0,1 1 0 0 0,0-1 0 0 0,0 1-1 0 0,0 0 1 0 0,1 0 0 0 0,0 0 0 0 0,0 1-1 0 0,2-2 95 0 0,-5 6 2 0 0,0 0 0 0 0,0 0 0 0 0,0 0 0 0 0,0 0 0 0 0,0 1 0 0 0,0-1 0 0 0,1 0 0 0 0,-1 1 0 0 0,0 0 0 0 0,1-1 0 0 0,-1 1 0 0 0,0 0 0 0 0,0 0-1 0 0,1 0 1 0 0,-1 1 0 0 0,0-1 0 0 0,3 1-2 0 0,-1 0 12 0 0,0 0-1 0 0,0 0 0 0 0,1 1 1 0 0,-1-1-1 0 0,0 1 1 0 0,0 0-1 0 0,-1 0 0 0 0,4 2-11 0 0,2 3 111 0 0,-3-3-44 0 0,-1 0 0 0 0,0 0 0 0 0,0 0 0 0 0,-1 1 0 0 0,2 1-67 0 0,13 10 262 0 0,-4-4-82 0 0,-2 1-71 0 0,0-1 0 0 0,0 0 0 0 0,9 5-109 0 0,-15-13-34 0 0,-1 1 1 0 0,1-2 0 0 0,0 1-1 0 0,0-1 1 0 0,0 1 0 0 0,1-2 0 0 0,-1 1-1 0 0,1-1 1 0 0,1 0 33 0 0,-7-2-232 0 0,1 0-1 0 0,-1 0 1 0 0,0 0-1 0 0,0 0 1 0 0,0-1 0 0 0,1 1-1 0 0,-1-1 1 0 0,0 1-1 0 0,0-1 1 0 0,0 0 0 0 0,0 0-1 0 0,1 0 233 0 0,-3 1-50 0 0,15-7-1446 0 0</inkml:trace>
  <inkml:trace contextRef="#ctx0" brushRef="#br0" timeOffset="410.489">906 333 5528 0 0,'-10'-5'584'0'0,"7"5"-274"0"0,0-1 0 0 0,0 1 0 0 0,0 0 0 0 0,1 0 0 0 0,-1 0 0 0 0,0 0 0 0 0,0 0 1 0 0,0 1-1 0 0,1-1 0 0 0,-1 1 0 0 0,0 0 0 0 0,0 0 0 0 0,1 0 0 0 0,-1 0 0 0 0,1 0 0 0 0,-1 1 0 0 0,-1 0-310 0 0,-2 3 1621 0 0,0 0-1 0 0,1 0 1 0 0,-1 1-1 0 0,1 0 1 0 0,-3 3-1621 0 0,-8 11 1495 0 0,6-7-1095 0 0,0 0 0 0 0,1 1 0 0 0,1 0 1 0 0,0 1-1 0 0,1 0 0 0 0,1 0 0 0 0,-3 9-400 0 0,-17 39 816 0 0,20-45-625 0 0,6-17-125 0 0,0-1 13 0 0,0 0-6 0 0,1 0-1 0 0,1-1-65 0 0,0 1 0 0 0,0 0 0 0 0,0-1 0 0 0,0 1 0 0 0,0-1-1 0 0,-1 0 1 0 0,1 0 0 0 0,0 1 0 0 0,0-1 0 0 0,-1 0 0 0 0,1 0 0 0 0,-1-1-1 0 0,1 1 1 0 0,-1 0 0 0 0,1-1 0 0 0,-1 1 0 0 0,0 0 0 0 0,1-1 0 0 0,-1 0-1 0 0,0 1 1 0 0,1-2-7 0 0,11-23-110 0 0,4-5-605 0 0,-2 0-1 0 0,5-17 716 0 0,-20 49-5 0 0,0 0 0 0 0,0-1 0 0 0,0 1 0 0 0,0 0 0 0 0,0-1 0 0 0,1 1 1 0 0,-1 0-1 0 0,0-1 0 0 0,0 1 0 0 0,0 0 0 0 0,1-1 0 0 0,-1 1 0 0 0,0 0 0 0 0,0-1 0 0 0,1 1 0 0 0,-1-1 1 0 0,1 1-1 0 0,-1-1 0 0 0,1 1 0 0 0,-1-1 0 0 0,1 1 0 0 0,-1-1 0 0 0,1 1 0 0 0,-1-1 0 0 0,1 1 0 0 0,-1-1 0 0 0,1 0 1 0 0,0 1-1 0 0,-1-1 0 0 0,1 0 0 0 0,-1 0 0 0 0,1 0 0 0 0,0 1 0 0 0,0-1 0 0 0,-1 0 0 0 0,1 0 0 0 0,0 0 0 0 0,-1 0 1 0 0,1 0-1 0 0,0 0 0 0 0,-1 0 0 0 0,1 0 0 0 0,0-1 0 0 0,-1 1 0 0 0,1 0 0 0 0,0 0 0 0 0,-1 0 0 0 0,1-1 0 0 0,0 1 1 0 0,-1 0-1 0 0,1-1 0 0 0,-1 1 0 0 0,1 0 0 0 0,-1-1 0 0 0,1 1 0 0 0,-1-1 0 0 0,1 1 0 0 0,-1-1 0 0 0,1 1 0 0 0,-1-1 1 0 0,0 0-1 0 0,1 1 0 0 0,-1-1 0 0 0,0 1 0 0 0,1-1 0 0 0,-1 0 0 0 0,0 1 0 0 0,0-1 0 0 0,0 0 5 0 0,1 3 23 0 0,-1 0-1 0 0,0-1 1 0 0,1 1-1 0 0,-1-1 1 0 0,1 1-1 0 0,-1 0 1 0 0,1-1-1 0 0,0 1 1 0 0,0-1-1 0 0,0 2-22 0 0,1-2 39 0 0,-1 1 0 0 0,0 0 0 0 0,-1 0 0 0 0,1 0 0 0 0,0 0 0 0 0,0 0 0 0 0,-1 0 0 0 0,1 0 0 0 0,-1 1-39 0 0,2 6 90 0 0,1 1-1 0 0,0-1 1 0 0,1 0 0 0 0,0 0-1 0 0,0 0 1 0 0,1 0-1 0 0,0 0 1 0 0,0-1 0 0 0,1 0-1 0 0,0 0-89 0 0,-4-5-92 0 0,1 0 0 0 0,-1-1 0 0 0,1 1 0 0 0,0-1 0 0 0,0 1 0 0 0,-1-1 0 0 0,1 0 0 0 0,1 0 0 0 0,-1-1 0 0 0,0 1 0 0 0,0 0 0 0 0,1-1 0 0 0,-1 0 0 0 0,1 0 0 0 0,-1 0 0 0 0,1 0-1 0 0,0-1 1 0 0,-1 1 0 0 0,1-1 0 0 0,-1 0 0 0 0,3 0 92 0 0,0 0-421 0 0,-1-1 1 0 0,1 0-1 0 0,0 0 0 0 0,-1-1 0 0 0,1 1 0 0 0,0-1 0 0 0,-1 0 1 0 0,0-1-1 0 0,0 1 0 0 0,1-1 0 0 0,-2 0 0 0 0,1 0 0 0 0,0-1 421 0 0,8-6-7483 0 0</inkml:trace>
  <inkml:trace contextRef="#ctx0" brushRef="#br0" timeOffset="1523.036">1214 291 17391 0 0,'0'0'795'0'0,"-7"6"266"0"0,-11 14-501 0 0,1 0-1 0 0,0 2 1 0 0,1 0-1 0 0,-12 24-559 0 0,3-7 858 0 0,20-31-510 0 0,1 1-1 0 0,0 0 1 0 0,-3 9-348 0 0,-10 18 827 0 0,17-35-726 0 0,0-1-13 0 0,19-12-19 0 0,-9 1-274 0 0,0-1 1 0 0,-1 0-1 0 0,0-1 0 0 0,-1 0 0 0 0,0 0 0 0 0,-1 0 0 0 0,-1-1 0 0 0,1-3 205 0 0,3-6-143 0 0,-9 22 126 0 0,-1 0 1 0 0,1 1-1 0 0,-1-1 1 0 0,1 0 0 0 0,-1 0-1 0 0,1 0 1 0 0,-1 0 0 0 0,1 1-1 0 0,0-1 1 0 0,0 0-1 0 0,-1 0 1 0 0,1 1 0 0 0,1-1 16 0 0,12-12-151 0 0,-7 26 97 0 0,2 7 170 0 0,-1-1-1 0 0,-1 1 0 0 0,-1 0 0 0 0,0 1 1 0 0,2 20-116 0 0,-5-27 98 0 0,1 10 84 0 0,6 25 165 0 0,8 23 239 0 0,-4-12-298 0 0,-3-23-168 0 0,-2-1 1 0 0,-2 1 0 0 0,0 17-121 0 0,-4-37 0 0 0,-2-14 6 0 0,-1 0 1 0 0,1 1 0 0 0,-1-1 0 0 0,0 0-1 0 0,1 0 1 0 0,-2 0 0 0 0,1 0 0 0 0,0 3-7 0 0,-2 7 33 0 0,-3 11 99 0 0,4-23-121 0 0,0 1-1 0 0,1-1 1 0 0,-1 0 0 0 0,0 0 0 0 0,0 0 0 0 0,0 0 0 0 0,0 0-1 0 0,0 0 1 0 0,0 0 0 0 0,0 0 0 0 0,0 0 0 0 0,0 0 0 0 0,-1 0-1 0 0,1-1 1 0 0,0 1 0 0 0,0-1 0 0 0,-2 1-11 0 0,-4 2 51 0 0,-1-1-1 0 0,1-1 1 0 0,-1 1 0 0 0,1-1 0 0 0,-1 0 0 0 0,0-1-1 0 0,0 0 1 0 0,1 0 0 0 0,-1-1 0 0 0,0 0 0 0 0,-3-1-51 0 0,-2-1 83 0 0,0 0 1 0 0,0-1 0 0 0,0-1 0 0 0,0 0-1 0 0,1 0 1 0 0,-2-2-84 0 0,11 5 0 0 0,1 1 0 0 0,-1-1 0 0 0,1 1 0 0 0,0-1 0 0 0,0 0 0 0 0,-1 0 0 0 0,1 0 0 0 0,0 0 0 0 0,1 0 0 0 0,-1 0 0 0 0,0-1 0 0 0,1 1 0 0 0,-1-1 0 0 0,1 1 0 0 0,0-1 0 0 0,0 1 0 0 0,0-1 0 0 0,0 0 0 0 0,0 0 0 0 0,0 1 0 0 0,1-1 0 0 0,-1 0 0 0 0,1 0 0 0 0,0 0 0 0 0,0 0 0 0 0,0 0 0 0 0,0 1 0 0 0,1-1 0 0 0,-1 0 0 0 0,1 0 0 0 0,-1 0 0 0 0,1 1 0 0 0,0-1 0 0 0,0 0 0 0 0,1 1 0 0 0,0-3 0 0 0,-1 3 0 0 0,14-31-290 0 0,1 1 0 0 0,11-15 290 0 0,9-11-781 0 0,-14 21-76 0 0,17-20 857 0 0,-5 10-475 0 0,-21 27 353 0 0,2 1-1 0 0,-1 0 1 0 0,2 1-1 0 0,1 1 1 0 0,0 0-1 0 0,6-3 123 0 0,30-16-76 0 0,-52 36 83 0 0,0 0 0 0 0,-1-1 0 0 0,1 1 0 0 0,0 0 0 0 0,0 0 0 0 0,-1 0 0 0 0,1-1 0 0 0,0 1 0 0 0,0 0 0 0 0,-1 0 0 0 0,1 0 0 0 0,0 0 0 0 0,0 0 0 0 0,-1 0 0 0 0,1 1 0 0 0,0-1 0 0 0,0 0 0 0 0,-1 0 0 0 0,1 0 0 0 0,0 1 0 0 0,-1-1 0 0 0,1 0 0 0 0,0 1 0 0 0,-1-1-1 0 0,1 1 1 0 0,0-1 0 0 0,-1 0 0 0 0,1 1 0 0 0,-1 0 0 0 0,1-1 0 0 0,-1 1 0 0 0,1-1 0 0 0,-1 1 0 0 0,1 0 0 0 0,-1-1 0 0 0,1 1-7 0 0,1 3 107 0 0,0-1-1 0 0,0 1 0 0 0,0 0 1 0 0,0 0-1 0 0,-1 0 1 0 0,1 1-107 0 0,0 6 89 0 0,0-1 1 0 0,0 1-1 0 0,-1 0 1 0 0,-1 1-90 0 0,2 5-184 0 0,4 52 639 0 0,-5-50-350 0 0,-1-18-22 0 0,0-1-71 0 0,0 1 1 0 0,0-1-1 0 0,0 0 1 0 0,0 0-1 0 0,0 1 0 0 0,1-1 1 0 0,-1 0-1 0 0,0 0 1 0 0,0 1-1 0 0,0-1 0 0 0,0 0 1 0 0,1 0-1 0 0,-1 0 1 0 0,0 0-1 0 0,0 1 1 0 0,0-1-1 0 0,1 0 0 0 0,-1 0 1 0 0,0 0-1 0 0,0 0 1 0 0,1 0-1 0 0,-1 0 0 0 0,0 0 1 0 0,0 1-1 0 0,1-1 1 0 0,-1 0-1 0 0,0 0 1 0 0,0 0-1 0 0,1 0 0 0 0,-1 0 1 0 0,0 0-1 0 0,0 0-12 0 0,7-7 35 0 0,-2 1-1 0 0,1-1 0 0 0,-1-1 1 0 0,0 1-1 0 0,0-1 0 0 0,-1 1 1 0 0,0-2-35 0 0,2-3-110 0 0,1 1-1 0 0,7-10 111 0 0,23-36-530 0 0,-27 44 414 0 0,-3 4 8 0 0,0 0 1 0 0,0 0-1 0 0,9-6 108 0 0,-15 14-32 0 0,0 1 41 0 0,-1 0 0 0 0,1 0 0 0 0,-1 0 0 0 0,1 0 0 0 0,-1 1 0 0 0,1-1 1 0 0,-1 0-1 0 0,1 0 0 0 0,-1 0 0 0 0,1 0 0 0 0,-1 1 0 0 0,1-1 0 0 0,-1 0 0 0 0,1 1 0 0 0,-1-1 0 0 0,1 0 0 0 0,-1 1 1 0 0,0-1-1 0 0,1 0 0 0 0,-1 1 0 0 0,1-1 0 0 0,-1 1 0 0 0,0-1 0 0 0,0 1 0 0 0,1-1 0 0 0,-1 1 0 0 0,0-1-9 0 0,8 17-14 0 0,-6-12-62 0 0,0 0 82 0 0,0 1 1 0 0,0-1-1 0 0,0 1 1 0 0,-1 0-1 0 0,0 0 1 0 0,0 0 0 0 0,-1-1-1 0 0,0 1 1 0 0,0 1-7 0 0,4 30 319 0 0,11 53 247 0 0,-14-89-562 0 0,-1-1-1 0 0,0 1 1 0 0,0 0 0 0 0,0-1 0 0 0,0 1 0 0 0,0-1 0 0 0,1 1 0 0 0,-1-1 0 0 0,0 0 0 0 0,0 1 0 0 0,1-1 0 0 0,-1 1 0 0 0,0-1 0 0 0,1 1-1 0 0,-1-1 1 0 0,1 0 0 0 0,-1 1 0 0 0,1-1 0 0 0,-1 0 0 0 0,0 1 0 0 0,1-1 0 0 0,-1 0 0 0 0,1 0 0 0 0,-1 1 0 0 0,1-1 0 0 0,-1 0 0 0 0,1 0 0 0 0,-1 0-1 0 0,1 0 1 0 0,0 0 0 0 0,-1 0 0 0 0,1 0 0 0 0,-1 0 0 0 0,1 0 0 0 0,-1 0 0 0 0,1 0 0 0 0,-1 0 0 0 0,1 0 0 0 0,-1 0 0 0 0,1 0 0 0 0,-1-1 0 0 0,1 1-1 0 0,-1 0 1 0 0,1 0 0 0 0,-1-1 0 0 0,1 1 0 0 0,-1 0-4 0 0,2-1-55 0 0,0 0 0 0 0,0-1 0 0 0,0 1 0 0 0,0-1 0 0 0,0 1 0 0 0,0-1 0 0 0,-1 1 0 0 0,1-1-1 0 0,-1 0 1 0 0,1 0 0 0 0,-1 0 55 0 0,8-13-423 0 0,3-6-851 0 0,0 0 1 0 0,2 1-1 0 0,0 1 1 0 0,1 0 0 0 0,6-4 1273 0 0,-10 11-665 0 0,10-10-380 0 0,-20 21 1070 0 0,1 0-1 0 0,-1 0 0 0 0,0 0 1 0 0,1 0-1 0 0,-1 0 1 0 0,1 1-1 0 0,-1-1 0 0 0,1 0 1 0 0,-1 1-1 0 0,1-1 1 0 0,0 1-1 0 0,-1-1 0 0 0,1 1 1 0 0,0 0-25 0 0,5 4 3067 0 0,2 14-2009 0 0,-3 0 168 0 0,0 0 0 0 0,-2 3-1226 0 0,0-6 774 0 0,0 0 1 0 0,0 0 0 0 0,6 11-775 0 0,-1-1 672 0 0,-8-23-487 0 0,0 2 20 0 0,1-2-322 0 0,4-22-1760 0 0,-6 8 746 0 0</inkml:trace>
  <inkml:trace contextRef="#ctx0" brushRef="#br0" timeOffset="1796.591">2095 150 17391 0 0,'0'0'795'0'0,"0"0"-16"0"0,1 1-497 0 0,4 3-98 0 0,0-1 0 0 0,0 1 0 0 0,0-1-1 0 0,-1 1 1 0 0,1 1 0 0 0,-1-1 0 0 0,0 0-1 0 0,0 1 1 0 0,-1 0 0 0 0,1 0 0 0 0,-1 0-1 0 0,0 1 1 0 0,-1-1 0 0 0,1 1 0 0 0,-1-1-1 0 0,1 5-183 0 0,13 31 1193 0 0,-11-29-820 0 0,0 1 1 0 0,-1 0 0 0 0,3 12-374 0 0,-1 1 185 0 0,-4-14-144 0 0,1 0 1 0 0,-1-1-1 0 0,-1 1 0 0 0,0 0 1 0 0,-1 9-42 0 0,-1-10 13 0 0,0-1 0 0 0,-1 1 0 0 0,-1 4-13 0 0,2-12-74 0 0,1 0 1 0 0,-1 0-1 0 0,-1 0 0 0 0,1 0 1 0 0,0-1-1 0 0,-1 1 0 0 0,1 0 0 0 0,-1-1 1 0 0,0 1-1 0 0,0-1 0 0 0,0 0 1 0 0,0 1-1 0 0,-2 1 74 0 0,-2 0-411 0 0,5-3 122 0 0,0 1 0 0 0,-1-1 1 0 0,1 0-1 0 0,0 0 1 0 0,-1 0-1 0 0,1 0 0 0 0,-1-1 1 0 0,1 1-1 0 0,-1 0 1 0 0,0 0-1 0 0,1-1 0 0 0,-1 1 1 0 0,0-1-1 0 0,1 0 1 0 0,-1 1-1 0 0,0-1 1 0 0,1 0-1 0 0,-1 0 0 0 0,0 0 1 0 0,0 0-1 0 0,0 0 289 0 0,-13-3-2174 0 0</inkml:trace>
  <inkml:trace contextRef="#ctx0" brushRef="#br0" timeOffset="2251.851">2009 389 10592 0 0,'0'0'818'0'0,"0"0"-370"0"0,8 2 1539 0 0,23 11 1311 0 0,-25-10-2904 0 0,0 0 0 0 0,1 0 0 0 0,-1-1 0 0 0,1 0 0 0 0,1 0-394 0 0,19 5 1317 0 0,-18-4-955 0 0,-1-1 0 0 0,0-1 0 0 0,1 1 0 0 0,-1-1-362 0 0,31 2 972 0 0,-24-1-818 0 0,1 0 1 0 0,-1-1-1 0 0,1-1 0 0 0,0-1 0 0 0,-1 0 1 0 0,1-1-1 0 0,4-2-154 0 0,-6 0 101 0 0,0 0-1 0 0,0 0 1 0 0,8-6-101 0 0,-18 9-106 0 0,0-1-1 0 0,0-1 1 0 0,-1 1 0 0 0,1-1-1 0 0,-1 1 1 0 0,1-1 0 0 0,-1 0-1 0 0,0 0 1 0 0,0 0 0 0 0,0-1-1 0 0,0 1 1 0 0,-1-1 0 0 0,1 0-1 0 0,-1 0 107 0 0,2-2-435 0 0,1-6-490 0 0,-5 11 509 0 0,0 1 54 0 0,-8 11 279 0 0,5-5 164 0 0,0-1-1 0 0,0 2 1 0 0,1-1-1 0 0,0 0 1 0 0,0 0-1 0 0,1 1 1 0 0,0-1-1 0 0,-1 5-80 0 0,1-5 111 0 0,1 1 1 0 0,0-1-1 0 0,0 1 0 0 0,0-1 1 0 0,1 0-1 0 0,0 1 1 0 0,0-1-1 0 0,1 0-111 0 0,-1-2 53 0 0,0-1-1 0 0,0 0 1 0 0,0 0 0 0 0,0 0-1 0 0,1 0 1 0 0,0 0 0 0 0,-1 0-1 0 0,1 0 1 0 0,0 0 0 0 0,0-1 0 0 0,1 1-1 0 0,-1-1 1 0 0,1 1 0 0 0,-1-1-1 0 0,1 0-52 0 0,-1 0 64 0 0,0-1-1 0 0,0 0 1 0 0,-1 0-1 0 0,1 0 1 0 0,0-1-1 0 0,0 1 0 0 0,1 0 1 0 0,-1-1-1 0 0,0 1 1 0 0,0-1-1 0 0,0 0 1 0 0,0 1-1 0 0,0-1 1 0 0,1 0-1 0 0,-1 0 1 0 0,0-1-1 0 0,0 1 0 0 0,1-1-63 0 0,1 0 42 0 0,-1 0-1 0 0,0 0 0 0 0,0-1 0 0 0,1 1 0 0 0,-1-1 0 0 0,0 0 0 0 0,-1 0 0 0 0,1 0 0 0 0,0 0 0 0 0,-1 0 0 0 0,1-1-41 0 0,5-6-175 0 0,-1 1-1 0 0,0-1 0 0 0,-1-1 1 0 0,0 1-1 0 0,0-1 0 0 0,4-10 176 0 0,-9 17-54 0 0,12-22-682 0 0,-12 23 684 0 0,0 1 0 0 0,0 0-1 0 0,0-1 1 0 0,0 1 0 0 0,0-1-1 0 0,0 1 1 0 0,1 0 0 0 0,-1 0-1 0 0,1 0 1 0 0,-1 0 0 0 0,0 0-1 0 0,1 0 1 0 0,0 0 0 0 0,-1 1 52 0 0,0-1-9 0 0,0 1 1 0 0,-1 0 0 0 0,1 0-1 0 0,0 0 1 0 0,0 0-1 0 0,0 0 1 0 0,-1 0 0 0 0,1 0-1 0 0,0 0 1 0 0,0 0-1 0 0,-1 0 1 0 0,1 1 0 0 0,0-1-1 0 0,0 0 1 0 0,-1 0 0 0 0,1 1-1 0 0,0-1 1 0 0,-1 0-1 0 0,1 1 1 0 0,0-1 0 0 0,-1 1-1 0 0,1-1 1 0 0,-1 1 0 0 0,1-1-1 0 0,0 1 1 0 0,-1 0-1 0 0,1 0 9 0 0,11 19-21 0 0,-10-15 19 0 0,3 3 44 0 0,0 0 1 0 0,0 0-1 0 0,1-1 0 0 0,0 0 0 0 0,0 1 0 0 0,5 2-42 0 0,-7-6 21 0 0,0-1 1 0 0,0 0-1 0 0,0 0 1 0 0,1 0-1 0 0,-1 0 1 0 0,1-1-1 0 0,-1 1 1 0 0,1-1-1 0 0,0 0 1 0 0,0-1-1 0 0,0 1 1 0 0,5 0-22 0 0,10 1 15 0 0,-15-2-141 0 0,0 0 1 0 0,0 0 0 0 0,1 0-1 0 0,-1-1 1 0 0,1 0 0 0 0,-1 0-1 0 0,0 0 1 0 0,1-1 0 0 0,4 0 125 0 0,55-13-3079 0 0,-30 4 1481 0 0</inkml:trace>
  <inkml:trace contextRef="#ctx0" brushRef="#br0" timeOffset="2926.556">3187 242 14280 0 0,'0'0'1102'0'0,"-2"0"-719"0"0,-5 2 134 0 0,-1 1 0 0 0,1-1 0 0 0,1 1 0 0 0,-1 1 1 0 0,0-1-1 0 0,1 1 0 0 0,0 1 0 0 0,-4 2-517 0 0,-9 11 512 0 0,0 0 0 0 0,-7 13-512 0 0,19-23 254 0 0,0 1 0 0 0,1 1 0 0 0,0-1 0 0 0,1 1-1 0 0,0 0 1 0 0,0 0 0 0 0,0 3-254 0 0,-5 14 741 0 0,7-20-587 0 0,1-1-1 0 0,-1 1 1 0 0,1 0-1 0 0,1 0 1 0 0,-1 0 0 0 0,1 0-1 0 0,0 7-153 0 0,1-13 7 0 0,0 0-1 0 0,1-1 1 0 0,-1 1 0 0 0,0 0-1 0 0,0-1 1 0 0,1 1 0 0 0,-1 0-1 0 0,1-1 1 0 0,-1 1-1 0 0,1 0 1 0 0,-1-1 0 0 0,1 1-1 0 0,-1-1 1 0 0,1 1-1 0 0,-1-1 1 0 0,1 1 0 0 0,-1-1-1 0 0,1 1 1 0 0,0-1 0 0 0,-1 0-1 0 0,1 1 1 0 0,0-1-1 0 0,0 0 1 0 0,-1 0 0 0 0,1 0-1 0 0,0 1 1 0 0,0-1-1 0 0,-1 0 1 0 0,1 0 0 0 0,0 0-1 0 0,0 0 1 0 0,-1 0-7 0 0,26-1 170 0 0,-19-1-157 0 0,0 0 1 0 0,0-1 0 0 0,-1 0 0 0 0,1 0 0 0 0,-1 0-1 0 0,0-1 1 0 0,0 0 0 0 0,0 0 0 0 0,0-1 0 0 0,-1 0-1 0 0,0 0 1 0 0,0 0 0 0 0,0 0 0 0 0,0-1 0 0 0,-1 0 0 0 0,2-3-14 0 0,1-3-171 0 0,0 0 1 0 0,0 0-1 0 0,-2-1 1 0 0,1 1-1 0 0,-2-1 1 0 0,0 0-1 0 0,0-1 1 0 0,0-4 170 0 0,2-25-1198 0 0,-2-3 1198 0 0,1-11-665 0 0,14-45-751 0 0,-14 79 1039 0 0,-4 19 319 0 0,0 1 0 0 0,0-1 0 0 0,0 0-1 0 0,-1 0 1 0 0,1 1 0 0 0,-1-1-1 0 0,0 0 1 0 0,0 0 0 0 0,0 0-1 0 0,-1-2 59 0 0,-1-5 180 0 0,1 8 710 0 0,-2 7-80 0 0,-3 6-842 0 0,2-2 102 0 0,-1 0-1 0 0,2 0 1 0 0,-1 0-1 0 0,1 1 1 0 0,0 0-1 0 0,1 1-69 0 0,-12 58 318 0 0,8-32-53 0 0,1-5 101 0 0,2 0 0 0 0,1 0 0 0 0,2 0 0 0 0,2 19-366 0 0,0-30 206 0 0,1 0 1 0 0,1 0-1 0 0,1 0 0 0 0,1 0 0 0 0,4 9-206 0 0,-7-23 59 0 0,-1 0-1 0 0,1 0 1 0 0,1-1-1 0 0,-1 0 1 0 0,1 1 0 0 0,-1-1-1 0 0,2-1 1 0 0,-1 1-1 0 0,0-1 1 0 0,1 1 0 0 0,0-1-1 0 0,0 0 1 0 0,0-1-1 0 0,0 1 1 0 0,1-1 0 0 0,-1 0-1 0 0,1-1 1 0 0,0 1-1 0 0,0-1 1 0 0,0 0 0 0 0,0-1-1 0 0,1 1-58 0 0,12 2 50 0 0,1-1 0 0 0,0 0 0 0 0,13-1-50 0 0,-25-2 17 0 0,0 0 0 0 0,0-1 0 0 0,0 0 1 0 0,-1 0-1 0 0,1-1 0 0 0,0 0 0 0 0,0 0 0 0 0,-1-1 0 0 0,1 0 1 0 0,4-3-18 0 0,0-1 29 0 0,-1 0 1 0 0,0-1-1 0 0,-1 0 1 0 0,1-1-1 0 0,-2 0 1 0 0,1-1 0 0 0,-1 0-1 0 0,-1 0 1 0 0,0-1-1 0 0,6-10-29 0 0,-9 12-29 0 0,0-1 0 0 0,0 1 0 0 0,-1-1 0 0 0,0 0 0 0 0,-1 0 0 0 0,0 0 0 0 0,0-1 0 0 0,-1 1 0 0 0,-1-1 0 0 0,0 1 0 0 0,0-1 0 0 0,-1 0 0 0 0,-1-9 29 0 0,1 16-4 0 0,-1 1-1 0 0,0 0 1 0 0,0 0 0 0 0,0 0-1 0 0,0 0 1 0 0,-1 0 0 0 0,1 0-1 0 0,-1 0 1 0 0,0 0-1 0 0,0 0 1 0 0,0 1 0 0 0,-1-2 4 0 0,2 3-9 0 0,1 0 1 0 0,-1 0 0 0 0,0 0-1 0 0,0 0 1 0 0,0 0 0 0 0,0 1-1 0 0,0-1 1 0 0,-1 0-1 0 0,1 1 1 0 0,0-1 0 0 0,0 0-1 0 0,0 1 1 0 0,0 0 0 0 0,-1-1-1 0 0,1 1 1 0 0,0 0 0 0 0,-1-1-1 0 0,1 1 1 0 0,0 0 0 0 0,0 0-1 0 0,-1 0 1 0 0,1 0 0 0 0,0 0-1 0 0,-1 0 1 0 0,1 1 0 0 0,0-1-1 0 0,0 0 1 0 0,-1 1 0 0 0,1-1-1 0 0,0 1 1 0 0,0-1 0 0 0,0 1-1 0 0,-1-1 9 0 0,-5 5-82 0 0,0-1 0 0 0,1 1-1 0 0,-1 0 1 0 0,1 0 0 0 0,0 1 0 0 0,0 0-1 0 0,-4 5 83 0 0,2-1-191 0 0,5-6 211 0 0,-1 0 0 0 0,1 1 1 0 0,-1 0-1 0 0,1 0 1 0 0,1 0-1 0 0,-1 0 0 0 0,1 1 1 0 0,0-1-1 0 0,-2 5-20 0 0,3-6-14 0 0,-1-1 18 0 0,1 0 0 0 0,0 0 1 0 0,0 0-1 0 0,0 0 0 0 0,0 0 1 0 0,0 0-1 0 0,1 0 0 0 0,-1 1 0 0 0,1-1 1 0 0,0 0-1 0 0,0 0 0 0 0,0 1 1 0 0,1 0-5 0 0,5 6 87 0 0,0 0-4442 0 0,-6-10-3418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7:27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124 283 10592 0 0,'-16'0'1296'0'0,"12"0"-876"0"0,1 1 0 0 0,-1-1 0 0 0,1 1 0 0 0,0 0 0 0 0,-1 0 0 0 0,1 1 0 0 0,0-1 0 0 0,0 1 0 0 0,0-1 0 0 0,0 1 0 0 0,-3 2-420 0 0,1 0 371 0 0,0 0 0 0 0,0 0 1 0 0,1 0-1 0 0,-1 1 0 0 0,1-1 0 0 0,-1 2-371 0 0,1 1 277 0 0,0 0 0 0 0,0 0 0 0 0,0 0-1 0 0,1 0 1 0 0,0 1 0 0 0,1 0-1 0 0,-1-1 1 0 0,1 1 0 0 0,1 0 0 0 0,-1 2-277 0 0,2-6 58 0 0,0 0 1 0 0,0 0-1 0 0,0 0 1 0 0,0 0-1 0 0,0 0 1 0 0,1-1-1 0 0,0 1 1 0 0,0 0-1 0 0,0 0 1 0 0,0 1-59 0 0,0-3 16 0 0,0 0-1 0 0,1 0 1 0 0,-1 0 0 0 0,0 0 0 0 0,1 0 0 0 0,-1 0 0 0 0,1 0 0 0 0,-1 0 0 0 0,1-1 0 0 0,0 1 0 0 0,0-1 0 0 0,0 1 0 0 0,0-1 0 0 0,0 0 0 0 0,0 1 0 0 0,0-1 0 0 0,0 0-16 0 0,2 0 33 0 0,0 0 0 0 0,0 0 0 0 0,0 0-1 0 0,0 0 1 0 0,0-1 0 0 0,0 0 0 0 0,0 0 0 0 0,1 0-1 0 0,-1 0 1 0 0,0 0 0 0 0,0-1 0 0 0,0 0-1 0 0,0 0 1 0 0,0 0 0 0 0,2-1-33 0 0,5-2 63 0 0,-1-1-1 0 0,0 1 1 0 0,0-2 0 0 0,0 0 0 0 0,1-1-63 0 0,3-4-18 0 0,0-1 0 0 0,0-1 1 0 0,-2 0-1 0 0,1-1 0 0 0,-2 0 1 0 0,0-1-1 0 0,0 0 0 0 0,7-17 18 0 0,-14 25-18 0 0,0-1 0 0 0,0-1 0 0 0,-1 1 0 0 0,1-6 18 0 0,-2 11-12 0 0,-1 3-46 0 0,-1 0-13 0 0,0 0 62 0 0,1 1 1 0 0,-1 0-1 0 0,1 0 1 0 0,-1 0-1 0 0,1-1 0 0 0,-1 1 1 0 0,1 0-1 0 0,-1 0 1 0 0,1-1-1 0 0,0 1 0 0 0,-1-1 1 0 0,1 1-1 0 0,0 0 1 0 0,0-1-1 0 0,-1 1 0 0 0,1-1 1 0 0,0 0-1 0 0,0 1 9 0 0,18 8-16 0 0,-18-9 12 0 0,3 1-2 0 0,-1 1-1 0 0,1-2 1 0 0,0 1-1 0 0,0 0 1 0 0,0-1-1 0 0,0 1 0 0 0,0-1 1 0 0,0 0-1 0 0,0-1 1 0 0,2 1 6 0 0,42-10 10 0 0,-26 5-15 0 0,-11 3-1 0 0,0 0 0 0 0,-1-1-1 0 0,0 0 1 0 0,1 0-1 0 0,-1-2 1 0 0,0 1 0 0 0,0-1-1 0 0,-1-1 1 0 0,0 1-1 0 0,0-2 1 0 0,0 1 0 0 0,-1-1-1 0 0,0 0 1 0 0,0-1-1 0 0,2-2 7 0 0,-5 3-80 0 0,0 1 0 0 0,0-1-1 0 0,-1 0 1 0 0,0 0-1 0 0,2-5 81 0 0,-5 9-42 0 0,1-1-1 0 0,-1 0 1 0 0,0 1-1 0 0,-1-1 1 0 0,1 0-1 0 0,-1 0 1 0 0,1 0-1 0 0,-1 0 1 0 0,-1 0-1 0 0,1 1 1 0 0,0-1-1 0 0,-2-3 43 0 0,2 3-38 0 0,-1 0 0 0 0,0 0 1 0 0,0 0-1 0 0,0 0 0 0 0,0 0 0 0 0,-1 0 0 0 0,0 1 0 0 0,1-1 0 0 0,-3-2 38 0 0,-6-10-66 0 0,7 12 58 0 0,0-1 1 0 0,0 0 0 0 0,-1 1 0 0 0,1-1 0 0 0,-1 1-1 0 0,-1-1 8 0 0,4 4 1 0 0,0 0 0 0 0,0 1-1 0 0,0-1 1 0 0,0 0-1 0 0,0 1 1 0 0,0-1-1 0 0,0 1 1 0 0,0-1 0 0 0,0 1-1 0 0,0 0 1 0 0,0-1-1 0 0,-1 1 1 0 0,1 0 0 0 0,0 0-1 0 0,0 0 1 0 0,0 0-1 0 0,-1 0 1 0 0,1 0 0 0 0,0 0-1 0 0,0 0 1 0 0,0 0-1 0 0,0 0 1 0 0,-1 1 0 0 0,1-1-1 0 0,0 1 1 0 0,0-1-1 0 0,0 1 1 0 0,0-1-1 0 0,0 1 1 0 0,-1 0-1 0 0,-1 1 41 0 0,-1 0 1 0 0,1 0-1 0 0,0 0 0 0 0,0 0 1 0 0,0 1-1 0 0,0-1 0 0 0,0 1 1 0 0,1 0-1 0 0,-1 0 0 0 0,1 0 1 0 0,0 0-1 0 0,0 0 0 0 0,0 1 1 0 0,-1 1-42 0 0,-4 12 69 0 0,0 1 0 0 0,1 1 1 0 0,0-1-1 0 0,2 1 1 0 0,0-1-1 0 0,2 1 0 0 0,0 0 1 0 0,1 0-1 0 0,0 1 0 0 0,2-1-69 0 0,2 36 201 0 0,3 0-1 0 0,11 46-200 0 0,-5-50 602 0 0,3 0 1 0 0,2-1-1 0 0,11 20-602 0 0,-15-36 265 0 0,3-4-61 0 0,-13-26-176 0 0,0 1-1 0 0,-1 0 0 0 0,1 1 1 0 0,-1-1-1 0 0,0 0 0 0 0,1 6-27 0 0,-3-10-58 0 0,0 0-1 0 0,0 0 1 0 0,0 1-1 0 0,0-1 1 0 0,0 0 0 0 0,0 0-1 0 0,-1 0 1 0 0,1 0-1 0 0,-1 0 1 0 0,1 0-1 0 0,0 0 1 0 0,-1 0 0 0 0,0 0-1 0 0,1 0 1 0 0,-1 0-1 0 0,0 0 1 0 0,1 0-1 0 0,-1 0 1 0 0,0-1 0 0 0,0 1-1 0 0,0 0 1 0 0,1-1-1 0 0,-1 1 1 0 0,0 0-1 0 0,0-1 1 0 0,0 1-1 0 0,0-1 1 0 0,0 1 0 0 0,0-1-1 0 0,-1 0 1 0 0,1 1-1 0 0,0-1 1 0 0,0 0-1 0 0,0 0 1 0 0,-1 0 58 0 0,-9 1-1091 0 0</inkml:trace>
  <inkml:trace contextRef="#ctx0" brushRef="#br0" timeOffset="279.667">155 583 3680 0 0,'7'-14'392'0'0,"-3"10"851"0"0,1 1 1 0 0,0 0-1 0 0,0 0 1 0 0,0 0-1 0 0,0 0 0 0 0,1 1 1 0 0,-1 0-1 0 0,0 0 1 0 0,1 1-1 0 0,2-1-1243 0 0,32-7 439 0 0,0 2-1 0 0,1 2 1 0 0,8 1-439 0 0,-42 4 57 0 0,55-4-57 0 0,-14 1 0 0 0,29-6 0 0 0,82-13-262 0 0,-118 18 140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7:24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239 229 8696 0 0,'0'0'397'0'0,"0"-6"134"0"0,0 2-387 0 0,0 4 0 0 0,-1-1 1 0 0,1 0 0 0 0,0 1-1 0 0,-1-1 1 0 0,1 0-1 0 0,0 1 1 0 0,-1-1 0 0 0,1 1-1 0 0,-1-1 1 0 0,1 1 0 0 0,-1-1-1 0 0,1 1 1 0 0,-1-1-1 0 0,1 1 1 0 0,-1-1 0 0 0,1 1-1 0 0,-1 0 1 0 0,0-1 0 0 0,1 1-1 0 0,-1 0 1 0 0,0-1-1 0 0,1 1 1 0 0,-1 0 0 0 0,0 0-1 0 0,1 0 1 0 0,-1 0 0 0 0,0 0-1 0 0,0 0 1 0 0,1 0-1 0 0,-1 0 1 0 0,0 0 0 0 0,0 0-145 0 0,-25 2 1734 0 0,16 2-1361 0 0,-1 0-1 0 0,1 2 1 0 0,-1-1-1 0 0,1 1 0 0 0,1 1 1 0 0,-1 0-1 0 0,1 0 1 0 0,-1 2-373 0 0,-1 0 312 0 0,2-1-176 0 0,1 0 1 0 0,0 0-1 0 0,0 1 0 0 0,1 0 1 0 0,0 1-1 0 0,1 0 1 0 0,0 0-1 0 0,0 0 0 0 0,1 1 1 0 0,0 0-1 0 0,1-1 0 0 0,0 2 1 0 0,1-1-1 0 0,1 0 0 0 0,-1 7-136 0 0,2-14 24 0 0,0 1 0 0 0,1-1-1 0 0,0 1 1 0 0,0 0 0 0 0,1-1-1 0 0,-1 1 1 0 0,1-1 0 0 0,0 1-1 0 0,0-1 1 0 0,0 1 0 0 0,1-1-1 0 0,0 0 1 0 0,-1 1 0 0 0,2-1-1 0 0,-1 0 1 0 0,0 0-24 0 0,-1-2 9 0 0,0-1 0 0 0,1 1 0 0 0,-1-1 0 0 0,0 1 1 0 0,1-1-1 0 0,-1 0 0 0 0,0 1 0 0 0,1-1 0 0 0,-1 0 0 0 0,1 0 0 0 0,0 0 0 0 0,-1 0 0 0 0,1 0 0 0 0,0-1 0 0 0,0 1 0 0 0,0 0 1 0 0,0-1-1 0 0,-1 1 0 0 0,1-1 0 0 0,0 0 0 0 0,0 0 0 0 0,0 0 0 0 0,0 0 0 0 0,0 0 0 0 0,0 0 0 0 0,0 0 0 0 0,0 0 1 0 0,0-1-1 0 0,-1 1 0 0 0,1-1 0 0 0,0 1 0 0 0,0-1 0 0 0,0 0 0 0 0,-1 0 0 0 0,1 0 0 0 0,0 0 0 0 0,-1 0 0 0 0,2-1-9 0 0,1 0 13 0 0,0-1-1 0 0,0 1 1 0 0,0-1-1 0 0,-1 0 1 0 0,1 0-1 0 0,-1-1 0 0 0,1 1 1 0 0,-1-1-1 0 0,0 0 1 0 0,0 1-1 0 0,-1-1 1 0 0,1 0-1 0 0,-1-1 1 0 0,0 1-1 0 0,0 0 0 0 0,0-1 1 0 0,-1 1-1 0 0,1-4-12 0 0,4-16-158 0 0,-5 19 82 0 0,1 0-1 0 0,-1 0 1 0 0,0 0 0 0 0,0 0 0 0 0,-1 0-1 0 0,0 0 77 0 0,0-4-62 0 0,1 1 0 0 0,-1 0 0 0 0,1-1 0 0 0,1 1 0 0 0,0 0 0 0 0,0 0 0 0 0,2-5 62 0 0,-3 9-11 0 0,1 1 0 0 0,-1-1 0 0 0,1 1 0 0 0,0 0 0 0 0,0 0 0 0 0,1 0 0 0 0,-1 0-1 0 0,1 0 1 0 0,-1 0 0 0 0,1 0 0 0 0,0 1 0 0 0,0 0 0 0 0,0-1 0 0 0,0 1 0 0 0,0 0 0 0 0,1 0 0 0 0,2-1 11 0 0,-3 2-19 0 0,0 0 1 0 0,0 0-1 0 0,1 0 1 0 0,-1 0-1 0 0,0 0 1 0 0,1 1 0 0 0,-1 0-1 0 0,0-1 1 0 0,1 1-1 0 0,-1 0 1 0 0,0 1-1 0 0,1-1 1 0 0,-1 0-1 0 0,0 1 1 0 0,1 0 0 0 0,-1 0-1 0 0,0 0 1 0 0,3 1 18 0 0,9 4-15 0 0,0 0-1 0 0,0 1 1 0 0,-1 0 0 0 0,0 1 0 0 0,0 1 0 0 0,-1 0 0 0 0,9 8 15 0 0,-13-10 91 0 0,-1 1-1 0 0,0 0 1 0 0,0 1 0 0 0,-1 0-1 0 0,0 0 1 0 0,-1 0 0 0 0,0 1 0 0 0,0 0-1 0 0,-1 0 1 0 0,0 0 0 0 0,0 5-91 0 0,-3-8 98 0 0,0 0 0 0 0,-1 0 0 0 0,1 1 0 0 0,-2-1 0 0 0,1 7-98 0 0,-1-10 42 0 0,0-1 0 0 0,0 0 0 0 0,0 0 0 0 0,-1 1 0 0 0,1-1 0 0 0,-1 0 0 0 0,0 0 0 0 0,0 0 0 0 0,0 0 0 0 0,0 0 0 0 0,-1 0 0 0 0,1 0 0 0 0,-1 0 0 0 0,0 1-42 0 0,1-4 16 0 0,0 1-1 0 0,1 0 0 0 0,-1-1 0 0 0,0 1 1 0 0,0-1-1 0 0,0 1 0 0 0,0-1 1 0 0,1 1-1 0 0,-1-1 0 0 0,0 1 1 0 0,0-1-1 0 0,0 0 0 0 0,0 0 0 0 0,0 0 1 0 0,0 1-1 0 0,0-1 0 0 0,0 0 1 0 0,0 0-1 0 0,0 0 0 0 0,0 0 1 0 0,0-1-1 0 0,0 1 0 0 0,0 0 0 0 0,0 0 1 0 0,0 0-1 0 0,0-1 0 0 0,0 1 1 0 0,0-1-1 0 0,0 1 0 0 0,0-1 0 0 0,0 1 1 0 0,0-1-1 0 0,1 1 0 0 0,-2-2-15 0 0,0 1 49 0 0,0-1 0 0 0,-1 0-1 0 0,1 0 1 0 0,0 0 0 0 0,0 0-1 0 0,0 0 1 0 0,1 0 0 0 0,-1-1-1 0 0,0 1 1 0 0,1-1 0 0 0,0 1-1 0 0,-1-1-48 0 0,0-4 16 0 0,1 0 0 0 0,-1 0 0 0 0,1-1 1 0 0,1 1-1 0 0,-1 0 0 0 0,1-1 0 0 0,1 1 0 0 0,-1 0 0 0 0,1-1 0 0 0,0 1 0 0 0,1 0 0 0 0,0 0 0 0 0,1-5-16 0 0,4-7-4 0 0,1 1 0 0 0,0 0-1 0 0,1 0 1 0 0,7-8 4 0 0,-12 19-28 0 0,2 0-1 0 0,-1 0 0 0 0,1 1 1 0 0,0-1-1 0 0,0 1 0 0 0,1 0 1 0 0,0 1-1 0 0,5-4 29 0 0,11-5-163 0 0,0 1-1 0 0,6-2 164 0 0,-16 9-17 0 0,-4 1-83 0 0,0 1 0 0 0,1 1-1 0 0,-1 0 1 0 0,1 0 0 0 0,-1 1 0 0 0,6-1 100 0 0,-9 2-188 0 0,0 1 1 0 0,0 0-1 0 0,0-1 0 0 0,0 2 1 0 0,0-1-1 0 0,0 1 0 0 0,-1 0 1 0 0,1 0-1 0 0,0 1 0 0 0,0 0 1 0 0,0 0 187 0 0,14 1-1447 0 0,-14-2 39 0 0,7 1-5202 0 0</inkml:trace>
  <inkml:trace contextRef="#ctx0" brushRef="#br0" timeOffset="920.561">954 219 10912 0 0,'0'0'497'0'0,"0"0"-8"0"0,0 0-206 0 0,-8 4 1002 0 0,-7 4-17 0 0,-2-1-350 0 0,1 2 0 0 0,0 0 0 0 0,0 0 1 0 0,1 2-1 0 0,1 0 0 0 0,-7 6-918 0 0,12-9 174 0 0,1 1 0 0 0,0 0 0 0 0,0 0 0 0 0,1 1 0 0 0,0 0 0 0 0,1 0 0 0 0,0 1 0 0 0,1 0 0 0 0,0 0 0 0 0,-1 5-174 0 0,2-5 26 0 0,3-9-23 0 0,0 0 1 0 0,0 0 0 0 0,0 0-1 0 0,1 0 1 0 0,-1 0 0 0 0,0 1-1 0 0,1-1 1 0 0,0 0 0 0 0,-1 0-1 0 0,1 1 1 0 0,0-1 0 0 0,0 0-1 0 0,0 0 1 0 0,1 1 0 0 0,-1-1-1 0 0,0 0 1 0 0,1 0 0 0 0,-1 0-1 0 0,1 1 1 0 0,0-1-4 0 0,0 0 19 0 0,0 0 0 0 0,0-1 0 0 0,1 1 1 0 0,-1-1-1 0 0,0 1 0 0 0,1-1 0 0 0,-1 0 0 0 0,0 0 0 0 0,1 1 0 0 0,0-1 1 0 0,-1 0-1 0 0,1 0 0 0 0,0 0 0 0 0,-1-1 0 0 0,1 1 0 0 0,0 0 1 0 0,0-1-1 0 0,1 1-19 0 0,-1-1 8 0 0,1 0 0 0 0,0 0 0 0 0,0 0 0 0 0,0 0 1 0 0,0-1-1 0 0,-1 1 0 0 0,1-1 0 0 0,0 0 0 0 0,0 1 0 0 0,-1-1 0 0 0,1-1 1 0 0,0 1-9 0 0,6-3 28 0 0,-1 0 1 0 0,0-1 0 0 0,-1 0 0 0 0,1 0 0 0 0,-1-1-1 0 0,0 1 1 0 0,0-1 0 0 0,-1-1 0 0 0,0 0 0 0 0,2-2-29 0 0,3-4 0 0 0,-1 0 1 0 0,0 0 0 0 0,-1-1 0 0 0,-1 0 0 0 0,0-1-1 0 0,-1 1 1 0 0,0-2 0 0 0,-1 1 0 0 0,-1-1 0 0 0,1-8-1 0 0,8-35-128 0 0,-8 36-78 0 0,-1 0 1 0 0,-1-1 0 0 0,-1 0-1 0 0,0-14 206 0 0,-1 22-116 0 0,-2 13 97 0 0,1 0 0 0 0,-1 0 0 0 0,0 0 1 0 0,0 0-1 0 0,0 0 0 0 0,0 0 0 0 0,0 0 0 0 0,-1 0 1 0 0,1 0-1 0 0,-1 0 0 0 0,0 1 0 0 0,0-1 0 0 0,0 0 1 0 0,0 0-1 0 0,0 1 0 0 0,-1-2 19 0 0,1 4 6 0 0,1-1 1 0 0,0 1-1 0 0,0 0 1 0 0,-1 0-1 0 0,1 0 0 0 0,0 0 1 0 0,0-1-1 0 0,-1 1 1 0 0,1 0-1 0 0,0 0 0 0 0,-1 0 1 0 0,1 0-1 0 0,0 0 1 0 0,0 0-1 0 0,-1 0 0 0 0,1 0 1 0 0,0 0-1 0 0,-1 0 1 0 0,1 0-1 0 0,0 0 0 0 0,-1 0 1 0 0,1 0-1 0 0,0 0 1 0 0,0 0-1 0 0,-1 0 0 0 0,1 0 1 0 0,0 1-1 0 0,-1-1 0 0 0,1 0 1 0 0,0 0-1 0 0,0 0 1 0 0,-1 0-1 0 0,1 1 0 0 0,0-1 1 0 0,0 0-1 0 0,0 0 1 0 0,-1 0-1 0 0,1 1 0 0 0,0-1 1 0 0,0 0-1 0 0,0 0 1 0 0,0 1-1 0 0,-1-1 0 0 0,1 0 1 0 0,0 1-7 0 0,-10 12 215 0 0,3-1-161 0 0,2 1 0 0 0,-1-1 0 0 0,2 1 0 0 0,-1 1 0 0 0,2-1 0 0 0,0 0 0 0 0,0 4-54 0 0,-1 3 19 0 0,0-4 33 0 0,1 0-1 0 0,0 0 1 0 0,1 0-1 0 0,1 0 1 0 0,1 1-1 0 0,0 10-51 0 0,3 8 138 0 0,-3-26-77 0 0,1 0 0 0 0,0 0 0 0 0,1 0 0 0 0,-1 0 0 0 0,3 5-61 0 0,0-3 57 0 0,0 0 0 0 0,0 0 1 0 0,1-1-1 0 0,1 1 0 0 0,0-1 0 0 0,1 0-57 0 0,-4-6 36 0 0,0-1-1 0 0,0 1 0 0 0,0-1 1 0 0,1 0-1 0 0,-1 0 1 0 0,1 0-1 0 0,0-1 0 0 0,0 1 1 0 0,0-1-1 0 0,0 0 0 0 0,1 0 1 0 0,-1 0-1 0 0,0-1 1 0 0,1 0-1 0 0,-1 1 0 0 0,4-1-35 0 0,1 0 18 0 0,0 0 0 0 0,0-1 0 0 0,0 0 0 0 0,0-1 0 0 0,0 1 0 0 0,1-2 0 0 0,-1 1 0 0 0,-1-2 0 0 0,1 1 0 0 0,0-1 0 0 0,-1 0 0 0 0,9-5-18 0 0,-6 3 18 0 0,0-1 0 0 0,0-1 0 0 0,0 0-1 0 0,-1 0 1 0 0,0-1 0 0 0,0-1 0 0 0,-1 1-1 0 0,0-1 1 0 0,0-2-18 0 0,-2 2-83 0 0,-1 0-1 0 0,-1-1 0 0 0,1 0 0 0 0,-2 0 1 0 0,1 0-1 0 0,-1 0 0 0 0,-1-1 1 0 0,0 1-1 0 0,2-11 84 0 0,-5 17-44 0 0,1 0 0 0 0,-1 1 1 0 0,0-1-1 0 0,0 0 0 0 0,0 0 0 0 0,-1 0 1 0 0,0-3 43 0 0,1 7-3 0 0,0-1 1 0 0,0 0 0 0 0,-1 0-1 0 0,1 0 1 0 0,0 0 0 0 0,-1 1-1 0 0,1-1 1 0 0,-1 0 0 0 0,1 0-1 0 0,-1 1 1 0 0,1-1 0 0 0,-1 0-1 0 0,1 1 1 0 0,-1-1-1 0 0,0 0 1 0 0,1 1 0 0 0,-1-1-1 0 0,0 1 1 0 0,1-1 0 0 0,-1 1-1 0 0,0 0 1 0 0,0-1 0 0 0,0 1-1 0 0,1 0 1 0 0,-1-1 0 0 0,0 1-1 0 0,0 0 1 0 0,0 0 0 0 0,0 0-1 0 0,0 0 1 0 0,1 0 0 0 0,-1 0-1 0 0,0 0 1 0 0,0 0 0 0 0,0 0-1 0 0,0 0 3 0 0,-2 1 3 0 0,0 0-1 0 0,1 0 1 0 0,-1 0 0 0 0,1 0-1 0 0,-1 0 1 0 0,1 0-1 0 0,-1 0 1 0 0,1 1-1 0 0,0 0 1 0 0,0-1 0 0 0,0 1-1 0 0,0 0 1 0 0,0 0-1 0 0,-1 1-2 0 0,-23 33 64 0 0,20-28-46 0 0,2-1 4 0 0,0 0 1 0 0,1 1-1 0 0,-1-1 1 0 0,1 0 0 0 0,1 1-1 0 0,-1 0 1 0 0,1 0-1 0 0,1 0 1 0 0,0 0 0 0 0,0 0-1 0 0,0 0 1 0 0,1 0-1 0 0,0 0 1 0 0,1 0 0 0 0,-1 0-1 0 0,2 0 1 0 0,-1 0-1 0 0,1 0 1 0 0,0 0 0 0 0,2 3-23 0 0,-2-7 31 0 0,-1 0 1 0 0,1 0-1 0 0,0-1 0 0 0,0 1 1 0 0,0-1-1 0 0,1 1 1 0 0,-1-1-1 0 0,3 2-31 0 0,-4-3 0 0 0,0-1 1 0 0,1 0-1 0 0,-1 0 0 0 0,0 0 0 0 0,1 0 0 0 0,-1 0 1 0 0,1 0-1 0 0,-1-1 0 0 0,1 1 0 0 0,-1 0 0 0 0,1-1 1 0 0,0 1-1 0 0,-1-1 0 0 0,1 1 0 0 0,0-1 0 0 0,0 0 1 0 0,-1 0-1 0 0,1 0 0 0 0,0 0 0 0 0,-1 0 0 0 0,1 0 1 0 0,0 0-1 0 0,3-1 30 0 0,0 0 0 0 0,0 0 0 0 0,0-1 0 0 0,0 1 0 0 0,0-1 0 0 0,0 0 0 0 0,0 0 0 0 0,-1-1 0 0 0,1 1 0 0 0,-1-1 0 0 0,3-2-30 0 0,-1-1-3 0 0,1 0 0 0 0,-1-1 0 0 0,0 0 0 0 0,-1 0 0 0 0,1 0 0 0 0,-1 0 0 0 0,-1-1 0 0 0,0 0 0 0 0,0 0 0 0 0,0 0 0 0 0,-1 0 3 0 0,6-10-68 0 0,-4 6 69 0 0,19-34-488 0 0,-22 43 430 0 0,1-1 0 0 0,-1 1 0 0 0,1 0 1 0 0,-1 0-1 0 0,1 0 0 0 0,0 0 0 0 0,0 0 1 0 0,1 1-1 0 0,-1 0 0 0 0,0-1 0 0 0,1 1 57 0 0,-2 2-76 0 0,-2 0 71 0 0,1 0-1 0 0,-1 0 0 0 0,1 0 1 0 0,-1 0-1 0 0,1 0 0 0 0,-1 0 1 0 0,1 0-1 0 0,-1 0 0 0 0,0 0 1 0 0,1 1-1 0 0,-1-1 1 0 0,1 0-1 0 0,-1 0 0 0 0,0 1 1 0 0,1-1-1 0 0,-1 0 0 0 0,1 0 1 0 0,-1 1-1 0 0,0-1 0 0 0,1 0 1 0 0,-1 1-1 0 0,0-1 0 0 0,0 1 1 0 0,1-1-1 0 0,-1 0 0 0 0,0 1 1 0 0,0 0 5 0 0,1 0-20 0 0,3 2 12 0 0,-1 1-1 0 0,0 0 0 0 0,1 0 1 0 0,-2-1-1 0 0,1 2 0 0 0,0-1 1 0 0,-1 0-1 0 0,0 0 0 0 0,0 1 1 0 0,1 3 8 0 0,1 3 2 0 0,-1-1 0 0 0,-1 1 1 0 0,0 0-1 0 0,0 3-2 0 0,4 12 68 0 0,-5-22-29 0 0,1 0 0 0 0,-1 0 0 0 0,0 1 0 0 0,-1-1 0 0 0,1 5-39 0 0,-1-5 94 0 0,1 0 0 0 0,0 1 0 0 0,0-1 0 0 0,0 0 0 0 0,0 0 0 0 0,1 0 0 0 0,-1 0 0 0 0,3 4-94 0 0,-3-7 206 0 0,-1-1-22 0 0,0 0-96 0 0,0 0-10 0 0,0 0 50 0 0,0-2-94 0 0,1 1 0 0 0,-1-1 0 0 0,1 1 0 0 0,-1-1 0 0 0,1 0 1 0 0,-1 1-1 0 0,0-1 0 0 0,0 1 0 0 0,0-1 0 0 0,0 0 1 0 0,0 0-35 0 0,6-64 237 0 0,-5 58-224 0 0,0 0 0 0 0,0 0 1 0 0,1 0-1 0 0,0 1 0 0 0,0-1 0 0 0,2-2-13 0 0,4-16-74 0 0,-2 9-298 0 0,0 0 0 0 0,1 1-1 0 0,1-1 1 0 0,1 1 0 0 0,3-4 372 0 0,-3 7-2155 0 0,1 1 0 0 0,11-12 2155 0 0,-18 21-159 0 0,16-17-1487 0 0</inkml:trace>
  <inkml:trace contextRef="#ctx0" brushRef="#br0" timeOffset="1798.825">1808 221 4144 0 0,'0'0'319'0'0,"10"-2"173"0"0,-8 2 3674 0 0,-2 0 4254 0 0,-14 10-7740 0 0,1 1 1 0 0,0 0-1 0 0,1 0 1 0 0,0 1-1 0 0,-4 7-680 0 0,13-15 161 0 0,0 1 0 0 0,0 0 0 0 0,0-1 0 0 0,0 1 0 0 0,1 0 0 0 0,-1 2-161 0 0,2-5-5 0 0,0 0 1 0 0,0 1 0 0 0,1-1-1 0 0,-1 0 1 0 0,1 0 0 0 0,-1 1-1 0 0,1-1 1 0 0,0 0 0 0 0,0 1-1 0 0,0-1 1 0 0,0 0 0 0 0,1 1-1 0 0,-1-1 1 0 0,1 0 0 0 0,-1 0-1 0 0,1 1 5 0 0,-1-2 0 0 0,1 0 1 0 0,-1 0-1 0 0,1 0 0 0 0,-1 0 0 0 0,1 0 0 0 0,0 0 0 0 0,-1 0 1 0 0,1-1-1 0 0,0 1 0 0 0,0 0 0 0 0,-1 0 0 0 0,1-1 0 0 0,0 1 0 0 0,0 0 1 0 0,0-1-1 0 0,0 1 0 0 0,0-1 0 0 0,0 1 0 0 0,0-1 0 0 0,0 1 1 0 0,1-1-1 0 0,2 2 12 0 0,5 2 6 0 0,1 0 0 0 0,-1-1 0 0 0,1 1 0 0 0,0-2 0 0 0,0 0 0 0 0,0 0 0 0 0,0 0 0 0 0,1-2-18 0 0,-2 1-10 0 0,-6 0-33 0 0,4 4 32 0 0,-6-5 11 0 0,-1 0 1 0 0,1 0-1 0 0,-1 1 0 0 0,1-1 0 0 0,-1 0 0 0 0,1 1 0 0 0,-1-1 1 0 0,0 1-1 0 0,1-1 0 0 0,-1 1 0 0 0,1-1 0 0 0,-1 0 0 0 0,0 1 0 0 0,0-1 1 0 0,1 1-1 0 0,-1 0 0 0 0,0-1 0 0 0,0 1 0 0 0,1-1 0 0 0,-1 1 1 0 0,0-1-1 0 0,0 1 0 0 0,0-1 0 0 0,0 1 0 0 0,0 0 0 0 0,0-1 0 0 0,0 1 1 0 0,0-1-1 0 0,0 1 0 0 0,0 0 0 0 0,0-1 0 0 0,0 1 0 0 0,-1-1 1 0 0,1 1-1 0 0,0-1 0 0 0,0 1 0 0 0,0-1 0 0 0,-1 1 0 0 0,1-1 0 0 0,0 1 1 0 0,-1-1-1 0 0,1 1 0 0 0,-1-1 0 0 0,1 1 4 0 0,-1 1 13 0 0,-1 0-1 0 0,1 0 1 0 0,-1 0-1 0 0,0 0 1 0 0,1 0-1 0 0,-1 0 1 0 0,0-1-1 0 0,0 1 1 0 0,0-1-1 0 0,0 1 1 0 0,0-1-1 0 0,0 0 1 0 0,-1 1-17 0 0,-34 12 84 0 0,20-8-52 0 0,2-1-640 0 0,0 0 1 0 0,0-1-1 0 0,-3 0 608 0 0,6 0-5025 0 0,4 2-1612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7:0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13304 0 0,'0'0'298'0'0,"0"0"46"0"0,0 0 23 0 0,0 0-43 0 0,6 12-180 0 0,-1-1 256 0 0,0 0 0 0 0,-1 0 1 0 0,-1 1-1 0 0,0-1 0 0 0,1 11-400 0 0,5 60 1119 0 0,-7-56-715 0 0,6 41 714 0 0,2 0-1118 0 0,-6-39 312 0 0,-1 28-312 0 0,-2-29-84 0 0,1 0-1 0 0,3 8 85 0 0,-1-3 1205 0 0,-3-30-1166 0 0,0-1 0 0 0,-1 0 0 0 0,1 1 0 0 0,0-1-1 0 0,0 0 1 0 0,1 0 0 0 0,-1 0 0 0 0,0 0 0 0 0,0 0 0 0 0,0 0-1 0 0,1 0 1 0 0,-1 0 0 0 0,0 0 0 0 0,1 0 0 0 0,-1-1 0 0 0,1 1-1 0 0,0 0-38 0 0,1 0 80 0 0,1-1 0 0 0,-1 1 0 0 0,1-1 0 0 0,-1 1 0 0 0,0-1-1 0 0,1 0 1 0 0,-1 0 0 0 0,1-1 0 0 0,-1 1 0 0 0,1-1 0 0 0,-1 0-1 0 0,1 1 1 0 0,-1-2 0 0 0,0 1 0 0 0,2-1-80 0 0,20-5 460 0 0,-16 5-381 0 0,-1 0 1 0 0,1-1 0 0 0,-1 0 0 0 0,0 0 0 0 0,2-2-80 0 0,31-11 23 0 0,15 0-23 0 0,-21 6 0 0 0,24-5 0 0 0,-45 13-278 0 0,23-5-451 0 0,-13 0-6866 0 0,-17 4 1158 0 0</inkml:trace>
  <inkml:trace contextRef="#ctx0" brushRef="#br0" timeOffset="347.867">765 4 12096 0 0,'0'0'273'0'0,"0"0"40"0"0,0 0 21 0 0,0 0-44 0 0,1 0-191 0 0,1-3-22 0 0,-1 3 267 0 0,0 1 112 0 0,24 20 1518 0 0,-8-15-439 0 0,-10 1-1299 0 0,0-1 0 0 0,-1 1 0 0 0,0 0 0 0 0,0 1 0 0 0,0-1 0 0 0,-1 1 0 0 0,0 2-236 0 0,10 13 52 0 0,15 21 802 0 0,-1 0 0 0 0,-3 2 0 0 0,-1 1 0 0 0,7 25-854 0 0,-25-53 158 0 0,-1 0-1 0 0,-1 1 0 0 0,-1-1 1 0 0,0 1-1 0 0,0 20-157 0 0,-3-25 211 0 0,-1 0 0 0 0,-1 0 0 0 0,0 0 0 0 0,-1 0 0 0 0,0 0 0 0 0,-1 0 0 0 0,-1 0 0 0 0,-1 2-211 0 0,-1-2-16 0 0,-1-1 1 0 0,0 1-1 0 0,-1-1 0 0 0,-1-1 0 0 0,0 1 1 0 0,-1-2-1 0 0,0 1 0 0 0,-9 6 16 0 0,-10 10 144 0 0,-2-2-1 0 0,-27 18-143 0 0,33-28 11 0 0,-1-1 0 0 0,0 0 1 0 0,-12 2-12 0 0,-23 10-1742 0 0,1-4-3575 0 0,-9 1-2645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7:34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28 8288 0 0,'-5'-26'2733'0'0,"4"25"-662"0"0,1 1 103 0 0,0 0-214 0 0,0 0-993 0 0,0 0-434 0 0,0 0-86 0 0,3 14 731 0 0,7 327 2678 0 0,-10-332-3801 0 0,1 1 1 0 0,0-1-1 0 0,1 0 0 0 0,-1 1 0 0 0,2-1 0 0 0,0 0 0 0 0,0 0 0 0 0,0 0 1 0 0,1-1-1 0 0,0 1 0 0 0,4 5-55 0 0,0-4 45 0 0,-6-6-19 0 0,1 0 1 0 0,0 0-1 0 0,0-1 0 0 0,0 1 0 0 0,1 0 0 0 0,2 1-26 0 0,-4-4 12 0 0,0 0-1 0 0,0 0 1 0 0,0 0-1 0 0,-1 0 1 0 0,1 0-1 0 0,0-1 1 0 0,0 1-1 0 0,0-1 1 0 0,0 0-1 0 0,0 1 1 0 0,1-1-1 0 0,-1 0 1 0 0,0 0-1 0 0,0 0 1 0 0,0 0-1 0 0,0-1 1 0 0,0 1-1 0 0,0-1-11 0 0,10-1-26 0 0,0-2 1 0 0,-1 0-1 0 0,0 0 0 0 0,0-1 0 0 0,0 0 0 0 0,-1-1 1 0 0,0 0-1 0 0,0-1 0 0 0,0 0 0 0 0,0-1 26 0 0,16-15-351 0 0,-1 0 0 0 0,20-25 351 0 0,-28 26-146 0 0,-14 17 108 0 0,1 0 0 0 0,0 0 0 0 0,0 1 0 0 0,0-1 0 0 0,4-2 38 0 0,-7 6-1 0 0,0 0 0 0 0,0 0 1 0 0,0 0-1 0 0,0 0 0 0 0,0 0 0 0 0,0 0 0 0 0,0 0 0 0 0,0 0 0 0 0,-1 0 0 0 0,1 0 0 0 0,0 0 0 0 0,-1-1 0 0 0,1 1 1 0 0,-1 1 1 0 0,-1 0 0 0 0,1-1-1 0 0,0 1 1 0 0,-1 0-1 0 0,1 0 1 0 0,0 0 0 0 0,-1 0-1 0 0,1 0 1 0 0,0 0 0 0 0,0 0-1 0 0,-1 0 1 0 0,1 0 0 0 0,0 0-1 0 0,-1 0 1 0 0,1 0 0 0 0,0 0-1 0 0,-1 0 1 0 0,1 0 0 0 0,0 0-1 0 0,0 1 1 0 0,-1-1-1 0 0,1 0 1 0 0,0 0 0 0 0,0 0-1 0 0,-1 0 1 0 0,1 1 0 0 0,0-1-1 0 0,0 0 1 0 0,-1 0-1 0 0,-7 13 62 0 0,0 0 0 0 0,1 0 0 0 0,0 0 0 0 0,1 1 0 0 0,0 0 0 0 0,2 1 0 0 0,-1-1 1 0 0,2 1-1 0 0,-1 5-62 0 0,3-15 22 0 0,1-1 0 0 0,1 1 0 0 0,-1-1 1 0 0,1 1-1 0 0,-1 0 0 0 0,1 0-22 0 0,2 7 24 0 0,-3-11-23 0 0,0-1 0 0 0,0 1 1 0 0,0-1-1 0 0,1 1 0 0 0,-1 0 1 0 0,0-1-1 0 0,1 1 0 0 0,-1-1 0 0 0,0 1 1 0 0,1-1-1 0 0,-1 1 0 0 0,1-1 0 0 0,-1 1 1 0 0,1-1-1 0 0,-1 1 0 0 0,1-1 0 0 0,-1 0 1 0 0,1 1-1 0 0,-1-1 0 0 0,1 0 0 0 0,0 0 1 0 0,-1 1-1 0 0,1-1 0 0 0,-1 0 1 0 0,1 0-1 0 0,0 0 0 0 0,-1 0 0 0 0,1 1 1 0 0,0-1-1 0 0,-1 0 0 0 0,1 0 0 0 0,0-1 1 0 0,-1 1-1 0 0,1 0 0 0 0,0 0 0 0 0,-1 0 1 0 0,1 0-1 0 0,-1 0 0 0 0,1-1-1 0 0,1 1 4 0 0,5-1 18 0 0,0 0 0 0 0,0 0 0 0 0,0-1 0 0 0,0 0 0 0 0,-1 0 0 0 0,1 0 0 0 0,-1-1 0 0 0,0 0 0 0 0,1 0 0 0 0,-1-1 0 0 0,-1 0 0 0 0,2 0-22 0 0,6-6 0 0 0,-10 9 0 0 0,0-1 0 0 0,-1 0 0 0 0,1-1 0 0 0,0 1 0 0 0,-1 0 0 0 0,1-1 0 0 0,-1 0 0 0 0,0 1 0 0 0,2-4 0 0 0,8-10 11 0 0,-11 14-8 0 0,1 1 0 0 0,-1-1 0 0 0,0 0 0 0 0,0 0 0 0 0,1 1 0 0 0,-1-1 0 0 0,-1 0 0 0 0,1 0 0 0 0,0 0 0 0 0,0 0 0 0 0,-1 0 0 0 0,1 0 1 0 0,-1 0-1 0 0,0 0-3 0 0,2-9 13 0 0,-1 9-10 0 0,-1-1 0 0 0,1 1 0 0 0,-1 0 0 0 0,1-1 0 0 0,-1 1 0 0 0,0 0 1 0 0,0-1-1 0 0,0 1 0 0 0,0 0 0 0 0,0-1 0 0 0,-1 1 0 0 0,1 0 0 0 0,-1 0 0 0 0,1-1 0 0 0,-1 1 0 0 0,0 0 0 0 0,0 0 0 0 0,0 0 0 0 0,0 0 0 0 0,-1-1-3 0 0,-7-8 0 0 0,8 9 0 0 0,0 0 0 0 0,-1 0 0 0 0,1 1 0 0 0,0-1 0 0 0,-1 1 0 0 0,0-1 0 0 0,1 1 0 0 0,-1 0 0 0 0,0 0 0 0 0,-1-1 0 0 0,-6-3 2 0 0,6 2 0 0 0,-1 1 0 0 0,1 0 0 0 0,-1 0 0 0 0,1 1 0 0 0,-1-1 0 0 0,0 1 0 0 0,0 0 0 0 0,0 0 0 0 0,1 0 0 0 0,-1 0 0 0 0,0 1 0 0 0,0-1 0 0 0,0 1 0 0 0,0 0 0 0 0,-3 1-2 0 0,-10-3-25 0 0,14 1 22 0 0,1 1-1 0 0,0 0 1 0 0,-1-1-1 0 0,1 1 1 0 0,0 0-1 0 0,-1 0 1 0 0,1 0-1 0 0,-1 0 0 0 0,1 1 1 0 0,0-1-1 0 0,-1 1 4 0 0,29-6-108 0 0,0 1 1 0 0,17 1 107 0 0,-23 1-17 0 0,1 0-35 0 0,0 2 0 0 0,8 0 52 0 0,-22 0-13 0 0,1 1 0 0 0,-1 0 0 0 0,0 1 0 0 0,1-1 0 0 0,-1 2 0 0 0,0-1 0 0 0,0 1 0 0 0,4 2 13 0 0,-2-1 1 0 0,0 1-3 0 0,0-1 1 0 0,0 1-1 0 0,-1 1 1 0 0,0-1 0 0 0,0 2-1 0 0,0-1 1 0 0,-1 1 0 0 0,0 0 1 0 0,12 9-49 0 0,-17-15 48 0 0,0 1 1 0 0,0-1 0 0 0,0 1 0 0 0,0-1-1 0 0,-1 1 1 0 0,1 0 0 0 0,0 0 0 0 0,-1 0-1 0 0,1 0 1 0 0,-1 0 0 0 0,1 0 0 0 0,-1 0-1 0 0,0 0 1 0 0,0 0 0 0 0,0 1 0 0 0,0-1-1 0 0,-1 0 1 0 0,1 3 0 0 0,7 20 0 0 0,-7-23 1 0 0,0 1 0 0 0,0 0-1 0 0,0-1 1 0 0,0 1 0 0 0,0 0 0 0 0,-1 0 0 0 0,1 0-1 0 0,-1 0 1 0 0,0 0 0 0 0,1 0 0 0 0,-1 0-1 0 0,-1 0 1 0 0,1 0 0 0 0,-1 1-1 0 0,-1 3 23 0 0,0-4-11 0 0,1 1 0 0 0,0-1 0 0 0,1 0 0 0 0,-1 1 0 0 0,0-1 0 0 0,1 0 0 0 0,0 2-12 0 0,0-4 0 0 0,0-1 0 0 0,0 0 0 0 0,0 1 0 0 0,0-1 0 0 0,0 0 1 0 0,0 1-1 0 0,-1-1 0 0 0,1 0 0 0 0,0 0 0 0 0,0 1 0 0 0,0-1 1 0 0,0 0-1 0 0,0 0 0 0 0,0 1 0 0 0,0-1 0 0 0,-1 0 0 0 0,1 0 0 0 0,0 1 1 0 0,0-1-1 0 0,0 0 0 0 0,0 0 0 0 0,-1 1 0 0 0,1-1 0 0 0,0 0 1 0 0,0 0-1 0 0,-1 0 0 0 0,1 0 0 0 0,0 0 0 0 0,0 1 0 0 0,-1-1 1 0 0,1 0-1 0 0,0 0 0 0 0,0 0 0 0 0,-1 0 0 0 0,1 0 0 0 0,0 0 0 0 0,-2 1 8 0 0,1-1 1 0 0,-1 1-1 0 0,1-1 0 0 0,0 1 0 0 0,0 0 0 0 0,-1 0 0 0 0,1 0 0 0 0,0 0 0 0 0,0 0 0 0 0,0 0-8 0 0,0 0 92 0 0,1-2-78 0 0,0 0 1 0 0,0 1-1 0 0,0-1 0 0 0,-1 0 0 0 0,1 0 0 0 0,0 1 0 0 0,0-1 1 0 0,-1 0-1 0 0,1 1 0 0 0,0-1 0 0 0,-1 0 0 0 0,1 1 0 0 0,0-1 0 0 0,-1 0 1 0 0,1 1-1 0 0,-1-1-14 0 0,1 1-1 0 0,-1-1 1 0 0,1 1 0 0 0,-1-1-1 0 0,1 0 1 0 0,0 1-1 0 0,-1-1 1 0 0,1 1-1 0 0,0-1 1 0 0,0 0 0 0 0,-1 1-1 0 0,1-1 1 0 0,0 1-1 0 0,0-1 1 0 0,0 0 0 0 0,0 1-1 0 0,0-1 1 0 0,0 0-1 0 0,0 1 1 0 0,0-1 0 0 0,0 0-1 0 0,0 1 1 0 0,0-1-1 0 0,0 0 1 0 0,0 1 0 0 0,1-1-1 0 0,-1 1 1 0 0,0-1-1 0 0,0 0 1 0 0,1 1 0 0 0,0-3-30 0 0,-1 1 0 0 0,0 0 0 0 0,1 0 0 0 0,-1-1 0 0 0,0 1 1 0 0,0 0-1 0 0,0 0 0 0 0,0-1 0 0 0,0 1 0 0 0,0 0 0 0 0,-1-1 30 0 0,0 1-32 0 0,1 0-1 0 0,0 0 1 0 0,0 0-1 0 0,0 0 1 0 0,0 0 0 0 0,0-1-1 0 0,0 1 1 0 0,0 0-1 0 0,0 0 1 0 0,1 0-1 0 0,-1 0 1 0 0,1 0 0 0 0,0 0-1 0 0,0 0 33 0 0,0-1-40 0 0,1 0-1 0 0,-1 0 1 0 0,0 0-1 0 0,1 0 1 0 0,-2 1-1 0 0,1-2 1 0 0,0 1-1 0 0,0 0 1 0 0,-1 0 0 0 0,0 0-1 0 0,1 0 1 0 0,-1 0-1 0 0,-1 0 1 0 0,1-2 40 0 0,1 2-27 0 0,-1-1 0 0 0,1 1 0 0 0,0 0 0 0 0,0 0 0 0 0,0-1 0 0 0,1 1 0 0 0,-1 0 0 0 0,1 0 0 0 0,0 1 0 0 0,0-1 0 0 0,0 0 0 0 0,0 0 0 0 0,2-1 27 0 0,4-7-97 0 0,-6 8 83 0 0,0 1 0 0 0,0-1 0 0 0,0 1 1 0 0,0 0-1 0 0,0 0 0 0 0,0 0 0 0 0,0 0 1 0 0,1 0-1 0 0,-1 0 0 0 0,1 0 0 0 0,0 1 0 0 0,-1 0 1 0 0,1-1-1 0 0,0 1 0 0 0,0 0 0 0 0,0 0 1 0 0,0 1-1 0 0,0-1 0 0 0,0 0 0 0 0,0 1 1 0 0,0 0-1 0 0,0 0 0 0 0,0 0 0 0 0,0 0 1 0 0,0 0-1 0 0,0 1 0 0 0,0-1 0 0 0,3 2 14 0 0,4 4 16 0 0,-2 0 54 0 0,-6-5-53 0 0,0 1 1 0 0,0-1 0 0 0,0 0-1 0 0,-1 1 1 0 0,1 0-1 0 0,0-1 1 0 0,-1 1 0 0 0,1 0-1 0 0,-1 0 1 0 0,0 0-1 0 0,0 0 1 0 0,1 0 0 0 0,-1 0-1 0 0,0 0 1 0 0,-1 0-1 0 0,1 0 1 0 0,0 1 0 0 0,-1-1-1 0 0,1 0-17 0 0,-1 2 30 0 0,1-1-1 0 0,0 0 1 0 0,0 0-1 0 0,0 0 1 0 0,0 0 0 0 0,0 0-1 0 0,1-1 1 0 0,-1 1-1 0 0,3 2-29 0 0,-2-2 30 0 0,0 1 0 0 0,-1-1 0 0 0,1 0 1 0 0,0 0-1 0 0,-1 1 0 0 0,0-1 0 0 0,0 1 0 0 0,0 1-30 0 0,1 0 22 0 0,0 0 0 0 0,1 0 0 0 0,0 1 0 0 0,0-2 0 0 0,0 1 0 0 0,0 0 0 0 0,1-1 0 0 0,0 1 1 0 0,0 0-23 0 0,1 1-6 0 0,-2-4 11 0 0,0 0-1 0 0,-1 1 0 0 0,1-1 1 0 0,1 0-1 0 0,-1 0 0 0 0,0 0 1 0 0,0-1-1 0 0,1 1 0 0 0,-1-1 1 0 0,1 0-1 0 0,-1 0 0 0 0,1 0 1 0 0,-1 0-1 0 0,1-1 0 0 0,0 1 1 0 0,0-1-5 0 0,1 0-78 0 0,0 1 0 0 0,0-1 1 0 0,0-1-1 0 0,0 1 0 0 0,0-1 1 0 0,0 1-1 0 0,0-1 0 0 0,-1-1 0 0 0,1 1 1 0 0,0-1-1 0 0,3-1 78 0 0,21-8-1074 0 0,-26 10 896 0 0,0 1 0 0 0,0-1-1 0 0,-1 0 1 0 0,1 0-1 0 0,0 0 1 0 0,0-1-1 0 0,-1 1 1 0 0,1-1 0 0 0,-1 1-1 0 0,1-1 1 0 0,-1 0-1 0 0,0 0 1 0 0,1 0-1 0 0,-1 0 1 0 0,0 0 0 0 0,0 0-1 0 0,-1-1 1 0 0,2-1 178 0 0,-2 2-160 0 0,1 0-1 0 0,-1 1 1 0 0,1-1 0 0 0,0 0 0 0 0,-1 1-1 0 0,1-1 1 0 0,0 1 0 0 0,0-1 0 0 0,1 0 160 0 0,-1 1-115 0 0,-1 0 0 0 0,1 0-1 0 0,0 0 1 0 0,-1-1 0 0 0,1 1 0 0 0,-1 0 0 0 0,1-1 0 0 0,-1 1 0 0 0,0-1 0 0 0,0 0-1 0 0,0 1 1 0 0,0-1 0 0 0,1-1 115 0 0,2-10-537 0 0,-1 6 316 0 0,-1 1 1 0 0,1-1 0 0 0,0 1 0 0 0,0 0 0 0 0,2-4 220 0 0,2-1-154 0 0,-1 0 1 0 0,0 0-1 0 0,-1-3 154 0 0,15-27 357 0 0,-19 40-271 0 0,0-1 1 0 0,0 1 0 0 0,0-1 0 0 0,-1 1-1 0 0,1-1 1 0 0,-1 1 0 0 0,1-1 0 0 0,-1 0-1 0 0,1 1 1 0 0,-1-1 0 0 0,0 0 0 0 0,0 1-1 0 0,0-1 1 0 0,0 0 0 0 0,0 1 0 0 0,0-1-1 0 0,0 0 1 0 0,-1 0 0 0 0,1 1 0 0 0,-1-1-1 0 0,1 1 1 0 0,-1-2-87 0 0,-2-9 722 0 0,3 12-632 0 0,-1-1 0 0 0,1 1 0 0 0,0-1 0 0 0,0 1-1 0 0,0-1 1 0 0,-1 1 0 0 0,1-1 0 0 0,0 1 0 0 0,-1-1 0 0 0,1 1 0 0 0,0-1 0 0 0,-1 1-1 0 0,1-1 1 0 0,-1 1 0 0 0,1 0 0 0 0,-1-1 0 0 0,1 1 0 0 0,-1 0 0 0 0,1 0-1 0 0,-1-1 1 0 0,1 1 0 0 0,-1 0 0 0 0,1 0 0 0 0,-1 0 0 0 0,1-1 0 0 0,-1 1 0 0 0,0 0-1 0 0,1 0 1 0 0,-1 0 0 0 0,1 0 0 0 0,-1 0 0 0 0,0 0 0 0 0,1 0 0 0 0,-1 0-1 0 0,1 1 1 0 0,-1-1 0 0 0,1 0 0 0 0,-1 0 0 0 0,1 0 0 0 0,-1 1 0 0 0,1-1 0 0 0,-1 0-90 0 0,-27 14 1249 0 0,24-12-905 0 0,-5 2-186 0 0,7-3-134 0 0,1-1-1 0 0,0 1 1 0 0,-1-1-1 0 0,1 1 1 0 0,0 0-1 0 0,0-1 1 0 0,-1 1-1 0 0,1 0 1 0 0,0 0-1 0 0,0 0 1 0 0,0 0-1 0 0,0 0 0 0 0,0 0 1 0 0,0 0-1 0 0,0 0 1 0 0,0 0-1 0 0,1 1 1 0 0,-1-1-1 0 0,0 0 1 0 0,1 0-1 0 0,-1 1 1 0 0,1-1-1 0 0,-1 0 1 0 0,1 1-1 0 0,-1-1-23 0 0,-5 26 426 0 0,4-23-346 0 0,1 1 0 0 0,-1-1 0 0 0,1 1 0 0 0,1-1 1 0 0,-1 1-1 0 0,1-1 0 0 0,-1 1 0 0 0,1 2-80 0 0,1 9 32 0 0,-1-12-30 0 0,0 1-1 0 0,0 0 0 0 0,1-1 1 0 0,-1 1-1 0 0,1-1 0 0 0,0 1 0 0 0,0-1 1 0 0,1 1-1 0 0,-1-1 0 0 0,1 0 1 0 0,0 0-1 0 0,1 2-1 0 0,-2-4 19 0 0,1 1 0 0 0,-1-1 0 0 0,0 1 0 0 0,1 0 1 0 0,-1 0-1 0 0,-1 0 0 0 0,1 0-19 0 0,0-1 8 0 0,-1 0 0 0 0,1 0 1 0 0,-1 0-1 0 0,1 0 0 0 0,0 0 1 0 0,0 0-1 0 0,0-1 0 0 0,0 1 0 0 0,0 0 1 0 0,0 0-1 0 0,0-1 0 0 0,1 1 1 0 0,-1-1-1 0 0,1 1 0 0 0,-1-1 1 0 0,2 1-9 0 0,3 2 13 0 0,0-1 0 0 0,0 0 0 0 0,0 0 0 0 0,0-1 0 0 0,0 0 0 0 0,7 2-13 0 0,-1 0-4 0 0,25 4 280 0 0,-31-8-270 0 0,0 1 1 0 0,0 0-1 0 0,-1 1 0 0 0,1 0 1 0 0,0 0-1 0 0,-1 0 0 0 0,4 2-6 0 0,18 7 0 0 0,-17-4 0 0 0,-4-1 0 0 0,-5-5 0 0 0,1 0 0 0 0,-1 0 0 0 0,0 0 0 0 0,0 0 0 0 0,0 0 0 0 0,0 1 0 0 0,0-1 0 0 0,0 0 0 0 0,0 1 0 0 0,0-1 0 0 0,0 1 0 0 0,-1-1 0 0 0,1 1 0 0 0,0-1 0 0 0,-1 1 0 0 0,1-1 0 0 0,-1 1 0 0 0,0-1 0 0 0,0 1 0 0 0,1 0 0 0 0,-1-1 0 0 0,0 2 0 0 0,-2 19-44 0 0,2-18 42 0 0,0 0 0 0 0,-1-1 0 0 0,1 1 0 0 0,-1 0 0 0 0,1-1 0 0 0,-1 1 0 0 0,0-1 0 0 0,0 1 0 0 0,-1-1 0 0 0,0 2 2 0 0,-16 36 0 0 0,16-38 0 0 0,0 0 0 0 0,1 0 0 0 0,-1 0 0 0 0,-1-1 0 0 0,1 1 0 0 0,0 0 0 0 0,-1-1 0 0 0,1 0 0 0 0,-2 2 0 0 0,-13 13 0 0 0,13-13 13 0 0,0 1 0 0 0,-1-1-1 0 0,0 0 1 0 0,0 0 0 0 0,0-1 0 0 0,0 1-1 0 0,-1-1 1 0 0,1 0 0 0 0,-1-1 0 0 0,0 0-1 0 0,0 1 1 0 0,0-2 0 0 0,0 1 0 0 0,0-1-1 0 0,0 0 1 0 0,-3 0-13 0 0,7-1 12 0 0,0 0 0 0 0,0 0 0 0 0,0 0 0 0 0,0-1 0 0 0,0 1 0 0 0,1-1 0 0 0,-1 1 0 0 0,0-1 0 0 0,0 0 0 0 0,0 0 0 0 0,1 0 0 0 0,-2 0-12 0 0,1-1 10 0 0,1 2-7 0 0,1 0 1 0 0,-1 0 0 0 0,0-1-1 0 0,1 1 1 0 0,-1 0 0 0 0,1-1 0 0 0,-1 1-1 0 0,0 0 1 0 0,1-1 0 0 0,-1 1-1 0 0,1-1 1 0 0,-1 1 0 0 0,1-1 0 0 0,-1 1-1 0 0,1-1 1 0 0,0 1 0 0 0,-1-1-1 0 0,1 1 1 0 0,0-1 0 0 0,-1 0 0 0 0,1 1-1 0 0,0-1 1 0 0,0 0 0 0 0,0 1-1 0 0,-1-1 1 0 0,1 0 0 0 0,0 1 0 0 0,0-1-1 0 0,0 0-3 0 0,-2-6 39 0 0,0 5-38 0 0,-9-11 33 0 0,11 12-33 0 0,0 0 1 0 0,0 0-1 0 0,0 0 1 0 0,0 0-1 0 0,0 0 1 0 0,0 0 0 0 0,0 1-1 0 0,0-1 1 0 0,0 0-1 0 0,0 0 1 0 0,1 0-1 0 0,-1 0 1 0 0,0 0-1 0 0,1 1 1 0 0,-1-1 0 0 0,1 0-1 0 0,-1 0 1 0 0,0 1-1 0 0,1-2-1 0 0,0 1 0 0 0,-1 1 0 0 0,1-1 0 0 0,-1 0 0 0 0,1 0 0 0 0,-1 0 0 0 0,0 0 0 0 0,1 0 0 0 0,-1 0 0 0 0,0 0 0 0 0,0 0 0 0 0,0 0 0 0 0,0 0 0 0 0,0 0 0 0 0,0 0 0 0 0,0-1 0 0 0,0 1 0 0 0,-1 0 0 0 0,1-1 0 0 0,0 1 0 0 0,0 0 0 0 0,0 0 0 0 0,0 0 0 0 0,0 0 0 0 0,0 0 0 0 0,0-1 0 0 0,0 1 0 0 0,0 0 0 0 0,0 0 0 0 0,1 0 0 0 0,-1 0 0 0 0,0 0 0 0 0,1 0 0 0 0,-1 0 0 0 0,26-39-93 0 0,-12 19-142 0 0,-12 18 193 0 0,0 1 0 0 0,0 0 1 0 0,0-1-1 0 0,1 1 0 0 0,-1 0 0 0 0,1 0 0 0 0,-1 1 0 0 0,1-1 0 0 0,0 0 42 0 0,0 0-83 0 0,-1 1 1 0 0,1-1-1 0 0,0-1 0 0 0,0 1 0 0 0,-1 0 0 0 0,0-1 0 0 0,1 1 0 0 0,-1-2 83 0 0,4-3-247 0 0,0 1-1 0 0,0-1 0 0 0,0 1 0 0 0,4-2 248 0 0,19-21-1115 0 0,-15 16 539 0 0,-12 12 498 0 0,0 0 1 0 0,-1 0-1 0 0,1 0 1 0 0,-1 0-1 0 0,0-1 1 0 0,1 1 0 0 0,-1-1-1 0 0,0 1 1 0 0,0-1-1 0 0,0 1 1 0 0,0-1-1 0 0,0 0 78 0 0,0 1-36 0 0,0 0 0 0 0,-1 0 1 0 0,1 1-1 0 0,0-1 0 0 0,0 0 0 0 0,-1 0 0 0 0,1 1 0 0 0,0-1 0 0 0,0 0 0 0 0,0 1 0 0 0,0-1 0 0 0,0 1 0 0 0,0-1 0 0 0,0 1 0 0 0,0-1 0 0 0,1 1 36 0 0,-1-1-37 0 0,0 1 1 0 0,0-1-1 0 0,0 1 1 0 0,0-1-1 0 0,1 1 0 0 0,-1-1 1 0 0,0 0-1 0 0,0 0 1 0 0,0 1-1 0 0,0-1 0 0 0,-1 0 1 0 0,2-1 36 0 0,0 0-50 0 0,0 0 0 0 0,0 1 0 0 0,1-1 0 0 0,-1 1 0 0 0,0-1 0 0 0,1 1 0 0 0,1 0 50 0 0,13-5 116 0 0,-17 6-17 0 0,0 0 8 0 0,13-14 907 0 0,-4 5-681 0 0,-8 9-304 0 0,0-1 0 0 0,0 1-1 0 0,-1-1 1 0 0,1 0 0 0 0,0 1 0 0 0,-1-1 0 0 0,1 0 0 0 0,-1 1 0 0 0,1-1 0 0 0,0 0 0 0 0,-1 0 0 0 0,0 0 0 0 0,1 0 0 0 0,-1 1 0 0 0,1-1-1 0 0,-1 0 1 0 0,0 0-29 0 0,1-1 48 0 0,0 0 1 0 0,0 0-1 0 0,1 0 0 0 0,-1 0 0 0 0,0 1 0 0 0,1-1 0 0 0,-1 0 0 0 0,1 1 0 0 0,0-1 1 0 0,0 1-1 0 0,-1 0 0 0 0,2-1-48 0 0,11-9 277 0 0,-11 6-196 0 0,1 1 0 0 0,1 0-1 0 0,-1 0 1 0 0,1 0 0 0 0,-1 0 0 0 0,1 1 0 0 0,0 0 0 0 0,4-2-81 0 0,-6 2 46 0 0,1 1 1 0 0,-1-1-1 0 0,1 1 1 0 0,-1-1-1 0 0,2-3-46 0 0,16-11 136 0 0,-19 16-131 0 0,-1 0 0 0 0,0 0 0 0 0,0 0 1 0 0,0 0-1 0 0,1 0 0 0 0,-1-1 1 0 0,0 1-1 0 0,-1 0 0 0 0,1 0 0 0 0,0-1 1 0 0,0 1-1 0 0,0-1 0 0 0,-1 1 1 0 0,1-1-1 0 0,-1 1 0 0 0,1-2-5 0 0,7-13 94 0 0,-7 15-88 0 0,0-1 0 0 0,-1 1 0 0 0,1 0 0 0 0,0 0 0 0 0,-1-1 0 0 0,1 1 0 0 0,-1 0 0 0 0,0-1 0 0 0,1 1 0 0 0,-1-1 0 0 0,0 1 0 0 0,0 0 0 0 0,0-1 0 0 0,0 1 0 0 0,0-1 0 0 0,0 1 0 0 0,0-1 0 0 0,-1 0-6 0 0,1 0-1 0 0,0 1 0 0 0,0 0 0 0 0,0 0 1 0 0,0-1-1 0 0,0 1 0 0 0,0 0 0 0 0,0 0 0 0 0,0-1 0 0 0,0 1 1 0 0,0 0-1 0 0,1 0 0 0 0,-1 0 0 0 0,1-1 0 0 0,-1 0 1 0 0,0 2 10 0 0,1 0 0 0 0,-1 0 0 0 0,0 0 0 0 0,0 0-1 0 0,0 0 1 0 0,0-1 0 0 0,0 1 0 0 0,0 0 0 0 0,0 0 0 0 0,0 0-1 0 0,0 0 1 0 0,0-1 0 0 0,0 1 0 0 0,0 0 0 0 0,0 0 0 0 0,0 0-1 0 0,0 0 1 0 0,0-1 0 0 0,0 1 0 0 0,0 0 0 0 0,0 0 0 0 0,0 0-1 0 0,0 0 1 0 0,0 0 0 0 0,0-1 0 0 0,0 1 0 0 0,0 0 0 0 0,0 0-1 0 0,-1 0 1 0 0,1 0 0 0 0,0 0 0 0 0,0-1 0 0 0,0 1 0 0 0,0 0-1 0 0,0 0 1 0 0,0 0 0 0 0,0 0 0 0 0,-1 0 0 0 0,1 0 0 0 0,0 0-1 0 0,0 0 1 0 0,0-1 0 0 0,0 1 0 0 0,-1 0 0 0 0,1 0 0 0 0,0 0-1 0 0,0 0 1 0 0,0 0 0 0 0,0 0 0 0 0,-1 0 0 0 0,1 0 0 0 0,0 0-1 0 0,0 0 1 0 0,0 0 0 0 0,0 0 0 0 0,-1 0 0 0 0,1 0 0 0 0,0 0-1 0 0,0 0 1 0 0,0 1 0 0 0,0-1 0 0 0,0 0 0 0 0,-1 0 0 0 0,1 0-10 0 0,-11 2 353 0 0,7 0-332 0 0,0 0 1 0 0,1 0-1 0 0,-1 1 1 0 0,0 0-1 0 0,1-1 0 0 0,-1 1 1 0 0,1 1-1 0 0,0-1 1 0 0,0 0-1 0 0,0 1 1 0 0,1-1-1 0 0,-1 1 0 0 0,1 0 1 0 0,0 0-1 0 0,0 0 1 0 0,-2 4-22 0 0,2-3 18 0 0,0 1 0 0 0,-1-1 1 0 0,0 0-1 0 0,0 0 0 0 0,-4 5-18 0 0,3-6 12 0 0,1 1 0 0 0,0 0 0 0 0,0 0 0 0 0,0 0-1 0 0,1 0 1 0 0,-2 5-12 0 0,-1 4 40 0 0,0 0 0 0 0,-5 8-40 0 0,9-20 7 0 0,0 0-1 0 0,1 0 0 0 0,-1 0 1 0 0,1 0-1 0 0,0 0 0 0 0,-1 0 0 0 0,1 0 1 0 0,0 0-1 0 0,0 0 0 0 0,1 0 1 0 0,-1 0-1 0 0,0 0 0 0 0,1 0 1 0 0,-1 0-7 0 0,3 14 23 0 0,-3-14-24 0 0,0-1-1 0 0,0 0 1 0 0,1 1-1 0 0,-1-1 1 0 0,1 0-1 0 0,-1 0 1 0 0,1 1-1 0 0,0-1 1 0 0,-1 0-1 0 0,1 0 1 0 0,0 0 0 0 0,0 0-1 0 0,0 0 1 0 0,0 0-1 0 0,0 0 1 0 0,0 0-1 0 0,0 0 1 0 0,0 0-1 0 0,0-1 1 0 0,0 1-1 0 0,1 0 1 0 0,-1-1-1 0 0,0 1 1 0 0,0-1-1 0 0,1 1 1 0 0,-1-1-1 0 0,0 0 1 0 0,2 1 1 0 0,3 0-2 0 0,-1 0 1 0 0,1 0-1 0 0,0 0 1 0 0,0-1-1 0 0,0 1 1 0 0,2-2 1 0 0,21-6 182 0 0,-7 1-74 0 0,-14 4-122 0 0,0-1 0 0 0,0 0 0 0 0,0 0 0 0 0,0-1 0 0 0,0 1 0 0 0,-1-2 0 0 0,0 1 0 0 0,0-1 0 0 0,1-1 14 0 0,5-3-26 0 0,7-5-33 0 0,-10 7 20 0 0,1-1 1 0 0,0 2-1 0 0,0-1 1 0 0,1 2-1 0 0,0-1 39 0 0,-11 6-3 0 0,10-4-69 0 0,0 0 0 0 0,1 0 0 0 0,-1 1 0 0 0,1 0-1 0 0,0 1 1 0 0,11 0 72 0 0,-21 2-1 0 0,0 0 0 0 0,1 0 0 0 0,-1 1 0 0 0,0 0 0 0 0,1-1 0 0 0,-1 1 0 0 0,0 0 0 0 0,1 0 0 0 0,-1 0 0 0 0,0 0 0 0 0,0 0 0 0 0,0 1 0 0 0,0-1 0 0 0,0 1 0 0 0,0-1 0 0 0,-1 1-1 0 0,1-1 1 0 0,1 3 1 0 0,0-1-6 0 0,-1 1-1 0 0,1-1 0 0 0,-1 1 0 0 0,0 0 0 0 0,0-1 1 0 0,-1 1-1 0 0,1 0 0 0 0,-1 0 0 0 0,1 3 7 0 0,20 95 212 0 0,-23-97 1150 0 0,-2-10-989 0 0,3 4-367 0 0,-1 0 1 0 0,1 0-1 0 0,-1-1 0 0 0,1 1 0 0 0,0 0 0 0 0,-1 0 1 0 0,1 0-1 0 0,0-1 0 0 0,0 1 0 0 0,0 0 0 0 0,0 0 1 0 0,0-1-1 0 0,0 1 0 0 0,0 0 0 0 0,1-1-6 0 0,3-13 54 0 0,-2 10-36 0 0,0 0 1 0 0,-1 0 0 0 0,2 0-1 0 0,1-4-18 0 0,8-11-22 0 0,-6 7-56 0 0,1 1 0 0 0,1 0 0 0 0,0 1 0 0 0,1-1 0 0 0,0 1 0 0 0,7-6 78 0 0,11-7-2144 0 0,2 2 1 0 0,29-18 2143 0 0,-39 26-7846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7:35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 16208 0 0,'0'0'743'0'0,"0"0"-17"0"0,0 2-465 0 0,1 18-19 0 0,1 1-1 0 0,3 11-241 0 0,3 23 926 0 0,-2-4 2507 0 0,11 44-3433 0 0,-7-49 916 0 0,-2 0 1 0 0,-1 20-917 0 0,-5-49 78 0 0,0 24 39 0 0,-2-37-106 0 0,-1-1 1 0 0,1 0 0 0 0,0 0-1 0 0,-1 0 1 0 0,0 0-1 0 0,1 0 1 0 0,-1 0 0 0 0,0 0-1 0 0,-1-1 1 0 0,1 1-1 0 0,-1 1-11 0 0,2-3-19 0 0,-1-1 0 0 0,0 1 0 0 0,0 0 0 0 0,0 0-1 0 0,1 0 1 0 0,-1-1 0 0 0,0 1 0 0 0,0 0 0 0 0,0-1 0 0 0,0 1-1 0 0,0-1 1 0 0,0 1 0 0 0,-1-1 0 0 0,1 1 0 0 0,0-1 0 0 0,0 0-1 0 0,0 0 1 0 0,0 0 0 0 0,0 1 0 0 0,-2-1 19 0 0,-22-3-2787 0 0,20 2 1795 0 0,-8-3-6637 0 0</inkml:trace>
  <inkml:trace contextRef="#ctx0" brushRef="#br0" timeOffset="1267.047">0 256 3680 0 0,'0'0'284'0'0,"6"-7"-176"0"0,-4 6 375 0 0,-1-1 0 0 0,0 0 0 0 0,0 0 0 0 0,1 0 0 0 0,-1 1 0 0 0,1-1 0 0 0,-1 1 0 0 0,1-1 0 0 0,0 1 1 0 0,-1 0-1 0 0,1-1 0 0 0,0 1 0 0 0,0 0 0 0 0,0 0 0 0 0,0 1 0 0 0,1-2-483 0 0,5-1 965 0 0,1 1 0 0 0,0-1 0 0 0,0 1 0 0 0,0 1-965 0 0,63-6 404 0 0,-51 5 74 0 0,66-4 1626 0 0,47-12-2104 0 0,-123 15-31 0 0,1 0 0 0 0,-1-1 0 0 0,0 0 0 0 0,0-1 0 0 0,-1 0 0 0 0,1-1 0 0 0,3-3 31 0 0,-11 7-191 0 0,-1 1 0 0 0,1-1 0 0 0,-1 0 0 0 0,1-1-1 0 0,-1 1 1 0 0,0 0 0 0 0,0-1 0 0 0,0 1 0 0 0,0-1 0 0 0,0 0-1 0 0,-1 1 1 0 0,1-1 0 0 0,-1 0 0 0 0,0 0 0 0 0,0 0 0 0 0,0 0 0 0 0,0 0-1 0 0,0 0 1 0 0,-1-1 0 0 0,1 1 0 0 0,-1 0 0 0 0,0-1 191 0 0,0 4 13 0 0,0 0 0 0 0,0 0 0 0 0,0 0 0 0 0,0 0 1 0 0,0 0-1 0 0,0-1 0 0 0,0 1 0 0 0,0 0 0 0 0,-1 0 0 0 0,1 0 1 0 0,0 0-1 0 0,0 0 0 0 0,0 0 0 0 0,0 0 0 0 0,0 0 0 0 0,0-1 0 0 0,0 1 1 0 0,-1 0-1 0 0,1 0 0 0 0,0 0 0 0 0,0 0 0 0 0,0 0 0 0 0,0 0 0 0 0,0 0 1 0 0,0 0-1 0 0,-1 0 0 0 0,1 0 0 0 0,0 0 0 0 0,0 0 0 0 0,0 0 1 0 0,0 0-1 0 0,0 0 0 0 0,-1 0 0 0 0,1 0 0 0 0,0 0 0 0 0,0 0 0 0 0,0 0 1 0 0,0 0-1 0 0,0 0 0 0 0,-1 0 0 0 0,1 0 0 0 0,0 1 0 0 0,0-1 0 0 0,0 0 1 0 0,0 0-1 0 0,0 0 0 0 0,0 0 0 0 0,0 0 0 0 0,0 0 0 0 0,-1 0 0 0 0,1 0 1 0 0,0 1-1 0 0,0-1-13 0 0,-6 4 594 0 0,3 2-347 0 0,0 0 0 0 0,1 1 0 0 0,0-1 1 0 0,0 1-1 0 0,0-1 0 0 0,1 1 1 0 0,0-1-1 0 0,0 1 0 0 0,1 0 1 0 0,0 0-1 0 0,0-1 0 0 0,0 3-247 0 0,0-5 87 0 0,1 21 680 0 0,2 0 0 0 0,2 10-767 0 0,3 36 1007 0 0,-6-56-698 0 0,0 0-1 0 0,2 0 1 0 0,0 0-1 0 0,0-1 1 0 0,4 6-309 0 0,-1 2 547 0 0,10 18 873 0 0,-16-40-1394 0 0,-1 0 1 0 0,0 1-1 0 0,0-1 1 0 0,0 0 0 0 0,0 0-1 0 0,0 0 1 0 0,0 0-1 0 0,0 1 1 0 0,0-1 0 0 0,0 0-1 0 0,0 0 1 0 0,1 0-1 0 0,-1 0 1 0 0,0 0 0 0 0,0 1-1 0 0,0-1 1 0 0,0 0 0 0 0,0 0-1 0 0,0 0 1 0 0,1 0-1 0 0,-1 0 1 0 0,0 0 0 0 0,0 0-1 0 0,0 0 1 0 0,0 0-1 0 0,1 0 1 0 0,-1 0 0 0 0,0 0-1 0 0,0 0 1 0 0,0 0-1 0 0,1 0 1 0 0,-1 0 0 0 0,0 0-1 0 0,0 0 1 0 0,0 0-1 0 0,0 0 1 0 0,1 0 0 0 0,-1 0-1 0 0,0 0 1 0 0,0 0 0 0 0,0 0-1 0 0,0 0 1 0 0,1 0-1 0 0,-1 0 1 0 0,0 0 0 0 0,0 0-1 0 0,0-1 1 0 0,0 1-1 0 0,0 0 1 0 0,1 0 0 0 0,-1 0-1 0 0,0 0 1 0 0,0 0-1 0 0,0-1 1 0 0,0 1 0 0 0,0 0-1 0 0,0 0 1 0 0,0 0-1 0 0,0 0 1 0 0,0 0 0 0 0,0-1-1 0 0,0 1 1 0 0,0 0 0 0 0,1 0-27 0 0,3-10-98 0 0,-2-1 152 0 0,0 6-89 0 0,-1-1 0 0 0,0 0 1 0 0,0 1-1 0 0,-1-1 0 0 0,0 0 0 0 0,0-4 35 0 0,0 1-65 0 0,0 1 0 0 0,0 0 0 0 0,1-1 0 0 0,0 1-1 0 0,1 0 1 0 0,-1 0 0 0 0,2 0 0 0 0,1-5 65 0 0,-4 12-527 0 0,3 1 498 0 0,0 1-1 0 0,0-1 1 0 0,0 1-1 0 0,-1-1 1 0 0,1 1-1 0 0,0 0 1 0 0,-1 0-1 0 0,1 0 1 0 0,0 1 0 0 0,-1-1-1 0 0,1 1 1 0 0,-1-1-1 0 0,0 1 1 0 0,0 0-1 0 0,1 0 1 0 0,-1 0-1 0 0,0 0 1 0 0,0 0-1 0 0,0 2 30 0 0,2-1 0 0 0,0 0 0 0 0,0 1 0 0 0,0-1 0 0 0,0-1 0 0 0,0 1 0 0 0,3 1 0 0 0,-2-1 0 0 0,0 0 0 0 0,0 0 0 0 0,-1 0 0 0 0,1 0 0 0 0,-1 1 0 0 0,3 2 9 0 0,0 0 0 0 0,1-1-1 0 0,-1 0 1 0 0,1 0 0 0 0,0 0-1 0 0,0-1 1 0 0,1 0 0 0 0,-1-1 0 0 0,1 0-1 0 0,7 1-8 0 0,3 1 41 0 0,-1-2-1 0 0,1 0 0 0 0,-1-2 0 0 0,17 1-40 0 0,-18-2-347 0 0,0-1 0 0 0,0-1 0 0 0,0 0 0 0 0,-1-1 0 0 0,1-1 0 0 0,-1 0 0 0 0,1-1 0 0 0,-1-1 0 0 0,-1-1 0 0 0,1 0 0 0 0,7-6 347 0 0,-17 9-718 0 0,0 0 0 0 0,-1 0 0 0 0,0-1 0 0 0,1 0 0 0 0,-2 0 0 0 0,1 0 0 0 0,0-1 0 0 0,-1 0 0 0 0,0 0 0 0 0,1-4 718 0 0,-1 4-252 0 0,-1 0 1 0 0,0-1 0 0 0,-1 0 0 0 0,0 1 0 0 0,0-1 0 0 0,0 0 0 0 0,-1 0 0 0 0,0 0-1 0 0,-1 0 1 0 0,1-3 251 0 0,-1 4-320 0 0,0 1 282 0 0,0 1-1 0 0,0 0 0 0 0,0-1 1 0 0,-1 1-1 0 0,0 0 1 0 0,1-1-1 0 0,-2 1 39 0 0,2 3 101 0 0,-1 0-1 0 0,1 0 1 0 0,-1 0 0 0 0,1 0-1 0 0,-1 0 1 0 0,0 0 0 0 0,1 0-1 0 0,-1 0 1 0 0,0 0 0 0 0,0 0-1 0 0,1 1 1 0 0,-1-1 0 0 0,0 0-1 0 0,0 1 1 0 0,0-1 0 0 0,0 0-1 0 0,0 1 1 0 0,0-1 0 0 0,0 1-1 0 0,0 0 1 0 0,-1-1 0 0 0,1 1 0 0 0,0 0-1 0 0,0 0 1 0 0,0 0 0 0 0,0-1-1 0 0,0 1 1 0 0,0 0 0 0 0,-1 1-101 0 0,-1-1 240 0 0,0 0 1 0 0,1 0 0 0 0,-1 0-1 0 0,0 0 1 0 0,1 1 0 0 0,-1-1 0 0 0,1 1-1 0 0,-1 0 1 0 0,1 0 0 0 0,-1 0 0 0 0,1 0-1 0 0,-1 0 1 0 0,1 1 0 0 0,0-1-1 0 0,0 1 1 0 0,0 0 0 0 0,0-1 0 0 0,0 1-1 0 0,0 0 1 0 0,0 1-241 0 0,-25 21 1314 0 0,21-19-1122 0 0,1 0 0 0 0,-1 0 0 0 0,1 0 1 0 0,0 1-1 0 0,0-1 0 0 0,1 1 1 0 0,0 1-1 0 0,-1 0-192 0 0,5-7 4 0 0,-10 19 347 0 0,1 0 1 0 0,0 0 0 0 0,-1 8-352 0 0,9-22 98 0 0,-1-1 0 0 0,1 0 1 0 0,0 1-1 0 0,0-1 0 0 0,1 1 1 0 0,0-1-1 0 0,-1 1 1 0 0,1 0-1 0 0,1-1 0 0 0,-1 1 1 0 0,1-1-1 0 0,0 1 0 0 0,0 0-98 0 0,0-4 30 0 0,0-1 0 0 0,0 1 0 0 0,1 0 0 0 0,-1-1 0 0 0,0 1 0 0 0,1-1-1 0 0,-1 1 1 0 0,1-1 0 0 0,-1 0 0 0 0,1 0 0 0 0,-1 0 0 0 0,2 0-30 0 0,-2 1 32 0 0,2-1-20 0 0,0 1 0 0 0,0-1 1 0 0,0 0-1 0 0,0 0 0 0 0,0 0 0 0 0,0 0 0 0 0,0-1 1 0 0,0 1-1 0 0,0-1 0 0 0,0 1 0 0 0,0-1 0 0 0,0 0 1 0 0,0-1-1 0 0,-1 1 0 0 0,1 0 0 0 0,0-1 1 0 0,-1 1-1 0 0,1-1 0 0 0,-1 0 0 0 0,1 0 0 0 0,-1 0 1 0 0,0 0-1 0 0,0 0 0 0 0,0 0 0 0 0,1-2-12 0 0,11-13-747 0 0,-1-2-1 0 0,10-18 748 0 0,-2 3-1057 0 0,-11 17 105 0 0,0-1 0 0 0,-2 0 0 0 0,3-7 952 0 0,-9 20-325 0 0,-2 4 357 0 0,0 1 95 0 0,4 8 663 0 0,-3 8-428 0 0,0 1 0 0 0,2-1 0 0 0,0 0 0 0 0,1 1 0 0 0,0-1-1 0 0,2-1 1 0 0,0 1 0 0 0,0 0-362 0 0,-4-14 72 0 0,-1 1-1 0 0,1 0 1 0 0,0 0 0 0 0,-1-1 0 0 0,1 1-1 0 0,0-1 1 0 0,1 0 0 0 0,-1 0-1 0 0,0 1 1 0 0,1-1 0 0 0,-1-1 0 0 0,1 1-1 0 0,-1 0 1 0 0,1-1 0 0 0,0 1-1 0 0,0-1 1 0 0,2 1-72 0 0,-3-1 30 0 0,0-1 1 0 0,0 1-1 0 0,0-1 1 0 0,0 0-1 0 0,0 0 0 0 0,0 0 1 0 0,0 0-1 0 0,0 0 0 0 0,0 0 1 0 0,0 0-1 0 0,0-1 0 0 0,0 1 1 0 0,0-1-1 0 0,0 1 0 0 0,-1-1 1 0 0,1 0-1 0 0,0 0 0 0 0,0 0 1 0 0,0 0-1 0 0,-1 0 0 0 0,1 0 1 0 0,-1 0-1 0 0,1 0 1 0 0,-1-1-1 0 0,1 1 0 0 0,-1-1 1 0 0,0 1-31 0 0,13-17-340 0 0,-1 1 0 0 0,-1-2 0 0 0,-1 0 340 0 0,-6 11-245 0 0,1 1 0 0 0,0 0 0 0 0,0 0 0 0 0,0 0 0 0 0,1 0 245 0 0,0 1-167 0 0,-7 5 168 0 0,1 1 0 0 0,-1 0 0 0 0,0-1 0 0 0,1 1 0 0 0,-1-1 0 0 0,0 1 1 0 0,1 0-1 0 0,-1-1 0 0 0,1 1 0 0 0,-1 0 0 0 0,1-1 0 0 0,-1 1 0 0 0,1 0 1 0 0,-1 0-1 0 0,1 0 0 0 0,-1-1 0 0 0,1 1 0 0 0,0 0 0 0 0,-1 0 0 0 0,1 0 1 0 0,-1 0-1 0 0,1 0 0 0 0,-1 0 0 0 0,1 0 0 0 0,-1 0 0 0 0,1 0 0 0 0,-1 0 0 0 0,1 0 1 0 0,0 1-1 0 0,-1-1 0 0 0,1 0 0 0 0,-1 0 0 0 0,1 0 0 0 0,-1 1 0 0 0,1-1 1 0 0,-1 0-1 0 0,1 1 0 0 0,-1-1 0 0 0,0 0 0 0 0,1 1 0 0 0,-1-1 0 0 0,1 1 0 0 0,-1-1 1 0 0,0 1-1 0 0,0-1 0 0 0,1 0 0 0 0,-1 1 0 0 0,0-1 0 0 0,1 1 0 0 0,-1-1 1 0 0,0 1-1 0 0,0 0 0 0 0,0-1 0 0 0,0 1-1 0 0,6 21 163 0 0,1 23-163 0 0,-6-32 252 0 0,1 0 1 0 0,1 0 0 0 0,0 0 0 0 0,0 0 0 0 0,1 0 0 0 0,1-1-1 0 0,0 0 1 0 0,2 3-253 0 0,-6-14 168 0 0,-1-1 0 0 0,15-1 168 0 0,-13 0-328 0 0,0 0 0 0 0,0-1 0 0 0,-1 1 0 0 0,1-1 0 0 0,-1 0 0 0 0,1 1 0 0 0,-1-1 0 0 0,0 0 0 0 0,1 0 0 0 0,-1 0 0 0 0,0 0 0 0 0,0 0 0 0 0,-1 0-1 0 0,1 0 1 0 0,0 0 0 0 0,-1 0 0 0 0,1-1 0 0 0,-1 1 0 0 0,1 0 0 0 0,-1 0 0 0 0,0 0 0 0 0,0-1 0 0 0,0 1 0 0 0,0 0-8 0 0,-1-1-44 0 0,1 1-1 0 0,0 0 1 0 0,1 0 0 0 0,-1 0-1 0 0,0 0 1 0 0,1-1 0 0 0,-1 1-1 0 0,1 0 1 0 0,-1 0 0 0 0,1 0-1 0 0,0 0 1 0 0,1-1 44 0 0,16-27-735 0 0,-5 8 18 0 0,-8 14 542 0 0,-1 0 1 0 0,1 1-1 0 0,0-1 0 0 0,1 1 1 0 0,0 0-1 0 0,0 1 0 0 0,0-1 1 0 0,1 1-1 0 0,0 0 0 0 0,0 1 1 0 0,1 0-1 0 0,-1 0 0 0 0,4-1 175 0 0,-10 6-2 0 0,0-1-1 0 0,0 1 1 0 0,0-1-1 0 0,1 1 0 0 0,-1 0 1 0 0,0-1-1 0 0,0 1 1 0 0,0 0-1 0 0,1 0 1 0 0,-1 0-1 0 0,0 0 0 0 0,0 0 1 0 0,1 0-1 0 0,-1 0 1 0 0,0 0-1 0 0,0 1 1 0 0,0-1-1 0 0,1 0 0 0 0,-1 1 1 0 0,0-1-1 0 0,0 1 1 0 0,0 0-1 0 0,0-1 0 0 0,0 1 1 0 0,0 0-1 0 0,0-1 1 0 0,0 1-1 0 0,0 0 1 0 0,0 0-1 0 0,0 0 0 0 0,-1 0 1 0 0,1 0-1 0 0,0 0 1 0 0,0 1 2 0 0,3 4 148 0 0,-1 1 0 0 0,0 0 0 0 0,0 0 0 0 0,-1 0 0 0 0,2 5-148 0 0,2 7 427 0 0,1 1 351 0 0,-1 1 0 0 0,3 13-778 0 0,-3-7-1078 0 0,1 0 0 0 0,4 4 1078 0 0,-11-29-7711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7:42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0 444 10592 0 0,'0'0'818'0'0,"0"0"-383"0"0,0 0 369 0 0,2 1 223 0 0,44 37 3898 0 0,-41-36-4759 0 0,-1-1 0 0 0,0 1 0 0 0,0-1 0 0 0,1 0 0 0 0,-1 0 0 0 0,1 0 0 0 0,1-1-166 0 0,3 2 226 0 0,1-3 312 0 0,-6-1-440 0 0,7 1 15 0 0,0-1 1 0 0,0-1 0 0 0,0 0 0 0 0,0-1 0 0 0,-1 0-1 0 0,0 0 1 0 0,4-3-114 0 0,-7 3 30 0 0,1-1 0 0 0,-1 1 0 0 0,-1-1 1 0 0,1 0-1 0 0,-1-1 0 0 0,1 0 0 0 0,-2 0 0 0 0,1 0 0 0 0,-1-1 0 0 0,2-2-30 0 0,-6 6 3 0 0,1 1 0 0 0,-1-1 0 0 0,0 0 0 0 0,0 1 0 0 0,-1-1 0 0 0,1 0 0 0 0,-1 0 0 0 0,1 0 0 0 0,-1 1 1 0 0,0-1-1 0 0,0 0 0 0 0,0 0 0 0 0,0 0 0 0 0,-1 0 0 0 0,0-2-3 0 0,1 1-24 0 0,-2 0 0 0 0,1-1 0 0 0,0 1 0 0 0,-1 0 0 0 0,0 0 0 0 0,1 0 0 0 0,-2 0 1 0 0,1 0-1 0 0,-2-2 24 0 0,1 3-17 0 0,1 2 0 0 0,0-1 1 0 0,-1 0-1 0 0,1 0 1 0 0,-1 1-1 0 0,1-1 1 0 0,-1 1-1 0 0,0 0 0 0 0,0 0 1 0 0,1 0-1 0 0,-4 0 17 0 0,0-1-3 0 0,0 1 1 0 0,-1-1-1 0 0,1 2 0 0 0,-6-1 3 0 0,9 1 11 0 0,0 1 0 0 0,1-1 0 0 0,-1 1-1 0 0,1 0 1 0 0,-1 0 0 0 0,1 0-1 0 0,0 0 1 0 0,-1 0 0 0 0,1 1 0 0 0,0-1-1 0 0,0 1 1 0 0,0-1 0 0 0,0 1-1 0 0,0 0 1 0 0,0 0 0 0 0,-1 1-11 0 0,-7 6 71 0 0,8-7-55 0 0,1 0 0 0 0,-1 0 0 0 0,1 0 1 0 0,-1 0-1 0 0,1 0 0 0 0,0 1 0 0 0,0-1 0 0 0,0 0 0 0 0,0 1 1 0 0,0-1-1 0 0,0 1 0 0 0,1-1 0 0 0,-1 1-16 0 0,-5 17 158 0 0,4-17-111 0 0,1 1 0 0 0,0 0 0 0 0,0-1 0 0 0,0 1 0 0 0,1 0 0 0 0,-1 0-1 0 0,1 0 1 0 0,0 0 0 0 0,0 3-47 0 0,6 36 373 0 0,-4-33-283 0 0,0-1-3 0 0,1-1 0 0 0,0 0 0 0 0,0-1 0 0 0,5 8-87 0 0,-3-4 92 0 0,-2-6-39 0 0,-1 0 1 0 0,1-1-1 0 0,0 1 0 0 0,0-1 0 0 0,0 0 0 0 0,0 0 0 0 0,1-1 0 0 0,0 1 0 0 0,0 0 1 0 0,0-1-1 0 0,0 0 0 0 0,0 0 0 0 0,1 0 0 0 0,-1-1 0 0 0,1 0 0 0 0,0 0 0 0 0,-1 0 1 0 0,1 0-1 0 0,0 0 0 0 0,4 0-53 0 0,-2-1-212 0 0,1 0 0 0 0,-1 0 0 0 0,0-1 0 0 0,1 0 0 0 0,-1 0 1 0 0,0-1-1 0 0,0 0 0 0 0,2-1 212 0 0,0 0-1518 0 0,-1 0-1 0 0,1 0 1 0 0,-1-1 0 0 0,2-2 1518 0 0,11-3-7142 0 0</inkml:trace>
  <inkml:trace contextRef="#ctx0" brushRef="#br0" timeOffset="378.227">718 238 18599 0 0,'0'0'852'0'0,"0"0"-20"0"0,0 2-533 0 0,-1 2-284 0 0,0 0 0 0 0,0 0 0 0 0,1 1 1 0 0,-1-1-1 0 0,1 4-15 0 0,-3 22 373 0 0,0-17-155 0 0,2-7-79 0 0,0 0 0 0 0,-1-1 0 0 0,0 1 1 0 0,0 0-1 0 0,-1-1 0 0 0,0 1 0 0 0,-1 2-139 0 0,-18 27 719 0 0,17-25-489 0 0,-1 0 1 0 0,0-1-1 0 0,-2 2-230 0 0,0-1 32 0 0,0-1 1 0 0,-1 0 0 0 0,0 0 0 0 0,0-1-1 0 0,-1 0 1 0 0,0-1 0 0 0,0 0 0 0 0,-1-1-1 0 0,-8 4-32 0 0,17-9-206 0 0,1 0 0 0 0,-1-1 1 0 0,1 1-1 0 0,-1-1 0 0 0,1 1 0 0 0,-1-1 0 0 0,0 0 0 0 0,1 0 0 0 0,-1 0 0 0 0,1 1 0 0 0,-1-2 0 0 0,0 1 0 0 0,1 0 0 0 0,-1 0 0 0 0,1 0 1 0 0,-1-1-1 0 0,0 1 0 0 0,1-1 0 0 0,-1 1 0 0 0,1-1 0 0 0,-2 0 206 0 0,1-1-308 0 0,0 0 0 0 0,0 0 0 0 0,0 1 0 0 0,0-1 1 0 0,0 0-1 0 0,0-1 0 0 0,0 1 0 0 0,1 0 0 0 0,-1 0 0 0 0,1-1 0 0 0,0 1 1 0 0,-1-2 307 0 0,0-2-544 0 0,-1 0-1 0 0,1 0 1 0 0,1-1 0 0 0,-1 1 0 0 0,1-1 0 0 0,0 1 0 0 0,0-1 0 0 0,1 1 0 0 0,0-1 0 0 0,1-4 544 0 0,-1 10-15 0 0,0-3 140 0 0,1-1-1 0 0,-1 1 0 0 0,1-1 0 0 0,0 1 0 0 0,1 0 0 0 0,-1-1 0 0 0,1 1 0 0 0,0 0 0 0 0,0 0 0 0 0,0 0 0 0 0,0 0 0 0 0,3-3-124 0 0,-5 7 1206 0 0,13-5 2211 0 0,-9 6-3103 0 0,0 0 0 0 0,0 0 0 0 0,0 0-1 0 0,0 0 1 0 0,-1 1 0 0 0,1-1 0 0 0,0 1 0 0 0,-1 0 0 0 0,1 0 0 0 0,-1 1 0 0 0,0-1 0 0 0,0 0 0 0 0,1 2-314 0 0,16 10 912 0 0,-11-8-544 0 0,0 0-1 0 0,0 1 1 0 0,-1 0-1 0 0,0 2-367 0 0,2-1 395 0 0,-1 1 0 0 0,10 5-395 0 0,-16-12 16 0 0,7 5 57 0 0,0-1 0 0 0,0 0 0 0 0,1 0 0 0 0,0-1 0 0 0,0-1-73 0 0,-4-1-28 0 0,-1-1 0 0 0,1-1-1 0 0,-1 1 1 0 0,1-1 0 0 0,0 0-1 0 0,0-1 1 0 0,-1 1 0 0 0,1-1-1 0 0,0-1 1 0 0,0 1 0 0 0,-1-1 0 0 0,1-1-1 0 0,2 0 29 0 0,3 0-130 0 0,-3 0-721 0 0,-1 0-1 0 0,1-1 1 0 0,-1 1-1 0 0,3-3 852 0 0,7-4-1856 0 0</inkml:trace>
  <inkml:trace contextRef="#ctx0" brushRef="#br0" timeOffset="640.257">1148 147 8752 0 0,'0'0'398'0'0,"0"0"-3"0"0,0 0 94 0 0,0 0 1326 0 0,-1 2 606 0 0,-19 20 3717 0 0,-19 10-5232 0 0,28-24-253 0 0,1 1-346 0 0,1-1 0 0 0,1 2 0 0 0,-1-1 0 0 0,-3 7-307 0 0,-15 16 443 0 0,22-25-385 0 0,0 0 0 0 0,0 0 1 0 0,1 1-1 0 0,0 0 0 0 0,0-1 0 0 0,1 1 1 0 0,-1 2-59 0 0,-5 12-67 0 0,8-19 67 0 0,0 0-1 0 0,0 0 1 0 0,0 0 0 0 0,0 0-1 0 0,0 1 1 0 0,1-1-1 0 0,-1 0 1 0 0,1 0-1 0 0,0 0 1 0 0,0 0 0 0 0,0 1-1 0 0,0-1 1 0 0,1 0-1 0 0,-1 0 1 0 0,1 0-1 0 0,0 0 1 0 0,0 2 0 0 0,0-3-3 0 0,0-1 1 0 0,0 1-1 0 0,0 0 0 0 0,0 0 1 0 0,1-1-1 0 0,-1 1 1 0 0,0 0-1 0 0,1-1 0 0 0,-1 0 1 0 0,1 1-1 0 0,-1-1 0 0 0,1 0 1 0 0,0 0-1 0 0,-1 0 0 0 0,1 0 1 0 0,0 0-1 0 0,0 0 0 0 0,0 0 1 0 0,0 0-1 0 0,0-1 0 0 0,0 1 1 0 0,0-1-1 0 0,0 0 1 0 0,0 0-1 0 0,0 1 0 0 0,0-1 1 0 0,1 0 2 0 0,12-1-410 0 0,-1 0 0 0 0,1 0 1 0 0,-1-1-1 0 0,0-1 0 0 0,1 0 0 0 0,11-5 410 0 0,-15 3-1147 0 0,1 0 0 0 0,-1 0 0 0 0,0-1-1 0 0,0 0 1 0 0,2-3 1147 0 0,0-2-1842 0 0</inkml:trace>
  <inkml:trace contextRef="#ctx0" brushRef="#br0" timeOffset="871.718">1273 258 12264 0 0,'0'0'562'0'0,"0"0"-12"0"0,1 1-356 0 0,0-1-111 0 0,-1 0-1 0 0,1 1 0 0 0,-1-1 1 0 0,1 1-1 0 0,-1-1 1 0 0,1 1-1 0 0,-1-1 1 0 0,1 1-1 0 0,-1-1 0 0 0,1 1 1 0 0,-1-1-1 0 0,0 1 1 0 0,1 0-1 0 0,-1-1 0 0 0,0 1 1 0 0,0-1-1 0 0,1 1 1 0 0,-1 0-1 0 0,0-1 0 0 0,0 1 1 0 0,0 0-1 0 0,0 0 1 0 0,0-1-1 0 0,0 1 1 0 0,0 0-1 0 0,0-1-82 0 0,0 3 695 0 0,6 9 1716 0 0,1 8-517 0 0,4 10-697 0 0,-9-25-1021 0 0,-1-1 0 0 0,1 0 0 0 0,0 0 0 0 0,-1 1 1 0 0,0-1-1 0 0,0 1 0 0 0,-1-1 0 0 0,1 2-176 0 0,-1 8 771 0 0,2 1-1 0 0,1 9-770 0 0,2 4 791 0 0,-4-19-641 0 0,2-1 0 0 0,-1 0 0 0 0,1 0 1 0 0,0 0-1 0 0,1-1 0 0 0,0 1 0 0 0,0-1 0 0 0,0 0 0 0 0,5 6-150 0 0,-8-13 2 0 0,-1 1 0 0 0,0-1 0 0 0,1 1 0 0 0,-1-1 0 0 0,1 0 0 0 0,-1 1 1 0 0,0-1-1 0 0,1 0 0 0 0,-1 1 0 0 0,1-1 0 0 0,-1 0 0 0 0,1 1 0 0 0,-1-1 0 0 0,1 0 0 0 0,-1 0 0 0 0,1 0 1 0 0,-1 0-1 0 0,1 0 0 0 0,-1 1 0 0 0,1-1 0 0 0,-1 0 0 0 0,1 0 0 0 0,-1 0 0 0 0,1 0 0 0 0,-1 0 0 0 0,1-1 1 0 0,0 1-1 0 0,-1 0 0 0 0,1 0 0 0 0,-1 0 0 0 0,1 0 0 0 0,-1-1 0 0 0,1 1 0 0 0,-1 0 0 0 0,1 0 0 0 0,-1-1 1 0 0,0 1-1 0 0,1 0 0 0 0,-1-1 0 0 0,1 1 0 0 0,-1 0 0 0 0,0-1 0 0 0,1 1-2 0 0,1-2-47 0 0,-1 0 0 0 0,1 0-1 0 0,-1 0 1 0 0,1 0 0 0 0,-1-1-1 0 0,0 1 1 0 0,0 0 0 0 0,1-2 47 0 0,1-16-2731 0 0,-3 7 1099 0 0</inkml:trace>
  <inkml:trace contextRef="#ctx0" brushRef="#br0" timeOffset="1211.557">1454 76 18287 0 0,'0'0'414'0'0,"0"0"56"0"0,0 0 32 0 0,0 0-60 0 0,9 3-175 0 0,-4 0-242 0 0,-1 0 0 0 0,1 1 0 0 0,-1-1 0 0 0,0 1 0 0 0,0 0 0 0 0,0 0 1 0 0,-1 1-1 0 0,0-1 0 0 0,1 1 0 0 0,-1-1 0 0 0,-1 1 0 0 0,1 0 0 0 0,-1 0 0 0 0,0 1 0 0 0,0-1 0 0 0,0 0 0 0 0,-1 1 0 0 0,0-1 0 0 0,0 1 0 0 0,0 1-25 0 0,-1-1-772 0 0</inkml:trace>
  <inkml:trace contextRef="#ctx0" brushRef="#br0" timeOffset="1507.801">1554 147 9672 0 0,'0'0'748'0'0,"0"0"-308"0"0,0 0 538 0 0,7 13 3626 0 0,-3-8-4211 0 0,-1 0 0 0 0,1 0 0 0 0,-1 1 0 0 0,0-1 0 0 0,-1 1 0 0 0,1 0 0 0 0,-1 0 0 0 0,-1-1 0 0 0,1 2-393 0 0,4 17 2593 0 0,0 17-2593 0 0,1 0 831 0 0,-5-25-558 0 0,0 0 0 0 0,-1-1-1 0 0,-1 1 1 0 0,-1 0-1 0 0,0 3-272 0 0,-2 29 253 0 0,3-29-189 0 0,1 0 0 0 0,0-1 0 0 0,4 17-64 0 0,-5-34-48 0 0,0-1-1 0 0,0 1 1 0 0,0-1-1 0 0,0 1 1 0 0,0-1-1 0 0,0 1 1 0 0,0 0-1 0 0,0-1 1 0 0,0 1-1 0 0,0-1 1 0 0,0 1-1 0 0,1-1 1 0 0,-1 0-1 0 0,0 1 1 0 0,0-1-1 0 0,1 1 1 0 0,-1-1-1 0 0,0 1 1 0 0,1-1-1 0 0,-1 0 1 0 0,0 1-1 0 0,1-1 1 0 0,-1 1 48 0 0,2-7-7406 0 0,-2-4 220 0 0</inkml:trace>
  <inkml:trace contextRef="#ctx0" brushRef="#br0" timeOffset="1508.801">1479 358 3224 0 0,'0'0'240'0'0,"-3"-3"267"0"0,3 3 1867 0 0,0 0 802 0 0,0 0 153 0 0,3-1 526 0 0,11 0-2881 0 0,1 1 116 0 0,1 2 0 0 0,12 3-1090 0 0,18 1 971 0 0,0-5-758 0 0,0-1 1 0 0,1-3-1 0 0,27-6-213 0 0,-60 9-426 0 0,-11 0 86 0 0,0 0 0 0 0,0-1-1 0 0,-1 1 1 0 0,1 0 0 0 0,0-1 0 0 0,0 1 0 0 0,-1-1 0 0 0,1 0-1 0 0,0 0 1 0 0,-1 0 0 0 0,3-1 340 0 0,4-4-1406 0 0</inkml:trace>
  <inkml:trace contextRef="#ctx0" brushRef="#br0" timeOffset="1839.877">1919 344 13072 0 0,'0'0'297'0'0,"0"0"39"0"0,0 0 19 0 0,0 0-34 0 0,0 2-210 0 0,2 1 91 0 0,-1 0 1 0 0,1 1 0 0 0,-1-1-1 0 0,1 0 1 0 0,0 0 0 0 0,0 0 0 0 0,0 0-1 0 0,1-1 1 0 0,-1 1 0 0 0,1-1 0 0 0,-1 1-1 0 0,1-1 1 0 0,0 0 0 0 0,0 0-1 0 0,0 0 1 0 0,0 0 0 0 0,1 0 0 0 0,0 0-203 0 0,2-1 262 0 0,0 1 0 0 0,0-1 1 0 0,0 0-1 0 0,0-1 0 0 0,0 1 1 0 0,1-1-1 0 0,-1 0 1 0 0,0-1-1 0 0,1 0-262 0 0,2 1 176 0 0,0-1 0 0 0,-1-1 0 0 0,1 0 1 0 0,-1 0-1 0 0,1-1 0 0 0,-1 0 0 0 0,0 0 0 0 0,0-1 0 0 0,0 0 0 0 0,6-4-176 0 0,-9 5 5 0 0,0-1 0 0 0,0 1-1 0 0,0-1 1 0 0,0 0 0 0 0,-1 0 0 0 0,1 0-1 0 0,-1-1 1 0 0,0 1 0 0 0,0-1-1 0 0,-1 0 1 0 0,0 0 0 0 0,1 0-1 0 0,-2-1 1 0 0,1 1 0 0 0,-1-1 0 0 0,1 0-1 0 0,-1-2-4 0 0,-1 7-6 0 0,-1 0-1 0 0,0-1 1 0 0,1 1-1 0 0,-1-1 0 0 0,0 1 1 0 0,0-1-1 0 0,0 1 1 0 0,0-1-1 0 0,0 1 0 0 0,0 0 1 0 0,0-1-1 0 0,0 1 1 0 0,0-1-1 0 0,-1 1 0 0 0,1-1 1 0 0,-1 1-1 0 0,1 0 1 0 0,-1-1-1 0 0,1 1 0 0 0,-1 0 1 0 0,0 0-1 0 0,0-1 1 0 0,0 1-1 0 0,0 0 0 0 0,1 0 1 0 0,-1 0-1 0 0,-1 0 1 0 0,1 0-1 0 0,0 0 1 0 0,0 0-1 0 0,0 0 0 0 0,0 1 1 0 0,-1-1-1 0 0,1 0 1 0 0,0 1-1 0 0,-1-1 0 0 0,1 1 1 0 0,-1-1-1 0 0,1 1 1 0 0,0 0-1 0 0,-2-1 7 0 0,-1 1-6 0 0,-1-1 1 0 0,1 0-1 0 0,0 1 0 0 0,-1 0 1 0 0,1 0-1 0 0,-1 1 0 0 0,1-1 1 0 0,0 1-1 0 0,0 0 0 0 0,-1 0 1 0 0,1 0-1 0 0,0 0 0 0 0,-2 2 6 0 0,-3 2 55 0 0,0 1 0 0 0,1-1 0 0 0,0 2 0 0 0,1-1 0 0 0,-1 1 0 0 0,1 0-1 0 0,0 1 1 0 0,1 0 0 0 0,-3 4-55 0 0,1 0 256 0 0,0 0-1 0 0,1 1 1 0 0,0 0 0 0 0,1 0 0 0 0,1 1-1 0 0,-1 4-255 0 0,5-14 45 0 0,0 0 1 0 0,0 0-1 0 0,0 0 0 0 0,0 1 0 0 0,1-1 0 0 0,0 0 0 0 0,0 1 0 0 0,0-1 0 0 0,0 0 0 0 0,1 1 1 0 0,0-1-1 0 0,0 0 0 0 0,0 0 0 0 0,0 1 0 0 0,1-1-45 0 0,-1-1 26 0 0,1 0 0 0 0,-1 0 0 0 0,1-1 0 0 0,0 1 0 0 0,0 0 0 0 0,0-1 0 0 0,0 0 0 0 0,0 1 0 0 0,1-1 0 0 0,-1 0 0 0 0,1 0 0 0 0,-1 0 0 0 0,1 0 0 0 0,0-1 0 0 0,0 1 0 0 0,0-1 0 0 0,0 0 1 0 0,0 1-1 0 0,0-1 0 0 0,1 0-26 0 0,4 0 53 0 0,0 1 1 0 0,-1-2 0 0 0,1 1-1 0 0,0-1 1 0 0,0 0 0 0 0,0 0 0 0 0,6-2-54 0 0,15-3-132 0 0,13-5 132 0 0,-14 3-415 0 0,-21 5-440 0 0,-1 0 0 0 0,1 0 0 0 0,-1-1 0 0 0,0 0 0 0 0,2-1 855 0 0,5-4-7643 0 0</inkml:trace>
  <inkml:trace contextRef="#ctx0" brushRef="#br0" timeOffset="2348.82">2544 222 13824 0 0,'0'0'1061'0'0,"-4"14"-512"0"0,-5-2 265 0 0,1 0-1 0 0,0 0 1 0 0,1 0 0 0 0,0 1-1 0 0,1 0 1 0 0,0 0 0 0 0,2 1-1 0 0,-3 9-813 0 0,5-16 220 0 0,0 0-120 0 0,1-1-1 0 0,0 0 0 0 0,0 1 0 0 0,0-1 1 0 0,0 0-1 0 0,1 1 0 0 0,1-1 1 0 0,-1 1-1 0 0,1-1 0 0 0,0 0 0 0 0,1 7-99 0 0,-1-11 19 0 0,-1 0 0 0 0,1 0 0 0 0,0 0 0 0 0,0 0-1 0 0,0-1 1 0 0,0 1 0 0 0,0 0 0 0 0,0 0 0 0 0,0 0-1 0 0,1-1 1 0 0,-1 1 0 0 0,0-1 0 0 0,1 1 0 0 0,-1-1-1 0 0,1 1 1 0 0,0-1 0 0 0,0 0 0 0 0,-1 0 0 0 0,1 0-1 0 0,0 0 1 0 0,0 0 0 0 0,0 0 0 0 0,0-1 0 0 0,0 1 0 0 0,0-1-1 0 0,0 1 1 0 0,0-1 0 0 0,0 0 0 0 0,0 1 0 0 0,0-1-1 0 0,1 0 1 0 0,-1-1 0 0 0,0 1 0 0 0,0 0 0 0 0,0-1-1 0 0,0 1 1 0 0,1-1-19 0 0,2-1 6 0 0,1 0 1 0 0,-1 0-1 0 0,0-1 0 0 0,0 1 0 0 0,-1-1 1 0 0,1 0-1 0 0,-1-1 0 0 0,1 1 0 0 0,-1-1 0 0 0,0 0 1 0 0,0 0-1 0 0,-1 0 0 0 0,1 0 0 0 0,-1-1 1 0 0,0 1-1 0 0,0-1 0 0 0,0 0 0 0 0,0-2-6 0 0,2-4-7 0 0,0 0 0 0 0,-1 0 0 0 0,-1 0-1 0 0,1-1 1 0 0,-2 1 0 0 0,0-1 0 0 0,0-1 7 0 0,2-21-497 0 0,-2 13-218 0 0,0 0 0 0 0,-2-15 715 0 0,0 10-936 0 0,1 0 1 0 0,3-12 935 0 0,0-11-1384 0 0,-3 40 1247 0 0,0 0 0 0 0,0 0-1 0 0,1-1 1 0 0,0 1 0 0 0,0 0-1 0 0,3-6 138 0 0,-4 14 235 0 0,-1 1 18 0 0,0 0 3 0 0,-3 16 528 0 0,2-7-621 0 0,0-1 0 0 0,0 1 0 0 0,0-1 0 0 0,1 3-163 0 0,-2 27 350 0 0,-3-1 713 0 0,0 27-1063 0 0,3-26 439 0 0,1-9 181 0 0,1 0-1 0 0,4 15-619 0 0,-1 3 677 0 0,-2-32-515 0 0,0 1 0 0 0,1-1-1 0 0,0 0 1 0 0,1 0 0 0 0,1 0 0 0 0,0-1-1 0 0,1 1-161 0 0,-3-10 32 0 0,-1-3-23 0 0,0 0 1 0 0,-1 0-1 0 0,1 0 1 0 0,-1 0-1 0 0,1 0 1 0 0,-1 0-1 0 0,0 0 1 0 0,0 1-1 0 0,0-1 1 0 0,0 0-1 0 0,0 2-9 0 0,0-2 35 0 0,0-1 278 0 0,-1 1-1690 0 0,2-1-4826 0 0,-1-1-1532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7:40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47 380 8752 0 0,'-6'4'-129'0'0,"1"-1"1279"0"0,0 0-1 0 0,0 1 0 0 0,1-1 1 0 0,-4 5-1150 0 0,6-7 307 0 0,1 1 1 0 0,0-1 0 0 0,0 1-1 0 0,0 0 1 0 0,0-1 0 0 0,0 1-1 0 0,0 0 1 0 0,0 0 0 0 0,0 0-1 0 0,1 0 1 0 0,-1 0 0 0 0,1 0-1 0 0,0 0 1 0 0,-1 0 0 0 0,1 0-1 0 0,0 1-307 0 0,0-1 75 0 0,0 1-1 0 0,0-1 0 0 0,0 0 0 0 0,1 0 0 0 0,-1 1 0 0 0,1-1 1 0 0,-1 0-1 0 0,1 0 0 0 0,0 1 0 0 0,0-1 0 0 0,0 0 0 0 0,0 0 0 0 0,0 0 1 0 0,1 0-1 0 0,-1 0 0 0 0,0-1 0 0 0,1 1 0 0 0,0 0 0 0 0,-1-1 1 0 0,1 1-1 0 0,0-1 0 0 0,0 1 0 0 0,0-1 0 0 0,0 0 0 0 0,0 0 1 0 0,0 0-1 0 0,0 0 0 0 0,0 0 0 0 0,0 0-74 0 0,8 2 131 0 0,1 0 0 0 0,-1-1-1 0 0,0-1 1 0 0,1 1 0 0 0,-1-2 0 0 0,0 1 0 0 0,1-1 0 0 0,-1-1-1 0 0,9-1-130 0 0,-11 0 38 0 0,1 0-1 0 0,-1 0 1 0 0,0-1-1 0 0,0 0 1 0 0,-1 0-1 0 0,1-1 1 0 0,-1 0-1 0 0,1 0 1 0 0,-1-1-1 0 0,0 0 1 0 0,-1 0-1 0 0,1-1 1 0 0,-1 0-1 0 0,0 0 1 0 0,-1-1-38 0 0,-3 5-30 0 0,0 0 0 0 0,-1-1 0 0 0,1 1 0 0 0,-1-1 0 0 0,0 0-1 0 0,0 1 1 0 0,0-1 0 0 0,0 0 0 0 0,0 0 0 0 0,-1 0 0 0 0,1 1 0 0 0,-1-1 0 0 0,0 0 0 0 0,0 0 0 0 0,0 0 0 0 0,0 0 0 0 0,0 0 0 0 0,-1 0-1 0 0,1 0 1 0 0,-1 1 0 0 0,0-1 0 0 0,0 0 0 0 0,-1-1 30 0 0,1 0-37 0 0,-1 1 1 0 0,0-1-1 0 0,0 1 0 0 0,-1-1 0 0 0,1 1 1 0 0,-1 0-1 0 0,1 0 0 0 0,-1 0 0 0 0,0 0 1 0 0,0 1-1 0 0,-1-1 0 0 0,1 1 0 0 0,0 0 1 0 0,-1 0-1 0 0,1 0 0 0 0,-3 0 37 0 0,3 0-12 0 0,-1 0 0 0 0,0 1 0 0 0,0 0 0 0 0,0 0 0 0 0,0 0 0 0 0,0 0 0 0 0,0 1 0 0 0,-1 0 0 0 0,1-1 0 0 0,0 1 12 0 0,-3 1-11 0 0,1 0-1 0 0,0 1 1 0 0,0 0 0 0 0,0-1-1 0 0,0 2 1 0 0,0-1 0 0 0,1 1-1 0 0,-1 0 12 0 0,6-3 2 0 0,-1 0-1 0 0,1 0 0 0 0,-1 0 1 0 0,1 0-1 0 0,0 0 0 0 0,-1 1 1 0 0,1-1-1 0 0,0 0 0 0 0,0 0 1 0 0,-1 0-1 0 0,1 0 0 0 0,0 1 1 0 0,-1-1-1 0 0,1 0 0 0 0,0 0 1 0 0,0 1-1 0 0,-1-1 0 0 0,1 0 1 0 0,0 0-1 0 0,0 1 0 0 0,0-1 1 0 0,-1 0-1 0 0,1 1 0 0 0,0-1 1 0 0,0 0-1 0 0,0 1 0 0 0,0-1 1 0 0,0 0-1 0 0,0 1 0 0 0,0-1 1 0 0,-1 0-1 0 0,1 1 0 0 0,0-1 1 0 0,0 1-1 0 0,1-1 0 0 0,-1 0 1 0 0,0 1-1 0 0,0-1 0 0 0,0 0 1 0 0,0 1-1 0 0,0-1 0 0 0,0 0 1 0 0,0 1-1 0 0,0-1 0 0 0,1 0 1 0 0,-1 1-1 0 0,0-1 0 0 0,0 0 1 0 0,0 0-1 0 0,1 1 0 0 0,-1-1 1 0 0,0 0-1 0 0,0 0 0 0 0,1 1 1 0 0,-1-1-1 0 0,0 0 0 0 0,1 0 1 0 0,-1 0-1 0 0,0 1 0 0 0,1-1 1 0 0,-1 0-1 0 0,0 0 0 0 0,1 0 1 0 0,-1 0-2 0 0,4 4 16 0 0,-1-1-1 0 0,1 0 1 0 0,0 0 0 0 0,0-1 0 0 0,0 1 0 0 0,0-1-1 0 0,0 0 1 0 0,1 0 0 0 0,-1 0 0 0 0,1 0 0 0 0,-1-1-1 0 0,1 0 1 0 0,0 0 0 0 0,-1 0 0 0 0,1 0 0 0 0,3-1-16 0 0,11 0 64 0 0,-1 0-1 0 0,1-1 1 0 0,13-4-64 0 0,-12 3 44 0 0,-4-1-225 0 0,0 0 0 0 0,0-1 0 0 0,-1 0 0 0 0,1-1 1 0 0,-1-1-1 0 0,-1-1 0 0 0,1 0 0 0 0,-1-1 0 0 0,0 0 1 0 0,0-1-1 0 0,-1-1 0 0 0,-1 0 0 0 0,0-1 0 0 0,0 0 1 0 0,-1-1-1 0 0,0 0 0 0 0,-1 0 0 0 0,7-13 181 0 0,7-8-747 0 0,-11 16 191 0 0,0-1-1 0 0,2-6 557 0 0,-12 19-69 0 0,-1 0-1 0 0,1-1 1 0 0,-1 1-1 0 0,0-1 1 0 0,0 1-1 0 0,-1-1 1 0 0,1 0 0 0 0,-1 0-1 0 0,-1 0 1 0 0,1-3 69 0 0,-1 7 21 0 0,-1 1 0 0 0,1-1 1 0 0,0 0-1 0 0,-1 0 0 0 0,1 0 1 0 0,-1 1-1 0 0,0-1 0 0 0,0 0 1 0 0,0 1-1 0 0,0-1 0 0 0,0 1 1 0 0,0-1-1 0 0,0 1 1 0 0,0-1-1 0 0,0 1 0 0 0,-1 0 1 0 0,1-1-1 0 0,0 1 0 0 0,-1 0 1 0 0,1 0-1 0 0,-1 0 0 0 0,0 0 1 0 0,1 1-1 0 0,-1-1 0 0 0,0 0 1 0 0,1 0-1 0 0,-1 1 0 0 0,0 0 1 0 0,-1-1-22 0 0,0 0 120 0 0,-1 0 0 0 0,0 0 0 0 0,0 1 0 0 0,0-1 0 0 0,0 1 0 0 0,0 0 0 0 0,0 0 0 0 0,0 0 0 0 0,0 1 0 0 0,0 0 0 0 0,0-1 0 0 0,1 1 0 0 0,-5 2-120 0 0,1 0 167 0 0,0 1 0 0 0,1-1-1 0 0,-1 2 1 0 0,1-1-1 0 0,-1 1 1 0 0,1 0 0 0 0,1 0-1 0 0,-1 0 1 0 0,1 1 0 0 0,0 0-1 0 0,0 0 1 0 0,0 1-167 0 0,0 2 88 0 0,0 0 0 0 0,0 0 0 0 0,1 0 1 0 0,0 1-1 0 0,1-1 0 0 0,0 1 1 0 0,1 0-1 0 0,-2 7-88 0 0,2 3 129 0 0,1 0-1 0 0,0 0 1 0 0,1 0 0 0 0,1 0-1 0 0,2 0 1 0 0,-1 0 0 0 0,2-1 0 0 0,1 1-1 0 0,2 3-128 0 0,-5-16 74 0 0,4 15 227 0 0,2-1 0 0 0,0 1-1 0 0,2 0-300 0 0,7 20 536 0 0,-11-26-128 0 0,0-1 0 0 0,4 5-408 0 0,9 17 276 0 0,1 0 160 0 0,6 6-436 0 0,-24-39-18 0 0,0-1 0 0 0,0 1 0 0 0,0 0 0 0 0,0 0 0 0 0,0 0 0 0 0,-1 0 0 0 0,0 0 0 0 0,0 0-1 0 0,0 1 1 0 0,0-1 0 0 0,-1 3 18 0 0,0-5-25 0 0,0 0 1 0 0,0 0-1 0 0,0-1 0 0 0,0 1 0 0 0,-1 0 1 0 0,1 0-1 0 0,-1 0 0 0 0,1-1 0 0 0,-1 1 0 0 0,0 0 1 0 0,1-1-1 0 0,-1 1 0 0 0,0-1 0 0 0,0 1 1 0 0,0-1-1 0 0,0 1 0 0 0,-1-1 0 0 0,1 0 0 0 0,0 1 1 0 0,-1-1-1 0 0,1 0 0 0 0,-1 0 0 0 0,1 0 1 0 0,-1 0-1 0 0,1 0 0 0 0,-1 0 0 0 0,-1 0 25 0 0,-2 1-673 0 0,0 0 0 0 0,0-1 0 0 0,0 1 0 0 0,0-1 0 0 0,-3 1 673 0 0,-14-1-7414 0 0</inkml:trace>
  <inkml:trace contextRef="#ctx0" brushRef="#br0" timeOffset="281.381">350 530 14912 0 0,'14'-8'238'0'0,"0"2"1"0"0,1 0-1 0 0,-1 1 1 0 0,1 1-1 0 0,0 0 1 0 0,1 0-1 0 0,-1 2 0 0 0,15-1-238 0 0,124-9 4884 0 0,12 7-4884 0 0,-82 10 847 0 0,-73-4-791 0 0,-5 0-154 0 0,-1-1 1 0 0,0 1-1 0 0,1 1 1 0 0,-1-1-1 0 0,0 1 1 0 0,0 0-1 0 0,0 0 98 0 0,7 4-444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7:3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56 18255 0 0,'-1'-12'1359'0'0,"-1"12"-755"0"0,1 6-449 0 0,-5 38 749 0 0,2 1 0 0 0,2-1 0 0 0,2 9-904 0 0,3 46 490 0 0,0-49-323 0 0,-3 0 0 0 0,-2 17-167 0 0,1-51-149 0 0,1-11 187 0 0,0 0 0 0 0,0-1-1 0 0,-1 1 1 0 0,0 0-1 0 0,0 1-37 0 0,1-5-164 0 0,-1 0 0 0 0,1 1 0 0 0,-1-1 0 0 0,1 0-1 0 0,-1 0 1 0 0,0 0 0 0 0,1 1 0 0 0,-1-1 0 0 0,0 0 0 0 0,0 0-1 0 0,0 0 1 0 0,0 0 0 0 0,0 0 0 0 0,0-1 0 0 0,0 1-1 0 0,0 0 1 0 0,0 0 0 0 0,0-1 0 0 0,0 1 0 0 0,-2 0 164 0 0,-2 1-1594 0 0</inkml:trace>
  <inkml:trace contextRef="#ctx0" brushRef="#br0" timeOffset="315.919">5 291 3680 0 0,'-1'-2'104'0'0,"1"1"0"0"0,-1-1 0 0 0,0 0 0 0 0,1 1 0 0 0,-1-1-1 0 0,1 0 1 0 0,0 0 0 0 0,0 1 0 0 0,0-1 0 0 0,0 0 0 0 0,0-1-104 0 0,4-6 4561 0 0,-4 8-1597 0 0,3-1 748 0 0,8-5-2369 0 0,6 8-1017 0 0,-1 1 0 0 0,0 1 0 0 0,0 0 0 0 0,-1 2 0 0 0,1 0 0 0 0,1 1-326 0 0,50 14 240 0 0,-52-17-265 0 0,1 0-1 0 0,-1-1 0 0 0,1-1 0 0 0,12 0 26 0 0,10-6-5722 0 0,-23 2-196 0 0</inkml:trace>
  <inkml:trace contextRef="#ctx0" brushRef="#br0" timeOffset="704.09">423 1 2760 0 0,'-10'5'735'0'0,"10"-4"-395"0"0,-1-1 1 0 0,1 1 0 0 0,-1 0 0 0 0,0-1-1 0 0,1 1 1 0 0,-1 0 0 0 0,1-1 0 0 0,-1 1 0 0 0,1 0-1 0 0,-1-1 1 0 0,1 1 0 0 0,0 0 0 0 0,-1 0-1 0 0,1-1 1 0 0,0 1 0 0 0,0 0 0 0 0,-1 0-1 0 0,1 0 1 0 0,0 0 0 0 0,0-1 0 0 0,0 1 0 0 0,0 0-1 0 0,0 0 1 0 0,0 0 0 0 0,0 0-341 0 0,-1 13 4071 0 0,-1-4-3686 0 0,0-1 0 0 0,0 1 0 0 0,2 0 0 0 0,-1 0 0 0 0,1 0 0 0 0,0-1 0 0 0,1 1 1 0 0,0 0-1 0 0,3 8-385 0 0,-3-7 512 0 0,19 99 2069 0 0,-8-50-1074 0 0,0 26-1507 0 0,-10-75 47 0 0,0 1 1 0 0,0-1-1 0 0,1 0 0 0 0,1 0-47 0 0,1 7 95 0 0,-5-17-67 0 0,10-12-358 0 0,16-49-1777 0 0,1-21 808 0 0,-26 78 1265 0 0,-1 3 28 0 0,0-1 0 0 0,0 0 0 0 0,1 0 1 0 0,-1 0-1 0 0,0 0 0 0 0,1 0 0 0 0,-1 0 0 0 0,1 1 1 0 0,-1-1-1 0 0,1 0 0 0 0,-1 0 0 0 0,1 1 0 0 0,0-1 1 0 0,-1 0-1 0 0,1 1 0 0 0,0-1 0 0 0,0 0 0 0 0,-1 1 1 0 0,1-1-1 0 0,0 1 0 0 0,0 0 0 0 0,0-1 0 0 0,0 1 6 0 0,0-1-58 0 0,-1 1 156 0 0,9 3 254 0 0,-6 0-256 0 0,0-1 0 0 0,1 1 0 0 0,-1 0-1 0 0,0 0 1 0 0,0 0 0 0 0,0 1-1 0 0,-1-1 1 0 0,1 0 0 0 0,-1 1 0 0 0,0 0-1 0 0,1 1-95 0 0,11 16 267 0 0,-9-13-198 0 0,1 0-1 0 0,-1 1 0 0 0,0 0 0 0 0,1 4-68 0 0,-2-4 30 0 0,0-1 0 0 0,1 0 0 0 0,-1 0 1 0 0,2 0-1 0 0,-1-1 0 0 0,2 1-30 0 0,-4-5 12 0 0,-2-1-25 0 0,0 0 1 0 0,1 0 0 0 0,0 0-1 0 0,-1-1 1 0 0,1 1-1 0 0,0-1 1 0 0,0 1-1 0 0,0-1 1 0 0,0 0 0 0 0,0 1-1 0 0,0-1 1 0 0,0 0-1 0 0,0 0 1 0 0,0-1-1 0 0,0 1 1 0 0,1 0 0 0 0,-1-1-1 0 0,0 1 1 0 0,1-1-1 0 0,-1 0 1 0 0,0 0-1 0 0,1 0 13 0 0,10 0-1196 0 0,-1 0-376 0 0</inkml:trace>
  <inkml:trace contextRef="#ctx0" brushRef="#br0" timeOffset="1028.623">900 286 4144 0 0,'-2'0'191'0'0,"-2"-1"-202"0"0,0-1 1 0 0,-1 2 0 0 0,1-1 0 0 0,0 0 0 0 0,-3 1 10 0 0,6 0 121 0 0,1 0 0 0 0,-1 0 0 0 0,0 0 0 0 0,0 0 0 0 0,0 0 0 0 0,0 0 0 0 0,0 0 0 0 0,0 0 0 0 0,0 1 0 0 0,0-1 0 0 0,0 0 0 0 0,0 1 0 0 0,0-1 0 0 0,0 1 1 0 0,1-1-1 0 0,-1 1 0 0 0,0-1 0 0 0,0 1 0 0 0,1-1 0 0 0,-1 1 0 0 0,0 0 0 0 0,1 0 0 0 0,-1-1 0 0 0,0 1 0 0 0,1 0 0 0 0,-1 0 0 0 0,1 0 0 0 0,-1-1 0 0 0,1 2-121 0 0,-4 8 4182 0 0,-4 18 3724 0 0,2-6-7481 0 0,5-19-336 0 0,-1 1 1 0 0,1-1 0 0 0,1 1-1 0 0,-1-1 1 0 0,0 1 0 0 0,1 0 0 0 0,0-1-1 0 0,0 1 1 0 0,0 3-90 0 0,2 14 615 0 0,-2-15-492 0 0,0-1 1 0 0,0 1-1 0 0,1-1 1 0 0,0 1-1 0 0,1 0-123 0 0,-2-4 24 0 0,1 0-1 0 0,0 0 1 0 0,0 0-1 0 0,0 0 1 0 0,0 0-1 0 0,0 0 1 0 0,1 0 0 0 0,-1-1-1 0 0,1 1 1 0 0,-1-1-1 0 0,1 1 1 0 0,-1-1-1 0 0,1 1 1 0 0,0-1-1 0 0,1 1-23 0 0,3 2 42 0 0,0-1 0 0 0,0 0 0 0 0,0 0 0 0 0,1-1-1 0 0,-1 1 1 0 0,1-1 0 0 0,-1-1 0 0 0,1 1 0 0 0,0-1 0 0 0,0 0-1 0 0,3-1-41 0 0,-7 0 12 0 0,1 0-1 0 0,-1 0 0 0 0,1 0 0 0 0,-1-1 0 0 0,0 0 1 0 0,1 1-1 0 0,-1-1 0 0 0,0 0 0 0 0,0-1 0 0 0,1 1 0 0 0,-1-1 1 0 0,0 1-1 0 0,0-1 0 0 0,0 0 0 0 0,-1 0 0 0 0,1 0 1 0 0,0 0-1 0 0,-1-1 0 0 0,0 1 0 0 0,1-1 0 0 0,-1 1 0 0 0,0-1 1 0 0,1-2-12 0 0,-2 3-12 0 0,-1-1 1 0 0,1 1-1 0 0,-1 0 1 0 0,1 0-1 0 0,-1-1 1 0 0,0 1-1 0 0,0 0 0 0 0,0 0 1 0 0,0-1-1 0 0,0 1 1 0 0,0 0-1 0 0,-1-2 12 0 0,0-10-47 0 0,0 10 15 0 0,1 0 0 0 0,-1-1 0 0 0,0 1-1 0 0,0 0 1 0 0,0 0 0 0 0,0 0 0 0 0,-1 0 0 0 0,1 0-1 0 0,-1 1 1 0 0,0-1 0 0 0,0 0 0 0 0,-3-2 32 0 0,-1-2-92 0 0,-1 0 1 0 0,1 1 0 0 0,-1 0-1 0 0,-7-5 92 0 0,6 4-186 0 0,-1 1 1 0 0,0 1-1 0 0,-2-1 186 0 0,7 5-202 0 0,1 0 0 0 0,0 1 1 0 0,-1-1-1 0 0,1 1 0 0 0,-1 0 1 0 0,1 0-1 0 0,-1 0 0 0 0,1 1 1 0 0,-1-1-1 0 0,0 1 0 0 0,0 0 202 0 0,3 0-368 0 0,-7 1 220 0 0,10-1-128 0 0,1 2-72 0 0,2-1-3323 0 0,2 1-1909 0 0</inkml:trace>
  <inkml:trace contextRef="#ctx0" brushRef="#br0" timeOffset="1738.686">1296 164 6912 0 0,'16'-3'528'0'0,"-16"3"-481"0"0,0-1 0 0 0,0 0 1 0 0,0 1-1 0 0,0-1 0 0 0,0 1 0 0 0,0-1 1 0 0,0 0-1 0 0,0 1 0 0 0,0-1 0 0 0,0 0 1 0 0,-1 1-1 0 0,1-1 0 0 0,0 1 0 0 0,0-1 1 0 0,-1 0-1 0 0,1 1 0 0 0,0-1 0 0 0,-1 1 1 0 0,1-1-1 0 0,-1 1-47 0 0,-1-4 7413 0 0,1 3-7318 0 0,0 1 0 0 0,1 0 0 0 0,-1 0 0 0 0,0-1 0 0 0,0 1 0 0 0,1 0 0 0 0,-1 0-1 0 0,0 0 1 0 0,0 0 0 0 0,0 0 0 0 0,1 0 0 0 0,-1 0 0 0 0,0 0 0 0 0,0 1 0 0 0,0-1 0 0 0,1 0 0 0 0,-1 0 0 0 0,0 1 0 0 0,0-1-95 0 0,-19 9 958 0 0,12-5-553 0 0,-4 2-69 0 0,0-1 0 0 0,1 2 0 0 0,-1 0 0 0 0,1 1-336 0 0,6-5 99 0 0,0 1 0 0 0,0-1 0 0 0,1 1 0 0 0,0 1 0 0 0,0-1 0 0 0,0 1 0 0 0,0-1 0 0 0,1 1 0 0 0,0 0 0 0 0,-1 1-99 0 0,0 2 114 0 0,2-4-68 0 0,0 0 1 0 0,0 1 0 0 0,0-1-1 0 0,1 1 1 0 0,0 0-1 0 0,-1 2-46 0 0,2-5 15 0 0,0 1 0 0 0,0-1-1 0 0,0 0 1 0 0,0 0 0 0 0,0 1-1 0 0,1-1 1 0 0,-1 0 0 0 0,1 0-1 0 0,0 0 1 0 0,-1 0 0 0 0,1 0 0 0 0,0 0-1 0 0,0 0 1 0 0,0 0 0 0 0,1 0-1 0 0,-1 0 1 0 0,0 0-15 0 0,7 6 44 0 0,-1 1-1 0 0,1-1 0 0 0,1-1 1 0 0,0 0-1 0 0,0 0 1 0 0,0-1-1 0 0,0 0 1 0 0,6 3-44 0 0,-12-8 25 0 0,-1 1 0 0 0,0-1-1 0 0,1 1 1 0 0,-1 0 0 0 0,0 0 0 0 0,0 0 0 0 0,0 0-1 0 0,0 0 1 0 0,-1 0 0 0 0,1 0 0 0 0,0 1 0 0 0,-1-1-1 0 0,0 1 1 0 0,1-1 0 0 0,-1 3-25 0 0,0-4 34 0 0,-1 0-1 0 0,1 1 1 0 0,-1-1 0 0 0,0 0-1 0 0,0 0 1 0 0,0 1 0 0 0,0-1-1 0 0,0 0 1 0 0,0 0-1 0 0,0 1 1 0 0,0-1 0 0 0,0 0-1 0 0,-1 0 1 0 0,1 1 0 0 0,0-1-1 0 0,-1 0 1 0 0,1 0 0 0 0,-1 0-1 0 0,1 0 1 0 0,-1 0-1 0 0,0 0 1 0 0,1 1 0 0 0,-1-1-1 0 0,0-1 1 0 0,0 1 0 0 0,0 0-1 0 0,0 0 1 0 0,0 0-1 0 0,0 0 1 0 0,0-1 0 0 0,0 1-1 0 0,0 0 1 0 0,0-1 0 0 0,0 1-1 0 0,-1 0-33 0 0,-18 9 208 0 0,12-6-122 0 0,0 0 0 0 0,0 0 0 0 0,0-1 0 0 0,-5 1-86 0 0,4 0 3 0 0,7-3-4 0 0,1-1-1 0 0,-1 1 0 0 0,1 0 1 0 0,-1-1-1 0 0,0 1 1 0 0,1-1-1 0 0,-1 0 0 0 0,0 0 1 0 0,1 0-1 0 0,-1 0 1 0 0,-2 0 1 0 0,4 0-5 0 0,0 0 1 0 0,0 0-1 0 0,0 0 1 0 0,0 0-1 0 0,0 0 1 0 0,0 0-1 0 0,-1-1 1 0 0,1 1-1 0 0,0 0 1 0 0,0 0-1 0 0,0 0 0 0 0,0 0 1 0 0,0 0-1 0 0,0-1 1 0 0,0 1-1 0 0,0 0 1 0 0,0 0-1 0 0,0 0 1 0 0,0 0-1 0 0,0-1 1 0 0,0 1-1 0 0,0 0 1 0 0,0 0-1 0 0,0 0 1 0 0,0 0-1 0 0,0 0 1 0 0,0-1-1 0 0,0 1 1 0 0,0 0-1 0 0,0 0 1 0 0,0 0-1 0 0,0 0 1 0 0,0-1-1 0 0,0 1 1 0 0,0 0-1 0 0,0 0 1 0 0,0 0-1 0 0,0 0 1 0 0,1 0-1 0 0,-1-1 1 0 0,0 1-1 0 0,0 0 1 0 0,0 0-1 0 0,0 0 1 0 0,0 0-1 0 0,0 0 1 0 0,1 0-1 0 0,-1 0 5 0 0,5-7-146 0 0,46-25-1353 0 0,43-20 1499 0 0,-3 2-260 0 0,-44 24 169 0 0,-9 5 18 0 0,8-8 73 0 0,-5 4-170 0 0,-25 16 44 0 0,0-1 1 0 0,-1 0 0 0 0,9-8 125 0 0,-23 17 85 0 0,-5 1-14 0 0,1 0 0 0 0,-1 0-1 0 0,0 0 1 0 0,0 1 0 0 0,1 0 0 0 0,-1 0-1 0 0,1 0 1 0 0,-1 0 0 0 0,0 0 0 0 0,1 0 0 0 0,0 1-1 0 0,-3 1-70 0 0,-10 7 153 0 0,1 0 1 0 0,0 0-1 0 0,0 2 0 0 0,1 0 0 0 0,1 0 0 0 0,0 1 0 0 0,-4 7-153 0 0,12-12 31 0 0,1-1 1 0 0,0 1-1 0 0,1 0 0 0 0,0 0 0 0 0,0 1 0 0 0,1-1 0 0 0,0 1 0 0 0,0-1 0 0 0,0 8-31 0 0,2-14 11 0 0,0 1-1 0 0,0-1 0 0 0,-1 1 1 0 0,1-1-1 0 0,1 1 0 0 0,-1-1 1 0 0,0 1-1 0 0,1-1 0 0 0,-1 0 1 0 0,1 1-1 0 0,0-1 1 0 0,-1 1-1 0 0,1-1 0 0 0,0 0 1 0 0,1 0-1 0 0,-1 1 0 0 0,1 0-10 0 0,0 0 13 0 0,1 0 1 0 0,0-1-1 0 0,0 1 0 0 0,-1 0 0 0 0,1-1 0 0 0,1 0 0 0 0,-1 0 0 0 0,0 0 0 0 0,1 0 0 0 0,2 1-13 0 0,5 1 34 0 0,1 0-1 0 0,-1-1 0 0 0,1 0 0 0 0,0 0 1 0 0,0-2-1 0 0,10 1-33 0 0,15-1-119 0 0,1-2 0 0 0,-1-2-1 0 0,2-1 120 0 0,22-2-6770 0 0,-24 2-632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7:49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152 188 14280 0 0,'-5'-11'1528'0'0,"4"11"-1406"0"0,0-1 1 0 0,1 0 0 0 0,-1 1-1 0 0,0-1 1 0 0,0 1 0 0 0,0-1-1 0 0,0 1 1 0 0,0-1 0 0 0,0 1 0 0 0,0 0-1 0 0,0 0 1 0 0,0-1 0 0 0,0 1-1 0 0,0 0 1 0 0,0 0 0 0 0,0 0 0 0 0,0 0-1 0 0,0 0 1 0 0,0 0 0 0 0,0 0-1 0 0,0 1 1 0 0,0-1 0 0 0,0 0-1 0 0,0 0 1 0 0,0 1 0 0 0,1-1 0 0 0,-1 1-1 0 0,0-1 1 0 0,0 1 0 0 0,0-1-1 0 0,0 1 1 0 0,0-1 0 0 0,1 1 0 0 0,-1 0-1 0 0,0 0-122 0 0,-3 3 162 0 0,0 0 0 0 0,0 0-1 0 0,1 0 1 0 0,0 1 0 0 0,-2 3-162 0 0,4-8-66 0 0,-1 4 96 0 0,0 0 1 0 0,0 0-1 0 0,0 1 1 0 0,0-1 0 0 0,1 0-1 0 0,0 1 1 0 0,0-1-1 0 0,0 0 1 0 0,0 1-1 0 0,1-1 1 0 0,-1 1 0 0 0,1 0-1 0 0,0-1 1 0 0,1 1-1 0 0,-1 0-30 0 0,1 1 14 0 0,0 1-1 0 0,1-1 0 0 0,-1 0 0 0 0,1 1 0 0 0,1-1 0 0 0,-1 0 1 0 0,1 0-1 0 0,0-1 0 0 0,0 1 0 0 0,2 3-13 0 0,9 9 95 0 0,0 0-1 0 0,7 6-94 0 0,6 8 379 0 0,-26-32-328 0 0,-1 1 0 0 0,1-1 0 0 0,0 1-1 0 0,-1 0 1 0 0,1-1 0 0 0,-1 1-1 0 0,0 0 1 0 0,1-1 0 0 0,-1 1 0 0 0,1 0-1 0 0,-1 0 1 0 0,0-1 0 0 0,0 1 0 0 0,1 0-1 0 0,-1 0 1 0 0,0 0-51 0 0,-1 0 42 0 0,1 0 0 0 0,-1 0 0 0 0,1-1 0 0 0,-1 1 0 0 0,0 0 0 0 0,1-1 0 0 0,-1 1 1 0 0,0 0-1 0 0,0-1 0 0 0,0 1 0 0 0,1-1 0 0 0,-1 1 0 0 0,0-1 0 0 0,0 1 0 0 0,-1-1-42 0 0,-6 4 8 0 0,0-1 1 0 0,-1 0-1 0 0,0 0 0 0 0,1-1 1 0 0,-1 0-1 0 0,0 0 0 0 0,0-1 1 0 0,0-1-1 0 0,-7 1-8 0 0,4-2-1047 0 0,0 1 0 0 0,0-1 0 0 0,0-1 0 0 0,-4-1 1047 0 0,3 0-7085 0 0</inkml:trace>
  <inkml:trace contextRef="#ctx0" brushRef="#br0" timeOffset="1148.293">452 69 18143 0 0,'2'0'92'0'0,"1"1"0"0"0,-1-1 0 0 0,1 0-1 0 0,-1 1 1 0 0,0-1 0 0 0,1 1 0 0 0,-1 0-1 0 0,0 0 1 0 0,1 0 0 0 0,-1 0 0 0 0,0 0 0 0 0,0 1-1 0 0,0-1 1 0 0,0 0 0 0 0,0 1 0 0 0,0 0-1 0 0,-1-1 1 0 0,1 1 0 0 0,0 0 0 0 0,-1 0-1 0 0,1 0 1 0 0,0 1-92 0 0,3 4 247 0 0,0 0 0 0 0,-1 0 1 0 0,0 0-1 0 0,0 0 0 0 0,0 1 0 0 0,-1-1 0 0 0,0 1 1 0 0,0 0-1 0 0,-1 0 0 0 0,0 0 0 0 0,-1 0 0 0 0,1 3-247 0 0,-1 1 229 0 0,-1 0-1 0 0,0 0 0 0 0,-1 0 0 0 0,0-1 0 0 0,-1 1 1 0 0,0 0-1 0 0,0-1 0 0 0,-3 4-228 0 0,5-13-9 0 0,-9 28 257 0 0,-2 0 0 0 0,-7 14-248 0 0,14-35-126 0 0,0-1 0 0 0,-1 0 0 0 0,0 0 0 0 0,0-1-1 0 0,-1 1 1 0 0,0-1 0 0 0,0 0 0 0 0,-1-1-1 0 0,0 1 1 0 0,-6 4 126 0 0,11-10-497 0 0,0 0-1 0 0,-1 1 1 0 0,1-1-1 0 0,0 0 0 0 0,-1 0 1 0 0,1 0-1 0 0,0 0 1 0 0,-1-1-1 0 0,1 1 0 0 0,-3 0 498 0 0,4-1-182 0 0,0-1 0 0 0,1 1 0 0 0,-1 0-1 0 0,1 0 1 0 0,-1-1 0 0 0,1 1 0 0 0,-1 0 0 0 0,1 0-1 0 0,-1-1 1 0 0,1 1 0 0 0,0-1 0 0 0,-1 1-1 0 0,1-1 1 0 0,-1 1 0 0 0,1 0 0 0 0,0-1-1 0 0,0 1 1 0 0,-1-1 0 0 0,1 1 0 0 0,0-1 0 0 0,0 0-1 0 0,-1 1 1 0 0,1-1 0 0 0,0 1 0 0 0,0-1-1 0 0,0 1 1 0 0,0-1 0 0 0,0 1 0 0 0,0-1-1 0 0,0 0 1 0 0,0 0 182 0 0,1-18-3557 0 0,10-22-1771 0 0,-9 35 5368 0 0,1-1-1 0 0,0 2 1 0 0,0-1 0 0 0,0 0-1 0 0,1 0 1 0 0,0 1 0 0 0,0 0 0 0 0,3-3-40 0 0,3-3 718 0 0,-1 1 0 0 0,2 0 1 0 0,-1 1-1 0 0,1 0 1 0 0,1 1-1 0 0,5-4-718 0 0,-7 8 691 0 0,0-1 0 0 0,0 1 0 0 0,0 0 0 0 0,1 1 0 0 0,-1 0 0 0 0,1 1 0 0 0,0 0 0 0 0,10 0-691 0 0,-8 2 779 0 0,0 1 0 0 0,0 0 0 0 0,0 1 1 0 0,2 0-780 0 0,14 3 893 0 0,-24-5-705 0 0,0 1 0 0 0,0 0 0 0 0,0 1 0 0 0,0-1 0 0 0,-1 1 0 0 0,1 0 0 0 0,4 2-188 0 0,-8-3 328 0 0,-1-1 6 0 0,0 0 22 0 0,0 0 10 0 0,0 0 2 0 0,0 0-34 0 0,0 1-305 0 0,0 0 1 0 0,-1 1-1 0 0,1-1 0 0 0,-1 0 1 0 0,1 0-1 0 0,-1 0 1 0 0,1 0-1 0 0,-1 0 1 0 0,0 0-1 0 0,1 0 0 0 0,-1 0 1 0 0,0 0-1 0 0,0-1 1 0 0,0 1-1 0 0,0 0 1 0 0,0 0-1 0 0,0-1 1 0 0,0 1-1 0 0,0 0-29 0 0,-24 14 158 0 0,17-11-81 0 0,-2 2-53 0 0,-8 4 37 0 0,0 1 0 0 0,-4 5-61 0 0,17-12 97 0 0,0 0 1 0 0,0 1-1 0 0,0 0 0 0 0,1 0 1 0 0,-1 0-1 0 0,1 1 0 0 0,0-1 0 0 0,1 1 1 0 0,-1 1-98 0 0,3-4 11 0 0,-12 28 31 0 0,12-29-43 0 0,1-1 0 0 0,-1 1 1 0 0,1 0-1 0 0,0 0 0 0 0,0 0 1 0 0,-1 0-1 0 0,1 0 0 0 0,1 0 1 0 0,-1 0-1 0 0,0 0 0 0 0,0 0 0 0 0,1 0 1 0 0,-1-1-1 0 0,1 1 0 0 0,0 2 1 0 0,1-2 5 0 0,-1 0 0 0 0,0-1 1 0 0,1 1-1 0 0,0 0 0 0 0,-1-1 0 0 0,1 1 0 0 0,0-1 0 0 0,0 1 0 0 0,-1-1 0 0 0,1 0 1 0 0,0 0-1 0 0,0 0 0 0 0,1 0 0 0 0,-1 0 0 0 0,0 0 0 0 0,0 0 0 0 0,0-1 0 0 0,2 1-5 0 0,4 0 15 0 0,1-1-1 0 0,-1 0 1 0 0,0 0-1 0 0,0-1 1 0 0,0 0-1 0 0,0-1 1 0 0,0 1-1 0 0,0-2 1 0 0,0 1 0 0 0,-1-1-1 0 0,1 0 1 0 0,-1 0-1 0 0,0-1 1 0 0,0 0-1 0 0,0-1 1 0 0,0 1-1 0 0,-1-1 1 0 0,1-1-1 0 0,2-2-14 0 0,32-43 64 0 0,-22 26-10 0 0,-11 16-44 0 0,-4 4-10 0 0,0 1 0 0 0,-1-1 0 0 0,0 1 0 0 0,0-1 0 0 0,0 0 0 0 0,0-1 0 0 0,1-2-29 0 0,0 1-1 0 0,0-1 0 0 0,5-4 30 0 0,4-8-39 0 0,-6 14 23 0 0,-7 6-58 0 0,1 1 4 0 0,0 15 59 0 0,1 0 0 0 0,-2 0 0 0 0,0 0 0 0 0,-2 9 11 0 0,1-13 46 0 0,0-10-39 0 0,1-1 1 0 0,0 1-1 0 0,-1 0 0 0 0,1 0 0 0 0,0 0 0 0 0,0 0 0 0 0,1 0 1 0 0,-1 0-1 0 0,0 0 0 0 0,1 0 0 0 0,-1 0 0 0 0,1 1-7 0 0,4 10 29 0 0,-5-9-6 0 0,2 0 0 0 0,-1-1 0 0 0,0 1 0 0 0,1 0 0 0 0,0-1 0 0 0,0 0 0 0 0,0 1-1 0 0,0-1 1 0 0,0 0 0 0 0,0 0 0 0 0,1 0 0 0 0,0 0-23 0 0,-1-1 18 0 0,-1-1 0 0 0,1 0 0 0 0,0 0 0 0 0,0 0 0 0 0,0 1 0 0 0,0-2-1 0 0,-1 1 1 0 0,1 0 0 0 0,0 0 0 0 0,1-1 0 0 0,-1 1 0 0 0,0-1 0 0 0,0 1 0 0 0,0-1 0 0 0,0 0-1 0 0,0 0 1 0 0,1 0-18 0 0,1 0 21 0 0,0-1-1 0 0,1 0 1 0 0,-1 0-1 0 0,0 0 1 0 0,0 0-1 0 0,0 0 1 0 0,0-1-1 0 0,3-2-20 0 0,2-1 41 0 0,-1 0 1 0 0,1-1-1 0 0,-1 0 0 0 0,0 0 1 0 0,-1-1-1 0 0,0 0 1 0 0,1-1-42 0 0,-2 1-28 0 0,9-10-168 0 0,0-2 0 0 0,-1 0 0 0 0,2-3 196 0 0,5-15-991 0 0,-1 0 0 0 0,11-28 991 0 0,-6 8-863 0 0,-14 37 585 0 0,-2-1-1 0 0,0-1 1 0 0,-1 0-1 0 0,3-18 279 0 0,-10 13 565 0 0,-1 26-185 0 0,0 1 15 0 0,0 0 44 0 0,-1 1-365 0 0,0-1 0 0 0,0 1 0 0 0,1 0 0 0 0,-1-1 0 0 0,0 1 1 0 0,0 0-1 0 0,1 0 0 0 0,-1-1 0 0 0,0 1 0 0 0,1 0 0 0 0,-1 0 1 0 0,1 0-1 0 0,-1 0 0 0 0,1 0 0 0 0,0 0 0 0 0,-1 0-74 0 0,0 1 119 0 0,-9 21-56 0 0,1 0 1 0 0,0 1-1 0 0,2-1 0 0 0,1 1 1 0 0,0 2-64 0 0,-6 23 306 0 0,5-21 31 0 0,1 1 0 0 0,1-1 0 0 0,2 1 0 0 0,1 1 0 0 0,1-1 0 0 0,3 28-337 0 0,-1-50 69 0 0,0 0 1 0 0,0-1-1 0 0,0 1 0 0 0,1 0 0 0 0,0-1 0 0 0,1 1 1 0 0,-1-1-1 0 0,4 5-69 0 0,-5-9 36 0 0,0 0 0 0 0,0 0 0 0 0,1 0 0 0 0,-1 0 1 0 0,1-1-1 0 0,-1 1 0 0 0,1 0 0 0 0,0-1 0 0 0,-1 1 0 0 0,1-1 0 0 0,0 1 1 0 0,0-1-1 0 0,0 0 0 0 0,0 0 0 0 0,0 0 0 0 0,0 0 0 0 0,1 0 0 0 0,-1-1 1 0 0,0 1-1 0 0,0 0 0 0 0,1-1 0 0 0,-1 0 0 0 0,0 0 0 0 0,1 1 0 0 0,-1-1 0 0 0,1-1-36 0 0,5 0 9 0 0,-1 0 0 0 0,0-1 0 0 0,0 0-1 0 0,0-1 1 0 0,0 0 0 0 0,0 0 0 0 0,-1 0-1 0 0,1-1 1 0 0,-1 0 0 0 0,0 0 0 0 0,0 0-1 0 0,0-1 1 0 0,2-2-9 0 0,12-13-344 0 0,-2 0 1 0 0,17-22 343 0 0,-32 38-80 0 0,29-44-446 0 0,-11 14 268 0 0,17-25-286 0 0,-33 55 530 0 0,-3 8 10 0 0,-2 7 18 0 0,0-11-12 0 0,-1 26 75 0 0,1-20-58 0 0,0-1 1 0 0,0 1-1 0 0,-1-1 0 0 0,-1 5-19 0 0,2-5 33 0 0,0-1-1 0 0,-1 0 1 0 0,2 1 0 0 0,-1-1-1 0 0,0 1 1 0 0,1-1-1 0 0,0 0 1 0 0,0 1 0 0 0,0 1-33 0 0,3 8 98 0 0,-3-10-74 0 0,1-1-1 0 0,0 0 0 0 0,0 0 1 0 0,0 0-1 0 0,0 0 1 0 0,0 0-1 0 0,1 0 0 0 0,0 0 1 0 0,-1-1-1 0 0,1 1 0 0 0,0-1 1 0 0,0 0-1 0 0,1 1-23 0 0,-4-3 0 0 0,5 1 18 0 0,1 1 0 0 0,-1-1-1 0 0,0 0 1 0 0,1 0-1 0 0,2-1-17 0 0,-7 0 3 0 0,0 0-1 0 0,0 0 0 0 0,0 0 0 0 0,0 0 0 0 0,0 0 1 0 0,1 0-1 0 0,-1-1 0 0 0,0 1 0 0 0,0 0 0 0 0,0-1 1 0 0,0 1-1 0 0,0-1 0 0 0,0 1 0 0 0,0-1 0 0 0,0 1 1 0 0,0-1-1 0 0,0 0 0 0 0,0 1 0 0 0,-1-1 0 0 0,1 0 1 0 0,0 0-1 0 0,0 0 0 0 0,-1 0 0 0 0,1 0 0 0 0,0 0 1 0 0,-1 0-1 0 0,1 0 0 0 0,-1 0 0 0 0,1-1-2 0 0,0 0-6 0 0,-1 0-207 0 0,1 1-1 0 0,0-1 1 0 0,-1 1 0 0 0,1-1-1 0 0,-1 1 1 0 0,0-1 0 0 0,1 0 0 0 0,-1 1-1 0 0,0-1 1 0 0,0 0 0 0 0,0 1 0 0 0,0-1-1 0 0,0 0 1 0 0,-1 1 0 0 0,1-1-1 0 0,0 0 1 0 0,-1 1 0 0 0,1-1 0 0 0,-2-1 213 0 0,-6-10-8421 0 0</inkml:trace>
  <inkml:trace contextRef="#ctx0" brushRef="#br0" timeOffset="1437.812">1366 111 13824 0 0,'-6'-1'7056'0'0,"10"2"-3523"0"0,2 1-4681 0 0,10 2 1828 0 0,1-1 1 0 0,-1 0-1 0 0,1-1 1 0 0,15 0-681 0 0,11 1 656 0 0,19 1-288 0 0,0-3-1 0 0,17-3-367 0 0,22 0-1408 0 0,-72 2-4895 0 0,-2 0-2156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7:46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0 328 11056 0 0,'0'0'852'0'0,"0"0"-424"0"0,0 0 304 0 0,0 0 188 0 0,0 0 37 0 0,0 0-90 0 0,0 0-419 0 0,0 0-185 0 0,2 0-36 0 0,7 2 146 0 0,0 0-1 0 0,0-1 1 0 0,0 0-1 0 0,1-1 1 0 0,-1 0 0 0 0,0 0-1 0 0,0-1 1 0 0,1 0-1 0 0,0-1-372 0 0,9-1 192 0 0,0-1 0 0 0,-1-1 0 0 0,1 0 0 0 0,-1-2 0 0 0,0 0 0 0 0,14-9-192 0 0,-29 15 5 0 0,19-11 140 0 0,15-12-145 0 0,-26 16 35 0 0,-7 5 43 0 0,0 1 0 0 0,-1 0 0 0 0,1-1 0 0 0,-1 0 0 0 0,2-2-78 0 0,-4 4 5 0 0,-1 0-1 0 0,1 0 1 0 0,0 0 0 0 0,-1 0 0 0 0,1 0-1 0 0,0 0 1 0 0,-1 0 0 0 0,0 0 0 0 0,1 0 0 0 0,-1-1-1 0 0,0 1 1 0 0,1 0 0 0 0,-1 0 0 0 0,0-1-1 0 0,0 1 1 0 0,0 0 0 0 0,0 0 0 0 0,0 0-1 0 0,0-1 1 0 0,0 1 0 0 0,-1-1-5 0 0,1 1-4 0 0,-1 0 1 0 0,0 0-1 0 0,1 0 0 0 0,-1 0 1 0 0,0 0-1 0 0,0 0 0 0 0,1 0 1 0 0,-1 0-1 0 0,0 1 1 0 0,0-1-1 0 0,0 0 0 0 0,0 0 1 0 0,0 1-1 0 0,0-1 0 0 0,0 1 1 0 0,0-1-1 0 0,-1 1 0 0 0,1-1 1 0 0,0 1-1 0 0,0 0 0 0 0,0-1 1 0 0,0 1-1 0 0,-1 0 0 0 0,1 0 1 0 0,0 0-1 0 0,0 0 0 0 0,-1 0 1 0 0,1 0-1 0 0,0 0 4 0 0,-3 0 19 0 0,1 0-1 0 0,0 0 0 0 0,-1 1 0 0 0,1-1 1 0 0,-1 1-1 0 0,1 0 0 0 0,0 0 1 0 0,0 0-1 0 0,-1 0 0 0 0,0 1-18 0 0,-7 5 118 0 0,0 1 1 0 0,0-1-1 0 0,1 2 0 0 0,0-1 0 0 0,1 1 0 0 0,0 1 0 0 0,0 0 1 0 0,1 0-1 0 0,1 0 0 0 0,-1 1 0 0 0,2 1 0 0 0,-1-1 0 0 0,-2 9-118 0 0,6-13 101 0 0,1 1 0 0 0,0 0 0 0 0,1 0 0 0 0,-1 0 0 0 0,2 0 0 0 0,-1 7-101 0 0,1-11 37 0 0,0 1 1 0 0,0 0-1 0 0,0-1 1 0 0,1 1 0 0 0,0-1-1 0 0,0 1 1 0 0,0-1-1 0 0,1 1 1 0 0,-1-1-1 0 0,1 0 1 0 0,0 1-1 0 0,2 1-37 0 0,-2-3 16 0 0,1 0 0 0 0,-1 0-1 0 0,1 0 1 0 0,0-1 0 0 0,0 1 0 0 0,0-1-1 0 0,0 1 1 0 0,0-1 0 0 0,1 0 0 0 0,-1 0-1 0 0,1-1 1 0 0,-1 1 0 0 0,1-1 0 0 0,0 0-1 0 0,0 0 1 0 0,-1 0 0 0 0,1 0 0 0 0,0-1-1 0 0,0 1 1 0 0,0-1 0 0 0,4 0-16 0 0,6-1 39 0 0,0 0 1 0 0,1-1-1 0 0,-1-1 1 0 0,0 0-1 0 0,5-2-39 0 0,-2-2-316 0 0,1 0 0 0 0,-1-1-1 0 0,-1-1 1 0 0,0 0 0 0 0,2-2 316 0 0,8-5-2311 0 0,-1 2-5452 0 0</inkml:trace>
  <inkml:trace contextRef="#ctx0" brushRef="#br0" timeOffset="307.066">640 4 18367 0 0,'0'0'844'0'0,"-3"6"272"0"0,2 4-1043 0 0,1 0 0 0 0,0 0 0 0 0,0 0-1 0 0,1 0 1 0 0,0 0 0 0 0,1 0 0 0 0,0 0-1 0 0,2 4-72 0 0,3 18 333 0 0,0 2 398 0 0,2-2-1 0 0,1 1-730 0 0,8 24 1264 0 0,7 31-694 0 0,-22-79-525 0 0,0 0 1 0 0,1 0 0 0 0,3 6-46 0 0,6 15-144 0 0,-12-30 46 0 0,-1 1 0 0 0,1 0 0 0 0,-1 0-1 0 0,1-1 1 0 0,0 1 0 0 0,-1 0 0 0 0,1-1 0 0 0,0 1 0 0 0,0 0 0 0 0,-1-1 0 0 0,1 1 0 0 0,0-1-1 0 0,0 1 1 0 0,0-1 0 0 0,0 0 0 0 0,-1 1 0 0 0,1-1 0 0 0,0 0 0 0 0,1 0 98 0 0,0 1-679 0 0,0 0-1341 0 0</inkml:trace>
  <inkml:trace contextRef="#ctx0" brushRef="#br0" timeOffset="634.845">812 330 8288 0 0,'0'0'381'0'0,"0"0"-6"0"0,2-1-242 0 0,15-6 1654 0 0,1 1-1 0 0,-1 1 1 0 0,12-2-1787 0 0,-15 4 1151 0 0,78-15 1799 0 0,-50 10-2102 0 0,-19 4-394 0 0,-12 3-191 0 0,1-1 0 0 0,-1 0 0 0 0,0-1 1 0 0,0-1-1 0 0,0 0 0 0 0,1-1-263 0 0,0 0 295 0 0,19-11-47 0 0,-29 15-233 0 0,-1 0 1 0 0,1 0-1 0 0,-1-1 1 0 0,1 1 0 0 0,-1 0-1 0 0,1-1 1 0 0,-1 1-1 0 0,0-1 1 0 0,1 1-1 0 0,-1-1 1 0 0,0 0-1 0 0,0 1 1 0 0,0-1-1 0 0,0-1-15 0 0,-1 2 3 0 0,0 1 0 0 0,0-1-1 0 0,0 1 1 0 0,0 0-1 0 0,1-1 1 0 0,-1 1 0 0 0,-1-1-1 0 0,1 1 1 0 0,0-1 0 0 0,0 1-1 0 0,0 0 1 0 0,0-1-1 0 0,0 1 1 0 0,0-1 0 0 0,0 1-1 0 0,-1 0 1 0 0,1-1 0 0 0,0 1-1 0 0,0-1 1 0 0,0 1-1 0 0,-1 0 1 0 0,1-1 0 0 0,0 1-1 0 0,-1 0 1 0 0,1 0-1 0 0,0-1 1 0 0,-1 1 0 0 0,1 0-3 0 0,-15-7 12 0 0,11 6-13 0 0,-1 0 0 0 0,0 0 0 0 0,1 1 0 0 0,-1-1-1 0 0,-3 1 2 0 0,-13 2 8 0 0,1 0-1 0 0,0 2 0 0 0,0 0 0 0 0,-4 3-7 0 0,16-5 19 0 0,0 1 0 0 0,1 0-1 0 0,0 0 1 0 0,0 1 0 0 0,0 0-1 0 0,0 0 1 0 0,0 1 0 0 0,1 0 0 0 0,0 0-1 0 0,0 0 1 0 0,0 1 0 0 0,0 0-19 0 0,-1 2 44 0 0,1 0 0 0 0,0 1 0 0 0,0-1 1 0 0,1 1-1 0 0,-3 7-44 0 0,6-11 31 0 0,0 0 1 0 0,1 1-1 0 0,-1-1 0 0 0,1 1 1 0 0,1-1-1 0 0,-1 1 1 0 0,1-1-1 0 0,-1 1 0 0 0,2-1 1 0 0,-1 1-1 0 0,1 1-31 0 0,-1-4 6 0 0,1 0 0 0 0,-1 0 0 0 0,1 0 0 0 0,0 0 0 0 0,0 0 0 0 0,0 0 0 0 0,0 0-1 0 0,1 0 1 0 0,-1-1 0 0 0,1 1 0 0 0,0 0 0 0 0,0-1 0 0 0,0 1 0 0 0,0-1 0 0 0,0 0 0 0 0,0 1 0 0 0,1-1-6 0 0,1 1 14 0 0,0 0 1 0 0,1-1-1 0 0,-1 1 1 0 0,1-1-1 0 0,-1 0 1 0 0,1 0 0 0 0,0 0-1 0 0,0-1 1 0 0,0 0-1 0 0,1 1-14 0 0,6-1-21 0 0,0 1 0 0 0,0-1 0 0 0,0-1 0 0 0,0 0 0 0 0,0-1 0 0 0,0-1 0 0 0,0 1 0 0 0,9-4 21 0 0,5-2-1300 0 0,0-2 1 0 0,4-2 1299 0 0,-6 1-7450 0 0</inkml:trace>
  <inkml:trace contextRef="#ctx0" brushRef="#br0" timeOffset="837.561">1474 145 14280 0 0,'-35'14'1646'0'0,"29"-12"-1386"0"0,-1 0-1 0 0,0 1 0 0 0,1 0 1 0 0,0 0-1 0 0,-1 0 0 0 0,1 1 0 0 0,1 0 1 0 0,-4 3-260 0 0,0 2 583 0 0,0 0 0 0 0,0 1 0 0 0,1 0 0 0 0,0 1 0 0 0,-4 7-583 0 0,8-12 212 0 0,1 1 1 0 0,0-1-1 0 0,0 1 1 0 0,0-1 0 0 0,1 1-1 0 0,0 0 1 0 0,0 0-1 0 0,1 0 1 0 0,0 0-1 0 0,0 0 1 0 0,1 1-213 0 0,0-6 43 0 0,1 1 0 0 0,-1-1 1 0 0,1 1-1 0 0,-1-1 0 0 0,1 1 0 0 0,0-1 0 0 0,0 0 0 0 0,0 0 1 0 0,1 1-1 0 0,-1-1 0 0 0,0 0 0 0 0,1 0 0 0 0,0 0 1 0 0,-1 0-1 0 0,1 0 0 0 0,0-1 0 0 0,0 1 0 0 0,0 0 0 0 0,0-1 1 0 0,0 0-1 0 0,0 1 0 0 0,0-1 0 0 0,1 0 0 0 0,-1 0 1 0 0,2 1-45 0 0,4 1 116 0 0,1 0 0 0 0,-1-1 0 0 0,0 1 0 0 0,1-2 0 0 0,0 1 0 0 0,8 0-115 0 0,3-2 1 0 0,0 0 1 0 0,0-1-1 0 0,0-1 0 0 0,0 0 0 0 0,0-2 0 0 0,2-1-1 0 0,-11 2-295 0 0,0 0-1 0 0,1-1 1 0 0,-1-1-1 0 0,-1 0 1 0 0,1 0-1 0 0,-1-1 1 0 0,0 0-1 0 0,0-1 1 0 0,0 0-1 0 0,7-8 296 0 0,-5 0-5528 0 0,-2-1-1611 0 0</inkml:trace>
  <inkml:trace contextRef="#ctx0" brushRef="#br0" timeOffset="1855.656">1707 0 2760 0 0,'-3'14'248'0'0,"1"-8"1009"0"0,1-1 0 0 0,0 1 1 0 0,0 0-1 0 0,1-1 0 0 0,0 1 1 0 0,0 0-1 0 0,0 0 0 0 0,1-1 1 0 0,0 5-1258 0 0,4 20 1179 0 0,-2-1 1 0 0,0 7-1180 0 0,2 21 1452 0 0,-2-31-704 0 0,0-1 0 0 0,-2 0 0 0 0,-1 1 0 0 0,-1-1 0 0 0,-1 1 0 0 0,-1-1 0 0 0,-1 0 0 0 0,-3 5-748 0 0,7-28 6 0 0,-1-1 0 0 0,1 1-1 0 0,-1-1 1 0 0,0 0 0 0 0,0 1-1 0 0,1-1 1 0 0,-1 0-1 0 0,0 1 1 0 0,0-1 0 0 0,0 0-1 0 0,0 0 1 0 0,0 0 0 0 0,0 0-1 0 0,-1 0 1 0 0,1 0 0 0 0,0 0-1 0 0,-1 0-5 0 0,1 0 4 0 0,0-1-1 0 0,0 0 1 0 0,0 1-1 0 0,0-1 0 0 0,0 0 1 0 0,0 0-1 0 0,0 0 1 0 0,0 1-1 0 0,0-1 1 0 0,0 0-1 0 0,1 0 0 0 0,-1-1 1 0 0,0 1-1 0 0,0 0 1 0 0,0 0-1 0 0,0 0 1 0 0,0-1-1 0 0,0 1 0 0 0,0 0 1 0 0,0-1-1 0 0,0 1 1 0 0,0-1-1 0 0,1 1 1 0 0,-1-1-1 0 0,0 1 0 0 0,0-1 1 0 0,1 0-1 0 0,-1 1-3 0 0,-1-3-23 0 0,-1 0 0 0 0,1 0 0 0 0,0 0 0 0 0,0 0-1 0 0,0 0 1 0 0,1 0 0 0 0,-1-1 0 0 0,1 1 0 0 0,-1-1-1 0 0,1 1 1 0 0,1-1 0 0 0,-1 1 0 0 0,0-1 0 0 0,1 1 0 0 0,-1-1-1 0 0,1 0 1 0 0,0 1 0 0 0,1-1 0 0 0,-1 0 23 0 0,1-8-122 0 0,1 1 1 0 0,0-1-1 0 0,0 0 1 0 0,1 1-1 0 0,2-5 122 0 0,0 4-71 0 0,-1 0-1 0 0,1 1 0 0 0,1 0 0 0 0,0 0 1 0 0,1 0-1 0 0,0 1 0 0 0,0 0 0 0 0,1 0 0 0 0,1 1 1 0 0,0 0-1 0 0,0 0 72 0 0,-5 5-10 0 0,1 0 1 0 0,0 1-1 0 0,0 0 1 0 0,0 0-1 0 0,0 0 1 0 0,0 0-1 0 0,1 1 1 0 0,-1 0-1 0 0,1 0 0 0 0,0 0 1 0 0,0 1-1 0 0,-1-1 1 0 0,1 2-1 0 0,0-1 1 0 0,0 1-1 0 0,0-1 1 0 0,0 2-1 0 0,0-1 0 0 0,0 1 1 0 0,0 0-1 0 0,-1 0 1 0 0,1 0-1 0 0,0 1 1 0 0,1 0 9 0 0,-3 0 25 0 0,1 0 1 0 0,-1 1 0 0 0,1 0 0 0 0,-1-1-1 0 0,0 2 1 0 0,0-1 0 0 0,0 0 0 0 0,0 1-1 0 0,-1-1 1 0 0,2 3-26 0 0,8 10 218 0 0,-1 1 1 0 0,0 1-219 0 0,5 7 366 0 0,-10-14-154 0 0,0 0 1 0 0,-1 1-1 0 0,0 0 1 0 0,1 6-213 0 0,6 11 224 0 0,-7-5-153 0 0,-5-23-11 0 0,-1-1 32 0 0,0 0-16 0 0,0 0-11 0 0,0 0-1 0 0,-1-2-44 0 0,0 1-1 0 0,0-1 0 0 0,0 0 1 0 0,0 0-1 0 0,1 0 1 0 0,-1 0-1 0 0,1 0 0 0 0,-1 0 1 0 0,1 0-1 0 0,0 0 1 0 0,0-1-20 0 0,-1-3-6 0 0,1 0 0 0 0,0-1 0 0 0,1 1 0 0 0,0 0 0 0 0,0 0 0 0 0,0 0 0 0 0,0 0 0 0 0,3-4 6 0 0,20-46-287 0 0,-18 43 191 0 0,0 2-85 0 0,0-1 0 0 0,0 2 0 0 0,2-1 0 0 0,-1 1 0 0 0,1 0 0 0 0,1 0 0 0 0,-1 1 0 0 0,2 1 0 0 0,-1-1 0 0 0,1 1 0 0 0,9-5 181 0 0,16-2-213 0 0,-35 15 212 0 0,0-1-1 0 0,0 1 1 0 0,0 0 0 0 0,0 0-1 0 0,1 0 1 0 0,-1 0 0 0 0,0-1-1 0 0,0 1 1 0 0,0 0 0 0 0,1 0-1 0 0,-1 0 1 0 0,0 0 0 0 0,0 0-1 0 0,0 0 1 0 0,1 0 0 0 0,-1 0 0 0 0,0 0-1 0 0,0 0 1 0 0,1 0 0 0 0,-1 0-1 0 0,0 0 1 0 0,0 0 0 0 0,0 0-1 0 0,1 0 1 0 0,-1 0 0 0 0,0 0-1 0 0,0 0 1 0 0,0 0 0 0 0,1 0-1 0 0,-1 0 1 0 0,0 0 0 0 0,0 0-1 0 0,0 0 1 0 0,1 0 0 0 0,-1 1-1 0 0,0-1 1 0 0,0 0 0 0 0,0 0-1 0 0,1 0 1 0 0,-1 0 0 0 0,0 0-1 0 0,0 1 1 0 0,0-1 0 0 0,0 0-1 0 0,0 0 1 0 0,0 0 0 0 0,1 1 0 0 0,-1-1-1 0 0,0 0 1 0 0,0 0 0 0 0,0 0-1 0 0,0 1 1 0 0,0-1 0 0 0,0 0-1 0 0,0 0 2 0 0,-2 11 18 0 0,1-10-15 0 0,-2 8 91 0 0,0-1 0 0 0,0 0 0 0 0,-1 1-1 0 0,0-1 1 0 0,0-1 0 0 0,-1 1 0 0 0,-1 0-94 0 0,-13 25 234 0 0,3-4-134 0 0,7-12 32 0 0,0 0 1 0 0,0 0-1 0 0,2 1 1 0 0,0 0-1 0 0,2 0 0 0 0,-4 16-132 0 0,7-31 2 0 0,2-2-3 0 0,0-1 1 0 0,-1 1-1 0 0,1 0 1 0 0,0-1-1 0 0,0 1 0 0 0,-1 0 1 0 0,1-1-1 0 0,0 1 1 0 0,0 0-1 0 0,0 0 0 0 0,0-1 1 0 0,0 1-1 0 0,0 0 1 0 0,0-1-1 0 0,0 1 0 0 0,0 0 1 0 0,0 0-1 0 0,0-1 1 0 0,0 1-1 0 0,1 0 0 0 0,-1-1 1 0 0,0 1-1 0 0,1 0 1 0 0,-1 0-3 0 0,0-1 0 0 0,0 1 0 0 0,1 0 0 0 0,-1 0 0 0 0,1 0 0 0 0,-1 0 0 0 0,1 0 0 0 0,-1-1 0 0 0,1 1 0 0 0,-1 0 0 0 0,1-1 0 0 0,0 1 0 0 0,-1 0 0 0 0,1-1 0 0 0,0 1 0 0 0,0-1 0 0 0,-1 1 0 0 0,1-1 0 0 0,0 1 0 0 0,0-1 0 0 0,0 1 0 0 0,0-1 0 0 0,0 0 1 0 0,0 0-1 0 0,-1 1 0 0 0,1-1 0 0 0,0 0 0 0 0,0 0 0 0 0,0 0 0 0 0,0 0 0 0 0,0 0 0 0 0,0 0 0 0 0,0 0 0 0 0,0 0 0 0 0,0-1 0 0 0,0 1 0 0 0,0 0 0 0 0,-1-1 0 0 0,2 1 3 0 0,1-1 19 0 0,0 0 1 0 0,0 0 0 0 0,0 0-1 0 0,0-1 1 0 0,0 1 0 0 0,0-1 0 0 0,0 0-1 0 0,-1 1 1 0 0,1-1 0 0 0,-1-1-1 0 0,2 0-19 0 0,39-61 152 0 0,-36 53-142 0 0,-1-1 0 0 0,0 1 0 0 0,0-1 0 0 0,0-4-10 0 0,-1 1-87 0 0,1 1 0 0 0,7-10 87 0 0,-4 9-87 0 0,-2 3 8 0 0,1 0 0 0 0,0 0 0 0 0,1 0 0 0 0,2-1 79 0 0,-8 10-22 0 0,-1 0 0 0 0,1 1-1 0 0,0-1 1 0 0,0 1 0 0 0,0 0 0 0 0,0 0 0 0 0,1 0 0 0 0,-1 0 0 0 0,0 1-1 0 0,1-1 1 0 0,0 1 0 0 0,-1 0 0 0 0,1 0 0 0 0,0 0 0 0 0,-1 0 0 0 0,1 1-1 0 0,0-1 1 0 0,0 1 22 0 0,-2 0-19 0 0,-1 0-1 0 0,1 0 1 0 0,-1 0-1 0 0,1 0 1 0 0,0 1-1 0 0,-1-1 0 0 0,1 0 1 0 0,-1 1-1 0 0,1-1 1 0 0,-1 1-1 0 0,1 0 1 0 0,-1 0-1 0 0,0-1 1 0 0,1 1-1 0 0,-1 0 0 0 0,1 0 20 0 0,0 2 14 0 0,0-1-1 0 0,-1 0 1 0 0,1 0-1 0 0,0 1 1 0 0,-1-1-1 0 0,0 1 0 0 0,1-1 1 0 0,-1 1-1 0 0,0 0-13 0 0,3 8-26 0 0,-1 0 0 0 0,0 0 0 0 0,-1 0-1 0 0,1 9 27 0 0,1 7 131 0 0,-2-15 94 0 0,-1 0 1 0 0,-1 0-1 0 0,0 8-225 0 0,-1-5 186 0 0,1-9-79 0 0,0-1-1 0 0,-1 1 0 0 0,0-1 0 0 0,-1 5-106 0 0,-3 15 326 0 0,4-22-284 0 0,1 0 0 0 0,-1 0 0 0 0,0 0 1 0 0,0-1-1 0 0,0 1 0 0 0,-1 0 0 0 0,1-1 0 0 0,-1 1 1 0 0,0 1-44 0 0,0-1 54 0 0,1-2 28 0 0,-6 1 89 0 0,6-2-159 0 0,0 0 0 0 0,0 0-1 0 0,1 0 1 0 0,-1 0 0 0 0,0 0 0 0 0,0 0 0 0 0,1 0 0 0 0,-1 0 0 0 0,0-1 0 0 0,0 1 0 0 0,1 0 0 0 0,-1 0 0 0 0,0-1 0 0 0,1 1 0 0 0,-1 0 0 0 0,0-1 0 0 0,1 1 0 0 0,-1-1 0 0 0,1 1 0 0 0,-1-1 0 0 0,1 1 0 0 0,-1-1 0 0 0,1 0 0 0 0,-1 1 0 0 0,1-1 0 0 0,-1 1 0 0 0,1-1 0 0 0,0 0 0 0 0,-1 0-11 0 0,1-2 33 0 0,-1 1 0 0 0,1-1 0 0 0,-1 0 0 0 0,1 0 0 0 0,0 1 0 0 0,0-1 0 0 0,0 0 0 0 0,1-2-33 0 0,1-3-219 0 0,-1-1 0 0 0,2 1 0 0 0,0-1 0 0 0,0 1 0 0 0,1-2 219 0 0,4-11-410 0 0,12-34-573 0 0,-16 46 810 0 0,1 0-1 0 0,0 0 0 0 0,0 1 1 0 0,1 0-1 0 0,1 0 1 0 0,2-3 173 0 0,-2 2-175 0 0,-5 7 119 0 0,0 0 0 0 0,0 0 0 0 0,0 0 0 0 0,0 1 0 0 0,0-1 0 0 0,1 1 0 0 0,-1-1 0 0 0,0 1 0 0 0,2-1 56 0 0,7-1-112 0 0,-7 5 171 0 0,-4-1-50 0 0,4 0 47 0 0,0 1 0 0 0,-1 0 0 0 0,0 0 0 0 0,1 0 0 0 0,-1 1 0 0 0,0-1 0 0 0,0 1 0 0 0,0 0 0 0 0,-1-1 0 0 0,1 1 0 0 0,-1 1 0 0 0,1-1 0 0 0,-1 0 0 0 0,0 1 0 0 0,0 0-56 0 0,5 10 439 0 0,-1 0-1 0 0,-1 0 1 0 0,2 7-439 0 0,0 0 312 0 0,11 46 455 0 0,-11-39-302 0 0,-1-16-214 0 0,-5-11-261 0 0,0 0 1 0 0,-1 0 0 0 0,1 1 0 0 0,0-1 0 0 0,-1 0 0 0 0,1 1-1 0 0,-1-1 1 0 0,0 1 0 0 0,1-1 0 0 0,-1 2 9 0 0,7 2-2252 0 0,-7-5 1105 0 0</inkml:trace>
  <inkml:trace contextRef="#ctx0" brushRef="#br0" timeOffset="2116.096">2756 286 18167 0 0,'0'0'414'0'0,"0"0"56"0"0,6 6 473 0 0,40 29 660 0 0,-42-27-301 0 0,-3-4-1050 0 0,23 35 1843 0 0,-2 10-982 0 0,-19-44-1125 0 0,-4-3-36 0 0,-4 4-98 0 0,4-4-561 0 0,1-2-274 0 0,0 0-62 0 0,0 0-12 0 0</inkml:trace>
  <inkml:trace contextRef="#ctx0" brushRef="#br0" timeOffset="2298.844">2939 81 11976 0 0,'11'-3'6817'0'0,"0"6"-4748"0"0,9 14-3821 0 0,-11-9 2121 0 0,3 1-625 0 0</inkml:trace>
  <inkml:trace contextRef="#ctx0" brushRef="#br0" timeOffset="2569.459">3367 123 16439 0 0,'-10'0'291'0'0,"0"1"-1"0"0,1 1 1 0 0,-1 0-1 0 0,0 0 1 0 0,1 1-1 0 0,-1 0 1 0 0,1 0-1 0 0,0 1 1 0 0,0 1-1 0 0,1-1 0 0 0,-1 1 1 0 0,-2 3-291 0 0,-15 11 1080 0 0,0 1 1 0 0,2 2-1 0 0,-2 2-1080 0 0,23-21 98 0 0,0 1 0 0 0,-1-1 0 0 0,1 1 0 0 0,1 0 0 0 0,-1 0 0 0 0,0 0-1 0 0,1 0 1 0 0,0 1 0 0 0,0-1 0 0 0,-1 4-98 0 0,3-5 0 0 0,-1-1-1 0 0,0 1 1 0 0,1 0-1 0 0,-1 0 1 0 0,1 0-1 0 0,0 0 0 0 0,0-1 1 0 0,0 1-1 0 0,1 0 1 0 0,-1 0-1 0 0,1 0 1 0 0,-1 0-1 0 0,1-1 0 0 0,0 1 1 0 0,0 0-1 0 0,0-1 1 0 0,0 1-1 0 0,1 0 1 0 0,1 1-8 0 0,0 0 0 0 0,0 0 1 0 0,1-1-1 0 0,-1 1 0 0 0,1-1 0 0 0,0 0 0 0 0,0 0 0 0 0,0 0 0 0 0,0-1 0 0 0,1 1 0 0 0,-1-1 0 0 0,1 0 1 0 0,0 0-1 0 0,-1-1 0 0 0,1 1 0 0 0,0-1 0 0 0,0 0 0 0 0,0-1 8 0 0,16 4-603 0 0,0-2 0 0 0,0 0-1 0 0,14-2 604 0 0,18 3-3418 0 0,-28-2-3515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7:59.38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1573 524 4144 0 0,'-13'-5'191'0'0,"10"4"162"0"0,3 1 579 0 0,0 0 253 0 0,0 0 51 0 0,-1-2 3791 0 0,1 0 505 0 0,4 4-5877 0 0,4 2 848 0 0,1 0 0 0 0,0 0 0 0 0,-1 0 0 0 0,1-1 0 0 0,1-1 0 0 0,-1 0 0 0 0,0 0 0 0 0,6 0-503 0 0,6 0 123 0 0,0-1 0 0 0,0 0-1 0 0,9-3-122 0 0,0-2-619 0 0,-9 1-5035 0 0,-7 3-1392 0 0</inkml:trace>
  <inkml:trace contextRef="#ctx0" brushRef="#br0" timeOffset="423.43">2138 360 5984 0 0,'-9'-8'640'0'0,"-3"-21"5466"0"0,11 28-4140 0 0,1 1-1006 0 0,0 0-443 0 0,0 0-91 0 0,0 0 30 0 0,0 2-164 0 0,1 0-1 0 0,-1 1 1 0 0,1-1-1 0 0,-1 0 1 0 0,1 0-1 0 0,0 0 0 0 0,1 1-291 0 0,6 18 1884 0 0,6 18-1884 0 0,4 11 812 0 0,-5-17-262 0 0,-2 1-1 0 0,0 0 0 0 0,-3 1 1 0 0,-1 0-1 0 0,-1 1 0 0 0,-2 0-549 0 0,-2-9 250 0 0,0 0 0 0 0,-2 0 0 0 0,-1-1 0 0 0,-2 17-250 0 0,2-42 7 0 0,1 1 0 0 0,-1-1 0 0 0,1 1 0 0 0,-1-1 0 0 0,0 0 0 0 0,0 1 1 0 0,1-1-1 0 0,-1 0 0 0 0,0 1 0 0 0,0-1 0 0 0,0 0 0 0 0,-1 0 0 0 0,1 0 0 0 0,0 0 0 0 0,0 0 0 0 0,-1 0-7 0 0,2 0-38 0 0,-1-1 0 0 0,1 0 0 0 0,-1 1 1 0 0,1-1-1 0 0,-1 0 0 0 0,0 1 0 0 0,1-1 0 0 0,-1 0 0 0 0,1 0 1 0 0,-1 0-1 0 0,1 0 0 0 0,-1 0 0 0 0,0 1 0 0 0,1-1 1 0 0,-1 0-1 0 0,1 0 0 0 0,-1 0 0 0 0,0-1 0 0 0,1 1 0 0 0,-1 0 1 0 0,1 0-1 0 0,-1 0 0 0 0,1 0 0 0 0,-1 0 0 0 0,0-1 0 0 0,1 1 1 0 0,-1 0-1 0 0,1-1 0 0 0,-1 1 0 0 0,1 0 0 0 0,-1-1 1 0 0,1 1-1 0 0,0 0 0 0 0,-1-1 0 0 0,1 1 0 0 0,-1-1 0 0 0,1 1 1 0 0,0-1-1 0 0,-1 1 0 0 0,1-1 0 0 0,0 1 0 0 0,-1-1 38 0 0,-2-6-972 0 0,1 4-307 0 0,1 0 0 0 0,-1 0 0 0 0,1 0 0 0 0,0 0 0 0 0,0 0 0 0 0,0-2 1279 0 0,-2-12-6901 0 0</inkml:trace>
  <inkml:trace contextRef="#ctx0" brushRef="#br0" timeOffset="760.207">2244 252 13648 0 0,'0'0'628'0'0,"0"0"-18"0"0,6 3-368 0 0,-3-2-203 0 0,-1 1 1 0 0,0-1-1 0 0,0 0 1 0 0,-1 1-1 0 0,1 0 1 0 0,0-1-1 0 0,0 1 1 0 0,-1 0-1 0 0,1 0 1 0 0,-1 0-1 0 0,0 0 1 0 0,1 0-1 0 0,-1 2-39 0 0,12 14 383 0 0,-6-10 129 0 0,-1 1 0 0 0,0-1 0 0 0,0 1 1 0 0,-1 0-1 0 0,1 3-512 0 0,9 13 1100 0 0,18 36 1005 0 0,-30-55-1991 0 0,-1-1 0 0 0,0 1 0 0 0,0-1 0 0 0,-1 1 0 0 0,1 0 0 0 0,-1 0 0 0 0,0 0 0 0 0,-1-1 0 0 0,0 1-1 0 0,1 0 1 0 0,-2 0 0 0 0,1 0 0 0 0,-1 2-114 0 0,0-5 41 0 0,1-1 0 0 0,-1 1 0 0 0,0-1 0 0 0,1 1 0 0 0,-1-1 0 0 0,-1 1 0 0 0,1-1 0 0 0,0 0-1 0 0,0 1 1 0 0,-1-1 0 0 0,0 0 0 0 0,1 0 0 0 0,-1 0 0 0 0,0 0 0 0 0,0 0 0 0 0,0-1 0 0 0,0 1 0 0 0,0 0 0 0 0,0-1-1 0 0,-1 0 1 0 0,1 1 0 0 0,-2 0-41 0 0,-43 14 188 0 0,40-14-196 0 0,0 0-1 0 0,0-1 0 0 0,1 0 1 0 0,-1-1-1 0 0,0 0 1 0 0,0 0-1 0 0,0 0 0 0 0,0-1 1 0 0,0 0-1 0 0,0 0 0 0 0,1-1 1 0 0,-1 0-1 0 0,-4-1 9 0 0,8 1-37 0 0,2 2 31 0 0,0-1 0 0 0,0 1 0 0 0,-1-1 0 0 0,1 0 1 0 0,0 0-1 0 0,0 1 0 0 0,0-1 0 0 0,0 0 0 0 0,0 0 1 0 0,0 0-1 0 0,0 0 0 0 0,0 0 0 0 0,0-1 0 0 0,0 1 0 0 0,0 0 1 0 0,0-1 5 0 0,1 1-57 0 0,0 0 1 0 0,0 0 0 0 0,0 0-1 0 0,0 1 1 0 0,0-1 0 0 0,0 0 0 0 0,0 0-1 0 0,0 0 1 0 0,0 0 0 0 0,0 0-1 0 0,0 0 1 0 0,1 0 0 0 0,-1 1-1 0 0,0-1 1 0 0,1 0 0 0 0,-1 0 0 0 0,1 0-1 0 0,-1 0 1 0 0,1 1 0 0 0,-1-1-1 0 0,1 0 57 0 0,12-15-2852 0 0,-4 10 1513 0 0</inkml:trace>
  <inkml:trace contextRef="#ctx0" brushRef="#br0" timeOffset="1400.309">2456 358 5528 0 0,'0'0'422'0'0,"2"-1"-276"0"0,1 0 598 0 0,0 0 0 0 0,0 0 0 0 0,0 0-1 0 0,0 1 1 0 0,0-1 0 0 0,0 1 0 0 0,0 0 0 0 0,0 0 0 0 0,0 0 0 0 0,0 0 0 0 0,1 0 0 0 0,-1 1-1 0 0,1-1-743 0 0,-2 1 217 0 0,0 0 0 0 0,1 0 0 0 0,-1 0 0 0 0,0 0 0 0 0,1 1 0 0 0,-1-1 0 0 0,0 1 0 0 0,0-1 0 0 0,0 1 0 0 0,0 0 0 0 0,0-1 0 0 0,-1 1 0 0 0,1 0 0 0 0,0 0 0 0 0,-1 1 0 0 0,0-1 0 0 0,1 1-217 0 0,5 11 501 0 0,-1 0-1 0 0,-1 1 1 0 0,0 0-1 0 0,-1 0 1 0 0,-1 0-1 0 0,0 1 0 0 0,0 12-500 0 0,2 0 441 0 0,-2-5 107 0 0,0 0-1 0 0,-1 12-547 0 0,-2-34 21 0 0,-2 29 293 0 0,1-29-295 0 0,1 0 0 0 0,0 0 0 0 0,0 0 1 0 0,-1 0-1 0 0,1 0 0 0 0,0 0 0 0 0,-1 0 0 0 0,1 0 0 0 0,-1 0 0 0 0,0 0 0 0 0,1 0 0 0 0,-1 0 1 0 0,0 0-1 0 0,1 0 0 0 0,-1 0 0 0 0,0-1 0 0 0,0 1 0 0 0,0 0 0 0 0,0-1 0 0 0,0 1 0 0 0,0 0 0 0 0,0-1 1 0 0,0 1-20 0 0,0-1 7 0 0,0 0 0 0 0,0 0 0 0 0,1 0 1 0 0,-1 0-1 0 0,0 0 0 0 0,0 0 1 0 0,0 0-1 0 0,0 0 0 0 0,0 0 1 0 0,0-1-1 0 0,1 1 0 0 0,-1 0 1 0 0,0-1-1 0 0,0 1 0 0 0,0 0 0 0 0,0-1 1 0 0,1 1-1 0 0,-1-1 0 0 0,0 1 1 0 0,1-1-1 0 0,-1 0 0 0 0,0 1 1 0 0,1-1-1 0 0,-1 0 0 0 0,1 1 0 0 0,-1-1 1 0 0,1 0-1 0 0,-1 0 0 0 0,1 1-7 0 0,-2-4-24 0 0,0 1 0 0 0,0 0-1 0 0,0-1 1 0 0,0 1-1 0 0,1-1 1 0 0,0 0 24 0 0,0-2-161 0 0,0 0 0 0 0,0 0 0 0 0,1 0 0 0 0,0 0 0 0 0,0 0 0 0 0,0 0 0 0 0,1-1 1 0 0,0 1-1 0 0,0 1 0 0 0,1-1 0 0 0,-1 0 0 0 0,1 0 0 0 0,1 0 0 0 0,1-2 161 0 0,7-15-1017 0 0,1 2 0 0 0,13-20 1017 0 0,-21 36-102 0 0,-1 0 1 0 0,1 0-1 0 0,0 1 0 0 0,1-1 0 0 0,-1 1 0 0 0,1 0 0 0 0,0 1 0 0 0,0-1 0 0 0,0 1 0 0 0,0 0 1 0 0,4-2 101 0 0,0 1-43 0 0,-1 1 0 0 0,1 0 0 0 0,0 0 1 0 0,0 1-1 0 0,0 1 0 0 0,1-1 0 0 0,2 1 43 0 0,-6 1 70 0 0,1 0-1 0 0,-1 1 1 0 0,1 0-1 0 0,-1 0 0 0 0,1 0 1 0 0,3 2-70 0 0,20 3 277 0 0,-22-4-150 0 0,1 0-1 0 0,-1 0 1 0 0,1 1 0 0 0,1 1-127 0 0,-4-2 113 0 0,1 1 1 0 0,-1-1-1 0 0,1 0 0 0 0,0-1 0 0 0,0 0 0 0 0,0 0 1 0 0,0 0-114 0 0,0-1 93 0 0,-2 0 64 0 0,0 0-1 0 0,0 0 0 0 0,0 0 1 0 0,1-1-1 0 0,-1 0 1 0 0,3-1-157 0 0,-7 2 21 0 0,0 0 0 0 0,0-1 0 0 0,0 1 0 0 0,0-1 0 0 0,0 1 0 0 0,-1-1 0 0 0,1 1 1 0 0,0-1-1 0 0,0 0 0 0 0,0 1 0 0 0,0-1 0 0 0,-1 0 0 0 0,1 0 0 0 0,0 1 0 0 0,-1-1 0 0 0,1 0 1 0 0,-1 0-1 0 0,1 0 0 0 0,-1 0 0 0 0,1 0 0 0 0,-1 0 0 0 0,1 0 0 0 0,-1 0 0 0 0,0 0 0 0 0,0 0 0 0 0,0 0 1 0 0,1 0-1 0 0,-1 0 0 0 0,0 0 0 0 0,0 0 0 0 0,0 0 0 0 0,-1 0 0 0 0,1 0 0 0 0,0 0 0 0 0,0-1-21 0 0,-1 0 6 0 0,1-1 0 0 0,-1 1 0 0 0,0 0 1 0 0,0-1-1 0 0,0 1 0 0 0,0 0 0 0 0,0 0 0 0 0,0 0 0 0 0,-1 0 0 0 0,1 0 0 0 0,-1 0 0 0 0,1 0 0 0 0,-1 1 0 0 0,0-1 0 0 0,0 1 0 0 0,0-1 0 0 0,-1 0-6 0 0,-5-3-106 0 0,0 0 0 0 0,0 1 0 0 0,-1 0-1 0 0,0 1 107 0 0,-5-3-210 0 0,12 5 198 0 0,1 1-1 0 0,-1-1 0 0 0,0 1 0 0 0,0-1 1 0 0,0 1-1 0 0,0 0 0 0 0,0 0 0 0 0,0 0 1 0 0,0 0-1 0 0,0 0 0 0 0,0 0 0 0 0,0 1 1 0 0,0-1-1 0 0,0 1 0 0 0,0-1 0 0 0,0 1 0 0 0,0 0 1 0 0,0-1-1 0 0,1 1 0 0 0,-1 1 13 0 0,-6 2-39 0 0,2 0 0 0 0,-1 1 0 0 0,0 0 0 0 0,-1 3 39 0 0,1-2-30 0 0,4-3 29 0 0,0 0 0 0 0,1 0 0 0 0,-1 0 0 0 0,1 0 0 0 0,0 1 0 0 0,0-1 0 0 0,0 1 0 0 0,0-1 0 0 0,0 4 1 0 0,-10 34 150 0 0,11-36-125 0 0,0 1 0 0 0,0-1-1 0 0,1 1 1 0 0,0-1-1 0 0,0 1 1 0 0,0-1-1 0 0,1 1 1 0 0,0-1 0 0 0,0 1-1 0 0,0-1 1 0 0,1 0-1 0 0,-1 1 1 0 0,1-1 0 0 0,1 0-1 0 0,-1 0 1 0 0,1-1-1 0 0,0 1 1 0 0,0 0 0 0 0,0-1-1 0 0,0 1 1 0 0,1-1-1 0 0,0 0 1 0 0,0-1 0 0 0,0 1-1 0 0,0 0 1 0 0,1-1-1 0 0,4 2-24 0 0,-4-2 28 0 0,1 0 0 0 0,0-1 0 0 0,0 0 0 0 0,0 0 0 0 0,1-1 0 0 0,-1 0 0 0 0,0 0 0 0 0,1 0 0 0 0,-1-1 0 0 0,0 0-1 0 0,1 0-27 0 0,12-1-601 0 0,-1-1-1 0 0,0-1 1 0 0,5-2 601 0 0,-4 0-1567 0 0</inkml:trace>
  <inkml:trace contextRef="#ctx0" brushRef="#br0" timeOffset="1739.873">3173 230 16783 0 0,'-1'0'102'0'0,"-1"1"-1"0"0,0 0 0 0 0,1-1 0 0 0,-1 1 0 0 0,1 0 1 0 0,-1 0-1 0 0,1 0 0 0 0,-1 0 0 0 0,1 0 0 0 0,0 0 1 0 0,-1 1-1 0 0,1-1 0 0 0,0 0 0 0 0,0 1 0 0 0,0-1 1 0 0,0 1-1 0 0,0 0-101 0 0,-1 1 53 0 0,0 1 0 0 0,1-1 0 0 0,-1 1 0 0 0,1 0 0 0 0,0 0 0 0 0,0 0 0 0 0,1 0 0 0 0,-1 0-53 0 0,0 5 113 0 0,1 0 1 0 0,0 0-1 0 0,0 0 0 0 0,1 0 0 0 0,0-1 0 0 0,2 9-113 0 0,-1-10 64 0 0,0 0-1 0 0,0-1 1 0 0,1 1-1 0 0,0-1 1 0 0,0 0-1 0 0,0 0 1 0 0,1 0-1 0 0,0-1 1 0 0,0 1-1 0 0,0-1 1 0 0,1 0-1 0 0,0 0 1 0 0,0 0 0 0 0,0-1-1 0 0,0 1 1 0 0,1-1-1 0 0,0-1 1 0 0,0 1-1 0 0,2 0-63 0 0,44 19 153 0 0,-43-19-37 0 0,-1 0-1 0 0,0 0 0 0 0,0 0 0 0 0,0 1 0 0 0,7 6-115 0 0,-15-10 144 0 0,-1 1 0 0 0,1 0 0 0 0,0-1-1 0 0,-1 1 1 0 0,1-1 0 0 0,-1 1 0 0 0,1 0 0 0 0,-1-1-1 0 0,0 0 1 0 0,0 1 0 0 0,1-1 0 0 0,-2 1-144 0 0,0 1 90 0 0,-1-1 1 0 0,0 1-1 0 0,0-1 1 0 0,0 0-1 0 0,0 0 1 0 0,0 0-1 0 0,-1 0 1 0 0,1-1-1 0 0,-1 1 1 0 0,1-1-1 0 0,-1 0 1 0 0,-2 1-91 0 0,-10 4 210 0 0,-7 2-120 0 0,-1 0 1 0 0,0-2 0 0 0,0-1-1 0 0,-2 0-90 0 0,18-4-370 0 0,0 0 0 0 0,0 0 0 0 0,1-1-1 0 0,-1 0 1 0 0,0-1 0 0 0,-4 0 370 0 0,11 1-837 0 0,1 0-834 0 0,-1-1-3401 0 0,0-4-1454 0 0</inkml:trace>
  <inkml:trace contextRef="#ctx0" brushRef="#br0" timeOffset="2093.217">3545 202 9216 0 0,'0'0'706'0'0,"0"0"-170"0"0,0 0 1010 0 0,-2 1 2075 0 0,-9 6-1177 0 0,-25 20-301 0 0,29-23-1886 0 0,0 1-1 0 0,0 0 1 0 0,0 0 0 0 0,1 0-1 0 0,-4 5-256 0 0,7-7 91 0 0,-3 4-5 0 0,0-1-1 0 0,1 1 0 0 0,0 1 1 0 0,0-1-1 0 0,1 1 1 0 0,-2 3-86 0 0,5-9 14 0 0,0 0 1 0 0,0 0-1 0 0,1 1 1 0 0,-1-1-1 0 0,1 0 1 0 0,0 0-1 0 0,-1 0 1 0 0,1 0-1 0 0,0 0 1 0 0,0 1-1 0 0,0-1 1 0 0,1 0-1 0 0,-1 0 1 0 0,0 0-1 0 0,1 0 1 0 0,0 0-1 0 0,-1 0 1 0 0,1 0-1 0 0,0 0 1 0 0,0 0-1 0 0,0 0 1 0 0,0 0-1 0 0,0 0 1 0 0,1-1-1 0 0,-1 1 1 0 0,1 0-1 0 0,-1-1 1 0 0,1 1-1 0 0,0 0-14 0 0,17 14 218 0 0,1-1 0 0 0,2 0-218 0 0,-8-6 113 0 0,1 1 0 0 0,-2 1 0 0 0,1 1 0 0 0,-2 0-1 0 0,5 5-112 0 0,-14-14 137 0 0,-1 0-1 0 0,0 0 0 0 0,1 1 1 0 0,-1-1-1 0 0,0 1 0 0 0,-1 0 1 0 0,2 3-137 0 0,-2-6 79 0 0,-1 1 0 0 0,0 0 1 0 0,1-1-1 0 0,-1 1 0 0 0,0-1 1 0 0,0 1-1 0 0,0-1 0 0 0,0 1 1 0 0,0 0-1 0 0,0-1 0 0 0,-1 1 1 0 0,1-1-1 0 0,0 1 0 0 0,-1-1 1 0 0,1 1-1 0 0,-1-1 0 0 0,0 1 1 0 0,1-1-1 0 0,-1 1 1 0 0,0-1-80 0 0,-2 3 52 0 0,0-1 1 0 0,0 0 0 0 0,0 1 0 0 0,0-1 0 0 0,0-1-1 0 0,-1 1 1 0 0,0 0 0 0 0,1-1 0 0 0,-1 0 0 0 0,0 0-1 0 0,0 0 1 0 0,0 0 0 0 0,0 0 0 0 0,-1-1 0 0 0,0 0-53 0 0,-11 3-234 0 0,0-1 0 0 0,-1 0 1 0 0,-6-1 233 0 0,7-1-595 0 0,-1-1-1932 0 0,8-1-3656 0 0,7 0-1096 0 0</inkml:trace>
  <inkml:trace contextRef="#ctx0" brushRef="#br0" timeOffset="-997.5">297 47 11664 0 0,'4'-4'79'0'0,"14"-10"673"0"0,-17 13-730 0 0,0 1-1 0 0,-1-1 1 0 0,1 1-1 0 0,-1-1 1 0 0,1 0 0 0 0,0 0-1 0 0,-1 1 1 0 0,1-1 0 0 0,-1 0-1 0 0,0 0 1 0 0,1 1 0 0 0,-1-1-1 0 0,0 0 1 0 0,1 0-1 0 0,-1 0 1 0 0,0 0 0 0 0,0 0-1 0 0,0 0 1 0 0,0 1 0 0 0,1-2-22 0 0,6-7 1139 0 0,-4 7 593 0 0,-6 7-934 0 0,2-5-757 0 0,0 1 0 0 0,0 0 1 0 0,1 0-1 0 0,-1-1 0 0 0,0 1 0 0 0,1 0 0 0 0,-1 0 1 0 0,1 0-1 0 0,-1 0 0 0 0,1 0 0 0 0,-1 0 1 0 0,1 0-1 0 0,-1 0 0 0 0,1 0 0 0 0,0 0 1 0 0,0 0-1 0 0,0 0 0 0 0,0 0 0 0 0,-1 0 1 0 0,1 0-1 0 0,0 0 0 0 0,1 0 0 0 0,-1 0 1 0 0,0 0-1 0 0,0 0 0 0 0,0 0 0 0 0,1 0 0 0 0,-1 0-41 0 0,0 0 30 0 0,0 0-1 0 0,0 0 0 0 0,0 0 0 0 0,0 0 1 0 0,0 0-1 0 0,0 0 0 0 0,0 0 0 0 0,0 0 1 0 0,0 0-1 0 0,-1 0 0 0 0,1 0 0 0 0,0 0 0 0 0,-1 0 1 0 0,1 0-1 0 0,-1 0 0 0 0,1 0 0 0 0,-1 0 1 0 0,0 0-30 0 0,1 0 17 0 0,-1 0 1 0 0,0 0 0 0 0,1 0 0 0 0,-1 0-1 0 0,1 0 1 0 0,-1 0 0 0 0,1 1 0 0 0,0-1-1 0 0,-1 0 1 0 0,1 0 0 0 0,0 0 0 0 0,0 0-1 0 0,0 1 1 0 0,0 0-18 0 0,5 16 211 0 0,-4-15-155 0 0,0 0 0 0 0,0 0 1 0 0,0 0-1 0 0,0 0 1 0 0,-1 0-1 0 0,1 0 0 0 0,-1 2-56 0 0,0 1 113 0 0,1 0-1 0 0,0 0 0 0 0,0 0 0 0 0,1 0 0 0 0,0 0 0 0 0,0 0 0 0 0,0-1 0 0 0,2 5-112 0 0,1 2 17 0 0,-3-8-16 0 0,-1 1 1 0 0,0 0-1 0 0,0 0 0 0 0,0 0 1 0 0,-1 0-1 0 0,1 5-1 0 0,1 15 34 0 0,1-11 49 0 0,-1-6-4 0 0,-1-1-1 0 0,1 0 0 0 0,-2 1 0 0 0,1 0 0 0 0,-1-1 0 0 0,0 6-78 0 0,-3 20 282 0 0,3-24-186 0 0,0 0 0 0 0,-1 0 1 0 0,0 0-1 0 0,-1 0 0 0 0,0 0 1 0 0,0 0-1 0 0,-1-1 0 0 0,0 1-96 0 0,1-5 24 0 0,0-1 5 0 0,1 0 1 0 0,-1 0 0 0 0,1 1 0 0 0,0-1 0 0 0,0 1 0 0 0,0-1 0 0 0,0 1 0 0 0,0-1 0 0 0,1 1 0 0 0,-1 0 0 0 0,1-1-1 0 0,0 1 1 0 0,1 3-30 0 0,-1-5 17 0 0,0 0 0 0 0,0 1 1 0 0,-1-1-1 0 0,1 0 0 0 0,0 0 0 0 0,-1 0 0 0 0,1 1 0 0 0,-1-1 0 0 0,0 0 0 0 0,0 0 0 0 0,0 0 0 0 0,-1 1-17 0 0,1-1 17 0 0,0-1 0 0 0,1 1 0 0 0,-1 0 0 0 0,0 0-1 0 0,0 0 1 0 0,1 0 0 0 0,-1 0 0 0 0,1 0 0 0 0,0 0 0 0 0,-1 0 0 0 0,1 0-1 0 0,0 0 1 0 0,1 2-17 0 0,0 8 98 0 0,-1-11-80 0 0,0 0 1 0 0,0 1-1 0 0,0-1 1 0 0,0 0-1 0 0,0 1 1 0 0,0-1 0 0 0,0 0-1 0 0,1 0 1 0 0,-1 1-1 0 0,1-1 1 0 0,-1 0 0 0 0,1 0-1 0 0,-1 1 1 0 0,1-1-1 0 0,-1 0 1 0 0,1 0-1 0 0,0 0 1 0 0,0 0 0 0 0,0 0-1 0 0,0 0 1 0 0,0 0-1 0 0,0 0 1 0 0,0 0-1 0 0,0-1 1 0 0,0 1 0 0 0,0 0-1 0 0,0-1 1 0 0,0 1-1 0 0,0-1 1 0 0,1 1-19 0 0,5 3 72 0 0,-10 0 1 0 0,4-4-72 0 0,-1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0-1 0 0,0 0 1 0 0,0 0 0 0 0,0 0 0 0 0,0 0 0 0 0,0 1 0 0 0,0-1 0 0 0,0 0 0 0 0,0 0 0 0 0,0 0 0 0 0,0 0-1 0 0,18 7 92 0 0,-13-7-31 0 0,-1 1-1 0 0,0-1 1 0 0,1 0-1 0 0,-1 0 1 0 0,1 0-1 0 0,-1-1 0 0 0,0 0 1 0 0,1 1-1 0 0,-1-2-60 0 0,5 0 76 0 0,22-5-185 0 0,-26 6 100 0 0,0 0 0 0 0,-1 0 0 0 0,1 0 1 0 0,-1 0-1 0 0,2-1 9 0 0,-1 0-50 0 0,0 0-1 0 0,0 1 1 0 0,0 0 0 0 0,0 0 0 0 0,0 0-1 0 0,2 0 51 0 0,8-1-342 0 0,-13 2 39 0 0,1-1-79 0 0,9 0-353 0 0,-9 1 436 0 0,0 0 0 0 0,0 0 0 0 0,-1 0 0 0 0,1-1 1 0 0,0 1-1 0 0,-1-1 0 0 0,1 1 0 0 0,0-1 0 0 0,-1 0 0 0 0,1 0 0 0 0,-1 0 1 0 0,1-1-1 0 0,1 0 299 0 0,6-5-1897 0 0,-10 7 1786 0 0,1 0 0 0 0,-1 0 1 0 0,1 0-1 0 0,-1-1 0 0 0,1 1 1 0 0,-1 0-1 0 0,1 0 0 0 0,-1-1 1 0 0,0 1-1 0 0,1 0 0 0 0,-1-1 1 0 0,1 1-1 0 0,-1-1 0 0 0,0 1 1 0 0,1 0-1 0 0,-1-1 0 0 0,0 1 1 0 0,1-1-1 0 0,-1 1 0 0 0,0-1 1 0 0,0 1-1 0 0,0-1 0 0 0,1 1 1 0 0,-1-1-1 0 0,0 1 0 0 0,0-1 1 0 0,0 1-1 0 0,0-1 0 0 0,0 0 1 0 0,0 0 110 0 0,0 1-59 0 0,0 0 1 0 0,0-1-1 0 0,0 1 1 0 0,0-1-1 0 0,0 1 1 0 0,0 0-1 0 0,1-1 1 0 0,-1 1-1 0 0,0 0 1 0 0,0-1-1 0 0,0 1 1 0 0,1 0-1 0 0,-1-1 1 0 0,0 1-1 0 0,0 0 1 0 0,1-1-1 0 0,-1 1 1 0 0,0 0-1 0 0,1 0 1 0 0,-1-1-1 0 0,0 1 1 0 0,1 0-1 0 0,-1 0 1 0 0,0-1-1 0 0,1 1 0 0 0,-1 0 1 0 0,0 0-1 0 0,1 0 1 0 0,-1 0-1 0 0,1 0 1 0 0,-1 0 58 0 0,1 0-91 0 0,-1-1 1 0 0,1 1-1 0 0,-1 0 0 0 0,1 0 0 0 0,-1 0 1 0 0,1-1-1 0 0,-1 1 0 0 0,1 0 1 0 0,-1 0-1 0 0,1-1 0 0 0,-1 1 0 0 0,0 0 1 0 0,1-1-1 0 0,-1 1 0 0 0,1 0 1 0 0,-1-1-1 0 0,0 1 0 0 0,0-1 0 0 0,1 1 91 0 0,-1-1-502 0 0,0 0 569 0 0,0 0 1 0 0,0 0-1 0 0,0 1 1 0 0,1-1-1 0 0,-1 0 0 0 0,0 1 1 0 0,0-1-1 0 0,0 0 1 0 0,1 0-1 0 0,-1 1 1 0 0,0-1-1 0 0,1 0 1 0 0,-1 1-1 0 0,1-1 1 0 0,-1 1-1 0 0,1-1 0 0 0,-1 1 1 0 0,1-1-1 0 0,-1 1 1 0 0,1-1-1 0 0,-1 1 1 0 0,1-1-68 0 0,-1 1 66 0 0,0 0 1 0 0,0 0 0 0 0,0 0 0 0 0,0 0 0 0 0,0-1-1 0 0,0 1 1 0 0,0 0 0 0 0,0 0 0 0 0,-1 0 0 0 0,1 0-1 0 0,0 0 1 0 0,0 0 0 0 0,0 0 0 0 0,0 0-1 0 0,0 0 1 0 0,0-1 0 0 0,0 1 0 0 0,0 0 0 0 0,0 0-1 0 0,0 0 1 0 0,0 0 0 0 0,0 0 0 0 0,0 0-1 0 0,0-1 1 0 0,0 1 0 0 0,0 0 0 0 0,0 0 0 0 0,0 0-1 0 0,0 0 1 0 0,0 0 0 0 0,0 0 0 0 0,0-1-1 0 0,0 1 1 0 0,0 0 0 0 0,0 0 0 0 0,0 0 0 0 0,0 0-1 0 0,0 0 1 0 0,0 0 0 0 0,0 0 0 0 0,0-1-1 0 0,0 1 1 0 0,0 0 0 0 0,1 0 0 0 0,-1 0 0 0 0,0 0-1 0 0,0 0 1 0 0,0 0 0 0 0,0 0 0 0 0,0 0 0 0 0,0 0-67 0 0,-3 3 3769 0 0,1-2-3587 0 0,1 0 0 0 0,0 1 0 0 0,-1-1 0 0 0,1 1 0 0 0,0-1 0 0 0,0 1 0 0 0,0 0 0 0 0,0 0 0 0 0,1-1 0 0 0,-1 1 0 0 0,0 2-182 0 0,-3 5 80 0 0,0-2 141 0 0,0 1 0 0 0,1-1 1 0 0,1 1-1 0 0,-1 0 0 0 0,1 0 1 0 0,0 2-222 0 0,1-4 93 0 0,1-1 1 0 0,1 1-1 0 0,-1 0 1 0 0,1-1-1 0 0,0 1 0 0 0,0-1 1 0 0,0 1-1 0 0,1-1 1 0 0,0 1-1 0 0,1 2-93 0 0,-1-5 16 0 0,1 0 0 0 0,0 0 0 0 0,-1 0 0 0 0,1-1 0 0 0,0 1 0 0 0,0-1 0 0 0,0 1 0 0 0,1-1 0 0 0,-1 0 0 0 0,0-1-1 0 0,1 1 1 0 0,0 0 0 0 0,-1-1 0 0 0,1 0 0 0 0,0 0 0 0 0,0 0 0 0 0,1 0-16 0 0,-2-1 24 0 0,-1-1 0 0 0,1 1 0 0 0,-1-1 0 0 0,1 1 0 0 0,-1-1 0 0 0,0 0 0 0 0,1 0-1 0 0,-1 0 1 0 0,0-1 0 0 0,1 1-24 0 0,6-4 40 0 0,-4 3-27 0 0,1-1 0 0 0,-1 0 0 0 0,0 0 0 0 0,-1-1 0 0 0,1 1 0 0 0,-1-1-1 0 0,1 0 1 0 0,-1 0 0 0 0,0-1 0 0 0,-1 1 0 0 0,1-1 0 0 0,-1 0 0 0 0,0 0 0 0 0,0 0 0 0 0,0-1-13 0 0,5-13-5 0 0,-6 15-1 0 0,0 0 1 0 0,0-1-1 0 0,0 1 1 0 0,-1 0-1 0 0,0-1 1 0 0,0 1-1 0 0,0-1 1 0 0,0 0-1 0 0,-1 1 0 0 0,0-1 1 0 0,0 0-1 0 0,0 0 6 0 0,0 1 3 0 0,0 0 0 0 0,-1 1 0 0 0,0-1-1 0 0,1 0 1 0 0,-1 1 0 0 0,-1-1 0 0 0,1 1 0 0 0,0-1-1 0 0,-1 1 1 0 0,0 0 0 0 0,0-1 0 0 0,0 1 0 0 0,0 0-1 0 0,0 0 1 0 0,0 1 0 0 0,-1-1 0 0 0,0 0-1 0 0,1 1 1 0 0,-1-1 0 0 0,0 1 0 0 0,0 0 0 0 0,0 0-1 0 0,-2 0-2 0 0,0-1-3 0 0,-1 0-1 0 0,1 0 0 0 0,0 1 0 0 0,-1 0 0 0 0,0 1 1 0 0,1-1-1 0 0,-1 1 0 0 0,0 0 0 0 0,0 0 1 0 0,0 1-1 0 0,0-1 0 0 0,1 1 0 0 0,-1 1 1 0 0,0-1-1 0 0,0 1 0 0 0,0 0 0 0 0,-4 2 4 0 0,-16 4-160 0 0,25-6 96 0 0,1 1-92 0 0,0-1 0 0 0,1 1-1 0 0,-1 0 1 0 0,1-1-1 0 0,0 1 1 0 0,-1-1 0 0 0,1 1-1 0 0,0 0 1 0 0,0-1-1 0 0,0 1 1 0 0,0-1 0 0 0,0 0-1 0 0,0 1 1 0 0,0-1 0 0 0,1 0-1 0 0,-1 0 1 0 0,0 0-1 0 0,1 0 1 0 0,-1 0 0 0 0,1 0-1 0 0,-1 0 1 0 0,2 0 156 0 0,-1 0-270 0 0,-1 0-1140 0 0</inkml:trace>
  <inkml:trace contextRef="#ctx0" brushRef="#br0" timeOffset="-517.731">902 427 14712 0 0,'0'0'672'0'0,"-1"0"-10"0"0,1 1-655 0 0,0-1 1 0 0,-1 0-1 0 0,1 0 0 0 0,0 1 0 0 0,0-1 0 0 0,0 0 0 0 0,0 0 1 0 0,-1 1-1 0 0,1-1 0 0 0,0 0 0 0 0,0 1 0 0 0,0-1 0 0 0,0 0 1 0 0,0 1-1 0 0,0-1 0 0 0,0 0 0 0 0,0 0 0 0 0,0 1 0 0 0,0-1 1 0 0,0 0-1 0 0,0 1 0 0 0,0-1 0 0 0,0 0 0 0 0,0 1 0 0 0,0-1 1 0 0,0 0-1 0 0,0 1 0 0 0,0-1 0 0 0,0 0 0 0 0,1 0 0 0 0,-1 1 1 0 0,0-1-1 0 0,0 0 0 0 0,0 1 0 0 0,0-1 0 0 0,1 0 0 0 0,-1 0-6 0 0,0 2 10 0 0,1-1 0 0 0,-1 0 1 0 0,0 0-1 0 0,0 0 0 0 0,0 1 1 0 0,0-1-1 0 0,0 0 1 0 0,0 0-1 0 0,-1 0 0 0 0,1 1 1 0 0,-1 0-12 0 0,0 10 179 0 0,18 49 1702 0 0,-14-52-1454 0 0,0-1 0 0 0,1 0 0 0 0,0 0 0 0 0,0-1 0 0 0,2 3-427 0 0,9 17 741 0 0,-15-26-714 0 0,1 1 0 0 0,0-1 0 0 0,-1 0 0 0 0,1 0 0 0 0,0 1 0 0 0,0-1 0 0 0,0 0 0 0 0,0 0 0 0 0,0 0 0 0 0,0 0 0 0 0,0 0 0 0 0,0 0 0 0 0,0-1 0 0 0,1 1 0 0 0,-1 0 0 0 0,0 0 0 0 0,0-1 0 0 0,1 1 0 0 0,-1-1 0 0 0,1 1-27 0 0,-1-1 14 0 0,0 0 1 0 0,0 0-1 0 0,0 0 0 0 0,1 0 0 0 0,-1 0 0 0 0,0 0 0 0 0,0 0 1 0 0,0-1-1 0 0,0 1 0 0 0,0 0 0 0 0,0-1 0 0 0,0 1 0 0 0,0 0 1 0 0,0-1-1 0 0,0 0 0 0 0,0 1 0 0 0,0-1 0 0 0,0 1 0 0 0,0-1 1 0 0,0 0-1 0 0,0 0 0 0 0,0 0 0 0 0,-1 1 0 0 0,1-1 0 0 0,0 0-14 0 0,4-7-254 0 0,0 0-1 0 0,0 0 1 0 0,-1 0-1 0 0,0 0 1 0 0,-1-1-1 0 0,2-4 255 0 0,9-23-1475 0 0,-10 26 1087 0 0,-3 8 327 0 0,-1 0 0 0 0,1 0-1 0 0,0 1 1 0 0,0-1-1 0 0,0 0 1 0 0,0 0 0 0 0,0 0-1 0 0,0 1 1 0 0,0-1 0 0 0,1 0-1 0 0,-1 1 1 0 0,0-1-1 0 0,2 0 62 0 0,6 10 246 0 0,-5-1 18 0 0,0-1 1 0 0,0 1-1 0 0,-1 0 1 0 0,2 5-265 0 0,0-1 310 0 0,2 4 161 0 0,0-1-1 0 0,1 1 1 0 0,1-2 0 0 0,1 1 0 0 0,2 2-471 0 0,-6-9 230 0 0,0 0 1 0 0,1-1-1 0 0,-1 0 0 0 0,1 0 1 0 0,1-1-1 0 0,-1 0 1 0 0,1 0-1 0 0,0 0 1 0 0,0-1-1 0 0,3 1-230 0 0,-10-5 40 0 0,1 0-1 0 0,-1 1 1 0 0,0-1 0 0 0,0 0-1 0 0,0 0 1 0 0,0 0 0 0 0,0 0-1 0 0,0 1 1 0 0,0-2-1 0 0,0 1 1 0 0,0 0 0 0 0,1 0-1 0 0,-1 0 1 0 0,0 0-1 0 0,0-1 1 0 0,0 1 0 0 0,0-1-1 0 0,0 1 1 0 0,0-1 0 0 0,1 0-40 0 0,0 0 50 0 0,0-1-1 0 0,0 0 1 0 0,0 1 0 0 0,0-1 0 0 0,0 0 0 0 0,0 0 0 0 0,0-1 0 0 0,-1 1 0 0 0,1 0-50 0 0,0-2 37 0 0,1-1-1 0 0,-1 1 1 0 0,0 0-1 0 0,0 0 1 0 0,-1-1-1 0 0,1 1 0 0 0,-1-1 1 0 0,0 0-1 0 0,0 1 1 0 0,0-3-37 0 0,-1-13-73 0 0,0-1 0 0 0,-2 1 0 0 0,0-1-1 0 0,-1 1 1 0 0,-1 0 0 0 0,-6-16 73 0 0,1-3-848 0 0,9 39 580 0 0,-3-6-145 0 0,1-1-1154 0 0,0 6-4238 0 0,2 1-1349 0 0</inkml:trace>
  <inkml:trace contextRef="#ctx0" brushRef="#br0" timeOffset="5754.035">3742 346 6912 0 0,'1'-1'528'0'0,"0"-3"-443"0"0,0 1 0 0 0,1 0 0 0 0,-1-1 0 0 0,-1 1 0 0 0,1-1 1 0 0,0-2-86 0 0,2-12 2519 0 0,-1 9 1388 0 0,-3 7-213 0 0,1 2-3584 0 0,-1 1 0 0 0,1 0 0 0 0,0 0 0 0 0,0-1 0 0 0,0 1 0 0 0,-1 0 0 0 0,1 0-1 0 0,0 0 1 0 0,0-1 0 0 0,0 1 0 0 0,1 0 0 0 0,-1 0 0 0 0,0 0 0 0 0,0-1 0 0 0,0 1 0 0 0,1 0-110 0 0,-1 5 65 0 0,1-1 1 0 0,-1 0-1 0 0,1 0 0 0 0,-2 1 1 0 0,1-1-1 0 0,0 0 1 0 0,-1 0-1 0 0,0 0 0 0 0,-1 2-65 0 0,-2 19 245 0 0,1-1 364 0 0,-7 22-609 0 0,6-28 110 0 0,0-1 0 0 0,1 1 0 0 0,1 0-1 0 0,1 1-109 0 0,3 47 344 0 0,-1-63-280 0 0,-1-3-50 0 0,1 1 1 0 0,-1-1-1 0 0,1 1 0 0 0,0-1 0 0 0,0 1 0 0 0,0-1 0 0 0,-1 0 0 0 0,1 1 0 0 0,0-1 0 0 0,1 0 1 0 0,-1 0-1 0 0,0 0 0 0 0,0 1 0 0 0,0-1 0 0 0,1-1 0 0 0,-1 1 0 0 0,1 0 0 0 0,-1 0 0 0 0,0 0 0 0 0,1-1 1 0 0,-1 1-1 0 0,1-1 0 0 0,0 1 0 0 0,-1-1 0 0 0,1 0 0 0 0,-1 1 0 0 0,1-1 0 0 0,0 0 0 0 0,-1 0 1 0 0,1 0-1 0 0,-1 0 0 0 0,1 0 0 0 0,0-1 0 0 0,1 1-14 0 0,1-2 37 0 0,0 1 0 0 0,1-1 0 0 0,-1 0 0 0 0,0 0 0 0 0,0 0 0 0 0,0-1 0 0 0,0 1 0 0 0,-1-1 0 0 0,1 0 0 0 0,0-1-37 0 0,10-14 0 0 0,-4 3-66 0 0,94-112-476 0 0,-77 103 392 0 0,-26 23 89 0 0,8 46-178 0 0,-1 21 710 0 0,-8-63-444 0 0,0 1 0 0 0,1-1 1 0 0,0 0-1 0 0,0 1 0 0 0,0-1 0 0 0,0 0 0 0 0,1 0 0 0 0,-1 0 1 0 0,1 0-1 0 0,0 0 0 0 0,0 0 0 0 0,0 0 0 0 0,0-1 0 0 0,0 1 1 0 0,0-1-1 0 0,1 1 0 0 0,-1-1 0 0 0,1 0 0 0 0,0 0 0 0 0,0 0 1 0 0,-1-1-1 0 0,4 2-27 0 0,-2-1 26 0 0,0 0 1 0 0,1-1-1 0 0,-1 1 1 0 0,0-1 0 0 0,1 0-1 0 0,-1-1 1 0 0,0 1-1 0 0,1-1 1 0 0,-1 0-1 0 0,1 0 1 0 0,-1 0-1 0 0,1-1 1 0 0,-1 1 0 0 0,1-1-1 0 0,-1 0 1 0 0,0-1-1 0 0,1 1-26 0 0,11-5 35 0 0,-2 0 1 0 0,1-1-1 0 0,-1-1 0 0 0,0 0 0 0 0,0-1 0 0 0,-1 0 1 0 0,-1-1-1 0 0,1-1 0 0 0,-2 0 0 0 0,6-6-35 0 0,-2-1 7 0 0,0 0-1 0 0,-1-1 1 0 0,0-2-7 0 0,-11 15 22 0 0,1-1 1 0 0,0 0 0 0 0,-1 0 0 0 0,-1 0-1 0 0,1 0 1 0 0,-1 0 0 0 0,0 0-1 0 0,-1-1 1 0 0,1 1 0 0 0,-1-1 0 0 0,-1-2-23 0 0,0 8-17 0 0,0 0 1 0 0,0 0 0 0 0,0-1 0 0 0,-1 1-1 0 0,1 0 1 0 0,-1 0 0 0 0,0 0-1 0 0,1 0 1 0 0,-1 0 0 0 0,0 1 0 0 0,0-1-1 0 0,0 0 1 0 0,0 0 0 0 0,0 0 0 0 0,-2-1 16 0 0,2 3-1 0 0,0-1 1 0 0,1 0 0 0 0,-1 0 0 0 0,0 0 0 0 0,0 1 0 0 0,0-1 0 0 0,0 1-1 0 0,0-1 1 0 0,-1 1 0 0 0,1-1 0 0 0,0 1 0 0 0,0-1 0 0 0,0 1 0 0 0,0 0-1 0 0,-1 0 1 0 0,1 0 0 0 0,0-1 0 0 0,0 1 0 0 0,0 0 0 0 0,-1 1 0 0 0,1-1-1 0 0,0 0 1 0 0,0 0 0 0 0,0 0 0 0 0,0 1 0 0 0,-1-1 0 0 0,1 1 0 0 0,0-1 0 0 0,-6 4 28 0 0,0-1 1 0 0,0 1 0 0 0,1 1 0 0 0,0-1-1 0 0,-1 1 1 0 0,2 0 0 0 0,-1 0 0 0 0,1 1 0 0 0,-1 0-1 0 0,1 0-28 0 0,-12 17-61 0 0,1 0 0 0 0,-1 5 61 0 0,-1 0-11 0 0,13-18 64 0 0,0 1-1 0 0,0-1 1 0 0,1 1-1 0 0,0 1 1 0 0,1-1-1 0 0,0 0 1 0 0,1 1-1 0 0,-1 8-52 0 0,3-17 17 0 0,0 0 0 0 0,0-1 0 0 0,0 1 0 0 0,0 0-1 0 0,0 0 1 0 0,1-1 0 0 0,-1 1 0 0 0,1 0 0 0 0,0-1 0 0 0,0 1 0 0 0,0 0-1 0 0,0-1 1 0 0,0 1 0 0 0,0-1 0 0 0,1 0 0 0 0,-1 1 0 0 0,1-1 0 0 0,0 0-1 0 0,-1 0 1 0 0,1 0 0 0 0,0 0 0 0 0,0 0 0 0 0,3 1-17 0 0,-1 0 34 0 0,0 0 0 0 0,1-1 0 0 0,0 1 0 0 0,-1-1 0 0 0,1 0 0 0 0,0 0 0 0 0,0-1 0 0 0,0 1 0 0 0,1-1 0 0 0,-1 0 0 0 0,0-1 0 0 0,2 1-34 0 0,23-2 5 0 0,1 0-1 0 0,-1-2 1 0 0,0-2-1 0 0,-1 0 1 0 0,1-2-5 0 0,39-7-7165 0 0,-45 9-588 0 0</inkml:trace>
  <inkml:trace contextRef="#ctx0" brushRef="#br0" timeOffset="6334.301">4609 840 14480 0 0,'-10'-2'1100'0'0,"-24"-3"-416"0"0,1 2 0 0 0,-1 2 0 0 0,-16 1-684 0 0,23 0 733 0 0,-25 3 488 0 0,-29 4-1221 0 0,38-2 227 0 0,0-2-1 0 0,-31-2-226 0 0,-79-1 374 0 0,72 1-189 0 0,-74 4 479 0 0,39 0-127 0 0,-165 8 323 0 0,9-1-256 0 0,-93-3-88 0 0,183-5-409 0 0,-184 0 518 0 0,125-2-61 0 0,79-1-186 0 0,-782 9 1293 0 0,940-10-1667 0 0,-162 3 109 0 0,-295 3 50 0 0,324 0-2556 0 0,123-5 1081 0 0,7 1 906 0 0,-14 0-504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9:05.475"/>
    </inkml:context>
    <inkml:brush xml:id="br0">
      <inkml:brushProperty name="width" value="0.05" units="cm"/>
      <inkml:brushProperty name="height" value="0.05" units="cm"/>
      <inkml:brushProperty name="color" value="#0000FF"/>
    </inkml:brush>
    <inkml:brush xml:id="br1">
      <inkml:brushProperty name="width" value="0.05" units="cm"/>
      <inkml:brushProperty name="height" value="0.05" units="cm"/>
    </inkml:brush>
  </inkml:definitions>
  <inkml:trace contextRef="#ctx0" brushRef="#br0">1 275 6448 0 0,'2'-3'92'0'0,"1"-1"1"0"0,-1 1 0 0 0,1 0-1 0 0,-1-1 1 0 0,0 0 0 0 0,-1 1-1 0 0,2-3-92 0 0,1-3 48 0 0,1-1 177 0 0,-3 8-80 0 0,-1 0-1 0 0,1-1 0 0 0,-1 1 1 0 0,0-1-1 0 0,0 1 1 0 0,0-1-1 0 0,0 0 0 0 0,0 1 1 0 0,-1-1-1 0 0,1 0-144 0 0,-1 1 133 0 0,0 0 0 0 0,0 0 0 0 0,0 0 0 0 0,1 0 0 0 0,-1 0 0 0 0,1 0 0 0 0,-1 0 0 0 0,1 0 0 0 0,0 0 0 0 0,0 0 0 0 0,0 0 0 0 0,0 1 0 0 0,0-1 0 0 0,0 0 0 0 0,0 1 0 0 0,0-1 0 0 0,2-1-133 0 0,-2 2 12 0 0,1-1 58 0 0,-1-1 1 0 0,0 1-1 0 0,0-1 0 0 0,0 1 0 0 0,0-1 0 0 0,0 1 0 0 0,0-1 0 0 0,-1 0 1 0 0,1 1-1 0 0,-1-1 0 0 0,0-1-70 0 0,0 1 112 0 0,1 0 0 0 0,-1-1-1 0 0,1 1 1 0 0,0 0 0 0 0,0 0 0 0 0,0 0 0 0 0,0-1-112 0 0,1 2 139 0 0,-1-1 0 0 0,0 1-1 0 0,0 0 1 0 0,0-1 0 0 0,0 1 0 0 0,0-1 0 0 0,-1 0 0 0 0,1 1-1 0 0,-1-1 1 0 0,0 0 0 0 0,0 1 0 0 0,0-1 0 0 0,0 0-1 0 0,0 1 1 0 0,0-1 0 0 0,-1 0 0 0 0,0-1-139 0 0,2-10 538 0 0,-1 13-506 0 0,1 0 0 0 0,-1 1 1 0 0,0-1-1 0 0,0 0 0 0 0,0 0 0 0 0,0 0 0 0 0,0 0 0 0 0,0 1 0 0 0,0-1 0 0 0,0 0 0 0 0,0 0 0 0 0,0 0 0 0 0,0 1 0 0 0,-1-1 1 0 0,1 0-1 0 0,0 0 0 0 0,-1 0 0 0 0,1 1 0 0 0,-1-1-32 0 0,1 0 54 0 0,-1 0 1 0 0,1 1-1 0 0,0-1 0 0 0,-1 0 1 0 0,1 0-1 0 0,-1 1 0 0 0,1-1 1 0 0,0 0-1 0 0,0 0 1 0 0,-1 0-1 0 0,1 0 0 0 0,0 1 1 0 0,0-1-1 0 0,0 0 1 0 0,0 0-1 0 0,0 0 0 0 0,0 0 1 0 0,0 0-1 0 0,0 1 0 0 0,1-1 1 0 0,-1 0-1 0 0,0 0 1 0 0,0 0-1 0 0,1 0 0 0 0,-1 1 1 0 0,1-1-1 0 0,-1 0 0 0 0,1 0-54 0 0,0-1 514 0 0,-1 2-64 0 0,0 0-30 0 0,0 0-4 0 0,0 0-14 0 0,0 0-62 0 0,0 0-27 0 0,0 2-245 0 0,1-1 1 0 0,-1 0-1 0 0,1 0 0 0 0,-1 0 0 0 0,1 1 1 0 0,-1-1-1 0 0,1 0 0 0 0,0 0 0 0 0,0 0 1 0 0,0 0-1 0 0,0 0-68 0 0,-1 0 5 0 0,1-1 1 0 0,0 1-1 0 0,-1 0 1 0 0,1-1-1 0 0,-1 1 1 0 0,1 0-1 0 0,-1-1 1 0 0,0 1-1 0 0,1 0 1 0 0,-1 0-1 0 0,0-1 1 0 0,1 1 0 0 0,-1 0-1 0 0,0 0 1 0 0,0 0-1 0 0,0 0 1 0 0,0-1-1 0 0,0 1 1 0 0,0 0-1 0 0,0 0 1 0 0,0 0-1 0 0,0 0 1 0 0,0-1-1 0 0,0 1 1 0 0,0 0-1 0 0,-1 0 1 0 0,1 0-1 0 0,0 0-5 0 0,-7 39 288 0 0,6-30-184 0 0,0 0-1 0 0,0-1 1 0 0,-3 8-104 0 0,2-10 27 0 0,0 0 0 0 0,1 0 0 0 0,0 0 1 0 0,1 0-1 0 0,-1 0 0 0 0,1 0 0 0 0,0 0 0 0 0,1 4-27 0 0,0-5 11 0 0,-2 0 0 0 0,1 0 0 0 0,-1 0 0 0 0,0 1 0 0 0,0-1-1 0 0,-2 3-10 0 0,2-4 2 0 0,-1 0-1 0 0,1 1 0 0 0,0-1 0 0 0,0 1 0 0 0,1-1 1 0 0,0 1-1 0 0,0-1 0 0 0,0 2-1 0 0,3 15 129 0 0,-2-1 1 0 0,0 18-130 0 0,-1-23 58 0 0,0-10-35 0 0,1 0 1 0 0,-1 0-1 0 0,2 0 0 0 0,0 4-23 0 0,0-6 10 0 0,-1 1-1 0 0,0-1 1 0 0,-1 0 0 0 0,1 0 0 0 0,-1 0 0 0 0,0 0-1 0 0,0 1 1 0 0,0-1 0 0 0,0 0 0 0 0,-1 0-1 0 0,0 1-9 0 0,1-3 6 0 0,0-1-1 0 0,-1 1 1 0 0,1-1-1 0 0,0 1 1 0 0,0 0-1 0 0,0-1 1 0 0,0 1-1 0 0,0-1 1 0 0,0 1-1 0 0,0-1 1 0 0,0 1-1 0 0,1 0 1 0 0,-1-1-1 0 0,1 1 1 0 0,-1-1-1 0 0,1 1 1 0 0,0-1-6 0 0,-1 0 4 0 0,0 0 1 0 0,1 0-1 0 0,-1 0 0 0 0,0 1 1 0 0,0-1-1 0 0,0 0 1 0 0,0 0-1 0 0,0 0 1 0 0,0 0-1 0 0,0 0 1 0 0,0 0-1 0 0,0 0 1 0 0,0 1-1 0 0,-1-1 1 0 0,1 0-1 0 0,-1 0 0 0 0,1 0 1 0 0,0 0-1 0 0,-1 0-4 0 0,-3 16 73 0 0,4-13-40 0 0,0-4-31 0 0,0 0-1 0 0,0 1 1 0 0,0-1 0 0 0,0 0 0 0 0,0 1-1 0 0,0-1 1 0 0,0 0 0 0 0,0 0 0 0 0,0 1-1 0 0,0-1 1 0 0,0 0 0 0 0,0 1 0 0 0,0-1-1 0 0,0 0 1 0 0,0 1 0 0 0,0-1 0 0 0,0 0-1 0 0,0 0 1 0 0,0 1 0 0 0,0-1 0 0 0,0 0-1 0 0,0 1 1 0 0,-1-1 0 0 0,1 0-1 0 0,0 0 1 0 0,0 1 0 0 0,0-1 0 0 0,-1 0-1 0 0,1 0 1 0 0,0 0 0 0 0,0 1 0 0 0,-1-1-1 0 0,1 0 1 0 0,0 0 0 0 0,0 0 0 0 0,-1 0-1 0 0,1 1-1 0 0,-5 1 32 0 0,4-1 27 0 0,2-1-57 0 0,0-1 1 0 0,0 1-1 0 0,0 0 1 0 0,0-1-1 0 0,0 1 1 0 0,0 0-1 0 0,0-1 1 0 0,-1 1-1 0 0,1-1 0 0 0,0 0 1 0 0,0 1-1 0 0,0-1 1 0 0,-1 1-1 0 0,1-1 1 0 0,0 0-1 0 0,-1 0 1 0 0,1 1-1 0 0,-1-1 0 0 0,1 0 1 0 0,-1 0-1 0 0,1 0 1 0 0,-1 0-1 0 0,1 0 1 0 0,-1 1-1 0 0,0-1 1 0 0,0-1-3 0 0,10-12-95 0 0,-3 9 54 0 0,-6 5 32 0 0,0-1-1 0 0,0 1 1 0 0,0-1-1 0 0,0 0 1 0 0,0 1-1 0 0,0-1 1 0 0,0 0-1 0 0,0 0 1 0 0,-1 1-1 0 0,1-1 1 0 0,0 0-1 0 0,0 0 1 0 0,-1 0-1 0 0,1 0 1 0 0,-1 0-1 0 0,1 0 1 0 0,-1 0-1 0 0,1 0 1 0 0,-1 0-1 0 0,0 0 1 0 0,1 0-1 0 0,-1-1 1 0 0,0 1-1 0 0,0 0 1 0 0,0 0-1 0 0,0 0 10 0 0,0-1-9 0 0,0 1 0 0 0,1 0-1 0 0,-1-1 1 0 0,0 1 0 0 0,1 0-1 0 0,-1-1 1 0 0,1 1 0 0 0,0 0-1 0 0,-1 0 1 0 0,1 0 0 0 0,0-1-1 0 0,0 1 1 0 0,-1 0-1 0 0,1 0 1 0 0,0 0 0 0 0,0 0-1 0 0,0 0 1 0 0,0 1 0 0 0,1-1 9 0 0,-1 0-9 0 0,0 0 1 0 0,0 0 0 0 0,0 0-1 0 0,0 0 1 0 0,0 0 0 0 0,0 0-1 0 0,0 0 1 0 0,0 0 0 0 0,-1 0-1 0 0,1-1 1 0 0,0 1 0 0 0,-1 0-1 0 0,1 0 1 0 0,-1-1 0 0 0,1 1-1 0 0,-1 0 1 0 0,0-1 0 0 0,1 1-1 0 0,-1-1 9 0 0,0 1-5 0 0,0 0 0 0 0,0 0-1 0 0,0 1 1 0 0,0-1 0 0 0,0 0-1 0 0,0 0 1 0 0,0 0 0 0 0,0 0-1 0 0,1 1 1 0 0,-1-1 0 0 0,0 0-1 0 0,0 0 1 0 0,1 0 0 0 0,-1 1-1 0 0,1-1 1 0 0,-1 0 0 0 0,1 1-1 0 0,-1-1 1 0 0,1 0 0 0 0,-1 1-1 0 0,1-1 1 0 0,0 1-1 0 0,-1-1 1 0 0,1 0 0 0 0,0 1-1 0 0,-1 0 1 0 0,1-1 0 0 0,0 1-1 0 0,0-1 1 0 0,-1 1 5 0 0,1 0-13 0 0,0-2-40 0 0,-1 2 51 0 0,0 0 1 0 0,-1 0 0 0 0,1 0 0 0 0,0 0 0 0 0,0-1 0 0 0,0 1-1 0 0,0 0 1 0 0,0 0 0 0 0,0 0 0 0 0,0 0 0 0 0,0 0 0 0 0,0 0-1 0 0,-1 0 1 0 0,1 0 0 0 0,0-1 0 0 0,0 1 0 0 0,0 0 0 0 0,0 0-1 0 0,0 0 1 0 0,0 0 0 0 0,0 0 0 0 0,0 0 0 0 0,0 0 0 0 0,0-1-1 0 0,0 1 1 0 0,0 0 0 0 0,0 0 0 0 0,0 0 0 0 0,0 0-1 0 0,0 0 1 0 0,0-1 0 0 0,0 1 0 0 0,0 0 0 0 0,0 0 0 0 0,0 0-1 0 0,0 0 1 0 0,0 0 0 0 0,0 0 0 0 0,0 0 0 0 0,1-1 0 0 0,-1 1-1 0 0,0 0 1 0 0,0 0 0 0 0,0 0 0 0 0,0 0 0 0 0,0 0 0 0 0,0 0-1 0 0,0 0 1 0 0,0 0 0 0 0,0 0 0 0 0,1 0 0 0 0,-1-1 0 0 0,0 1-1 0 0,0 0 1 0 0,0 0 0 0 0,0 0 0 0 0,0 0 0 0 0,0 0 0 0 0,1 0-1 0 0,-1 0 1 0 0,0 0 1 0 0,8 0-74 0 0,6 14-15 0 0,-12-12 94 0 0,0-1-1 0 0,0 1 1 0 0,0 0-1 0 0,0 0 1 0 0,0 0-1 0 0,0 1 1 0 0,-1-1-1 0 0,1 0 1 0 0,-1 1-1 0 0,2 2-4 0 0,-2-3 19 0 0,0 1 0 0 0,0 0 0 0 0,0-1 0 0 0,1 1 0 0 0,-1-1-1 0 0,1 1 1 0 0,0-1 0 0 0,-1 1 0 0 0,1-1 0 0 0,1 0-19 0 0,-2-1 18 0 0,1 1 0 0 0,-1-1 0 0 0,0 0 1 0 0,0 1-1 0 0,0-1 0 0 0,0 1 0 0 0,0 0 0 0 0,0-1 0 0 0,0 1 1 0 0,0 0-1 0 0,0-1 0 0 0,-1 1 0 0 0,1 0 0 0 0,-1 0 0 0 0,1 0 1 0 0,-1 0-1 0 0,0 0 0 0 0,0-1 0 0 0,0 1 0 0 0,0 1-18 0 0,0 0 35 0 0,0 0 0 0 0,1 1 0 0 0,-1-1 0 0 0,1 0-1 0 0,-1 0 1 0 0,1 0 0 0 0,0 0 0 0 0,0 0 0 0 0,0-1 0 0 0,1 1-1 0 0,-1 0 1 0 0,1 0-35 0 0,0 1 59 0 0,0 0 0 0 0,-1 0 0 0 0,1 0 1 0 0,-1 0-1 0 0,1 4-59 0 0,-2-6 25 0 0,1 1 0 0 0,-1 0 0 0 0,1-1 1 0 0,-1 1-1 0 0,1-1 0 0 0,0 1 0 0 0,0-1 0 0 0,0 1 1 0 0,0-1-1 0 0,1 0 0 0 0,-1 1 0 0 0,2 0-25 0 0,-3-2 8 0 0,1-1 0 0 0,-1 1-1 0 0,0-1 1 0 0,1 1 0 0 0,-1 0-1 0 0,0-1 1 0 0,0 1 0 0 0,1 0-1 0 0,-1 0 1 0 0,0-1 0 0 0,0 1-1 0 0,0 0 1 0 0,0-1 0 0 0,0 1-1 0 0,0 0 1 0 0,0 0 0 0 0,0-1-1 0 0,0 1 1 0 0,0 0 0 0 0,0 0-8 0 0,-1 0 4 0 0,1-1 0 0 0,0 1 1 0 0,0-1-1 0 0,0 1 0 0 0,0-1 1 0 0,0 1-1 0 0,0-1 0 0 0,0 1 1 0 0,0-1-1 0 0,0 1 0 0 0,0 0 1 0 0,0-1-1 0 0,0 1 0 0 0,1-1 0 0 0,-1 1 1 0 0,0-1-1 0 0,0 1 0 0 0,0-1 1 0 0,1 1-1 0 0,-1-1 0 0 0,0 0 1 0 0,1 1-1 0 0,-1-1 0 0 0,0 1 1 0 0,1-1-1 0 0,-1 0 0 0 0,1 1 1 0 0,-1-1-1 0 0,0 0 0 0 0,1 1 1 0 0,-1-1-1 0 0,1 0 0 0 0,0 1-4 0 0,1 1 20 0 0,15 4 24 0 0,-13-5-134 0 0,0 0-1 0 0,1 0 0 0 0,0 0 0 0 0,-1-1 1 0 0,1 0-1 0 0,-1 0 0 0 0,1 0 0 0 0,-1 0 1 0 0,1-1-1 0 0,0 0 0 0 0,-1 1 0 0 0,0-2 1 0 0,1 1-1 0 0,-1-1 0 0 0,0 1 0 0 0,4-3 91 0 0,-6 3-388 0 0,1-1-1 0 0,-1 0 1 0 0,0 0 0 0 0,0 0-1 0 0,-1 0 1 0 0,1 0-1 0 0,0 0 1 0 0,-1-1-1 0 0,1 1 1 0 0,-1 0 0 0 0,1-2 388 0 0,9-24-3390 0 0,-9 9 1097 0 0</inkml:trace>
  <inkml:trace contextRef="#ctx0" brushRef="#br0" timeOffset="282.109">414 458 16416 0 0,'3'-1'-12'0'0,"4"-2"570"0"0,-12 1 145 0 0,4 2-309 0 0,-2 2-225 0 0,3-2-139 0 0,0 0 0 0 0,0 0 0 0 0,-1 0 0 0 0,1 0 0 0 0,0 0 0 0 0,-1 1-1 0 0,1-1 1 0 0,0 0 0 0 0,0 0 0 0 0,-1 0 0 0 0,1 0 0 0 0,0 1 0 0 0,0-1 0 0 0,0 0 0 0 0,-1 0 0 0 0,1 0 0 0 0,0 1 0 0 0,0-1 0 0 0,0 0 0 0 0,-1 0 0 0 0,1 1-1 0 0,0-1 1 0 0,0 0 0 0 0,0 0 0 0 0,0 1 0 0 0,0-1 0 0 0,0 0 0 0 0,0 1-30 0 0,0-1 61 0 0,1 1 0 0 0,0 0-1 0 0,0 0 1 0 0,-1 0 0 0 0,1 0 0 0 0,-1 0-1 0 0,1 0 1 0 0,-1 0 0 0 0,1 0 0 0 0,-1 0-1 0 0,0 0 1 0 0,1 0 0 0 0,-1 0 0 0 0,0 0-1 0 0,0 0 1 0 0,0 1 0 0 0,0-1 0 0 0,0 0-1 0 0,0 0 1 0 0,0 0 0 0 0,0 0 0 0 0,0 0-1 0 0,-1 1-60 0 0,1-1 82 0 0,0 0 0 0 0,1 0-1 0 0,-1 1 1 0 0,0-1-1 0 0,0 0 1 0 0,1 0 0 0 0,-1 0-1 0 0,1 0 1 0 0,-1 0-1 0 0,1 0 1 0 0,-1-1-1 0 0,1 1 1 0 0,-1 0 0 0 0,1 0-1 0 0,0 0 1 0 0,0 0-82 0 0,2 2 44 0 0,8 15 568 0 0,-7-11-337 0 0,1 0 0 0 0,0 0 0 0 0,5 5-275 0 0,-3-1 122 0 0,-6-9-101 0 0,0 0 0 0 0,0-1-1 0 0,0 1 1 0 0,0 0-1 0 0,0-1 1 0 0,0 1 0 0 0,1-1-1 0 0,-1 0 1 0 0,1 1-21 0 0,-2-2-2 0 0,2 1 40 0 0,0 1-1 0 0,0-1 1 0 0,0 1-1 0 0,-1-1 1 0 0,1 1-1 0 0,-1 0 1 0 0,1-1-1 0 0,-1 1 1 0 0,1 0-1 0 0,-1 0 0 0 0,0 0 1 0 0,1 2-38 0 0,-2-3-151 0 0,0-1-10 0 0,0 0-156 0 0,0 0-634 0 0,3 1-274 0 0,10 4-57 0 0</inkml:trace>
  <inkml:trace contextRef="#ctx0" brushRef="#br0" timeOffset="544.198">471 405 18399 0 0,'0'0'20'0'0,"0"0"0"0"0,-1 0 0 0 0,1 0 0 0 0,0 1 0 0 0,0-1 0 0 0,-1 0 0 0 0,1 0 0 0 0,0 0-1 0 0,0 0 1 0 0,-1 0 0 0 0,1 0 0 0 0,0 0 0 0 0,0 0 0 0 0,-1 0 0 0 0,1-1 0 0 0,0 1 0 0 0,0 0-1 0 0,-1 0 1 0 0,1 0 0 0 0,0 0 0 0 0,0 0 0 0 0,-1 0 0 0 0,1 0 0 0 0,0 0 0 0 0,0-1-1 0 0,0 1 1 0 0,-1 0 0 0 0,1 0 0 0 0,0 0 0 0 0,0-1 0 0 0,0 1 0 0 0,0 0 0 0 0,-1 0 0 0 0,1 0-1 0 0,0-1 1 0 0,0 1 0 0 0,0 0 0 0 0,0 0 0 0 0,0-1 0 0 0,0 1 0 0 0,0 0 0 0 0,0 0 0 0 0,0-1-1 0 0,0 1 1 0 0,0 0 0 0 0,0 0 0 0 0,0-1 0 0 0,0 1 0 0 0,0 0 0 0 0,0 0 0 0 0,0-1 0 0 0,0 1-1 0 0,0 0 1 0 0,0 0 0 0 0,0-1 0 0 0,0 1 0 0 0,0 0 0 0 0,1 0 0 0 0,-1 0 0 0 0,0-1-1 0 0,0 1-19 0 0,0 0 24 0 0,0-1 0 0 0,1 1 0 0 0,-1 0 0 0 0,0-1 0 0 0,0 1 0 0 0,0-1-1 0 0,0 1 1 0 0,0 0 0 0 0,0-1 0 0 0,0 1 0 0 0,0-1 0 0 0,0 1-1 0 0,0 0 1 0 0,0-1 0 0 0,0 1 0 0 0,0-1 0 0 0,0 1 0 0 0,0 0 0 0 0,0-1-1 0 0,0 1 1 0 0,0-1 0 0 0,-1 1 0 0 0,1 0 0 0 0,0-1 0 0 0,0 1-1 0 0,0 0 1 0 0,-1-1 0 0 0,1 1 0 0 0,0 0 0 0 0,0-1 0 0 0,-1 1 0 0 0,1 0-1 0 0,-1-1-23 0 0,-4-1 16 0 0,5 2-12 0 0,0-1-1 0 0,0 1 1 0 0,0 0-1 0 0,0 0 1 0 0,0 0-1 0 0,0 0 1 0 0,0 0-1 0 0,0-1 1 0 0,0 1-1 0 0,0 0 1 0 0,0 0-1 0 0,0 0 1 0 0,0 0-1 0 0,0 0 1 0 0,0-1-1 0 0,0 1 0 0 0,0 0 1 0 0,0 0-1 0 0,0 0 1 0 0,0 0-1 0 0,0-1 1 0 0,0 1-1 0 0,0 0 1 0 0,0 0-1 0 0,0 0 1 0 0,0 0-1 0 0,0 0 1 0 0,0 0-1 0 0,0-1 1 0 0,1 1-1 0 0,-1 0 1 0 0,0 0-1 0 0,0 0 1 0 0,0 0-1 0 0,0 0 1 0 0,0 0-1 0 0,0 0 0 0 0,1-1 1 0 0,-1 1-1 0 0,0 0 1 0 0,0 0-1 0 0,0 0 1 0 0,0 0-1 0 0,0 0 1 0 0,1 0-1 0 0,-1 0 1 0 0,0 0-1 0 0,0 0 1 0 0,0 0-1 0 0,0 0 1 0 0,0 0-1 0 0,1 0 1 0 0,-1 0-1 0 0,0 0 1 0 0,0 0-1 0 0,0 0 1 0 0,0 0-4 0 0,1 0 137 0 0,-5 0-3 0 0,4-2 58 0 0,6-2 321 0 0,-3 2 51 0 0,8 3-916 0 0,-8 0-5718 0 0,-3-1-694 0 0</inkml:trace>
  <inkml:trace contextRef="#ctx0" brushRef="#br0" timeOffset="922.419">765 281 10136 0 0,'0'0'777'0'0,"0"0"-229"0"0,-1 1 912 0 0,-4 6-152 0 0,0 0-1 0 0,1 0 1 0 0,0 0 0 0 0,1 1-1 0 0,-1 1-1307 0 0,-14 26 946 0 0,-2-3-109 0 0,7-14-326 0 0,2 1 0 0 0,0 0 1 0 0,1 1-1 0 0,1 0 0 0 0,-5 15-511 0 0,4-4 208 0 0,-5 13-79 0 0,12-29-95 0 0,2-12-23 0 0,0 0 0 0 0,0-1 1 0 0,1 1-1 0 0,-1 0 0 0 0,1 0 0 0 0,-1 0 0 0 0,1 0 1 0 0,0 0-1 0 0,1 0 0 0 0,-1 0 0 0 0,0 0 1 0 0,1 0-1 0 0,-1 0 0 0 0,1-1 0 0 0,0 1 1 0 0,1 1-12 0 0,-1 8 74 0 0,4-7-10 0 0,-4-4-55 0 0,0 0 0 0 0,0-1-1 0 0,1 1 1 0 0,-1-1-1 0 0,0 0 1 0 0,1 1 0 0 0,-1-1-1 0 0,0 0 1 0 0,1 0 0 0 0,-1 0-1 0 0,1 0 1 0 0,-1 0 0 0 0,0 0-1 0 0,1 0 1 0 0,-1 0-1 0 0,0-1 1 0 0,1 1 0 0 0,-1-1-1 0 0,0 1 1 0 0,1-1 0 0 0,-1 1-1 0 0,1-1-8 0 0,3-2 10 0 0,-1 1 0 0 0,1-1 0 0 0,-1 0 0 0 0,0 0 0 0 0,1-2-10 0 0,29-31-139 0 0,-15 15 25 0 0,-13 16 101 0 0,-1-2-28 0 0,2 0 1 0 0,-1 1 0 0 0,1 0-1 0 0,0 0 1 0 0,7-4 40 0 0,-12 9-37 0 0,-1 2 27 0 0,1 0-1 0 0,-1 0 1 0 0,1 0 0 0 0,-1 0 0 0 0,1 1 0 0 0,-1-1-1 0 0,1 0 1 0 0,-1 1 0 0 0,0-1 0 0 0,0 0-1 0 0,0 1 1 0 0,0 0 0 0 0,0-1 0 0 0,0 1 0 0 0,0 0 10 0 0,3 7 25 0 0,-2-4 23 0 0,0 0-1 0 0,-1 0 1 0 0,1 0 0 0 0,-1 1-1 0 0,0-1 1 0 0,-1 0 0 0 0,1 0-1 0 0,-1 1-47 0 0,1 4 70 0 0,0 1 0 0 0,1-1 0 0 0,0 1 0 0 0,1-1 0 0 0,2 5-70 0 0,-3-7 62 0 0,6 21 159 0 0,9 30 33 0 0,-16-55-232 0 0,0-2-14 0 0,-1 0 0 0 0,1-1-1 0 0,-1 1 1 0 0,0 0-1 0 0,0 0 1 0 0,0 0 0 0 0,0-1-1 0 0,0 1 1 0 0,0 0-1 0 0,0 0-7 0 0,0 2 19 0 0,0 1 20 0 0,0-1 1 0 0,-1 1-1 0 0,0 0 0 0 0,1-1 0 0 0,-2 1 0 0 0,1-1 0 0 0,0 1 1 0 0,-1-1-1 0 0,0 0 0 0 0,0 0 0 0 0,0 0 0 0 0,0 0 0 0 0,-1 0 1 0 0,0 0-1 0 0,0 0 0 0 0,-1 1-39 0 0,-7 5-76 0 0,0 0-1 0 0,-1 0 1 0 0,0-1-1 0 0,-7 3 77 0 0,-19 15 47 0 0,25-16-61 0 0,0-2-1 0 0,-1 0 0 0 0,-10 4 15 0 0,18-9-192 0 0,0-1 0 0 0,-1-1 0 0 0,0 1 0 0 0,1-1 0 0 0,-1-1 0 0 0,0 1 0 0 0,0-1 0 0 0,0 0 0 0 0,-5-1 192 0 0,4-5-1132 0 0,0 3 711 0 0,7 2 353 0 0,1 0 0 0 0,-1 0 1 0 0,1-1-1 0 0,-1 1 0 0 0,1 0 0 0 0,-1 0 0 0 0,1 0 1 0 0,-1 0-1 0 0,1 0 0 0 0,-1-1 0 0 0,1 1 1 0 0,-1 0-1 0 0,1 0 0 0 0,-1-1 0 0 0,1 1 0 0 0,0 0 1 0 0,-1-1-1 0 0,1 1 0 0 0,-1-1 0 0 0,1 1 0 0 0,0 0 1 0 0,-1-1-1 0 0,1 1 0 0 0,0-1 0 0 0,0 1 0 0 0,-1-1 1 0 0,1 1-1 0 0,0-1 0 0 0,0 1 0 0 0,0-1 1 0 0,0 1-1 0 0,0-1 0 0 0,0 1 0 0 0,-1-1 0 0 0,1 1 1 0 0,0-1-1 0 0,0 1 0 0 0,1-1 68 0 0,-1-11-1923 0 0</inkml:trace>
  <inkml:trace contextRef="#ctx0" brushRef="#br0" timeOffset="1498.745">989 134 4144 0 0,'0'0'191'0'0,"-1"1"-11"0"0,0-1 179 0 0,0 0 1 0 0,0 1 0 0 0,0 0 0 0 0,0-1 0 0 0,0 1 0 0 0,0-1 0 0 0,0 1 0 0 0,0 0-1 0 0,1 0 1 0 0,-1-1 0 0 0,0 1 0 0 0,1 0 0 0 0,-1 0 0 0 0,0 0 0 0 0,1 0 0 0 0,-1 0-1 0 0,1 0 1 0 0,-1 0 0 0 0,1 0 0 0 0,0 0-360 0 0,-3 21 3312 0 0,3-13-2852 0 0,-2 22 515 0 0,1 0 0 0 0,1-1 1 0 0,2 1-1 0 0,1 0 0 0 0,4 11-975 0 0,-1 0 1215 0 0,-2 2 0 0 0,-1 8-1215 0 0,2-5 889 0 0,-4-38-808 0 0,0-1 1 0 0,0 0-1 0 0,0 1 0 0 0,-1-1 1 0 0,0 1-1 0 0,-1-1 1 0 0,-1 6-82 0 0,1-10 12 0 0,0 10 70 0 0,1-13-3 0 0,-3-14-6 0 0,2 10-105 0 0,1-1 1 0 0,0 1-1 0 0,0-1 0 0 0,0 1 0 0 0,0 0 0 0 0,0-1 0 0 0,1 1 0 0 0,0 0 0 0 0,-1-1 1 0 0,1 1-1 0 0,1 0 0 0 0,-1 0 0 0 0,0 0 32 0 0,22-41-626 0 0,-18 36 554 0 0,16-24-472 0 0,-14 26 474 0 0,-7 6 67 0 0,0 0 0 0 0,0 0 0 0 0,1 0 0 0 0,-1-1 0 0 0,0 1 1 0 0,1 0-1 0 0,-1 0 0 0 0,0 0 0 0 0,1 0 0 0 0,-1-1 0 0 0,0 1 1 0 0,1 0-1 0 0,-1 0 0 0 0,0 0 0 0 0,1 0 0 0 0,-1 0 0 0 0,0 0 0 0 0,1 0 1 0 0,-1 0-1 0 0,1 0 0 0 0,-1 0 0 0 0,0 0 0 0 0,1 1 0 0 0,-1-1 1 0 0,0 0-1 0 0,1 0 0 0 0,-1 0 0 0 0,0 0 0 0 0,1 0 0 0 0,-1 1 1 0 0,0-1-1 0 0,0 0 0 0 0,1 0 0 0 0,-1 1 0 0 0,0-1 0 0 0,0 0 0 0 0,1 0 1 0 0,-1 1 2 0 0,2 0 23 0 0,0 1 0 0 0,1-1 1 0 0,-1 0-1 0 0,0 1 0 0 0,-1 0 1 0 0,1 0-1 0 0,0-1 1 0 0,0 1-1 0 0,-1 0 0 0 0,1 0 1 0 0,-1 1-1 0 0,0-1 0 0 0,1 1-23 0 0,12 32 526 0 0,-6-12-338 0 0,-6-16-119 0 0,0 1 0 0 0,0 0 0 0 0,0 0-1 0 0,-1 0 1 0 0,0 5-69 0 0,0-4 45 0 0,0 0 0 0 0,1-1 0 0 0,0 1 0 0 0,1 3-45 0 0,5 34-204 0 0,-7-45-997 0 0,-1-1-4347 0 0,0 0-1861 0 0</inkml:trace>
  <inkml:trace contextRef="#ctx0" brushRef="#br0" timeOffset="2311.396">1513 572 12896 0 0,'0'0'594'0'0,"0"0"-16"0"0,0 0-349 0 0,11 0 202 0 0,22 2 2827 0 0,26 4-3258 0 0,-46-5 69 0 0,0-1-1 0 0,1 0 1 0 0,-1-1-1 0 0,5-1-68 0 0,30-1-889 0 0,-27 2-3328 0 0,-2-4-1441 0 0</inkml:trace>
  <inkml:trace contextRef="#ctx0" brushRef="#br0" timeOffset="2873.333">2031 486 6912 0 0,'0'0'528'0'0,"0"0"-48"0"0,1 2 1061 0 0,14 48 5321 0 0,-3-13-5992 0 0,-4-2 1099 0 0,-1 0 1 0 0,0 13-1970 0 0,-5-32 371 0 0,2 23 619 0 0,-3 1 0 0 0,-1 15-990 0 0,-1-16 300 0 0,-3 14-130 0 0,1-32-132 0 0,-2 4 53 0 0,5-25-90 0 0,0 0 0 0 0,-1 0 0 0 0,1 0 1 0 0,0 0-1 0 0,0 0 0 0 0,0-1 0 0 0,0 1 0 0 0,0 0 0 0 0,0 0 0 0 0,-1 0 1 0 0,1 0-1 0 0,0 0 0 0 0,0 0 0 0 0,0 0 0 0 0,0 0 0 0 0,0 0 0 0 0,-1 0 1 0 0,1 0-1 0 0,0 0 0 0 0,0 0 0 0 0,0 0 0 0 0,0 0 0 0 0,-1 0 0 0 0,1 0 1 0 0,0 0-1 0 0,0 0 0 0 0,0 0 0 0 0,0 0 0 0 0,0 0 0 0 0,-1 0 0 0 0,1 0 1 0 0,0 0-1 0 0,0 0 0 0 0,0 1 0 0 0,0-1 0 0 0,0 0 0 0 0,-1 0 1 0 0,1 0-1 0 0,0 0 0 0 0,0 0 0 0 0,0 0 0 0 0,0 0 0 0 0,0 1 0 0 0,0-1 1 0 0,0 0-1 0 0,0 0 0 0 0,0 0 0 0 0,0 0 0 0 0,-1 0 0 0 0,1 1 0 0 0,0-1 1 0 0,0 0-1 0 0,0 0 0 0 0,0 0 0 0 0,0 0 0 0 0,0 0 0 0 0,0 1 0 0 0,0-1 1 0 0,0 0-1 0 0,0 0 0 0 0,0 0 0 0 0,0 0 0 0 0,0 1 0 0 0,1-1 0 0 0,-1 0 1 0 0,0 0-1 0 0,0 0 0 0 0,0 0 0 0 0,0 0-1 0 0,-7-8-82 0 0,6 0 1 0 0,0 1 0 0 0,0-1 0 0 0,1 0 0 0 0,0 0 0 0 0,0 1 0 0 0,0-1 0 0 0,1 0 0 0 0,1 0 0 0 0,0-1 81 0 0,0-4-88 0 0,4-30-469 0 0,2 1 0 0 0,1 0 0 0 0,8-17 557 0 0,-10 40-108 0 0,0 0 0 0 0,1 1 0 0 0,1 0 0 0 0,0 0-1 0 0,2 1 1 0 0,0 0 0 0 0,8-9 108 0 0,-15 21 14 0 0,1 0 0 0 0,0 0 0 0 0,1 0-1 0 0,-1 1 1 0 0,1-1 0 0 0,0 2 0 0 0,0-1 0 0 0,0 0 0 0 0,0 1-1 0 0,0 0 1 0 0,1 1 0 0 0,0 0 0 0 0,-1 0 0 0 0,1 0 0 0 0,0 1-1 0 0,0 0 1 0 0,0 0 0 0 0,0 0 0 0 0,0 1 0 0 0,0 0 0 0 0,0 1-14 0 0,-3-1 41 0 0,-1 1 0 0 0,0 0 0 0 0,0 0 0 0 0,0 0 0 0 0,0 0 1 0 0,0 0-1 0 0,0 1 0 0 0,-1-1 0 0 0,1 1 0 0 0,0 0 0 0 0,-1 0 1 0 0,1 0-1 0 0,-1 0 0 0 0,0 0 0 0 0,0 0 0 0 0,1 1 0 0 0,-2-1 1 0 0,1 1-1 0 0,0-1 0 0 0,0 1 0 0 0,0 2-41 0 0,1 0 70 0 0,-1 0 0 0 0,0-1 1 0 0,-1 1-1 0 0,1 0 0 0 0,-1 0 0 0 0,0 0 0 0 0,0 1 1 0 0,0-1-1 0 0,-1 0 0 0 0,0 0 0 0 0,0 0 0 0 0,0 4-70 0 0,-2 0 84 0 0,1 0 0 0 0,-1-1 0 0 0,0 0 1 0 0,-1 1-1 0 0,0-1 0 0 0,0 0 0 0 0,-1 1-84 0 0,1-4 27 0 0,0-1 1 0 0,0 1-1 0 0,0-1 1 0 0,-1 1-1 0 0,1-1 1 0 0,-1 0-1 0 0,0-1 1 0 0,0 1-1 0 0,-1 0 1 0 0,1-1-1 0 0,-1 0 1 0 0,0 0-28 0 0,-7 5 23 0 0,-1-1-1 0 0,0 0 1 0 0,0-1 0 0 0,-1 0-1 0 0,1-1 1 0 0,-1-1 0 0 0,-6 1-23 0 0,3 1-137 0 0,15-5 70 0 0,0-1-1 0 0,0 1 0 0 0,0 0 0 0 0,0-1 0 0 0,0 1 1 0 0,0-1-1 0 0,0 1 0 0 0,-1-1 0 0 0,1 0 0 0 0,0 0 1 0 0,0 0-1 0 0,0 0 0 0 0,0 0 0 0 0,-1-1 68 0 0,2 1-58 0 0,-21-8-1517 0 0,10-3-4990 0 0,6 3 260 0 0</inkml:trace>
  <inkml:trace contextRef="#ctx0" brushRef="#br0" timeOffset="3523.117">2437 505 10592 0 0,'9'12'1136'0'0,"1"0"133"0"0,0 0 0 0 0,0 1 0 0 0,-2 0 0 0 0,1 1 1 0 0,-1 2-1270 0 0,-4-7 442 0 0,0-1 0 0 0,-1 1 0 0 0,0-1 0 0 0,0 1-1 0 0,-1 0 1 0 0,0 0 0 0 0,-1 0 0 0 0,0 0 0 0 0,-1 5-442 0 0,0-11 54 0 0,0-1-1 0 0,0 1 0 0 0,-1-1 1 0 0,1 0-1 0 0,-1 1 0 0 0,0-1 0 0 0,0 0 1 0 0,0 1-1 0 0,0-1 0 0 0,0 0 1 0 0,-1 0-1 0 0,1 0 0 0 0,0 0 1 0 0,-1 0-1 0 0,0 0 0 0 0,1 0 0 0 0,-2 0-53 0 0,2-1 25 0 0,0 0 0 0 0,0 0-1 0 0,0 0 1 0 0,0 0 0 0 0,-1 0-1 0 0,1 0 1 0 0,0 0 0 0 0,-1-1-1 0 0,1 1 1 0 0,-1-1 0 0 0,1 1-1 0 0,-1-1 1 0 0,1 1 0 0 0,-1-1-1 0 0,1 0 1 0 0,-1 0 0 0 0,1 0-1 0 0,-1 0 1 0 0,1 0 0 0 0,-1 0-1 0 0,1 0 1 0 0,-1 0 0 0 0,1-1-1 0 0,-1 1 1 0 0,1 0 0 0 0,-1-1-1 0 0,0 0-24 0 0,1 1-11 0 0,0-1 0 0 0,1 0 0 0 0,-1 0 0 0 0,0 0 0 0 0,0 0 0 0 0,1 0 0 0 0,-1 0 0 0 0,0 0 0 0 0,1-1-1 0 0,-1 1 1 0 0,1 0 0 0 0,-1 0 0 0 0,1 0 0 0 0,0 0 0 0 0,-1-1 0 0 0,1 1 0 0 0,0 0 0 0 0,0 0 0 0 0,0-2 11 0 0,1-23-438 0 0,1 19 371 0 0,1 0-1 0 0,0 0 0 0 0,0 1 0 0 0,0-1 0 0 0,1 1 0 0 0,0 0 1 0 0,0 0-1 0 0,1 0 0 0 0,0 1 0 0 0,0 0 0 0 0,0 0 1 0 0,0 0-1 0 0,1 0 0 0 0,2-1 68 0 0,-5 4-34 0 0,1 0 0 0 0,0 0 1 0 0,-1 0-1 0 0,1 0 0 0 0,0 0 0 0 0,0 1 0 0 0,0 0 1 0 0,0-1-1 0 0,0 2 0 0 0,1-1 34 0 0,8-1-207 0 0,-1 1 0 0 0,11 1 207 0 0,-13 0-4 0 0,-3 1-13 0 0,0 0 0 0 0,0 1 0 0 0,0 0 0 0 0,-1 0 0 0 0,1 0 0 0 0,0 1 0 0 0,4 2 17 0 0,23 8-8 0 0,-8-5 148 0 0,-16-4-87 0 0,1 0 0 0 0,-1-1 1 0 0,1-1-1 0 0,-1 0 0 0 0,1 0 0 0 0,0-1 0 0 0,9 0-53 0 0,5-2 87 0 0,15-2 67 0 0,-36 3-145 0 0,-1-1 1 0 0,0 0-1 0 0,0 0 1 0 0,0 0 0 0 0,0 0-1 0 0,0 0 1 0 0,0-1-1 0 0,0 1 1 0 0,0-1-1 0 0,2-2-9 0 0,-3 3-12 0 0,-1-1 0 0 0,1 0 0 0 0,0 0-1 0 0,-1 0 1 0 0,0 0 0 0 0,1 0 0 0 0,-1-1 0 0 0,0 1-1 0 0,0 0 1 0 0,0 0 0 0 0,-1-1 0 0 0,1 1-1 0 0,0-1 1 0 0,-1 1 0 0 0,0-1 0 0 0,1 1 0 0 0,-1-1-1 0 0,0 1 1 0 0,0-1 12 0 0,0-1-39 0 0,-1-1 1 0 0,1 1-1 0 0,-1-1 1 0 0,0 1-1 0 0,0 0 0 0 0,0-1 1 0 0,0 1-1 0 0,-1 0 0 0 0,0 0 1 0 0,-1-2 38 0 0,2 4-9 0 0,0-1 1 0 0,0 1 0 0 0,-1 0 0 0 0,1 0-1 0 0,-1 0 1 0 0,0 0 0 0 0,0 0 0 0 0,0 0-1 0 0,0 0 1 0 0,0 0 0 0 0,0 1 0 0 0,0-1-1 0 0,0 1 1 0 0,-1 0 0 0 0,1-1 0 0 0,-1 1-1 0 0,1 0 1 0 0,-1 1 0 0 0,1-1 0 0 0,-1 0-1 0 0,0 1 9 0 0,0-1 42 0 0,0 2-1 0 0,0-1 1 0 0,0 0 0 0 0,0 1-1 0 0,0-1 1 0 0,-1 1-1 0 0,2 0 1 0 0,-1 0-1 0 0,0 0 1 0 0,0 0-1 0 0,0 0 1 0 0,0 1 0 0 0,1 0-1 0 0,-1-1 1 0 0,1 1-1 0 0,-1 0 1 0 0,1 0-1 0 0,0 0-41 0 0,-3 2 70 0 0,1 0-1 0 0,0 1 0 0 0,0-1 1 0 0,1 1-1 0 0,-1 0 0 0 0,1 0 1 0 0,0 0-1 0 0,1 0 1 0 0,-1 1-1 0 0,1-1 0 0 0,-2 6-69 0 0,1 3 163 0 0,-1 1-1 0 0,2 0 0 0 0,0 0 0 0 0,1 1-162 0 0,1-13 5 0 0,0 0-1 0 0,0 0 1 0 0,1 0-1 0 0,-1 0 1 0 0,1 0-1 0 0,-1 0 0 0 0,1 0 1 0 0,0 0-1 0 0,0 0 1 0 0,1 0-1 0 0,-1 0 1 0 0,0 0-1 0 0,1-1 1 0 0,0 1-1 0 0,0 0 1 0 0,1 0-5 0 0,0 1 2 0 0,0-1 1 0 0,0 0-1 0 0,1 0 1 0 0,-1 0-1 0 0,1 0 1 0 0,-1 0-1 0 0,1-1 0 0 0,0 0 1 0 0,0 1-1 0 0,1-2 1 0 0,-1 1-3 0 0,1-1-121 0 0,0 0 1 0 0,1 0-1 0 0,-1-1 1 0 0,1 1-1 0 0,-1-2 1 0 0,0 1-1 0 0,1 0 0 0 0,-1-1 1 0 0,5-1 120 0 0,6 0-1070 0 0,0-1-346 0 0,0-2-64 0 0</inkml:trace>
  <inkml:trace contextRef="#ctx0" brushRef="#br0" timeOffset="3776.509">3099 486 11976 0 0,'-4'0'240'0'0,"0"0"1"0"0,0 0 0 0 0,1 1 0 0 0,-1 0 0 0 0,0 0 0 0 0,1 0 0 0 0,-1 0-1 0 0,1 0 1 0 0,-1 1 0 0 0,1-1 0 0 0,0 1 0 0 0,-1 0 0 0 0,1 0-1 0 0,0 0 1 0 0,0 0 0 0 0,-2 3-241 0 0,4-4 97 0 0,0 1-1 0 0,-1-1 0 0 0,1 1 1 0 0,0 0-1 0 0,0-1 0 0 0,0 1 1 0 0,0 0-1 0 0,0 0 0 0 0,0 0 1 0 0,1 0-1 0 0,-1 0 0 0 0,1-1 1 0 0,-1 1-1 0 0,1 0 0 0 0,0 0 1 0 0,-1 1-1 0 0,1-1 0 0 0,0 0 1 0 0,1 0-1 0 0,-1 0 0 0 0,0 0 1 0 0,0 0-1 0 0,1 0 0 0 0,-1 0 1 0 0,1 0-1 0 0,0-1 0 0 0,0 1 1 0 0,-1 0-1 0 0,1 0 0 0 0,1 1-96 0 0,1 2 32 0 0,0-1 0 0 0,0 1-1 0 0,1-1 1 0 0,0 0-1 0 0,-1 0 1 0 0,1 0 0 0 0,1-1-1 0 0,-1 1 1 0 0,0-1-1 0 0,6 3-31 0 0,5 2 65 0 0,0-1-1 0 0,15 5-64 0 0,20 9 235 0 0,-27-10-101 0 0,-18-9 48 0 0,0 0 0 0 0,1 1 0 0 0,-1-1 1 0 0,-1 1-1 0 0,1 0 0 0 0,0 0 0 0 0,-1 1 0 0 0,1-1 0 0 0,-1 1 1 0 0,0 0-1 0 0,0 1-182 0 0,-3-4 73 0 0,-1 0 1 0 0,0 0 0 0 0,0 0-1 0 0,0 0 1 0 0,0 0-1 0 0,0 0 1 0 0,0 0 0 0 0,0 1-1 0 0,0-1 1 0 0,0 0-1 0 0,-1 0 1 0 0,1 0 0 0 0,0 0-1 0 0,-1 0 1 0 0,1 0 0 0 0,-1 0-1 0 0,1 0 1 0 0,-1 0-1 0 0,1 0 1 0 0,-1 0 0 0 0,0 0-1 0 0,1 0 1 0 0,-1-1-1 0 0,0 1 1 0 0,0 0 0 0 0,0 0-1 0 0,0-1 1 0 0,0 1-74 0 0,-19 9 660 0 0,16-7-593 0 0,0-1 0 0 0,0 0 0 0 0,0 0 0 0 0,0 0 0 0 0,-1-1 1 0 0,1 0-1 0 0,-1 0 0 0 0,1 0 0 0 0,-3 0-67 0 0,-1 0 43 0 0,-1 1 0 0 0,1 0 0 0 0,0 0 0 0 0,-3 1-43 0 0,4-1-28 0 0,0 0 0 0 0,0 0-1 0 0,0-1 1 0 0,-1 0 0 0 0,-5 1 28 0 0,-3-2-413 0 0,9 0-66 0 0,1 1 0 0 0,-1-1 1 0 0,0-1-1 0 0,1 1 0 0 0,-1-1 0 0 0,1-1 0 0 0,-1 1 0 0 0,1-1 0 0 0,-1 0 479 0 0,-2-2-1659 0 0</inkml:trace>
  <inkml:trace contextRef="#ctx0" brushRef="#br0" timeOffset="4123.286">3401 436 3224 0 0,'0'1'9'0'0,"0"-1"0"0"0,0 0 0 0 0,0 1 1 0 0,1-1-1 0 0,-1 0 0 0 0,0 1 0 0 0,0-1 0 0 0,0 0 0 0 0,0 1 1 0 0,0-1-1 0 0,0 0 0 0 0,0 1 0 0 0,0-1 0 0 0,0 0 0 0 0,0 1 1 0 0,0-1-1 0 0,0 1 0 0 0,0-1 0 0 0,0 0 0 0 0,0 1 0 0 0,0-1 1 0 0,0 0-1 0 0,0 1 0 0 0,-1-1 0 0 0,1 0 0 0 0,0 1 0 0 0,0-1 1 0 0,0 0-1 0 0,-1 1 0 0 0,1-1 0 0 0,0 0 0 0 0,0 0 0 0 0,-1 1 1 0 0,1-1-1 0 0,0 0 0 0 0,0 0 0 0 0,-1 1 0 0 0,1-1 0 0 0,0 0 1 0 0,-1 0-1 0 0,1 0 0 0 0,0 0 0 0 0,-1 0 0 0 0,1 1 0 0 0,0-1 1 0 0,-1 0-1 0 0,1 0 0 0 0,-1 0 0 0 0,1 0 0 0 0,0 0 0 0 0,-1 0 1 0 0,1 0-10 0 0,-2 0 375 0 0,0 1 1105 0 0,0 0 0 0 0,0 1-1 0 0,0-1 1 0 0,0 1 0 0 0,0-1 0 0 0,0 1 0 0 0,0 0 0 0 0,0 1-1480 0 0,-2 2 1143 0 0,0 1 1 0 0,1 0 0 0 0,-1 0 0 0 0,0 1-1144 0 0,-8 15-31 0 0,10-17 115 0 0,0 1 0 0 0,0-1 0 0 0,0 0 0 0 0,0 0 0 0 0,1 1 0 0 0,0-1 0 0 0,0 1 0 0 0,1-1 0 0 0,-1 1 0 0 0,1 0 0 0 0,0-1-1 0 0,1 1 1 0 0,-1-1 0 0 0,1 1 0 0 0,0-1 0 0 0,1 1 0 0 0,-1-1 0 0 0,1 0 0 0 0,1 2-84 0 0,0-2 22 0 0,0-1-1 0 0,0 0 1 0 0,1 0 0 0 0,0 0-1 0 0,-1 0 1 0 0,1 0 0 0 0,1-1-1 0 0,-1 0 1 0 0,0 0-1 0 0,1 0 1 0 0,1 0-22 0 0,2 3 41 0 0,-2-3-17 0 0,-1 0 1 0 0,1-1-1 0 0,-1 0 0 0 0,1 1 1 0 0,6 0-25 0 0,-7-2 23 0 0,0 1 0 0 0,0-1 0 0 0,0 1 0 0 0,0 1-1 0 0,0-1 1 0 0,0 1 0 0 0,1 0-23 0 0,6 6 204 0 0,-9-7-140 0 0,0 0 1 0 0,0 0 0 0 0,0 0 0 0 0,-1 0 0 0 0,1 0-1 0 0,-1 1 1 0 0,1-1 0 0 0,-1 1 0 0 0,0-1-1 0 0,0 1 1 0 0,0 0 0 0 0,0 0 0 0 0,-1 0 0 0 0,1 0-1 0 0,-1 0 1 0 0,0 2-65 0 0,0-3 92 0 0,0 1 1 0 0,0 0-1 0 0,-1-1 0 0 0,1 1 0 0 0,-1 0 1 0 0,0 0-1 0 0,0 0 0 0 0,0 0 0 0 0,0-1 0 0 0,-1 1 1 0 0,1 0-1 0 0,-1 0 0 0 0,0 0 0 0 0,1-1 0 0 0,-1 1 1 0 0,0-1-1 0 0,-1 1 0 0 0,1 0 0 0 0,-1 1-92 0 0,-2 0 68 0 0,0 1 0 0 0,-1-1 0 0 0,1 0 0 0 0,-1 0 0 0 0,1-1 0 0 0,-1 1 0 0 0,0-1 0 0 0,-3 1-68 0 0,-5 2-96 0 0,1 0-1 0 0,-2 0 0 0 0,1-2 1 0 0,0 1-1 0 0,-1-2 1 0 0,0 0-1 0 0,0 0 0 0 0,0-2 1 0 0,-11 1 96 0 0,24-2-140 0 0,0 0 0 0 0,0 0 0 0 0,0 0 1 0 0,0-1-1 0 0,0 1 0 0 0,0 0 0 0 0,0 0 0 0 0,0-1 1 0 0,0 1-1 0 0,0-1 0 0 0,0 1 0 0 0,0-1 0 0 0,0 1 0 0 0,0-1 1 0 0,0 0-1 0 0,0 0 0 0 0,0 1 0 0 0,1-1 0 0 0,-1 0 0 0 0,0 0 1 0 0,0 0-1 0 0,1 0 0 0 0,-1 1 0 0 0,1-1 0 0 0,-1 0 1 0 0,1 0-1 0 0,-1 0 0 0 0,1-1 140 0 0,-2-3-633 0 0,1 1-1 0 0,0-1 1 0 0,1 1 0 0 0,-1-1-1 0 0,1-3 634 0 0,-1 6 149 0 0,2-22-1955 0 0</inkml:trace>
  <inkml:trace contextRef="#ctx0" brushRef="#br0" timeOffset="4898.519">3576 567 15320 0 0,'0'0'348'0'0,"-3"13"838"0"0,2 4-1039 0 0,1 10 410 0 0,0-13 186 0 0,-1-12-626 0 0,1-1 0 0 0,0 1 0 0 0,0-1 0 0 0,0 1 0 0 0,0 0 0 0 0,0-1 0 0 0,0 1 0 0 0,1 0 0 0 0,-1-1 0 0 0,1 1-117 0 0,4 19 1191 0 0,-4-14-943 0 0,1-1 0 0 0,0 0 0 0 0,0 0 1 0 0,0 0-1 0 0,0 0 0 0 0,1 0 0 0 0,0 0 0 0 0,1 0-248 0 0,-3-6 20 0 0,-1 1 0 0 0,1 0-1 0 0,0 0 1 0 0,0 0 0 0 0,-1-1-1 0 0,1 1 1 0 0,0-1 0 0 0,0 1 0 0 0,0 0-1 0 0,0-1 1 0 0,0 0 0 0 0,0 1-1 0 0,0-1-19 0 0,1 1 123 0 0,-2-1-24 0 0,18-1 158 0 0,-15 1-228 0 0,0-1-1 0 0,-1 0 1 0 0,1 0-1 0 0,-1 0 1 0 0,1 0-1 0 0,-1 0 1 0 0,0-1-1 0 0,1 1 1 0 0,-1-1-1 0 0,0 1 1 0 0,0-1 0 0 0,0 0-1 0 0,0 0 1 0 0,0 0-1 0 0,-1 0 1 0 0,1 0-1 0 0,0 0 1 0 0,-1-1-1 0 0,0 1 1 0 0,1-1 0 0 0,-1 1-1 0 0,0 0 1 0 0,0-1-1 0 0,0-2-28 0 0,2-4-308 0 0,0-1-1 0 0,0 1 1 0 0,1 0 0 0 0,2-4 308 0 0,2-6-400 0 0,3-4-138 0 0,4-12-287 0 0,-15 34 826 0 0,0 1-1 0 0,0 0 1 0 0,0-1 0 0 0,0 1-1 0 0,0 0 1 0 0,0 0-1 0 0,0-1 1 0 0,0 1-1 0 0,0 0 1 0 0,0-1-1 0 0,0 1 1 0 0,0 0 0 0 0,1 0-1 0 0,-1-1 1 0 0,0 1-1 0 0,0 0 1 0 0,0 0-1 0 0,0-1 1 0 0,0 1-1 0 0,1 0 1 0 0,-1 0-1 0 0,0-1 1 0 0,0 1 0 0 0,0 0-1 0 0,1 0 1 0 0,-1 0-1 0 0,0 0 1 0 0,0-1-1 0 0,1 1 1 0 0,-1 0-1 0 0,0 0 1 0 0,0 0 0 0 0,1 0-1 0 0,-1 0 1 0 0,0 0-1 0 0,1 0 1 0 0,-1 0-1 0 0,0 0 1 0 0,0 0-1 0 0,1-1 1 0 0,-1 2-1 0 0,0-1 1 0 0,1 0 0 0 0,-1 0-1 0 0,0 0 1 0 0,0 0-1 0 0,1 0 1 0 0,-1 0-1 0 0,0 0 1 0 0,1 0-1 0 0,-1 0 1 0 0,0 0 0 0 0,0 1-1 0 0,1-1 1 0 0,-1 0-1 0 0,0 0 1 0 0,0 0-1 0 0,0 0 1 0 0,1 1-1 0 0,-1-1 1 0 0,0 0 0 0 0,0 0-1 0 0,0 1 1 0 0,0-1-1 0 0,1 0 1 0 0,-1 0-1 0 0,0 1 1 0 0,0-1-1 0 0,1 2 54 0 0,1 0 1 0 0,-1 0-1 0 0,0 0 1 0 0,0 1-1 0 0,0-1 1 0 0,0 0-1 0 0,-1 1 1 0 0,1-1-55 0 0,3 11 257 0 0,-3-11-190 0 0,0 1 0 0 0,0-1 0 0 0,-1 0 0 0 0,1 1 0 0 0,-1-1 0 0 0,0 0 0 0 0,1 2-67 0 0,-1 2 97 0 0,1-1-1 0 0,0 1 1 0 0,0-1 0 0 0,0 1-1 0 0,1-1 1 0 0,0 0-1 0 0,0 0 1 0 0,0 0-1 0 0,0 0 1 0 0,1 0 0 0 0,0 0-1 0 0,0-1 1 0 0,0 1-1 0 0,4 3-96 0 0,-6-7 120 0 0,0-1-110 0 0,-1 0-1 0 0,1 0 1 0 0,-1 0 0 0 0,0 0-1 0 0,1 0 1 0 0,-1 0-1 0 0,0 0 1 0 0,1 0 0 0 0,-1 0-1 0 0,1 1 1 0 0,-1-1-1 0 0,0 0 1 0 0,1 0 0 0 0,-1 0-1 0 0,0 1 1 0 0,1-1-1 0 0,-1 0 1 0 0,0 0 0 0 0,0 1-1 0 0,1-1 1 0 0,-1 0-1 0 0,0 1-9 0 0,1-1 20 0 0,0 1-1 0 0,0 0 0 0 0,0 0 1 0 0,0-1-1 0 0,0 1 0 0 0,0 0 1 0 0,0-1-1 0 0,0 1 0 0 0,0-1 1 0 0,0 1-1 0 0,0-1 1 0 0,1 0-1 0 0,-1 0 0 0 0,0 1 1 0 0,0-1-1 0 0,0 0 0 0 0,0 0 1 0 0,1 0-1 0 0,-1 0 0 0 0,0 0 1 0 0,1-1-20 0 0,0 1 10 0 0,0 0 0 0 0,0 0 1 0 0,0-1-1 0 0,0 1 1 0 0,0-1-1 0 0,0 0 1 0 0,0 0-1 0 0,0 0 1 0 0,0 0-1 0 0,0 0 1 0 0,0 0-1 0 0,0 0 0 0 0,-1 0 1 0 0,1-1-1 0 0,0 1 1 0 0,-1-1-1 0 0,0 1 1 0 0,1-1-1 0 0,-1 1 1 0 0,0-1-1 0 0,0 0 0 0 0,1 0 1 0 0,-1 0-1 0 0,-1 0 1 0 0,2-1-11 0 0,3-8-290 0 0,-1-2 1 0 0,0 1-1 0 0,0 0 1 0 0,-1-2 289 0 0,4-14-945 0 0,5 2 46 0 0,-11 24 804 0 0,0 0 1 0 0,0 0 0 0 0,0 1-1 0 0,0-1 1 0 0,0 1 0 0 0,1-1-1 0 0,-1 1 1 0 0,0-1-1 0 0,1 1 1 0 0,-1 0 0 0 0,1-1-1 0 0,1 0 95 0 0,-2 2-216 0 0,7 1-40 0 0,24 29 703 0 0,-18-18 94 0 0,0 1-1 0 0,7 3-540 0 0,-17-13 82 0 0,0 0 0 0 0,0 0 0 0 0,1-1 0 0 0,-1 0 0 0 0,1 0 0 0 0,0 0 0 0 0,-1-1 0 0 0,1 1 0 0 0,0-1 0 0 0,0 0 0 0 0,1 0-82 0 0,11 0 240 0 0,-1 0-1 0 0,1-2 1 0 0,14-1-240 0 0,-23 1 39 0 0,1-1-1 0 0,0 1 0 0 0,-1-2 1 0 0,0 1-1 0 0,1-1 1 0 0,-1-1-1 0 0,0 0 0 0 0,2-1-38 0 0,-8 4-12 0 0,-1 0-1 0 0,0 0 1 0 0,1 0-1 0 0,-1 0 1 0 0,0 0-1 0 0,0-1 1 0 0,1 1-1 0 0,-1 0 1 0 0,0-1-1 0 0,0 1 1 0 0,0-1-1 0 0,-1 1 1 0 0,1-1-1 0 0,0 1 1 0 0,-1-1-1 0 0,1 0 1 0 0,-1 1-1 0 0,1-1 1 0 0,-1 0-1 0 0,0 1 1 0 0,1-1-1 0 0,-1 0 1 0 0,0 0-1 0 0,0 1 0 0 0,-1-1 1 0 0,1 0-1 0 0,0 1 1 0 0,0-1-1 0 0,-1 0 1 0 0,1 1-1 0 0,-1-1 1 0 0,0 0-1 0 0,1 1 1 0 0,-1-1-1 0 0,0 1 1 0 0,0-1-1 0 0,0 1 1 0 0,0-1-1 0 0,0 1 13 0 0,-7-10-215 0 0,6 7 146 0 0,-1-1 1 0 0,0 1-1 0 0,-1 0 1 0 0,1 0-1 0 0,-1 1 1 0 0,-3-4 68 0 0,6 6-3 0 0,-1 0 0 0 0,1 1 1 0 0,0-1-1 0 0,-1 0 1 0 0,0 0-1 0 0,1 1 1 0 0,-1-1-1 0 0,1 1 1 0 0,-1 0-1 0 0,1-1 1 0 0,-1 1-1 0 0,0 0 0 0 0,1 0 1 0 0,-1 0-1 0 0,0 0 1 0 0,1 0-1 0 0,-1 0 1 0 0,0 1-1 0 0,1-1 1 0 0,-1 0-1 0 0,1 1 0 0 0,-1 0 1 0 0,1-1-1 0 0,-2 1 3 0 0,0 1 5 0 0,0-1-1 0 0,0 1 1 0 0,0 0-1 0 0,0 0 1 0 0,1 0-1 0 0,-1 0 1 0 0,1 1-1 0 0,-1-1 1 0 0,1 1 0 0 0,0-1-1 0 0,0 1 1 0 0,0 0-1 0 0,-2 2-4 0 0,2 1 39 0 0,-1-1 1 0 0,1 1-1 0 0,0 0 0 0 0,0-1 0 0 0,0 1 0 0 0,1 0 1 0 0,-1 5-40 0 0,1 1 125 0 0,0 0 0 0 0,1 1-1 0 0,1-1 1 0 0,0 0 0 0 0,0 0 0 0 0,1 0 0 0 0,3 9-125 0 0,-4-17 36 0 0,0 0-1 0 0,1 0 0 0 0,-1 0 0 0 0,1 0 1 0 0,0-1-1 0 0,0 1 0 0 0,0 0 1 0 0,1-1-1 0 0,-1 0 0 0 0,1 1 0 0 0,0-1 1 0 0,0 0-1 0 0,0-1 0 0 0,0 1 1 0 0,1 0-1 0 0,-1-1 0 0 0,1 0 1 0 0,-1 1-1 0 0,1-1 0 0 0,0-1 0 0 0,1 1-35 0 0,9 3-232 0 0,0-1 0 0 0,0-1-1 0 0,0 0 1 0 0,1-2-1 0 0,7 1 233 0 0,6 1-1408 0 0,-4 1-6410 0 0</inkml:trace>
  <inkml:trace contextRef="#ctx0" brushRef="#br1" timeOffset="26698.663">116 1052 2304 0 0,'-2'-1'167'0'0,"-4"-2"266"0"0,7 1 961 0 0,-1 0 52 0 0,-5 2-429 0 0,-28-6 1354 0 0,31 6-2126 0 0,2 0 10 0 0,-6 0 9 0 0,4 0 325 0 0,2 0 2762 0 0,28-5-2149 0 0,-26 4-1088 0 0,17 2 742 0 0,-18 0-842 0 0,0 0 0 0 0,0-1 0 0 0,0 1 0 0 0,0-1 1 0 0,0 0-1 0 0,0 1 0 0 0,0-1 0 0 0,0 0 0 0 0,0 1 1 0 0,0-1-1 0 0,0 0 0 0 0,0 0 0 0 0,0 0 1 0 0,0 0-1 0 0,0 0 0 0 0,0 0 0 0 0,1 0-14 0 0,0 0 30 0 0,0 0 0 0 0,0 0 0 0 0,0 0 1 0 0,0 0-1 0 0,0 0 0 0 0,-1 1 0 0 0,1-1 0 0 0,0 0 0 0 0,0 1 0 0 0,1 0-30 0 0,8 3 77 0 0,1-1 1 0 0,-1-1-1 0 0,0 0 0 0 0,1 0 0 0 0,-1-1 1 0 0,8-1-78 0 0,7 2 121 0 0,84 3 1315 0 0,3-5-1436 0 0,80 3-404 0 0,-119-1 630 0 0,23-6-226 0 0,17 1 124 0 0,-9 2 6 0 0,4 0 185 0 0,107 12-315 0 0,-163-5 59 0 0,1-2-1 0 0,25-3-58 0 0,-22 0 15 0 0,6 0 34 0 0,103-2 147 0 0,-90 2 8 0 0,-10 1 298 0 0,9 4-502 0 0,35 4 173 0 0,88 2-160 0 0,-94-12 51 0 0,99 9-64 0 0,-136-9 26 0 0,-31 0 12 0 0,29 3-38 0 0,-34-1 33 0 0,0-2 0 0 0,9-1-33 0 0,11-1-2 0 0,-22 2 8 0 0,189-5 52 0 0,7-10 6 0 0,-154 10-64 0 0,-27 0 34 0 0,-32 3-20 0 0,-1 0 0 0 0,1 1-1 0 0,0 1-13 0 0,132-6 211 0 0,-116 8-148 0 0,5-2 7 0 0,-6-2 122 0 0,26 0-192 0 0,14-1 216 0 0,0-2 229 0 0,32 4-445 0 0,-67 2 16 0 0,13-13-770 0 0,-45 12 306 0 0,7-2-5628 0 0,-1-2-197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9:08:14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1418 612 3224 0 0,'3'-6'288'0'0,"9"-9"1975"0"0,-5 6 1094 0 0,-7 8-2539 0 0,0 1-18 0 0,0 0-26 0 0,1 1-85 0 0,1-1-469 0 0,-1 1 0 0 0,1 0-1 0 0,-1 0 1 0 0,1 0 0 0 0,-1 0 0 0 0,0 1-1 0 0,0-1 1 0 0,1 0 0 0 0,-1 0 0 0 0,0 1 0 0 0,0-1-1 0 0,0 1 1 0 0,0 1-220 0 0,9 17 863 0 0,-2 2-1 0 0,0-1 0 0 0,-2 1 0 0 0,3 12-862 0 0,-6-20 269 0 0,5 30 514 0 0,-8-40-714 0 0,0-1 0 0 0,0 1 0 0 0,0 0 1 0 0,0 0-1 0 0,0 0 0 0 0,-1 0 1 0 0,0-1-1 0 0,0 1 0 0 0,0 0 0 0 0,0 0-69 0 0,-2 3 25 0 0,0 0 462 0 0,0-16-167 0 0,3 4-388 0 0,0 1 0 0 0,0-1 1 0 0,1 1-1 0 0,0-1 0 0 0,0 1 0 0 0,0-1 0 0 0,0 1 0 0 0,1-1 0 0 0,-1 1 0 0 0,1 0 0 0 0,0 0 0 0 0,1-1 68 0 0,6-17-361 0 0,-4 9 174 0 0,0-1 0 0 0,1 1-1 0 0,0 0 1 0 0,2-2 187 0 0,-4 9-37 0 0,0 0 1 0 0,0 0 0 0 0,1 1-1 0 0,0-1 1 0 0,0 1-1 0 0,0 0 1 0 0,0 1-1 0 0,1-1 1 0 0,3-1 36 0 0,-5 3-17 0 0,0 1 0 0 0,0 0 0 0 0,0 1 0 0 0,1-1 1 0 0,-1 1-1 0 0,0 0 0 0 0,4-1 17 0 0,-6 2 0 0 0,0-1 0 0 0,0 1 0 0 0,1 0 0 0 0,-1 0 0 0 0,0 0 0 0 0,0 0 0 0 0,1 0 0 0 0,-1 0 0 0 0,0 1 0 0 0,0-1 0 0 0,0 1 1 0 0,0 0-1 0 0,1-1 0 0 0,-1 1 0 0 0,0 0 0 0 0,1 1 0 0 0,9 6 66 0 0,-8-5-11 0 0,1 0 1 0 0,-1 0 0 0 0,0 0-1 0 0,0 0 1 0 0,-1 0-1 0 0,1 1 1 0 0,-1 0 0 0 0,0 0-1 0 0,3 3-55 0 0,-2 1 101 0 0,4 5 172 0 0,0 1 0 0 0,-1 1 1 0 0,2 6-274 0 0,-7-18 63 0 0,-1 1 1 0 0,0 0 0 0 0,0 0 0 0 0,0 0 0 0 0,0-1 0 0 0,-1 1 0 0 0,0 0 0 0 0,1 0 0 0 0,-2 0 0 0 0,1 0 0 0 0,0 0 0 0 0,-1 0 0 0 0,1 0 0 0 0,-1-1 0 0 0,0 1 0 0 0,-1 1-64 0 0,1-4 262 0 0,1-1 8 0 0,0 0-26 0 0,-11-1 78 0 0,7-12-309 0 0,3 12-17 0 0,1 0-1 0 0,-1 0 1 0 0,1 0-1 0 0,-1 0 0 0 0,1 0 1 0 0,0-1-1 0 0,-1 1 0 0 0,1 0 1 0 0,0 0-1 0 0,0 0 1 0 0,0 0-1 0 0,0 0 0 0 0,0 0 1 0 0,0-1-1 0 0,0 1 1 0 0,0 0-1 0 0,0 0 0 0 0,1-1 5 0 0,6-26-126 0 0,-7 23 20 0 0,1 1 1 0 0,0-1 0 0 0,1 0 0 0 0,-1 1 0 0 0,1-1 0 0 0,0 1 0 0 0,0 0-1 0 0,2-4 106 0 0,3-4-228 0 0,27-35-261 0 0,-30 43 466 0 0,-1 0-1 0 0,1 0 1 0 0,0 0 0 0 0,1 1-1 0 0,-1-1 1 0 0,1 1-1 0 0,-1 0 1 0 0,1 0-1 0 0,0 0 24 0 0,2 3 11 0 0,-5 1 4 0 0,0-1 0 0 0,0 1-1 0 0,0 0 1 0 0,0 0 0 0 0,0 0 0 0 0,0 0 0 0 0,0 0-1 0 0,-1 0 1 0 0,1 1 0 0 0,0-1 0 0 0,-1 1 0 0 0,1-1-1 0 0,-1 1 1 0 0,0 0 0 0 0,0-1 0 0 0,1 1 0 0 0,-1 0-1 0 0,0 0 1 0 0,0 0-15 0 0,3 7 126 0 0,0 0-1 0 0,-1 1 1 0 0,2 6-126 0 0,3 7 259 0 0,2 14-54 0 0,-8-26-81 0 0,1 1 1 0 0,1-1-1 0 0,0 0-124 0 0,-3-8-196 0 0,0-1-1 0 0,0 0 1 0 0,0 0 0 0 0,0 1-1 0 0,0-1 1 0 0,1 0-1 0 0,-1 0 1 0 0,1 0 0 0 0,0 0-1 0 0,0-1 1 0 0,0 1 0 0 0,-1 0-1 0 0,1-1 1 0 0,1 1-1 0 0,0 0 197 0 0,1-2-1562 0 0,11 0-19 0 0</inkml:trace>
  <inkml:trace contextRef="#ctx0" brushRef="#br0" timeOffset="352.235">2242 620 10592 0 0,'-13'9'1136'0'0,"9"-7"-702"0"0,1 1 0 0 0,-1-1 1 0 0,1 1-1 0 0,-1 0 1 0 0,1 0-1 0 0,0 0 1 0 0,0 0-1 0 0,0 1 0 0 0,1-1 1 0 0,-1 1-1 0 0,1 1-434 0 0,-10 14 2020 0 0,9-14-1934 0 0,0-1 0 0 0,0 1 1 0 0,1 0-1 0 0,-1 0 0 0 0,1 2-86 0 0,-15 26 555 0 0,15-29-450 0 0,-1 0-1 0 0,1 0 1 0 0,0 1-1 0 0,0-1 1 0 0,0 1-1 0 0,0-1 1 0 0,1 1-1 0 0,0 0 1 0 0,0-1-1 0 0,0 1 1 0 0,0 4-105 0 0,6 12 222 0 0,-5-20-217 0 0,1 0 0 0 0,-1 0 0 0 0,1 0 1 0 0,-1 0-1 0 0,1 0 0 0 0,-1 0 0 0 0,1 0 0 0 0,-1 0 0 0 0,1-1 1 0 0,0 1-1 0 0,0 0 0 0 0,-1 0 0 0 0,1-1 0 0 0,0 1 1 0 0,0 0-1 0 0,0-1 0 0 0,0 1 0 0 0,0-1 0 0 0,0 1 1 0 0,0-1-1 0 0,0 1-5 0 0,3-1 14 0 0,0 0 1 0 0,0-1-1 0 0,0 1 1 0 0,0 0-1 0 0,0-1 1 0 0,-1 0-1 0 0,1 0 1 0 0,0 0-1 0 0,0-1 1 0 0,-1 1-15 0 0,36-18 181 0 0,-28 12-172 0 0,0 0-1 0 0,0 0 0 0 0,-1-1 1 0 0,-1 0-1 0 0,1-1 1 0 0,-1 0-1 0 0,0-1 0 0 0,-1 0 1 0 0,0 0-1 0 0,-1 0 1 0 0,0-1-1 0 0,-1 0 0 0 0,0-1 1 0 0,0-1-9 0 0,-5 12-4 0 0,-1-1 1 0 0,1 1-1 0 0,-1-1 1 0 0,1 0-1 0 0,-1 1 1 0 0,0-1-1 0 0,1 0 1 0 0,-1 1-1 0 0,0-1 1 0 0,0 1-1 0 0,0-1 1 0 0,0 0-1 0 0,-1 1 1 0 0,1-1-1 0 0,0 0 1 0 0,-1 1-1 0 0,1-1 1 0 0,-1 1 0 0 0,1-1-1 0 0,-1 1 1 0 0,0-1-1 0 0,1 1 1 0 0,-1-1-1 0 0,0 1 1 0 0,-1-1 3 0 0,-1-1 31 0 0,1 1 0 0 0,-1 0 1 0 0,0 0-1 0 0,0 1 1 0 0,0-1-1 0 0,0 0 1 0 0,0 1-1 0 0,0 0 0 0 0,0 0 1 0 0,0 0-1 0 0,-3 0-31 0 0,-5-2 40 0 0,0 1 0 0 0,0 1 0 0 0,-1 0 0 0 0,1 1 0 0 0,0 0 0 0 0,-1 0 0 0 0,1 1 0 0 0,0 1 0 0 0,-1 0 0 0 0,-7 3-40 0 0,17-5-29 0 0,0 1 1 0 0,-1 0-1 0 0,1 1 0 0 0,0-1 0 0 0,0 0 0 0 0,-1 1 0 0 0,1-1 0 0 0,0 1 29 0 0,-11 7-289 0 0,4-3-165 0 0,9-1-1991 0 0,0-4 2185 0 0,1-1 1 0 0,0 1-1 0 0,-1-1 1 0 0,1 0-1 0 0,0 1 0 0 0,-1-1 1 0 0,1 0-1 0 0,0 1 0 0 0,-1-1 1 0 0,1 0-1 0 0,0 0 0 0 0,0 0 1 0 0,0 1-1 0 0,-1-1 1 0 0,1 0-1 0 0,0 0 0 0 0,0 0 260 0 0,1 0-1814 0 0</inkml:trace>
  <inkml:trace contextRef="#ctx0" brushRef="#br0" timeOffset="854.651">2435 468 4144 0 0,'0'0'191'0'0,"0"-1"-11"0"0,1-4-143 0 0,4 2 336 0 0,-4 2 1563 0 0,-1 1 663 0 0,0 1 984 0 0,6 4-1945 0 0,-4-2-1277 0 0,1 0 1 0 0,-1-1 0 0 0,0 1-1 0 0,0 0 1 0 0,0 0 0 0 0,0 0-1 0 0,-1 1 1 0 0,1-1-1 0 0,-1 0 1 0 0,0 1 0 0 0,0-1-1 0 0,0 1-361 0 0,7 46 744 0 0,-4-19-225 0 0,2 0 152 0 0,-2-5-59 0 0,2 0 0 0 0,2 3-612 0 0,-6-21 88 0 0,1 0-1 0 0,0-1 1 0 0,0 1-1 0 0,1-1 1 0 0,0 0-1 0 0,0-1 1 0 0,1 1-1 0 0,0-1 1 0 0,1 2-88 0 0,-3-6 31 0 0,0 1 1 0 0,0-1-1 0 0,0 1 1 0 0,0-1-1 0 0,1 0 1 0 0,-1-1-1 0 0,1 1 1 0 0,-1 0-1 0 0,1-1 1 0 0,0 0-1 0 0,2 1-31 0 0,7 2 111 0 0,-9-3-83 0 0,-1-1 1 0 0,0 1-1 0 0,0-1 0 0 0,1 0 0 0 0,-1 0 0 0 0,0 0 0 0 0,1 0 1 0 0,-1-1-1 0 0,0 1 0 0 0,0-1 0 0 0,1 0 0 0 0,-1 0 0 0 0,0 0-28 0 0,8-3 110 0 0,-1 0 0 0 0,1-1 0 0 0,1-1-110 0 0,-5 1 3 0 0,1 0-1 0 0,-1 0 0 0 0,0 0 1 0 0,0-1-1 0 0,-1 0 0 0 0,0 0 1 0 0,0-1-1 0 0,0 0 0 0 0,-1 0 1 0 0,0 0-1 0 0,0 0 0 0 0,1-4-2 0 0,4-10 7 0 0,-1 0 0 0 0,-1-1 0 0 0,-1 0 0 0 0,0-2-7 0 0,-7 22-18 0 0,1 0 0 0 0,-1 0-1 0 0,0-1 1 0 0,0 1 0 0 0,0 0-1 0 0,0 0 1 0 0,0-1-1 0 0,-1 1 1 0 0,1 0 0 0 0,-1 0-1 0 0,0 0 1 0 0,1 0 0 0 0,-1-1-1 0 0,0 1 1 0 0,0 0 0 0 0,0 1-1 0 0,-1-2 19 0 0,2 2-10 0 0,-1 0 0 0 0,1 0 0 0 0,-1 0 0 0 0,0 0 0 0 0,0 0 0 0 0,1 1 0 0 0,-1-1 0 0 0,0 0 0 0 0,0 0 0 0 0,0 0 0 0 0,0 1 0 0 0,0-1-1 0 0,0 1 1 0 0,0-1 0 0 0,0 0 0 0 0,0 1 0 0 0,0 0 0 0 0,0-1 0 0 0,-1 1 0 0 0,1 0 0 0 0,0-1 0 0 0,0 1 0 0 0,0 0 0 0 0,0 0 0 0 0,-1 0 0 0 0,1 0 0 0 0,0 0-1 0 0,0 0 1 0 0,0 1 0 0 0,-1-1 0 0 0,0 1 10 0 0,-14 4 0 0 0,13-5 0 0 0,1 1 0 0 0,-1-1 0 0 0,1 1 0 0 0,-1 0 0 0 0,1 0 0 0 0,0 0 0 0 0,-1 0 0 0 0,1 1 0 0 0,0-1 0 0 0,0 1 0 0 0,0-1 0 0 0,0 1 0 0 0,0 0 0 0 0,0 0 0 0 0,0 0 0 0 0,-3 4 60 0 0,0 0-1 0 0,0 0 1 0 0,0 1 0 0 0,1 0-1 0 0,0 0 1 0 0,1 0-1 0 0,-1 1 1 0 0,1-1-1 0 0,-1 6-59 0 0,1 1 7 0 0,1-11 0 0 0,1 1-1 0 0,0-1 1 0 0,1 1-1 0 0,-1-1 1 0 0,1 0 0 0 0,-1 1-1 0 0,1-1 1 0 0,0 1-1 0 0,0-1 1 0 0,1 1-1 0 0,-1-1 1 0 0,1 1-1 0 0,-1-1 1 0 0,1 1-7 0 0,2 4 33 0 0,0 0 0 0 0,1 0 0 0 0,-1 0 0 0 0,2-1-33 0 0,-4-4 9 0 0,2 0 0 0 0,-1 0 0 0 0,0 0 0 0 0,0-1 0 0 0,1 1-1 0 0,0-1 1 0 0,-1 0 0 0 0,1 0 0 0 0,0 0 0 0 0,3 1-9 0 0,0 1 12 0 0,1-1 0 0 0,-1-1 0 0 0,1 1 0 0 0,0-1 0 0 0,0-1 0 0 0,0 1 0 0 0,0-1 0 0 0,0 0 0 0 0,0-1 0 0 0,0 1 0 0 0,1-1 0 0 0,-1-1-12 0 0,15 1-335 0 0,0-2-1 0 0,0 0 0 0 0,5-3 336 0 0,-7 1-2436 0 0,-1-1 1 0 0,1-1 2435 0 0,-4 0-6937 0 0</inkml:trace>
  <inkml:trace contextRef="#ctx0" brushRef="#br0" timeOffset="1886.247">3284 520 10592 0 0,'0'0'818'0'0,"-2"-1"-532"0"0,-3 1 171 0 0,1-1 1 0 0,-1 1-1 0 0,1 0 1 0 0,-1 0-1 0 0,0 1 1 0 0,1-1-1 0 0,-1 1 1 0 0,1 0-1 0 0,-2 1-457 0 0,-4 0 1051 0 0,0 2 0 0 0,0-1 0 0 0,-7 4-1051 0 0,6 0 336 0 0,0-1 0 0 0,0 1 0 0 0,1 1 0 0 0,0-1 0 0 0,0 2 0 0 0,1 0 0 0 0,0 0 0 0 0,-5 7-336 0 0,12-13 95 0 0,-1 1 0 0 0,0 0 0 0 0,1 0 0 0 0,0 0 0 0 0,0 0-1 0 0,0 0 1 0 0,1 0 0 0 0,0 1 0 0 0,-1-1 0 0 0,1 1 0 0 0,1-1 0 0 0,-1 1 0 0 0,1-1 0 0 0,0 1 0 0 0,0-1 0 0 0,0 3-95 0 0,0-5 23 0 0,1-1 0 0 0,-1 1 0 0 0,0-1 1 0 0,1 1-1 0 0,0-1 0 0 0,-1 1 1 0 0,1-1-1 0 0,0 0 0 0 0,0 1 0 0 0,0-1 1 0 0,-1 0-1 0 0,1 1 0 0 0,1-1 0 0 0,-1 0 1 0 0,0 0-1 0 0,0 0 0 0 0,0 0 1 0 0,1 0-1 0 0,-1 0 0 0 0,0 0-23 0 0,3 0 32 0 0,-1 1 0 0 0,0-1-1 0 0,0 0 1 0 0,0 0 0 0 0,1 0 0 0 0,-1 0-1 0 0,1-1 1 0 0,-1 1 0 0 0,2-1-32 0 0,8 0 66 0 0,0-1 0 0 0,-1 0 0 0 0,1-1 1 0 0,8-2-67 0 0,-10 2 18 0 0,0-1 0 0 0,0-1 1 0 0,0 1-1 0 0,-1-2 1 0 0,1 0-1 0 0,-1 0 1 0 0,2-2-19 0 0,14-11-80 0 0,0-1 1 0 0,3-6 79 0 0,-28 24-80 0 0,-1 1-16 0 0,0 0 0 0 0,6 15-53 0 0,-6-8 167 0 0,1 0 0 0 0,-1 0 0 0 0,0 1 0 0 0,-1-1 0 0 0,0 4-18 0 0,0-6 34 0 0,0-1 1 0 0,1 1 0 0 0,-1-1 0 0 0,1 0-1 0 0,0 1 1 0 0,0-1 0 0 0,1 1-1 0 0,-1-1 1 0 0,1 1 0 0 0,0-1 0 0 0,0 0-1 0 0,1 0 1 0 0,-1 1 0 0 0,1-1 0 0 0,0 0-1 0 0,0 0-34 0 0,-2-3-4 0 0,1 3 11 0 0,11-1-82 0 0,-8-3 98 0 0,-1 0 1 0 0,1 0-1 0 0,0 0 0 0 0,-1 0 0 0 0,1-1 0 0 0,0 1 0 0 0,-1-1 0 0 0,1 0 1 0 0,-1 0-1 0 0,1 0 0 0 0,-1-1 0 0 0,1 1 0 0 0,0-1-23 0 0,6-4 43 0 0,-1 0-1 0 0,1-1 1 0 0,4-4-43 0 0,4-4-89 0 0,-15 12 76 0 0,0 1-1 0 0,0-1 0 0 0,-1 0 0 0 0,1 0 1 0 0,-1 0-1 0 0,0 0 0 0 0,1-1 14 0 0,-1 1-4 0 0,0 0-1 0 0,1-1 0 0 0,-1 1 1 0 0,1 0-1 0 0,-1 1 0 0 0,4-4 5 0 0,5-4 2 0 0,-10 8-8 0 0,0 1-1 0 0,0-1 0 0 0,0 1 1 0 0,0 0-1 0 0,1 0 0 0 0,-1 0 0 0 0,0 0 1 0 0,1 0-1 0 0,-1 0 0 0 0,0 0 1 0 0,1 0-1 0 0,-1 0 0 0 0,1 1 0 0 0,0-1 1 0 0,-1 0-1 0 0,1 1 7 0 0,-1 0-80 0 0,14 6 89 0 0,35 41-9 0 0,-45-43 20 0 0,1-1-1 0 0,1 1 1 0 0,-1-1 0 0 0,0 0-1 0 0,1 0 1 0 0,0-1-1 0 0,0 0 1 0 0,-1 0-1 0 0,1-1 1 0 0,0 0 0 0 0,0 0-1 0 0,1 0 1 0 0,-1-1-1 0 0,0 0 1 0 0,0-1 0 0 0,0 0-1 0 0,0 0 1 0 0,0 0-1 0 0,1-1-19 0 0,1 0 27 0 0,0-1-1 0 0,0 0 1 0 0,0 0 0 0 0,-1-1-1 0 0,1-1 1 0 0,-1 1-1 0 0,0-1 1 0 0,0-1-1 0 0,0 1 1 0 0,-1-1 0 0 0,0 0-1 0 0,0-1 1 0 0,-1 0-1 0 0,1-1-26 0 0,-1 0-67 0 0,0-1-1 0 0,-1 0 0 0 0,0-1 0 0 0,0 0 1 0 0,-1 1-1 0 0,0-1 0 0 0,-1-1 0 0 0,2-9 68 0 0,2-16-717 0 0,2-34 717 0 0,-8 56-38 0 0,1-12-150 0 0,-2 1 1 0 0,0-1-1 0 0,-2 0 0 0 0,-5-23 188 0 0,7 49 11 0 0,0-1-1 0 0,0 1 0 0 0,0-1 1 0 0,0 1-1 0 0,0 0 0 0 0,0-1 0 0 0,0 1 1 0 0,0-1-1 0 0,0 1 0 0 0,0-1 1 0 0,0 1-1 0 0,0 0 0 0 0,-1-1 1 0 0,1 1-1 0 0,0-1 0 0 0,0 1 1 0 0,-1 0-1 0 0,1-1 0 0 0,0 1 0 0 0,0 0 1 0 0,-1-1-1 0 0,1 1 0 0 0,0 0 1 0 0,-1-1-1 0 0,1 1 0 0 0,-1 0-10 0 0,1 0 26 0 0,-1 0 1 0 0,1 0-1 0 0,-1 1 0 0 0,1-1 0 0 0,0 0 0 0 0,-1 0 0 0 0,1 1 0 0 0,-1-1 0 0 0,1 0 1 0 0,0 1-1 0 0,-1-1 0 0 0,1 1 0 0 0,0-1 0 0 0,0 0 0 0 0,-1 1 0 0 0,1-1 0 0 0,0 1 1 0 0,0-1-1 0 0,-1 1-26 0 0,-8 23 310 0 0,0 12-252 0 0,5-23-15 0 0,1-1 0 0 0,0 1 0 0 0,0 8-43 0 0,-2 21 93 0 0,2-28-6 0 0,1 1 0 0 0,1-1 0 0 0,1 12-87 0 0,0-7 65 0 0,0-7 33 0 0,1 0 0 0 0,0 0 0 0 0,1 0-1 0 0,2 7-97 0 0,0-2 126 0 0,-2-10-74 0 0,-1 0-1 0 0,1 0 1 0 0,0-1-1 0 0,0 1 1 0 0,1-1-1 0 0,0 0 1 0 0,0 0-1 0 0,1 0 1 0 0,-1 0-1 0 0,1 0 1 0 0,1-1-1 0 0,1 3-51 0 0,-2-4 24 0 0,1-1 0 0 0,-1 1 0 0 0,1-1 0 0 0,0 0 0 0 0,0 0 0 0 0,0 0 0 0 0,1-1 0 0 0,-1 0 0 0 0,0 0 0 0 0,1 0 0 0 0,0-1 0 0 0,-1 0 0 0 0,1 0 0 0 0,4 0-24 0 0,4 0 45 0 0,1-1 0 0 0,-1 0-1 0 0,0-1 1 0 0,0-1 0 0 0,7-1-45 0 0,-10 0 29 0 0,-1 1 0 0 0,0-2 0 0 0,-1 0 0 0 0,1 0 0 0 0,0 0 0 0 0,-1-1 0 0 0,0-1 0 0 0,4-2-29 0 0,3-4 26 0 0,-1 0 0 0 0,0-1 0 0 0,0-1 0 0 0,-2-1-26 0 0,-6 9 13 0 0,-2-1 0 0 0,1 0 0 0 0,-1 0-1 0 0,0 0 1 0 0,2-6-13 0 0,-4 8-9 0 0,0 1 0 0 0,1 0 0 0 0,-1-1 0 0 0,1 1-1 0 0,0 0 1 0 0,0 1 9 0 0,14-17-33 0 0,-18 20 33 0 0,0 0 0 0 0,0-1 0 0 0,1 1 0 0 0,-1 0 0 0 0,0-1 0 0 0,0 1 0 0 0,0-1 0 0 0,0 1 0 0 0,1 0 0 0 0,-1-1 0 0 0,0 1 0 0 0,0-1 0 0 0,0 1 0 0 0,0-1 0 0 0,0 1 0 0 0,0 0 0 0 0,0-1 0 0 0,0 1 0 0 0,0-1 0 0 0,0 1 0 0 0,-1-1 0 0 0,1 1 0 0 0,0 0 0 0 0,0-1 0 0 0,0 1 0 0 0,0-1 0 0 0,-1 1 0 0 0,1 0 0 0 0,0-1 0 0 0,0 1 0 0 0,-1 0 0 0 0,1-1 0 0 0,0 1 0 0 0,-1 0 0 0 0,1-1 0 0 0,0 1 0 0 0,-1 0 0 0 0,1 0 0 0 0,0-1 0 0 0,-1 1 0 0 0,-1 0 0 0 0,-1 0 0 0 0,1 1 0 0 0,0-1 0 0 0,-1 0 0 0 0,1 1 0 0 0,0 0 0 0 0,0-1 0 0 0,-1 1 0 0 0,1 0 0 0 0,0 0 0 0 0,0 0 0 0 0,0 0 0 0 0,0 1 0 0 0,0-1 0 0 0,0 1 0 0 0,0-1 0 0 0,1 1 0 0 0,-2 0 0 0 0,-4 6 0 0 0,0-1 0 0 0,0 1 0 0 0,-5 7 0 0 0,9-10 1 0 0,-5 6-2 0 0,1-1 1 0 0,0 2-1 0 0,-3 7 1 0 0,8-15 1 0 0,1 0 0 0 0,-1 0 0 0 0,1 0 0 0 0,0 1 0 0 0,0-1 0 0 0,0 0 0 0 0,1 1 0 0 0,0-1 0 0 0,0 1 0 0 0,0-1 0 0 0,0 1 0 0 0,1 1-1 0 0,-1-3 11 0 0,1 0-1 0 0,0 0 1 0 0,0 0 0 0 0,0-1-1 0 0,0 1 1 0 0,0-1 0 0 0,0 1 0 0 0,1-1-1 0 0,-1 1 1 0 0,1-1 0 0 0,0 1-1 0 0,-1-1 1 0 0,1 0 0 0 0,0 0 0 0 0,1 0-11 0 0,6 8 34 0 0,-7-9-26 0 0,0 1 1 0 0,0-1-1 0 0,0 0 1 0 0,0 0 0 0 0,0 1-1 0 0,1-1 1 0 0,-1-1 0 0 0,0 1-1 0 0,1 0 1 0 0,-1-1 0 0 0,1 1-1 0 0,-1-1 1 0 0,2 1-9 0 0,7 1 18 0 0,-5-1 1 0 0,-1 1 0 0 0,1-1 0 0 0,0 0 0 0 0,1 0-1 0 0,-1-1 1 0 0,0 0 0 0 0,0 0-19 0 0,12-2 66 0 0,0 0 0 0 0,6-3-66 0 0,31-9-2750 0 0,19-8 2750 0 0,-65 19-699 0 0,13-5-1396 0 0</inkml:trace>
  <inkml:trace contextRef="#ctx0" brushRef="#br0" timeOffset="2264.735">4900 434 14280 0 0,'1'0'46'0'0,"-1"-1"1"0"0,1 0-1 0 0,-1 1 0 0 0,1-1 1 0 0,-1 0-1 0 0,1 0 1 0 0,-1 1-1 0 0,1-1 1 0 0,-1 0-1 0 0,0 0 1 0 0,0 0-1 0 0,1 1 1 0 0,-1-1-1 0 0,0 0 1 0 0,0 0-1 0 0,0 0 1 0 0,0 0-1 0 0,0 0 1 0 0,0 1-1 0 0,0-1 1 0 0,0 0-1 0 0,0 0 1 0 0,0 0-1 0 0,0 0 1 0 0,-1 0-1 0 0,1 1 1 0 0,0-1-1 0 0,-1 0 0 0 0,1 0 1 0 0,0 1-1 0 0,-1-1 1 0 0,1 0-1 0 0,-1 0 1 0 0,1 1-1 0 0,-1-1 1 0 0,0 0-1 0 0,1 1 1 0 0,-1-1-1 0 0,0 1 1 0 0,1-1-1 0 0,-1 1 1 0 0,0-1-1 0 0,0 1-46 0 0,-2-2 218 0 0,0 0 1 0 0,0 1-1 0 0,0-1 0 0 0,0 1 0 0 0,0 0 0 0 0,0 0 0 0 0,0 0 1 0 0,-1 1-1 0 0,1-1 0 0 0,0 1 0 0 0,-2-1-218 0 0,-3 1 268 0 0,5 0-158 0 0,-1 0 1 0 0,1 0-1 0 0,0 0 0 0 0,0 0 1 0 0,0 1-1 0 0,0-1 0 0 0,0 1 0 0 0,0 0 1 0 0,0 0-1 0 0,0 0 0 0 0,0 0-110 0 0,-32 11 913 0 0,28-11-665 0 0,1 1 0 0 0,-1 0-1 0 0,1 1 1 0 0,-1 0-1 0 0,1 0 1 0 0,-5 3-248 0 0,7-4 77 0 0,1 0-1 0 0,0 0 1 0 0,0 0-1 0 0,0 0 1 0 0,0 1 0 0 0,0 0-1 0 0,1-1 1 0 0,-1 1 0 0 0,1 0-1 0 0,-1 0 1 0 0,1 1-1 0 0,0-1 1 0 0,0 0 0 0 0,1 1-1 0 0,-1 0-76 0 0,-2 8 26 0 0,3-11-21 0 0,1 0-1 0 0,-1 0 0 0 0,1 0 1 0 0,-1 1-1 0 0,1-1 0 0 0,0 0 1 0 0,-1 0-1 0 0,1 0 0 0 0,0 1 0 0 0,0-1 1 0 0,0 0-1 0 0,0 0 0 0 0,0 1 1 0 0,0-1-1 0 0,0 0 0 0 0,1 0 1 0 0,-1 0-1 0 0,0 1 0 0 0,1-1 0 0 0,-1 0 1 0 0,0 0-1 0 0,1 0 0 0 0,0 0 1 0 0,0 1-5 0 0,0 1 6 0 0,0-1 1 0 0,0 0 0 0 0,0 1 0 0 0,0-1-1 0 0,0 0 1 0 0,-1 1 0 0 0,1-1 0 0 0,-1 1-7 0 0,1 0 3 0 0,-1 0-1 0 0,1 0 1 0 0,0 0 0 0 0,0 0 0 0 0,0 0 0 0 0,0 0 0 0 0,2 2-3 0 0,28 41 0 0 0,-29-43 8 0 0,0 0 1 0 0,0 0-1 0 0,0-1 0 0 0,0 1 0 0 0,1-1 0 0 0,-1 0 0 0 0,2 2-8 0 0,-1-1 17 0 0,1 0 0 0 0,-1 0 0 0 0,0 0 0 0 0,-1 0 0 0 0,2 2-17 0 0,1 1 12 0 0,0 0 1 0 0,0 0 0 0 0,0-1-1 0 0,1 0 1 0 0,0 0-13 0 0,14 14 19 0 0,-18-17-19 0 0,0-1 0 0 0,0 1 0 0 0,0-1 0 0 0,0 0 0 0 0,0 0 0 0 0,0 1 0 0 0,0-1 0 0 0,1-1 0 0 0,-2 1 1 0 0,1 0 0 0 0,0-1-1 0 0,-1 1 1 0 0,1 0 0 0 0,-1 0 0 0 0,1 0 0 0 0,-1-1-1 0 0,1 2 1 0 0,-1-1 0 0 0,0 0 0 0 0,0 0 0 0 0,1 0 0 0 0,-1 1-1 0 0,0-1 1 0 0,0 0 0 0 0,0 1 0 0 0,0-1 0 0 0,-1 1-1 0 0,1 0 1 0 0,0 1-1 0 0,0-3 13 0 0,-1 1 0 0 0,0 0 0 0 0,0-1-1 0 0,0 1 1 0 0,0 0 0 0 0,0-1 0 0 0,0 1-1 0 0,0 0 1 0 0,0-1 0 0 0,0 1 0 0 0,0 0-1 0 0,0-1 1 0 0,0 1 0 0 0,-1 0 0 0 0,1-1-1 0 0,0 1 1 0 0,-1-1 0 0 0,1 1 0 0 0,0 0 0 0 0,-1-1-1 0 0,1 1 1 0 0,0-1 0 0 0,-1 1 0 0 0,1-1-1 0 0,-1 1 1 0 0,1-1 0 0 0,-1 1 0 0 0,1-1-13 0 0,-3 1 33 0 0,1 1 0 0 0,0-1-1 0 0,0 0 1 0 0,-1 0 0 0 0,1 0 0 0 0,-1 0 0 0 0,1 0 0 0 0,-2 0-33 0 0,-5 1 65 0 0,-1 0 0 0 0,1-1-1 0 0,-1 0 1 0 0,-2-1-65 0 0,-10 1-13 0 0,-10-1-1186 0 0,19-1-981 0 0,0-1-5699 0 0</inkml:trace>
  <inkml:trace contextRef="#ctx0" brushRef="#br0" timeOffset="-1294.898">280 762 5528 0 0,'0'0'249'0'0,"0"0"-1"0"0,-2-1-156 0 0,-1 0-999 0 0,-16-6 7893 0 0,18 6-6265 0 0,1 1-32 0 0,-5-1 397 0 0,5 0 1795 0 0,115 6-1296 0 0,-65-2-1045 0 0,1-2 0 0 0,45-4-540 0 0,-45-1 204 0 0,15 2-204 0 0,18-1 207 0 0,63-5 65 0 0,-80 6-139 0 0,-32 1-3574 0 0,-35 1-2980 0 0</inkml:trace>
  <inkml:trace contextRef="#ctx0" brushRef="#br0" timeOffset="-931.499">660 659 7832 0 0,'0'0'356'0'0,"0"0"-7"0"0,0 0-16 0 0,0 0 747 0 0,0 0 352 0 0,0 0 68 0 0,2 0-170 0 0,24 2-474 0 0,3-2-264 0 0,107 29 2243 0 0,-126-28-2691 0 0,-1 2-1 0 0,1 0 0 0 0,-1 0 1 0 0,0 0-1 0 0,1 1 0 0 0,-2 1 1 0 0,1-1-1 0 0,-1 2 0 0 0,1-1 1 0 0,-1 1-1 0 0,-1 0 0 0 0,6 5-143 0 0,-12-9 36 0 0,0-1-1 0 0,0 1 0 0 0,0-1 0 0 0,0 1 1 0 0,0-1-1 0 0,-1 1 0 0 0,1-1 0 0 0,-1 1 1 0 0,1-1-1 0 0,-1 1 0 0 0,1 0 0 0 0,-1-1 1 0 0,0 1-1 0 0,0 0 0 0 0,0 0 0 0 0,0-1 1 0 0,0 1-1 0 0,0 0 0 0 0,0-1 0 0 0,-1 1 1 0 0,1 0-1 0 0,0-1 0 0 0,-1 1 1 0 0,0-1-1 0 0,1 1 0 0 0,-1 0 0 0 0,-1 0-35 0 0,0 3 85 0 0,-1 0-1 0 0,0 0 1 0 0,-1-1 0 0 0,1 1-1 0 0,-1-1 1 0 0,0 0-1 0 0,-4 4-84 0 0,-7 3 168 0 0,-1 1 0 0 0,0-2 0 0 0,-18 9-168 0 0,18-11-91 0 0,0 1 1 0 0,1 1-1 0 0,0 1 1 0 0,-5 4 90 0 0,1-1-346 0 0,11-11-2974 0 0,8-3-3331 0 0</inkml:trace>
  <inkml:trace contextRef="#ctx0" brushRef="#br0" timeOffset="8954.647">10600 170 16727 0 0,'-4'0'90'0'0,"1"0"80"0"0,0 0-1 0 0,0 0 1 0 0,0 0-1 0 0,0 0 1 0 0,0 1 0 0 0,1-1-1 0 0,-1 1 1 0 0,0 0-1 0 0,0 0 1 0 0,-2 1-170 0 0,-7 4 140 0 0,-1-1 0 0 0,-9 3-140 0 0,10-5 613 0 0,1 2 1 0 0,-1-1-1 0 0,-8 7-613 0 0,-10 6 974 0 0,12-8-590 0 0,1 1 0 0 0,1 1 0 0 0,-1 1 0 0 0,2 0 0 0 0,-2 3-384 0 0,13-11 46 0 0,2-3-20 0 0,0 1 1 0 0,0 0-1 0 0,1 0 1 0 0,-1-1-1 0 0,0 1 0 0 0,1 0 1 0 0,0 1-1 0 0,0-1 1 0 0,-1 0-1 0 0,1 0 0 0 0,0 0 1 0 0,1 1-1 0 0,-1-1 1 0 0,0 1-1 0 0,1-1 0 0 0,-1 0 1 0 0,1 1-1 0 0,0-1 1 0 0,0 1-1 0 0,0-1 0 0 0,0 3-26 0 0,1-4 7 0 0,-1 0-1 0 0,1 0 1 0 0,-1 0-1 0 0,1 0 1 0 0,0 0-1 0 0,-1 0 1 0 0,1 0-1 0 0,0 0 1 0 0,0 0-1 0 0,0-1 1 0 0,0 1-1 0 0,0 0 0 0 0,0 0 1 0 0,0-1-1 0 0,0 1 1 0 0,0-1-1 0 0,0 1 1 0 0,0-1-1 0 0,0 1 1 0 0,0-1-1 0 0,1 1-6 0 0,5-2-65 0 0,-1 0-1 0 0,0 0 1 0 0,1 0 0 0 0,-1 0-1 0 0,0-1 1 0 0,0 0-1 0 0,0-1 1 0 0,0 1 0 0 0,-1-1-1 0 0,1 0 1 0 0,-1 0-1 0 0,1-1 1 0 0,-1 0-1 0 0,0 0 1 0 0,0 0 0 0 0,2-3 65 0 0,34-29-1042 0 0,-37 33 939 0 0,-1 0 0 0 0,1 0-1 0 0,0 0 1 0 0,0 0 0 0 0,0 1-1 0 0,0 0 1 0 0,0 0 0 0 0,2-1 102 0 0,-3 2-20 0 0,-2 0 120 0 0,8 9 204 0 0,19 24 191 0 0,-24-26-385 0 0,0-1 1 0 0,1 0-1 0 0,0 0 0 0 0,0 0 1 0 0,0 0-1 0 0,1-1 1 0 0,-1 0-1 0 0,1 0 0 0 0,2 1-109 0 0,4 0 75 0 0,0 0 1 0 0,0-2-1 0 0,0 1 0 0 0,0-2 0 0 0,1 0 0 0 0,-1 0 1 0 0,1-1-1 0 0,-1 0 0 0 0,1-1 0 0 0,0-1 0 0 0,-1 0 1 0 0,1-1-1 0 0,-1 0 0 0 0,0-1 0 0 0,0 0 0 0 0,0-1 1 0 0,0 0-1 0 0,0-1 0 0 0,-1 0 0 0 0,4-3-75 0 0,-10 5-20 0 0,0 0 0 0 0,0-1 0 0 0,-1 0 0 0 0,1 0 0 0 0,-1 0-1 0 0,0 0 1 0 0,0-1 0 0 0,0 0 0 0 0,-1 1 0 0 0,1-1 0 0 0,-1-1 0 0 0,-1 1-1 0 0,1 0 1 0 0,-1-1 0 0 0,1 1 0 0 0,-2-1 0 0 0,1 0 0 0 0,-1 0 0 0 0,1-1 20 0 0,1-9-173 0 0,-1 0 1 0 0,0 0 0 0 0,-1 0-1 0 0,-1-1 1 0 0,0 1 0 0 0,-1 0-1 0 0,-1 0 1 0 0,-1-1 172 0 0,0 4-91 0 0,0 1-1 0 0,-1 0 1 0 0,-3-6 91 0 0,6 14-11 0 0,-1 1 0 0 0,0 0 0 0 0,1 0 0 0 0,-1 0 0 0 0,0 1 0 0 0,0-1 0 0 0,0 0 0 0 0,-1 1 0 0 0,1-1 0 0 0,-1 1 0 0 0,1 0 0 0 0,-1 0 0 0 0,0 0 0 0 0,0 0 0 0 0,-2-1 11 0 0,3 2 21 0 0,0 1-1 0 0,-1 0 0 0 0,1-1 1 0 0,0 1-1 0 0,-1 0 0 0 0,1 0 1 0 0,0 0-1 0 0,-1 0 0 0 0,1 1 0 0 0,0-1 1 0 0,0 1-1 0 0,0-1 0 0 0,-1 1 1 0 0,1 0-1 0 0,0 0 0 0 0,0 0 1 0 0,0 0-1 0 0,0 0 0 0 0,-1 1-20 0 0,-2 1 71 0 0,0 0-1 0 0,0 1 0 0 0,0 0 1 0 0,1 0-1 0 0,-1 0 0 0 0,-3 4-70 0 0,2 0 21 0 0,1 0-1 0 0,0 1 0 0 0,0-1 1 0 0,1 1-1 0 0,0 0 1 0 0,0 0-1 0 0,0 4-20 0 0,-5 20 98 0 0,-2 16-98 0 0,6-26 129 0 0,-1 8 130 0 0,2 1 0 0 0,1 0 1 0 0,1 0-1 0 0,2 0 0 0 0,2 0 1 0 0,0 0-1 0 0,2-1 0 0 0,3 11-259 0 0,-1-18 297 0 0,1 0 0 0 0,1 0 0 0 0,1-1 0 0 0,11 21-297 0 0,-12-31 68 0 0,0-1 0 0 0,1 1 0 0 0,1-2 0 0 0,8 9-68 0 0,-7-11-1655 0 0,-10-8 1114 0 0,1-1 0 0 0,-1 1 0 0 0,0 0 1 0 0,0 0-1 0 0,1 0 0 0 0,-1 0 0 0 0,0 0 0 0 0,0 1 0 0 0,0-1 0 0 0,0 0 0 0 0,0 0 0 0 0,0 1 0 0 0,-1-1 0 0 0,1 0 0 0 0,0 2 541 0 0,-1-3-7534 0 0</inkml:trace>
  <inkml:trace contextRef="#ctx0" brushRef="#br0" timeOffset="9295.354">10476 514 12440 0 0,'0'0'957'0'0,"1"0"-501"0"0,10 1 436 0 0,0 0-1 0 0,0 0 1 0 0,0 2-1 0 0,3 0-891 0 0,-3 0 494 0 0,0 0 0 0 0,1-1 0 0 0,-1-1 0 0 0,6 0-494 0 0,21 0 1578 0 0,31-1 280 0 0,74-11 260 0 0,-31 0-1730 0 0,-95 9-467 0 0,-8 1-87 0 0,1 0-1 0 0,0-1 1 0 0,0 0 0 0 0,6-3 166 0 0,-2 1-606 0 0,-3 1-30 0 0</inkml:trace>
  <inkml:trace contextRef="#ctx0" brushRef="#br0" timeOffset="8145.512">8731 353 14280 0 0,'0'0'1102'0'0,"-7"1"-528"0"0,5-1-388 0 0,0 1 1 0 0,0 0-1 0 0,0 0 1 0 0,0-1-1 0 0,0 1 1 0 0,0 1-1 0 0,0-1 1 0 0,0 0-1 0 0,0 0 1 0 0,0 1-1 0 0,1-1 1 0 0,-1 1-1 0 0,0-1 1 0 0,1 1-1 0 0,0 0 1 0 0,-1 0-1 0 0,1 0 1 0 0,0-1-1 0 0,0 1 1 0 0,0 1-187 0 0,-6 9 266 0 0,2 0 1 0 0,-1 1-1 0 0,1 2-266 0 0,-8 18 1018 0 0,11-28-894 0 0,0 1 0 0 0,0-1 0 0 0,0 1 0 0 0,1 0-1 0 0,0 0 1 0 0,0-1 0 0 0,0 1 0 0 0,1 0 0 0 0,0 0 0 0 0,0 0-1 0 0,0 0 1 0 0,1 0 0 0 0,0 0 0 0 0,0-1 0 0 0,0 1 0 0 0,1 1-124 0 0,-1-5 34 0 0,0-1 1 0 0,0 1-1 0 0,0 0 1 0 0,0-1-1 0 0,0 1 1 0 0,0 0-1 0 0,1-1 1 0 0,-1 1-1 0 0,1-1 1 0 0,-1 0-1 0 0,1 0 1 0 0,-1 1-1 0 0,1-1 1 0 0,0 0-1 0 0,-1 0 1 0 0,1 0-1 0 0,0 0-34 0 0,2 0 6 0 0,-1 0-1 0 0,1 0 1 0 0,0 0-1 0 0,-1-1 0 0 0,1 1 1 0 0,0-1-1 0 0,-1 0 1 0 0,1 0-1 0 0,1 0-5 0 0,4-1 1 0 0,-1-1 0 0 0,0 1 0 0 0,1-1 0 0 0,-1-1 0 0 0,0 0-1 0 0,0 0 1 0 0,-1 0 0 0 0,2-2-1 0 0,2 0 13 0 0,-1-1 0 0 0,0-1 0 0 0,0 0-1 0 0,0 0 1 0 0,-1-1 0 0 0,0-1-13 0 0,-5 6-8 0 0,-1-1 0 0 0,0 0 0 0 0,0-1 0 0 0,0 1 0 0 0,0 0 0 0 0,-1-1 0 0 0,0 1 0 0 0,0-1 0 0 0,0 0-1 0 0,0 0 1 0 0,-1 0 0 0 0,0 0 0 0 0,0 0 0 0 0,0 0 0 0 0,0-1 8 0 0,-1 3-29 0 0,0 0-1 0 0,0 0 1 0 0,0 0-1 0 0,0 0 0 0 0,0 0 1 0 0,-1 0-1 0 0,0 1 1 0 0,1-1-1 0 0,-1 0 0 0 0,0 0 1 0 0,0 0-1 0 0,0 1 1 0 0,-1-1-1 0 0,1 1 0 0 0,-1-1 1 0 0,1 1-1 0 0,-1-1 1 0 0,0 1-1 0 0,0 0 1 0 0,0 0-1 0 0,0 0 0 0 0,0 0 1 0 0,0 0-1 0 0,-1 0 1 0 0,1 1-1 0 0,-1-1 0 0 0,1 1 1 0 0,-1 0-1 0 0,0-1 1 0 0,1 1-1 0 0,-1 0 1 0 0,0 1-1 0 0,0-1 0 0 0,0 0 1 0 0,0 1-1 0 0,1 0 1 0 0,-2-1 29 0 0,-5 1-27 0 0,8 0 27 0 0,1 0-1 0 0,-1 0 1 0 0,1 0 0 0 0,0 0 0 0 0,-1 0-1 0 0,1 0 1 0 0,-1 0 0 0 0,1 0-1 0 0,-1 0 1 0 0,1 0 0 0 0,-1 1-1 0 0,1-1 1 0 0,0 0 0 0 0,-1 0 0 0 0,1 0-1 0 0,-1 0 1 0 0,1 1 0 0 0,0-1-1 0 0,-1 0 1 0 0,1 0 0 0 0,-1 1 0 0 0,1-1-1 0 0,0 0 1 0 0,0 1 0 0 0,-1-1-1 0 0,1 0 1 0 0,0 1 0 0 0,-1-1 0 0 0,1 0-1 0 0,0 1 1 0 0,0-1 0 0 0,-1 2 13 0 0,-6 2 25 0 0,6-4-36 0 0,-1 1 0 0 0,1-1 0 0 0,0 1 0 0 0,0 0 0 0 0,-1 0 0 0 0,1-1 0 0 0,0 1 0 0 0,0 0 0 0 0,0 0 0 0 0,0 0-1 0 0,0 1 1 0 0,0-1 0 0 0,0 0 0 0 0,0 1-2 0 0,-3 4 0 0 0,4-6 1 0 0,-1 1 0 0 0,1-1 0 0 0,0 0 0 0 0,0 1 0 0 0,0-1 0 0 0,0 0 0 0 0,-1 1 0 0 0,1-1 0 0 0,0 0-1 0 0,0 1 1 0 0,0-1 0 0 0,0 1 0 0 0,0-1 0 0 0,0 0 0 0 0,0 1 0 0 0,0-1 0 0 0,0 1 0 0 0,0-1 0 0 0,0 0 0 0 0,0 1-1 0 0,0-1 1 0 0,0 1 0 0 0,1-1 0 0 0,-1 0 0 0 0,0 1 0 0 0,0-1 0 0 0,0 0 0 0 0,0 1 0 0 0,1-1 0 0 0,-1 0 0 0 0,0 1 0 0 0,0-1-1 0 0,1 0 1 0 0,-1 1 0 0 0,0-1 0 0 0,1 0 0 0 0,-1 0 0 0 0,0 0 0 0 0,1 1 0 0 0,-1-1 0 0 0,0 0 0 0 0,1 0 0 0 0,-1 0 0 0 0,0 0-1 0 0,1 1 1 0 0,-1-1 0 0 0,1 0-1 0 0,3 2 24 0 0,-2 0-15 0 0,0-1-1 0 0,0 1 1 0 0,0-1 0 0 0,0 1 0 0 0,0-1-1 0 0,0 0 1 0 0,1 0 0 0 0,-1 0 0 0 0,0 0-1 0 0,1 0 1 0 0,-1 0 0 0 0,1-1 0 0 0,-1 1-1 0 0,1-1-8 0 0,41 4 108 0 0,-26-4-69 0 0,5 0 112 0 0,1-1-1 0 0,-1 0 0 0 0,0-2 1 0 0,0-1-1 0 0,17-5-150 0 0,-33 6-53 0 0,-1 1-1 0 0,1-1 1 0 0,-1 0-1 0 0,0 0 0 0 0,0-1 1 0 0,3-2 53 0 0,22-12-220 0 0,-31 18 219 0 0,0-1 0 0 0,1 1 0 0 0,-1 0 0 0 0,0 0 0 0 0,0 0 0 0 0,0 0 0 0 0,0 0 0 0 0,1 0 1 0 0,-1 0-1 0 0,0 0 0 0 0,0 0 0 0 0,0 0 0 0 0,1 0 0 0 0,-1 0 0 0 0,0 0 0 0 0,0 0 0 0 0,0 0 0 0 0,1 0 0 0 0,-1 0 0 0 0,0 0 0 0 0,0 0 0 0 0,0 0 0 0 0,0 0 0 0 0,1 0 1 0 0,-1 0-1 0 0,0 0 0 0 0,0 0 0 0 0,0 1 0 0 0,0-1 0 0 0,1 0 0 0 0,-1 0 0 0 0,0 0 0 0 0,0 0 0 0 0,0 0 0 0 0,0 1 0 0 0,0-1 0 0 0,1 0 0 0 0,-1 0 0 0 0,0 0 0 0 0,0 0 1 0 0,0 1-1 0 0,0-1 0 0 0,0 0 0 0 0,0 0 0 0 0,0 0 0 0 0,0 1 0 0 0,0-1 0 0 0,0 0 0 0 0,0 0 0 0 0,0 0 0 0 0,0 0 0 0 0,0 1 0 0 0,0-1 0 0 0,0 0 1 0 0,-1 9-89 0 0,1-9 80 0 0,-2 9-65 0 0,-1-1 1 0 0,0 1 0 0 0,-4 7 73 0 0,3-7 65 0 0,1-1 1 0 0,-1 2 0 0 0,1 2-66 0 0,2-9 22 0 0,0 0-1 0 0,1 1 1 0 0,0-1-1 0 0,-1 0 0 0 0,1 0 1 0 0,1 1-1 0 0,-1-1 1 0 0,0 0-1 0 0,1 0 1 0 0,-1 1-1 0 0,2 2-21 0 0,-1-3 66 0 0,1 3 29 0 0,11 4 195 0 0,-10-9-296 0 0,-1 0 0 0 0,0 0 0 0 0,1 0 0 0 0,-1 0 0 0 0,0 0 0 0 0,1-1 0 0 0,-1 1 0 0 0,1-1 0 0 0,-1 1 1 0 0,1-1-1 0 0,-1 0 0 0 0,1 0 0 0 0,-1 0 0 0 0,1-1 0 0 0,-1 1 6 0 0,39-8-147 0 0,-37 7 145 0 0,1-2 12 0 0,0 1 0 0 0,0-1-1 0 0,-1 1 1 0 0,1-1 0 0 0,-1-1 0 0 0,1 1-1 0 0,-1-1 1 0 0,1 0-10 0 0,-1 0 2 0 0,11-9-7 0 0,-8 6-7 0 0,1 0 0 0 0,0 0 0 0 0,0 1 0 0 0,0 1 0 0 0,4-3 12 0 0,-10 7-8 0 0,0 0 0 0 0,0 0 0 0 0,0 0 0 0 0,0 1 1 0 0,0-1-1 0 0,0 0 0 0 0,1 1 0 0 0,-1 0 1 0 0,0-1-1 0 0,0 1 0 0 0,0 0 0 0 0,1 0 0 0 0,-1 0 1 0 0,0 1-1 0 0,0-1 0 0 0,0 0 0 0 0,0 1 1 0 0,0-1-1 0 0,1 1 0 0 0,-1 0 0 0 0,0 0 0 0 0,0 0 1 0 0,0 0-1 0 0,-1 0 0 0 0,1 0 0 0 0,1 1 8 0 0,8 7-84 0 0,0-1 0 0 0,1 0-1 0 0,0-1 1 0 0,0 0 0 0 0,5 1 84 0 0,-8-6 108 0 0,1 0-1 0 0,-1 0 1 0 0,0-1-1 0 0,1 0 1 0 0,-1-1 0 0 0,1 0-1 0 0,7-1-107 0 0,-9 0 6 0 0,-1 0 0 0 0,0 0 0 0 0,0 0-1 0 0,0-1 1 0 0,-1 0 0 0 0,1-1 0 0 0,0 1-1 0 0,-1-1 1 0 0,1 0 0 0 0,-1-1 0 0 0,0 0-1 0 0,0 0 1 0 0,0 0 0 0 0,-1 0 0 0 0,0-1-1 0 0,1 0 1 0 0,-2 0 0 0 0,1-1 0 0 0,0 0-6 0 0,-1 1-70 0 0,1-1 1 0 0,-1 0 0 0 0,0 0 0 0 0,-1 0 0 0 0,1 0 0 0 0,1-5 69 0 0,-3 5-64 0 0,4-7-241 0 0,-1 0 0 0 0,0-1 0 0 0,-1 0 0 0 0,-1 1 1 0 0,0-2-1 0 0,-1 0 305 0 0,2-15-579 0 0,-1 5-172 0 0,-1-19 751 0 0,-2 42 23 0 0,0 0 0 0 0,0 1 0 0 0,0-1 0 0 0,0 0 0 0 0,0 1 0 0 0,0-1-1 0 0,-1 0 1 0 0,1 0 0 0 0,-1 1 0 0 0,1-1 0 0 0,-1 1 0 0 0,0-1 0 0 0,1 0-1 0 0,-1 1-22 0 0,0 0 187 0 0,1 1 113 0 0,0 0 55 0 0,0 9 350 0 0,0-6-667 0 0,0 49 1424 0 0,5 33-1462 0 0,-3-68 169 0 0,1 0 0 0 0,1-1 1 0 0,0 1-1 0 0,1-1 0 0 0,0 0 1 0 0,2 0-1 0 0,0 0-169 0 0,1 1 184 0 0,-4-8-68 0 0,0-1-1 0 0,0 1 1 0 0,1-1-1 0 0,0 0 1 0 0,1 0-1 0 0,0-1 1 0 0,0 0-1 0 0,6 6-115 0 0,-11-12-52 0 0,-1-1-68 0 0,0 0-9 0 0,0 0-175 0 0,-1-1-711 0 0,-6-4-305 0 0,-4-1-64 0 0</inkml:trace>
  <inkml:trace contextRef="#ctx0" brushRef="#br0" timeOffset="8463.908">9508 281 14888 0 0,'0'0'680'0'0,"0"0"-11"0"0,4-10-304 0 0,-2 8-202 0 0,0 1 0 0 0,-1 0-1 0 0,1 0 1 0 0,0 0 0 0 0,0 0 0 0 0,0 0-1 0 0,0 0 1 0 0,0 0 0 0 0,0 0 0 0 0,0 1-1 0 0,0-1 1 0 0,0 1 0 0 0,1-1-163 0 0,31 0 1101 0 0,-11 0-729 0 0,30-1 93 0 0,0 2 0 0 0,36 6-465 0 0,2-1-947 0 0,-29-2-1373 0 0,-34-1 1113 0 0</inkml:trace>
  <inkml:trace contextRef="#ctx0" brushRef="#br0" timeOffset="4551.761">5758 472 4608 0 0,'0'0'353'0'0,"12"-2"226"0"0,-7 2 3710 0 0,8-7-2841 0 0,-12 6-839 0 0,-1 1 31 0 0,0 0 163 0 0,0 0 77 0 0,0 0 15 0 0,0 0-47 0 0,0 0-203 0 0,0 0-91 0 0,-6-3 485 0 0,-1 3-904 0 0,1 0 0 0 0,0 1 0 0 0,-1 0 1 0 0,1 0-1 0 0,0 0 0 0 0,0 1 0 0 0,0 0 0 0 0,-4 2-135 0 0,5-3 62 0 0,-15 6 166 0 0,0 1 0 0 0,-11 6-228 0 0,25-11 60 0 0,0 1 0 0 0,0-1 0 0 0,0 1 0 0 0,0 1 1 0 0,0-1-1 0 0,1 1 0 0 0,0 0 0 0 0,0 0 0 0 0,-2 3-60 0 0,3-3 84 0 0,0 0-1 0 0,0-1 1 0 0,-1 1-1 0 0,0-1 1 0 0,0 0-1 0 0,-4 2-83 0 0,-10 9 166 0 0,17-13-135 0 0,0 0 0 0 0,0 1 0 0 0,1-1 1 0 0,-1 1-1 0 0,0-1 0 0 0,1 1 1 0 0,0 0-1 0 0,-1 0-31 0 0,-7 13 76 0 0,9-15-73 0 0,0-1 0 0 0,0 0 0 0 0,0 1 0 0 0,0-1-1 0 0,0 1 1 0 0,0-1 0 0 0,0 0 0 0 0,0 1 0 0 0,0-1 0 0 0,0 1-1 0 0,0-1 1 0 0,0 0 0 0 0,1 1 0 0 0,-1-1 0 0 0,0 1 0 0 0,0-1-1 0 0,0 0 1 0 0,0 1 0 0 0,1-1 0 0 0,-1 0 0 0 0,0 1 0 0 0,0-1-1 0 0,1 0 1 0 0,-1 0 0 0 0,0 1 0 0 0,1-1 0 0 0,-1 0-3 0 0,8 9 27 0 0,-7-9-17 0 0,0 2 5 0 0,1-1 1 0 0,0 1-1 0 0,0-1 1 0 0,0 1-1 0 0,0-1 1 0 0,0 0-1 0 0,0 0 0 0 0,0 0 1 0 0,0 0-1 0 0,1 0 1 0 0,-1 0-1 0 0,0-1 1 0 0,1 1-1 0 0,1 0-15 0 0,1-1 23 0 0,0 0 0 0 0,0 0-1 0 0,0 0 1 0 0,0 0 0 0 0,0-1 0 0 0,0 0-1 0 0,2 0-22 0 0,3-2 46 0 0,0 0 0 0 0,0-1 0 0 0,-1 0 0 0 0,1 0-1 0 0,-1-1 1 0 0,9-6-46 0 0,-8 5 31 0 0,-2 1-28 0 0,0 0 1 0 0,0-1-1 0 0,-1 0 0 0 0,0 0 1 0 0,0 0-1 0 0,0-1 0 0 0,-1 0 1 0 0,0 0-1 0 0,0-1 0 0 0,1-3-3 0 0,7-13 0 0 0,0 0 0 0 0,-1-1 0 0 0,-2 0 0 0 0,2-7 0 0 0,1-13 0 0 0,7-19 0 0 0,-3-5 0 0 0,-17 66 7 0 0,0 0 0 0 0,-1 0 0 0 0,1 0 0 0 0,-1 0-1 0 0,0 0 1 0 0,0 0 0 0 0,0 0 0 0 0,0 0 0 0 0,-1 0 0 0 0,1 0-1 0 0,-2-2-6 0 0,0-18-59 0 0,2 23 60 0 0,0-1 1 0 0,0 1-1 0 0,0 0 0 0 0,0-1 0 0 0,0 1 0 0 0,0-1 0 0 0,0 1 0 0 0,0 0 0 0 0,0-1 0 0 0,0 1 0 0 0,0 0 0 0 0,0-1 0 0 0,0 1 1 0 0,0 0-1 0 0,-1-1 0 0 0,1 1 0 0 0,0 0 0 0 0,0-1 0 0 0,0 1 0 0 0,0 0 0 0 0,-1-1 0 0 0,1 1 0 0 0,0 0 0 0 0,-1-1-1 0 0,-3 7 144 0 0,-5 14-12 0 0,7-8-79 0 0,0-1 1 0 0,1 1 0 0 0,1 0-1 0 0,-1 2-53 0 0,0 17 132 0 0,-1-8 2 0 0,1 0 0 0 0,0 0 0 0 0,2 1 0 0 0,3 13-134 0 0,-1-10 102 0 0,-1-14 16 0 0,0 1 0 0 0,3 12-118 0 0,-3-19 37 0 0,3 12 136 0 0,1 0-1 0 0,1-1 0 0 0,1 0 0 0 0,8 15-172 0 0,-15-29 44 0 0,-1-3-34 0 0,0-1 0 0 0,0 1 0 0 0,1 0 0 0 0,-1 0 0 0 0,0-1-1 0 0,0 1 1 0 0,1 0 0 0 0,-1 0 0 0 0,1-1 0 0 0,-1 1-1 0 0,1 0 1 0 0,-1-1 0 0 0,1 1 0 0 0,-1-1 0 0 0,1 1-1 0 0,-1 0 1 0 0,1-1 0 0 0,0 1 0 0 0,-1-1 0 0 0,1 0-1 0 0,0 1 1 0 0,0-1-10 0 0,0 1 70 0 0,-1-1-67 0 0,1 0 0 0 0,0 0 0 0 0,-1 0 0 0 0,1-1 0 0 0,-1 1 0 0 0,1 0 0 0 0,0 0 0 0 0,-1 0 0 0 0,1-1 0 0 0,-1 1 1 0 0,1 0-1 0 0,-1-1 0 0 0,1 1 0 0 0,-1-1 0 0 0,1 1 0 0 0,-1-1-3 0 0,8-9-254 0 0,-1 0 0 0 0,0-1 0 0 0,-1 0 0 0 0,0 0 0 0 0,2-7 254 0 0,18-31-805 0 0,-20 40 673 0 0,0 0 0 0 0,1 0 0 0 0,4-4 132 0 0,-10 13-3 0 0,-1-1-1 0 0,1 1 1 0 0,0 0-1 0 0,-1-1 1 0 0,1 1-1 0 0,-1 0 1 0 0,1 0-1 0 0,0 0 1 0 0,-1-1-1 0 0,1 1 1 0 0,-1 0-1 0 0,1 0 1 0 0,0 0-1 0 0,-1 0 1 0 0,1 0-1 0 0,0 0 1 0 0,-1 0-1 0 0,1 1 1 0 0,0-1-1 0 0,-1 0 1 0 0,1 0-1 0 0,-1 0 1 0 0,1 1 0 0 0,0-1-1 0 0,-1 0 1 0 0,1 0-1 0 0,0 1 4 0 0,13 9 132 0 0,-13-10-124 0 0,2 3 71 0 0,-1 0-1 0 0,1 1 1 0 0,0-1 0 0 0,-1 0 0 0 0,0 1 0 0 0,0-1 0 0 0,0 1 0 0 0,0 0 0 0 0,0 0-1 0 0,-1 1-78 0 0,14 43 937 0 0,-13-42-792 0 0,8 36 415 0 0,-8-39-498 0 0,-1-1-20 0 0,-1 0-1 0 0,1-1 1 0 0,-1 1-1 0 0,0 0 0 0 0,1 0 1 0 0,-1-1-1 0 0,0 1 0 0 0,0 0 1 0 0,0 0-1 0 0,0 0-41 0 0,0 0 75 0 0,0-2-36 0 0,0 0-114 0 0,0 0-48 0 0,9-11-1310 0 0,-5-1-266 0 0,-1 1 1 0 0,0 0-1 0 0,-1-1 0 0 0,-1 1 1 0 0,0-1-1 0 0,0-10 1699 0 0,-3-7-2102 0 0</inkml:trace>
  <inkml:trace contextRef="#ctx0" brushRef="#br0" timeOffset="4734.53">6136 273 12784 0 0,'-3'-16'1384'0'0,"0"11"-1252"0"0,2 4 549 0 0,1 1 222 0 0,0 0 38 0 0,0 0-71 0 0,0 0-334 0 0,0 0-148 0 0,0 0-32 0 0,13-3 339 0 0,-8 2-727 0 0,-1 1 0 0 0,0 0 1 0 0,0 0-1 0 0,1 0 0 0 0,-1 1 0 0 0,0-1 0 0 0,0 1 0 0 0,0 0 1 0 0,4 1 31 0 0,-1 0-851 0 0,0 0 1 0 0,0-1 0 0 0,0 0-1 0 0,5 0 851 0 0,11-1-1750 0 0,-1-2-10 0 0</inkml:trace>
  <inkml:trace contextRef="#ctx0" brushRef="#br0" timeOffset="4973.379">6553 123 4608 0 0,'7'-9'132'0'0,"-5"7"-110"0"0,-1 1 1 0 0,1-1 0 0 0,-1 0-1 0 0,0 0 1 0 0,0 0-1 0 0,1 0 1 0 0,-1 0-1 0 0,0 0 1 0 0,-1 0 0 0 0,1 0-1 0 0,0 0 1 0 0,-1 0-1 0 0,1-1 1 0 0,-1 1-23 0 0,0 1 486 0 0,1 0 1 0 0,-1-1 0 0 0,0 1-1 0 0,0 0 1 0 0,-1-1-1 0 0,1 1 1 0 0,0 0-1 0 0,0 0 1 0 0,-1 0 0 0 0,1-1-1 0 0,0 1 1 0 0,-1 0-1 0 0,0 0-486 0 0,1 0 383 0 0,-1 0-1 0 0,0 1 1 0 0,0-1-1 0 0,0 1 0 0 0,0-1 1 0 0,0 1-1 0 0,0 0 1 0 0,0-1-1 0 0,0 1 0 0 0,0 0 1 0 0,0 0-1 0 0,0 0 1 0 0,0-1-1 0 0,0 1 1 0 0,0 0-1 0 0,0 0 0 0 0,0 1 1 0 0,-1-1-383 0 0,-2 0 272 0 0,-1 0 1 0 0,1 1-1 0 0,-1 0 1 0 0,1 0-1 0 0,0 0 0 0 0,-1 1 1 0 0,1-1-1 0 0,0 1 1 0 0,0 0-1 0 0,0 0 1 0 0,0 0-1 0 0,-1 1-272 0 0,-8 7 406 0 0,1-1 0 0 0,-10 11-406 0 0,11-10 217 0 0,-3 3-105 0 0,0 1 0 0 0,1 0-1 0 0,1 1 1 0 0,0 0 0 0 0,1 1 0 0 0,0 1-112 0 0,4-5 27 0 0,0 1 0 0 0,1 0 0 0 0,1 0 0 0 0,0 0 0 0 0,1 1 0 0 0,0 0 0 0 0,1-1 0 0 0,0 8-27 0 0,1-9 23 0 0,1 0 0 0 0,1 0-1 0 0,0 0 1 0 0,1 0 0 0 0,0 0 0 0 0,1 0 0 0 0,0 0-1 0 0,1 0 1 0 0,3 8-23 0 0,12 50 199 0 0,-9-32 162 0 0,7 17-361 0 0,-14-49 36 0 0,0 0 0 0 0,0 0 0 0 0,-1 0-1 0 0,1 0 1 0 0,-1 0 0 0 0,-1 0 0 0 0,0 0 0 0 0,1 0 0 0 0,-2 0-1 0 0,1 0 1 0 0,-1 0 0 0 0,0 0 0 0 0,0 0 0 0 0,0 0-1 0 0,-1-1 1 0 0,0 1 0 0 0,0 0 0 0 0,-1-1 0 0 0,0 1-1 0 0,1-1 1 0 0,-3 2-36 0 0,1-2-16 0 0,-1 0-1 0 0,1-1 1 0 0,-1 1 0 0 0,0-1-1 0 0,0-1 1 0 0,-1 1-1 0 0,1-1 1 0 0,-1 1 0 0 0,0-2-1 0 0,0 1 1 0 0,0-1-1 0 0,0 1 1 0 0,0-2 0 0 0,0 1-1 0 0,-1-1 1 0 0,1 0-1 0 0,0 0 1 0 0,-1-1 0 0 0,1 1-1 0 0,-2-2 17 0 0,3 1-586 0 0,-1 0 0 0 0,1-1 0 0 0,-1 0-1 0 0,1 0 1 0 0,0-1 0 0 0,-1 1 0 0 0,1-1 0 0 0,0 0-1 0 0,-3-2 587 0 0,-5-4-7187 0 0</inkml:trace>
  <inkml:trace contextRef="#ctx0" brushRef="#br0" timeOffset="5267.094">6251 490 9216 0 0,'5'0'949'0'0,"46"0"5174"0"0,30 0 907 0 0,0-3-7030 0 0,-70 2 128 0 0,25-2 553 0 0,1-1 0 0 0,23-7-681 0 0,-48 8-426 0 0,-1 0 0 0 0,0-1 0 0 0,0 0 1 0 0,0-1-1 0 0,0 0 0 0 0,-1 0 0 0 0,0-1 1 0 0,0-1-1 0 0,-1 0 0 0 0,4-3 426 0 0,20-18-2865 0 0,-16 12 1220 0 0</inkml:trace>
  <inkml:trace contextRef="#ctx0" brushRef="#br0" timeOffset="5548.886">6963 87 13016 0 0,'-1'-2'145'0'0,"0"0"1"0"0,0 0-1 0 0,0 1 1 0 0,0-1 0 0 0,-1 0-1 0 0,1 1 1 0 0,-1-1 0 0 0,1 0-1 0 0,-1 1 1 0 0,1 0-1 0 0,-1-1 1 0 0,0 1 0 0 0,1 0-1 0 0,-1 0 1 0 0,0 0 0 0 0,0 0-1 0 0,0 0 1 0 0,0 0-1 0 0,0 1 1 0 0,0-1 0 0 0,0 1-1 0 0,0-1 1 0 0,0 1 0 0 0,0 0-1 0 0,0 0 1 0 0,-1-1-1 0 0,1 2 1 0 0,0-1 0 0 0,0 0-1 0 0,0 0 1 0 0,0 1 0 0 0,0-1-1 0 0,0 1 1 0 0,0 0-1 0 0,0-1 1 0 0,0 1 0 0 0,0 0-1 0 0,0 0 1 0 0,0 0-1 0 0,1 1 1 0 0,-1-1-146 0 0,-11 8 486 0 0,2 1 0 0 0,-1 1 0 0 0,1 0-1 0 0,1 0 1 0 0,0 1 0 0 0,0 0 0 0 0,-4 9-486 0 0,9-12 124 0 0,-1 1 0 0 0,2-1 0 0 0,0 1 0 0 0,0 0 0 0 0,1 0 0 0 0,0 0 0 0 0,0 0 0 0 0,1 1 0 0 0,1-1 0 0 0,0 1 0 0 0,0 7-124 0 0,4 40 532 0 0,2 1 0 0 0,12 51-532 0 0,-11-77 35 0 0,-4-18-11 0 0,0 0 0 0 0,-1 0 0 0 0,0 0 0 0 0,-1-1 0 0 0,-1 5-24 0 0,0-13 15 0 0,0 0 0 0 0,0 0 0 0 0,0 1 0 0 0,-1-2 0 0 0,0 1 0 0 0,0 0 0 0 0,-1 0 0 0 0,1-1 0 0 0,-1 1 0 0 0,0-1-1 0 0,-1 0 1 0 0,1 0 0 0 0,-1 0 0 0 0,-1 1-15 0 0,0-1-62 0 0,0-1-1 0 0,-1 1 0 0 0,0-1 1 0 0,0 1-1 0 0,0-2 1 0 0,0 1-1 0 0,0-1 0 0 0,-1 0 1 0 0,0 0-1 0 0,1 0 1 0 0,-6 0 62 0 0,6-2-561 0 0,0 1 1 0 0,1-2-1 0 0,-1 1 1 0 0,0-1-1 0 0,0 0 1 0 0,0 0-1 0 0,1 0 1 0 0,-1-1-1 0 0,-4-1 561 0 0,-8-3-1663 0 0</inkml:trace>
  <inkml:trace contextRef="#ctx0" brushRef="#br0" timeOffset="6031.511">6566 531 10568 0 0,'2'-1'481'0'0,"8"-4"-261"0"0,0 1-1 0 0,1 0 1 0 0,10-2-220 0 0,-15 4 88 0 0,60-19 2838 0 0,-1-3 1 0 0,15-10-2927 0 0,-37 13 332 0 0,30-21-332 0 0,-59 32 225 0 0,-13 9-112 0 0,0 1-6 0 0,-1 0 0 0 0,1-1 0 0 0,-1 1 0 0 0,1 0 0 0 0,0 0 0 0 0,-1 0 0 0 0,1 0 0 0 0,-1 0-1 0 0,1 0 1 0 0,-1 1 0 0 0,1-1 0 0 0,-1 0 0 0 0,1 0 0 0 0,-1 0 0 0 0,1 0 0 0 0,-1 1-1 0 0,0-1 1 0 0,1 0-107 0 0,1 7 174 0 0,-1-1-1 0 0,0 1 0 0 0,0-1 0 0 0,-1 1 0 0 0,0-1 0 0 0,0 1 0 0 0,0-1 1 0 0,-1 1-1 0 0,0-1 0 0 0,0 1 0 0 0,-1 1-173 0 0,0 4 251 0 0,0 0 0 0 0,1 0 0 0 0,0 1-251 0 0,-1 7 499 0 0,1-14-387 0 0,1 0 1 0 0,-1 0-1 0 0,1 0 1 0 0,0 0-1 0 0,1 0 1 0 0,0 0-1 0 0,0 2-112 0 0,-1-6 15 0 0,1 0-1 0 0,0 0 1 0 0,0 0-1 0 0,0 0 0 0 0,0 0 1 0 0,0 0-1 0 0,0-1 1 0 0,0 1-1 0 0,1 0 0 0 0,-1-1 1 0 0,0 1-1 0 0,1-1 0 0 0,0 1 1 0 0,-1-1-1 0 0,1 0 1 0 0,0 1-1 0 0,0-1 0 0 0,-1 0 1 0 0,1 0-1 0 0,0 0 0 0 0,0-1 1 0 0,0 1-1 0 0,0 0 1 0 0,2 0-15 0 0,-2-1 12 0 0,-1 0-1 0 0,1 0 1 0 0,-1 0 0 0 0,1 0 0 0 0,-1-1 0 0 0,1 1 0 0 0,-1 0 0 0 0,1 0 0 0 0,-1-1 0 0 0,1 1 0 0 0,-1-1 0 0 0,1 0 0 0 0,-1 1 0 0 0,0-1 0 0 0,1 0 0 0 0,-1 0 0 0 0,0 0 0 0 0,0 0 0 0 0,0 0 0 0 0,2-1-13 0 0,22-26 180 0 0,-21 23-194 0 0,36-50-1 0 0,-34 47-56 0 0,1 1 0 0 0,-1 0 0 0 0,2 0 0 0 0,-1 1 0 0 0,8-6 72 0 0,-8 8 0 0 0,-6 4-1 0 0,-1-1-1 0 0,0 1 1 0 0,1 0-1 0 0,-1 0 1 0 0,0 0-1 0 0,1 0 1 0 0,-1 0-1 0 0,1 0 1 0 0,-1 0-1 0 0,0 0 1 0 0,1 0-1 0 0,-1 0 1 0 0,0 0 0 0 0,1 0-1 0 0,-1 0 1 0 0,1 0-1 0 0,-1 0 1 0 0,0 0-1 0 0,1 0 1 0 0,-1 0-1 0 0,0 0 1 0 0,1 1-1 0 0,-1-1 1 0 0,0 0-1 0 0,1 0 1 0 0,-1 0-1 0 0,0 1 1 0 0,0-1-1 0 0,1 0 1 0 0,-1 0-1 0 0,0 1 1 0 0,0-1-1 0 0,1 0 1 0 0,-1 1-1 0 0,0-1 1 0 0,0 0 1 0 0,3 2-20 0 0,-1 0-1 0 0,1 0 1 0 0,-1 0-1 0 0,0 1 1 0 0,0-1-1 0 0,0 0 1 0 0,0 1 0 0 0,0 0-1 0 0,0-1 1 0 0,-1 1-1 0 0,1 0 21 0 0,13 35-114 0 0,-8-18 313 0 0,-3-10-105 0 0,-3-6-32 0 0,0 1-1 0 0,1-1 1 0 0,0 0 0 0 0,0 0-1 0 0,0 0 1 0 0,0 0 0 0 0,1 0 0 0 0,-1 0-1 0 0,1-1 1 0 0,0 1 0 0 0,0-1-1 0 0,0 0 1 0 0,1 0 0 0 0,-1 0 0 0 0,1 0-1 0 0,0 0-61 0 0,-1-2 44 0 0,0 1-1 0 0,0 0 1 0 0,0-1-1 0 0,0 0 0 0 0,0 0 1 0 0,0 0-1 0 0,1 0 1 0 0,-1-1-1 0 0,0 1 1 0 0,1-1-1 0 0,-1 0 1 0 0,0 1-1 0 0,1-2 0 0 0,-1 1 1 0 0,1 0-1 0 0,-1-1 1 0 0,0 1-1 0 0,0-1 1 0 0,1 0-1 0 0,-1 0 1 0 0,0-1-1 0 0,0 1 0 0 0,0 0 1 0 0,1-2-44 0 0,39-30-711 0 0,-29 16-1043 0 0,-3 3-5041 0 0,-1 4-635 0 0</inkml:trace>
  <inkml:trace contextRef="#ctx0" brushRef="#br0" timeOffset="6745.18">7630 306 4144 0 0,'0'0'319'0'0,"6"-12"1319"0"0,-3 5-325 0 0,-1 1 1472 0 0,0 1 5719 0 0,-22 22-5546 0 0,16-14-2910 0 0,1 0 0 0 0,0 1 0 0 0,0-1 0 0 0,0 1 0 0 0,0 0 0 0 0,1 0 0 0 0,-1 0 0 0 0,1 0 0 0 0,0 1 0 0 0,0-1 0 0 0,1 1 0 0 0,-1-1 0 0 0,1 1 0 0 0,0-1 0 0 0,0 1 0 0 0,1 0 0 0 0,-1-1 0 0 0,1 1 0 0 0,0 0 0 0 0,1 2-48 0 0,-1 1 11 0 0,1-1 0 0 0,1 0 1 0 0,-1 1-1 0 0,1-1 0 0 0,0 0 0 0 0,1 0 0 0 0,0 0 1 0 0,0-1-1 0 0,1 1 0 0 0,-1-1 0 0 0,1 0 0 0 0,5 6-11 0 0,47 51 235 0 0,-47-54-57 0 0,10 11 190 0 0,-19-19-328 0 0,1-1-1 0 0,-1 1 0 0 0,1 0 0 0 0,-1-1 1 0 0,0 1-1 0 0,1 0 0 0 0,-1-1 1 0 0,1 1-1 0 0,-1 0 0 0 0,0 0 1 0 0,0-1-1 0 0,0 1 0 0 0,1 0 1 0 0,-1 0-1 0 0,0 0 0 0 0,0-1 1 0 0,0 1-1 0 0,0 0 0 0 0,0 0 1 0 0,0 0-1 0 0,0 0 0 0 0,-1-1 1 0 0,1 1-1 0 0,0 0 0 0 0,0 0-39 0 0,-1 0 224 0 0,-12 9 458 0 0,6-7-627 0 0,-1-1 0 0 0,0 0 0 0 0,1-1 1 0 0,-1 0-1 0 0,0 0 0 0 0,1 0 1 0 0,-1-1-1 0 0,0 0 0 0 0,0-1 0 0 0,1 0 1 0 0,-1 0-1 0 0,0 0 0 0 0,-3-2-55 0 0,-5-2 0 0 0,16 5-7 0 0,0-1 0 0 0,-1 1 0 0 0,1 0 0 0 0,0 0 0 0 0,0 0 0 0 0,0 0 0 0 0,-1 0 0 0 0,1 0 0 0 0,0 0 0 0 0,0-1 0 0 0,0 1 0 0 0,-1 0 0 0 0,1 0 0 0 0,0 0 0 0 0,0 0 0 0 0,0-1 0 0 0,0 1-1 0 0,0 0 1 0 0,-1 0 0 0 0,1 0 0 0 0,0-1 0 0 0,0 1 0 0 0,0 0 0 0 0,0 0 0 0 0,0-1 0 0 0,0 1 0 0 0,0 0 0 0 0,0 0 0 0 0,0-1 0 0 0,0 1 0 0 0,0 0 0 0 0,0 0 0 0 0,0-1 0 0 0,0 1 0 0 0,0 0 0 0 0,0 0 0 0 0,0 0 0 0 0,0-1 0 0 0,0 1 0 0 0,0 0 0 0 0,1 0-1 0 0,-1-1 1 0 0,0 1 0 0 0,0 0 0 0 0,0 0 0 0 0,0 0 7 0 0,5-8-332 0 0,-2 5 302 0 0,0 1 0 0 0,0-1 0 0 0,0 1 0 0 0,1 0-1 0 0,-1 0 1 0 0,0 0 0 0 0,1 1 0 0 0,-1-1 0 0 0,4 0 30 0 0,36-11 38 0 0,-33 11-69 0 0,63-16-64 0 0,-15 4 76 0 0,-1-1 0 0 0,-1-4 0 0 0,26-12 19 0 0,-46 12-125 0 0,0-1 0 0 0,-2-2-1 0 0,6-6 126 0 0,-39 28-8 0 0,0-1-1 0 0,-1 1 0 0 0,1-1 1 0 0,0 1-1 0 0,-1 0 1 0 0,1-1-1 0 0,0 1 0 0 0,-1-1 1 0 0,1 0-1 0 0,-1 1 1 0 0,1-1-1 0 0,-1 1 0 0 0,1-1 1 0 0,-1 0-1 0 0,1 1 0 0 0,-1-1 1 0 0,0 0-1 0 0,0 0 1 0 0,1 1-1 0 0,-1-1 0 0 0,0 0 1 0 0,0 0-1 0 0,0 1 1 0 0,1-1-1 0 0,-1 0 0 0 0,0 0 1 0 0,0 0 8 0 0,-1 1-2 0 0,1-1 1 0 0,-1 1-1 0 0,0-1 1 0 0,1 1-1 0 0,-1 0 1 0 0,1-1-1 0 0,-1 1 1 0 0,1 0-1 0 0,-1-1 0 0 0,0 1 1 0 0,1 0-1 0 0,-1 0 1 0 0,0 0-1 0 0,1 0 1 0 0,-1 0-1 0 0,0 0 1 0 0,1 0-1 0 0,-1 0 1 0 0,0 0-1 0 0,0 0 1 0 0,1 0-1 0 0,-1 0 1 0 0,1 0-1 0 0,-1 0 0 0 0,0 1 1 0 0,1-1-1 0 0,-1 0 1 0 0,0 0-1 0 0,1 1 1 0 0,-1-1-1 0 0,0 1 2 0 0,-15 5-68 0 0,0 1-1 0 0,0 1 1 0 0,0 1 0 0 0,1 0-1 0 0,-10 8 69 0 0,18-12 14 0 0,0 1 0 0 0,1 0 0 0 0,-1 0 0 0 0,1 0 1 0 0,0 1-1 0 0,1 0 0 0 0,0 0 0 0 0,0 0 0 0 0,0 1 0 0 0,1 0 0 0 0,0 0 0 0 0,-1 4-14 0 0,4-9 24 0 0,-1 1 1 0 0,1 0-1 0 0,1-1 1 0 0,-1 1 0 0 0,0 0-1 0 0,1 0 1 0 0,0-1-1 0 0,0 1 1 0 0,0 0-1 0 0,0 0 1 0 0,1-1-1 0 0,0 3-24 0 0,0-3 18 0 0,0 0 0 0 0,0-1 0 0 0,0 1 0 0 0,1 0 0 0 0,-1-1 0 0 0,1 0 0 0 0,-1 1 0 0 0,1-1 0 0 0,0 0 0 0 0,0 0 0 0 0,0 0-1 0 0,0 0 1 0 0,1 0 0 0 0,-1 0 0 0 0,0-1 0 0 0,2 2-18 0 0,4 1 41 0 0,1 0 0 0 0,-1 0 0 0 0,1 0 0 0 0,0-1 0 0 0,0-1 0 0 0,0 1 1 0 0,1-2-1 0 0,-1 1 0 0 0,0-1 0 0 0,1 0 0 0 0,-1-1 0 0 0,5-1-41 0 0,19-1-1108 0 0,0-2 0 0 0,29-7 1108 0 0,-34 5-1847 0 0,3 1-5926 0 0</inkml:trace>
  <inkml:trace contextRef="#ctx0" brushRef="#br0" timeOffset="20885.324">167 1502 9216 0 0,'-12'-8'976'0'0,"9"7"-816"0"0,0 0 0 0 0,0-1 0 0 0,0 2 0 0 0,1-1 1 0 0,-1 0-1 0 0,0 0 0 0 0,0 1 0 0 0,0 0 0 0 0,0 0 1 0 0,0 0-1 0 0,0 0 0 0 0,0 0 0 0 0,0 0 0 0 0,0 1 0 0 0,0-1 1 0 0,0 1-1 0 0,1 0 0 0 0,-1 0 0 0 0,0 0 0 0 0,0 0 1 0 0,1 0-1 0 0,-1 1 0 0 0,-2 1-160 0 0,-5 3 778 0 0,0 1 0 0 0,1 0 0 0 0,-1 0 0 0 0,1 1 0 0 0,-3 4-778 0 0,10-10 99 0 0,0 1 0 0 0,-1 0 0 0 0,1 0 0 0 0,0 0 0 0 0,1 0 0 0 0,-1 0 0 0 0,1 1-1 0 0,-1-1 1 0 0,1 0 0 0 0,0 1 0 0 0,0-1 0 0 0,0 1 0 0 0,0 2-99 0 0,0 3 82 0 0,1-1 1 0 0,0 1-1 0 0,0 0 0 0 0,0-1 0 0 0,2 1-82 0 0,-2-7 6 0 0,0 0-1 0 0,1-1 1 0 0,0 1-1 0 0,-1-1 1 0 0,1 1-1 0 0,0-1 1 0 0,0 1-1 0 0,0-1 1 0 0,0 1-1 0 0,0-1 1 0 0,0 0-1 0 0,0 1 1 0 0,0-1-1 0 0,1 0 0 0 0,-1 0 1 0 0,0 0-1 0 0,1 0 1 0 0,-1 0-1 0 0,1-1 1 0 0,-1 1-1 0 0,2 0-5 0 0,1 1 30 0 0,1 0-1 0 0,-1 0 0 0 0,1-1 1 0 0,-1 0-1 0 0,1 0 0 0 0,-1 0 0 0 0,2 0-29 0 0,1-1 49 0 0,0 0 0 0 0,0 0 0 0 0,1-1 0 0 0,-1 0 0 0 0,0 0 0 0 0,0-1 0 0 0,0 1 0 0 0,0-2 0 0 0,0 1 0 0 0,1-1-49 0 0,11-7 173 0 0,0 0 1 0 0,13-10-174 0 0,-25 16 26 0 0,-2 1-4 0 0,0-1-1 0 0,-1 1 1 0 0,1-1 0 0 0,-1 0 0 0 0,0 0-1 0 0,0 0 1 0 0,-1 0 0 0 0,1-1-1 0 0,-1 1 1 0 0,0-1 0 0 0,2-4-22 0 0,-4 7 6 0 0,-1 1 1 0 0,1-1-1 0 0,-1 1 1 0 0,1-1-1 0 0,-1 1 1 0 0,0-1 0 0 0,0 1-1 0 0,0-1 1 0 0,0 0-1 0 0,0 1 1 0 0,0-1-1 0 0,0 1 1 0 0,0-1-1 0 0,-1 1 1 0 0,1-1 0 0 0,-1 1-1 0 0,1-1 1 0 0,-1 1-1 0 0,0-1 1 0 0,1 1-1 0 0,-1-1 1 0 0,0 1-1 0 0,-1-1-6 0 0,1 0 5 0 0,-1 0 0 0 0,1 0-1 0 0,-1 0 1 0 0,0 0-1 0 0,0 0 1 0 0,0 1-1 0 0,0-1 1 0 0,0 1-1 0 0,0 0 1 0 0,0-1-1 0 0,0 1 1 0 0,-1 0-1 0 0,1 0 1 0 0,0 0-1 0 0,-1 0-4 0 0,-7-1-27 0 0,0 0-1 0 0,0 1 0 0 0,0 0 1 0 0,0 1-1 0 0,0 0 1 0 0,0 0-1 0 0,0 1 0 0 0,0 0 1 0 0,1 1-1 0 0,-1 0 0 0 0,-2 1 28 0 0,9-2-166 0 0,-1 1 229 0 0,1-2-3688 0 0,3 0 1762 0 0</inkml:trace>
  <inkml:trace contextRef="#ctx0" brushRef="#br0" timeOffset="21311.644">345 1265 4608 0 0,'1'1'355'0'0,"1"-1"1"0"0,0 0 0 0 0,-1 0-1 0 0,1 0 1 0 0,0 1 0 0 0,-1-1-1 0 0,1 1 1 0 0,0-1 0 0 0,-1 1-1 0 0,1 0 1 0 0,-1 0-1 0 0,1 0 1 0 0,-1-1 0 0 0,1 1-1 0 0,-1 1 1 0 0,1 0-356 0 0,1 0 295 0 0,-1 1 0 0 0,0-1 0 0 0,0 1 0 0 0,0 0 0 0 0,0 0-1 0 0,-1 0 1 0 0,1 0 0 0 0,0 2-295 0 0,2 7 426 0 0,0 1 0 0 0,-1 0 1 0 0,0-1-1 0 0,0 4-426 0 0,-2-9 484 0 0,1 13-1 0 0,-1-1 0 0 0,0 1 0 0 0,-2-1 0 0 0,0 3-483 0 0,-1 24 603 0 0,1-38-470 0 0,1 0 0 0 0,-2 0 1 0 0,1 1-1 0 0,-1-1 0 0 0,-3 7-133 0 0,0 2 119 0 0,4-15-98 0 0,0 1 0 0 0,0 0 1 0 0,0 0-1 0 0,-1-1 0 0 0,1 1 0 0 0,-1-1 0 0 0,0 1 1 0 0,1-1-1 0 0,-3 2-21 0 0,-6 3 170 0 0,10-7-164 0 0,0 0 0 0 0,-1 0-1 0 0,1 0 1 0 0,0 0 0 0 0,0 0 0 0 0,0 0-1 0 0,0 0 1 0 0,-1 0 0 0 0,1 0 0 0 0,0 0 0 0 0,0 0-1 0 0,0 0 1 0 0,0 0 0 0 0,-1 0 0 0 0,1 0-1 0 0,0 0 1 0 0,0-1 0 0 0,0 1 0 0 0,0 0 0 0 0,0 0-1 0 0,0 0 1 0 0,-1 0 0 0 0,1 0 0 0 0,0-1-1 0 0,0 1 1 0 0,0 0 0 0 0,0 0 0 0 0,0 0-1 0 0,0 0 1 0 0,0-1 0 0 0,0 1 0 0 0,0 0-6 0 0,-1-12 159 0 0,4 3-201 0 0,0 1 0 0 0,0-1 1 0 0,1 1-1 0 0,0-1 0 0 0,0 1 0 0 0,1 1 0 0 0,0-1 0 0 0,0 1 0 0 0,1-1 0 0 0,0 2 0 0 0,0-1 0 0 0,0 1 0 0 0,1-1 0 0 0,0 2 0 0 0,1-1 0 0 0,-1 1 0 0 0,1 0 0 0 0,0 1 0 0 0,0 0 0 0 0,0 0 0 0 0,1 1 0 0 0,0 0 0 0 0,-1 0 0 0 0,1 1 0 0 0,8-1 42 0 0,-12 2-11 0 0,-1 1-1 0 0,0 0 1 0 0,1 0 0 0 0,-1 1-1 0 0,0-1 1 0 0,0 1 0 0 0,0 0-1 0 0,1 0 1 0 0,-1 0 0 0 0,0 1-1 0 0,0-1 1 0 0,0 1 0 0 0,-1 0-1 0 0,1 0 1 0 0,0 1 0 0 0,-1-1-1 0 0,2 2 12 0 0,-3-2 28 0 0,0 0-1 0 0,0 0 0 0 0,-1 0 1 0 0,1 0-1 0 0,-1 0 0 0 0,1 0 1 0 0,-1 1-1 0 0,0-1 1 0 0,0 1-1 0 0,0-1 0 0 0,0 1 1 0 0,0-1-1 0 0,0 1 0 0 0,-1 0 1 0 0,0-1-1 0 0,1 1 0 0 0,-1 0 1 0 0,0-1-1 0 0,0 1 1 0 0,0 0-1 0 0,-1-1 0 0 0,1 1 1 0 0,-1 0-1 0 0,1-1 0 0 0,-1 1 1 0 0,0-1-1 0 0,0 1 0 0 0,0-1-27 0 0,-2 6 125 0 0,-1 0-1 0 0,0 0 1 0 0,0-1-1 0 0,-1 1 0 0 0,0-1 1 0 0,0 0-1 0 0,-1-1 1 0 0,0 1-1 0 0,0-1 1 0 0,-1-1-1 0 0,1 1 0 0 0,-1-1 1 0 0,-2 1-125 0 0,-16 13 148 0 0,-2-2 0 0 0,-17 9-148 0 0,0-8-5960 0 0,31-15-213 0 0</inkml:trace>
  <inkml:trace contextRef="#ctx0" brushRef="#br0" timeOffset="21634.802">938 1377 12496 0 0,'-27'7'667'0'0,"0"0"0"0"0,-21 10-667 0 0,0-1 18 0 0,38-12 118 0 0,-1 0 0 0 0,0 1 0 0 0,1 0 0 0 0,-6 3-136 0 0,11-5 160 0 0,0 1 0 0 0,1-1 0 0 0,-1 1 0 0 0,1-1 0 0 0,0 1 0 0 0,0 1 0 0 0,0-1 0 0 0,0 0 0 0 0,-2 5-160 0 0,6-8 27 0 0,-1 0 0 0 0,1 0 0 0 0,-1 0 0 0 0,1 0 0 0 0,0 0 1 0 0,-1 0-1 0 0,1 0 0 0 0,0 0 0 0 0,0 0 0 0 0,0 0 1 0 0,0 0-1 0 0,0 0 0 0 0,0 0 0 0 0,0 0 0 0 0,0 1 0 0 0,0-1 1 0 0,0 0-1 0 0,1 0 0 0 0,-1 0 0 0 0,0 0 0 0 0,1 0 0 0 0,-1 0 1 0 0,1 0-1 0 0,-1 0 0 0 0,1 0 0 0 0,-1 0 0 0 0,1-1 1 0 0,0 1-1 0 0,0 0 0 0 0,-1 0 0 0 0,1 0 0 0 0,0-1 0 0 0,0 1 1 0 0,0 0-28 0 0,4 2 110 0 0,-1 0 0 0 0,1 0 1 0 0,0 0-1 0 0,0 0 0 0 0,5 1-110 0 0,29 8 318 0 0,-29-9-217 0 0,0 0 1 0 0,-1 0 0 0 0,1 1-1 0 0,7 4-101 0 0,8 4 225 0 0,-17-8-8 0 0,0 0 0 0 0,0 1 1 0 0,-1-1-1 0 0,2 2-217 0 0,-8-5 286 0 0,-1 1-151 0 0,1 0-1 0 0,0 0 1 0 0,-1 0-1 0 0,0 1 1 0 0,1-1-1 0 0,-1 0 1 0 0,0 1-135 0 0,0-1 45 0 0,0-1 0 0 0,0 0 1 0 0,-1 1-1 0 0,1-1 0 0 0,0 0 1 0 0,-1 1-1 0 0,1-1 0 0 0,-1 0 1 0 0,1 1-1 0 0,-1-1 0 0 0,0 0 1 0 0,1 0-1 0 0,-1 0 0 0 0,0 1 1 0 0,0-1-1 0 0,0 0 0 0 0,0 0 1 0 0,0 0-1 0 0,0-1 0 0 0,-1 2-45 0 0,-25 13 372 0 0,15-9-148 0 0,2-1-178 0 0,0-1-1 0 0,0 1 1 0 0,0-2-1 0 0,-1 0 0 0 0,-3 1-45 0 0,9-3-500 0 0,-1 0 0 0 0,1 0 0 0 0,-1-1 0 0 0,1 0 0 0 0,-1 0 0 0 0,1 0 0 0 0,-2 0 500 0 0,-5-3-1279 0 0</inkml:trace>
  <inkml:trace contextRef="#ctx0" brushRef="#br0" timeOffset="22199.266">979 1579 7368 0 0,'4'0'762'0'0,"28"1"4573"0"0,13 3-5335 0 0,-39-4 368 0 0,1 0 1 0 0,0 0 0 0 0,-1-1-1 0 0,1 0 1 0 0,-1-1-1 0 0,1 1 1 0 0,-1-1-1 0 0,1 0 1 0 0,4-3-369 0 0,9-3 1107 0 0,-16 7-1046 0 0,0-1 0 0 0,0 0 1 0 0,-1 0-1 0 0,1 0 0 0 0,-1 0 0 0 0,1-1 1 0 0,-1 0-1 0 0,0 1 0 0 0,0-1 1 0 0,0 0-1 0 0,-1-1 0 0 0,1 1 0 0 0,-1 0 1 0 0,1-1-1 0 0,-1 0-61 0 0,-1 3-23 0 0,0 0 0 0 0,-1-1 0 0 0,1 1 0 0 0,0-1-1 0 0,-1 1 1 0 0,1-1 0 0 0,-1 1 0 0 0,0-1 0 0 0,1 1 0 0 0,-1-1 0 0 0,0 0 0 0 0,0 1 0 0 0,0-1 0 0 0,0 1 0 0 0,0-1-1 0 0,0 1 1 0 0,-1-1 0 0 0,1 0 0 0 0,0 1 0 0 0,-1-1 0 0 0,0 1 0 0 0,1-1 0 0 0,-1 1 0 0 0,0-1 0 0 0,1 1 0 0 0,-1 0 0 0 0,0-1-1 0 0,0 1 1 0 0,0 0 0 0 0,0 0 0 0 0,0 0 0 0 0,-1 0 0 0 0,1 0 0 0 0,0 0 0 0 0,0 0 0 0 0,-1 0 0 0 0,1 0 0 0 0,0 0-1 0 0,-2 0 24 0 0,-2-1-232 0 0,0-1 0 0 0,0 1-1 0 0,0 1 1 0 0,0-1-1 0 0,0 1 1 0 0,-1-1 0 0 0,1 2-1 0 0,0-1 1 0 0,-1 0-1 0 0,1 1 1 0 0,-5 0 232 0 0,-2 2-105 0 0,0 0 1 0 0,-1 0-1 0 0,2 1 1 0 0,-10 4 104 0 0,17-6 56 0 0,1 1 0 0 0,0-1 1 0 0,-1 1-1 0 0,1 0 0 0 0,0 1 1 0 0,0-1-1 0 0,0 0 0 0 0,1 1 0 0 0,-1 0 1 0 0,0-1-1 0 0,1 1 0 0 0,0 0 0 0 0,0 0 1 0 0,0 1-1 0 0,0-1 0 0 0,0 0 1 0 0,1 1-1 0 0,-1-1 0 0 0,1 1 0 0 0,0-1 1 0 0,0 1-1 0 0,0 0 0 0 0,1-1 0 0 0,-1 1 1 0 0,1 0-1 0 0,0 2-56 0 0,-1-3 45 0 0,1 0 0 0 0,0 0-1 0 0,0 0 1 0 0,1 0 0 0 0,-1-1 0 0 0,0 1 0 0 0,1 0-1 0 0,0 0 1 0 0,0 0 0 0 0,0-1 0 0 0,0 1 0 0 0,0 0-1 0 0,0-1 1 0 0,1 1 0 0 0,-1-1 0 0 0,1 1 0 0 0,0-1 0 0 0,0 0-1 0 0,-1 0 1 0 0,2 0 0 0 0,-1 0 0 0 0,0 0 0 0 0,0 0-1 0 0,0-1 1 0 0,1 1 0 0 0,-1-1 0 0 0,1 1 0 0 0,0-1-1 0 0,-1 0 1 0 0,1 0 0 0 0,0 0 0 0 0,0 0 0 0 0,-1-1-1 0 0,3 1-44 0 0,2-1 109 0 0,-1 0-1 0 0,1 0 1 0 0,-1-1-1 0 0,0 0 0 0 0,1-1 1 0 0,3 0-109 0 0,7-2 168 0 0,-4 1-49 0 0,-1-1-1 0 0,1-1 1 0 0,-1 0 0 0 0,10-5-119 0 0,-1 0 46 0 0,14-8 17 0 0,-26 13-53 0 0,0 0 0 0 0,0 1-1 0 0,1 0 1 0 0,-1 1-1 0 0,1-1 1 0 0,0 2 0 0 0,0-1-1 0 0,1 1-9 0 0,-6 2 6 0 0,-1 0-1 0 0,0 1 1 0 0,1-1 0 0 0,-1 1-1 0 0,0 0 1 0 0,1 0-1 0 0,-1 0 1 0 0,0 1-1 0 0,0-1 1 0 0,0 1-1 0 0,0 0 1 0 0,0 0-1 0 0,0 1 1 0 0,-1-1-1 0 0,1 1 1 0 0,-1 0 0 0 0,0 0-1 0 0,0 0 1 0 0,0 0-1 0 0,0 0 1 0 0,0 1-1 0 0,0-1 1 0 0,-1 1-1 0 0,0 0 1 0 0,0 0-1 0 0,0 0 1 0 0,0 0-1 0 0,-1 0 1 0 0,1 0 0 0 0,-1 0-1 0 0,0 0 1 0 0,0 1-1 0 0,-1-1 1 0 0,1 0-1 0 0,-1 1 1 0 0,0-1-1 0 0,0 1 1 0 0,-1-1-1 0 0,1 3-5 0 0,-1-5 37 0 0,0 1-1 0 0,0-1 0 0 0,0 1 1 0 0,0-1-1 0 0,0 1 0 0 0,-1-1 0 0 0,0 1-36 0 0,0 1 106 0 0,1-3 46 0 0,-6 0 227 0 0,7 0-362 0 0,-1-1 0 0 0,0 0 1 0 0,1 1-1 0 0,-1-1 0 0 0,0 0 0 0 0,1 1 0 0 0,-1-1 0 0 0,0 0 0 0 0,0 0 1 0 0,1 0-1 0 0,-1 0 0 0 0,0 0 0 0 0,0 0 0 0 0,1 0 0 0 0,-2 0-17 0 0,1 0 14 0 0,0-1 0 0 0,0 1 0 0 0,1 0 0 0 0,-1-1-1 0 0,0 1 1 0 0,0 0 0 0 0,0-1 0 0 0,0 1 0 0 0,1-1-1 0 0,-1 1 1 0 0,0-1 0 0 0,0 0 0 0 0,1 1-1 0 0,-1-1 1 0 0,0 0 0 0 0,1 0 0 0 0,-1 1 0 0 0,1-1-1 0 0,-1 0 1 0 0,1 0 0 0 0,-1 0 0 0 0,1 0 0 0 0,-1 0-14 0 0,1-1 5 0 0,-1 0 0 0 0,1-1 1 0 0,0 1-1 0 0,0 0 0 0 0,0 0 1 0 0,0 0-1 0 0,0-1 1 0 0,0 1-1 0 0,1 0 0 0 0,0-2-5 0 0,2-6-79 0 0,0 0 0 0 0,1 0-1 0 0,1 0 1 0 0,1-2 79 0 0,-4 8-50 0 0,29-51-2776 0 0,-18 39-3691 0 0</inkml:trace>
  <inkml:trace contextRef="#ctx0" brushRef="#br0" timeOffset="22933.148">1608 1423 5064 0 0,'0'0'232'0'0,"1"2"-14"0"0,0-1-102 0 0,0 0-1 0 0,0 0 1 0 0,0 1-1 0 0,0-1 1 0 0,0 0-1 0 0,0 0 1 0 0,-1 1-1 0 0,1-1 1 0 0,-1 0-1 0 0,1 1 1 0 0,-1-1-1 0 0,1 1 1 0 0,-1-1-1 0 0,0 1 0 0 0,0-1 1 0 0,0 1-116 0 0,2 6 1526 0 0,3 3-92 0 0,0-1 0 0 0,-1 1 0 0 0,-1-1 1 0 0,2 10-1435 0 0,2 6 1608 0 0,-4-17-1003 0 0,-1 0 116 0 0,1 0 0 0 0,1 0 0 0 0,-1 0 0 0 0,2 1-721 0 0,-3-7-76 0 0,0 1 1 0 0,-1 0-1 0 0,1 0 0 0 0,-1 0 1 0 0,0 0-1 0 0,0 0 76 0 0,-1 0-18 0 0,1 0-1 0 0,1 0 1 0 0,-1 0 0 0 0,0 0-1 0 0,1 0 1 0 0,1 0 18 0 0,-1 0 116 0 0,1 2 29 0 0,0 0 1 0 0,1-1-1 0 0,0 1 1 0 0,0-1-1 0 0,0 0 1 0 0,5 4-146 0 0,-8-8 17 0 0,0 0 0 0 0,1 0 0 0 0,-1 0 0 0 0,0-1 0 0 0,1 1 0 0 0,-1 0 0 0 0,1-1 0 0 0,0 1 0 0 0,-1 0 0 0 0,1-1 0 0 0,-1 0 0 0 0,1 1 0 0 0,0-1 0 0 0,-1 0 0 0 0,1 0 0 0 0,-1 0 0 0 0,1 0 0 0 0,0 0 1 0 0,-1 0-1 0 0,1-1 0 0 0,0 1 0 0 0,-1 0 0 0 0,1-1 0 0 0,-1 1 0 0 0,1-1 0 0 0,-1 0 0 0 0,1 1 0 0 0,-1-1 0 0 0,1 0 0 0 0,0-1-17 0 0,1 0 77 0 0,1-1 0 0 0,0 1 0 0 0,-1-1 0 0 0,0 0 0 0 0,0 0 0 0 0,0 0 0 0 0,0-1 1 0 0,0 1-1 0 0,-1-1 0 0 0,0 0 0 0 0,2-1-77 0 0,1-7 186 0 0,-1 1-1 0 0,0-1 1 0 0,2-5-186 0 0,-5 9 0 0 0,1-1 0 0 0,-2 1 0 0 0,1 0 0 0 0,-1-3 0 0 0,1-10 0 0 0,0-1 34 0 0,-1 11-122 0 0,1 1 0 0 0,0-1 0 0 0,1-1 88 0 0,-2 9-62 0 0,1 0 0 0 0,-1 1 0 0 0,1-1 0 0 0,0 1 0 0 0,0-1 0 0 0,0 1 0 0 0,0-1 0 0 0,1 1 1 0 0,-1 0-1 0 0,1 0 0 0 0,-1-1 0 0 0,1 1 0 0 0,0 0 0 0 0,1-1 62 0 0,-1 2-26 0 0,-1 0 0 0 0,1 1 0 0 0,-1-1 0 0 0,1 0-1 0 0,0 1 1 0 0,-1-1 0 0 0,1 1 0 0 0,0 0 0 0 0,-1-1 0 0 0,1 1 0 0 0,0 0 0 0 0,0 0 0 0 0,-1 0 0 0 0,1 0-1 0 0,0 1 1 0 0,0-1 0 0 0,-1 0 0 0 0,1 1 0 0 0,1 0 26 0 0,38 13-389 0 0,-24-7 153 0 0,-16-6 214 0 0,41 14-205 0 0,0-1 1 0 0,1-2-1 0 0,19 1 227 0 0,-48-15 27 0 0,-12 1-63 0 0,-1 1 0 0 0,1-1 0 0 0,-1 1 0 0 0,1-1 0 0 0,0 1 0 0 0,0 0 0 0 0,-1 0 0 0 0,1 0 0 0 0,0 0 0 0 0,-1 0 0 0 0,1 0 36 0 0,-25-8-1457 0 0,15 6 1485 0 0,0 1 1 0 0,0 0-1 0 0,0 1 1 0 0,0 0-1 0 0,-1 0 1 0 0,1 1-1 0 0,0 0 1 0 0,0 0-1 0 0,0 1 1 0 0,0 0-1 0 0,0 0 1 0 0,-7 4-29 0 0,10-4 20 0 0,0 0 1 0 0,0 0 0 0 0,0 1-1 0 0,1 0 1 0 0,-1 0 0 0 0,1 0-1 0 0,-1 0 1 0 0,1 1-1 0 0,0 0 1 0 0,0 0 0 0 0,1 0-1 0 0,-1 0 1 0 0,1 1 0 0 0,0-1-1 0 0,0 1 1 0 0,1 0 0 0 0,-1 0-1 0 0,1 0 1 0 0,0 0-1 0 0,0 0-20 0 0,-3 9 102 0 0,4-12-85 0 0,1 0 0 0 0,-1 0-1 0 0,0 1 1 0 0,0-1 0 0 0,1 1-1 0 0,-1-1 1 0 0,1 0 0 0 0,0 1-1 0 0,0-1 1 0 0,0 1 0 0 0,0 1-17 0 0,1 5 17 0 0,-1-8-6 0 0,0 0 1 0 0,0 0-1 0 0,0 0 1 0 0,0-1-1 0 0,0 1 1 0 0,0 0 0 0 0,1 0-1 0 0,-1 0 1 0 0,0 0-1 0 0,0-1 1 0 0,1 1-1 0 0,-1 0 1 0 0,0 0-1 0 0,1 0 1 0 0,-1-1-1 0 0,1 1 1 0 0,-1 0-1 0 0,1-1 1 0 0,-1 1-1 0 0,1 0 1 0 0,-1-1-1 0 0,1 1 1 0 0,0-1-1 0 0,-1 1 1 0 0,1-1-1 0 0,0 1 1 0 0,0-1-1 0 0,-1 1 1 0 0,1-1-1 0 0,0 0-11 0 0,4 2 48 0 0,0-1 0 0 0,-1 0 0 0 0,1 0 0 0 0,0-1 0 0 0,0 1 0 0 0,0-1 0 0 0,0 0 0 0 0,0-1 0 0 0,-1 1 0 0 0,1-1 0 0 0,0 0 0 0 0,0 0 0 0 0,0 0 0 0 0,-1-1 0 0 0,1 0 0 0 0,1 0-48 0 0,11-6 127 0 0,0-1 0 0 0,0-1 0 0 0,8-7-127 0 0,-5 3 49 0 0,-4 0-38 0 0,-15 12-11 0 0,1 0 0 0 0,-1 1 0 0 0,0 0 0 0 0,1-1 0 0 0,-1 1 0 0 0,1 0 0 0 0,-1-1 0 0 0,1 1 0 0 0,0 0 0 0 0,0 0-1 0 0,1 0 1 0 0,9-6 0 0 0,-11 6 1 0 0,1 0 0 0 0,-1 0 1 0 0,1 1-1 0 0,-1-1 0 0 0,1 0 0 0 0,-1 1 1 0 0,1-1-1 0 0,-1 1 0 0 0,1-1 0 0 0,-1 1 1 0 0,2 0-2 0 0,-2 0 2 0 0,0 0 1 0 0,0 0-1 0 0,0 1 1 0 0,0-1-1 0 0,0 0 1 0 0,0 1-1 0 0,-1-1 1 0 0,1 1 0 0 0,0 0-1 0 0,0-1 1 0 0,0 1-1 0 0,-1 0 1 0 0,1-1-1 0 0,0 1 1 0 0,-1 0-1 0 0,1 0 1 0 0,-1-1-1 0 0,1 1 1 0 0,-1 0-1 0 0,1 0 1 0 0,-1 0-1 0 0,1 0 1 0 0,-1 0-1 0 0,0 0 1 0 0,0 0 0 0 0,1 0-1 0 0,-1 0-2 0 0,1 2 18 0 0,2 4 33 0 0,0 0 0 0 0,1 0-1 0 0,0 0 1 0 0,1-1-1 0 0,-1 1 1 0 0,3 1-51 0 0,-4-5 2 0 0,0 0 0 0 0,-1 0 1 0 0,1 0-1 0 0,0 0 0 0 0,1-1 0 0 0,-1 0 0 0 0,0 1 0 0 0,1-1 1 0 0,-1 0-1 0 0,1-1 0 0 0,-1 1 0 0 0,1-1 0 0 0,1 1-2 0 0,-3-2-111 0 0,1 0-1 0 0,0 0 0 0 0,0-1 0 0 0,-1 1 0 0 0,1 0 0 0 0,0-1 0 0 0,0 0 1 0 0,-1 0-1 0 0,1 0 0 0 0,-1 0 0 0 0,1 0 0 0 0,-1 0 0 0 0,1-1 1 0 0,-1 1-1 0 0,0-1 0 0 0,1 1 0 0 0,0-2 112 0 0,6-5-6642 0 0</inkml:trace>
  <inkml:trace contextRef="#ctx0" brushRef="#br0" timeOffset="23219.222">2442 1289 5984 0 0,'-1'2'140'0'0,"1"1"-1"0"0,0-1 1 0 0,-1 1 0 0 0,1 0-1 0 0,0-1 1 0 0,0 1 0 0 0,1-1 0 0 0,-1 1-1 0 0,1 0 1 0 0,-1-1 0 0 0,2 3-140 0 0,1 14 2504 0 0,3 45 1950 0 0,-2-14-3836 0 0,-2-24 754 0 0,-2 0 1 0 0,0 0-1 0 0,-5 22-1372 0 0,3-36 266 0 0,0 1 1 0 0,-1-1-1 0 0,-1 0 0 0 0,0 0 0 0 0,-1-1 1 0 0,0 1-1 0 0,-3 4-266 0 0,7-15 121 0 0,1-1-1 0 0,0 0-52 0 0,0 0-218 0 0,-7-1-1709 0 0,1-1-5119 0 0</inkml:trace>
  <inkml:trace contextRef="#ctx0" brushRef="#br0" timeOffset="23690.226">2373 1449 8928 0 0,'0'0'406'0'0,"0"0"-4"0"0,0 1-258 0 0,0 7 179 0 0,-1-7-229 0 0,1-1 0 0 0,0 1 0 0 0,0-1 0 0 0,0 1 0 0 0,0-1 1 0 0,0 1-1 0 0,0 0 0 0 0,0-1 0 0 0,0 1 0 0 0,0-1 0 0 0,0 1 0 0 0,0 0 0 0 0,0-1 0 0 0,0 1 1 0 0,0-1-1 0 0,0 1 0 0 0,1-1 0 0 0,-1 1 0 0 0,0-1 0 0 0,0 1 0 0 0,1 0 0 0 0,-1-1 0 0 0,0 0 0 0 0,1 1 1 0 0,-1-1-1 0 0,1 1 0 0 0,-1-1 0 0 0,0 1 0 0 0,1-1 0 0 0,-1 0 0 0 0,1 1 0 0 0,-1-1 0 0 0,1 0 1 0 0,-1 0-1 0 0,1 1 0 0 0,0-1 0 0 0,-1 0 0 0 0,1 0 0 0 0,-1 0 0 0 0,1 0 0 0 0,-1 1 0 0 0,1-1 0 0 0,0 0 1 0 0,-1 0-95 0 0,7 1 357 0 0,0 0 1 0 0,-1-1 0 0 0,1 1-1 0 0,0-1 1 0 0,0-1 0 0 0,-1 1 0 0 0,1-1-1 0 0,0 0 1 0 0,-1-1 0 0 0,1 0-1 0 0,-1 0 1 0 0,5-2-358 0 0,0 1 215 0 0,0 0-1 0 0,0 0 0 0 0,9 0-214 0 0,-8 2 33 0 0,24-4-34 0 0,17 3 1 0 0,-33 4-274 0 0,-19-2-12 0 0,-1 0-2 0 0,2 15 704 0 0,-3-12-560 0 0,0-1 0 0 0,0 1 0 0 0,0 0 0 0 0,1 0 0 0 0,-1-1-1 0 0,1 1 1 0 0,-1 0 0 0 0,1 0 144 0 0,0-2-404 0 0,0-1 581 0 0,14 27 1323 0 0,-6-19-1582 0 0,-8-8 58 0 0,1 1 0 0 0,0 0 0 0 0,0-1 0 0 0,-1 1 1 0 0,1-1-1 0 0,0 1 0 0 0,-1 0 0 0 0,1 0 0 0 0,-1 0 0 0 0,1-1 0 0 0,-1 1 1 0 0,1 0-1 0 0,-1 0 0 0 0,1 0 0 0 0,-1 0 0 0 0,0 0 0 0 0,0 0 0 0 0,1 0 24 0 0,0 4 66 0 0,1-1 0 0 0,-1 0-1 0 0,1 1 1 0 0,0-1 0 0 0,1 2-66 0 0,0-2 166 0 0,-1 0 1 0 0,0 0 0 0 0,0 1-1 0 0,-1-1 1 0 0,1 0-1 0 0,-1 1-166 0 0,9 93 2464 0 0,-9-92-2348 0 0,0-1-50 0 0,-1-1 1 0 0,1 0 0 0 0,0 1 0 0 0,0-1-1 0 0,1 0 1 0 0,-1 0 0 0 0,3 4-67 0 0,-4-7 73 0 0,0-1-1 0 0,1 0-12 0 0,0 0-64 0 0,0 1 0 0 0,0-1-1 0 0,-1 0 1 0 0,1 0 0 0 0,0 1 0 0 0,0-1-1 0 0,0 0 1 0 0,0 0 0 0 0,-1 0-1 0 0,1 0 1 0 0,0 0 0 0 0,0 0 0 0 0,0 0-1 0 0,-1 0 1 0 0,1 0 0 0 0,0-1-1 0 0,0 1 1 0 0,0 0 0 0 0,-1 0 0 0 0,1-1-1 0 0,0 1 1 0 0,0-1 0 0 0,-1 1-1 0 0,1 0 1 0 0,0-1 0 0 0,-1 1 0 0 0,1-1-1 0 0,-1 0 1 0 0,1 1 0 0 0,0-1 4 0 0,1-1-116 0 0,-1-1 0 0 0,1 0 0 0 0,-1 1 0 0 0,1-1 1 0 0,-1 0-1 0 0,0 0 0 0 0,0 0 116 0 0,2-4-1033 0 0,6-18-2105 0 0,-7 11 1517 0 0</inkml:trace>
  <inkml:trace contextRef="#ctx0" brushRef="#br0" timeOffset="23966.822">2722 1358 11056 0 0,'0'-1'35'0'0,"1"0"1"0"0,-1 1-1 0 0,0-1 0 0 0,0 0 1 0 0,1 1-1 0 0,-1-1 1 0 0,0 0-1 0 0,0 0 1 0 0,0 1-1 0 0,0-1 1 0 0,0 0-1 0 0,0 0 0 0 0,0 1 1 0 0,0-1-1 0 0,0 0 1 0 0,0 0-1 0 0,-1 1 1 0 0,1-1-1 0 0,0 0 1 0 0,0 0-1 0 0,-1 0-35 0 0,-1-10 5646 0 0,3 11-3696 0 0,1 5-1758 0 0,4 8-491 0 0,0-3 201 0 0</inkml:trace>
  <inkml:trace contextRef="#ctx0" brushRef="#br0" timeOffset="24494.824">3047 1423 10136 0 0,'-17'11'848'0'0,"2"-2"-319"0"0,2 0-1 0 0,-1 0 0 0 0,-9 10-528 0 0,-24 21 1394 0 0,21-19 611 0 0,-9 11-2005 0 0,29-26 250 0 0,-3 2 152 0 0,1 1 1 0 0,0 0 0 0 0,1 0 0 0 0,-4 6-403 0 0,4 1 338 0 0,7-16-330 0 0,0 0-1 0 0,0 0 0 0 0,0 0 0 0 0,0 1 1 0 0,0-1-1 0 0,0 0 0 0 0,0 0 0 0 0,0 0 1 0 0,0 0-1 0 0,0 1 0 0 0,0-1 0 0 0,0 0 0 0 0,0 0 1 0 0,0 0-1 0 0,0 1 0 0 0,0-1 0 0 0,0 0 1 0 0,0 0-1 0 0,0 0 0 0 0,0 1 0 0 0,0-1 1 0 0,0 0-1 0 0,0 0 0 0 0,0 0 0 0 0,0 0 0 0 0,1 1 1 0 0,-1-1-1 0 0,0 0 0 0 0,0 0 0 0 0,0 0 1 0 0,0 0-1 0 0,0 0 0 0 0,1 1 0 0 0,-1-1 1 0 0,0 0-1 0 0,0 0 0 0 0,0 0 0 0 0,0 0 0 0 0,1 0 1 0 0,-1 0-1 0 0,0 0 0 0 0,0 0 0 0 0,0 0 1 0 0,0 0-1 0 0,1 0 0 0 0,-1 0 0 0 0,0 0 0 0 0,0 0-7 0 0,9 2 231 0 0,-4-2-142 0 0,0-1-1 0 0,0 1 1 0 0,0-1 0 0 0,0-1 0 0 0,-1 1 0 0 0,1-1-1 0 0,0 0 1 0 0,0 0 0 0 0,-1 0 0 0 0,0 0-1 0 0,1-1 1 0 0,-1 0 0 0 0,2-2-89 0 0,10-7 177 0 0,-2-1 0 0 0,13-14-177 0 0,-12 11-6 0 0,7-7 6 0 0,-11 11-52 0 0,0 1 1 0 0,0 0-1 0 0,13-8 52 0 0,-21 16-13 0 0,1 1-1 0 0,-1 0 1 0 0,1 0 0 0 0,0 0-1 0 0,0 0 1 0 0,0 0-1 0 0,0 1 1 0 0,0 0-1 0 0,0 0 1 0 0,0 0-1 0 0,1 0 1 0 0,-1 1-1 0 0,0 0 1 0 0,1 0-1 0 0,-1 0 1 0 0,2 0 13 0 0,-4 1-4 0 0,0-1 1 0 0,-1 1-1 0 0,1 0 0 0 0,0-1 1 0 0,0 1-1 0 0,0 0 1 0 0,-1 0-1 0 0,1 1 0 0 0,-1-1 1 0 0,1 0-1 0 0,-1 0 1 0 0,1 1-1 0 0,-1-1 0 0 0,0 1 1 0 0,1-1-1 0 0,-1 2 4 0 0,2 1 36 0 0,0 1 1 0 0,0 0-1 0 0,0-1 0 0 0,-1 1 1 0 0,1 2-37 0 0,1 7 153 0 0,0 0 0 0 0,-1 0 0 0 0,0 1 0 0 0,0 11-153 0 0,-3-26 5 0 0,3 25 1416 0 0,-1 19-1421 0 0,-2-43 13 0 0,0 1 1 0 0,0-1-1 0 0,0 0 0 0 0,0 1 0 0 0,1-1 0 0 0,-1 0 0 0 0,0 1 0 0 0,1-1 0 0 0,-1 0 0 0 0,1 0 0 0 0,-1 1-13 0 0,1-1 75 0 0,-4 6 698 0 0,4-9-766 0 0,0 0 0 0 0,0 0-1 0 0,0 0 1 0 0,-1 0 0 0 0,1 0-1 0 0,0-1 1 0 0,-1 1 0 0 0,0 0-1 0 0,1 0 1 0 0,-1 0 0 0 0,0-1-1 0 0,0 0-6 0 0,0 1-9 0 0,0-1 0 0 0,1 1-1 0 0,-1 0 1 0 0,1 0 0 0 0,0 0 0 0 0,0-1-1 0 0,0 1 1 0 0,0 0 9 0 0,5-17-100 0 0,-5 14 42 0 0,0 0 0 0 0,0 0 0 0 0,0 1 0 0 0,1-1 0 0 0,0 0 0 0 0,0 1 0 0 0,0-1 0 0 0,0 1 0 0 0,1 0 0 0 0,1-2 58 0 0,6-8-454 0 0,1 1-1 0 0,6-4 455 0 0,14-20-755 0 0,-28 34 720 0 0,0-1 0 0 0,0 1 0 0 0,1 0 0 0 0,-1 0 1 0 0,1 0-1 0 0,0 0 0 0 0,-1 0 0 0 0,2 1 0 0 0,-1 0 0 0 0,0 0 1 0 0,0 0-1 0 0,1 0 0 0 0,2 0 35 0 0,-4 1 3 0 0,0 0 0 0 0,0 0 0 0 0,0 1 0 0 0,0-1 0 0 0,1 1 1 0 0,-1 0-1 0 0,0 0 0 0 0,0 0 0 0 0,0 0 0 0 0,0 1 0 0 0,0-1 0 0 0,0 1 0 0 0,0 0 0 0 0,0 0 0 0 0,0 0 0 0 0,0 0 0 0 0,0 0 0 0 0,-1 1 1 0 0,1-1-1 0 0,0 1 0 0 0,0 0-3 0 0,2 3 91 0 0,0-1 1 0 0,-1 1 0 0 0,1 1-1 0 0,-1-1 1 0 0,0 0 0 0 0,0 1-1 0 0,-1 0 1 0 0,1 1-92 0 0,23 45 581 0 0,2 14 486 0 0,-19-46-917 0 0,-8-15-117 0 0,1 0-1 0 0,-1 0 1 0 0,0 0-1 0 0,0 0 0 0 0,0 0 1 0 0,-1 0-1 0 0,1 5-32 0 0,-1 5-117 0 0,-1-14-486 0 0,0-1-185 0 0,0 0-1292 0 0,0 0-5043 0 0</inkml:trace>
  <inkml:trace contextRef="#ctx0" brushRef="#br0" timeOffset="35171.09">11168 1058 7832 0 0,'0'0'602'0'0,"0"0"-246"0"0,1 1 438 0 0,2 4-272 0 0,0 1 1 0 0,0-1-1 0 0,0 0 1 0 0,-1 1 0 0 0,0 0-1 0 0,0-1 1 0 0,0 1-1 0 0,-1 0 1 0 0,1 2-523 0 0,-1 0 712 0 0,1 0 1 0 0,1-1-1 0 0,-1 1 0 0 0,1 0 1 0 0,2 2-713 0 0,0-1 426 0 0,-1 0 0 0 0,0 1 0 0 0,-1-1 0 0 0,0 2-426 0 0,10 24 453 0 0,5 18 831 0 0,-18-38-930 0 0,0-14-336 0 0,0 0 1 0 0,0 0-1 0 0,0 0 1 0 0,0-1-1 0 0,0 1 1 0 0,0 0 0 0 0,0 0-1 0 0,0 0 1 0 0,0 0-1 0 0,1 0 1 0 0,-1 0-1 0 0,0 0 1 0 0,0 0 0 0 0,1 0-1 0 0,-1 0 1 0 0,1 0-1 0 0,0 0-18 0 0,-1 0 64 0 0,0-1 0 0 0,0 0 0 0 0,0 0 0 0 0,0 0 0 0 0,0 0 6 0 0,0 0 20 0 0,0 0 6 0 0,-1-2-80 0 0,1 1-1 0 0,-1-1 1 0 0,1 0-1 0 0,-1 1 0 0 0,1-1 1 0 0,0 0-1 0 0,-1 1 1 0 0,1-1-1 0 0,0 0 0 0 0,0 0 1 0 0,0 1-1 0 0,1-3-15 0 0,-1 3 7 0 0,1-7-19 0 0,0 1-1 0 0,1-1 1 0 0,0 1-1 0 0,0 0 0 0 0,1 0 1 0 0,0 0-1 0 0,1 0 1 0 0,-1 0-1 0 0,1 0 13 0 0,1 0-40 0 0,0 0-1 0 0,0 0 1 0 0,0 1 0 0 0,0 0-1 0 0,1 0 1 0 0,0 0 0 0 0,1 1-1 0 0,-1-1 1 0 0,1 2 0 0 0,0-1-1 0 0,0 1 1 0 0,5-2 40 0 0,-1 0-39 0 0,1 2 1 0 0,1 0-1 0 0,-1 0 0 0 0,0 1 1 0 0,1 0-1 0 0,0 1 0 0 0,11 0 39 0 0,9-1-57 0 0,-15 1 62 0 0,0 1-1 0 0,0 1 0 0 0,17 1-4 0 0,26 8 142 0 0,-60-9-250 0 0,-1 0 48 0 0,0 0 146 0 0,0 0 21 0 0,-16 0-10 0 0,2 0-99 0 0,-1 0 0 0 0,1 2-1 0 0,0 0 1 0 0,0 0 0 0 0,0 1 0 0 0,1 1-1 0 0,-1 0 1 0 0,1 1 0 0 0,0 1-1 0 0,0 0 1 0 0,1 1 0 0 0,-1 0 0 0 0,1 0-1 0 0,-6 7 3 0 0,13-10 0 0 0,-1 0 0 0 0,1 1 0 0 0,0 0 0 0 0,0 0 0 0 0,1 0 0 0 0,0 0 0 0 0,0 1 0 0 0,0 0 0 0 0,0 0 0 0 0,1 0 0 0 0,0 0 0 0 0,0 1 0 0 0,1-1 0 0 0,0 1 0 0 0,-1 1 0 0 0,2-2 12 0 0,0-4-19 0 0,0 1-1 0 0,0 0 1 0 0,1 0 0 0 0,-1 0-1 0 0,1 0 1 0 0,0 0 0 0 0,0 1 7 0 0,0-3-10 0 0,0 0 1 0 0,1 0-1 0 0,-1 0 1 0 0,0 0 0 0 0,1 0-1 0 0,-1 0 1 0 0,1 0-1 0 0,-1 0 1 0 0,1 0 0 0 0,-1 0-1 0 0,1 0 1 0 0,0 0-1 0 0,-1 0 1 0 0,1 0 0 0 0,0-1-1 0 0,0 1 1 0 0,0 0-1 0 0,0-1 1 0 0,-1 1-1 0 0,1 0 1 0 0,0-1 0 0 0,1 1 9 0 0,1 1 36 0 0,1 0 1 0 0,-1-1-1 0 0,1 1 1 0 0,-1-1-1 0 0,1 0 1 0 0,0 1 0 0 0,0-2-1 0 0,0 1 1 0 0,0 0-1 0 0,-1-1 1 0 0,1 0-1 0 0,4 0-36 0 0,3 0 53 0 0,-1-1 1 0 0,1 0-1 0 0,0 0 0 0 0,-1-1 0 0 0,1-1 0 0 0,-1 0 0 0 0,0 0 0 0 0,0-1 0 0 0,0-1 0 0 0,-1 1 0 0 0,9-7-53 0 0,-7 4 41 0 0,-1 0 1 0 0,0-1-1 0 0,0-1 0 0 0,-1 1 0 0 0,-1-2 0 0 0,1 1 0 0 0,2-5-41 0 0,-8 10 9 0 0,0 1 1 0 0,0 0-1 0 0,0 0 0 0 0,0 0 0 0 0,1 0 0 0 0,3-2-9 0 0,1-1 9 0 0,0-5-9 0 0,-2 8-12 0 0,-13 25-58 0 0,6-19 64 0 0,1-1 1 0 0,-1 1-1 0 0,0 0 1 0 0,1 0 0 0 0,0-1-1 0 0,-1 1 1 0 0,1 0 0 0 0,0 0-1 0 0,0-1 1 0 0,1 1-1 0 0,-1 0 1 0 0,1 0 0 0 0,-1-1-1 0 0,1 1 1 0 0,0 0-1 0 0,0-1 1 0 0,0 1 0 0 0,0-1-1 0 0,0 1 1 0 0,1-1-1 0 0,-1 1 1 0 0,1-1 0 0 0,0 0-1 0 0,-1 0 1 0 0,1 0-1 0 0,0 0 1 0 0,0 0 0 0 0,1 0 5 0 0,4 3-30 0 0,1-1 1 0 0,0 0 0 0 0,0-1 0 0 0,0 0 0 0 0,0 0-1 0 0,0-1 1 0 0,7 2 29 0 0,-12-3-40 0 0,10 2-825 0 0,0-1 0 0 0,0 0 1 0 0,0 0-1 0 0,12-1 865 0 0,-17-1-765 0 0,0-1 1 0 0,-1 1-1 0 0,1-2 0 0 0,0 1 0 0 0,0-1 0 0 0,-1 0 0 0 0,1 0 1 0 0,5-3 764 0 0,4-3-1696 0 0</inkml:trace>
  <inkml:trace contextRef="#ctx0" brushRef="#br0" timeOffset="35740.324">12080 1161 11112 0 0,'0'-4'136'0'0,"1"0"0"0"0,-1 0 1 0 0,0 1-1 0 0,0-1 1 0 0,0 0-1 0 0,-1 1 0 0 0,1-1 1 0 0,-1 0-1 0 0,0 1 1 0 0,0-1-1 0 0,0 1 0 0 0,-1-1 1 0 0,-1-2-137 0 0,2 4 179 0 0,0 0 0 0 0,0 0 0 0 0,0 0 0 0 0,-1 1 0 0 0,1-1 0 0 0,-1 1 0 0 0,1-1 0 0 0,-1 1 0 0 0,1-1 0 0 0,-1 1 0 0 0,0 0 0 0 0,0 0 0 0 0,1 0 0 0 0,-1 0 0 0 0,0 0 0 0 0,0 0 0 0 0,0 0 0 0 0,0 1 0 0 0,0-1 0 0 0,-1 1 0 0 0,1-1 0 0 0,0 1 0 0 0,0 0 0 0 0,-1 0-179 0 0,-1 0 188 0 0,1 1 1 0 0,-1-1-1 0 0,1 1 0 0 0,-1 0 1 0 0,1 0-1 0 0,0 0 1 0 0,-1 0-1 0 0,1 1 0 0 0,0 0 1 0 0,0-1-1 0 0,0 1 0 0 0,0 0 1 0 0,0 1-189 0 0,-9 6 455 0 0,1 1 0 0 0,-6 6-455 0 0,14-13 65 0 0,-5 7 55 0 0,0 1 1 0 0,1-1-1 0 0,0 1 1 0 0,1 1-1 0 0,0-1 1 0 0,1 1-1 0 0,0 0 1 0 0,-1 6-121 0 0,4-12 74 0 0,1-1 1 0 0,0 1 0 0 0,0 0 0 0 0,1-1-1 0 0,-1 1 1 0 0,1 0 0 0 0,1 0-1 0 0,-1-1 1 0 0,1 2-75 0 0,-1-5 19 0 0,0 0 0 0 0,1 0 0 0 0,-1 0 0 0 0,1 0 0 0 0,0 0 0 0 0,-1 1 0 0 0,1-1 0 0 0,0 0-1 0 0,0-1 1 0 0,0 1 0 0 0,0 0 0 0 0,1 0 0 0 0,-1 0 0 0 0,0-1 0 0 0,1 1 0 0 0,-1-1 0 0 0,1 1 0 0 0,0-1 0 0 0,-1 1 0 0 0,1-1 0 0 0,0 0-1 0 0,0 0 1 0 0,0 0 0 0 0,2 1-19 0 0,4 0 67 0 0,-1-1 0 0 0,1 1 0 0 0,0-1 1 0 0,0-1-1 0 0,0 1 0 0 0,0-2 0 0 0,0 1 0 0 0,0-1 0 0 0,0 0 0 0 0,0 0 0 0 0,-1-1 0 0 0,1 0 0 0 0,0-1 0 0 0,-1 1 0 0 0,0-2 0 0 0,1 1 0 0 0,5-4-67 0 0,1-2-35 0 0,1-1 0 0 0,-2 0 0 0 0,1-1-1 0 0,-1 0 1 0 0,-1-1 0 0 0,0-1 0 0 0,8-11 35 0 0,-12 12-239 0 0,0-1 1 0 0,-1 1-1 0 0,5-13 239 0 0,-1 1-294 0 0,-6 12 71 0 0,0 0 0 0 0,-1-1 0 0 0,0 1 0 0 0,-1-1 0 0 0,1-12 223 0 0,-1 6-417 0 0,2 0 1 0 0,0-3 416 0 0,-3 14-60 0 0,0 1 0 0 0,-1-1 0 0 0,-1 0 0 0 0,1 0 0 0 0,-1 0 0 0 0,-1 0 0 0 0,1 0 0 0 0,-2-3 60 0 0,0 3 18 0 0,1 7 63 0 0,1 1 6 0 0,0 0 31 0 0,-8 6 146 0 0,4-1-249 0 0,1 1-1 0 0,0-1 0 0 0,0 1 0 0 0,1 0 1 0 0,0-1-1 0 0,0 1 0 0 0,0 0 0 0 0,1 0 1 0 0,-1 3-15 0 0,1-6 7 0 0,-18 94 313 0 0,18-84-216 0 0,0 1 0 0 0,1 12-104 0 0,-1 4 160 0 0,1-22-85 0 0,1-1-1 0 0,-1 1 1 0 0,1 0-1 0 0,0 0 0 0 0,1-1 1 0 0,0 1-1 0 0,0-1 1 0 0,1 1-1 0 0,0-1 1 0 0,0 0-1 0 0,3 4-74 0 0,-4-8 25 0 0,-1-1 0 0 0,1 0 0 0 0,0 0 0 0 0,0 0-1 0 0,-1 0 1 0 0,1 0 0 0 0,1 0 0 0 0,-1-1 0 0 0,0 1 0 0 0,0-1 0 0 0,3 2-25 0 0,-4-3 13 0 0,1 1 1 0 0,-1-1 0 0 0,1 0-1 0 0,-1 1 1 0 0,1-1-1 0 0,-1 0 1 0 0,1 0-1 0 0,-1 0 1 0 0,1 0 0 0 0,-1 0-1 0 0,1 0 1 0 0,-1 0-1 0 0,1-1 1 0 0,-1 1-1 0 0,1-1 1 0 0,-1 1 0 0 0,1-1-1 0 0,-1 1 1 0 0,0-1-1 0 0,1 0-13 0 0,8-5-386 0 0,-1-1-1 0 0,1 0 0 0 0,-1 0 1 0 0,-1-1-1 0 0,0 0 1 0 0,7-8 386 0 0,-12 13-137 0 0,30-24-1705 0 0,-32 26 1643 0 0,0 1 189 0 0,0 0 0 0 0,1 0-1 0 0,-1 0 1 0 0,1 0 0 0 0,-1 0-1 0 0,0 0 1 0 0,1 1 0 0 0,-1-1-1 0 0,0 0 1 0 0,1 1 0 0 0,-1-1 0 0 0,0 1-1 0 0,0-1 1 0 0,1 1 0 0 0,-1 0-1 0 0,0-1 1 0 0,0 1 0 0 0,0 0 0 0 0,0 0-1 0 0,0 0 1 0 0,0 0 0 0 0,0 0-1 0 0,0 0 1 0 0,0 0 0 0 0,0 0 0 0 0,-1 0-1 0 0,1 0 1 0 0,0 0 0 0 0,-1 1-1 0 0,1-1 1 0 0,-1 0 0 0 0,1 1 10 0 0,2 4 134 0 0,0 0 72 0 0,1 0 0 0 0,-1 1 0 0 0,-1 0 0 0 0,1 0-206 0 0,-1 2 175 0 0,0-1 0 0 0,1 1-1 0 0,0 0 1 0 0,1-1-1 0 0,0 1 1 0 0,0-1-1 0 0,1 0 1 0 0,0-1-1 0 0,0 1 1 0 0,1-1-1 0 0,4 5-174 0 0,-8-11 22 0 0,1 1 0 0 0,-1-1 0 0 0,0 0 0 0 0,1 0 0 0 0,-1 1 0 0 0,0-2 0 0 0,1 1-1 0 0,-1 0 1 0 0,1 0 0 0 0,0-1 0 0 0,-1 0 0 0 0,1 1 0 0 0,-1-1 0 0 0,1 0 0 0 0,0 0-1 0 0,-1 0 1 0 0,1-1 0 0 0,-1 1 0 0 0,1-1 0 0 0,0 1 0 0 0,-1-1 0 0 0,1 0-22 0 0,4-1-106 0 0</inkml:trace>
  <inkml:trace contextRef="#ctx0" brushRef="#br0" timeOffset="36025.559">12541 985 14480 0 0,'0'0'640'0'0,"0"0"136"0"0,0 0-616 0 0,0 0-160 0 0,0 0 0 0 0,6 6 0 0 0,-3 0 64 0 0,4 2-64 0 0,-1 0 96 0 0,-1 1-96 0 0,2 2 0 0 0,3 0 0 0 0,-1 1 0 0 0,4 1 0 0 0,-1-2 0 0 0,-3 3 0 0 0,-3-3 0 0 0</inkml:trace>
  <inkml:trace contextRef="#ctx0" brushRef="#br0" timeOffset="36315.123">12831 1094 6912 0 0,'0'0'528'0'0,"-14"-3"1064"0"0,11 3-1187 0 0,-1 0-1 0 0,1 0 1 0 0,0 0 0 0 0,-1 1 0 0 0,1-1 0 0 0,0 1 0 0 0,0 0 0 0 0,-1 0 0 0 0,1 0-1 0 0,0 0 1 0 0,0 0 0 0 0,0 1 0 0 0,0 0 0 0 0,0-1 0 0 0,0 2-405 0 0,-15 8 734 0 0,14-8-555 0 0,-1 0 0 0 0,1 0-1 0 0,-1 1 1 0 0,1-1 0 0 0,0 1-1 0 0,0 0 1 0 0,1 0 0 0 0,-1 0-1 0 0,-1 2-178 0 0,-2 7 368 0 0,1-4-92 0 0,1 0 0 0 0,0 0 1 0 0,0 3-277 0 0,4-9 60 0 0,-1 1 0 0 0,1 0 1 0 0,1-1-1 0 0,-1 1 1 0 0,0 0-1 0 0,1-1 0 0 0,0 1 1 0 0,0 0-1 0 0,0 0 0 0 0,1 3-60 0 0,-1-5 27 0 0,1 1-1 0 0,0-1 0 0 0,0 0 1 0 0,1 0-1 0 0,-1 0 0 0 0,0 0 0 0 0,1 0 1 0 0,-1 0-1 0 0,1 0 0 0 0,-1 0 1 0 0,1 0-1 0 0,0-1 0 0 0,0 1 0 0 0,0-1 1 0 0,0 1-1 0 0,0-1 0 0 0,0 0 1 0 0,1 0-1 0 0,-1 0 0 0 0,0 0 0 0 0,0 0 1 0 0,1 0-1 0 0,-1-1 0 0 0,1 1 1 0 0,-1-1-1 0 0,0 0 0 0 0,1 0 0 0 0,2 0-26 0 0,3-1-196 0 0,1 0 0 0 0,-1-1-1 0 0,1 0 1 0 0,-1-1 0 0 0,0 1-1 0 0,0-2 1 0 0,0 1 0 0 0,0-1-1 0 0,-1 0 1 0 0,1-1 0 0 0,-1 0-1 0 0,0 0 1 0 0,-1-1-1 0 0,1 1 1 0 0,2-4 196 0 0,2-4-882 0 0,-5 6 357 0 0,0 0-1 0 0,1 0 1 0 0,0 1 0 0 0,0 0 0 0 0,0 0 0 0 0,1 0-1 0 0,0 1 1 0 0,1 0 525 0 0,-8 5-129 0 0,-1 0 66 0 0,0 0 249 0 0,0 0 108 0 0,0 0 24 0 0,1 1-207 0 0,0 0 0 0 0,0 1 1 0 0,0-1-1 0 0,0 1 1 0 0,0-1-1 0 0,0 1 1 0 0,-1 0-1 0 0,1-1 0 0 0,0 1 1 0 0,-1 0-1 0 0,1 0 1 0 0,-1-1-1 0 0,0 1 0 0 0,1 0 1 0 0,-1 0-1 0 0,0 0 1 0 0,0-1-1 0 0,0 1 1 0 0,-1 0-1 0 0,1 1-111 0 0,0 0 112 0 0,-1 0 1 0 0,1 0-1 0 0,0 0 1 0 0,1 0-1 0 0,-1 0 1 0 0,1 0-1 0 0,-1 0 1 0 0,1 1-113 0 0,3 14 826 0 0,-4-16-674 0 0,0 0 1 0 0,0 0-1 0 0,0 0 1 0 0,1 0-1 0 0,-1 0 1 0 0,0 0-1 0 0,1 0 1 0 0,0 0-1 0 0,0 0 0 0 0,-1 0 1 0 0,1 0-1 0 0,0 0 1 0 0,0-1-1 0 0,1 1 1 0 0,-1 0-1 0 0,0-1 1 0 0,0 1-1 0 0,2 1-152 0 0,10 7 14 0 0,-12-9 24 0 0,1 1 0 0 0,-1-1 0 0 0,1 1 0 0 0,0-1 0 0 0,-1 0 0 0 0,1 0 0 0 0,0 0 0 0 0,0 0 0 0 0,0 0 0 0 0,0-1 0 0 0,0 1 0 0 0,0 0 0 0 0,0-1 0 0 0,0 1 0 0 0,1-1-38 0 0,6 0 101 0 0,0 0-1 0 0,-1 0 1 0 0,1-1 0 0 0,0-1 0 0 0,-1 1-1 0 0,1-1 1 0 0,-1-1 0 0 0,0 0-1 0 0,0 0 1 0 0,0 0 0 0 0,0-1 0 0 0,0 0-1 0 0,0-1-100 0 0,-2 1-105 0 0,1-1-1 0 0,-1 0 0 0 0,0 0 0 0 0,0 0 1 0 0,0-1-1 0 0,-1 0 0 0 0,0 0 0 0 0,2-4 106 0 0,2-3-1587 0 0,0 0-1 0 0,-2-1 0 0 0,7-14 1588 0 0,-4 4-2038 0 0,-1 2-10 0 0</inkml:trace>
  <inkml:trace contextRef="#ctx0" brushRef="#br0" timeOffset="36699.234">13296 922 9584 0 0,'-2'-8'-21'0'0,"-3"-14"3567"0"0,5 22-3477 0 0,0 0 0 0 0,0-1 0 0 0,-1 1-1 0 0,1 0 1 0 0,0 0 0 0 0,0 0 0 0 0,0-1 0 0 0,-1 1 0 0 0,1 0 0 0 0,0 0 0 0 0,0 0-1 0 0,0 0 1 0 0,-1 0 0 0 0,1 0 0 0 0,0 0 0 0 0,0 0 0 0 0,-1 0 0 0 0,1-1-1 0 0,0 1 1 0 0,0 0 0 0 0,-1 0 0 0 0,1 0 0 0 0,0 0 0 0 0,0 0 0 0 0,-1 0 0 0 0,1 1-1 0 0,0-1 1 0 0,0 0 0 0 0,-1 0 0 0 0,1 0 0 0 0,0 0 0 0 0,0 0 0 0 0,-1 0 0 0 0,1 0-1 0 0,0 0 1 0 0,0 1 0 0 0,0-1 0 0 0,-1 0 0 0 0,1 0 0 0 0,0 0 0 0 0,0 0-1 0 0,0 1 1 0 0,0-1 0 0 0,-1 0 0 0 0,1 0 0 0 0,0 0 0 0 0,0 1 0 0 0,0-1-69 0 0,-10 10 291 0 0,7-6-190 0 0,1 0-1 0 0,0 1 1 0 0,1-1 0 0 0,-1 0-1 0 0,1 0 1 0 0,0 1 0 0 0,-1 2-101 0 0,-5 17 195 0 0,-7 17 331 0 0,-4 24-526 0 0,11-38 115 0 0,-2 12 1404 0 0,-1 27-1519 0 0,6-44 423 0 0,3-8-54 0 0,0 0 0 0 0,1 1 0 0 0,0-1 0 0 0,1 1 0 0 0,1 5-369 0 0,-2-19 23 0 0,0 1 0 0 0,0 0-1 0 0,1 0 1 0 0,-1 0 0 0 0,0-1 0 0 0,1 1 0 0 0,0 0 0 0 0,-1-1-1 0 0,1 1 1 0 0,0 0 0 0 0,0-1 0 0 0,0 1 0 0 0,0-1 0 0 0,0 1-1 0 0,0-1 1 0 0,0 0 0 0 0,0 1 0 0 0,1-1 0 0 0,-1 0 0 0 0,0 0-1 0 0,1 0 1 0 0,-1 0 0 0 0,1 0 0 0 0,-1 0 0 0 0,1 0 0 0 0,0-1-1 0 0,-1 1 1 0 0,1 0 0 0 0,0-1 0 0 0,-1 1 0 0 0,1-1 0 0 0,0 0-1 0 0,0 0 1 0 0,0 1 0 0 0,-1-1 0 0 0,1 0 0 0 0,0-1 0 0 0,0 1-1 0 0,-1 0 1 0 0,1 0 0 0 0,0-1 0 0 0,0 0-23 0 0,5 0 85 0 0,0-1-1 0 0,-1-1 1 0 0,1 1-1 0 0,0-1 1 0 0,-1-1 0 0 0,0 1-1 0 0,0-1 1 0 0,0 0 0 0 0,0 0-1 0 0,1-2-84 0 0,4-5-303 0 0,-1 0 0 0 0,0 0 0 0 0,0-1 0 0 0,-1 0 0 0 0,0-1 0 0 0,0-2 303 0 0,31-37-2179 0 0,-36 46 1976 0 0,-3 6 197 0 0,-1 0 0 0 0,0 0-1 0 0,0 1 1 0 0,0-1-1 0 0,1 0 1 0 0,-1 0-1 0 0,0 0 1 0 0,0 1 0 0 0,0-1-1 0 0,1 0 1 0 0,-1 0-1 0 0,0 0 1 0 0,0 1 0 0 0,0-1-1 0 0,0 0 1 0 0,0 0-1 0 0,0 1 1 0 0,0-1-1 0 0,1 0 1 0 0,-1 0 0 0 0,0 1-1 0 0,0-1 1 0 0,0 0-1 0 0,0 0 1 0 0,0 1 0 0 0,0-1-1 0 0,0 0 1 0 0,0 1-1 0 0,0-1 1 0 0,-1 0-1 0 0,1 0 1 0 0,0 1 0 0 0,0-1-1 0 0,0 0 7 0 0,-1 13 29 0 0,0-11-27 0 0,-1 3 64 0 0,0 0 1 0 0,1 0-1 0 0,-1 0 1 0 0,1 1-1 0 0,0-1 1 0 0,1 0-1 0 0,-1 0 0 0 0,1 2-66 0 0,0-2 52 0 0,0 3 150 0 0,0 0 1 0 0,0 0-1 0 0,1 0 1 0 0,0 0 0 0 0,1 3-203 0 0,-1-8 89 0 0,0-1 0 0 0,0 0 1 0 0,0 1-1 0 0,0-1 0 0 0,0 0 0 0 0,0 0 1 0 0,1 0-1 0 0,-1 0 0 0 0,1 0 1 0 0,-1 0-1 0 0,1 0 0 0 0,0 0 1 0 0,0 0-1 0 0,-1-1 0 0 0,1 1 1 0 0,1-1-1 0 0,-1 0 0 0 0,0 1 1 0 0,0-1-1 0 0,1 0-89 0 0,9 3 129 0 0,0 0 0 0 0,0-1 0 0 0,1-1 0 0 0,0 0-1 0 0,-1 0 1 0 0,1-1 0 0 0,0-1 0 0 0,-1 0 0 0 0,8-2-129 0 0,-17 2-195 0 0,0-1-1 0 0,0 0 1 0 0,0 1 0 0 0,-1-1 0 0 0,1 0-1 0 0,-1 0 1 0 0,1-1 0 0 0,0 1 0 0 0,0-1 195 0 0,8-4-4795 0 0,5 0-2695 0 0</inkml:trace>
  <inkml:trace contextRef="#ctx0" brushRef="#br0" timeOffset="36913.662">13221 997 16903 0 0,'7'0'818'0'0,"96"5"292"0"0,-59-2-500 0 0,30 3 1142 0 0,23 7-1752 0 0,-62-7-251 0 0,-1 1-1 0 0,-1 3 0 0 0,0 0 0 0 0,3 4 252 0 0,-2-1-676 0 0,-12-3-11 0 0</inkml:trace>
  <inkml:trace contextRef="#ctx0" brushRef="#br0" timeOffset="29678.441">6495 1166 10592 0 0,'0'0'153'0'0,"1"0"0"0"0,0 0 0 0 0,0-1 0 0 0,0 1 0 0 0,0 0 1 0 0,0 0-1 0 0,0 0 0 0 0,0 0 0 0 0,0 0 0 0 0,0 0 0 0 0,0 1 1 0 0,0-1-1 0 0,0 0 0 0 0,0 0 0 0 0,0 1 0 0 0,0-1 0 0 0,-1 0 1 0 0,1 1-1 0 0,0-1 0 0 0,0 1 0 0 0,0-1 0 0 0,-1 1 0 0 0,1 0 0 0 0,0-1 1 0 0,0 1-1 0 0,-1 0 0 0 0,1-1 0 0 0,-1 1 0 0 0,1 0 0 0 0,0 0 1 0 0,-1 0-1 0 0,0-1 0 0 0,1 1-153 0 0,1 3 81 0 0,1 0-1 0 0,-1 0 1 0 0,0 0 0 0 0,0 0-1 0 0,0 0 1 0 0,1 4-81 0 0,3 13 548 0 0,-2 0 0 0 0,0-1 0 0 0,-2 1 0 0 0,0 1 0 0 0,-1 1-548 0 0,0 5 480 0 0,0-17-324 0 0,-1 0 0 0 0,0 0 0 0 0,0-1 0 0 0,-3 10-156 0 0,3-20 12 0 0,0 1 0 0 0,0-1 1 0 0,0 0-1 0 0,0 0 0 0 0,0 0 0 0 0,-1 0 0 0 0,1 1 0 0 0,0-1 1 0 0,0 0-1 0 0,0 0 0 0 0,0 0 0 0 0,0 1 0 0 0,0-1 1 0 0,0 0-1 0 0,0 0 0 0 0,0 1 0 0 0,0-1 0 0 0,0 0 0 0 0,0 0 1 0 0,0 0-1 0 0,0 1 0 0 0,0-1 0 0 0,0 0 0 0 0,0 0 1 0 0,1 0-1 0 0,-1 1 0 0 0,0-1 0 0 0,0 0 0 0 0,0 0 0 0 0,0 0 1 0 0,0 0-1 0 0,0 1 0 0 0,1-1 0 0 0,-1 0-12 0 0,7-5 368 0 0,-4 3-463 0 0,27-24 227 0 0,-23 19-97 0 0,1 0 0 0 0,0 0 0 0 0,1 0 0 0 0,0 2-1 0 0,7-5-34 0 0,9-4 0 0 0,-12 7 0 0 0,0 1 0 0 0,1 0 0 0 0,3-1 0 0 0,-12 5 0 0 0,0 1 0 0 0,1 0 0 0 0,-1 0 0 0 0,0 0 0 0 0,0 1 0 0 0,1 0 0 0 0,-1 0 0 0 0,0 0 0 0 0,1 0 0 0 0,-1 1 0 0 0,1 0 0 0 0,-2 0-10 0 0,0 0 0 0 0,0 0 1 0 0,0 0-1 0 0,0 1 0 0 0,0-1 0 0 0,0 1 0 0 0,3 2 10 0 0,-5-3-10 0 0,0 1 1 0 0,0 0-1 0 0,0 0 1 0 0,0-1-1 0 0,0 1 1 0 0,-1 1-1 0 0,1-1 1 0 0,-1 0-1 0 0,1 0 0 0 0,-1 0 1 0 0,0 1-1 0 0,1 2 10 0 0,-1-2 13 0 0,0 0-1 0 0,0 0 0 0 0,0 0 0 0 0,0 0 0 0 0,-1 1 1 0 0,1-1-1 0 0,-1 0 0 0 0,0 0 0 0 0,0 1 0 0 0,0-1 1 0 0,0 0-1 0 0,-1 1 0 0 0,1-1 0 0 0,-1 0 0 0 0,0 0 1 0 0,0 0-1 0 0,0 1 0 0 0,0-1 0 0 0,-1 0 0 0 0,1 0 1 0 0,-1-1-1 0 0,0 1 0 0 0,0 0 0 0 0,0 0 0 0 0,0-1 0 0 0,0 0 1 0 0,0 1-13 0 0,-12 11 122 0 0,0-1 1 0 0,0 0-1 0 0,-1-1 1 0 0,-1-1-1 0 0,0 0 1 0 0,0-1-1 0 0,-1-1 1 0 0,0 0-1 0 0,-17 5-122 0 0,23-10 42 0 0,5-1-20 0 0,0 0 0 0 0,-1-1 0 0 0,0 0 0 0 0,1 0 0 0 0,-1-1 0 0 0,0 1 0 0 0,0-2 0 0 0,0 1 0 0 0,-6-1-22 0 0,14-1-8 0 0,-1-1 0 0 0,1 1 0 0 0,-1-1 0 0 0,1 1 0 0 0,-1 0 0 0 0,1-1 0 0 0,0 1 0 0 0,0 0 0 0 0,0 0 0 0 0,1-2 8 0 0,10-5-55 0 0,0 0-1 0 0,1 1 0 0 0,0 1 0 0 0,1-1 1 0 0,-1 2-1 0 0,1 0 0 0 0,10-2 56 0 0,13-5-18 0 0,78-25 19 0 0,-68 23 14 0 0,0-2 0 0 0,-2-1 0 0 0,0-3-1 0 0,12-8-14 0 0,-50 23 14 0 0,0 1 0 0 0,0-1 0 0 0,0-1 0 0 0,-1 1-1 0 0,0-1 1 0 0,0 0 0 0 0,-1-1 0 0 0,2-1-14 0 0,-7 8 4 0 0,0 0 0 0 0,0-1 0 0 0,0 1 0 0 0,1 0 0 0 0,-1 0 1 0 0,0-1-1 0 0,0 1 0 0 0,0 0 0 0 0,0 0 0 0 0,0-1 0 0 0,0 1 0 0 0,0 0 0 0 0,0 0 0 0 0,0-1 0 0 0,0 1 1 0 0,0 0-1 0 0,0-1 0 0 0,0 1 0 0 0,0 0 0 0 0,0 0 0 0 0,0-1 0 0 0,0 1 0 0 0,0 0 0 0 0,0 0 0 0 0,0-1 0 0 0,0 1 1 0 0,0 0-1 0 0,0 0 0 0 0,0-1 0 0 0,-1 1 0 0 0,1 0 0 0 0,0 0 0 0 0,0-1 0 0 0,0 1 0 0 0,-1 0 0 0 0,1 0 1 0 0,0 0-1 0 0,0-1 0 0 0,0 1 0 0 0,-1 0 0 0 0,1 0 0 0 0,0 0 0 0 0,0 0 0 0 0,-1 0 0 0 0,1 0 0 0 0,0-1 0 0 0,0 1 1 0 0,-1 0-1 0 0,1 0 0 0 0,0 0 0 0 0,-1 0-4 0 0,-12-1-4 0 0,-5 8-29 0 0,10-5 10 0 0,0 1 0 0 0,0 1 0 0 0,0-1 1 0 0,0 1-1 0 0,0 1 0 0 0,1-1 0 0 0,0 1 0 0 0,-3 3 23 0 0,8-6 8 0 0,-1 1 0 0 0,0-1-1 0 0,1 1 1 0 0,0 0 0 0 0,-1 0 0 0 0,1 0-1 0 0,0 0 1 0 0,0 0 0 0 0,1 0-1 0 0,-1 0 1 0 0,1 1 0 0 0,-1-1 0 0 0,1 1-1 0 0,0-1 1 0 0,1 1 0 0 0,-1 0-1 0 0,1-1 1 0 0,-1 1 0 0 0,1 0 0 0 0,0-1-1 0 0,0 1 1 0 0,0 0 0 0 0,1-1-1 0 0,0 1 1 0 0,-1-1 0 0 0,1 1 0 0 0,0-1-1 0 0,1 1-7 0 0,2 4-10 0 0,-3-5 22 0 0,0 0 1 0 0,0 0 0 0 0,1-1-1 0 0,-1 1 1 0 0,1 0 0 0 0,0-1-1 0 0,0 1 1 0 0,0-1 0 0 0,0 0-1 0 0,0 0 1 0 0,1 1 0 0 0,-1-1-1 0 0,0-1 1 0 0,1 1 0 0 0,0 0-1 0 0,-1-1-12 0 0,7 3 49 0 0,-1-1 0 0 0,1 0 0 0 0,-1 0 0 0 0,1-1 0 0 0,0 0 0 0 0,0-1 0 0 0,0 0 0 0 0,0 0 0 0 0,5-1-49 0 0,7 0-87 0 0,1-2 1 0 0,-1 0 0 0 0,10-3 86 0 0,29-14-802 0 0,-35 13-499 0 0,-4-5-378 0 0</inkml:trace>
  <inkml:trace contextRef="#ctx0" brushRef="#br0" timeOffset="31021.562">7596 1060 6912 0 0,'-13'-4'736'0'0,"11"4"-587"0"0,0 0 0 0 0,0 0 1 0 0,0 0-1 0 0,0 0 0 0 0,0 1 1 0 0,0-1-1 0 0,0 1 0 0 0,0-1 1 0 0,0 1-1 0 0,0-1 0 0 0,1 1 0 0 0,-1 0 1 0 0,0 0-1 0 0,0 0 0 0 0,1 0 1 0 0,-1 0-1 0 0,1 1 0 0 0,-1-1 1 0 0,1 0-1 0 0,-1 1 0 0 0,1-1 1 0 0,0 1-1 0 0,0-1 0 0 0,0 1 0 0 0,-1 1-149 0 0,-4 7 1412 0 0,1 0-1 0 0,0 1 1 0 0,0 0-1 0 0,0 2-1411 0 0,-3 7 943 0 0,-3 10-310 0 0,2 0-1 0 0,1 0 1 0 0,1 1 0 0 0,0 18-633 0 0,6-46 27 0 0,-30 164 1361 0 0,27-141-1240 0 0,2 1 0 0 0,0-1 0 0 0,2 1 0 0 0,1-1 0 0 0,0 1 0 0 0,3-1 0 0 0,0 3-148 0 0,-3-23 42 0 0,1-1-1 0 0,0 1 0 0 0,0-1 0 0 0,0 1 0 0 0,0-1 1 0 0,1 0-1 0 0,0 0 0 0 0,0 0 0 0 0,0 0 1 0 0,1 0-1 0 0,-1-1 0 0 0,1 1 0 0 0,3 1-41 0 0,4 6 105 0 0,-10-10-79 0 0,1-1 1 0 0,-1 1-1 0 0,0 0 0 0 0,1-1 1 0 0,-1 1-1 0 0,1-1 0 0 0,0 1 1 0 0,0-1-1 0 0,0 0 1 0 0,-1 1-1 0 0,1-1 0 0 0,0 0 1 0 0,0 0-1 0 0,0-1 0 0 0,1 1 1 0 0,-1 0-1 0 0,0-1 1 0 0,0 1-1 0 0,0-1 0 0 0,2 0-26 0 0,0 0 0 0 0,3-2 0 0 0,-5 0 0 0 0,12-5 0 0 0,-5 4 0 0 0,-8 3-4 0 0,0-1 0 0 0,0 1 1 0 0,1-1-1 0 0,-1 1 0 0 0,0-1 0 0 0,0 0 0 0 0,0 0 0 0 0,0 1 0 0 0,0-1 0 0 0,0 0 0 0 0,0 0 0 0 0,0 0 0 0 0,0 0 0 0 0,0-1 4 0 0,2-2-17 0 0,-1 1 21 0 0,0 0 0 0 0,0 1 1 0 0,-1-1-1 0 0,0 0 0 0 0,1 0 0 0 0,-1 0 0 0 0,0 0 0 0 0,-1 0 0 0 0,1 0 0 0 0,0-1 0 0 0,-1 1 1 0 0,0 0-1 0 0,0-3-4 0 0,2-7 0 0 0,-1 6 15 0 0,0-1-1 0 0,0 1 1 0 0,-1-1 0 0 0,0 1 0 0 0,-1-1 0 0 0,0 0-15 0 0,0-22 189 0 0,-1 18-189 0 0,0 1-1 0 0,0 0 1 0 0,-1 0 0 0 0,0 0-1 0 0,-1 0 1 0 0,0 1 0 0 0,-4-7 0 0 0,0 3-84 0 0,0 0 1 0 0,-1 0 0 0 0,-4-5 83 0 0,8 14 40 0 0,1 0 0 0 0,-1 0 0 0 0,0 1-1 0 0,0 0 1 0 0,-1-1-40 0 0,-17-15-19 0 0,22 18 8 0 0,-1 0 0 0 0,0 0 0 0 0,0 1 0 0 0,0-1 0 0 0,0 0 0 0 0,0 1 0 0 0,-1-1 0 0 0,1 1 0 0 0,0 0 0 0 0,-1 0 0 0 0,1 0 0 0 0,-1 0 11 0 0,-3-1 0 0 0,75 3 0 0 0,-41-1-102 0 0,1-1 0 0 0,-1-2 0 0 0,0 0 0 0 0,10-4 102 0 0,-15 3-56 0 0,1 0-66 0 0,-1-1 0 0 0,1-1 0 0 0,-1-1 0 0 0,17-8 122 0 0,-6 2 12 0 0,-33 12 56 0 0,-18 1-148 0 0,10 1 65 0 0,-1 1 1 0 0,1-1-1 0 0,-1 1 0 0 0,1 0 0 0 0,0 1 0 0 0,0 0 0 0 0,0 0 0 0 0,0 0 0 0 0,0 1 1 0 0,-4 4 14 0 0,-17 7 58 0 0,23-12-57 0 0,0 1 0 0 0,0-1 0 0 0,0 1 0 0 0,0 1 0 0 0,0-1 0 0 0,1 0 0 0 0,-1 1 0 0 0,1 0 0 0 0,0 0 0 0 0,-2 5-1 0 0,-7 7 0 0 0,6-7 2 0 0,7-6-33 0 0,1-2 0 0 0,0-1 31 0 0,0 0-1 0 0,0 1 1 0 0,0-1-1 0 0,0 0 1 0 0,0 0 0 0 0,0 0-1 0 0,0 0 1 0 0,1 0-1 0 0,-1 0 1 0 0,0 0-1 0 0,1 0 1 0 0,-1 0-1 0 0,1 0 1 0 0,-1-1-1 0 0,1 1 1 0 0,-1-1-1 0 0,1 1 1 0 0,-1-1-1 0 0,1 0 1 0 0,0 1-1 0 0,-1-1 1 0 0,1 0 0 0 0,-1 0-1 0 0,1 0 1 0 0,0 0-1 0 0,-1 0 1 0 0,1-1-1 0 0,0 1 1 0 0,4-1 0 0 0,-1-1 1 0 0,1 0-1 0 0,-1 0 0 0 0,0 0 0 0 0,1 0 0 0 0,1-2 0 0 0,41-26 48 0 0,-24 14-32 0 0,3-2-27 0 0,-10 7-17 0 0,0 0-1 0 0,1 1 1 0 0,1 0 28 0 0,-14 7-7 0 0,1 1 1 0 0,0 0-1 0 0,0 0 0 0 0,0 0 1 0 0,0 1-1 0 0,0 0 0 0 0,1 0 1 0 0,-1 1-1 0 0,0 0 1 0 0,0 0-1 0 0,1 0 0 0 0,0 1 7 0 0,-4-1-13 0 0,1 1-1 0 0,-1 0 0 0 0,1 0 0 0 0,-1 0 1 0 0,0 1-1 0 0,1-1 0 0 0,-1 1 0 0 0,0 0 1 0 0,0 0-1 0 0,0 0 0 0 0,0 0 0 0 0,0 1 1 0 0,-1-1-1 0 0,1 1 0 0 0,-1-1 0 0 0,1 1 1 0 0,-1 0-1 0 0,1 1 14 0 0,1 2-17 0 0,-1 1 0 0 0,1 0 0 0 0,-1-1 0 0 0,0 1-1 0 0,-1 0 1 0 0,0 0 0 0 0,0 1 0 0 0,0 1 17 0 0,2 12 0 0 0,0-3 0 0 0,-1 0 0 0 0,0 4 0 0 0,1 4-3 0 0,-2-19 21 0 0,-1 1 0 0 0,0 0 0 0 0,0 0-1 0 0,-1 5-17 0 0,0-11 86 0 0,0-2 8 0 0,0 0 4 0 0,0 0 4 0 0,0 0 2 0 0,-9-18 127 0 0,7 16-189 0 0,0-1 0 0 0,0 0 1 0 0,1 0-1 0 0,-1 0 0 0 0,1 0 1 0 0,0 0-1 0 0,0 0 0 0 0,0 0 0 0 0,0 0 1 0 0,0 0-1 0 0,1 0 0 0 0,-1 0 0 0 0,1-1 1 0 0,0 1-1 0 0,0 0 0 0 0,0 0 1 0 0,1-3-43 0 0,2-6-102 0 0,0 0 1 0 0,0 0-1 0 0,1 1 0 0 0,1 0 1 0 0,0-1-1 0 0,0 2 1 0 0,1-1-1 0 0,1 1 1 0 0,5-7 101 0 0,-7 11-32 0 0,0 0 0 0 0,1 0 1 0 0,0 0-1 0 0,0 1 0 0 0,0 0 1 0 0,1 0-1 0 0,0 1 0 0 0,-1 0 0 0 0,1 0 1 0 0,1 1-1 0 0,-1-1 0 0 0,1 2 1 0 0,-1-1-1 0 0,1 1 0 0 0,2 0 32 0 0,25-6-19 0 0,1 1-51 0 0,0 0-1 0 0,23 1 71 0 0,-8 1-64 0 0,47-10 64 0 0,-90 13 0 0 0,-1 1 0 0 0,0-1 0 0 0,0-1 0 0 0,4-1 0 0 0,-9 3 0 0 0,0 0 0 0 0,-1 0 0 0 0,1 0 0 0 0,0-1 0 0 0,-1 1 0 0 0,1 0 0 0 0,-1 0 0 0 0,1-1 0 0 0,0 0 0 0 0,-2 2 0 0 0,0-1 0 0 0,1 1 0 0 0,-1-1 0 0 0,0 1 0 0 0,1-1 0 0 0,-1 0 0 0 0,0 1 0 0 0,0-1 0 0 0,1 0 0 0 0,-1 1 0 0 0,0-1 0 0 0,0 0 0 0 0,0 1 0 0 0,0-1 0 0 0,0 0 0 0 0,0 1 0 0 0,0-1 0 0 0,0 0 0 0 0,0 1 0 0 0,0-1 0 0 0,0 0 0 0 0,0 1 0 0 0,-1-1 0 0 0,1 0 0 0 0,-2-1 4 0 0,0 1 0 0 0,1-1 0 0 0,-1 1 0 0 0,0-1 0 0 0,0 1 0 0 0,0 0 0 0 0,0 0 0 0 0,0 0 0 0 0,0 0 0 0 0,-1 0 0 0 0,1 1 0 0 0,0-1 0 0 0,0 0 0 0 0,-1 1 0 0 0,1 0 0 0 0,-2-1-4 0 0,-3 1-6 0 0,0 0-1 0 0,1 0 1 0 0,-1 0-1 0 0,0 1 1 0 0,1 0 0 0 0,-1 0-1 0 0,0 1 1 0 0,1 0-1 0 0,0 0 1 0 0,-1 0-1 0 0,-3 3 7 0 0,0 0-12 0 0,1 0 0 0 0,0 1 0 0 0,0 0 0 0 0,0 1-1 0 0,0 0 1 0 0,-5 7 12 0 0,10-10 4 0 0,1 0 0 0 0,0 0 0 0 0,0 0 0 0 0,0 1 0 0 0,0-1 0 0 0,1 1-1 0 0,0 0 1 0 0,0-1 0 0 0,0 1 0 0 0,0 0 0 0 0,1 0 0 0 0,0 1 0 0 0,0-1-1 0 0,1 0 1 0 0,-1 0 0 0 0,1 0 0 0 0,0 0 0 0 0,0 1 0 0 0,1-1 0 0 0,0 2-4 0 0,0-5 2 0 0,0 1 0 0 0,0 0 0 0 0,0-1 0 0 0,1 1 0 0 0,-1-1 0 0 0,1 0 0 0 0,-1 1 0 0 0,1-1 0 0 0,0 0 0 0 0,0 0 0 0 0,0 0 0 0 0,1 0 0 0 0,-1 0 0 0 0,0-1 0 0 0,1 1 1 0 0,0 0-3 0 0,8 4 67 0 0,-1 0 0 0 0,1-1 0 0 0,4 1-67 0 0,4 1-117 0 0,1-1 0 0 0,0-2 0 0 0,1 0 0 0 0,-1 0 0 0 0,1-2-1 0 0,0-1 1 0 0,14-1 117 0 0,-17 0-700 0 0</inkml:trace>
  <inkml:trace contextRef="#ctx0" brushRef="#br0" timeOffset="26544.661">4099 1399 3680 0 0,'0'0'167'0'0,"0"0"286"0"0,0 0 1100 0 0,0 0 483 0 0,2 1 92 0 0,1-1-1895 0 0,0 1 0 0 0,0 0 0 0 0,0 0 0 0 0,0 0 0 0 0,0 0 0 0 0,0 0 0 0 0,-1 1 0 0 0,1-1 0 0 0,0 1 0 0 0,-1 0 0 0 0,1 0 0 0 0,-1 0 0 0 0,1 0 0 0 0,-1 0 0 0 0,0 0 0 0 0,0 1 0 0 0,0-1 0 0 0,0 1 0 0 0,-1 0 0 0 0,1-1 0 0 0,-1 1 0 0 0,1 0 0 0 0,-1 2-233 0 0,2 4 165 0 0,-1 1 0 0 0,0 0 1 0 0,-1-1-1 0 0,0 1 1 0 0,-1 0-1 0 0,0 0 1 0 0,0 0-1 0 0,-1 0 1 0 0,0-1-1 0 0,-1 1 1 0 0,0 0-1 0 0,-1-1 1 0 0,0 0-1 0 0,0 1 1 0 0,-1-1-1 0 0,0 0 1 0 0,0-1-1 0 0,-2 2-165 0 0,-1 3 110 0 0,6-11-91 0 0,0 0 1 0 0,0 0-1 0 0,0 0 1 0 0,0 0-1 0 0,0 0 1 0 0,0-1-1 0 0,-1 1 1 0 0,1 0-1 0 0,-1 0-19 0 0,0 0 18 0 0,0 0 0 0 0,-1 0 0 0 0,1 0 0 0 0,0 0 0 0 0,0-1-1 0 0,-1 1 1 0 0,1-1 0 0 0,-1 1 0 0 0,0-1 0 0 0,1 0-1 0 0,-1 0 1 0 0,0 0 0 0 0,0 0 0 0 0,1-1 0 0 0,-1 1 0 0 0,0-1-1 0 0,0 0 1 0 0,0 0 0 0 0,0 0 0 0 0,0 0 0 0 0,0 0-1 0 0,-1-1-17 0 0,3 1 5 0 0,0 0 0 0 0,0 0-1 0 0,1-1 1 0 0,-1 1-1 0 0,0 0 1 0 0,1-1-1 0 0,-1 1 1 0 0,1-1 0 0 0,-1 1-1 0 0,0-1 1 0 0,1 1-1 0 0,-1-1 1 0 0,1 1 0 0 0,-1-1-1 0 0,1 1 1 0 0,-1-1-1 0 0,1 0 1 0 0,0 1-1 0 0,-1-1 1 0 0,1 0 0 0 0,0 1-1 0 0,0-1 1 0 0,-1 0-1 0 0,1 0 1 0 0,0 1-1 0 0,0-1 1 0 0,0 0 0 0 0,0 0-1 0 0,0 1 1 0 0,0-1-1 0 0,0 0 1 0 0,0 0-1 0 0,0 1 1 0 0,0-1 0 0 0,0 0-1 0 0,1 0-4 0 0,7-29 31 0 0,-7 28-19 0 0,2-5-11 0 0,0 0-1 0 0,1 0 0 0 0,0 0 0 0 0,0 1 0 0 0,1 0 0 0 0,0 0 0 0 0,10-15-13 0 0,-9 13 3 0 0,-1 1-1 0 0,1 0 1 0 0,1 0-1 0 0,-1 1 0 0 0,1-1 1 0 0,0 2-1 0 0,1-1 0 0 0,-1 1 1 0 0,1 0-1 0 0,0 0 0 0 0,0 1 1 0 0,8-3 10 0 0,-4 3-1 0 0,-1 0 1 0 0,1 1-1 0 0,-1 0 1 0 0,1 1-1 0 0,0 0 1 0 0,0 1-1 0 0,0 1 1 0 0,0-1-1 0 0,7 2 1 0 0,-5 1-23 0 0,-1 0 0 0 0,0 1-1 0 0,0 0 1 0 0,2 2 23 0 0,-4-2-3 0 0,122 32 225 0 0,-129-34-204 0 0,1 0 1 0 0,-1 0-1 0 0,1-1 1 0 0,-1 0-1 0 0,1 1 1 0 0,-1-1-1 0 0,1-1 1 0 0,-1 1 0 0 0,1-1-1 0 0,3-1-18 0 0,-1 0 75 0 0,-3-2 35 0 0,-4 4-104 0 0,1 0-1 0 0,-1 0 0 0 0,0 0 0 0 0,1-1 0 0 0,-1 1 0 0 0,0 0 0 0 0,1 0 0 0 0,-1-1 0 0 0,0 1 1 0 0,0 0-1 0 0,1-1 0 0 0,-1 1 0 0 0,0 0 0 0 0,0 0 0 0 0,0-1 0 0 0,1 1 0 0 0,-1-1 0 0 0,0 1 1 0 0,0 0-1 0 0,0-1 0 0 0,0 1 0 0 0,0 0 0 0 0,0-1 0 0 0,0 1 0 0 0,0-1 0 0 0,0 1 1 0 0,0 0-1 0 0,0-1 0 0 0,0 1 0 0 0,0 0 0 0 0,0-1 0 0 0,0 1 0 0 0,0-1 0 0 0,0 1 0 0 0,-1 0 1 0 0,1-1-1 0 0,0 1 0 0 0,0 0 0 0 0,0-1 0 0 0,0 1 0 0 0,-1 0 0 0 0,1 0 0 0 0,0-1-5 0 0,-2-3 51 0 0,5-1-8 0 0,-3 4-37 0 0,0 0-1 0 0,1 1 0 0 0,-1-1 1 0 0,0 0-1 0 0,1 1 1 0 0,-1-1-1 0 0,0 0 0 0 0,0 1 1 0 0,0-1-1 0 0,0 0 0 0 0,0 1 1 0 0,0-1-1 0 0,0 0 0 0 0,0 0 1 0 0,0 1-1 0 0,0-1 0 0 0,0 0 1 0 0,0 1-1 0 0,0-1 1 0 0,0 0-1 0 0,-1 1 0 0 0,1-1 1 0 0,0 0-1 0 0,0 1 0 0 0,-1-1 1 0 0,1 0-1 0 0,-1 1 0 0 0,1-1 1 0 0,-1 1-6 0 0,1-2 10 0 0,-1 0 1 0 0,0 0 0 0 0,1 0-1 0 0,-1 0 1 0 0,1 0 0 0 0,0 0-1 0 0,-1 1 1 0 0,1-1 0 0 0,0 0-1 0 0,0-1-10 0 0,0 2 5 0 0,0-1-1 0 0,0 1 0 0 0,0-1 0 0 0,0 1 1 0 0,0-1-1 0 0,0 1 0 0 0,-1-1 0 0 0,1 1 1 0 0,-1 0-1 0 0,1-1 0 0 0,-1 1 1 0 0,1 0-1 0 0,-1-1 0 0 0,0 1 0 0 0,0 0-4 0 0,-2-1 0 0 0,3 2 1 0 0,-1-1 0 0 0,0 1-1 0 0,0 0 1 0 0,1-1-1 0 0,-1 1 1 0 0,0-1-1 0 0,1 1 1 0 0,-1-1-1 0 0,1 1 1 0 0,-1-1-1 0 0,0 0 1 0 0,1 1-1 0 0,0-1 1 0 0,-1 1-1 0 0,1-1 1 0 0,-1 0-1 0 0,1 0 1 0 0,0 1 0 0 0,-1-1-1 0 0,1 0 0 0 0,-1-1 4 0 0,0 1-1 0 0,-1-1 1 0 0,1 1-1 0 0,0 0 1 0 0,-1 0-1 0 0,1 0 1 0 0,-1-1 0 0 0,1 2-1 0 0,-1-1 1 0 0,0 0-1 0 0,1 0 1 0 0,-1 0-1 0 0,0 1 1 0 0,0-1 0 0 0,1 1-1 0 0,-1-1 1 0 0,0 1-1 0 0,0 0 1 0 0,0-1-1 0 0,0 1-2 0 0,-6 0 9 0 0,0 0 1 0 0,0 1 0 0 0,1 0 0 0 0,-2 0-11 0 0,4-1 2 0 0,0 1 0 0 0,-1 1 0 0 0,1-1-1 0 0,-1 1 1 0 0,1 0 0 0 0,0 0 0 0 0,-1 0-1 0 0,-1 2-1 0 0,5-3 15 0 0,-1 1 1 0 0,0 0-1 0 0,1 0 0 0 0,-1-1 0 0 0,1 2 0 0 0,-1-1 0 0 0,1 0 0 0 0,0 0 1 0 0,0 1-1 0 0,0-1 0 0 0,0 1 0 0 0,1 0 0 0 0,-1-1 0 0 0,0 3-15 0 0,-6 13 71 0 0,6-14-52 0 0,0 1 1 0 0,0 0 0 0 0,0-1 0 0 0,1 1 0 0 0,-1 0-1 0 0,1 0 1 0 0,0-1 0 0 0,1 1 0 0 0,-1 0 0 0 0,1 0-1 0 0,0 5-19 0 0,0-5 14 0 0,1 1-1 0 0,0-1 0 0 0,0 0 0 0 0,0 1 0 0 0,0-1 1 0 0,1 0-1 0 0,0 0 0 0 0,0 0 0 0 0,0 0 0 0 0,3 3-13 0 0,-2-3 7 0 0,-2-3-2 0 0,1 1 1 0 0,-1-1-1 0 0,1 0 1 0 0,-1 0 0 0 0,1 0-1 0 0,0-1 1 0 0,-1 1 0 0 0,1 0-1 0 0,0-1-5 0 0,6 4 29 0 0,1-1 0 0 0,-1 0 0 0 0,6 1-29 0 0,-4-2-218 0 0,0-1-1 0 0,0 0 1 0 0,1 0-1 0 0,-1-1 0 0 0,0-1 1 0 0,1 0-1 0 0,-1 0 1 0 0,7-2 218 0 0,-9 2-705 0 0,18-2-686 0 0</inkml:trace>
  <inkml:trace contextRef="#ctx0" brushRef="#br0" timeOffset="27263.479">4953 1354 11056 0 0,'-7'4'1144'0'0,"-2"-1"-412"0"0,1 1 0 0 0,0 0 0 0 0,-1 1 0 0 0,1 0 0 0 0,-3 4-732 0 0,-24 21 760 0 0,19-14-415 0 0,14-14-294 0 0,1-1 1 0 0,0 0-1 0 0,0 1 0 0 0,0-1 1 0 0,0 1-1 0 0,0-1 0 0 0,0 1 1 0 0,0 0-1 0 0,0 0-51 0 0,-9 13 479 0 0,-9 3-83 0 0,18-16-227 0 0,0-1-15 0 0,-1 7-62 0 0,1-6-20 0 0,9 7 317 0 0,1-5-304 0 0,-7-3 3 0 0,-2-1 0 0 0,6 0 64 0 0,-5 0-147 0 0,-1 0 0 0 0,1 0 0 0 0,-1 0 0 0 0,1 0 0 0 0,-1 0 0 0 0,1 0 0 0 0,-1 0 0 0 0,1 0 0 0 0,-1 0-1 0 0,1 0 1 0 0,-1 0 0 0 0,1 0 0 0 0,-1 0 0 0 0,1-1 0 0 0,-1 1 0 0 0,1 0 0 0 0,-1 0 0 0 0,1-1 0 0 0,-1 1 0 0 0,0 0-1 0 0,1 0 1 0 0,-1-1 0 0 0,1 1 0 0 0,-1-1 0 0 0,0 1 0 0 0,1 0 0 0 0,-1-1 0 0 0,0 1 0 0 0,0-1 0 0 0,1 1 0 0 0,-1 0-1 0 0,0-1 1 0 0,0 1 0 0 0,0-1 0 0 0,1 1 0 0 0,-1-1 0 0 0,0 1 0 0 0,0-1 0 0 0,0 1 0 0 0,0-1 0 0 0,0 1-5 0 0,0-2 7 0 0,0 1 1 0 0,1 0 0 0 0,-1 0-1 0 0,0 0 1 0 0,1 0-1 0 0,-1 0 1 0 0,1 0 0 0 0,-1 0-1 0 0,1 0 1 0 0,0 0 0 0 0,0-1-8 0 0,6-9 88 0 0,3-3-35 0 0,-4 4-3 0 0,-6 9-46 0 0,0 0 0 0 0,1 0 0 0 0,-1 0 0 0 0,1 0 0 0 0,-1 0 0 0 0,1 0 0 0 0,-1 0 0 0 0,1 1 0 0 0,0-1 0 0 0,-1 0 0 0 0,1 0 0 0 0,0 1 0 0 0,0-1 0 0 0,-1 0 0 0 0,1 1 0 0 0,0-1 0 0 0,0 1 0 0 0,0-1 0 0 0,0 1-1 0 0,0-1 1 0 0,0 1 0 0 0,0 0 0 0 0,1-1-4 0 0,-1 1 79 0 0,-1 0 9 0 0,0 0-7 0 0,0 0-3 0 0,0 0-6 0 0,-18 13 96 0 0,12-4-102 0 0,-2 6 58 0 0,7-13-110 0 0,0-1 0 0 0,0 1 1 0 0,0-1-1 0 0,0 1 1 0 0,0 0-1 0 0,0-1 0 0 0,1 1 1 0 0,-1 0-1 0 0,1 0 1 0 0,-1 0-1 0 0,1 0 0 0 0,-1 1-14 0 0,-2 25 246 0 0,2-23-207 0 0,0-1 0 0 0,0 1 0 0 0,1-1 1 0 0,0 1-1 0 0,0-1 0 0 0,0 1 0 0 0,0 1-39 0 0,0-3 16 0 0,0-1-1 0 0,0 1 1 0 0,0 0 0 0 0,0-1-1 0 0,-1 1 1 0 0,1 0-1 0 0,-1-1 1 0 0,0 1-16 0 0,1 0 7 0 0,-1-1 1 0 0,0 1-1 0 0,1-1 1 0 0,-1 1-1 0 0,1 0 1 0 0,0-1-1 0 0,0 1 1 0 0,0 0-1 0 0,1 2-7 0 0,-1-1 9 0 0,1 1 0 0 0,-1-1 0 0 0,0 1 0 0 0,0 0 0 0 0,0-1 0 0 0,-1 1 0 0 0,0-1 0 0 0,0 1 0 0 0,-1 3-9 0 0,0 0-9 0 0,2-7 10 0 0,0 1-1 0 0,0-1 0 0 0,0 1 0 0 0,0-1 0 0 0,0 1 0 0 0,0-1 1 0 0,0 0-1 0 0,0 1 0 0 0,0-1 0 0 0,1 1 0 0 0,-1-1 1 0 0,1 0-1 0 0,-1 1 0 0 0,1-1 0 0 0,0 0 0 0 0,0 1 0 0 0,0 0 4 0 0,-1-1 1 0 0,1 1-1 0 0,0-1 0 0 0,-1 1 0 0 0,1 0 0 0 0,-1-1 1 0 0,1 1-1 0 0,-1 0 0 0 0,0-1 0 0 0,0 1 0 0 0,0 0 1 0 0,0 0-5 0 0,-1 7 7 0 0,1-6-7 0 0,-1 0 1 0 0,1 0-1 0 0,0 0 0 0 0,0 0 0 0 0,0 1 1 0 0,1-1-1 0 0,-1 0 0 0 0,1 0 1 0 0,-1 0-1 0 0,1 0 0 0 0,0 0 0 0 0,2 3 0 0 0,28 71 128 0 0,-25-54-26 0 0,-6-20-88 0 0,1-1 0 0 0,-1 1 1 0 0,1 0-1 0 0,-1 0 1 0 0,1-1-1 0 0,0 1 0 0 0,0-1 1 0 0,1 1-1 0 0,-1-1 1 0 0,1 2-15 0 0,4 2 8 0 0,-5-5-8 0 0,-1 0 0 0 0,1 0 0 0 0,0-1 0 0 0,0 1 0 0 0,0 0 0 0 0,0 0 0 0 0,-1 0 0 0 0,1 0 1 0 0,-1 1-1 0 0,1-1 0 0 0,-1 0 0 0 0,1 0 0 0 0,-1 0 0 0 0,1 0 0 0 0,-1 1 0 0 0,0-1 1 0 0,0 0-1 0 0,0 0 0 0 0,1 0 0 0 0,-1 1 0 0 0,-1-1 0 0 0,1 0 0 0 0,0 0 0 0 0,0 1 0 0 0,0-1 0 0 0,0 0 0 0 0,0 0 0 0 0,0 0 0 0 0,0 0 0 0 0,0 0 0 0 0,0 0 0 0 0,1 0 0 0 0,-1 0 0 0 0,0 0 0 0 0,1 0 1 0 0,-1 0-1 0 0,1 0 0 0 0,-1 0 0 0 0,1 0 0 0 0,-1 0 0 0 0,1 0 0 0 0,2 5 13 0 0,-3-4 51 0 0,-1 5-8 0 0,1-6-53 0 0,0-1 0 0 0,0 1 0 0 0,1 0 0 0 0,-1-1 0 0 0,0 1 0 0 0,0 0 0 0 0,0 0 0 0 0,0-1 0 0 0,0 1-1 0 0,-1 0 1 0 0,1 0 0 0 0,0-1 0 0 0,0 1 0 0 0,0 0 0 0 0,-1 0 0 0 0,1-1 0 0 0,0 1 0 0 0,-1 0 0 0 0,1-1 0 0 0,0 1 0 0 0,-1-1 0 0 0,1 1 0 0 0,-1-1 0 0 0,1 1 0 0 0,-1 0 0 0 0,0-1 0 0 0,1 0 0 0 0,-1 1-3 0 0,-2 2 10 0 0,2-2 45 0 0,-11 7 94 0 0,9-7-105 0 0,2 0-36 0 0,0 0 0 0 0,-1 0 1 0 0,1-1-1 0 0,-1 1 0 0 0,1-1 0 0 0,0 0 1 0 0,-1 1-1 0 0,1-1 0 0 0,-1 0 1 0 0,0 0-9 0 0,-9 3 36 0 0,9-1-22 0 0,1 0 0 0 0,-45 18 156 0 0,46-19-168 0 0,-1-1-1 0 0,-1 1 1 0 0,1-1-1 0 0,0 1 1 0 0,0-1 0 0 0,0 1-1 0 0,0-1 1 0 0,0 0-1 0 0,0 1 1 0 0,0-1-1 0 0,0 0 1 0 0,-1 0-1 0 0,0 0-1 0 0,-1 0 0 0 0,0 0-1 0 0,-1 1 1 0 0,1-1-1 0 0,0 1 1 0 0,0-1-1 0 0,0 1 1 0 0,0 0-1 0 0,-3 2 1 0 0,-14 2 11 0 0,4 1 42 0 0,11-5-51 0 0,2-1-10 0 0,0 0 1 0 0,-1 1-1 0 0,1-1 1 0 0,0 0-1 0 0,-1-1 1 0 0,1 1-1 0 0,0-1 1 0 0,-1 1-1 0 0,1-1 1 0 0,0 0-1 0 0,0 0 1 0 0,-1 0-1 0 0,1-1 8 0 0,1 1-4 0 0,-27-10 116 0 0,28 10-111 0 0,-1 0 1 0 0,1 1-1 0 0,0-1 0 0 0,-1 0 0 0 0,1 0 1 0 0,0 0-1 0 0,0 0 0 0 0,0 0 1 0 0,0 0-1 0 0,0 0 0 0 0,0 0 0 0 0,0 0 1 0 0,0 0-1 0 0,0 0 0 0 0,0-1 0 0 0,1 1 1 0 0,-1-1-2 0 0,1 1-12 0 0,-1 0 0 0 0,1 0 0 0 0,0 1 1 0 0,-1-1-1 0 0,1 0 0 0 0,-1 0 0 0 0,1 0 1 0 0,-1 0-1 0 0,0 0 0 0 0,1 1 0 0 0,-1-1 1 0 0,0 0-1 0 0,0 0 12 0 0,1 1-21 0 0,-1 0 0 0 0,1-1 0 0 0,-1 1 0 0 0,1-1 0 0 0,-1 1 0 0 0,1-1 1 0 0,-1 0-1 0 0,1 1 0 0 0,0-1 0 0 0,-1 1 0 0 0,1-1 0 0 0,0 0 0 0 0,-1 1 0 0 0,1-1 0 0 0,0 0 0 0 0,0 1 0 0 0,0-1 1 0 0,0 0-1 0 0,-1 0 0 0 0,1 1 0 0 0,0-1 0 0 0,0 0 0 0 0,0 1 0 0 0,1-1 0 0 0,-1 0 0 0 0,0 1 0 0 0,0-1 1 0 0,0 0-1 0 0,0 0 0 0 0,1 1 0 0 0,-1-1 0 0 0,0 1 0 0 0,1-1 21 0 0,1-9-1076 0 0,-4 1-327 0 0</inkml:trace>
  <inkml:trace contextRef="#ctx0" brushRef="#br0" timeOffset="27633.175">5131 1410 6912 0 0,'24'-2'528'0'0,"-20"0"-342"0"0,-6-1 17 0 0,1 2 737 0 0,1 1 321 0 0,0 0 62 0 0,0 0-118 0 0,3 19 267 0 0,-3-18-1414 0 0,1 0 0 0 0,-1 0-1 0 0,0 0 1 0 0,0 0 0 0 0,0 0-1 0 0,0 0 1 0 0,0 0-1 0 0,0 0 1 0 0,0 0 0 0 0,0 0-1 0 0,-1 0 1 0 0,1 0 0 0 0,0 0-1 0 0,-1 0 1 0 0,1 0 0 0 0,-1 0-58 0 0,1 0 70 0 0,-1 0 0 0 0,1 0 0 0 0,0 0 0 0 0,-1 0 0 0 0,1 0 0 0 0,0 0 0 0 0,0 0 0 0 0,0 0 0 0 0,0 0 0 0 0,0 0 0 0 0,0 0 0 0 0,0 0 0 0 0,0 0 0 0 0,0 1 0 0 0,0-1 0 0 0,0 0 1 0 0,1 0-71 0 0,0 2 140 0 0,-1 0 1 0 0,0-1-1 0 0,1 1 1 0 0,-1 0 0 0 0,0-1-1 0 0,0 1 1 0 0,-1-1-1 0 0,1 1 1 0 0,0 0 0 0 0,-1-1-1 0 0,0 1-140 0 0,0 1 160 0 0,1-1 0 0 0,-1 0-1 0 0,1 0 1 0 0,0 0 0 0 0,0 0-1 0 0,0 1 1 0 0,0-1 0 0 0,0 0-1 0 0,1 0-159 0 0,0 4 219 0 0,0-3-39 0 0,1 0 0 0 0,-2 0 1 0 0,1 0-1 0 0,0 1 0 0 0,-1-1 0 0 0,0 0 0 0 0,0 4-180 0 0,0-5 109 0 0,0-1 0 0 0,0 1-1 0 0,0 0 1 0 0,0 0 0 0 0,1-1 0 0 0,0 1-1 0 0,0 2-108 0 0,0-2 63 0 0,-1-1 0 0 0,1 0 0 0 0,-1 1 0 0 0,1-1 0 0 0,-1 1 0 0 0,0-1 0 0 0,0 1 0 0 0,0-1 0 0 0,0 2-63 0 0,0-2 46 0 0,0-1-1 0 0,0 1 0 0 0,0-1 0 0 0,0 1 1 0 0,0-1-1 0 0,1 1 0 0 0,-1-1 0 0 0,0 1 0 0 0,1-1 1 0 0,-1 1-1 0 0,1 0-45 0 0,0-1 44 0 0,0 0-1 0 0,-1 1 1 0 0,1-1-1 0 0,-1 0 1 0 0,0 1 0 0 0,1-1-1 0 0,-1 0 1 0 0,0 1-1 0 0,0-1 1 0 0,0 1 0 0 0,0-1-1 0 0,0 0 1 0 0,0 1-1 0 0,-1 0-43 0 0,1-1 68 0 0,0-1-4 0 0,0 0-208 0 0,0 0-874 0 0,0 0-389 0 0,1 0-1130 0 0,4-2-4212 0 0</inkml:trace>
  <inkml:trace contextRef="#ctx0" brushRef="#br0" timeOffset="27955.616">5203 1362 3224 0 0,'0'0'240'0'0,"0"-1"-61"0"0,0 0 0 0 0,0 0 0 0 0,0 1 0 0 0,0-1 0 0 0,1 0 0 0 0,-1 0 0 0 0,0 1 0 0 0,1-1-1 0 0,-1 0 1 0 0,0 1 0 0 0,1-1 0 0 0,-1 1 0 0 0,1-1 0 0 0,-1 0 0 0 0,1 1 0 0 0,-1-1 0 0 0,1 1 0 0 0,-1-1 0 0 0,1 1 0 0 0,0 0 0 0 0,-1-1 0 0 0,2 1-179 0 0,-2-1 989 0 0,0 1-867 0 0,0 0-1 0 0,1 0 1 0 0,-1-1-1 0 0,0 1 1 0 0,0 0-1 0 0,0 0 0 0 0,0 0 1 0 0,0 0-1 0 0,0 0 1 0 0,0 0-1 0 0,0 0 1 0 0,0 0-1 0 0,0 0 1 0 0,0 0-1 0 0,0 0 0 0 0,0 0 1 0 0,1 0-1 0 0,-1-1 1 0 0,0 1-1 0 0,0 0 1 0 0,0 0-1 0 0,0 0 0 0 0,0 0 1 0 0,0 0-1 0 0,0 0 1 0 0,0 0-1 0 0,0 0 1 0 0,1 0-1 0 0,-1 0 1 0 0,0 0-1 0 0,0 0 0 0 0,0 0 1 0 0,0 0-1 0 0,0 0 1 0 0,0 0-1 0 0,0 0 1 0 0,0 1-1 0 0,1-1 0 0 0,-1 0 1 0 0,0 0-1 0 0,0 0 1 0 0,0 0-1 0 0,0 0 1 0 0,0 0-1 0 0,0 0 1 0 0,0 0-1 0 0,0 0 0 0 0,0 0 1 0 0,0 0-1 0 0,0 0-121 0 0,6 7 953 0 0,2 11-1534 0 0,-7-17 577 0 0,-1 0 0 0 0,1 0-1 0 0,-1 0 1 0 0,1 0 0 0 0,-1 0-1 0 0,1 0 1 0 0,-1 0 0 0 0,1 0-1 0 0,0 0 1 0 0,-1-1 0 0 0,1 1 0 0 0,0 0-1 0 0,0 0 1 0 0,0-1 0 0 0,-1 1-1 0 0,1-1 1 0 0,1 1 4 0 0,0 1-4 0 0,8 6-49 0 0</inkml:trace>
  <inkml:trace contextRef="#ctx0" brushRef="#br0" timeOffset="28385.671">5593 1402 14368 0 0,'-15'4'330'0'0,"11"-3"45"0"0,4-1 17 0 0,-1 0-47 0 0,-5 1-241 0 0,0 0-1 0 0,0 0 1 0 0,0 0-1 0 0,0 1 1 0 0,1-1-1 0 0,-1 1 0 0 0,1 1 1 0 0,-1-1-1 0 0,1 1 1 0 0,0 0-1 0 0,0 0 1 0 0,0 1-1 0 0,0-1 1 0 0,0 1-1 0 0,-3 4-103 0 0,-25 17 847 0 0,25-20-654 0 0,0 0 1 0 0,0 1-1 0 0,1 1 0 0 0,-7 6-193 0 0,-10 11 359 0 0,16-17-201 0 0,1 1 0 0 0,0-1 0 0 0,-3 5-158 0 0,4-5 105 0 0,5-7-101 0 0,1 1-1 0 0,-1 0 1 0 0,0 0-1 0 0,0 0 1 0 0,0 0-1 0 0,1-1 1 0 0,-1 1 0 0 0,0 0-1 0 0,1 0 1 0 0,-1 1-1 0 0,1-1 1 0 0,-1 0-1 0 0,1 0 1 0 0,0 1-4 0 0,0-1 56 0 0,0-1 19 0 0,5 7 55 0 0,-5-6-125 0 0,1 0 0 0 0,0-1-1 0 0,0 1 1 0 0,0 0 0 0 0,0-1-1 0 0,-1 1 1 0 0,1-1 0 0 0,0 1-1 0 0,0-1 1 0 0,0 1 0 0 0,0-1-1 0 0,1 0-4 0 0,28 2 8 0 0,-26-2 13 0 0,1-1 0 0 0,-1 1 0 0 0,0-1 0 0 0,1 0 0 0 0,-1 0 0 0 0,0-1 0 0 0,0 1 0 0 0,1-1-1 0 0,-1 0 1 0 0,0 0 0 0 0,-1 0 0 0 0,1-1 0 0 0,2 0-21 0 0,0-2 39 0 0,0 0 0 0 0,-1-1 0 0 0,1 1 0 0 0,-1-1 0 0 0,0 0-1 0 0,0 0 1 0 0,1-4-39 0 0,-3 7-9 0 0,-1 0-1 0 0,1-1 1 0 0,0 1 0 0 0,1 0-1 0 0,-1 1 1 0 0,0-1-1 0 0,4-2 10 0 0,15-12-47 0 0,-15 9 19 0 0,0 1 0 0 0,0 0 0 0 0,0 0 0 0 0,1 0 1 0 0,0 1-1 0 0,1 1 0 0 0,0-1 0 0 0,-1 1 0 0 0,2 1 0 0 0,-1-1 0 0 0,0 1 0 0 0,1 1 0 0 0,0 0 0 0 0,8-1 28 0 0,-14 3 0 0 0,1 0 0 0 0,0 1 0 0 0,0 0 0 0 0,0 0 0 0 0,0 0 0 0 0,0 1 0 0 0,1-1 0 0 0,-4 1 0 0 0,-1-1 0 0 0,1 1 0 0 0,0-1 0 0 0,-1 1 0 0 0,1-1 0 0 0,0 1 0 0 0,-1 0 0 0 0,1 0 0 0 0,-1 0 0 0 0,1 0 0 0 0,-1 0 0 0 0,0 0 0 0 0,1 0 0 0 0,-1 0 0 0 0,0 0 0 0 0,0 1 0 0 0,0-1 0 0 0,0 1 0 0 0,0-1 0 0 0,0 1 0 0 0,0-1 0 0 0,0 1 0 0 0,2 5-18 0 0,0 0 0 0 0,-1 0 0 0 0,0 1-1 0 0,0-1 1 0 0,0 1 0 0 0,-1-1-1 0 0,0 8 19 0 0,0 15 37 0 0,-2 22 230 0 0,0-38-171 0 0,1-6 10 0 0,-1 0 0 0 0,1 0 0 0 0,-2-1 0 0 0,-1 8-106 0 0,3-14 37 0 0,-1 0 0 0 0,1 1 0 0 0,-1-1-1 0 0,1 0 1 0 0,-1 0 0 0 0,1 0 0 0 0,-1 1 0 0 0,0-1 0 0 0,1 0 0 0 0,-1 0 0 0 0,0 0 0 0 0,0 0 0 0 0,0 0 0 0 0,0 0-1 0 0,0-1 1 0 0,0 1 0 0 0,0 0 0 0 0,0 0 0 0 0,0-1 0 0 0,0 1 0 0 0,-1-1 0 0 0,1 1 0 0 0,0-1 0 0 0,0 1-1 0 0,-1-1 1 0 0,1 0 0 0 0,0 1 0 0 0,0-1 0 0 0,-1 0 0 0 0,1 0-37 0 0,-12-15 165 0 0,12 15-170 0 0,0-1 1 0 0,1 0-1 0 0,-1 0 0 0 0,1 0 0 0 0,0 0 0 0 0,-1 0 0 0 0,1 0 0 0 0,0 0 0 0 0,-1 0 0 0 0,1 0 1 0 0,0 0-1 0 0,0 0 0 0 0,0 0 0 0 0,0 0 0 0 0,0 0 0 0 0,0 0 0 0 0,0 0 0 0 0,0 0 0 0 0,1 0 0 0 0,-1 0 1 0 0,0-1-1 0 0,1 2 0 0 0,-1-1 0 0 0,1-1 5 0 0,12-25-432 0 0,-12 25 389 0 0,3-6-77 0 0,1-2-31 0 0,0 1 0 0 0,1 0-1 0 0,0 0 1 0 0,0 0 0 0 0,1 1-1 0 0,7-8 152 0 0,2 0-108 0 0,-13 12 90 0 0,-1 1 0 0 0,1 0 0 0 0,1 0 1 0 0,-1 0-1 0 0,0 1 0 0 0,1-1 0 0 0,2-1 18 0 0,-2 2-14 0 0,0 0-1 0 0,1 0 1 0 0,-1 0-1 0 0,1 0 1 0 0,-1 0-1 0 0,1 1 1 0 0,0 0-1 0 0,-1 0 1 0 0,1 1-1 0 0,1-1 15 0 0,-3 1 8 0 0,0 0-1 0 0,0 1 1 0 0,0-1-1 0 0,0 1 1 0 0,-1 0 0 0 0,1 0-1 0 0,0 0 1 0 0,0 0-1 0 0,0 0 1 0 0,0 0 0 0 0,-1 1-1 0 0,1 0 1 0 0,-1-1-1 0 0,1 1 1 0 0,-1 0-1 0 0,0 0 1 0 0,1 0-8 0 0,5 7 44 0 0,0 0 1 0 0,0 0-1 0 0,-1 0 1 0 0,0 1-1 0 0,-1 0 1 0 0,0 1-1 0 0,-1-1 1 0 0,0 1-1 0 0,2 6-44 0 0,-7-15-30 0 0,1-1 0 0 0,-1 1 0 0 0,0 0 0 0 0,0 0 0 0 0,0 0 0 0 0,0-1 1 0 0,0 1-1 0 0,0 0 0 0 0,0 0 0 0 0,0-1 0 0 0,-1 1 0 0 0,1 0 0 0 0,-1-1 0 0 0,1 1 0 0 0,-1 0 0 0 0,0-1 0 0 0,0 1 0 0 0,0-1 0 0 0,0 1 1 0 0,0-1-1 0 0,0 1 0 0 0,0-1 0 0 0,0 0 0 0 0,0 1 0 0 0,-1-1 0 0 0,1 0 0 0 0,0 0 30 0 0,-8 5-539 0 0</inkml:trace>
  <inkml:trace contextRef="#ctx0" brushRef="#br0" timeOffset="37712.992">5990 2011 17623 0 0,'-1'-4'236'0'0,"0"-1"-1"0"0,0 1 1 0 0,0 0-1 0 0,0-1 1 0 0,-1 1-1 0 0,0 0 1 0 0,0 0-1 0 0,-1-3-235 0 0,2 5 21 0 0,0 1-1 0 0,0 0 1 0 0,0 0 0 0 0,-1 0-1 0 0,1 0 1 0 0,0 0 0 0 0,0 0-1 0 0,-1 0 1 0 0,1 0 0 0 0,0 1-1 0 0,-1-1 1 0 0,1 0 0 0 0,-1 1-1 0 0,1-1 1 0 0,-1 1 0 0 0,1 0-1 0 0,-1 0 1 0 0,0-1-1 0 0,1 1 1 0 0,-1 0 0 0 0,1 0-1 0 0,-1 0 1 0 0,1 0 0 0 0,-1 1-1 0 0,0-1 1 0 0,1 0 0 0 0,-1 1-21 0 0,-6 1 40 0 0,-1 0 1 0 0,1 1 0 0 0,-1 0 0 0 0,1 1-1 0 0,0 0 1 0 0,0 0 0 0 0,1 1 0 0 0,-6 3-41 0 0,-4 5 237 0 0,0 1 0 0 0,-14 15-237 0 0,25-23 48 0 0,1-1 0 0 0,0 1 1 0 0,0 1-1 0 0,1-1 0 0 0,0 1 0 0 0,0-1 1 0 0,0 1-1 0 0,1 0 0 0 0,0 1 0 0 0,0-1 1 0 0,1 0-1 0 0,-1 2-48 0 0,2-4 4 0 0,1-1 1 0 0,-1 0-1 0 0,1 0 1 0 0,0 1 0 0 0,0-1-1 0 0,0 0 1 0 0,1 0-1 0 0,-1 1 1 0 0,1-1-1 0 0,0 0 1 0 0,0 0-1 0 0,1 0 1 0 0,-1 0-1 0 0,1 0 1 0 0,0 0-1 0 0,0-1 1 0 0,0 1-1 0 0,1 0 1 0 0,-1-1-1 0 0,1 0 1 0 0,0 1-1 0 0,1 0-4 0 0,3 3 6 0 0,0-1 0 0 0,1 0 0 0 0,0-1 0 0 0,0 0 0 0 0,0 0 0 0 0,0-1 0 0 0,3 1-6 0 0,19 7 134 0 0,15 4-134 0 0,-3-2 40 0 0,-32-10-56 0 0,-1-2 54 0 0,1 2 0 0 0,-1-1 1 0 0,0 1-1 0 0,0 1 0 0 0,-1-1 0 0 0,1 2 1 0 0,-1-1-1 0 0,0 1 0 0 0,4 4-38 0 0,-11-9 6 0 0,-1-1-1 0 0,1 0 0 0 0,-1 1 0 0 0,1-1 1 0 0,-1 1-1 0 0,1-1 0 0 0,-1 1 0 0 0,0-1 1 0 0,1 1-1 0 0,-1 0 0 0 0,0-1 0 0 0,1 1 0 0 0,-1-1 1 0 0,0 1-1 0 0,0 0 0 0 0,1-1 0 0 0,-1 1 1 0 0,0 0-1 0 0,0-1 0 0 0,0 1 0 0 0,0 0 1 0 0,0-1-1 0 0,0 1 0 0 0,0 0 0 0 0,0-1 1 0 0,0 1-1 0 0,0 0 0 0 0,-1-1 0 0 0,1 1 1 0 0,0 0-1 0 0,0-1 0 0 0,-1 1 0 0 0,1-1 1 0 0,0 1-1 0 0,-1 0 0 0 0,1-1 0 0 0,0 1 1 0 0,-1-1-1 0 0,1 1 0 0 0,-1-1 0 0 0,1 1 1 0 0,-1-1-1 0 0,1 0 0 0 0,-1 1-5 0 0,-2 1 14 0 0,1-1 1 0 0,-1 1-1 0 0,0-1 0 0 0,0 0 0 0 0,0 0 0 0 0,0 0 1 0 0,0 0-15 0 0,2-1 5 0 0,-8 3 29 0 0,-1-1-1 0 0,0 0 1 0 0,1 0 0 0 0,-1-1-1 0 0,0-1 1 0 0,0 0-1 0 0,0 0 1 0 0,0 0-1 0 0,0-2 1 0 0,0 1 0 0 0,1-1-1 0 0,-1 0 1 0 0,0-1-1 0 0,1 0 1 0 0,0-1-1 0 0,0 0 1 0 0,-1-1-34 0 0,9 5 5 0 0,-1-1 0 0 0,1 0 1 0 0,0 1-1 0 0,-1-1 0 0 0,1 0 0 0 0,0 0 0 0 0,0 0 0 0 0,-1 0 1 0 0,1 0-1 0 0,0 0 0 0 0,0 0 0 0 0,0 0 0 0 0,0 0 1 0 0,0-1-1 0 0,0 1 0 0 0,1 0 0 0 0,-1-1 0 0 0,0 1 1 0 0,1-1-1 0 0,-1 1 0 0 0,1-1 0 0 0,-1 1 0 0 0,1-1 0 0 0,0 1 1 0 0,0-1-1 0 0,0 1 0 0 0,-1-1 0 0 0,1 1 0 0 0,1-1 1 0 0,-1 1-1 0 0,0-1 0 0 0,0 1 0 0 0,0-1 0 0 0,1 1 1 0 0,-1-1-1 0 0,1 1 0 0 0,0-1-5 0 0,0-1 3 0 0,1-1 1 0 0,0 1 0 0 0,0 0-1 0 0,1 0 1 0 0,-1 0-1 0 0,1 1 1 0 0,-1-1-1 0 0,1 0 1 0 0,0 1-1 0 0,0 0 1 0 0,0 0 0 0 0,0 0-1 0 0,0 0 1 0 0,1 0-1 0 0,0 0-3 0 0,13-6-15 0 0,-2 1-52 0 0,0 1 0 0 0,0 0 0 0 0,6 0 67 0 0,-8 2-248 0 0,1 2 0 0 0,-1 0 0 0 0,1 0 0 0 0,-1 1 0 0 0,1 1 0 0 0,7 1 248 0 0,-8 2-5243 0 0,0 4-1761 0 0</inkml:trace>
  <inkml:trace contextRef="#ctx0" brushRef="#br0" timeOffset="38188.076">6279 2181 6448 0 0,'0'0'297'0'0,"0"0"-9"0"0,0 0-113 0 0,0 0 219 0 0,0 0 112 0 0,1 1 26 0 0,53 22 4554 0 0,-54-22-5047 0 0,0-1 0 0 0,1 0 0 0 0,-1 0 0 0 0,0 0 0 0 0,1 1 0 0 0,-1-1 0 0 0,0 0 0 0 0,1 0-1 0 0,-1 0 1 0 0,0 0 0 0 0,0 0 0 0 0,1 0 0 0 0,-1 0 0 0 0,0 0 0 0 0,1 1 0 0 0,-1-1 0 0 0,1 0 0 0 0,-1 0 0 0 0,0-1-1 0 0,1 1 1 0 0,-1 0 0 0 0,0 0 0 0 0,1 0 0 0 0,-1 0-39 0 0,8 0 1229 0 0,16 4-302 0 0,1-1 1 0 0,-1 0 0 0 0,1-2-1 0 0,22-2-927 0 0,-31 1 182 0 0,-1 0 0 0 0,1 1 0 0 0,-1 1-182 0 0,32 0 138 0 0,338-10 698 0 0,-356 8-763 0 0,-12-1-113 0 0,1 1-1 0 0,3 2 41 0 0,3-1 109 0 0,-17-1-300 0 0,-12-2-999 0 0,-44-12-3129 0 0,29 9 2911 0 0</inkml:trace>
  <inkml:trace contextRef="#ctx0" brushRef="#br0" timeOffset="38505.262">6772 2086 8496 0 0,'0'0'388'0'0,"0"0"-11"0"0,17 7 346 0 0,85 34 4189 0 0,-50-26-4026 0 0,-33-10-622 0 0,0 1-1 0 0,2 2-263 0 0,30 14 1882 0 0,8 8-1882 0 0,-57-29 49 0 0,-1 0 0 0 0,1 0 0 0 0,-1 0 0 0 0,1 0 0 0 0,-1 0 0 0 0,1 0 0 0 0,-1 1-1 0 0,0-1 1 0 0,1 0 0 0 0,-1 1 0 0 0,0-1 0 0 0,0 1 0 0 0,0-1 0 0 0,0 1-1 0 0,0 0 1 0 0,0-1 0 0 0,-1 1 0 0 0,1 0 0 0 0,-1 0 0 0 0,1-1 0 0 0,-1 1 0 0 0,0 0-1 0 0,1 0 1 0 0,-1 0 0 0 0,0 0 0 0 0,0 1-49 0 0,-2-1 45 0 0,1 1 0 0 0,-1-1 1 0 0,1 0-1 0 0,-1 0 0 0 0,0 0 0 0 0,0 0 0 0 0,0 0 1 0 0,0 0-1 0 0,-1 0 0 0 0,1-1 0 0 0,0 1 0 0 0,-1-1-45 0 0,1 1 61 0 0,-7 3 64 0 0,1-1 0 0 0,0 0 0 0 0,-1-1 1 0 0,1 0-1 0 0,-10 2-125 0 0,3-1 52 0 0,-113 38-214 0 0,126-41-33 0 0,0-1-1 0 0,0 1 1 0 0,0 0 0 0 0,0 0 0 0 0,0 0 0 0 0,0 0 0 0 0,0 1 0 0 0,0-1-1 0 0,0 0 1 0 0,0 1 0 0 0,-1 1 195 0 0,3-2-1659 0 0</inkml:trace>
  <inkml:trace contextRef="#ctx0" brushRef="#br0" timeOffset="33005.487">9300 1094 6912 0 0,'15'3'314'0'0,"-12"-3"-6"0"0,-3 11 59 0 0,3 25 4804 0 0,9 17-2546 0 0,-6-25-2137 0 0,8 54 1678 0 0,-5-3-1426 0 0,-4-28-526 0 0,-4-45-371 0 0,-1-1 1 0 0,0 0-1 0 0,0 1 1 0 0,-1-1 0 0 0,1 0-1 0 0,-1 1 1 0 0,0-1-1 0 0,-1 0 1 0 0,1 0 156 0 0,-2 1-6417 0 0</inkml:trace>
  <inkml:trace contextRef="#ctx0" brushRef="#br0" timeOffset="33743.485">9128 1238 9216 0 0,'0'0'706'0'0,"6"-3"600"0"0,-5 1-1076 0 0,0 1 0 0 0,0 0 1 0 0,1 1-1 0 0,-1-1 0 0 0,0 0 1 0 0,0 0-1 0 0,0 0 0 0 0,1 1 1 0 0,-1-1-1 0 0,0 0 0 0 0,1 1 1 0 0,-1 0-1 0 0,1-1 0 0 0,-1 1 1 0 0,0 0-1 0 0,2-1-230 0 0,29-2 818 0 0,-18 2-448 0 0,10-1 1001 0 0,23 1-1371 0 0,-24 1 204 0 0,0-1-1 0 0,2-1-203 0 0,26-1 145 0 0,-34 2-113 0 0,0-1 0 0 0,0 0-1 0 0,4-2-31 0 0,9-3-1190 0 0,0-1-1 0 0,-1-2 1 0 0,9-5 1190 0 0,-12-5-2568 0 0,-9 9 1824 0 0,-16 10 484 0 0,-1 1 369 0 0,0 0 1 0 0,1 0 0 0 0,-1 0 0 0 0,0 0-1 0 0,0 0 1 0 0,1 0 0 0 0,-1 0-1 0 0,0 0 1 0 0,0 0 0 0 0,1 0 0 0 0,-1 0-1 0 0,0 0 1 0 0,1 0 0 0 0,-1 0-1 0 0,0 0 1 0 0,0 0 0 0 0,1 0 0 0 0,-1 0-1 0 0,0 0 1 0 0,1 0 0 0 0,-1 0-1 0 0,0 1 1 0 0,0-1 0 0 0,1 0-110 0 0,1 4 218 0 0,0 0 0 0 0,0 1 0 0 0,0-1 0 0 0,-1 0 1 0 0,1 1-1 0 0,-1 0 0 0 0,0-1 0 0 0,0 1 0 0 0,-1 0 0 0 0,1-1 0 0 0,-1 1 0 0 0,0 2-218 0 0,3 27 855 0 0,0-16-419 0 0,-1 0 0 0 0,-1 0 1 0 0,0 0-1 0 0,-1 2-436 0 0,-1 5 1253 0 0,4 18-1253 0 0,-2-31 1031 0 0,2-26-691 0 0,2-5-291 0 0,-4 16-50 0 0,-1 0 1 0 0,1 0 0 0 0,0 0-1 0 0,0 0 1 0 0,0 0 0 0 0,0 0-1 0 0,1 0 1 0 0,-1 1-1 0 0,1-1 1 0 0,0 0 0 0 0,0 1-1 0 0,0-1 1 0 0,0 1 0 0 0,0 0-1 0 0,0 0 1 0 0,0 0 0 0 0,2-1 0 0 0,-3 2-10 0 0,1 0 0 0 0,-1 0 0 0 0,0 1 0 0 0,1-1 0 0 0,-1 1 0 0 0,1-1 1 0 0,-1 1-1 0 0,1 0 0 0 0,-1-1 0 0 0,1 1 0 0 0,-1 0 0 0 0,1 0 0 0 0,-1 0 0 0 0,1 0 0 0 0,-1 0 1 0 0,1 0-1 0 0,-1 1 0 0 0,1-1 10 0 0,14 2-28 0 0,-9-1 22 0 0,0 0 1 0 0,0 1-1 0 0,0-1 0 0 0,0 2 0 0 0,0-1 0 0 0,-1 1 0 0 0,2 1 6 0 0,4 1-23 0 0,17 8 23 0 0,-19-8 10 0 0,-1 0 1 0 0,1-1-1 0 0,10 3-10 0 0,-7-4 145 0 0,-1-1 0 0 0,1 1 0 0 0,-1-2 0 0 0,1 0 0 0 0,8-1-145 0 0,-15 0 16 0 0,1 0 0 0 0,-1-1 1 0 0,0 0-1 0 0,0 0 0 0 0,0-1 0 0 0,0 0 0 0 0,0 0 0 0 0,-1 0 0 0 0,1-1 0 0 0,-1 0 1 0 0,1 0-1 0 0,1-2-16 0 0,-5 4 9 0 0,0-1 0 0 0,-1 1 0 0 0,0-1 0 0 0,1 0 0 0 0,-1 1 0 0 0,0-1 0 0 0,0 0 1 0 0,0 0-1 0 0,0 0 0 0 0,0 0 0 0 0,0 0 0 0 0,0 0 0 0 0,-1 0 0 0 0,1 0 0 0 0,-1 0 0 0 0,0 0 1 0 0,1 0-1 0 0,-1 0 0 0 0,0-1 0 0 0,0 1 0 0 0,0 0 0 0 0,-1-2-9 0 0,0-3 11 0 0,0 1 0 0 0,0-1 0 0 0,-1 1 0 0 0,0-1 0 0 0,0 1 0 0 0,-3-5-11 0 0,3 7-4 0 0,-1 0-1 0 0,0 0 0 0 0,1 1 0 0 0,-2-1 0 0 0,1 1 1 0 0,0 0-1 0 0,-1 0 0 0 0,1 0 0 0 0,-1 0 0 0 0,0 1 1 0 0,0-1-1 0 0,0 1 0 0 0,0 0 0 0 0,0 0 0 0 0,-2 0 5 0 0,5 2 0 0 0,1-1 0 0 0,-1 1 0 0 0,1 0 0 0 0,-1 0 0 0 0,1 0 0 0 0,-1 0 0 0 0,1 0 0 0 0,-1 0 0 0 0,1 0 0 0 0,-1 0 0 0 0,1 0 0 0 0,-1 1 0 0 0,1-1 0 0 0,-1 0 0 0 0,1 0 0 0 0,-1 0 0 0 0,1 0 0 0 0,-1 1 0 0 0,1-1 0 0 0,-1 0 0 0 0,1 1 0 0 0,0-1 0 0 0,-1 0 0 0 0,1 1 0 0 0,0-1 0 0 0,-1 0 0 0 0,0 1 0 0 0,-1 0 0 0 0,1 0 0 0 0,-1 0 0 0 0,1 0 0 0 0,0 0-1 0 0,-1 0 1 0 0,1 1 0 0 0,0-1 0 0 0,-1 0-1 0 0,1 1 1 0 0,0-1 0 0 0,0 0 0 0 0,0 1 0 0 0,0-1-1 0 0,1 1 1 0 0,-1 0 0 0 0,0-1 0 0 0,1 1 0 0 0,-1 0-1 0 0,1-1 1 0 0,-1 1 0 0 0,1 0 0 0 0,0 0 0 0 0,0 0 0 0 0,-1 2 7 0 0,1 1 0 0 0,0 0 0 0 0,0 0 1 0 0,0-1-1 0 0,1 1 0 0 0,0 0 0 0 0,0 0 1 0 0,0 1-8 0 0,0-5-2 0 0,-1 1 1 0 0,0 0 0 0 0,1-1 0 0 0,-1 1-1 0 0,1 0 1 0 0,0-1 0 0 0,-1 1 0 0 0,1-1-1 0 0,0 1 1 0 0,0-1 0 0 0,0 1 0 0 0,0-1-1 0 0,0 0 1 0 0,0 1 0 0 0,1-1 1 0 0,4 5-51 0 0,-3-2 51 0 0,0-1 0 0 0,0 0 0 0 0,1 0-1 0 0,-1 0 1 0 0,1 0 0 0 0,0-1 0 0 0,0 0-1 0 0,0 1 1 0 0,0-1 0 0 0,0-1-1 0 0,3 2 1 0 0,6 2 48 0 0,0-1-1 0 0,0-1 0 0 0,4 0-47 0 0,-6-1 23 0 0,-1-2-1 0 0,1 1 1 0 0,7-2-23 0 0,15 1 17 0 0,-14 1-873 0 0,0-1 0 0 0,0-1 0 0 0,0 0 0 0 0,0-2 0 0 0,11-3 856 0 0,-4 1-1504 0 0</inkml:trace>
  <inkml:trace contextRef="#ctx0" brushRef="#br0" timeOffset="34212.78">10370 1166 13448 0 0,'0'0'613'0'0,"0"0"-10"0"0,-8 3-363 0 0,6-2-153 0 0,1 0 1 0 0,-1 1-1 0 0,0-1 1 0 0,0 0 0 0 0,1 1-1 0 0,-1-1 1 0 0,0 1 0 0 0,1 0-1 0 0,0 0 1 0 0,-1-1-1 0 0,1 1 1 0 0,0 0 0 0 0,0 0-1 0 0,0 0 1 0 0,0 0 0 0 0,0 1-88 0 0,-2 5 695 0 0,1 1 1 0 0,0-1 0 0 0,0 8-696 0 0,0-3 300 0 0,1-11-234 0 0,1 0-1 0 0,0 0 1 0 0,0-1 0 0 0,0 1 0 0 0,0 0-1 0 0,0 0 1 0 0,0-1 0 0 0,0 1 0 0 0,1 0 0 0 0,-1 0-1 0 0,1-1 1 0 0,-1 1 0 0 0,1 0 0 0 0,0-1-1 0 0,-1 1 1 0 0,1-1 0 0 0,0 1 0 0 0,0-1 0 0 0,0 1-1 0 0,1-1 1 0 0,-1 1 0 0 0,0-1 0 0 0,0 0 0 0 0,1 0-1 0 0,0 1-65 0 0,0 0 35 0 0,1-1 0 0 0,-1 0 0 0 0,0 1 0 0 0,1-1 0 0 0,0 0 0 0 0,-1 0-1 0 0,1-1 1 0 0,0 1 0 0 0,-1 0 0 0 0,1-1 0 0 0,0 0 0 0 0,0 1 0 0 0,0-1 0 0 0,-1 0-1 0 0,1-1 1 0 0,0 1-35 0 0,2-1 30 0 0,-1 0-1 0 0,0 0 1 0 0,0 0-1 0 0,0-1 1 0 0,0 0-1 0 0,0 0 0 0 0,0 0 1 0 0,0 0-1 0 0,0-1 1 0 0,0 0-30 0 0,13-7-101 0 0,-11 6-34 0 0,-1 0 0 0 0,0 0 0 0 0,-1 0 1 0 0,1-1-1 0 0,-1 0 0 0 0,0 0 0 0 0,0 0 1 0 0,0 0-1 0 0,0-2 135 0 0,0 1-110 0 0,0 0 1 0 0,0 1-1 0 0,0 0 1 0 0,1 0-1 0 0,0 0 1 0 0,0 0-1 0 0,0 0 0 0 0,2 0 110 0 0,-7 5 0 0 0,3-2-37 0 0,0 0 0 0 0,0 1 1 0 0,0-1-1 0 0,0 1 0 0 0,0 0 1 0 0,0 0-1 0 0,0 0 37 0 0,3 0-41 0 0,-5 1 35 0 0,1 0 1 0 0,0 0-1 0 0,-1 0 0 0 0,1 1 0 0 0,0-1 0 0 0,-1 0 0 0 0,1 1 0 0 0,-1-1 0 0 0,1 1 1 0 0,-1-1-1 0 0,1 1 0 0 0,-1 0 0 0 0,1 0 0 0 0,-1 0 0 0 0,1-1 0 0 0,-1 2 6 0 0,4 1 12 0 0,-1 0 0 0 0,0 0 0 0 0,0 0-1 0 0,0 1 1 0 0,0-1 0 0 0,-1 1-1 0 0,0 0 1 0 0,1 0 0 0 0,-1 1 0 0 0,-1-1-1 0 0,1 1 1 0 0,-1-1 0 0 0,1 1-1 0 0,-1 2-11 0 0,6 13 361 0 0,-2 0-1 0 0,4 20-360 0 0,-6-24 173 0 0,0 3 131 0 0,-1-1 0 0 0,0 1-1 0 0,-2-1 1 0 0,0 1 0 0 0,-1 0 0 0 0,-1 0 0 0 0,-1-1 0 0 0,-1 1 0 0 0,0-1 0 0 0,-2 1-1 0 0,0-1 1 0 0,0-1 0 0 0,-8 16-304 0 0,9-26 63 0 0,0 0 0 0 0,0 0 0 0 0,-1 0 0 0 0,1-1 0 0 0,-2 1 0 0 0,1-1 0 0 0,-1 0 1 0 0,0-1-1 0 0,0 1 0 0 0,0-1 0 0 0,-1-1 0 0 0,1 1 0 0 0,-1-1 0 0 0,-1 0 0 0 0,1 0 0 0 0,0-1 0 0 0,-1 0 0 0 0,0-1 0 0 0,0 1 0 0 0,0-2 0 0 0,0 1 0 0 0,-4 0-63 0 0,0-1-91 0 0,0 0 1 0 0,1-1-1 0 0,-1 0 0 0 0,0-1 1 0 0,0 0-1 0 0,0-1 0 0 0,0 0 1 0 0,1-1-1 0 0,-1 0 0 0 0,1 0 1 0 0,0-2-1 0 0,-6-3 91 0 0,8 4-933 0 0,1-1 1 0 0,1 0-1 0 0,-1-1 0 0 0,-1-2 933 0 0,1-3-1376 0 0</inkml:trace>
  <inkml:trace contextRef="#ctx0" brushRef="#br0" timeOffset="40708.486">7808 1968 7112 0 0,'15'2'324'0'0,"-12"-2"-4"0"0,-3 0-86 0 0,0 0 413 0 0,0 0 200 0 0,0 0 38 0 0,0 0-56 0 0,0 0-273 0 0,-7 0-295 0 0,0 0-1 0 0,0 1 0 0 0,-1 0 1 0 0,1 0-1 0 0,0 0 1 0 0,0 1-1 0 0,0 0 0 0 0,0 1 1 0 0,1-1-1 0 0,-1 1 0 0 0,1 1 1 0 0,-1-1-1 0 0,1 1 1 0 0,0 0-261 0 0,1-1 161 0 0,1 0 0 0 0,0 0 0 0 0,1 1 1 0 0,-1-1-1 0 0,1 1 0 0 0,-1 0 1 0 0,-1 2-162 0 0,4-4 20 0 0,1-1 0 0 0,-1 1 0 0 0,1-1 0 0 0,-1 1 0 0 0,1-1-1 0 0,-1 1 1 0 0,1-1 0 0 0,0 1 0 0 0,0-1 0 0 0,0 1 0 0 0,0-1 0 0 0,0 1 0 0 0,0 0 0 0 0,0-1 0 0 0,0 1 0 0 0,1-1 0 0 0,-1 1 0 0 0,0-1 0 0 0,1 1 0 0 0,0-1 0 0 0,-1 0 0 0 0,1 1 0 0 0,0-1 0 0 0,0 1 0 0 0,-1-1-1 0 0,2 1-19 0 0,2 1 34 0 0,-1-1-1 0 0,0 1 1 0 0,1-1-1 0 0,-1 0 1 0 0,1 0-1 0 0,0-1 0 0 0,-1 1 1 0 0,1-1-1 0 0,0 0 1 0 0,4 1-34 0 0,-2 0 47 0 0,13 4 196 0 0,1 0 0 0 0,-1 2 0 0 0,-1 0 0 0 0,1 1 0 0 0,-2 1 0 0 0,11 7-243 0 0,-27-16 45 0 0,0 0-1 0 0,0 0 0 0 0,0 0 0 0 0,1 0 0 0 0,-1 0 1 0 0,0 1-1 0 0,-1-1 0 0 0,1 0 0 0 0,0 1 0 0 0,0-1 1 0 0,0 0-1 0 0,-1 1 0 0 0,1-1 0 0 0,-1 1 0 0 0,1-1 1 0 0,-1 1-1 0 0,0-1 0 0 0,1 1 0 0 0,-1-1 0 0 0,0 1 1 0 0,0 0-1 0 0,0-1 0 0 0,0 1 0 0 0,0-1 0 0 0,-1 1 1 0 0,1-1-1 0 0,-1 2-44 0 0,0-2 33 0 0,0 0 1 0 0,0 0-1 0 0,0 0 0 0 0,0 0 1 0 0,0 0-1 0 0,0-1 1 0 0,0 1-1 0 0,0 0 0 0 0,0-1 1 0 0,-1 1-1 0 0,1-1 1 0 0,0 1-1 0 0,-1-1 1 0 0,1 0-1 0 0,0 1-33 0 0,-3 0 96 0 0,-5 3 27 0 0,-1-1 0 0 0,1 0 0 0 0,-1-1-1 0 0,0 0 1 0 0,0 0 0 0 0,0-1 0 0 0,-3 0-123 0 0,-30 3 144 0 0,35-2-152 0 0,0-1 0 0 0,0 0 0 0 0,0 0 0 0 0,-1-1 0 0 0,1 0 0 0 0,0 0 0 0 0,0-1 0 0 0,0 0 0 0 0,-1-1 0 0 0,-3-1 8 0 0,-16-4-374 0 0,15 5-207 0 0,12 2 435 0 0,0 0-1 0 0,1 0 0 0 0,-1-1 0 0 0,0 1 1 0 0,1 0-1 0 0,-1-1 0 0 0,1 1 0 0 0,-1 0 1 0 0,1-1-1 0 0,-1 1 0 0 0,1-1 0 0 0,-1 1 1 0 0,1-1-1 0 0,-1 1 0 0 0,1-1 0 0 0,-1 1 1 0 0,1-1-1 0 0,0 1 0 0 0,-1-1 0 0 0,1 1 1 0 0,0-1-1 0 0,0 0 0 0 0,-1 1 0 0 0,1-1 1 0 0,0 0-1 0 0,0 1 0 0 0,0-1 0 0 0,0 0 1 0 0,0 1-1 0 0,0-1 0 0 0,0 0 0 0 0,0 1 1 0 0,0-1-1 0 0,0 0 0 0 0,0 1 0 0 0,0-1 0 0 0,1 1 1 0 0,-1-1-1 0 0,0 0 0 0 0,0 1 0 0 0,1-1 1 0 0,-1 0-1 0 0,0 1 0 0 0,1-1 147 0 0,4-10-1758 0 0</inkml:trace>
  <inkml:trace contextRef="#ctx0" brushRef="#br0" timeOffset="41351.967">8120 2011 14112 0 0,'0'0'645'0'0,"0"15"238"0"0,0-4-875 0 0,1-2 307 0 0,-1 0 0 0 0,0 0 0 0 0,-1 0 0 0 0,0 0 0 0 0,-1 0 0 0 0,1-1 0 0 0,-2 1 0 0 0,1 0 0 0 0,-1 0-315 0 0,-3 5 712 0 0,-13 26 723 0 0,18-39-1354 0 0,1-1-1 0 0,0 0-28 0 0,0 0-121 0 0,1-8-226 0 0,0 3 176 0 0,1 1 0 0 0,0 0 0 0 0,1-1 0 0 0,-1 1 0 0 0,1 0 0 0 0,0 1-1 0 0,0-1 1 0 0,0 0 0 0 0,0 1 0 0 0,0-1 0 0 0,1 1 0 0 0,3-2 119 0 0,13-16-433 0 0,-14 15 360 0 0,1-1 0 0 0,-1 1 0 0 0,1 0 0 0 0,0 0 0 0 0,0 1 0 0 0,1 0 0 0 0,0 0 0 0 0,0 0 73 0 0,-4 3-7 0 0,1 0 0 0 0,-1 0 1 0 0,1 0-1 0 0,0 1 0 0 0,-1-1 1 0 0,1 1-1 0 0,0 0 0 0 0,0 1 1 0 0,0-1-1 0 0,0 1 0 0 0,0 0 1 0 0,0 0-1 0 0,0 1 0 0 0,0-1 1 0 0,3 2 6 0 0,-4-1 79 0 0,0 1 1 0 0,1 0 0 0 0,-1 0-1 0 0,0 0 1 0 0,0 0-1 0 0,0 1 1 0 0,0-1-1 0 0,-1 1 1 0 0,1 0 0 0 0,-1 0-1 0 0,0 0 1 0 0,1 1-80 0 0,6 8 820 0 0,-1 0-1 0 0,8 14-819 0 0,-16-23 105 0 0,0 0 0 0 0,0 1-1 0 0,0-1 1 0 0,0 1 0 0 0,-1-1-1 0 0,1 0 1 0 0,-1 1 0 0 0,0-1-1 0 0,0 1 1 0 0,0-1 0 0 0,-1 3-105 0 0,0 5 335 0 0,1-10-240 0 0,0-1-23 0 0,0 0 17 0 0,0 0-1 0 0,0 0-7 0 0,0 0-1 0 0,-10-14 75 0 0,9 12-163 0 0,1-1 1 0 0,-1 1-1 0 0,1-1 1 0 0,0 1-1 0 0,0-1 1 0 0,0 1-1 0 0,0-1 1 0 0,0 1-1 0 0,0-1 1 0 0,0 1-1 0 0,1-1 1 0 0,0 1-1 0 0,-1-1 1 0 0,1 1-1 0 0,0-1 1 0 0,0 1-1 0 0,0 0 1 0 0,0 0-1 0 0,2-2 8 0 0,0-1-30 0 0,1 0 0 0 0,-1 0-1 0 0,1 0 1 0 0,0 1 0 0 0,0-1 0 0 0,1 1-1 0 0,4-3 31 0 0,-8 6 0 0 0,0 0 0 0 0,0 1 0 0 0,0-1 0 0 0,0 0 0 0 0,0 1 0 0 0,0-1 0 0 0,0 1 0 0 0,0 0 0 0 0,1-1 0 0 0,-1 1 0 0 0,0 0 0 0 0,0 0 0 0 0,0-1 0 0 0,1 1 0 0 0,-1 0 0 0 0,0 0 0 0 0,0 0 0 0 0,0 1 0 0 0,1-1 0 0 0,-1 0 0 0 0,1 1 0 0 0,0-1 0 0 0,0 1 0 0 0,0 0 0 0 0,0 0 0 0 0,0 1 0 0 0,-1-1 0 0 0,1 0 0 0 0,0 1 0 0 0,0-1 0 0 0,-1 1 0 0 0,1-1 0 0 0,0 2 0 0 0,4 5 0 0 0,0 1 0 0 0,-1-1 0 0 0,0 1 0 0 0,3 8 0 0 0,-8-16 0 0 0,4 7-1 0 0,0-1-1 0 0,1 0 1 0 0,-1 0-1 0 0,1 0 0 0 0,5 4 2 0 0,-7-8 9 0 0,0 0-1 0 0,0 0 0 0 0,0 0 0 0 0,0-1 0 0 0,0 1 1 0 0,1-1-1 0 0,-1 0 0 0 0,1 0 0 0 0,-1 0 1 0 0,1-1-1 0 0,0 1 0 0 0,3 0-8 0 0,11 3-162 0 0,9 1 27 0 0,-7-6-5885 0 0,-5-2-889 0 0</inkml:trace>
  <inkml:trace contextRef="#ctx0" brushRef="#br0" timeOffset="42179.001">8847 1990 9672 0 0,'4'0'1004'0'0,"-12"2"240"0"0,8-1-900 0 0,-1 1 0 0 0,1-1-1 0 0,-1 0 1 0 0,0 0 0 0 0,1 0 0 0 0,-1 1 0 0 0,0-1 0 0 0,0 0 0 0 0,0 0 0 0 0,0 0 0 0 0,0 0 0 0 0,0-1 0 0 0,0 2-344 0 0,-8 7 458 0 0,-3 9 489 0 0,0 0-1 0 0,-1-1 1 0 0,-2 0-947 0 0,4-3 510 0 0,-17 21 370 0 0,23-26-721 0 0,5-8-147 0 0,-1 0-1 0 0,1 0 1 0 0,-1 0-1 0 0,1-1 1 0 0,-1 1 0 0 0,1 0-1 0 0,-1 0 1 0 0,0 0-1 0 0,0 0 1 0 0,1-1-1 0 0,-1 1 1 0 0,0 0-1 0 0,0-1 1 0 0,0 1-1 0 0,0-1 1 0 0,0 1-1 0 0,0-1-11 0 0,0 1 69 0 0,10-5 7 0 0,18-17-16 0 0,-22 18-61 0 0,0 0 0 0 0,-1 0 0 0 0,1-1 0 0 0,-1 0 1 0 0,0 1-1 0 0,1-2 1 0 0,-1 0-32 0 0,0 1 1 0 0,1 0 0 0 0,0 0 0 0 0,0 0 0 0 0,0 1 0 0 0,0 0 0 0 0,0 0 0 0 0,1 0 31 0 0,-5 2-3 0 0,0 1 0 0 0,0-1 0 0 0,0 1 0 0 0,1 0 0 0 0,-1-1 1 0 0,0 1-1 0 0,0 0 0 0 0,0 0 0 0 0,1 0 0 0 0,-1 0 0 0 0,0 0 1 0 0,0 0-1 0 0,1 0 0 0 0,-1 0 0 0 0,0 0 0 0 0,0 0 0 0 0,0 1 0 0 0,1-1 1 0 0,-1 1-1 0 0,0-1 0 0 0,0 1 0 0 0,0-1 0 0 0,0 1 0 0 0,0 0 1 0 0,0-1-1 0 0,0 1 0 0 0,0 0 0 0 0,0 0 0 0 0,0 0 0 0 0,0 0 0 0 0,-1-1 1 0 0,1 1-1 0 0,0 0 0 0 0,-1 1 0 0 0,1-1 3 0 0,1 2 12 0 0,0 0-1 0 0,0 1 0 0 0,-1 0 1 0 0,0-1-1 0 0,1 1 1 0 0,-1 0-1 0 0,0 0 1 0 0,0 3-12 0 0,-1-4 55 0 0,1 0 0 0 0,0 0 1 0 0,0 0-1 0 0,0 0 1 0 0,0 0-1 0 0,1 0 0 0 0,-1 0 1 0 0,1 0-1 0 0,0 0 0 0 0,-1 0 1 0 0,1-1-1 0 0,0 1 1 0 0,1-1-1 0 0,-1 1 0 0 0,0-1 1 0 0,1 0-1 0 0,0 0 1 0 0,-1 0-1 0 0,1 0 0 0 0,0-1 1 0 0,0 1-1 0 0,0-1 0 0 0,0 0 1 0 0,0 1-1 0 0,0-1 1 0 0,0-1-1 0 0,0 1 0 0 0,3 0-55 0 0,14 2 321 0 0,-16-2-268 0 0,1 0 1 0 0,-1 0 0 0 0,1-1 0 0 0,0 1 0 0 0,0-1-1 0 0,-1 0 1 0 0,1-1 0 0 0,2 0-54 0 0,2-1 65 0 0,0 0 0 0 0,-1 0 0 0 0,1-1-1 0 0,-1-1 1 0 0,0 1 0 0 0,0-1 0 0 0,0-1 0 0 0,1 0-65 0 0,-5 2-8 0 0,0 0 0 0 0,0-1 1 0 0,0 1-1 0 0,0-1 0 0 0,-1 0 1 0 0,1 0-1 0 0,-1 0 0 0 0,0 0 0 0 0,-1 0 1 0 0,1-1-1 0 0,-1 1 0 0 0,0-1 0 0 0,0 0 1 0 0,1-4 7 0 0,3-13-505 0 0,-2 0 1 0 0,0 0-1 0 0,-2 0 1 0 0,0-1-1 0 0,-2-9 505 0 0,-1 3-790 0 0,-2 1 1 0 0,-1-1-1 0 0,-4-10 790 0 0,6 26-158 0 0,-6-13 73 0 0,8 25 91 0 0,-1-1 0 0 0,1 1 0 0 0,-1 0 0 0 0,0-1 0 0 0,1 1 0 0 0,-1-1 0 0 0,0 1 0 0 0,0 0 0 0 0,0 0 0 0 0,0-1 0 0 0,0 1 0 0 0,0 0 0 0 0,0 0 0 0 0,-1 0-6 0 0,1 0 97 0 0,1 1 14 0 0,0 0 60 0 0,-9 15 402 0 0,6-9-539 0 0,1 1 0 0 0,-1 0 0 0 0,1 0 1 0 0,0 0-1 0 0,1 0 0 0 0,0 0 0 0 0,0 0 0 0 0,0 1 0 0 0,1 0-34 0 0,-1 3-2 0 0,-2 19 148 0 0,2 0 0 0 0,1 0 0 0 0,1 4-146 0 0,0-22 170 0 0,1 0 1 0 0,0 0-1 0 0,1 0 0 0 0,0 0 0 0 0,0-1 0 0 0,2 1 0 0 0,-1-1 0 0 0,1 0 1 0 0,2 2-171 0 0,-5-11 38 0 0,0 1 1 0 0,1 0 0 0 0,-1 0 0 0 0,0-1 0 0 0,1 1-1 0 0,0-1 1 0 0,0 0 0 0 0,0 1 0 0 0,0-1 0 0 0,0-1-1 0 0,0 1 1 0 0,0 0 0 0 0,1-1 0 0 0,-1 0 0 0 0,0 0-1 0 0,1 0 1 0 0,-1 0 0 0 0,1 0-39 0 0,1 0 56 0 0,1 0-1 0 0,-1-1 1 0 0,0 1 0 0 0,0-1-1 0 0,1 0 1 0 0,-1-1 0 0 0,0 1 0 0 0,0-1-1 0 0,0 0 1 0 0,1 0 0 0 0,-1-1-1 0 0,1 0-55 0 0,8-3 135 0 0,-11 4-108 0 0,0 0-1 0 0,-1 0 1 0 0,1 0-1 0 0,0 0 1 0 0,-1-1-1 0 0,1 1 1 0 0,-1-1-1 0 0,1 0 1 0 0,-1 0-1 0 0,2-2-26 0 0,4-2-48 0 0,-2-1 0 0 0,1 0 0 0 0,-1-1 0 0 0,0 1 0 0 0,0-1 0 0 0,-1 0 0 0 0,0-1 0 0 0,0 1 0 0 0,-1-1 0 0 0,0 0 0 0 0,-1 0 0 0 0,0-1 0 0 0,0-1 48 0 0,25-87-820 0 0,-14 50 143 0 0,0-9 677 0 0,-1 5-417 0 0,-10 47 393 0 0,-3 5 114 0 0,0 0 65 0 0,0 0 18 0 0,-1 1-160 0 0,0 0-1 0 0,0 0 1 0 0,0 1 0 0 0,0-1-1 0 0,0 1 1 0 0,0-1-1 0 0,0 1 1 0 0,0 0-1 0 0,1-1 1 0 0,-1 1 0 0 0,0 0-1 0 0,1-1 1 0 0,0 1-1 0 0,-1 1-12 0 0,-23 116 319 0 0,10-57 1050 0 0,-1 29-1369 0 0,15-87 56 0 0,-1 0 0 0 0,1 0 0 0 0,0 0 0 0 0,0 0 1 0 0,1 0-1 0 0,-1 0 0 0 0,1 0 0 0 0,0 0 0 0 0,0-1 0 0 0,0 1 0 0 0,0 0 0 0 0,1 0 0 0 0,-1-1 0 0 0,1 1 0 0 0,0-1 0 0 0,0 0 0 0 0,0 1 0 0 0,1-1 0 0 0,-1 0 0 0 0,1 0 0 0 0,0 0 0 0 0,0-1 0 0 0,0 1 0 0 0,0-1 0 0 0,0 1 0 0 0,0-1 0 0 0,1 0 0 0 0,-1 0 1 0 0,1-1-1 0 0,2 2-56 0 0,2-1 43 0 0,0 0 0 0 0,1 0 0 0 0,-1-1 0 0 0,1 0 0 0 0,0 0 0 0 0,-1-1 0 0 0,1 0 0 0 0,0 0 0 0 0,-1-1 0 0 0,7-2-43 0 0,0 3-98 0 0,-7 0-1686 0 0,-1-1-3575 0 0,0-1-2639 0 0</inkml:trace>
  <inkml:trace contextRef="#ctx0" brushRef="#br0" timeOffset="82025.068">847 2810 6912 0 0,'-4'-10'660'0'0,"1"7"2801"0"0,1 4-3224 0 0,0 0 0 0 0,-1 0 0 0 0,1 0 0 0 0,0 0 0 0 0,0 1 0 0 0,0-1 0 0 0,1 0 0 0 0,-1 1 0 0 0,0 0 0 0 0,0-1 0 0 0,1 1 0 0 0,-1 0 0 0 0,0 2-237 0 0,-17 15 1174 0 0,14-15-1099 0 0,1 0 0 0 0,-1 0 0 0 0,1 1 0 0 0,1 0 0 0 0,-1-1 0 0 0,0 1 0 0 0,1 1 0 0 0,0-1 0 0 0,1 0 0 0 0,-1 1 0 0 0,1-1 0 0 0,0 1 0 0 0,0 0 0 0 0,0 1-75 0 0,-1 8 231 0 0,0 0 1 0 0,1 0-1 0 0,0 0 1 0 0,2 0-1 0 0,-1 1-231 0 0,1-14 216 0 0,0-2-210 0 0,0 0-1 0 0,0 0 1 0 0,0 0-1 0 0,0 1 1 0 0,0-1-1 0 0,0 0 1 0 0,0 0-1 0 0,0 0 1 0 0,0 1-1 0 0,0-1 0 0 0,0 0 1 0 0,0 0-1 0 0,0 1 1 0 0,0-1-1 0 0,0 0 1 0 0,0 0-1 0 0,0 0 1 0 0,0 1-1 0 0,0-1 1 0 0,0 0-1 0 0,0 0 0 0 0,0 0 1 0 0,0 1-1 0 0,0-1 1 0 0,0 0-1 0 0,1 0 1 0 0,-1 0-1 0 0,0 0 1 0 0,0 1-1 0 0,0-1 1 0 0,0 0-1 0 0,0 0 0 0 0,1 0 1 0 0,-1 0-1 0 0,0 0 1 0 0,0 1-1 0 0,0-1 1 0 0,1 0-1 0 0,-1 0 1 0 0,0 0-1 0 0,0 0 1 0 0,0 0-1 0 0,1 0 0 0 0,-1 0-5 0 0,8-9-1 0 0,-1 1 29 0 0,0 0 0 0 0,-1 0 0 0 0,0 0 0 0 0,0-1 0 0 0,-1 0 0 0 0,2-4-28 0 0,50-117 33 0 0,-51 117-12 0 0,1 1 0 0 0,0-1-1 0 0,1 1 1 0 0,6-7-21 0 0,-12 17-1 0 0,5-7-11 0 0,1 1 0 0 0,0 1 1 0 0,0-1-1 0 0,1 1 0 0 0,0 1 0 0 0,1-1 1 0 0,-1 2-1 0 0,1-1 0 0 0,0 1 1 0 0,1 1 11 0 0,31-19 381 0 0,-39 24-293 0 0,0-1 0 0 0,0 0-1 0 0,-1 1 1 0 0,1 0 0 0 0,0 0 0 0 0,0 0 0 0 0,-1 0 0 0 0,1 0 0 0 0,-1 0-1 0 0,2 1-87 0 0,-3-1 192 0 0,-1-1-8 0 0,12 11 90 0 0,-10-10-244 0 0,0 1 0 0 0,-1-1 1 0 0,1 0-1 0 0,-1 1 0 0 0,1 0 1 0 0,-1-1-1 0 0,1 1 0 0 0,-1 0 1 0 0,0-1-1 0 0,0 1 0 0 0,0 0 1 0 0,0 0-1 0 0,0 0 0 0 0,0 0 1 0 0,-1 0-1 0 0,1 0 0 0 0,-1 0 1 0 0,1 0-1 0 0,-1 0 0 0 0,0 2-30 0 0,2 10 133 0 0,-1 0-1 0 0,-1 0 0 0 0,0-1 0 0 0,-1 1 0 0 0,-1 0 0 0 0,0 0 1 0 0,-1 0-1 0 0,-4 11-132 0 0,-8 23 335 0 0,6-20-108 0 0,0 0 1 0 0,-2 0-1 0 0,-2-1 1 0 0,-8 14-228 0 0,4-8 293 0 0,0 0 1 0 0,-7 26-294 0 0,12-29 134 0 0,-41 110 433 0 0,40-103-430 0 0,0 12 31 0 0,10-36-99 0 0,0 0-1 0 0,-1 1 1 0 0,-5 8-69 0 0,7-15 19 0 0,0 0 1 0 0,0-1 0 0 0,0 1-1 0 0,1 0 1 0 0,0 1-20 0 0,-5 19 40 0 0,6-24-44 0 0,0-1 0 0 0,-1 1 0 0 0,1-1-1 0 0,0 1 1 0 0,0-1 0 0 0,0 1 0 0 0,1-1 0 0 0,-1 1-1 0 0,1-1 1 0 0,-1 1 0 0 0,1-1 0 0 0,0 1-1 0 0,1 1 5 0 0,0 2-26 0 0,-2-5-95 0 0,0 0 67 0 0,1 0 0 0 0,-1 0 0 0 0,0 0 0 0 0,0 0 0 0 0,1-1 0 0 0,-1 1 0 0 0,0 0 0 0 0,1 0 0 0 0,-1-1 0 0 0,1 1 0 0 0,-1 0 0 0 0,1 0 0 0 0,-1-1 1 0 0,1 1-1 0 0,0-1 0 0 0,-1 1 0 0 0,1 0 0 0 0,0-1 0 0 0,-1 1 0 0 0,1-1 0 0 0,0 0 0 0 0,0 1 54 0 0,0 0-443 0 0,1 0-1 0 0,0-1 1 0 0,0 1-1 0 0,-1 0 1 0 0,1-1-1 0 0,0 1 1 0 0,0-1-1 0 0,-1 1 1 0 0,1-1-1 0 0,1 0 444 0 0,6-2-7103 0 0</inkml:trace>
  <inkml:trace contextRef="#ctx0" brushRef="#br0" timeOffset="82795.749">1224 3290 5064 0 0,'19'-2'389'0'0,"-18"1"-380"0"0,-1 1 0 0 0,1 0 0 0 0,0-1 0 0 0,-1 1 0 0 0,1-1 0 0 0,-1 1 0 0 0,1 0 0 0 0,-1-1 0 0 0,1 1 0 0 0,-1-1 0 0 0,1 0 1 0 0,-1 1-1 0 0,1-1 0 0 0,-1 1 0 0 0,0-1 0 0 0,1 0 0 0 0,-1 1 0 0 0,0-1 0 0 0,0 0 0 0 0,0 1 0 0 0,1-1-9 0 0,5-10 1029 0 0,-6 11-784 0 0,0 0 0 0 0,1 0 0 0 0,-1 0 0 0 0,0 0 0 0 0,0 0 0 0 0,1-1 0 0 0,-1 1 0 0 0,0 0 0 0 0,0 0 0 0 0,0 0 0 0 0,1 0 0 0 0,-1 0 0 0 0,0 0 0 0 0,0 0 0 0 0,1 0 0 0 0,-1 0 0 0 0,0 0 0 0 0,0 0 0 0 0,1 0 0 0 0,-1 0 0 0 0,0 0 0 0 0,0 0 0 0 0,1 0 0 0 0,-1 0 0 0 0,0 0 0 0 0,0 1 0 0 0,1-1 0 0 0,-1 0 1 0 0,0 0-1 0 0,0 0 0 0 0,0 0 0 0 0,1 0 0 0 0,-1 1 0 0 0,0-1 0 0 0,0 0 0 0 0,0 0 0 0 0,0 0 0 0 0,1 1-245 0 0,3 11 1812 0 0,-4-8-1833 0 0,1-1 0 0 0,-1 0 0 0 0,0 1 0 0 0,0-1 0 0 0,0 1 0 0 0,-1-1-1 0 0,1 1 22 0 0,-12 60 1752 0 0,6-26-948 0 0,5-27-592 0 0,-1 0 0 0 0,0 0 0 0 0,-1 1-212 0 0,-4 31 561 0 0,6-32-374 0 0,-1 0-1 0 0,0-1 0 0 0,-1 3-186 0 0,-2 5 217 0 0,-5 15 748 0 0,-15 33-965 0 0,24-62 23 0 0,-1 0 1 0 0,1 0-1 0 0,0 0 1 0 0,1 1-1 0 0,-1-1 1 0 0,1 0-1 0 0,0 3-23 0 0,0-3 10 0 0,0-1-1 0 0,-1 1 0 0 0,1 0 0 0 0,-1 0 1 0 0,0-1-1 0 0,0 1 0 0 0,0 0 0 0 0,-1 2-9 0 0,0-4 23 0 0,1-1-20 0 0,1-1 0 0 0,0 0-1 0 0,-1 1 1 0 0,1-1 0 0 0,0 1-1 0 0,-1-1 1 0 0,1 1-1 0 0,0-1 1 0 0,-1 1 0 0 0,1-1-1 0 0,0 1 1 0 0,0-1 0 0 0,-1 1-1 0 0,1-1 1 0 0,0 1-1 0 0,0-1 1 0 0,0 1 0 0 0,0 0-1 0 0,0-1 1 0 0,0 1 0 0 0,0-1-1 0 0,0 1 1 0 0,0-1-1 0 0,0 1 1 0 0,0 0 0 0 0,0-1-1 0 0,0 1 1 0 0,1-1 0 0 0,-1 1-1 0 0,0-1 1 0 0,0 1-1 0 0,1-1 1 0 0,-1 1 0 0 0,0-1-1 0 0,0 1 1 0 0,1-1 0 0 0,-1 1-1 0 0,1-1 1 0 0,-1 0-1 0 0,0 1 1 0 0,1-1 0 0 0,-1 1-1 0 0,1-1-2 0 0,0 1 90 0 0,-1-1-10 0 0,1 0-77 0 0,1-1 0 0 0,-1 1 0 0 0,0-1 0 0 0,0 1 1 0 0,0-1-1 0 0,1 1 0 0 0,-1-1 0 0 0,0 0 0 0 0,0 1 1 0 0,0-1-1 0 0,0 0 0 0 0,0 0 0 0 0,0 0 1 0 0,0 0-1 0 0,-1 0 0 0 0,1 0-3 0 0,12-17 15 0 0,9-27-160 0 0,-12 24-36 0 0,0 1 0 0 0,1 0 0 0 0,8-10 181 0 0,7-1-295 0 0,-15 18 119 0 0,0 0-1 0 0,2-6 177 0 0,-2 4-95 0 0,0 1 0 0 0,1 0 0 0 0,5-4 95 0 0,-7 8 13 0 0,-7 6-80 0 0,1 1 0 0 0,0 0 1 0 0,0 0-1 0 0,0 0 0 0 0,0 1 0 0 0,3-2 67 0 0,2-2-197 0 0,-8 6 261 0 0,-1 3-25 0 0,0-1 0 0 0,-1 1 0 0 0,0 0 0 0 0,0 0 0 0 0,1 0 0 0 0,-2-1 0 0 0,1 1 0 0 0,0 0 0 0 0,0-1-1 0 0,-1 1 1 0 0,0-1 0 0 0,1 1 0 0 0,-2-1-39 0 0,-27 31-75 0 0,26-28 106 0 0,-42 33-12 0 0,11-10 106 0 0,9-6-21 0 0,15-15-92 0 0,1 2 0 0 0,-9 8-12 0 0,14-10 0 0 0,5 1 0 0 0,2-5 4 0 0,-1 0 0 0 0,1 0 0 0 0,0 0-1 0 0,0 0 1 0 0,0 0 0 0 0,0 0 0 0 0,1 0-1 0 0,-1 0 1 0 0,1-1 0 0 0,-1 0 0 0 0,1 1-1 0 0,0-1 1 0 0,0 0 0 0 0,0 0 0 0 0,0 0-4 0 0,2 0 18 0 0,1 1 1 0 0,-1-1 0 0 0,0 0-1 0 0,1 0 1 0 0,0 0-1 0 0,-1-1 1 0 0,1 0 0 0 0,0 0-1 0 0,0 0-18 0 0,56 13 80 0 0,-47-12-91 0 0,0 1 0 0 0,0 1 0 0 0,5 2 11 0 0,-5-2-436 0 0,8 6-848 0 0,-14-4 613 0 0</inkml:trace>
  <inkml:trace contextRef="#ctx0" brushRef="#br0" timeOffset="83314.226">1447 2902 10136 0 0,'0'0'777'0'0,"0"-9"5974"0"0,1 8-6274 0 0,54 8 2200 0 0,-35-4-2202 0 0,1-1 1 0 0,-1 0-1 0 0,7-2-475 0 0,12 1 129 0 0,-6 0-58 0 0,-6 0 100 0 0,19 3-171 0 0,-34-3-273 0 0,13 3-906 0 0,-24-3 560 0 0,0-1 0 0 0,1 1 0 0 0,-1-1 0 0 0,0 1 0 0 0,0-1 0 0 0,0 1 0 0 0,0 0 0 0 0,0-1 0 0 0,0 1 0 0 0,0 0 0 0 0,0 1 619 0 0,2 4-6202 0 0</inkml:trace>
  <inkml:trace contextRef="#ctx0" brushRef="#br0" timeOffset="83572.511">1484 3041 15344 0 0,'0'0'704'0'0,"0"0"-15"0"0,0 0-388 0 0,0 0 18 0 0,0 0 53 0 0,7 2 378 0 0,9 2-316 0 0,0-2-1 0 0,0 0 0 0 0,0-1 0 0 0,0-1 0 0 0,0 0 0 0 0,2-2-433 0 0,24 1 343 0 0,-9 0-201 0 0,0-2 1 0 0,5-3-143 0 0,-5 2-147 0 0,-1 0 1 0 0,7 3 146 0 0,-14 1-1576 0 0,-3 0-5549 0 0</inkml:trace>
  <inkml:trace contextRef="#ctx0" brushRef="#br0" timeOffset="84045.935">2654 2286 18743 0 0,'-2'-1'125'0'0,"1"0"0"0"0,-1 0 0 0 0,0 0-1 0 0,1 0 1 0 0,-1 1 0 0 0,0-1 0 0 0,0 0-1 0 0,0 1 1 0 0,1-1 0 0 0,-1 1 0 0 0,0 0-1 0 0,0 0 1 0 0,0 0 0 0 0,-1 0-125 0 0,2 0-3 0 0,0 0-1 0 0,0 1 1 0 0,-1-1-1 0 0,1 0 1 0 0,0 1-1 0 0,0-1 1 0 0,0 1-1 0 0,0 0 1 0 0,-1-1-1 0 0,1 1 1 0 0,0 0 0 0 0,0 0-1 0 0,0-1 1 0 0,1 1-1 0 0,-1 0 1 0 0,0 0-1 0 0,0 0 1 0 0,0 0-1 0 0,1 0 1 0 0,-1 0 0 0 0,0 0-1 0 0,1 1 4 0 0,-10 18-971 0 0,1 1-1 0 0,-5 16 972 0 0,-9 33 870 0 0,2-7 787 0 0,-8 11-1657 0 0,9-22 297 0 0,15-35-210 0 0,-2 0 0 0 0,0 0 0 0 0,-1 0 0 0 0,-4 5-87 0 0,8-15 85 0 0,-1 3 225 0 0,5-20-97 0 0,10-32-166 0 0,2 1 0 0 0,16-38-47 0 0,-7 22-479 0 0,-2-3 479 0 0,2 2-517 0 0,-13 36 252 0 0,0 1 0 0 0,-2-3 265 0 0,-1 10-102 0 0,0 1 0 0 0,0-1 0 0 0,1 1 0 0 0,8-12 102 0 0,10-23-60 0 0,-22 43 60 0 0,0 0 0 0 0,1 0 0 0 0,-1 1 0 0 0,1-1 0 0 0,0 1 0 0 0,0 0 0 0 0,0 0 0 0 0,1 0 0 0 0,-1 0 0 0 0,1 0 0 0 0,1 0 0 0 0,3-4 8 0 0,-6 7 36 0 0,-1-1 0 0 0,0 1 0 0 0,0 0 0 0 0,1 0 0 0 0,-1 0 0 0 0,1 0 0 0 0,-1 0 0 0 0,1 0 0 0 0,-1 0 0 0 0,2 0-44 0 0,-2 1 224 0 0,9 13 408 0 0,-8-7-576 0 0,1 1 0 0 0,-1-1 0 0 0,0 0 0 0 0,-1 1 0 0 0,0-1-1 0 0,0 1 1 0 0,0 3-56 0 0,1 4 9 0 0,4 87 269 0 0,6 18-193 0 0,-9-39 32 0 0,-1-70-87 0 0,0 0 0 0 0,-2 0 0 0 0,1 0 0 0 0,-1 0 0 0 0,0 0 0 0 0,-1 0 0 0 0,-1-1 0 0 0,-1 8-30 0 0,-5-4-13 0 0,8-12-68 0 0,0 0 0 0 0,-1 0 0 0 0,1-1 0 0 0,0 1 0 0 0,-1 0 0 0 0,1 0 1 0 0,0-1-1 0 0,-1 1 0 0 0,1 0 0 0 0,-1-1 0 0 0,0 1 0 0 0,1 0 0 0 0,-1-1 0 0 0,1 1 0 0 0,-1-1 0 0 0,0 1 0 0 0,0-1 0 0 0,1 1 1 0 0,-1-1-1 0 0,0 0 0 0 0,0 1 0 0 0,1-1 0 0 0,-2 0 81 0 0,1 1-370 0 0,-6 0-802 0 0</inkml:trace>
  <inkml:trace contextRef="#ctx0" brushRef="#br0" timeOffset="84311.743">2411 2483 14976 0 0,'0'0'686'0'0,"0"0"-15"0"0,3 0-405 0 0,57-9 1000 0 0,0 3 0 0 0,0 3 0 0 0,0 3-1266 0 0,-23 2 11 0 0,-26 0-11 0 0,-1-1 0 0 0,1-1-1 0 0,7 0 1 0 0,73-1-2096 0 0,-75-1 904 0 0</inkml:trace>
  <inkml:trace contextRef="#ctx0" brushRef="#br0" timeOffset="84706.461">2932 2350 10592 0 0,'0'0'818'0'0,"0"0"-367"0"0,-1 9 1565 0 0,-4 33 2169 0 0,6 24-2885 0 0,0-22-1191 0 0,0-18 250 0 0,0-15-109 0 0,-1 1 0 0 0,0 0 1 0 0,-1 0-251 0 0,0-2 185 0 0,1-1 1 0 0,1 1-1 0 0,0 0 1 0 0,0 2-186 0 0,2 24 484 0 0,-3-35-398 0 0,0-1-20 0 0,0 0-2 0 0,0 0 4 0 0,0 0 16 0 0,0 0 4 0 0,0 0 0 0 0,4-14 80 0 0,2 3-224 0 0,0 0 0 0 0,0-1 0 0 0,3-10 56 0 0,11-25-569 0 0,-9 27 294 0 0,-8 12 179 0 0,1 0 0 0 0,1 1 0 0 0,-1-1 0 0 0,2 1 0 0 0,-1 0 0 0 0,1 0 0 0 0,0 0 0 0 0,0 1 0 0 0,2-2 96 0 0,2 0-41 0 0,-9 6 32 0 0,0 1 0 0 0,0 0-1 0 0,0 0 1 0 0,0 0 0 0 0,1 0 0 0 0,-1 0-1 0 0,0 1 1 0 0,1-1 0 0 0,-1 0 0 0 0,0 1-1 0 0,1-1 1 0 0,-1 0 0 0 0,1 1 0 0 0,-1 0-1 0 0,2-1 10 0 0,-2 1 0 0 0,0 0 0 0 0,-1 0 0 0 0,1 0 0 0 0,0 0 0 0 0,0 0 0 0 0,-1 0 0 0 0,1 1 0 0 0,0-1 0 0 0,0 0 0 0 0,-1 0 0 0 0,1 1-1 0 0,0-1 1 0 0,0 0 0 0 0,-1 1 0 0 0,1-1 0 0 0,0 1 0 0 0,-1-1 0 0 0,1 1 0 0 0,-1-1 0 0 0,1 1 0 0 0,-1-1 0 0 0,1 1 0 0 0,-1-1 0 0 0,1 1-1 0 0,-1 0 1 0 0,1-1 0 0 0,-1 1 0 0 0,0 0 0 0 0,6 17 26 0 0,-5-14 22 0 0,-1 0-1 0 0,0 0 1 0 0,0-1 0 0 0,0 1-1 0 0,-1 0 1 0 0,1 0-1 0 0,-1 0 1 0 0,0-1-1 0 0,0 1 1 0 0,-1 1-48 0 0,-18 37 553 0 0,8-17-232 0 0,10-21-276 0 0,-1-1 0 0 0,1 1 0 0 0,-1 0 0 0 0,0-1 1 0 0,-1 2-46 0 0,1-2 25 0 0,0 1 1 0 0,1 0-1 0 0,-1-1 1 0 0,0 1-1 0 0,0 2-25 0 0,-5 5 59 0 0,7-10-51 0 0,0 0 1 0 0,0 0-1 0 0,0 0 1 0 0,1 0-1 0 0,-1 0 0 0 0,0 0 1 0 0,1 0-1 0 0,-1 0 1 0 0,0 0-1 0 0,1 0 1 0 0,0 0-1 0 0,-1 0 0 0 0,1 1 1 0 0,-1-1-1 0 0,1 0 1 0 0,0 0-1 0 0,0 0 1 0 0,0 1-1 0 0,0-1 1 0 0,0 0-1 0 0,0 1-8 0 0,1-1 3 0 0,-1 0-1 0 0,1-1 1 0 0,0 1-1 0 0,-1 0 1 0 0,1-1 0 0 0,0 1-1 0 0,0-1 1 0 0,0 1-1 0 0,0-1 1 0 0,-1 1-1 0 0,1-1 1 0 0,0 0 0 0 0,0 1-1 0 0,0-1 1 0 0,0 0-1 0 0,0 0 1 0 0,0 1 0 0 0,0-1-1 0 0,1 0-2 0 0,-1 0 4 0 0,25 4-14 0 0,1-2 0 0 0,0-1 0 0 0,-1 0 0 0 0,23-4 10 0 0,20 0-720 0 0,-68 3 702 0 0,14 0-1508 0 0,-1 1 1 0 0,11 1 1525 0 0,-14-1-1315 0 0</inkml:trace>
  <inkml:trace contextRef="#ctx0" brushRef="#br0" timeOffset="85028.955">2288 2915 17071 0 0,'-17'-2'1839'0'0,"16"2"-1935"0"0,1 0-57 0 0,0 0-21 0 0,0 0 88 0 0,2 0 375 0 0,8-2 147 0 0,1 1-1 0 0,0 0 0 0 0,0 1 1 0 0,0 1-1 0 0,8 0-435 0 0,19 1 484 0 0,10-2-51 0 0,42 0 566 0 0,21-5-999 0 0,-11 1 209 0 0,-19 2-142 0 0,10-4 107 0 0,258-10 80 0 0,-304 18-242 0 0,5 2-12 0 0,19 2-150 0 0,-53-6-113 0 0,-1 2 0 0 0,11 2 263 0 0,-21-3-588 0 0,-1 0 0 0 0,0 0 1 0 0,0 0-1 0 0,1 1 0 0 0,-1 0 1 0 0,3 2 587 0 0,-6-3-7081 0 0</inkml:trace>
  <inkml:trace contextRef="#ctx0" brushRef="#br0" timeOffset="85601.1">2177 3296 4608 0 0,'1'-2'42'0'0,"1"0"0"0"0,0-1 0 0 0,-1 1 1 0 0,1 0-1 0 0,-1-1 0 0 0,0 1 0 0 0,0 0 0 0 0,0-1 1 0 0,0 0-1 0 0,0 1-42 0 0,1-5 26 0 0,-1 4 413 0 0,1-1-1 0 0,0 1 1 0 0,0 0 0 0 0,0 0-1 0 0,0 0 1 0 0,1 0 0 0 0,-1 1-1 0 0,1-1 1 0 0,3-1-439 0 0,10-13 2630 0 0,-16 17-2465 0 0,0 0-1 0 0,0-1 0 0 0,0 1 0 0 0,0 0 1 0 0,0 0-1 0 0,0-1 0 0 0,0 1 1 0 0,0 0-1 0 0,1 0 0 0 0,-1-1 1 0 0,0 1-1 0 0,0 0 0 0 0,0 0 0 0 0,0 0 1 0 0,1-1-1 0 0,-1 1 0 0 0,0 0 1 0 0,0 0-1 0 0,1 0 0 0 0,-1 0 0 0 0,0 0 1 0 0,0-1-1 0 0,1 1 0 0 0,-1 0 1 0 0,0 0-1 0 0,0 0 0 0 0,1 0 1 0 0,-1 0-1 0 0,0 0 0 0 0,0 0 0 0 0,1 0 1 0 0,-1 0-1 0 0,0 0 0 0 0,1 0 1 0 0,-1 0-1 0 0,0 0 0 0 0,0 0 0 0 0,1 0 1 0 0,-1 0-1 0 0,0 0 0 0 0,0 1 1 0 0,1-1-1 0 0,-1 0-164 0 0,3 14 1752 0 0,-7 21-1606 0 0,-3-17 183 0 0,1-1 0 0 0,-2 0 0 0 0,0 0 0 0 0,-7 9-329 0 0,-16 31 581 0 0,23-38-398 0 0,-21 43 206 0 0,25-55-350 0 0,0 0 0 0 0,-1 1 0 0 0,0-1 0 0 0,0-1 0 0 0,-1 1 1 0 0,-3 2-40 0 0,-1-1 627 0 0,10-15-462 0 0,2-2-269 0 0,0 2 88 0 0,0-1 1 0 0,1 0-1 0 0,0 1 1 0 0,0-1-1 0 0,1 1 0 0 0,0 0 1 0 0,3-3 15 0 0,8-18-122 0 0,9-24-187 0 0,3 2 0 0 0,2 0 0 0 0,12-11 309 0 0,-36 53-23 0 0,1 1 1 0 0,0 0-1 0 0,0 0 0 0 0,1 0 0 0 0,0 1 0 0 0,0 0 0 0 0,5-2 23 0 0,-10 7 10 0 0,-1 1 0 0 0,0 0-1 0 0,0-1 1 0 0,1 1 0 0 0,-1 0-1 0 0,0 0 1 0 0,0 0 0 0 0,0 0-1 0 0,1 0 1 0 0,-1 0 0 0 0,0 1 0 0 0,0-1-1 0 0,1 0 1 0 0,-1 1 0 0 0,0-1-1 0 0,0 0 1 0 0,0 1 0 0 0,0 0-1 0 0,0-1 1 0 0,1 1 0 0 0,-1 0-1 0 0,0-1 1 0 0,-1 1 0 0 0,1 0-1 0 0,0 0 1 0 0,0 0-10 0 0,24 24 435 0 0,-20-18-320 0 0,-1 1 0 0 0,0-1 1 0 0,-1 1-1 0 0,1 0 0 0 0,-2 0 0 0 0,1 2-115 0 0,6 14 172 0 0,2 6 53 0 0,-1 0 0 0 0,-1 5-225 0 0,-1-5 124 0 0,-4-16-99 0 0,-2-8-2 0 0,0 0 0 0 0,0 1 0 0 0,-1-1 0 0 0,0 1 0 0 0,0 2-23 0 0,1 8 203 0 0,-2-17-180 0 0,-8 3-253 0 0,7-2-128 0 0,-1-1 0 0 0,1 1 0 0 0,-1 0 0 0 0,0-1 0 0 0,1 1 0 0 0,-1-1 0 0 0,1 1-1 0 0,-1-1 1 0 0,0 0 0 0 0,1 0 0 0 0,-1 0 0 0 0,-1 0 358 0 0,-7 0-7594 0 0</inkml:trace>
  <inkml:trace contextRef="#ctx0" brushRef="#br0" timeOffset="85892.105">2170 3401 5528 0 0,'-2'0'242'0'0,"-34"-5"103"0"0,21 0 4014 0 0,15 5-4196 0 0,0 0 0 0 0,0 0 0 0 0,0 0 0 0 0,0 0 0 0 0,0 0-1 0 0,0 0 1 0 0,1 0 0 0 0,-1-1 0 0 0,0 1 0 0 0,0 0 0 0 0,0 0-1 0 0,0 0 1 0 0,0 0 0 0 0,0 0 0 0 0,0 0 0 0 0,0 0 0 0 0,0 0-1 0 0,0 0 1 0 0,0 0 0 0 0,0 0 0 0 0,0 0 0 0 0,0 0 0 0 0,0-1-1 0 0,0 1 1 0 0,0 0 0 0 0,0 0 0 0 0,1 0 0 0 0,-1 0 0 0 0,0 0-1 0 0,0 0 1 0 0,0 0 0 0 0,0 0 0 0 0,0 0 0 0 0,-1-1 0 0 0,1 1-1 0 0,0 0 1 0 0,0 0 0 0 0,0 0 0 0 0,0 0 0 0 0,0 0 0 0 0,0 0-1 0 0,0 0 1 0 0,0 0 0 0 0,0 0 0 0 0,0 0 0 0 0,0-1 0 0 0,0 1-1 0 0,0 0 1 0 0,0 0 0 0 0,0 0 0 0 0,0 0 0 0 0,0 0 0 0 0,0 0-1 0 0,-1 0-162 0 0,57-3 3551 0 0,54-10-3551 0 0,-23 10 361 0 0,22-5-1575 0 0,-94 7-4128 0 0,-1 1-1801 0 0</inkml:trace>
  <inkml:trace contextRef="#ctx0" brushRef="#br0" timeOffset="86242.435">2563 3357 11520 0 0,'0'0'528'0'0,"0"0"-16"0"0,0 8-304 0 0,0 8 795 0 0,0 20 4936 0 0,3 17-5939 0 0,-3 9 2265 0 0,6 31 143 0 0,-8-40-1558 0 0,3-59-947 0 0,1 1 0 0 0,-1 0 0 0 0,1-1 0 0 0,0 1 0 0 0,0 0 1 0 0,1 0-1 0 0,-1 0 0 0 0,1 0 0 0 0,0 1 0 0 0,2-2 97 0 0,8-11-535 0 0,2 1-1 0 0,0-1 536 0 0,-6 8-98 0 0,0 0 34 0 0,0 1-1 0 0,0 0 1 0 0,1 0-1 0 0,0 1 1 0 0,5-3 64 0 0,-10 8-18 0 0,17-6-4 0 0,-21 7 87 0 0,-1 1 8 0 0,0 0-1 0 0,-3 14 232 0 0,2-13-296 0 0,0 1 28 0 0,0 1 1 0 0,0-1-1 0 0,0 1 0 0 0,0-1 0 0 0,-1 0 1 0 0,1 0-1 0 0,-1 0 0 0 0,0 0 1 0 0,0 0-1 0 0,1 0 0 0 0,-1 0 0 0 0,0-1 1 0 0,-1 1-1 0 0,1 0 0 0 0,-2 0-36 0 0,-7 4 150 0 0,-1 1-1 0 0,1 1 1 0 0,-5 4-150 0 0,-14 10 133 0 0,27-20-132 0 0,0 1 0 0 0,0-1 0 0 0,0 1 1 0 0,0 0-1 0 0,0 0 0 0 0,0 0 0 0 0,1 1 1 0 0,0-1-1 0 0,-1 0 0 0 0,0 3-1 0 0,-10 14-2 0 0,9-14 2 0 0,8 1 0 0 0,-1-3 0 0 0,0-1 0 0 0,0 0 0 0 0,0 0 0 0 0,1 0 0 0 0,0 0 0 0 0,-1 0 0 0 0,1-1 0 0 0,0 1 0 0 0,0-1 0 0 0,1 0 0 0 0,-1 0 0 0 0,0-1 0 0 0,1 1 0 0 0,-1-1 0 0 0,1 0 0 0 0,-1 0 0 0 0,5 0 0 0 0,50 6 0 0 0,-37-4-583 0 0,0 0 0 0 0,0-2 0 0 0,17-1 583 0 0,-20 0-1240 0 0,-9 0-6498 0 0</inkml:trace>
  <inkml:trace contextRef="#ctx0" brushRef="#br0" timeOffset="86501.837">2872 3367 11976 0 0,'0'0'922'0'0,"1"1"-472"0"0,21 5 681 0 0,1-1 0 0 0,-1-1 0 0 0,1-1 1 0 0,6 0-1132 0 0,-21-2 224 0 0,29 1 1381 0 0,20-2-1605 0 0,-27 0 369 0 0,-1-5-395 0 0,-20 2-970 0 0,-9 3 898 0 0,1 0-1 0 0,0-1 1 0 0,-1 1 0 0 0,1 0 0 0 0,-1-1 0 0 0,1 1 0 0 0,-1-1 0 0 0,1 1 0 0 0,-1 0-1 0 0,0-1 1 0 0,1 1 0 0 0,-1-1 0 0 0,1 1 0 0 0,-1-1 0 0 0,0 0 0 0 0,0 1 0 0 0,1-1-1 0 0,-1 1 1 0 0,0-1 0 0 0,0 1 0 0 0,0-1 0 0 0,1 0 0 0 0,-1 1 0 0 0,0-1 0 0 0,0 0 98 0 0,0 0-287 0 0,1-2-1142 0 0</inkml:trace>
  <inkml:trace contextRef="#ctx0" brushRef="#br0" timeOffset="86863.924">2978 3249 4608 0 0,'0'0'353'0'0,"0"0"146"0"0,-2 6 4111 0 0,0 14-1216 0 0,0 1 0 0 0,2 10-3394 0 0,3 42 3419 0 0,0-45-2752 0 0,-2 1-1 0 0,-1 0 0 0 0,-2-1 0 0 0,-3 21-666 0 0,4-44-9 0 0,0 1 36 0 0,0-1 0 0 0,1 1-1 0 0,-1 0 1 0 0,1-1 0 0 0,1 5-27 0 0,-1 29-346 0 0,9-41-1986 0 0,0-2-5049 0 0</inkml:trace>
  <inkml:trace contextRef="#ctx0" brushRef="#br0" timeOffset="87295.125">3318 3140 16272 0 0,'0'0'743'0'0,"0"0"-17"0"0,1 2-465 0 0,4 14-25 0 0,-1 1 1 0 0,-1-1-1 0 0,0 1 1 0 0,-1 0-1 0 0,-1 0 0 0 0,0 0 1 0 0,-2 9-237 0 0,-1 17 1003 0 0,2-23-481 0 0,-1 0-1 0 0,-2 9-521 0 0,-5 9 712 0 0,-9 30-712 0 0,16-67 11 0 0,1 0 0 0 0,0 0-1 0 0,0 0 1 0 0,0-1 0 0 0,-1 1 0 0 0,1 0-1 0 0,-1 0 1 0 0,1-1 0 0 0,0 1-1 0 0,-1 0 1 0 0,1 0 0 0 0,-1-1 0 0 0,0 1-1 0 0,1-1 1 0 0,-1 1 0 0 0,1 0-1 0 0,-2 0-10 0 0,2-1-1 0 0,-1 0-1 0 0,1 0 1 0 0,0 0-1 0 0,-1 0 0 0 0,1 0 1 0 0,-1 0-1 0 0,1 0 0 0 0,-1 0 1 0 0,1 0-1 0 0,0 0 1 0 0,-1 0-1 0 0,1 0 0 0 0,-1 0 1 0 0,1 0-1 0 0,0-1 1 0 0,-1 1-1 0 0,1 0 0 0 0,-1 0 1 0 0,1 0-1 0 0,0-1 1 0 0,-1 1-1 0 0,1 0 0 0 0,0 0 1 0 0,-1-1 1 0 0,-1-1-81 0 0,0 0 0 0 0,1 0 0 0 0,-1 0 0 0 0,0 0 1 0 0,1-1-1 0 0,-1 1 0 0 0,1-1 0 0 0,0 1 0 0 0,-1-3 81 0 0,-2-8-631 0 0,1 0 1 0 0,0 0-1 0 0,1 0 0 0 0,1 0 0 0 0,0-1 0 0 0,0 1 0 0 0,1 0 0 0 0,2-9 631 0 0,1-7-2335 0 0,2 0-1 0 0,0 1 0 0 0,6-13 2336 0 0,-6 23-1163 0 0,2-1 0 0 0,0 2 1 0 0,8-15 1162 0 0,-11 24 311 0 0,1-1 0 0 0,0 1 0 0 0,0 0 0 0 0,1 1 1 0 0,1-1-1 0 0,-1 1 0 0 0,1 0 0 0 0,3-2-311 0 0,-5 5 491 0 0,0 0 0 0 0,0 1-1 0 0,0 0 1 0 0,0-1 0 0 0,1 2-1 0 0,-1-1 1 0 0,1 1 0 0 0,0-1-1 0 0,0 1 1 0 0,0 1 0 0 0,0 0-1 0 0,0-1 1 0 0,0 2 0 0 0,0-1-491 0 0,4 1 356 0 0,0 1 0 0 0,0 0 0 0 0,0 1 1 0 0,-1 0-1 0 0,1 0 0 0 0,-1 1 1 0 0,1 0-1 0 0,-1 1 0 0 0,1 1-356 0 0,21 6 649 0 0,-24-8-493 0 0,0 0 0 0 0,0 0 0 0 0,-1 1 0 0 0,1 0-1 0 0,-1 0 1 0 0,0 1 0 0 0,0-1 0 0 0,0 1 0 0 0,-1 1 0 0 0,1-1-1 0 0,-1 1 1 0 0,-1 0 0 0 0,1 0 0 0 0,-1 0 0 0 0,2 4-156 0 0,-5-7 59 0 0,0-1 0 0 0,0 0 1 0 0,0 1-1 0 0,0-1 1 0 0,-1 1-1 0 0,1-1 0 0 0,-1 1 1 0 0,0-1-1 0 0,0 1 0 0 0,0-1 1 0 0,0 1-1 0 0,0-1 1 0 0,0 1-1 0 0,-1-1 0 0 0,1 1 1 0 0,-1-1-1 0 0,0 1 0 0 0,0 0-59 0 0,0-1 23 0 0,-1 1-1 0 0,0 0 0 0 0,0-1 1 0 0,0 1-1 0 0,0-1 0 0 0,0 1 0 0 0,0-1 1 0 0,-1 0-1 0 0,1 0 0 0 0,-1 0 1 0 0,1 0-1 0 0,-1 0 0 0 0,-1 0-22 0 0,-30 19 178 0 0,23-13-108 0 0,-1 0-1 0 0,0-1 1 0 0,-1-1-1 0 0,-5 2-69 0 0,-144 48 352 0 0,142-50-334 0 0,17-6-14 0 0,0 1 0 0 0,0 0 0 0 0,0 0 1 0 0,0 0-1 0 0,0 0 0 0 0,0 0 0 0 0,0 1 1 0 0,0-1-1 0 0,1 1 0 0 0,-1 0 0 0 0,-1 1-4 0 0,2 1 11 0 0,7 0 32 0 0,7 3-61 0 0,-1-1 1 0 0,1-1 0 0 0,0 0-1 0 0,2 0 18 0 0,9 4 11 0 0,55 21 138 0 0,-46-14-149 0 0,-1 1 0 0 0,5 6 0 0 0,-35-23-26 0 0,0 1 0 0 0,0 0 0 0 0,0 0 0 0 0,0 0 0 0 0,0 1 0 0 0,0-1 0 0 0,0 0 0 0 0,0 0 0 0 0,0 0 0 0 0,-1 1 0 0 0,1 0 26 0 0,0-1-58 0 0,-1 0 0 0 0,1 0 1 0 0,0 1-1 0 0,0-1 0 0 0,0 0 0 0 0,-1 0 1 0 0,1 0-1 0 0,0 0 0 0 0,0 0 1 0 0,0 0-1 0 0,1 0 58 0 0,11 11-2223 0 0,-9-7 167 0 0</inkml:trace>
  <inkml:trace contextRef="#ctx0" brushRef="#br0" timeOffset="88007.466">3833 3456 12840 0 0,'0'0'588'0'0,"0"0"-12"0"0,1 2-196 0 0,2 10 1417 0 0,-2-9-1409 0 0,0 0 0 0 0,0 0 0 0 0,0 0 1 0 0,-1 0-1 0 0,1 0 0 0 0,-1 0 0 0 0,0 1 0 0 0,0-1 0 0 0,0 3-388 0 0,-6 21 1409 0 0,-1 0-1 0 0,-8 20-1408 0 0,-4 13 671 0 0,10-33-501 0 0,6-19-59 0 0,0 0 1 0 0,1 1-1 0 0,0-1 0 0 0,-1 6-111 0 0,3-7 155 0 0,0-4-139 0 0,0-1 0 0 0,-1 0 0 0 0,1 0 0 0 0,0 0 1 0 0,-1 0-1 0 0,1 0 0 0 0,-1 0 0 0 0,0 0 0 0 0,1 0 1 0 0,-1 0-1 0 0,0 0 0 0 0,-1 2-16 0 0,1-3 75 0 0,9-18 195 0 0,-6 3-270 0 0,1 0-1 0 0,1 0 0 0 0,5-11 1 0 0,4-17-220 0 0,3-15-561 0 0,-3 12-1381 0 0,3-29 2162 0 0,-16 64-66 0 0,0 9 64 0 0,0-1 0 0 0,0 1-1 0 0,0 0 1 0 0,0 0-1 0 0,0 0 1 0 0,0 0 0 0 0,0-1-1 0 0,0 1 1 0 0,1 0-1 0 0,-1 0 1 0 0,0 0 0 0 0,1 0-1 0 0,-1 0 1 0 0,1 0-1 0 0,-1 0 1 0 0,1 0-1 0 0,-1 0 1 0 0,1 0 0 0 0,0 0-1 0 0,0 0 1 0 0,-1 0-1 0 0,1 0 1 0 0,0 0 0 0 0,0 1-1 0 0,0-1 1 0 0,0 0-1 0 0,1 0 3 0 0,-1 1 13 0 0,0-1 0 0 0,1 1 0 0 0,-1 0 0 0 0,0 0 0 0 0,1-1 0 0 0,-1 1 0 0 0,1 0 0 0 0,-1 0 0 0 0,0 0-1 0 0,1 1 1 0 0,-1-1 0 0 0,0 0 0 0 0,1 0 0 0 0,-1 1 0 0 0,0-1 0 0 0,1 1 0 0 0,-1-1 0 0 0,1 1-13 0 0,26 13 65 0 0,-21-11-49 0 0,-5-1 34 0 0,0-1 0 0 0,0 1 0 0 0,0 0 0 0 0,0-1-1 0 0,0 1 1 0 0,0 0 0 0 0,-1 0 0 0 0,1 0 0 0 0,-1 0 0 0 0,1 1-50 0 0,10 12 209 0 0,-7-10-150 0 0,-1 0 1 0 0,0 1-1 0 0,0-1 1 0 0,-1 1-1 0 0,1 0 1 0 0,-1 0-1 0 0,0 0 1 0 0,-1 0-1 0 0,1 0 1 0 0,-1 1-1 0 0,-1-1 1 0 0,2 5-60 0 0,0 13 383 0 0,-1-1 1 0 0,0 1 0 0 0,-2 0-384 0 0,3 35 313 0 0,-3-53-296 0 0,1 0 1 0 0,-1 0-1 0 0,2 0 0 0 0,-1-1 0 0 0,1 1 1 0 0,-1-1-1 0 0,1 1 0 0 0,1-1 0 0 0,-1 0 1 0 0,1 1-1 0 0,0-1 0 0 0,0 0 0 0 0,1-1-17 0 0,2 4 38 0 0,12 11 20 0 0,-16-19-132 0 0,-1-2-54 0 0,0 1-232 0 0,2-7-1480 0 0,0-1-3647 0 0,-2-2-1743 0 0</inkml:trace>
  <inkml:trace contextRef="#ctx0" brushRef="#br0" timeOffset="88324.517">3855 3568 7368 0 0,'0'0'568'0'0,"0"0"-76"0"0,0 0 1070 0 0,0 0 506 0 0,0 0 99 0 0,7-3 778 0 0,-4 2-2731 0 0,1 0-1 0 0,-1 0 0 0 0,1 1 1 0 0,0 0-1 0 0,-1 0 1 0 0,1 0-1 0 0,0 0 0 0 0,-1 0 1 0 0,1 1-1 0 0,-1-1 1 0 0,1 1-1 0 0,1 0-213 0 0,-1 0 122 0 0,0 0 1 0 0,0 0-1 0 0,0 0 0 0 0,1-1 0 0 0,-1 0 1 0 0,0 0-1 0 0,0 0 0 0 0,1-1 0 0 0,-1 1-122 0 0,1-1 68 0 0,0 0 0 0 0,0 1-1 0 0,0 0 1 0 0,0 0-1 0 0,0 0 1 0 0,4 1-68 0 0,21 0 138 0 0,11 0 395 0 0,-16 0-2044 0 0,-7-1-3344 0 0,0-2-1823 0 0</inkml:trace>
  <inkml:trace contextRef="#ctx0" brushRef="#br0" timeOffset="99216.716">4348 2824 5064 0 0,'1'-1'389'0'0,"0"-1"-297"0"0,0 0 0 0 0,0 0 0 0 0,0 1 0 0 0,0-1 0 0 0,-1 0 1 0 0,1 0-1 0 0,0-1 0 0 0,-1 1 0 0 0,0 0 0 0 0,1 0 0 0 0,-1 0 0 0 0,0 0 0 0 0,0 0 0 0 0,0-2-92 0 0,3-20 2587 0 0,-1 8-878 0 0,-2 15-1612 0 0,0 0 0 0 0,0 0 1 0 0,0-1-1 0 0,0 1 0 0 0,0 0 0 0 0,0 0 1 0 0,1 0-1 0 0,-1-1 0 0 0,0 1 1 0 0,1 0-1 0 0,-1 0 0 0 0,1 0 0 0 0,0-1-97 0 0,4-7 1468 0 0,-5 9-1379 0 0,0-1 0 0 0,0 0 1 0 0,1 1-1 0 0,-1-1 1 0 0,0 1-1 0 0,1-1 0 0 0,-1 0 1 0 0,0 1-1 0 0,1-1 1 0 0,-1 1-1 0 0,1-1 0 0 0,-1 1 1 0 0,1-1-1 0 0,-1 1 1 0 0,1-1-1 0 0,0 1 0 0 0,-1 0 1 0 0,1-1-1 0 0,-1 1 1 0 0,1 0-1 0 0,0 0 0 0 0,-1-1 1 0 0,1 1-1 0 0,0 0 1 0 0,-1 0-1 0 0,1 0 0 0 0,0 0 1 0 0,0 0-1 0 0,0 0-89 0 0,0 0 564 0 0,-1 0-11 0 0,2 0-50 0 0,14 7 1 0 0,-14-6-312 0 0,3 11 119 0 0,-3-8-257 0 0,0 1-1 0 0,0 0 1 0 0,-1-1 0 0 0,0 1 0 0 0,0 0-1 0 0,0 0 1 0 0,-1 0 0 0 0,1 0 0 0 0,-1 1-54 0 0,0-4 23 0 0,0 0 1 0 0,1 0-1 0 0,-1 0 1 0 0,1 0 0 0 0,-1 0-1 0 0,1 0 1 0 0,0 0-1 0 0,0 0 1 0 0,0 0-1 0 0,0 0-23 0 0,0-1 23 0 0,0 1-1 0 0,0 0 0 0 0,-1 0 1 0 0,1 0-1 0 0,0 0 0 0 0,-1 0 1 0 0,1 0-1 0 0,-1 0 0 0 0,0 0 0 0 0,1 1-22 0 0,-2 10 121 0 0,1-11-89 0 0,0 1 0 0 0,0 0 0 0 0,0-1 1 0 0,0 1-1 0 0,0 0 0 0 0,1-1 1 0 0,-1 1-1 0 0,1 0 0 0 0,-1-1 1 0 0,1 1-1 0 0,0-1 0 0 0,0 1 0 0 0,1 0-32 0 0,0 2 46 0 0,-1-1 1 0 0,1 0-1 0 0,-1 0 0 0 0,0 1 0 0 0,0-1 0 0 0,0 1 0 0 0,-1-1 0 0 0,1 2-46 0 0,-1-1 34 0 0,0-1 1 0 0,1 0-1 0 0,-1 0 1 0 0,1 0-1 0 0,0 0 1 0 0,1 1-1 0 0,-1-2 0 0 0,1 2-34 0 0,3 2 50 0 0,-5-6-43 0 0,1 0-1 0 0,0-1 0 0 0,-1 1 1 0 0,1 0-1 0 0,0 0 1 0 0,-1 0-1 0 0,0 0 1 0 0,1 0-1 0 0,-1 0 0 0 0,1 0 1 0 0,-1 0-1 0 0,0 0 1 0 0,0 0-1 0 0,1 0 1 0 0,-1 0-1 0 0,0 0 0 0 0,0 0 1 0 0,0 0-1 0 0,0 1-6 0 0,-3 7 43 0 0,3-7-33 0 0,-1 0 1 0 0,0 0-1 0 0,1 0 0 0 0,0 0 0 0 0,-1 0 1 0 0,1 1-1 0 0,0-1 0 0 0,0 0 0 0 0,0 0 1 0 0,1 0-1 0 0,-1 0 0 0 0,0 0 0 0 0,1 0-10 0 0,-1-1 9 0 0,0 1-1 0 0,0-1 1 0 0,0 1-1 0 0,0-1 0 0 0,0 1 1 0 0,0-1-1 0 0,-1 0 1 0 0,1 1-1 0 0,0-1 0 0 0,-1 1 1 0 0,1-1-1 0 0,-1 0 1 0 0,0 1-1 0 0,1-1 0 0 0,-1 0 1 0 0,0 0-1 0 0,0 1 1 0 0,0-1-1 0 0,0 0 0 0 0,0 0 1 0 0,0 0-9 0 0,-13 11 418 0 0,24-30-335 0 0,-8 13-71 0 0,1 0-1 0 0,0-1 1 0 0,0 1 0 0 0,1 0 0 0 0,-1 1 0 0 0,1-1-1 0 0,3-2-11 0 0,2-1-3 0 0,-7 7-23 0 0,1-1 0 0 0,-1 0 0 0 0,0 0 0 0 0,1 0 0 0 0,-1-1 0 0 0,0 1 1 0 0,0 0-1 0 0,-1-1 0 0 0,1 1 0 0 0,1-3 26 0 0,0 1-11 0 0,-1 0 0 0 0,1 1 0 0 0,1-1 0 0 0,-1 1 0 0 0,0 0 0 0 0,1 0 0 0 0,0 0 0 0 0,0 0 0 0 0,0 1 0 0 0,0 0-1 0 0,0 0 1 0 0,0 0 0 0 0,0 0 0 0 0,1 0 0 0 0,-1 1 0 0 0,1 0 0 0 0,-1 0 0 0 0,1 0 0 0 0,1 0 11 0 0,-4 1-93 0 0,-2 0 145 0 0,11 6 189 0 0,2 2-108 0 0,-13-4-140 0 0,0-2 20 0 0,9 11 50 0 0,-8-13-53 0 0,0 1 1 0 0,0 0-1 0 0,-1 0 0 0 0,1-1 0 0 0,0 1 0 0 0,-1 0 1 0 0,1 0-1 0 0,-1 0 0 0 0,1 0 0 0 0,-1 0 0 0 0,1 0 1 0 0,-1 0-1 0 0,1 0 0 0 0,-1 0 0 0 0,0 0 0 0 0,0 0 1 0 0,0 0-1 0 0,1 0 0 0 0,-1 0 0 0 0,0 0 0 0 0,0 1-10 0 0,-2 1 33 0 0,2 0 0 0 0,-1 0 0 0 0,0 0 0 0 0,0 0 0 0 0,1 0-1 0 0,0 0 1 0 0,0 0 0 0 0,-1 0 0 0 0,2 0 0 0 0,-1 0 0 0 0,1 2-33 0 0,-1-4 13 0 0,0 0 1 0 0,0 0-1 0 0,-1 0 0 0 0,1 0 1 0 0,0 0-1 0 0,0 0 1 0 0,0 0-1 0 0,-1 0 1 0 0,1 0-1 0 0,0 0 1 0 0,-1 0-1 0 0,1 0 1 0 0,-1 0-1 0 0,1-1 1 0 0,-1 1-1 0 0,0 0 0 0 0,1 0 1 0 0,-1 0-1 0 0,0 0-13 0 0,-18 14 191 0 0,9-7-104 0 0,1-1-25 0 0,-1 1 0 0 0,0-1 1 0 0,0-1-1 0 0,-1 0 0 0 0,-1 0-62 0 0,-8 5 52 0 0,13-7-29 0 0,1 0 1 0 0,-1-1-1 0 0,0 0 1 0 0,0 0-1 0 0,0 0 1 0 0,0-1-1 0 0,0 0 1 0 0,-5 1-24 0 0,2-1 73 0 0,-9 1 102 0 0,19-3-176 0 0,0 0 0 0 0,0 0 0 0 0,0 0 0 0 0,0 0 0 0 0,-1 0 0 0 0,1 0 0 0 0,0 0 0 0 0,0 0 0 0 0,0 0 0 0 0,0 0 0 0 0,-1 0 0 0 0,1 0 0 0 0,0 0 0 0 0,0 0 0 0 0,0 0 0 0 0,0 0 0 0 0,-1 0 0 0 0,1 0 0 0 0,0 0 0 0 0,0 0 0 0 0,0 0 0 0 0,0 0 0 0 0,0 0 0 0 0,-1 0 0 0 0,1 0 0 0 0,0 0 0 0 0,0 0 0 0 0,0 0 0 0 0,0-1 0 0 0,0 1 0 0 0,0 0 0 0 0,-1 0 0 0 0,1 0 0 0 0,0 0 0 0 0,0 0 0 0 0,0 0 0 0 0,0-1 0 0 0,0 1 0 0 0,0 0 0 0 0,0 0 0 0 0,0 0 0 0 0,0 0 0 0 0,0 0 0 0 0,0-1 0 0 0,0 1 0 0 0,0 0 0 0 0,0 0 0 0 0,0 0 0 0 0,0 0 0 0 0,0-1 0 0 0,0 1 0 0 0,0 0 0 0 0,0 0 0 0 0,0 0 0 0 0,0 0 0 0 0,0-1 0 0 0,0 1 0 0 0,0 0 0 0 0,0 0 0 0 0,0 0 0 0 0,0 0 0 0 0,0 0 0 0 0,0-1 0 0 0,0 1 0 0 0,1 0 0 0 0,-1 0 0 0 0,0 0 0 0 0,0 0 0 0 0,0 0 0 0 0,0 0 1 0 0,-3-6-329 0 0,2 5 281 0 0,0 1 0 0 0,1-1-1 0 0,-1 1 1 0 0,1-1 0 0 0,-1 1 0 0 0,1-1 0 0 0,-1 1 0 0 0,1-1 0 0 0,0 0 0 0 0,-1 1 0 0 0,1-1 0 0 0,-1 1 0 0 0,1-1 0 0 0,0 0 0 0 0,0 0 0 0 0,0 1 0 0 0,-1-1 0 0 0,1 0 0 0 0,0 1 0 0 0,0-1 0 0 0,0 0 0 0 0,0 0 0 0 0,0 0 48 0 0,2-8-2744 0 0,2 4 770 0 0</inkml:trace>
  <inkml:trace contextRef="#ctx0" brushRef="#br0" timeOffset="99603.234">4657 3085 8752 0 0,'18'-2'398'0'0,"-14"2"-3"0"0,-3 0-252 0 0,7 1 982 0 0,0-1 1 0 0,0 0-1 0 0,0 0 1 0 0,-1-1-1 0 0,1 0 1 0 0,7-2-1126 0 0,2 1 544 0 0,-8 0-276 0 0,1 0 1 0 0,-1-1-1 0 0,0 0 1 0 0,0 0 0 0 0,0-1-1 0 0,-1-1 1 0 0,1 1-1 0 0,-1-1 1 0 0,0 0-1 0 0,0-1 1 0 0,-1 0-1 0 0,2-2-268 0 0,0-11 90 0 0,2 10-52 0 0,-9 8-28 0 0,-1 0 1 0 0,0 0-1 0 0,1 0 1 0 0,-1 0-1 0 0,0 0 1 0 0,1 0 0 0 0,-1 0-1 0 0,0-1 1 0 0,0 1-1 0 0,0 0 1 0 0,0-1-1 0 0,0 1 1 0 0,0-1 0 0 0,0 1-1 0 0,-1-1 1 0 0,1 1-1 0 0,-1-1 1 0 0,1 0-1 0 0,0 0-10 0 0,-2 1 8 0 0,1-1 0 0 0,0 1-1 0 0,0 0 1 0 0,0-1-1 0 0,0 1 1 0 0,1 0 0 0 0,-1-1-1 0 0,0 1 1 0 0,0 0 0 0 0,1-1-1 0 0,-1 1 1 0 0,1 0-1 0 0,-1 0 1 0 0,1-1 0 0 0,0 1-1 0 0,-1 0 1 0 0,1 0 0 0 0,0 0-1 0 0,0 0 1 0 0,0 0-1 0 0,0 0-7 0 0,-1 0 3 0 0,0 1 0 0 0,1 0 0 0 0,-1-1-1 0 0,0 1 1 0 0,0 0 0 0 0,0-1 0 0 0,0 1-1 0 0,0-1 1 0 0,0 1 0 0 0,0 0 0 0 0,0-1 0 0 0,0 1-1 0 0,0-1 1 0 0,0 1 0 0 0,0 0 0 0 0,0-1-1 0 0,0 1 1 0 0,0-1 0 0 0,0 1 0 0 0,0 0-1 0 0,-1-1 1 0 0,1 1 0 0 0,0 0 0 0 0,0-1-1 0 0,0 1 1 0 0,-1-1 0 0 0,1 1 0 0 0,0 0 0 0 0,0 0-1 0 0,-1-1 1 0 0,1 1 0 0 0,0 0 0 0 0,-1-1-1 0 0,1 1 1 0 0,0 0 0 0 0,-1 0 0 0 0,1 0-1 0 0,-1-1-2 0 0,1 1 13 0 0,-1-1 0 0 0,1 1-1 0 0,-1-1 1 0 0,1 1-1 0 0,-1-1 1 0 0,0 0 0 0 0,1 1-1 0 0,0-1 1 0 0,-1 0-1 0 0,1 1 1 0 0,-1-1 0 0 0,1 0-1 0 0,0 1 1 0 0,0-1-1 0 0,-1 0 1 0 0,1 0-13 0 0,0 1 21 0 0,-1-1 0 0 0,0 1 0 0 0,1-1 0 0 0,-1 1 0 0 0,0 0 1 0 0,1-1-1 0 0,-1 1 0 0 0,0 0 0 0 0,0 0 0 0 0,1 0 0 0 0,-1 0 0 0 0,0-1 0 0 0,0 1 0 0 0,0 0 0 0 0,1 0 0 0 0,-1 0 0 0 0,0 0 1 0 0,0 1-1 0 0,1-1-21 0 0,-1 0 36 0 0,-4 0 55 0 0,1 0-1 0 0,0 1 0 0 0,0-1 1 0 0,0 1-1 0 0,0 0 0 0 0,0 0 1 0 0,0 1-1 0 0,0-1 0 0 0,0 1 0 0 0,0 0 1 0 0,0 0-1 0 0,1 0 0 0 0,-1 1 1 0 0,1-1-1 0 0,-1 1 0 0 0,1 0 1 0 0,0 0-1 0 0,0 0 0 0 0,0 1-90 0 0,-6 6 185 0 0,7-7-137 0 0,-1 0-1 0 0,1 0 1 0 0,0 0-1 0 0,0 0 1 0 0,0 0-1 0 0,0 0 1 0 0,0 1 0 0 0,1-1-1 0 0,-1 1 1 0 0,1-1-1 0 0,0 2-47 0 0,-4 9 102 0 0,4-12-79 0 0,1 0-1 0 0,-1 0 1 0 0,0 1 0 0 0,0-1 0 0 0,1 0-1 0 0,0 1 1 0 0,-1-1 0 0 0,1 0 0 0 0,0 1 0 0 0,0-1-1 0 0,0 3-22 0 0,1-3 15 0 0,-1-1 0 0 0,0 1-1 0 0,0 0 1 0 0,0 0 0 0 0,-1 0 0 0 0,1-1-1 0 0,0 1 1 0 0,-1 0 0 0 0,1-1-1 0 0,-1 1 1 0 0,1 0-15 0 0,-1 0 9 0 0,0 0 1 0 0,1-1-1 0 0,-1 1 1 0 0,1 0-1 0 0,0 0 1 0 0,-1 0-1 0 0,1 0 0 0 0,0 0 1 0 0,0 0-1 0 0,1 2-9 0 0,1 4 59 0 0,-2-7-52 0 0,1 0 0 0 0,-1 0 0 0 0,0-1-1 0 0,0 1 1 0 0,1 0 0 0 0,-1 0-1 0 0,0 0 1 0 0,0 0 0 0 0,0 0 0 0 0,0 0-1 0 0,0 0 1 0 0,0-1 0 0 0,0 1 0 0 0,-1 0-1 0 0,1 1-6 0 0,0-2 5 0 0,0 1 1 0 0,0 0-1 0 0,-1 0 0 0 0,1 0 0 0 0,0 0 0 0 0,1 0 0 0 0,-1 0 0 0 0,0 0 1 0 0,0 0-1 0 0,0 0 0 0 0,0 0 0 0 0,1 0 0 0 0,-1 0 0 0 0,0-1 0 0 0,1 1 0 0 0,-1 0 1 0 0,1 0-1 0 0,-1 0 0 0 0,1 0 0 0 0,-1-1 0 0 0,1 1 0 0 0,0 0 0 0 0,-1-1 1 0 0,1 1-1 0 0,0 0 0 0 0,-1-1 0 0 0,1 1 0 0 0,0-1 0 0 0,0 1 0 0 0,0-1 1 0 0,0 1-1 0 0,-1-1 0 0 0,1 0 0 0 0,0 0 0 0 0,0 1 0 0 0,0-1 0 0 0,0 0 1 0 0,0 0-1 0 0,0 0-5 0 0,7 2 30 0 0,-1-1-1 0 0,0 0 1 0 0,0-1 0 0 0,6 0-30 0 0,-9 0-29 0 0,7 0-241 0 0,1-1 1 0 0,0 0-1 0 0,-1-1 1 0 0,5-1 269 0 0,24-10-3854 0 0,-22 5-3520 0 0</inkml:trace>
  <inkml:trace contextRef="#ctx0" brushRef="#br0" timeOffset="100734.687">5237 2925 4144 0 0,'0'0'20'0'0,"0"-1"0"0"0,0 1 0 0 0,1 0 1 0 0,-1 0-1 0 0,0 0 0 0 0,0 0 0 0 0,1 0 0 0 0,-1 0 0 0 0,0-1 0 0 0,0 1 1 0 0,1 0-1 0 0,-1 0 0 0 0,0 0 0 0 0,0 0 0 0 0,0-1 0 0 0,0 1 1 0 0,1 0-1 0 0,-1 0 0 0 0,0-1 0 0 0,0 1 0 0 0,0 0 0 0 0,0 0 1 0 0,0-1-1 0 0,0 1 0 0 0,0 0 0 0 0,1 0 0 0 0,-1-1 0 0 0,0 1 1 0 0,0 0-1 0 0,0 0 0 0 0,0-1 0 0 0,0 1 0 0 0,0 0 0 0 0,0-1 0 0 0,-1 1 1 0 0,1 0-1 0 0,0 0 0 0 0,0-1 0 0 0,0 1 0 0 0,0 0 0 0 0,0 0 1 0 0,0-1-1 0 0,0 1 0 0 0,0 0 0 0 0,-1 0 0 0 0,1-1 0 0 0,0 1 1 0 0,0 0-1 0 0,0 0 0 0 0,-1 0 0 0 0,1 0 0 0 0,0-1 0 0 0,0 1 1 0 0,0 0-1 0 0,-1 0 0 0 0,1 0 0 0 0,0 0 0 0 0,0 0 0 0 0,-1 0 0 0 0,1-1 1 0 0,0 1-1 0 0,-1 0 0 0 0,1 0 0 0 0,0 0 0 0 0,-1 0-20 0 0,-9-1 3763 0 0,-1 4 5201 0 0,4 0-8190 0 0,0 1 0 0 0,0 1 0 0 0,1-1 1 0 0,-5 5-775 0 0,9-7 119 0 0,-1 0 1 0 0,1 0 0 0 0,0 0-1 0 0,0 1 1 0 0,0-1 0 0 0,0 1 0 0 0,0 0-1 0 0,1-1 1 0 0,-1 1 0 0 0,1 0-1 0 0,-1 0 1 0 0,1 2-120 0 0,0-3 38 0 0,0-1 0 0 0,1 1 0 0 0,-1 0-1 0 0,0-1 1 0 0,0 1 0 0 0,0-1 0 0 0,0 1 0 0 0,0-1 0 0 0,0 0-1 0 0,-1 1-37 0 0,1-1 26 0 0,0 0 0 0 0,0 0 0 0 0,0 0 0 0 0,1 1 0 0 0,-1-1 0 0 0,0 0 0 0 0,0 1 0 0 0,1-1 0 0 0,-1 0 0 0 0,0 1 0 0 0,1-1 0 0 0,0 1 0 0 0,-1 0-26 0 0,0 4 57 0 0,1-4-48 0 0,0 0 1 0 0,0 0 0 0 0,-1 0 0 0 0,1 0-1 0 0,-1 0 1 0 0,1 0 0 0 0,-1 0 0 0 0,0 0-1 0 0,0 0 1 0 0,0 0 0 0 0,0 0 0 0 0,0 0 0 0 0,0-1-1 0 0,-1 2-9 0 0,-1 1 15 0 0,1 0-1 0 0,-1 0 1 0 0,1 0 0 0 0,0 1-1 0 0,0-1 1 0 0,1 0-1 0 0,-1 1 1 0 0,1-1 0 0 0,0 3-15 0 0,0-2 18 0 0,-5 7 35 0 0,6-11-43 0 0,-1 0 0 0 0,0 0 1 0 0,1 0-1 0 0,-1 0 0 0 0,1 0 1 0 0,0 0-1 0 0,-1 0 0 0 0,1 0 1 0 0,0 0-1 0 0,-1 0 1 0 0,1 0-1 0 0,0 1 0 0 0,0-1 1 0 0,0 0-1 0 0,0 1-10 0 0,1-1 6 0 0,0 1-1 0 0,-1 0 1 0 0,1-1-1 0 0,0 1 1 0 0,0-1 0 0 0,0 0-1 0 0,0 1 1 0 0,1-1 0 0 0,-1 0-1 0 0,0 0 1 0 0,1 1 0 0 0,-1-1-1 0 0,0 0 1 0 0,1 0 0 0 0,-1 0-1 0 0,2 0-5 0 0,4 3-9 0 0,0-1-1 0 0,0 0 0 0 0,0 0 1 0 0,0-1-1 0 0,1 0 0 0 0,-1 0 0 0 0,1 0 1 0 0,0-1-1 0 0,-1 0 0 0 0,1-1 1 0 0,0 0-1 0 0,-1 0 0 0 0,1 0 1 0 0,0-1-1 0 0,0-1 10 0 0,24-2-352 0 0,-20 3 140 0 0,1-1 1 0 0,-1-1-1 0 0,4-1 212 0 0,21-10-1058 0 0,0-2 0 0 0,-2-1-1 0 0,0-2 1 0 0,24-18 1058 0 0,-43 25-273 0 0,-14 9 401 0 0,1 1-1 0 0,-1 0 1 0 0,1 0-1 0 0,0 1 1 0 0,-1-1-1 0 0,3-1-127 0 0,-25 10 746 0 0,11-4-422 0 0,-1 0 1 0 0,1 1 0 0 0,1 0 0 0 0,-1 0-1 0 0,-5 5-324 0 0,6-4 186 0 0,0 2 0 0 0,1-1-1 0 0,0 1 1 0 0,0 0-1 0 0,-4 5-185 0 0,-6 3 207 0 0,16-14-195 0 0,-1 0 1 0 0,0 0-1 0 0,1 0 0 0 0,-1 0 1 0 0,1 1-1 0 0,-1-1 0 0 0,1 1 0 0 0,0-1 1 0 0,-1 1-1 0 0,1-1 0 0 0,0 1 0 0 0,0 0 1 0 0,0-1-1 0 0,0 1 0 0 0,1 0 1 0 0,-1 0-1 0 0,0 0 0 0 0,1 0 0 0 0,-1 1-12 0 0,-5 12 86 0 0,5-14-81 0 0,1 0 1 0 0,-1 0-1 0 0,1 0 0 0 0,-1 0 0 0 0,1-1 0 0 0,-1 1 1 0 0,1 0-1 0 0,-1 0 0 0 0,1 1 0 0 0,0-1 0 0 0,0 0 1 0 0,0 0-1 0 0,-1 0 0 0 0,1 0 0 0 0,0 0 1 0 0,0 0-1 0 0,0 0 0 0 0,0 0 0 0 0,1 0 0 0 0,-1 0 1 0 0,0 0-1 0 0,0 0 0 0 0,1 0 0 0 0,-1 0 1 0 0,1 0-1 0 0,-1 0 0 0 0,1 1-5 0 0,18 15 24 0 0,-16-15-10 0 0,-2-1-7 0 0,0 0 0 0 0,0 0 0 0 0,1-1 0 0 0,-1 1 1 0 0,0-1-1 0 0,1 1 0 0 0,-1-1 0 0 0,0 1 0 0 0,1-1 0 0 0,-1 1 0 0 0,1-1 0 0 0,-1 0 1 0 0,1 0-8 0 0,26 2 122 0 0,-27-2-114 0 0,-1 0 1 0 0,1 0-1 0 0,0-1 0 0 0,-1 1 0 0 0,1 0 0 0 0,-1 0 1 0 0,1 0-1 0 0,-1-1 0 0 0,1 1 0 0 0,-1 0 0 0 0,1-1 0 0 0,-1 1 1 0 0,0 0-1 0 0,1-1 0 0 0,-1 1 0 0 0,1-1 0 0 0,-1 1-8 0 0,3-3 21 0 0,-1 2-6 0 0,1-1-1 0 0,-1 1 1 0 0,0-1-1 0 0,0 1 1 0 0,0-1-1 0 0,0 0 1 0 0,0 0-1 0 0,-1 0 1 0 0,1 0-1 0 0,0 0 1 0 0,-1 0-1 0 0,0 0 1 0 0,1 0-1 0 0,-1-1 1 0 0,0 0-15 0 0,1 0 21 0 0,-1 1 1 0 0,1 0 0 0 0,-1-1 0 0 0,1 1-1 0 0,0 0 1 0 0,0 0 0 0 0,0 0-1 0 0,0 0 1 0 0,0 1 0 0 0,0-1 0 0 0,1 0-22 0 0,10-9 77 0 0,-1-1-59 0 0,-5 4-18 0 0,1 1 0 0 0,-1 0 0 0 0,2 0 0 0 0,1-1 0 0 0,12-8-40 0 0,-21 15 38 0 0,-1 1 0 0 0,1-1-1 0 0,0 0 1 0 0,0 1 0 0 0,-1 0 0 0 0,1-1-1 0 0,0 1 1 0 0,0-1 0 0 0,0 1 0 0 0,-1 0-1 0 0,1-1 1 0 0,0 1 0 0 0,1 0 2 0 0,-1 0 23 0 0,13 8-441 0 0,-10-6 397 0 0,-1 1 0 0 0,1 0-1 0 0,-1 0 1 0 0,0 1-1 0 0,0-1 1 0 0,2 4 21 0 0,-1-3 2 0 0,-1 1 0 0 0,1-1 1 0 0,0 0-1 0 0,0 0 0 0 0,1 0-2 0 0,32 31 247 0 0,-33-32-180 0 0,-1 1 1 0 0,0-1-1 0 0,0 1 1 0 0,0-1-1 0 0,0 1 1 0 0,-1 0-1 0 0,1 1 0 0 0,-1-1 1 0 0,0 0-1 0 0,0 1 1 0 0,0-1-1 0 0,-1 1 1 0 0,1 1-68 0 0,-2-5 24 0 0,0 0 0 0 0,0 0 0 0 0,1 0 0 0 0,-1 0 1 0 0,0 0-1 0 0,0 0 0 0 0,0 0 0 0 0,0 0 0 0 0,0 0 0 0 0,0 0 0 0 0,-1 0 1 0 0,1 0-1 0 0,0 0 0 0 0,-1 0 0 0 0,1 1-24 0 0,-4-1 210 0 0,-3-7-21 0 0,5 3-146 0 0,0 1 0 0 0,1-1 0 0 0,-1 1-1 0 0,0-1 1 0 0,1 0 0 0 0,0 0 0 0 0,0 1-1 0 0,0-1 1 0 0,0 0 0 0 0,0 0 0 0 0,1 0-1 0 0,-1 0 1 0 0,1 0 0 0 0,-1-1-43 0 0,-2-22-343 0 0,2 23 292 0 0,0 0-1 0 0,1-1 1 0 0,-1 1 0 0 0,1 0 0 0 0,0 0-1 0 0,0 0 1 0 0,0-1 0 0 0,0 1-1 0 0,0 0 1 0 0,1 0 0 0 0,-1 0-1 0 0,2-2 52 0 0,0-1-158 0 0,0 0 0 0 0,-1-1 0 0 0,1 1 0 0 0,-1-5 158 0 0,0 9-45 0 0,-1 0 1 0 0,1 0-1 0 0,0 0 0 0 0,-1 0 0 0 0,1 0 0 0 0,0 0 0 0 0,0 0 1 0 0,0 0-1 0 0,1 1 0 0 0,-1-1 0 0 0,0 0 0 0 0,1 1 0 0 0,-1-1 1 0 0,2-1 44 0 0,-2 3-15 0 0,0-1 1 0 0,0 0-1 0 0,0 0 1 0 0,0 0 0 0 0,0 1-1 0 0,0-1 1 0 0,0 0-1 0 0,0 1 1 0 0,0-1-1 0 0,1 1 1 0 0,-1 0 0 0 0,0-1-1 0 0,0 1 1 0 0,1 0-1 0 0,-1 0 1 0 0,0 0-1 0 0,0 0 1 0 0,1 0 0 0 0,-1 0-1 0 0,0 0 1 0 0,1 0-1 0 0,-1 0 1 0 0,0 1-1 0 0,0-1 1 0 0,0 0 0 0 0,1 1 14 0 0,7 3-45 0 0,-8-4 42 0 0,1 1 0 0 0,0-1 1 0 0,-1 1-1 0 0,1 0 0 0 0,0 0 1 0 0,-1-1-1 0 0,1 1 0 0 0,-1 0 1 0 0,0 1-1 0 0,1-1 0 0 0,-1 0 0 0 0,0 0 1 0 0,0 1-1 0 0,0-1 0 0 0,0 0 1 0 0,0 1-1 0 0,0-1 0 0 0,0 1 3 0 0,12 17 134 0 0,-10-16-72 0 0,-1 1 1 0 0,0-1-1 0 0,0 0 1 0 0,0 1-1 0 0,0 0 1 0 0,0-1-1 0 0,-1 1 1 0 0,1 2-63 0 0,26 78 982 0 0,-27-76-858 0 0,-1-6-65 0 0,0 0 0 0 0,0-1 0 0 0,0 1 0 0 0,0 0 0 0 0,0 0 0 0 0,1-1 0 0 0,-1 1 0 0 0,1 0 0 0 0,-1-1 0 0 0,1 1 0 0 0,-1-1 0 0 0,1 1 0 0 0,0 0-59 0 0,0-1 104 0 0,-1-1-20 0 0,0 0-11 0 0,2-8-1 0 0,0-9-199 0 0,2 0-1 0 0,0 0 0 0 0,1 1 1 0 0,2-3 127 0 0,-3 8-160 0 0,8-18-225 0 0,-12 28 364 0 0,1-1-1 0 0,0 1 1 0 0,0 0-1 0 0,0-1 0 0 0,1 1 1 0 0,-1 0-1 0 0,0 0 1 0 0,0-1-1 0 0,1 1 0 0 0,-1 0 1 0 0,1 0-1 0 0,-1 1 1 0 0,1-1-1 0 0,-1 0 1 0 0,2 0 21 0 0,-1 0-54 0 0,-1 2 51 0 0,0-1 0 0 0,0 0 0 0 0,0 0 0 0 0,0 1 0 0 0,0-1 1 0 0,0 0-1 0 0,0 1 0 0 0,0-1 0 0 0,0 1 0 0 0,0-1 0 0 0,0 1 0 0 0,0-1 0 0 0,0 1 0 0 0,-1 0 0 0 0,1 0 0 0 0,0-1 0 0 0,0 1 0 0 0,-1 0 0 0 0,1 0 0 0 0,0 0 3 0 0,1 2-5 0 0,7 8 76 0 0,0 1 0 0 0,-1 0-1 0 0,0 0 1 0 0,0 1 0 0 0,-2 0-1 0 0,5 10-70 0 0,5 10 0 0 0,-15-31-171 0 0,0-1 1 0 0,0 1-1 0 0,0-1 0 0 0,0 0 0 0 0,0 1 0 0 0,0-1 1 0 0,1 0-1 0 0,-1 0 0 0 0,0 0 0 0 0,1 0 0 0 0,-1 0 1 0 0,1 0-1 0 0,-1 0 0 0 0,1 0 0 0 0,0 0 0 0 0,-1-1 1 0 0,1 1-1 0 0,0-1 0 0 0,-1 1 0 0 0,1-1 0 0 0,0 0 1 0 0,0 0-1 0 0,-1 0 0 0 0,1 0 0 0 0,0 0 0 0 0,0 0 0 0 0,-1 0 1 0 0,2 0 170 0 0,6-1-1650 0 0</inkml:trace>
  <inkml:trace contextRef="#ctx0" brushRef="#br0" timeOffset="101352.821">6151 3104 6912 0 0,'0'0'528'0'0,"0"0"-190"0"0,0 0 470 0 0,0 0 243 0 0,0 0 49 0 0,0 0-17 0 0,0 0-117 0 0,0 0-50 0 0,0 0-10 0 0,0 0-45 0 0,9 0 427 0 0,73-8 1629 0 0,-71 7-2777 0 0,0 0 0 0 0,0-1-1 0 0,0 0 1 0 0,0-1 0 0 0,5-2-140 0 0,-10 2 26 0 0,0 0 1 0 0,0 0-1 0 0,0 0 1 0 0,-1 0 0 0 0,2-2-27 0 0,-5 3 14 0 0,0 1-1 0 0,0-1 1 0 0,0 1 0 0 0,0-1 0 0 0,-1 0 0 0 0,1 1 0 0 0,0-1 0 0 0,-1 0 0 0 0,1 0 0 0 0,-1 0 0 0 0,0-1 0 0 0,0 1 0 0 0,0 0 0 0 0,1-2-14 0 0,3-8 45 0 0,-4 11-38 0 0,-1 0-1 0 0,1 1 0 0 0,-1-1 1 0 0,1 0-1 0 0,-1 0 1 0 0,0 1-1 0 0,1-1 1 0 0,-1 0-1 0 0,0 0 0 0 0,1 0 1 0 0,-1 1-1 0 0,0-1 1 0 0,0 0-1 0 0,0 0 0 0 0,0 0 1 0 0,0 0-1 0 0,0 0 1 0 0,0 0-1 0 0,0 1 1 0 0,0-1-1 0 0,0 0 0 0 0,-1-1-6 0 0,0-4 98 0 0,1 6-94 0 0,0 0 0 0 0,0 0 0 0 0,0-1 0 0 0,0 1 0 0 0,1 0 0 0 0,-1 0-1 0 0,0 0 1 0 0,0-1 0 0 0,0 1 0 0 0,0 0 0 0 0,0 0 0 0 0,0 0-1 0 0,-1-1 1 0 0,1 1 0 0 0,0 0 0 0 0,0 0 0 0 0,0 0 0 0 0,0-1-1 0 0,0 1 1 0 0,0 0 0 0 0,0 0 0 0 0,0 0 0 0 0,0 0 0 0 0,0-1-1 0 0,-1 1 1 0 0,1 0 0 0 0,0 0 0 0 0,0 0 0 0 0,0 0 0 0 0,0 0-1 0 0,0 0 1 0 0,-1-1 0 0 0,1 1 0 0 0,0 0 0 0 0,0 0 0 0 0,0 0-1 0 0,0 0-3 0 0,-3-1 28 0 0,1 0-1 0 0,0 1 1 0 0,-1-1-1 0 0,1 1 1 0 0,-1-1-1 0 0,1 1 1 0 0,0 0-1 0 0,-1 0 1 0 0,1 0-1 0 0,-1 0 1 0 0,1 0-1 0 0,0 0 1 0 0,-1 1-1 0 0,1-1 1 0 0,-1 1-1 0 0,1 0 1 0 0,0 0-1 0 0,0-1 1 0 0,-1 2-1 0 0,1-1 1 0 0,0 0-28 0 0,-6 3 111 0 0,1 1 1 0 0,0 0 0 0 0,1 0 0 0 0,-1 1-1 0 0,-3 4-111 0 0,4-4 77 0 0,-2 2 59 0 0,-1 0 1 0 0,1 0-1 0 0,1 1 1 0 0,0 1-1 0 0,0-1 1 0 0,1 1-1 0 0,-1 2-136 0 0,5-7 62 0 0,1 1 0 0 0,-1-1 0 0 0,1 1 0 0 0,0 0 1 0 0,0-1-1 0 0,1 1 0 0 0,0 0 0 0 0,0-1 0 0 0,0 1 0 0 0,1 0 0 0 0,-1-1 0 0 0,1 1 0 0 0,1 0-62 0 0,-1-5-12 0 0,0 1 1 0 0,0-1-1 0 0,0 0 0 0 0,0 0 1 0 0,0 0-1 0 0,0 0 1 0 0,0 0-1 0 0,1 0 0 0 0,-1-1 1 0 0,0 1-1 0 0,2 0 12 0 0,2 2-23 0 0,-3-1 33 0 0,0 0 0 0 0,1 0 0 0 0,-1 0 0 0 0,1-1 0 0 0,0 1 0 0 0,0-1 0 0 0,-1 0 0 0 0,1 0-1 0 0,0 0 1 0 0,0 0 0 0 0,0 0 0 0 0,0-1 0 0 0,0 1 0 0 0,2-1-10 0 0,0 0 17 0 0,-1-1 0 0 0,0 1 0 0 0,1-1 1 0 0,-1 0-1 0 0,1 0 0 0 0,-1 0 0 0 0,0-1 0 0 0,0 1 1 0 0,4-3-18 0 0,31-14-9 0 0,-10 5-563 0 0,0-2 0 0 0,-1 0 0 0 0,0-2 1 0 0,0-2 571 0 0,90-69-5162 0 0,-55 35 3443 0 0,-60 49 2559 0 0,-5 3 1988 0 0,-7 5-541 0 0,5 0-2227 0 0,1-1 0 0 0,0 0 0 0 0,1 1-1 0 0,-1-1 1 0 0,0 1 0 0 0,1 0 0 0 0,0 0 0 0 0,0 0-1 0 0,0 0 1 0 0,1 0 0 0 0,-1 0 0 0 0,1 0-1 0 0,0 1 1 0 0,0-1 0 0 0,0 0 0 0 0,1 1 0 0 0,0-1-1 0 0,0 1 1 0 0,0-1 0 0 0,0 1 0 0 0,1-1-1 0 0,-1 0 1 0 0,1 1 0 0 0,0-1 0 0 0,0 0 0 0 0,1 1-1 0 0,-1-1 1 0 0,1 0 0 0 0,0 0 0 0 0,0 0-1 0 0,1-1 1 0 0,-1 1 0 0 0,1 0 0 0 0,0-1 0 0 0,0 0-1 0 0,2 3-59 0 0,84 77 376 0 0,-68-60 44 0 0,-14-14-150 0 0,-6-7-208 0 0,-1 0 0 0 0,1-1 0 0 0,-1 1 0 0 0,0-1 0 0 0,0 1 0 0 0,1 0 1 0 0,-1-1-1 0 0,0 1 0 0 0,-1 0 0 0 0,1-1 0 0 0,0 1 0 0 0,0-1 0 0 0,-1 1 1 0 0,1 0-1 0 0,-1-1 0 0 0,1 1 0 0 0,-1-1 0 0 0,0 2-62 0 0,0-2 39 0 0,0 0-1 0 0,-1 1 1 0 0,1-1-1 0 0,0 0 1 0 0,-1 0-1 0 0,1-1 1 0 0,0 1-1 0 0,-1 0 1 0 0,1 0-1 0 0,-1-1 1 0 0,0 1 0 0 0,1 0-1 0 0,-1-1 1 0 0,0 0-39 0 0,-28 6 276 0 0,19-4-188 0 0,-14 2-123 0 0,0-1 0 0 0,0-1-1 0 0,0-1 1 0 0,-15-2 35 0 0,7-1-3372 0 0,-24-5 3372 0 0,41 4-1903 0 0</inkml:trace>
  <inkml:trace contextRef="#ctx0" brushRef="#br0" timeOffset="105027.331">7601 2972 7200 0 0,'0'0'0'0'0,"2"-2"92"0"0,-1 0 0 0 0,1 0-1 0 0,-1 0 1 0 0,0 0 0 0 0,0 0 0 0 0,0-1 0 0 0,0 1 0 0 0,0 0 0 0 0,0 0 0 0 0,-1-1 0 0 0,1 1-1 0 0,-1-2-91 0 0,0 3 356 0 0,0 1 18 0 0,0 0-249 0 0,1-1 1 0 0,-1 1 0 0 0,0 0-1 0 0,0 0 1 0 0,1-1 0 0 0,-1 1 0 0 0,0 0-1 0 0,0 0 1 0 0,0-1 0 0 0,0 1-1 0 0,1 0 1 0 0,-1-1 0 0 0,0 1-1 0 0,0 0 1 0 0,0-1 0 0 0,0 1-1 0 0,0 0 1 0 0,0-1 0 0 0,0 1-1 0 0,0 0 1 0 0,0-1 0 0 0,0 1-1 0 0,0 0 1 0 0,0-1 0 0 0,0 1 0 0 0,0 0-1 0 0,0-1 1 0 0,0 1 0 0 0,0 0-1 0 0,-1-1 1 0 0,1 1 0 0 0,0 0-1 0 0,0 0 1 0 0,0-1 0 0 0,0 1-1 0 0,-1 0 1 0 0,1 0 0 0 0,0-1-1 0 0,0 1 1 0 0,-1 0 0 0 0,1 0-1 0 0,0-1 1 0 0,0 1 0 0 0,-1 0-1 0 0,1 0 1 0 0,0 0 0 0 0,-1 0 0 0 0,1-1-1 0 0,0 1-125 0 0,-5 0 170 0 0,1 0-1 0 0,0 0 1 0 0,0 0-1 0 0,0 1 1 0 0,0-1-1 0 0,0 1 0 0 0,-1 0 1 0 0,1 0-1 0 0,0 1 1 0 0,1-1-1 0 0,-1 1 1 0 0,0 0-1 0 0,0-1 1 0 0,1 2-1 0 0,-3 1-169 0 0,-16 7 599 0 0,20-9-564 0 0,-1 0 0 0 0,1 0-1 0 0,0 0 1 0 0,0 0-1 0 0,0 0 1 0 0,0 1 0 0 0,0-1-1 0 0,1 0 1 0 0,-1 1-1 0 0,1 0 1 0 0,0-1-1 0 0,0 1 1 0 0,-1 0 0 0 0,2 0-1 0 0,-1-1 1 0 0,0 1-1 0 0,1 0-34 0 0,1 3 80 0 0,2 6 26 0 0,-3-12-107 0 0,0 1 1 0 0,0-1 0 0 0,0 1-1 0 0,0 0 1 0 0,0-1 0 0 0,0 1-1 0 0,0-1 1 0 0,1 1 0 0 0,-1-1-1 0 0,0 1 1 0 0,0-1 0 0 0,0 1-1 0 0,1-1 1 0 0,-1 1 0 0 0,0-1-1 0 0,1 1 1 0 0,-1-1-1 0 0,0 1 1 0 0,1-1 0 0 0,-1 0-1 0 0,0 1 1 0 0,1-1 0 0 0,-1 0-1 0 0,1 1 1 0 0,-1-1 0 0 0,1 0-1 0 0,-1 1 1 0 0,22 11 82 0 0,-1-1 0 0 0,2 0 0 0 0,1-1-82 0 0,-21-9-2 0 0,6 3 37 0 0,0 0 0 0 0,0 1 0 0 0,0 0 0 0 0,-1 1 0 0 0,0 0-1 0 0,0 0 1 0 0,0 0 0 0 0,0 2-35 0 0,-7-7 25 0 0,0 1 0 0 0,0 0 0 0 0,1 0 0 0 0,-1 0 0 0 0,0 0 0 0 0,0 0 0 0 0,-1 0 0 0 0,1 0-25 0 0,0 0 141 0 0,-1-2 3 0 0,-8 15 632 0 0,3-11-667 0 0,-1 0 0 0 0,0 0 0 0 0,0-1 0 0 0,0 1 0 0 0,0-1 0 0 0,0-1-1 0 0,0 1 1 0 0,-1-1 0 0 0,1 0 0 0 0,-7 0-109 0 0,-20 8 159 0 0,31-9-207 0 0,-1 0-1 0 0,1-1 0 0 0,-1 1 1 0 0,0-1-1 0 0,1 0 0 0 0,-1 1 1 0 0,0-1-1 0 0,1-1 0 0 0,-1 1 0 0 0,0 0 1 0 0,1-1-1 0 0,-1 1 0 0 0,1-1 1 0 0,-1 0-1 0 0,1 1 0 0 0,-1-1 1 0 0,1-1-1 0 0,-1 1 0 0 0,1 0 1 0 0,0 0-1 0 0,0-1 0 0 0,0 0 1 0 0,0 1-1 0 0,0-1 0 0 0,0 0 0 0 0,0 0 1 0 0,0 0-1 0 0,1 0 0 0 0,-1 0 1 0 0,1 0-1 0 0,-2-2 49 0 0,4 3-197 0 0,-1 0 0 0 0,0 0 0 0 0,1 0 0 0 0,-1 0 0 0 0,1 0 0 0 0,-1 0 0 0 0,1 0 0 0 0,-1 1 0 0 0,1-1 0 0 0,0 0 0 0 0,-1 0 0 0 0,1 1 0 0 0,0-1 0 0 0,-1 0 0 0 0,1 1 0 0 0,0-1 197 0 0,1-1-1088 0 0,4-9-5002 0 0</inkml:trace>
  <inkml:trace contextRef="#ctx0" brushRef="#br0" timeOffset="105643.17">7795 2960 12608 0 0,'0'0'578'0'0,"0"0"-14"0"0,2 0-361 0 0,1 0-140 0 0,-1 0 1 0 0,0 1-1 0 0,0-1 0 0 0,1 0 0 0 0,-1 1 1 0 0,0-1-1 0 0,0 1 0 0 0,0 0 1 0 0,1 0-1 0 0,-1 0 0 0 0,0 0 1 0 0,0 0-1 0 0,0 0 0 0 0,-1 0 0 0 0,1 1 1 0 0,0-1-1 0 0,0 1 0 0 0,-1-1 1 0 0,1 1-1 0 0,0 1-63 0 0,0 0 117 0 0,0 0 1 0 0,0 0-1 0 0,-1 0 0 0 0,1 0 1 0 0,-1 0-1 0 0,0 0 1 0 0,0 1-1 0 0,0-1 0 0 0,0 0 1 0 0,-1 1-1 0 0,1-1 0 0 0,-1 1 1 0 0,0-1-1 0 0,0 1-117 0 0,1 25 1183 0 0,0-18-638 0 0,0 0 0 0 0,-2 0 1 0 0,1 1-1 0 0,-2 8-545 0 0,-1 2 1061 0 0,4-27-1084 0 0,0 1 0 0 0,0 0 0 0 0,0 0 0 0 0,1 0-1 0 0,0 0 1 0 0,0 0 0 0 0,0 0 0 0 0,0 1 0 0 0,0-1 23 0 0,7-11-186 0 0,-1-2-107 0 0,1 0 1 0 0,1 1-1 0 0,3-3 293 0 0,-10 15-34 0 0,1-1 0 0 0,-1 1 0 0 0,0 0-1 0 0,1 1 1 0 0,0-1 0 0 0,0 1 0 0 0,0 0-1 0 0,1-1 1 0 0,-1 2 0 0 0,1-1 0 0 0,-1 1-1 0 0,1-1 1 0 0,0 1 0 0 0,0 0 0 0 0,0 1-1 0 0,0 0 1 0 0,0-1 0 0 0,0 1 0 0 0,3 0 34 0 0,-5 2 9 0 0,0-1 0 0 0,0 1 1 0 0,0 0-1 0 0,0-1 0 0 0,0 1 1 0 0,0 0-1 0 0,-1 1 0 0 0,1-1 1 0 0,0 0-1 0 0,-1 1 0 0 0,1 0 0 0 0,-1-1 1 0 0,0 1-1 0 0,1 0 0 0 0,-1 0 1 0 0,0 1-1 0 0,0-1 0 0 0,0 0 1 0 0,0 1-1 0 0,-1-1 0 0 0,2 3-9 0 0,0-1 105 0 0,-1 0 1 0 0,0 0-1 0 0,0 0 0 0 0,0 1 0 0 0,-1-1 0 0 0,1 1 0 0 0,-1-1 1 0 0,0 1-1 0 0,-1-1 0 0 0,1 1 0 0 0,-1-1 0 0 0,1 1 0 0 0,-2 4-105 0 0,0 1 233 0 0,1-4-113 0 0,-1 0-1 0 0,0 0 1 0 0,0 0 0 0 0,0 0-1 0 0,0 0 1 0 0,-1 0 0 0 0,0-1 0 0 0,-1 1-1 0 0,1 0 1 0 0,-1-1 0 0 0,0 0 0 0 0,-4 5-120 0 0,2 0 57 0 0,4-9-44 0 0,1 1 1 0 0,-1-1-1 0 0,1 0 1 0 0,-1 1-1 0 0,0-1 1 0 0,0 0-1 0 0,0 0 0 0 0,0 1 1 0 0,0-1-1 0 0,0 0 1 0 0,0 0-1 0 0,0 0 1 0 0,-1 0-14 0 0,2-1 3 0 0,0 0 1 0 0,0 0 0 0 0,-1 1-1 0 0,1-1 1 0 0,0 0 0 0 0,0 0-1 0 0,0 0 1 0 0,-1 0 0 0 0,1 0-1 0 0,0 0 1 0 0,0 0 0 0 0,-1 0 0 0 0,1 0-1 0 0,0 0 1 0 0,0 0 0 0 0,-1 0-1 0 0,1 0 1 0 0,0 0 0 0 0,0 0-1 0 0,0-1 1 0 0,-1 1 0 0 0,1 0-1 0 0,0 0 1 0 0,0 0 0 0 0,0 0-1 0 0,-1 0 1 0 0,1 0 0 0 0,0 0-1 0 0,0-1 1 0 0,0 1 0 0 0,0 0-1 0 0,-1 0 1 0 0,1 0 0 0 0,0-1-1 0 0,0 1 1 0 0,0 0 0 0 0,0 0 0 0 0,0 0-1 0 0,0-1 1 0 0,0 1 0 0 0,0 0-1 0 0,-1 0 1 0 0,1 0 0 0 0,0-1-1 0 0,0 1 1 0 0,0 0 0 0 0,0 0-1 0 0,0-1-3 0 0,-2-10-79 0 0,3 4-2 0 0,0 0 0 0 0,0 0 0 0 0,0 1 0 0 0,0-1 0 0 0,1 0 0 0 0,1 1 0 0 0,-1 0 0 0 0,1-1 0 0 0,0 1 1 0 0,3-5 80 0 0,0 2-146 0 0,-1 1 0 0 0,1 0 0 0 0,1 0 0 0 0,-1 1 0 0 0,1 0 0 0 0,0 0 0 0 0,2-1 146 0 0,-6 6-20 0 0,-1 0-1 0 0,1 0 1 0 0,0 0-1 0 0,-1 0 1 0 0,1 0-1 0 0,0 1 1 0 0,0-1-1 0 0,0 1 0 0 0,0 0 1 0 0,0 0-1 0 0,1 0 1 0 0,-1 0-1 0 0,0 0 1 0 0,0 1-1 0 0,1 0 1 0 0,-1-1-1 0 0,3 2 21 0 0,-5-1 0 0 0,0 0-1 0 0,1 0 1 0 0,-1 0-1 0 0,0 0 1 0 0,0 0-1 0 0,0 1 1 0 0,0-1-1 0 0,0 1 1 0 0,0-1 0 0 0,0 0-1 0 0,0 1 1 0 0,0 0-1 0 0,0-1 1 0 0,0 1-1 0 0,0 0 1 0 0,0-1-1 0 0,0 1 1 0 0,0 0-1 0 0,-1 0 1 0 0,1 0 0 0 0,0 0-1 0 0,0 0 1 0 0,1 2-1 0 0,3 3 31 0 0,0 0 0 0 0,0 0 0 0 0,-1 0 0 0 0,1 1 0 0 0,-2 0 0 0 0,1-1-1 0 0,-1 1 1 0 0,2 4-30 0 0,-1-1 22 0 0,1 0 0 0 0,0-1-1 0 0,6 9-21 0 0,-9-16-83 0 0,0 0-1 0 0,0 0 0 0 0,0 0 0 0 0,0 0 1 0 0,0 0-1 0 0,0-1 0 0 0,1 1 1 0 0,-1-1-1 0 0,1 1 0 0 0,-1-1 0 0 0,1 0 1 0 0,2 0 83 0 0,12 3-7131 0 0,-5-2 1547 0 0</inkml:trace>
  <inkml:trace contextRef="#ctx0" brushRef="#br0" timeOffset="107073.991">8475 3008 4608 0 0,'1'-1'77'0'0,"-1"0"-28"0"0,1 0 0 0 0,-1 1 1 0 0,0-1-1 0 0,1 0 0 0 0,-1 1 1 0 0,0-1-1 0 0,0 0 1 0 0,1 0-1 0 0,-1 1 0 0 0,0-1 1 0 0,0 0-1 0 0,0 0 0 0 0,0 0 1 0 0,0 1-1 0 0,0-2-49 0 0,0 2 1709 0 0,0 0 594 0 0,0 0 117 0 0,-10 5 2019 0 0,4-1-4028 0 0,1 0 0 0 0,-1 0 0 0 0,1 0 0 0 0,0 1 1 0 0,1-1-1 0 0,-1 1 0 0 0,1 1-411 0 0,-15 15 740 0 0,13-15-505 0 0,-1 1-1 0 0,2 0 0 0 0,-1 0 1 0 0,1 0-1 0 0,-3 8-234 0 0,5-8 82 0 0,0-1 1 0 0,1 1-1 0 0,-1 1 0 0 0,2-1 1 0 0,-1 0-1 0 0,1 0 1 0 0,0 0-1 0 0,1 1 0 0 0,0 1-82 0 0,0-8-122 0 0,21-14 163 0 0,-15 8-31 0 0,-1 0-1 0 0,0 0 1 0 0,0-1 0 0 0,-1 0 0 0 0,0 1-1 0 0,0-2 1 0 0,0 1 0 0 0,1-2-10 0 0,-1-1-4 0 0,2 1 1 0 0,-1-1-1 0 0,1 1 1 0 0,1 0 3 0 0,33-33-312 0 0,-39 39 305 0 0,-1 2 7 0 0,1-1-1 0 0,-1 1 0 0 0,0-1 0 0 0,1 1 1 0 0,-1-1-1 0 0,1 1 0 0 0,-1 0 1 0 0,0-1-1 0 0,1 1 0 0 0,-1 0 1 0 0,1-1-1 0 0,-1 1 0 0 0,1 0 1 0 0,-1 0-1 0 0,1 0 0 0 0,-1-1 0 0 0,1 1 1 0 0,-1 0-1 0 0,1 0 0 0 0,0 0 1 0 0,0 0 0 0 0,1 0-43 0 0,0 0 60 0 0,-1 0-1 0 0,0 1 1 0 0,1-1-1 0 0,-1 1 1 0 0,0-1-1 0 0,0 1 1 0 0,0 0-1 0 0,1-1 1 0 0,-1 1-1 0 0,0 0 1 0 0,0 0-1 0 0,0 0 1 0 0,0 0 0 0 0,0-1-1 0 0,0 2 1 0 0,0-1-1 0 0,-1 0 1 0 0,1 0-1 0 0,0 0 1 0 0,-1 0-1 0 0,1 0 1 0 0,0 1-17 0 0,2 3 105 0 0,10 17 207 0 0,-11-18-293 0 0,0 0 1 0 0,0 0 0 0 0,0 0 0 0 0,1-1 0 0 0,-1 1 0 0 0,1-1 0 0 0,1 1-20 0 0,37 36 117 0 0,-39-39-109 0 0,-1 0 0 0 0,1 0 0 0 0,-1 0 0 0 0,1 0 0 0 0,-1-1 1 0 0,1 1-1 0 0,-1 0 0 0 0,1-1 0 0 0,0 1 0 0 0,1 0-8 0 0,6-4 49 0 0,-5 2-37 0 0,7-4 107 0 0,1 0 1 0 0,0-1 0 0 0,8-6-120 0 0,-14 9 35 0 0,-4 2-27 0 0,0-1-1 0 0,-1 1 1 0 0,1-1-1 0 0,-1 1 0 0 0,1-1 1 0 0,-1 1-1 0 0,0-1 1 0 0,0 0-1 0 0,1 0 1 0 0,-1 0-1 0 0,-1 0 1 0 0,1 1-1 0 0,1-3-7 0 0,6-11 10 0 0,-2 7-39 0 0,-1 0 0 0 0,0-1 0 0 0,0 1-1 0 0,-1-1 1 0 0,0 0 0 0 0,0 0 0 0 0,-1-2 29 0 0,11-28-288 0 0,-9 27 90 0 0,0 0 0 0 0,-1-1 0 0 0,-1 1 0 0 0,0-1-1 0 0,0-9 199 0 0,4-32-662 0 0,-4 35 209 0 0,-1-1 0 0 0,0-9 453 0 0,-1 5-233 0 0,0 19 201 0 0,-1 0 1 0 0,1 0-1 0 0,-1 0 0 0 0,-1 0 1 0 0,1 0-1 0 0,-1 0 1 0 0,0-2 31 0 0,1 5 193 0 0,0 2 20 0 0,0 0 15 0 0,0 0 50 0 0,-14 13 604 0 0,11-7-793 0 0,0 0-1 0 0,0 0 1 0 0,0 1 0 0 0,1 0-1 0 0,0-1 1 0 0,0 1-1 0 0,0 6-88 0 0,-4 50-112 0 0,7-19 57 0 0,0 4 213 0 0,-2-34-65 0 0,1-1 0 0 0,0 1 0 0 0,1 0 0 0 0,1 0 0 0 0,2 10-93 0 0,1 4 246 0 0,6 24 365 0 0,-10-48-534 0 0,1 1 1 0 0,-1-1 0 0 0,1 0 0 0 0,0 1-1 0 0,0-1 1 0 0,1 0 0 0 0,-1 0 0 0 0,1 0-1 0 0,1 0-77 0 0,-2-2 32 0 0,0 0-1 0 0,0 0 0 0 0,0-1 0 0 0,1 1 1 0 0,-1-1-1 0 0,1 0 0 0 0,-1 1 0 0 0,1-1 1 0 0,0 0-1 0 0,1 0-31 0 0,-2 0 7 0 0,0-1 0 0 0,-1 1 0 0 0,1-1 0 0 0,0 0 0 0 0,0 0-1 0 0,-1 1 1 0 0,1-1 0 0 0,0 0 0 0 0,0-1 0 0 0,-1 1 0 0 0,1 0 0 0 0,0 0 0 0 0,0-1 0 0 0,-1 1 0 0 0,1-1 0 0 0,-1 1 0 0 0,2-1-7 0 0,0-2 20 0 0,2 1 8 0 0,-1 0-1 0 0,0-1 0 0 0,0 0 0 0 0,0 0 0 0 0,-1 0 0 0 0,1 0 0 0 0,-1-1 1 0 0,0 1-1 0 0,1-1 0 0 0,-1 0 0 0 0,-1 0 0 0 0,1 0 0 0 0,0-2-27 0 0,10-28-46 0 0,-1 0-1 0 0,-3-1 0 0 0,0-1 0 0 0,0-18 47 0 0,-2 20-269 0 0,-2 5 79 0 0,-1 0 0 0 0,-1-1 0 0 0,-2-14 190 0 0,-1 43 46 0 0,0 1 40 0 0,0 0 8 0 0,-7 19 2 0 0,4-10-95 0 0,0 0 2 0 0,0 0-1 0 0,1 1 1 0 0,0-1-1 0 0,0 4-2 0 0,-11 87 117 0 0,9-63-49 0 0,0-5 181 0 0,2 0-1 0 0,1 1 1 0 0,2 0 0 0 0,1 1-249 0 0,-2-30 36 0 0,1-1 0 0 0,-1 1-1 0 0,1-1 1 0 0,0 0 0 0 0,0 1 0 0 0,1-1 0 0 0,-1 0 0 0 0,1 0-1 0 0,-1 1 1 0 0,1-1 0 0 0,0 0 0 0 0,0-1 0 0 0,1 1 0 0 0,-1 0-1 0 0,0-1 1 0 0,1 1 0 0 0,0-1-36 0 0,1 1 4 0 0,0 0 1 0 0,0-1-1 0 0,0 1 0 0 0,1-1 0 0 0,-1 0 1 0 0,1 0-1 0 0,-1-1 0 0 0,1 1 0 0 0,0-1 1 0 0,0 0-1 0 0,4 0-4 0 0,-7-1 11 0 0,0 0 1 0 0,1 0-1 0 0,-1 0 1 0 0,0 0-1 0 0,0-1 0 0 0,0 1 1 0 0,0-1-1 0 0,0 0 1 0 0,0 1-1 0 0,0-1 1 0 0,0 0-1 0 0,1-1-11 0 0,13-5 54 0 0,-7 4-52 0 0,1-1 1 0 0,-1 0 0 0 0,0-1 0 0 0,-1 0 0 0 0,1 0 0 0 0,-1-1 0 0 0,0 0-1 0 0,2-3-2 0 0,3-3-35 0 0,-1 0 0 0 0,0 0 0 0 0,-1-2 0 0 0,4-5 35 0 0,-3 1-218 0 0,1-1-1 0 0,0-3 219 0 0,-10 16-52 0 0,-1 1 0 0 0,1-1 1 0 0,-1 0-1 0 0,0 0 0 0 0,0 0 0 0 0,-1 0 0 0 0,0 0 0 0 0,0-1 0 0 0,0-5 52 0 0,-1 11-3 0 0,0-1-1 0 0,0 1 1 0 0,0-1 0 0 0,0 1-1 0 0,0-1 1 0 0,0 1-1 0 0,0-1 1 0 0,-1 1 0 0 0,1-1-1 0 0,0 1 1 0 0,-1 0 0 0 0,1-1-1 0 0,-1 1 1 0 0,0 0-1 0 0,0-1 1 0 0,1 1 0 0 0,-1 0-1 0 0,0 0 1 0 0,0-1-1 0 0,0 1 1 0 0,0 0 0 0 0,0 0-1 0 0,0 0 1 0 0,-1 0-1 0 0,1 1 1 0 0,0-1 0 0 0,0 0-1 0 0,-1 0 1 0 0,1 1-1 0 0,0-1 1 0 0,-1 1 0 0 0,1-1-1 0 0,-1 1 1 0 0,1 0-1 0 0,-1-1 1 0 0,1 1 0 0 0,-2 0 3 0 0,0 0-5 0 0,-1 0 0 0 0,1 0 0 0 0,-1 1 0 0 0,1 0 0 0 0,0-1 0 0 0,-1 1 0 0 0,1 0 0 0 0,0 0 1 0 0,-1 1-1 0 0,1-1 0 0 0,0 1 0 0 0,0 0 0 0 0,0 0 0 0 0,0 0 0 0 0,1 0 0 0 0,-1 0 5 0 0,-7 7-10 0 0,0 0-1 0 0,1 1 0 0 0,0 0 0 0 0,0 1 1 0 0,1-1-1 0 0,0 2 0 0 0,0 1 11 0 0,6-9-2 0 0,0 0-1 0 0,0 1 0 0 0,0-1 1 0 0,1 0-1 0 0,0 1 1 0 0,0-1-1 0 0,0 1 1 0 0,0-1-1 0 0,1 1 0 0 0,-1-1 1 0 0,1 1-1 0 0,0 0 1 0 0,1-1-1 0 0,-1 1 0 0 0,1-1 1 0 0,0 1-1 0 0,0-1 1 0 0,0 1-1 0 0,1-1 0 0 0,0 1 1 0 0,-1-1-1 0 0,2 2 3 0 0,-3-6 0 0 0,1 1 0 0 0,-1-1 0 0 0,0 1 0 0 0,0 0 0 0 0,1-1 0 0 0,-1 1 0 0 0,0-1 0 0 0,0 1 0 0 0,1-1 0 0 0,-1 1 0 0 0,1 0 0 0 0,-1-1 0 0 0,1 0 0 0 0,-1 1 0 0 0,1-1 0 0 0,-1 1 0 0 0,1-1 0 0 0,-1 1 0 0 0,1-1 0 0 0,-1 0 0 0 0,1 0 0 0 0,-1 1 0 0 0,1-1 0 0 0,0 0 0 0 0,1 1 0 0 0,0 0 3 0 0,1 0 0 0 0,-1 1 0 0 0,1-1 1 0 0,-1 0-1 0 0,1-1 0 0 0,-1 1 0 0 0,1 0 0 0 0,0-1 0 0 0,-1 1 0 0 0,1-1 0 0 0,0 0 0 0 0,-1 0 0 0 0,1 0 0 0 0,0 0 0 0 0,-1-1 1 0 0,1 1-1 0 0,0-1 0 0 0,-1 1 0 0 0,1-1 0 0 0,-1 0 0 0 0,3-1-3 0 0,5-3 25 0 0,0 0 0 0 0,0-1 0 0 0,0 0 0 0 0,5-6-25 0 0,2 1 17 0 0,4-6-14 0 0,1 0 1 0 0,-2-2-1 0 0,0-1-3 0 0,-7 6-5 0 0,17-16 17 0 0,-28 28-18 0 0,0 1 0 0 0,0-1 1 0 0,0 1-1 0 0,0-1 0 0 0,0 1 0 0 0,1 0 0 0 0,-1 0 0 0 0,0 0 1 0 0,1 0-1 0 0,-1 0 0 0 0,0 1 0 0 0,1-1 0 0 0,-1 1 1 0 0,2 0 5 0 0,-3 0-6 0 0,-1 0 0 0 0,1 0 1 0 0,0 0-1 0 0,0 0 1 0 0,-1 0-1 0 0,1 1 0 0 0,0-1 1 0 0,0 0-1 0 0,-1 1 1 0 0,1-1-1 0 0,0 0 0 0 0,-1 1 1 0 0,1-1-1 0 0,-1 1 0 0 0,1-1 1 0 0,0 1-1 0 0,-1-1 1 0 0,1 1-1 0 0,-1 0 0 0 0,1-1 1 0 0,-1 1 5 0 0,2 1-16 0 0,0 0 0 0 0,1 1-1 0 0,-1 0 0 0 0,1-1 1 0 0,-1 1-1 0 0,0 0 0 0 0,0 0 1 0 0,0 0-1 0 0,-1 0 1 0 0,1 0-1 0 0,-1 0 0 0 0,1 2 17 0 0,9 40 22 0 0,-10-38-7 0 0,0 1 0 0 0,1-1 0 0 0,0 0 1 0 0,0 0-1 0 0,1 0 0 0 0,0 0 0 0 0,0 0 0 0 0,1 0-15 0 0,3 8 0 0 0,-4-10 11 0 0,2-7 48 0 0,0-3-24 0 0,-1 0 1 0 0,-1 0 0 0 0,1-1-1 0 0,-1 1 1 0 0,0-1 0 0 0,0 0-1 0 0,-1 0 1 0 0,1 0 0 0 0,-1-1-1 0 0,-1 1 1 0 0,2-6-36 0 0,0 0 18 0 0,0 1 1 0 0,1-1 0 0 0,1 0-19 0 0,44-76 10 0 0,-44 80-33 0 0,0 0 1 0 0,0 1-1 0 0,1-1 0 0 0,0 1 0 0 0,0 0 0 0 0,0 1 0 0 0,1-1 1 0 0,1 1 22 0 0,-3 2-172 0 0,0 1 1 0 0,0 0 0 0 0,0 0 0 0 0,1 0 0 0 0,-1 1 0 0 0,1 0 0 0 0,0 0 0 0 0,-1 0 0 0 0,1 1 0 0 0,0 0-1 0 0,0 0 1 0 0,0 0 0 0 0,0 1 0 0 0,0 0 0 0 0,0 0 0 0 0,0 1 0 0 0,0-1 0 0 0,4 2 171 0 0,5 1-1250 0 0</inkml:trace>
  <inkml:trace contextRef="#ctx0" brushRef="#br0" timeOffset="107998.774">10372 2578 6912 0 0,'-11'0'1054'0'0,"10"1"-335"0"0,0 0 0 0 0,0 1-1 0 0,0-1 1 0 0,0 1-1 0 0,0-1 1 0 0,0 1-1 0 0,0-1 1 0 0,1 1-1 0 0,-1 0 1 0 0,0 1-719 0 0,0-1 978 0 0,-9 33 2303 0 0,9-27-3224 0 0,0-1 0 0 0,0 1 0 0 0,1-1 0 0 0,0 1 0 0 0,0 0 0 0 0,1 1-57 0 0,-1 22 622 0 0,-1-26-517 0 0,1-1-1 0 0,0 1 1 0 0,0-1 0 0 0,0 1 0 0 0,1-1-1 0 0,0 5-104 0 0,16 73 1655 0 0,-12-56-1377 0 0,-5-22-234 0 0,0-1 0 0 0,1 1 0 0 0,-1-1 0 0 0,1 1-1 0 0,0-1 1 0 0,0 1 0 0 0,0-1-44 0 0,3 7 14 0 0,0-1 520 0 0,-4-9-508 0 0,1-1 0 0 0,0 1 0 0 0,-1-1 0 0 0,1 1 0 0 0,0-1 0 0 0,-1 1 0 0 0,1-1 0 0 0,-1 0 0 0 0,1 1 0 0 0,-1-1 0 0 0,1 0 0 0 0,-1 1 0 0 0,0-1 0 0 0,1 0 0 0 0,-1 1 0 0 0,0-1 0 0 0,1-1-26 0 0,9-15 37 0 0,2 1-1 0 0,-1-1 1 0 0,5-1-37 0 0,3-7-18 0 0,-8 12-35 0 0,-7 11 59 0 0,-1 1 1 0 0,-1-1 16 0 0,-1 2-20 0 0,0-1 0 0 0,0 1 0 0 0,0-1 0 0 0,0 1 0 0 0,0-1-1 0 0,0 1 1 0 0,0 0 0 0 0,0 0 0 0 0,0-1 0 0 0,0 1 0 0 0,0 0 0 0 0,0 0 0 0 0,0 0-1 0 0,0 0 1 0 0,1 0-3 0 0,-1 0-5 0 0,0 0 0 0 0,1 0 0 0 0,-1 0 0 0 0,0 0-1 0 0,1 0 1 0 0,-1 0 0 0 0,0 1 0 0 0,1-1 0 0 0,-1 0 0 0 0,0 1-1 0 0,0-1 1 0 0,1 1 0 0 0,-1 0 0 0 0,0-1 0 0 0,0 1-1 0 0,0 0 1 0 0,0 0 0 0 0,0-1 0 0 0,0 1 0 0 0,0 0 0 0 0,0 0-1 0 0,0 0 1 0 0,0 1 5 0 0,3 2-42 0 0,-1 1 1 0 0,0 0-1 0 0,0 0 0 0 0,1 4 42 0 0,1 0-18 0 0,-4-5 18 0 0,0 0 0 0 0,0-1 0 0 0,0 1 0 0 0,0 0 0 0 0,-1 0 0 0 0,1 0 0 0 0,-1 0 0 0 0,0 0 0 0 0,0 3 0 0 0,-1 3 0 0 0,0 0 0 0 0,0-1 0 0 0,-2 6 0 0 0,2-9 14 0 0,-1 0-1 0 0,0 0 1 0 0,-1 0-1 0 0,1 0 1 0 0,-1 0-1 0 0,0 0 1 0 0,0-1-1 0 0,-1 0 1 0 0,0 0-1 0 0,0 0 1 0 0,0 0-1 0 0,0 0 1 0 0,-1-1-1 0 0,0 1 1 0 0,0-1-1 0 0,0-1-13 0 0,-2 3 40 0 0,1-2-1 0 0,-1 1 1 0 0,0-1-1 0 0,0 0 1 0 0,-1 0-1 0 0,1-1 1 0 0,-1 0-1 0 0,0 0 1 0 0,0-1-1 0 0,0 0 1 0 0,-2 0-40 0 0,-1 0 3 0 0,5 0 8 0 0,-1-1-1 0 0,0 0 1 0 0,0 0-1 0 0,0-1 1 0 0,0 0 0 0 0,0 0-1 0 0,0-1-10 0 0,0 1-14 0 0,5 0-56 0 0,2 0 2 0 0,0 0-1 0 0,0 0-22 0 0,0-1 83 0 0,0-1-1 0 0,0 1 0 0 0,1-1 0 0 0,-1 1 1 0 0,0 0-1 0 0,0-1 0 0 0,1 1 0 0 0,-1 0 1 0 0,1-1-1 0 0,-1 1 0 0 0,1 0 1 0 0,0 0-1 0 0,-1 0 0 0 0,1-1 0 0 0,0 1 1 0 0,0 0-1 0 0,0 0 0 0 0,0 0 0 0 0,0 0 1 0 0,0 0-1 0 0,0 1 0 0 0,0-1 1 0 0,0 0-1 0 0,0 0 0 0 0,1 1 0 0 0,-1-1 1 0 0,0 0-1 0 0,0 1 0 0 0,2-1 9 0 0,4-1-73 0 0,1 1 0 0 0,-1-1 0 0 0,1 1 1 0 0,0 1-1 0 0,2-1 73 0 0,21-2-119 0 0,-18-1 119 0 0,1 1 0 0 0,0 1 0 0 0,8-1 0 0 0,28-4-64 0 0,-37 6 60 0 0,1 0 0 0 0,-1 0 0 0 0,0-1 0 0 0,0-1-1 0 0,10-4 5 0 0,14-5-30 0 0,11-8 30 0 0,-13 6-5 0 0,-26 9 11 0 0,0 1-1 0 0,0-1 0 0 0,0-1 1 0 0,-1 1-1 0 0,0-1 0 0 0,6-6-5 0 0,8-9 32 0 0,12-15-32 0 0,-32 33 1 0 0,0 1 1 0 0,0-1-1 0 0,0 1 0 0 0,-1-1 0 0 0,1 0 0 0 0,0 0 0 0 0,-1 0 1 0 0,0 1-1 0 0,0-1 0 0 0,0-1 0 0 0,0 1 0 0 0,0 0 0 0 0,0 0 1 0 0,-1 0-1 0 0,0 0 0 0 0,1-2-1 0 0,-1 4 88 0 0,-4-9 69 0 0,3 9-149 0 0,0-1-1 0 0,0 1 0 0 0,-1-1 1 0 0,1 1-1 0 0,0-1 1 0 0,-1 1-1 0 0,1-1 0 0 0,-1 1 1 0 0,1 0-1 0 0,-1 0 1 0 0,0 0-1 0 0,0 0 0 0 0,1 0 1 0 0,-1 0-1 0 0,0 1 1 0 0,0-1-1 0 0,0 1 0 0 0,0-1 1 0 0,-1 1-8 0 0,0-1 4 0 0,0 1 1 0 0,0 0 0 0 0,0 1-1 0 0,0-1 1 0 0,0 0-1 0 0,1 1 1 0 0,-1 0 0 0 0,0 0-1 0 0,0 0 1 0 0,0 0-1 0 0,0 0 1 0 0,0 1-5 0 0,-4 2 0 0 0,-1 1 1 0 0,1 0 0 0 0,0 0-1 0 0,0 1 1 0 0,0 0-1 0 0,1 0 1 0 0,0 0-1 0 0,-2 3 0 0 0,0 2 0 0 0,1-1 0 0 0,0 1 0 0 0,1 0 0 0 0,0 0 0 0 0,0 1 0 0 0,1 0 0 0 0,-1 7 0 0 0,4-14 0 0 0,1 0 0 0 0,0 1 0 0 0,0-1 0 0 0,1 1 0 0 0,-1-1 0 0 0,1 1 0 0 0,0-1 0 0 0,1 6 0 0 0,0-8 0 0 0,0 0 0 0 0,0 1 0 0 0,0-1 0 0 0,0 0 0 0 0,0 0 0 0 0,0 0 0 0 0,1 0 0 0 0,0 0 0 0 0,0 0 0 0 0,0 0 0 0 0,0 0 0 0 0,0-1 0 0 0,0 1 0 0 0,3 1 0 0 0,-1-1 8 0 0,1 0 0 0 0,0-1 0 0 0,0 0 0 0 0,0 0 0 0 0,0 0 0 0 0,1-1 0 0 0,-1 1 0 0 0,0-1 0 0 0,1 0 0 0 0,-1-1 0 0 0,0 1 0 0 0,2-1-8 0 0,9 2 59 0 0,12 0-182 0 0,0-1 1 0 0,0-2-1 0 0,0 0 0 0 0,8-3 123 0 0,-20 2-664 0 0,0-1 1 0 0,-1 0-1 0 0,1-2 0 0 0,-1 0 0 0 0,0 0 1 0 0,0-1-1 0 0,4-4 664 0 0,5-5-1818 0 0</inkml:trace>
  <inkml:trace contextRef="#ctx0" brushRef="#br0" timeOffset="109518.137">11405 2674 6912 0 0,'0'0'528'0'0,"0"0"-75"0"0,0 0 950 0 0,0 0 447 0 0,0 0 94 0 0,0 0-146 0 0,-6 6 89 0 0,2-3-1576 0 0,1-1 0 0 0,-1 0 0 0 0,0 0-1 0 0,0-1 1 0 0,-3 2-311 0 0,2-1 155 0 0,1-1 0 0 0,0 1 0 0 0,0 1 0 0 0,0-1-1 0 0,-2 1-154 0 0,-7 7 377 0 0,-1 0-77 0 0,1-1 1 0 0,1 2-1 0 0,0 0 1 0 0,0 0-1 0 0,-9 12-300 0 0,3 4 561 0 0,1 0-1 0 0,-3 8-560 0 0,1-2 344 0 0,17-28-295 0 0,-1-1-1 0 0,2 1 1 0 0,-1 0-1 0 0,0 0 1 0 0,1 0-1 0 0,0 0 1 0 0,0 0-1 0 0,1 0 1 0 0,-1 0 0 0 0,1 1-49 0 0,0-2 21 0 0,0-1 1 0 0,0 0-1 0 0,0 0 1 0 0,1 1-1 0 0,-1-1 1 0 0,1 0-1 0 0,0 0 1 0 0,0 0-1 0 0,0 0 1 0 0,0 0-1 0 0,0 0 1 0 0,1 0-1 0 0,-1 0 1 0 0,1 0-1 0 0,0 0 1 0 0,2 1-22 0 0,-1-1 38 0 0,0-1 1 0 0,0 0-1 0 0,0-1 1 0 0,0 1-1 0 0,0 0 1 0 0,0-1-1 0 0,1 0 0 0 0,-1 0 1 0 0,1 0-1 0 0,-1 0 1 0 0,3 0-39 0 0,3 0 81 0 0,1 0 0 0 0,-1 0-1 0 0,0-1 1 0 0,2 0-81 0 0,15-2 27 0 0,0-1 0 0 0,-1-1 1 0 0,0-1-1 0 0,0-1 0 0 0,-1-1 0 0 0,9-5-27 0 0,-10 3-53 0 0,0-1-1 0 0,-1-1 1 0 0,0-1 0 0 0,-1 0-1 0 0,-1-2 1 0 0,0-1 0 0 0,0-1 53 0 0,6-2-62 0 0,-15 11 17 0 0,-10 4 35 0 0,-6 1 8 0 0,-6-1 3 0 0,3 4-8 0 0,0 1-1 0 0,0-1 0 0 0,0 2 1 0 0,0-1-1 0 0,1 1 1 0 0,-1 0-1 0 0,-6 4 8 0 0,2-2-5 0 0,-11 6 3 0 0,0 1 1 0 0,1 0 0 0 0,0 2-1 0 0,-6 6 2 0 0,22-15 0 0 0,-6 4 0 0 0,1 0 0 0 0,0 2 0 0 0,1-1 0 0 0,0 1 0 0 0,-5 4 12 0 0,15-15-7 0 0,0 0 1 0 0,-1 1-1 0 0,1-1 0 0 0,0 0 0 0 0,-1 1 0 0 0,1-1 1 0 0,0 0-1 0 0,0 1 0 0 0,-1-1 0 0 0,1 0 0 0 0,0 1 1 0 0,0-1-1 0 0,0 1 0 0 0,-1-1 0 0 0,1 1 0 0 0,0-1 0 0 0,0 1 1 0 0,0-1-1 0 0,0 0 0 0 0,0 1 0 0 0,0-1 0 0 0,0 1 1 0 0,0-1-1 0 0,0 1 0 0 0,0-1 0 0 0,0 1 0 0 0,0-1 0 0 0,0 1 1 0 0,1-1-1 0 0,-1 0-5 0 0,0 1 28 0 0,0 1-23 0 0,0-1 0 0 0,0 0 0 0 0,0 1 0 0 0,0-1 0 0 0,1 0 0 0 0,-1 1 0 0 0,0-1 0 0 0,0 0 0 0 0,1 0 0 0 0,-1 1 0 0 0,1-1 0 0 0,-1 0 0 0 0,1 0 0 0 0,0 0 0 0 0,0 0 0 0 0,-1 0 0 0 0,1 0 0 0 0,0 0 0 0 0,0 0 0 0 0,0 0 0 0 0,0 0 0 0 0,0 0 0 0 0,1 0-5 0 0,0 0 1 0 0,0 0-1 0 0,0 0 1 0 0,0 0 0 0 0,0-1-1 0 0,0 1 1 0 0,1-1-1 0 0,-1 1 1 0 0,0-1-1 0 0,0 0 1 0 0,1 0-1 0 0,-1 0 1 0 0,0 0 0 0 0,1 0-1 0 0,3-1 38 0 0,0 0 1 0 0,-1 0 0 0 0,1-1-1 0 0,-1 0 1 0 0,0 0 0 0 0,1 0-1 0 0,-1 0 1 0 0,0-1 0 0 0,0 0 0 0 0,-1 0-1 0 0,3-1-38 0 0,1-3 14 0 0,-5 5-16 0 0,0-1 0 0 0,0 0 0 0 0,0 0 0 0 0,0 0 0 0 0,0 0 0 0 0,1-2 2 0 0,37-50-7 0 0,-24 34 55 0 0,-14 17-40 0 0,1 0 0 0 0,-1 0 1 0 0,0 0-1 0 0,0-1 0 0 0,1-1-8 0 0,17-24 60 0 0,-27 39-60 0 0,-13 20 0 0 0,17-24 0 0 0,0 1 0 0 0,0-1 0 0 0,0 1 0 0 0,1-1 0 0 0,-1 1 0 0 0,1-1 0 0 0,1 1 0 0 0,-1 0 0 0 0,1 0 0 0 0,0-1 0 0 0,1 7 0 0 0,4 7 0 0 0,-3-11 0 0 0,-1-7 1 0 0,-1 0-1 0 0,0 0 1 0 0,0 0-1 0 0,0 0 1 0 0,1-1-1 0 0,-1 1 1 0 0,1 0-1 0 0,-1 0 1 0 0,0 0-1 0 0,1 0 1 0 0,-1 0-1 0 0,1-1 1 0 0,0 1-1 0 0,-1 0 1 0 0,1 0-1 0 0,0-1 1 0 0,-1 1-1 0 0,1 0 1 0 0,0-1-1 0 0,0 1 1 0 0,0-1-1 0 0,0 1 1 0 0,-1-1-1 0 0,1 1 1 0 0,0-1 0 0 0,0 0-1 0 0,0 0 1 0 0,0 1-1 0 0,0-1 1 0 0,0 0-1 0 0,0 0 0 0 0,3 0 6 0 0,1 0-1 0 0,-1 0 1 0 0,1 0 0 0 0,-1-1-1 0 0,1 0 1 0 0,1 0-6 0 0,8-1 17 0 0,-8 0-5 0 0,0 1 0 0 0,0-1 0 0 0,-1 0-1 0 0,1 0 1 0 0,-1 0 0 0 0,1-1 0 0 0,-1 0 0 0 0,0 0 0 0 0,0-1 0 0 0,0 1 0 0 0,0-1-1 0 0,-1 0 1 0 0,3-3-12 0 0,8-5-10 0 0,-3 0-233 0 0,0-1 0 0 0,-1-1 0 0 0,0 1 0 0 0,-1-1 1 0 0,-1-1-1 0 0,4-6 243 0 0,15-32-1228 0 0,-28 52 1152 0 0,0 1 10 0 0,0 0 2 0 0,0 3 57 0 0,0 0 0 0 0,-1-1 0 0 0,1 1-1 0 0,-1-1 1 0 0,0 1 0 0 0,0-1 0 0 0,0 0-1 0 0,0 1 1 0 0,0-1 0 0 0,-1 1 7 0 0,1 0 17 0 0,-1-1 0 0 0,1 1 0 0 0,0 0 0 0 0,0-1 0 0 0,0 1 0 0 0,0 0 0 0 0,1 0 0 0 0,-1 1-17 0 0,-11 51 472 0 0,11-46-424 0 0,0 0 0 0 0,1 0-1 0 0,0-1 1 0 0,0 1-1 0 0,1 0 1 0 0,1 0 0 0 0,1 8-48 0 0,-2-15 101 0 0,-1-2-88 0 0,0 1 0 0 0,0-1 0 0 0,1 1 0 0 0,-1-1 0 0 0,0 0-1 0 0,0 1 1 0 0,1-1 0 0 0,-1 1 0 0 0,0-1 0 0 0,1 1 0 0 0,-1-1 0 0 0,0 0 0 0 0,1 1 0 0 0,-1-1 0 0 0,1 0 0 0 0,-1 0 0 0 0,1 1 0 0 0,-1-1-1 0 0,1 0 1 0 0,-1 0 0 0 0,1 1 0 0 0,-1-1 0 0 0,1 0 0 0 0,-1 0 0 0 0,1 0 0 0 0,-1 0 0 0 0,1 0 0 0 0,-1 0 0 0 0,1 0 0 0 0,-1 0-1 0 0,1 0 1 0 0,-1 0 0 0 0,1 0 0 0 0,-1 0 0 0 0,1 0-13 0 0,21-3 189 0 0,-21 3-154 0 0,2-1-20 0 0,0 0 1 0 0,1 0-1 0 0,-1 0 1 0 0,0 0-1 0 0,0-1 0 0 0,0 1 1 0 0,0-1-1 0 0,0 0 1 0 0,0 0-1 0 0,0 0 0 0 0,-1 0 1 0 0,1 0-1 0 0,-1-1-15 0 0,5-4 82 0 0,0-1 0 0 0,-1 0 0 0 0,3-7-82 0 0,5-5 43 0 0,-7 9-95 0 0,-1 0 0 0 0,0 0 0 0 0,0 0 0 0 0,1-7 52 0 0,1-1-41 0 0,-2 34-48 0 0,-6-5 90 0 0,2 1 0 0 0,-1-1 1 0 0,1 0-1 0 0,1 0 0 0 0,0 0 1 0 0,0 0-1 0 0,1 0 0 0 0,1 0-1 0 0,-4-9 9 0 0,0 0 0 0 0,0 0 0 0 0,0 1 0 0 0,0-1 0 0 0,0 0 0 0 0,1-1 0 0 0,-1 1 0 0 0,0 0 0 0 0,1 0 0 0 0,-1-1 0 0 0,1 1 0 0 0,-1 0 0 0 0,0-1 0 0 0,1 1 0 0 0,0-1-1 0 0,-1 0 1 0 0,1 0 0 0 0,-1 1 0 0 0,1-1 0 0 0,-1 0 0 0 0,1 0-9 0 0,32-2 212 0 0,-22 1-143 0 0,-8 0-43 0 0,0 1 0 0 0,0 0 0 0 0,0-1 0 0 0,0 0 1 0 0,0 0-1 0 0,0 0 0 0 0,-1-1 0 0 0,1 1 0 0 0,0-1-26 0 0,20-9 81 0 0,-18 8-62 0 0,0 1 1 0 0,1-1 0 0 0,-1-1 0 0 0,0 1-1 0 0,-1-1 1 0 0,1 0 0 0 0,0-2-20 0 0,35-31-91 0 0,-2-2-1 0 0,9-14 92 0 0,-39 44-56 0 0,0 1 0 0 0,0 0 0 0 0,0 1 0 0 0,1 0 0 0 0,9-5 56 0 0,-16 10 4 0 0,4 0-4 0 0,4 3 0 0 0,-10 2 0 0 0,-1-2 0 0 0,2 2 0 0 0,0 0 0 0 0,-1-1 0 0 0,1 1 0 0 0,-1 0 0 0 0,0 1 0 0 0,0-1 0 0 0,0 0 0 0 0,0 0 0 0 0,-1 0 0 0 0,1 1 0 0 0,-1-1 0 0 0,0 0 0 0 0,0 47 0 0 0,-1-27 0 0 0,1-5-30 0 0,0-1 0 0 0,-1 0 0 0 0,-1 1-1 0 0,-1-1 1 0 0,0 0 0 0 0,-3 7 30 0 0,5-22 13 0 0,1-1 1 0 0,-1 1-1 0 0,0 0 1 0 0,0-1-1 0 0,1 1 1 0 0,-1-1-1 0 0,0 1 1 0 0,-1-1-1 0 0,1 1 1 0 0,0-1-1 0 0,0 0 1 0 0,-1 1-1 0 0,1-1 1 0 0,0 0-1 0 0,-1 0 0 0 0,1 0 1 0 0,-1 0-1 0 0,0 0 1 0 0,1-1-1 0 0,-1 1 1 0 0,0 0-1 0 0,1-1 1 0 0,-1 1-1 0 0,0-1 1 0 0,0 1-1 0 0,1-1 1 0 0,-1 0-1 0 0,0 0 1 0 0,0 0-1 0 0,0 0 1 0 0,1 0-1 0 0,-1 0 0 0 0,0-1 1 0 0,0 1-1 0 0,0-1 1 0 0,1 1-1 0 0,-1-1 1 0 0,0 1-1 0 0,0-1-13 0 0,1-1 54 0 0,1-2-33 0 0,0 4-19 0 0,0 0 0 0 0,0 0 0 0 0,1-1 0 0 0,-1 1 0 0 0,0 0 0 0 0,0-1 0 0 0,0 1 0 0 0,0 0 0 0 0,1 0 0 0 0,-1-1 0 0 0,0 1 0 0 0,0 0 0 0 0,0 0 0 0 0,1-1 0 0 0,-1 1 0 0 0,0 0 0 0 0,0 0 0 0 0,1 0 0 0 0,-1-1 0 0 0,0 1 0 0 0,1 0 0 0 0,-1 0 0 0 0,0 0 0 0 0,1 0 0 0 0,-1 0 0 0 0,0 0 0 0 0,0 0 0 0 0,1 0 0 0 0,-1 0-2 0 0,12-2-9 0 0,-9 2 13 0 0,27-5 2 0 0,24-7-6 0 0,0-1-66 0 0,-33 7 63 0 0,1 0 1 0 0,-1-2-1 0 0,-1 0 0 0 0,6-4 3 0 0,16-7-1 0 0,-20 9-1 0 0,-1-1 1 0 0,0-2-1 0 0,8-6 2 0 0,25-15 69 0 0,-50 31-47 0 0,0 0-1 0 0,0 0 1 0 0,0 0 0 0 0,0-1-1 0 0,2-3-21 0 0,8-6 52 0 0,-14 13-52 0 0,0 0 0 0 0,0 0-1 0 0,-1 0 1 0 0,1 0 0 0 0,0 0 0 0 0,0 0-1 0 0,0 0 1 0 0,0 0 0 0 0,0 0 0 0 0,-1 0-1 0 0,1 0 1 0 0,0 0 0 0 0,0 0-1 0 0,0 0 1 0 0,0 0 0 0 0,0-1 0 0 0,-1 1-1 0 0,1 0 1 0 0,0 0 0 0 0,0 0 0 0 0,0 0-1 0 0,0 0 1 0 0,0 0 0 0 0,0 0-1 0 0,0 0 1 0 0,0 0 0 0 0,-1-1 0 0 0,1 1-1 0 0,0 0 1 0 0,0 0 0 0 0,0 0-1 0 0,0 0 1 0 0,0 0 0 0 0,0-1 0 0 0,0 1-1 0 0,0 0 1 0 0,0 0 0 0 0,0 0 0 0 0,0 0-1 0 0,0 0 1 0 0,0-1 0 0 0,0 1-1 0 0,0 0 1 0 0,0 0 0 0 0,0 0 0 0 0,0 0-1 0 0,0 0 1 0 0,0 0 0 0 0,0-1 0 0 0,0 1-1 0 0,0 0 1 0 0,0 0 0 0 0,0 0-1 0 0,0 0 1 0 0,1 0 0 0 0,-1 0 0 0 0,0-1-1 0 0,0 1 1 0 0,0 0 0 0 0,0 0 0 0 0,0 0-1 0 0,0 0 1 0 0,0 0 0 0 0,0 0-1 0 0,1 0 1 0 0,-13 0-45 0 0,11 0 42 0 0,-4 1-3 0 0,0 1 1 0 0,0-1-1 0 0,0 1 0 0 0,-1 0 1 0 0,2 1-1 0 0,-1-1 1 0 0,0 1-1 0 0,0 0 1 0 0,1 0-1 0 0,0 0 1 0 0,0 1-1 0 0,0-1 1 0 0,0 1-1 0 0,-3 4 6 0 0,2-3 6 0 0,1 0-1 0 0,0 1 1 0 0,0 0-1 0 0,0-1 1 0 0,1 1-1 0 0,0 1 1 0 0,0-1 0 0 0,0 0-1 0 0,1 1 1 0 0,0-1-1 0 0,0 1 1 0 0,0 0-1 0 0,0 6-5 0 0,2-8 33 0 0,0 0 0 0 0,-1 0 0 0 0,2 1 0 0 0,-1-1 0 0 0,0 0 0 0 0,1 0 0 0 0,0 1 0 0 0,2 2-33 0 0,-2-5 21 0 0,0 0 1 0 0,1 0-1 0 0,-1 0 0 0 0,1 0 0 0 0,0-1 0 0 0,0 1 0 0 0,0-1 0 0 0,0 1 1 0 0,0-1-1 0 0,1 0 0 0 0,-1 1 0 0 0,1-1 0 0 0,-1 0 0 0 0,4 1-21 0 0,0 0 47 0 0,0 1 0 0 0,1-2-1 0 0,-1 1 1 0 0,1-1 0 0 0,0 0-1 0 0,0 0 1 0 0,0 0 0 0 0,0-1-1 0 0,5 0-46 0 0,14 0 133 0 0,0 0 0 0 0,2-3-133 0 0,13 1 61 0 0,-38 1-130 0 0,5 1-274 0 0,-1-1-1 0 0,0-1 0 0 0,1 1 0 0 0,-1-1 0 0 0,0-1 0 0 0,0 1 0 0 0,4-2 344 0 0,1-1-8454 0 0</inkml:trace>
  <inkml:trace contextRef="#ctx0" brushRef="#br0" timeOffset="110593.866">5521 3839 13824 0 0,'-4'0'166'0'0,"-1"1"0"0"0,1 0 0 0 0,-1 0 0 0 0,1 0 0 0 0,0 0 0 0 0,-1 1 0 0 0,1 0 0 0 0,0 0 0 0 0,0 0 0 0 0,0 0 0 0 0,0 0 0 0 0,0 1 1 0 0,0 0-167 0 0,-9 8 576 0 0,-1 1 1 0 0,-7 8-577 0 0,20-19 34 0 0,-1 1 46 0 0,-1 1-1 0 0,1 0 0 0 0,-1-1 1 0 0,1 1-1 0 0,0 0 1 0 0,0 0-1 0 0,0 0 1 0 0,0 1-1 0 0,1-1 0 0 0,0 0 1 0 0,-1 1-1 0 0,1-1 1 0 0,0 1-1 0 0,0 0-79 0 0,-4 11 477 0 0,4-14-430 0 0,0 1 0 0 0,1-1 0 0 0,-1 0 0 0 0,1 0 0 0 0,-1 1 0 0 0,1-1 0 0 0,-1 0 0 0 0,1 1-1 0 0,0-1 1 0 0,0 0 0 0 0,0 1 0 0 0,0 0-47 0 0,2 7 248 0 0,-2-9-231 0 0,1 1 0 0 0,-1-1 0 0 0,0 1 0 0 0,0-1 1 0 0,0 0-1 0 0,0 1 0 0 0,0-1 0 0 0,0 1 0 0 0,1-1 0 0 0,-1 1 1 0 0,0-1-1 0 0,0 1 0 0 0,0-1 0 0 0,-1 1 0 0 0,1-1 1 0 0,0 1-1 0 0,0-1 0 0 0,0 1 0 0 0,0-1 0 0 0,0 0 0 0 0,-1 1 1 0 0,1-1-1 0 0,0 1 0 0 0,0-1 0 0 0,0 1 0 0 0,-1-1 0 0 0,1 0 1 0 0,0 1-1 0 0,-1-1 0 0 0,1 0 0 0 0,0 1 0 0 0,-1-1-17 0 0,1 0 15 0 0,0 0-1 0 0,0 0 1 0 0,0 0 0 0 0,-1 1-1 0 0,1-1 1 0 0,0 0-1 0 0,0 0 1 0 0,0 0-1 0 0,0 0 1 0 0,0 0-1 0 0,0 0 1 0 0,0 1-1 0 0,0-1 1 0 0,0 0-1 0 0,0 0 1 0 0,0 0-1 0 0,0 0 1 0 0,0 1 0 0 0,0-1-1 0 0,0 0 1 0 0,0 0-1 0 0,0 0 1 0 0,0 0-1 0 0,0 0 1 0 0,0 1-1 0 0,0-1 1 0 0,0 0-1 0 0,0 0 1 0 0,0 0-1 0 0,0 0 1 0 0,0 1-1 0 0,0-1 1 0 0,0 0 0 0 0,0 0-1 0 0,0 0 1 0 0,0 0-1 0 0,1 0 1 0 0,-1 0-1 0 0,0 1 1 0 0,0-1-15 0 0,8 3 109 0 0,8-2-85 0 0,-11-2 42 0 0,0 0-1 0 0,0-1 1 0 0,0 0-1 0 0,0 0 1 0 0,2-2-66 0 0,9-3 117 0 0,-9 4-104 0 0,0 0 0 0 0,0-1 0 0 0,0 0 0 0 0,-1 0-1 0 0,1-1 1 0 0,-1 0 0 0 0,-1 0 0 0 0,1 0 0 0 0,-1-1-1 0 0,5-6-12 0 0,-5 5 0 0 0,-1 0 0 0 0,0-1 0 0 0,2-4 0 0 0,-1 0 0 0 0,-5 12 0 0 0,1-1 0 0 0,-1 0 0 0 0,0 1 0 0 0,0-1 0 0 0,0 1 0 0 0,0-1 0 0 0,0 0 0 0 0,1 1 0 0 0,-1-1 0 0 0,0 1 0 0 0,0-1 0 0 0,-1 0 0 0 0,1 1 0 0 0,0-1 0 0 0,0 0 0 0 0,0 1 0 0 0,0-1 0 0 0,0 1 0 0 0,-1-1 0 0 0,1 1 0 0 0,0-1 0 0 0,-1 1 0 0 0,1-1 0 0 0,0 0 0 0 0,-1 1 0 0 0,1 0 0 0 0,0-1 0 0 0,-1 1 0 0 0,1-1 0 0 0,-1 1 0 0 0,1-1 0 0 0,-1 1 0 0 0,0-1 0 0 0,-7-8 0 0 0,7 8 0 0 0,1 1 0 0 0,-1-1 0 0 0,0 1 0 0 0,0-1 0 0 0,1 1 0 0 0,-1-1 0 0 0,0 1 0 0 0,0 0 0 0 0,1-1 0 0 0,-1 1 0 0 0,0 0 0 0 0,0 0 0 0 0,0 0 0 0 0,0-1 0 0 0,0 1 0 0 0,1 0 0 0 0,-1 0 0 0 0,0 0 0 0 0,0 0 0 0 0,0 0 0 0 0,0 1 0 0 0,0-1 0 0 0,-13 2 0 0 0,11 1 0 0 0,1-1 0 0 0,0-1 0 0 0,0 1 0 0 0,0-1 0 0 0,0 0 0 0 0,0 0 0 0 0,0 1 0 0 0,0-1 0 0 0,1 1 0 0 0,-1 0 0 0 0,0 0 0 0 0,2-1 0 0 0,-1 1 0 0 0,0-1 0 0 0,1 0 0 0 0,0 1 0 0 0,-1-1 0 0 0,1 0 0 0 0,0 1 0 0 0,-1-1 0 0 0,1 1 0 0 0,0-1 0 0 0,0 0 0 0 0,0 1 0 0 0,0-1 0 0 0,1 1 0 0 0,-1-1 0 0 0,0 1 0 0 0,1 3 1 0 0,-1-4-1 0 0,0 0 1 0 0,0 0-1 0 0,0 0 1 0 0,0 0-1 0 0,1 0 0 0 0,-1 0 1 0 0,0 0-1 0 0,0 0 0 0 0,1 0 1 0 0,-1 0-1 0 0,1 0 0 0 0,-1 0 1 0 0,1 0-1 0 0,-1-1 0 0 0,1 1 1 0 0,-1 0-1 0 0,1 0 0 0 0,0 0 1 0 0,-1-1-1 0 0,1 1 1 0 0,0 0-1 0 0,0-1 0 0 0,0 1 1 0 0,-1-1-1 0 0,1 1 0 0 0,0-1 1 0 0,0 1-1 0 0,0-1 0 0 0,20 13 58 0 0,-11-9-63 0 0,-2-3 38 0 0,1 0-1 0 0,-1-1 1 0 0,0 0-1 0 0,0 0 1 0 0,0-1-1 0 0,0 0 1 0 0,0 0-1 0 0,0-1 1 0 0,0 0-1 0 0,7-3-32 0 0,-2 0 18 0 0,-1 0-1 0 0,0-1 0 0 0,0 0 0 0 0,0-1 0 0 0,-1 0 0 0 0,2-3-17 0 0,-2 2-106 0 0,-2-2-1 0 0,1 1 0 0 0,-2-1 0 0 0,1-1 0 0 0,-1 1 1 0 0,-1-1-1 0 0,0-1 0 0 0,0 1 0 0 0,-1-1 0 0 0,2-8 107 0 0,-5 14-38 0 0,0-1-1 0 0,-1 0 0 0 0,0 0 1 0 0,0 0-1 0 0,-1 0 0 0 0,0 0 1 0 0,0 0-1 0 0,-1-1 0 0 0,1 1 1 0 0,-2 0-1 0 0,1 0 0 0 0,-1-1 39 0 0,1 8 6 0 0,0-1 0 0 0,0 1-1 0 0,0 0 1 0 0,0-1-1 0 0,0 1 1 0 0,0-1-1 0 0,0 1 1 0 0,-1 0 0 0 0,1-1-1 0 0,0 1 1 0 0,0-1-1 0 0,0 1 1 0 0,-1 0 0 0 0,1-1-1 0 0,0 1 1 0 0,0 0-1 0 0,-1-1 1 0 0,1 1-1 0 0,0 0 1 0 0,-1 0 0 0 0,1-1-1 0 0,0 1-5 0 0,-7 2 153 0 0,-1 9 85 0 0,2 10-117 0 0,0 0 1 0 0,2 0 0 0 0,0 1-1 0 0,1-1 1 0 0,1 1 0 0 0,2 15-122 0 0,-3 12 196 0 0,2-17 150 0 0,1 0-1 0 0,4 13-345 0 0,-4-34 112 0 0,5 23 785 0 0,0 1-1 0 0,11 31-896 0 0,-4-18 484 0 0,-8-32-355 0 0,0-1 0 0 0,2 0 0 0 0,4 9-129 0 0,-15-18-1448 0 0,1-2-83 0 0</inkml:trace>
  <inkml:trace contextRef="#ctx0" brushRef="#br0" timeOffset="110893.638">5536 4172 14944 0 0,'14'-8'481'0'0,"-12"7"-366"0"0,1 0-1 0 0,-1 0 0 0 0,0-1 0 0 0,1 1 0 0 0,-1-1 1 0 0,0 0-1 0 0,0 1 0 0 0,0-1 0 0 0,0 0 0 0 0,2-3-114 0 0,-2 4 31 0 0,-1-1 0 0 0,1 1 0 0 0,0-1 0 0 0,0 1 0 0 0,0-1-1 0 0,0 1 1 0 0,0 0 0 0 0,0 0 0 0 0,1 0 0 0 0,-1 0-1 0 0,0 0 1 0 0,0 1 0 0 0,1-1 0 0 0,-1 1 0 0 0,0 0-1 0 0,1-1 1 0 0,-1 1-31 0 0,18-5 460 0 0,6-3 822 0 0,1 1-1 0 0,2 1-1281 0 0,42-11 1557 0 0,29-9-312 0 0,-54 14-2330 0 0,0 0-4563 0 0,-26 6-1295 0 0</inkml:trace>
  <inkml:trace contextRef="#ctx0" brushRef="#br0" timeOffset="113196.738">6840 3615 8752 0 0,'-7'-14'398'0'0,"5"11"-3"0"0,2 3-42 0 0,0 0 757 0 0,0 0 360 0 0,0 0 70 0 0,0 0-152 0 0,9 9-44 0 0,-3 2-886 0 0,0 0 0 0 0,-1 0 0 0 0,0 1 0 0 0,-1-1 0 0 0,0 1 0 0 0,-1 0 0 0 0,-1 1 0 0 0,1 5-458 0 0,1 18 841 0 0,-2 0-1 0 0,-2 11-840 0 0,2-19 18 0 0,-2-19 9 0 0,1-1-1 0 0,-1 1 1 0 0,0 0 0 0 0,-1-1 0 0 0,-1 4-27 0 0,-1 13 84 0 0,3-20-63 0 0,0 0 0 0 0,-1 0 0 0 0,1 1 0 0 0,-2-1 0 0 0,1 0 0 0 0,0 0 0 0 0,-1 0-1 0 0,0-1 1 0 0,-1 3-21 0 0,2-5 20 0 0,-1 0-1 0 0,1 1 1 0 0,0-1 0 0 0,0 0-1 0 0,0 1 1 0 0,0-1-1 0 0,0 1 1 0 0,1-1-1 0 0,-1 3-19 0 0,1-5 4 0 0,0 1 0 0 0,0-1 0 0 0,0 0 0 0 0,0 0 0 0 0,0 1 0 0 0,0-1 0 0 0,0 0-1 0 0,0 0 1 0 0,0 1 0 0 0,-1-1 0 0 0,1 0 0 0 0,0 0 0 0 0,0 1 0 0 0,0-1 0 0 0,0 0-1 0 0,0 0 1 0 0,0 0 0 0 0,-1 1 0 0 0,1-1 0 0 0,0 0 0 0 0,0 0 0 0 0,0 0 0 0 0,-1 0 0 0 0,1 1-1 0 0,0-1 1 0 0,0 0 0 0 0,-1 0 0 0 0,1 0 0 0 0,0 0 0 0 0,0 0 0 0 0,0 0 0 0 0,-1 0 0 0 0,1 0-1 0 0,0 0 1 0 0,0 0 0 0 0,-1 0 0 0 0,1 0 0 0 0,0 0 0 0 0,0 0 0 0 0,-1 0 0 0 0,1 0-1 0 0,0 0 1 0 0,0 0 0 0 0,-1 0 0 0 0,1 0 0 0 0,0 0 0 0 0,-1 0-4 0 0,1 0-5 0 0,-1 0 1 0 0,1-1 0 0 0,-1 1-1 0 0,1 0 1 0 0,-1 0-1 0 0,1-1 1 0 0,-1 1 0 0 0,1 0-1 0 0,-1 0 1 0 0,1-1-1 0 0,-1 1 1 0 0,1-1-1 0 0,-1 1 1 0 0,1 0 0 0 0,0-1-1 0 0,-1 1 1 0 0,1-1-1 0 0,0 1 1 0 0,-1-1 4 0 0,0-9-175 0 0,-1 0 0 0 0,2 1-1 0 0,0-1 1 0 0,0 0 0 0 0,1-2 175 0 0,2-16-479 0 0,1-1-1 0 0,2 1 1 0 0,0 0 0 0 0,6-9 479 0 0,-12 36-3 0 0,12-37-1026 0 0,14-32 1029 0 0,-21 58-83 0 0,1 1-1 0 0,0-1 0 0 0,1 1 1 0 0,0 1-1 0 0,1-1 0 0 0,0 1 0 0 0,9-8 84 0 0,-12 13 8 0 0,0 0 0 0 0,1 1 0 0 0,0 0 0 0 0,0 0-1 0 0,0 1 1 0 0,0 0 0 0 0,0 0 0 0 0,1 0-1 0 0,-1 0 1 0 0,1 1 0 0 0,5-1-8 0 0,-7 2 47 0 0,0 1-1 0 0,-1-1 1 0 0,1 1 0 0 0,0 0 0 0 0,-1 0-1 0 0,1 0 1 0 0,-1 1 0 0 0,1-1 0 0 0,0 1-1 0 0,-1 0 1 0 0,1 1 0 0 0,-1-1-1 0 0,0 1 1 0 0,1 0 0 0 0,-1 0 0 0 0,0 0-1 0 0,3 3-46 0 0,-3-2 59 0 0,0 0-1 0 0,0 1 1 0 0,0-1-1 0 0,-1 1 0 0 0,0 0 1 0 0,1 0-1 0 0,-2 0 1 0 0,1 1-1 0 0,0-1 0 0 0,-1 1 1 0 0,0-1-1 0 0,0 1 1 0 0,0 0-1 0 0,0 0 0 0 0,-1 0 1 0 0,0 0-1 0 0,0 0 1 0 0,-1 0-1 0 0,1 0 0 0 0,-1 2-58 0 0,0 0 55 0 0,0-1 0 0 0,-1 1 0 0 0,1-1 0 0 0,-1 0 0 0 0,-1 1 0 0 0,1-1 0 0 0,-1 0 0 0 0,-1 0 0 0 0,1 1 0 0 0,-1-2 0 0 0,0 1 0 0 0,0 0 0 0 0,0-1 0 0 0,-1 1 0 0 0,0-1 0 0 0,0 0-55 0 0,-5 4 96 0 0,1-1 0 0 0,-1 0 0 0 0,0 0 0 0 0,-1-1 0 0 0,0 0 0 0 0,0-1 1 0 0,-7 3-97 0 0,-9 3 23 0 0,-2 0 1 0 0,-14 2-24 0 0,21-7-32 0 0,-1-1 0 0 0,-9 0 32 0 0,23-5-10 0 0,19 12-44 0 0,0-6 70 0 0,0-1 0 0 0,0 0 0 0 0,0-1-1 0 0,1 0 1 0 0,0-1 0 0 0,4 1-16 0 0,12 5 57 0 0,-4-1-24 0 0,12 4 89 0 0,10 6-122 0 0,-17-3-64 0 0,-16-10-463 0 0,-11-6-741 0 0,-2 0-3734 0 0,0 0-1603 0 0</inkml:trace>
  <inkml:trace contextRef="#ctx0" brushRef="#br0" timeOffset="113864.167">7411 3872 14768 0 0,'0'1'69'0'0,"0"-1"0"0"0,-1 1 1 0 0,1-1-1 0 0,0 1 1 0 0,0-1-1 0 0,0 0 0 0 0,-1 1 1 0 0,1-1-1 0 0,0 1 1 0 0,0-1-1 0 0,0 1 1 0 0,0-1-1 0 0,0 1 0 0 0,0-1 1 0 0,0 1-1 0 0,0-1 1 0 0,0 1-1 0 0,0-1 0 0 0,0 1 1 0 0,0-1-1 0 0,0 1 1 0 0,1-1-1 0 0,-1 1 1 0 0,0-1-71 0 0,7 16 155 0 0,0 1 154 0 0,-5-8 177 0 0,0 0 0 0 0,-1 0 0 0 0,0 0 0 0 0,-1 0 0 0 0,0 0 0 0 0,0 1 0 0 0,-1-1 0 0 0,-1 4-485 0 0,-7 21 2296 0 0,-8 19-2296 0 0,-1 1 792 0 0,14-43-761 0 0,0-1 0 0 0,-1 1 0 0 0,0-1 0 0 0,0 0 0 0 0,-6 7-31 0 0,10-15 15 0 0,0-1-2 0 0,0 0 0 0 0,1 0 0 0 0,-1 0 1 0 0,0 0-1 0 0,0 0 0 0 0,0-1 0 0 0,1 1 1 0 0,-1 0-1 0 0,0 0 0 0 0,0 0 0 0 0,-1-1 0 0 0,1 1 1 0 0,0-1-1 0 0,0 1-13 0 0,0-1 1 0 0,1 0 0 0 0,0 0 0 0 0,-1 0 0 0 0,1 0 0 0 0,-1 0 0 0 0,1 0 0 0 0,0 0 0 0 0,-1 0 0 0 0,1-1 0 0 0,-1 1 1 0 0,1 0-1 0 0,0 0 0 0 0,-1 0 0 0 0,1 0 0 0 0,0-1 0 0 0,-1 1 0 0 0,1 0 0 0 0,0 0 0 0 0,-1-1 0 0 0,1 1 0 0 0,0 0 0 0 0,0-1 0 0 0,-1 1 0 0 0,1 0 0 0 0,0-1 0 0 0,0 1 0 0 0,0-1 0 0 0,-1 1 1 0 0,1 0-1 0 0,0-1 0 0 0,0 1 0 0 0,0 0 0 0 0,0-1 0 0 0,0 1 0 0 0,0-1 0 0 0,0 1-1 0 0,-5-21-173 0 0,4 16 120 0 0,0 0-13 0 0,1 0-1 0 0,-1 0 1 0 0,1 0-1 0 0,0 0 1 0 0,1 0 0 0 0,-1 0-1 0 0,1 1 1 0 0,0-1-1 0 0,0 0 67 0 0,4-30-294 0 0,-4 20 186 0 0,1 0 1 0 0,0 0-1 0 0,1 1 1 0 0,1-1 107 0 0,-1 1-85 0 0,0 4 38 0 0,0 1-1 0 0,0 0 0 0 0,1 0 0 0 0,0 0 1 0 0,0 1-1 0 0,1-1 0 0 0,0 1 0 0 0,1 0 1 0 0,-1 0-1 0 0,2 1 0 0 0,-1 0 0 0 0,1 0 1 0 0,0 0-1 0 0,1 1 0 0 0,-1 0 0 0 0,3 0 48 0 0,-8 4 6 0 0,1 1 0 0 0,-1-1 0 0 0,1 1 0 0 0,0 0 0 0 0,-1 0 0 0 0,1 0 0 0 0,0 0 0 0 0,0 1 0 0 0,0-1 0 0 0,0 1 0 0 0,0 0 0 0 0,-1 0-1 0 0,1 0 1 0 0,0 0 0 0 0,0 0 0 0 0,0 0 0 0 0,0 1 0 0 0,0 0 0 0 0,0-1 0 0 0,-1 1 0 0 0,1 0 0 0 0,0 0 0 0 0,-1 1 0 0 0,1-1 0 0 0,-1 1 0 0 0,1-1-1 0 0,-1 1 1 0 0,1 0 0 0 0,-1 0-6 0 0,6 6 174 0 0,-1 0-1 0 0,1 1 1 0 0,-2 0-1 0 0,1 1 0 0 0,-1 0 1 0 0,-1 0-1 0 0,0 0 1 0 0,0 0-1 0 0,-1 1 1 0 0,0 0-1 0 0,-1-1 0 0 0,0 2 1 0 0,0 8-174 0 0,-3-13 23 0 0,0-1 0 0 0,0 0 0 0 0,-1 0 0 0 0,0 1 0 0 0,0-1-1 0 0,-1 0 1 0 0,1 0 0 0 0,-2 0 0 0 0,1 0 0 0 0,0 0 0 0 0,-3 3-23 0 0,-2 6 109 0 0,6-13-83 0 0,0 1 1 0 0,0-1-1 0 0,0 0 0 0 0,-1 0 0 0 0,1 0 0 0 0,-1 0 1 0 0,1 0-1 0 0,-1 0 0 0 0,0 0 0 0 0,0 0 0 0 0,0-1 1 0 0,0 1-1 0 0,0-1 0 0 0,0 1 0 0 0,0-1 0 0 0,0 0 1 0 0,-1 0-1 0 0,1 0-26 0 0,-2 1-228 0 0,0-1-1 0 0,0 0 1 0 0,0-1 0 0 0,0 1 0 0 0,0-1-1 0 0,0 0 1 0 0,0 0 0 0 0,0 0 0 0 0,0 0-1 0 0,-4-1 229 0 0,0-1-886 0 0,-1 0 0 0 0,0 0 0 0 0,1-1 0 0 0,0 0-1 0 0,0-1 1 0 0,0 0 0 0 0,0 0 0 0 0,0-1-1 0 0,1 0 1 0 0,-1-1 886 0 0,1 0-1470 0 0,0-1 0 0 0,0 0 0 0 0,-1-4 1470 0 0,-8-7-1783 0 0,12 15 1759 0 0,1-1 0 0 0,0 0 0 0 0,0 0 1 0 0,0 0-1 0 0,0 0 0 0 0,0 0 0 0 0,1-1 0 0 0,0 1 0 0 0,0-1 0 0 0,0 0 24 0 0,2 4 185 0 0,0 0 0 0 0,0 1-1 0 0,0-1 1 0 0,0 1 0 0 0,0-1 0 0 0,0 1-1 0 0,0-1 1 0 0,1 0 0 0 0,-1 1-1 0 0,0-1 1 0 0,0 1 0 0 0,1-1-1 0 0,-1 1 1 0 0,0-1 0 0 0,0 1-1 0 0,1-1 1 0 0,-1 1 0 0 0,1 0-1 0 0,-1-1 1 0 0,0 1 0 0 0,1-1-1 0 0,-1 1 1 0 0,1 0 0 0 0,-1-1-1 0 0,1 1 1 0 0,-1 0 0 0 0,1 0-185 0 0,18-5 2543 0 0,-9 4-1342 0 0,-1 0 0 0 0,1 1 0 0 0,4 1-1201 0 0,51 7 760 0 0,-13-1 206 0 0,-25-4-443 0 0,-12-1-231 0 0,1-1-1 0 0,-1 0 1 0 0,1-1 0 0 0,7-1-292 0 0,-17 0 22 0 0,-1 1 0 0 0,0 1 0 0 0,1-1 0 0 0,-1 1 0 0 0,4 0-22 0 0,-3 1-204 0 0,-1-2 1 0 0,1 1 0 0 0,-1-1 0 0 0,1 1 0 0 0,5-2 203 0 0,-2 1-5115 0 0,0 0-1787 0 0</inkml:trace>
  <inkml:trace contextRef="#ctx0" brushRef="#br0" timeOffset="114318.031">7889 3604 14280 0 0,'0'0'1102'0'0,"7"8"663"0"0,9 6-478 0 0,1-1 0 0 0,0 0-1 0 0,17 8-1286 0 0,31 9 1072 0 0,-11-4-806 0 0,-33-17-203 0 0,-1 1 1 0 0,0 1 0 0 0,0 1-1 0 0,9 8-63 0 0,-25-17 21 0 0,-1 0-1 0 0,0 1 1 0 0,0-1-1 0 0,0 0 1 0 0,0 1-1 0 0,0 0 0 0 0,-1-1 1 0 0,0 1-1 0 0,0 0 1 0 0,0 0-1 0 0,0 1 1 0 0,0-1-1 0 0,-1 0 1 0 0,0 1-1 0 0,0-1 0 0 0,0 0 1 0 0,0 1-1 0 0,-1 3-20 0 0,0-4 22 0 0,-1 0-1 0 0,1-1 0 0 0,-1 1 0 0 0,0 0 0 0 0,0-1 1 0 0,-1 1-1 0 0,1-1 0 0 0,-1 0 0 0 0,0 1 0 0 0,0-1 1 0 0,0 0-1 0 0,0 0 0 0 0,0 0 0 0 0,-1 0 0 0 0,1 0 1 0 0,-1-1-1 0 0,0 1 0 0 0,0-1 0 0 0,0 0-21 0 0,-8 7 130 0 0,-1-1-1 0 0,1-1 1 0 0,-1 0 0 0 0,-7 2-130 0 0,-11 4 142 0 0,-2-2 1 0 0,1 0 0 0 0,-18 1-143 0 0,3 0 202 0 0,-12 7-202 0 0,53-17-12 0 0,-1 0 0 0 0,0 0 0 0 0,0-1-1 0 0,0 0 1 0 0,0 0 0 0 0,0 0 0 0 0,0-1-1 0 0,-1 0 1 0 0,1 0 0 0 0,0 0 0 0 0,0-1 0 0 0,-2 0 12 0 0,42-18-4499 0 0,-15 10 3080 0 0</inkml:trace>
  <inkml:trace contextRef="#ctx0" brushRef="#br0" timeOffset="114684.392">8376 3726 4144 0 0,'0'0'191'0'0,"0"-1"-11"0"0,0-3 245 0 0,0 3 1585 0 0,0 1 685 0 0,0 0 126 0 0,0 0-269 0 0,0 0-1230 0 0,0 0-547 0 0,0 0-109 0 0,1 3-490 0 0,0-1 0 0 0,0 1 0 0 0,0-1 0 0 0,0 0 0 0 0,0 1 0 0 0,1-1 0 0 0,-1 0 0 0 0,1 0 0 0 0,-1 0 0 0 0,1 0 0 0 0,0 0 0 0 0,0 0 0 0 0,0 0 0 0 0,2 1-176 0 0,6 7 353 0 0,3 3 72 0 0,0 0-1 0 0,1-1 1 0 0,12 8-425 0 0,17 14 559 0 0,-39-30-488 0 0,1 1 1 0 0,-1 0-1 0 0,0 1 0 0 0,0-1 0 0 0,0 1 0 0 0,0 1-71 0 0,-2-4 22 0 0,-1-1 0 0 0,0 0 0 0 0,0 0-1 0 0,0 1 1 0 0,0-1 0 0 0,0 1 0 0 0,0-1 0 0 0,-1 1 0 0 0,1 0-1 0 0,-1-1 1 0 0,0 1 0 0 0,0-1 0 0 0,0 1 0 0 0,0 0-1 0 0,0-1 1 0 0,-1 3-22 0 0,-1-1 31 0 0,1-1 0 0 0,-1 0 0 0 0,0 0 0 0 0,-1 1 0 0 0,1-1 0 0 0,0-1 0 0 0,-1 1 0 0 0,0 0 0 0 0,1-1 0 0 0,-1 1 0 0 0,0-1-1 0 0,-1 0 1 0 0,1 0 0 0 0,0 0 0 0 0,-3 1-31 0 0,-9 4 216 0 0,0-1 0 0 0,-15 5-216 0 0,-10 3 37 0 0,16-5 65 0 0,-20 5-102 0 0,-86 23-676 0 0,91-27-1795 0 0,24-6 1007 0 0</inkml:trace>
  <inkml:trace contextRef="#ctx0" brushRef="#br0" timeOffset="115990.641">9119 3535 12440 0 0,'0'0'957'0'0,"1"1"-624"0"0,3 7 289 0 0,0 0 0 0 0,-1 1 0 0 0,0-1 0 0 0,0 1 0 0 0,-1 0 0 0 0,0 0 0 0 0,0 0 0 0 0,-1 2-622 0 0,1 2 33 0 0,2 13 685 0 0,-1-1 0 0 0,-2 1-1 0 0,0 0 1 0 0,-2 0 0 0 0,-2 5-718 0 0,-3 19 993 0 0,-2 0 0 0 0,-5 8-993 0 0,11-47 39 0 0,-2-1-1 0 0,1 0 1 0 0,-1 0 0 0 0,0 0-1 0 0,-1 0 1 0 0,0-1 0 0 0,-1 1-1 0 0,-5 5-38 0 0,11-14 0 0 0,-1 0 0 0 0,1-1 0 0 0,-1 1-1 0 0,1 0 1 0 0,-1 0 0 0 0,1-1 0 0 0,-1 1-1 0 0,0 0 1 0 0,1-1 0 0 0,-1 1 0 0 0,0 0-1 0 0,0-1 1 0 0,0 1 0 0 0,1-1 0 0 0,-1 0-1 0 0,0 1 1 0 0,0-1 0 0 0,0 0 0 0 0,0 1-1 0 0,0-1 1 0 0,0 0 0 0 0,0 0 0 0 0,0 0 0 0 0,0 0-1 0 0,0 0 1 0 0,1 0 0 0 0,-1 0 0 0 0,0 0-1 0 0,0 0 1 0 0,0 0 0 0 0,0 0 0 0 0,0-1-1 0 0,0 1 1 0 0,0 0 0 0 0,0-1 0 0 0,0 1-1 0 0,1 0 1 0 0,-1-1 0 0 0,0 1 0 0 0,0-1-1 0 0,0 0 1 0 0,1 1 0 0 0,-1-1 0 0 0,0 0 0 0 0,1 1-1 0 0,-1-1 1 0 0,1 0 0 0 0,-1 0 0 0 0,-4-5-393 0 0,1-1 1 0 0,0 1-1 0 0,1-1 1 0 0,-1 0-1 0 0,0-6 393 0 0,1 8-346 0 0,1-2 45 0 0,0 1 0 0 0,1 0-1 0 0,0-1 1 0 0,0 1 0 0 0,0-1 0 0 0,1 1-1 0 0,0-5 302 0 0,-1-9-643 0 0,2 4 285 0 0,-1 0 0 0 0,2 0-1 0 0,0 1 1 0 0,1-1-1 0 0,1 1 1 0 0,3-8 358 0 0,2-15-438 0 0,-1 2 175 0 0,-2 6-94 0 0,2 0-1 0 0,1-1 358 0 0,-6 22 11 0 0,1 0 0 0 0,0 0-1 0 0,0 0 1 0 0,1 1 0 0 0,0-1 0 0 0,1 1 0 0 0,0 1 0 0 0,4-6-11 0 0,-4 8 404 0 0,1-1 1 0 0,0 1 0 0 0,0 0 0 0 0,4-1-405 0 0,-2 0 442 0 0,-4 4-178 0 0,0-1 1 0 0,0 0-1 0 0,0 1 1 0 0,0 0-1 0 0,1 0 0 0 0,-1 0 1 0 0,1 1-1 0 0,3-1-264 0 0,-6 2 102 0 0,0-1 0 0 0,0 1 0 0 0,0 0 1 0 0,0 0-1 0 0,0 1 0 0 0,0-1 0 0 0,0 0 0 0 0,0 1 0 0 0,0 0 0 0 0,0 0 0 0 0,0 0 0 0 0,-1 0 0 0 0,1 0 0 0 0,0 0 0 0 0,-1 1 0 0 0,1 0 0 0 0,0 0-102 0 0,18 9 509 0 0,-18-9-443 0 0,1-1 0 0 0,-1 1 1 0 0,0-1-1 0 0,0 1 0 0 0,0 0 0 0 0,0 0 0 0 0,1 3-66 0 0,31 25 494 0 0,-19-16-13 0 0,0 0 0 0 0,14 16-481 0 0,-29-27 9 0 0,13 10 58 0 0,-11-10-141 0 0,-1-2 113 0 0,-1-1 0 0 0,0 1 1 0 0,-1 0-1 0 0,1 0 0 0 0,0 0 1 0 0,0 0-1 0 0,0 1 0 0 0,0-1 1 0 0,-1 0-1 0 0,1 0 0 0 0,-1 0 1 0 0,1 1-1 0 0,-1-1 0 0 0,1 0 1 0 0,-1 0-1 0 0,0 1-39 0 0,1 0 53 0 0,-1-2 11 0 0,0 0 0 0 0,0 0-25 0 0,0 0-76 0 0,0 0 54 0 0,1 0-49 0 0,3 0 21 0 0,1 3 10 0 0,-4 1 13 0 0,0-3 20 0 0,-1-1-53 0 0,1 0 53 0 0,4 0-22 0 0,4 2-20 0 0,-8-1-2 0 0,-1-1 12 0 0,0 0 0 0 0,0 1 0 0 0,0-1 0 0 0,0 0 0 0 0,0 0 0 0 0,0 0 0 0 0,0 0 0 0 0,0 0 0 0 0,0 1 0 0 0,0-1 0 0 0,0 0 0 0 0,0 0 0 0 0,0 0 0 0 0,0 0 0 0 0,0 0 0 0 0,0 0 0 0 0,1 1 1 0 0,-1-1-1 0 0,0 0 0 0 0,0 0 0 0 0,0 0 0 0 0,0 0 0 0 0,0 0 0 0 0,0 0 0 0 0,1 0 0 0 0,-1 0 0 0 0,0 0 0 0 0,0 0 0 0 0,0 0 0 0 0,0 0 0 0 0,0 0 0 0 0,0 1 0 0 0,1-1 0 0 0,-1 0 0 0 0,0 0 0 0 0,0 0 0 0 0,0 0 0 0 0,0 0 0 0 0,0 0 0 0 0,1-1 0 0 0,-1 1 0 0 0,0 0 0 0 0,0 0 0 0 0,0 0 0 0 0,0 0 0 0 0,0 0 0 0 0,1 0 0 0 0,-1 0 0 0 0,0 0 0 0 0,0 0 0 0 0,0 0 0 0 0,0 0 0 0 0,0 0 0 0 0,0-1 0 0 0,1 2-32 0 0,2 3 21 0 0,2-1 26 0 0,-4-2 54 0 0,-1-1-1 0 0,1 0-58 0 0,-1 1 0 0 0,1 0-1 0 0,0 0 1 0 0,0 0 0 0 0,0 0 0 0 0,-1 0-1 0 0,1 0 1 0 0,0 0 0 0 0,-1 0 0 0 0,1 0-1 0 0,-1 0 1 0 0,1 1 0 0 0,-1-1 0 0 0,0 0-1 0 0,1 0 1 0 0,-1 1-10 0 0,5 18 44 0 0,-5-20-52 0 0,9 34-25 0 0,-5-21 3 0 0,-1 1 1 0 0,-1-1-1 0 0,0 1 0 0 0,1 12 30 0 0,-2-10 0 0 0,0 1 0 0 0,4 14 0 0 0,2 15 0 0 0,-6-42 10 0 0,-1 0-1 0 0,1 0 0 0 0,0-1 1 0 0,0 1-1 0 0,0 0 0 0 0,0-1 1 0 0,0 1-1 0 0,2 2-9 0 0,-2 4 136 0 0,-1-8-5129 0 0,0-2 4977 0 0,0 0-7561 0 0</inkml:trace>
  <inkml:trace contextRef="#ctx0" brushRef="#br0" timeOffset="116310.784">9141 3820 10592 0 0,'-1'0'71'0'0,"1"0"0"0"0,-1 0 1 0 0,1 0-1 0 0,-1-1 0 0 0,1 1 0 0 0,-1 0 1 0 0,1-1-1 0 0,-1 1 0 0 0,1-1 1 0 0,-1 1-1 0 0,1-1 0 0 0,-1 1 1 0 0,1 0-1 0 0,0-1 0 0 0,-1 1 0 0 0,1-1 1 0 0,0 0-72 0 0,-5-6 160 0 0,5 7 981 0 0,0 0 392 0 0,0 0 71 0 0,0 0-115 0 0,1-1-1311 0 0,0 1-1 0 0,-1-1 0 0 0,1 1 1 0 0,0-1-1 0 0,0 1 0 0 0,0 0 1 0 0,0 0-1 0 0,0-1 0 0 0,-1 1 0 0 0,1 0 1 0 0,0 0-1 0 0,0 0 0 0 0,0 0-177 0 0,8-2 575 0 0,-4 0-418 0 0,1 0 0 0 0,-1 0 0 0 0,0 0 0 0 0,1 1 0 0 0,-1-1 0 0 0,1 1 1 0 0,-1 1-1 0 0,5-1-157 0 0,48 2 304 0 0,-22 0-258 0 0,92 7-38 0 0,-91-4-1368 0 0,-18-2 525 0 0</inkml:trace>
  <inkml:trace contextRef="#ctx0" brushRef="#br0" timeOffset="116708.388">9779 3732 5064 0 0,'4'2'528'0'0,"1"-2"-115"0"0,-13 15 7729 0 0,5-8-5939 0 0,2-4-2072 0 0,0 0 0 0 0,0 0 0 0 0,0 0 1 0 0,0 1-1 0 0,1-1 0 0 0,-1 0 0 0 0,1 0 0 0 0,0 1 0 0 0,0-1 0 0 0,0 0 0 0 0,0 1 0 0 0,0-1 0 0 0,1 2-131 0 0,0 23 708 0 0,-2-19-427 0 0,1 0 0 0 0,-1 0 0 0 0,2 0 0 0 0,-1-1 0 0 0,2 3-281 0 0,-1-2 274 0 0,-1 1 0 0 0,0-1 0 0 0,0 0-1 0 0,0 0 1 0 0,-2 4-274 0 0,-1 25 790 0 0,3-15 62 0 0,-1 0 0 0 0,-4 20-852 0 0,-2-20 332 0 0,7-23-327 0 0,0-1 0 0 0,0 1-1 0 0,0 0 1 0 0,0 0 0 0 0,0 0 0 0 0,0 0 0 0 0,0-1 0 0 0,0 1 0 0 0,-1 0-1 0 0,1 0 1 0 0,0 0 0 0 0,0 0 0 0 0,0 0 0 0 0,0-1 0 0 0,0 1 0 0 0,0 0-1 0 0,0 0 1 0 0,-1 0 0 0 0,1 0 0 0 0,0 0 0 0 0,0 0 0 0 0,0 0 0 0 0,0 0 0 0 0,-1-1-1 0 0,1 1 1 0 0,0 0 0 0 0,0 0 0 0 0,0 0 0 0 0,0 0 0 0 0,-1 0 0 0 0,1 0-1 0 0,0 0 1 0 0,0 0 0 0 0,0 0 0 0 0,-1 0 0 0 0,1 0 0 0 0,0 0 0 0 0,0 0-1 0 0,0 1 1 0 0,0-1 0 0 0,-1 0 0 0 0,1 0 0 0 0,0 0 0 0 0,0 0 0 0 0,0 0-1 0 0,0 0 1 0 0,0 0 0 0 0,-1 0 0 0 0,1 0 0 0 0,0 1 0 0 0,0-1 0 0 0,0 0-1 0 0,0 0 1 0 0,0 0 0 0 0,0 0 0 0 0,0 0 0 0 0,-1 1 0 0 0,1-1 0 0 0,0 0-1 0 0,0 0 1 0 0,0 0 0 0 0,0 0 0 0 0,0 1 0 0 0,0-1 0 0 0,0 0 0 0 0,0 0-5 0 0,-6-14 108 0 0,5 9-191 0 0,0 0 1 0 0,0 0-1 0 0,1 0 0 0 0,0 0 0 0 0,0 0 0 0 0,0-1 0 0 0,0 1 1 0 0,1 0-1 0 0,0 0 0 0 0,0 0 0 0 0,0 0 0 0 0,1 1 0 0 0,0-1 1 0 0,0 0-1 0 0,0 0 0 0 0,0 1 83 0 0,3-6-202 0 0,-1 0-1 0 0,0 0 1 0 0,0-2 202 0 0,-2 5-86 0 0,0 0 0 0 0,1-1 0 0 0,0 1 0 0 0,0 0 0 0 0,1 0 0 0 0,4-4 86 0 0,-2 3-125 0 0,0 0 1 0 0,1 1-1 0 0,0 0 0 0 0,5-4 125 0 0,-8 8-34 0 0,-1 0 0 0 0,1 1 0 0 0,0 0 0 0 0,0-1 1 0 0,0 1-1 0 0,0 1 0 0 0,0-1 0 0 0,1 0 0 0 0,-1 1 0 0 0,0 0 0 0 0,2 0 34 0 0,-4 1 8 0 0,-1 0 0 0 0,1 0-1 0 0,0 0 1 0 0,0 0 0 0 0,0 1-1 0 0,0-1 1 0 0,0 1 0 0 0,0-1-1 0 0,0 1 1 0 0,-1 0 0 0 0,1 0 0 0 0,0 0-1 0 0,0 0 1 0 0,-1 0 0 0 0,1 0-1 0 0,-1 0 1 0 0,1 0 0 0 0,-1 0-1 0 0,1 1 1 0 0,-1-1 0 0 0,0 1-1 0 0,0-1 1 0 0,0 1 0 0 0,0 0-1 0 0,0-1 1 0 0,0 1 0 0 0,0 0-8 0 0,4 7 91 0 0,-1 1 0 0 0,0-1 0 0 0,0 1 0 0 0,0 5-91 0 0,-4-15-1 0 0,1 3 54 0 0,-1 0 0 0 0,1 0 0 0 0,-1 0-1 0 0,1 0 1 0 0,-1 0 0 0 0,0 0 0 0 0,0 0 0 0 0,0 0 0 0 0,-1 1-1 0 0,1-1 1 0 0,-1 0 0 0 0,0 0 0 0 0,0 0 0 0 0,0 0 0 0 0,0-1-1 0 0,0 1 1 0 0,-1 0 0 0 0,1 0 0 0 0,-1-1 0 0 0,0 1 0 0 0,1-1 0 0 0,-1 1-1 0 0,-1-1 1 0 0,1 0 0 0 0,-2 2-53 0 0,-7 5 175 0 0,0-1-1 0 0,0 0 1 0 0,-1 0-1 0 0,0-2 1 0 0,-4 3-175 0 0,0-1-49 0 0,-36 13 196 0 0,51-20-82 0 0,16 10-1 0 0,-6-8-64 0 0,0 1 0 0 0,0-2 0 0 0,0 1 0 0 0,0-1 0 0 0,0-1 0 0 0,0 1 0 0 0,9-1 0 0 0,18 3 0 0 0,3-1 24 0 0,-25-2-9 0 0,-1 0 0 0 0,10 3-15 0 0,34 9-1378 0 0,-39-11-90 0 0</inkml:trace>
  <inkml:trace contextRef="#ctx0" brushRef="#br0" timeOffset="118357.229">10653 3709 3224 0 0,'0'0'143'0'0,"6"-13"26"0"0,-3 10 50 0 0,13-10 5455 0 0,-15 12-5543 0 0,0 1 1 0 0,-1 0-1 0 0,1 0 1 0 0,0-1-1 0 0,-1 1 0 0 0,1 0 1 0 0,0 0-1 0 0,0 0 0 0 0,-1 0 1 0 0,1 0-1 0 0,0 0 1 0 0,0 0-1 0 0,-1 0 0 0 0,1 0 1 0 0,0 0-1 0 0,0 0-131 0 0,3 1 2067 0 0,-3-1-1905 0 0,0 0 0 0 0,-1 0-1 0 0,1 0 1 0 0,0 0-1 0 0,-1 0 1 0 0,1 0 0 0 0,0 0-1 0 0,-1 1 1 0 0,1-1 0 0 0,-1 0-1 0 0,1 0 1 0 0,0 1 0 0 0,-1-1-1 0 0,1 0 1 0 0,-1 1 0 0 0,1-1-1 0 0,-1 1 1 0 0,1-1-1 0 0,-1 1 1 0 0,1-1 0 0 0,-1 1-1 0 0,1-1-161 0 0,5 18 1757 0 0,-6 22-153 0 0,0-35-1445 0 0,0 1 0 0 0,0-1 0 0 0,-1 0 0 0 0,0 1-1 0 0,0-1 1 0 0,0 0 0 0 0,0 1 0 0 0,-1 0-159 0 0,-5 22 511 0 0,6-17-384 0 0,0-8-88 0 0,0 1 0 0 0,1-1 1 0 0,0 1-1 0 0,0-1 1 0 0,0 1-1 0 0,0-1 0 0 0,0 1 1 0 0,1-1-1 0 0,0 3-39 0 0,-1 0 54 0 0,2-1-1 0 0,-2-4-100 0 0,0 0 1 0 0,1 0 0 0 0,-1-1 0 0 0,1 1-1 0 0,0 0 1 0 0,-1-1 0 0 0,1 1 0 0 0,-1 0 0 0 0,1-1-1 0 0,0 1 1 0 0,-1-1 0 0 0,1 1 0 0 0,0-1-1 0 0,0 0 1 0 0,-1 1 0 0 0,1-1 0 0 0,0 0 46 0 0,5-2-2936 0 0,-6 1 2479 0 0,2-1-6441 0 0</inkml:trace>
  <inkml:trace contextRef="#ctx0" brushRef="#br0" timeOffset="118687.39">10796 3556 9672 0 0,'-2'-2'874'0'0,"-4"-4"1326"0"0,3 8 1845 0 0,3 5-719 0 0,1-4-4288 0 0,1 1 1146 0 0,0 2 0 0 0,-1-1-1 0 0,0 0 1 0 0,1 5-184 0 0,-1-6 19 0 0,1 1 1 0 0,-1-1-1 0 0,0 0 0 0 0,1 0 1 0 0,0 0-1 0 0,1 2-19 0 0,-1-2-27 0 0,0 0 0 0 0,0 0 0 0 0,-1 0 0 0 0,1 0 0 0 0,-1 0-1 0 0,1 4 28 0 0,-2-6-48 0 0,0 0-140 0 0,1 1 0 0 0,-1 0-1 0 0,0-1 1 0 0,1 1 0 0 0,0-1 0 0 0,0 1-1 0 0,0-1 1 0 0,0 0 0 0 0,1 2 188 0 0,3 4-1654 0 0</inkml:trace>
  <inkml:trace contextRef="#ctx0" brushRef="#br0" timeOffset="118984.679">10931 3728 4144 0 0,'1'2'319'0'0,"0"3"119"0"0,2 20 7953 0 0,-3-21-7755 0 0,1 0 0 0 0,-1 0-1 0 0,1 0 1 0 0,-1-1 0 0 0,1 1-1 0 0,0 0-635 0 0,4 20 1470 0 0,-1 0-116 0 0,-3-22-942 0 0,-1-2-11 0 0,0 0-361 0 0,-1 0 0 0 0,1 0-1 0 0,0 1 1 0 0,0-1 0 0 0,0 0 0 0 0,0 0-1 0 0,0 1 1 0 0,0-1 0 0 0,0 0-1 0 0,0 0 1 0 0,0 1 0 0 0,0-1-1 0 0,0 0 1 0 0,0 0 0 0 0,0 1 0 0 0,0-1-1 0 0,0 0 1 0 0,0 0 0 0 0,0 1-1 0 0,1-1 1 0 0,-1 0 0 0 0,0 0-1 0 0,0 0 1 0 0,0 1 0 0 0,0-1-1 0 0,0 0 1 0 0,0 0 0 0 0,1 0 0 0 0,-1 1-1 0 0,0-1 1 0 0,0 0 0 0 0,0 0-1 0 0,1 0 1 0 0,-1 0 0 0 0,0 0-1 0 0,0 1 1 0 0,0-1 0 0 0,1 0 0 0 0,-1 0-1 0 0,0 0-39 0 0,8-8 434 0 0,6-18-362 0 0,-11 18-71 0 0,0-1 1 0 0,1 1-1 0 0,-1 0 1 0 0,2 0-1 0 0,-1 1 0 0 0,1-1-1 0 0,8-12-8 0 0,-11 19-35 0 0,4-1 20 0 0,-5 2 21 0 0,-1 0-1 0 0,1 0 0 0 0,0 0 0 0 0,-1 0 1 0 0,1 0-1 0 0,0 1 0 0 0,-1-1 1 0 0,1 0-1 0 0,0 0 0 0 0,-1 0 0 0 0,1 1 1 0 0,0-1-1 0 0,-1 0 0 0 0,1 1 1 0 0,-1-1-1 0 0,1 0 0 0 0,-1 1 0 0 0,1-1 1 0 0,-1 1-1 0 0,1-1 0 0 0,-1 1 1 0 0,1-1 2 0 0,9 14-64 0 0,-7-10 55 0 0,4 6 16 0 0,-1 0 0 0 0,0 1 0 0 0,-1 0 0 0 0,0 0 0 0 0,-1 0 0 0 0,2 7-7 0 0,-1-5 2 0 0,0 0 0 0 0,0 0 0 0 0,8 12-2 0 0,-12-24-123 0 0,-1 0 0 0 0,1 0 0 0 0,-1 0 0 0 0,1-1 0 0 0,0 1 0 0 0,-1 0 0 0 0,1 0-1 0 0,0-1 1 0 0,0 1 0 0 0,-1 0 0 0 0,1-1 0 0 0,0 1 0 0 0,0-1 0 0 0,0 1 0 0 0,1 0 123 0 0,-1-1-7473 0 0</inkml:trace>
  <inkml:trace contextRef="#ctx0" brushRef="#br0" timeOffset="119219.284">11636 3620 13272 0 0,'4'4'396'0'0,"1"0"1"0"0,-1 1 0 0 0,0-1 0 0 0,0 1-1 0 0,0 0 1 0 0,-1 0 0 0 0,0 0 0 0 0,0 1 0 0 0,0-1-1 0 0,0 1 1 0 0,-1 0 0 0 0,0 0 0 0 0,0 0-1 0 0,-1 0 1 0 0,0 0 0 0 0,0 0 0 0 0,0 5-397 0 0,0 1 631 0 0,-1-9-391 0 0,1 1 0 0 0,-1-1-1 0 0,0 0 1 0 0,-1 1 0 0 0,1-1 0 0 0,-1 1-1 0 0,1-1 1 0 0,-1 0 0 0 0,-1 4-240 0 0,0-2 155 0 0,1 0 1 0 0,0 0-1 0 0,-1 0 1 0 0,2 1-1 0 0,-1 2-155 0 0,1-3 44 0 0,-1-1 0 0 0,0 0 0 0 0,1 1-1 0 0,-1-1 1 0 0,-1 0 0 0 0,1 0 0 0 0,-2 3-44 0 0,1-4 53 0 0,2-2-130 0 0,0-1-595 0 0,0 0-264 0 0,-2-1-1320 0 0,-3-1-5082 0 0</inkml:trace>
  <inkml:trace contextRef="#ctx0" brushRef="#br0" timeOffset="119665.04">11776 3501 8288 0 0,'0'0'638'0'0,"0"0"-154"0"0,0 0 888 0 0,6 6 2320 0 0,-4-4-3401 0 0,0 1 0 0 0,0 0 0 0 0,0 0 0 0 0,-1 0 1 0 0,0 0-1 0 0,1 0 0 0 0,-1 0 0 0 0,0 0 0 0 0,0 0 0 0 0,-1 0 0 0 0,1 3-291 0 0,3 8 683 0 0,4 31 1355 0 0,-7-39-1930 0 0,0-1 1 0 0,-1 1-1 0 0,1 0 1 0 0,-1 0-1 0 0,-1 2-108 0 0,3 26 267 0 0,0-23-214 0 0,-1 0 0 0 0,-1 0 1 0 0,0 0-1 0 0,0 1-53 0 0,0 4-52 0 0,0-15-70 0 0,0-1-20 0 0,0 0-11 0 0,0 0-40 0 0,0 0-21 0 0,0 0-2 0 0,0 0-1 0 0,0 0-6 0 0,0 0-1 0 0,0 0 0 0 0,0 0 14 0 0,1-1 55 0 0,5-7 74 0 0,-1 1 0 0 0,0-1 0 0 0,-1 0 0 0 0,1 0 0 0 0,-1 0 0 0 0,-1-1 0 0 0,0 1 0 0 0,2-7 81 0 0,-4 12-1 0 0,0 0 0 0 0,0 1-1 0 0,0-1 1 0 0,1 1 0 0 0,-1-1 0 0 0,1 1-1 0 0,0 0 1 0 0,-1 0 0 0 0,1-1 0 0 0,0 1 0 0 0,0 0-1 0 0,1 1 1 0 0,-1-1 0 0 0,2-1 1 0 0,1 0 88 0 0,0 0-1 0 0,-1 1 1 0 0,1-1 0 0 0,1 1 0 0 0,-1 1-1 0 0,5-2-87 0 0,-9 3 60 0 0,0 0-1 0 0,0 0 0 0 0,1 0 0 0 0,-1 1 1 0 0,0-1-1 0 0,0 1 0 0 0,0-1 0 0 0,1 1 1 0 0,-1-1-1 0 0,0 1 0 0 0,0-1 0 0 0,0 1 1 0 0,0 0-1 0 0,0 0 0 0 0,0 0 0 0 0,0-1 0 0 0,-1 1 1 0 0,1 1-60 0 0,2 0 111 0 0,-1 1-60 0 0,1-1 0 0 0,-1 1 0 0 0,0 0 0 0 0,0 0 0 0 0,-1 0 0 0 0,1 0 1 0 0,-1 1-1 0 0,1-1 0 0 0,-1 0 0 0 0,0 1 0 0 0,0-1 0 0 0,0 2-51 0 0,3 11 425 0 0,-1-5-17 0 0,0 0 0 0 0,-1 0-1 0 0,-1 1 1 0 0,0-1-1 0 0,-1 0 1 0 0,0 11-408 0 0,0-9 332 0 0,-7 45 386 0 0,6-56-654 0 0,0 1 0 0 0,1-2 0 0 0,-1-1-73 0 0,1 0 0 0 0,0 0 0 0 0,0 0 0 0 0,0 1 1 0 0,0-1-1 0 0,0 0 0 0 0,0 0 0 0 0,0 0 0 0 0,0 0 0 0 0,0 1 0 0 0,0-1 0 0 0,0 0 0 0 0,0 0 0 0 0,0 0 0 0 0,0 0 0 0 0,0 1 0 0 0,0-1 0 0 0,0 0 0 0 0,0 0 0 0 0,0 0 0 0 0,0 1 1 0 0,0-1-1 0 0,0 0 0 0 0,0 0 0 0 0,0 0 0 0 0,0 0 0 0 0,0 1 0 0 0,0-1 0 0 0,0 0 0 0 0,0 0 0 0 0,0 0 0 0 0,1 0 0 0 0,-1 1 9 0 0,0-1-258 0 0,0 0 0 0 0,1 0 0 0 0,-1 0 0 0 0,0 0 0 0 0,1 0 0 0 0,-1 0 0 0 0,0 0-1 0 0,0 0 1 0 0,1 0 0 0 0,-1 0 0 0 0,0 0 0 0 0,1 0 0 0 0,-1 0 0 0 0,0 0 0 0 0,0 0 0 0 0,1 0 0 0 0,-1 0-1 0 0,0-1 1 0 0,1 1 0 0 0,-1 0 0 0 0,0 0 0 0 0,0 0 0 0 0,1 0 0 0 0,-1 0 0 0 0,0-1 0 0 0,0 1 0 0 0,0 0 0 0 0,1 0-1 0 0,-1-1 259 0 0,3-5-7347 0 0</inkml:trace>
  <inkml:trace contextRef="#ctx0" brushRef="#br0" timeOffset="119997.524">12409 3432 10136 0 0,'-1'-1'210'0'0,"0"-1"0"0"0,0 1 1 0 0,0 0-1 0 0,-1 0 0 0 0,1 0 0 0 0,-1 0 1 0 0,1 0-1 0 0,-1 0 0 0 0,1 0 1 0 0,-1 1-1 0 0,1-1 0 0 0,-1 0 1 0 0,0 1-1 0 0,1-1 0 0 0,-1 1 0 0 0,0 0 1 0 0,0 0-1 0 0,1-1 0 0 0,-1 1 1 0 0,0 0-1 0 0,1 0 0 0 0,-1 1 0 0 0,0-1 1 0 0,0 0-1 0 0,1 1 0 0 0,-1-1-210 0 0,-7 2 801 0 0,0 1 0 0 0,0 0 0 0 0,1 0 0 0 0,-4 3-801 0 0,7-4-266 0 0,-1 1 402 0 0,1 0 0 0 0,1 0 0 0 0,-1 1 0 0 0,0 0 0 0 0,1 0 0 0 0,0 0 0 0 0,-2 2-136 0 0,-7 7 426 0 0,5-6-246 0 0,1 0-1 0 0,0 1 0 0 0,1 0 1 0 0,0 1-1 0 0,0-1 0 0 0,1 1 1 0 0,0 0-1 0 0,0 1 0 0 0,1-1 1 0 0,0 1-1 0 0,1 0 0 0 0,0 0-179 0 0,2-6 43 0 0,-1 0 0 0 0,1 1 0 0 0,-1 0 0 0 0,1 0 0 0 0,0 0 0 0 0,1-1 0 0 0,-1 1 0 0 0,1 0 0 0 0,0 0-1 0 0,0 0 1 0 0,0 1-43 0 0,4 15 148 0 0,2 14 824 0 0,9 28-972 0 0,-6-28 407 0 0,-1 1 0 0 0,1 14-407 0 0,-9-46 9 0 0,1-1 0 0 0,-1 1 1 0 0,0 0-1 0 0,0 0 1 0 0,-1 0-1 0 0,1-1 0 0 0,-1 1 1 0 0,1 0-1 0 0,-1-1 1 0 0,-1 1-1 0 0,1 0 0 0 0,0-1 1 0 0,-1 0-1 0 0,0 1 1 0 0,1-1-1 0 0,-1 0 0 0 0,-1 0 1 0 0,1 0-1 0 0,-2 2-9 0 0,2-4-197 0 0,0 0-1 0 0,0 0 0 0 0,-1 0 1 0 0,1 0-1 0 0,-1 0 1 0 0,1 0-1 0 0,-1-1 0 0 0,1 0 1 0 0,-1 1-1 0 0,1-1 1 0 0,-1 0-1 0 0,1 0 0 0 0,-1 0 1 0 0,1 0-1 0 0,-2-1 198 0 0,-4 1-853 0 0,-10 0-1074 0 0</inkml:trace>
  <inkml:trace contextRef="#ctx0" brushRef="#br0" timeOffset="120687.211">11963 3726 5064 0 0,'4'-2'61'0'0,"0"1"0"0"0,0-1 0 0 0,0 0 0 0 0,0 0-1 0 0,0-1 1 0 0,-1 1 0 0 0,1-1 0 0 0,2-2-61 0 0,21-14 222 0 0,-13 13 1071 0 0,1 0-1 0 0,0 1 1 0 0,0 1-1 0 0,0 1 1 0 0,7-1-1293 0 0,21-5 1258 0 0,-35 7-882 0 0,0 0 1 0 0,0 1-1 0 0,0 0 0 0 0,0 1 0 0 0,1-1 0 0 0,-1 2 1 0 0,6 0-377 0 0,19 2 1487 0 0,-28-3-1300 0 0,0 0 1 0 0,0 1-1 0 0,0-1 1 0 0,0 1-1 0 0,-1 0 1 0 0,1 0-1 0 0,0 1 1 0 0,-1-1 0 0 0,1 1-1 0 0,2 2-187 0 0,0-1 149 0 0,-1 1 0 0 0,0 0 0 0 0,0 0-1 0 0,-1 1 1 0 0,1-1 0 0 0,-1 1 0 0 0,0 1 0 0 0,0-1 0 0 0,-1 1-1 0 0,1-1 1 0 0,-1 1 0 0 0,0 1 0 0 0,-1-1 0 0 0,0 0 0 0 0,0 1-1 0 0,2 6-148 0 0,-2-3 145 0 0,-1-5-109 0 0,-1 1 1 0 0,0-1-1 0 0,1 1 0 0 0,-2 0 1 0 0,1-1-1 0 0,-1 1 1 0 0,1 0-1 0 0,-2-1 0 0 0,1 3-36 0 0,-1 19 552 0 0,2-34-519 0 0,-1-1 1 0 0,1 1-1 0 0,1 0 0 0 0,-1-1 0 0 0,1 1 0 0 0,1 0 0 0 0,-1 0 0 0 0,1 0 0 0 0,0 0 1 0 0,1 0-34 0 0,9-15-174 0 0,1 0 1 0 0,6-6 173 0 0,-11 17-74 0 0,-3 3-16 0 0,1 0 1 0 0,0 1-1 0 0,0 0 1 0 0,1 0-1 0 0,-1 1 1 0 0,2 0-1 0 0,-1 1 1 0 0,1-1-1 0 0,-1 1 1 0 0,1 1-1 0 0,1 0 1 0 0,-1 0-1 0 0,9-1 90 0 0,59-17-160 0 0,-71 20 147 0 0,-5 1 10 0 0,0 1 0 0 0,0-1-1 0 0,-1 1 1 0 0,1 0 0 0 0,0-1 0 0 0,0 1 0 0 0,0 0 0 0 0,0 0 0 0 0,0 0 0 0 0,-1 0 0 0 0,1-1-1 0 0,0 1 1 0 0,0 0 0 0 0,0 0 0 0 0,0 1 0 0 0,0-1 0 0 0,0 0 0 0 0,-1 0 0 0 0,1 0-1 0 0,0 1 1 0 0,0-1 0 0 0,0 0 0 0 0,0 1 0 0 0,0-1 3 0 0,-1 1-1 0 0,0-1 0 0 0,1 1 1 0 0,-1-1-1 0 0,0 0 0 0 0,0 1 0 0 0,0-1 0 0 0,0 1 1 0 0,1-1-1 0 0,-1 1 0 0 0,0-1 0 0 0,0 1 0 0 0,0-1 1 0 0,0 1-1 0 0,0-1 0 0 0,0 1 0 0 0,0-1 0 0 0,0 1 1 0 0,-1-1-1 0 0,1 1 0 0 0,0-1 0 0 0,0 1 0 0 0,0-1 1 0 0,0 1 0 0 0,-4 9 43 0 0,2-7 19 0 0,-1 1-1 0 0,1-1 1 0 0,-1 0-1 0 0,0 0 1 0 0,0 0-1 0 0,0 0 1 0 0,-2 2-62 0 0,-12 10 185 0 0,10-8-175 0 0,0 0 0 0 0,-1 0 0 0 0,-5 3-10 0 0,-13 12-2 0 0,8-5 4 0 0,10-11 24 0 0,0 1 0 0 0,1 0 0 0 0,1 0-1 0 0,-1 1 1 0 0,1 0 0 0 0,0 0 0 0 0,1 1-1 0 0,-2 2-25 0 0,1-1 66 0 0,6-9-80 0 0,-1 0 0 0 0,0 1-1 0 0,1-1 1 0 0,-1 0-1 0 0,0 0 1 0 0,1 0-1 0 0,-1 1 1 0 0,1-1 0 0 0,0 0-1 0 0,-1 0 1 0 0,1 1-1 0 0,0-1 1 0 0,0 2 14 0 0,1-2 13 0 0,1 0 0 0 0,-1 1-1 0 0,1-1 1 0 0,-1 0 0 0 0,1 0 0 0 0,0 0 0 0 0,-1 0 0 0 0,1 0-1 0 0,0 0 1 0 0,0-1 0 0 0,0 1 0 0 0,0-1 0 0 0,0 1-13 0 0,2-1 19 0 0,0 0 1 0 0,0-1-1 0 0,-1 1 0 0 0,1-1 1 0 0,0 0-1 0 0,-1 0 1 0 0,1 0-1 0 0,0 0 1 0 0,-1-1-1 0 0,1 1 1 0 0,-1-1-1 0 0,2-1-19 0 0,7-6 85 0 0,-4 3-38 0 0,1-1 0 0 0,-1 0 0 0 0,0 0 0 0 0,0-1 0 0 0,-1 0 1 0 0,0 0-1 0 0,5-9-47 0 0,23-41 157 0 0,-15 33-81 0 0,-7 10-49 0 0,-12 14-40 0 0,0 0 0 0 0,0 0 0 0 0,0 0 1 0 0,0 0-1 0 0,0 0 0 0 0,0 0 1 0 0,0 0-1 0 0,0 1 0 0 0,1-1 1 0 0,-1 0-1 0 0,0 1 0 0 0,0-1 0 0 0,1 0 1 0 0,-1 1-1 0 0,1-1 13 0 0,5 3-11 0 0,-5 0 11 0 0,1 1 1 0 0,0 1-1 0 0,-1-1 0 0 0,1 0 0 0 0,-1 1 0 0 0,0-1 1 0 0,0 1-1 0 0,-1-1 0 0 0,1 1 0 0 0,0 3 0 0 0,9 43-11 0 0,-8-37 140 0 0,-1 0-1 0 0,5 10-128 0 0,-3-7 215 0 0,-4-13-158 0 0,1 0-1 0 0,0 1 1 0 0,0-1 0 0 0,0 0 0 0 0,0 0 0 0 0,1 0 0 0 0,-1-1 0 0 0,1 1 0 0 0,0 0-1 0 0,0-1 1 0 0,1 3-57 0 0,2 0 0 0 0,-5-5-2 0 0,1 1 0 0 0,-1-1-1 0 0,1 1 1 0 0,-1-1 0 0 0,0 0 0 0 0,1 1-1 0 0,-1-1 1 0 0,1 0 0 0 0,-1 1-1 0 0,1-1 1 0 0,-1 0 0 0 0,1 0 0 0 0,-1 0-1 0 0,1 1 1 0 0,0-1 0 0 0,-1 0-1 0 0,1 0 1 0 0,-1 0 0 0 0,1 0 0 0 0,-1 0-1 0 0,1 0 1 0 0,0 0 0 0 0,-1 0-1 0 0,1 0 1 0 0,-1 0 0 0 0,1 0 0 0 0,-1-1-1 0 0,1 1 1 0 0,-1 0 0 0 0,1 0 2 0 0,0-1-58 0 0,23-6-3785 0 0,-16 1-3547 0 0</inkml:trace>
  <inkml:trace contextRef="#ctx0" brushRef="#br0" timeOffset="121253.007">13015 3543 14480 0 0,'0'0'330'0'0,"0"0"45"0"0,3 8 376 0 0,-1 4-525 0 0,-1 1 0 0 0,0-1 0 0 0,-1 4-226 0 0,0-4 869 0 0,1 0 0 0 0,0 0 0 0 0,2 7-869 0 0,-1-8 409 0 0,0 1-1 0 0,-2-1 1 0 0,1 1 0 0 0,-1-1 0 0 0,-1 1-1 0 0,0 0 1 0 0,-1 1-409 0 0,2-7 109 0 0,-1 0 0 0 0,2 0 1 0 0,-1 0-1 0 0,1 4-109 0 0,1 11 288 0 0,-3-19-200 0 0,-1 2-4 0 0,2-4-78 0 0,0 0 0 0 0,-1 0 0 0 0,1 0 0 0 0,0 0 0 0 0,0 1 0 0 0,0-1 1 0 0,0 0-1 0 0,-1 0 0 0 0,1 0 0 0 0,0 0 0 0 0,0 0 0 0 0,0 0 0 0 0,-1 0 0 0 0,1 0 0 0 0,0 0 0 0 0,0 0 0 0 0,0 0 0 0 0,-1 0 0 0 0,1 0 0 0 0,0 0 0 0 0,0 0 0 0 0,-1 0 0 0 0,1 0 0 0 0,0 0 0 0 0,0 0 0 0 0,0 0 0 0 0,-1 0 0 0 0,1 0 0 0 0,0 0 0 0 0,0 0 0 0 0,0 0 0 0 0,-1-1 0 0 0,1 1 0 0 0,0 0 0 0 0,0 0 0 0 0,0 0 0 0 0,0 0 0 0 0,-1 0-6 0 0,-4-5 135 0 0,3 2-147 0 0,0 1 1 0 0,1-1-1 0 0,-1 0 0 0 0,1 1 0 0 0,0-1 0 0 0,-1 0 0 0 0,1 0 1 0 0,1 0-1 0 0,-1 0 0 0 0,0 0 0 0 0,1 0 0 0 0,-1 0 0 0 0,1 0 0 0 0,0 0 1 0 0,0 0-1 0 0,0 0 0 0 0,1 0 0 0 0,-1 0 0 0 0,1 0 0 0 0,0-2 12 0 0,1-3-121 0 0,0 1-1 0 0,0-1 1 0 0,1 1-1 0 0,0-1 0 0 0,1 1 1 0 0,0 0-1 0 0,1-2 122 0 0,-3 7-28 0 0,0-1 0 0 0,0 0 0 0 0,0 1 0 0 0,0 0 0 0 0,0 0 1 0 0,1-1-1 0 0,-1 1 0 0 0,1 0 0 0 0,-1 1 0 0 0,1-1 0 0 0,0 1 0 0 0,0-1 0 0 0,0 1 0 0 0,0 0 0 0 0,0 0 0 0 0,0 0 0 0 0,0 0 0 0 0,0 0 0 0 0,0 1 0 0 0,1-1 0 0 0,-1 1 0 0 0,0 0 0 0 0,0 0 0 0 0,3 1 28 0 0,7 0-50 0 0,-1 2 0 0 0,1 0 0 0 0,-1 0 0 0 0,0 1 0 0 0,7 3 50 0 0,38 15-164 0 0,-36-15 199 0 0,-14-4 41 0 0,0-1 1 0 0,0 1 0 0 0,0-2-1 0 0,1 1 1 0 0,-1-1-1 0 0,0 0 1 0 0,1 0 0 0 0,-1-1-1 0 0,1 0 1 0 0,-1 0-1 0 0,4-1-76 0 0,-7 0 30 0 0,1 0 0 0 0,-1 0 0 0 0,0-1-1 0 0,0 1 1 0 0,0-1 0 0 0,0 0-1 0 0,1-1-29 0 0,-4 3 4 0 0,1-1 0 0 0,-1 0 0 0 0,0-1 0 0 0,0 1 0 0 0,0 0 0 0 0,0 0 0 0 0,0 0 0 0 0,0 0 0 0 0,0-1 0 0 0,-1 1 0 0 0,1-1 0 0 0,0 1 0 0 0,-1 0 0 0 0,1-1 0 0 0,-1 1 0 0 0,1-1 0 0 0,-1 1 0 0 0,0-1 0 0 0,1 1 0 0 0,-1-1 0 0 0,0 0 0 0 0,0-1-4 0 0,0 1-3 0 0,0-1-1 0 0,0 0 1 0 0,0 0-1 0 0,-1 1 1 0 0,1-1-1 0 0,-1 0 1 0 0,1 1-1 0 0,-1-1 1 0 0,0 0-1 0 0,0 1 1 0 0,0-1-1 0 0,0 1 0 0 0,0-1 1 0 0,-1 1-1 0 0,1 0 1 0 0,-1-1-1 0 0,-1 0 4 0 0,-8-9-76 0 0,10 10 71 0 0,0 1 0 0 0,0 0 1 0 0,1 0-1 0 0,-1 0 0 0 0,0 0 1 0 0,-1 0-1 0 0,1 0 1 0 0,0 0-1 0 0,0 1 0 0 0,0-1 1 0 0,0 0-1 0 0,-1 0 1 0 0,1 1-1 0 0,0-1 0 0 0,-1 1 1 0 0,1-1-1 0 0,0 1 1 0 0,-1 0-1 0 0,1 0 0 0 0,-1-1 1 0 0,1 1-1 0 0,0 0 1 0 0,-1 0-1 0 0,1 0 0 0 0,-2 1 5 0 0,0-1-6 0 0,0 0-1 0 0,0 1 1 0 0,0-1-1 0 0,0 1 0 0 0,0 0 1 0 0,0 0-1 0 0,0 0 0 0 0,0 0 1 0 0,1 0-1 0 0,-1 1 1 0 0,0-1-1 0 0,1 1 0 0 0,-1 0 1 0 0,1-1-1 0 0,-1 1 1 0 0,1 1-1 0 0,0-1 0 0 0,0 0 1 0 0,0 0-1 0 0,0 1 7 0 0,-6 7 46 0 0,1 1 0 0 0,1 0-1 0 0,0 0 1 0 0,-2 5-46 0 0,-1 3 129 0 0,7-15-114 0 0,1 0 0 0 0,-1 0 0 0 0,1 0-1 0 0,0 1 1 0 0,0-1 0 0 0,0 0 0 0 0,0 1 0 0 0,1-1-1 0 0,0 0 1 0 0,0 1 0 0 0,0-1 0 0 0,1 0-1 0 0,-1 1 1 0 0,1-1 0 0 0,0 0 0 0 0,0 1 0 0 0,1 0-15 0 0,-1-2 11 0 0,0 0 0 0 0,0 1 0 0 0,1-1 1 0 0,0 0-1 0 0,-1 0 0 0 0,1 0 0 0 0,0-1 1 0 0,0 1-1 0 0,1 0 0 0 0,-1-1 1 0 0,0 1-1 0 0,1-1 0 0 0,0 0 0 0 0,-1 0 1 0 0,1 0-1 0 0,0 0 0 0 0,0 0 0 0 0,0-1 1 0 0,0 1-1 0 0,1-1 0 0 0,1 1-11 0 0,11 1-450 0 0,0-1-1 0 0,0 0 1 0 0,0-1-1 0 0,1-1 1 0 0,-1-1 0 0 0,0 0-1 0 0,15-3 451 0 0,-9-1-1655 0 0</inkml:trace>
  <inkml:trace contextRef="#ctx0" brushRef="#br0" timeOffset="121700.939">13742 3693 14712 0 0,'0'0'672'0'0,"-7"2"229"0"0,-3 2-553 0 0,1 1 1 0 0,0 0-1 0 0,0 1 1 0 0,1 0-1 0 0,-3 2-348 0 0,-3 3 876 0 0,4-3-473 0 0,1 0-1 0 0,0 1 0 0 0,1 0 0 0 0,0 1 0 0 0,1 0 0 0 0,0 0 0 0 0,-4 8-402 0 0,6-9 287 0 0,0 0 1 0 0,1 0-1 0 0,-2 4-287 0 0,5-11 75 0 0,0 1 0 0 0,0 0 0 0 0,1-1 0 0 0,-1 1 0 0 0,1 0 0 0 0,0 0 0 0 0,-1-1 0 0 0,1 1 0 0 0,0 0 0 0 0,1 0 0 0 0,-1-1 0 0 0,0 1 0 0 0,1 2-75 0 0,0-4 27 0 0,-1 0-1 0 0,1 1 1 0 0,0-1-1 0 0,0 0 1 0 0,-1 0-1 0 0,1 1 1 0 0,0-1-1 0 0,0 0 1 0 0,0 0-1 0 0,0 0 0 0 0,0 0 1 0 0,1 0-1 0 0,-1 0 1 0 0,0-1-1 0 0,0 1 1 0 0,1 0-1 0 0,-1-1 1 0 0,0 1-1 0 0,1 0 1 0 0,-1-1-1 0 0,0 0 1 0 0,1 1-1 0 0,-1-1 1 0 0,1 0-1 0 0,-1 0 1 0 0,1 0-1 0 0,-1 0 0 0 0,2 0-26 0 0,3 0 18 0 0,-1 0 0 0 0,1 0 0 0 0,0-1 0 0 0,-1 0-1 0 0,1 0 1 0 0,1-1-18 0 0,1-1 8 0 0,0 0-1 0 0,-1-1 1 0 0,1 0-1 0 0,-1 0 1 0 0,1 0 0 0 0,-1-1-1 0 0,0 0 1 0 0,-1-1-1 0 0,1 0 1 0 0,-1 0-1 0 0,0 0 1 0 0,-1 0-1 0 0,0-1 1 0 0,0 0-1 0 0,0 0 1 0 0,-1 0-1 0 0,2-4-7 0 0,8-18-882 0 0,-2-1-1 0 0,0 0 1 0 0,-2-1-1 0 0,-2 0 883 0 0,2-2-1666 0 0,-9 30 1449 0 0,19-65-7808 0 0,11-62 8025 0 0,-31 125 124 0 0,0 0 0 0 0,0-1 1 0 0,-1 1-1 0 0,1 0 0 0 0,-1-1 0 0 0,-1 1 1 0 0,1 0-1 0 0,-1 0 0 0 0,1 0 0 0 0,-1 0 0 0 0,-1 0 1 0 0,0 0-125 0 0,3 4 119 0 0,0 0 0 0 0,-1 1 0 0 0,1-1 0 0 0,0 1 0 0 0,-1-1 0 0 0,1 1 1 0 0,-1-1-1 0 0,1 1 0 0 0,-1-1 0 0 0,1 1 0 0 0,-1 0 0 0 0,0-1 0 0 0,1 1 1 0 0,-1-1-1 0 0,1 1 0 0 0,-1 0 0 0 0,0 0 0 0 0,1-1 0 0 0,-1 1 0 0 0,0 0 1 0 0,1 0-1 0 0,-1 0 0 0 0,0 0 0 0 0,1 0 0 0 0,-1 0 0 0 0,0 0 0 0 0,0 0 1 0 0,1 0-1 0 0,-1 0-119 0 0,-1 1 182 0 0,1-1 0 0 0,-1 1 0 0 0,1 0 0 0 0,-1 0 0 0 0,1 0 0 0 0,-1 0 0 0 0,1 0 0 0 0,-1 0 0 0 0,1 0 0 0 0,0 0 1 0 0,0 1-1 0 0,-1-1-182 0 0,-2 5 245 0 0,0-1 0 0 0,1 0 0 0 0,-1 1 0 0 0,1 0 0 0 0,0 0 0 0 0,-2 4-245 0 0,-1 12 394 0 0,0-1 0 0 0,1 1 0 0 0,1 1 0 0 0,1-1 1 0 0,1 0-1 0 0,0 15-394 0 0,3-19 349 0 0,0 0 1 0 0,1 0-1 0 0,0 0 1 0 0,2 0 0 0 0,0 0-1 0 0,1-1 1 0 0,1 1-1 0 0,4 7-349 0 0,-8-19 56 0 0,1 0-1 0 0,0 0 0 0 0,0-1 0 0 0,1 1 1 0 0,0-1-1 0 0,-1 0 0 0 0,2 0 0 0 0,-1 0 1 0 0,1-1-1 0 0,-1 0 0 0 0,1 0 1 0 0,0 0-1 0 0,1 0 0 0 0,-1-1 0 0 0,1 0 1 0 0,-1 0-1 0 0,1 0 0 0 0,0-1 0 0 0,0 1 1 0 0,0-1-1 0 0,1-1 0 0 0,-1 0 1 0 0,0 1-1 0 0,6-1-55 0 0,1 0-1827 0 0,0 0-6896 0 0</inkml:trace>
  <inkml:trace contextRef="#ctx0" brushRef="#br0" timeOffset="121951.554">14188 3762 13824 0 0,'0'0'1224'0'0,"0"0"-976"0"0,0 0-248 0 0,0 0 0 0 0,6 5 1831 0 0,3 4 321 0 0,-2-1 64 0 0,3-3 16 0 0,2 3-1640 0 0,-3-2-328 0 0,4 0-64 0 0,-4 0-8 0 0,4-1 32 0 0,-1 4 0 0 0,0-1 8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7:1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321 105 2760 0 0,'33'-23'5487'0'0,"16"-15"-5487"0"0,-12 8 3321 0 0,-34 29-3072 0 0,-1-1 1 0 0,0 1 0 0 0,1 0 0 0 0,-1 0 0 0 0,1 0-1 0 0,0 0 1 0 0,-1 1 0 0 0,3-1-250 0 0,9-3 2090 0 0,-13 3-1557 0 0,0 3-79 0 0,1-1-346 0 0,-1 1 0 0 0,1 1-1 0 0,-1-1 1 0 0,0 0 0 0 0,0 0-1 0 0,0 0 1 0 0,0 1 0 0 0,0-1-1 0 0,-1 0 1 0 0,1 1-1 0 0,-1-1 1 0 0,1 1 0 0 0,-1-1-1 0 0,0 1 1 0 0,0-1 0 0 0,0 1-1 0 0,0-1 1 0 0,0 1-1 0 0,-1-1 1 0 0,1 1 0 0 0,-1 0-108 0 0,-2 8 279 0 0,-1-1 1 0 0,0 0-1 0 0,-1 0 0 0 0,-3 5-279 0 0,-4 12 360 0 0,4-14-174 0 0,1 0 1 0 0,-2 0 0 0 0,1-1-1 0 0,-2 0 1 0 0,0-1 0 0 0,0 0 0 0 0,-1 0-1 0 0,-4 2-186 0 0,-22 23 141 0 0,24-23-86 0 0,-1-1-1 0 0,-1 0 0 0 0,0-1 1 0 0,-10 5-55 0 0,-10 7 78 0 0,29-18-78 0 0,-1-2 0 0 0,-1 1 0 0 0,1-1 0 0 0,-1 0 0 0 0,-4 1 0 0 0,-10 4 0 0 0,18-6 14 0 0,0-1-1 0 0,-1 1 1 0 0,1-1-1 0 0,0 0 1 0 0,-1 0-1 0 0,1-1 1 0 0,0 1-1 0 0,-1-1 0 0 0,1 0 1 0 0,-1 0-1 0 0,1 0 1 0 0,-1-1-1 0 0,1 0 1 0 0,0 0-1 0 0,-1 0 1 0 0,1 0-1 0 0,0-1 1 0 0,0 1-1 0 0,0-1 1 0 0,0 0-1 0 0,0 0 0 0 0,0-1 1 0 0,0 1-1 0 0,1-1 1 0 0,-1 0-1 0 0,1 0 1 0 0,0 0-1 0 0,0 0 1 0 0,0-1-1 0 0,0 1 1 0 0,1-1-1 0 0,-1 1 1 0 0,1-1-1 0 0,0 0 1 0 0,0 0-1 0 0,0 0 0 0 0,1-1 1 0 0,-1 1-1 0 0,1 0 1 0 0,0 0-1 0 0,0-5-13 0 0,0 3-4 0 0,1 0 1 0 0,0 1-1 0 0,1-1 0 0 0,-1 0 0 0 0,1 0 0 0 0,0 1 0 0 0,0-1 0 0 0,1 0 1 0 0,0 1-1 0 0,0-1 0 0 0,0 1 0 0 0,2-3 4 0 0,0 1-26 0 0,1 0 1 0 0,0 0-1 0 0,0 0 0 0 0,0 1 0 0 0,1 0 1 0 0,0 0-1 0 0,0 0 0 0 0,4-1 26 0 0,-7 4-9 0 0,0 1 0 0 0,1 0 0 0 0,-1 0 0 0 0,1 0 0 0 0,-1 1 0 0 0,1 0 0 0 0,0-1 0 0 0,0 1 0 0 0,0 0 0 0 0,-1 1 0 0 0,1-1 0 0 0,0 1 0 0 0,0-1 0 0 0,0 1-1 0 0,0 0 1 0 0,3 1 9 0 0,5 1-14 0 0,0 0-1 0 0,0 1 0 0 0,-1 0 0 0 0,11 5 15 0 0,-19-6 4 0 0,1 0 1 0 0,0 0-1 0 0,-1 0 0 0 0,0 0 0 0 0,0 1 0 0 0,1 0 1 0 0,-1-1-1 0 0,-1 1 0 0 0,1 0 0 0 0,0 1 0 0 0,-1-1 0 0 0,0 0 1 0 0,0 1-1 0 0,0-1 0 0 0,1 3-4 0 0,16 22 1 0 0,-15-22 24 0 0,0 0 0 0 0,0 1-1 0 0,-1-1 1 0 0,2 3-25 0 0,-2-3 13 0 0,0 0 1 0 0,0 0-1 0 0,0 0 0 0 0,1-1 1 0 0,3 4-14 0 0,-5-7 53 0 0,1 1 1 0 0,-1-1 0 0 0,1 0-1 0 0,-1 1 1 0 0,1-1 0 0 0,0 0-1 0 0,0-1 1 0 0,0 1 0 0 0,0 0-1 0 0,1-1 1 0 0,-1 0 0 0 0,0 0-1 0 0,1 0 1 0 0,-1 0 0 0 0,0 0-1 0 0,4 0-53 0 0,26 7-394 0 0,-32-8-80 0 0,4 3-6183 0 0,-4-3-217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7:18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5064 0 0,'3'-9'-1730'0'0,"2"2"10597"0"0,-2 9-3886 0 0,1 4-4630 0 0,0 2-155 0 0,-1 1 0 0 0,0 1 0 0 0,0-1 0 0 0,-1 0 0 0 0,0 1 0 0 0,-1 0 1 0 0,0-1-1 0 0,0 1-196 0 0,0 3 81 0 0,2 8 40 0 0,-1-7-101 0 0,0 0 0 0 0,-1 0 0 0 0,-1 0-1 0 0,-1 7-19 0 0,1 13-6 0 0,1-26 165 0 0,-1-1 0 0 0,0 0 0 0 0,-1 8-159 0 0,-5 26 1274 0 0,4-18-1158 0 0,-2 1 0 0 0,0-1-1 0 0,-8 21-115 0 0,10-38 99 0 0,1 0-1 0 0,0-1 1 0 0,0 1-1 0 0,0 0 0 0 0,1 4-98 0 0,2-10 74 0 0,5 2-37 0 0,0-1 0 0 0,1 0 0 0 0,-1 0 0 0 0,0-1 0 0 0,1 0 0 0 0,5-1-37 0 0,22 2 138 0 0,-9-3-54 0 0,-21 2-69 0 0,0-1 0 0 0,0 1 0 0 0,0 0-1 0 0,-1 0 1 0 0,5 0-15 0 0,3 2 38 0 0,1-1 0 0 0,0 0 0 0 0,5-2-38 0 0,-12 1 4 0 0,17 1-180 0 0,32-2-2683 0 0,-39-2 1168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7:18.695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297 1007 16040 0 0,'0'0'362'0'0,"0"0"47"0"0,0 0 30 0 0,0 0-46 0 0,7 0-237 0 0,120-4 1696 0 0,-116 5-1590 0 0,1 0-1 0 0,-1 1 1 0 0,9 2-262 0 0,-10-2-231 0 0,0 0-1 0 0,0-1 1 0 0,8 0 231 0 0,-29 8-2444 0 0,10-8 1234 0 0</inkml:trace>
  <inkml:trace contextRef="#ctx0" brushRef="#br0" timeOffset="294.449">178 1232 11976 0 0,'0'0'266'0'0,"0"0"44"0"0,9 2 314 0 0,-2-1-351 0 0,1 1 0 0 0,0-2 1 0 0,-1 1-1 0 0,1-1 1 0 0,0-1-1 0 0,0 1 0 0 0,-1-1 1 0 0,1-1-1 0 0,5-1-273 0 0,24-3 1623 0 0,35-10-97 0 0,-5 5-912 0 0,-1 0-563 0 0,-24 4-1334 0 0,18 0 1283 0 0,-30 5-1432 0 0,-22 1-82 0 0,0-2-19 0 0</inkml:trace>
  <inkml:trace contextRef="#ctx0" brushRef="#br0" timeOffset="2864.849">2237 648 15664 0 0,'7'0'761'0'0,"46"-8"197"0"0,32 3 1498 0 0,-57 2-1437 0 0,-21 2-870 0 0,-1 0 1 0 0,0 0-1 0 0,1 1 0 0 0,3 0-149 0 0,2 2 2 0 0,1-1 0 0 0,-1 0 0 0 0,1-1 0 0 0,-1-1 0 0 0,0 0 0 0 0,1-1 0 0 0,-1 0 0 0 0,2-1-2 0 0,-11 2-199 0 0,0 0-1 0 0,0 1 0 0 0,0-1 1 0 0,0 1-1 0 0,0-1 0 0 0,0 1 0 0 0,0 0 1 0 0,0 0-1 0 0,1 1 200 0 0,-3-2-2109 0 0,7-3-4368 0 0</inkml:trace>
  <inkml:trace contextRef="#ctx0" brushRef="#br0" timeOffset="1958.956">1482 419 11976 0 0,'2'-5'284'0'0,"5"-12"583"0"0,-7 17-837 0 0,0-1 0 0 0,1 1 0 0 0,-1-1 0 0 0,0 1 1 0 0,0-1-1 0 0,0 0 0 0 0,0 1 0 0 0,-1-1 0 0 0,1 1 1 0 0,0-1-1 0 0,0 1 0 0 0,0-1 0 0 0,0 0 0 0 0,-1 1 0 0 0,1-1 1 0 0,0 1-1 0 0,0-1 0 0 0,-1 1 0 0 0,1-1 0 0 0,0 1 1 0 0,-1-1-1 0 0,1 1 0 0 0,-1 0 0 0 0,1-1 0 0 0,-1 1 1 0 0,1-1-31 0 0,-7-3 2831 0 0,8 8-1279 0 0,0-3-1493 0 0,0 0-1 0 0,-1 0 0 0 0,1 0 1 0 0,-1 0-1 0 0,0 1 1 0 0,1-1-1 0 0,-1 0 1 0 0,0 0-1 0 0,1 0 1 0 0,-1 1-1 0 0,0-1 1 0 0,0 1-59 0 0,0 0 23 0 0,0 0 1 0 0,0-1 0 0 0,0 1-1 0 0,0 0 1 0 0,0-1 0 0 0,1 1-1 0 0,-1 0 1 0 0,1-1 0 0 0,-1 1-1 0 0,1-1 1 0 0,-1 1 0 0 0,1-1-1 0 0,0 1 1 0 0,0-1 0 0 0,0 1-1 0 0,0-1 1 0 0,1 1-24 0 0,-1 0 0 0 0,1 0 0 0 0,-1 0 0 0 0,0 0 0 0 0,0 1 0 0 0,0-1 0 0 0,0 0 0 0 0,0 1 0 0 0,0 0 0 0 0,1 16-3 0 0,-2-13 95 0 0,1-1 0 0 0,0 0 1 0 0,-1 0-1 0 0,2 0 0 0 0,0 4-92 0 0,0-4 123 0 0,-1 1 0 0 0,1 0 0 0 0,-1 0 0 0 0,-1 0 0 0 0,1 0 0 0 0,-1 0 0 0 0,0 1-1 0 0,0-1 1 0 0,-1 0 0 0 0,0 0 0 0 0,0 0 0 0 0,0 0 0 0 0,-1 1-123 0 0,1-3 4 0 0,0 1-1 0 0,1 0 1 0 0,0 0-1 0 0,0 0 1 0 0,0 2-4 0 0,-1 23-2 0 0,-2-17 2 0 0,2-10 0 0 0,0 0 0 0 0,0 0 0 0 0,0 0 0 0 0,1 0 0 0 0,-1 1 0 0 0,1-1 0 0 0,0 0 0 0 0,0 1 0 0 0,0 1 1 0 0,1 8 2 0 0,0 0 1 0 0,-1-1-1 0 0,-1 5-3 0 0,1-10 17 0 0,0 0-1 0 0,0 0 1 0 0,1 0 0 0 0,0 0-1 0 0,0 0 1 0 0,0 0 0 0 0,1 0-1 0 0,0-1 1 0 0,1 3-17 0 0,-2-5 33 0 0,4 18 167 0 0,-5-19-179 0 0,0 0 0 0 0,1 0-1 0 0,0 0 1 0 0,-1 0-1 0 0,1 0 1 0 0,1 0 0 0 0,-1 0-1 0 0,0 0 1 0 0,0-1-1 0 0,2 2-20 0 0,-3-3 0 0 0,1-1 0 0 0,-1 1 0 0 0,0-1 0 0 0,1 1 0 0 0,-1-1 0 0 0,0 1 0 0 0,0-1 0 0 0,1 1 0 0 0,-1-1 0 0 0,0 1 0 0 0,0-1 0 0 0,0 1 0 0 0,0-1 0 0 0,0 1 0 0 0,0 0 0 0 0,0-1 0 0 0,0 1 0 0 0,0-1 0 0 0,0 1 0 0 0,0-1 0 0 0,0 1 0 0 0,0-1 0 0 0,0 1 0 0 0,0-1 0 0 0,-1 1 0 0 0,1 0 0 0 0,-1 10 0 0 0,1-11-1 0 0,0 0 0 0 0,0 0 0 0 0,0 1-1 0 0,0-1 1 0 0,0 0 0 0 0,0 1-1 0 0,0-1 1 0 0,0 0 0 0 0,0 0 0 0 0,0 1-1 0 0,0-1 1 0 0,0 0 0 0 0,0 1 0 0 0,0-1-1 0 0,0 0 1 0 0,0 0 0 0 0,0 1-1 0 0,0-1 1 0 0,0 0 0 0 0,-1 0 0 0 0,1 1-1 0 0,0-1 1 0 0,0 0 0 0 0,0 0 0 0 0,-1 0-1 0 0,1 1 1 0 0,0-1 0 0 0,0 0-1 0 0,0 0 1 0 0,-1 0 0 0 0,1 0 0 0 0,0 1-1 0 0,0-1 1 0 0,-1 0 0 0 0,1 0 0 0 0,0 0-1 0 0,0 0 1 0 0,-1 0 0 0 0,1 0-1 0 0,0 0 1 0 0,0 0 0 0 0,-1 0 0 0 0,1 0-1 0 0,0 0 1 0 0,-1 0 0 0 0,1 0 0 0 0,0 0 1 0 0,-10-2-1774 0 0,10 2 1670 0 0,0-1-1 0 0,0 0 1 0 0,0 0 0 0 0,-1 0-1 0 0,1 0 1 0 0,0 1 0 0 0,-1-1-1 0 0,1 0 1 0 0,0 0-1 0 0,-1 1 1 0 0,1-1 0 0 0,-1 0-1 0 0,1 1 1 0 0,-1-1 0 0 0,0 0-1 0 0,1 1 1 0 0,-1-1 104 0 0,-3-3-678 0 0,-3-7-1268 0 0</inkml:trace>
  <inkml:trace contextRef="#ctx0" brushRef="#br0" timeOffset="2261.641">1476 421 11976 0 0,'24'-5'546'0'0,"-23"5"-528"0"0,-1-1 0 0 0,1 1 1 0 0,-1 0-1 0 0,1 0 0 0 0,0-1 0 0 0,-1 1 0 0 0,1 0 0 0 0,-1 0 0 0 0,0-1 0 0 0,1 1 0 0 0,-1-1 0 0 0,1 1 0 0 0,-1 0 1 0 0,0-1-1 0 0,1 1 0 0 0,-1-1 0 0 0,0 1 0 0 0,1-1 0 0 0,-1 1 0 0 0,0-1 0 0 0,0 1 0 0 0,1-1 0 0 0,-1 1 0 0 0,0-1 1 0 0,0 1-1 0 0,0-1 0 0 0,0 0 0 0 0,0 1 0 0 0,0-1 0 0 0,0 1 0 0 0,0-1-18 0 0,0 0 11 0 0,0 0-1 0 0,1 0 1 0 0,-1 1-1 0 0,0-1 0 0 0,0 0 1 0 0,0 0-1 0 0,1 0 1 0 0,-1 1-1 0 0,0-1 1 0 0,1 0-1 0 0,-1 1 1 0 0,0-1-1 0 0,1 0 1 0 0,-1 0-1 0 0,1 1 1 0 0,-1-1-1 0 0,1 1 1 0 0,0-1-11 0 0,8-6 572 0 0,1 1 1 0 0,0 1-1 0 0,1 0 1 0 0,-1 0-1 0 0,1 1 1 0 0,0 0-1 0 0,8-2-572 0 0,-10 5 232 0 0,0 0 0 0 0,-1 0 0 0 0,1 1 0 0 0,0 0 0 0 0,0 0 0 0 0,0 1 0 0 0,0 0 0 0 0,-1 1 0 0 0,1 0 0 0 0,0 0 0 0 0,-1 1 0 0 0,1 0 0 0 0,-1 1 0 0 0,0 0 0 0 0,0 0 0 0 0,-1 0 0 0 0,1 1 0 0 0,-1 0-232 0 0,-2-1 60 0 0,0 1-1 0 0,0-1 0 0 0,0 1 0 0 0,-1 0 0 0 0,0 0 0 0 0,0 0 1 0 0,0 0-1 0 0,-1 1 0 0 0,1-1 0 0 0,-1 1 0 0 0,1 5-59 0 0,-3-8 32 0 0,0-1 0 0 0,0 1 0 0 0,0 0 0 0 0,-1 0 0 0 0,0-1-1 0 0,1 1 1 0 0,-1 0 0 0 0,0 0 0 0 0,0 0 0 0 0,-1-1 0 0 0,1 1-1 0 0,0 0 1 0 0,-1 0 0 0 0,0-1 0 0 0,0 1 0 0 0,0 0 0 0 0,0-1 0 0 0,0 1-1 0 0,0-1 1 0 0,-1 1 0 0 0,1-1 0 0 0,-1 0 0 0 0,1 0 0 0 0,-1 1-1 0 0,0-1 1 0 0,0 0 0 0 0,0 0 0 0 0,-2 0-32 0 0,-6 6 90 0 0,0-2-1 0 0,0 1 1 0 0,-1-2 0 0 0,1 1-1 0 0,-2-1 1 0 0,-9 2-90 0 0,-16 9-41 0 0,27-13 71 0 0,6-3-123 0 0,-1 0 1 0 0,1 1-1 0 0,-1-1 0 0 0,1 1 0 0 0,-1 0 1 0 0,0 1 92 0 0,-2 0-515 0 0,1-1 0 0 0,-1 0 1 0 0,1 0-1 0 0,-5-1 515 0 0,9 0-1145 0 0,2 0-167 0 0,-1 0-969 0 0,-5 0-3763 0 0</inkml:trace>
  <inkml:trace contextRef="#ctx0" brushRef="#br0" timeOffset="2602.481">1857 754 11976 0 0,'0'0'546'0'0,"-1"15"204"0"0,0-8-680 0 0,0-3 110 0 0,0 1 0 0 0,0-1 1 0 0,0 1-1 0 0,0-1 0 0 0,-1 1 0 0 0,1-1 0 0 0,-1 0 1 0 0,-2 2-181 0 0,2-2 215 0 0,0 0 0 0 0,1-1 1 0 0,-1 1-1 0 0,0 0 1 0 0,1 0-1 0 0,0 0-215 0 0,-4 9 715 0 0,4-9-473 0 0,-1 0-8 0 0,1 0 0 0 0,0-1 1 0 0,0 1-1 0 0,0 0 0 0 0,0 0 0 0 0,0 0 0 0 0,1 0 1 0 0,0 2-235 0 0,0-5 18 0 0,0 1 0 0 0,0-1 0 0 0,1 1 0 0 0,-1-1 0 0 0,0 0 0 0 0,1 1 0 0 0,0-1 0 0 0,-1 1 0 0 0,1-1 1 0 0,0 0-1 0 0,-1 0 0 0 0,1 1 0 0 0,0-1 0 0 0,0 0 0 0 0,0 0 0 0 0,0 0 0 0 0,0 0 0 0 0,1 0 0 0 0,-1 0 1 0 0,0 0-1 0 0,0-1 0 0 0,1 1 0 0 0,-1 0 0 0 0,0-1 0 0 0,1 1 0 0 0,-1 0 0 0 0,0-1 0 0 0,1 0 0 0 0,0 1-18 0 0,2 0 147 0 0,-1-1-1 0 0,1 1 0 0 0,0-1 0 0 0,-1 0 0 0 0,1 0 0 0 0,0 0 1 0 0,0 0-1 0 0,1-1-146 0 0,13 0 705 0 0,-16 0-690 0 0,1 1 1 0 0,-1 0-1 0 0,1 0 0 0 0,-1-1 0 0 0,0 0 1 0 0,1 1-1 0 0,-1-1 0 0 0,1 0 0 0 0,-1 0 1 0 0,0 0-1 0 0,0 0 0 0 0,0-1 0 0 0,0 1 1 0 0,1-1-1 0 0,-2 1 0 0 0,1-1 0 0 0,0 0 1 0 0,0 1-1 0 0,0-1 0 0 0,-1 0 0 0 0,1 0 1 0 0,-1 0-1 0 0,1-2-15 0 0,-1 2-5 0 0,0 1 0 0 0,0-1 0 0 0,-1 0 0 0 0,1 0 0 0 0,0 0 0 0 0,-1 0 0 0 0,1 0 1 0 0,-1 0-1 0 0,0 0 0 0 0,0 0 0 0 0,0 0 0 0 0,0 0 0 0 0,0 0 0 0 0,0 0 0 0 0,0 0 0 0 0,-1 0 0 0 0,1 0 0 0 0,-1 0 1 0 0,1 0-1 0 0,-1 0 0 0 0,0 0 0 0 0,0 0 0 0 0,0 0 0 0 0,0 1 0 0 0,0-1 0 0 0,0 0 0 0 0,0 1 0 0 0,-1-1 5 0 0,-4-4 18 0 0,-1 0-1 0 0,0 1 0 0 0,0-1 1 0 0,-1 2-1 0 0,1-1 0 0 0,-1 1 1 0 0,0 0-1 0 0,0 1 0 0 0,0-1 1 0 0,0 2-1 0 0,-3-1-17 0 0,-10-5-2357 0 0,19 7 687 0 0,2 1-408 0 0,0 0-87 0 0,0 0-11 0 0</inkml:trace>
  <inkml:trace contextRef="#ctx0" brushRef="#br0" timeOffset="5037.492">3594 1179 4608 0 0,'0'0'353'0'0,"0"0"-45"0"0,0 0 675 0 0,0 0 323 0 0,0 0 64 0 0,0 0-93 0 0,0 0-414 0 0,0 0-183 0 0,0 0-38 0 0,0 0-23 0 0,0 0-62 0 0,0 0-21 0 0,0 0-6 0 0,0 0-30 0 0,0 0-118 0 0,0 0-50 0 0,0 0-10 0 0,0 0-11 0 0,-12 2 481 0 0,-6-2-267 0 0,1 0 13 0 0,0 0-1 0 0,-16 3-537 0 0,-26 2 615 0 0,46-2-496 0 0,0-2 1 0 0,0 1-1 0 0,-11-2-119 0 0,-26 3 219 0 0,10 0-47 0 0,0-1-1 0 0,-15-3-171 0 0,-33 2 753 0 0,-39 7-722 0 0,32-2 230 0 0,-45-3-261 0 0,62-4-436 0 0,-12 5 436 0 0,-108 8 380 0 0,-94-11-380 0 0,242-1 56 0 0,-43 6-56 0 0,79-5 4 0 0,-26 0 51 0 0,-8-1-55 0 0,6-1 1401 0 0,-6 3-1401 0 0,7-1-191 0 0,-28-3 191 0 0,2 0-193 0 0,19 4 242 0 0,1 2-49 0 0,15-1 29 0 0,-1-2 0 0 0,1 0 0 0 0,-11-3-29 0 0,22 1 0 0 0,16 1 0 0 0,0 0 0 0 0,-1-1 0 0 0,1 1 0 0 0,0-1 0 0 0,-1 0 0 0 0,1-1 0 0 0,0 1 0 0 0,0-1 0 0 0,-57-17 64 0 0,60 18-66 0 0,-8-1-38 0 0,9 2-179 0 0,1 0 183 0 0,0 0 1 0 0,0 0-1 0 0,0 0 0 0 0,0 0 0 0 0,-1-1 1 0 0,1 1-1 0 0,0 0 0 0 0,0 0 0 0 0,0 0 1 0 0,0 0-1 0 0,0-1 0 0 0,0 1 0 0 0,0 0 1 0 0,-1 0-1 0 0,1 0 0 0 0,0-1 0 0 0,0 1 1 0 0,0 0-1 0 0,0 0 0 0 0,0 0 0 0 0,0-1 1 0 0,0 1-1 0 0,0 0 0 0 0,0 0 0 0 0,0-1 1 0 0,0 1-1 0 0,0 0 0 0 0,0 0 0 0 0,0 0 1 0 0,0-1-1 0 0,1 1 36 0 0,26-7-5185 0 0,-25 6 3252 0 0</inkml:trace>
  <inkml:trace contextRef="#ctx0" brushRef="#br0" timeOffset="5649.7">2390 1613 11976 0 0,'-11'1'586'0'0,"10"0"-87"0"0,6 0-310 0 0,-5-1-121 0 0,1 1 1 0 0,-1-1-1 0 0,0 0 0 0 0,1 0 0 0 0,-1 0 0 0 0,0 0 1 0 0,1 0-1 0 0,-1 1 0 0 0,0-1 0 0 0,0 0 0 0 0,1 0 1 0 0,-1 1-1 0 0,0-1 0 0 0,0 0 0 0 0,1 0 0 0 0,-1 1 1 0 0,0-1-1 0 0,0 0 0 0 0,0 1 0 0 0,1-1 0 0 0,-1 0 1 0 0,0 1-1 0 0,0-1 0 0 0,0 0 0 0 0,0 1 0 0 0,0-1 1 0 0,0 0-1 0 0,0 1 0 0 0,0-1 0 0 0,0 0 0 0 0,0 1 1 0 0,0-1-1 0 0,0 0-68 0 0,-3 17 1051 0 0,1-1-326 0 0,3-8-413 0 0,-1 0 0 0 0,1 0 1 0 0,-2 0-1 0 0,1 0 0 0 0,-2 4-312 0 0,0 19 647 0 0,1 0-112 0 0,0-21-367 0 0,1 1 0 0 0,0 0 1 0 0,1 0-1 0 0,0 2-168 0 0,8 84 498 0 0,-9-87-461 0 0,0 0 0 0 0,0 0 0 0 0,-2 6-37 0 0,1-6 11 0 0,0 0 0 0 0,1 0 0 0 0,0 8-11 0 0,1-8 21 0 0,-1 1 0 0 0,0-1-1 0 0,-2 4-20 0 0,1 17 93 0 0,4 23 142 0 0,-3-53-449 0 0,0-1-59 0 0,0 0-242 0 0,0 0-106 0 0,-1-2-791 0 0,-3-5-3248 0 0,0-2-1386 0 0</inkml:trace>
  <inkml:trace contextRef="#ctx0" brushRef="#br0" timeOffset="5969.308">2277 1692 14768 0 0,'3'-4'107'0'0,"-1"1"0"0"0,0-1 0 0 0,0 1 1 0 0,-1-1-1 0 0,1 0 0 0 0,-1 1 1 0 0,0-1-1 0 0,0 0 0 0 0,0 0 0 0 0,-1 0 1 0 0,1 0-1 0 0,-1 0 0 0 0,0 0 1 0 0,0 0-1 0 0,0-3-107 0 0,0 4 97 0 0,0 1-1 0 0,1-1 1 0 0,-1 1 0 0 0,1-1-1 0 0,0 1 1 0 0,0 0 0 0 0,0-1 0 0 0,0 1-1 0 0,0 0 1 0 0,0 0 0 0 0,0-1 0 0 0,1 1-1 0 0,-1 0 1 0 0,1 1 0 0 0,0-1-1 0 0,0 0 1 0 0,0 0 0 0 0,-1 1 0 0 0,2-1-1 0 0,-1 1 1 0 0,0-1 0 0 0,0 1-97 0 0,15-9 864 0 0,-15 8-855 0 0,-1 1-1 0 0,1 0 0 0 0,0-1 1 0 0,0 1-1 0 0,1 0 0 0 0,-1 0 1 0 0,0 0-1 0 0,0 1 0 0 0,0-1 1 0 0,1 0-1 0 0,-1 1 0 0 0,0 0 1 0 0,1-1-1 0 0,1 1-8 0 0,6 0 357 0 0,11 0 264 0 0,1 0-1 0 0,-1 2 0 0 0,19 3-620 0 0,-34-4 3 0 0,1 1-1 0 0,-1 0 1 0 0,0 0-1 0 0,0 0 0 0 0,0 1 1 0 0,0 0-1 0 0,0 0 1 0 0,-1 0-1 0 0,1 1 0 0 0,-1 0 1 0 0,0 0-1 0 0,0 0 1 0 0,0 1-1 0 0,3 4-2 0 0,-1-1 254 0 0,-1 1-1 0 0,1-1 1 0 0,-2 1 0 0 0,6 10-254 0 0,-10-16 49 0 0,0 1 0 0 0,1-1 0 0 0,-1 1 0 0 0,0 0 0 0 0,-1-1 0 0 0,1 1-1 0 0,-1 0 1 0 0,1-1 0 0 0,-1 1 0 0 0,0 0 0 0 0,0 0 0 0 0,-1-1 0 0 0,1 1 0 0 0,-1 0 0 0 0,-1 2-49 0 0,1-1 0 0 0,0 0 0 0 0,-1 0 0 0 0,0-1 0 0 0,0 1 0 0 0,0-1 0 0 0,0 1 0 0 0,-1-1 0 0 0,0 0 0 0 0,0 0 0 0 0,0 0 0 0 0,0-1 0 0 0,0 1 0 0 0,-1-1 0 0 0,0 1 0 0 0,-1 0 0 0 0,2-3-15 0 0,1 1-1 0 0,-1 0 1 0 0,1-1 0 0 0,-1 1-1 0 0,1 0 1 0 0,0 0-1 0 0,0 1 1 0 0,0-1-1 0 0,0 0 1 0 0,0 1-1 0 0,0-1 1 0 0,0 2 15 0 0,0-2-22 0 0,0 1 0 0 0,0-1 0 0 0,-1 0 1 0 0,1 0-1 0 0,-1-1 0 0 0,1 1 0 0 0,-1 0 0 0 0,0-1 1 0 0,1 1-1 0 0,-1-1 0 0 0,0 0 0 0 0,0 0 0 0 0,-3 0 22 0 0,-17 9-527 0 0,-2 2-609 0 0,7-5-4761 0 0,5-4-761 0 0</inkml:trace>
  <inkml:trace contextRef="#ctx0" brushRef="#br0" timeOffset="6246.709">2727 2063 13824 0 0,'0'1'629'0'0,"-4"6"-440"0"0,0 0 0 0 0,1-1 0 0 0,-2 0 0 0 0,1 0 0 0 0,-2 0-189 0 0,2-1 1 0 0,0 0 0 0 0,1 0 0 0 0,-1 0 0 0 0,1 0 0 0 0,0 1 0 0 0,0-1 0 0 0,1 1 0 0 0,-2 4-1 0 0,-2 4 601 0 0,5-13-505 0 0,0 1 0 0 0,0-1-1 0 0,0 1 1 0 0,0-1 0 0 0,1 1 0 0 0,-1-1 0 0 0,1 1-1 0 0,-1-1 1 0 0,1 1 0 0 0,-1 0 0 0 0,1-1 0 0 0,0 1-1 0 0,0 0 1 0 0,0-1 0 0 0,0 1 0 0 0,0 0-1 0 0,0 0-95 0 0,1 0 9 0 0,0 0 72 0 0,0 0 0 0 0,0-1 1 0 0,0 1-1 0 0,0 0 0 0 0,0-1 0 0 0,0 1 1 0 0,0-1-1 0 0,1 0 0 0 0,-1 1 0 0 0,0-1 1 0 0,1 0-1 0 0,-1 0 0 0 0,1 0 0 0 0,0 0 1 0 0,-1 0-1 0 0,1 0 0 0 0,0 0 0 0 0,-1 0 1 0 0,1-1-1 0 0,0 1 0 0 0,0-1 0 0 0,2 1-81 0 0,2 0 145 0 0,0 0-1 0 0,0-1 1 0 0,0 1-1 0 0,0-1 0 0 0,1-1 1 0 0,-1 1-1 0 0,0-1-144 0 0,1 0 197 0 0,-2 1-36 0 0,0-2 0 0 0,1 1 1 0 0,-1-1-1 0 0,0 1 0 0 0,0-1 0 0 0,1-1-161 0 0,-4 2 58 0 0,1 0 0 0 0,0-1 0 0 0,0 1 1 0 0,-1-1-1 0 0,1 0 0 0 0,-1 0 0 0 0,0 0 0 0 0,1 0 1 0 0,-1 0-1 0 0,0 0 0 0 0,0-1-58 0 0,7-10 211 0 0,-8 12-186 0 0,0 0 1 0 0,0 0-1 0 0,0 0 1 0 0,0-1 0 0 0,0 1-1 0 0,0 0 1 0 0,-1-1-1 0 0,1 1 1 0 0,0 0 0 0 0,-1-1-1 0 0,1 1 1 0 0,-1-1-1 0 0,0 1 1 0 0,1-1 0 0 0,-1 1-1 0 0,0-1 1 0 0,0 1-1 0 0,0-1 1 0 0,0 1 0 0 0,0-1-1 0 0,0 1 1 0 0,-1-1-1 0 0,1 1 1 0 0,0-1 0 0 0,-1 1-26 0 0,-3-14 264 0 0,4 12-253 0 0,-1 0-1 0 0,0 0 0 0 0,0 0 1 0 0,0 0-1 0 0,0 1 0 0 0,0-1 0 0 0,0 0 1 0 0,-1 1-1 0 0,1-1 0 0 0,-1 1 1 0 0,0-1-1 0 0,0 1 0 0 0,0 0-10 0 0,-6-6 0 0 0,7 6 0 0 0,-1 0 0 0 0,1 1 0 0 0,-1-1 0 0 0,0 0 0 0 0,0 1 0 0 0,0 0 0 0 0,0-1 0 0 0,0 1 0 0 0,0 0 0 0 0,0 0 0 0 0,-1 0 0 0 0,-8-3-464 0 0,-21-5 1041 0 0,8 7-7143 0 0,4 2-740 0 0</inkml:trace>
  <inkml:trace contextRef="#ctx0" brushRef="#br0" timeOffset="3476.09">2874 297 13536 0 0,'42'2'658'0'0,"-41"-2"-284"0"0,13 6 74 0 0,-13-5-359 0 0,1 0 1 0 0,-1 0 0 0 0,0 0-1 0 0,1 0 1 0 0,-1 0 0 0 0,0 1 0 0 0,0-1-1 0 0,1 0 1 0 0,-1 1 0 0 0,0-1 0 0 0,0 1-90 0 0,-1-1 58 0 0,1 0 0 0 0,-1-1 0 0 0,1 1 0 0 0,-1 0 1 0 0,1 0-1 0 0,-1 0 0 0 0,0 0 0 0 0,1 0 1 0 0,-1-1-1 0 0,0 1 0 0 0,0 0 0 0 0,1 0 0 0 0,-1 0 1 0 0,0 0-1 0 0,0 0 0 0 0,0 0 0 0 0,0 0 1 0 0,0 0-1 0 0,0 0 0 0 0,-1 0 0 0 0,1 0 0 0 0,0 0-58 0 0,-1 0 34 0 0,0 0 55 0 0,0 0-1 0 0,1 1 1 0 0,-1-1-1 0 0,0 1 1 0 0,0-1-1 0 0,1 1 1 0 0,-1-1-1 0 0,1 1 1 0 0,0-1-1 0 0,-1 2-88 0 0,1-2 67 0 0,1 1-1 0 0,-1-1 1 0 0,1 1-1 0 0,-1-1 1 0 0,1 1-1 0 0,-1-1 0 0 0,1 1 1 0 0,0-1-1 0 0,0 0 1 0 0,0 1-1 0 0,0-1 0 0 0,0 1-66 0 0,2 2 149 0 0,-1 0 0 0 0,-1 0 0 0 0,1 0-1 0 0,0 0 1 0 0,-1 1 0 0 0,0-1 0 0 0,0 0-1 0 0,0 1 1 0 0,-1 2-149 0 0,6 19 597 0 0,-2-8-426 0 0,-1 0 0 0 0,0 0 0 0 0,-2 0 0 0 0,1 9-171 0 0,3 35 1292 0 0,0-12-2370 0 0,-1 1 1078 0 0,-1 2 392 0 0,-3-50-318 0 0,1 2 156 0 0,-1 1-1 0 0,0-1 0 0 0,0 1 1 0 0,0-1-1 0 0,-1 3-229 0 0,1-8 1 0 0,0 0 0 0 0,0 1 0 0 0,-1-1 0 0 0,1 0 0 0 0,0 1 0 0 0,0-1 0 0 0,-1 0 0 0 0,1 0-1 0 0,0 1 1 0 0,0-1 0 0 0,-1 0 0 0 0,1 0 0 0 0,0 0 0 0 0,-1 0 0 0 0,1 1 0 0 0,0-1 0 0 0,-1 0 0 0 0,1 0 0 0 0,0 0 0 0 0,-1 0 0 0 0,1 0 0 0 0,0 0 0 0 0,-1 0 0 0 0,1 0 0 0 0,0 0 0 0 0,-1 0-1 0 0,1 0 1 0 0,-1 0 0 0 0,1 0 0 0 0,0 0 0 0 0,-1 0 0 0 0,1 0 0 0 0,0 0 0 0 0,-1 0 0 0 0,1 0 0 0 0,0-1 0 0 0,-1 1 0 0 0,1 0 0 0 0,0 0 0 0 0,0 0 0 0 0,-1-1-1 0 0,1 1 2 0 0,0 0-2 0 0,-16-5 4 0 0,15 4-23 0 0,1 1 0 0 0,0 0 0 0 0,-1-1 1 0 0,1 1-1 0 0,0-1 0 0 0,0 1 0 0 0,-1 0 0 0 0,1-1 0 0 0,0 1 1 0 0,0-1-1 0 0,0 1 0 0 0,-1-1 0 0 0,1 1 0 0 0,0-1 0 0 0,0 1 1 0 0,0-1-1 0 0,0 1 0 0 0,0-1 0 0 0,0 1 0 0 0,0-1 0 0 0,0 1 1 0 0,0 0-1 0 0,0-1 0 0 0,0 1 0 0 0,0-1 0 0 0,1 1 0 0 0,-1-1 1 0 0,0 1-1 0 0,0-1 0 0 0,0 1 19 0 0,0-2-111 0 0,0-1 0 0 0,0 1-1 0 0,0 0 1 0 0,-1 0 0 0 0,1 0 0 0 0,-1 0 0 0 0,1 0 0 0 0,-1 0-1 0 0,0 0 1 0 0,0 0 0 0 0,0 0 0 0 0,0 1 0 0 0,0-1 0 0 0,0 0-1 0 0,-1 0 112 0 0,-3-8-453 0 0,-1-3-155 0 0,2 3 224 0 0,0 1 0 0 0,0 0 0 0 0,0 0 1 0 0,-2 1-1 0 0,1-1 0 0 0,-1 1 0 0 0,0-1 384 0 0,2 6-309 0 0,1-1-1 0 0,-1 0 0 0 0,1 0 1 0 0,1-1-1 0 0,-1 1 0 0 0,0 0 1 0 0,1-1-1 0 0,0 0 1 0 0,0 1-1 0 0,1-1 0 0 0,-1 0 1 0 0,1 0-1 0 0,0 0 1 0 0,0-1 309 0 0,-1-14-1131 0 0,0 0 576 0 0,1 0 0 0 0,1 0 0 0 0,0 0 0 0 0,1 0 0 0 0,2-4 555 0 0,1 0-5 0 0,-3 16 59 0 0,0 1 0 0 0,0 0-1 0 0,1-1 1 0 0,0 1 0 0 0,0 0 0 0 0,1 0 0 0 0,-1 0 0 0 0,2 0-54 0 0,8-19 693 0 0,-8 18-133 0 0,1-1 0 0 0,-1 1 0 0 0,6-8-560 0 0,8-15 2238 0 0,-7 10-1021 0 0,-10 21-1186 0 0,-1-1 0 0 0,1 0 0 0 0,0 0 0 0 0,0 0 0 0 0,-1 1 0 0 0,1-1 1 0 0,0 0-1 0 0,0 1 0 0 0,0-1 0 0 0,0 1 0 0 0,0-1 0 0 0,0 1 1 0 0,0-1-1 0 0,0 1 0 0 0,0 0 0 0 0,1-1-31 0 0,11-5 455 0 0,-13 5-418 0 0,1 1-1 0 0,-1 0 1 0 0,1-1 0 0 0,-1 1-1 0 0,1 0 1 0 0,-1 0 0 0 0,1-1-1 0 0,-1 1 1 0 0,1 0 0 0 0,-1 0-1 0 0,1 0 1 0 0,-1 0 0 0 0,1 0-1 0 0,-1 0 1 0 0,1 0 0 0 0,0 0-1 0 0,-1 0-36 0 0,5-1 125 0 0,1 0 18 0 0,0 0 0 0 0,0 0 0 0 0,1 0 1 0 0,-1 1-1 0 0,1 0 0 0 0,-1 0 0 0 0,0 1 1 0 0,1 0-1 0 0,-1 0 0 0 0,0 0 0 0 0,0 1 0 0 0,3 1-143 0 0,100 54 1607 0 0,-105-55-1536 0 0,0 0-1 0 0,0 1 1 0 0,0-1-1 0 0,0 1 1 0 0,0 0-1 0 0,-1 0 1 0 0,1 0-1 0 0,1 3-70 0 0,-3-4 15 0 0,-1-1 0 0 0,0 1 0 0 0,0 0 0 0 0,0-1 0 0 0,0 1 0 0 0,0 0 1 0 0,0 0-1 0 0,0 0 0 0 0,-1 0 0 0 0,1 0 0 0 0,-1 0 0 0 0,1 0 0 0 0,-1 0 0 0 0,0 0 0 0 0,0 0 0 0 0,0 0 0 0 0,0 0 0 0 0,0 1 0 0 0,0-1 0 0 0,-1 1-15 0 0,-1 14 145 0 0,2-14-89 0 0,0-1-1 0 0,0 1 0 0 0,0-1 1 0 0,-1 0-1 0 0,1 1 1 0 0,-1-1-1 0 0,0 0 0 0 0,0 0 1 0 0,1 1-1 0 0,-1-1 0 0 0,-1 0 1 0 0,1 0-1 0 0,0 0 0 0 0,-1 1-55 0 0,-7 6 144 0 0,-1 1 0 0 0,0-2-1 0 0,-1 1 1 0 0,1-1-1 0 0,-2-1 1 0 0,1 0 0 0 0,-1-1-1 0 0,-4 2-143 0 0,12-6 11 0 0,-5 2-12 0 0,0 0 1 0 0,-1-1-1 0 0,-8 2 1 0 0,-11 5-195 0 0,13-6-482 0 0,0 1-1 0 0,1-2 1 0 0,-6 0 677 0 0,1 1-3335 0 0,11-3-3324 0 0</inkml:trace>
  <inkml:trace contextRef="#ctx0" brushRef="#br0" timeOffset="3846.589">3338 588 12176 0 0,'-22'3'694'0'0,"22"-3"-675"0"0,0 0 0 0 0,0 1 0 0 0,-1-1-1 0 0,1 0 1 0 0,0 0 0 0 0,0 0 0 0 0,0 0 0 0 0,0 0 0 0 0,0 0-1 0 0,0 0 1 0 0,-1 0 0 0 0,1 0 0 0 0,0 0 0 0 0,0 0-1 0 0,0 0 1 0 0,0 1 0 0 0,0-1 0 0 0,0 0 0 0 0,0 0 0 0 0,0 0-1 0 0,0 0 1 0 0,0 0 0 0 0,0 0 0 0 0,-1 1 0 0 0,1-1-1 0 0,0 0 1 0 0,0 0 0 0 0,0 0 0 0 0,0 0 0 0 0,0 0 0 0 0,0 0-1 0 0,0 1 1 0 0,0-1 0 0 0,0 0 0 0 0,0 0 0 0 0,0 0-1 0 0,0 0 1 0 0,0 0 0 0 0,1 0 0 0 0,-1 1-19 0 0,9 5 703 0 0,-7-5-410 0 0,1 1 0 0 0,0-1 0 0 0,0 1 0 0 0,-1 0 0 0 0,1 0 0 0 0,-1 0 0 0 0,0 0 0 0 0,1 0 0 0 0,-1 0 0 0 0,0 1 0 0 0,0-1 0 0 0,-1 1 0 0 0,2 1-293 0 0,0 2 223 0 0,0 1 0 0 0,-1-1 0 0 0,1 1-1 0 0,-2 0 1 0 0,1 0-223 0 0,2 6 36 0 0,11 43 1033 0 0,4 62 486 0 0,-18-107-1810 0 0,1-6 368 0 0,-1 1-1 0 0,-1-1 0 0 0,1 1 0 0 0,-1 0 0 0 0,0 0 0 0 0,-1-1 0 0 0,1 1 0 0 0,-2 3-112 0 0,0-5-96 0 0,1-3-413 0 0,-5-4-2243 0 0,0 1-4258 0 0</inkml:trace>
  <inkml:trace contextRef="#ctx0" brushRef="#br0" timeOffset="4124.819">3177 607 13824 0 0,'10'-3'648'0'0,"0"1"0"0"0,0 0 0 0 0,0 0 0 0 0,1 1 1 0 0,-1 1-1 0 0,5-1-648 0 0,5 0 978 0 0,-14 1-707 0 0,-1-1 1 0 0,1 1-1 0 0,0 0 1 0 0,-1 1-1 0 0,1-1 0 0 0,1 1-271 0 0,6 2 371 0 0,-1-2-1 0 0,1 1 0 0 0,0-2 0 0 0,0 0 1 0 0,-1 0-1 0 0,1-1 0 0 0,1-1-370 0 0,-10 2 87 0 0,0 0-1 0 0,0 0 0 0 0,1 0 0 0 0,-1 1 1 0 0,2 0-87 0 0,-1 0-88 0 0,-1-1 1 0 0,1 1-1 0 0,-1-1 0 0 0,1 0 1 0 0,1 0 87 0 0,19-3 402 0 0,12-1-4542 0 0,-27 1-2931 0 0</inkml:trace>
  <inkml:trace contextRef="#ctx0" brushRef="#br1" timeOffset="59050.636">3438 89 6912 0 0,'-15'-3'314'0'0,"12"3"-6"0"0,5-1-198 0 0,11-3 341 0 0,0-1 0 0 0,0-1 0 0 0,4-2-451 0 0,9-5 1003 0 0,18-8 1158 0 0,-17 10 840 0 0,-26 11-2779 0 0,-1 0 164 0 0,0 0 102 0 0,0 0 21 0 0,0 0-66 0 0,-1-2-395 0 0,0 1-1 0 0,0 0 0 0 0,-1 0 1 0 0,1 0-1 0 0,0 0 1 0 0,0 0-1 0 0,0 0 0 0 0,-1 0 1 0 0,0 0-48 0 0,-14-2 352 0 0,-1 2 1 0 0,1 0 0 0 0,0 1 0 0 0,0 1-1 0 0,-2 0-352 0 0,-30 1-1 0 0,-147 4 1 0 0,-268-12-48 0 0,-50 26 104 0 0,168 7 1126 0 0,235-14-1049 0 0,2 0 558 0 0,75-9-683 0 0,0 2 0 0 0,-15 5-8 0 0,11-3-96 0 0,15-3 96 0 0,0 0 0 0 0,0 2 0 0 0,1 0 1 0 0,0 1-1 0 0,0 2 0 0 0,-18 10 0 0 0,14-7-252 0 0,19-10 206 0 0,0-1 1 0 0,1 1-1 0 0,0 0 0 0 0,-1 0 0 0 0,1 1 0 0 0,-2 2 46 0 0,-22 17-4 0 0,20-16 81 0 0,1-1-1 0 0,-1 2 1 0 0,2-1 0 0 0,-1 1 0 0 0,1 0-1 0 0,-3 4-76 0 0,-34 44-272 0 0,40-51 241 0 0,0-1 0 0 0,0 0 0 0 0,0 0-1 0 0,-3 2 32 0 0,4-4 37 0 0,0 1 0 0 0,0-1 0 0 0,1 1 0 0 0,-1 0-1 0 0,1 0 1 0 0,-1 0 0 0 0,1 0 0 0 0,0 0 0 0 0,0 0 0 0 0,0 0-1 0 0,0 3-36 0 0,-23 56-1184 0 0,25-60 1158 0 0,-1-1 0 0 0,1 1 0 0 0,0 0 0 0 0,-1-1 0 0 0,1 1 0 0 0,0 0-1 0 0,0 0 1 0 0,0-1 0 0 0,1 1 0 0 0,-1 0 0 0 0,0-1 0 0 0,1 1-1 0 0,-1 0 27 0 0,1 0 52 0 0,-1-1-1 0 0,0 1 1 0 0,1 0-1 0 0,-1 0 1 0 0,0 0-1 0 0,0-1 1 0 0,0 1-1 0 0,0 0 0 0 0,0 0 1 0 0,-1-1-1 0 0,1 1 1 0 0,0 0-52 0 0,-7 14 534 0 0,6-15-524 0 0,0 1 0 0 0,0 0 0 0 0,0-1 0 0 0,0 1-1 0 0,1 0 1 0 0,-1 0 0 0 0,1 0 0 0 0,-1 0 0 0 0,1-1-1 0 0,0 1 1 0 0,-1 0 0 0 0,1 0 0 0 0,0 0 0 0 0,1 1-10 0 0,-1 1-66 0 0,0-1 0 0 0,0 0 0 0 0,-1 0 0 0 0,1 0 0 0 0,0 0-1 0 0,-1 0 1 0 0,0 0 0 0 0,0 0 0 0 0,0 0 0 0 0,0 0 0 0 0,0 0 0 0 0,-1 0 0 0 0,1 0 0 0 0,-1-1 0 0 0,0 1 0 0 0,0 0 0 0 0,0-1 66 0 0,2-1 60 0 0,-1 1 1 0 0,1-1-1 0 0,-1 0 0 0 0,1 0 0 0 0,-1 1 0 0 0,1-1 1 0 0,0 0-1 0 0,0 1 0 0 0,0-1 0 0 0,0 0 1 0 0,0 1-1 0 0,0-1 0 0 0,0 1 0 0 0,0-1 1 0 0,0 1-61 0 0,1 13 488 0 0,-4-6-374 0 0,3-7-112 0 0,-1-1 1 0 0,1 1-1 0 0,0-1 1 0 0,-1 1 0 0 0,1-1-1 0 0,0 1 1 0 0,0 0-1 0 0,0-1 1 0 0,0 1-1 0 0,0-1 1 0 0,0 1 0 0 0,0-1-1 0 0,1 1 1 0 0,-1 0-1 0 0,1-1 1 0 0,-1 1 0 0 0,1-1-1 0 0,-1 0 1 0 0,1 1-1 0 0,0 0-2 0 0,0 0 0 0 0,0 1 0 0 0,0 0 0 0 0,0 0 0 0 0,0 0 0 0 0,-1 0 0 0 0,1 0 0 0 0,-1 0 0 0 0,0 0 0 0 0,0 0 0 0 0,0 2 0 0 0,0-2 0 0 0,-1-1 0 0 0,1 0 0 0 0,0 1 0 0 0,1-1 0 0 0,-1 1 0 0 0,0-1 0 0 0,1 0 0 0 0,-1 1 0 0 0,1-1 0 0 0,0 0 0 0 0,0 1 0 0 0,0-1 0 0 0,0 0 0 0 0,1 2 0 0 0,0-1 0 0 0,0-2 0 0 0,0 2 0 0 0,-1-1 0 0 0,1 0 0 0 0,-1 0 0 0 0,1 0 0 0 0,-1 1 0 0 0,0-1 0 0 0,0 1 0 0 0,0-1 0 0 0,0 1 0 0 0,0-1 0 0 0,-1 1 0 0 0,1-1 0 0 0,-1 2 0 0 0,1-1 0 0 0,0-1 0 0 0,-1 0 0 0 0,1 0 0 0 0,0 0 0 0 0,0 1 0 0 0,1-1 0 0 0,-1 0 0 0 0,0 0 0 0 0,1 0 0 0 0,-1-1 0 0 0,1 1 0 0 0,-1 0 0 0 0,1-1 0 0 0,0 2 0 0 0,0-1 0 0 0,0 0 0 0 0,0 0 0 0 0,0 1 0 0 0,-1-1 0 0 0,1 1 0 0 0,-1 0 0 0 0,0-1 0 0 0,1 4 0 0 0,0-1-12 0 0,0-1 0 0 0,1 1 0 0 0,-1 0-1 0 0,1-1 1 0 0,0 0 0 0 0,0 1 0 0 0,0-1-1 0 0,1 0 1 0 0,0 0 12 0 0,3 4-58 0 0,-6-7 55 0 0,-1 0-1 0 0,1-1 0 0 0,-1 1 1 0 0,1 0-1 0 0,-1 0 0 0 0,1 0 1 0 0,-1 0-1 0 0,0-1 0 0 0,0 1 1 0 0,1 0-1 0 0,-1 0 0 0 0,0 0 1 0 0,0 0-1 0 0,0 0 0 0 0,0 0 1 0 0,0 0-1 0 0,0 0 0 0 0,0 0 4 0 0,0 0 6 0 0,0 0-1 0 0,0 0 0 0 0,0 0 0 0 0,0 0 0 0 0,0 0 0 0 0,0 0 0 0 0,0 0 1 0 0,0 0-1 0 0,1 0 0 0 0,-1 0 0 0 0,0 0 0 0 0,1 0 0 0 0,-1 0 0 0 0,0-1 0 0 0,1 1 1 0 0,-1 0-1 0 0,1 0-5 0 0,13 12 86 0 0,6 6-18 0 0,-17-16-68 0 0,1 0 0 0 0,-1 0 0 0 0,1 0 0 0 0,0 0 0 0 0,0-1 0 0 0,0 0 0 0 0,1 0 0 0 0,-1 0 0 0 0,0 0 0 0 0,1-1 0 0 0,0 1 0 0 0,24 9 11 0 0,-20-6 8 0 0,1 0-1 0 0,-1-1 1 0 0,9 2-19 0 0,17 8-3 0 0,0-3 33 0 0,-4-1 116 0 0,0 1-247 0 0,-1-1 0 0 0,2-2 101 0 0,4 2 2 0 0,-5-3-2 0 0,-1-1 0 0 0,1-2 0 0 0,28 0 0 0 0,2 1 0 0 0,30 0 0 0 0,8 1 0 0 0,-35-1 0 0 0,11-3 0 0 0,24 1 0 0 0,187 6 0 0 0,-93-5 0 0 0,-41 0 0 0 0,48-9 0 0 0,1-6 0 0 0,-180 9-19 0 0,26-1 1805 0 0,36-9-1786 0 0,104-29-1167 0 0,-97 22 1444 0 0,-20 4-202 0 0,4-3-75 0 0,-53 11 38 0 0,1 0 0 0 0,-2-2-1 0 0,1 0 1 0 0,4-5-38 0 0,16-7 390 0 0,-19 10-152 0 0,0-1-1 0 0,17-13-237 0 0,-15 7 0 0 0,0 0 0 0 0,-1-2 0 0 0,-2-1 0 0 0,12-13 0 0 0,-29 29 64 0 0,-1 0 1 0 0,1 0-1 0 0,-1-1 0 0 0,0 0 0 0 0,0 1 0 0 0,0-1 0 0 0,-1 0 1 0 0,0 0-1 0 0,0-1 0 0 0,-1 1 0 0 0,0 0 0 0 0,0-1 0 0 0,0 1 0 0 0,-1-1 1 0 0,0 1-1 0 0,0-4-64 0 0,-1 1 96 0 0,0 0-1 0 0,-1 0 1 0 0,0 0 0 0 0,-1 1 0 0 0,1-1-1 0 0,-2 1 1 0 0,1-1 0 0 0,-1 1 0 0 0,0 0-1 0 0,-1 0 1 0 0,-3-3-96 0 0,-19-26-202 0 0,-1 1 0 0 0,-14-11 202 0 0,21 23-7 0 0,-2 1 0 0 0,-1 1 0 0 0,-1 1-1 0 0,-1 2 1 0 0,-5-3 7 0 0,-52-24-264 0 0,-25-8 264 0 0,48 25-136 0 0,-7-2-415 0 0,-1 2 0 0 0,-45-11 551 0 0,55 23-3579 0 0,-55-8 3579 0 0,69 17-1271 0 0</inkml:trace>
  <inkml:trace contextRef="#ctx0" brushRef="#br1" timeOffset="59768.672">1289 965 5152 0 0,'0'0'233'0'0,"2"0"-9"0"0,-1 0-196 0 0,0 0-23 0 0,-1 0-1 0 0,1 0 0 0 0,-1 0 0 0 0,1 0 0 0 0,-1 0 1 0 0,1 0-1 0 0,-1-1 0 0 0,1 2 0 0 0,-1-1 1 0 0,1 0-1 0 0,-1 0 0 0 0,1 0 0 0 0,-1 0 0 0 0,1 0 1 0 0,-1 0-1 0 0,1 0 0 0 0,-1 1 0 0 0,0-1 1 0 0,1 0-1 0 0,-1 0 0 0 0,1 1 0 0 0,-1-1 0 0 0,1 0-4 0 0,-1 1 400 0 0,0-1 106 0 0,0 0 7 0 0,-2-6 1696 0 0,4 5 1084 0 0,-2 7 1043 0 0,0-4-4291 0 0,0-1 0 0 0,-1 0 0 0 0,1 0 0 0 0,0 0-1 0 0,-1 1 1 0 0,1-1 0 0 0,0 0 0 0 0,-1 0-1 0 0,1 0 1 0 0,-1 0 0 0 0,0 0 0 0 0,1 0-1 0 0,-2 1-44 0 0,-4 10 166 0 0,3-8-169 0 0,1 0-1 0 0,-1 0 0 0 0,1 0 0 0 0,-1-1 1 0 0,0 1-1 0 0,0-1 0 0 0,-1 0 0 0 0,1 0 1 0 0,-1 0-1 0 0,-2 1 4 0 0,-13 12 564 0 0,8-6-82 0 0,0-1 0 0 0,-12 8-482 0 0,14-11 79 0 0,0 1 0 0 0,0 0 0 0 0,0 1 0 0 0,1 0 0 0 0,1 0-1 0 0,-2 2-78 0 0,-3 4 47 0 0,-1 0 0 0 0,-9 7-47 0 0,6-6-106 0 0,1 1 0 0 0,-3 3 106 0 0,-16 22-106 0 0,-37 35 106 0 0,61-65 87 0 0,0 0-1 0 0,1 1 0 0 0,-3 5-86 0 0,-23 28 617 0 0,-55 50 483 0 0,60-64-1091 0 0,-1-1 0 0 0,-6 2-9 0 0,-1 1-2 0 0,-11 15 2 0 0,-233 230 2048 0 0,230-230-2048 0 0,3 3 0 0 0,-4 8 0 0 0,34-35 0 0 0,1 0 0 0 0,1 1 0 0 0,1 0 0 0 0,1 2 0 0 0,2 0 0 0 0,-3 8 0 0 0,-12 46-1384 0 0,28-79 1257 0 0,0 0-1 0 0,0 0 1 0 0,0-1-1 0 0,0 1 1 0 0,0 0-1 0 0,0 0 1 0 0,0-1-1 0 0,1 1 1 0 0,-1 0-1 0 0,0 0 1 0 0,1-1 127 0 0,4 7-3146 0 0,0-6-3337 0 0</inkml:trace>
  <inkml:trace contextRef="#ctx0" brushRef="#br1" timeOffset="60391.194">937 1161 10136 0 0,'0'0'230'0'0,"0"0"30"0"0,0 0 19 0 0,-3 1-40 0 0,1 0-185 0 0,-1 0 1 0 0,1 0-1 0 0,-1 1 0 0 0,1-1 1 0 0,0 1-1 0 0,-1 0 1 0 0,1-1-1 0 0,0 1 1 0 0,0 0-1 0 0,-2 2-54 0 0,2-1 187 0 0,-1 0 0 0 0,0-1 0 0 0,0 1 0 0 0,0-1 0 0 0,0 0 0 0 0,0 0 0 0 0,-1 0 0 0 0,-1 1-187 0 0,-2-1 211 0 0,5-1-123 0 0,-1 0 0 0 0,1-1 1 0 0,0 1-1 0 0,0 0 0 0 0,0 0 1 0 0,0 0-1 0 0,0 0 0 0 0,0 1 1 0 0,0-1-1 0 0,1 0 0 0 0,-1 1 1 0 0,0-1-1 0 0,1 1 0 0 0,-1 0 1 0 0,0 1-89 0 0,0-1 43 0 0,1 0-1 0 0,0 0 1 0 0,-1-1 0 0 0,0 1 0 0 0,1-1 0 0 0,-1 1 0 0 0,0-1 0 0 0,0 0 0 0 0,0 1 0 0 0,-1 0-43 0 0,1-1 18 0 0,-1 0 0 0 0,1 0 0 0 0,0 1 0 0 0,1-1-1 0 0,-1 1 1 0 0,0-1 0 0 0,0 1 0 0 0,1 0 0 0 0,-1 0 0 0 0,0 1-18 0 0,-25 30 0 0 0,27-33 0 0 0,0 0 0 0 0,0 0 0 0 0,0 1 0 0 0,0-1 0 0 0,-1 0 0 0 0,1 0 0 0 0,0 0 0 0 0,0 1 0 0 0,0-1 0 0 0,0 0 0 0 0,0 0 0 0 0,0 1 0 0 0,0-1 0 0 0,0 0 0 0 0,0 0 0 0 0,0 1 0 0 0,0-1 0 0 0,0 0 0 0 0,0 0 0 0 0,0 1 0 0 0,0-1 0 0 0,0 0 0 0 0,0 0 0 0 0,0 0 0 0 0,0 1 0 0 0,0-1 0 0 0,1 0 0 0 0,-1 0 0 0 0,3 8 0 0 0,-8-2 72 0 0,5-6 47 0 0,0 0-70 0 0,0 1-1 0 0,0-1 1 0 0,0 0-1 0 0,0 0 0 0 0,-1 0 1 0 0,1 1-1 0 0,0-1 1 0 0,0 0-1 0 0,0 0 1 0 0,0 1-1 0 0,0-1 0 0 0,0 0 1 0 0,0 0-1 0 0,0 1 1 0 0,0-1-1 0 0,0 0 1 0 0,0 0-1 0 0,0 0 0 0 0,0 1 1 0 0,0-1-1 0 0,1 0 1 0 0,-1 0-1 0 0,0 0 1 0 0,0 1-1 0 0,0-1 0 0 0,0 0 1 0 0,0 0-1 0 0,0 0 1 0 0,1 1-1 0 0,-1-1 1 0 0,0 0-1 0 0,0 0 0 0 0,0 0 1 0 0,0 0-1 0 0,1 0 1 0 0,-1 1-1 0 0,0-1 0 0 0,0 0-48 0 0,0 0 1 0 0,1 0-1 0 0,-1 0 1 0 0,0 0-1 0 0,0 0 1 0 0,1 0-1 0 0,-1 0 1 0 0,0 0-1 0 0,0 0 1 0 0,1 0-1 0 0,-1 0 1 0 0,0 0-1 0 0,0 0 1 0 0,1 0-1 0 0,-1 0 1 0 0,0 0-1 0 0,0 0 1 0 0,1 0-1 0 0,-1 0 0 0 0,0 0 1 0 0,0-1-1 0 0,1 1 1 0 0,-1 0-1 0 0,0 0 1 0 0,0 0-1 0 0,0 0 1 0 0,1 0-1 0 0,-1-1 1 0 0,0 1-1 0 0,0 0 1 0 0,0 0-1 0 0,0-1 1 0 0,1 1-1 0 0,-1 0 1 0 0,0 0-1 0 0,0 0 1 0 0,0-1-1 0 0,0 1 0 0 0,0 0-1 0 0,0-1 1 0 0,0 1 0 0 0,1 0 0 0 0,-1 0 0 0 0,0-1 0 0 0,0 1 0 0 0,0 0 0 0 0,0 0 0 0 0,1-1 0 0 0,-1 1 0 0 0,0 0 0 0 0,0 0 0 0 0,0 0 0 0 0,1-1 0 0 0,-1 1 0 0 0,0 0 0 0 0,0 0 0 0 0,1 0 0 0 0,-1 0 0 0 0,0 0 0 0 0,0-1 0 0 0,1 1-1 0 0,-1 0 1 0 0,0 0 0 0 0,18-7-6 0 0,0-1 0 0 0,-1 0 0 0 0,13-10 6 0 0,25-13 461 0 0,-44 26-195 0 0,-1-1 0 0 0,0-1 1 0 0,0 0-267 0 0,29-18 641 0 0,-24 18-600 0 0,0 0 1 0 0,-1-2-1 0 0,0 0 0 0 0,9-8-41 0 0,-13 11 0 0 0,-1-1 0 0 0,1 2 0 0 0,0-1 0 0 0,11-3 0 0 0,-8 3 0 0 0,-1 0 0 0 0,0 0 0 0 0,4-4 0 0 0,8-3 0 0 0,8-2 0 0 0,-31 15 0 0 0,0-1 0 0 0,0 1 0 0 0,0 0 0 0 0,0-1 0 0 0,-1 1 0 0 0,1 0 0 0 0,0-1 0 0 0,0 1 0 0 0,0 0 0 0 0,0 0 0 0 0,0 0 0 0 0,0 0 0 0 0,1 0 0 0 0,-2 0 0 0 0,0 0 2 0 0,1 0-1 0 0,-1 0 0 0 0,1 0 1 0 0,-1 0-1 0 0,0 0 0 0 0,1 0 0 0 0,-1 0 1 0 0,1 0-1 0 0,-1 1 0 0 0,0-1 0 0 0,1 0 1 0 0,-1 0-1 0 0,1 0 0 0 0,-1 1 1 0 0,0-1-1 0 0,1 0 0 0 0,-1 1 0 0 0,0-1 1 0 0,0 0-1 0 0,1 0 0 0 0,-1 1 0 0 0,0-1 1 0 0,1 1-1 0 0,-1-1 0 0 0,0 0 1 0 0,0 1-1 0 0,0-1 0 0 0,0 0 0 0 0,1 1 1 0 0,-1-1-1 0 0,0 1 0 0 0,0-1 0 0 0,0 1 1 0 0,0-1-1 0 0,0 0 0 0 0,0 1 1 0 0,0-1-2 0 0,0 1 24 0 0,1 0 25 0 0,-1 0 0 0 0,1 1 0 0 0,-1-1 0 0 0,1 0 0 0 0,-1 0 0 0 0,1 1-1 0 0,-1-1 1 0 0,0 0 0 0 0,0 0 0 0 0,0 1 0 0 0,0-1 0 0 0,0 0 0 0 0,0 1-1 0 0,0-1 1 0 0,0 0 0 0 0,0 1 0 0 0,0-1 0 0 0,-1 0 0 0 0,1 0 0 0 0,-1 1-1 0 0,1-1 1 0 0,-1 0 0 0 0,1 0 0 0 0,-1 0 0 0 0,0 0 0 0 0,1 0 0 0 0,-1 1-1 0 0,-1-1-48 0 0,1 1 48 0 0,0-1 1 0 0,1 1-1 0 0,-1 0 0 0 0,0-1 0 0 0,1 1 0 0 0,-1-1 0 0 0,1 1 0 0 0,-1 0 0 0 0,1 0 0 0 0,0-1 0 0 0,-1 1 0 0 0,1 0 1 0 0,0 0-1 0 0,0 0-48 0 0,0 0 39 0 0,0 1 1 0 0,0-1 0 0 0,0 1 0 0 0,-1 0 0 0 0,1-1 0 0 0,-1 1-1 0 0,0 0-39 0 0,-2 5 119 0 0,-1-1 0 0 0,0 0-1 0 0,-4 5-118 0 0,4-6 43 0 0,0 0 0 0 0,1 0 0 0 0,-1 0 0 0 0,0 5-43 0 0,2-6 20 0 0,0 0-1 0 0,-1 1 0 0 0,1-1 0 0 0,-1-1 0 0 0,0 1 1 0 0,0 0-1 0 0,0-1 0 0 0,0 0 0 0 0,-1 1 0 0 0,-2 0-19 0 0,5-4 6 0 0,0 0-1 0 0,1 0 1 0 0,-1 0-1 0 0,0 1 0 0 0,1-1 1 0 0,-1 0-1 0 0,0 0 1 0 0,1 0-1 0 0,-1 1 1 0 0,1-1-1 0 0,0 0 0 0 0,-1 0 1 0 0,1 1-1 0 0,0-1 1 0 0,0 0-1 0 0,0 1 0 0 0,0-1 1 0 0,0 0-1 0 0,0 1 1 0 0,0-1-1 0 0,1 1-5 0 0,-1-1 8 0 0,0 1-1 0 0,0 0 1 0 0,0 0-1 0 0,0 0 1 0 0,0 0-1 0 0,0-1 1 0 0,-1 1-1 0 0,1 0 1 0 0,-1 1-8 0 0,-5 10 10 0 0,5-12-11 0 0,1 0 1 0 0,-1 0-1 0 0,1 0 0 0 0,-1-1 1 0 0,1 1-1 0 0,0 0 1 0 0,-1 0-1 0 0,1 1 0 0 0,0-1 1 0 0,-1 0-1 0 0,1 0 0 0 0,0 0 1 0 0,0 0-1 0 0,0 0 1 0 0,0 0-1 0 0,0 0 0 0 0,0 0 1 0 0,0 0-1 0 0,1 0 0 0 0,-1 0 1 0 0,0 0-1 0 0,1 0 1 0 0,-1 1 0 0 0,7 32-20 0 0,-6-33 20 0 0,-1 0 0 0 0,1-1 0 0 0,-1 1 1 0 0,1 0-1 0 0,-1 0 0 0 0,1-1 0 0 0,-1 1 0 0 0,1-1 1 0 0,-1 1-1 0 0,1-1 0 0 0,0 1 0 0 0,0-1 1 0 0,-1 1-1 0 0,1-1 0 0 0,0 1 0 0 0,0-1 1 0 0,0 0-1 0 0,0 1-4 0 0,-1-1 9 0 0,0 0 1 0 0,0 0 0 0 0,0 0 0 0 0,0 0 0 0 0,0 0-1 0 0,0 1 1 0 0,0-1 0 0 0,0 0 0 0 0,0 0 0 0 0,0 0-1 0 0,0 0 1 0 0,0 0 0 0 0,0 0 0 0 0,0 0-1 0 0,0 1 1 0 0,0-1 0 0 0,0 0 0 0 0,0 0 0 0 0,0 0-1 0 0,0 0 1 0 0,0 0 0 0 0,0 0 0 0 0,0 0-1 0 0,0 1 1 0 0,0-1 0 0 0,0 0 0 0 0,0 0 0 0 0,0 0-1 0 0,0 0 1 0 0,0 0 0 0 0,0 0 0 0 0,0 0 0 0 0,0 0-1 0 0,0 1 1 0 0,0-1 0 0 0,-1 0 0 0 0,1 0-1 0 0,0 0 1 0 0,0 0 0 0 0,0 0 0 0 0,0 0 0 0 0,0 0-1 0 0,0 0 1 0 0,0 0-6 0 0,-2 2-1383 0 0,2-1-3836 0 0,5 3-1806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8:21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21 15664 0 0,'-1'-1'55'0'0,"0"1"1"0"0,0 0-1 0 0,-1 0 1 0 0,1 0-1 0 0,0 0 1 0 0,-1 0 0 0 0,1 0-1 0 0,0 0 1 0 0,0 1-1 0 0,-1-1 1 0 0,1 0 0 0 0,0 1-1 0 0,0-1 1 0 0,0 1-1 0 0,-1-1 1 0 0,1 1 0 0 0,0 0-1 0 0,0 0 1 0 0,0-1-1 0 0,0 1 1 0 0,0 0 0 0 0,0 0-1 0 0,0 0 1 0 0,0 0-1 0 0,1 0 1 0 0,-1 0-1 0 0,0 0 1 0 0,1 0 0 0 0,-1 0-1 0 0,0 0 1 0 0,1 1-1 0 0,-1-1-55 0 0,-1 4-8 0 0,0-1 0 0 0,0 1-1 0 0,0 0 1 0 0,0 0-1 0 0,1 0 1 0 0,0 1-1 0 0,-1 1 9 0 0,-5 65 2024 0 0,2 47-2024 0 0,8-98 18 0 0,-2-17-18 0 0,-1 0-1 0 0,1-1 1 0 0,-1 1 0 0 0,0 0 0 0 0,0-1-1 0 0,-1 4 1 0 0,1-5 5 0 0,0-1-2 0 0,-1-1 0 0 0,1 1 0 0 0,0 0 1 0 0,0-1-1 0 0,0 1 0 0 0,0 0 0 0 0,0-1 0 0 0,0 1 0 0 0,0 0 0 0 0,0-1 0 0 0,1 1 0 0 0,-1 0 0 0 0,0-1 0 0 0,0 1 0 0 0,0 0 0 0 0,1-1 0 0 0,-1 1 0 0 0,0-1 0 0 0,1 1 0 0 0,-1 0 0 0 0,0-1 0 0 0,1 1-3 0 0,-1-1 41 0 0,0 0 0 0 0,1 0-1 0 0,-1 1 1 0 0,0-1-1 0 0,0 0 1 0 0,0 0 0 0 0,0 0-1 0 0,1 1 1 0 0,-1-1-1 0 0,0 0 1 0 0,0 0 0 0 0,1 0-1 0 0,-1 0 1 0 0,0 0-1 0 0,0 0 1 0 0,0 0 0 0 0,1 0-1 0 0,-1 0 1 0 0,0 0-1 0 0,0 1 1 0 0,1-1 0 0 0,-1 0-1 0 0,0 0 1 0 0,0-1-1 0 0,1 1 1 0 0,-1 0 0 0 0,0 0-1 0 0,0 0 1 0 0,1 0-1 0 0,-1 0 1 0 0,0 0-1 0 0,0 0 1 0 0,1 0 0 0 0,-1 0-1 0 0,0 0 1 0 0,0-1-1 0 0,0 1 1 0 0,1 0 0 0 0,-1 0-1 0 0,0 0 1 0 0,0 0-1 0 0,0-1 1 0 0,1 1 0 0 0,-1 0-1 0 0,0 0 1 0 0,0 0-1 0 0,0-1 1 0 0,0 1 0 0 0,0 0-1 0 0,0 0 1 0 0,0-1-1 0 0,0 1 1 0 0,1 0-41 0 0,11-18-320 0 0,-7 10 464 0 0,-4 6-144 0 0,0-1 0 0 0,0 1 0 0 0,0 0 0 0 0,0-1 0 0 0,0 0 0 0 0,0 1 0 0 0,0-1 0 0 0,-1 1 0 0 0,1-4 0 0 0,3-11 0 0 0,24-71 0 0 0,-26 83 0 0 0,0 0 0 0 0,0 0 0 0 0,0 0 0 0 0,1 0 0 0 0,1-2 0 0 0,10-19 0 0 0,-13 23 0 0 0,0 0 0 0 0,1 0 0 0 0,0 0 0 0 0,0 0 0 0 0,0 1 0 0 0,0-1 0 0 0,0 0 0 0 0,1 1 0 0 0,-1 0 0 0 0,1-1 0 0 0,-1 1 0 0 0,1 0 0 0 0,0 0 0 0 0,3-1 0 0 0,-5 3 0 0 0,-1-1 0 0 0,1 1 0 0 0,0-1 0 0 0,0 1 0 0 0,0-1 0 0 0,0 1 0 0 0,0 0 0 0 0,0-1 0 0 0,0 1 0 0 0,1 0 0 0 0,-1 0 0 0 0,0 0 0 0 0,0 0 0 0 0,0 0 0 0 0,0 0 0 0 0,0 0 0 0 0,0 0 0 0 0,0 1 0 0 0,0-1 0 0 0,0 0 0 0 0,0 1 0 0 0,0-1 0 0 0,0 1 0 0 0,2 0 0 0 0,0 0 0 0 0,1 0 0 0 0,-1 1 0 0 0,1 0 0 0 0,-1-1 0 0 0,0 1 0 0 0,0 1 0 0 0,0-1 0 0 0,0 0 0 0 0,-1 1 0 0 0,1-1 0 0 0,0 1 0 0 0,-1 0 0 0 0,0 0 0 0 0,0 0 0 0 0,0 0 0 0 0,0 0 0 0 0,0 0 0 0 0,0 1 0 0 0,-1-1 0 0 0,1 3 0 0 0,3 7 0 0 0,-1 0 0 0 0,-1 1 0 0 0,0-1 0 0 0,-1 0 0 0 0,0 2 0 0 0,-2-5 74 0 0,1 0 0 0 0,-2 0 0 0 0,1 0-1 0 0,-1 0 1 0 0,-1 0 0 0 0,-1 5-74 0 0,1-6 1252 0 0,4-12-782 0 0,5-22-659 0 0,-2 10 261 0 0,-1 2-72 0 0,2 0 0 0 0,-1 1 0 0 0,2 0 0 0 0,0 0 0 0 0,4-7 0 0 0,-9 17 0 0 0,1-4 0 0 0,1 1 0 0 0,0-1 0 0 0,0 1 0 0 0,0 0 0 0 0,0 0 0 0 0,1 1 0 0 0,0-1 0 0 0,0 1 0 0 0,0 0 0 0 0,1 0 0 0 0,4-2 0 0 0,-9 5 0 0 0,1 0 0 0 0,-1 0 0 0 0,1 0 0 0 0,-1 0 0 0 0,1 0 0 0 0,-1 0 0 0 0,1 1 0 0 0,0-1 0 0 0,-1 1 0 0 0,1-1 0 0 0,0 1 0 0 0,-1-1 0 0 0,1 1 0 0 0,0 0 0 0 0,0 0 0 0 0,0 0 0 0 0,-1 0 0 0 0,1 0 0 0 0,0 0 0 0 0,0 1 0 0 0,-1-1 0 0 0,1 0 0 0 0,0 1 0 0 0,1 0 0 0 0,-1 0 0 0 0,0 1 0 0 0,0-1 0 0 0,0 0 0 0 0,0 1 0 0 0,-1-1 0 0 0,1 1 0 0 0,0-1 0 0 0,-1 1 0 0 0,1 0 0 0 0,-1 0 0 0 0,0-1 0 0 0,1 1 0 0 0,-1 0 0 0 0,0 0 0 0 0,0 1 0 0 0,0-1 0 0 0,-1 0 0 0 0,1 1 0 0 0,2 7 0 0 0,-1 0 0 0 0,0 0 0 0 0,0 8 0 0 0,2 13 0 0 0,-2-22 37 0 0,-1 0-1 0 0,-1 0 1 0 0,1 0-1 0 0,-2 1 1 0 0,1 0-37 0 0,-1 12 748 0 0,1-17-494 0 0,0-2-292 0 0,0 0 1 0 0,0 1 0 0 0,0-1 0 0 0,0 0-1 0 0,0 0 1 0 0,1 1 0 0 0,0-1 0 0 0,-1 0-1 0 0,1 0 1 0 0,1 0 0 0 0,-1 0-1 0 0,0 0 1 0 0,1 0 0 0 0,0 0 37 0 0,-2-2-181 0 0,0 0 0 0 0,1-1 0 0 0,-1 1 1 0 0,1-1-1 0 0,-1 1 0 0 0,1-1 0 0 0,0 1 0 0 0,-1-1 0 0 0,1 1 1 0 0,-1-1-1 0 0,1 1 0 0 0,0-1 0 0 0,-1 0 0 0 0,1 0 0 0 0,0 1 0 0 0,0-1 1 0 0,-1 0-1 0 0,1 0 0 0 0,0 0 0 0 0,0 1 0 0 0,-1-1 0 0 0,1 0 1 0 0,0 0-1 0 0,0 0 0 0 0,-1-1 0 0 0,1 1 0 0 0,0 0 0 0 0,0 0 1 0 0,-1 0-1 0 0,1 0 0 0 0,0-1 0 0 0,0 1 0 0 0,-1 0 0 0 0,1-1 181 0 0,0 1-123 0 0,12-5-1923 0 0</inkml:trace>
  <inkml:trace contextRef="#ctx0" brushRef="#br0" timeOffset="422.618">622 212 17503 0 0,'0'0'803'0'0,"0"0"-18"0"0,-1 1-501 0 0,1 0-282 0 0,-1 0-1 0 0,1 0 0 0 0,0 0 0 0 0,0 0 0 0 0,-1 0 0 0 0,1-1 0 0 0,0 1 0 0 0,0 0 1 0 0,0 0-1 0 0,0 0 0 0 0,0 0 0 0 0,0 0 0 0 0,0 0 0 0 0,0 0 0 0 0,0 0 0 0 0,1 0 1 0 0,-1 0-1 0 0,0 0 0 0 0,1-1 0 0 0,-1 1 0 0 0,0 0 0 0 0,1 0 0 0 0,-1 0 0 0 0,1 0 0 0 0,-1-1 1 0 0,1 1-2 0 0,1 2 2 0 0,-2-2-1 0 0,1 1-1 0 0,0-1 1 0 0,-1 0-1 0 0,1 1 0 0 0,0-1 1 0 0,0 0-1 0 0,0 1 1 0 0,0-1-1 0 0,0 0 0 0 0,0 0 1 0 0,0 0-1 0 0,1 0 1 0 0,-1 0-1 0 0,0 0 0 0 0,0 0 1 0 0,1-1-1 0 0,-1 1 0 0 0,1 0 1 0 0,-1-1-1 0 0,1 1 1 0 0,-1-1-1 0 0,1 1 0 0 0,-1-1 1 0 0,1 0-1 0 0,-1 0 1 0 0,1 1-1 0 0,0-1 0 0 0,-1 0 1 0 0,1-1-1 0 0,0 1 0 0 0,2-1 126 0 0,0-1 0 0 0,0 1-1 0 0,0-1 1 0 0,0 0 0 0 0,0 0-1 0 0,-1-1 1 0 0,1 1 0 0 0,3-4-126 0 0,9-5 881 0 0,-12 8-858 0 0,1 0 0 0 0,-1-1 0 0 0,0 1 0 0 0,0-1 0 0 0,0 0 0 0 0,0-1 0 0 0,1-1-23 0 0,7-8 4 0 0,-7 8-4 0 0,-1-1 0 0 0,1 0 0 0 0,-1 1 0 0 0,-1-1 0 0 0,3-7 0 0 0,-2 7 0 0 0,-4 6 0 0 0,1-1 0 0 0,-1 1 0 0 0,1-1 0 0 0,-1 1 0 0 0,0-1 0 0 0,0 1 0 0 0,0-1 0 0 0,1 1 0 0 0,-1-1 0 0 0,-1 1 0 0 0,1-1 0 0 0,0 1 0 0 0,0-1 0 0 0,0 1 0 0 0,-1 0 0 0 0,1-1 0 0 0,-1 1 0 0 0,1-1 0 0 0,-1 1 0 0 0,0 0 0 0 0,1-1 0 0 0,-1 1 0 0 0,0 0 0 0 0,0 0 0 0 0,0-1 0 0 0,0 1 0 0 0,0 0 0 0 0,0 0 0 0 0,0 0 0 0 0,0 0 0 0 0,-1 0 0 0 0,1 1 0 0 0,0-1 0 0 0,-1 0 0 0 0,1 1 0 0 0,0-1 0 0 0,-2 0 0 0 0,-10 0 0 0 0,9 4 0 0 0,3-2 0 0 0,-15 6-155 0 0,3-2 299 0 0,1 0 0 0 0,0 1 0 0 0,1 1 0 0 0,-5 2-144 0 0,13-6 108 0 0,-1 0 1 0 0,1-1-1 0 0,0 1 1 0 0,0 0-1 0 0,0 0 1 0 0,1 1-1 0 0,-1-1 1 0 0,1 1-1 0 0,0-1 1 0 0,0 1-1 0 0,0 0 1 0 0,0 0-1 0 0,1 0 1 0 0,-1 0-1 0 0,0 4-108 0 0,0 0 0 0 0,0 1 0 0 0,1 0 0 0 0,0 0 0 0 0,0 0 0 0 0,1 1 0 0 0,0 3 0 0 0,0-10 0 0 0,1 0 0 0 0,-1 0 0 0 0,1 0 0 0 0,0-1 0 0 0,-1 1 0 0 0,1 0 0 0 0,1-1 0 0 0,-1 1 0 0 0,0 0 0 0 0,1-1 0 0 0,-1 0 0 0 0,1 1 0 0 0,0-1 0 0 0,-1 0 0 0 0,1 0 0 0 0,0 0 0 0 0,1 0 0 0 0,-1 0 0 0 0,0 0 0 0 0,0 0 0 0 0,1-1 0 0 0,1 1 0 0 0,4 2 8 0 0,0-1-1 0 0,0 0 0 0 0,0-1 0 0 0,0 0 1 0 0,1 0-1 0 0,-1-1 0 0 0,0 0 0 0 0,1-1 1 0 0,-1 0-1 0 0,5 0-7 0 0,6-1-225 0 0,0-1-1 0 0,-1-1 0 0 0,1-1 1 0 0,3-1 225 0 0,29-13-4458 0 0,-38 14 1135 0 0,9-4-3114 0 0</inkml:trace>
  <inkml:trace contextRef="#ctx0" brushRef="#br0" timeOffset="815.05">1136 1 15664 0 0,'-1'1'718'0'0,"-12"8"-428"0"0,0 0 1 0 0,1 1-1 0 0,0 1 0 0 0,1 0 1 0 0,0 1-1 0 0,1 0 0 0 0,0 0 1 0 0,1 1-1 0 0,0 0 0 0 0,1 1 1 0 0,1 0-1 0 0,-4 9-290 0 0,8-14 298 0 0,-1 1 0 0 0,2-1 0 0 0,-1 1 0 0 0,1-1 0 0 0,0 5-298 0 0,2-11 6 0 0,0 0-1 0 0,-1 0 1 0 0,1 0 0 0 0,0 0 0 0 0,0 0-1 0 0,1 0 1 0 0,-1-1 0 0 0,0 1 0 0 0,1 0 0 0 0,0 0-1 0 0,0 0 1 0 0,0-1 0 0 0,0 1 0 0 0,0 0-1 0 0,0-1 1 0 0,1 1 0 0 0,0-1 0 0 0,-1 1 0 0 0,1-1-1 0 0,1 1-5 0 0,-2-2 0 0 0,0 0 0 0 0,0-1 0 0 0,1 1 0 0 0,-1-1 0 0 0,0 1 0 0 0,1-1 0 0 0,-1 1 0 0 0,0-1 0 0 0,1 0 0 0 0,-1 1 0 0 0,1-1 0 0 0,-1 0 0 0 0,0 0 0 0 0,1 0 0 0 0,-1 0 0 0 0,1 0 0 0 0,-1 0 0 0 0,0-1 0 0 0,1 1 0 0 0,-1 0 0 0 0,1-1 0 0 0,-1 1 0 0 0,0-1 0 0 0,2 0 0 0 0,1-1 0 0 0,-2 2 0 0 0,-1-1 0 0 0,1 0 0 0 0,0 0 0 0 0,-1 0 0 0 0,1-1 0 0 0,-1 1 0 0 0,1 0 0 0 0,-1 0 0 0 0,0-1 0 0 0,1 1 0 0 0,-1-1 0 0 0,0 1 0 0 0,0-1 0 0 0,0 1 0 0 0,0-1 0 0 0,0 0 0 0 0,-1 0 0 0 0,9-11 0 0 0,-2 3 0 0 0,-1-1 0 0 0,0 0 0 0 0,0-1 0 0 0,1-3 0 0 0,16-32 0 0 0,-19 42 0 0 0,-2 0 0 0 0,1 0 0 0 0,0-1 0 0 0,-1 1 0 0 0,1-3 0 0 0,-3 8 0 0 0,0 0 0 0 0,0-1 0 0 0,0 1 0 0 0,0 0 0 0 0,0 0 0 0 0,0 0 0 0 0,0 0 0 0 0,0 0 0 0 0,0 0 0 0 0,0 0 0 0 0,0-1 0 0 0,0 1 0 0 0,0 0 0 0 0,0 0 0 0 0,0 0 0 0 0,0 0 0 0 0,0 0 0 0 0,1 0 0 0 0,-1 0 0 0 0,0 0 0 0 0,0 0 0 0 0,0-1 0 0 0,0 1 0 0 0,0 0 0 0 0,0 0 0 0 0,0 0 0 0 0,0 0 0 0 0,1 0 0 0 0,-1 0 0 0 0,0 0 0 0 0,0 0 0 0 0,0 0 0 0 0,0 0 0 0 0,0 0 0 0 0,0 0 0 0 0,0 0 0 0 0,1 0 0 0 0,-1 0 0 0 0,0 0 0 0 0,0 0 0 0 0,0 0 0 0 0,0 0 0 0 0,0 0 0 0 0,5 5 0 0 0,0 10 0 0 0,-3 65 2032 0 0,-2-75-2029 0 0,1 1 1 0 0,0-1-1 0 0,0 1 0 0 0,1-1 0 0 0,1 4-3 0 0,2 8 0 0 0,-4-13 0 0 0,0-1 0 0 0,0 1 0 0 0,0-1 0 0 0,1 1 0 0 0,-1-1 0 0 0,1 0 0 0 0,0 1 0 0 0,0-1 0 0 0,0 0 0 0 0,0 0 0 0 0,1-1 0 0 0,-1 1 0 0 0,1 0 0 0 0,0-1 0 0 0,0 1 0 0 0,-3-3-3 0 0,1 1 0 0 0,-1-1 0 0 0,0 0 0 0 0,1 1 0 0 0,-1-1 0 0 0,1 0 0 0 0,-1 1 0 0 0,1-1 0 0 0,-1 0 0 0 0,0 1 0 0 0,1-1 0 0 0,-1 0 0 0 0,1 0 0 0 0,0 0 0 0 0,-1 0 0 0 0,1 1 0 0 0,-1-1 0 0 0,1 0 0 0 0,-1 0 0 0 0,1 0 0 0 0,-1 0 0 0 0,1 0 0 0 0,-1 0 0 0 0,1 0 0 0 0,-1 0 0 0 0,1-1 0 0 0,-1 1 0 0 0,1 0 0 0 0,-1 0 0 0 0,1 0 0 0 0,-1 0 0 0 0,1-1 0 0 0,-1 1 0 0 0,1 0 3 0 0,1-2-99 0 0,10-2-1587 0 0,0 0 0 0 0,-1-1-1 0 0,0-1 1687 0 0,4-2-6819 0 0</inkml:trace>
  <inkml:trace contextRef="#ctx0" brushRef="#br0" timeOffset="1110.008">1401 26 17503 0 0,'-1'0'96'0'0,"1"0"-1"0"0,-1 1 0 0 0,0-1 0 0 0,0 0 0 0 0,0 0 1 0 0,1 0-1 0 0,-1 1 0 0 0,0-1 0 0 0,1 0 0 0 0,-1 1 1 0 0,0-1-1 0 0,0 1 0 0 0,1-1 0 0 0,-1 1 0 0 0,1-1 1 0 0,-1 1-1 0 0,0-1 0 0 0,1 1 0 0 0,-1-1 0 0 0,1 1-95 0 0,-1 0 0 0 0,1-1-1 0 0,0 0 0 0 0,-1 0 0 0 0,1 1 0 0 0,0-1 0 0 0,0 0 0 0 0,0 0 1 0 0,-1 1-1 0 0,1-1 0 0 0,0 0 0 0 0,0 1 0 0 0,0-1 0 0 0,-1 1 1 0 0,1-1-1 0 0,0 0 0 0 0,0 1 0 0 0,0-1 0 0 0,0 0 0 0 0,0 1 0 0 0,0-1 1 0 0,0 0-1 0 0,0 1 0 0 0,0-1 0 0 0,0 1 0 0 0,0-1 0 0 0,0 0 1 0 0,0 1-1 0 0,0-1 0 0 0,0 0 0 0 0,1 1 0 0 0,-1-1 0 0 0,0 1 0 0 0,0-1 1 0 0,0 0-1 0 0,1 0 0 0 0,-1 1 0 0 0,0-1 0 0 0,0 0 0 0 0,1 1 1 0 0,-1-1-15 0 0,0 3-104 0 0,1-1-1 0 0,-1 1 1 0 0,1-1-1 0 0,0 1 1 0 0,0 0-1 0 0,0-1 1 0 0,0 1-1 0 0,1-1 1 0 0,-1 0-1 0 0,0 1 1 0 0,1-1-1 0 0,0 0 1 0 0,0 0-1 0 0,-1 0 1 0 0,1 0-1 0 0,1 0 120 0 0,22 26-17 0 0,-19-21 17 0 0,1 0 1 0 0,-1 0-1 0 0,6 4 0 0 0,0-1 478 0 0,-1 0-1 0 0,1 1 0 0 0,4 7-477 0 0,-13-15 143 0 0,0 0 0 0 0,0 1 0 0 0,-1 0-1 0 0,0-1 1 0 0,0 1 0 0 0,0 0 0 0 0,0 0 0 0 0,0 0 0 0 0,-1 1 0 0 0,1-1 0 0 0,-1 0 0 0 0,-1 1-1 0 0,1-1 1 0 0,0 4-143 0 0,-1-7 46 0 0,-1 1-1 0 0,1 0 0 0 0,0 0 0 0 0,-1 0 0 0 0,0 0 0 0 0,1-1 1 0 0,-1 1-1 0 0,0 0 0 0 0,0-1 0 0 0,0 1 0 0 0,0-1 1 0 0,0 1-1 0 0,0-1 0 0 0,-1 1 0 0 0,1-1 0 0 0,0 0 0 0 0,-1 1 1 0 0,1-1-1 0 0,-1 0 0 0 0,1 0 0 0 0,-1 0 0 0 0,0 0 1 0 0,1 0-1 0 0,-1-1 0 0 0,-1 2-45 0 0,-8 2 440 0 0,0-1 0 0 0,0 1 0 0 0,-11 0-440 0 0,11-1 190 0 0,-87 19-896 0 0,35-9-4197 0 0,58-12 2871 0 0,-7 2-14 0 0</inkml:trace>
  <inkml:trace contextRef="#ctx0" brushRef="#br0" timeOffset="1599.431">1704 34 15664 0 0,'0'0'356'0'0,"0"0"49"0"0,-10 12 539 0 0,8-9-934 0 0,0 1 0 0 0,0-1 0 0 0,0 1 0 0 0,0-1 1 0 0,1 1-1 0 0,-1 0 0 0 0,1 0 0 0 0,0-1 0 0 0,0 1 0 0 0,0 0 1 0 0,0 3-11 0 0,0 7 685 0 0,1 1 0 0 0,0 9-685 0 0,1 0 988 0 0,0-13-549 0 0,0-1 0 0 0,1 0 0 0 0,0 0 0 0 0,1 0 0 0 0,0-1-1 0 0,1 1 1 0 0,1 2-439 0 0,-3-8 55 0 0,-1 0 0 0 0,1-1 0 0 0,0 1 0 0 0,1-1 0 0 0,-1 1 0 0 0,0-1 0 0 0,1 0 0 0 0,0 0 0 0 0,0 0 0 0 0,0-1 0 0 0,0 1 0 0 0,1 0-55 0 0,-2-1-3 0 0,0-1 0 0 0,1 0 0 0 0,-1 1 0 0 0,1-1 0 0 0,-1 0 1 0 0,1-1-1 0 0,0 1 0 0 0,-1 0 0 0 0,1-1 0 0 0,0 1 0 0 0,-1-1 0 0 0,1 0 1 0 0,0 0-1 0 0,-1 0 0 0 0,1 0 0 0 0,0-1 0 0 0,-1 1 0 0 0,1-1 3 0 0,1 0 0 0 0,0 0 0 0 0,0 0 0 0 0,-1-1 0 0 0,1 0 0 0 0,-1 0 0 0 0,0 0 0 0 0,1 0 0 0 0,-1 0 0 0 0,0 0 0 0 0,0-1 0 0 0,0 0 0 0 0,-1 1 0 0 0,3-3 0 0 0,4-7 0 0 0,-1 0 0 0 0,0 0 0 0 0,1-2 0 0 0,-3 2 0 0 0,2 1 0 0 0,8-11 0 0 0,-8 10 12 0 0,-7 9-57 0 0,0 1-1 0 0,0 0 0 0 0,1 0 0 0 0,-1-1 0 0 0,1 1 0 0 0,-1 0 0 0 0,1 1 0 0 0,0-1 0 0 0,1-1 46 0 0,-1 2-475 0 0,-2 1-33 0 0,0 0 66 0 0,0 0 444 0 0,1 1 1 0 0,-1 0-1 0 0,1 0 1 0 0,-1 0 0 0 0,0 0-1 0 0,1-1 1 0 0,-1 1-1 0 0,0 0 1 0 0,0 0 0 0 0,0 0-1 0 0,1 0 1 0 0,-1 0-1 0 0,0 0 1 0 0,0 0 0 0 0,0 0-1 0 0,0 0 1 0 0,-1-1-1 0 0,1 1 1 0 0,0 0 0 0 0,0 0-1 0 0,0 0 1 0 0,-1 0-1 0 0,1 0 1 0 0,0 0-3 0 0,-2 10 648 0 0,5-2-497 0 0,0-1-1 0 0,1 0 1 0 0,-1 1-1 0 0,2-2 0 0 0,-1 1 1 0 0,1 0-1 0 0,4 5-150 0 0,0 0 63 0 0,-8-12-63 0 0,-1-1 0 0 0,0 0 0 0 0,0 1 0 0 0,1-1 0 0 0,-1 0 0 0 0,0 1 0 0 0,0-1 0 0 0,1 0 0 0 0,-1 1 0 0 0,0-1 0 0 0,0 0 0 0 0,1 1 0 0 0,-1-1 0 0 0,0 0 0 0 0,1 0 0 0 0,-1 1 0 0 0,1-1 0 0 0,-1 0 0 0 0,0 0 0 0 0,1 0 0 0 0,-1 1 0 0 0,1-1 0 0 0,-1 0 0 0 0,0 0 0 0 0,18 6 0 0 0,-16-5 0 0 0,0 0 0 0 0,-1-1 0 0 0,1 1 0 0 0,0-1 0 0 0,0 1 0 0 0,0-1 0 0 0,0 0 0 0 0,0 0 0 0 0,0 0 0 0 0,-1 0 0 0 0,1 0 0 0 0,0 0 0 0 0,0-1 0 0 0,0 1 0 0 0,0-1 0 0 0,1 0 0 0 0,3-1-196 0 0,-1-1 1 0 0,1 0 0 0 0,-1 0-1 0 0,3-2 196 0 0,1-1-602 0 0,-6 3 134 0 0,1-1-1 0 0,-1 1 0 0 0,0-1 0 0 0,0 0 0 0 0,0 0 1 0 0,0 0-1 0 0,-1 0 0 0 0,1 0 0 0 0,-1-1 0 0 0,0 1 1 0 0,-1-1-1 0 0,1 0 469 0 0,3-6-648 0 0,9-17-1398 0 0</inkml:trace>
  <inkml:trace contextRef="#ctx0" brushRef="#br0" timeOffset="3496.135">2156 34 11976 0 0,'7'7'1082'0'0,"-4"-1"-971"0"0,0 0-1 0 0,0 0 1 0 0,0 1-1 0 0,-1-1 0 0 0,1 5-110 0 0,5 14 1110 0 0,9 25 937 0 0,-14-42-1681 0 0,0-1 0 0 0,-1 0-1 0 0,0 1 1 0 0,0-1 0 0 0,0 4-366 0 0,7 25 1243 0 0,-9-32-1040 0 0,1-1-1 0 0,0 1 1 0 0,-1-1-1 0 0,1 0 0 0 0,-1 1 1 0 0,0-1-1 0 0,0 1 1 0 0,0-1-1 0 0,-1 1 0 0 0,0 0-202 0 0,0 16 1491 0 0,-1-17-1340 0 0,-3-6-122 0 0,-3-5-50 0 0,8 8 27 0 0,-2-2-6 0 0,0-1 0 0 0,1 1 0 0 0,0-1 0 0 0,-1 1 0 0 0,1-1 0 0 0,0 0 0 0 0,0 0 0 0 0,0 1 0 0 0,1-1 0 0 0,-1 0 0 0 0,1 0 0 0 0,0 0 0 0 0,-1 0 0 0 0,1 1 0 0 0,0-1 0 0 0,1 0 0 0 0,-1 0 0 0 0,0 0 0 0 0,1 0 0 0 0,0-2 0 0 0,0 1 0 0 0,0 0 0 0 0,0-1 0 0 0,1 1 0 0 0,-1 0 0 0 0,1 0 0 0 0,0 0 0 0 0,0 0 0 0 0,1 1 0 0 0,-1-1 0 0 0,1 0 0 0 0,1-1 0 0 0,1 0-152 0 0,0 1 0 0 0,1-1 0 0 0,0 1-1 0 0,-1 0 1 0 0,1 0 0 0 0,1 1 0 0 0,-1 0 0 0 0,0 0-1 0 0,1 0 1 0 0,0 1 0 0 0,-1 0 0 0 0,3 0 152 0 0,12-3-50 0 0,0 0 1 0 0,0 2 0 0 0,15-1 49 0 0,102-10 254 0 0,-95 6-254 0 0,-42 8 5 0 0,0 0-1 0 0,0 0 1 0 0,0-1-1 0 0,0 1 1 0 0,0 0-1 0 0,-1-1 1 0 0,1 1-1 0 0,0 0 1 0 0,0-1-1 0 0,-1 1 1 0 0,1-1-1 0 0,0 1 1 0 0,-1-1-1 0 0,1 0 0 0 0,0 0-4 0 0,0-3 50 0 0,-1 4-55 0 0,0-1 9 0 0,0 1-1 0 0,0 0 1 0 0,0 0-1 0 0,0-1 0 0 0,0 1 1 0 0,0 0-1 0 0,0-1 1 0 0,0 1-1 0 0,-1 0 0 0 0,1 0 1 0 0,0-1-1 0 0,0 1 1 0 0,0 0-1 0 0,0 0 1 0 0,-1-1-1 0 0,1 1 0 0 0,0 0 1 0 0,0 0-1 0 0,0 0 1 0 0,-1 0-1 0 0,1-1 0 0 0,0 1 1 0 0,0 0-1 0 0,-1 0 1 0 0,1 0-1 0 0,0 0 1 0 0,0 0-1 0 0,-1 0 0 0 0,1-1 1 0 0,0 1-1 0 0,-1 0-3 0 0,-12-3 36 0 0,7 2-18 0 0,4-1-38 0 0,-1 1 0 0 0,1 0 0 0 0,-1 0-1 0 0,1 0 1 0 0,-1 1 0 0 0,1-1 0 0 0,-1 0-1 0 0,0 1 1 0 0,1 0 0 0 0,-1 0 0 0 0,0 0 0 0 0,1 0-1 0 0,-1 0 1 0 0,0 0 0 0 0,1 1 0 0 0,-1-1-1 0 0,-2 1 21 0 0,-3 1 22 0 0,0 1-1 0 0,0 0 0 0 0,0 0 0 0 0,1 1 0 0 0,-1-1 0 0 0,1 2 0 0 0,0-1 1 0 0,-2 2-22 0 0,-6 7-197 0 0,12-11 186 0 0,0 1-1 0 0,0-1 1 0 0,0 1-1 0 0,0-1 1 0 0,1 1-1 0 0,-1 0 1 0 0,1 0-1 0 0,0 0 1 0 0,0 0-1 0 0,0 1 0 0 0,0-1 1 0 0,1 0-1 0 0,-1 1 1 0 0,1-1-1 0 0,-1 2 12 0 0,2-4 0 0 0,-1 1 0 0 0,0 1 0 0 0,1-1 0 0 0,-1 0 0 0 0,1 1 0 0 0,-1-1 0 0 0,1 1 0 0 0,0-1 0 0 0,0 1 0 0 0,0-1 0 0 0,0 0 0 0 0,0 1 0 0 0,1-1 0 0 0,-1 1 0 0 0,1-1 0 0 0,-1 1 0 0 0,2 1 0 0 0,3 16 16 0 0,-5-18-7 0 0,0 0 1 0 0,1 0-1 0 0,-1 0 1 0 0,0 0-1 0 0,1 0 1 0 0,0 0 0 0 0,-1 0-1 0 0,1-1 1 0 0,0 1-1 0 0,0 0 1 0 0,0 0 0 0 0,0-1-1 0 0,0 1 1 0 0,0-1-1 0 0,1 1 1 0 0,-1-1 0 0 0,1 1-1 0 0,-1-1 1 0 0,1 0-10 0 0,4 4 11 0 0,1 0 0 0 0,0-1 1 0 0,0 0-1 0 0,1 0 0 0 0,-1-1 1 0 0,1 0-1 0 0,-1-1 0 0 0,7 2-11 0 0,-9-3 5 0 0,1 0 0 0 0,-1 0 1 0 0,1-1-1 0 0,-1 0 0 0 0,1 0 0 0 0,-1 0 0 0 0,1-1 0 0 0,-1 0 0 0 0,1 0 1 0 0,-1 0-1 0 0,1-1 0 0 0,-1 0 0 0 0,1 0-5 0 0,11-5-270 0 0,-13 6 129 0 0,1 0-1 0 0,-1-1 1 0 0,0 0 0 0 0,0 0 0 0 0,0 0-1 0 0,0 0 1 0 0,0 0 0 0 0,0-1-1 0 0,-1 0 1 0 0,1 0 0 0 0,-1 0 0 0 0,0 0-1 0 0,0 0 1 0 0,0-1 0 0 0,1-1 141 0 0,-2 2-196 0 0,1 0 1 0 0,-1 0-1 0 0,1 0 1 0 0,0 1-1 0 0,-1-1 1 0 0,1 1-1 0 0,2-2 196 0 0,14-12-1041 0 0,-13 10 596 0 0,1-1 0 0 0,-1 2 0 0 0,1-1 0 0 0,1 1 0 0 0,-1 0-1 0 0,1 0 1 0 0,0 1 0 0 0,0 0 0 0 0,1 0 445 0 0,1-3-396 0 0,-9 6 344 0 0,0 0 0 0 0,0 0 0 0 0,0 1 0 0 0,0-1 0 0 0,0 0 0 0 0,0 1-1 0 0,0-1 1 0 0,0 1 0 0 0,0-1 0 0 0,1 1 0 0 0,-1 0 0 0 0,0-1 52 0 0,1 1 145 0 0,0-1 0 0 0,0 1 1 0 0,0-1-1 0 0,0 1 1 0 0,0 0-1 0 0,0 0 0 0 0,0 0 1 0 0,0 0-1 0 0,0 0 1 0 0,0 1-1 0 0,0-1 0 0 0,0 0 1 0 0,-1 1-1 0 0,1-1 1 0 0,0 1-1 0 0,0 0 0 0 0,0 0 1 0 0,0 0-1 0 0,-1 0 0 0 0,1 0 1 0 0,1 1-146 0 0,-3-1 218 0 0,1 0 1 0 0,0 0 0 0 0,-1 1-1 0 0,1-1 1 0 0,0 0-1 0 0,-1 1 1 0 0,0-1-1 0 0,1 0 1 0 0,-1 1-1 0 0,0-1 1 0 0,0 0 0 0 0,0 1-1 0 0,0-1 1 0 0,0 1-219 0 0,1 28 638 0 0,-2-21-135 0 0,2-3-277 0 0,-1 0 0 0 0,1 1 0 0 0,0-1 0 0 0,1 0 0 0 0,0 0 0 0 0,1 4-226 0 0,-3-9 22 0 0,0-1 1 0 0,0 1-1 0 0,0 0 0 0 0,0 0 0 0 0,0 0 1 0 0,0 0-1 0 0,0 0 0 0 0,0 0 1 0 0,0 0-1 0 0,0 0 0 0 0,0 0 0 0 0,-1 0 1 0 0,1 0-1 0 0,0-1 0 0 0,-1 1-22 0 0,1 0 19 0 0,0 0 1 0 0,-1 0-1 0 0,1 0 0 0 0,0-1 0 0 0,0 1 0 0 0,0 0 0 0 0,0 0 1 0 0,-1 0-1 0 0,1 0 0 0 0,0 0 0 0 0,0 0 0 0 0,1-1 0 0 0,-1 1 1 0 0,0 0-1 0 0,0 0 0 0 0,0 0 0 0 0,1 0-19 0 0,12 23 425 0 0,-12-24-419 0 0,-1 0 0 0 0,0 0 0 0 0,0 0-1 0 0,0 0 1 0 0,0 0 0 0 0,0 1-1 0 0,0-1 1 0 0,0 0 0 0 0,0 0 0 0 0,0 0-1 0 0,0 0 1 0 0,0 0 0 0 0,0 1 0 0 0,1-1-1 0 0,-1 0 1 0 0,0 0 0 0 0,0 0 0 0 0,0 0-1 0 0,0 0 1 0 0,0 1 0 0 0,0-1-1 0 0,0 0 1 0 0,0 0 0 0 0,-1 0 0 0 0,1 0-1 0 0,0 0 1 0 0,0 1 0 0 0,0-1 0 0 0,0 0-1 0 0,0 0 1 0 0,0 0 0 0 0,0 0 0 0 0,0 0-1 0 0,0 0 1 0 0,0 1 0 0 0,0-1 0 0 0,0 0-1 0 0,-1 0 1 0 0,1 0 0 0 0,0 0-1 0 0,0 0 1 0 0,0 0 0 0 0,0 0 0 0 0,0 0-1 0 0,0 0 1 0 0,-1 0 0 0 0,1 1 0 0 0,0-1-1 0 0,0 0 1 0 0,0 0 0 0 0,0 0 0 0 0,0 0-1 0 0,-1 0 1 0 0,1 0 0 0 0,0 0-1 0 0,0 0 1 0 0,0 0 0 0 0,0 0 0 0 0,0 0-1 0 0,-1 0 1 0 0,1 0 0 0 0,0-1-6 0 0,0 2 5 0 0,0-1 0 0 0,0 0 0 0 0,-1 0 0 0 0,1 0 0 0 0,0 0 0 0 0,0 0 0 0 0,0 0 0 0 0,0 0 0 0 0,-1 0 0 0 0,1 0 0 0 0,0 0 0 0 0,0 0 0 0 0,0 0 0 0 0,0 0 0 0 0,-1 0 0 0 0,1 0 0 0 0,0 0 0 0 0,0 0 0 0 0,0 0 1 0 0,0 0-1 0 0,-1 0 0 0 0,1 0 0 0 0,0 0 0 0 0,0 0 0 0 0,0 0 0 0 0,0 0 0 0 0,0 0 0 0 0,-1-1 0 0 0,1 1 0 0 0,0 0 0 0 0,0 0 0 0 0,0 0 0 0 0,0 0 0 0 0,0 0 0 0 0,0 0 0 0 0,-1-1 0 0 0,1 1 0 0 0,0 0 0 0 0,0 0 0 0 0,0 0 0 0 0,0 0 0 0 0,0 0 0 0 0,0-1 0 0 0,0 1 0 0 0,0 0 0 0 0,0 0 0 0 0,0 0-5 0 0,9-13 88 0 0,-6 10-67 0 0,0-1 0 0 0,0 0 0 0 0,-1 1-1 0 0,1-1 1 0 0,0-3-21 0 0,1 0-75 0 0,0-1 0 0 0,0 1 0 0 0,0 0 0 0 0,1 0 0 0 0,0 1 0 0 0,4-5 75 0 0,37-34-527 0 0,-42 41 518 0 0,23-18-58 0 0,-15 23 5 0 0,-10 0 57 0 0,2 0 5 0 0,0 0-1 0 0,1 0 1 0 0,-1 0-1 0 0,0 1 1 0 0,0-1-1 0 0,0 1 1 0 0,0 0-1 0 0,0 1 1 0 0,-2-2 4 0 0,0 1-1 0 0,0-1 1 0 0,-1 1 0 0 0,1-1-1 0 0,-1 1 1 0 0,1 0-1 0 0,-1 0 1 0 0,0-1 0 0 0,1 1-1 0 0,-1 0 1 0 0,0 0-1 0 0,0 0 1 0 0,-1 0-1 0 0,1 1 1 0 0,0-1 0 0 0,0 2-4 0 0,1 2 55 0 0,1 1-1 0 0,0-1 1 0 0,0 0 0 0 0,1 0 0 0 0,0 0 0 0 0,0 0 0 0 0,0-1-1 0 0,1 1 1 0 0,-1-1 0 0 0,1 0 0 0 0,1-1 0 0 0,-1 1-55 0 0,3 2 290 0 0,0 1-1 0 0,-1 0 1 0 0,0 1 0 0 0,0 0-290 0 0,2 7 169 0 0,-9-16-166 0 0,0 1 0 0 0,1-1-1 0 0,-1 0 1 0 0,0 0 0 0 0,0 0-1 0 0,0 0 1 0 0,0 0 0 0 0,0 0-1 0 0,0 0 1 0 0,0 0 0 0 0,0 1 0 0 0,1-1-1 0 0,-1 0 1 0 0,0 0 0 0 0,0 0-1 0 0,0 0 1 0 0,0 0 0 0 0,0 0-1 0 0,0 1 1 0 0,0-1 0 0 0,0 0-1 0 0,0 0 1 0 0,0 0 0 0 0,0 0-1 0 0,0 0 1 0 0,0 1 0 0 0,0-1-1 0 0,0 0 1 0 0,0 0 0 0 0,0 0 0 0 0,0 0-1 0 0,0 0 1 0 0,0 1 0 0 0,0-1-1 0 0,0 0 1 0 0,-1 0 0 0 0,1 0-1 0 0,0 0 1 0 0,0 0 0 0 0,0 0-1 0 0,0 0 1 0 0,0 1 0 0 0,0-1-1 0 0,0 0 1 0 0,0 0 0 0 0,0 0 0 0 0,-1 0-1 0 0,1 0 1 0 0,0 0 0 0 0,0 0-1 0 0,0 0 1 0 0,0 0 0 0 0,0 0-1 0 0,-1 0 1 0 0,1 0 0 0 0,0 0-1 0 0,0 1 1 0 0,0-1 0 0 0,0 0-1 0 0,0 0 1 0 0,0 0 0 0 0,-1 0-1 0 0,1-1 1 0 0,0 1 0 0 0,0 0 0 0 0,0 0-1 0 0,0 0 1 0 0,0 0 0 0 0,-1 0-1 0 0,1 0-2 0 0,-5-2 320 0 0,5 1-283 0 0,-1 1-1 0 0,1 0 1 0 0,0-1 0 0 0,-1 1-1 0 0,1 0 1 0 0,0-1-1 0 0,-1 1 1 0 0,1-1-1 0 0,0 1 1 0 0,-1 0 0 0 0,1-1-1 0 0,0 1 1 0 0,0-1-1 0 0,-1 1 1 0 0,1-1-1 0 0,0 1 1 0 0,0-1 0 0 0,0 1-1 0 0,0-1 1 0 0,0 1-1 0 0,0-1 1 0 0,0 1-1 0 0,0-1 1 0 0,0 1 0 0 0,0-1-1 0 0,0 1 1 0 0,0-1-1 0 0,0 1 1 0 0,0-1-1 0 0,0 1 1 0 0,1-1 0 0 0,-1 1-1 0 0,0-1 1 0 0,0 1-1 0 0,0-1 1 0 0,1 1-1 0 0,-1 0 1 0 0,0-1 0 0 0,1 0-37 0 0,16-18 193 0 0,-10 12-209 0 0,19-19 53 0 0,-21 23-168 0 0,0-1 1 0 0,-1 0 0 0 0,0 0-1 0 0,0-1 1 0 0,0 1 0 0 0,-1-1-1 0 0,3-4 131 0 0,-6 9-13 0 0,1-1 0 0 0,-1 1 0 0 0,0-1 0 0 0,1 0 0 0 0,-1 1 0 0 0,1-1-1 0 0,-1 1 1 0 0,1-1 0 0 0,-1 1 0 0 0,1 0 0 0 0,-1-1 0 0 0,1 1 0 0 0,-1-1 0 0 0,1 1-1 0 0,0 0 1 0 0,-1-1 0 0 0,1 1 0 0 0,0 0 0 0 0,-1 0 0 0 0,1 0 0 0 0,0-1 0 0 0,-1 1-1 0 0,1 0 1 0 0,0 0 13 0 0,0 0-37 0 0,1 0 1 0 0,0 0-1 0 0,-1 1 0 0 0,1-1 0 0 0,-1 0 0 0 0,1 1 1 0 0,0-1-1 0 0,-1 1 0 0 0,1-1 0 0 0,0 2 37 0 0,1-1-39 0 0,0 1 0 0 0,0 0-1 0 0,0 0 1 0 0,-1 0-1 0 0,1 0 1 0 0,-1 0 0 0 0,1 1-1 0 0,-1-1 1 0 0,0 1 0 0 0,0-1-1 0 0,1 2 40 0 0,0 0 28 0 0,0 0 0 0 0,0-1 0 0 0,0 1 0 0 0,1-1 0 0 0,-1 0-1 0 0,1 0 1 0 0,0 0 0 0 0,0-1 0 0 0,0 1 0 0 0,0-1 0 0 0,1 1-28 0 0,26 17 192 0 0,-29-18-175 0 0,9 7 93 0 0,0 1 1 0 0,-1 0-1 0 0,8 11-110 0 0,-17-20 65 0 0,18 8 245 0 0,-18-9-301 0 0,1 1 0 0 0,0-1 0 0 0,0 1 0 0 0,0-1 0 0 0,-1 0 1 0 0,1 0-1 0 0,0 0 0 0 0,0 0 0 0 0,0 0 0 0 0,0 0 0 0 0,-1 0 1 0 0,1-1-1 0 0,0 1 0 0 0,0-1 0 0 0,0 1 0 0 0,-1-1 1 0 0,1 0-1 0 0,0 1 0 0 0,-1-1 0 0 0,1 0 0 0 0,-1 0 0 0 0,1 0 1 0 0,-1-1-1 0 0,1 1 0 0 0,0-1-9 0 0,1 0 10 0 0,-1 0 1 0 0,0 0 0 0 0,1 0-1 0 0,-1 0 1 0 0,1 1-1 0 0,-1 0 1 0 0,3-2-11 0 0,-4 3 4 0 0,1-1 1 0 0,0 1-1 0 0,-1-1 1 0 0,1 0-1 0 0,-1 0 0 0 0,0 0 1 0 0,1 0-1 0 0,-1 0 1 0 0,0 0-1 0 0,1 0 1 0 0,-1-1-1 0 0,0 1 1 0 0,0 0-1 0 0,0-1 0 0 0,0 1 1 0 0,0 0-1 0 0,0-1 1 0 0,-1 0-1 0 0,1 1 1 0 0,0-1-5 0 0,0-1 10 0 0,1 0 0 0 0,0 0 0 0 0,-1 0 1 0 0,1 1-1 0 0,1-1 0 0 0,-1 1 0 0 0,0-1 0 0 0,0 1 1 0 0,1-1-1 0 0,0 1 0 0 0,-1 0 0 0 0,2 0-10 0 0,9-9 38 0 0,-5 3-5 0 0,-6 7-27 0 0,-1 0-1 0 0,0 0 1 0 0,1 0-1 0 0,-1 0 1 0 0,0-1-1 0 0,1 1 1 0 0,-1 0-1 0 0,0-1 1 0 0,0 1-1 0 0,0-1 1 0 0,0 1-1 0 0,0-1 1 0 0,-1 0-1 0 0,1 1 1 0 0,0-1-1 0 0,-1 0 1 0 0,1 1-1 0 0,-1-1 1 0 0,0 0-1 0 0,1 0 1 0 0,-1 0-1 0 0,0 1 1 0 0,0-2-6 0 0,-2-11 56 0 0,-2-16-44 0 0,4 29-12 0 0,0-1 0 0 0,-1 0 0 0 0,1 0 0 0 0,-1 1 0 0 0,0-1-1 0 0,0 0 1 0 0,0 1 0 0 0,0-1 0 0 0,0 1 0 0 0,0-1 0 0 0,0 1-1 0 0,0-1 1 0 0,-1 0 0 0 0,-4-5 0 0 0,8 4 0 0 0,-1 2 0 0 0,-1 2 0 0 0,0-1 0 0 0,0 0 0 0 0,-1 0 0 0 0,1 0 0 0 0,0 0 0 0 0,0 0 0 0 0,0 0 0 0 0,0 0 0 0 0,-1 0 0 0 0,1 0 0 0 0,0 0 0 0 0,0 0 0 0 0,0 0 0 0 0,0 0 0 0 0,-1 0 0 0 0,1 0 0 0 0,0 0 0 0 0,0 0 0 0 0,0 0 0 0 0,-1 0 0 0 0,1 0 0 0 0,0 0 0 0 0,0 0 0 0 0,0-1 0 0 0,0 1 0 0 0,0 0 0 0 0,-1 0 0 0 0,1 0 0 0 0,0 0 0 0 0,0 0 0 0 0,0 0 0 0 0,0-1 0 0 0,0 1 0 0 0,0 0 0 0 0,0 0 0 0 0,-1 0 0 0 0,1 0 0 0 0,0 0 0 0 0,0-1 0 0 0,0 1 0 0 0,0 0 0 0 0,0 0 0 0 0,0 0 0 0 0,0 0 0 0 0,0-1 0 0 0,0 1 0 0 0,0 0 0 0 0,0 0 0 0 0,0 0 0 0 0,0 0 0 0 0,0-1 0 0 0,0 1 0 0 0,0 0 0 0 0,0 0 0 0 0,0 0 0 0 0,0 0 0 0 0,0-1 0 0 0,0 1 0 0 0,1 0 0 0 0,-1 0 0 0 0,0 0 0 0 0,0 0 0 0 0,0-1 0 0 0,0 1 0 0 0,0 0 0 0 0,0 0 0 0 0,0 0 0 0 0,1 0 0 0 0,-1 0 0 0 0,-15 1 0 0 0,14-1 0 0 0,-2 1 0 0 0,1-1 0 0 0,-1 1 0 0 0,0 0 0 0 0,0 0 0 0 0,0 0 0 0 0,0 0 0 0 0,1 1 0 0 0,-1-1 0 0 0,0 1 0 0 0,1-1 0 0 0,0 1 0 0 0,-1 0 0 0 0,1 0 0 0 0,0 0 0 0 0,0 0 0 0 0,0 1 0 0 0,0-1 0 0 0,0 0 0 0 0,1 1 0 0 0,-1 0 0 0 0,1-1 0 0 0,-1 1 0 0 0,1 0 0 0 0,0 0 0 0 0,-4 13-15 0 0,3-13 12 0 0,1 0 0 0 0,0 0 0 0 0,0 0 0 0 0,0 1 0 0 0,0-1 0 0 0,0 0 0 0 0,1 0 0 0 0,0 1 0 0 0,0-1 0 0 0,-1 0 0 0 0,2 0-1 0 0,-1 1 1 0 0,0-1 0 0 0,1 0 0 0 0,-1 0 0 0 0,1 0 0 0 0,0 1 0 0 0,0-1 0 0 0,2 2 3 0 0,4 9 94 0 0,0 1-140 0 0,0 0 0 0 0,2-1 0 0 0,6 9 46 0 0,-12-19 7 0 0,0 0 1 0 0,0-1 0 0 0,1 1-1 0 0,-1-1 1 0 0,1 1-1 0 0,0-1 1 0 0,0 0-1 0 0,0-1 1 0 0,1 1-1 0 0,-1-1 1 0 0,1 0-1 0 0,-1 0 1 0 0,1 0-1 0 0,1 0-7 0 0,2 1 10 0 0,-6-3-10 0 0,0 1 1 0 0,0 0-1 0 0,0-1 0 0 0,0 1 0 0 0,0-1 0 0 0,0 0 0 0 0,0 0 0 0 0,0 0 0 0 0,1 0 0 0 0,-1 0 1 0 0,0 0-1 0 0,0 0 0 0 0,0-1 0 0 0,0 1 0 0 0,0-1 0 0 0,0 1 0 0 0,0-1 0 0 0,0 0 0 0 0,22-7 0 0 0,-15 6 0 0 0,-1 0 0 0 0,0-1 0 0 0,0-1 0 0 0,-1 1 0 0 0,1-1 0 0 0,-1 0 0 0 0,1-1 0 0 0,-4 2 0 0 0,1-1 0 0 0,-1 1 0 0 0,0-1 0 0 0,0 1 0 0 0,0-1 0 0 0,0-1 0 0 0,-1 1 0 0 0,1 0 0 0 0,-1-1 0 0 0,2-4 0 0 0,30-48 241 0 0,-30 49-194 0 0,16-18 33 0 0,-17 22-125 0 0,-1 0 0 0 0,1 0 0 0 0,-1-1 0 0 0,0 0 0 0 0,0 1 1 0 0,0-1-1 0 0,0-2 45 0 0,-2 6-10 0 0,-1 0 0 0 0,1-1 0 0 0,0 1 0 0 0,0 0 1 0 0,0 0-1 0 0,0-1 0 0 0,0 1 0 0 0,0 0 0 0 0,0 0 1 0 0,0 0-1 0 0,0 0 0 0 0,0 1 0 0 0,0-1 0 0 0,1 0 0 0 0,-1 0 1 0 0,0 1-1 0 0,1-1 0 0 0,-1 1 0 0 0,1-1 0 0 0,0 0 10 0 0,3 0 17 0 0,0 1 0 0 0,0-1 0 0 0,1 0 0 0 0,-1 1 0 0 0,0 0-17 0 0,-3 0 0 0 0,-1 0 1 0 0,0 0-1 0 0,0 0 0 0 0,0 0 1 0 0,0 0-1 0 0,1 0 1 0 0,-1 1-1 0 0,0-1 1 0 0,0 0-1 0 0,0 1 1 0 0,0-1-1 0 0,0 1 1 0 0,0-1-1 0 0,0 1 1 0 0,0-1-1 0 0,0 1 1 0 0,0 0-1 0 0,0-1 0 0 0,0 1 1 0 0,0 0-1 0 0,0 0 1 0 0,0 0-1 0 0,-1-1 1 0 0,2 2-1 0 0,-1 1 0 0 0,0-1 0 0 0,-1 0 0 0 0,1 1 0 0 0,0-1 0 0 0,-1 1 0 0 0,0-1 0 0 0,1 1 0 0 0,-1-1 0 0 0,0 2 0 0 0,0-3-2 0 0,0 1 1 0 0,0 0-1 0 0,0 0 1 0 0,0 0 0 0 0,0-1-1 0 0,1 1 1 0 0,-1 0 0 0 0,1 0-1 0 0,-1-1 1 0 0,2 2 1 0 0,0 0-42 0 0,0 1-1 0 0,0-1 1 0 0,0 1 0 0 0,0-1 0 0 0,-1 1 0 0 0,1-1-1 0 0,-1 1 1 0 0,0 0 0 0 0,0 1 42 0 0,6 15-102 0 0,-5-18 97 0 0,-1 0 0 0 0,0 0 0 0 0,-1 0 0 0 0,1 0 0 0 0,0 0 0 0 0,-1 0 0 0 0,1 1 0 0 0,-1-1 0 0 0,1 0 0 0 0,-1 1 0 0 0,0-1 0 0 0,0 0 0 0 0,0 1 5 0 0,-3 8 57 0 0,3-9-35 0 0,-1 0 0 0 0,1 0 0 0 0,0 0 0 0 0,-1 0 1 0 0,1 0-1 0 0,0 0 0 0 0,0 0 0 0 0,0 1 0 0 0,0-1 1 0 0,1 0-1 0 0,-1 0 0 0 0,0 0 0 0 0,1 0 0 0 0,0 0 1 0 0,0 1-23 0 0,-1-2 85 0 0,0-1-13 0 0,3-1-42 0 0,0 1 0 0 0,0-1 0 0 0,0 1 0 0 0,0-1 0 0 0,0 0 0 0 0,-1 0 1 0 0,2-1-31 0 0,-3 1 6 0 0,0 1 0 0 0,0-1 0 0 0,0 0 0 0 0,-1 1 0 0 0,1-1 0 0 0,0 0 0 0 0,0 0 0 0 0,-1 0 0 0 0,1 0 0 0 0,0 0 0 0 0,-1 0 0 0 0,1 0 0 0 0,-1 0-6 0 0,9-11 82 0 0,-3 7-73 0 0,-4 4-8 0 0,0 0 0 0 0,0-1 0 0 0,0 1 0 0 0,-1-1 0 0 0,1 1-1 0 0,-1-1 1 0 0,1 0 0 0 0,-1 1 0 0 0,0-1 0 0 0,1 0 0 0 0,-1 0 0 0 0,0 0 0 0 0,0 0-1 0 0,0 0 5 0 0,0 0-1 0 0,0 0 1 0 0,0 0-1 0 0,1 0 1 0 0,-1 0 0 0 0,1 0-1 0 0,0 1 1 0 0,-1-1 0 0 0,1 1-1 0 0,0-1 1 0 0,2 0-5 0 0,-2 0 7 0 0,0 0 0 0 0,0 0 0 0 0,0 0 0 0 0,0 0 0 0 0,0 0-1 0 0,0 0 1 0 0,0 0 0 0 0,0 0 0 0 0,0-2-7 0 0,0 0-24 0 0,0 0-1 0 0,1 0 1 0 0,-1 0 0 0 0,1 1-1 0 0,-1 0 1 0 0,1-1 0 0 0,0 1-1 0 0,1 0 1 0 0,-1 0-1 0 0,0 1 1 0 0,1-1 0 0 0,0 1-1 0 0,-1-1 1 0 0,1 1 0 0 0,3-1 24 0 0,-3 2-2 0 0,-1 0 0 0 0,1 0 1 0 0,-1 1-1 0 0,1-1 1 0 0,-1 1-1 0 0,1 0 0 0 0,0 0 1 0 0,-1 0-1 0 0,1 0 1 0 0,0 1-1 0 0,-1-1 0 0 0,1 1 1 0 0,-1 0-1 0 0,1 0 1 0 0,-1 0-1 0 0,1 1 0 0 0,-1-1 1 0 0,0 1-1 0 0,2 1 2 0 0,110 54 64 0 0,-110-55-53 0 0,-1-1-1 0 0,1 1 0 0 0,0-1 1 0 0,0 0-1 0 0,0-1 0 0 0,0 1 1 0 0,0-1-1 0 0,-1 0 0 0 0,1 0 1 0 0,0 0-1 0 0,0-1 0 0 0,0 0 1 0 0,0 0-1 0 0,0 0 0 0 0,0 0 1 0 0,3-2-11 0 0,-6 1 8 0 0,1 0 1 0 0,0 1 0 0 0,0-1 0 0 0,-1-1 0 0 0,1 1 0 0 0,-1 0 0 0 0,1-1 0 0 0,-1 1 0 0 0,0-1 0 0 0,0 1-1 0 0,0-1 1 0 0,0 0 0 0 0,-1 0 0 0 0,1 0 0 0 0,-1 0 0 0 0,0 0 0 0 0,0-1 0 0 0,0 1 0 0 0,0 0 0 0 0,-1 0-1 0 0,1-2-8 0 0,1-10-135 0 0,-1-1 0 0 0,0 1-1 0 0,-1-1 1 0 0,-1-2 135 0 0,0-7-187 0 0,2 11 50 0 0,0-17-655 0 0,-1 30 763 0 0,0 0 0 0 0,0 0 0 0 0,-1-1-1 0 0,1 1 1 0 0,0 0 0 0 0,0 0 0 0 0,-1 0-1 0 0,1 0 1 0 0,0 0 0 0 0,-1 0 0 0 0,1 0 0 0 0,-1 0-1 0 0,0 0 1 0 0,1 0 0 0 0,-1 0 0 0 0,0 0 0 0 0,1 0-1 0 0,-1 1 1 0 0,0-1 0 0 0,0 0 0 0 0,0 0 29 0 0,-2-1 93 0 0,2 1-48 0 0,0 0 1 0 0,0 1-1 0 0,0-1 1 0 0,0 0-1 0 0,0 1 1 0 0,-1-1-1 0 0,1 1 0 0 0,0-1 1 0 0,0 1-1 0 0,0 0 1 0 0,-2-1-46 0 0,0 15-115 0 0,3-12 107 0 0,-1 0-1 0 0,1 0 0 0 0,0 0 0 0 0,0 0 1 0 0,1 0-1 0 0,-1 0 0 0 0,0 0 1 0 0,1 0-1 0 0,-1 0 0 0 0,1 0 0 0 0,-1 0 1 0 0,1 0-1 0 0,0 0 0 0 0,0 0 1 0 0,0-1-1 0 0,0 1 0 0 0,0 0 1 0 0,0-1-1 0 0,1 1 0 0 0,-1-1 0 0 0,0 1 1 0 0,1-1 8 0 0,-1 1-18 0 0,1-1 0 0 0,-1 1 1 0 0,1 0-1 0 0,-1-1 0 0 0,0 1 0 0 0,0 0 1 0 0,0 0-1 0 0,0 0 0 0 0,0 0 1 0 0,0 0-1 0 0,0 0 0 0 0,-1 0 0 0 0,1 0 1 0 0,-1 0-1 0 0,1 0 0 0 0,-1 1 1 0 0,0-1-1 0 0,0 0 0 0 0,0 0 18 0 0,0 8 14 0 0,0-1 0 0 0,1 1 0 0 0,0 0-1 0 0,1-1 1 0 0,0 1 0 0 0,1-1 0 0 0,-1 0-1 0 0,2 0 1 0 0,2 6-14 0 0,0-1 194 0 0,1 1 1 0 0,1-1-1 0 0,0 0 0 0 0,1-1 0 0 0,0 0 1 0 0,1 0-1 0 0,1-1 0 0 0,0 0 0 0 0,4 3-194 0 0,7-2 112 0 0,-22-12-110 0 0,0-1-1 0 0,1 0 1 0 0,-1 0-1 0 0,1 1 1 0 0,-1-1-1 0 0,0 0 1 0 0,1 0 0 0 0,-1 0-1 0 0,0 1 1 0 0,1-1-1 0 0,-1 0 1 0 0,1 0-1 0 0,-1 0 1 0 0,0 0-1 0 0,1 0 1 0 0,-1 0-1 0 0,1 0 1 0 0,-1 0-1 0 0,1 0 1 0 0,-1 0 0 0 0,0 0-1 0 0,1 0 1 0 0,-1-1-1 0 0,1 1 1 0 0,-1 0-1 0 0,0 0 1 0 0,1 0-1 0 0,-1 0 1 0 0,0-1-1 0 0,1 1 1 0 0,-1 0-1 0 0,0 0 1 0 0,1-1 0 0 0,-1 1-1 0 0,0 0 1 0 0,1-1-1 0 0,-1 1 1 0 0,0 0-1 0 0,0-1 1 0 0,1 1-1 0 0,-1 0 1 0 0,0-1-1 0 0,0 1 1 0 0,0-1-1 0 0,0 1 1 0 0,0 0 0 0 0,1-1-1 0 0,-1 1 1 0 0,0-1-1 0 0,0 1 1 0 0,0 0-1 0 0,0-1-1 0 0,1-1-102 0 0,-1 0-1 0 0,1 1 1 0 0,-1-1 0 0 0,1 0-1 0 0,-1 0 1 0 0,0 0-1 0 0,0 0 1 0 0,1 0-1 0 0,-1 0 1 0 0,-1 0 0 0 0,1 0-1 0 0,0 0 1 0 0,0 0-1 0 0,-1 0 1 0 0,0-1 102 0 0,-12-31-2787 0 0,6 19 1760 0 0,4 9-390 0 0,0 0 0 0 0,0 0 0 0 0,0 1 1 0 0,-1-1-1 0 0,-2-1 1417 0 0,-6-9-5789 0 0</inkml:trace>
  <inkml:trace contextRef="#ctx0" brushRef="#br0" timeOffset="3747.618">4488 93 11256 0 0,'-30'-10'514'0'0,"29"10"-466"0"0,0 0-1 0 0,0-1 0 0 0,0 1 0 0 0,0-1 1 0 0,0 1-1 0 0,0-1 0 0 0,0 1 1 0 0,0-1-1 0 0,0 1 0 0 0,0-1 1 0 0,1 0-1 0 0,-1 1 0 0 0,0-1 0 0 0,0-1-47 0 0,-8-4 48 0 0,-8 2-1168 0 0,-9-1 4884 0 0,20 5-1477 0 0,6 1-202 0 0,24 7-231 0 0,-3-2-1613 0 0,0-2 1 0 0,1 0-1 0 0,0-2 1 0 0,1 0-242 0 0,89 0 1060 0 0,-76-3-957 0 0,23-1-2577 0 0,13-4 2474 0 0,-43 3-1482 0 0,-10 3-5681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5:25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58 10136 0 0,'-2'0'57'0'0,"0"-1"1"0"0,0 1 0 0 0,0 0-1 0 0,0 0 1 0 0,1 0 0 0 0,-1 0-1 0 0,0 0 1 0 0,0 0 0 0 0,0 0 0 0 0,0 0-1 0 0,0 1 1 0 0,1-1 0 0 0,-1 1-1 0 0,0-1 1 0 0,0 1 0 0 0,1 0-1 0 0,-1 0 1 0 0,0 0 0 0 0,0 0-58 0 0,1 0 52 0 0,1-1 1 0 0,-1 0 0 0 0,1 1-1 0 0,0-1 1 0 0,-1 1 0 0 0,1-1 0 0 0,0 1-1 0 0,-1-1 1 0 0,1 1 0 0 0,0-1-1 0 0,-1 1 1 0 0,1-1 0 0 0,0 1 0 0 0,0-1-1 0 0,0 1 1 0 0,0-1 0 0 0,-1 1-1 0 0,1 0 1 0 0,0-1 0 0 0,0 1-1 0 0,0-1 1 0 0,0 1 0 0 0,0 0 0 0 0,0-1-1 0 0,0 1 1 0 0,1-1 0 0 0,-1 1-1 0 0,0-1 1 0 0,0 1 0 0 0,0 0-53 0 0,1 1 608 0 0,-1 2-166 0 0,0 0 0 0 0,0 0 0 0 0,0-1 0 0 0,1 1 0 0 0,-1 0-1 0 0,1 0-441 0 0,0-1 119 0 0,0 1 0 0 0,-1-1 0 0 0,1 0 0 0 0,-1 0 0 0 0,0 1 0 0 0,0-1-1 0 0,0 0 1 0 0,-1 1 0 0 0,1 0-119 0 0,-1 1 161 0 0,0-1 0 0 0,1 1 1 0 0,0 0-1 0 0,0 0 0 0 0,0 0 0 0 0,1 0 0 0 0,-1 0 0 0 0,2 2-161 0 0,-1-1 234 0 0,0 1-1 0 0,-1-1 0 0 0,1 0 1 0 0,-1 5-234 0 0,0-5 138 0 0,0-1 0 0 0,1 1 0 0 0,0-1-1 0 0,0 1 1 0 0,1-1 0 0 0,0 1 0 0 0,0-1 0 0 0,0 0 0 0 0,2 3-138 0 0,-1-4 128 0 0,0-1 0 0 0,0 0-1 0 0,0 0 1 0 0,1 0 0 0 0,-1 0 0 0 0,1 0-1 0 0,0-1 1 0 0,-1 1 0 0 0,1-1 0 0 0,1 0 0 0 0,-1 0-1 0 0,3 0-127 0 0,-5-1 115 0 0,-2-1-10 0 0,2-1-2 0 0,2 0-69 0 0,-1 0-1 0 0,1 0 1 0 0,-1-1-1 0 0,1 0 1 0 0,-1 0-1 0 0,0 0 1 0 0,0 0-1 0 0,0 0 1 0 0,0-1-1 0 0,0 0-33 0 0,-1 2 26 0 0,0-1 1 0 0,-1 0-1 0 0,1 0 0 0 0,-1 0 1 0 0,1 0-1 0 0,-1 0 0 0 0,0 0 1 0 0,0 0-1 0 0,0 0 0 0 0,0-1 1 0 0,0 1-1 0 0,0 0 0 0 0,-1-1 1 0 0,1 1-1 0 0,-1 0 0 0 0,0-1 1 0 0,1 0-27 0 0,4-72 778 0 0,-3 45-723 0 0,-1 21-14 0 0,-1 1-1 0 0,0 0 1 0 0,0-1-1 0 0,0 1 1 0 0,-2-7-41 0 0,-1-9 104 0 0,3 20-104 0 0,-1-1 0 0 0,1 1 0 0 0,-1-1-1 0 0,0 1 1 0 0,0-1 0 0 0,0 1 0 0 0,-1 0-1 0 0,0-2 1 0 0,-2-7-12 0 0,2 9-53 0 0,1 3-27 0 0,-1-7-1123 0 0,16 4-982 0 0,-8 6 226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8:30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 30 15632 0 0,'0'0'356'0'0,"0"0"49"0"0,0 0 21 0 0,0 0-42 0 0,3 6-193 0 0,0-2-62 0 0,-1-1 0 0 0,0 1 0 0 0,-1 0 0 0 0,1-1 0 0 0,0 1 0 0 0,-1 0 0 0 0,0 0-1 0 0,0 1-128 0 0,4 11 340 0 0,8 33 898 0 0,-1 0 0 0 0,0 17-1238 0 0,2 13 142 0 0,-10-58 63 0 0,0 20-205 0 0,-2-17 99 0 0,-2-1-53 0 0,0-17 113 0 0,0 1-1 0 0,1-1 1 0 0,-1 0-1 0 0,2 4-158 0 0,-4-10 35 0 0,0 0 1 0 0,0 0-1 0 0,0 0 0 0 0,0 0 0 0 0,0-1 0 0 0,0 1 0 0 0,0-1 1 0 0,0 1-36 0 0,-2-3 119 0 0,-1 1-1 0 0,1 0 1 0 0,0-1 0 0 0,0 0 0 0 0,1 0 0 0 0,-1 0 0 0 0,-2-4-119 0 0,-10-7 14 0 0,-5-4-14 0 0,15 13 0 0 0,0-1 0 0 0,-1 1 0 0 0,1 0 0 0 0,-1 1 0 0 0,-2-2 0 0 0,3 3-4 0 0,0 0-1 0 0,0 0 1 0 0,-1 1-1 0 0,1 0 0 0 0,0 0 1 0 0,-1 0-1 0 0,-3 1 5 0 0,7 0-1 0 0,1 1-1 0 0,-1 0 0 0 0,0 1 1 0 0,1-1-1 0 0,-1 0 1 0 0,0 1-1 0 0,1 0 0 0 0,-1 0 1 0 0,1-1-1 0 0,-1 1 1 0 0,1 1-1 0 0,-1-1 0 0 0,1 0 1 0 0,0 1-1 0 0,-1-1 1 0 0,1 1-1 0 0,0-1 0 0 0,0 1 1 0 0,0 0-1 0 0,0 0 2 0 0,-1 2 6 0 0,0 1 0 0 0,-1-1 0 0 0,1 0 0 0 0,1 1 0 0 0,-1 0 0 0 0,1-1 0 0 0,0 1 0 0 0,0 0 0 0 0,0 0 0 0 0,1 0 0 0 0,-1 1 0 0 0,1-1 0 0 0,1 0 0 0 0,-1 0 0 0 0,1 4-6 0 0,-1-4 8 0 0,1 0 0 0 0,1 0 0 0 0,-1 0 0 0 0,1 0 0 0 0,-1 0 0 0 0,2 0 0 0 0,-1 0 0 0 0,0 0 0 0 0,1 0 0 0 0,0-1 1 0 0,0 1-1 0 0,0 0 0 0 0,1-1 0 0 0,-1 0 0 0 0,1 0 0 0 0,3 3-8 0 0,-1-1 58 0 0,0-1 1 0 0,0 0-1 0 0,1 0 0 0 0,0-1 1 0 0,0 0-1 0 0,0 0 0 0 0,0 0 1 0 0,1-1-1 0 0,6 3-58 0 0,-7-4 38 0 0,-1-1-1 0 0,0 1 1 0 0,1-1-1 0 0,0 0 1 0 0,-1-1-1 0 0,1 0 1 0 0,-1 1-1 0 0,1-2 1 0 0,0 1 0 0 0,-1-1-1 0 0,1 0 1 0 0,-1 0-1 0 0,4-1-37 0 0,30-8 78 0 0,-22 6-530 0 0,0 0 1 0 0,0-1-1 0 0,-1-1 0 0 0,12-6 452 0 0,-3 1-1733 0 0,-20 10 1024 0 0,-1-1 0 0 0,1 0 0 0 0,0 0-1 0 0,-1 0 1 0 0,0-1 0 0 0,1 0 0 0 0,-1 0 709 0 0,7-8-2165 0 0</inkml:trace>
  <inkml:trace contextRef="#ctx0" brushRef="#br0" timeOffset="287.677">499 330 13040 0 0,'0'0'597'0'0,"0"0"-9"0"0,0 0-279 0 0,0 0 237 0 0,0 0 146 0 0,8 12 1306 0 0,14 58 2048 0 0,-12-41-2959 0 0,-1-7-521 0 0,-6-15-545 0 0,0 0-1 0 0,-1-1 0 0 0,0 1 1 0 0,0 0-1 0 0,-1 0 0 0 0,1 3-20 0 0,0 5 809 0 0,0 0 0 0 0,4 10-809 0 0,-2-12 90 0 0,-1 0-1 0 0,-1 0 1 0 0,0 0-1 0 0,-1 6-89 0 0,-1-18-1 0 0,3 9-19 0 0,-3-9-83 0 0,0-1-3 0 0,0-1 48 0 0,-1 1 0 0 0,1 0 0 0 0,-1-1 0 0 0,0 1 0 0 0,1 0 1 0 0,-1-1-1 0 0,1 1 0 0 0,-1-1 0 0 0,1 1 0 0 0,-1-1 0 0 0,1 1 1 0 0,-1-1-1 0 0,1 1 0 0 0,0-1 0 0 0,-1 0 0 0 0,1 1 0 0 0,0-1 1 0 0,-1 0-1 0 0,1 1 0 0 0,0-1 0 0 0,0 0 0 0 0,0 0 58 0 0,-6-16-3009 0 0,6 16 2661 0 0,-3-12-7271 0 0</inkml:trace>
  <inkml:trace contextRef="#ctx0" brushRef="#br0" timeOffset="598.141">510 186 14944 0 0,'0'0'0'0'0,"-2"-5"257"0"0,0 0 0 0 0,0 0 0 0 0,1 0 0 0 0,0 0 0 0 0,-1 0 0 0 0,2 0 0 0 0,-1 0 0 0 0,1 0 0 0 0,0-3-257 0 0,0 8-46 0 0,0-1 0 0 0,0 1 0 0 0,1 0 0 0 0,-1 0 0 0 0,0-1 0 0 0,1 1 0 0 0,-1 0 0 0 0,1 0-1 0 0,-1 0 1 0 0,0 0 0 0 0,1-1 0 0 0,-1 1 0 0 0,0 0 0 0 0,1 0 0 0 0,-1 0 0 0 0,1 0 0 0 0,-1 0 0 0 0,1 0 0 0 0,-1 0 0 0 0,0 0 0 0 0,1 0 0 0 0,-1 0 0 0 0,1 0 0 0 0,-1 1 0 0 0,0-1 0 0 0,1 0 46 0 0,10 2-516 0 0,17 10-756 0 0,-19-7-3840 0 0</inkml:trace>
  <inkml:trace contextRef="#ctx0" brushRef="#br0" timeOffset="785.396">967 61 7832 0 0,'-10'-13'-87'0'0,"8"12"619"0"0,1-1 1 0 0,0 1-1 0 0,-1 0 0 0 0,1 0 1 0 0,-1 0-1 0 0,1 0 0 0 0,-1 0 0 0 0,0 0 1 0 0,1 1-1 0 0,-2-2-532 0 0,1 2 475 0 0,1 0 0 0 0,-1-1 0 0 0,0 1 0 0 0,1 0 0 0 0,-1 0 0 0 0,1 0 0 0 0,-1 0 0 0 0,1 0 0 0 0,-1 0 0 0 0,1 1 0 0 0,-1-1 1 0 0,-1 1-476 0 0,-12 7 585 0 0,4-1-445 0 0,2 0 0 0 0,-1 1 0 0 0,1 0 0 0 0,1 1 1 0 0,-1 0-1 0 0,1 0 0 0 0,1 1 0 0 0,0 0 0 0 0,0 1 0 0 0,1-1 0 0 0,0 1 0 0 0,1 0 0 0 0,0 1 0 0 0,1-1 0 0 0,-1 6-140 0 0,3-8 0 0 0,0-1 0 0 0,0 0 0 0 0,1 1 0 0 0,0-1 0 0 0,0 1 0 0 0,1-1 0 0 0,0 1 0 0 0,1 0 0 0 0,0 4 0 0 0,21 88 6 0 0,0 4 330 0 0,-4 9-336 0 0,-9-58 529 0 0,-5-38-299 0 0,-1 0 1 0 0,-1-1 0 0 0,0 1 0 0 0,-2 0-1 0 0,0 7-230 0 0,-1-19 0 0 0,1-3 0 0 0,0-1 0 0 0,0 1 0 0 0,0-1 0 0 0,-1 1 0 0 0,0-1 0 0 0,1 1 0 0 0,-2 1 0 0 0,2-3 0 0 0,-1 0 0 0 0,0 0 0 0 0,0 0 0 0 0,0 0 0 0 0,0 0 0 0 0,0 0 0 0 0,0 0 0 0 0,0 0 0 0 0,0-1 0 0 0,0 1 0 0 0,0 0 0 0 0,0-1 0 0 0,0 1 0 0 0,-1 0 0 0 0,1-1 0 0 0,-1 1 0 0 0,-7 1-234 0 0,1 1-1 0 0,-1-1 0 0 0,0-1 0 0 0,0 0 1 0 0,0 0-1 0 0,1-1 0 0 0,-1 0 0 0 0,0 0 1 0 0,0-1-1 0 0,-3-1 235 0 0,-15-3-1668 0 0,1-1 1 0 0,-20-7 1667 0 0,23 5-1981 0 0</inkml:trace>
  <inkml:trace contextRef="#ctx0" brushRef="#br0" timeOffset="1012.012">457 478 11488 0 0,'12'-6'242'0'0,"1"1"1"0"0,-1 1 0 0 0,1 0-1 0 0,0 1 1 0 0,0 1 0 0 0,12-2-243 0 0,22 1 423 0 0,14 1-423 0 0,-2 1 843 0 0,-22-1 641 0 0,23 4-1484 0 0,-35-2 419 0 0,-1 0 0 0 0,1-2 1 0 0,-1 0-1 0 0,3-2-419 0 0,24-7-4807 0 0,-29 5-589 0 0</inkml:trace>
  <inkml:trace contextRef="#ctx0" brushRef="#br0" timeOffset="1305.586">1148 3 8752 0 0,'0'0'673'0'0,"-2"-1"-437"0"0,0 1 174 0 0,-1-1-1 0 0,1 1 1 0 0,-1-1 0 0 0,1 1 0 0 0,-1 0-1 0 0,1 0 1 0 0,-1 1 0 0 0,1-1-1 0 0,-1 0 1 0 0,1 1 0 0 0,-1-1-1 0 0,1 1 1 0 0,-1 0 0 0 0,1 0-1 0 0,0 0 1 0 0,0 0 0 0 0,-2 1-410 0 0,1 1 235 0 0,-1-1 0 0 0,1 1 0 0 0,1-1 1 0 0,-1 1-1 0 0,0 0 0 0 0,1 0 0 0 0,-1 1 0 0 0,1-1 1 0 0,0 0-1 0 0,-1 3-235 0 0,-3 9 147 0 0,0 0 0 0 0,1 1 0 0 0,0-1-1 0 0,1 1 1 0 0,1 2-147 0 0,3-17 19 0 0,-5 35 644 0 0,1 0 1 0 0,2 1-1 0 0,2 20-663 0 0,0-46 130 0 0,1 39 235 0 0,-1 16 587 0 0,-4 20-952 0 0,2-65-23 0 0,-1 0 0 0 0,-1 0 0 0 0,0 0-1 0 0,-2 0 1 0 0,-1 0 0 0 0,-1 0 23 0 0,7-18-74 0 0,-1 1 0 0 0,-1 0 0 0 0,1 0 0 0 0,0-1 0 0 0,-1 1 0 0 0,0-1 0 0 0,1 0 0 0 0,-1 0 0 0 0,-3 2 74 0 0,-11 5-6389 0 0,5-7-489 0 0</inkml:trace>
  <inkml:trace contextRef="#ctx0" brushRef="#br0" timeOffset="2337.551">863 411 10136 0 0,'1'0'230'0'0,"56"-4"619"0"0,-39 3-158 0 0,-1-1 0 0 0,1 2 0 0 0,-1 0-1 0 0,17 3-690 0 0,-12 0 854 0 0,-1-1 1 0 0,0-2-1 0 0,13-1-854 0 0,0 1 410 0 0,116-6 387 0 0,-148 6-788 0 0,10 0-23 0 0,0-1-1 0 0,0-1 1 0 0,0 0 0 0 0,0-1-1 0 0,-1 0 1 0 0,1-1 0 0 0,-1 0 0 0 0,0 0-1 0 0,0-1 1 0 0,8-6 14 0 0,-18 10 84 0 0,1 0 0 0 0,-1 0 0 0 0,1-1 0 0 0,-1 1 0 0 0,1-1 0 0 0,-1 1 0 0 0,0-1 0 0 0,0 1 1 0 0,0-1-1 0 0,0 0 0 0 0,0 0 0 0 0,0 1 0 0 0,-1-1 0 0 0,2-2-84 0 0,-2 3 18 0 0,0 1 0 0 0,0-1 0 0 0,1 0 0 0 0,-1 0 0 0 0,0 0 0 0 0,0 0 0 0 0,0 1 0 0 0,0-1 0 0 0,0 0 0 0 0,0 0 1 0 0,0 0-1 0 0,-1 0 0 0 0,1 1 0 0 0,0-1 0 0 0,0 0 0 0 0,-1 0 0 0 0,1 0 0 0 0,0 1 0 0 0,-1-1 0 0 0,1 0 0 0 0,-1 0 0 0 0,1 1 0 0 0,-1-1 1 0 0,1 0-1 0 0,-1 1 0 0 0,1-1 0 0 0,-1 1 0 0 0,0-1 0 0 0,1 1 0 0 0,-1-1 0 0 0,0 1 0 0 0,0-1 0 0 0,1 1 0 0 0,-1 0 0 0 0,0-1-18 0 0,-2 0 0 0 0,0 0 0 0 0,1 0 0 0 0,-1 0 0 0 0,0 1 0 0 0,0-1 0 0 0,1 1 0 0 0,-1-1 0 0 0,0 1 0 0 0,0 0 0 0 0,0 0 0 0 0,0 0 0 0 0,1 0 0 0 0,-1 1 0 0 0,0-1 0 0 0,0 1 0 0 0,0 0 0 0 0,1 0 0 0 0,-1 0 0 0 0,-1 1 0 0 0,-10 3 7 0 0,1 1 0 0 0,0 1 0 0 0,0 0 0 0 0,0 1 0 0 0,1 0 0 0 0,1 1 0 0 0,-1 1 0 0 0,1-1 0 0 0,1 2 0 0 0,0 0 0 0 0,0 0 0 0 0,0 2-7 0 0,8-10 66 0 0,0 1 0 0 0,-1 0 0 0 0,1 0 0 0 0,1 0-1 0 0,-1 0 1 0 0,1 1 0 0 0,-1-1 0 0 0,1 0 0 0 0,0 2-66 0 0,1-4 21 0 0,-1 0 1 0 0,1 0 0 0 0,0 1 0 0 0,0-1-1 0 0,0 0 1 0 0,0 0 0 0 0,0 0-1 0 0,0 0 1 0 0,1 1 0 0 0,-1-1-1 0 0,1 0 1 0 0,-1 0 0 0 0,1 0-1 0 0,0 0 1 0 0,0 0 0 0 0,0 0-1 0 0,0 0 1 0 0,1 1-22 0 0,1 1 42 0 0,0-1 0 0 0,-1 0-1 0 0,1 0 1 0 0,1 0 0 0 0,-1 0-1 0 0,0-1 1 0 0,1 1 0 0 0,-1-1 0 0 0,1 0-1 0 0,0 0 1 0 0,0 0 0 0 0,-1 0 0 0 0,1-1-1 0 0,1 0 1 0 0,-1 0 0 0 0,0 0 0 0 0,0 0-1 0 0,0 0 1 0 0,0-1 0 0 0,1 0 0 0 0,-1 0-1 0 0,0 0 1 0 0,0 0 0 0 0,1-1 0 0 0,-1 0-1 0 0,4 0-41 0 0,2-3 1 0 0,1 0-1 0 0,-1 0 0 0 0,1-1 0 0 0,-1-1 0 0 0,-1 1 0 0 0,1-2 1 0 0,-1 1-1 0 0,0-1 0 0 0,6-7 0 0 0,11-7-58 0 0,-22 18 58 0 0,0 0 0 0 0,0 1 0 0 0,0-1 0 0 0,0 1 0 0 0,1 0 0 0 0,-1 0 0 0 0,1 0 0 0 0,-1 1 0 0 0,1 0 0 0 0,0 0 0 0 0,-1 0 0 0 0,1 0 0 0 0,0 1 0 0 0,3 0 0 0 0,-7 0 0 0 0,0 0 0 0 0,0 0 0 0 0,-1 0 0 0 0,1 0 0 0 0,0 0 0 0 0,0 0 0 0 0,0 1 0 0 0,0-1 0 0 0,0 0 0 0 0,0 1 0 0 0,-1-1 0 0 0,1 1 0 0 0,0-1 0 0 0,0 1 0 0 0,-1-1 0 0 0,1 1 0 0 0,0-1 0 0 0,-1 1 0 0 0,1 0 0 0 0,0-1 0 0 0,-1 1 0 0 0,1 0 0 0 0,-1 0 0 0 0,1-1 0 0 0,-1 1 0 0 0,1 1 0 0 0,0 0 0 0 0,3 6 1 0 0,1-1 0 0 0,-2 1 0 0 0,1 0 0 0 0,-1 0-1 0 0,-1 0 1 0 0,1 0 0 0 0,-1 0 0 0 0,-1 1 0 0 0,1 3-1 0 0,3 13 58 0 0,-3-15 166 0 0,-1-3 74 0 0,1 0 1 0 0,0 0 0 0 0,0 0-1 0 0,0-1 1 0 0,2 4-299 0 0,-3-9-128 0 0,-1-1 29 0 0,0 0 151 0 0,0 0 68 0 0,0 0 10 0 0,1 0-125 0 0,0-1 0 0 0,0 1 1 0 0,0-1-1 0 0,0 0 0 0 0,0 1 1 0 0,0-1-1 0 0,0 0 0 0 0,0 0 1 0 0,0 1-1 0 0,0-1 1 0 0,0 0-1 0 0,-1 0 0 0 0,1 0 1 0 0,0 0-1 0 0,-1 0 0 0 0,1 0 1 0 0,0 0-1 0 0,-1 0 0 0 0,0 0 1 0 0,1-1-1 0 0,-1 1 0 0 0,0 0 1 0 0,1 0-1 0 0,-1-1-5 0 0,4-8 6 0 0,10-13-34 0 0,0 2-1 0 0,2 0 0 0 0,0 1 1 0 0,1 1-1 0 0,1 0 0 0 0,7-4 29 0 0,-23 21-43 0 0,4-4-125 0 0,1 0 0 0 0,1 0 0 0 0,-1 1 0 0 0,7-4 168 0 0,-12 7-41 0 0,1 1 1 0 0,-1 0-1 0 0,0 0 0 0 0,0 1 0 0 0,0-1 0 0 0,1 0 1 0 0,-1 1-1 0 0,0-1 0 0 0,1 1 0 0 0,-1 0 0 0 0,0 0 1 0 0,1 0-1 0 0,-1 0 0 0 0,0 0 0 0 0,1 0 0 0 0,-1 1 1 0 0,0-1-1 0 0,1 1 0 0 0,-1-1 0 0 0,0 1 0 0 0,2 1 41 0 0,-2-1-22 0 0,1 1 0 0 0,-1 0 0 0 0,0-1 0 0 0,1 1-1 0 0,-1 0 1 0 0,0 0 0 0 0,0 1 0 0 0,0-1 0 0 0,-1 0 0 0 0,1 1-1 0 0,-1-1 23 0 0,18 33 413 0 0,-7-10 142 0 0,0-4-468 0 0,-5-8 94 0 0,0-1-1 0 0,1 0 1 0 0,0 0-1 0 0,5 4-180 0 0,-10-13 29 0 0,0 0-1 0 0,-1 0 1 0 0,1-1-1 0 0,0 1 1 0 0,0-1-1 0 0,1 0 1 0 0,-1 0 0 0 0,0 0-1 0 0,1 0 1 0 0,0-1-1 0 0,-1 1 1 0 0,1-1-1 0 0,0 0 1 0 0,-1 0-1 0 0,1 0 1 0 0,0-1-1 0 0,0 1 1 0 0,3-1-29 0 0,-2 0 94 0 0,1-1 1 0 0,0 0-1 0 0,-1 0 0 0 0,1-1 1 0 0,-1 0-1 0 0,1 1 0 0 0,-1-2 1 0 0,1 1-1 0 0,-1-1 0 0 0,0 0 1 0 0,0 0-1 0 0,-1 0 0 0 0,1-1 1 0 0,-1 1-1 0 0,1-1 0 0 0,-1 0 1 0 0,0-1-1 0 0,1-1-94 0 0,2-3-33 0 0,0 0-1 0 0,0 0 1 0 0,-1-1 0 0 0,0 0 0 0 0,-1-1-1 0 0,0 1 1 0 0,-1-1 0 0 0,0 0 0 0 0,0 0 33 0 0,-3 8-59 0 0,0 0 0 0 0,0-1 0 0 0,-1 1 0 0 0,1 0 0 0 0,-1 0 0 0 0,1-1 1 0 0,-1 1-1 0 0,0 0 0 0 0,0-1 0 0 0,-1 1 0 0 0,1 0 0 0 0,-1 0 0 0 0,1-1 1 0 0,-1 1-1 0 0,0 0 0 0 0,0 0 0 0 0,-1 0 0 0 0,1 0 0 0 0,-1 0 0 0 0,1 0 0 0 0,-1 0 1 0 0,0 1-1 0 0,0-1 0 0 0,0 1 0 0 0,0-1 0 0 0,-1 1 0 0 0,-2-2 59 0 0,1 0 0 0 0,-25-15 0 0 0,27 19 0 0 0,0-1 0 0 0,0 0 0 0 0,1 1 0 0 0,-1-1 0 0 0,0 1 0 0 0,0-1 0 0 0,0 1 0 0 0,0 0 0 0 0,0 0 0 0 0,0 0 0 0 0,0 0 0 0 0,0 0 0 0 0,0 0 0 0 0,0 0 0 0 0,1 1 0 0 0,-2-1 0 0 0,3 0 0 0 0,-4 1 0 0 0,1 0 0 0 0,-1 0 0 0 0,1 0 0 0 0,0 0 0 0 0,0 1 0 0 0,-1-1 0 0 0,1 1 0 0 0,0 0 0 0 0,0 0 0 0 0,1 0 0 0 0,-1 0 0 0 0,0 0 0 0 0,1 1 0 0 0,-1-1 0 0 0,1 1 0 0 0,0 0 0 0 0,-1 0 0 0 0,0 3 0 0 0,-1 0 0 0 0,1 0 0 0 0,0 0 0 0 0,1 0 0 0 0,-1 0 0 0 0,1 0 0 0 0,0 1 0 0 0,1-1 0 0 0,0 1 0 0 0,-1 3 0 0 0,2-1-8 0 0,-1 1 0 0 0,2 0 0 0 0,-1 0 0 0 0,1 0 0 0 0,1-1 0 0 0,-1 1 0 0 0,2 0 0 0 0,-1-1 0 0 0,2 0 0 0 0,-1 1 0 0 0,4 6 8 0 0,-4-13 0 0 0,-1 0 0 0 0,1 0 0 0 0,0 0 0 0 0,0 0 0 0 0,0-1 0 0 0,0 1 0 0 0,0-1 0 0 0,0 0 0 0 0,1 0 0 0 0,-1 0 0 0 0,1 0 0 0 0,0-1 0 0 0,-1 1 0 0 0,1-1 0 0 0,0 0 0 0 0,0 0 0 0 0,5 1 0 0 0,-1-1 0 0 0,1 0 0 0 0,0 0 0 0 0,-1-1 0 0 0,1 0 0 0 0,0-1 0 0 0,-1 0 0 0 0,1 0 0 0 0,-1 0 0 0 0,1-1 0 0 0,-1-1 0 0 0,1 0 0 0 0,-1 0 0 0 0,0 0 0 0 0,-1-1 0 0 0,1 0 0 0 0,2-2 0 0 0,19-18-350 0 0,-2 0 0 0 0,0-2 0 0 0,-2 0 0 0 0,5-10 350 0 0,-27 32-101 0 0,1 1 0 0 0,-1-1-1 0 0,1 0 1 0 0,0 1 0 0 0,0 0-1 0 0,5-3 102 0 0,-3 6 0 0 0,-5 0 0 0 0,0 1 0 0 0,0 0 0 0 0,0-1 0 0 0,0 1 0 0 0,0 0 0 0 0,0 0 0 0 0,-1-1 0 0 0,1 1 0 0 0,0 0 0 0 0,0 0 0 0 0,-1 0 0 0 0,1 0 0 0 0,0 0 0 0 0,-1 0 0 0 0,1 0 0 0 0,-1 1 0 0 0,0-1 0 0 0,1 0 0 0 0,4 24 0 0 0,-2-7 0 0 0,0-3 316 0 0,-1 0-1 0 0,1 15-315 0 0,5 23 752 0 0,-6-35-597 0 0,-2-14-118 0 0,0-1-1 0 0,1 0 0 0 0,-1 1 1 0 0,1-1-1 0 0,0 0 1 0 0,0 1-1 0 0,0-1 0 0 0,0 0 1 0 0,0 0-1 0 0,1 0 1 0 0,0 0-1 0 0,0 0-36 0 0,-2-2 1 0 0,1-1-1 0 0,-1 1 1 0 0,1-1 0 0 0,-1 1-1 0 0,1-1 1 0 0,-1 1 0 0 0,1-1-1 0 0,-1 1 1 0 0,1-1-1 0 0,0 0 1 0 0,-1 1 0 0 0,1-1-1 0 0,0 0 1 0 0,-1 0 0 0 0,1 1-1 0 0,0-1 1 0 0,-1 0 0 0 0,1 0-1 0 0,0 0 1 0 0,0 0 0 0 0,-1 0-1 0 0,1 0 1 0 0,0 0 0 0 0,0 0-1 0 0,-1 0 1 0 0,1 0 0 0 0,0 0-1 0 0,-1-1 1 0 0,1 1-1 0 0,11-5-2 0 0,-9 4-321 0 0,0 0 0 0 0,0-1-1 0 0,-1 1 1 0 0,1-1 0 0 0,-1 1 0 0 0,1-1-1 0 0,-1 0 1 0 0,1 0 0 0 0,-1 0 0 0 0,0-1-1 0 0,0 1 1 0 0,0 0 0 0 0,1-2 323 0 0,6-7-1534 0 0</inkml:trace>
  <inkml:trace contextRef="#ctx0" brushRef="#br0" timeOffset="2861.231">2888 336 15664 0 0,'0'0'356'0'0,"0"0"49"0"0,0 0 21 0 0,-2 0-42 0 0,-10 5-96 0 0,0 0-1 0 0,1 0 0 0 0,0 1 1 0 0,0 0-1 0 0,0 1 0 0 0,-9 8-287 0 0,10-8 331 0 0,0 1 11 0 0,1-1-1 0 0,-1 2 1 0 0,2-1-1 0 0,-1 1 1 0 0,1 1-1 0 0,-1 2-341 0 0,4-6 93 0 0,0 1-1 0 0,1 0 1 0 0,0 1-1 0 0,0-1 0 0 0,1 1 1 0 0,0-1-1 0 0,0 1 1 0 0,0 0-1 0 0,0 6-92 0 0,-2 6 125 0 0,-3 12 65 0 0,8-31-183 0 0,-1 0-1 0 0,1 1 0 0 0,0-1 1 0 0,0 0-1 0 0,0 0 0 0 0,1 1 1 0 0,-1-1-1 0 0,0 0 0 0 0,0 0 1 0 0,1 1-1 0 0,-1-1 0 0 0,1 0 1 0 0,-1 0-1 0 0,1 0 0 0 0,-1 0 1 0 0,1 0-1 0 0,0 1 0 0 0,-1-1 1 0 0,1 0-1 0 0,0-1 0 0 0,0 2-6 0 0,6 4 56 0 0,0-1-1 0 0,0 1 1 0 0,0-1-1 0 0,1-1 1 0 0,-1 1-1 0 0,1-1 1 0 0,0-1-1 0 0,8 3-55 0 0,-10-5 33 0 0,1 0-1 0 0,0-1 0 0 0,-1 0 1 0 0,1 0-1 0 0,-1-1 1 0 0,1 1-1 0 0,-1-2 0 0 0,1 1 1 0 0,-1-1-1 0 0,1 0 0 0 0,-1 0 1 0 0,0 0-1 0 0,0-1 1 0 0,0 0-33 0 0,11-7-6 0 0,0 0 1 0 0,0-1 0 0 0,-1 0 0 0 0,-1-2 0 0 0,12-10 5 0 0,7-7-136 0 0,1 3 12 0 0,1 1-1 0 0,8-1 125 0 0,-35 20-28 0 0,1 1 1 0 0,-2-1-1 0 0,1-1 0 0 0,-1 0 1 0 0,0 0-1 0 0,0 0 1 0 0,1-4 27 0 0,-6 7 388 0 0,-2 4-486 0 0,-8 1-272 0 0,3 1 384 0 0,0 0 0 0 0,0 1 0 0 0,0-1 0 0 0,0 1 0 0 0,0-1 0 0 0,1 1 0 0 0,-1 0 0 0 0,1 0 0 0 0,-2 2-14 0 0,-30 24 80 0 0,25-19-93 0 0,4-4 57 0 0,1 1 0 0 0,0 0 0 0 0,0 0 0 0 0,1 0 0 0 0,0 0 0 0 0,0 1 0 0 0,0 0 0 0 0,1-1-1 0 0,-2 6-43 0 0,0 1 50 0 0,1 1-1 0 0,0-1 0 0 0,1 1 0 0 0,-1 12-49 0 0,3-22 45 0 0,1 0 0 0 0,0 1-1 0 0,0-1 1 0 0,0 0 0 0 0,0 1 0 0 0,1-1 0 0 0,0 0 0 0 0,0 0-1 0 0,0 0 1 0 0,0 0 0 0 0,1 0 0 0 0,-1 0 0 0 0,1 0-1 0 0,0 0 1 0 0,1 0 0 0 0,-1-1 0 0 0,0 1 0 0 0,1-1 0 0 0,0 1-1 0 0,0-1 1 0 0,0 0 0 0 0,0 0 0 0 0,0-1 0 0 0,1 1-1 0 0,-1-1 1 0 0,4 3-45 0 0,3-1 77 0 0,0 0-1 0 0,-1 0 1 0 0,1-1-1 0 0,1 0 1 0 0,-1-1-1 0 0,6 1-76 0 0,8-1 109 0 0,1 0 1 0 0,6-2-110 0 0,-13 0 10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8:27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218 206 10592 0 0,'0'0'818'0'0,"0"0"-363"0"0,0 0 452 0 0,8-1 2605 0 0,-11 1-3308 0 0,1-1-43 0 0,0 1 0 0 0,0-1 0 0 0,0 1 0 0 0,-1 0 0 0 0,1 0 0 0 0,0 0-1 0 0,0 0 1 0 0,0 0 0 0 0,0 0 0 0 0,0 0 0 0 0,0 1 0 0 0,-1-1 0 0 0,1 1 0 0 0,0 0 0 0 0,0 0 0 0 0,0-1-1 0 0,-1 2-160 0 0,-5 3 283 0 0,-1 0-1 0 0,1 1 0 0 0,0-1 1 0 0,-6 8-283 0 0,6-7 470 0 0,3-2-339 0 0,1 0 0 0 0,-1 0 0 0 0,1 0-1 0 0,0 1 1 0 0,-3 3-131 0 0,7-7-3 0 0,-1 0 0 0 0,1 0 1 0 0,-1-1-1 0 0,1 1 0 0 0,-1 0 0 0 0,1 0 0 0 0,-1 0 0 0 0,1 0 0 0 0,0 0 0 0 0,0 0 1 0 0,-1 0-1 0 0,1 0 0 0 0,0 0 0 0 0,0 0 0 0 0,0 0 0 0 0,0 0 0 0 0,0 1 0 0 0,0-1 1 0 0,1 0-1 0 0,-1 0 0 0 0,0 0 0 0 0,0 0 0 0 0,1 0 0 0 0,-1 0 0 0 0,1-1 0 0 0,-1 1 0 0 0,1 0 1 0 0,-1 0-1 0 0,1 0 0 0 0,-1 0 0 0 0,1 0 0 0 0,0-1 0 0 0,-1 1 0 0 0,2 1 3 0 0,6 4-59 0 0,-5-3 41 0 0,0 0 1 0 0,0 0-1 0 0,0 0 0 0 0,0 0 0 0 0,1 3 18 0 0,-2-4 0 0 0,0 1 0 0 0,0-1 0 0 0,0 0 0 0 0,0 0 0 0 0,1 0 0 0 0,-1 0 0 0 0,1-1 0 0 0,-1 1 0 0 0,1 0 0 0 0,-1-1 0 0 0,1 0 0 0 0,0 0 0 0 0,2 1 0 0 0,8 4 0 0 0,-13-6 0 0 0,1 1 0 0 0,0-1 0 0 0,0 1 0 0 0,0-1 0 0 0,-1 1 0 0 0,1 0 0 0 0,0-1 0 0 0,-1 1 0 0 0,1 0 0 0 0,0-1 0 0 0,-1 1 0 0 0,1 0 0 0 0,-1 0 0 0 0,1 0 0 0 0,-1-1 0 0 0,1 1 0 0 0,-1 1 0 0 0,0-1 0 0 0,1-1 0 0 0,-1 1 0 0 0,1 0 0 0 0,-1 0 0 0 0,1 0 0 0 0,-1 0 0 0 0,1 0 0 0 0,-1-1 0 0 0,1 1 0 0 0,0 0 0 0 0,0-1 0 0 0,-1 1 0 0 0,1 0 0 0 0,0-1 0 0 0,0 1 0 0 0,0-1 0 0 0,0 1 0 0 0,0-1 0 0 0,-1 1 0 0 0,2-1 0 0 0,31 11 34 0 0,-24-8-4 0 0,0-1 1 0 0,0 1 0 0 0,0 1-1 0 0,0 0 1 0 0,-1 0 0 0 0,1 1-1 0 0,4 3-30 0 0,-12-6 0 0 0,0-2 0 0 0,-1 0 0 0 0,1 0 0 0 0,-1 1 0 0 0,1-1 0 0 0,-1 0 0 0 0,0 1 0 0 0,1-1 0 0 0,-1 0 0 0 0,1 1 0 0 0,-1-1 0 0 0,0 0 0 0 0,0 1 0 0 0,1-1 0 0 0,-1 1 0 0 0,0-1 0 0 0,0 1 0 0 0,1-1 0 0 0,-1 1 0 0 0,0-1 0 0 0,0 1 0 0 0,0-1 0 0 0,0 1 0 0 0,0-1 0 0 0,0 1 0 0 0,0-1 0 0 0,0 1 0 0 0,0-1 0 0 0,0 1 0 0 0,0-1 0 0 0,0 1 0 0 0,0 0 0 0 0,1 0 0 0 0,-1 0 0 0 0,0 0 0 0 0,1 0 0 0 0,-1 0 0 0 0,0 0 0 0 0,1 0 0 0 0,-1 0 0 0 0,1 0 0 0 0,-1 0 0 0 0,1-1 0 0 0,0 1 0 0 0,-1 0 0 0 0,1 0 0 0 0,0-1 0 0 0,0 1 0 0 0,0 0 0 0 0,-1-1 0 0 0,1 1 0 0 0,0-1 0 0 0,0 1 0 0 0,0-1 0 0 0,0 1 0 0 0,0-1 0 0 0,0 0 0 0 0,0 1 0 0 0,2 0 0 0 0,-3-1 2 0 0,0 0 0 0 0,1 0-1 0 0,-1 1 1 0 0,0-1 0 0 0,0 0-1 0 0,0 0 1 0 0,0 0 0 0 0,0 0 0 0 0,1 0-1 0 0,-1 0 1 0 0,0 1 0 0 0,0-1-1 0 0,0 0 1 0 0,0 0 0 0 0,0 0-1 0 0,0 0 1 0 0,0 1 0 0 0,0-1-1 0 0,0 0 1 0 0,0 0 0 0 0,0 0 0 0 0,1 1-1 0 0,-1-1 1 0 0,0 0 0 0 0,0 0-1 0 0,0 0 1 0 0,0 1 0 0 0,-1-1-1 0 0,1 0 1 0 0,0 0 0 0 0,0 0-1 0 0,0 0 1 0 0,0 1 0 0 0,0-1 0 0 0,0 0-1 0 0,0 0 1 0 0,0 0 0 0 0,0 0-1 0 0,0 1 1 0 0,0-1 0 0 0,-1 0-1 0 0,1 0 1 0 0,0 0 0 0 0,0 0-1 0 0,0 0 1 0 0,0 1 0 0 0,0-1 0 0 0,-1 0-1 0 0,1 0 1 0 0,0 0 0 0 0,0 0-1 0 0,0 0 1 0 0,0 0 0 0 0,-1 0-1 0 0,1 0 1 0 0,0 0 0 0 0,0 0-2 0 0,-16 9 413 0 0,6-4 0 0 0,3 4 195 0 0,7-9-581 0 0,-1 1 1 0 0,1 0-1 0 0,-1-1 1 0 0,1 1-1 0 0,0-1 0 0 0,-1 1 1 0 0,0 0-1 0 0,1-1 1 0 0,-1 1-1 0 0,1-1 0 0 0,-1 1 1 0 0,0-1-1 0 0,1 0 1 0 0,-1 1-1 0 0,0-1 0 0 0,1 0 1 0 0,-1 1-1 0 0,0-1-27 0 0,-40 13 17 0 0,-48 17-18 0 0,75-25 21 0 0,-1-1 1 0 0,0-1-1 0 0,0 0 0 0 0,0-1 0 0 0,-11 0-20 0 0,11-1-66 0 0,14-1 24 0 0,-4 1-167 0 0,-1-1-1 0 0,1 1 1 0 0,0-1 0 0 0,0 0 0 0 0,0-1-1 0 0,-1 0 1 0 0,1 1 0 0 0,0-2 209 0 0,1-3-5481 0 0,4 4 4433 0 0,-1-7-5549 0 0</inkml:trace>
  <inkml:trace contextRef="#ctx0" brushRef="#br0" timeOffset="660.778">456 273 2760 0 0,'-1'-1'207'0'0,"1"1"741"0"0,1 0 1 0 0,0 0-1 0 0,0 0 1 0 0,0 0 0 0 0,-1 0-1 0 0,1 1 1 0 0,0-1 0 0 0,0 0-1 0 0,0 0 1 0 0,-1 1 0 0 0,1-1-1 0 0,0 0 1 0 0,-1 1-1 0 0,1-1 1 0 0,0 1-949 0 0,-1-1-36 0 0,1 0-1 0 0,-1 1 1 0 0,0-1 0 0 0,1 0-1 0 0,-1 1 1 0 0,0-1-1 0 0,0 1 1 0 0,1-1 0 0 0,-1 1-1 0 0,0-1 1 0 0,0 0-1 0 0,0 1 1 0 0,0-1 0 0 0,0 1-1 0 0,0-1 1 0 0,1 1 0 0 0,-1-1-1 0 0,0 1 1 0 0,0-1 36 0 0,-1 2 63 0 0,1-1 0 0 0,0 1 1 0 0,0-1-1 0 0,-1 0 0 0 0,1 1 0 0 0,-1-1 0 0 0,1 0 1 0 0,-1 1-1 0 0,0-1 0 0 0,0 2-63 0 0,0-3 50 0 0,0 1 1 0 0,1 1-1 0 0,-1-1 0 0 0,1 0 0 0 0,-1 0 1 0 0,1 0-1 0 0,-1 0 0 0 0,1 0 1 0 0,0 0-1 0 0,0 1 0 0 0,-1-1 0 0 0,1 0 1 0 0,0 0-1 0 0,0 0 0 0 0,0 1 0 0 0,0-1 1 0 0,0 0-1 0 0,1 0 0 0 0,-1 0 1 0 0,0 1-1 0 0,1-1-50 0 0,3 10 365 0 0,-3-9-268 0 0,0 1 0 0 0,0-1-1 0 0,0 1 1 0 0,0-1 0 0 0,0 1-1 0 0,-1 0 1 0 0,1 0 0 0 0,-1-1 0 0 0,0 1-1 0 0,0 0 1 0 0,0 1-97 0 0,0-2 66 0 0,0 0 1 0 0,0 1-1 0 0,1-1 0 0 0,-1 1 1 0 0,1-1-1 0 0,-1 1 0 0 0,1-1 1 0 0,0 0-1 0 0,0 1-66 0 0,0-1 67 0 0,0 0-1 0 0,0 0 1 0 0,-1 1 0 0 0,1-1 0 0 0,-1 1-1 0 0,1-1 1 0 0,-1 1 0 0 0,0-1-1 0 0,0 3-66 0 0,-4 23 295 0 0,2-19-236 0 0,1-1-1 0 0,0 0 0 0 0,0 0 0 0 0,1 0 0 0 0,0 1 0 0 0,1 7-58 0 0,2 1 5 0 0,-1-9 71 0 0,0 0 0 0 0,-1 0 1 0 0,0 1-1 0 0,-1-1 0 0 0,0 6-76 0 0,0-13 18 0 0,0-1 0 0 0,-1 1 0 0 0,1 0-1 0 0,0 0 1 0 0,0 0 0 0 0,-1 0 0 0 0,1 0 0 0 0,-1 0 0 0 0,1 0 0 0 0,-1 0 0 0 0,1-1 0 0 0,-1 1 0 0 0,1 0 0 0 0,-1 0 0 0 0,0-1 0 0 0,1 1 0 0 0,-1 0 0 0 0,0-1 0 0 0,0 1 0 0 0,0-1 0 0 0,1 1 0 0 0,-1-1-1 0 0,0 1 1 0 0,0-1 0 0 0,0 1 0 0 0,0-1 0 0 0,0 0-18 0 0,-3 1 70 0 0,0 0 1 0 0,0-1-1 0 0,0 1 0 0 0,-1-1 0 0 0,-2 0-70 0 0,7 0 11 0 0,0-1 5 0 0,0 1 0 0 0,1-1 0 0 0,-1 0 0 0 0,0 1 0 0 0,0-1 0 0 0,1 0 0 0 0,-1 0 0 0 0,0 1 0 0 0,0-1 0 0 0,0 0 0 0 0,0 0 0 0 0,0 1 0 0 0,0-1 0 0 0,0 0 0 0 0,0 0 0 0 0,0 1 0 0 0,-1-2-16 0 0,-6-11 15 0 0,6 13-20 0 0,1-1 1 0 0,-1 0 0 0 0,0 0-1 0 0,1 0 1 0 0,-1 0-1 0 0,0 0 1 0 0,1-1 0 0 0,-1 1-1 0 0,1 0 1 0 0,-1 0-1 0 0,1 0 1 0 0,0 0 0 0 0,0 0-1 0 0,-1-1 1 0 0,1 1-1 0 0,0 0 1 0 0,0 0 0 0 0,0-1-1 0 0,0 1 1 0 0,1 0 0 0 0,-1 0-1 0 0,0 0 1 0 0,0-1-1 0 0,1 1 1 0 0,-1 0 0 0 0,0 0-1 0 0,1 0 1 0 0,-1 0-1 0 0,1 0 1 0 0,0 0 4 0 0,8-15-541 0 0,0-1-1 0 0,5-14 542 0 0,-8 17-167 0 0,0 0 1 0 0,1 0-1 0 0,1 1 1 0 0,7-9 166 0 0,-11 17-94 0 0,-3 4 51 0 0,0 0-1 0 0,0 0 1 0 0,0 0 0 0 0,0-1-1 0 0,0 1 1 0 0,-1 0 0 0 0,1 0-1 0 0,0 0 1 0 0,0-1 0 0 0,-1 1 0 0 0,1 0-1 0 0,-1-1 1 0 0,1 1 0 0 0,-1-1-1 0 0,0 1 1 0 0,0-1 0 0 0,1 1-1 0 0,-1-1 1 0 0,0 1 0 0 0,0 0-1 0 0,0-1 1 0 0,-1 1 0 0 0,1-1-1 0 0,0 0 44 0 0,0 1-11 0 0,-1 1 0 0 0,1-1 0 0 0,0 1 0 0 0,0-1-1 0 0,0 0 1 0 0,0 1 0 0 0,0-1 0 0 0,0 0 0 0 0,0 1 0 0 0,0-1-1 0 0,0 1 1 0 0,0-1 0 0 0,0 0 0 0 0,0 1 0 0 0,0-1 0 0 0,1 1-1 0 0,-1-1 1 0 0,0 0 0 0 0,0 1 0 0 0,1-1 0 0 0,-1 1-1 0 0,0-1 1 0 0,1 1 0 0 0,-1-1 0 0 0,0 1 0 0 0,1-1 0 0 0,-1 1-1 0 0,1 0 1 0 0,-1-1 0 0 0,1 1 0 0 0,-1-1 0 0 0,1 1-1 0 0,-1 0 1 0 0,1 0 0 0 0,0-1 11 0 0,23-5 281 0 0,-14 4-191 0 0,-8 2-69 0 0,0 0 0 0 0,0 0 0 0 0,0 0 0 0 0,0 1 0 0 0,0-1 0 0 0,0 1 0 0 0,0-1 0 0 0,0 1 0 0 0,0 0 0 0 0,0 0 0 0 0,0 0 0 0 0,0 0 0 0 0,0 0 0 0 0,-1 0 0 0 0,1 1 0 0 0,0-1 0 0 0,-1 0 0 0 0,0 1-1 0 0,1 0-20 0 0,4 3 149 0 0,-3-3-116 0 0,16 13 359 0 0,-1 0 0 0 0,9 10-392 0 0,-26-23 61 0 0,0-1-1 0 0,1 1 0 0 0,-1 0 0 0 0,0 0 1 0 0,0 0-1 0 0,-1 0 0 0 0,1 0 0 0 0,0 0 0 0 0,-1 0 1 0 0,1 0-1 0 0,-1 0 0 0 0,0 0 0 0 0,0 0 1 0 0,1 0-1 0 0,-1 1 0 0 0,-1-1 0 0 0,1 0 1 0 0,0 0-1 0 0,0 0 0 0 0,-1 0 0 0 0,1 0 0 0 0,-2 1-60 0 0,2 0 47 0 0,-1-1-1 0 0,0 0 1 0 0,1 0-1 0 0,0 1 1 0 0,0-1-1 0 0,-1 0 1 0 0,1 0-1 0 0,0 1 1 0 0,1-1-1 0 0,-1 0 1 0 0,0 0-1 0 0,1 1 0 0 0,-1-1 1 0 0,1 0-1 0 0,0 0 1 0 0,-1 0-1 0 0,1 0 1 0 0,0 0-1 0 0,1 1-46 0 0,2 2 0 0 0,-3-4 0 0 0,-1-1 0 0 0,0 0 0 0 0,1 1 0 0 0,-1-1 0 0 0,1 0 0 0 0,-1 1 0 0 0,0-1 0 0 0,1 1 0 0 0,-1-1 0 0 0,0 1 0 0 0,1-1 0 0 0,-1 1 0 0 0,0-1 0 0 0,0 1 0 0 0,1-1 0 0 0,-1 1 0 0 0,0-1 0 0 0,0 1 0 0 0,0-1 0 0 0,0 1 0 0 0,0-1 0 0 0,0 1 0 0 0,0 0 0 0 0,0-1 0 0 0,0 1 0 0 0,0-1 0 0 0,0 1 0 0 0,0-1 0 0 0,0 1 0 0 0,0-1 0 0 0,-1 1 0 0 0,1-1 0 0 0,0 1 0 0 0,0-1 0 0 0,-1 1 0 0 0,1-1 0 0 0,0 1 0 0 0,-1-1 0 0 0,1 1 0 0 0,0-1 0 0 0,-1 0 0 0 0,1 1 0 0 0,-1-1 0 0 0,1 0 0 0 0,0 1 0 0 0,-1-1 0 0 0,1 0 0 0 0,-1 1 0 0 0,-2 2 0 0 0,-6 4 0 0 0,6-4 0 0 0,3-4 7 0 0,0 0-1 0 0,0 0 0 0 0,0 0 1 0 0,1 0-1 0 0,-1 0 1 0 0,0 1-1 0 0,1-1 0 0 0,-1 0 1 0 0,1 0-1 0 0,-1 0 1 0 0,1 0-1 0 0,-1 1 0 0 0,1-1 1 0 0,0 0-1 0 0,-1 0 1 0 0,1 1-1 0 0,0-1-6 0 0,0 0 46 0 0,0 0-1 0 0,0 0 1 0 0,0 1 0 0 0,-1-1-1 0 0,1 0 1 0 0,0 0 0 0 0,-1 0-1 0 0,1 0 1 0 0,0 0 0 0 0,-1 0-1 0 0,1 0 1 0 0,-1 0 0 0 0,0 0-1 0 0,1 0 1 0 0,-1 0 0 0 0,0 0-1 0 0,0 0 1 0 0,0-1-46 0 0,0 0 32 0 0,0 0 1 0 0,0 0-1 0 0,0 0 1 0 0,0 0-1 0 0,0 0 1 0 0,0 0-1 0 0,1 0 1 0 0,-1 0-1 0 0,1 0 1 0 0,-1 1 0 0 0,1-1-1 0 0,0 0 1 0 0,0 0-1 0 0,0 0 1 0 0,0 1-1 0 0,0-1 1 0 0,0 0-1 0 0,0 1 1 0 0,0-1-1 0 0,1 1 1 0 0,0-1-33 0 0,6-6-309 0 0,0-1 1 0 0,-1 0 0 0 0,0 0 0 0 0,0-1-1 0 0,-1 0 309 0 0,-3 6-3 0 0,-1 0 0 0 0,1 1 0 0 0,1-1-1 0 0,-1 0 1 0 0,0 1 0 0 0,4-3 3 0 0,8-8 3 0 0,-14 13 11 0 0,1 0-1 0 0,0 0 1 0 0,0 0-1 0 0,-1 0 1 0 0,1 0-1 0 0,0 1 1 0 0,0-1-1 0 0,0 0 1 0 0,0 1-1 0 0,0 0 1 0 0,-1-1-1 0 0,1 1 1 0 0,0 0 0 0 0,0 0-1 0 0,0 0 1 0 0,0 0-1 0 0,0 1 1 0 0,0-1-1 0 0,0 0 1 0 0,0 1-1 0 0,0-1 1 0 0,0 1-1 0 0,-1 0 1 0 0,1 0-1 0 0,0 0 1 0 0,0 0-1 0 0,-1 0 1 0 0,1 0-1 0 0,1 1-13 0 0,0 5 0 0 0,-1-2-18 0 0,1-1 1 0 0,-1 0-1 0 0,0 0 0 0 0,1 0 0 0 0,0 0 0 0 0,0-1 0 0 0,0 1 1 0 0,3 2 17 0 0,-3-3 3 0 0,0 0 0 0 0,0-1 0 0 0,-1 1 1 0 0,1 0-1 0 0,-1 0 0 0 0,1 1 1 0 0,-1-1-1 0 0,0 0 0 0 0,-1 1 0 0 0,1-1 1 0 0,-1 1-1 0 0,1 0 0 0 0,-1-1 1 0 0,0 1-1 0 0,0 3-3 0 0,-2 8 193 0 0,1-13-200 0 0,-1 1 1 0 0,1-1-1 0 0,0 1 1 0 0,0-1-1 0 0,0 1 1 0 0,0-1-1 0 0,1 1 1 0 0,-1 0-1 0 0,0-1 1 0 0,1 1-1 0 0,0-1 1 0 0,0 0 0 0 0,0 1-1 0 0,0-1 1 0 0,0 1-1 0 0,0-1 1 0 0,1 1 6 0 0,7 7-102 0 0,-7-8 90 0 0,0 0 1 0 0,0 1-1 0 0,0-1 1 0 0,-1 0-1 0 0,1 1 1 0 0,-1 0 0 0 0,1-1-1 0 0,-1 1 1 0 0,0 0-1 0 0,0 0 1 0 0,1 1 11 0 0,-1-1 33 0 0,0-1 1 0 0,1 1-1 0 0,-1-1 1 0 0,1 0-1 0 0,0 0 1 0 0,0 0 0 0 0,0 0-1 0 0,0 0 1 0 0,0 0-1 0 0,0 0 1 0 0,0-1-1 0 0,0 1 1 0 0,1-1-1 0 0,1 1-33 0 0,10 8-272 0 0,-12-8-171 0 0,-1-1-34 0 0,2 0 138 0 0,0 0 0 0 0,-1 0 0 0 0,1 0 0 0 0,0-1 1 0 0,0 1-1 0 0,-1-1 0 0 0,1 1 0 0 0,0-1 0 0 0,0 0 0 0 0,0 0 0 0 0,0 0 0 0 0,-1-1 0 0 0,1 1 0 0 0,0 0 1 0 0,0-1-1 0 0,0 0 0 0 0,1 0 339 0 0,12-2-1869 0 0</inkml:trace>
  <inkml:trace contextRef="#ctx0" brushRef="#br0" timeOffset="1464.838">1214 339 10136 0 0,'-16'-3'464'0'0,"13"3"-215"0"0,4-1-44 0 0,3-3 233 0 0,-6 5 57 0 0,1 1 0 0 0,-2-1 0 0 0,1 0 0 0 0,0 0 0 0 0,0 0 0 0 0,0 0 0 0 0,0-1 0 0 0,0 1 0 0 0,-1 0 0 0 0,0-1-495 0 0,1 0 178 0 0,0 1 0 0 0,0-1 0 0 0,0 0-1 0 0,0 1 1 0 0,1 0 0 0 0,-1-1 0 0 0,0 1 0 0 0,0 0 0 0 0,1 0 0 0 0,-1 0 0 0 0,0 0 0 0 0,1 0 0 0 0,-1 0 0 0 0,1 1 0 0 0,0-1 0 0 0,-1 0 0 0 0,1 1 0 0 0,-1 0-178 0 0,0 1 112 0 0,-1-1 1 0 0,1 1-1 0 0,-1 0 1 0 0,0-1-1 0 0,0 0 1 0 0,0 1-1 0 0,0-1 1 0 0,-1 0-1 0 0,1-1 1 0 0,-4 2-113 0 0,4-2 35 0 0,0 1 0 0 0,0-1 0 0 0,0 1 0 0 0,1-1 0 0 0,-1 1 0 0 0,0 0 0 0 0,1 0 0 0 0,-1 0 0 0 0,1 0 0 0 0,-1 1 0 0 0,1-1 0 0 0,0 1 0 0 0,0-1 0 0 0,0 1 0 0 0,0 1-35 0 0,-4 9 88 0 0,5-9-56 0 0,0-1 1 0 0,-1 0-1 0 0,1 0 0 0 0,-1 0 1 0 0,0 0-1 0 0,0 0 0 0 0,0 0 1 0 0,0 0-1 0 0,-2 1-32 0 0,-2 2 162 0 0,0 1 0 0 0,0 0 0 0 0,-3 5-162 0 0,8-11 13 0 0,0 0 1 0 0,0 1 0 0 0,0-1-1 0 0,0 1 1 0 0,1-1-1 0 0,-1 0 1 0 0,0 1-1 0 0,1-1 1 0 0,-1 1-1 0 0,1-1 1 0 0,0 1-1 0 0,-1 0 1 0 0,1-1-1 0 0,0 1 1 0 0,0-1 0 0 0,0 1-1 0 0,0 0 1 0 0,0-1-1 0 0,0 1 1 0 0,1-1-1 0 0,-1 1 1 0 0,0-1-1 0 0,1 1-13 0 0,10 15 97 0 0,4 8 9 0 0,-15-24-53 0 0,0-1 11 0 0,0 0 0 0 0,2-1 0 0 0,14-3 34 0 0,13-5 48 0 0,-28 8-136 0 0,1 0 0 0 0,-1 0 0 0 0,0 1 0 0 0,1-1 1 0 0,-1 0-1 0 0,0 0 0 0 0,0-1 0 0 0,0 1 0 0 0,0 0 0 0 0,0 0 0 0 0,0-1 1 0 0,0 1-1 0 0,0 0 0 0 0,0-1 0 0 0,0 1 0 0 0,-1-1 0 0 0,1 0-10 0 0,0-3 13 0 0,0 1 0 0 0,1-1 0 0 0,-1 1-1 0 0,1 0 1 0 0,0 0 0 0 0,0 0 0 0 0,0 0 0 0 0,1 0-1 0 0,-1 0 1 0 0,1 1 0 0 0,0-1 0 0 0,0 1 0 0 0,1 0-1 0 0,-1 0 1 0 0,1-1-13 0 0,1 0 0 0 0,25-18 0 0 0,-28 20 0 0 0,1 1 0 0 0,-1-1 0 0 0,1 1 0 0 0,0 0 0 0 0,-1 0 0 0 0,1 0 0 0 0,0 0 0 0 0,0 0 0 0 0,-1 0 0 0 0,1 1 0 0 0,1 0 0 0 0,-3 0 0 0 0,0 0 0 0 0,0 0 0 0 0,0 0 0 0 0,0 0 0 0 0,0 0 0 0 0,0 0 0 0 0,-1 1 0 0 0,1-1 0 0 0,0 1 0 0 0,0-1 0 0 0,0 0 0 0 0,0 1 0 0 0,0-1 0 0 0,-1 1 0 0 0,1 0 0 0 0,0-1 0 0 0,0 1 0 0 0,-1 0 0 0 0,1-1 0 0 0,0 1 0 0 0,-1 0 0 0 0,1 0 0 0 0,-1-1 0 0 0,1 1 0 0 0,-1 0 0 0 0,1 0 0 0 0,-1 0 0 0 0,0 0 0 0 0,1 1 0 0 0,12 26 0 0 0,-9-18 0 0 0,0-1 0 0 0,1 1 0 0 0,1-1 0 0 0,-1 1 0 0 0,5 4 0 0 0,0-1 0 0 0,-9-11 0 0 0,0 0 0 0 0,0 0 0 0 0,0-1 0 0 0,0 1 0 0 0,1 0 0 0 0,-1-1 0 0 0,1 1 0 0 0,-1-1 0 0 0,1 1 0 0 0,0-1 0 0 0,-1 0 0 0 0,1 0 0 0 0,0 0 0 0 0,0 0 0 0 0,1 1 0 0 0,2-1 6 0 0,5 3 154 0 0,0-1 1 0 0,1 0-1 0 0,-1-1 0 0 0,1 0 0 0 0,4 0-160 0 0,-12-2 37 0 0,0 0-1 0 0,0 0 1 0 0,0 0-1 0 0,1 0 1 0 0,-1-1 0 0 0,0 0-1 0 0,0 1 1 0 0,0-1 0 0 0,0 0-1 0 0,0-1 1 0 0,0 1 0 0 0,0 0-1 0 0,-1-1 1 0 0,1 1-1 0 0,0-1 1 0 0,-1 0 0 0 0,1 0-1 0 0,-1 0 1 0 0,0-1 0 0 0,1 1-1 0 0,-1 0-36 0 0,17-24 147 0 0,-1 0 0 0 0,-1-1-1 0 0,9-22-146 0 0,-15 25-15 0 0,8-26 15 0 0,-6 14-121 0 0,-9 24 37 0 0,-1 1-1 0 0,-1-1 1 0 0,0 0 0 0 0,-1-1-1 0 0,0 1 1 0 0,-1 0-1 0 0,0-11 85 0 0,1-36-385 0 0,1 20 106 0 0,-2 27 199 0 0,1 0 0 0 0,0 0 0 0 0,0 0 0 0 0,1 0-1 0 0,1 1 1 0 0,2-8 80 0 0,-3 15-23 0 0,4-14-31 0 0,-6 17 53 0 0,0 0 0 0 0,0 1 0 0 0,0-1 1 0 0,0 0-1 0 0,0 0 0 0 0,0 1 1 0 0,0-1-1 0 0,0 0 0 0 0,0 1 1 0 0,0-1-1 0 0,0 0 0 0 0,-1 0 1 0 0,1 1-1 0 0,0-1 0 0 0,-1 0 1 0 0,1 1-1 0 0,0-1 0 0 0,-1 1 1 0 0,1-1-1 0 0,-1 0 0 0 0,1 1 1 0 0,-1-1-1 0 0,1 1 0 0 0,-1-1 1 0 0,1 1-1 0 0,-1 0 0 0 0,0-1 1 0 0,1 1 0 0 0,-1 0 0 0 0,1 0 0 0 0,0 0 0 0 0,-1 0 0 0 0,1 0 0 0 0,-1 0 0 0 0,1 0 0 0 0,0 1 0 0 0,-1-1 0 0 0,1 0 0 0 0,-1 0 0 0 0,1 0 0 0 0,0 0 0 0 0,-1 1 0 0 0,1-1 0 0 0,0 0 0 0 0,-1 1 0 0 0,1-1 0 0 0,0 0 0 0 0,0 0 0 0 0,-1 1 0 0 0,1-1 0 0 0,0 0 0 0 0,0 1 0 0 0,-1-1 0 0 0,1 1 0 0 0,0-1 0 0 0,0 0 0 0 0,-5 6 27 0 0,1 1 1 0 0,0 0-1 0 0,1 0 0 0 0,-1 0 0 0 0,1 0 0 0 0,1 0 1 0 0,-1 1-1 0 0,1-1 0 0 0,0 1 0 0 0,0 6-27 0 0,-3 23 138 0 0,2-19-43 0 0,1 0 0 0 0,0 15-95 0 0,0 13 0 0 0,1-20 0 0 0,1 0 0 0 0,2 12 0 0 0,1-9 0 0 0,-2-11 0 0 0,1 0 0 0 0,1-1 0 0 0,1 3 0 0 0,-2-12 5 0 0,1 2 45 0 0,-1 0-1 0 0,2 0 1 0 0,-1-1 0 0 0,2 1-1 0 0,0 0-49 0 0,-4-7 14 0 0,1-1 0 0 0,0 1 0 0 0,0-1 0 0 0,0 1 0 0 0,0-1 0 0 0,0 0 1 0 0,0 0-1 0 0,1 0 0 0 0,-1 0 0 0 0,1 0 0 0 0,-1 0 0 0 0,1-1 0 0 0,0 1 0 0 0,0-1 0 0 0,0 0 0 0 0,-1 0 0 0 0,1 0 0 0 0,3 1-14 0 0,-2-2 19 0 0,0 1 0 0 0,1-1-1 0 0,-1 0 1 0 0,0 0 0 0 0,1 0 0 0 0,-1 0 0 0 0,0-1 0 0 0,0 0 0 0 0,1 0 0 0 0,-1 0 0 0 0,0 0 0 0 0,0-1 0 0 0,0 1 0 0 0,0-1 0 0 0,0 0 0 0 0,-1 0 0 0 0,1-1 0 0 0,-1 1 0 0 0,1-1 0 0 0,-1 0 0 0 0,0 0 0 0 0,2-2-19 0 0,8-9 112 0 0,-1 0 1 0 0,-1-1 0 0 0,0-1-1 0 0,5-10-112 0 0,-9 15 11 0 0,29-48-62 0 0,24-37-298 0 0,-45 72 8 0 0,-1-1-1 0 0,0 0 0 0 0,-2-1 1 0 0,5-18 341 0 0,-15 38 17 0 0,-1 0 1 0 0,1-1 0 0 0,-1 1 0 0 0,-1 0-1 0 0,1-1 1 0 0,-1 1 0 0 0,0-5-18 0 0,-1-1-199 0 0,2 12 205 0 0,-1 0 1 0 0,-1 0 0 0 0,1-1-1 0 0,0 1 1 0 0,0 0-1 0 0,0 0 1 0 0,0-1-1 0 0,0 1 1 0 0,0 0-1 0 0,0 0 1 0 0,0-1-1 0 0,0 1 1 0 0,0 0-1 0 0,0 0 1 0 0,-1 0-1 0 0,1-1 1 0 0,0 1-1 0 0,0 0 1 0 0,0 0-1 0 0,0 0 1 0 0,-1 0-1 0 0,1-1 1 0 0,0 1-1 0 0,0 0 1 0 0,0 0-1 0 0,-1 0 1 0 0,1 0-1 0 0,0 0 1 0 0,0 0 0 0 0,-1 0-1 0 0,1-1 1 0 0,0 1-1 0 0,0 0 1 0 0,-1 0-1 0 0,1 0 1 0 0,0 0-1 0 0,0 0 1 0 0,-1 0-1 0 0,1 0 1 0 0,0 0-1 0 0,0 0 1 0 0,0 0-1 0 0,-1 1 1 0 0,1-1-1 0 0,0 0 1 0 0,0 0-1 0 0,-1 0 1 0 0,1 0-1 0 0,0 0 1 0 0,0 0-1 0 0,0 0 1 0 0,-1 1-1 0 0,1-1 1 0 0,0 0 0 0 0,0 0-8 0 0,-1 1 52 0 0,0-1-1 0 0,0 1 0 0 0,0-1 0 0 0,1 1 0 0 0,-1-1 0 0 0,0 1 0 0 0,0 0 0 0 0,1-1 0 0 0,-1 1 0 0 0,0 0 0 0 0,1 0 0 0 0,-1 0 0 0 0,1-1 0 0 0,-1 1 0 0 0,1 0 0 0 0,0 0 0 0 0,-1 0-50 0 0,-4 37-19 0 0,2-1-1 0 0,1 1 1 0 0,2 0 0 0 0,4 24 19 0 0,-4-49-3 0 0,3 7 162 0 0,0 0-1 0 0,1 0 0 0 0,1 0 1 0 0,6 13-159 0 0,-4-10 40 0 0,0-2-57 0 0,1-2 1 0 0,1 1 0 0 0,0-1-1 0 0,2 2 17 0 0,-8-17 31 0 0,-1-1-1 0 0,1 1 0 0 0,0-1 0 0 0,0 0 1 0 0,0 0-1 0 0,0 0 0 0 0,1 0 1 0 0,2 1-31 0 0,-4-2-257 0 0,0-1 0 0 0,0 0 0 0 0,1 0 1 0 0,-1 1-1 0 0,0-1 0 0 0,0-1 0 0 0,1 1 0 0 0,-1 0 1 0 0,0 0-1 0 0,1-1 0 0 0,-1 0 0 0 0,1 1 1 0 0,-1-1-1 0 0,1 0 0 0 0,1 0 257 0 0,5-3-7966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8:26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124 390 15664 0 0,'0'0'718'0'0,"-7"-3"231"0"0,2 3-944 0 0,0 0-1 0 0,-1 0 0 0 0,1 1 1 0 0,0 0-1 0 0,1 0 0 0 0,-3 0-4 0 0,-1 1 2 0 0,5-1 71 0 0,1 0-1 0 0,-1 0 0 0 0,1 1 0 0 0,0-1 0 0 0,0 1 0 0 0,0 0 1 0 0,0-1-1 0 0,-2 3-72 0 0,-4 3 369 0 0,6-6-293 0 0,1 0 0 0 0,-1 1 0 0 0,0-1 0 0 0,0 1-1 0 0,1-1 1 0 0,-1 1 0 0 0,1 0 0 0 0,0 0 0 0 0,-1 0 0 0 0,1 0 0 0 0,0 0 0 0 0,0 0-1 0 0,0 0 1 0 0,1 0 0 0 0,-2 2-76 0 0,-1 5-21 0 0,-1 1-59 0 0,1-5 221 0 0,1 0 0 0 0,1 0 0 0 0,-1 0 1 0 0,1 0-1 0 0,-1 0 0 0 0,1 4-141 0 0,1-8 23 0 0,0 1 0 0 0,0 0 0 0 0,0 0 0 0 0,0 0 0 0 0,1 0 0 0 0,-1 0 0 0 0,1-1 0 0 0,-1 1 0 0 0,1 0-1 0 0,0 0 1 0 0,0-1 0 0 0,0 1 0 0 0,-1 0 0 0 0,2-1 0 0 0,-1 1 0 0 0,0-1 0 0 0,0 1 0 0 0,0-1 0 0 0,1 0-1 0 0,-1 0 1 0 0,1 1-23 0 0,2 1 13 0 0,0 1 1 0 0,0-1-1 0 0,1 0 0 0 0,-1-1 0 0 0,1 1 0 0 0,-1-1 0 0 0,1 0 0 0 0,0 0 0 0 0,0 0 0 0 0,0 0 0 0 0,4-1-13 0 0,-2 0 19 0 0,0 0 0 0 0,0-1-1 0 0,1 0 1 0 0,-1 0 0 0 0,0-1-1 0 0,0 0 1 0 0,0 0 0 0 0,3-1-19 0 0,17-4 60 0 0,-19 6-37 0 0,0-2 0 0 0,0 1 0 0 0,-1-1 0 0 0,1 0-1 0 0,-1-1 1 0 0,1 0 0 0 0,-1 0 0 0 0,0 0 0 0 0,0-1 0 0 0,-1 0 0 0 0,3-2-23 0 0,9-7 38 0 0,-16 12-31 0 0,0 0 0 0 0,1 0 1 0 0,-1-1-1 0 0,0 1 1 0 0,0-1-1 0 0,0 0 0 0 0,0 0 1 0 0,0 1-1 0 0,-1-1 0 0 0,1 0 1 0 0,0-1-1 0 0,-1 1 0 0 0,0 0 1 0 0,1 0-1 0 0,-1-1 1 0 0,0 1-1 0 0,0 0 0 0 0,0-3-7 0 0,6-13 15 0 0,2-6 192 0 0,-9 23-202 0 0,0 0 1 0 0,0 0-1 0 0,0 0 1 0 0,0 1-1 0 0,0-1 1 0 0,0 0-1 0 0,0 0 0 0 0,0 0 1 0 0,0 0-1 0 0,0 1 1 0 0,-1-1-1 0 0,1 0 0 0 0,0 0 1 0 0,0 0-1 0 0,-1 1 1 0 0,1-1-1 0 0,-1 0 1 0 0,1 0-1 0 0,-1 1 0 0 0,1-1 1 0 0,-1 0-1 0 0,1 1 1 0 0,-1-1-1 0 0,1 1 1 0 0,-1-1-1 0 0,0 0-5 0 0,-6-2-54 0 0,1-1 0 0 0,-1 1 0 0 0,0 0 0 0 0,0 1 0 0 0,-7-2 54 0 0,-8-4-21 0 0,16 6 265 0 0,-1 1-1 0 0,1 0 0 0 0,0 0 0 0 0,-1 0 1 0 0,1 0-1 0 0,-1 1 0 0 0,-4 1-243 0 0,2-1-31 0 0,8 0-301 0 0,1 0-41 0 0,-1-1 40 0 0,5 1 315 0 0,1 0 1 0 0,-1 0 0 0 0,0 0 0 0 0,1-1 0 0 0,-1 0 0 0 0,1 0-1 0 0,-1 0 1 0 0,0 0 0 0 0,2-1 17 0 0,12-3-60 0 0,9-1-37 0 0,-7 2 44 0 0,0-1 0 0 0,0 0 0 0 0,0-2 0 0 0,-1 0-1 0 0,8-5 54 0 0,-18 7 4 0 0,-1-1 1 0 0,1 0-1 0 0,-1 0 0 0 0,6-7-4 0 0,-5 4 16 0 0,1 1-1 0 0,0 0 1 0 0,2-1-16 0 0,4 0-13 0 0,-5 2-2 0 0,-1 1-1 0 0,0-1 1 0 0,1-2 15 0 0,-8 7-11 0 0,-1-1 1 0 0,1 0-1 0 0,0 1 0 0 0,-1-1 0 0 0,0 0 1 0 0,0 0-1 0 0,0 0 0 0 0,0-1 1 0 0,0 1-1 0 0,-1 0 0 0 0,1-1 0 0 0,0-1 11 0 0,3-12-106 0 0,2-1 0 0 0,2-1 106 0 0,-3 6-67 0 0,-1 0 0 0 0,0-1-1 0 0,-1 1 1 0 0,1-7 67 0 0,-5 18 13 0 0,1 1-1 0 0,-1-1 1 0 0,0 1 0 0 0,0 0 0 0 0,0-1-1 0 0,0 1 1 0 0,0-1 0 0 0,0 1 0 0 0,0-1-1 0 0,0 1 1 0 0,-1 0 0 0 0,1-1 0 0 0,-1 1-1 0 0,1-1 1 0 0,-1 1 0 0 0,1 0-1 0 0,-1 0 1 0 0,0-1 0 0 0,1 1 0 0 0,-1 0-1 0 0,0 0 1 0 0,0 0 0 0 0,0 0 0 0 0,0 0-1 0 0,0 0 1 0 0,0 0 0 0 0,-1 0-1 0 0,1 0 1 0 0,0 0 0 0 0,0 1 0 0 0,0-1-1 0 0,-1 0 1 0 0,1 1 0 0 0,-1-1 0 0 0,1 1-1 0 0,0 0 1 0 0,-1-1 0 0 0,1 1 0 0 0,-1 0-13 0 0,0-1-1 0 0,-1 1 1 0 0,0 0 0 0 0,0 0 0 0 0,0 0 0 0 0,1 0 0 0 0,-1 0-1 0 0,0 1 1 0 0,0-1 0 0 0,1 1 0 0 0,-1 0 0 0 0,0 0 0 0 0,1 0-1 0 0,-1 0 1 0 0,1 0 0 0 0,-1 0 0 0 0,1 1 0 0 0,0-1 0 0 0,-1 1-1 0 0,1 0 1 0 0,0 0 0 0 0,1-1 0 0 0,-4 3 0 0 0,1 1 0 0 0,0-1 0 0 0,0 1 0 0 0,0 0 0 0 0,1 0 0 0 0,-1 0 0 0 0,1 1 0 0 0,1-1 0 0 0,-1 1 0 0 0,-1 4 0 0 0,-1 13 0 0 0,1 0 0 0 0,2-1 0 0 0,0 2 0 0 0,0 0 0 0 0,-1 0 0 0 0,-6 22 0 0 0,4-29 0 0 0,3-10 0 0 0,0 0 0 0 0,0 0 0 0 0,1 0 0 0 0,-1 1 0 0 0,1 5 0 0 0,2 14 0 0 0,-1-17 0 0 0,1 1 0 0 0,-2 0 0 0 0,1-1 0 0 0,-2 1 0 0 0,1-1 0 0 0,-2 3 0 0 0,-2 9 0 0 0,1 0 0 0 0,1 0 0 0 0,1 1 0 0 0,1-1 0 0 0,1 0 0 0 0,1 1 0 0 0,2 3 0 0 0,4 33 0 0 0,4-1 0 0 0,3 6 0 0 0,-1 14 1891 0 0,-13-78-1907 0 0,0 1 0 0 0,0-1 0 0 0,1 1 0 0 0,-1 0 0 0 0,0-1 0 0 0,0 1 0 0 0,0-1 0 0 0,0 1 0 0 0,0-1 0 0 0,0 1 0 0 0,0-1 0 0 0,0 1 0 0 0,0-1 0 0 0,0 1 0 0 0,0-1 0 0 0,-1 1 0 0 0,1-1 0 0 0,0 1 0 0 0,0-1 0 0 0,0 1 0 0 0,-1-1 0 0 0,1 1 0 0 0,0-1 0 0 0,0 1 0 0 0,-1-1 0 0 0,1 1 0 0 0,-1-1 0 0 0,1 0 0 0 0,0 1 0 0 0,-1-1 16 0 0,-7 0-1008 0 0,8 0 1008 0 0,-9-3-2193 0 0,-1 0-5024 0 0</inkml:trace>
  <inkml:trace contextRef="#ctx0" brushRef="#br0" timeOffset="347.515">305 631 9216 0 0,'-1'-1'35'0'0,"0"1"1"0"0,1-1-1 0 0,-1 0 1 0 0,0 1-1 0 0,0-1 1 0 0,1 0-1 0 0,-1 0 0 0 0,1 0 1 0 0,-1 0-1 0 0,1 0 1 0 0,-1 0-1 0 0,1 0 1 0 0,0 0-1 0 0,-1 0 1 0 0,1 0-36 0 0,0 1 26 0 0,1-1-1 0 0,-1 0 1 0 0,1 1 0 0 0,-1-1 0 0 0,0 1 0 0 0,1-1 0 0 0,0 1-1 0 0,-1-1 1 0 0,1 1 0 0 0,-1-1 0 0 0,1 1 0 0 0,-1-1-1 0 0,1 1 1 0 0,0 0 0 0 0,-1-1 0 0 0,1 1 0 0 0,0 0-26 0 0,3-3 21 0 0,3-1 379 0 0,0 1-1 0 0,0 0 1 0 0,0 1 0 0 0,0-1 0 0 0,0 1 0 0 0,0 1 0 0 0,1-1 0 0 0,6 0-400 0 0,15 0 3751 0 0,20 2-3751 0 0,-41 0 71 0 0,26 0 30 0 0,-10 1 16 0 0,24-3-117 0 0,96-6-688 0 0,-101 5-95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8:38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27 12096 0 0,'-26'-2'273'0'0,"21"2"40"0"0,9-5 311 0 0,1-1-525 0 0,-5 5-73 0 0,0 1 1 0 0,1 0-1 0 0,-1-1 1 0 0,0 1-1 0 0,0-1 0 0 0,1 1 1 0 0,-1 0-1 0 0,0-1 1 0 0,1 1-1 0 0,-1-1 1 0 0,0 1-1 0 0,1 0 0 0 0,-1-1 1 0 0,0 1-1 0 0,1 0 1 0 0,-1 0-1 0 0,1-1 1 0 0,-1 1-1 0 0,1 0 0 0 0,-1 0 1 0 0,0 0-1 0 0,1 0 1 0 0,-1-1-1 0 0,1 1 0 0 0,-1 0 1 0 0,1 0-1 0 0,-1 0-26 0 0,3 0 212 0 0,3-4 873 0 0,-7 2 761 0 0,1 2-1707 0 0,5 2 935 0 0,-5-1-906 0 0,0 0-1 0 0,0 0 1 0 0,0 0 0 0 0,0 0-1 0 0,0 0 1 0 0,0 0-1 0 0,0 0 1 0 0,-1 0 0 0 0,1 0-1 0 0,0 0 1 0 0,-1 0-1 0 0,1 0 1 0 0,-1 0 0 0 0,1 0-168 0 0,-1 1 320 0 0,-1 8-50 0 0,2-8-263 0 0,0 1 1 0 0,0-1-1 0 0,-1 0 0 0 0,0 1 0 0 0,1-1 0 0 0,-1 0 1 0 0,0 1-1 0 0,0-1 0 0 0,0 0 0 0 0,-1 0 0 0 0,1 0 1 0 0,0 0-1 0 0,-2 1-7 0 0,2-1 42 0 0,-1-1 1 0 0,0 1-1 0 0,0 0 1 0 0,1 0 0 0 0,-1 0-1 0 0,1 0 1 0 0,-1 1-1 0 0,1-1 1 0 0,0 0 0 0 0,0 1-1 0 0,0-1 1 0 0,0 0 0 0 0,0 1-1 0 0,1-1 1 0 0,-1 1-1 0 0,1-1 1 0 0,-1 1 0 0 0,1 0-1 0 0,0-1 1 0 0,0 1-1 0 0,1 1-42 0 0,-1 2 96 0 0,0-1-1 0 0,-1 1 1 0 0,1 0 0 0 0,-1 0-1 0 0,0-1 1 0 0,-2 4-96 0 0,2-5 28 0 0,0 0 0 0 0,0 0 0 0 0,1 0 1 0 0,-1 0-1 0 0,1 1 0 0 0,0-1 0 0 0,0 0 1 0 0,0 0-1 0 0,0 0 0 0 0,1 1 0 0 0,0 0-28 0 0,1 0 28 0 0,-1 0-1 0 0,0 0 0 0 0,1 0 0 0 0,-2 0 1 0 0,1 0-1 0 0,0 0 0 0 0,-1 0 0 0 0,0 0 1 0 0,0 0-1 0 0,-1 0 0 0 0,0 4-27 0 0,1-7 5 0 0,-1 0 1 0 0,1 1-1 0 0,1-1 0 0 0,-1 0 0 0 0,0 0 0 0 0,0 0 0 0 0,1 1 1 0 0,-1-1-1 0 0,1 0 0 0 0,0 0 0 0 0,0 0 0 0 0,-1 0 0 0 0,1 0 0 0 0,1 0 1 0 0,0 2-6 0 0,-1-2 2 0 0,1 1 0 0 0,-1-1 0 0 0,0 1 0 0 0,1 0 0 0 0,-2-1 0 0 0,1 1 0 0 0,0 0 0 0 0,0 0 0 0 0,-1 1-2 0 0,0 17 10 0 0,0-17-5 0 0,0 1 1 0 0,0-1-1 0 0,0 1 1 0 0,1-1-1 0 0,0 0 1 0 0,-1 0-1 0 0,2 1 1 0 0,-1 0-6 0 0,6 20 15 0 0,-6-19-7 0 0,0-1 0 0 0,0 0-1 0 0,1 0 1 0 0,-1 0 0 0 0,1 0 0 0 0,0 0 0 0 0,1 0 0 0 0,-1-1 0 0 0,1 1 0 0 0,1 1-8 0 0,3 0 28 0 0,-6-5-22 0 0,0 0 0 0 0,0 0 0 0 0,1 0-1 0 0,-1 0 1 0 0,0 1 0 0 0,0-1 0 0 0,-1 0-1 0 0,1 0 1 0 0,0 1 0 0 0,0-1 0 0 0,0 0-1 0 0,-1 1 1 0 0,1-1 0 0 0,-1 0 0 0 0,1 1-1 0 0,-1-1 1 0 0,0 1 0 0 0,1-1 0 0 0,-1 2-6 0 0,0-2 3 0 0,0-1 0 0 0,0 1 0 0 0,1 0 0 0 0,-1-1 0 0 0,0 1 0 0 0,1 0 0 0 0,-1-1 0 0 0,1 1 1 0 0,-1 0-1 0 0,1-1 0 0 0,-1 1 0 0 0,1-1 0 0 0,-1 1 0 0 0,1-1 0 0 0,0 1 0 0 0,-1-1 0 0 0,1 0 1 0 0,-1 1-1 0 0,1-1 0 0 0,0 0 0 0 0,-1 1 0 0 0,1-1 0 0 0,0 0 0 0 0,0 0 0 0 0,0 0-3 0 0,21 6 47 0 0,-18-5-25 0 0,4 0 5 0 0,1-1 0 0 0,-1 1 0 0 0,1-1 0 0 0,-1-1 0 0 0,1 0 0 0 0,7-2-27 0 0,3 1 22 0 0,-10 0-67 0 0,0-1 0 0 0,0 1 0 0 0,0-2 0 0 0,0 1-1 0 0,0-1 1 0 0,-1 0 0 0 0,1-1 0 0 0,-1 0 0 0 0,3-3 45 0 0,15-17-267 0 0,-10 9 215 0 0,-11 12 41 0 0,0-1 0 0 0,-1 1 0 0 0,1-1 0 0 0,-1 0 1 0 0,0 0-1 0 0,-1-1 0 0 0,1 1 0 0 0,-1-1 0 0 0,0 1 0 0 0,0-1 0 0 0,-1 0 0 0 0,1-2 11 0 0,-2 3 5 0 0,1 0 0 0 0,0 1 0 0 0,0-1 0 0 0,1 0-1 0 0,0 0-4 0 0,-1 2 4 0 0,0 0 0 0 0,-1 0-1 0 0,1 0 1 0 0,-1-1 0 0 0,0 1-1 0 0,1 0 1 0 0,-1-1-1 0 0,-1 1 1 0 0,1-1 0 0 0,-1 1-1 0 0,1-3-3 0 0,-1 1-8 0 0,0 2-8 0 0,0 1 1 0 0,0-1-1 0 0,0 1 0 0 0,0-1 1 0 0,1 1-1 0 0,-1-1 0 0 0,1 1 1 0 0,-1-1-1 0 0,1 1 16 0 0,-1 1 0 0 0,1 1 1 0 0,-1 0-1 0 0,0 0 1 0 0,0 0-1 0 0,0 0 1 0 0,0-1-1 0 0,0 1 1 0 0,0 0-1 0 0,0 0 1 0 0,0 0-1 0 0,1-1 1 0 0,-1 1-1 0 0,0 0 1 0 0,0 0-1 0 0,0 0 1 0 0,0-1-1 0 0,0 1 1 0 0,0 0-1 0 0,0 0 1 0 0,0 0-1 0 0,0-1 1 0 0,0 1-1 0 0,0 0 1 0 0,0 0-1 0 0,-1-1 1 0 0,1 1-1 0 0,0 0 1 0 0,0 0-1 0 0,0 0 1 0 0,0-1-1 0 0,0 1 1 0 0,0 0-1 0 0,0 0 1 0 0,-1 0-1 0 0,1 0 1 0 0,0-1-1 0 0,0 1 1 0 0,0 0-1 0 0,0 0 0 0 0,-1 0 1 0 0,1 0-1 0 0,0 0 1 0 0,0 0-1 0 0,0 0 1 0 0,0-1-1 0 0,-1 1 1 0 0,1 0-1 0 0,0 0 1 0 0,0 0-1 0 0,-1 0 1 0 0,1 0-1 0 0,0 0 1 0 0,0 0-1 0 0,0 0 1 0 0,-1 0-1 0 0,1 0 1 0 0,0 0-1 0 0,-12 3 224 0 0,11-3-196 0 0,-4 2-13 0 0,1 0 1 0 0,-1 0 0 0 0,1 1-1 0 0,0-1 1 0 0,0 1-1 0 0,0 0 1 0 0,0 1-1 0 0,0-1 1 0 0,0 0-1 0 0,1 1 1 0 0,0 0-1 0 0,-2 2-15 0 0,-19 19-225 0 0,16-17 220 0 0,0 1 0 0 0,1 0 0 0 0,0 0 0 0 0,-2 4 5 0 0,-11 14 104 0 0,17-24-79 0 0,0 1-1 0 0,1 0 1 0 0,-1 0-1 0 0,1 0 1 0 0,0 1-1 0 0,0-1 0 0 0,0 0 1 0 0,0 1-1 0 0,1-1 1 0 0,0 1-1 0 0,0 0 1 0 0,0-1-1 0 0,1 1 0 0 0,-1 0 1 0 0,1-1-1 0 0,0 1 1 0 0,1 0-1 0 0,-1 1-24 0 0,7 7 0 0 0,-7-12 0 0 0,1 0 0 0 0,-1-1 0 0 0,1 1 0 0 0,-1 0 0 0 0,1-1 0 0 0,-1 1 0 0 0,0 0 0 0 0,1 0 0 0 0,-1-1 0 0 0,0 1 0 0 0,0 0 0 0 0,1 0 0 0 0,-1 0 0 0 0,0-1 0 0 0,0 1 0 0 0,0 0 0 0 0,0 0 0 0 0,0 0 0 0 0,0-1 1 0 0,0 1 0 0 0,0-1-1 0 0,0 1 1 0 0,0-1-1 0 0,0 1 1 0 0,0-1 0 0 0,0 0-1 0 0,0 1 1 0 0,0-1 0 0 0,0 1-1 0 0,0-1 1 0 0,1 0-1 0 0,-1 1 1 0 0,0-1 0 0 0,0 1-1 0 0,0-1 1 0 0,1 0 0 0 0,-1 1-1 0 0,0-1 1 0 0,1 0 0 0 0,-1 1-1 0 0,0-1 1 0 0,0 0-1 0 0,1 0 1 0 0,-1 1 0 0 0,0-1-1 0 0,1 0 1 0 0,-1 0 0 0 0,1 1-1 0 0,-1-1 1 0 0,0 0-1 0 0,1 0 1 0 0,-1 0 0 0 0,1 0-1 0 0,-1 0 1 0 0,1 0 0 0 0,-1 0-1 0 0,14 0 43 0 0,-11 0-26 0 0,0-1 1 0 0,0 0-1 0 0,-1 0 1 0 0,1 0-1 0 0,0 0 0 0 0,-1 0 1 0 0,0 0-1 0 0,1-1 1 0 0,-1 1-1 0 0,0-1 0 0 0,1 0 1 0 0,-1 0-1 0 0,0 0 1 0 0,0 0-1 0 0,0 0 0 0 0,-1 0 1 0 0,1 0-1 0 0,-1-1 1 0 0,1 1-1 0 0,0-2-17 0 0,9-15 125 0 0,-9 16-114 0 0,-1 1 1 0 0,1-1-1 0 0,-1 1 1 0 0,0-1 0 0 0,1 0-1 0 0,-1 1 1 0 0,0-1-1 0 0,-1 0 1 0 0,1 0-1 0 0,0 0 1 0 0,-1-2-12 0 0,2-1 13 0 0,0-1 0 0 0,0 1-1 0 0,0-1 1 0 0,1 1 0 0 0,0 0 0 0 0,0 0 0 0 0,0 0-1 0 0,1 0 1 0 0,0 1 0 0 0,1-2-13 0 0,-4 6 4 0 0,0-1-1 0 0,0 1 1 0 0,-1 0 0 0 0,1-1 0 0 0,-1 1 0 0 0,1-1-1 0 0,-1 1 1 0 0,0-1 0 0 0,1 1 0 0 0,-1-1-1 0 0,0 1 1 0 0,0-1 0 0 0,0 1-4 0 0,0 0 6 0 0,0-1 0 0 0,0 1 0 0 0,0 0 0 0 0,0-1 0 0 0,1 1 0 0 0,-1 0 0 0 0,0-1 0 0 0,1 1 1 0 0,-1 0-1 0 0,1 0 0 0 0,-1 0 0 0 0,1-1 0 0 0,0 0-6 0 0,3-3 98 0 0,1-2-115 0 0,-4 8 34 0 0,-2 5 101 0 0,1-4-87 0 0,-1 0-1 0 0,0 0 1 0 0,0 0-1 0 0,0-1 1 0 0,0 1 0 0 0,0 0-1 0 0,-1 0 1 0 0,0 0-31 0 0,1-1-19 0 0,0 0 0 0 0,1 0 0 0 0,-1 0 0 0 0,0 0 0 0 0,0 0 0 0 0,1 0 0 0 0,-1 0-1 0 0,0 0 1 0 0,1 0 0 0 0,-1 1 0 0 0,1-1 0 0 0,0 0 0 0 0,-1 0 0 0 0,1 1 0 0 0,0-1 0 0 0,0 0 0 0 0,-1 0 0 0 0,1 1 0 0 0,0-1 0 0 0,0 0 0 0 0,1 0 0 0 0,-1 1 0 0 0,0-1 0 0 0,0 1 19 0 0,2 18-226 0 0,-2-18 223 0 0,0 0-1 0 0,0 0 0 0 0,0 1 1 0 0,0-1-1 0 0,1 0 0 0 0,-1 0 1 0 0,1 0-1 0 0,-1 0 0 0 0,1 0 1 0 0,-1 0-1 0 0,1 0 0 0 0,0 0 1 0 0,0 0 3 0 0,2 2 24 0 0,1 0 1 0 0,-1 0-1 0 0,1-1 1 0 0,-1 0 0 0 0,1 0-1 0 0,0 0 1 0 0,0 0-1 0 0,0 0 1 0 0,1-1 0 0 0,-1 0-1 0 0,4 2-24 0 0,-6-3 244 0 0,1-1-213 0 0,-1 1-1 0 0,0-1 0 0 0,1 0 0 0 0,-1 0 1 0 0,1 0-1 0 0,-1 0 0 0 0,0-1 1 0 0,1 1-31 0 0,0 0 5 0 0,0 0-5 0 0,13-6 0 0 0,-2 0-24 0 0,-12 6 7 0 0,0-1 0 0 0,-1 1 0 0 0,1-1 0 0 0,0 0 0 0 0,-1 1 0 0 0,1-1 0 0 0,-1 0 1 0 0,1 0-1 0 0,-1 0 0 0 0,1 0 0 0 0,-1 0 0 0 0,0 0 0 0 0,1 0 0 0 0,-1-1 0 0 0,0 1 0 0 0,0 0 0 0 0,0-1 0 0 0,0 1 0 0 0,0-1 0 0 0,0 1 0 0 0,0-2 17 0 0,1-1-106 0 0,0 0 0 0 0,1 0 0 0 0,0 0-1 0 0,0 0 1 0 0,0 1 0 0 0,0-1 0 0 0,1 1 0 0 0,0 0-1 0 0,-1 0 1 0 0,2-1 106 0 0,1 0-129 0 0,-1 0-1 0 0,0-1 1 0 0,0 0-1 0 0,3-4 130 0 0,-7 8 0 0 0,8-12 0 0 0,0 1 0 0 0,1 1 0 0 0,1-1 0 0 0,24-30-94 0 0,-28 31-36 0 0,-7 11 123 0 0,0-1-1 0 0,0 1 0 0 0,1-1 1 0 0,-1 1-1 0 0,0-1 1 0 0,0 1-1 0 0,1-1 0 0 0,-1 1 1 0 0,0 0-1 0 0,0-1 1 0 0,1 1-1 0 0,-1-1 0 0 0,1 1 1 0 0,-1-1-1 0 0,0 1 0 0 0,1 0 1 0 0,-1-1-1 0 0,1 1 1 0 0,-1 0-1 0 0,1 0 0 0 0,-1-1 1 0 0,1 1-1 0 0,-1 0 1 0 0,1 0-1 0 0,-1 0 0 0 0,1-1 1 0 0,-1 1-1 0 0,1 0 1 0 0,-1 0-1 0 0,1 0 0 0 0,-1 0 1 0 0,1 0-1 0 0,-1 0 1 0 0,1 0-1 0 0,-1 0 0 0 0,1 0 1 0 0,0 0-1 0 0,-1 1 1 0 0,1-1-1 0 0,-1 0 0 0 0,1 0 8 0 0,0 1-88 0 0,-5 6 113 0 0,4-6-18 0 0,-1-1 0 0 0,1 1 0 0 0,0-1 0 0 0,-1 0 1 0 0,1 1-1 0 0,0-1 0 0 0,0 1 0 0 0,-1-1 0 0 0,1 0 0 0 0,0 1 0 0 0,0-1 0 0 0,0 1 1 0 0,-1-1-1 0 0,1 1 0 0 0,0-1 0 0 0,0 1 0 0 0,0-1 0 0 0,0 1 0 0 0,0-1 0 0 0,0 1 0 0 0,0-1 1 0 0,0 1-1 0 0,0-1 0 0 0,0 1 0 0 0,1-1-7 0 0,5 15 174 0 0,-4-12-149 0 0,-1 0 0 0 0,1-1 0 0 0,-1 1 0 0 0,0 0 0 0 0,0 0 0 0 0,0 0 0 0 0,-1 1-25 0 0,2 4-20 0 0,-1-1 1 0 0,1 0-1 0 0,-1-1 0 0 0,2 1 0 0 0,-1 0 0 0 0,1 0 1 0 0,2 3 19 0 0,1 11-237 0 0,-6-19 197 0 0,1 1-1 0 0,-1 0 0 0 0,1-1 0 0 0,0 1 0 0 0,0 0 1 0 0,0-1-1 0 0,0 1 0 0 0,1 1 41 0 0,2 1-6 0 0,-1 0 0 0 0,0 0 1 0 0,0 0-1 0 0,-1 1 0 0 0,1-1 0 0 0,0 6 6 0 0,15 27 352 0 0,-14-32-48 0 0,-2-8 567 0 0,0-11 379 0 0,-2 12-1392 0 0,0-1 153 0 0,0 0 0 0 0,0 0 0 0 0,1 0 0 0 0,-2 0 0 0 0,1 0 0 0 0,0 0 0 0 0,0 0 0 0 0,-1 0 0 0 0,1 1 0 0 0,-1-1 0 0 0,1 0 0 0 0,-1 0 0 0 0,0 0 0 0 0,1 1 0 0 0,-2-2-11 0 0,2 1 0 0 0,-1 1 0 0 0,1-1 0 0 0,0 1 0 0 0,0-1 0 0 0,-1 0 0 0 0,1 1 0 0 0,0-1 0 0 0,1 1 0 0 0,-1-1 0 0 0,0 0 0 0 0,0 1 0 0 0,1-2 0 0 0,0-14 0 0 0,-2 10-25 0 0,1 0 0 0 0,-1-1 0 0 0,1 1 0 0 0,1 0 0 0 0,-1-1 0 0 0,1 1 0 0 0,0 0 0 0 0,1-1-1 0 0,0 1 1 0 0,0 0 0 0 0,1 0 0 0 0,-1 0 0 0 0,2 1 0 0 0,-1-1 0 0 0,1 1 0 0 0,0-2 25 0 0,-1 5-160 0 0,1 0 0 0 0,-1 1 0 0 0,1-1 1 0 0,-1 1-1 0 0,1 0 0 0 0,0-1 0 0 0,0 2 0 0 0,0-1 1 0 0,0 0-1 0 0,2 0 160 0 0,4-1-409 0 0,6-3-588 0 0,0 1 0 0 0,0 1 0 0 0,1 1 0 0 0,-1 0-1 0 0,7 1 998 0 0,-3-1-2168 0 0,2 1-3877 0 0</inkml:trace>
  <inkml:trace contextRef="#ctx0" brushRef="#br0" timeOffset="671.464">1278 210 4608 0 0,'0'0'353'0'0,"0"0"45"0"0,-7 5 2973 0 0,-6 2-1009 0 0,-1-2-1 0 0,0 0 0 0 0,-13 4-2361 0 0,16-5 400 0 0,1 0 1 0 0,-1 1-1 0 0,1 0 0 0 0,0 1 0 0 0,1 0 0 0 0,-1 1 1 0 0,-2 2-401 0 0,-2 1 612 0 0,-1 0-1 0 0,-10 5-611 0 0,15-10 173 0 0,0 0 1 0 0,0 1-1 0 0,1 0 0 0 0,0 1 0 0 0,0 0 0 0 0,0 0 0 0 0,1 1 0 0 0,0 0 0 0 0,1 0 0 0 0,0 1 0 0 0,-2 3-173 0 0,8-10 33 0 0,0 0-1 0 0,0 0 0 0 0,0 0 0 0 0,1 1 0 0 0,-1-1 0 0 0,1 0 1 0 0,0 0-1 0 0,-1 1 0 0 0,1-1 0 0 0,0 0 0 0 0,0 2-32 0 0,-1 15 118 0 0,1-19-107 0 0,0 1-1 0 0,0 0 1 0 0,1 0-1 0 0,-1 0 0 0 0,0 0 1 0 0,1-1-1 0 0,-1 1 1 0 0,0 0-1 0 0,1 0 0 0 0,-1-1 1 0 0,1 1-1 0 0,-1 0 1 0 0,1-1-1 0 0,0 1 0 0 0,-1-1 1 0 0,1 1-1 0 0,0 0 0 0 0,-1-1 1 0 0,1 0-1 0 0,0 1 1 0 0,0-1-1 0 0,-1 1 0 0 0,1-1 1 0 0,0 0-1 0 0,0 1-10 0 0,22 8 188 0 0,-19-9-106 0 0,1 1 0 0 0,-1-1-1 0 0,1 0 1 0 0,-1 0-1 0 0,1 0 1 0 0,-1-1 0 0 0,4 0-82 0 0,15-1 196 0 0,-18 2-193 0 0,-1 0 0 0 0,0 0 0 0 0,1 1 0 0 0,-1-1 0 0 0,0 1 0 0 0,0 0 0 0 0,0 0 0 0 0,1 1-1 0 0,-1-1 1 0 0,-1 1 0 0 0,1 0 0 0 0,0 0 0 0 0,0 0 0 0 0,-1 0 0 0 0,1 1 0 0 0,-1 0 0 0 0,0-1 0 0 0,1 1 0 0 0,-1 1-1 0 0,-1-1 1 0 0,1 0 0 0 0,2 4-3 0 0,-3-4-8 0 0,0 0 1 0 0,-1 1-1 0 0,1-1 0 0 0,-1 1 0 0 0,0-1 0 0 0,0 1 1 0 0,0 0-1 0 0,0 0 0 0 0,0 2 8 0 0,5 20-30 0 0,-2-12 36 0 0,0 0 0 0 0,-1 0-1 0 0,-1 0 1 0 0,0 1 0 0 0,-1 0-1 0 0,-1-1 1 0 0,0 1 0 0 0,-1-1-1 0 0,0 1 1 0 0,-2-1 0 0 0,1 1-1 0 0,-5 10-5 0 0,6-20 5 0 0,-1 1-1 0 0,0-1 1 0 0,-1 0 0 0 0,1-1-1 0 0,-1 1 1 0 0,0 0-1 0 0,0-1 1 0 0,0 0-1 0 0,-1 1 1 0 0,0-1 0 0 0,1 0-1 0 0,-1-1 1 0 0,-1 1-1 0 0,0 0-4 0 0,4-4 10 0 0,-1 1-1 0 0,0-1 1 0 0,0 0-1 0 0,0 0 1 0 0,0 1-1 0 0,1-1 1 0 0,-1 0-1 0 0,0 0 1 0 0,0-1-1 0 0,0 1 1 0 0,1 0-1 0 0,-1-1 1 0 0,0 1-1 0 0,0-1 1 0 0,0 1-1 0 0,1-1 1 0 0,-1 0-1 0 0,0 0 1 0 0,1 0-1 0 0,-1 0 1 0 0,1 0-1 0 0,-1 0 1 0 0,1 0-1 0 0,-1-1-9 0 0,-1-2 71 0 0,0 1 0 0 0,0-1 0 0 0,0 1 0 0 0,1-1 0 0 0,0 0 0 0 0,0 0 0 0 0,0 0 0 0 0,0-1 0 0 0,0 1-1 0 0,1 0 1 0 0,0-1 0 0 0,0 1 0 0 0,0-1 0 0 0,0-2-71 0 0,1 0 49 0 0,0-1-1 0 0,0 1 1 0 0,1-1 0 0 0,0 1-1 0 0,0 0 1 0 0,1-1 0 0 0,0 1-1 0 0,2-5-48 0 0,5-9 14 0 0,1-1 0 0 0,1 1 0 0 0,1 1 0 0 0,1 0 0 0 0,3-3-14 0 0,3 0-201 0 0,1 0 0 0 0,0 2 0 0 0,1 0 0 0 0,2 2-1 0 0,12-9 202 0 0,-23 18-234 0 0,3-2-7 0 0,-6 4 218 0 0,1 0 0 0 0,0 0 1 0 0,0 1-1 0 0,1 1 1 0 0,-1 0-1 0 0,2 0 0 0 0,-1 1 23 0 0,0 1 0 0 0,-5 2 0 0 0,0 0 0 0 0,1-1 0 0 0,-1 1 0 0 0,0-1 0 0 0,-1 0 0 0 0,1-1 0 0 0,0 0 0 0 0,-1 1 0 0 0,0-2 0 0 0,3-2 0 0 0,-1-1 0 0 0,-5 6 0 0 0,1-1 0 0 0,-1 0 0 0 0,1 1 0 0 0,-1-1 0 0 0,1 1 0 0 0,0 0 0 0 0,0 0 0 0 0,0 0 0 0 0,1 0 0 0 0,5-2 32 0 0,-7 3 139 0 0,-11 6-112 0 0,0 1 1 0 0,0 0-1 0 0,1 0 1 0 0,-1 1-1 0 0,2 0 1 0 0,-1 1-1 0 0,1-1 1 0 0,0 1-1 0 0,0 1 1 0 0,0 1-60 0 0,-1 1 69 0 0,1 2-1 0 0,0-1 1 0 0,1 1 0 0 0,0 0 0 0 0,1 0 0 0 0,0 0 0 0 0,0 4-69 0 0,4-13 1 0 0,1 0-1 0 0,-1 0 0 0 0,1 1 1 0 0,0-1-1 0 0,0 0 0 0 0,1 0 1 0 0,-1 1-1 0 0,1 20-13 0 0,-2-23 10 0 0,1 0 1 0 0,0 0 0 0 0,1-1 0 0 0,-1 1 0 0 0,0 0 0 0 0,0 0 0 0 0,1 0-1 0 0,-1 0 1 0 0,1-1 0 0 0,0 1 0 0 0,-1 0 0 0 0,1 0 0 0 0,0-1 0 0 0,0 1-1 0 0,0-1 1 0 0,0 1 0 0 0,1-1 0 0 0,-1 1 0 0 0,0-1 0 0 0,0 0-1 0 0,1 1 1 0 0,-1-1 0 0 0,1 0 0 0 0,-1 0 0 0 0,1 0 0 0 0,0 0 0 0 0,1 0 2 0 0,3 2 0 0 0,0 0 1 0 0,1 0 0 0 0,-1 0 0 0 0,1-1-1 0 0,0 0 1 0 0,6 0-1 0 0,17 2 34 0 0,-1-2 0 0 0,1-2 0 0 0,0-1 0 0 0,3-1-34 0 0,4-2-1876 0 0,0-2-1 0 0,27-9 1877 0 0,-18 2-1375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8:36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0 15200 0 0,'0'0'1172'0'0,"-1"8"-721"0"0,1-6-441 0 0,-2 0 130 0 0,1 1-1 0 0,0 0 1 0 0,0 0-1 0 0,0 0 1 0 0,0 0-1 0 0,1 0 1 0 0,-1 0-1 0 0,1 0 1 0 0,-1 0-1 0 0,1 0 1 0 0,0 0-1 0 0,0 0 1 0 0,1 0-1 0 0,-1 2-139 0 0,5 17 268 0 0,1 3 636 0 0,-1 1 1 0 0,2 21-905 0 0,2 60 1560 0 0,-6-80-1210 0 0,1 1 1 0 0,2 0-351 0 0,2 14 210 0 0,-4-27-547 0 0,-3-10 499 0 0,0 1 0 0 0,0-1 1 0 0,0 1-1 0 0,-1-1 1 0 0,1 1-1 0 0,-2 3-162 0 0,1-8-182 0 0,0 1-1 0 0,0-1 0 0 0,-1 1 1 0 0,1-1-1 0 0,-1 0 1 0 0,1 1-1 0 0,-1-1 0 0 0,1 0 1 0 0,-1 0-1 0 0,0 0 0 0 0,0 1 1 0 0,1-1-1 0 0,-1 0 1 0 0,0 0-1 0 0,0 0 0 0 0,0 0 1 0 0,0 0-1 0 0,-1 0 1 0 0,1-1-1 0 0,0 1 0 0 0,0 0 1 0 0,0 0-1 0 0,-1-1 1 0 0,1 1-1 0 0,0-1 0 0 0,-1 1 1 0 0,1-1-1 0 0,-1 0 183 0 0,-4 1-6986 0 0</inkml:trace>
  <inkml:trace contextRef="#ctx0" brushRef="#br0" timeOffset="522.786">1 303 9672 0 0,'8'-2'1030'0'0,"15"6"1542"0"0,0-1-1 0 0,5 0-2571 0 0,-4 0 420 0 0,-10-3-177 0 0,1 0 0 0 0,-1 0 1 0 0,11-3-244 0 0,19 0 408 0 0,-29 2-68 0 0,1-1 0 0 0,0 0-1 0 0,-1-2 1 0 0,0 0-1 0 0,1 0 1 0 0,8-5-340 0 0,24-6-2 0 0,-37 11 2 0 0,1 0 0 0 0,0 0 0 0 0,-1-1 0 0 0,0 0 0 0 0,0-1 0 0 0,-1-1 0 0 0,9-5 0 0 0,-4 3 0 0 0,-15 9 0 0 0,0 0 0 0 0,0 0 0 0 0,0 0 0 0 0,0 0 0 0 0,1 0 0 0 0,-1 0 0 0 0,0 0 0 0 0,0 0 0 0 0,0 0 0 0 0,1 0 0 0 0,-1 1 0 0 0,0-1 0 0 0,0 0 0 0 0,0 0 0 0 0,0 0 0 0 0,1 0 0 0 0,-1 0 0 0 0,0 0 0 0 0,0 0 0 0 0,0 0 0 0 0,0 1 0 0 0,0-1 0 0 0,1 0 0 0 0,-1 0 0 0 0,0 0 0 0 0,0 0 0 0 0,0 0 0 0 0,0 1 0 0 0,0-1 0 0 0,0 0 0 0 0,0 0 0 0 0,0 0 0 0 0,0 0 0 0 0,0 1 0 0 0,0-1 0 0 0,0 0 0 0 0,0 0 0 0 0,0 0 0 0 0,3 10 0 0 0,-3-7 0 0 0,1 1 118 0 0,0 0 1 0 0,0 0-1 0 0,-1 0 0 0 0,0 1 0 0 0,0-1 0 0 0,0 0 0 0 0,-1 0 0 0 0,1 0 0 0 0,-1 0 0 0 0,0 1-118 0 0,-2 24 551 0 0,2-8-501 0 0,1-14-29 0 0,0 1-1 0 0,0-1 0 0 0,0 1 1 0 0,1-1-1 0 0,0 0 0 0 0,1 4-20 0 0,1-1-9 0 0,-2-4 20 0 0,1-1-1 0 0,-1 0 1 0 0,1 0-1 0 0,0 0 0 0 0,0 0 1 0 0,1 0-1 0 0,0 0-10 0 0,-3-4 3 0 0,1 0 0 0 0,-1 0 0 0 0,1 0 0 0 0,-1 0 1 0 0,1 0-1 0 0,0 0 0 0 0,-1 0 0 0 0,1-1 0 0 0,0 1 0 0 0,0 0 0 0 0,0 0 0 0 0,-1-1 0 0 0,1 1 0 0 0,0-1 0 0 0,0 1 0 0 0,0-1 0 0 0,0 1 0 0 0,0-1 0 0 0,0 1 0 0 0,0-1 0 0 0,1 0-3 0 0,1 1 0 0 0,-2-1 0 0 0,-1 1 0 0 0,0-1 0 0 0,1 0 0 0 0,-1 1 0 0 0,1-1 0 0 0,-1 0 0 0 0,1 0 0 0 0,-1 1 0 0 0,1-1 0 0 0,-1 0 0 0 0,1 0 0 0 0,-1 0 0 0 0,1 0 0 0 0,-1 0 0 0 0,1 0 0 0 0,0 1 0 0 0,-1-1 0 0 0,1-1 0 0 0,-1 1 0 0 0,1 0 0 0 0,-1 0 0 0 0,1 0 0 0 0,-1 0 0 0 0,1 0 0 0 0,-1 0 0 0 0,1-1 0 0 0,-1 1 0 0 0,1 0 0 0 0,1-1 0 0 0,2 0 5 0 0,-1 0 0 0 0,1 0 0 0 0,0 0 0 0 0,0-1 0 0 0,-1 0 0 0 0,1 1 0 0 0,-1-1 0 0 0,0 0-1 0 0,1-1 1 0 0,-1 1 0 0 0,0-1 0 0 0,2-2-5 0 0,0 0 230 0 0,0 0 1 0 0,0-1-1 0 0,-1 1 0 0 0,1-1 0 0 0,-2 0 0 0 0,3-4-230 0 0,0 0 122 0 0,0 1 0 0 0,1-1-1 0 0,0 1 1 0 0,0 1-1 0 0,2-1-121 0 0,11-5 2 0 0,-10 8-34 0 0,-10 6-131 0 0,2 0-70 0 0,0 0 191 0 0,0 0 0 0 0,1 0 1 0 0,-1 1-1 0 0,1-1 1 0 0,-1 1-1 0 0,0 0 0 0 0,1 0 1 0 0,-1 0-1 0 0,0 0 0 0 0,0 0 1 0 0,0 0-1 0 0,0 1 1 0 0,0-1-1 0 0,0 1 0 0 0,0-1 1 0 0,0 1-1 0 0,-1 0 0 0 0,1 0 42 0 0,5 7-165 0 0,0-1-1 0 0,-1 1 1 0 0,3 7 165 0 0,1-1-156 0 0,0 13 752 0 0,-7-25-569 0 0,-1 1 0 0 0,1-1 0 0 0,0 1 1 0 0,1-1-1 0 0,-1 0 0 0 0,0 0 0 0 0,1 0 0 0 0,0-1 0 0 0,0 1 0 0 0,2 0-27 0 0,-3-2 21 0 0,-1 0 1 0 0,1 0-1 0 0,-1 0 1 0 0,1-1-1 0 0,-1 1 0 0 0,1-1 1 0 0,0 0-1 0 0,-1 1 1 0 0,1-1-1 0 0,-1-1 0 0 0,1 1 1 0 0,0 0-1 0 0,-1-1 1 0 0,1 1-1 0 0,-1-1 0 0 0,1 0 1 0 0,-1 1-1 0 0,3-3-21 0 0,-1 2 29 0 0,-1 0-1 0 0,1-1 0 0 0,-1 0 0 0 0,1 0 1 0 0,-1 0-1 0 0,0 0 0 0 0,0-1 1 0 0,0 1-1 0 0,0-1 0 0 0,0 0 1 0 0,-1 0-1 0 0,1 0 0 0 0,-1 0 0 0 0,0 0 1 0 0,0-1-1 0 0,0 1 0 0 0,0 0 1 0 0,0-2-29 0 0,1-6 58 0 0,0-1 1 0 0,-1 1 0 0 0,0-1-1 0 0,-1 0 1 0 0,0 1-1 0 0,-1-1 1 0 0,-1 0 0 0 0,0-3-59 0 0,0-20 77 0 0,-2 6-173 0 0,2 25 67 0 0,0 1 0 0 0,0-1 0 0 0,1 0 0 0 0,0 0 0 0 0,-1 0 0 0 0,2 0 0 0 0,-1 0 0 0 0,1-3 29 0 0,2-12-237 0 0,-3 15 88 0 0,0 1 0 0 0,1 0 0 0 0,-1-1 0 0 0,1 1 0 0 0,0 0 0 0 0,0 0 0 0 0,0-1 0 0 0,1 1 0 0 0,-1 0 0 0 0,1 0 0 0 0,-1 0 1 0 0,1 0-1 0 0,0 1 0 0 0,1-2 149 0 0,-2 3-630 0 0,13 0-3976 0 0,-6 0 2458 0 0,1-1-17 0 0</inkml:trace>
  <inkml:trace contextRef="#ctx0" brushRef="#br0" timeOffset="808.526">1146 161 7832 0 0,'13'22'705'0'0,"-12"-18"-93"0"0,1 0 0 0 0,-1 0 0 0 0,1 0 0 0 0,-1 0 0 0 0,0 0 0 0 0,0 0 1 0 0,-1 0-1 0 0,1 0 0 0 0,-1 0 0 0 0,0 1 0 0 0,0-1 0 0 0,-1 4-612 0 0,1 1 633 0 0,0 0 0 0 0,0 0-1 0 0,1 0 1 0 0,0 0 0 0 0,0 0 0 0 0,2 6-633 0 0,4 20 994 0 0,-5-6-518 0 0,6 32 124 0 0,-7-55-566 0 0,0 0 1 0 0,0-1-1 0 0,1 1 0 0 0,0-1 1 0 0,0 0-1 0 0,1 1 0 0 0,0-1 1 0 0,-1 0-1 0 0,2 0-34 0 0,-3-4 27 0 0,0 0 1 0 0,0 0-1 0 0,1 0 0 0 0,-1 1 0 0 0,0-2 1 0 0,0 1-1 0 0,1 0 0 0 0,-1 0 1 0 0,1 0-1 0 0,-1-1 0 0 0,1 1 1 0 0,-1 0-1 0 0,1-1 0 0 0,-1 1 0 0 0,1-1 1 0 0,0 0-1 0 0,-1 0 0 0 0,1 0 1 0 0,0 0-1 0 0,-1 0 0 0 0,1 0 1 0 0,0 0-1 0 0,-1 0 0 0 0,1 0 0 0 0,-1-1 1 0 0,1 1-1 0 0,0-1 0 0 0,-1 1 1 0 0,1-1-1 0 0,-1 0 0 0 0,0 1 0 0 0,1-1 1 0 0,-1 0-28 0 0,6-3 186 0 0,-1 0 0 0 0,0 0 0 0 0,0 0 0 0 0,0-1 0 0 0,-1 1 0 0 0,5-6-186 0 0,-4 1 55 0 0,0 0 0 0 0,-1 0-1 0 0,0 0 1 0 0,0-1 0 0 0,-1 1-1 0 0,-1-1 1 0 0,1 0 0 0 0,-2 0-1 0 0,2-7-54 0 0,-2 9 41 0 0,-1 1-1 0 0,0-1 1 0 0,0 0 0 0 0,-1 0-1 0 0,0 1 1 0 0,0-1-1 0 0,-1 0 1 0 0,0 0 0 0 0,-2-5-41 0 0,2 9 30 0 0,0 0 1 0 0,0 1 0 0 0,-1-1 0 0 0,0 1 0 0 0,1-1 0 0 0,-1 1 0 0 0,0 0 0 0 0,-1 0 0 0 0,1-1 0 0 0,0 2 0 0 0,-1-1 0 0 0,0 0 0 0 0,0 0 0 0 0,1 1 0 0 0,-2 0-1 0 0,1 0 1 0 0,0-1 0 0 0,0 2 0 0 0,-1-1 0 0 0,-3-1-31 0 0,1 1-108 0 0,0 0-1 0 0,-1 0 1 0 0,0 1-1 0 0,1 0 1 0 0,-1 0-1 0 0,0 1 1 0 0,1 0 0 0 0,-1 0-1 0 0,0 0 1 0 0,-1 1 108 0 0,-15 3-1668 0 0,0 1 1 0 0,-6 2 1667 0 0,17-4-917 0 0,-7 2-6450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8:35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59 303 11520 0 0,'-1'0'71'0'0,"-1"0"1"0"0,1 1-1 0 0,-1-1 1 0 0,1 0-1 0 0,-1 1 0 0 0,1-1 1 0 0,0 1-1 0 0,-1-1 1 0 0,1 1-1 0 0,0-1 1 0 0,0 1-1 0 0,-1 0 1 0 0,1 0-1 0 0,0 0 1 0 0,0 0-1 0 0,0 0 1 0 0,0 0-1 0 0,0 0 1 0 0,0 0-72 0 0,-16 25 598 0 0,9-12 439 0 0,7-10-915 0 0,-1 0 0 0 0,1 1 0 0 0,-1-1 0 0 0,1 1 0 0 0,0 0 0 0 0,1-1 0 0 0,-1 1 0 0 0,1 0 0 0 0,0-1 0 0 0,1 1 0 0 0,-1 0-122 0 0,0 3 127 0 0,0-6-99 0 0,0-1 0 0 0,1 1 0 0 0,-1-1 0 0 0,1 1 0 0 0,-1 0 0 0 0,1-1-1 0 0,0 1 1 0 0,-1-1 0 0 0,1 0 0 0 0,0 1 0 0 0,0-1 0 0 0,0 0 0 0 0,0 1 0 0 0,0-1 0 0 0,0 0 0 0 0,0 0 0 0 0,1 0-1 0 0,-1 0 1 0 0,0 0 0 0 0,1 0 0 0 0,-1 0-28 0 0,2 1 83 0 0,0 0 0 0 0,0-1 0 0 0,0 1 0 0 0,0-1 0 0 0,0 0 0 0 0,0 0 0 0 0,0 0 0 0 0,1 0 0 0 0,1 0-83 0 0,3-1 181 0 0,0-1 0 0 0,0 0 0 0 0,0 0 0 0 0,0-1 0 0 0,0 1 0 0 0,0-2 0 0 0,-1 1 0 0 0,1-1 0 0 0,-1 0 0 0 0,6-4-181 0 0,-4 3 141 0 0,-3 1-107 0 0,-1 0 0 0 0,1-1 0 0 0,-1 0 0 0 0,0 0 0 0 0,1 0 0 0 0,-2-1 1 0 0,1 0-1 0 0,-1 0 0 0 0,1 0 0 0 0,-1 0 0 0 0,2-4-34 0 0,-4 6 32 0 0,0 0-1 0 0,-1 1 1 0 0,1-1 0 0 0,-1 0 0 0 0,1 0 0 0 0,-1 0 0 0 0,0 0-1 0 0,0-1 1 0 0,0 1 0 0 0,-1 0 0 0 0,1 0 0 0 0,-1-1 0 0 0,0 1-1 0 0,0 0 1 0 0,0 0 0 0 0,0-1 0 0 0,0 1 0 0 0,-1 0 0 0 0,1-1-1 0 0,-1 1 1 0 0,0 0 0 0 0,0 0 0 0 0,0 0 0 0 0,-1-2-32 0 0,1 4 21 0 0,-1-1 0 0 0,1 0 0 0 0,0 0 0 0 0,-1 1 0 0 0,1-1-1 0 0,-1 1 1 0 0,1-1 0 0 0,-1 1 0 0 0,0 0 0 0 0,0-1 0 0 0,0 1 0 0 0,1 0 0 0 0,-1 0 0 0 0,0 1 0 0 0,0-1 0 0 0,0 0 0 0 0,0 0 0 0 0,-1 1 0 0 0,1 0 0 0 0,0-1 0 0 0,0 1 0 0 0,0 0 0 0 0,0 0 0 0 0,0 0 0 0 0,-1 0 0 0 0,1 0 0 0 0,0 1 0 0 0,0-1 0 0 0,0 0 0 0 0,0 1 0 0 0,-2 0-21 0 0,-1 1 32 0 0,1 0 0 0 0,-1 0 0 0 0,0 0 0 0 0,1 1 0 0 0,0-1 1 0 0,-1 1-1 0 0,1 0 0 0 0,0 1 0 0 0,1-1 0 0 0,-1 1 1 0 0,0-1-1 0 0,-2 5-32 0 0,0-1-74 0 0,5-7 54 0 0,0 1 0 0 0,0 0 0 0 0,1 0-1 0 0,-1 0 1 0 0,0 0 0 0 0,0 0 0 0 0,1 0-1 0 0,-1 0 1 0 0,1 0 0 0 0,-1 0-1 0 0,1 0 1 0 0,-1 0 0 0 0,1 1 0 0 0,0-1-1 0 0,0 0 1 0 0,-1 0 0 0 0,1 0 0 0 0,0 1-1 0 0,0-1 1 0 0,0 0 0 0 0,0 0 0 0 0,0 0-1 0 0,1 1 1 0 0,-1-1 0 0 0,0 1 20 0 0,0-1-4 0 0,1 0 1 0 0,-1 0 0 0 0,0 0-1 0 0,0 0 1 0 0,1-1 0 0 0,-1 1 0 0 0,0 0-1 0 0,1 0 1 0 0,-1 0 0 0 0,1 0-1 0 0,-1 0 1 0 0,1-1 0 0 0,-1 1-1 0 0,1 0 1 0 0,0 0 0 0 0,-1-1-1 0 0,1 1 1 0 0,0 0 0 0 0,0-1 0 0 0,0 1-1 0 0,-1-1 1 0 0,1 1 3 0 0,1-1-1 0 0,0 1 0 0 0,0 0 0 0 0,0-1-1 0 0,0 1 1 0 0,0-1 0 0 0,0 0 0 0 0,0 1 0 0 0,0-1 0 0 0,0 0 0 0 0,2-1 1 0 0,4 0 1 0 0,1 0 1 0 0,0-1 0 0 0,-1 0-1 0 0,7-3-1 0 0,-4 1-5 0 0,-1 0 0 0 0,1-1 0 0 0,-1 0 0 0 0,0-1 0 0 0,0-1 0 0 0,7-5 5 0 0,2-4 52 0 0,-1-1 1 0 0,12-14-53 0 0,-4 5 325 0 0,-15 15-272 0 0,0-1 0 0 0,-1 1 0 0 0,0-2-1 0 0,-1 1 1 0 0,3-6-53 0 0,-6 7 0 0 0,-2 4 0 0 0,0 1 0 0 0,0-1 0 0 0,-1 0 0 0 0,0 0 0 0 0,-1-1 0 0 0,1 1 0 0 0,0-5 0 0 0,-1 2 29 0 0,-1 4-93 0 0,0-1 1 0 0,0 1-1 0 0,0-1 0 0 0,-1 0 1 0 0,0 1-1 0 0,0-2 64 0 0,0 7 5 0 0,0 0-1 0 0,0 0 1 0 0,0 0 0 0 0,-1 0 0 0 0,1 0-1 0 0,0 0 1 0 0,0 0 0 0 0,-1 0-1 0 0,1 0 1 0 0,-1 0 0 0 0,1 0 0 0 0,-1 0-1 0 0,1 0 1 0 0,-1 1 0 0 0,0-1-1 0 0,0 0 1 0 0,1 0 0 0 0,-1 1 0 0 0,0-1-1 0 0,0 0 1 0 0,0 1 0 0 0,1-1-1 0 0,-1 1 1 0 0,0-1 0 0 0,0 1 0 0 0,0-1-1 0 0,0 1 1 0 0,0 0 0 0 0,0-1-1 0 0,0 1 1 0 0,0 0 0 0 0,0 0 0 0 0,0 0-1 0 0,0 0 1 0 0,0 0 0 0 0,0 0-1 0 0,0 0 1 0 0,-1 0 0 0 0,1 0 0 0 0,0 0-1 0 0,0 1-4 0 0,-1-1 10 0 0,0 1-1 0 0,0-1 1 0 0,1 1-1 0 0,-1 0 1 0 0,0 0-1 0 0,0 0 1 0 0,0 0-1 0 0,1 0 1 0 0,-1 0-1 0 0,0 0 1 0 0,1 1-1 0 0,-1-1 1 0 0,1 0-1 0 0,-1 1 0 0 0,1 0 1 0 0,0-1-1 0 0,0 1 1 0 0,0 0-1 0 0,0-1 1 0 0,0 1-1 0 0,0 0 1 0 0,0 2-10 0 0,-4 7-11 0 0,2-1 1 0 0,0 1-1 0 0,-2 9 11 0 0,3-7 15 0 0,-7 35 134 0 0,2 1 0 0 0,2 0 0 0 0,3 0 0 0 0,2 0-1 0 0,2 15-148 0 0,2-19-6 0 0,8 37 6 0 0,-3-32 137 0 0,-3 11-137 0 0,0-23 114 0 0,-4-27-907 0 0,-1 0 1 0 0,1 0-1 0 0,-2 1 793 0 0,0-11-1188 0 0,0-1-11 0 0</inkml:trace>
  <inkml:trace contextRef="#ctx0" brushRef="#br0" timeOffset="279.007">143 544 16727 0 0,'0'0'763'0'0,"0"0"-12"0"0,9 0-426 0 0,128-2 676 0 0,0-4-465 0 0,-102 4-697 0 0,-1-1 0 0 0,13-3 161 0 0,-24 2-1054 0 0,-4 0-546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8:39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225 349 4608 0 0,'4'-11'394'0'0,"1"-14"128"0"0,-7 9 2684 0 0,-2-4 860 0 0,5 19-3935 0 0,-1 0 0 0 0,0 0 0 0 0,0-1 1 0 0,0 1-1 0 0,-1 0 0 0 0,1 0 0 0 0,0 0 0 0 0,0-1 0 0 0,-1 1 1 0 0,1 0-1 0 0,0 0 0 0 0,-1 0 0 0 0,0 0 0 0 0,1 0 0 0 0,-1 0 1 0 0,1 0-1 0 0,-1 0 0 0 0,0 0 0 0 0,0 0 0 0 0,0 0 0 0 0,1 0 1 0 0,-1 0-1 0 0,0 1 0 0 0,0-1 0 0 0,0 0 0 0 0,0 1 0 0 0,0-1 0 0 0,0 1 1 0 0,-1-1-1 0 0,1 1 0 0 0,0-1 0 0 0,0 1 0 0 0,0 0 0 0 0,0-1-131 0 0,-4 0 181 0 0,0 0 0 0 0,0 1-1 0 0,0-1 1 0 0,0 1-1 0 0,0 0 1 0 0,1 0-1 0 0,-1 0 1 0 0,0 1-1 0 0,0 0 1 0 0,0 0-1 0 0,0 0 1 0 0,1 0 0 0 0,-1 1-1 0 0,0 0-180 0 0,-2 1 167 0 0,0 1 1 0 0,0 0-1 0 0,0 0 0 0 0,1 1 0 0 0,0-1 0 0 0,0 1 1 0 0,0 1-1 0 0,-4 4-167 0 0,2-1 72 0 0,0 0 0 0 0,1 1 0 0 0,0 0 0 0 0,1 1 0 0 0,0-1 0 0 0,1 1 1 0 0,0 0-1 0 0,1 1 0 0 0,0-1 0 0 0,0 1 0 0 0,0 8-72 0 0,3-12 24 0 0,0 0 1 0 0,1 0-1 0 0,0 1 1 0 0,1-1-1 0 0,0 0 1 0 0,0 1-1 0 0,0-1 1 0 0,1 0-1 0 0,1 1-24 0 0,-2-7-3 0 0,-1-1 0 0 0,1 0 0 0 0,-1 0 1 0 0,1 0-1 0 0,0 0 0 0 0,0 0 0 0 0,-1 0 0 0 0,1 0 0 0 0,0 0 1 0 0,0 0-1 0 0,0-1 0 0 0,0 1 0 0 0,0 0 0 0 0,0 0 0 0 0,0-1 1 0 0,0 1-1 0 0,0-1 0 0 0,0 1 0 0 0,0-1 0 0 0,2 1 3 0 0,0 0 111 0 0,0 0 0 0 0,0 0 0 0 0,0-1-1 0 0,1 1 1 0 0,-1-1 0 0 0,2 0-111 0 0,-2 0 22 0 0,-1-1 0 0 0,1 1 0 0 0,-1-1 1 0 0,0 0-1 0 0,1 0 0 0 0,-1 0 0 0 0,0 0 0 0 0,0 0 1 0 0,1 0-1 0 0,-1-1 0 0 0,0 1 0 0 0,0-1 0 0 0,0 0 0 0 0,-1 1 1 0 0,1-1-1 0 0,0 0 0 0 0,0-1-22 0 0,6-7 143 0 0,0-1 0 0 0,5-8-143 0 0,-12 16 2 0 0,20-29 11 0 0,-1 0 38 0 0,8-17-51 0 0,-27 46 0 0 0,0 1 0 0 0,1-1 0 0 0,-1 1 0 0 0,1 0 0 0 0,0-1 0 0 0,0 1 0 0 0,1-1 0 0 0,-3 3 0 0 0,1 0 0 0 0,-1 0 0 0 0,1-1 0 0 0,-1 1 0 0 0,0 0 0 0 0,1 0 0 0 0,-1 0 0 0 0,1 0 0 0 0,-1-1 0 0 0,1 1 0 0 0,-1 0 0 0 0,0 0 0 0 0,1 0 0 0 0,-1 0 0 0 0,1 0 0 0 0,-1 0 0 0 0,1 0 0 0 0,-1 0 0 0 0,1 1 0 0 0,-1-1 0 0 0,1 0 0 0 0,-1 0 0 0 0,0 0 0 0 0,1 0 0 0 0,-1 1 0 0 0,1-1 0 0 0,-1 0 0 0 0,0 0 0 0 0,1 1 0 0 0,-1-1 0 0 0,0 0 0 0 0,1 0 0 0 0,-1 1 0 0 0,0-1 0 0 0,1 1 0 0 0,-1-1 0 0 0,0 0 0 0 0,0 1 0 0 0,1-1 0 0 0,-1 0 0 0 0,0 1 0 0 0,0-1 0 0 0,0 1 0 0 0,2 2-8 0 0,0 1-1 0 0,-1-1 1 0 0,1 1 0 0 0,-1-1-1 0 0,0 1 1 0 0,0 0-1 0 0,-1 0 1 0 0,1 0 0 0 0,-1-1-1 0 0,0 4 9 0 0,-1 38-84 0 0,-8 66 175 0 0,4-73-58 0 0,1 0 1 0 0,3 0-1 0 0,1 0 0 0 0,4 31-33 0 0,-4-67-43 0 0,1 1-1 0 0,-1-1 0 0 0,1 0 1 0 0,0 1-1 0 0,-1-1 1 0 0,1 0-1 0 0,0 0 0 0 0,1 1 1 0 0,-1-1-1 0 0,0 0 0 0 0,1 0 1 0 0,-1 0-1 0 0,1-1 0 0 0,0 1 1 0 0,-1 0-1 0 0,1 0 1 0 0,0-1-1 0 0,1 1 44 0 0,-2-1-40 0 0,0 0 0 0 0,1-1 1 0 0,-1 1-1 0 0,0-1 0 0 0,0 1 0 0 0,1-1 0 0 0,-1 1 1 0 0,0-1-1 0 0,1 0 0 0 0,-1 0 0 0 0,0 0 0 0 0,1 0 1 0 0,-1 0-1 0 0,0 0 0 0 0,1 0 0 0 0,-1 0 1 0 0,0 0-1 0 0,0 0 0 0 0,1-1 0 0 0,-1 1 0 0 0,0-1 1 0 0,0 1-1 0 0,1-1 0 0 0,-1 1 0 0 0,0-1 0 0 0,0 0 1 0 0,0 0-1 0 0,0 1 0 0 0,0-1 0 0 0,0 0 0 0 0,0 0 1 0 0,1-1 39 0 0,19-23-2924 0 0,-11 11 1258 0 0</inkml:trace>
  <inkml:trace contextRef="#ctx0" brushRef="#br0" timeOffset="1178.911">472 163 14280 0 0,'0'0'1102'0'0,"-6"14"-563"0"0,-1 1 583 0 0,1 0 0 0 0,0 1 0 0 0,-1 10-1122 0 0,-3 17 368 0 0,-2 26-368 0 0,4-17 672 0 0,6-41-488 0 0,0 0-1 0 0,1-1 0 0 0,1 1 0 0 0,0 5-183 0 0,0-15 72 0 0,0 1 0 0 0,0 0 0 0 0,0 0 0 0 0,0 0 0 0 0,1 0 1 0 0,-1 0-1 0 0,1 0 0 0 0,-1 0 0 0 0,1 0 0 0 0,-1-1 0 0 0,1 1 0 0 0,0 0 1 0 0,0 0-1 0 0,0-1 0 0 0,0 1 0 0 0,0-1 0 0 0,1 1 0 0 0,-1-1 0 0 0,0 1 0 0 0,1-1 1 0 0,-1 0-1 0 0,1 1 0 0 0,-1-1 0 0 0,1 0 0 0 0,0 0 0 0 0,-1 0 0 0 0,2 0-72 0 0,1 0 8 0 0,0 1 1 0 0,0-1-1 0 0,0 0 0 0 0,1-1 0 0 0,-1 1 0 0 0,0-1 1 0 0,3 0-9 0 0,-4 0-3 0 0,-1-1 0 0 0,1 1 1 0 0,-1-1-1 0 0,1 1 1 0 0,-1-1-1 0 0,0 0 1 0 0,0 0-1 0 0,1-1 1 0 0,-1 1-1 0 0,0 0 0 0 0,0-1 1 0 0,0 1-1 0 0,1-2 3 0 0,6-6 10 0 0,0-1 0 0 0,0 1 0 0 0,-1-2 0 0 0,-1 1 0 0 0,0-1 0 0 0,-1 0 0 0 0,5-10-10 0 0,21-34 10 0 0,0 12-76 0 0,-31 42 61 0 0,-1 0-1 0 0,1 1 1 0 0,0-1 0 0 0,-1 0 0 0 0,1 1 0 0 0,0-1 0 0 0,-1 0 0 0 0,1 1 0 0 0,0-1 0 0 0,0 1 0 0 0,-1-1 0 0 0,1 1 0 0 0,0-1-1 0 0,0 1 1 0 0,0 0 0 0 0,0-1 0 0 0,0 1 0 0 0,0 0 0 0 0,-1 0 0 0 0,1 0 0 0 0,0 0 0 0 0,0 0 0 0 0,0 0 0 0 0,0 0 0 0 0,0 0 0 0 0,0 0-1 0 0,0 0 1 0 0,0 0 0 0 0,0 0 0 0 0,0 1 0 0 0,-1-1 0 0 0,1 0 0 0 0,0 1 0 0 0,0-1 0 0 0,0 1 0 0 0,0-1 0 0 0,0 1 5 0 0,1 1-11 0 0,-1-1 1 0 0,1 1 0 0 0,-1 0 0 0 0,1-1 0 0 0,-1 1 0 0 0,1 0 0 0 0,-1 0 0 0 0,0 0-1 0 0,0 0 1 0 0,0 2 10 0 0,4 13 56 0 0,-1 0 0 0 0,0 0 0 0 0,0 14-56 0 0,-2-15 66 0 0,0 1 0 0 0,2-1 0 0 0,0 0 0 0 0,2 6-66 0 0,-4-18 8 0 0,0 0 0 0 0,0 0 0 0 0,0-1 0 0 0,0 1 1 0 0,0 0-1 0 0,1-1 0 0 0,-1 1 0 0 0,1-1 0 0 0,0 0 0 0 0,0 0 0 0 0,1 0 0 0 0,-1 0 0 0 0,0-1 0 0 0,1 1 0 0 0,1-1-8 0 0,0 1 18 0 0,0 0 0 0 0,1-1 0 0 0,-1 0-1 0 0,1-1 1 0 0,0 1 0 0 0,0-1 0 0 0,-1 0 0 0 0,1 0 0 0 0,0-1 0 0 0,3 1-18 0 0,3-2 37 0 0,0 0 0 0 0,1 0 0 0 0,-1-1 0 0 0,0-1 0 0 0,0 0 0 0 0,0 0 1 0 0,-1-2-1 0 0,1 1 0 0 0,-1-1 0 0 0,3-2-37 0 0,-3 1-74 0 0,0-1-1 0 0,0 0 1 0 0,0 0 0 0 0,-1-1-1 0 0,-1 0 1 0 0,1-1 0 0 0,-1 0-1 0 0,7-9 75 0 0,35-45-850 0 0,-42 50 574 0 0,0-2-1 0 0,-2 1 1 0 0,4-9 276 0 0,-9 18-6 0 0,0-1-1 0 0,0 0 1 0 0,0 0-1 0 0,-1 0 1 0 0,0 0-1 0 0,0 0 1 0 0,-1 0-1 0 0,1 0 1 0 0,-2-1-1 0 0,1-4 7 0 0,0 10 10 0 0,-1-1 0 0 0,1 1-1 0 0,0 0 1 0 0,0-1-1 0 0,-1 1 1 0 0,1-1 0 0 0,-1 1-1 0 0,0 0 1 0 0,1-1 0 0 0,-1 1-1 0 0,0 0 1 0 0,0 0-1 0 0,0 0 1 0 0,1 0 0 0 0,-1-1-1 0 0,0 1 1 0 0,-1 0 0 0 0,1 1-1 0 0,0-1 1 0 0,0 0-1 0 0,0 0-9 0 0,-1 0 87 0 0,-1 0 0 0 0,1 0-1 0 0,0 1 1 0 0,0-1 0 0 0,0 1-1 0 0,0-1 1 0 0,-1 1 0 0 0,1 0-1 0 0,0 0 1 0 0,0 0 0 0 0,-1 0-1 0 0,-1 0-86 0 0,-2 1 76 0 0,1 0 0 0 0,-1 1 0 0 0,0-1-1 0 0,1 1 1 0 0,0 0 0 0 0,-1 1 0 0 0,1-1 0 0 0,0 1-1 0 0,0 0 1 0 0,-3 3-76 0 0,-4 3-1 0 0,1 2-1 0 0,0 0 1 0 0,0 0-1 0 0,1 1 0 0 0,1 0 1 0 0,0 0-1 0 0,-5 11 2 0 0,8-13 14 0 0,2 1 0 0 0,-1-1-1 0 0,1 1 1 0 0,0 0-1 0 0,1 0 1 0 0,1 0 0 0 0,-1 0-1 0 0,2 1 1 0 0,0-1 0 0 0,0 9-14 0 0,0-19 6 0 0,1 0-5 0 0,0-1-1 0 0,0 1 1 0 0,0-1-1 0 0,0 1 1 0 0,-1-1-1 0 0,1 1 1 0 0,0-1-1 0 0,0 1 1 0 0,0-1-1 0 0,1 1 1 0 0,-1-1-1 0 0,0 1 1 0 0,0 0-1 0 0,0-1 1 0 0,0 1-1 0 0,0-1 1 0 0,1 1-1 0 0,-1-1 1 0 0,0 0-1 0 0,0 1 1 0 0,1-1-1 0 0,-1 1 1 0 0,0-1-1 0 0,1 1 1 0 0,-1-1-1 0 0,0 0 1 0 0,1 1-1 0 0,-1-1 1 0 0,1 0-1 0 0,-1 1-1 0 0,0 0 1 0 0,0-1-1 0 0,1 1 1 0 0,-1 0-1 0 0,0-1 1 0 0,1 1-1 0 0,-1-1 0 0 0,1 1 1 0 0,-1 0-1 0 0,1-1 1 0 0,-1 1-1 0 0,1-1 1 0 0,-1 0-1 0 0,1 1 1 0 0,-1-1-1 0 0,1 1 0 0 0,0-1 1 0 0,-1 0-1 0 0,1 1 1 0 0,0-1-1 0 0,-1 0 1 0 0,1 0-1 0 0,0 0 0 0 0,-1 1 1 0 0,1-1-1 0 0,0 0 1 0 0,0 0-1 0 0,0 0 1 0 0,1 0-11 0 0,2 0 66 0 0,1-1 0 0 0,-1 0 0 0 0,1 1 0 0 0,-1-1 0 0 0,0-1 0 0 0,1 1 0 0 0,-1-1 0 0 0,0 1 0 0 0,0-1 0 0 0,1-1-55 0 0,2-2 15 0 0,0-1 0 0 0,0 0 0 0 0,-1-1 0 0 0,0 1 0 0 0,0-1 0 0 0,-1-1 0 0 0,1 1 0 0 0,-2-1 0 0 0,2-2-15 0 0,4-6-42 0 0,-3 6-26 0 0,-1 1-1 0 0,1-1 1 0 0,1 2 0 0 0,0-1-1 0 0,0 1 1 0 0,1 0 0 0 0,0 0-1 0 0,0 1 69 0 0,-9 7-4 0 0,1 0 0 0 0,-1 0-1 0 0,0 0 1 0 0,1 0 0 0 0,-1 0 0 0 0,0 0-1 0 0,1 0 1 0 0,-1 0 0 0 0,0 0 0 0 0,1 0-1 0 0,-1 0 1 0 0,0 0 0 0 0,0 0 0 0 0,1 0-1 0 0,-1 0 1 0 0,0 0 0 0 0,1 0-1 0 0,-1 0 1 0 0,0 1 0 0 0,1-1 0 0 0,-1 0-1 0 0,0 0 1 0 0,0 0 0 0 0,1 0 0 0 0,-1 1-1 0 0,0-1 1 0 0,0 0 0 0 0,1 0 0 0 0,-1 1-1 0 0,0-1 1 0 0,0 0 0 0 0,0 0 0 0 0,1 1-1 0 0,-1-1 1 0 0,0 0 0 0 0,0 1 4 0 0,5 10 59 0 0,-4-11-63 0 0,4 15-5 0 0,0 0 1 0 0,-1 0-1 0 0,-1 0 0 0 0,0 1 1 0 0,-1 8 8 0 0,0-12-2 0 0,1 0 0 0 0,0 0 0 0 0,0-1-1 0 0,1 1 1 0 0,6 9 2 0 0,-10-19 3 0 0,1-1-1 0 0,-1 0 0 0 0,1 0 0 0 0,0 1 1 0 0,-1-1-1 0 0,1 0 0 0 0,0 0 0 0 0,0 0 1 0 0,0 0-1 0 0,0 0 0 0 0,0 0 0 0 0,0 0 1 0 0,0 0-1 0 0,0 0 0 0 0,0 0 1 0 0,0-1-1 0 0,0 1 0 0 0,1 0 0 0 0,0 0-2 0 0,1 0 29 0 0,-2-1-15 0 0,1 1 0 0 0,-1-1-1 0 0,0 0 1 0 0,1 1 0 0 0,-1-1-1 0 0,0 0 1 0 0,1 0 0 0 0,-1 0-1 0 0,0 0 1 0 0,1 0 0 0 0,-1 0-1 0 0,1 0 1 0 0,-1-1 0 0 0,0 1-1 0 0,1 0 1 0 0,-1-1 0 0 0,0 1 0 0 0,0-1-1 0 0,1 1 1 0 0,-1-1 0 0 0,0 0-1 0 0,0 0 1 0 0,0 1 0 0 0,0-1-1 0 0,1-1-13 0 0,2-1 43 0 0,-1 0-1 0 0,0 0 1 0 0,0-1 0 0 0,0 1-1 0 0,0-1 1 0 0,0 1-1 0 0,0-2-42 0 0,6-13-240 0 0,0 0 0 0 0,2-10 240 0 0,7-16-361 0 0,-11 29 184 0 0,-4 7 38 0 0,0 1 0 0 0,1-1 0 0 0,0 1 0 0 0,0-1 0 0 0,1 1 0 0 0,0 0 0 0 0,0 1 0 0 0,0-1 0 0 0,1 1 0 0 0,6-5 139 0 0,-12 11-12 0 0,0 0 0 0 0,1-1-1 0 0,-1 1 1 0 0,1 0 0 0 0,-1-1-1 0 0,1 1 1 0 0,-1 0-1 0 0,1 0 1 0 0,-1 0 0 0 0,1-1-1 0 0,-1 1 1 0 0,1 0 0 0 0,-1 0-1 0 0,1 0 1 0 0,-1 0 0 0 0,1 0-1 0 0,-1 0 1 0 0,1 0-1 0 0,0 0 1 0 0,-1 0 0 0 0,1 0-1 0 0,-1 0 1 0 0,1 1 0 0 0,-1-1-1 0 0,1 0 1 0 0,-1 0 0 0 0,1 0-1 0 0,-1 1 1 0 0,0-1-1 0 0,1 0 1 0 0,-1 1 0 0 0,1-1 12 0 0,0 1-9 0 0,1 1 0 0 0,-1-1 0 0 0,0 1 0 0 0,0 0 0 0 0,0-1 0 0 0,0 1 0 0 0,0 0 0 0 0,0-1-1 0 0,0 1 1 0 0,0 0 9 0 0,1 6 6 0 0,0 0-1 0 0,0-1 1 0 0,0 1-1 0 0,0 6-5 0 0,9 63 626 0 0,-6-57-245 0 0,1-1 1 0 0,1 1 0 0 0,4 7-382 0 0,1 1 320 0 0,-10-25-264 0 0,3-20 995 0 0,4-26-992 0 0,-4 20-1065 0 0,5-19 1006 0 0,-4 24-79 0 0,0 1 0 0 0,1-1 0 0 0,1 1 0 0 0,1 1 0 0 0,5-9 79 0 0,-14 25-3 0 0,0 0 0 0 0,0 0 0 0 0,1-1 0 0 0,-1 1 1 0 0,0 0-1 0 0,0 0 0 0 0,1-1 0 0 0,-1 1 0 0 0,0 0 0 0 0,0 0 0 0 0,1 0 0 0 0,-1 0 0 0 0,0-1 0 0 0,1 1 0 0 0,-1 0 0 0 0,0 0 0 0 0,1 0 0 0 0,-1 0 0 0 0,0 0 0 0 0,1 0 0 0 0,-1 0 0 0 0,0 0 0 0 0,1 0 0 0 0,-1 0 1 0 0,0 0-1 0 0,1 0 0 0 0,-1 0 0 0 0,0 0 0 0 0,1 0 0 0 0,-1 0 0 0 0,0 0 0 0 0,0 0 0 0 0,1 1 0 0 0,-1-1 0 0 0,0 0 0 0 0,1 0 0 0 0,-1 0 0 0 0,0 1 3 0 0,15 13 195 0 0,9 22-292 0 0,-10-11 54 0 0,16 27 340 0 0,-26-46-278 0 0,-1 1-1 0 0,0-1 1 0 0,0 1-1 0 0,-1 0 0 0 0,1 4-18 0 0,9 21 572 0 0,-11-30-366 0 0,7 3-54 0 0,-8-4-152 0 0,0-1 0 0 0,1 0 0 0 0,-1 1 1 0 0,0-1-1 0 0,1 0 0 0 0,-1 1 1 0 0,1-1-1 0 0,-1 0 0 0 0,0 1 0 0 0,1-1 1 0 0,-1 0-1 0 0,1 0 0 0 0,-1 0 1 0 0,1 1-1 0 0,-1-1 0 0 0,1 0 0 0 0,-1 0 1 0 0,1 0-1 0 0,-1 0 0 0 0,1 0 1 0 0,-1 0-1 0 0,1 0 0 0 0,-1 0 0 0 0,1 0 1 0 0,-1 0-1 0 0,1 0 0 0 0,-1 0 1 0 0,1-1-1 0 0,-1 1 0 0 0,1 0 0 0 0,-1 0 1 0 0,1 0-1 0 0,-1-1 0 0 0,1 1 0 0 0,0 0 1 0 0,3-2-109 0 0,0 1-1 0 0,0-1 1 0 0,0 1-1 0 0,0-1 1 0 0,-1-1-1 0 0,1 1 1 0 0,2-2 108 0 0,-4 2-1164 0 0,1 0-1 0 0,-1 0 1 0 0,0 0 0 0 0,0 0-1 0 0,0-1 1 0 0,1-1 1164 0 0,5-9-7230 0 0</inkml:trace>
  <inkml:trace contextRef="#ctx0" brushRef="#br0" timeOffset="1522.976">1939 94 17503 0 0,'0'0'399'0'0,"0"0"60"0"0,0 0 21 0 0,4 6 86 0 0,-2 0-519 0 0,0 0-1 0 0,1 0 1 0 0,-2 0-1 0 0,1 0 1 0 0,-1 0-1 0 0,0 0 1 0 0,0 1-1 0 0,-1-1 1 0 0,0 0-1 0 0,0 1 1 0 0,0 0-47 0 0,1 18 944 0 0,-1 2-284 0 0,0 0 0 0 0,-2-1-1 0 0,-1 1 1 0 0,-4 15-660 0 0,6-39-21 0 0,1-1 0 0 0,0 0 0 0 0,0 1 0 0 0,0-1 0 0 0,1 1 0 0 0,-1-1 0 0 0,1 1-1 0 0,-1-1 1 0 0,1 0 0 0 0,0 1 0 0 0,-1-1 0 0 0,1 0 0 0 0,1 1 21 0 0,3 10-125 0 0,-5-12 118 0 0,0 1 0 0 0,0-1 1 0 0,0 0-1 0 0,0 1 0 0 0,0-1 0 0 0,-1 1 0 0 0,1-1 0 0 0,0 0 0 0 0,-1 1 0 0 0,1-1 0 0 0,-1 0 0 0 0,1 1 0 0 0,-1-1 0 0 0,0 0 1 0 0,1 0-1 0 0,-1 0 0 0 0,0 1 0 0 0,0-1 0 0 0,0 0 0 0 0,0 0 0 0 0,0 0 0 0 0,0 0 0 0 0,-1 0 7 0 0,-29 23-219 0 0,25-20-3 0 0,5-3 102 0 0,0-1 0 0 0,0 1 0 0 0,0-1-1 0 0,0 1 1 0 0,0-1 0 0 0,0 1-1 0 0,0-1 1 0 0,0 0 0 0 0,0 1 0 0 0,0-1-1 0 0,0 0 1 0 0,0 0 0 0 0,0 0 0 0 0,0 0 120 0 0,-10-2-5160 0 0,-1 0-1580 0 0</inkml:trace>
  <inkml:trace contextRef="#ctx0" brushRef="#br0" timeOffset="1733.945">1924 208 11920 0 0,'3'0'129'0'0,"10"0"427"0"0,1 0-1 0 0,-1 1 1 0 0,6 2-556 0 0,-14-2 294 0 0,0 0 0 0 0,0 1 0 0 0,0 0 0 0 0,0 0 0 0 0,0 0 0 0 0,0 0 0 0 0,0 1 0 0 0,-1 0 0 0 0,0 0 0 0 0,1 1-295 0 0,0-1 153 0 0,0 1-1 0 0,-1-1 1 0 0,0 1-1 0 0,0 0 1 0 0,0 1-1 0 0,-1-1 1 0 0,1 1-1 0 0,-1-1 1 0 0,0 1-1 0 0,2 5-151 0 0,4 10 768 0 0,0 1-1 0 0,-2 0 1 0 0,-1 1 0 0 0,0-1 0 0 0,-2 1-1 0 0,0 0 1 0 0,-2 1 0 0 0,0-1-1 0 0,-2 23-767 0 0,-2-7 468 0 0,4-33-458 0 0,-6-10-523 0 0,-4-9-1893 0 0,4 3-5776 0 0</inkml:trace>
  <inkml:trace contextRef="#ctx0" brushRef="#br0" timeOffset="2033.675">2198 11 17479 0 0,'0'-7'1864'0'0,"0"4"-1821"0"0,19 11 10 0 0,-18-8-276 0 0,11 4 630 0 0,-7 0-3247 0 0,-5-4 1881 0 0</inkml:trace>
  <inkml:trace contextRef="#ctx0" brushRef="#br0" timeOffset="2034.672">2469 5 14712 0 0,'1'7'714'0'0,"9"62"1043"0"0,1 29-1757 0 0,2 22 2144 0 0,-10-91-1072 0 0,-2 1 0 0 0,-1 24-1072 0 0,-1-14 0 0 0,1-32 145 0 0,-1 0-1 0 0,0 0 0 0 0,0 1 1 0 0,-1 2-145 0 0,1-7 13 0 0,0-1 1 0 0,0 1 0 0 0,0-1 0 0 0,-1 1 0 0 0,1-1 0 0 0,-1 0 0 0 0,0 0 0 0 0,0 0-1 0 0,0 0 1 0 0,-2 3-14 0 0,3-5-5321 0 0,1-1-1921 0 0</inkml:trace>
  <inkml:trace contextRef="#ctx0" brushRef="#br0" timeOffset="2339.332">2388 244 13328 0 0,'16'-2'1010'0'0,"-9"2"-916"0"0,0-1 0 0 0,1 1 1 0 0,-1 1-1 0 0,0 0 0 0 0,1 0-94 0 0,23 1 240 0 0,90-4 3750 0 0,-98 1-3126 0 0,-1-1 0 0 0,8-2-864 0 0,28-3 584 0 0,-44 5-527 0 0,1 1 0 0 0,-1-2 1 0 0,0 0-1 0 0,-1-1 0 0 0,5-2-57 0 0,-18 10-217 0 0,-1 0 0 0 0,0-1 0 0 0,0 1 1 0 0,0-1-1 0 0,0 1 0 0 0,-1-1 0 0 0,0 2 217 0 0,-8 18-431 0 0,4-12 384 0 0,1 1 0 0 0,1 0 1 0 0,-1 0-1 0 0,2 0 0 0 0,0 1 0 0 0,0-1 0 0 0,1 1 0 0 0,0 12 47 0 0,2-8 301 0 0,2 0 0 0 0,0 0-1 0 0,4 15-300 0 0,-5-30 95 0 0,0 0-1 0 0,0 1 1 0 0,0-1-1 0 0,0 0 0 0 0,0 0 1 0 0,1 0-1 0 0,-1 0 1 0 0,1 0-95 0 0,2 2 260 0 0,-4-3-101 0 0,0-1-240 0 0,0 0-102 0 0,0 0-917 0 0,1-1-3786 0 0,1-6-1622 0 0</inkml:trace>
  <inkml:trace contextRef="#ctx0" brushRef="#br0" timeOffset="2623.964">2831 3 15664 0 0,'0'0'718'0'0,"0"0"-19"0"0,1 0-449 0 0,12 3-221 0 0,-9-3-30 0 0,3 5 1 0 0,-3-1-61 0 0,-1 1-1 0 0,1 0 0 0 0,-1 0 0 0 0,0 0 0 0 0,0 0 0 0 0,0 0 0 0 0,-1 0 0 0 0,1 1 0 0 0,-1-1 0 0 0,-1 1 0 0 0,1 0 0 0 0,-1-1 0 0 0,0 1 0 0 0,0 0 0 0 0,-1 0 1 0 0,0 0-1 0 0,0 0 0 0 0,0-1 0 0 0,-1 1 0 0 0,0 3 62 0 0,-5 31-2948 0 0,0-17 1415 0 0</inkml:trace>
  <inkml:trace contextRef="#ctx0" brushRef="#br0" timeOffset="2932.709">2943 341 9152 0 0,'0'0'421'0'0,"2"0"-12"0"0,2 1-378 0 0,0-1 0 0 0,0 0 0 0 0,0 0 0 0 0,1 0 0 0 0,-1-1-1 0 0,0 0 1 0 0,0 0 0 0 0,0 0 0 0 0,1 0-31 0 0,14-3 657 0 0,-9 2-196 0 0,-1-1 0 0 0,1 1-1 0 0,0-2 1 0 0,-1 1 0 0 0,1-1 0 0 0,-1-1 0 0 0,0 1-1 0 0,0-2 1 0 0,4-3-461 0 0,11-9 1628 0 0,0-1 1 0 0,10-13-1629 0 0,-9 4 494 0 0,-23 26-450 0 0,-1 0-1 0 0,1 0 0 0 0,-1-1 1 0 0,0 1-1 0 0,0 0 0 0 0,0-1 1 0 0,0 0-1 0 0,0 1 0 0 0,0-1 1 0 0,-1 1-1 0 0,1-1 0 0 0,-1 0-43 0 0,0 2 24 0 0,0 0 1 0 0,-1 1-1 0 0,1-1 0 0 0,-1 0 0 0 0,1 1 0 0 0,-1-1 0 0 0,1 1 0 0 0,-1-1 0 0 0,1 0 0 0 0,-1 1 0 0 0,1-1 1 0 0,-1 1-1 0 0,0-1 0 0 0,1 1 0 0 0,-1 0 0 0 0,0-1 0 0 0,1 1 0 0 0,-1 0 0 0 0,0-1 0 0 0,0 1 0 0 0,1 0 0 0 0,-1 0 1 0 0,0 0-1 0 0,0-1 0 0 0,0 1 0 0 0,1 0 0 0 0,-1 0 0 0 0,0 0-24 0 0,-12 6 248 0 0,1 1-1 0 0,0 0 1 0 0,1 0-1 0 0,0 1 1 0 0,-10 9-248 0 0,15-12 17 0 0,-1 1-1 0 0,2 0 1 0 0,-1 1 0 0 0,1 0 0 0 0,0 0-1 0 0,1 0 1 0 0,-1 0 0 0 0,1 1 0 0 0,1-1-1 0 0,-2 4-16 0 0,-1 6-65 0 0,1-4-93 0 0,0 0 0 0 0,1 1 1 0 0,1 0-1 0 0,-1 8 158 0 0,3-17 37 0 0,1-1-1 0 0,-1 1 1 0 0,1-1 0 0 0,1 1-1 0 0,-1 0 1 0 0,0-1-1 0 0,1 1 1 0 0,0-1-1 0 0,0 0 1 0 0,0 1 0 0 0,1-1-1 0 0,0 0 1 0 0,0 0-1 0 0,0 1 1 0 0,0-1-1 0 0,0-1 1 0 0,1 1-1 0 0,-1 0 1 0 0,3 1-37 0 0,-3-3-8 0 0,-1 0 1 0 0,1 0-1 0 0,0 0 0 0 0,0-1 0 0 0,0 1 0 0 0,1-1 1 0 0,-1 1-1 0 0,0-1 0 0 0,0 0 0 0 0,1 0 1 0 0,-1 0-1 0 0,1 0 0 0 0,-1 0 0 0 0,1-1 1 0 0,0 1 7 0 0,5 0 17 0 0,0 0 0 0 0,1-1 1 0 0,-1 0-1 0 0,1 0-17 0 0,6 0 100 0 0,-2-2-98 0 0,0 1-1 0 0,-1-2 1 0 0,1 0-1 0 0,0 0 1 0 0,-1-1-1 0 0,0 0 1 0 0,0-2-1 0 0,7-3-1 0 0,-6 2-287 0 0,-1 0 0 0 0,0-1 0 0 0,0-1-1 0 0,-1 0 1 0 0,1-1 287 0 0,15-17-5543 0 0,-5 5-701 0 0</inkml:trace>
  <inkml:trace contextRef="#ctx0" brushRef="#br0" timeOffset="3373.665">3645 108 10136 0 0,'9'-6'1147'0'0,"-17"6"2002"0"0,-21 7-1082 0 0,9 1-1327 0 0,9-4-273 0 0,1 0-1 0 0,0 1 1 0 0,-1 1-467 0 0,3-2 225 0 0,0 2-1 0 0,1-1 0 0 0,0 1 0 0 0,-6 5-224 0 0,10-8 51 0 0,1 0-1 0 0,0 0 1 0 0,0 0-1 0 0,0 0 0 0 0,0 0 1 0 0,0 0-1 0 0,1 0 1 0 0,-1 1-1 0 0,1-1 0 0 0,0 1 1 0 0,0-1-1 0 0,0 1 1 0 0,0-1-1 0 0,1 1-50 0 0,-1 5 18 0 0,0-5-11 0 0,0-1 0 0 0,1 1 0 0 0,-1 0 0 0 0,1-1-1 0 0,0 1 1 0 0,0 0 0 0 0,0-1 0 0 0,1 1 0 0 0,-1 0 0 0 0,1-1 0 0 0,0 1 0 0 0,0 0-1 0 0,0-1 1 0 0,1 1 0 0 0,-1-1 0 0 0,1 1-7 0 0,1 1 26 0 0,0 1 97 0 0,1 0 1 0 0,-1-1 0 0 0,1 0 0 0 0,0 0 0 0 0,0 0 0 0 0,0 0 0 0 0,1-1 0 0 0,0 1-124 0 0,6 4 129 0 0,0 0 0 0 0,1-1-1 0 0,0-1 1 0 0,6 4-129 0 0,-9-6 266 0 0,-1 0 1 0 0,1 0-1 0 0,-1 1 1 0 0,-1 0-1 0 0,1 1 1 0 0,-1 0-267 0 0,-2-3 2 0 0,-1 1 0 0 0,1 0 0 0 0,-1 0 0 0 0,0 1 0 0 0,-1-1 0 0 0,1 1 0 0 0,-1 0 0 0 0,0 0 0 0 0,0 1-2 0 0,-3-6 0 0 0,0 0 0 0 0,0 0 0 0 0,0-1 0 0 0,0 1 0 0 0,0 0 0 0 0,0 0 0 0 0,0 0 0 0 0,0-1 0 0 0,0 1 0 0 0,0 0 0 0 0,0 0 0 0 0,0-1 0 0 0,-1 1 0 0 0,1 0 0 0 0,0 0 0 0 0,0-1 0 0 0,-1 1 0 0 0,1 0 0 0 0,-1-1 0 0 0,1 1 0 0 0,-1 0 0 0 0,1-1 0 0 0,-1 1 0 0 0,1-1 0 0 0,-1 1 0 0 0,1-1 0 0 0,-1 1 0 0 0,0-1 0 0 0,1 1 0 0 0,-1-1 0 0 0,0 0 0 0 0,1 1 0 0 0,-2-1 0 0 0,-1 2 0 0 0,-1-1 0 0 0,0 1 0 0 0,1-1 0 0 0,-1 0 0 0 0,-4 1 0 0 0,-10-1-17 0 0,0 0 0 0 0,0-1 0 0 0,0 0-1 0 0,-1-2 1 0 0,1 0 0 0 0,-15-4 17 0 0,17 3-1101 0 0,-16-5-1896 0 0,17 2 1462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8:49.61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1 635 13184 0 0,'0'0'298'0'0,"0"-1"46"0"0,12-22 122 0 0,1 1 1 0 0,1 0-1 0 0,1 0 0 0 0,0 2 0 0 0,9-8-465 0 0,-6 6 349 0 0,0-1 0 0 0,-1-1 1 0 0,-2 0-1 0 0,5-10-350 0 0,-12 18 177 0 0,-1-1 0 0 0,0-1 0 0 0,-1 1 0 0 0,-1-1-1 0 0,2-15-176 0 0,-2 12 251 0 0,-4 18-208 0 0,-1 0 1 0 0,1 0 0 0 0,0 0-1 0 0,-1 0 1 0 0,1 0-1 0 0,-1 0 1 0 0,0 0-1 0 0,0-1 1 0 0,-1 1-1 0 0,1 0 1 0 0,-1 0-1 0 0,1 0 1 0 0,-1 0-1 0 0,-1-3-43 0 0,1 1 84 0 0,-1 0 0 0 0,1 0 1 0 0,0-1-1 0 0,0 1 0 0 0,1-1-84 0 0,0 1 64 0 0,-1 0 1 0 0,0 0 0 0 0,0 0-1 0 0,0 0 1 0 0,-1 1-1 0 0,1-1-64 0 0,-1 1 35 0 0,1 1 0 0 0,0 0 0 0 0,-1 0 0 0 0,0 0 0 0 0,0 0 0 0 0,0 0 0 0 0,0 1 0 0 0,0-1-1 0 0,0 1 1 0 0,-1-1 0 0 0,0 0-35 0 0,2 3 10 0 0,0-1 1 0 0,-1 0-1 0 0,1 1 0 0 0,0-1 0 0 0,0 1 0 0 0,-1-1 0 0 0,1 1 1 0 0,-1 0-1 0 0,1-1 0 0 0,0 1 0 0 0,-1 0 0 0 0,1 0 0 0 0,-1 0 0 0 0,1 0 1 0 0,-1 0-1 0 0,1 0 0 0 0,0 1 0 0 0,-1-1 0 0 0,1 0 0 0 0,0 1 1 0 0,-1-1-1 0 0,1 1 0 0 0,0-1 0 0 0,-1 1 0 0 0,1 0 0 0 0,-1 0-10 0 0,-1 2-84 0 0,-1-1-1 0 0,1 1 0 0 0,1 0 0 0 0,-1 0 1 0 0,0 0-1 0 0,1 0 0 0 0,-1 0 0 0 0,0 4 85 0 0,-1-3-194 0 0,-1 5 169 0 0,-1 0 1 0 0,2 0-1 0 0,-1 1 0 0 0,1 0 0 0 0,0-1 0 0 0,1 1 0 0 0,0 1 0 0 0,1-1 0 0 0,0 0 0 0 0,0 3 25 0 0,0 8 217 0 0,-2 8 237 0 0,0 26-454 0 0,5-44 14 0 0,-1 0 0 0 0,1 0-1 0 0,1 0 1 0 0,0 0 0 0 0,0 0-1 0 0,4 8-13 0 0,2 6 0 0 0,-3-8 0 0 0,0-1 0 0 0,2 0 0 0 0,2 3 0 0 0,2 1 0 0 0,0 0-1 0 0,14 16 1 0 0,-18-27 2 0 0,1-1 0 0 0,-1 0 0 0 0,1 0 0 0 0,1-1 0 0 0,-1 0 0 0 0,10 6-2 0 0,-14-11 12 0 0,1 1-1 0 0,-1-2 1 0 0,0 1-1 0 0,1 0 1 0 0,-1-1-1 0 0,1 0 1 0 0,0 0-1 0 0,-1 0 1 0 0,1-1-1 0 0,0 1 1 0 0,0-1-1 0 0,2-1-11 0 0,8 0 107 0 0,-1 0 0 0 0,1-2 0 0 0,4-1-107 0 0,-9 1 54 0 0,-1-1 0 0 0,0-1 0 0 0,1 1 0 0 0,-2-2 0 0 0,1 1 0 0 0,-1-1 0 0 0,8-7-54 0 0,-12 10 25 0 0,-1-1-1 0 0,0 0 0 0 0,1 0 0 0 0,-2-1 0 0 0,1 1 0 0 0,0-1 1 0 0,-1 1-1 0 0,0-1 0 0 0,1-2-24 0 0,7-14 36 0 0,-8 17-22 0 0,0 1 0 0 0,-1-1 0 0 0,0 0 0 0 0,1 0 0 0 0,-2 0 0 0 0,1 1 0 0 0,0-1 0 0 0,-1 0 0 0 0,1 0 0 0 0,-1 0 0 0 0,0-3-14 0 0,2-25 208 0 0,-1 30-196 0 0,-1 1-3 0 0,1 0 0 0 0,-1 0 0 0 0,1 0 0 0 0,-1 0-1 0 0,0 0 1 0 0,0-1 0 0 0,0 1 0 0 0,0 0 0 0 0,0 0 0 0 0,0 0-1 0 0,0 0 1 0 0,0-1 0 0 0,0 1 0 0 0,0 0 0 0 0,-1 0 0 0 0,1 0-1 0 0,0 0 1 0 0,-1 0 0 0 0,1 0 0 0 0,-1-1 0 0 0,1 1 0 0 0,-1 0 0 0 0,0 0-1 0 0,0 0-8 0 0,1 1-2 0 0,0 0 0 0 0,0 0-1 0 0,0 0 1 0 0,0 0 0 0 0,0 0-1 0 0,0 0 1 0 0,0-1-1 0 0,-1 1 1 0 0,1 0 0 0 0,0 0-1 0 0,0 0 1 0 0,0 0 0 0 0,0 0-1 0 0,0 0 1 0 0,0 0 0 0 0,0-1-1 0 0,0 1 1 0 0,0 0-1 0 0,0 0 1 0 0,0 0 0 0 0,0 0-1 0 0,0 0 1 0 0,0 0 0 0 0,0-1-1 0 0,0 1 1 0 0,0 0 0 0 0,0 0-1 0 0,0 0 1 0 0,0 0-1 0 0,0 0 1 0 0,0 0 0 0 0,0-1-1 0 0,0 1 1 0 0,0 0 0 0 0,0 0-1 0 0,0 0 1 0 0,0 0 0 0 0,0 0-1 0 0,0 0 1 0 0,0-1-1 0 0,0 1 1 0 0,0 0 0 0 0,0 0-1 0 0,0 0 1 0 0,1 0 0 0 0,-1 0-1 0 0,0 0 1 0 0,0 0 2 0 0,0 0-4 0 0,0 0 1 0 0,0 0-1 0 0,0 0 1 0 0,1 0-1 0 0,-1 0 1 0 0,0 0-1 0 0,0 0 1 0 0,0 0-1 0 0,0 0 1 0 0,0 0-1 0 0,0 0 1 0 0,0 0-1 0 0,1 1 1 0 0,-1-1-1 0 0,0 0 1 0 0,0 0-1 0 0,0 0 1 0 0,0 0-1 0 0,0 0 1 0 0,0 0-1 0 0,0 0 1 0 0,0 1-1 0 0,0-1 1 0 0,0 0-1 0 0,0 0 1 0 0,0 0-1 0 0,0 0 1 0 0,0 0-1 0 0,0 0 1 0 0,0 1-1 0 0,0-1 1 0 0,0 0-1 0 0,0 0 1 0 0,0 0-1 0 0,0 0 1 0 0,0 0-1 0 0,0 1 1 0 0,0-1-1 0 0,0 0 1 0 0,0 0-1 0 0,0 0 4 0 0,0 1-28 0 0,-1 0 0 0 0,1 1 0 0 0,0-1 1 0 0,0 0-1 0 0,0 0 0 0 0,0 0 0 0 0,0 1 0 0 0,1-1 0 0 0,-1 0 0 0 0,0 0 0 0 0,0 0 1 0 0,1 0-1 0 0,-1 1 0 0 0,1-1 28 0 0,-1 1-9 0 0,1-1 0 0 0,-1 1 0 0 0,1-1 0 0 0,-1 1 0 0 0,0-1 1 0 0,1 1-1 0 0,-1 0 0 0 0,0-1 0 0 0,0 1 0 0 0,0-1 0 0 0,-1 1 9 0 0,1 1-10 0 0,0-1 0 0 0,1 0 0 0 0,-1 1 1 0 0,0-1-1 0 0,1 0 0 0 0,-1 1 0 0 0,1-1 0 0 0,0 0 0 0 0,-1 0 0 0 0,2 0 10 0 0,-1 1-10 0 0,0 0-1 0 0,0 0 0 0 0,-1 0 0 0 0,1 0 0 0 0,0 0 0 0 0,-1 3 11 0 0,-1 12-60 0 0,0-15 70 0 0,1-1 0 0 0,-1 1 0 0 0,1 0 0 0 0,0-1 0 0 0,0 1-1 0 0,0-1 1 0 0,1 1 0 0 0,-1-1 0 0 0,0 1 0 0 0,1-1 0 0 0,0 1 0 0 0,0 1-10 0 0,2 14 47 0 0,-3-17-46 0 0,0 0 0 0 0,0 0 1 0 0,0 0-1 0 0,0 0 0 0 0,1 0 1 0 0,-1 0-1 0 0,0 0 0 0 0,0 1 1 0 0,1-1-1 0 0,-1 0 0 0 0,1 0 0 0 0,-1 0 1 0 0,1 0-1 0 0,-1 0 0 0 0,1-1 1 0 0,-1 1-1 0 0,1 0 0 0 0,0 0 1 0 0,0 0-1 0 0,-1 0 0 0 0,2 0-1 0 0,0 0-6 0 0,0 1-1 0 0,1 0 1 0 0,-1-1-1 0 0,1 0 1 0 0,0 1-1 0 0,-1-1 1 0 0,1 0-1 0 0,0 0 1 0 0,0-1-1 0 0,0 1 0 0 0,0-1 1 0 0,-1 1-1 0 0,1-1 1 0 0,0 0-1 0 0,0 0 1 0 0,0 0-1 0 0,0 0 1 0 0,0-1-1 0 0,0 1 1 0 0,0-1 6 0 0,8-10-5987 0 0,1 3-543 0 0</inkml:trace>
  <inkml:trace contextRef="#ctx0" brushRef="#br0" timeOffset="219.442">659 197 14600 0 0,'-13'-4'640'0'0,"13"4"144"0"0,-5 0-624 0 0,5 0-160 0 0,0 0 0 0 0,0 0 0 0 0,0 0-144 0 0,0 4-56 0 0,12 6-16 0 0,-2 0 0 0 0,-7-2 16 0 0,-1 4 0 0 0,9-1 0 0 0,-6-3-3776 0 0,8 4-760 0 0</inkml:trace>
  <inkml:trace contextRef="#ctx0" brushRef="#br0" timeOffset="1487.708">781 539 11488 0 0,'16'6'264'0'0,"-16"-5"-222"0"0,0 0 1 0 0,0-1 0 0 0,0 1 0 0 0,0 0 0 0 0,1-1-1 0 0,-1 1 1 0 0,0 0 0 0 0,0-1 0 0 0,0 1 0 0 0,-1 0-1 0 0,1-1 1 0 0,0 1 0 0 0,0-1 0 0 0,0 1 0 0 0,0 0-1 0 0,-1-1 1 0 0,1 1 0 0 0,0 0-43 0 0,-1 2 123 0 0,2 10-17 0 0,-1-11-100 0 0,0 0 0 0 0,0 0 0 0 0,0 0 1 0 0,0 0-1 0 0,0 0 0 0 0,0 0 0 0 0,0 1 0 0 0,-1-1 1 0 0,1 0-1 0 0,-1 1-6 0 0,0-1 99 0 0,1 0 0 0 0,-1 0 0 0 0,1 0-1 0 0,0 0 1 0 0,0 0 0 0 0,0 0 0 0 0,0 0 0 0 0,0 0 0 0 0,0 0 0 0 0,0 0 0 0 0,1 0 0 0 0,-1 1-99 0 0,1-2 43 0 0,-1 0 0 0 0,0 0 0 0 0,0-1 1 0 0,0 1-1 0 0,0 0 0 0 0,-1 0 1 0 0,1 0-1 0 0,0 0 0 0 0,0-1 1 0 0,0 1-1 0 0,-1 0 0 0 0,1 0 1 0 0,0-1-1 0 0,-1 1 0 0 0,1 0 0 0 0,-1 0 1 0 0,0 0-44 0 0,-3 11 1766 0 0,4-11-1381 0 0,0-1-1 0 0,0 0-302 0 0,0 0-1 0 0,1 0 1 0 0,-1 1-1 0 0,0-1 1 0 0,0 0-1 0 0,1 0 1 0 0,-1 0-1 0 0,0 0 1 0 0,1 0-1 0 0,-1 0 0 0 0,0 0 1 0 0,1 0-1 0 0,-1 1 1 0 0,0-1-1 0 0,1 0 1 0 0,-1 0-1 0 0,0 0 1 0 0,1-1-1 0 0,-1 1 1 0 0,0 0-1 0 0,1 0 0 0 0,-1 0-81 0 0,2-2 78 0 0,-1 0 0 0 0,1 1-1 0 0,0-2 1 0 0,-1 1 0 0 0,0 0-1 0 0,0 0 1 0 0,1 0 0 0 0,-1 0-1 0 0,-1-1 1 0 0,1 1-1 0 0,0-1 1 0 0,0 1 0 0 0,-1 0-1 0 0,0-1 1 0 0,1 1 0 0 0,-1-2-78 0 0,3-13 32 0 0,1-10 25 0 0,-4 24-58 0 0,0 1 0 0 0,0-1 0 0 0,0 0-1 0 0,0 1 1 0 0,1-1 0 0 0,-1 1 0 0 0,1-1-1 0 0,0 0 1 0 0,0 1 0 0 0,0 0 0 0 0,0-1-1 0 0,0 1 1 0 0,0 0 0 0 0,1-1 0 0 0,0 1 1 0 0,-1-1-34 0 0,1 1 0 0 0,-1-1 0 0 0,0 1 0 0 0,1-1 0 0 0,-1 0 0 0 0,-1 0 1 0 0,2-1 33 0 0,-2 1-46 0 0,1 1 1 0 0,0-1 0 0 0,0 1 0 0 0,0-1-1 0 0,0 1 1 0 0,0 0 0 0 0,0-1 0 0 0,1 1 0 0 0,-1 0-1 0 0,1 0 46 0 0,1-1-5 0 0,-1 0-1 0 0,1 0 0 0 0,0 0 1 0 0,0 1-1 0 0,1-1 0 0 0,-1 1 1 0 0,0 0-1 0 0,1 0 0 0 0,0 0 1 0 0,-1 0-1 0 0,1 1 0 0 0,0-1 1 0 0,0 1-1 0 0,0 0 0 0 0,0 0 1 0 0,0 1-1 0 0,0-1 0 0 0,0 1 1 0 0,0 0-1 0 0,0 0 0 0 0,0 0 1 0 0,0 0-1 0 0,0 1 0 0 0,2 0 6 0 0,-5-1-1 0 0,0 0-1 0 0,0 1 0 0 0,0-1 0 0 0,0 0 1 0 0,0 1-1 0 0,-1-1 0 0 0,1 1 0 0 0,0-1 1 0 0,0 1-1 0 0,0-1 0 0 0,0 1 0 0 0,-1-1 1 0 0,1 1-1 0 0,0 0 0 0 0,0-1 0 0 0,-1 1 0 0 0,1 0 1 0 0,-1 0-1 0 0,1 0 0 0 0,-1 0 0 0 0,1-1 1 0 0,0 2 1 0 0,0 1-15 0 0,6 6 7 0 0,-5-7 14 0 0,-1-1-1 0 0,0 1 1 0 0,0-1 0 0 0,0 1-1 0 0,0-1 1 0 0,0 1 0 0 0,0 0-1 0 0,0 0 1 0 0,-1 0 0 0 0,1-1-1 0 0,0 1 1 0 0,-1 0-1 0 0,0 0-5 0 0,1 0 22 0 0,-1-1-1 0 0,1 0 0 0 0,-1 0 1 0 0,1 0-1 0 0,-1 1 0 0 0,1-1 1 0 0,0 0-1 0 0,-1 0 0 0 0,1 0 1 0 0,0 0-1 0 0,1 1-21 0 0,-1-1 12 0 0,0 0-1 0 0,0 0 1 0 0,-1 0-1 0 0,1 0 1 0 0,0 0-1 0 0,0 0 1 0 0,-1 0-1 0 0,1 1 1 0 0,-1-1-1 0 0,1 0 1 0 0,-1 1-12 0 0,1 11-182 0 0,-1-12 143 0 0,0 0 0 0 0,0 1 0 0 0,0-1 0 0 0,0 0 0 0 0,1 0 0 0 0,-1 1 0 0 0,0-1 0 0 0,0 0 0 0 0,1 0 0 0 0,-1 1 0 0 0,1-1 0 0 0,-1 0 0 0 0,1 0 0 0 0,0 0-1 0 0,-1 0 1 0 0,1 0 0 0 0,0 1 39 0 0,0-1-29 0 0,1 1-1 0 0,-1 0 0 0 0,0 0 0 0 0,0 0 0 0 0,0-1 0 0 0,0 1 0 0 0,0 0 1 0 0,-1 1-1 0 0,1-1 0 0 0,0 0 0 0 0,-1 0 30 0 0,0-1-1 0 0,1 0 70 0 0,0 0 7 0 0,5 4 119 0 0,-12-1-46 0 0,5-3-23 0 0,1-1 22 0 0,0 0 10 0 0,-18-9 242 0 0,12-2-327 0 0,6 10-87 0 0,-1 1-1 0 0,1-1 0 0 0,-1 0 1 0 0,1 1-1 0 0,0-1 0 0 0,-1 0 1 0 0,1 0-1 0 0,0 0 0 0 0,-1 1 1 0 0,1-1-1 0 0,0 0 0 0 0,0 0 1 0 0,0 0-1 0 0,0 0 1 0 0,0 0-1 0 0,0 1 0 0 0,0-1 1 0 0,0 0-1 0 0,0 0 0 0 0,0 0 1 0 0,0 0-1 0 0,1 1 0 0 0,-1-1 1 0 0,0 0-1 0 0,0 0 0 0 0,1 0 1 0 0,-1 1-1 0 0,1-1 0 0 0,-1 0 1 0 0,1 0-1 0 0,-1 1 0 0 0,1-1 1 0 0,-1 0-1 0 0,1 1 15 0 0,0-2-35 0 0,0 1 0 0 0,0-1 1 0 0,-1 1-1 0 0,1-1 0 0 0,-1 1 0 0 0,1-1 1 0 0,-1 1-1 0 0,1-1 0 0 0,-1 0 0 0 0,0 1 0 0 0,0-1 1 0 0,0 0-1 0 0,0-1 35 0 0,0 1-45 0 0,0 0 1 0 0,0 0-1 0 0,0 0 0 0 0,1 0 1 0 0,-1 0-1 0 0,0 0 1 0 0,1 0-1 0 0,0 0 1 0 0,-1 0-1 0 0,1 0 0 0 0,0 0 45 0 0,24-42 818 0 0,-25 44-810 0 0,0-1 0 0 0,1 0 1 0 0,0 0-1 0 0,-1 1 0 0 0,1-1 1 0 0,-1 0-1 0 0,1 1 1 0 0,0-1-1 0 0,0 0 0 0 0,-1 1 1 0 0,1-1-1 0 0,0 1 0 0 0,0 0 1 0 0,0-1-1 0 0,-1 1 0 0 0,1-1 1 0 0,0 1-1 0 0,0 0 0 0 0,1 0-8 0 0,-1-1-98 0 0,0 1 0 0 0,0 0 0 0 0,0-1 0 0 0,0 1 0 0 0,0 0 0 0 0,0-1 0 0 0,0 1 0 0 0,0-1 0 0 0,0 0 0 0 0,-1 1 0 0 0,1-1-1 0 0,0 0 1 0 0,0 0 0 0 0,0 1 0 0 0,-1-1 0 0 0,1 0 98 0 0,0 0-35 0 0,-1 1-1 0 0,1-1 1 0 0,-1 1 0 0 0,1 0-1 0 0,-1-1 1 0 0,1 1 0 0 0,-1-1-1 0 0,1 1 1 0 0,0 0 0 0 0,-1 0-1 0 0,1-1 1 0 0,0 1 0 0 0,-1 0-1 0 0,1 0 1 0 0,0 0 0 0 0,-1 0-1 0 0,1 0 1 0 0,0 0 0 0 0,-1 0-1 0 0,1 0 1 0 0,0 0 0 0 0,-1 0-1 0 0,1 0 1 0 0,0 0 35 0 0,2 0-21 0 0,-3 0 18 0 0,1 0 0 0 0,-1 0 1 0 0,0 1-1 0 0,0-1 0 0 0,1 0 0 0 0,-1 0 0 0 0,0 0 1 0 0,0 0-1 0 0,1 1 0 0 0,-1-1 0 0 0,0 0 1 0 0,0 0-1 0 0,0 0 0 0 0,1 1 0 0 0,-1-1 1 0 0,0 0-1 0 0,0 1 0 0 0,0-1 0 0 0,0 0 1 0 0,0 0-1 0 0,1 1 0 0 0,-1-1 0 0 0,0 0 1 0 0,0 1-1 0 0,0-1 0 0 0,0 0 0 0 0,0 0 1 0 0,0 1 2 0 0,3 6 15 0 0,2-3 15 0 0,-4-3-17 0 0,1-1 0 0 0,-1 1 0 0 0,0 0 0 0 0,0 0 0 0 0,0 1 0 0 0,0-1 0 0 0,0 0 0 0 0,0 0 0 0 0,0 0 0 0 0,0 1 0 0 0,-1-1 0 0 0,1 0 0 0 0,0 1 0 0 0,-1-1 0 0 0,1 1 0 0 0,-1-1 0 0 0,1 1-13 0 0,0 1 49 0 0,0-1 0 0 0,1 1-1 0 0,-1-1 1 0 0,1 1 0 0 0,0-1 0 0 0,0 1-1 0 0,0-1 1 0 0,0 0 0 0 0,0 0 0 0 0,2 2-49 0 0,-1-2 35 0 0,0 1 1 0 0,0-1-1 0 0,-1 1 1 0 0,1 0-1 0 0,-1 0 1 0 0,0 0-1 0 0,1 2-35 0 0,-1-1 40 0 0,0 0 1 0 0,1-1-1 0 0,-1 1 0 0 0,1-1 0 0 0,0 1 0 0 0,3 1-40 0 0,-4-2 47 0 0,1 0 0 0 0,0 0 0 0 0,-1 0 0 0 0,1 0 0 0 0,-1 0 0 0 0,0 1-1 0 0,1 2-46 0 0,-1-3 25 0 0,-1-1-1 0 0,0 0 0 0 0,1 0 0 0 0,-1-1 0 0 0,1 1 0 0 0,0 0 0 0 0,-1 0 0 0 0,1-1 0 0 0,0 1 0 0 0,0-1 1 0 0,0 0-1 0 0,0 1 0 0 0,0-1 0 0 0,2 0-24 0 0,3 4 94 0 0,-5-4-2 0 0,2 1 25 0 0,-3-1-103 0 0,-1-1-1 0 0,0 1 1 0 0,0-1 0 0 0,1 0 0 0 0,-1 1-1 0 0,0-1 1 0 0,1 0 0 0 0,-1 0 0 0 0,0 1-1 0 0,1-1 1 0 0,-1 0 0 0 0,1 0 0 0 0,-1 1-1 0 0,0-1 1 0 0,1 0 0 0 0,-1 0-1 0 0,1 0 1 0 0,-1 0 0 0 0,1 0 0 0 0,-1 0-1 0 0,1 0 1 0 0,-1 0 0 0 0,0 0 0 0 0,1 0-1 0 0,0 0-13 0 0,1 0 26 0 0,0-1 0 0 0,0 1 0 0 0,0-1 0 0 0,0 1-1 0 0,0-1 1 0 0,0 0 0 0 0,-1 0 0 0 0,1 0-1 0 0,0 0 1 0 0,0 0 0 0 0,-1-1 0 0 0,1 1 0 0 0,-1 0-1 0 0,1-1 1 0 0,-1 1 0 0 0,1-1 0 0 0,-1 0-1 0 0,0 1 1 0 0,0-1 0 0 0,0 0 0 0 0,1-1-26 0 0,1-1 35 0 0,-2 2-18 0 0,0 1-1 0 0,0-1 1 0 0,0 0 0 0 0,0 0-1 0 0,0 1 1 0 0,0-1 0 0 0,-1 0-1 0 0,1 0 1 0 0,0 0 0 0 0,-1 0-1 0 0,1-1-16 0 0,-1 1 6 0 0,0 1 0 0 0,0 0 0 0 0,1 0 0 0 0,-1-1-1 0 0,1 1 1 0 0,-1 0 0 0 0,1 0 0 0 0,0 0 0 0 0,-1 0 0 0 0,1 0-1 0 0,0 0 1 0 0,0 0 0 0 0,0 0-6 0 0,0 0 4 0 0,0 0 0 0 0,-1 0 0 0 0,1 0-1 0 0,0 0 1 0 0,-1 0 0 0 0,1 0 0 0 0,0-1 0 0 0,-1 1-1 0 0,1 0 1 0 0,-1 0 0 0 0,0 0 0 0 0,1-1 0 0 0,-1 1-4 0 0,1-4 11 0 0,1-14-55 0 0,1-1-1 0 0,2-1 45 0 0,-3 6-60 0 0,-2 12 46 0 0,0 0 0 0 0,0 1 0 0 0,1-1 1 0 0,-1 1-1 0 0,1-1 0 0 0,0 1 0 0 0,0-1 0 0 0,0 1 1 0 0,0-1-1 0 0,0 1 0 0 0,0-1 0 0 0,0 1 0 0 0,1 0 14 0 0,13-20-80 0 0,-14 22 73 0 0,-1 0-1 0 0,1-1 0 0 0,-1 1 0 0 0,1 0 0 0 0,0 0 0 0 0,-1-1 0 0 0,1 1 0 0 0,0 0 0 0 0,-1 0 1 0 0,1 0-1 0 0,0 0 0 0 0,-1 0 0 0 0,1 0 0 0 0,0 0 0 0 0,-1 0 0 0 0,1 0 0 0 0,-1 0 1 0 0,1 0-1 0 0,0 1 0 0 0,-1-1 0 0 0,1 0 0 0 0,0 0 8 0 0,-11 15-200 0 0,3-11 189 0 0,1 0 11 0 0,4 1 11 0 0,2-1 21 0 0,0-3-33 0 0,0-1 0 0 0,0 0 0 0 0,0 0-1 0 0,1 0 1 0 0,-1 1 0 0 0,0-1 0 0 0,0 0 0 0 0,0 0-1 0 0,0 0 1 0 0,0 1 0 0 0,0-1 0 0 0,0 0 0 0 0,0 0 0 0 0,0 0-1 0 0,1 0 1 0 0,-1 1 0 0 0,0-1 0 0 0,0 0 0 0 0,0 0-1 0 0,0 0 1 0 0,0 0 0 0 0,1 0 0 0 0,-1 0 0 0 0,0 1 0 0 0,0-1-1 0 0,0 0 1 0 0,1 0 0 0 0,-1 0 0 0 0,0 0 0 0 0,0 0-1 0 0,0 0 1 0 0,1 0 0 0 0,-1 0 0 0 0,0 0 0 0 0,0 0 1 0 0,0 0 1 0 0,0 0 1 0 0,1 0 0 0 0,-1 0-1 0 0,0 0 1 0 0,0 0-1 0 0,0 0 1 0 0,0 0-1 0 0,0 0 1 0 0,0 0 0 0 0,0 0-1 0 0,0 0 1 0 0,0 0-1 0 0,0 0 1 0 0,0 0 0 0 0,1 0-1 0 0,-1 0 1 0 0,0 0-1 0 0,0 0 1 0 0,0 0-1 0 0,0 0 1 0 0,0 0 0 0 0,0 0-1 0 0,0 0 1 0 0,0 0-1 0 0,0 0 1 0 0,0 0 0 0 0,0 1-1 0 0,0-1 1 0 0,0 0-1 0 0,0 0 1 0 0,1 0-1 0 0,-1 0 1 0 0,0 0 0 0 0,0 0-1 0 0,0 0 1 0 0,0 0-1 0 0,0 0 1 0 0,0 0-1 0 0,0 0 1 0 0,0 0 0 0 0,0 1-1 0 0,0-1 1 0 0,0 0-1 0 0,0 0 1 0 0,0 0 0 0 0,0 0-1 0 0,0 0 1 0 0,0 0-1 0 0,0 0 1 0 0,0 0-1 0 0,0 0 0 0 0,-11 12 132 0 0,11-12-131 0 0,0 0 0 0 0,-1 0 0 0 0,1 0 0 0 0,0 0 0 0 0,0 0 0 0 0,0 0 0 0 0,0 1 0 0 0,-1-1 0 0 0,1 0 0 0 0,0 0 0 0 0,0 0-1 0 0,0 1 1 0 0,0-1 0 0 0,-1 0 0 0 0,1 0 0 0 0,0 0 0 0 0,0 1 0 0 0,0-1 0 0 0,0 0 0 0 0,0 0 0 0 0,0 0 0 0 0,0 1 0 0 0,0-1 0 0 0,0 0-1 0 0,0 0 1 0 0,0 1 0 0 0,0-1 0 0 0,0 0 0 0 0,0 0 0 0 0,0 1 0 0 0,0-1 0 0 0,0 0 0 0 0,0 0 0 0 0,0 1 0 0 0,0-1 0 0 0,0 0 0 0 0,0 0-1 0 0,1 0 1 0 0,-1 1 0 0 0,0-1 0 0 0,0 0 0 0 0,0 0 0 0 0,0 0 0 0 0,0 1 0 0 0,1-1 0 0 0,-1 0 0 0 0,0 0 0 0 0,0 0 0 0 0,0 0-1 0 0,1 0 1 0 0,-1 1 0 0 0,0-1 0 0 0,0 0 0 0 0,0 0 0 0 0,1 0 0 0 0,-1 0 0 0 0,0 0 0 0 0,0 0 0 0 0,1 0 0 0 0,-1 0 0 0 0,0 0 0 0 0,0 0-1 0 0,1 0 1 0 0,-1 0 0 0 0,0 0 0 0 0,0 0-2 0 0,2 1 119 0 0,-2-1-119 0 0,1 0 0 0 0,-1 0 0 0 0,1 0 0 0 0,-1 0 1 0 0,0 0-1 0 0,1 1 0 0 0,-1-1 0 0 0,0 0 0 0 0,1 0 1 0 0,-1 1-1 0 0,1-1 0 0 0,-1 0 0 0 0,0 0 0 0 0,0 1 0 0 0,1-1 1 0 0,-1 0-1 0 0,0 1 0 0 0,0-1 0 0 0,1 0 0 0 0,-1 1 0 0 0,0-1 1 0 0,0 1-1 0 0,0-1 0 0 0,1 0 0 0 0,-1 1 0 0 0,0-1 1 0 0,0 1-1 0 0,0-1 0 0 0,0 1 0 0 0,0-1 0 0 0,0 0 0 0 0,0 1 1 0 0,0-1-1 0 0,0 1 0 0 0,0-1 0 0 0,0 1 0 0 0,-1-1 1 0 0,1 0-1 0 0,0 1 0 0 0,0-1 0 0 0,0 1 0 0 0,0-1 0 0 0,-1 0 1 0 0,1 1-1 0 0,0-1 0 0 0,0 0 0 0 0,-1 1 0 0 0,1-1 1 0 0,0 0-1 0 0,0 1 0 0 0,-1-1 0 0 0,1 0 0 0 0,-1 0 0 0 0,1 1 1 0 0,0-1-1 0 0,-1 0 0 0 0,1 0 0 0 0,0 1 0 0 0,-1-1 0 0 0,1 0 0 0 0,-1 0 0 0 0,1 0 0 0 0,0 1 0 0 0,-1-1 0 0 0,1 0 0 0 0,0 1 0 0 0,-1-1 0 0 0,1 0 0 0 0,0 1 0 0 0,-1-1 0 0 0,1 0 0 0 0,0 1 0 0 0,0-1 0 0 0,-1 1 0 0 0,1-1 0 0 0,0 0 0 0 0,0 1 0 0 0,0-1 0 0 0,0 1 0 0 0,0-1 0 0 0,-1 1 0 0 0,1-1 0 0 0,0 1 0 0 0,0-1 0 0 0,0 1 0 0 0,0-1 0 0 0,0 0 0 0 0,0 1 0 0 0,1-1 0 0 0,-1 1 0 0 0,0-1 0 0 0,0 1 0 0 0,0-1 0 0 0,0 1 0 0 0,0-1 0 0 0,1 0 0 0 0,-1 1 0 0 0,0-1 0 0 0,1 1 0 0 0,-1 1 0 0 0,0-1 0 0 0,0 1 0 0 0,0-1 0 0 0,0 1 0 0 0,0 0 0 0 0,0-1 0 0 0,-1 1 0 0 0,1-1 0 0 0,0 1 0 0 0,-1 1 0 0 0,0-2 0 0 0,0 1 0 0 0,1 0 0 0 0,0-1 0 0 0,-1 1 0 0 0,1 0 0 0 0,0 0 0 0 0,0 0 0 0 0,0 0 0 0 0,0 0 0 0 0,2 9 0 0 0,-2-7 0 0 0,1-1 0 0 0,-1 1 0 0 0,1-1 0 0 0,-1 0 0 0 0,0 1 0 0 0,-1-1 0 0 0,1 4 0 0 0,-1-2 0 0 0,1-1 0 0 0,0 1 0 0 0,0 0 0 0 0,0 0 0 0 0,1 0 0 0 0,0 0 0 0 0,0 0 0 0 0,0 0 0 0 0,1 1 0 0 0,2 10 0 0 0,-3 1-58 0 0,-1-16 64 0 0,0 0 1 0 0,0 1-1 0 0,0-1 0 0 0,0 1 1 0 0,1-1-1 0 0,-1 0 1 0 0,0 1-1 0 0,0-1 1 0 0,1 0-1 0 0,-1 1 1 0 0,1-1-1 0 0,-1 0 1 0 0,1 0-1 0 0,0 1 1 0 0,-1-1-1 0 0,1 0 0 0 0,0 0 1 0 0,0 0-1 0 0,0 0-6 0 0,5 6 62 0 0,-5-5-68 0 0,0-1-1 0 0,0 0 1 0 0,1 0-1 0 0,-1 0 1 0 0,0 0-1 0 0,0 0 1 0 0,1 0-1 0 0,-1 0 1 0 0,0-1-1 0 0,1 1 1 0 0,-1 0-1 0 0,1-1 7 0 0,3 3 34 0 0,0-1 0 0 0,-1-1 0 0 0,1 1 0 0 0,0-1 0 0 0,0 0 0 0 0,0 0 0 0 0,0 0 0 0 0,0 0 0 0 0,0-1 0 0 0,0 0 0 0 0,0 0 0 0 0,0-1 0 0 0,0 1 0 0 0,1-1-34 0 0,4-1 104 0 0,-1 0 0 0 0,1-1 0 0 0,0 0 0 0 0,-1-1 0 0 0,1 1 0 0 0,6-5-104 0 0,-4 0 112 0 0,0 0-1 0 0,0 0 0 0 0,-1-1 0 0 0,0-1 0 0 0,-1 0 0 0 0,0 0 0 0 0,-1-1 1 0 0,5-6-112 0 0,-12 14 1 0 0,0-1 1 0 0,0 1-1 0 0,-1 0 1 0 0,1-1-1 0 0,-1 1 1 0 0,0 0 0 0 0,1-4-2 0 0,4-11-1 0 0,12-29 1 0 0,-14 33 0 0 0,1 1 0 0 0,7-13 0 0 0,-9 19 0 0 0,0 0 0 0 0,0 0 0 0 0,-1-1 0 0 0,1 0 0 0 0,-2 1 0 0 0,1-1 0 0 0,0-6 0 0 0,-1 5-7 0 0,1 1 0 0 0,1 0 0 0 0,2-8 7 0 0,-2 10-29 0 0,-1-1-1 0 0,0 1 0 0 0,-1-1 0 0 0,1 0 1 0 0,-1 0-1 0 0,0 0 0 0 0,-1 0 30 0 0,1-13-152 0 0,-1 12 58 0 0,1 0 1 0 0,-1 0-1 0 0,-1 0 1 0 0,0 0-1 0 0,0 0 1 0 0,0-1 93 0 0,0 9-10 0 0,1-1 1 0 0,0 0-1 0 0,0 0 1 0 0,-1 0-1 0 0,1 0 1 0 0,0 1-1 0 0,0-1 0 0 0,0 0 1 0 0,0 0-1 0 0,0 0 1 0 0,0 0-1 0 0,0 0 1 0 0,1 1-1 0 0,-1-1 1 0 0,0 0-1 0 0,0 0 10 0 0,3-18-126 0 0,-2 30 159 0 0,-1-9-62 0 0,0 1 0 0 0,1-1 0 0 0,-1 1 0 0 0,0 0 0 0 0,-1-1-1 0 0,1 1 1 0 0,-1 1 29 0 0,-14 87-264 0 0,14-84 257 0 0,1 0 0 0 0,-1 1-1 0 0,1-1 1 0 0,0 1-1 0 0,1-1 1 0 0,1 6 7 0 0,-1-3-7 0 0,0-1 1 0 0,-1 1-1 0 0,0 4 7 0 0,-1 1 23 0 0,0 0 0 0 0,2-1-1 0 0,-1 1 1 0 0,2-1 0 0 0,0 1-1 0 0,1-1 1 0 0,0 1 0 0 0,1-1-1 0 0,1 0 1 0 0,2 4-23 0 0,-5-12 15 0 0,1-1 0 0 0,0-1 0 0 0,0 1 0 0 0,0 0 0 0 0,2 1-15 0 0,10 17 85 0 0,-11-17-53 0 0,0-1-1 0 0,-1 1 1 0 0,2-1-1 0 0,-1 0 1 0 0,1 0-1 0 0,4 4-31 0 0,-8-8 75 0 0,1 0 80 0 0,3-1-2517 0 0,1-1-4529 0 0</inkml:trace>
  <inkml:trace contextRef="#ctx0" brushRef="#br0" timeOffset="1772.62">1761 428 14480 0 0,'8'-2'1100'0'0,"66"-2"-436"0"0,-40 2-211 0 0,1 1 0 0 0,10 2-453 0 0,-28 2 225 0 0,-15-3-189 0 0,1 1-1 0 0,0-1 1 0 0,-1 1-1 0 0,1-1 0 0 0,0 0 1 0 0,0 0-1 0 0,-1 0 1 0 0,1-1-1 0 0,0 1 0 0 0,0-1 1 0 0,0 0-36 0 0,5-1-530 0 0,-7 2-255 0 0,-1 0-51 0 0,0 0-10 0 0</inkml:trace>
  <inkml:trace contextRef="#ctx0" brushRef="#br0" timeOffset="1972.397">1240 71 10592 0 0,'0'-3'109'0'0,"0"1"0"0"0,-1 0-1 0 0,1-1 1 0 0,-1 1 0 0 0,0 0 0 0 0,1 0 0 0 0,-1-1 0 0 0,0 1 0 0 0,0 0 0 0 0,-1 0 0 0 0,1 0 0 0 0,0 0 0 0 0,-1 1 0 0 0,1-1 0 0 0,-1 0-1 0 0,1 0 1 0 0,-1 1 0 0 0,0-1 0 0 0,0 1 0 0 0,0-1-109 0 0,-7-6 3024 0 0,6 6-887 0 0,-5-8 608 0 0,8 10-2729 0 0,0 0-1 0 0,0-1 0 0 0,0 1 1 0 0,0 0-1 0 0,0 0 1 0 0,0-1-1 0 0,0 1 0 0 0,0 0 1 0 0,0 0-1 0 0,0-1 0 0 0,0 1 1 0 0,0 0-1 0 0,0 0 1 0 0,0-1-1 0 0,0 1 0 0 0,0 0 1 0 0,1 0-1 0 0,-1 0 0 0 0,0-1 1 0 0,0 1-1 0 0,0 0 0 0 0,0 0 1 0 0,0-1-1 0 0,1 1 1 0 0,-1 0-1 0 0,0 0 0 0 0,0 0 1 0 0,0 0-1 0 0,1 0 0 0 0,-1-1 1 0 0,0 1-1 0 0,0 0 0 0 0,0 0 1 0 0,1 0-1 0 0,-1 0 1 0 0,0 0-1 0 0,0 0 0 0 0,1 0 1 0 0,-1 0-1 0 0,0 0 0 0 0,0 0 1 0 0,1 0-1 0 0,-1 0 1 0 0,0 0-1 0 0,0 0 0 0 0,1 0 1 0 0,-1 0-1 0 0,0 0-15 0 0,6-1-32 0 0,-1 1 0 0 0,1 0 0 0 0,0 0 0 0 0,-1 0 1 0 0,1 1-1 0 0,-1 0 0 0 0,1 0 0 0 0,-1 1 0 0 0,1-1 0 0 0,-1 1 0 0 0,0 0 0 0 0,0 1 0 0 0,3 0 32 0 0,3 3-80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8:48.12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72 144 10136 0 0,'0'0'230'0'0,"-7"0"309"0"0,3 0-355 0 0,4-1-178 0 0,-1 1-1 0 0,1 0 0 0 0,0 0 0 0 0,-1 0 0 0 0,1 0 0 0 0,0 0 0 0 0,-1 0 0 0 0,1 0 0 0 0,-1 0 0 0 0,1 0 0 0 0,0 0 0 0 0,-1 0 1 0 0,1 0-1 0 0,0 1 0 0 0,-1-1 0 0 0,1 0 0 0 0,0 0 0 0 0,-1 0 0 0 0,1 0 0 0 0,0 1 0 0 0,-1-1 0 0 0,1 0 0 0 0,0 0 0 0 0,0 0 0 0 0,-1 1 1 0 0,1-1-1 0 0,0 0 0 0 0,0 1 0 0 0,-1-1 0 0 0,1 0 0 0 0,0 0 0 0 0,0 1 0 0 0,0-1 0 0 0,0 1-5 0 0,-1-1 7 0 0,1 0 386 0 0,0 0 106 0 0,0 0 12 0 0,0 0-69 0 0,0 1-433 0 0,0-1 0 0 0,1 1 0 0 0,-1 0-1 0 0,0-1 1 0 0,0 1 0 0 0,1-1 0 0 0,-1 1-1 0 0,0-1 1 0 0,0 1 0 0 0,1-1 0 0 0,-1 1-1 0 0,1-1 1 0 0,-1 0 0 0 0,0 1 0 0 0,1-1-1 0 0,-1 1 1 0 0,1-1 0 0 0,-1 0 0 0 0,1 1-1 0 0,-1-1 1 0 0,1 0 0 0 0,0 0-9 0 0,16 7 383 0 0,-9-4 137 0 0,6 2-260 0 0,1-1 0 0 0,-1 0 0 0 0,1-1 0 0 0,0-1 0 0 0,0 0 0 0 0,13-1-260 0 0,74-1 1568 0 0,-39-1-1531 0 0,-49 1-15 0 0,209 5 1396 0 0,-83 14-810 0 0,-25-7-608 0 0,-27-6 0 0 0,-29-1 0 0 0,0-3 0 0 0,48 4 0 0 0,-98-7 0 0 0,-1-1-64 0 0,-12-1-1279 0 0,-4 1 854 0 0,-29 5-1161 0 0,12 2-2691 0 0,3-1-627 0 0</inkml:trace>
  <inkml:trace contextRef="#ctx0" brushRef="#br0" timeOffset="379.205">87 374 10136 0 0,'-2'0'230'0'0,"-69"-6"673"0"0,69 6-510 0 0,2 0 106 0 0,-9 1 1291 0 0,7-1-651 0 0,8 1-485 0 0,134 8 1420 0 0,-87-6-2032 0 0,0-1 0 0 0,52-7-42 0 0,17 0 915 0 0,-71 4-396 0 0,42 2-432 0 0,-12 1-87 0 0,-26-1 0 0 0,-1 3 0 0 0,11 3 0 0 0,126 25 0 0 0,-163-28 0 0 0,0-2 0 0 0,26-2 0 0 0,-33 0 0 0 0,-12 0 0 0 0,-3-2 0 0 0,-6 2-156 0 0,1 0 0 0 0,-1-1 0 0 0,0 1 0 0 0,1 0 0 0 0,-1 0 0 0 0,0 0 0 0 0,1 0 0 0 0,-1-1 0 0 0,0 1 0 0 0,0 0 0 0 0,1 0 0 0 0,-1-1 0 0 0,0 1 0 0 0,0 0 0 0 0,1 0 0 0 0,-1-1 0 0 0,0 1 0 0 0,0 0 0 0 0,0 0 0 0 0,0-1 0 0 0,1 1 0 0 0,-1 0 0 0 0,0-1-1 0 0,0 1 1 0 0,0 0 0 0 0,0-1 0 0 0,0 1 0 0 0,0-1 156 0 0,0 1-974 0 0,1-6-5074 0 0</inkml:trace>
  <inkml:trace contextRef="#ctx0" brushRef="#br0" timeOffset="755.321">1064 11 13824 0 0,'-6'-11'1500'0'0,"9"16"-1499"0"0,-1-1 0 0 0,1 0 1 0 0,0 0-1 0 0,0 0 1 0 0,0 0-1 0 0,1 0 1 0 0,0-1-1 0 0,-1 0 1 0 0,5 3-2 0 0,2 2-1 0 0,1-1 1 0 0,0 0 0 0 0,5 2 0 0 0,38 15 1748 0 0,50 15-1748 0 0,-51-20 367 0 0,-1 1 0 0 0,1 5-367 0 0,-34-16 444 0 0,13 7 324 0 0,8 7-768 0 0,-30-16-286 0 0,0 0-1 0 0,0 0 0 0 0,-1 1 1 0 0,0 1-1 0 0,5 5 287 0 0,-11-11-18 0 0,0 0 0 0 0,-1 1 0 0 0,0-1 0 0 0,0 0 1 0 0,0 1-1 0 0,0 0 0 0 0,0-1 0 0 0,-1 1 0 0 0,0 0 0 0 0,1 3 18 0 0,-1-5 1 0 0,-1 1 0 0 0,0-1 0 0 0,1 1-1 0 0,-1-1 1 0 0,0 1 0 0 0,-1-1 0 0 0,1 1-1 0 0,0-1 1 0 0,-1 0 0 0 0,1 1 0 0 0,-1-1 0 0 0,0 1-1 0 0,0-1 1 0 0,0 0 0 0 0,0 0 0 0 0,0 0-1 0 0,-1 2 0 0 0,-2 2 116 0 0,-1 1-1 0 0,0-1 0 0 0,-1 0 1 0 0,1 0-1 0 0,-1-1 0 0 0,0 0 1 0 0,-1 0-1 0 0,1 0 0 0 0,-1-1 1 0 0,0 1-1 0 0,0-2 0 0 0,-6 3-115 0 0,-15 8 552 0 0,5-2 196 0 0,-1-2 0 0 0,-19 7-748 0 0,-28 6 606 0 0,-20 7-604 0 0,-31 9-2 0 0,108-36-24 0 0,10-3-172 0 0,1 0 1 0 0,-1 1 0 0 0,1 0-1 0 0,-1 0 1 0 0,1 0 0 0 0,0 0-1 0 0,-1 0 1 0 0,1 1 0 0 0,-2 0 195 0 0,5-1-1011 0 0,0-1-12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9:00.19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175 278 9672 0 0,'0'0'91'0'0,"-1"-1"-1"0"0,1 1 1 0 0,0 0 0 0 0,0-1 0 0 0,0 1 0 0 0,0-1 0 0 0,-1 1 0 0 0,1 0 0 0 0,0-1-1 0 0,0 1 1 0 0,-1-1 0 0 0,1 1 0 0 0,0 0 0 0 0,-1-1 0 0 0,1 1 0 0 0,0 0 0 0 0,-1 0-1 0 0,1-1 1 0 0,-1 1 0 0 0,1 0 0 0 0,0 0 0 0 0,-1-1-91 0 0,-7 8 2845 0 0,4-3-2817 0 0,3-1 148 0 0,-1-1 1 0 0,0 0-1 0 0,1 1 1 0 0,0 0-1 0 0,-1-1 1 0 0,1 1-1 0 0,0 0 1 0 0,0-1-1 0 0,1 1 1 0 0,-1 0-1 0 0,1 0 1 0 0,-1 0-1 0 0,1 0-176 0 0,-1 41 2581 0 0,1-29-2875 0 0,0-13 282 0 0,0-1 0 0 0,0 0-1 0 0,0 0 1 0 0,0 1 0 0 0,0-1 0 0 0,0 0 0 0 0,0 0 0 0 0,1 1 0 0 0,-1-1 0 0 0,0 0 0 0 0,1 0-1 0 0,-1 0 1 0 0,1 1 0 0 0,-1-1 0 0 0,1 0 0 0 0,0 0 0 0 0,0 1 12 0 0,-1-2 16 0 0,1 1-1 0 0,-1-1 1 0 0,0 0 0 0 0,1 1-1 0 0,-1-1 1 0 0,0 1 0 0 0,0 0-1 0 0,1-1 1 0 0,-1 1-1 0 0,0-1 1 0 0,0 1 0 0 0,0-1-1 0 0,0 1 1 0 0,0-1 0 0 0,1 1-1 0 0,-1 0 1 0 0,0-1 0 0 0,-1 1-16 0 0,2 0 48 0 0,0 0 0 0 0,-1 0 0 0 0,1 1 0 0 0,0-1 0 0 0,-1 0 1 0 0,1 0-1 0 0,0 0 0 0 0,0 0 0 0 0,0 0 0 0 0,0-1 0 0 0,0 1 0 0 0,0 0 0 0 0,0 0 1 0 0,0-1-1 0 0,1 1 0 0 0,-1 0-48 0 0,17 8 60 0 0,-18-9-48 0 0,1 0-1 0 0,0 0 0 0 0,0 0 1 0 0,0 0-1 0 0,0 0 0 0 0,0 0 1 0 0,0 0-1 0 0,0 0 1 0 0,0 0-1 0 0,0 0 0 0 0,0 0 1 0 0,0-1-1 0 0,0 1 0 0 0,0 0 1 0 0,-1-1-1 0 0,1 1 0 0 0,0-1 1 0 0,0 1-1 0 0,0-1 0 0 0,-1 1 1 0 0,1-1-1 0 0,0 1 0 0 0,0-1 1 0 0,-1 0-1 0 0,1 0 0 0 0,-1 1 1 0 0,1-1-1 0 0,-1 0 0 0 0,1 0 1 0 0,-1 0-1 0 0,1 1 1 0 0,-1-1-1 0 0,0 0 0 0 0,1 0-11 0 0,0-4 45 0 0,0 0-1 0 0,0-1 0 0 0,0 1 1 0 0,-1 0-1 0 0,1-1 1 0 0,-1 1-45 0 0,1-13 115 0 0,1-21-32 0 0,-2 25-52 0 0,1-1-1 0 0,2-7-30 0 0,0 0 0 0 0,-2 14 0 0 0,0 1 0 0 0,1-1 0 0 0,-1 0 0 0 0,1 1 0 0 0,3-5 0 0 0,-1 1-3 0 0,1 1-1 0 0,0 0 0 0 0,1 0 0 0 0,1 0 0 0 0,-1 0 0 0 0,7-5 4 0 0,-10 12-17 0 0,0-1 0 0 0,1 2 0 0 0,0-1-1 0 0,-1 0 1 0 0,1 1 0 0 0,0-1 0 0 0,0 1-1 0 0,0 0 1 0 0,0 0 0 0 0,1 1 0 0 0,-1-1-1 0 0,0 1 1 0 0,1 0 0 0 0,-1 0 0 0 0,1 1 0 0 0,-1-1-1 0 0,1 1 1 0 0,1 0 17 0 0,7 0-34 0 0,0 2-1 0 0,0-1 1 0 0,-1 1 0 0 0,1 1 0 0 0,0 1-1 0 0,-1-1 1 0 0,8 5 34 0 0,-17-6-9 0 0,1-1 0 0 0,-1 1 0 0 0,1 1-1 0 0,-1-1 1 0 0,0 0 0 0 0,1 1 0 0 0,0 1 9 0 0,5 4-3 0 0,-6-4 3 0 0,-8 2 0 0 0,1-3 0 0 0,1-1 0 0 0,0 0 0 0 0,-1 0 0 0 0,0 0 0 0 0,0 0 0 0 0,1-1 0 0 0,-3 1 0 0 0,-16 8 0 0 0,-10 5-55 0 0,25-12 39 0 0,0 0 1 0 0,1 0 0 0 0,-1 1-1 0 0,-3 2 16 0 0,3-1-7 0 0,-1 1 0 0 0,1 0 0 0 0,0 0 0 0 0,1 1 0 0 0,-1-1 0 0 0,1 2 0 0 0,-4 5 7 0 0,7-7-2 0 0,0 0 0 0 0,0 0 0 0 0,0 0 0 0 0,1 0 0 0 0,-1 1-1 0 0,2 0 1 0 0,-1-1 0 0 0,1 1 0 0 0,0 0 0 0 0,0-1 0 0 0,1 1-1 0 0,0 3 3 0 0,0-9 0 0 0,0 0-1 0 0,0 0 1 0 0,0 0-1 0 0,0 0 1 0 0,1 0-1 0 0,-1 0 0 0 0,0 0 1 0 0,1 0-1 0 0,-1 0 1 0 0,1 0-1 0 0,-1 0 0 0 0,1 0 1 0 0,0 0-1 0 0,-1 0 1 0 0,1 0-1 0 0,0 0 1 0 0,-1-1-1 0 0,1 1 0 0 0,0 0 1 0 0,0 0 0 0 0,2 1 18 0 0,0-1 0 0 0,0 1 0 0 0,0 0 1 0 0,0-1-1 0 0,0 0 0 0 0,0 0 0 0 0,1 0 0 0 0,-1 0 0 0 0,2 0-18 0 0,0 0 38 0 0,0 0-1 0 0,0-1 0 0 0,0 1 0 0 0,0-1 1 0 0,0 0-1 0 0,0-1 0 0 0,0 1 0 0 0,0-1 1 0 0,0 0-1 0 0,0 0 0 0 0,0 0 0 0 0,0-1 1 0 0,-1 1-1 0 0,1-1 0 0 0,-1-1 0 0 0,3 0-37 0 0,-2-1 40 0 0,-1 0 0 0 0,1 0 0 0 0,-1 0-1 0 0,0 0 1 0 0,0-1 0 0 0,0 0-1 0 0,0 0 1 0 0,-1 0 0 0 0,0 0 0 0 0,0 0-1 0 0,0-1 1 0 0,-1 1 0 0 0,0-1-1 0 0,1-3-39 0 0,6-27-74 0 0,-6 32 107 0 0,-3 3-117 0 0,0 1-23 0 0,0 0 7 0 0,6 16-44 0 0,-2-7 110 0 0,0 0 0 0 0,1 0-1 0 0,-1 0 1 0 0,2-1-1 0 0,0 1 35 0 0,-3-5 6 0 0,1 0 0 0 0,-1-1-1 0 0,1 1 1 0 0,0-1-1 0 0,0 0 1 0 0,0 0 0 0 0,1 0-1 0 0,-1 0 1 0 0,1-1-1 0 0,-1 0 1 0 0,1 0 0 0 0,0 0-1 0 0,0-1 1 0 0,0 1 0 0 0,0-1-1 0 0,0 0 1 0 0,0-1-1 0 0,2 1-5 0 0,-3-1 33 0 0,0 1 0 0 0,0-1 0 0 0,1-1-1 0 0,-1 1 1 0 0,0 0 0 0 0,0-1 0 0 0,1 0-1 0 0,-1 0 1 0 0,0 0 0 0 0,0-1 0 0 0,0 1-1 0 0,0-1 1 0 0,0 0 0 0 0,-1 0-1 0 0,1 0 1 0 0,0-1 0 0 0,-1 1 0 0 0,0-1-1 0 0,1 0 1 0 0,-1 0 0 0 0,0 0 0 0 0,0-2-33 0 0,0 1 6 0 0,0-1-1 0 0,0 0 1 0 0,-1 0 0 0 0,0 0 0 0 0,0 0 0 0 0,0 0 0 0 0,0 0 0 0 0,-1-1 0 0 0,0 1 0 0 0,0 0 0 0 0,-1-1 0 0 0,1 1-1 0 0,-1-1 1 0 0,0-3-6 0 0,-1-3-154 0 0,1 1 1 0 0,0-1-1 0 0,1 1 0 0 0,1-4 154 0 0,2-27-422 0 0,-3 28 372 0 0,-1-1 1 0 0,-1 0-1 0 0,0 1 0 0 0,-1-1 1 0 0,0 1-1 0 0,-1-1 0 0 0,-1 1 1 0 0,-3-7 49 0 0,6 19 68 0 0,1 2 4 0 0,0 0 6 0 0,0 0 2 0 0,0 27-152 0 0,3 18 72 0 0,-2-18-2 0 0,2 10 122 0 0,2 11 155 0 0,-5-34 5 0 0,1 0 1 0 0,3 10-281 0 0,4 37 685 0 0,-5-37-237 0 0,4 19-448 0 0,-5-29 90 0 0,-2-13-68 0 0,0 1 1 0 0,0 0-1 0 0,0 0 0 0 0,0 0 1 0 0,1 0-1 0 0,-1-1 0 0 0,1 1 1 0 0,-1 0-1 0 0,1 0 0 0 0,0 0-22 0 0,0-1 72 0 0,-1 0-64 0 0,0-1 0 0 0,0 0-1 0 0,-1 1 1 0 0,1-1 0 0 0,0 0 0 0 0,0 0-1 0 0,0 1 1 0 0,0-1 0 0 0,0 0-1 0 0,0 1 1 0 0,0-1 0 0 0,0 0 0 0 0,1 1-1 0 0,-1-1 1 0 0,0 0 0 0 0,0 0-1 0 0,0 1 1 0 0,0-1 0 0 0,0 0 0 0 0,0 1-1 0 0,1-1 1 0 0,-1 0 0 0 0,0 0-1 0 0,0 1 1 0 0,0-1 0 0 0,1 0 0 0 0,-1 0-1 0 0,0 0 1 0 0,0 1 0 0 0,0-1 0 0 0,1 0-1 0 0,-1 0 1 0 0,0 0 0 0 0,1 0-1 0 0,-1 0 1 0 0,0 1 0 0 0,0-1 0 0 0,1 0-1 0 0,-1 0 1 0 0,0 0 0 0 0,1 0-1 0 0,-1 0 1 0 0,0 0 0 0 0,1 0 0 0 0,-1 0-1 0 0,0 0 1 0 0,0 0 0 0 0,1 0-1 0 0,-1 0 1 0 0,0 0 0 0 0,1 0 0 0 0,-1-1-1 0 0,0 1 1 0 0,1 0 0 0 0,-1 0-1 0 0,0 0 1 0 0,0 0 0 0 0,1 0 0 0 0,-1-1-1 0 0,0 1 1 0 0,0 0 0 0 0,0 0-1 0 0,1 0 1 0 0,-1-1 0 0 0,0 1 0 0 0,0 0-8 0 0,15-14 482 0 0,-7-1-200 0 0,-7 12-267 0 0,0 1 0 0 0,0 0-1 0 0,0 0 1 0 0,0 0 0 0 0,0 0 0 0 0,1 0-1 0 0,-1 0 1 0 0,1 0-15 0 0,20-22 76 0 0,-15 16-91 0 0,1 0 0 0 0,-1 0 0 0 0,2 0 0 0 0,0 1 15 0 0,-6 5-3 0 0,0-1 1 0 0,0 1-1 0 0,1 1 1 0 0,-1-1 0 0 0,1 0-1 0 0,-1 1 1 0 0,1 0-1 0 0,-1 0 1 0 0,1 0 0 0 0,0 0-1 0 0,0 1 1 0 0,-1-1-1 0 0,5 1 3 0 0,-6 0-8 0 0,-1 0 0 0 0,1 0-1 0 0,0 1 1 0 0,0-1 0 0 0,0 0 0 0 0,-1 1-1 0 0,1-1 1 0 0,0 1 0 0 0,0 0 0 0 0,-1 0-1 0 0,1-1 1 0 0,-1 1 0 0 0,1 0 0 0 0,-1 0-1 0 0,1 1 1 0 0,-1-1 0 0 0,1 0 0 0 0,-1 0-1 0 0,0 1 1 0 0,1 0 8 0 0,2 4-11 0 0,-1-1 0 0 0,1 1 1 0 0,-1 0-1 0 0,-1 0 0 0 0,1 1 11 0 0,10 20 43 0 0,6 8-43 0 0,-13-24 0 0 0,1 1 0 0 0,-1-2 0 0 0,5 6 0 0 0,-8-11-26 0 0,-2-4-117 0 0,-1-1-65 0 0,0 0-1028 0 0,-1 0-4259 0 0,-4 0-1828 0 0</inkml:trace>
  <inkml:trace contextRef="#ctx0" brushRef="#br0" timeOffset="288.419">612 43 17015 0 0,'0'0'779'0'0,"3"-8"260"0"0,-2 6-965 0 0,0-1 1 0 0,0 1 0 0 0,1 1 0 0 0,-1-1-1 0 0,0 0 1 0 0,1 0 0 0 0,0 0 0 0 0,-1 1-1 0 0,1-1 1 0 0,0 1 0 0 0,0-1-1 0 0,0 1 1 0 0,-1 0 0 0 0,1 0 0 0 0,1 0-1 0 0,-1 0 1 0 0,0 0 0 0 0,0 0-75 0 0,4 0 250 0 0,-1 0 0 0 0,1 0 0 0 0,0 0-1 0 0,0 1 1 0 0,5 0-250 0 0,8-1 540 0 0,26 2 30 0 0,-13 1-212 0 0,-15-1-275 0 0,-1 0 0 0 0,15 4-83 0 0,17 1 10 0 0,9 3 38 0 0,-41-6-1654 0 0,0-1 0 0 0,1 0 0 0 0,2-1 1606 0 0,-12-1-6765 0 0</inkml:trace>
  <inkml:trace contextRef="#ctx0" brushRef="#br0" timeOffset="738.401">1354 187 12408 0 0,'0'0'565'0'0,"0"0"-5"0"0,3-15 184 0 0,-4 14-563 0 0,-1 0 1 0 0,1-1-1 0 0,0 1 0 0 0,-1 0 1 0 0,0 0-1 0 0,1 0 1 0 0,-1 0-1 0 0,0 0 0 0 0,1 0 1 0 0,-1 1-1 0 0,0-1 0 0 0,0 0 1 0 0,0 1-1 0 0,1 0 1 0 0,-1-1-1 0 0,0 1 0 0 0,0 0 1 0 0,0 0-182 0 0,-4-1 269 0 0,1 1 1 0 0,0 0 0 0 0,-1 0 0 0 0,1 1 0 0 0,0-1 0 0 0,-2 1-270 0 0,6-1 18 0 0,-12 3 198 0 0,0 0 1 0 0,0 0-1 0 0,1 1 1 0 0,-1 1-1 0 0,1 0 1 0 0,0 1-1 0 0,0 0 1 0 0,0 1-1 0 0,0 1-216 0 0,6-3 9 0 0,0 0 0 0 0,0 0 0 0 0,0 1 0 0 0,1-1 0 0 0,0 2 0 0 0,-5 5-9 0 0,8-8 48 0 0,0-1 1 0 0,1 0 0 0 0,-1 1-1 0 0,1 0 1 0 0,0-1 0 0 0,0 1 0 0 0,0 0-1 0 0,0-1 1 0 0,1 1 0 0 0,0 0-1 0 0,-1 0 1 0 0,1 0 0 0 0,1 0 0 0 0,-1-1-1 0 0,1 2-48 0 0,-2-3 45 0 0,10 13 70 0 0,-7-13-99 0 0,0 0-1 0 0,-1 1 1 0 0,1-2 0 0 0,0 1-1 0 0,0 0 1 0 0,1 0-1 0 0,-1-1 1 0 0,0 1-1 0 0,1-1 1 0 0,-1 1-1 0 0,0-1 1 0 0,1 0 0 0 0,0 0-1 0 0,-1 0 1 0 0,1 0-1 0 0,-1-1 1 0 0,1 1-1 0 0,0-1 1 0 0,0 0 0 0 0,-1 0-1 0 0,1 0 1 0 0,0 0-1 0 0,0 0 1 0 0,-1 0-1 0 0,1-1 1 0 0,0 1-1 0 0,-1-1 1 0 0,1 0 0 0 0,1 0-16 0 0,3-1 41 0 0,-1-1 1 0 0,0 0 0 0 0,0 0 0 0 0,0 0 0 0 0,-1-1 0 0 0,1 0 0 0 0,-1 0 0 0 0,0 0 0 0 0,0-1-1 0 0,0 0 1 0 0,1-1-42 0 0,2-5 49 0 0,-1 0-1 0 0,0-1 0 0 0,0 1 0 0 0,0-4-48 0 0,10-17-15 0 0,-12 22-35 0 0,-1 0 1 0 0,0 0-1 0 0,-1 0 1 0 0,0 0-1 0 0,0-3 50 0 0,7-21-82 0 0,-9 31 30 0 0,-1 0 1 0 0,1 0-1 0 0,-1 0 0 0 0,1 1 0 0 0,-1-1 0 0 0,0 0 1 0 0,0 0-1 0 0,0-2 52 0 0,0-4-76 0 0,-15 13-1050 0 0,-10 9-474 0 0,18-8 992 0 0</inkml:trace>
  <inkml:trace contextRef="#ctx0" brushRef="#br0" timeOffset="1391.167">165 276 14600 0 0,'-2'-14'1557'0'0,"-9"-7"-1154"0"0,4 7 544 0 0,-1 1-1 0 0,0 0 0 0 0,-6-7-946 0 0,10 16 139 0 0,1 0-1 0 0,-1 0 1 0 0,0 0-1 0 0,0 1 1 0 0,-1-1-1 0 0,1 1 0 0 0,-1 0 1 0 0,1 0-1 0 0,-1 1 1 0 0,0-1-1 0 0,0 1 1 0 0,-2 0-139 0 0,-11-5-884 0 0,-1 0-3919 0 0,1 1-1795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5:22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324 111 13248 0 0,'-1'-2'70'0'0,"0"0"0"0"0,1 0 1 0 0,0 0-1 0 0,-1 0 1 0 0,1 0-1 0 0,0 0 0 0 0,0 0 1 0 0,0 0-1 0 0,0 0 1 0 0,0-1-71 0 0,1 1 49 0 0,-1 1 1 0 0,0-1-1 0 0,0 0 1 0 0,0 1 0 0 0,0-1-1 0 0,0 0 1 0 0,-1 1-1 0 0,1-1 1 0 0,0 0 0 0 0,-1 1-1 0 0,1-1 1 0 0,-1 0-1 0 0,0 1 1 0 0,1-1 0 0 0,-2 0-50 0 0,-4-9 267 0 0,5 8-150 0 0,0 1-1 0 0,0 0 1 0 0,-1 0-1 0 0,1 0 0 0 0,-1 0 1 0 0,1 0-1 0 0,-1 1 1 0 0,1-1-1 0 0,-1 0 1 0 0,-1 0-117 0 0,-7-6 729 0 0,8 6-590 0 0,0 1-1 0 0,0-1 0 0 0,0 1 0 0 0,0-1 0 0 0,0 1 1 0 0,0 0-1 0 0,0 0 0 0 0,0 0 0 0 0,0 0 0 0 0,-3 0-138 0 0,-4-1 304 0 0,0 1 0 0 0,0-1 0 0 0,0 2 0 0 0,0-1 0 0 0,1 2 0 0 0,-1-1 0 0 0,0 1 0 0 0,0 0 0 0 0,0 1 0 0 0,0 0 0 0 0,1 0 0 0 0,-1 1 0 0 0,1 0 0 0 0,-7 4-304 0 0,5-3 88 0 0,8-4-70 0 0,0 1 1 0 0,-1 0-1 0 0,1 0 1 0 0,0 0-1 0 0,0 0 1 0 0,0 0-1 0 0,0 1 1 0 0,0-1-1 0 0,1 0 1 0 0,-1 1 0 0 0,0 0-1 0 0,1-1 1 0 0,-1 1-1 0 0,1 0 1 0 0,-1 1-19 0 0,-18 20 56 0 0,16-20-51 0 0,1 0-1 0 0,0 1 1 0 0,0-1 0 0 0,0 1-1 0 0,1 0 1 0 0,-1 0-1 0 0,1 0 1 0 0,-1 2-5 0 0,-5 16 11 0 0,2 1-1 0 0,0-1 1 0 0,2 1-1 0 0,0 1 1 0 0,1 0-11 0 0,2-13 0 0 0,0 6 0 0 0,0 0 0 0 0,2 16 0 0 0,0 0 0 0 0,-1-25 0 0 0,1 0 0 0 0,0 0 0 0 0,0 0 0 0 0,1 0 0 0 0,0 0 0 0 0,0 0 0 0 0,1 0 0 0 0,0-1 0 0 0,0 1 0 0 0,1-1 0 0 0,2 4 0 0 0,-2-6 0 0 0,1 0 0 0 0,-1 0 0 0 0,1-1 0 0 0,0 0 0 0 0,0 0 0 0 0,0 0 0 0 0,1 0 0 0 0,5 2 0 0 0,5 2 0 0 0,2 0 0 0 0,7 2 0 0 0,-18-8 29 0 0,-1 0 0 0 0,0-1-1 0 0,0 0 1 0 0,1 0-1 0 0,-1-1 1 0 0,1 0 0 0 0,-1 0-1 0 0,0 0 1 0 0,1-1-1 0 0,-1 0 1 0 0,0 0 0 0 0,1-1-1 0 0,0 0-28 0 0,1 0 41 0 0,-1-1-1 0 0,0 0 0 0 0,0 0 1 0 0,0 0-1 0 0,0-1 1 0 0,0 0-1 0 0,-1 0 0 0 0,1-1 1 0 0,-1 0-1 0 0,4-4-40 0 0,-4 2 35 0 0,0 0 0 0 0,-1 0-1 0 0,0 0 1 0 0,0 0 0 0 0,0-1 0 0 0,-1 0-1 0 0,-1 0 1 0 0,2-3-35 0 0,-3 6 24 0 0,0-1 0 0 0,-1 0 0 0 0,1 0 0 0 0,-1 0 0 0 0,0 0 0 0 0,-1 0 0 0 0,0 0 0 0 0,0 0 0 0 0,0-1 0 0 0,-1 1 0 0 0,1 0 0 0 0,-2-4-24 0 0,0 4 17 0 0,0 0 1 0 0,0 0 0 0 0,0 0 0 0 0,0 1-1 0 0,-1-1 1 0 0,0 1 0 0 0,0-1 0 0 0,-1 1 0 0 0,1 0-1 0 0,-1 1 1 0 0,0-1 0 0 0,-1 0 0 0 0,1 1-1 0 0,-1 0 1 0 0,1 0 0 0 0,-1 1 0 0 0,-1-1 0 0 0,-4-2-18 0 0,7 5 7 0 0,0 0 0 0 0,0-1 0 0 0,-1 1 0 0 0,1-1 0 0 0,0 0 0 0 0,0 0 0 0 0,1 0 0 0 0,-1 0 0 0 0,0-1 0 0 0,0 0-7 0 0,-11-6 13 0 0,12 8-13 0 0,0 1 0 0 0,1-1 0 0 0,-1 0 0 0 0,1 1 0 0 0,0-1 0 0 0,-1 0 0 0 0,1 0 0 0 0,0 0-1 0 0,-1 0 1 0 0,1-1 0 0 0,0 1 0 0 0,-15-13-96 0 0,16 13 11 0 0,0 1-1 0 0,-1 0 0 0 0,1 0 1 0 0,-1-1-1 0 0,1 1 1 0 0,0-1-1 0 0,0 1 0 0 0,-1 0 1 0 0,1-1-1 0 0,0 1 1 0 0,0-1-1 0 0,-1 1 0 0 0,1 0 1 0 0,0-1-1 0 0,0 1 1 0 0,0-1-1 0 0,0 1 1 0 0,0-1-1 0 0,-1 1 0 0 0,1-1 1 0 0,0 1-1 0 0,0-1 1 0 0,0 1-1 0 0,0-1 0 0 0,1 1 1 0 0,-1-1-1 0 0,0 1 1 0 0,0 0-1 0 0,0-1 0 0 0,0 1 1 0 0,0-1-1 0 0,0 1 1 0 0,1-1-1 0 0,-1 1 0 0 0,0 0 1 0 0,0-1-1 0 0,1 1 1 0 0,-1-1-1 0 0,0 1 0 0 0,1 0 1 0 0,-1-1-1 0 0,0 1 1 0 0,1 0-1 0 0,-1-1 0 0 0,1 1 86 0 0,7-3-2020 0 0</inkml:trace>
  <inkml:trace contextRef="#ctx0" brushRef="#br0" timeOffset="492.32">448 36 10592 0 0,'-1'2'227'0'0,"0"-2"-184"0"0,1 1 0 0 0,0-1 0 0 0,-1 0 0 0 0,1 1 0 0 0,0-1 0 0 0,-1 0 0 0 0,1 0-1 0 0,0 1 1 0 0,-1-1 0 0 0,1 0 0 0 0,-1 0 0 0 0,1 0 0 0 0,0 1 0 0 0,-1-1 0 0 0,1 0 0 0 0,-1 0-1 0 0,1 0 1 0 0,-1 0 0 0 0,1 0 0 0 0,0 0 0 0 0,-1 0 0 0 0,1 0 0 0 0,-1 0 0 0 0,1 0 0 0 0,-1 0-43 0 0,1 0 765 0 0,0 2-332 0 0,1 0-1 0 0,-1 1 1 0 0,1-1 0 0 0,0 0-1 0 0,0 0 1 0 0,0 0 0 0 0,1 0 0 0 0,-1 0-433 0 0,4 7-103 0 0,16 26 236 0 0,-12-15 572 0 0,1-1 0 0 0,1 0-1 0 0,2 1-704 0 0,-9-13 113 0 0,0 1 0 0 0,-1-1-1 0 0,0 1 1 0 0,2 5-113 0 0,5 14-364 0 0,0-7 144 0 0,-7-13 244 0 0,1 0-1 0 0,-1 0 1 0 0,0 0-1 0 0,-1 1 1 0 0,0-1-1 0 0,0 2-23 0 0,4 13 121 0 0,-4-17-69 0 0,0 1 0 0 0,-1-1 0 0 0,0 0 0 0 0,0 1 0 0 0,0-1-1 0 0,-1 2-51 0 0,5 14 147 0 0,-4-19-134 0 0,-1 0-1 0 0,1 0 0 0 0,0 0 0 0 0,-1 0 1 0 0,0 0-1 0 0,1 0 0 0 0,-1 0 1 0 0,0 0-1 0 0,0 0 0 0 0,0 0 1 0 0,0 0-1 0 0,-1 1 0 0 0,1 0-12 0 0,-1-2 213 0 0,1-1 43 0 0,0 0 0 0 0,-7 6 223 0 0,4-6-378 0 0,4-6 71 0 0,24-40 175 0 0,-21 38-326 0 0,1 1-1 0 0,0 0 1 0 0,4-4-21 0 0,2-3-59 0 0,-5 8 47 0 0,-1 1 0 0 0,1 0 0 0 0,0 0 1 0 0,0 1-1 0 0,0 0 0 0 0,1 0 1 0 0,0 0-1 0 0,0 1 0 0 0,0-1 12 0 0,11-5-70 0 0,-14 8 56 0 0,0-1 1 0 0,1 1-1 0 0,-1 0 1 0 0,1 0-1 0 0,-1 1 1 0 0,1-1-1 0 0,-1 1 1 0 0,1 0 0 0 0,0 0-1 0 0,-1 0 1 0 0,1 1-1 0 0,-1 0 1 0 0,1 0-1 0 0,-1 0 1 0 0,1 0-1 0 0,-1 1 1 0 0,0-1-1 0 0,0 1 1 0 0,1 0-1 0 0,-1 1 14 0 0,-1-1 6 0 0,0-1 0 0 0,0 1 0 0 0,0 0 0 0 0,-1 0 0 0 0,1 0 0 0 0,-1 0 0 0 0,1 0-1 0 0,-1 0 1 0 0,0 1 0 0 0,0 0 0 0 0,0-1 0 0 0,0 1 0 0 0,0 0 0 0 0,-1 0 0 0 0,1 0-1 0 0,-1 0 1 0 0,0 0 0 0 0,1 0 0 0 0,-2 0 0 0 0,1 0 0 0 0,0 0 0 0 0,-1 1 0 0 0,1-1-1 0 0,-1 0 1 0 0,0 1 0 0 0,0-1 0 0 0,0 0-6 0 0,-1 4 94 0 0,1-1-1 0 0,-2 0 1 0 0,1 0-1 0 0,0 0 1 0 0,-1 0-1 0 0,0 0 1 0 0,-1-1-1 0 0,1 1 1 0 0,-1 0-1 0 0,0-1 1 0 0,-1 0 0 0 0,1 0-1 0 0,-1 0 1 0 0,-1 1-94 0 0,-5 6 245 0 0,0-1 1 0 0,-1 0-1 0 0,-1-1 1 0 0,0 0-1 0 0,-4 2-245 0 0,11-8 93 0 0,-1 0 0 0 0,0-1 0 0 0,0 1-1 0 0,-1-1 1 0 0,1 0 0 0 0,0-1 0 0 0,-1 0 0 0 0,0 0-1 0 0,0 0 1 0 0,-6 0-93 0 0,12-2-42 0 0,0 0 0 0 0,-1 0-1 0 0,1-1 1 0 0,-1 1 0 0 0,1-1 0 0 0,0 1-1 0 0,-1-1 1 0 0,1 0 0 0 0,0 1 0 0 0,0-1-1 0 0,-1 0 1 0 0,1 0 0 0 0,0 0 0 0 0,0 0-1 0 0,0 0 1 0 0,0 0 0 0 0,0 0-1 0 0,0 0 1 0 0,1-1 0 0 0,-1 1 0 0 0,0 0-1 0 0,0 0 1 0 0,0-1 42 0 0,1 0-210 0 0,-1 0-1 0 0,0 1 1 0 0,1-1-1 0 0,-1 1 0 0 0,1-1 1 0 0,-1 0-1 0 0,1 1 1 0 0,0-1-1 0 0,-1 0 1 0 0,1 0-1 0 0,0 1 1 0 0,0-1-1 0 0,1 0 1 0 0,-1 0-1 0 0,0 1 1 0 0,0-1-1 0 0,1 0 1 0 0,-1 1-1 0 0,1-1 1 0 0,0 1-1 0 0,-1-1 211 0 0,10-13-1953 0 0,-2-1-20 0 0</inkml:trace>
  <inkml:trace contextRef="#ctx0" brushRef="#br0" timeOffset="903.436">1107 259 10136 0 0,'0'0'777'0'0,"-5"0"174"0"0,5 0 3418 0 0,4 3-4247 0 0,1 0 0 0 0,0 0 0 0 0,-1 1 0 0 0,0-1 0 0 0,0 1 0 0 0,0 0 0 0 0,0 0 0 0 0,-1 1 0 0 0,0-1 0 0 0,0 1 0 0 0,0-1 0 0 0,2 5-122 0 0,8 11 404 0 0,1 2 17 0 0,-1 0 1 0 0,-1 2-1 0 0,-1 0 1 0 0,-1 0-1 0 0,-1 1 1 0 0,3 11-422 0 0,-3 16 433 0 0,-6-42-281 0 0,-2 0 0 0 0,1 0 0 0 0,-2 0 0 0 0,1 0 0 0 0,-1 0 0 0 0,-1 0 0 0 0,0 0 0 0 0,-1 4-152 0 0,1-7 82 0 0,-1-1-1 0 0,0 1 1 0 0,0-1 0 0 0,-1 1-1 0 0,0-1 1 0 0,0 0-1 0 0,-1 0 1 0 0,1-1 0 0 0,-1 1-1 0 0,-1-1 1 0 0,1 1-1 0 0,-1-1 1 0 0,1-1 0 0 0,-1 1-1 0 0,-1-1 1 0 0,1 1-1 0 0,-1-2 1 0 0,0 1-1 0 0,0-1 1 0 0,0 1 0 0 0,-5 1-82 0 0,-3 0 90 0 0,0 0 0 0 0,0-1 0 0 0,-10 1-90 0 0,20-5-4 0 0,0 0 0 0 0,-1 0 0 0 0,1 0 1 0 0,-1 0-1 0 0,1-1 0 0 0,0 0 0 0 0,-1 0 0 0 0,1 0 0 0 0,0 0 0 0 0,0-1 0 0 0,0 1 0 0 0,0-1 0 0 0,0 0 0 0 0,0-1 0 0 0,0 1 1 0 0,1 0-1 0 0,-4-4 4 0 0,2-6-516 0 0,2 4 250 0 0,-7-7-1647 0 0,3-3-5861 0 0</inkml:trace>
  <inkml:trace contextRef="#ctx0" brushRef="#br0" timeOffset="1105.702">1156 64 19087 0 0,'-1'-2'209'0'0,"0"0"-1"0"0,1 0 0 0 0,-1 0 0 0 0,0 0 1 0 0,1 0-1 0 0,-1 0 0 0 0,1 0 1 0 0,0 0-1 0 0,-1 0 0 0 0,1-2-208 0 0,0 3-80 0 0,0 1-67 0 0,5 0-1518 0 0,-4 0-5253 0 0</inkml:trace>
  <inkml:trace contextRef="#ctx0" brushRef="#br0" timeOffset="1548.261">1331 430 11808 0 0,'0'0'266'0'0,"0"0"44"0"0,2 0 11 0 0,12-1-151 0 0,0 0-1 0 0,1-2 1 0 0,-1 1 0 0 0,2-3-170 0 0,41-17 1144 0 0,-48 19-721 0 0,0-1 1 0 0,0 0-1 0 0,-1-1 0 0 0,5-3-423 0 0,0-1 363 0 0,-10 7-257 0 0,0 0 1 0 0,0 0-1 0 0,0-1 1 0 0,0 1 0 0 0,-1-1-1 0 0,1 0-106 0 0,14-13 464 0 0,-14 14-417 0 0,-1 0 0 0 0,0 1 0 0 0,-1-1 0 0 0,1 0 0 0 0,0 0 0 0 0,0 0 0 0 0,-1-1-1 0 0,1 1 1 0 0,-1 0 0 0 0,0-1 0 0 0,0 1 0 0 0,0 0 0 0 0,0-1 0 0 0,0 0-47 0 0,10-18 439 0 0,-11 20-333 0 0,-1 0 0 0 0,0 0-1 0 0,0 0 1 0 0,0 0-1 0 0,0 0 1 0 0,0 0 0 0 0,0 0-1 0 0,0 0 1 0 0,0 0-1 0 0,-1 0-105 0 0,0 0 28 0 0,-1 0-1 0 0,1 1 1 0 0,0-1-1 0 0,-1 0 1 0 0,1 1-1 0 0,0 0 1 0 0,-1-1-1 0 0,1 1 1 0 0,-1 0-1 0 0,1 0 1 0 0,-1 0-1 0 0,1 1 0 0 0,0-1 1 0 0,-1 1-1 0 0,1-1 1 0 0,0 1-1 0 0,-1 0 1 0 0,1 0-1 0 0,0 0 1 0 0,0 0-1 0 0,-1 0-27 0 0,-10 4 106 0 0,9-4-58 0 0,-1 1 1 0 0,1 0-1 0 0,0 1 1 0 0,0-1-1 0 0,0 0 1 0 0,0 1-1 0 0,0 0 1 0 0,1 0-1 0 0,-1 0 1 0 0,1 1-49 0 0,-5 5 68 0 0,0 0 1 0 0,1 0 0 0 0,-3 5-69 0 0,-6 19-23 0 0,5-9-24 0 0,10-21 74 0 0,-1 0-1 0 0,1 0 0 0 0,0 0 0 0 0,0 0 1 0 0,0 1-1 0 0,1-1 0 0 0,-1 0 1 0 0,1 0-1 0 0,0 1 0 0 0,-1-1 0 0 0,2 0 1 0 0,-1 0-1 0 0,0 1 0 0 0,1-1 1 0 0,-1 0-1 0 0,1 0 0 0 0,0 1 0 0 0,0-1 1 0 0,0 0-1 0 0,0 0 0 0 0,1 0 1 0 0,-1 0-1 0 0,1-1 0 0 0,0 1 0 0 0,0 0 1 0 0,0-1-1 0 0,0 1 0 0 0,0-1 1 0 0,1 0-1 0 0,-1 1 0 0 0,1-1 0 0 0,-1 0 1 0 0,1-1-1 0 0,0 1 0 0 0,2 1-26 0 0,6 2 3 0 0,0-1 0 0 0,1 0-1 0 0,-1 0 1 0 0,1-1 0 0 0,0-1-1 0 0,9 1-2 0 0,5-3 77 0 0,0 0 0 0 0,1-2 0 0 0,-1-1 0 0 0,0-1-1 0 0,-1-1-76 0 0,-11 2-499 0 0,-1-1-1 0 0,0 0 1 0 0,9-4 499 0 0,-9 2-7493 0 0</inkml:trace>
  <inkml:trace contextRef="#ctx0" brushRef="#br0" timeOffset="2197.488">2052 294 13272 0 0,'27'-2'605'0'0,"-21"1"18"0"0,-11-1-413 0 0,-13-1-187 0 0,18 3 9 0 0,-7-3-9 0 0,6 3 54 0 0,0-1 1 0 0,-1 1 0 0 0,1 0 0 0 0,0 0 0 0 0,0 0 0 0 0,0 0 0 0 0,0 0 0 0 0,-1 0 0 0 0,1 0-1 0 0,0 0 1 0 0,0 1 0 0 0,0-1 0 0 0,0 0 0 0 0,0 1 0 0 0,-1-1 0 0 0,1 1-78 0 0,-23 11 1112 0 0,18-7-779 0 0,-1-1 1 0 0,0-1-1 0 0,-1 1 0 0 0,1-1-333 0 0,1-1 93 0 0,3-2-51 0 0,1 1 0 0 0,-1 0 0 0 0,1 0 0 0 0,0 0 0 0 0,-1 0 0 0 0,1 0 0 0 0,0 0 0 0 0,0 1 1 0 0,0-1-1 0 0,0 1 0 0 0,0-1 0 0 0,0 1 0 0 0,0 0 0 0 0,0 0 0 0 0,1 0 0 0 0,-1 0 0 0 0,0 1-42 0 0,0 0 38 0 0,0-1 0 0 0,0 0 0 0 0,-1 0-1 0 0,1 0 1 0 0,0-1 0 0 0,-1 1 0 0 0,-2 1-38 0 0,3-2 6 0 0,1-1 1 0 0,-1 1 0 0 0,0 0 0 0 0,1 0 0 0 0,-1 0 0 0 0,0 0-1 0 0,1 1 1 0 0,0-1 0 0 0,-1 0 0 0 0,1 0 0 0 0,0 1 0 0 0,-1-1 0 0 0,1 1-1 0 0,0 0 1 0 0,0-1 0 0 0,0 1 0 0 0,1 0 0 0 0,-1-1 0 0 0,0 1 0 0 0,1 0-1 0 0,-1 1-6 0 0,0 0 20 0 0,1 0 0 0 0,-1-1 0 0 0,1 1 0 0 0,-1-1-1 0 0,0 1 1 0 0,0 0 0 0 0,-1 1-20 0 0,-5 17 103 0 0,7-20-98 0 0,0 0 0 0 0,0 0-1 0 0,0 0 1 0 0,0 0 0 0 0,0 0 0 0 0,0 0 0 0 0,0 0 0 0 0,0 0-1 0 0,1 0 1 0 0,-1 0 0 0 0,0 0 0 0 0,1 0 0 0 0,-1 0 0 0 0,0 0-1 0 0,1 0 1 0 0,0 0 0 0 0,-1 0 0 0 0,1 0 0 0 0,0 0-5 0 0,5 5 9 0 0,-5-5-9 0 0,1 0 0 0 0,-1 0 0 0 0,0 1 0 0 0,1-1 0 0 0,-1 0 1 0 0,0 1-1 0 0,0-1 0 0 0,0 1 0 0 0,0-1 0 0 0,0 1 0 0 0,-1-1 0 0 0,1 1 0 0 0,-2 5 3 0 0,1-6 0 0 0,0 0 0 0 0,0-1 0 0 0,0 1 0 0 0,0-1 0 0 0,0 1-1 0 0,0 0 1 0 0,0-1 0 0 0,0 1 0 0 0,0 0 0 0 0,0-1 0 0 0,0 1 0 0 0,0-1 0 0 0,0 1 0 0 0,0 0-1 0 0,0-1 1 0 0,1 1 0 0 0,-1-1 0 0 0,0 1 0 0 0,0-1 0 0 0,1 1 0 0 0,-1 0 0 0 0,0-1 0 0 0,1 1-1 0 0,-1-1-2 0 0,4 3 38 0 0,-1 0-1 0 0,1 0 0 0 0,-1-1 1 0 0,1 0-1 0 0,0 1 0 0 0,1-1-37 0 0,-4-1 31 0 0,1 0 0 0 0,0 0 0 0 0,-1 0 0 0 0,0 0 0 0 0,1 0-1 0 0,-1 1 1 0 0,1-1 0 0 0,-1 0 0 0 0,0 1-31 0 0,6 5 58 0 0,0-3 1 0 0,0 0 0 0 0,0 0 0 0 0,1-1 0 0 0,-1 0 0 0 0,1 0 0 0 0,7 1-59 0 0,50 8 202 0 0,-39-8-104 0 0,-9-3-82 0 0,-1 0 0 0 0,1-1 0 0 0,-1-1 1 0 0,1-1-1 0 0,-1 0 0 0 0,8-3-16 0 0,-14 1-1044 0 0,-3-1-3942 0 0,-4 0-1630 0 0</inkml:trace>
  <inkml:trace contextRef="#ctx0" brushRef="#br0" timeOffset="2493.417">2314 39 11520 0 0,'8'3'672'0'0,"-7"0"-242"0"0,-1-3-420 0 0,0 1-1 0 0,0-1 0 0 0,0 0 1 0 0,0 1-1 0 0,0-1 0 0 0,0 0 1 0 0,0 1-1 0 0,0-1 0 0 0,0 0 1 0 0,0 1-1 0 0,0-1 0 0 0,0 0 1 0 0,0 1-1 0 0,0-1 0 0 0,1 0 1 0 0,-1 0-1 0 0,0 1 0 0 0,0-1 1 0 0,0 0-1 0 0,1 0 0 0 0,-1 1 1 0 0,0-1-1 0 0,0 0 0 0 0,1 0 1 0 0,-1 1-1 0 0,0-1 0 0 0,0 0 1 0 0,1 0-1 0 0,-1 0 0 0 0,0 0 1 0 0,1 0-1 0 0,-1 1 0 0 0,0-1 1 0 0,1 0-10 0 0,6 4 415 0 0,-5-4-275 0 0,-1 0-1 0 0,0 1 0 0 0,0-1 0 0 0,0 1 0 0 0,1 0 0 0 0,-1-1 1 0 0,0 1-1 0 0,0 0 0 0 0,0 0 0 0 0,0 0 0 0 0,0 0 0 0 0,0 0 1 0 0,0 0-1 0 0,0 0 0 0 0,-1 0 0 0 0,1 0 0 0 0,0 0 0 0 0,-1 0 1 0 0,1 0-1 0 0,0 1 0 0 0,-1-1 0 0 0,0 0 0 0 0,1 0 1 0 0,-1 1-141 0 0,1 1 217 0 0,0 0-1 0 0,0 0 1 0 0,0 0-1 0 0,1 0 0 0 0,-1 0 1 0 0,1 0-1 0 0,-1 0 0 0 0,1 0 1 0 0,2 2-216 0 0,-2-3 12 0 0,0 0 1 0 0,0 1-1 0 0,-1-1 1 0 0,1 1 0 0 0,-1-1-1 0 0,0 1 1 0 0,0 0-1 0 0,0-1 1 0 0,0 1 0 0 0,0 0-1 0 0,0 0 1 0 0,-1 0-1 0 0,1 0 1 0 0,-1 0-13 0 0,0 7 154 0 0,-1-8-97 0 0,1 0-1 0 0,0 1 0 0 0,0-1 1 0 0,0 1-1 0 0,0-1 1 0 0,1 0-1 0 0,-1 1 1 0 0,1-1-1 0 0,-1 0 0 0 0,1 1 1 0 0,0 0-57 0 0,6 7 243 0 0,-6-8-189 0 0,0-1 1 0 0,0 1 0 0 0,0 0 0 0 0,0 0 0 0 0,0-1 0 0 0,0 1 0 0 0,0 0 0 0 0,0 0-1 0 0,-1 0 1 0 0,1 0 0 0 0,-1 0 0 0 0,1 2-55 0 0,-3 8 277 0 0,2-11-234 0 0,0 1 1 0 0,-1 0 0 0 0,1 0 0 0 0,0-1-1 0 0,0 1 1 0 0,0 0 0 0 0,0 0 0 0 0,0-1 0 0 0,1 1-1 0 0,-1 0 1 0 0,0 0 0 0 0,1-1 0 0 0,0 1-1 0 0,0 1-43 0 0,14 24 564 0 0,-9-17-321 0 0,1 1 0 0 0,-2 1 1 0 0,3 5-244 0 0,-5-9 52 0 0,0-1 0 0 0,0 0 0 0 0,1 0 0 0 0,0 0 1 0 0,0-1-1 0 0,0 0 0 0 0,4 4-52 0 0,-7-9 2 0 0,0 0 1 0 0,0 0-1 0 0,0 0 0 0 0,-1 0 0 0 0,1 0 1 0 0,-1 1-1 0 0,1-1 0 0 0,-1 0 1 0 0,1 0-1 0 0,-1 0 0 0 0,0 0 1 0 0,1 1-1 0 0,-1-1 0 0 0,0 0 0 0 0,0 0 1 0 0,0 0-1 0 0,0 1 0 0 0,0-1 1 0 0,0 0-1 0 0,0 0 0 0 0,0 1 1 0 0,-1-1-1 0 0,1 0-2 0 0,0 1 0 0 0,0-1 11 0 0,0 0 0 0 0,0 0 1 0 0,0 0-1 0 0,0 0 0 0 0,0-1 0 0 0,0 1 0 0 0,0 0 0 0 0,1 0 0 0 0,-1 0 0 0 0,0 0 0 0 0,1-1 0 0 0,-1 1 0 0 0,0 0 0 0 0,1 0 0 0 0,-1-1 1 0 0,1 1-1 0 0,-1 0 0 0 0,1-1 0 0 0,0 1 0 0 0,-1 0 0 0 0,1-1 0 0 0,0 1 0 0 0,0 0-11 0 0,-1-1 12 0 0,1 0 0 0 0,-1 1 0 0 0,1-1-1 0 0,-1 0 1 0 0,1 1 0 0 0,-1-1 0 0 0,1 1 0 0 0,-1-1-1 0 0,1 1 1 0 0,-1-1 0 0 0,0 1 0 0 0,1-1 0 0 0,-1 1 0 0 0,0-1-1 0 0,0 1 1 0 0,1 0 0 0 0,-1-1 0 0 0,0 1 0 0 0,0-1 0 0 0,0 1-1 0 0,0 0 1 0 0,0-1 0 0 0,0 1 0 0 0,1 0 0 0 0,-2-1-1 0 0,1 1 1 0 0,0-1 0 0 0,0 1 0 0 0,0 0 0 0 0,0-1 0 0 0,0 1-1 0 0,0 0 1 0 0,-1-1 0 0 0,1 1 0 0 0,0-1 0 0 0,0 1-1 0 0,-1-1 1 0 0,1 1-12 0 0,-4 15 109 0 0,4-15-152 0 0,0 0-1 0 0,0 0 0 0 0,0 0 0 0 0,0 0 1 0 0,0 0-1 0 0,0 0 0 0 0,0 0 1 0 0,-1 0-1 0 0,1-1 0 0 0,0 1 0 0 0,-1 0 1 0 0,1 0-1 0 0,0 0 0 0 0,-1 0 0 0 0,1 0 1 0 0,-1-1-1 0 0,1 1 0 0 0,-1 0 0 0 0,0 0 1 0 0,1-1-1 0 0,-2 1 44 0 0,-22 5-2676 0 0,23-6 1111 0 0,1 0-17 0 0</inkml:trace>
  <inkml:trace contextRef="#ctx0" brushRef="#br0" timeOffset="2817.823">2283 344 14024 0 0,'11'-1'304'0'0,"-1"0"0"0"0,1 0 0 0 0,0-1 0 0 0,0-1 0 0 0,0 0-304 0 0,5 0-1 0 0,0 0 0 0 0,8 0 1 0 0,22-4 19 0 0,0-2 159 0 0,36-7-69 0 0,-78 15-109 0 0,0 0 0 0 0,0 0 0 0 0,0 0 0 0 0,0 1 0 0 0,0-1 0 0 0,0 1 0 0 0,1 0 0 0 0,-1 0 0 0 0,2 1 0 0 0,-5-1 0 0 0,1 0 0 0 0,-1 0 0 0 0,1 0 0 0 0,-1 0 0 0 0,1 0 0 0 0,-1 0 0 0 0,1 0 0 0 0,-1-1 0 0 0,1 1 0 0 0,-1 0 0 0 0,1-1 0 0 0,1 1 12 0 0,0-1 0 0 0,0 1 1 0 0,0 0-1 0 0,0 0 1 0 0,0 0-1 0 0,0 0 1 0 0,0 1-1 0 0,-1-1 1 0 0,1 1-1 0 0,0 0 0 0 0,0 0 1 0 0,0 0-1 0 0,-1 0 1 0 0,1 0-1 0 0,0 0 1 0 0,-1 1-1 0 0,1-1 1 0 0,0 2-13 0 0,22 18 340 0 0,-24-21-321 0 0,-1 1 0 0 0,1 0 1 0 0,0-1-1 0 0,-1 1 1 0 0,1-1-1 0 0,-1 1 1 0 0,1 0-1 0 0,-1 0 1 0 0,1-1-1 0 0,-1 1 1 0 0,0 0-1 0 0,1 0 0 0 0,-1 0 1 0 0,0-1-1 0 0,1 1 1 0 0,-1 0-1 0 0,0 0 1 0 0,0 0-1 0 0,0 0 1 0 0,0 0-1 0 0,0-1 1 0 0,0 1-1 0 0,0 0 0 0 0,0 0 1 0 0,0 0-20 0 0,0 1 71 0 0,0-1 0 0 0,0 1-1 0 0,0 0 1 0 0,0-1 0 0 0,0 1 0 0 0,0-1 0 0 0,1 1-1 0 0,-1 0 1 0 0,1-1 0 0 0,-1 1-71 0 0,1 1 146 0 0,0 0-1 0 0,0 0 1 0 0,-1 0-1 0 0,0 1 1 0 0,1-1 0 0 0,-1 0-1 0 0,0 0 1 0 0,0 0-1 0 0,-1 0 1 0 0,1 0 0 0 0,-1 0-1 0 0,0 0 1 0 0,1 0-1 0 0,-2 0-145 0 0,-2 26 1155 0 0,4-28-1088 0 0,0 1 0 0 0,-1 0-1 0 0,1-1 1 0 0,-1 1 0 0 0,1 0-1 0 0,-1-1 1 0 0,1 1 0 0 0,-1-1-1 0 0,0 1 1 0 0,0-1 0 0 0,-1 2-67 0 0,2-2 38 0 0,-1 0 1 0 0,0 0 0 0 0,1 0 0 0 0,-1 0-1 0 0,0 0 1 0 0,1 0 0 0 0,0 0 0 0 0,-1 0-1 0 0,1 0 1 0 0,0 0 0 0 0,-1 1 0 0 0,1-1-1 0 0,0 0 1 0 0,0 0 0 0 0,0 0 0 0 0,0 0-1 0 0,0 1-38 0 0,4 6 302 0 0,-3-7-270 0 0,-1-1 1 0 0,1 1 0 0 0,-1 0-1 0 0,1-1 1 0 0,-1 1 0 0 0,0 0-1 0 0,1-1 1 0 0,-1 1 0 0 0,0 0-1 0 0,0 0 1 0 0,1 0 0 0 0,-1-1-1 0 0,0 1 1 0 0,0 0 0 0 0,0 0-1 0 0,0 0-32 0 0,-2 12 327 0 0,1-11-278 0 0,1-1 0 0 0,-1 1 0 0 0,1-1 0 0 0,0 0-1 0 0,-1 1 1 0 0,1-1 0 0 0,0 1 0 0 0,0-1 0 0 0,0 1 0 0 0,0-1 0 0 0,1 1 0 0 0,-1-1 0 0 0,0 1 0 0 0,0-1 0 0 0,1 0-1 0 0,-1 1 1 0 0,1-1 0 0 0,0 1 0 0 0,-1-1 0 0 0,1 0 0 0 0,0 0 0 0 0,0 1-49 0 0,2 2 60 0 0,-3-3-38 0 0,1-1-1 0 0,0 1 1 0 0,-1 0-1 0 0,1 0 1 0 0,0 0-1 0 0,-1-1 1 0 0,1 1-1 0 0,-1 0 1 0 0,0 0-1 0 0,1 0 1 0 0,-1 0-1 0 0,0 0 1 0 0,1 0 0 0 0,-1 0-1 0 0,0 0 1 0 0,0 0-1 0 0,0 0 1 0 0,0 0-1 0 0,0 1-21 0 0,0-2 19 0 0,1 1 0 0 0,-1 0 0 0 0,0-1 0 0 0,1 1 1 0 0,-1 0-1 0 0,1-1 0 0 0,-1 1 0 0 0,1 0 0 0 0,-1-1 0 0 0,1 1 0 0 0,-1-1 0 0 0,1 1 0 0 0,-1-1 0 0 0,1 0 0 0 0,0 1 0 0 0,-1-1 0 0 0,1 1 0 0 0,0-1 0 0 0,0 0 0 0 0,0 1-19 0 0,-2-1 90 0 0,-3-1-118 0 0,10-13-501 0 0,-11 3-909 0 0,5 10 1312 0 0,-1 1 0 0 0,1-1 0 0 0,0 0-1 0 0,-1 0 1 0 0,1 0 0 0 0,0 1-1 0 0,-1-1 1 0 0,1 0 0 0 0,0 0 0 0 0,0 0-1 0 0,0 0 1 0 0,-1 0 0 0 0,1 0 0 0 0,0 0-1 0 0,0 0 1 0 0,1 1 0 0 0,-1-1 0 0 0,0 0-1 0 0,0 0 1 0 0,1-1 126 0 0,1-11-1495 0 0</inkml:trace>
  <inkml:trace contextRef="#ctx0" brushRef="#br0" timeOffset="3141.355">2732 148 16559 0 0,'0'0'736'0'0,"9"-4"144"0"0,1 2-704 0 0,-10 2-176 0 0,0 0 0 0 0,0 0 0 0 0,18-3 0 0 0,-9 3 0 0 0,-11-3 0 0 0,2 3 0 0 0,0 0 0 0 0,0 0-80 0 0,0 0 80 0 0,0 0 0 0 0,-3-2-1120 0 0,3 2-175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8:56.50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1 200 13760 0 0,'0'0'629'0'0,"0"0"-12"0"0,1 0-393 0 0,88 2 3505 0 0,-67-1-2864 0 0,1 2-1 0 0,15 3-864 0 0,19 2 175 0 0,-24-5-179 0 0,-13 0-5834 0 0,-11-1-623 0 0</inkml:trace>
  <inkml:trace contextRef="#ctx0" brushRef="#br0" timeOffset="831.829">469 36 7368 0 0,'10'-10'877'0'0,"-9"4"3782"0"0,15 6-2541 0 0,-14 0-2043 0 0,0 1-1 0 0,-1-1 1 0 0,1 0-1 0 0,0 1 1 0 0,-1-1-1 0 0,1 1 1 0 0,0 0-1 0 0,-1-1 1 0 0,1 1 0 0 0,-1 0-1 0 0,0 0 1 0 0,1 0-1 0 0,-1 0 1 0 0,0 0-1 0 0,1 1 1 0 0,-1-1-1 0 0,0 0 1 0 0,0 1-1 0 0,0-1 1 0 0,0 0-1 0 0,0 1 1 0 0,0-1 0 0 0,-1 1-1 0 0,1 0-74 0 0,3 7 129 0 0,0 0 0 0 0,0 0 0 0 0,1 9-129 0 0,-2-8 144 0 0,-1-1-134 0 0,0 1-1 0 0,-1-1 1 0 0,0 1-1 0 0,-1 0 0 0 0,0-1 1 0 0,0 4-10 0 0,-1 6 146 0 0,1-8-42 0 0,-1 0-1 0 0,0 0 1 0 0,-1 1 0 0 0,-1-1 0 0 0,0 0 0 0 0,0 0 0 0 0,-1-1-1 0 0,-2 4-103 0 0,4-9 56 0 0,0-1 0 0 0,-1 1 0 0 0,0-1 0 0 0,0 0 0 0 0,0 0 0 0 0,0 1-56 0 0,2-5 80 0 0,1 0 0 0 0,0 0 4 0 0,0 0 18 0 0,0 0 8 0 0,6-11 268 0 0,-1-14 63 0 0,0 13-513 0 0,9-17-208 0 0,1 0 0 0 0,3-1 280 0 0,-15 24-12 0 0,1 0 1 0 0,0 1-1 0 0,0 0 0 0 0,1 0 0 0 0,0 0 1 0 0,4-4 11 0 0,-6 7-10 0 0,-1 1 1 0 0,1-1-1 0 0,-1 1 1 0 0,1-1-1 0 0,0 1 1 0 0,-1 0-1 0 0,1 0 1 0 0,0 0-1 0 0,0 0 1 0 0,0 1-1 0 0,0-1 1 0 0,0 1-1 0 0,-1 0 1 0 0,1 0-1 0 0,0 0 1 0 0,0 0-1 0 0,0 0 10 0 0,1 1-8 0 0,-1-1 0 0 0,1 1 0 0 0,-1 0 0 0 0,0 0 0 0 0,0 1 0 0 0,1-1 0 0 0,-1 1 0 0 0,0-1 0 0 0,0 1 0 0 0,0 0 0 0 0,-1 0 0 0 0,1 0 0 0 0,0 1 0 0 0,-1-1 0 0 0,1 1 0 0 0,0 1 8 0 0,0-1 40 0 0,0 1 0 0 0,-1 0 0 0 0,1 0 0 0 0,-1 0 0 0 0,0 0 0 0 0,0 0 0 0 0,0 0 0 0 0,-1 1 0 0 0,0-1 0 0 0,0 0 0 0 0,0 1 0 0 0,0 2-40 0 0,6 29 379 0 0,-4-28-357 0 0,-2 1-1 0 0,1 0 0 0 0,-1 0 0 0 0,0 2-21 0 0,-1 34-87 0 0,15-53-2137 0 0,2-8-1042 0 0,-12 10 2446 0 0,7-8-1289 0 0</inkml:trace>
  <inkml:trace contextRef="#ctx0" brushRef="#br0" timeOffset="1161.417">877 198 3680 0 0,'0'0'167'0'0,"0"0"357"0"0,1 1 1395 0 0,2 3-927 0 0,-2-3-661 0 0,-1-1 1 0 0,1 1 0 0 0,-1-1 0 0 0,1 1 0 0 0,-1-1-1 0 0,0 1 1 0 0,1 0 0 0 0,-1-1 0 0 0,1 1 0 0 0,-1 0-1 0 0,0-1 1 0 0,0 1 0 0 0,0 0 0 0 0,1 0-1 0 0,-1-1 1 0 0,0 1 0 0 0,0 0 0 0 0,0 0 0 0 0,0-1-1 0 0,0 1 1 0 0,0 0 0 0 0,0 0 0 0 0,0-1-332 0 0,-1 4 298 0 0,1 0 0 0 0,0 0 0 0 0,0 0 1 0 0,1 0-1 0 0,0 3-298 0 0,1 10 1526 0 0,4 28-425 0 0,-5-43-1108 0 0,0-1-1 0 0,0 1 0 0 0,0 0 0 0 0,0-1 0 0 0,0 1 0 0 0,0-1 0 0 0,0 1 0 0 0,0-1 0 0 0,1 0 1 0 0,-1 0-1 0 0,1 1 0 0 0,-1-1 0 0 0,1 0 0 0 0,-1 0 0 0 0,2 0 8 0 0,4 5 182 0 0,-4-4-132 0 0,0 0-1 0 0,0 0 0 0 0,0 0 0 0 0,0-1 0 0 0,1 1 0 0 0,-1-1 0 0 0,0 0 0 0 0,1 0 0 0 0,-1 0 1 0 0,1 0-1 0 0,0-1 0 0 0,-1 1 0 0 0,1-1 0 0 0,-1 0 0 0 0,1 0 0 0 0,0 0 0 0 0,1-1-49 0 0,9-1 202 0 0,-1 0 0 0 0,1-1-1 0 0,9-3-201 0 0,-19 4 32 0 0,0 1 0 0 0,0-1 0 0 0,0 0 0 0 0,0 0-1 0 0,-1 0 1 0 0,1-1 0 0 0,-1 1 0 0 0,1-1 0 0 0,-1 0 0 0 0,0 0-1 0 0,0 0 1 0 0,0-1 0 0 0,-1 1 0 0 0,1 0 0 0 0,-1-1-1 0 0,0 0 1 0 0,0 0 0 0 0,0 1 0 0 0,0-1 0 0 0,-1 0 0 0 0,1-1-1 0 0,-1 1 1 0 0,0 0 0 0 0,-1 0 0 0 0,1 0 0 0 0,-1-1 0 0 0,1 1-1 0 0,-1 0 1 0 0,-1-1 0 0 0,1 1 0 0 0,0 0 0 0 0,-1 0-1 0 0,0-1 1 0 0,0 1 0 0 0,0 0 0 0 0,-1 0 0 0 0,0-1-32 0 0,-3-4 30 0 0,0 1 1 0 0,0-1-1 0 0,-1 1 0 0 0,0 0 1 0 0,-1 1-1 0 0,1 0 1 0 0,-2 0-1 0 0,1 0 0 0 0,-1 1 1 0 0,0 0-1 0 0,-8-5-30 0 0,12 10 465 0 0,1 0-1927 0 0,2 1-3646 0 0,4 3 3614 0 0</inkml:trace>
  <inkml:trace contextRef="#ctx0" brushRef="#br0" timeOffset="1452.567">1348 62 14368 0 0,'0'0'661'0'0,"0"8"212"0"0,0 2-660 0 0,1 1-1 0 0,0 0 0 0 0,0 0 0 0 0,1-1 1 0 0,1 1-1 0 0,1 4-212 0 0,2 6 839 0 0,-5-5-191 0 0,-1-14-534 0 0,0 0 0 0 0,1 0 0 0 0,-1 1 0 0 0,0-1 0 0 0,1 0 0 0 0,-1 0 0 0 0,1 1 0 0 0,0 1-114 0 0,5 8 382 0 0,-1 1 0 0 0,-1 0-1 0 0,0 0 1 0 0,-1 0-1 0 0,1 12-381 0 0,-4-11 50 0 0,1 3 27 0 0,0-16-63 0 0,-1 1-1 0 0,0-1 1 0 0,1 1-1 0 0,-1 0 1 0 0,0-1-1 0 0,0 1 1 0 0,0 0 0 0 0,0-1-1 0 0,0 1 1 0 0,0 0-1 0 0,0-1 1 0 0,0 1-1 0 0,-1-1 1 0 0,1 1-1 0 0,-1 0 1 0 0,1-1 0 0 0,-1 1-1 0 0,0-1 1 0 0,1 1-1 0 0,-1-1-13 0 0,-2 6-43 0 0,2-6-246 0 0,1-1-870 0 0,0 0-368 0 0</inkml:trace>
  <inkml:trace contextRef="#ctx0" brushRef="#br0" timeOffset="1801.83">1429 0 5984 0 0,'0'0'536'0'0,"0"0"-432"0"0,0 0-104 0 0,0 0 0 0 0,0 0 1408 0 0,0 0 256 0 0,0 0 48 0 0,0 0 16 0 0,0 0-1352 0 0,0 0-272 0 0,0 0-104 0 0,0 0 88 0 0,9 6-88 0 0,1-4-128 0 0,-4 1 32 0 0,0 0 8 0 0</inkml:trace>
  <inkml:trace contextRef="#ctx0" brushRef="#br0" timeOffset="2081.038">1694 56 9672 0 0,'0'0'748'0'0,"-12"2"-256"0"0,11-1-341 0 0,-29 14 5627 0 0,28-14-5627 0 0,0 1-1 0 0,1-1 1 0 0,-1 1-1 0 0,0 0 0 0 0,0 0 1 0 0,1-1-1 0 0,-2 3-150 0 0,-6 9 592 0 0,7-11-522 0 0,0 0 1 0 0,1 0-1 0 0,-1 0 1 0 0,1 1 0 0 0,-1-1-1 0 0,1 1 1 0 0,0-1 0 0 0,0 1-1 0 0,0 0 1 0 0,0-1-1 0 0,1 1 1 0 0,-1 0 0 0 0,1-1-1 0 0,-1 1 1 0 0,1 0-1 0 0,0 2-70 0 0,0 1 47 0 0,1 1 0 0 0,0 0 0 0 0,0-1-1 0 0,0 1 1 0 0,1-1 0 0 0,0 1 0 0 0,0-1 0 0 0,1 0-1 0 0,1 2-46 0 0,6 11-22 0 0,1 0-1 0 0,4 3 23 0 0,-5-6 24 0 0,-4-7-18 0 0,-1-1 91 0 0,0 0 1 0 0,0 0 0 0 0,0 0-1 0 0,-1 2-97 0 0,-3-8 156 0 0,-2-1-107 0 0,1 0-1 0 0,-1 0 0 0 0,1 0 1 0 0,-1 1-1 0 0,1-1 0 0 0,-1 0 1 0 0,0 0-1 0 0,1 0 0 0 0,-1 0 1 0 0,0 0-1 0 0,0 0 0 0 0,0-1 1 0 0,0 1-1 0 0,0 0 0 0 0,0 0 1 0 0,0-1-1 0 0,0 1 0 0 0,0 0 1 0 0,0-1-1 0 0,0 1 0 0 0,0-1 1 0 0,-1 1-1 0 0,1-1 0 0 0,0 0-48 0 0,-4 2 84 0 0,1-1 0 0 0,0 0 0 0 0,0 0-1 0 0,-1 0 1 0 0,1 0 0 0 0,-2-1-84 0 0,-11 0 112 0 0,-1 1 1 0 0,1 0-1 0 0,-5 2-112 0 0,14-2-281 0 0,0 0-1 0 0,-1-1 0 0 0,1 0 1 0 0,-1 0 281 0 0,-8-1-2315 0 0,8 1-4675 0 0</inkml:trace>
  <inkml:trace contextRef="#ctx0" brushRef="#br0" timeOffset="2292.713">1766 230 15032 0 0,'0'0'340'0'0,"0"0"50"0"0,0 0 24 0 0,7-2 75 0 0,60-9 1569 0 0,24-9-2058 0 0,-81 17 36 0 0,1-1 0 0 0,-1-1 0 0 0,0 0 0 0 0,-1 0 0 0 0,9-6-36 0 0,-14 8 20 0 0,0 1 0 0 0,-1-1 0 0 0,0 0 0 0 0,1 0 0 0 0,-1 0 0 0 0,0 0 0 0 0,-1 0-1 0 0,2-2-19 0 0,-3 4-2 0 0,0 0-1 0 0,-1-1 0 0 0,1 1 0 0 0,0-1 1 0 0,0 1-1 0 0,-1-1 0 0 0,1 1 0 0 0,-1-1 1 0 0,1 0-1 0 0,-1 1 0 0 0,0-1 0 0 0,1 0 1 0 0,-1 1-1 0 0,0-1 0 0 0,0 0 1 0 0,0 1-1 0 0,-1-1 0 0 0,1 0 0 0 0,0 1 1 0 0,-1-1-1 0 0,1 0 0 0 0,-1 1 3 0 0,0-1-34 0 0,0 0 0 0 0,0 0 0 0 0,0 0 0 0 0,0 0 0 0 0,-1 0 0 0 0,1 0 0 0 0,-1 1 0 0 0,0-1 0 0 0,1 1-1 0 0,-1-1 1 0 0,-1 0 34 0 0,-5-5-156 0 0,6 6 136 0 0,0 0 0 0 0,0 1 0 0 0,0-1 0 0 0,0 1 0 0 0,1 0 0 0 0,-1 0 0 0 0,0 0 0 0 0,0 0 0 0 0,0 0 0 0 0,0 0 20 0 0,0 0-8 0 0,-1 0 13 0 0,1 1 0 0 0,-1 0 0 0 0,0-1 1 0 0,1 1-1 0 0,-1 0 0 0 0,1 0 0 0 0,-1 1 0 0 0,1-1 0 0 0,-1 0 0 0 0,1 1 0 0 0,0-1 0 0 0,-2 2-5 0 0,-24 23 19 0 0,20-17 58 0 0,1 1 0 0 0,0 1 0 0 0,0-1 0 0 0,1 1 0 0 0,0 0 0 0 0,1 1 0 0 0,1-1 0 0 0,-3 8-77 0 0,4-10 88 0 0,2-5-53 0 0,0 1-1 0 0,-1 0 0 0 0,2-1 0 0 0,-1 1 0 0 0,1 0 0 0 0,-1 0 0 0 0,1-1 0 0 0,1 1 0 0 0,-1 0 0 0 0,1 0 0 0 0,-1-1 1 0 0,1 1-1 0 0,1 0 0 0 0,0 1-34 0 0,-1-3 29 0 0,0-1 1 0 0,1 0 0 0 0,-1-1 0 0 0,1 1-1 0 0,0 0 1 0 0,-1 0 0 0 0,1-1-1 0 0,0 1 1 0 0,0-1 0 0 0,0 1 0 0 0,0-1-1 0 0,0 0 1 0 0,1 0 0 0 0,-1 0-1 0 0,0 0 1 0 0,2 0-30 0 0,41 11 142 0 0,-43-12-141 0 0,17 3-601 0 0,1-1 0 0 0,-1-1-1 0 0,1-1 1 0 0,19-3 600 0 0,2-2-911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8:53.18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142 364 6448 0 0,'28'-16'682'0'0,"-20"12"171"0"0,1 0-1 0 0,-1-1 1 0 0,-1 0-1 0 0,1-1 1 0 0,1-1-853 0 0,16-12 4727 0 0,-25 18-3840 0 0,0 0-577 0 0,-3-4-201 0 0,-16 8 1280 0 0,9 0-1266 0 0,0 1 0 0 0,0 0 0 0 0,1 0 0 0 0,-1 1 0 0 0,-3 3-123 0 0,-20 9-7 0 0,23-13 7 0 0,1 1 0 0 0,0 0 0 0 0,1 0 0 0 0,-1 1 0 0 0,1 0 0 0 0,4-3 0 0 0,1 0 0 0 0,0 0 0 0 0,-1 0 0 0 0,1 1 0 0 0,0-1 0 0 0,0 1 0 0 0,1 0 0 0 0,-1 0 0 0 0,1 0 0 0 0,0 0 0 0 0,-1 3 0 0 0,3-5 0 0 0,-1 0 0 0 0,1 0 0 0 0,0 0 0 0 0,0 0 0 0 0,0 0 0 0 0,0 0 0 0 0,0 0 0 0 0,0 0 0 0 0,1 0 0 0 0,-1 0 0 0 0,1 0 0 0 0,-1 0 0 0 0,1 0 0 0 0,0-1 0 0 0,0 1 0 0 0,0 0 0 0 0,0 0 0 0 0,0-1 0 0 0,0 1 0 0 0,0 0 0 0 0,1-1 0 0 0,-1 1 0 0 0,0-1 0 0 0,1 0 0 0 0,-1 1 0 0 0,1-1 0 0 0,5 4 0 0 0,-1 1 0 0 0,1-1 0 0 0,0-1 0 0 0,1 0 0 0 0,4 3 0 0 0,93 48 0 0 0,-101-53 0 0 0,-1 0 0 0 0,1 0 0 0 0,-1 0 0 0 0,0 0 0 0 0,1 1 0 0 0,-1 0 0 0 0,0 0 0 0 0,-1-1 0 0 0,1 2 0 0 0,0-1 0 0 0,-3-3 0 0 0,1 1 0 0 0,-1-1 0 0 0,0 1 0 0 0,1-1 0 0 0,-1 1 0 0 0,0-1 0 0 0,0 1 0 0 0,0-1 0 0 0,1 1 0 0 0,-1 0 0 0 0,0-1 0 0 0,0 1 0 0 0,0-1 0 0 0,0 1 0 0 0,0 0 0 0 0,0-1 0 0 0,0 1 0 0 0,-3 3 0 0 0,3-4 0 0 0,-10 21 0 0 0,6-18 82 0 0,1 0-1 0 0,-1 0 0 0 0,0 0 0 0 0,0-1 0 0 0,0 1 0 0 0,0-1 1 0 0,-1 0-1 0 0,1 0 0 0 0,-1 0-81 0 0,-44 13 1279 0 0,43-14-1257 0 0,-16 4-18 0 0,1-1-1 0 0,-1-1 0 0 0,0-1 0 0 0,0-1 0 0 0,0-1-3 0 0,17-1 0 0 0,4-3-133 0 0,1 3-271 0 0,1 0 1 0 0,0 0-1 0 0,-1 0 1 0 0,1 0-1 0 0,0 0 0 0 0,0 0 1 0 0,0 0-1 0 0,0 0 0 0 0,0 0 1 0 0,0 1-1 0 0,0-1 1 0 0,0 0-1 0 0,0 1 0 0 0,0-1 1 0 0,0 0 403 0 0,1 1-1860 0 0,4-3-3940 0 0</inkml:trace>
  <inkml:trace contextRef="#ctx0" brushRef="#br0" timeOffset="321.193">472 388 15664 0 0,'0'0'718'0'0,"-6"14"259"0"0,2-1-966 0 0,0-1 0 0 0,1 1-1 0 0,1 0 1 0 0,-1 12-11 0 0,1-3 413 0 0,1-13-91 0 0,1 0 0 0 0,0 0-1 0 0,1 0 1 0 0,0 0 0 0 0,2 7-322 0 0,1 28-1 0 0,-3-37 211 0 0,0 0-1 0 0,0 0 0 0 0,1 0 0 0 0,0-1 0 0 0,0 1 0 0 0,1 0 1 0 0,0-1-1 0 0,0 1 0 0 0,1 1-209 0 0,4 3-648 0 0,-7-10-2741 0 0,-1-1 1856 0 0</inkml:trace>
  <inkml:trace contextRef="#ctx0" brushRef="#br0" timeOffset="587.8">478 297 15664 0 0,'-1'-3'237'0'0,"0"-1"1"0"0,-1 0 0 0 0,1 1 0 0 0,-1-1-1 0 0,0 1 1 0 0,0 0 0 0 0,0-1-238 0 0,-7-9 55 0 0,16 14-527 0 0,5 7-1437 0 0,-3-1-3549 0 0</inkml:trace>
  <inkml:trace contextRef="#ctx0" brushRef="#br0" timeOffset="927.741">886 317 15664 0 0,'0'0'718'0'0,"-7"0"231"0"0,-66 8-921 0 0,59-5 228 0 0,1 0 0 0 0,-1 0 0 0 0,1 1 0 0 0,0 1 0 0 0,1 0 0 0 0,-1 1 0 0 0,1 0 0 0 0,-3 3-256 0 0,-38 28 16 0 0,50-34-16 0 0,0-1 0 0 0,0 1 0 0 0,1 0 0 0 0,-1 0 0 0 0,1 0 0 0 0,-1 1 0 0 0,1-1 0 0 0,0 0 0 0 0,0 1 0 0 0,0 0 0 0 0,1-1 0 0 0,-1 1 0 0 0,1 0 0 0 0,-1 3 0 0 0,2-5 0 0 0,-1 0 0 0 0,1 0 0 0 0,0 1 0 0 0,-1-1 0 0 0,1 0 0 0 0,0 0 0 0 0,1 1 0 0 0,-1-1 0 0 0,0 0 0 0 0,0 0 0 0 0,1 0 0 0 0,0 2 0 0 0,0-3 0 0 0,-1 1 0 0 0,1-1 0 0 0,0 0 0 0 0,0 0 0 0 0,-1 0 0 0 0,1 0 0 0 0,0 1 0 0 0,0-1 0 0 0,0-1 0 0 0,0 1 0 0 0,0 0 0 0 0,0 0 0 0 0,1 0 0 0 0,-1 0 0 0 0,0-1 0 0 0,0 1 0 0 0,1-1 0 0 0,-1 1 0 0 0,0-1 0 0 0,0 1 0 0 0,1-1 0 0 0,9 2 0 0 0,0-1 0 0 0,1 0 0 0 0,-1-1 0 0 0,0 0 0 0 0,0-1 0 0 0,0 0 0 0 0,0-1 0 0 0,1 0 0 0 0,18-2 0 0 0,-13 2 0 0 0,-7 0 0 0 0,0 1 0 0 0,0 0 0 0 0,0 1 0 0 0,0 0 0 0 0,5 1 0 0 0,-12 0 0 0 0,-1-1 0 0 0,1 1 0 0 0,-1-1 0 0 0,1 1 0 0 0,-1 0 0 0 0,1 0 0 0 0,-1 0 0 0 0,1 0 0 0 0,-1 1 0 0 0,0-1 0 0 0,1 1 0 0 0,-1-1 0 0 0,0 1 0 0 0,0 0 0 0 0,0 0 0 0 0,-1 0 0 0 0,1 0 0 0 0,0 0 0 0 0,-1 0 0 0 0,1 0 0 0 0,-1 1 0 0 0,1 1 0 0 0,2 6 0 0 0,-1-1 0 0 0,0 1 0 0 0,0 0 0 0 0,-1 0 0 0 0,0 0 0 0 0,-1 0 0 0 0,0 0 0 0 0,-1 0 0 0 0,0 3 0 0 0,-1 12 0 0 0,-1-1 0 0 0,-1 0 0 0 0,-4 9 0 0 0,6-25 0 0 0,-1-1 0 0 0,0 0 0 0 0,-1 0 0 0 0,1 1 0 0 0,-1-1 0 0 0,-1-1 0 0 0,1 1 0 0 0,-1 0 0 0 0,-1-1 0 0 0,1 0 0 0 0,-1 0 0 0 0,0 0 0 0 0,0-1 0 0 0,-1 0 0 0 0,-1 2 0 0 0,-2 0 125 0 0,5-4-169 0 0,-1 1 0 0 0,0-1-1 0 0,1 0 1 0 0,-1 0 0 0 0,-1 0-1 0 0,0 0 45 0 0,5-2 50 0 0,-1-1-1 0 0,1 0 1 0 0,0 1-1 0 0,0-1 0 0 0,0 0 1 0 0,0 0-1 0 0,-1 0 1 0 0,1 0-1 0 0,0 0 0 0 0,0 0 1 0 0,0 0-1 0 0,-1 0 1 0 0,1 0-1 0 0,0 0 0 0 0,0-1 1 0 0,0 1-1 0 0,0 0 1 0 0,0-1-1 0 0,-1 1 1 0 0,1-1-1 0 0,0 0 0 0 0,0 1 1 0 0,0-1-1 0 0,0 0 1 0 0,0 1-1 0 0,1-1 0 0 0,-1 0 1 0 0,0 0-1 0 0,0 0 1 0 0,0 0-1 0 0,1 0 0 0 0,-1-1-49 0 0,0 1-27 0 0,0-1-1 0 0,0 0 0 0 0,1 0 0 0 0,-1 0 0 0 0,1 1 0 0 0,-1-1 1 0 0,1 0-1 0 0,0 0 0 0 0,0 0 0 0 0,0 0 0 0 0,0 0 0 0 0,0 0 0 0 0,0 0 1 0 0,1 0-1 0 0,-1 1 0 0 0,1-2 28 0 0,10-34-1454 0 0,-7 24 1041 0 0,1 2 29 0 0,1-1 0 0 0,-1 1 0 0 0,2 0 0 0 0,0 0 0 0 0,5-7 384 0 0,9-12-639 0 0,-5 5 127 0 0</inkml:trace>
  <inkml:trace contextRef="#ctx0" brushRef="#br0" timeOffset="1353.455">972 392 11976 0 0,'21'-15'970'0'0,"-17"12"-899"0"0,0 0 0 0 0,0 0-1 0 0,1 0 1 0 0,-1 0 0 0 0,1 1-1 0 0,-1 0 1 0 0,1 0 0 0 0,0 0-1 0 0,0 1 1 0 0,0-1 0 0 0,1 1-71 0 0,-2 0 292 0 0,0 1 0 0 0,0-1 0 0 0,1 1 0 0 0,-1 0 0 0 0,0 1 0 0 0,0-1 0 0 0,0 1 0 0 0,0-1 0 0 0,0 1 0 0 0,0 1 1 0 0,1-1-293 0 0,0 1 351 0 0,0 1 1 0 0,0 0 0 0 0,0 0 0 0 0,0 0 0 0 0,-1 1 0 0 0,1 0-1 0 0,2 3-351 0 0,0 0 0 0 0,0 1 0 0 0,0 0 0 0 0,-1 1 0 0 0,0 0 0 0 0,0-1 0 0 0,-1 2 0 0 0,0-1 0 0 0,-1 1 0 0 0,0-1 0 0 0,-1 1 0 0 0,2 7 0 0 0,-4-9 160 0 0,1-1-1 0 0,-2 1 1 0 0,1-1-1 0 0,-1 1 0 0 0,0-1 1 0 0,-1 1-1 0 0,0-1 0 0 0,0 1 1 0 0,0-1-1 0 0,-1 0 1 0 0,0 1-1 0 0,-1-1 0 0 0,-2 6-159 0 0,0-6 0 0 0,3-7 0 0 0,1-1 0 0 0,1 1 0 0 0,-1 0 0 0 0,0 1 0 0 0,1-1 0 0 0,-1 0 0 0 0,1 0 0 0 0,-1 0 0 0 0,0 0 0 0 0,1-1 0 0 0,-1 1 0 0 0,1 0 0 0 0,-1 0 0 0 0,0 0 0 0 0,1 0 0 0 0,-1-1 0 0 0,1 1 0 0 0,-1 0 0 0 0,1 0 0 0 0,-1-1 0 0 0,1 1 0 0 0,-1 0 0 0 0,1-1 0 0 0,-1 1 0 0 0,1-1 0 0 0,-1 1 0 0 0,1-1 0 0 0,0 1 0 0 0,-1-1 0 0 0,1 1 0 0 0,0-1 0 0 0,-1 1 0 0 0,1-1 0 0 0,0 1 0 0 0,0-1 0 0 0,0 1 0 0 0,-1-1 0 0 0,1 0 0 0 0,-1-2 0 0 0,0 1 0 0 0,1-1 0 0 0,-1 1 0 0 0,1-1 0 0 0,-1 0 0 0 0,1 1 0 0 0,0-1 0 0 0,0 0 0 0 0,0 1 0 0 0,0-1 0 0 0,0 0 0 0 0,1 1 0 0 0,-1-1 0 0 0,1 1 0 0 0,-1-1 0 0 0,1 1 0 0 0,0-1 0 0 0,1 0 0 0 0,2-8 0 0 0,0 1 0 0 0,1 1 0 0 0,5-9 0 0 0,-4 11 0 0 0,-1-1 0 0 0,1 1 0 0 0,0 0 0 0 0,0 1 0 0 0,1-1 0 0 0,0 1 0 0 0,0 1 0 0 0,1-1 0 0 0,-5 4 0 0 0,0 0 0 0 0,-1 0 0 0 0,1 0 0 0 0,0 1 0 0 0,0-1 0 0 0,0 1 0 0 0,0 0 0 0 0,1 0 0 0 0,-1 0 0 0 0,0 0 0 0 0,0 1 0 0 0,1-1 0 0 0,-1 1 0 0 0,0 0 0 0 0,1 0 0 0 0,-1 0 0 0 0,0 0 0 0 0,1 1 0 0 0,-1-1 0 0 0,0 1 0 0 0,1 0 0 0 0,-1 0 0 0 0,2 1 0 0 0,-2 0 0 0 0,0 0 0 0 0,-1 1 0 0 0,1-1 0 0 0,-1 1 0 0 0,1 0 0 0 0,-1 0 0 0 0,0 0 0 0 0,2 2 0 0 0,4 7 0 0 0,-5-8 0 0 0,1 1 0 0 0,-1 0 0 0 0,0 0 0 0 0,-1 0 0 0 0,1 0 0 0 0,-1 1 0 0 0,2 5 0 0 0,9 40 0 0 0,-12-46 0 0 0,2 20-16 0 0,-2-19 307 0 0,-1 1 0 0 0,1-1 1 0 0,1 0-1 0 0,-1 0 0 0 0,2 4-291 0 0,-2-9 375 0 0,17 7-1527 0 0,-15-7 936 0 0,1 0 0 0 0,-1 0-1 0 0,0 0 1 0 0,0-1 0 0 0,0 0 0 0 0,0 1 0 0 0,0-1 0 0 0,1 0-1 0 0,-1 0 1 0 0,0-1 0 0 0,2 0 216 0 0,13-5-5256 0 0,-1-1-988 0 0</inkml:trace>
  <inkml:trace contextRef="#ctx0" brushRef="#br0" timeOffset="2026.973">1767 355 15664 0 0,'0'-1'125'0'0,"0"-1"0"0"0,0 1 1 0 0,0-1-1 0 0,0 1 0 0 0,0-1 1 0 0,0 1-1 0 0,-1 0 1 0 0,1-1-1 0 0,0 1 0 0 0,-1 0 1 0 0,1-1-1 0 0,-1 1 1 0 0,0 0-126 0 0,1 0 42 0 0,-1 0 0 0 0,1 1 0 0 0,-1 0 0 0 0,0-1 1 0 0,1 1-1 0 0,-1-1 0 0 0,0 1 0 0 0,1 0 0 0 0,-1-1 0 0 0,0 1 1 0 0,1 0-1 0 0,-1 0 0 0 0,0 0 0 0 0,0 0 0 0 0,1-1 1 0 0,-1 1-1 0 0,0 0 0 0 0,0 0 0 0 0,1 0 0 0 0,-1 0 1 0 0,0 1-1 0 0,0-1 0 0 0,1 0 0 0 0,-1 0-42 0 0,-3 1 112 0 0,1 0 0 0 0,-1 1 1 0 0,1-1-1 0 0,0 1 0 0 0,0 0 0 0 0,-1 0 0 0 0,1 0 0 0 0,0 0 0 0 0,1 1 0 0 0,-2 0-112 0 0,-12 9-4 0 0,4-5 4 0 0,1 1 0 0 0,0 0 0 0 0,0 0 0 0 0,0 2 0 0 0,1-1 0 0 0,1 1 0 0 0,-1 0 0 0 0,2 1 0 0 0,-4 5 0 0 0,3-2-40 0 0,1-1-1 0 0,0 2 0 0 0,0 2 41 0 0,5-10 251 0 0,1-1-1 0 0,0 1 1 0 0,0 0 0 0 0,0 0-1 0 0,1 0 1 0 0,0 0-1 0 0,1 0 1 0 0,-1 3-251 0 0,20-4 165 0 0,-16-6-165 0 0,-1 0 0 0 0,0 0 0 0 0,0 0 0 0 0,0-1 0 0 0,0 1 0 0 0,0-1 0 0 0,1 1 0 0 0,-1-1 0 0 0,0 0 0 0 0,0 1 0 0 0,0-1 0 0 0,-1 0 0 0 0,1 0 0 0 0,0-1 0 0 0,0 1 0 0 0,1-1 0 0 0,27-25 0 0 0,-25 22 0 0 0,29-43 0 0 0,-21 31 0 0 0,-11 14 0 0 0,0 0 0 0 0,0 0 0 0 0,0 0 0 0 0,1 1 0 0 0,-1-1 0 0 0,1 0 0 0 0,-1 1 0 0 0,1 0 0 0 0,0-1 0 0 0,2 0 0 0 0,2-1 0 0 0,1 4 0 0 0,-6 2 0 0 0,0-1 0 0 0,0 1 0 0 0,0 0 0 0 0,0 0 0 0 0,0 0 0 0 0,0 0 0 0 0,-1 1 0 0 0,1-1 0 0 0,-1 0 0 0 0,0 0 0 0 0,1 1 0 0 0,-1-1 0 0 0,0 1 0 0 0,0 2 0 0 0,9 15 0 0 0,1 3 0 0 0,-11-20 0 0 0,1 0 0 0 0,0 0 0 0 0,0-1 0 0 0,1 1 0 0 0,-1-1 0 0 0,0 1 0 0 0,1-1 0 0 0,0 1 0 0 0,-1-1 0 0 0,1 0 0 0 0,2 2 0 0 0,3 2 0 0 0,0 1 0 0 0,0-1 0 0 0,1 0 0 0 0,0-1 0 0 0,4 3 0 0 0,-9-6 0 0 0,0-1 0 0 0,1 0 0 0 0,-1 1 0 0 0,0-1 0 0 0,1 0 0 0 0,-1-1 0 0 0,0 1 0 0 0,1-1 0 0 0,-1 1 0 0 0,1-1 0 0 0,-1 0 0 0 0,1 0 0 0 0,-1-1 0 0 0,4 0 0 0 0,0 0 21 0 0,1-1 0 0 0,-1 0 0 0 0,0-1 0 0 0,0 0 1 0 0,0 0-1 0 0,0-1 0 0 0,0 1 0 0 0,0-1 0 0 0,-1-1 0 0 0,0 1 0 0 0,0-1 0 0 0,0 0 0 0 0,0-1 0 0 0,3-4-21 0 0,-1 0 51 0 0,-1 0 1 0 0,0-1-1 0 0,0 0 0 0 0,-1 0 1 0 0,-1-1-1 0 0,0 1 0 0 0,0-1 1 0 0,1-8-52 0 0,2-7-197 0 0,-3 12 112 0 0,0 0 0 0 0,-1-1 0 0 0,-1 1 1 0 0,-1-3 84 0 0,4-31 228 0 0,-1 12-260 0 0,-1-29 32 0 0,-4 55-24 0 0,-1-1 1 0 0,0 1 0 0 0,0 0 0 0 0,-1 0 0 0 0,-1 0 0 0 0,0 0-1 0 0,-1 0 1 0 0,0 1 0 0 0,0-1 0 0 0,-1 1 0 0 0,0 0 0 0 0,-1 0-1 0 0,-7-8 24 0 0,12 16-1 0 0,0 1 0 0 0,0-1 0 0 0,-1 1 0 0 0,1-1 0 0 0,0 1 0 0 0,-1 0 0 0 0,1 0 0 0 0,-1 0 0 0 0,0 0 0 0 0,1 0 0 0 0,-1 0 0 0 0,0 0 0 0 0,1 1 0 0 0,-1-1 0 0 0,0 0 0 0 0,0 1 0 0 0,0-1 0 0 0,0 1-1 0 0,0 0 1 0 0,0 0 1 0 0,0 0-64 0 0,1 0-1 0 0,-1 1 0 0 0,0-1 0 0 0,1 1 0 0 0,-1 0 0 0 0,0-1 0 0 0,1 1 0 0 0,-1 0 1 0 0,1 0-1 0 0,0 0 0 0 0,-1 0 0 0 0,1 0 0 0 0,0 0 0 0 0,-1 1 0 0 0,1-1 1 0 0,0 0-1 0 0,0 1 0 0 0,0-1 0 0 0,0 1 0 0 0,0-1 0 0 0,0 1 0 0 0,0 1 65 0 0,-2 6-98 0 0,0-1 0 0 0,1 1 0 0 0,0 0-1 0 0,0 1 1 0 0,1-1 0 0 0,0 1 98 0 0,0-7-19 0 0,-6 104 19 0 0,3-48 692 0 0,3-1 0 0 0,5 35-692 0 0,-3-77 135 0 0,1 0-1 0 0,1 0 1 0 0,0 0-1 0 0,1-1 0 0 0,1 1 1 0 0,0-1-1 0 0,2 0 1 0 0,-1-1-1 0 0,1 1 0 0 0,7 8-134 0 0,12 3 128 0 0,-10-8 47 0 0,-14-16-412 0 0,-2-2-650 0 0,0 0-274 0 0,0 0-57 0 0</inkml:trace>
  <inkml:trace contextRef="#ctx0" brushRef="#br0" timeOffset="2213">2294 372 6912 0 0,'0'0'528'0'0,"0"0"-44"0"0,10 14 8215 0 0,-9-11-8548 0 0,1-1-1 0 0,0 0 0 0 0,-1 0 0 0 0,1 0 0 0 0,0-1 0 0 0,0 1 0 0 0,0 0 0 0 0,0-1 0 0 0,0 1 0 0 0,1-1 0 0 0,-1 0 0 0 0,0 1 0 0 0,1-1 0 0 0,1 0-150 0 0,4 1 458 0 0,-1 0-1 0 0,0-1 0 0 0,0 0 1 0 0,5 0-458 0 0,24 3 461 0 0,-33-2-434 0 0,1-2-1 0 0,-1 1 0 0 0,1 0 0 0 0,0-1 0 0 0,-1 1 0 0 0,1-1 1 0 0,0 0-1 0 0,-1 0 0 0 0,1-1 0 0 0,0 1 0 0 0,0-1-26 0 0,6 0 144 0 0,-1 0-1 0 0,1 0 0 0 0,4 1-143 0 0,-6 0-314 0 0,0 0-1 0 0,0-1 1 0 0,0 1-1 0 0,1-2 1 0 0,6-1 314 0 0,1-3-1034 0 0</inkml:trace>
  <inkml:trace contextRef="#ctx0" brushRef="#br0" timeOffset="2577.176">2903 122 13216 0 0,'0'0'604'0'0,"0"0"-14"0"0,0 0-260 0 0,0 0 291 0 0,0 0 167 0 0,0 0 38 0 0,0 0-95 0 0,0 9-312 0 0,3 31 122 0 0,-2-29-262 0 0,0 1 1 0 0,-1 0 0 0 0,0 3-280 0 0,-1 2 290 0 0,-1 8 119 0 0,-1 0 1 0 0,-1-1-1 0 0,-3 8-409 0 0,-6 23 166 0 0,6-24 14 0 0,-6 14-180 0 0,8-31 158 0 0,-2 0 0 0 0,-6 9-158 0 0,13-22-159 0 0,-1 0 1 0 0,0 0-1 0 0,0 0 1 0 0,0 0 0 0 0,0-1-1 0 0,0 1 1 0 0,0 0 0 0 0,0 0-1 0 0,0-1 1 0 0,0 1-1 0 0,-1-1 1 0 0,1 1 0 0 0,0-1-1 0 0,0 1 1 0 0,0-1-1 0 0,-1 0 1 0 0,1 0 0 0 0,0 1-1 0 0,-1-1 1 0 0,1 0-1 0 0,0 0 1 0 0,0 0 0 0 0,-1-1-1 0 0,1 1 1 0 0,0 0-1 0 0,0 0 1 0 0,-1-1 0 0 0,1 1-1 0 0,0 0 1 0 0,0-1-1 0 0,0 0 1 0 0,0 1 0 0 0,-1-1-1 0 0,1 0 1 0 0,0 1 158 0 0,-1-2-1909 0 0</inkml:trace>
  <inkml:trace contextRef="#ctx0" brushRef="#br0" timeOffset="2910.707">2837 292 7512 0 0,'40'-3'783'0'0,"-29"3"-740"0"0,-1 0 1 0 0,1-1-1 0 0,1-1-43 0 0,-6 1 310 0 0,0 1 0 0 0,0 0 0 0 0,0 0 0 0 0,1 0 0 0 0,-1 1 0 0 0,0 0 0 0 0,2 1-310 0 0,16 1 1191 0 0,-17-3-763 0 0,0 1 0 0 0,0 0 0 0 0,0 1 0 0 0,0-1 0 0 0,0 2 0 0 0,0-1 0 0 0,0 0 0 0 0,-1 1 0 0 0,1 1 0 0 0,-1-1 0 0 0,0 1 0 0 0,4 3-428 0 0,-9-6 116 0 0,1 1 0 0 0,-1-1 0 0 0,0 1 1 0 0,0 0-1 0 0,0-1 0 0 0,0 1 0 0 0,0 0 0 0 0,0 0 0 0 0,0 0 0 0 0,-1 0 0 0 0,1 0 0 0 0,0 0 0 0 0,-1 0 1 0 0,0 0-1 0 0,1 0 0 0 0,-1 0 0 0 0,0 0 0 0 0,0 0 0 0 0,0 0 0 0 0,-1 0 0 0 0,1 0 0 0 0,0 0 0 0 0,-1 0 1 0 0,1 0-1 0 0,-1 0 0 0 0,0 0 0 0 0,0 0 0 0 0,0 0 0 0 0,0 0-116 0 0,-5 9 26 0 0,0 0-1 0 0,-1 0 1 0 0,0-1-1 0 0,-6 6-25 0 0,4-5 247 0 0,8-10-233 0 0,-3 5 27 0 0,0-1-1 0 0,0 1 1 0 0,1 0 0 0 0,-1 0-1 0 0,1 1-40 0 0,2-6 5 0 0,1 1 0 0 0,-1-1 0 0 0,1 1 0 0 0,-1-1 0 0 0,1 1 0 0 0,0-1-1 0 0,0 1 1 0 0,-1 0 0 0 0,1-1 0 0 0,1 1 0 0 0,-1-1 0 0 0,0 1 0 0 0,0-1 0 0 0,0 1-1 0 0,1-1 1 0 0,-1 1 0 0 0,1-1 0 0 0,-1 1 0 0 0,1-1 0 0 0,0 1 0 0 0,-1-1-1 0 0,1 1 1 0 0,1 0-5 0 0,0-1 9 0 0,-1 0 0 0 0,1 0 0 0 0,0 0 0 0 0,-1-1 1 0 0,1 1-1 0 0,0 0 0 0 0,0-1 0 0 0,0 1 0 0 0,0-1 0 0 0,-1 0 0 0 0,1 0 0 0 0,0 0 0 0 0,0 0 0 0 0,0 0 0 0 0,0 0 0 0 0,2 0-9 0 0,1 0-1 0 0,4-1 86 0 0,-1 1 0 0 0,1-1 0 0 0,0-1 0 0 0,-1 0 0 0 0,0 0 0 0 0,1 0 0 0 0,-1-1 0 0 0,0 0 0 0 0,0-1-1 0 0,0 0 1 0 0,5-3-85 0 0,-8 3 21 0 0,0 1 0 0 0,-1 0-1 0 0,1-1 1 0 0,-1 0 0 0 0,0 0-1 0 0,0-1 1 0 0,0 1 0 0 0,0-1-1 0 0,-1 0 1 0 0,1 1 0 0 0,-1-2-1 0 0,-1 1 1 0 0,1 0 0 0 0,-1-1-1 0 0,0 1 1 0 0,0-1 0 0 0,1-5-21 0 0,-1 2 12 0 0,-1 7-10 0 0,-1-1 1 0 0,1 1-1 0 0,0-1 1 0 0,-1 0-1 0 0,0 1 1 0 0,1-1-1 0 0,-1 0 1 0 0,0 1-1 0 0,0-1 1 0 0,-1 1-1 0 0,1-1 1 0 0,0 0 0 0 0,-1 1-1 0 0,0-1 1 0 0,1 1-1 0 0,-1-1 1 0 0,0 1-1 0 0,0-1 1 0 0,-2-1-3 0 0,1 1-4 0 0,0-1-1 0 0,-1 1 1 0 0,0-1 0 0 0,0 1 0 0 0,0 0 0 0 0,0 0 0 0 0,0 0 0 0 0,0 1 0 0 0,-1-1 0 0 0,1 1 0 0 0,-1 0 0 0 0,0 0 0 0 0,0 0 0 0 0,0 0 0 0 0,0 1-1 0 0,0 0 1 0 0,0 0 0 0 0,-1-1 4 0 0,-11-1-436 0 0,-25-3 536 0 0,14 7-6687 0 0,14-1-65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9:09.54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270 36 3680 0 0,'-13'-7'167'0'0,"8"-13"1788"0"0,4 19 20 0 0,0 0 1175 0 0,-5-5-2040 0 0,5 6 6274 0 0,6 7-7524 0 0,7 16 642 0 0,-7-8-409 0 0,-1 1-1 0 0,-1 0 1 0 0,0 0 0 0 0,-1 0-1 0 0,0 13-92 0 0,-1-11 64 0 0,1-1 1 0 0,1 1-1 0 0,0-1 0 0 0,4 6-64 0 0,5 44 174 0 0,10 42 100 0 0,-22-103-271 0 0,1-1-1 0 0,-1 1 0 0 0,0 0 0 0 0,0 0 1 0 0,-1 0-1 0 0,0 2-2 0 0,-1 17-214 0 0,-1 3-2642 0 0,3-20 1337 0 0</inkml:trace>
  <inkml:trace contextRef="#ctx0" brushRef="#br0" timeOffset="457.123">11 227 10592 0 0,'0'0'488'0'0,"0"-1"-12"0"0,0 1-495 0 0,-9-31 723 0 0,8 29-581 0 0,1 1-1 0 0,0-1 0 0 0,0 1 0 0 0,-1-1 0 0 0,1 1 1 0 0,0-1-1 0 0,0 1 0 0 0,0-1 0 0 0,1 1 0 0 0,-1-1 1 0 0,0 1-1 0 0,1-1 0 0 0,-1 1 0 0 0,1 0 0 0 0,-1-1 1 0 0,1 1-1 0 0,-1-1 0 0 0,1 1 0 0 0,0 0 0 0 0,0 0 1 0 0,0-1-123 0 0,12-15 791 0 0,-11 15-581 0 0,-1 0 1 0 0,0 0 0 0 0,1 1 0 0 0,-1-1 0 0 0,1 0 0 0 0,-1 0 0 0 0,1 1-1 0 0,0-1 1 0 0,0 1 0 0 0,0 0 0 0 0,-1-1 0 0 0,2 1-211 0 0,9-5 39 0 0,0 2 1 0 0,0-1 0 0 0,0 1 0 0 0,1 1-1 0 0,0 0 1 0 0,-1 1 0 0 0,1 1-1 0 0,5-1-39 0 0,17 1 0 0 0,0 2 0 0 0,17 2 0 0 0,-16 0 176 0 0,-1 2-1 0 0,29 8-175 0 0,-48-9 158 0 0,0 1 0 0 0,0 1-1 0 0,0 1 1 0 0,0 0 0 0 0,-1 0-1 0 0,14 10-157 0 0,-7-2 203 0 0,-14-10-134 0 0,0 0 1 0 0,-1 0 0 0 0,0 0-1 0 0,0 1 1 0 0,0 0-1 0 0,-1 1 1 0 0,1-1-1 0 0,0 3-69 0 0,0 0 96 0 0,-1 1-1 0 0,0 0 1 0 0,0 0 0 0 0,-1 1-1 0 0,3 8-95 0 0,-6-15 34 0 0,-1 0 0 0 0,0 1-1 0 0,0-1 1 0 0,-1 1 0 0 0,1-1-1 0 0,-1 0 1 0 0,0 1 0 0 0,0-1 0 0 0,-1 1-1 0 0,1-1 1 0 0,-1 1 0 0 0,0-1-1 0 0,0 0 1 0 0,-1 1 0 0 0,1-1-1 0 0,-3 4-33 0 0,-2 7 140 0 0,4-10-115 0 0,0 0 1 0 0,0 0 0 0 0,-1 0-1 0 0,1 0 1 0 0,-1-1-1 0 0,0 0 1 0 0,0 1-1 0 0,-4 2-25 0 0,-6 6 88 0 0,0-1-1 0 0,-1-1 1 0 0,-1 0 0 0 0,0-1-1 0 0,0-1 1 0 0,-13 6-88 0 0,11-6 29 0 0,-1-2 1 0 0,1 0 0 0 0,-1-1-1 0 0,0-1 1 0 0,0-1-1 0 0,-1 0 1 0 0,1-1 0 0 0,-1-2-1 0 0,-7 1-29 0 0,18-2-31 0 0,1-1-1 0 0,-1 1 0 0 0,0-1 0 0 0,0-1 0 0 0,1 1 1 0 0,-3-2 31 0 0,7 2-17 0 0,-3 0-27 0 0,1-1-1 0 0,0 0 1 0 0,1 0 0 0 0,-1 0-1 0 0,0 0 1 0 0,1-1-1 0 0,-1 1 1 0 0,-2-3 44 0 0,6 4-296 0 0,1 1-70 0 0,1-2 89 0 0,-1 1 0 0 0,1-1 0 0 0,0 1 0 0 0,0 0 0 0 0,0 0 0 0 0,0-1 0 0 0,0 1 0 0 0,0 0-1 0 0,0 0 1 0 0,0 0 0 0 0,0 0 0 0 0,1 0 277 0 0,7-3-1403 0 0</inkml:trace>
  <inkml:trace contextRef="#ctx0" brushRef="#br0" timeOffset="5438.732">906 429 10800 0 0,'2'-3'84'0'0,"-1"0"-1"0"0,1 0 1 0 0,-1 0 0 0 0,0 0 0 0 0,0-1 0 0 0,0 1 0 0 0,-1 0-1 0 0,1 0 1 0 0,-1-1 0 0 0,0 1 0 0 0,0-1 0 0 0,0 0-84 0 0,0-4 240 0 0,-1 1-1 0 0,0-1 1 0 0,0 1 0 0 0,-1-1 0 0 0,0 0-240 0 0,1 4 305 0 0,0 3-181 0 0,1 0-1 0 0,0 0 1 0 0,-1 0 0 0 0,1 0 0 0 0,0-1 0 0 0,0 1-1 0 0,0 0 1 0 0,0 0 0 0 0,0 0 0 0 0,0-1 0 0 0,0 1-124 0 0,-1-6 1046 0 0,1 7-914 0 0,0-1-1 0 0,-1 1 1 0 0,1 0-1 0 0,0-1 1 0 0,0 1-1 0 0,0-1 1 0 0,0 1-1 0 0,0-1 1 0 0,-1 1-1 0 0,1-1 1 0 0,0 1-1 0 0,0-1 1 0 0,0 1-1 0 0,0 0 1 0 0,0-1 0 0 0,1 1-1 0 0,-1-1 1 0 0,0 1-1 0 0,0-1 1 0 0,0 1-1 0 0,0-1 1 0 0,0 1-1 0 0,1 0 1 0 0,-1-1-1 0 0,0 1 1 0 0,0-1-1 0 0,1 1 1 0 0,-1-1-132 0 0,0 1-48 0 0,0 0-59 0 0,0 0 191 0 0,1 0 0 0 0,-1 0 0 0 0,0 0 1 0 0,0-1-1 0 0,1 1 0 0 0,-1 0 0 0 0,0 0 0 0 0,1 0 0 0 0,-1 0 0 0 0,0-1 0 0 0,0 1 0 0 0,1 0 1 0 0,-1 0-1 0 0,0 0 0 0 0,1 0 0 0 0,-1 0 0 0 0,0 0 0 0 0,1 0 0 0 0,-1 0 0 0 0,0 0 0 0 0,1 0 1 0 0,-1 0-1 0 0,0 0-84 0 0,5 20 249 0 0,-2 0 1 0 0,0 0-1 0 0,-2 0 1 0 0,0 0-1 0 0,-1 12-249 0 0,0-21 75 0 0,2 50 229 0 0,0-54-287 0 0,-1 0-11 0 0,-6 9 163 0 0,5-15-279 0 0,0-1-93 0 0,0 0-21 0 0,0 0-68 0 0,0 0-259 0 0,0 0-110 0 0,-8-20-2394 0 0,3 9 1240 0 0</inkml:trace>
  <inkml:trace contextRef="#ctx0" brushRef="#br0" timeOffset="5605.027">851 257 10016 0 0,'-4'-14'1070'0'0,"3"9"-596"0"0,-1 0 0 0 0,1 0-1 0 0,-1 0 1 0 0,0 0-1 0 0,0 1 1 0 0,0-1-1 0 0,-1 1 1 0 0,0-1 0 0 0,0 1-1 0 0,0-1-473 0 0,2 5 688 0 0,3-9 1519 0 0,0 1-1443 0 0,10 6-1114 0 0,6 2-1611 0 0,-12 2 791 0 0</inkml:trace>
  <inkml:trace contextRef="#ctx0" brushRef="#br0" timeOffset="6239.208">1106 186 14112 0 0,'0'0'645'0'0,"0"5"212"0"0,2 11-831 0 0,-2-13-6 0 0,1 0-1 0 0,-1-1 0 0 0,1 1 1 0 0,-1 0-1 0 0,0-1 0 0 0,0 1 1 0 0,0 1-20 0 0,0-1 62 0 0,0 0 0 0 0,0 0 0 0 0,0 1 1 0 0,1-1-1 0 0,-1 0 0 0 0,1 0 0 0 0,0 0 1 0 0,0 0-1 0 0,0 0 0 0 0,0 0 0 0 0,2 2-62 0 0,6 19 1407 0 0,-1 8 293 0 0,-5-22-1624 0 0,-1 1-1 0 0,0-1 0 0 0,0 1 0 0 0,-1-1 0 0 0,0 4-75 0 0,-4 80 760 0 0,4-76-613 0 0,0-15-132 0 0,-1 0 1 0 0,0 0-1 0 0,0 0 0 0 0,0 1 0 0 0,0-1 1 0 0,0 0-1 0 0,0 0 0 0 0,-1 0 0 0 0,0 3-15 0 0,-1-3 46 0 0,2-1 1 0 0,-1 0 0 0 0,1-1 0 0 0,0 1 0 0 0,-1 0 0 0 0,1 0 0 0 0,0-1 0 0 0,0 1 0 0 0,0 0 0 0 0,0 0 0 0 0,0-1-47 0 0,3-11 166 0 0,-3 5-229 0 0,-1 1 1 0 0,1-1-1 0 0,0 0 0 0 0,0 0 1 0 0,1 1-1 0 0,0-1 1 0 0,-1 0-1 0 0,1 1 1 0 0,1-1-1 0 0,-1 1 1 0 0,1 0-1 0 0,0-1 63 0 0,6-13-307 0 0,1 1-1 0 0,4-6 308 0 0,-11 19 24 0 0,1 0-24 0 0,-1 0-1 0 0,1 0 1 0 0,0 1-1 0 0,0-1 1 0 0,1 1-1 0 0,-1 0 1 0 0,1 0-1 0 0,-1 0 0 0 0,1 1 1 0 0,2-2 0 0 0,-4 3-20 0 0,1-1 1 0 0,0 1-1 0 0,0 0 1 0 0,0-1-1 0 0,0 1 1 0 0,0 0-1 0 0,0 1 1 0 0,0-1-1 0 0,0 0 0 0 0,0 1 1 0 0,1 0-1 0 0,-1 0 1 0 0,0 0-1 0 0,0 0 1 0 0,2 1 19 0 0,11 1-14 0 0,-10-1 11 0 0,0 1 1 0 0,0-1-1 0 0,0 1 1 0 0,0 0-1 0 0,4 1 3 0 0,-3 0-19 0 0,0 0-1 0 0,0-1 1 0 0,0 0 0 0 0,1 0-1 0 0,-1-1 1 0 0,0 0 0 0 0,7 0 19 0 0,8 1 108 0 0,-17-1-103 0 0,0 0 0 0 0,1-1 0 0 0,-1 1 0 0 0,0-1 0 0 0,0 0 0 0 0,0-1 0 0 0,0 1 0 0 0,0-1 0 0 0,0 0 0 0 0,0-1 0 0 0,0 1-1 0 0,0-1 1 0 0,4-1-5 0 0,4-4-6 0 0,-6 4 63 0 0,-1-1 1 0 0,1 0 0 0 0,0 0-1 0 0,4-4-57 0 0,-9 6 16 0 0,1-1 0 0 0,0 1-1 0 0,-1-1 1 0 0,1 0 0 0 0,-1 1-1 0 0,0-1 1 0 0,0 0 0 0 0,0-1-1 0 0,0 1-15 0 0,-1 2-19 0 0,-1 0 0 0 0,1-1 0 0 0,-1 1 0 0 0,0 0 0 0 0,0 0-1 0 0,0-1 1 0 0,1 1 0 0 0,-1 0 0 0 0,0 0 0 0 0,-1-1 0 0 0,1 1 0 0 0,0 0-1 0 0,0-1 1 0 0,0 1 0 0 0,-1 0 0 0 0,1 0 0 0 0,-1 0 0 0 0,1-1 0 0 0,-1 1-1 0 0,1 0 1 0 0,-1 0 0 0 0,0 0 0 0 0,0 0 0 0 0,1 0 0 0 0,-1 0 0 0 0,0 0-1 0 0,-1 0 20 0 0,-1-3-15 0 0,0 1 0 0 0,-1-1-1 0 0,0 1 1 0 0,0 0-1 0 0,0 1 1 0 0,0-1-1 0 0,0 0 1 0 0,0 1 0 0 0,-1 0-1 0 0,-3-1 16 0 0,5 2 22 0 0,0 0-1 0 0,0 1 1 0 0,0-1 0 0 0,0 1-1 0 0,0-1 1 0 0,0 1 0 0 0,0 0-1 0 0,-1 0 1 0 0,1 1-1 0 0,0-1 1 0 0,0 1 0 0 0,0-1-1 0 0,0 1 1 0 0,0 0-1 0 0,0 0 1 0 0,0 0 0 0 0,0 1-22 0 0,-2 1 79 0 0,1-1 1 0 0,0 1-1 0 0,-1 0 1 0 0,1 1-1 0 0,1-1 1 0 0,-1 1 0 0 0,0-1-1 0 0,1 1 1 0 0,0 0-1 0 0,0 0 1 0 0,0 1-1 0 0,0-1 1 0 0,1 1-1 0 0,0-1 1 0 0,-2 4-80 0 0,4-5 53 0 0,-1 0-1 0 0,1 0 1 0 0,-1-1-1 0 0,1 1 1 0 0,0 0-1 0 0,0 0 1 0 0,0 0-1 0 0,0-1 1 0 0,1 1-1 0 0,-1 0 1 0 0,1 0 0 0 0,0 0-1 0 0,0 2-52 0 0,16 34-314 0 0,-13-32 266 0 0,1-1 0 0 0,0 1 0 0 0,0-1 0 0 0,1 0 0 0 0,0-1 0 0 0,0 1 0 0 0,0-1 0 0 0,1 0 0 0 0,-1 0-1 0 0,1-1 1 0 0,1 0 0 0 0,-1 0 0 0 0,0-1 0 0 0,1 0 0 0 0,4 1 48 0 0,-7-3-162 0 0,-1 0 0 0 0,1-1 1 0 0,0 0-1 0 0,-1 0 0 0 0,1 0 0 0 0,3-1 162 0 0,5 1-1112 0 0,-2-1-3514 0 0,-2-4-1495 0 0</inkml:trace>
  <inkml:trace contextRef="#ctx0" brushRef="#br0" timeOffset="6546.095">1771 324 11600 0 0,'0'0'530'0'0,"1"-1"-7"0"0,3-3-147 0 0,-3 4 613 0 0,-7-3 1318 0 0,5 3-2235 0 0,1-1-1 0 0,0 1 0 0 0,-1 0 0 0 0,1 0 0 0 0,0-1 0 0 0,-1 1 0 0 0,1 0 0 0 0,-1 0 0 0 0,1 0 0 0 0,-1-1 1 0 0,1 1-1 0 0,0 0 0 0 0,-1 0 0 0 0,1 0 0 0 0,-1 0 0 0 0,1 0 0 0 0,-1 0 0 0 0,1 0 0 0 0,-1 0 0 0 0,1 0 1 0 0,0 0-1 0 0,-1 0 0 0 0,1 0-71 0 0,-5 1 266 0 0,0 0 1 0 0,1 1-1 0 0,-1-1 1 0 0,1 1-1 0 0,-1 0 1 0 0,1 0-1 0 0,0 0 1 0 0,0 1-1 0 0,0-1 1 0 0,0 1-1 0 0,0 0 1 0 0,0 0-1 0 0,1 1 1 0 0,0-1-1 0 0,-1 1 1 0 0,1-1-1 0 0,-1 4-266 0 0,-7 4 237 0 0,9-10-218 0 0,1-1 0 0 0,0 1 0 0 0,0 0 0 0 0,0 0 0 0 0,0 0 0 0 0,0 0 0 0 0,1 0 0 0 0,-1 0 0 0 0,0 0 0 0 0,0 0 0 0 0,1 0 1 0 0,-1 0-1 0 0,0 0 0 0 0,1 0 0 0 0,-1 0 0 0 0,1 1 0 0 0,-1-1 0 0 0,1 0 0 0 0,0 0 0 0 0,0 1 0 0 0,-1-1 0 0 0,1 0-19 0 0,-2 14 91 0 0,1-13-81 0 0,1 0 0 0 0,-1 0 0 0 0,1 0 0 0 0,0 1 0 0 0,0-1 0 0 0,-1 0 0 0 0,1 0 0 0 0,1 0 0 0 0,-1 0-1 0 0,0 0 1 0 0,0 0 0 0 0,1 0 0 0 0,0 1-10 0 0,4 11 4 0 0,-4-11-15 0 0,0 0 1 0 0,0 0 0 0 0,0-1-1 0 0,1 1 1 0 0,-1 0-1 0 0,1 0 1 0 0,0-1 0 0 0,-1 1-1 0 0,1 0 1 0 0,0-1 0 0 0,1 0-1 0 0,-1 0 1 0 0,0 1 0 0 0,1-1-1 0 0,0 0 11 0 0,3 1 18 0 0,1 1 0 0 0,-1-2-1 0 0,1 1 1 0 0,0-1 0 0 0,0 0 0 0 0,-1 0-1 0 0,1-1 1 0 0,1 0 0 0 0,-1 0-1 0 0,0 0 1 0 0,0-1 0 0 0,0 0 0 0 0,0-1-1 0 0,6-1-17 0 0,1 0-197 0 0,0-2 0 0 0,1 1 0 0 0,-2-2-1 0 0,1 0 1 0 0,0-1 0 0 0,11-7 197 0 0,-19 10-236 0 0,0-1-1 0 0,0-1 0 0 0,0 1 1 0 0,0-1-1 0 0,-1 0 1 0 0,0 0-1 0 0,0-1 1 0 0,0 1-1 0 0,0-1 1 0 0,-1 0-1 0 0,0 0 1 0 0,-1-1-1 0 0,1 1 1 0 0,0-5 236 0 0,1-5-1392 0 0,3-1-273 0 0</inkml:trace>
  <inkml:trace contextRef="#ctx0" brushRef="#br0" timeOffset="6861.035">2001 116 3680 0 0,'0'0'167'0'0,"0"-1"-7"0"0,-4-2 310 0 0,3 2 1797 0 0,0 1-1762 0 0,0 0-1 0 0,1 1 1 0 0,-1-1 0 0 0,1 0 0 0 0,-1 1 0 0 0,0-1 0 0 0,1 1 0 0 0,-1-1-1 0 0,1 0 1 0 0,-1 1 0 0 0,1-1 0 0 0,-1 1 0 0 0,1-1 0 0 0,0 1-1 0 0,-1 0 1 0 0,1-1 0 0 0,-1 1-505 0 0,-8 19 2387 0 0,7-9-2012 0 0,2 0 1 0 0,0 0 0 0 0,0 0-1 0 0,0 0 1 0 0,2 0 0 0 0,-1 0-1 0 0,4 9-375 0 0,-3-6 185 0 0,8 39 519 0 0,1 3-45 0 0,-3-10-782 0 0,-5-23 79 0 0,-3-19 84 0 0,1 1 1 0 0,-1-1 0 0 0,1 1 0 0 0,0-1 0 0 0,0 1-1 0 0,1 0-40 0 0,0-1 33 0 0,-2-3-34 0 0,1-1 1 0 0,-1 1-1 0 0,0 0 0 0 0,1 0 1 0 0,-1 0-1 0 0,0 0 1 0 0,0 0-1 0 0,0 0 1 0 0,0 0-1 0 0,0 0 0 0 0,0 0 1 0 0,0 0-1 0 0,0 0 1 0 0,0 0-1 0 0,0 0 0 0 0,0 0 1 0 0,-1 0-1 0 0,1 0 1 0 0,0 0-1 0 0,-1-1 0 0 0,1 1 1 0 0,0 0-1 0 0,-1 0 1 0 0,1 0-1 0 0,-1 0 1 0 0,0-1-1 0 0,1 1 0 0 0,-1 1 1 0 0,0-1-73 0 0,1-1-167 0 0,0 0-1 0 0,0 0 0 0 0,-1 1 0 0 0,1-1 0 0 0,0 0 0 0 0,0 0 0 0 0,0 0 0 0 0,0 1 0 0 0,0-1 0 0 0,-1 0 0 0 0,1 0 1 0 0,0 0-1 0 0,0 0 0 0 0,0 0 0 0 0,-1 1 0 0 0,1-1 0 0 0,0 0 0 0 0,0 0 0 0 0,0 0 0 0 0,-1 0 0 0 0,1 0 0 0 0,0 0 1 0 0,0 0-1 0 0,-1 0 0 0 0,1 0 0 0 0,0 0 0 0 0,0 0 0 0 0,-1 0 0 0 0,1 0 0 0 0,0 0 0 0 0,0 0 241 0 0,-9-1-6226 0 0</inkml:trace>
  <inkml:trace contextRef="#ctx0" brushRef="#br0" timeOffset="6862.035">1874 289 8752 0 0,'0'0'673'0'0,"-1"-1"-437"0"0,-1-3 41 0 0,1 3 1023 0 0,1 1 446 0 0,7-3 1740 0 0,5-2-2542 0 0,0 1 0 0 0,0 1 0 0 0,11-2-944 0 0,8 2 265 0 0,1 0-1 0 0,3 2-264 0 0,48-3 48 0 0,-30 1-981 0 0,-24 3-150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9:18.727"/>
    </inkml:context>
    <inkml:brush xml:id="br0">
      <inkml:brushProperty name="width" value="0.05" units="cm"/>
      <inkml:brushProperty name="height" value="0.05" units="cm"/>
      <inkml:brushProperty name="color" value="#0000FF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1 455 10592 0 0,'18'-7'818'0'0,"-14"6"-415"0"0,-4 1 232 0 0,0 0 154 0 0,0 0 38 0 0,0 0-86 0 0,0 0-378 0 0,0 0-161 0 0,0 0-36 0 0,6 10 1373 0 0,-3-6-1415 0 0,22 38 1123 0 0,-25-41-1208 0 0,1 1 0 0 0,0-1 0 0 0,-1 1-1 0 0,1-1 1 0 0,-1 1 0 0 0,1-1 0 0 0,-1 1 0 0 0,0 0-1 0 0,1-1 1 0 0,-1 1 0 0 0,0 1-39 0 0,0-2 41 0 0,0 1-1 0 0,0 0 1 0 0,0 0 0 0 0,1-1-1 0 0,-1 1 1 0 0,0 0 0 0 0,1 0-1 0 0,0-1 1 0 0,-1 1-1 0 0,2 1-40 0 0,3 6 176 0 0,-1-1 0 0 0,0 2 0 0 0,0-1 0 0 0,-1 0 0 0 0,0 1 0 0 0,0-1 0 0 0,-1 1 0 0 0,0 5-176 0 0,-4 16 343 0 0,2-29-298 0 0,0 1 0 0 0,1-1 0 0 0,-1 0 0 0 0,0 1-1 0 0,-1-1 1 0 0,1 1 0 0 0,0-1 0 0 0,-1 0 0 0 0,1 1 0 0 0,-1-1 0 0 0,0 0 0 0 0,0 3-45 0 0,-2-19 544 0 0,2 11-571 0 0,1 1 1 0 0,-1-1-1 0 0,1 1 1 0 0,-1-1-1 0 0,1 0 1 0 0,0 1-1 0 0,0-1 1 0 0,0-1 26 0 0,13-55-762 0 0,-12 54 729 0 0,1 0-1 0 0,-1-1 1 0 0,1 1 0 0 0,0 0-1 0 0,0 0 1 0 0,1 0-1 0 0,2-4 34 0 0,24-35-197 0 0,-23 35 155 0 0,-3 5 21 0 0,1 0-1 0 0,-1 1 1 0 0,1-1-1 0 0,0 1 1 0 0,0-1-1 0 0,0 1 1 0 0,0 1-1 0 0,0-1 1 0 0,1 0-1 0 0,4-1 22 0 0,-8 4 2 0 0,0 0 0 0 0,0-1-1 0 0,0 1 1 0 0,0 0-1 0 0,1 0 1 0 0,-1 0-1 0 0,0 0 1 0 0,0 0 0 0 0,0 0-1 0 0,1 0 1 0 0,-1 0-1 0 0,0 0 1 0 0,0 0 0 0 0,0 1-1 0 0,0-1 1 0 0,0 1-1 0 0,0-1 1 0 0,1 1 0 0 0,-1-1-1 0 0,0 1 1 0 0,0-1-1 0 0,0 1-1 0 0,1 1 46 0 0,0 0 0 0 0,0 0 0 0 0,1 0 0 0 0,-1 0 0 0 0,-1 1-1 0 0,1-1 1 0 0,1 2-46 0 0,40 42 536 0 0,-39-41-473 0 0,-1 1-1 0 0,0 0 0 0 0,1 0 0 0 0,-2 0 1 0 0,1 0-1 0 0,-1 0 0 0 0,0 0 1 0 0,0 0-1 0 0,-1 1 0 0 0,0-1 0 0 0,0 1 1 0 0,0-1-1 0 0,-1 1 0 0 0,0 5-62 0 0,-1 10 443 0 0,0-22-384 0 0,0 0-59 0 0,1-1 0 0 0,-1 1 0 0 0,1 0 0 0 0,-1-1 1 0 0,1 1-1 0 0,-1 0 0 0 0,1-1 0 0 0,-1 1 0 0 0,1-1 0 0 0,-1 1 1 0 0,1-1-1 0 0,0 1 0 0 0,-1-1 0 0 0,1 1 0 0 0,0-1 1 0 0,-1 1-1 0 0,1-1 0 0 0,0 1 0 0 0,0-1 0 0 0,-1 0 0 0 0,1 1 1 0 0,0-1-1 0 0,0 1 0 0 0,0-1 0 0 0,0 0 0 0 0,0 1 1 0 0,0-1-1 0 0,0 0 0 0 0,0 1 0 0 0,1-20-100 0 0,1 0 1 0 0,1 0-1 0 0,4-11 100 0 0,-6 27-9 0 0,1 0-1 0 0,-1-1 0 0 0,1 1 1 0 0,1 0-1 0 0,-1 0 0 0 0,0 0 0 0 0,3-2 10 0 0,7-16-157 0 0,-10 21 134 0 0,-1 0-1 0 0,1 1 1 0 0,-1-1 0 0 0,1 0-1 0 0,-1 1 1 0 0,1-1 0 0 0,-1 1-1 0 0,1-1 1 0 0,1 1 23 0 0,-1-1-37 0 0,-1 1 13 0 0,3-2 2 0 0,7 5-93 0 0,-6 0 126 0 0,0 0 0 0 0,0 1 0 0 0,0-1 0 0 0,0 1 0 0 0,-1 0 0 0 0,0 0 0 0 0,0 1-11 0 0,-3-4 7 0 0,0-1 0 0 0,-1 1-1 0 0,0 0 1 0 0,1-1 0 0 0,-1 1-1 0 0,1 0 1 0 0,-1-1-1 0 0,0 1 1 0 0,1 0 0 0 0,-1 0-1 0 0,0-1 1 0 0,0 1 0 0 0,0 0-1 0 0,0 0 1 0 0,0 0 0 0 0,0-1-1 0 0,0 2-6 0 0,0-2 6 0 0,0 1-1 0 0,0 0 1 0 0,1 0-1 0 0,-1-1 1 0 0,0 1 0 0 0,0 0-1 0 0,0 0 1 0 0,0-1-1 0 0,1 1 1 0 0,-1 0-1 0 0,0 0 1 0 0,1-1-1 0 0,-1 1 1 0 0,0 0 0 0 0,1-1-1 0 0,-1 1 1 0 0,1-1-1 0 0,-1 1 1 0 0,1-1-1 0 0,0 1-5 0 0,7 6 57 0 0,-4-3-9 0 0,0-1 1 0 0,0 1 0 0 0,-1-1 0 0 0,1 1-1 0 0,2 4-48 0 0,2 2 118 0 0,0 0 0 0 0,1 0-1 0 0,4 3-117 0 0,2 2 134 0 0,-10-9-80 0 0,1-1 0 0 0,0 0 0 0 0,0-1 0 0 0,1 1 0 0 0,1 0-54 0 0,-4-3 15 0 0,0 0-1 0 0,0 0 1 0 0,0 0-1 0 0,0-1 1 0 0,0 1 0 0 0,0-1-1 0 0,0 0 1 0 0,1 0-1 0 0,-1 0 1 0 0,1-1-15 0 0,4 0 76 0 0,1 0 0 0 0,-1-1 0 0 0,0 0 0 0 0,6-1-76 0 0,-11 0 50 0 0,0 1 0 0 0,1 0-1 0 0,-1-1 1 0 0,0 0 0 0 0,0 0 0 0 0,-1-1-1 0 0,1 1 1 0 0,0-1 0 0 0,-1 1-1 0 0,3-3-49 0 0,12-12-77 0 0,-1-1 0 0 0,5-6 77 0 0,-15 16-60 0 0,-1-1 0 0 0,1 0 0 0 0,-2 0 1 0 0,1-1-1 0 0,-2 0 0 0 0,3-5 60 0 0,-4 7-58 0 0,0 2 9 0 0,-1 0 1 0 0,0 0-1 0 0,0 1 1 0 0,-1-1-1 0 0,1-1 1 0 0,-1 1 0 0 0,-1 0-1 0 0,1 0 1 0 0,-1 0-1 0 0,0-1 49 0 0,0 3-22 0 0,-1 1-1 0 0,1 0 0 0 0,-1-1 0 0 0,1 1 0 0 0,-1-1 0 0 0,0 1 1 0 0,0 0-1 0 0,-1-1 23 0 0,1 3 0 0 0,1 0 0 0 0,-1 0 1 0 0,0 0-1 0 0,1 1 0 0 0,-1-1 0 0 0,0 0 0 0 0,0 0 1 0 0,0 1-1 0 0,0-1 0 0 0,0 1 0 0 0,1-1 1 0 0,-1 0-1 0 0,0 1 0 0 0,0 0 0 0 0,0-1 0 0 0,0 1 1 0 0,0 0-1 0 0,-1-1 0 0 0,1 1 0 0 0,0 0 1 0 0,0 0-1 0 0,0 0 0 0 0,0 0 0 0 0,0 0 0 0 0,0 0 1 0 0,0 0-1 0 0,0 0 0 0 0,0 1 0 0 0,-1-1 0 0 0,-4 1 33 0 0,0 1-1 0 0,0 0 1 0 0,0 0-1 0 0,0 0 0 0 0,0 1 1 0 0,0 0-1 0 0,0 0 1 0 0,1 0-1 0 0,0 1 1 0 0,-1 0-1 0 0,1 0 0 0 0,1 0 1 0 0,-1 1-1 0 0,1-1 1 0 0,0 1-1 0 0,0 0 0 0 0,0 0 1 0 0,0 1-1 0 0,1-1 1 0 0,0 1-1 0 0,0 0 1 0 0,1 0-1 0 0,-1 0 0 0 0,1 0 1 0 0,1 0-1 0 0,-1 0 1 0 0,1 0-1 0 0,0 1 0 0 0,0-1 1 0 0,1 1-1 0 0,0-1 1 0 0,0 0-1 0 0,1 1 1 0 0,-1-1-1 0 0,1 1 0 0 0,1-1 1 0 0,-1 0-1 0 0,1 2-32 0 0,1-2 1 0 0,0 1-1 0 0,0-1 1 0 0,0 0-1 0 0,1 1 0 0 0,0-2 1 0 0,0 1-1 0 0,0 0 1 0 0,2 0-1 0 0,-3-3-2 0 0,0 0 1 0 0,0-1 0 0 0,0 1 0 0 0,0-1 0 0 0,0 0 0 0 0,0 0 0 0 0,1 0 0 0 0,-1 0 0 0 0,1-1 0 0 0,0 1-1 0 0,-1-1 1 0 0,1 0 0 0 0,0 0 0 0 0,0 0 0 0 0,3-1 1 0 0,-5 1-11 0 0,5 0 2 0 0,0-1 0 0 0,0 1 0 0 0,-1-1 0 0 0,1 0 0 0 0,0-1 0 0 0,0 1 0 0 0,-1-1 0 0 0,1-1 0 0 0,0 1 0 0 0,3-3 9 0 0,-2 1-175 0 0,1-1 0 0 0,0 1 0 0 0,0 1 0 0 0,0-1 0 0 0,4 1 175 0 0,-5 0-603 0 0,-1 1-1 0 0,0-1 0 0 0,1 0 1 0 0,-1-1-1 0 0,0 1 0 0 0,0-1 0 0 0,0-1 1 0 0,3-2 603 0 0,6-7-6781 0 0</inkml:trace>
  <inkml:trace contextRef="#ctx0" brushRef="#br0" timeOffset="472.247">1074 419 17791 0 0,'0'0'819'0'0,"0"0"-20"0"0,-1 1-513 0 0,-2 1-314 0 0,1 0-1 0 0,0 0 0 0 0,0 0 0 0 0,0 0 0 0 0,0 1 1 0 0,0-1-1 0 0,0 1 0 0 0,-1 1 29 0 0,-10 15-554 0 0,8-14 612 0 0,1 0 0 0 0,1 1 0 0 0,-1 0 0 0 0,-2 5-58 0 0,-10 16 843 0 0,12-21-682 0 0,1 0 0 0 0,0 0 0 0 0,0 0 0 0 0,1 0 0 0 0,0 0 0 0 0,0 1 0 0 0,0-1 0 0 0,1 1 0 0 0,0-1 0 0 0,0 1 0 0 0,1-1 0 0 0,-1 1-161 0 0,2-2 149 0 0,4 6 113 0 0,-5-10-253 0 0,1-1 1 0 0,0 0 0 0 0,0 0 0 0 0,0 1 0 0 0,-1-1 0 0 0,1 0-1 0 0,0 0 1 0 0,0 0 0 0 0,0 0 0 0 0,-1 0 0 0 0,1 0-1 0 0,0 0 1 0 0,0 0 0 0 0,0 0-10 0 0,1 0-2 0 0,-1 0 0 0 0,1-1 1 0 0,-1 1-1 0 0,1 0 0 0 0,-1 0 0 0 0,1-1 0 0 0,-1 1 1 0 0,1-1-1 0 0,-1 1 0 0 0,0-1 0 0 0,1 1 0 0 0,-1-1 1 0 0,0 0-1 0 0,1 0 0 0 0,-1 0 0 0 0,0 0 0 0 0,0 0 1 0 0,0 0-1 0 0,0 0 0 0 0,0 0 0 0 0,1-1 2 0 0,0-2-101 0 0,1 0 0 0 0,-1-1-1 0 0,1 0 1 0 0,-1 1 0 0 0,1-5 101 0 0,3-6-243 0 0,-5 13 205 0 0,-1 0-1 0 0,1-1 1 0 0,0 1-1 0 0,0-1 1 0 0,-1 1-1 0 0,1-1 1 0 0,-1 1 0 0 0,0-1-1 0 0,0 1 1 0 0,0-1-1 0 0,0 1 1 0 0,0-1-1 0 0,-1 1 1 0 0,0-3 38 0 0,1 3-22 0 0,0-1 1 0 0,0 0-1 0 0,0 1 1 0 0,1-1-1 0 0,-1 0 1 0 0,1 1-1 0 0,-1-1 1 0 0,1 1 0 0 0,0-1-1 0 0,1-2 22 0 0,4-17 521 0 0,-3 31-245 0 0,0-1 1 0 0,1-1-1 0 0,-1 1 0 0 0,3 1-276 0 0,3 9 139 0 0,-4-8-63 0 0,2 0 0 0 0,-1-1 0 0 0,8 9-76 0 0,-9-13 18 0 0,1-1 0 0 0,-1 1 0 0 0,1-1 0 0 0,0 0-1 0 0,0-1 1 0 0,0 1 0 0 0,1-1 0 0 0,-1-1 0 0 0,1 1-1 0 0,0-1 1 0 0,0 0-18 0 0,-3-1 17 0 0,-1-1-1 0 0,1 0 1 0 0,-1 1-1 0 0,1-1 1 0 0,-1 0-1 0 0,1-1 1 0 0,-1 1-1 0 0,1-1 1 0 0,-1 1-1 0 0,3-2-16 0 0,34-14 36 0 0,-20 7-290 0 0,-17 7-109 0 0,0 1 0 0 0,0-1 0 0 0,1 0 0 0 0,-1-1 0 0 0,0 1 0 0 0,0-1 363 0 0,6-4-4791 0 0,0 2-2134 0 0</inkml:trace>
  <inkml:trace contextRef="#ctx0" brushRef="#br0" timeOffset="777.977">1327 363 14888 0 0,'0'0'680'0'0,"-9"3"229"0"0,9-3-908 0 0,0 0 0 0 0,-1 0 1 0 0,1 1-1 0 0,-1-1 0 0 0,1 0 0 0 0,-1 0 1 0 0,1 1-1 0 0,0-1 0 0 0,-1 0 0 0 0,1 0 1 0 0,0 1-1 0 0,-1-1 0 0 0,1 0 1 0 0,0 1-1 0 0,-1-1 0 0 0,1 0 0 0 0,0 1 1 0 0,0-1-1 0 0,-1 1 0 0 0,1-1 0 0 0,0 1 1 0 0,0-1-1 0 0,0 0 0 0 0,0 1 0 0 0,0-1 1 0 0,-1 1-1 0 0,1 0-1 0 0,0 0 13 0 0,-4 5 243 0 0,0 1 0 0 0,1 0 0 0 0,0 0 0 0 0,0 1-256 0 0,0-1 411 0 0,2-3-306 0 0,1-1-1 0 0,0 0 1 0 0,1 1-1 0 0,-1-1 1 0 0,0 1-1 0 0,1-1 1 0 0,0 0-1 0 0,0 1 0 0 0,0-1 1 0 0,0 0-1 0 0,0 0 1 0 0,1 0-1 0 0,0 0 1 0 0,-1 0-1 0 0,1 0 1 0 0,0 0-1 0 0,0-1 0 0 0,1 2-104 0 0,6 2 41 0 0,0 0-1 0 0,0 0 1 0 0,0-1 0 0 0,1 0-1 0 0,0-1 1 0 0,0 0-1 0 0,0 0 1 0 0,2-1-41 0 0,2 2 60 0 0,0 0-1 0 0,0 1 1 0 0,7 4-60 0 0,50 29 1232 0 0,-70-39-1024 0 0,-1 1-166 0 0,1 0 0 0 0,-1 0 0 0 0,0 0 0 0 0,1-1 0 0 0,-1 1 0 0 0,0 0 0 0 0,0 0 0 0 0,0 0 0 0 0,0 0 0 0 0,0 0 0 0 0,0-1 0 0 0,0 1 0 0 0,0 0 0 0 0,0 0 0 0 0,0 0 0 0 0,0 0 0 0 0,0 0 0 0 0,-1-1 0 0 0,1 1 0 0 0,0 0 0 0 0,-1 0 0 0 0,1 0 0 0 0,-1-1 0 0 0,1 1-1 0 0,-1 0 1 0 0,1-1 0 0 0,-1 1 0 0 0,1 0 0 0 0,-1-1 0 0 0,0 1 0 0 0,1 0 0 0 0,-1-1-42 0 0,-1 3 65 0 0,-1 0-1 0 0,0-1 1 0 0,1 0-1 0 0,-1 1 1 0 0,0-1-1 0 0,0 0 0 0 0,0 0 1 0 0,0 0-65 0 0,-23 9 173 0 0,-6 3-389 0 0,-2-1-1 0 0,-27 7 217 0 0,30-14-5277 0 0,30-6-1460 0 0</inkml:trace>
  <inkml:trace contextRef="#ctx0" brushRef="#br0" timeOffset="1336.971">1629 421 13648 0 0,'0'0'628'0'0,"0"0"-18"0"0,-1 0-598 0 0,1 1-1 0 0,0-1 1 0 0,-1 0-1 0 0,1 0 1 0 0,0 0-1 0 0,0 1 1 0 0,-1-1 0 0 0,1 0-1 0 0,0 1 1 0 0,0-1-1 0 0,-1 0 1 0 0,1 1-1 0 0,0-1 1 0 0,0 0-1 0 0,0 1 1 0 0,-1-1-1 0 0,1 0 1 0 0,0 1-1 0 0,0-1 1 0 0,0 1 0 0 0,0-1-1 0 0,0 0 1 0 0,0 1-1 0 0,0-1 1 0 0,0 1-1 0 0,0-1-11 0 0,1 5 300 0 0,1 0 0 0 0,-1 0 0 0 0,-1 0 1 0 0,1 0-1 0 0,-1 0 0 0 0,0 1 0 0 0,0-1 0 0 0,-1 5-300 0 0,1-5 251 0 0,-1 0 1 0 0,1 0-1 0 0,0 0 0 0 0,0 0 1 0 0,1 0-1 0 0,0 0 0 0 0,-1 0 0 0 0,2-1 1 0 0,-1 1-1 0 0,0 0 0 0 0,1 0-251 0 0,5 18 754 0 0,-6-21-686 0 0,-1 0 0 0 0,0 0 0 0 0,1 0 0 0 0,0 0-1 0 0,-1 0 1 0 0,1 0 0 0 0,0 0 0 0 0,0 0 0 0 0,0 0 0 0 0,0 0-1 0 0,0 0 1 0 0,2 1-68 0 0,8 9 341 0 0,-9-9-292 0 0,1 0-1 0 0,0 0 0 0 0,0 0 1 0 0,0 0-1 0 0,0 0 1 0 0,1 0-1 0 0,-1-1 0 0 0,1 0 1 0 0,0 0-1 0 0,-1 0 1 0 0,4 1-49 0 0,-2-1 83 0 0,1 0 1 0 0,0 0 0 0 0,0-1 0 0 0,0 0 0 0 0,0 0-1 0 0,6 0-83 0 0,-9-1 96 0 0,7-9 74 0 0,-9 8-172 0 0,0 1 0 0 0,-1-1 0 0 0,1 1 0 0 0,0-1 0 0 0,0 0 0 0 0,-1 1 0 0 0,1-1 0 0 0,0 0 0 0 0,-1 1 0 0 0,1-1 0 0 0,-1 0 0 0 0,1 0 0 0 0,-1 1 0 0 0,1-1 1 0 0,-1 0-1 0 0,0 0 0 0 0,1 0 0 0 0,-1 0 0 0 0,0 0 0 0 0,1 0 0 0 0,-1 0 0 0 0,0 0 0 0 0,0 0 0 0 0,0 1 0 0 0,0-1 0 0 0,0 0 0 0 0,0 0 0 0 0,0 0 0 0 0,-1 0 0 0 0,1 0 0 0 0,0 0 1 0 0,0 0-1 0 0,-1 0 2 0 0,1 0-16 0 0,0 0 1 0 0,0 0-1 0 0,0 0 1 0 0,0 1-1 0 0,0-1 1 0 0,0 0-1 0 0,0 0 1 0 0,0 0-1 0 0,0 0 1 0 0,0 0 0 0 0,1 0-1 0 0,-1 1 1 0 0,0-1-1 0 0,1 0 1 0 0,-1 0-1 0 0,1 0 1 0 0,-1 1-1 0 0,0-1 1 0 0,1 0-1 0 0,0 1 1 0 0,-1-1-1 0 0,1 0 16 0 0,0 0-23 0 0,0 0-1 0 0,-1 0 1 0 0,1 0-1 0 0,0 0 1 0 0,-1 0-1 0 0,1 0 1 0 0,-1 0-1 0 0,1 0 1 0 0,-1 0-1 0 0,0 0 1 0 0,1-2 23 0 0,-1-9-218 0 0,-1 9 173 0 0,1 1 0 0 0,0 0 0 0 0,0-1 0 0 0,1 1 0 0 0,-1 0 0 0 0,0 0-1 0 0,1-1 1 0 0,-1 1 45 0 0,2-18-305 0 0,-2 19 274 0 0,0-1 1 0 0,0 0 0 0 0,0 0-1 0 0,0 1 1 0 0,1-1 0 0 0,-1 0-1 0 0,0 0 1 0 0,1 1-1 0 0,-1-1 1 0 0,1 0 0 0 0,-1 1-1 0 0,1-1 1 0 0,0 0 0 0 0,1 0 30 0 0,-1 0-43 0 0,-1 2 50 0 0,0 0 0 0 0,0 0 0 0 0,0 0-1 0 0,0 0 1 0 0,0 0 0 0 0,0-1 0 0 0,0 1 0 0 0,1 0 0 0 0,-1 0 0 0 0,0 0-1 0 0,0 0 1 0 0,0 0 0 0 0,0 0 0 0 0,1 0 0 0 0,-1 0 0 0 0,0 0 0 0 0,0 0-1 0 0,0 0 1 0 0,0 0 0 0 0,0 0 0 0 0,1 0 0 0 0,-1 0 0 0 0,0 0-1 0 0,0 0 1 0 0,0 0 0 0 0,0 0 0 0 0,1 0 0 0 0,-1 0 0 0 0,0 0 0 0 0,0 0-1 0 0,0 0 1 0 0,0 0 0 0 0,0 1 0 0 0,0-1 0 0 0,1 0 0 0 0,-1 0 0 0 0,0 0-1 0 0,0 0 1 0 0,0 0 0 0 0,0 0 0 0 0,0 0 0 0 0,0 1 0 0 0,0-1 0 0 0,1 0-1 0 0,-1 0 1 0 0,0 0 0 0 0,0 0 0 0 0,0 0 0 0 0,0 1 0 0 0,0-1-7 0 0,-1 1 16 0 0,1 0 0 0 0,0-1 0 0 0,-1 1 0 0 0,1 0 0 0 0,0 0 0 0 0,0 0 0 0 0,0 0 0 0 0,0 0 0 0 0,0 0 0 0 0,0 0 0 0 0,0 0 0 0 0,0 0 0 0 0,0 0 0 0 0,0 0 0 0 0,0 0 0 0 0,1 0 0 0 0,-1 0 0 0 0,0 0 0 0 0,1 0-16 0 0,1 15 180 0 0,-2-15-154 0 0,0 1 0 0 0,0-1-1 0 0,0 1 1 0 0,0 0 0 0 0,0-1 0 0 0,0 1 0 0 0,0 0 0 0 0,0-1 0 0 0,1 1 0 0 0,-1 0 0 0 0,1-1 0 0 0,-1 1 0 0 0,1-1 0 0 0,-1 1 0 0 0,1-1-1 0 0,0 1 1 0 0,0-1 0 0 0,0 1-26 0 0,0-1 21 0 0,0 0-1 0 0,-1 0 0 0 0,1 0 0 0 0,-1 0 1 0 0,0 1-1 0 0,1-1 0 0 0,-1 0 0 0 0,0 0 1 0 0,1 0-1 0 0,-1 0 0 0 0,0 0 0 0 0,0 0 1 0 0,0 1-21 0 0,0-1 16 0 0,0 0 0 0 0,0 0 0 0 0,0 0 0 0 0,0 0 0 0 0,0 0 0 0 0,1 1 0 0 0,-1-1 0 0 0,0 0 0 0 0,1 0 0 0 0,-1 0 0 0 0,1 0 0 0 0,-1 0 0 0 0,1 0 0 0 0,-1 0 0 0 0,1 0-16 0 0,11 10 127 0 0,3 3 10 0 0,-14-13-131 0 0,-1 0 0 0 0,1 0-1 0 0,0 0 1 0 0,-1-1-1 0 0,1 1 1 0 0,0 0 0 0 0,0 0-1 0 0,-1-1 1 0 0,1 1-1 0 0,0 0 1 0 0,0-1 0 0 0,0 1-1 0 0,0-1 1 0 0,0 1 0 0 0,0-1-1 0 0,0 1 1 0 0,0-1-1 0 0,0 0 1 0 0,0 0 0 0 0,0 1-1 0 0,0-1 1 0 0,0 0 0 0 0,0 0-1 0 0,0 0-5 0 0,29 7 89 0 0,-28-7-93 0 0,0 1-1 0 0,0-1 1 0 0,0 0-1 0 0,0 1 0 0 0,0-1 1 0 0,0 0-1 0 0,1 0 1 0 0,-1-1-1 0 0,0 1 1 0 0,0 0-1 0 0,0-1 0 0 0,0 1 1 0 0,0-1-1 0 0,0 0 1 0 0,0 0-1 0 0,0 1 1 0 0,0-1-1 0 0,0-1 0 0 0,0 1 1 0 0,-1 0-1 0 0,1 0 1 0 0,0-1-1 0 0,-1 1 1 0 0,2-1 4 0 0,3-4-179 0 0,-5 6 97 0 0,0-1 0 0 0,-1 0 0 0 0,1 1 0 0 0,0-1 0 0 0,-1 0 0 0 0,1 0 0 0 0,-1 1 0 0 0,1-1 0 0 0,-1 0 0 0 0,1 0 0 0 0,-1 0 0 0 0,0 0 0 0 0,1 1 0 0 0,-1-1 0 0 0,0 0 0 0 0,0 0 0 0 0,1 0 0 0 0,-1 0 82 0 0,4-12-1676 0 0,6 0 84 0 0,0-1-8 0 0</inkml:trace>
  <inkml:trace contextRef="#ctx0" brushRef="#br0" timeOffset="1683.046">2066 342 6448 0 0,'-4'0'173'0'0,"1"1"-45"0"0,2 6 573 0 0,-1 0 955 0 0,2-7-1502 0 0,0 1 0 0 0,0-1 0 0 0,-1 1 0 0 0,1-1 0 0 0,0 1 0 0 0,0-1 0 0 0,0 1 0 0 0,0 0 0 0 0,0-1 0 0 0,0 1 0 0 0,0-1 0 0 0,0 1 0 0 0,0-1 0 0 0,1 1 0 0 0,-1-1 0 0 0,0 1 0 0 0,0 0 0 0 0,0-1 0 0 0,1 1 0 0 0,-1-1 0 0 0,0 1 0 0 0,0-1 0 0 0,1 0 0 0 0,-1 1 0 0 0,0-1 0 0 0,1 1 0 0 0,-1-1 0 0 0,1 1 0 0 0,-1-1-154 0 0,6 7 1041 0 0,-1 1-1 0 0,-1-1 1 0 0,4 7-1041 0 0,-3-3 127 0 0,11 10 180 0 0,-14-18-227 0 0,0-1 0 0 0,0 0 0 0 0,0 1 0 0 0,-1-1 0 0 0,1 1 0 0 0,-1-1 0 0 0,1 1 0 0 0,-1 0 0 0 0,0 0 0 0 0,0 0-1 0 0,0-1 1 0 0,0 4-80 0 0,0-3 88 0 0,0-1 0 0 0,0 1-1 0 0,0-1 1 0 0,0 1-1 0 0,0-1 1 0 0,1 1-1 0 0,-1-1 1 0 0,1 0-1 0 0,1 2-87 0 0,-1-2 102 0 0,0 1 1 0 0,-1-1-1 0 0,1 0 0 0 0,-1 1 0 0 0,1-1 0 0 0,-1 1 1 0 0,0-1-1 0 0,0 1 0 0 0,0 0 0 0 0,0-1 0 0 0,0 4-102 0 0,-2 12 593 0 0,1-16-515 0 0,0 1 1 0 0,-1-1-1 0 0,1 0 0 0 0,0 1 1 0 0,1-1-1 0 0,-1 0 0 0 0,0 1 1 0 0,1-1-1 0 0,-1 0 0 0 0,1 2-78 0 0,5 9 443 0 0,-1-1 0 0 0,-1 1-1 0 0,2 6-442 0 0,-6-18 10 0 0,0-1-1 0 0,0 1 1 0 0,0-1-1 0 0,0 1 1 0 0,0-1-1 0 0,0 1 1 0 0,0 0-1 0 0,0-1 1 0 0,0 1-1 0 0,0-1 0 0 0,-1 1 1 0 0,1-1-1 0 0,0 1 1 0 0,0-1-1 0 0,0 1 1 0 0,-1-1-1 0 0,1 0 1 0 0,0 1-1 0 0,-1-1 1 0 0,1 1-1 0 0,0-1 1 0 0,-1 0-1 0 0,1 1-9 0 0,-1-1 11 0 0,1 1 0 0 0,0-1-1 0 0,-1 0 1 0 0,1 0 0 0 0,0 1 0 0 0,0-1-1 0 0,-1 0 1 0 0,1 1 0 0 0,0-1 0 0 0,0 0-1 0 0,0 1 1 0 0,0-1 0 0 0,-1 0 0 0 0,1 1 0 0 0,0-1-1 0 0,0 1 1 0 0,0-1 0 0 0,0 0 0 0 0,0 1-1 0 0,0-1 1 0 0,0 1 0 0 0,0-1 0 0 0,0 0-1 0 0,0 1 1 0 0,0-1 0 0 0,0 0 0 0 0,0 1-1 0 0,0-1 1 0 0,1 1 0 0 0,-1-1 0 0 0,0 0 0 0 0,0 1-1 0 0,0-1 1 0 0,0 0 0 0 0,1 1 0 0 0,-1-1-1 0 0,0 0-10 0 0,0 1 6 0 0,1-1 0 0 0,-1 0 0 0 0,0 0 0 0 0,0 0 0 0 0,0 1 0 0 0,0-1 1 0 0,0 0-1 0 0,0 0 0 0 0,0 0 0 0 0,0 1 0 0 0,0-1 0 0 0,1 0 0 0 0,-1 0 0 0 0,0 0 0 0 0,0 1 0 0 0,0-1 0 0 0,0 0 0 0 0,0 0 0 0 0,0 0 0 0 0,-1 1 0 0 0,1-1 0 0 0,0 0 0 0 0,0 0 0 0 0,0 0 0 0 0,0 1 0 0 0,0-1 0 0 0,0 0 0 0 0,0 0 0 0 0,0 0 0 0 0,0 1 0 0 0,0-1 0 0 0,-1 0 0 0 0,1 0 0 0 0,0 0 0 0 0,0 0 0 0 0,0 1 1 0 0,0-1-1 0 0,-1 0 0 0 0,1 0 0 0 0,0 0 0 0 0,0 0 0 0 0,0 0 0 0 0,0 0 0 0 0,-1 0 0 0 0,1 1 0 0 0,0-1 0 0 0,0 0 0 0 0,-1 0 0 0 0,1 0 0 0 0,0 0 0 0 0,0 0 0 0 0,0 0 0 0 0,-1 0 0 0 0,1 0 0 0 0,0 0 0 0 0,0 0 0 0 0,0 0 0 0 0,-1 0 0 0 0,1-1 0 0 0,0 1 0 0 0,0 0-6 0 0,-1 0 78 0 0,1 0 55 0 0,-2 0 24 0 0,0 1-106 0 0,-11-5 202 0 0,12 4-249 0 0,1 0 0 0 0,-1 0 0 0 0,1-1 0 0 0,0 1 0 0 0,-1-1 0 0 0,1 1 0 0 0,0 0 0 0 0,0-1 0 0 0,-1 1 0 0 0,1-1 0 0 0,0 1 0 0 0,0-1 0 0 0,-1 1 0 0 0,1-1 0 0 0,0 1 0 0 0,0-1-1 0 0,0 1 1 0 0,0-1 0 0 0,0 0-4 0 0,-1 0 5 0 0,-10-11 20 0 0,11 11-23 0 0,-1 1 0 0 0,0-1 1 0 0,0 1-1 0 0,0-1 0 0 0,1 0 0 0 0,-1 1 0 0 0,0-1 0 0 0,1 0 0 0 0,-1 0 0 0 0,1 0 0 0 0,-1 1 0 0 0,1-1 0 0 0,-1 0 0 0 0,1 0 0 0 0,0 0 0 0 0,-1 0 0 0 0,1 0 0 0 0,0 0 0 0 0,-1 0-2 0 0,1 1 0 0 0,1-4-2 0 0,-1 1 0 0 0,0 0 0 0 0,-1-1 0 0 0,1 1 0 0 0,0 0 0 0 0,-1-1 0 0 0,0 1 0 0 0,0 0 0 0 0,0 0 0 0 0,0 0 0 0 0,-2-3 2 0 0,3 5-16 0 0,-1-1 0 0 0,1 0 1 0 0,-1 0-1 0 0,1 0 0 0 0,0 0 1 0 0,0 0-1 0 0,0 0 0 0 0,0 0 1 0 0,0 1-1 0 0,0-1 0 0 0,0 0 1 0 0,1 0-1 0 0,-1 0 1 0 0,1 0-1 0 0,-1 0 0 0 0,1 1 1 0 0,0-1-1 0 0,0 0 16 0 0,4-19-244 0 0,-4 17 193 0 0,-1 1 0 0 0,1 0-1 0 0,0 0 1 0 0,0-1-1 0 0,0 1 1 0 0,1 0 0 0 0,-1 0-1 0 0,1 0 1 0 0,-1 0 0 0 0,1 0-1 0 0,0 0 1 0 0,0 1-1 0 0,0-1 1 0 0,1 1 0 0 0,1-2 51 0 0,-3 2-19 0 0,0 1 0 0 0,0-1 0 0 0,0 1 0 0 0,0-1 0 0 0,-1 1 0 0 0,1-1 0 0 0,0 0 0 0 0,-1 0 0 0 0,1 1 0 0 0,-1-1 0 0 0,1 0 0 0 0,-1 0 19 0 0,0 0-11 0 0,1 0 1 0 0,-1 0-1 0 0,1 0 0 0 0,-1 0 1 0 0,1 0-1 0 0,0 0 0 0 0,0 1 0 0 0,0-1 1 0 0,0 0-1 0 0,0 0 0 0 0,1 0 11 0 0,3-4 0 0 0,-3 6 0 0 0,-1-1 0 0 0,0 0 0 0 0,0 0 0 0 0,0-1 0 0 0,0 1 0 0 0,0 0 0 0 0,0 0 0 0 0,0-1 0 0 0,0 1 0 0 0,0 0 0 0 0,-1-1 0 0 0,1 1 0 0 0,-1-1 0 0 0,1 1 0 0 0,-1 0 0 0 0,1-1 0 0 0,-1 1 0 0 0,-1 0 0 0 0,1 0-1 0 0,0 1 1 0 0,0-1-1 0 0,0 0 1 0 0,0 0 0 0 0,0 1-1 0 0,0-1 1 0 0,0 0 0 0 0,0 0-1 0 0,0 0 1 0 0,0 1 0 0 0,1-1-1 0 0,-1 0 1 0 0,0 1-1 0 0,0-1 1 0 0,1 0 0 0 0,-1 0-1 0 0,0 1 1 0 0,1-1 0 0 0,-1 0-1 0 0,1 1 1 0 0,-1-1 0 0 0,1 1-1 0 0,-1-1 1 0 0,1 1-1 0 0,-1-1 1 0 0,1 1 0 0 0,0-1-1 0 0,-1 1 1 0 0,1-1 0 0 0,0 1-1 0 0,0-1 1 0 0,-1 1-4 0 0,1 0 0 0 0,0-1 1 0 0,-1 1-1 0 0,1-1 0 0 0,-1 0 0 0 0,1 1 0 0 0,-1-1 0 0 0,0 1 0 0 0,1-1 0 0 0,-1 0 0 0 0,0 1 0 0 0,1-1 1 0 0,-1 0-1 0 0,0 0 4 0 0,1 0-3 0 0,-1 1 1 0 0,0-1-1 0 0,0 1 1 0 0,0-1-1 0 0,1 1 1 0 0,-1-1-1 0 0,0 1 1 0 0,0-1 0 0 0,1 1-1 0 0,-1-1 1 0 0,0 1-1 0 0,1 0 1 0 0,-1-1-1 0 0,1 1 1 0 0,-1 0 0 0 0,1-1-1 0 0,-1 1 1 0 0,0 0-1 0 0,1-1 1 0 0,-1 1-1 0 0,1 0 1 0 0,-1 0-1 0 0,1 0 1 0 0,-1-1 2 0 0,8 0-21 0 0,-8 1 19 0 0,1 0 0 0 0,0 0 0 0 0,0 0 0 0 0,0-1 0 0 0,0 1-1 0 0,0 0 1 0 0,0 0 0 0 0,0-1 0 0 0,-1 1 0 0 0,1 0 0 0 0,0-1-1 0 0,0 1 1 0 0,0-1 0 0 0,-1 1 0 0 0,1-1 0 0 0,0 1 0 0 0,-1-1-1 0 0,1 0 1 0 0,0 1 0 0 0,-1-1 0 0 0,1 0 0 0 0,-1 1 0 0 0,1-1-1 0 0,-1 0 1 0 0,1 0 2 0 0,0 0-4 0 0,0 0 0 0 0,0 0 1 0 0,0 1-1 0 0,0-1 0 0 0,1 0 0 0 0,-1 0 0 0 0,0 1 0 0 0,1-1 0 0 0,-1 1 0 0 0,0-1 0 0 0,1 1 0 0 0,-1 0 0 0 0,0 0 0 0 0,1-1 1 0 0,-1 1-1 0 0,1 0 0 0 0,-1 0 4 0 0,4-1-16 0 0,81-10-2611 0 0,-79 8-638 0 0,-7 3-2920 0 0</inkml:trace>
  <inkml:trace contextRef="#ctx0" brushRef="#br0" timeOffset="3706.139">2468 397 12784 0 0,'0'0'289'0'0,"0"0"40"0"0,-1 0 22 0 0,-1 2-217 0 0,-19-2 1437 0 0,31 12 1538 0 0,-4-10-2897 0 0,-1 0 0 0 0,1 0 0 0 0,0-1 0 0 0,0 1 0 0 0,0-1 0 0 0,0-1 0 0 0,0 1 0 0 0,0-1 0 0 0,0 0 0 0 0,5-1-212 0 0,-6 0 97 0 0,0-1 0 0 0,-1 1 0 0 0,1-1 0 0 0,-1 0 0 0 0,4-2-97 0 0,5-3 115 0 0,-7 5-60 0 0,-5 2-38 0 0,0 0 0 0 0,0-1-1 0 0,0 1 1 0 0,0-1-1 0 0,0 1 1 0 0,0 0 0 0 0,0-1-1 0 0,-1 0 1 0 0,1 1-1 0 0,0-1 1 0 0,0 0 0 0 0,0 1-1 0 0,-1-1 1 0 0,1 0-1 0 0,0 0-16 0 0,0-1 28 0 0,1 1-1 0 0,-1 0 0 0 0,1-1 1 0 0,-1 1-1 0 0,1 0 0 0 0,0 0 0 0 0,0 0 1 0 0,-1 0-1 0 0,1 0 0 0 0,0 0 1 0 0,1 1-28 0 0,-2-1 10 0 0,1 0 0 0 0,0 1-1 0 0,-1-1 1 0 0,1 0 0 0 0,-1 0 0 0 0,1 0 0 0 0,-1 0 0 0 0,1 0 0 0 0,-1 0 0 0 0,0 0 0 0 0,1 0 0 0 0,-1-1 0 0 0,0 1 0 0 0,0 0 0 0 0,0-1 0 0 0,0 1 0 0 0,0-1 0 0 0,1-1-10 0 0,-1 0 0 0 0,1 1 0 0 0,-1-1 0 0 0,1 1 0 0 0,0-1 0 0 0,0 1 0 0 0,0 0 0 0 0,0 0 0 0 0,1 0 0 0 0,-2 1-7 0 0,1-1-1 0 0,0 1 1 0 0,-1-1-1 0 0,1 0 1 0 0,-1 0-1 0 0,1 1 1 0 0,-1-1-1 0 0,0 0 1 0 0,0 0 0 0 0,0 0-1 0 0,0 0 1 0 0,0-1-1 0 0,0 1 1 0 0,0 0-1 0 0,0-2 8 0 0,2-5-63 0 0,-3 9 58 0 0,0-1 0 0 0,1 1 0 0 0,-1-1 0 0 0,0 1 0 0 0,1-1 0 0 0,-1 1 0 0 0,0-1 0 0 0,0 0 0 0 0,0 1 0 0 0,1-1 0 0 0,-1 1 0 0 0,0-1 1 0 0,0 1-1 0 0,0-1 0 0 0,0 0 0 0 0,0 1 0 0 0,0-1 0 0 0,0 1 0 0 0,0-1 0 0 0,-1 1 0 0 0,1-1 0 0 0,0 0 0 0 0,0 1 0 0 0,0-1 0 0 0,-1 1 0 0 0,1-1 0 0 0,0 1 0 0 0,0-1 0 0 0,-1 1 0 0 0,1-1 0 0 0,0 1 0 0 0,-1 0 0 0 0,1-1 0 0 0,-1 1 5 0 0,-2-3-23 0 0,0 0 8 0 0,1 0 0 0 0,-1 1 0 0 0,0-1 0 0 0,-1 1 0 0 0,1 0-1 0 0,0 0 1 0 0,-1 0 0 0 0,1 0 0 0 0,-1 0 0 0 0,1 1 0 0 0,-1 0 0 0 0,0-1 0 0 0,0 1 0 0 0,-2 0 15 0 0,-31 1-190 0 0,31 4 44 0 0,4-2 147 0 0,-6 3 77 0 0,7-4-45 0 0,-1-1 0 0 0,1 1-1 0 0,-1 0 1 0 0,1 0 0 0 0,-1 0-1 0 0,1 0 1 0 0,0 0 0 0 0,-1 0-1 0 0,1 0 1 0 0,0 0-1 0 0,0 1 1 0 0,0-1 0 0 0,0 0-1 0 0,0 1 1 0 0,0-1 0 0 0,0 1-1 0 0,1 0-32 0 0,-14 22 270 0 0,11-20-271 0 0,1-1 0 0 0,0 0 0 0 0,0 1 0 0 0,1-1 0 0 0,-1 1-1 0 0,1-1 1 0 0,-1 1 0 0 0,1 0 0 0 0,0-1 0 0 0,0 1 0 0 0,1 0-1 0 0,-1 0 2 0 0,2 1 0 0 0,-2 1 0 0 0,1-1 0 0 0,0 0 0 0 0,-1 0 0 0 0,0 0 0 0 0,0 0 0 0 0,-1 0 0 0 0,1 0 0 0 0,-3 4 0 0 0,3-6 0 0 0,0 0 0 0 0,1-1 0 0 0,-1 1 0 0 0,1 0 0 0 0,-1-1 0 0 0,1 1 0 0 0,0 0 0 0 0,0 0 0 0 0,0-1 0 0 0,1 1 0 0 0,-1 0 0 0 0,1 2 0 0 0,1 22 0 0 0,-3-24 13 0 0,1 0 0 0 0,0 0 0 0 0,0-1 0 0 0,0 1-1 0 0,1 0 1 0 0,-1 0 0 0 0,1-1 0 0 0,-1 1-1 0 0,1 0 1 0 0,0 0 0 0 0,0-1 0 0 0,0 1 0 0 0,0-1-1 0 0,1 1 1 0 0,-1-1 0 0 0,1 1-13 0 0,1 4 27 0 0,0 6 26 0 0,-3-12-52 0 0,-1 0 0 0 0,1 0-1 0 0,0-1 1 0 0,0 1-1 0 0,1 0 1 0 0,-1 0-1 0 0,0 0 1 0 0,0 0-1 0 0,0 0 1 0 0,1-1-1 0 0,-1 1 1 0 0,0 0 0 0 0,1 0-1 0 0,-1 0 1 0 0,0-1-1 0 0,1 1 1 0 0,-1 0-1 0 0,1-1 1 0 0,-1 1-1 0 0,1 0 0 0 0,2 2 30 0 0,0-1-1 0 0,0 0 0 0 0,0 0 0 0 0,1 0 0 0 0,-1 0 1 0 0,0-1-1 0 0,1 1 0 0 0,-1-1 0 0 0,1 0 1 0 0,0 0-1 0 0,-1 0 0 0 0,1-1 0 0 0,0 1 1 0 0,-1-1-1 0 0,1 0 0 0 0,0 0 0 0 0,0 0 0 0 0,-1 0 1 0 0,1-1-1 0 0,0 1 0 0 0,-1-1 0 0 0,1 0 1 0 0,0 0-1 0 0,-1 0 0 0 0,1-1 0 0 0,1 0-29 0 0,7-4 114 0 0,9-3-43 0 0,-20 8-65 0 0,0 0-1 0 0,0 1 0 0 0,0-1 1 0 0,0 0-1 0 0,0 1 1 0 0,-1-1-1 0 0,1 0 1 0 0,0 0-1 0 0,0 0 0 0 0,-1 0 1 0 0,1 0-1 0 0,-1 0 1 0 0,1 0-1 0 0,-1 0 1 0 0,1 0-1 0 0,-1 0 1 0 0,0 0-1 0 0,1 0-5 0 0,-1-1-2 0 0,0 0-1 0 0,1 0 1 0 0,-1 1 0 0 0,1-1-1 0 0,0 0 1 0 0,0 1 0 0 0,-1-1-1 0 0,1 0 1 0 0,0 1 0 0 0,0-1-1 0 0,1 1 1 0 0,-1-1 0 0 0,0 1 0 0 0,0-1 2 0 0,4-3-35 0 0,-4 4 29 0 0,-1 1 1 0 0,1-1-1 0 0,-1 0 0 0 0,0 0 0 0 0,1 0 0 0 0,-1 1 1 0 0,0-1-1 0 0,1 0 0 0 0,-1 0 0 0 0,0 0 0 0 0,0 0 1 0 0,0 0-1 0 0,0 0 0 0 0,0 1 0 0 0,0-1 0 0 0,0 0 1 0 0,0 0 5 0 0,0 0-11 0 0,0 0 0 0 0,0 0 1 0 0,0 0-1 0 0,0 1 1 0 0,0-1-1 0 0,0 0 0 0 0,0 0 1 0 0,0 1-1 0 0,0-1 1 0 0,0 0-1 0 0,1 0 0 0 0,-1 1 1 0 0,0-1-1 0 0,1 0 0 0 0,-1 0 1 0 0,0 1-1 0 0,1-1 1 0 0,-1 0-1 0 0,1 1 0 0 0,-1-1 1 0 0,1 1-1 0 0,-1-1 1 0 0,1 0 10 0 0,4-2-46 0 0,-5 2 35 0 0,1 1 0 0 0,0-1 0 0 0,0 1-1 0 0,-1-1 1 0 0,1 1 0 0 0,0-1 0 0 0,-1 0-1 0 0,1 1 1 0 0,0-1 0 0 0,-1 0 0 0 0,1 1-1 0 0,-1-1 1 0 0,1 0 0 0 0,-1 0 0 0 0,0 0-1 0 0,1 0 1 0 0,-1 1 0 0 0,0-1 0 0 0,0 0-1 0 0,1 0 1 0 0,-1 0 0 0 0,0 0 0 0 0,0 0-1 0 0,0 0 1 0 0,0 1 0 0 0,0-1 0 0 0,0 0-1 0 0,0 0 1 0 0,0 0 0 0 0,-1-1 11 0 0,1 2-6 0 0,0-1 0 0 0,0 0 1 0 0,0 1-1 0 0,1-1 0 0 0,-1 1 0 0 0,0-1 0 0 0,0 0 0 0 0,0 1 1 0 0,1-1-1 0 0,-1 1 0 0 0,0-1 0 0 0,1 1 0 0 0,-1-1 1 0 0,0 1-1 0 0,1-1 0 0 0,-1 1 0 0 0,0-1 0 0 0,1 1 0 0 0,-1 0 1 0 0,1-1-1 0 0,-1 1 0 0 0,1 0 0 0 0,-1-1 0 0 0,1 1 1 0 0,0 0 5 0 0,1-2-18 0 0,-2 2 15 0 0,1-1 1 0 0,-1 1-1 0 0,0 0 0 0 0,1-1 0 0 0,-1 1 0 0 0,1-1 0 0 0,-1 1 1 0 0,1 0-1 0 0,-1-1 0 0 0,1 1 0 0 0,0 0 0 0 0,-1 0 0 0 0,1 0 0 0 0,-1-1 1 0 0,1 1-1 0 0,-1 0 0 0 0,1 0 0 0 0,0 0 0 0 0,-1 0 0 0 0,1 0 1 0 0,0 0-1 0 0,-1 0 0 0 0,1 0 0 0 0,-1 0 0 0 0,1 0 0 0 0,0 0 0 0 0,-1 1 1 0 0,1-1-1 0 0,0 0 3 0 0,2 1-14 0 0,-1 0 10 0 0,12 3-80 0 0,-13-4 79 0 0,-1 0 0 0 0,0 1 0 0 0,1-1 0 0 0,-1 1 0 0 0,1-1 0 0 0,-1 0 0 0 0,0 1 0 0 0,1-1 0 0 0,-1 1 0 0 0,0-1 0 0 0,0 1 0 0 0,1-1 0 0 0,-1 1 0 0 0,0-1 0 0 0,0 1 0 0 0,0-1 0 0 0,1 1 0 0 0,-1-1 0 0 0,0 1 0 0 0,0-1 0 0 0,0 1 0 0 0,0-1 0 0 0,0 1 0 0 0,0 0 5 0 0,4 5-74 0 0,-2-5 52 0 0,-1 1 1 0 0,1-1 0 0 0,-1 0 0 0 0,1 0 0 0 0,-1 1-1 0 0,0-1 1 0 0,0 1 0 0 0,1 0 0 0 0,-1-1-1 0 0,0 1 1 0 0,0 0 0 0 0,-1 0 0 0 0,1-1 0 0 0,0 1-1 0 0,0 0 1 0 0,-1 0 0 0 0,1 0 0 0 0,-1 0-1 0 0,0 0 1 0 0,0 0 0 0 0,0 0 0 0 0,0 0 0 0 0,0 0-1 0 0,0 1 22 0 0,0 1 31 0 0,0-1 0 0 0,1 0 1 0 0,-1 1-1 0 0,1-1 0 0 0,0 0 0 0 0,0 0 0 0 0,0 0 0 0 0,0 0 0 0 0,0 0 0 0 0,1 0 0 0 0,0 1-31 0 0,-2-3 2 0 0,1 0 8 0 0,-1 0-1 0 0,0 0 0 0 0,1 0 0 0 0,-1 0 0 0 0,0 1 1 0 0,0-1-1 0 0,0 0 0 0 0,0 0 0 0 0,0 1 0 0 0,0-1 1 0 0,0 0-1 0 0,0 0 0 0 0,0 0 0 0 0,-1 1 1 0 0,1-1-1 0 0,-1 0-9 0 0,1 0 0 0 0,0 1 0 0 0,-1-1 1 0 0,1 0-1 0 0,0 0 0 0 0,0 0 0 0 0,0 0 1 0 0,-1 0-1 0 0,1 0 0 0 0,0 1 1 0 0,1-1-1 0 0,-1 0 0 0 0,0 0 0 0 0,0 0 1 0 0,0 0-1 0 0,1 0 0 0 0,-1 1 0 0 0,7 9-1 0 0,-6-10 11 0 0,0 1 0 0 0,1 0 0 0 0,-1 0 0 0 0,0 0 0 0 0,0 0 0 0 0,0 0 0 0 0,-1 0 0 0 0,1 0 0 0 0,0 0 0 0 0,-1 2-10 0 0,1-3 8 0 0,-1 0 1 0 0,1 1-1 0 0,-1-1 0 0 0,1 0 1 0 0,-1 0-1 0 0,1 0 0 0 0,0 0 1 0 0,-1 0-1 0 0,1 0 0 0 0,0 0 1 0 0,0 0-1 0 0,0 0 0 0 0,0 0 1 0 0,0 0-1 0 0,0-1 0 0 0,0 1 1 0 0,0 0-1 0 0,0-1 0 0 0,0 1 1 0 0,1-1-1 0 0,-1 1 0 0 0,1-1-8 0 0,-1 1 21 0 0,1 0-1 0 0,0 0 0 0 0,0 0 0 0 0,-1 0 1 0 0,1 0-1 0 0,-1 0 0 0 0,1 0 0 0 0,-1 0 0 0 0,1 2-20 0 0,-1-3 13 0 0,1 0 0 0 0,-1 1 0 0 0,0-1 0 0 0,0 0 0 0 0,1 0 0 0 0,-1 0 0 0 0,0 0 0 0 0,0 0 0 0 0,1 0 0 0 0,-1 0 0 0 0,0 0 0 0 0,1 0-13 0 0,0-1 15 0 0,6 1 38 0 0,-7 1-44 0 0,-1-1-1 0 0,1 0 1 0 0,0 0-1 0 0,-1 0 0 0 0,1-1 1 0 0,0 1-1 0 0,-1 0 1 0 0,1 0-1 0 0,0 0 1 0 0,-1 0-1 0 0,1-1 0 0 0,0 1 1 0 0,-1 0-1 0 0,1 0 1 0 0,0-1-1 0 0,-1 1 0 0 0,1-1 1 0 0,-1 1-1 0 0,1 0 1 0 0,-1-1-1 0 0,1 1 1 0 0,-1-1-1 0 0,1 0 0 0 0,-1 1 1 0 0,0-1-1 0 0,1 1 1 0 0,-1-1-1 0 0,1 0-8 0 0,1-18 71 0 0,-2 17-92 0 0,-1 0 0 0 0,1 0 1 0 0,1 1-1 0 0,-1-1 0 0 0,0 0 0 0 0,0 0 0 0 0,1 1 0 0 0,-1-1 0 0 0,1 0 21 0 0,0-1-43 0 0,0 1 1 0 0,1 0-1 0 0,-1-1 0 0 0,0 1 1 0 0,-1-1-1 0 0,1 1 0 0 0,0-1 1 0 0,-1 1-1 0 0,1-1 0 0 0,-1 1 1 0 0,0-1-1 0 0,0 0 43 0 0,1-1-82 0 0,-1 0 1 0 0,1 0-1 0 0,0 1 0 0 0,1-1 1 0 0,-1 0-1 0 0,0 1 0 0 0,1-1 1 0 0,0 1-1 0 0,2-3 82 0 0,21-30-808 0 0,-4 19 400 0 0,-18 15 330 0 0,0 0-1 0 0,-1 0 0 0 0,1 0 0 0 0,-1 0 0 0 0,1-1 0 0 0,-1 1 0 0 0,1-2 79 0 0,-1 3-28 0 0,0-1-1 0 0,-1 1 1 0 0,1 0 0 0 0,0 0-1 0 0,0 1 1 0 0,0-1-1 0 0,0 0 1 0 0,0 0-1 0 0,-1 1 1 0 0,1-1-1 0 0,0 1 1 0 0,0 0 0 0 0,1 0 28 0 0,0-1-37 0 0,-1 1-37 0 0,-1 1 68 0 0,1-1 0 0 0,-1 1 1 0 0,0 0-1 0 0,0 0 0 0 0,0-1 0 0 0,0 1 0 0 0,1-1 0 0 0,-1 1 0 0 0,0-1 0 0 0,1 1 0 0 0,0-1 6 0 0,1 1 4 0 0,1 2 90 0 0,0 1 0 0 0,0-1 0 0 0,0 1-1 0 0,-1-1 1 0 0,1 1 0 0 0,-1 0 0 0 0,0 0 0 0 0,0 0 0 0 0,2 5-94 0 0,2 2 488 0 0,9 15 273 0 0,-6-11-369 0 0,0 0 1 0 0,6 6-393 0 0,-15-21 52 0 0,0 1 0 0 0,-1 0 1 0 0,1 0-1 0 0,0 0 1 0 0,-1 0-1 0 0,1-1 1 0 0,-1 1-1 0 0,1 0 0 0 0,-1 0 1 0 0,0 0-1 0 0,1 0 1 0 0,-1 0-1 0 0,0 0 0 0 0,0 0 1 0 0,0 0-1 0 0,1 1-52 0 0,-1-1 330 0 0,0-1-409 0 0,0 0-92 0 0,0 0 47 0 0,0 0 187 0 0,1 0-44 0 0,0 0 0 0 0,0 0 0 0 0,0 0 0 0 0,0 0 0 0 0,0-1 0 0 0,0 1 0 0 0,0-1 0 0 0,0 1 0 0 0,0 0 0 0 0,0-1 0 0 0,0 0 0 0 0,0 1 0 0 0,0-1 0 0 0,0 1 0 0 0,0-1 0 0 0,-1 0 0 0 0,1 0 0 0 0,0 0 0 0 0,0 1 0 0 0,-1-1 0 0 0,1 0-19 0 0,12-24-391 0 0,-3 6 50 0 0,26-34-193 0 0,-33 51 499 0 0,-1 0 0 0 0,1-1 0 0 0,-1 1 0 0 0,1 0 0 0 0,0 0 0 0 0,2-1 35 0 0,-4 2-11 0 0,2 2 32 0 0,0 0 1 0 0,-1-1-1 0 0,1 1 0 0 0,-1 0 1 0 0,1 0-1 0 0,-1 1 0 0 0,2 0-21 0 0,37 29 256 0 0,-32-24-187 0 0,0 0 0 0 0,0-1-1 0 0,0 0 1 0 0,1 0-1 0 0,0-1 1 0 0,0 0-1 0 0,3 1-68 0 0,-10-5 7 0 0,4 2 33 0 0,1-1 0 0 0,-1 1 0 0 0,1-1 0 0 0,-1-1 1 0 0,1 1-1 0 0,0-1 0 0 0,-1-1 0 0 0,1 0 0 0 0,0 0 0 0 0,1 0-40 0 0,-3-1 13 0 0,4 0 99 0 0,-1 0 1 0 0,1-1-1 0 0,-1 0 1 0 0,0-1-1 0 0,0 0 1 0 0,0 0-1 0 0,7-4-112 0 0,-12 5-46 0 0,-1 0 1 0 0,1 0-1 0 0,0-1 0 0 0,-1 0 0 0 0,1 0 0 0 0,-1 0 1 0 0,0 0-1 0 0,0 0 0 0 0,0-1 0 0 0,0 1 0 0 0,-1-1 0 0 0,1 0 1 0 0,-1 0-1 0 0,0 0 0 0 0,0 0 0 0 0,0 0 0 0 0,-1 0 1 0 0,0-1-1 0 0,1 1 0 0 0,-2 0 0 0 0,1-1 0 0 0,0-3 46 0 0,1-3-161 0 0,-1 8 112 0 0,-1 1 1 0 0,1-1-1 0 0,-1 1 1 0 0,0-1-1 0 0,0 1 0 0 0,0-1 1 0 0,0 1-1 0 0,0-1 1 0 0,-1-2 48 0 0,-2-8-218 0 0,2 8 143 0 0,0 0 0 0 0,-1 1 0 0 0,1-1 0 0 0,-1 1 0 0 0,0 0 0 0 0,-2-4 75 0 0,3 6-8 0 0,1 1 1 0 0,-1 0-1 0 0,-1 0 1 0 0,1 0-1 0 0,0 0 1 0 0,0 0-1 0 0,0 0 0 0 0,0 0 1 0 0,-1 0-1 0 0,1 1 1 0 0,0-1-1 0 0,-1 0 1 0 0,1 1-1 0 0,-1-1 1 0 0,1 1-1 0 0,-1-1 1 0 0,1 1-1 0 0,-1 0 1 0 0,1-1-1 0 0,-1 1 0 0 0,1 0 1 0 0,-1 0-1 0 0,0 0 8 0 0,-2 1 20 0 0,1-1 0 0 0,-1 1 0 0 0,0-1 0 0 0,1 1 0 0 0,-1 0 0 0 0,0 0 0 0 0,1 1-1 0 0,-1-1 1 0 0,1 1 0 0 0,0 0 0 0 0,-1-1 0 0 0,1 2 0 0 0,0-1 0 0 0,0 0 0 0 0,0 1 0 0 0,0-1-1 0 0,1 1 1 0 0,-1 0 0 0 0,1 0 0 0 0,0 0 0 0 0,-1 0 0 0 0,1 0 0 0 0,1 0 0 0 0,-1 1-1 0 0,0 0-18 0 0,-1 2 22 0 0,1 0 0 0 0,-1 0 1 0 0,1 1-1 0 0,1-1 0 0 0,-1 0 1 0 0,1 1-1 0 0,0-1 0 0 0,1 1 1 0 0,-1 0-1 0 0,1-1 0 0 0,1 1 1 0 0,-1-1-1 0 0,1 1 0 0 0,1 2-23 0 0,1 3 33 0 0,8 26-2 0 0,-10-35-30 0 0,0-1 0 0 0,0 1 0 0 0,0-1 0 0 0,1 1 1 0 0,-1-1-1 0 0,1 0 0 0 0,-1 0 0 0 0,1 0 0 0 0,0 0 0 0 0,0 0 1 0 0,0 0-1 0 0,0-1 0 0 0,0 1-1 0 0,2 1 37 0 0,0-1 1 0 0,0 1-1 0 0,1-1 0 0 0,-1 0 1 0 0,4 1-38 0 0,-6-2 18 0 0,0-1 1 0 0,1 0-1 0 0,-1 0 1 0 0,0 1-1 0 0,1-1 0 0 0,-1 0 1 0 0,0-1-1 0 0,1 1 1 0 0,-1 0-1 0 0,0-1 1 0 0,0 1-1 0 0,3-2-18 0 0,0 0 17 0 0,0 0 0 0 0,0-1 0 0 0,1 0 1 0 0,-2 0-1 0 0,1 0 0 0 0,0-1 0 0 0,-1 0 0 0 0,3-2-17 0 0,4-5-152 0 0,0 0-1 0 0,5-8 153 0 0,-4 3-120 0 0,-9 10 59 0 0,1 1 0 0 0,0 0 0 0 0,0 0 0 0 0,4-3 61 0 0,33-33-763 0 0,-22 21-93 0 0,16-13 856 0 0,-28 27-60 0 0,-6 5 52 0 0,1-1 0 0 0,0 1-1 0 0,0-1 1 0 0,-1 1 0 0 0,1 0 0 0 0,0 0 0 0 0,0 0 0 0 0,2-1 8 0 0,-3 2 4 0 0,0 0 0 0 0,-1 0 0 0 0,1-1-1 0 0,0 1 1 0 0,0 1 0 0 0,-1-1 0 0 0,1 0 0 0 0,0 0 0 0 0,-1 0 0 0 0,1 0-1 0 0,0 0 1 0 0,0 1 0 0 0,-1-1 0 0 0,1 0 0 0 0,0 1 0 0 0,-1-1 0 0 0,1 0 0 0 0,0 1-1 0 0,-1-1 1 0 0,1 1 0 0 0,-1-1 0 0 0,1 1 0 0 0,-1-1 0 0 0,1 1 0 0 0,-1 0-1 0 0,1-1 1 0 0,-1 1 0 0 0,1-1 0 0 0,-1 2-4 0 0,2 2 65 0 0,0 0 0 0 0,0 0 1 0 0,0 1-1 0 0,0-1 0 0 0,-1 1 0 0 0,0 0 0 0 0,0-1 1 0 0,0 1-1 0 0,-1 0 0 0 0,1 1-65 0 0,3 23 481 0 0,2-1-37 0 0,-5-21-393 0 0,0 0 0 0 0,0-1 1 0 0,1 1-1 0 0,0-1 1 0 0,0 1-1 0 0,1-1 1 0 0,-1 0-1 0 0,2 1-51 0 0,-3-6 97 0 0,-1-1-2 0 0,0 0-7 0 0,8 3 184 0 0,-8-3-261 0 0,1 0 0 0 0,-1 0 0 0 0,1 0 0 0 0,-1 0 0 0 0,1 1 0 0 0,-1-1 0 0 0,1 0 0 0 0,-1 0 0 0 0,1 0 0 0 0,-1 0 0 0 0,0 0 0 0 0,1 0 0 0 0,-1 0 1 0 0,1 0-1 0 0,-1 0 0 0 0,1 0 0 0 0,-1 0 0 0 0,1-1 0 0 0,-1 1 0 0 0,1 0 0 0 0,-1 0 0 0 0,0 0 0 0 0,1-1 0 0 0,-1 1 0 0 0,1 0 0 0 0,-1 0 0 0 0,0-1 0 0 0,1 1 0 0 0,-1 0 0 0 0,1-1-11 0 0,5-4 57 0 0,0 0 0 0 0,-1 0-1 0 0,1-1 1 0 0,-1 0 0 0 0,0 0 0 0 0,-1 0 0 0 0,3-4-57 0 0,11-9 0 0 0,-18 19-2 0 0,1-1-1 0 0,-1 1 0 0 0,1-1 1 0 0,-1 1-1 0 0,1-1 1 0 0,-1 1-1 0 0,1-1 0 0 0,0 1 1 0 0,-1 0-1 0 0,1-1 1 0 0,-1 1-1 0 0,1 0 0 0 0,0 0 1 0 0,-1-1-1 0 0,1 1 0 0 0,0 0 1 0 0,-1 0-1 0 0,1 0 1 0 0,0 0-1 0 0,-1 0 0 0 0,1 0 3 0 0,2 0-46 0 0,-1-1 26 0 0,-1 1 1 0 0,1 0-1 0 0,0-1 0 0 0,0 1 0 0 0,0 0 1 0 0,-1 0-1 0 0,1 1 0 0 0,0-1 1 0 0,0 0-1 0 0,-1 0 0 0 0,1 1 1 0 0,0-1-1 0 0,0 1 0 0 0,-1 0 0 0 0,1-1 1 0 0,-1 1-1 0 0,1 0 0 0 0,0 0 1 0 0,-1 0-1 0 0,1 0 0 0 0,0 1 20 0 0,4 4-18 0 0,1 0 0 0 0,-1 0-1 0 0,-1 0 1 0 0,2 2 18 0 0,4 6 75 0 0,-3-5 19 0 0,-3-4-22 0 0,0 1 1 0 0,0-1-1 0 0,1 0 0 0 0,-1 0 1 0 0,1 0-1 0 0,0-1 1 0 0,1 0-1 0 0,-1 0 0 0 0,1 0-72 0 0,0-1 118 0 0,0 0 0 0 0,1-1 0 0 0,-1 0-1 0 0,7 1-117 0 0,-11-2 42 0 0,-1-1 0 0 0,0 0 0 0 0,1 0 0 0 0,-1 0 0 0 0,1 0 0 0 0,-1-1 0 0 0,0 1 0 0 0,1 0 0 0 0,-1-1 0 0 0,0 0 0 0 0,0 0 1 0 0,1 0-1 0 0,-1 0 0 0 0,0 0 0 0 0,0 0 0 0 0,0 0 0 0 0,1-1-42 0 0,9-7 341 0 0,-8 7-312 0 0,-1-1 1 0 0,0 1-1 0 0,1-1 1 0 0,-1 1-1 0 0,0-1 0 0 0,0 0 1 0 0,-1 0-1 0 0,1 0 1 0 0,0-1-1 0 0,-1 1 1 0 0,0-1-1 0 0,0 1 1 0 0,1-4-30 0 0,10-23 14 0 0,-8 21-35 0 0,-1 0 1 0 0,0-1 0 0 0,1-7 20 0 0,36-135-2583 0 0,-28 102 1451 0 0,2 0-1 0 0,10-21 1133 0 0,-23 71 427 0 0,-1 3-130 0 0,2 13-1 0 0,0 18-243 0 0,-2 8-122 0 0,-1-25 155 0 0,1 0 0 0 0,1 8-86 0 0,2 12 127 0 0,-3-25-78 0 0,0-1-1 0 0,1 0 1 0 0,2 10-49 0 0,2 0 79 0 0,1 6 187 0 0,2 0 0 0 0,0-1 1 0 0,2 0-1 0 0,4 6-266 0 0,-4-12 159 0 0,1 0 0 0 0,1 0 1 0 0,10 11-160 0 0,-22-31-13 0 0,0 1-5 0 0,-1 0 0 0 0,1 0 0 0 0,0 0 1 0 0,0 0-1 0 0,0 0 0 0 0,0 0 0 0 0,0 0 0 0 0,0-1 0 0 0,0 1 0 0 0,0 0 0 0 0,0-1 0 0 0,0 1 0 0 0,0-1 1 0 0,0 1-1 0 0,1-1 0 0 0,-1 1 0 0 0,0-1 0 0 0,1 0 18 0 0,-1 0-304 0 0,-1 0-579 0 0,0 0-254 0 0,0-1-1236 0 0,0-8-4752 0 0</inkml:trace>
  <inkml:trace contextRef="#ctx0" brushRef="#br0" timeOffset="3916.021">4306 308 15056 0 0,'0'0'693'0'0,"7"-5"219"0"0,-7 4-906 0 0,1 1-1 0 0,0-1 1 0 0,-1 1 0 0 0,1-1 0 0 0,0 1 0 0 0,-1-1 0 0 0,1 1-1 0 0,0 0 1 0 0,0-1 0 0 0,-1 1 0 0 0,1 0 0 0 0,0 0-1 0 0,0 0 1 0 0,0-1 0 0 0,-1 1 0 0 0,1 0 0 0 0,0 0-1 0 0,0 0 1 0 0,0 0 0 0 0,0 1 0 0 0,-1-1 0 0 0,1 0 0 0 0,1 0-6 0 0,1 1 60 0 0,19-1 198 0 0,7 0 2036 0 0,29 3-2294 0 0,11 3 16 0 0,-35-2-1309 0 0,-16-3-5173 0 0</inkml:trace>
  <inkml:trace contextRef="#ctx0" brushRef="#br0" timeOffset="5440.83">5345 411 5984 0 0,'-9'0'622'0'0,"-1"0"514"0"0,0 1-1 0 0,1 0 1 0 0,-1 1-1 0 0,1 0 1 0 0,-1 0-1 0 0,-7 4-1135 0 0,7-2 664 0 0,0 0 1 0 0,0 1-1 0 0,0 0 0 0 0,1 1 1 0 0,-1 0-1 0 0,1 0 0 0 0,1 1 1 0 0,-1 0-1 0 0,-2 4-664 0 0,-15 27 1116 0 0,26-37-1098 0 0,-1 0 1 0 0,0 0-1 0 0,1 1 1 0 0,-1-1-1 0 0,1 0 1 0 0,-1 1-1 0 0,1-1 1 0 0,0 0-1 0 0,-1 1 0 0 0,1-1 1 0 0,0 0-1 0 0,0 1 1 0 0,0-1-1 0 0,0 1 1 0 0,0-1-1 0 0,0 0 1 0 0,0 1-1 0 0,1-1 0 0 0,-1 0 1 0 0,1 1-1 0 0,-1-1 1 0 0,1 0-1 0 0,-1 1 1 0 0,1-1-1 0 0,-1 0 1 0 0,1 0-1 0 0,0 0 0 0 0,0 0 1 0 0,0 0-1 0 0,0 1 1 0 0,0-2-1 0 0,0 1 1 0 0,0 1-19 0 0,2 0 57 0 0,-1 0 0 0 0,1 1 0 0 0,0-1 0 0 0,0 0-1 0 0,0-1 1 0 0,0 1 0 0 0,0 0 0 0 0,0-1 0 0 0,0 0 0 0 0,1 0 0 0 0,-1 0 0 0 0,0 0 0 0 0,1 0 0 0 0,-1-1 0 0 0,1 1 0 0 0,2-1-57 0 0,2 0-12 0 0,1-1-1 0 0,-1 0 1 0 0,0 0-1 0 0,1 0 1 0 0,-1-1 0 0 0,0 0-1 0 0,0-1 1 0 0,0 0-1 0 0,0 0 1 0 0,-1-1 0 0 0,1 0-1 0 0,-1 0 1 0 0,0-1 0 0 0,0 0-1 0 0,-1 0 1 0 0,1 0-1 0 0,2-5 13 0 0,-8 9-12 0 0,0 0 0 0 0,0 0 0 0 0,0-1 0 0 0,0 1 0 0 0,0 0 0 0 0,0-1 0 0 0,-1 1 0 0 0,1-1 0 0 0,0 1 0 0 0,-1-1 0 0 0,0 0-1 0 0,1 1 1 0 0,-1-1 0 0 0,0 1 0 0 0,0-1 0 0 0,0 0 0 0 0,0 1 0 0 0,0-1 0 0 0,0 0 0 0 0,0 1 0 0 0,0-1 0 0 0,-1 1 0 0 0,1-1 0 0 0,-1 0 0 0 0,1 1-1 0 0,-1-1 1 0 0,0 1 0 0 0,1 0 0 0 0,-2-1 12 0 0,1 0-9 0 0,0 0-1 0 0,-1 0 1 0 0,1 0-1 0 0,-1 0 1 0 0,0 1-1 0 0,0-1 0 0 0,1 1 1 0 0,-1-1-1 0 0,0 1 1 0 0,0 0-1 0 0,0-1 1 0 0,-1 1-1 0 0,1 0 1 0 0,0 1-1 0 0,0-1 1 0 0,-1 0-1 0 0,1 1 1 0 0,0-1-1 0 0,-1 1 0 0 0,1 0 1 0 0,0-1-1 0 0,-3 1 10 0 0,5 0 3 0 0,-1 0 0 0 0,0 0 0 0 0,1 1 0 0 0,-1-1 0 0 0,0 0 0 0 0,1 0 0 0 0,-1 0 0 0 0,0 0 0 0 0,1 1 0 0 0,-1-1 0 0 0,1 0 0 0 0,-1 1 0 0 0,0-1 0 0 0,1 0 0 0 0,-1 1 0 0 0,1-1 0 0 0,-1 1 0 0 0,1-1 0 0 0,-1 1 0 0 0,1-1 0 0 0,-1 1 0 0 0,1-1 0 0 0,0 1 0 0 0,-1-1 0 0 0,1 1 0 0 0,0 0 0 0 0,-1-1 0 0 0,1 1 0 0 0,0 0 0 0 0,0-1 0 0 0,0 1 0 0 0,0 0 0 0 0,-1-1 0 0 0,1 1 0 0 0,0 0 0 0 0,0-1 0 0 0,0 1 0 0 0,0 0 0 0 0,1-1 0 0 0,-1 1 0 0 0,0 0 0 0 0,0-1 0 0 0,0 1-1 0 0,0 0 1 0 0,1-1 0 0 0,-1 1 0 0 0,0 0 0 0 0,1-1 0 0 0,-1 1 0 0 0,0-1 0 0 0,1 1-3 0 0,-1 0 0 0 0,0-1 0 0 0,0 1 0 0 0,0-1 0 0 0,1 1 0 0 0,-1-1 0 0 0,0 0 0 0 0,0 1 0 0 0,0-1 0 0 0,1 1 0 0 0,-1-1 0 0 0,0 1 0 0 0,0-1 0 0 0,1 0 0 0 0,-1 1 0 0 0,0-1 0 0 0,1 1 0 0 0,-1-1 0 0 0,1 0 0 0 0,-1 0 0 0 0,0 1 0 0 0,1-1 0 0 0,-1 0 0 0 0,1 0 0 0 0,-1 1 0 0 0,1-1 0 0 0,-1 0 0 0 0,1 0 0 0 0,-1 0 0 0 0,1 0 0 0 0,-1 0 0 0 0,1 0 0 0 0,1 1 0 0 0,7 1 36 0 0,1 1-1 0 0,-1-1 1 0 0,0-1-1 0 0,1 0 0 0 0,-1 0 1 0 0,1-1-1 0 0,-1 0 1 0 0,7-1-36 0 0,14-3 182 0 0,-1 0 0 0 0,5-3-182 0 0,-4-2-192 0 0,-1-1 0 0 0,0-1 0 0 0,22-12 192 0 0,-40 18-170 0 0,-1 0 0 0 0,1-2 0 0 0,-1 1 0 0 0,0-1 0 0 0,-1 0-1 0 0,0-1 1 0 0,0 0 0 0 0,-1-1 0 0 0,0 1 0 0 0,0-2 170 0 0,-5 7-39 0 0,-1-1 1 0 0,1 0-1 0 0,-1 0 0 0 0,1 0 1 0 0,-1 0-1 0 0,-1 0 1 0 0,1 0-1 0 0,0 0 0 0 0,-1-1 1 0 0,0 1-1 0 0,0 0 0 0 0,0-1 1 0 0,-1 1-1 0 0,0-1 1 0 0,1 1-1 0 0,-2-1 0 0 0,1 0 1 0 0,0 1-1 0 0,-1-1 1 0 0,0 1-1 0 0,0 0 0 0 0,0-1 1 0 0,-1 1-1 0 0,1 0 1 0 0,-1 0-1 0 0,0-1 0 0 0,-1 0 39 0 0,0 0 32 0 0,0 0-1 0 0,-1 1 0 0 0,0-1 0 0 0,1 1 1 0 0,-2 0-1 0 0,1 0 0 0 0,0 1 0 0 0,-1-1 1 0 0,1 1-1 0 0,-1 0 0 0 0,0 0 0 0 0,0 0 1 0 0,0 1-1 0 0,-1 0 0 0 0,1 0 0 0 0,-1 0-31 0 0,3 1 69 0 0,-1 0-1 0 0,1 1 0 0 0,0-1 1 0 0,0 1-1 0 0,0-1 0 0 0,-1 1 0 0 0,1 0 1 0 0,0 1-1 0 0,0-1 0 0 0,0 0 0 0 0,-1 1 1 0 0,1 0-1 0 0,0 0 0 0 0,0 0 1 0 0,0 0-1 0 0,0 0 0 0 0,0 0 0 0 0,0 1 1 0 0,1 0-1 0 0,-1-1 0 0 0,0 1 0 0 0,1 0 1 0 0,-1 0-1 0 0,1 1 0 0 0,0-1 1 0 0,0 0-1 0 0,0 1 0 0 0,0-1 0 0 0,-1 2-68 0 0,1 0 20 0 0,0 0 0 0 0,0 0-1 0 0,0 0 1 0 0,1 0 0 0 0,-1 1-1 0 0,1-1 1 0 0,0 1 0 0 0,0 3-20 0 0,-3 38 32 0 0,3-24-38 0 0,0 9 31 0 0,2 1 0 0 0,1-1 0 0 0,5 23-25 0 0,0-2 135 0 0,11 87 319 0 0,-12-95-402 0 0,9 33-52 0 0,-2-7 100 0 0,-2-26-14 0 0,-7-32-60 0 0,-1 0-1 0 0,-1 0 1 0 0,1 8-26 0 0,-1-5-378 0 0,0 16 947 0 0,-6-11-6959 0 0,0-11-565 0 0</inkml:trace>
  <inkml:trace contextRef="#ctx0" brushRef="#br0" timeOffset="5641.949">5445 807 16128 0 0,'1'-1'163'0'0,"0"-1"0"0"0,0 0 1 0 0,-1 0-1 0 0,1 1 1 0 0,1-1-1 0 0,-1 1 0 0 0,0-1 1 0 0,0 1-1 0 0,1-1 1 0 0,-1 1-1 0 0,0 0 1 0 0,1 0-1 0 0,0 0 0 0 0,-1 0 1 0 0,1 0-1 0 0,0 0 1 0 0,-1 0-1 0 0,1 0 1 0 0,0 0-1 0 0,0 1 0 0 0,0-1 1 0 0,0 1-164 0 0,8-3 604 0 0,1 2 1 0 0,-1-1-1 0 0,9 0-604 0 0,1 1-249 0 0,74-8 1112 0 0,60 4-863 0 0,-28 2-1563 0 0,-89 0-5776 0 0</inkml:trace>
  <inkml:trace contextRef="#ctx0" brushRef="#br0" timeOffset="6187.907">6939 363 6912 0 0,'-2'-2'244'0'0,"-1"-1"0"0"0,0 1 0 0 0,0-1 0 0 0,0 1 0 0 0,0 0 0 0 0,0 0 0 0 0,0 0 0 0 0,0 1 0 0 0,-1-1 0 0 0,-2 0-244 0 0,-15-8 4713 0 0,19 9-4498 0 0,0 0 0 0 0,0 1 0 0 0,0-1 0 0 0,0 0 0 0 0,0 1 0 0 0,0-1 0 0 0,-1 1 0 0 0,1 0 0 0 0,0-1 0 0 0,0 1 0 0 0,-1 0-1 0 0,1 1 1 0 0,0-1 0 0 0,0 0 0 0 0,-1 1 0 0 0,1-1 0 0 0,0 1 0 0 0,0-1 0 0 0,0 1 0 0 0,0 0 0 0 0,0 0 0 0 0,0 0 0 0 0,0 0 0 0 0,0 1 0 0 0,0-1 0 0 0,0 0 0 0 0,0 1 0 0 0,1-1 0 0 0,-1 1 0 0 0,0 0-215 0 0,-4 5 294 0 0,0 0 0 0 0,0 0 1 0 0,0 1-1 0 0,1 0 0 0 0,1 0 0 0 0,-4 5-294 0 0,3-1 213 0 0,0 0 0 0 0,1 1 1 0 0,0-1-1 0 0,1 1 0 0 0,-1 6-213 0 0,3-11 108 0 0,1 0 0 0 0,0-1 0 0 0,0 1 0 0 0,0-1 0 0 0,1 1 1 0 0,0 0-1 0 0,0 0-108 0 0,0-5 19 0 0,-1 1-1 0 0,1-1 1 0 0,0 0 0 0 0,0 1 0 0 0,1-1 0 0 0,-1 0 0 0 0,0 0-1 0 0,1 0 1 0 0,0 0 0 0 0,0 0 0 0 0,0 0 0 0 0,0 0 0 0 0,0-1 0 0 0,1 1-1 0 0,-1-1 1 0 0,3 2-19 0 0,-4-3 12 0 0,0 0 0 0 0,1-1 0 0 0,-1 1-1 0 0,1 0 1 0 0,-1-1 0 0 0,1 1 0 0 0,-1-1 0 0 0,1 1-1 0 0,0-1 1 0 0,-1 0 0 0 0,1 0 0 0 0,-1 1 0 0 0,1-1 0 0 0,0 0-1 0 0,-1-1 1 0 0,1 1 0 0 0,-1 0 0 0 0,1 0 0 0 0,0-1-1 0 0,0 1-11 0 0,0-1 5 0 0,1-1-1 0 0,0 1 1 0 0,-1-1 0 0 0,1 1-1 0 0,-1-1 1 0 0,1 0-1 0 0,-1 0 1 0 0,0 0-1 0 0,1 0 1 0 0,0-2-5 0 0,4-5-225 0 0,0 0 0 0 0,-1 0 0 0 0,0-1-1 0 0,-1 0 1 0 0,2-5 225 0 0,1-4-348 0 0,0-1-1 0 0,4-19 349 0 0,-12 39 6 0 0,0 0-1 0 0,0 1 1 0 0,0-1 0 0 0,0 0 0 0 0,0 0-1 0 0,1 0 1 0 0,-1 0 0 0 0,0 0 0 0 0,0 0-1 0 0,0 0 1 0 0,0 0 0 0 0,0 0-1 0 0,0 0 1 0 0,0 0 0 0 0,0 0 0 0 0,0 0-1 0 0,0 0 1 0 0,0 0 0 0 0,0 0 0 0 0,1 0-1 0 0,-1 0 1 0 0,0 0 0 0 0,0 0 0 0 0,0 0-1 0 0,0 0 1 0 0,0 0 0 0 0,0 0-1 0 0,0 0 1 0 0,0 0 0 0 0,0 0 0 0 0,0 0-1 0 0,0 0 1 0 0,0 0 0 0 0,0 0 0 0 0,1 0-1 0 0,-1 0 1 0 0,0-1 0 0 0,0 1 0 0 0,0 0-1 0 0,0 0 1 0 0,0 0 0 0 0,0 0-1 0 0,0 0 1 0 0,0 0 0 0 0,0 0 0 0 0,0 0-1 0 0,0 0 1 0 0,0 0 0 0 0,0 0 0 0 0,0 0-1 0 0,0 0 1 0 0,0-1 0 0 0,0 1 0 0 0,0 0-1 0 0,0 0 1 0 0,0 0 0 0 0,0 0-1 0 0,0 0 1 0 0,0 0 0 0 0,0 0 0 0 0,0 0-1 0 0,0 0 1 0 0,0 0 0 0 0,0 0 0 0 0,0 0-1 0 0,0-1 1 0 0,0 1 0 0 0,0 0-6 0 0,3 9 172 0 0,4 6-39 0 0,-2-6-50 0 0,-1-1 0 0 0,0 1 0 0 0,2 6-83 0 0,-3-6 71 0 0,1-1-1 0 0,-1 0 1 0 0,1 0 0 0 0,4 5-71 0 0,-5-9-37 0 0,0 0 0 0 0,0 0 0 0 0,0 0 0 0 0,1 0 1 0 0,-1-1-1 0 0,1 0 0 0 0,0 0 0 0 0,0 0 0 0 0,0 0 0 0 0,0 0 1 0 0,0-1-1 0 0,1 0 0 0 0,-1 0 0 0 0,1 0 0 0 0,0 0 1 0 0,0-1-1 0 0,-1 1 0 0 0,1-2 0 0 0,0 1 0 0 0,0 0 1 0 0,0-1-1 0 0,0 0 0 0 0,0 0 0 0 0,0 0 0 0 0,0-1 1 0 0,0 1-1 0 0,0-1 0 0 0,0 0 0 0 0,-1-1 0 0 0,1 1 0 0 0,0-1 1 0 0,-1 0-1 0 0,1 0 0 0 0,-1-1 0 0 0,0 1 0 0 0,1-1 1 0 0,-1 0-1 0 0,0 0 0 0 0,-1 0 0 0 0,1-1 0 0 0,1-1 37 0 0,-3 2-439 0 0,0 1-1 0 0,-1 0 1 0 0,1 0-1 0 0,-1 0 1 0 0,1-1 0 0 0,-1 1-1 0 0,1-2 440 0 0,-1 1-322 0 0,6-11-1436 0 0</inkml:trace>
  <inkml:trace contextRef="#ctx0" brushRef="#br0" timeOffset="8396.559">8540 344 3680 0 0,'9'3'122'0'0,"0"0"0"0"0,0 1 1 0 0,0 0-1 0 0,0 0 0 0 0,0 1 0 0 0,6 5-122 0 0,-3 0 3475 0 0,-1-1 0 0 0,-1 2 0 0 0,4 4-3475 0 0,4 5 1733 0 0,-18-19-1738 0 0,6 6 604 0 0,-1 0 1 0 0,0 1-1 0 0,-1 0 0 0 0,1 2-599 0 0,13 20 1252 0 0,-13-22-844 0 0,-1 0-1 0 0,0-1 1 0 0,3 9-408 0 0,2 3 496 0 0,3 29 296 0 0,-10-43-335 0 0,-3-7 351 0 0,-3-8-264 0 0,-5-17-183 0 0,8 22-330 0 0,-1 1 0 0 0,0-1-1 0 0,1 0 1 0 0,0 0 0 0 0,0 1 0 0 0,0-1-1 0 0,1-4-30 0 0,0 1 35 0 0,-1-5-17 0 0,1 1 0 0 0,1-1 0 0 0,0 1 0 0 0,1 0 0 0 0,0-1-1 0 0,1 1 1 0 0,1-4-18 0 0,-1 7-81 0 0,1-1 0 0 0,0 1 0 0 0,0 0 0 0 0,1 0 0 0 0,0 0 0 0 0,1 1 0 0 0,-1 0 0 0 0,2-1 81 0 0,-1 2-113 0 0,-1 1-1 0 0,1 0 0 0 0,0 0 1 0 0,1 0-1 0 0,-1 1 0 0 0,1 0 0 0 0,0 1 1 0 0,0-1-1 0 0,1 1 0 0 0,-1 0 1 0 0,1 1-1 0 0,0 0 0 0 0,0 0 1 0 0,0 1-1 0 0,1 0 114 0 0,8-2-803 0 0,0 2-1 0 0,0 0 1 0 0,0 0-1 0 0,0 2 1 0 0,11 1 803 0 0,0 2-6885 0 0</inkml:trace>
  <inkml:trace contextRef="#ctx0" brushRef="#br0" timeOffset="9025.136">9248 61 10592 0 0,'-3'-13'1136'0'0,"2"12"-807"0"0,-6-9-434 0 0,3 7 5962 0 0,3 4-5785 0 0,0-1 0 0 0,0 1 1 0 0,1 0-1 0 0,-1 0 0 0 0,0 0 1 0 0,1 0-1 0 0,-1 0 0 0 0,1 0 1 0 0,-1 0-1 0 0,1 0 0 0 0,-1 0 1 0 0,1 0-1 0 0,0 1 0 0 0,0-1 1 0 0,-1 0-1 0 0,1 0 0 0 0,0 0 1 0 0,0 0-1 0 0,0 1-72 0 0,0 0 127 0 0,-1 8 105 0 0,1 1-1 0 0,0 0 1 0 0,0-1 0 0 0,3 11-232 0 0,0 10 181 0 0,11 112 1011 0 0,-9-96-553 0 0,17 91 143 0 0,-14-108-290 0 0,-5-18 63 0 0,-3-11-327 0 0,-1-4-83 0 0,-1 0-143 0 0,1-1-1 0 0,-1 1 1 0 0,1 0-1 0 0,0-1 1 0 0,0 1-1 0 0,0-1 1 0 0,1 1-1 0 0,-1-1 1 0 0,1 1-1 0 0,0-1 1 0 0,0 0-1 0 0,0 1 1 0 0,0-1-1 0 0,1 1 1 0 0,-1-1-1 0 0,1 1 1 0 0,1-2-2 0 0,5-13-169 0 0,-5 13 17 0 0,-1 0 1 0 0,2 0 0 0 0,-1 0 0 0 0,0 1 0 0 0,1-1 0 0 0,0 0 0 0 0,0 1 0 0 0,0 0-1 0 0,1 0 1 0 0,0 0 0 0 0,0 0 0 0 0,2-2 151 0 0,-2 4-58 0 0,-1-1 0 0 0,1 1 0 0 0,0 0 0 0 0,0-1 0 0 0,0 2 0 0 0,1-1 0 0 0,1 0 58 0 0,-4 1-36 0 0,0 1 1 0 0,0-1-1 0 0,0 1 0 0 0,1 0 1 0 0,-1 0-1 0 0,0 0 0 0 0,0 0 0 0 0,0 0 1 0 0,1 0-1 0 0,-1 1 0 0 0,0-1 1 0 0,0 1-1 0 0,0-1 0 0 0,0 1 0 0 0,0 0 1 0 0,1 0 35 0 0,3 2-3 0 0,-1 1 0 0 0,0-1 0 0 0,0 1 0 0 0,-1 0 1 0 0,1 0-1 0 0,-1 0 0 0 0,0 0 0 0 0,0 1 0 0 0,0 0 0 0 0,-1 0 1 0 0,1 0-1 0 0,-1 0 0 0 0,0 0 0 0 0,-1 1 0 0 0,1-1 0 0 0,-1 1 1 0 0,1 3 2 0 0,1 9 345 0 0,-1 0-1 0 0,-1 0 1 0 0,0 6-345 0 0,-2-20 70 0 0,0 0 0 0 0,0-1-1 0 0,-1 1 1 0 0,1 0 0 0 0,-1-1-1 0 0,0 1 1 0 0,0-1 0 0 0,0 1-1 0 0,-1-1 1 0 0,1 1 0 0 0,-1-1-1 0 0,1 0 1 0 0,-1 0 0 0 0,-1 0 0 0 0,1 0-1 0 0,0 0 1 0 0,-1 0-70 0 0,-2 3 142 0 0,-1 0 1 0 0,0 0 0 0 0,0-1-1 0 0,-1 0 1 0 0,0 0-1 0 0,1-1 1 0 0,-2 1-143 0 0,-7 2 115 0 0,0-1 0 0 0,0 0 0 0 0,-15 3-115 0 0,12-4 64 0 0,3-1-471 0 0,-1 0 0 0 0,1-1 1 0 0,0-1-1 0 0,-1 0 0 0 0,0-1 0 0 0,0-1 407 0 0,15 0-905 0 0,0-1-685 0 0,-1-6-290 0 0</inkml:trace>
  <inkml:trace contextRef="#ctx0" brushRef="#br0" timeOffset="9405.971">9457 538 14568 0 0,'7'5'705'0'0,"5"-1"-562"0"0,0-1 1 0 0,-1 0-1 0 0,1 0 0 0 0,0-2 1 0 0,0 1-1 0 0,6-1-143 0 0,30 4 1182 0 0,-30-3-589 0 0,0-1-1 0 0,1 0 0 0 0,-1-2 0 0 0,0 0 0 0 0,0-2 0 0 0,0 1 0 0 0,0-2 1 0 0,0-1-1 0 0,6-2-592 0 0,-20 5 13 0 0,1 1 0 0 0,0-1 0 0 0,-1-1 0 0 0,1 1 0 0 0,-1-1 0 0 0,0 1 0 0 0,1-1 0 0 0,-1 0-1 0 0,-1-1 1 0 0,1 1 0 0 0,0-1 0 0 0,1-2-13 0 0,-4 5-19 0 0,1-1-1 0 0,-1 0 1 0 0,1-1-1 0 0,-1 1 1 0 0,0 0-1 0 0,0 0 0 0 0,0-1 1 0 0,0 1-1 0 0,0 0 1 0 0,-1-1-1 0 0,1 1 1 0 0,-1-1-1 0 0,1 1 1 0 0,-1-1-1 0 0,0 1 0 0 0,0-1 1 0 0,0 1-1 0 0,0-1 1 0 0,-1 1-1 0 0,1-1 1 0 0,-1 1-1 0 0,1-1 0 0 0,-1 1 1 0 0,0 0-1 0 0,0-2 20 0 0,-1 0-44 0 0,1 1 1 0 0,-1-1-1 0 0,0 1 0 0 0,0 0 0 0 0,0 0 0 0 0,0 0 0 0 0,-1 0 1 0 0,1 0-1 0 0,-1 0 0 0 0,0 0 0 0 0,1 1 0 0 0,-1 0 0 0 0,-1-1 0 0 0,1 1 1 0 0,0 0-1 0 0,0 0 0 0 0,-1 1 0 0 0,-2-2 44 0 0,1 1-11 0 0,0 1 0 0 0,0-1 1 0 0,0 1-1 0 0,0 0 0 0 0,0 0 0 0 0,0 1 0 0 0,-1-1 0 0 0,1 1 1 0 0,0 0-1 0 0,0 1 0 0 0,0-1 0 0 0,0 1 0 0 0,-1 0 0 0 0,1 0 1 0 0,0 1-1 0 0,-4 1 11 0 0,5-1 39 0 0,1-1 0 0 0,-1 1 0 0 0,1 0 0 0 0,-1 0 1 0 0,1 0-1 0 0,0 0 0 0 0,0 0 0 0 0,0 1 0 0 0,0-1 0 0 0,0 1 0 0 0,1 0 1 0 0,-1 0-1 0 0,1 0 0 0 0,0 0 0 0 0,0 0 0 0 0,-2 3-39 0 0,-3 8 116 0 0,4-10-97 0 0,1 0 0 0 0,-1 0 0 0 0,1 0 0 0 0,0 0 0 0 0,1 1 0 0 0,-1-1 0 0 0,1 1 0 0 0,0-1 0 0 0,0 1-1 0 0,0-1 1 0 0,0 1 0 0 0,1 0 0 0 0,0-1 0 0 0,0 1 0 0 0,0 1-19 0 0,1-1 21 0 0,0 1 1 0 0,0-1-1 0 0,1 0 0 0 0,0 0 0 0 0,0 0 0 0 0,0 0 0 0 0,1 0 0 0 0,-1 0 0 0 0,1 0 1 0 0,0-1-1 0 0,1 1 0 0 0,-1-1 0 0 0,1 0 0 0 0,-1 0 0 0 0,1 0 0 0 0,3 1-21 0 0,3 2 52 0 0,0 1-1 0 0,1-2 0 0 0,-1 0 0 0 0,2 0 0 0 0,-1-1 1 0 0,9 3-52 0 0,-5-4 25 0 0,0 0 1 0 0,0-2 0 0 0,0 1-1 0 0,0-2 1 0 0,1 0 0 0 0,-1-1-1 0 0,13-2-25 0 0,10 1-298 0 0,-10 1-188 0 0,-1-2-1 0 0,1 0 1 0 0,0-2-1 0 0,2-2 487 0 0,-13 2-1221 0 0,0-1-1 0 0,-1-1 1 0 0,0 0-1 0 0,7-4 1222 0 0,5-6-1854 0 0</inkml:trace>
  <inkml:trace contextRef="#ctx0" brushRef="#br0" timeOffset="9879.474">10346 458 13272 0 0,'-6'-3'1201'0'0,"0"3"-1154"0"0,1 0-1 0 0,-1 0 1 0 0,0 1 0 0 0,1-1-1 0 0,-1 1 1 0 0,0 0 0 0 0,1 1-1 0 0,-5 1-46 0 0,-6 4 673 0 0,2 0 1 0 0,-1 1-1 0 0,1 0 0 0 0,0 1 0 0 0,1 1 0 0 0,0 0 0 0 0,0 0 0 0 0,-2 4-673 0 0,1 1 419 0 0,4-7-209 0 0,1 1 1 0 0,0 1-1 0 0,0-1 0 0 0,1 2 1 0 0,0-1-1 0 0,1 1 1 0 0,0 0-1 0 0,1 1 0 0 0,-2 3-210 0 0,7-12 45 0 0,1-1-1 0 0,-1 1 0 0 0,1-1 1 0 0,0 1-1 0 0,0-1 0 0 0,-1 1 1 0 0,1-1-1 0 0,1 1 0 0 0,-1-1 1 0 0,0 1-1 0 0,1-1 0 0 0,-1 1 1 0 0,1-1-1 0 0,0 0 0 0 0,0 2-44 0 0,0-2 31 0 0,0 0-1 0 0,0-1 1 0 0,0 1-1 0 0,-1 0 1 0 0,2-1-1 0 0,-1 1 0 0 0,0-1 1 0 0,0 0-1 0 0,0 1 1 0 0,1-1-1 0 0,-1 0 0 0 0,1 0 1 0 0,-1 1-1 0 0,1-1 1 0 0,-1 0-1 0 0,1-1 1 0 0,-1 1-1 0 0,1 0 0 0 0,0 0 1 0 0,0-1-1 0 0,0 1-30 0 0,5 0 34 0 0,0 0 0 0 0,0 0-1 0 0,1-1 1 0 0,-1 0 0 0 0,1 0 0 0 0,-1-1-1 0 0,0 1 1 0 0,1-2 0 0 0,-1 1 0 0 0,0-1-1 0 0,0 0 1 0 0,0-1 0 0 0,0 1 0 0 0,0-1-1 0 0,-1-1 1 0 0,1 1 0 0 0,-1-1 0 0 0,0-1-1 0 0,0 1 1 0 0,0-1 0 0 0,-1 0-1 0 0,0 0 1 0 0,1 0-34 0 0,1-4-107 0 0,0 0 0 0 0,-1-1 0 0 0,1 1 0 0 0,-2-1-1 0 0,1-1 1 0 0,-2 1 0 0 0,1-1 0 0 0,0-3 107 0 0,10-29-826 0 0,-2-1 0 0 0,-1 1 0 0 0,-3-2 0 0 0,-1-3 826 0 0,-5 24-354 0 0,0-3-454 0 0,-1 1 0 0 0,0-22 808 0 0,-3 40 87 0 0,1 0 0 0 0,-1 1 0 0 0,0-1-1 0 0,-1 0 1 0 0,0 1 0 0 0,0-1 0 0 0,-1 1 0 0 0,0-1 0 0 0,0 1 0 0 0,-1 0-1 0 0,-2-4-86 0 0,6 11 32 0 0,-1-1-1 0 0,1 0 1 0 0,0 1-1 0 0,0-1 0 0 0,-1 1 1 0 0,1-1-1 0 0,0 1 0 0 0,-1 0 1 0 0,1-1-1 0 0,-1 1 0 0 0,1-1 1 0 0,0 1-1 0 0,-1 0 0 0 0,1-1 1 0 0,-1 1-1 0 0,1 0 1 0 0,-1-1-1 0 0,1 1 0 0 0,-1 0 1 0 0,1 0-1 0 0,-1-1 0 0 0,0 1 1 0 0,1 0-1 0 0,-1 0 0 0 0,1 0 1 0 0,-1 0-1 0 0,1 0 1 0 0,-1 0-1 0 0,0 0 0 0 0,1 0 1 0 0,-1 0-1 0 0,1 0 0 0 0,-1 0 1 0 0,0 0-1 0 0,1 1 0 0 0,-1-1 1 0 0,1 0-1 0 0,-1 0-31 0 0,-1 2 53 0 0,0 0 0 0 0,-1 0-1 0 0,1 0 1 0 0,1 0 0 0 0,-1 0-1 0 0,0 1 1 0 0,-1 1-53 0 0,-2 3 145 0 0,2-2-143 0 0,1 0 1 0 0,-1 0 0 0 0,1 0 0 0 0,0 0-1 0 0,1 1 1 0 0,-1-1 0 0 0,1 1-1 0 0,0 3-2 0 0,-3 11 1 0 0,0 0 120 0 0,1 0-1 0 0,1 1 0 0 0,1-1 0 0 0,1 0 0 0 0,0 2-120 0 0,-1 48 375 0 0,1-46-238 0 0,0 0 0 0 0,1 1-137 0 0,1 25 398 0 0,-1-31-117 0 0,1-1 0 0 0,1 1-1 0 0,4 13-280 0 0,2 18 402 0 0,-7-40-361 0 0,0-1-1 0 0,0 1 0 0 0,1-1 1 0 0,0 0-1 0 0,1 0 0 0 0,-1 0 1 0 0,2-1-1 0 0,-1 1 0 0 0,1-1 1 0 0,1 0-1 0 0,0 0 0 0 0,6 6-40 0 0,-9-10-44 0 0,1-1-1 0 0,0 0 1 0 0,1 0 0 0 0,-1 0-1 0 0,4 1 45 0 0,4 3-1284 0 0,-3-1-266 0 0</inkml:trace>
  <inkml:trace contextRef="#ctx0" brushRef="#br0" timeOffset="18240.852">7285 322 3224 0 0,'1'-15'176'0'0,"-1"1"1"0"0,2-1-1 0 0,2-11-176 0 0,-1 7 2425 0 0,-1-1 1 0 0,-1 0-1 0 0,-1-14-2425 0 0,0 20 225 0 0,0-12 1204 0 0,-2-1 0 0 0,-1-3-1429 0 0,-4-15 2038 0 0,6 43-2003 0 0,1 1 48 0 0,0 1 1 0 0,0-1-1 0 0,0 0 0 0 0,0 0 0 0 0,-1 0 0 0 0,1 1 0 0 0,0-1 0 0 0,0 0 0 0 0,-1 0 0 0 0,1 1 1 0 0,-1-1-1 0 0,1 0 0 0 0,-1 1 0 0 0,1-1 0 0 0,-1 1 0 0 0,1-1 0 0 0,-1 1 0 0 0,1-1 0 0 0,-1 1 0 0 0,0-1-83 0 0,0 0 312 0 0,1 1-100 0 0,0 0-41 0 0,0 0-10 0 0,0 3-136 0 0,-1-1 0 0 0,1 1 0 0 0,-1 0 0 0 0,1-1 0 0 0,-1 1 0 0 0,0-1 0 0 0,-1 3-25 0 0,1-3-2 0 0,0 1 0 0 0,0 0 1 0 0,0-1-1 0 0,0 1 0 0 0,0 0 0 0 0,1 0 0 0 0,0 0 0 0 0,-1 0 2 0 0,2 24-64 0 0,1 1 0 0 0,1-1 0 0 0,2 1 64 0 0,3 18 0 0 0,-1 1 0 0 0,-3 0 0 0 0,-1-1 0 0 0,-3 11 0 0 0,0-44-1 0 0,1 0 0 0 0,0 0-1 0 0,3 11 2 0 0,-2-9 45 0 0,0 0 0 0 0,-1 9-45 0 0,6 48 226 0 0,-7-71-146 0 0,0-1-2 0 0,0 0-12 0 0,0 0-2 0 0,0 0 0 0 0,0 0 20 0 0,10-16 488 0 0,13-18-78 0 0,-19 26-457 0 0,1 0 0 0 0,0 1 1 0 0,0 0-1 0 0,1 0 0 0 0,2-1-37 0 0,0-1-2 0 0,2 1 0 0 0,-1 0 0 0 0,1 1 0 0 0,0 0 0 0 0,0 1 0 0 0,6-3 2 0 0,-13 8-8 0 0,0-1 0 0 0,1 1 0 0 0,-1 0 0 0 0,0 0 1 0 0,1 0-1 0 0,-1 0 0 0 0,0 1 0 0 0,1-1 0 0 0,-1 1 0 0 0,1 0 1 0 0,-1 0-1 0 0,1 0 0 0 0,-1 0 0 0 0,1 1 0 0 0,-1 0 1 0 0,0-1-1 0 0,1 1 0 0 0,-1 0 0 0 0,0 1 0 0 0,0-1 1 0 0,0 1-1 0 0,0-1 0 0 0,0 1 0 0 0,0 0 0 0 0,1 0 8 0 0,-2 0-2 0 0,-1-1 0 0 0,1 1 0 0 0,0 0 0 0 0,0-1 0 0 0,-1 1 0 0 0,1 0 0 0 0,-1 0 0 0 0,0 0 0 0 0,1 0 0 0 0,-1 0 0 0 0,0 0 0 0 0,0 0 0 0 0,0 0 0 0 0,-1 1 0 0 0,1-1-1 0 0,0 0 1 0 0,-1 1 0 0 0,0-1 0 0 0,1 0 0 0 0,-1 1 0 0 0,0-1 0 0 0,0 0 0 0 0,0 1 0 0 0,-1-1 0 0 0,1 1 0 0 0,0-1 0 0 0,-1 0 0 0 0,0 0 0 0 0,1 1 0 0 0,-1-1 0 0 0,0 0 0 0 0,0 0 0 0 0,-1 0-1 0 0,1 0 1 0 0,-1 2 2 0 0,-8 8 58 0 0,0-1-1 0 0,-1 0 0 0 0,0-1 0 0 0,-1 0 0 0 0,0-1 0 0 0,0 0 1 0 0,-1-1-1 0 0,-12 6-57 0 0,-7 2 163 0 0,15-7-39 0 0,0-1 0 0 0,-1 0-1 0 0,-16 3-123 0 0,21-7 42 0 0,10-2-67 0 0,1-1 0 0 0,-1 0 0 0 0,1-1 0 0 0,-1 1 0 0 0,1 0 0 0 0,-1-1 0 0 0,0 1 0 0 0,1-1-1 0 0,-1 0 1 0 0,0 0 0 0 0,1 0 0 0 0,-1 0 0 0 0,0-1 0 0 0,1 1 0 0 0,-2-1 25 0 0,2 0 453 0 0,2 1-544 0 0,0 0 0 0 0,-1 0 1 0 0,1 0-1 0 0,0 0 0 0 0,0 0 0 0 0,0 0 1 0 0,-1 0-1 0 0,1 0 0 0 0,0 0 0 0 0,0-1 0 0 0,0 1 1 0 0,-1 0-1 0 0,1 0 0 0 0,0 0 0 0 0,0 0 1 0 0,0 0-1 0 0,0-1 0 0 0,-1 1 0 0 0,1 0 1 0 0,0 0-1 0 0,0 0 0 0 0,0 0 0 0 0,0-1 0 0 0,0 1 1 0 0,0 0-1 0 0,-1 0 0 0 0,1 0 0 0 0,0-1 1 0 0,0 1-1 0 0,0 0 0 0 0,0 0 0 0 0,0-1 0 0 0,0 1 1 0 0,0 0-1 0 0,0 0 0 0 0,0 0 0 0 0,0-1 1 0 0,0 1-1 0 0,0 0 0 0 0,0 0 0 0 0,0-1 0 0 0,1 1 1 0 0,-1 0-1 0 0,0 0 0 0 0,0 0 0 0 0,0-1 1 0 0,0 1-1 0 0,0 0 91 0 0,6-10-1441 0 0</inkml:trace>
  <inkml:trace contextRef="#ctx0" brushRef="#br0" timeOffset="18574.65">8172 299 7832 0 0,'-4'-14'848'0'0,"2"12"-729"0"0,0 0 1 0 0,0 0-1 0 0,0 1 1 0 0,-1-1-1 0 0,1 1 1 0 0,-1-1-1 0 0,1 1 1 0 0,-1 0-1 0 0,0 0 1 0 0,1 0-1 0 0,-1 0 1 0 0,0 1-1 0 0,0-1 1 0 0,1 1-1 0 0,-1-1 1 0 0,0 1 0 0 0,0 0-1 0 0,0 0 1 0 0,0 1-1 0 0,0-1-119 0 0,-12 2 1224 0 0,-1 0 1 0 0,1 1-1 0 0,-6 3-1224 0 0,-3-1 666 0 0,0 1 8 0 0,0 1-1 0 0,0 1 1 0 0,1 1-1 0 0,-9 6-673 0 0,27-13 62 0 0,1 0-1 0 0,0 0 0 0 0,0 1 0 0 0,0-1 0 0 0,0 1 0 0 0,0 0 0 0 0,0 0 0 0 0,1 0 0 0 0,0 1 1 0 0,0-1-1 0 0,0 1 0 0 0,0 0 0 0 0,0 0 0 0 0,0 0 0 0 0,1 0 0 0 0,0 0 0 0 0,0 1 0 0 0,-1 2-61 0 0,3-5 4 0 0,0 0 0 0 0,0 0-1 0 0,0 0 1 0 0,0 0 0 0 0,0 0-1 0 0,0 0 1 0 0,1 0 0 0 0,-1 0 0 0 0,1 0-1 0 0,-1 0 1 0 0,1 0 0 0 0,0 0-1 0 0,0 0 1 0 0,0 0 0 0 0,0 0-1 0 0,0 0 1 0 0,0-1 0 0 0,0 1-1 0 0,1 0 1 0 0,-1-1 0 0 0,1 1-4 0 0,5 5 76 0 0,0-1 1 0 0,1 1-1 0 0,-1-2 1 0 0,2 1-77 0 0,5 5 220 0 0,112 80 20 0 0,-124-90-221 0 0,-1 0 0 0 0,1 1 0 0 0,-1-1-1 0 0,1 0 1 0 0,-1 1 0 0 0,1-1 0 0 0,-1 1 0 0 0,0-1-1 0 0,0 1 1 0 0,0 0 0 0 0,0 0 0 0 0,0-1-1 0 0,0 1 1 0 0,0 0 0 0 0,0 0 0 0 0,-1 0-1 0 0,1 0 1 0 0,-1 0 0 0 0,0 0 0 0 0,1 0 0 0 0,-1 0-1 0 0,0 0 1 0 0,0 0 0 0 0,0 0 0 0 0,-1 1-19 0 0,1 0 34 0 0,-1 0 1 0 0,0 0-1 0 0,0 0 1 0 0,0-1-1 0 0,-1 1 1 0 0,1-1-1 0 0,-1 1 1 0 0,1-1-1 0 0,-1 1 1 0 0,0-1-1 0 0,0 0 1 0 0,0 0-1 0 0,0 0 1 0 0,0 0-1 0 0,0 0 1 0 0,-1 0-1 0 0,0 0-34 0 0,-13 7 160 0 0,0 0 0 0 0,0-2 0 0 0,-1 1 0 0 0,0-2 0 0 0,0 0 0 0 0,-16 2-160 0 0,11-4-148 0 0,-1-1 0 0 0,0-1-1 0 0,0-1 1 0 0,-4-1 148 0 0,22 0-478 0 0,0-1-1 0 0,0 1 1 0 0,0-1 0 0 0,0-1-1 0 0,1 1 1 0 0,-3-1 478 0 0,-3-1-1714 0 0,0-1 156 0 0</inkml:trace>
  <inkml:trace contextRef="#ctx0" brushRef="#br0" timeOffset="19027.706">8206 604 7368 0 0,'-9'-6'185'0'0,"-12"-7"1552"0"0,20 13-1486 0 0,0 0 1 0 0,0-1 0 0 0,0 1-1 0 0,0 0 1 0 0,0 0 0 0 0,-1 0-1 0 0,1 0 1 0 0,0 0 0 0 0,0 0 0 0 0,0 0-1 0 0,0 0 1 0 0,0 0 0 0 0,0 0-1 0 0,0 1 1 0 0,0-1 0 0 0,0 1-1 0 0,0-1 1 0 0,0 0 0 0 0,0 1 0 0 0,-1 0-252 0 0,1 0 107 0 0,0 0 0 0 0,0 0 0 0 0,0 0 0 0 0,0 0 0 0 0,1 0 0 0 0,-1 0 0 0 0,0 0 0 0 0,0 0 0 0 0,1 0 0 0 0,-1 1 0 0 0,1-1 0 0 0,-1 0 0 0 0,1 1 0 0 0,-1-1 0 0 0,1 0 0 0 0,0 1 0 0 0,0-1 0 0 0,-1 0 0 0 0,1 1 0 0 0,0-1 0 0 0,0 1 1 0 0,1-1-1 0 0,-1 0 0 0 0,0 1 0 0 0,0-1 0 0 0,1 0 0 0 0,-1 1 0 0 0,1-1-107 0 0,0 5 59 0 0,1 0 0 0 0,0 0 0 0 0,1 0 0 0 0,-1 0-1 0 0,3 3-58 0 0,-2-5 45 0 0,0 0-1 0 0,0 0 1 0 0,0 0-1 0 0,0 0 1 0 0,1-1-1 0 0,0 1 0 0 0,-1-1 1 0 0,1 0-1 0 0,0 0 1 0 0,1 0-1 0 0,-1-1 0 0 0,0 0 1 0 0,1 1-1 0 0,0-2 1 0 0,-1 1-1 0 0,1 0 1 0 0,0-1-1 0 0,0 0 0 0 0,0 0 1 0 0,2 0-45 0 0,4 0 86 0 0,0-1 0 0 0,-1 0 0 0 0,1 0 0 0 0,0-1 0 0 0,-1-1 0 0 0,1 0-1 0 0,0 0 1 0 0,8-3-86 0 0,-17 4 36 0 0,0 0 0 0 0,0 0-1 0 0,1 0 1 0 0,-1 0 0 0 0,0 0-1 0 0,0 0 1 0 0,0-1-1 0 0,-1 1 1 0 0,1-1 0 0 0,0 1-1 0 0,0-1 1 0 0,-1 0 0 0 0,1 0-1 0 0,-1 0 1 0 0,0 1 0 0 0,1-1-1 0 0,-1 0 1 0 0,0-1-1 0 0,0 1 1 0 0,0 0 0 0 0,0 0-1 0 0,-1 0 1 0 0,1-1 0 0 0,-1 1-1 0 0,1 0 1 0 0,-1-1-1 0 0,0 1 1 0 0,0 0 0 0 0,0-2-36 0 0,0 1 21 0 0,0 0 1 0 0,-1 1 0 0 0,1-1 0 0 0,-1 1 0 0 0,0-1-1 0 0,0 1 1 0 0,0-1 0 0 0,0 1 0 0 0,0-1-1 0 0,0 1 1 0 0,-1 0 0 0 0,1 0 0 0 0,-1 0-1 0 0,1 0 1 0 0,-1 0 0 0 0,0 0 0 0 0,0 0-1 0 0,0 0 1 0 0,0 1 0 0 0,0-1 0 0 0,0 1-1 0 0,-1-1-21 0 0,-4-3 18 0 0,-1 0 0 0 0,1 0 0 0 0,-1 1-1 0 0,0 0 1 0 0,0 1 0 0 0,-1 0 0 0 0,1 0 0 0 0,-1 0-1 0 0,-1 1-17 0 0,-29-8-55 0 0,27 7-301 0 0,-1-1 0 0 0,0 2 0 0 0,0 0 1 0 0,0 0-1 0 0,-2 1 356 0 0,3 1-1334 0 0</inkml:trace>
  <inkml:trace contextRef="#ctx0" brushRef="#br0" timeOffset="20069.901">11126 648 12440 0 0,'0'0'565'0'0,"0"0"-5"0"0,0 0-363 0 0,0-4-86 0 0,0 4 348 0 0,0 0 141 0 0,0 0 28 0 0,0 0 20 0 0,0 0 66 0 0,0 0 29 0 0,-1 0-673 0 0,1 0 0 0 0,-1 0 0 0 0,1 0 0 0 0,-1 0 0 0 0,1 0 0 0 0,-1 1 0 0 0,1-1-1 0 0,-1 0 1 0 0,1 0 0 0 0,-1 0 0 0 0,1 1 0 0 0,0-1 0 0 0,-1 0 0 0 0,1 1 0 0 0,-1-1 0 0 0,1 0 0 0 0,0 1 0 0 0,-1-1 0 0 0,1 1-70 0 0,-4 9-73 0 0,1 1 0 0 0,0 0 0 0 0,0-1 0 0 0,1 1 0 0 0,1 0 0 0 0,0 0 0 0 0,0 6 73 0 0,2 18 879 0 0,3 24-879 0 0,-3-54-11 0 0,0 18 182 0 0,1-5-107 0 0,0 0 0 0 0,2 6-64 0 0,3 15 57 0 0,-5-23-14 0 0,1 1 1 0 0,3 5-44 0 0,3 12 127 0 0,-7-23-55 0 0,1 0-1 0 0,0 0 1 0 0,1 0-1 0 0,0 0-71 0 0,-2-4 52 0 0,-2-6-43 0 0,0 0 1 0 0,0 0-1 0 0,0 0 0 0 0,0 0 1 0 0,0 0-1 0 0,0 0 1 0 0,1 0-1 0 0,-1 0 0 0 0,0 0 1 0 0,1 0-1 0 0,-1 0 0 0 0,1 0 1 0 0,-1 0-1 0 0,1 0-9 0 0,0 0-89 0 0,-1-1-897 0 0,0 0-3707 0 0,0 0-1593 0 0</inkml:trace>
  <inkml:trace contextRef="#ctx0" brushRef="#br0" timeOffset="20325.355">10999 696 3680 0 0,'0'-9'327'0'0,"4"-19"-790"0"0,-3 24 1138 0 0,0 1 1 0 0,0-1-1 0 0,0 1 0 0 0,1-1 1 0 0,0 1-1 0 0,0 0 1 0 0,0 0-1 0 0,0 0 1 0 0,2-3-676 0 0,-2 4 506 0 0,-1 1 0 0 0,1-1 0 0 0,0 0 0 0 0,0 0 0 0 0,1 1 0 0 0,-1 0 1 0 0,0-1-1 0 0,0 1 0 0 0,1 0 0 0 0,-1 0 0 0 0,1 0 0 0 0,-1 0 0 0 0,3 0-506 0 0,-2 0 54 0 0,0 1-1 0 0,0 0 1 0 0,0 0-1 0 0,0 0 1 0 0,1 0-1 0 0,-1 0 1 0 0,0 1-1 0 0,1-1-53 0 0,9 4 237 0 0,-1 0 1 0 0,-1 0-1 0 0,1 1 0 0 0,0 0 1 0 0,-1 1-1 0 0,0 0 0 0 0,-1 1 1 0 0,1 0-1 0 0,3 5-237 0 0,-8-8 67 0 0,-1 1 1 0 0,-1 0-1 0 0,1 0 0 0 0,-1 0 0 0 0,0 1 0 0 0,0 0 1 0 0,0-1-1 0 0,-1 1 0 0 0,0 0 0 0 0,0 1 0 0 0,0-1 1 0 0,-1 0-1 0 0,0 1 0 0 0,0 0 0 0 0,-1-1 1 0 0,0 1-1 0 0,0 4-67 0 0,-1-6 29 0 0,0-1 0 0 0,0 1 0 0 0,-1 0 1 0 0,0-1-1 0 0,0 1 0 0 0,0-1 0 0 0,-1 1 0 0 0,1-1 1 0 0,-1 0-1 0 0,0 1 0 0 0,0-1 0 0 0,-1 0 0 0 0,1 0 1 0 0,-1 0-1 0 0,0-1 0 0 0,0 1 0 0 0,0-1 0 0 0,0 1 0 0 0,-1-1 1 0 0,-3 2-30 0 0,-2 2 109 0 0,0-1 1 0 0,-1 0-1 0 0,0-1 0 0 0,0 0 1 0 0,-8 3-110 0 0,12-6-121 0 0,-1 0-1 0 0,1 0 1 0 0,-1 0 0 0 0,0-1 0 0 0,1 0-1 0 0,-1 0 1 0 0,0-1 0 0 0,0 0 0 0 0,0 0-1 0 0,0-1 122 0 0,-5-2-1106 0 0,0-2-56 0 0</inkml:trace>
  <inkml:trace contextRef="#ctx0" brushRef="#br0" timeOffset="20763.604">11466 415 15056 0 0,'0'0'693'0'0,"0"0"-21"0"0,1 2-432 0 0,8 9-137 0 0,-1 1 0 0 0,-1 1 0 0 0,1-1 0 0 0,-2 1 0 0 0,0 0 0 0 0,-1 0 0 0 0,0 1 0 0 0,-1 0 0 0 0,0 0 0 0 0,-1 0 0 0 0,-1 0 0 0 0,0 0 0 0 0,-1 1 0 0 0,-1-1 0 0 0,0 0 0 0 0,-2 13-103 0 0,-3 10 372 0 0,3-16-197 0 0,-1-1-1 0 0,-1 0 0 0 0,0 0 1 0 0,-2-1-1 0 0,0 0 0 0 0,-4 6-174 0 0,10-24 116 0 0,0-1 18 0 0,0 0 8 0 0,0 0 2 0 0,0 0-1 0 0,0-6-119 0 0,1 1-1 0 0,0 0 1 0 0,0 0 0 0 0,0 0-1 0 0,1 0 1 0 0,-1 0 0 0 0,1 0-1 0 0,1 1 1 0 0,-1-1 0 0 0,2-2-25 0 0,6-13-188 0 0,-2 2-237 0 0,1-1 1 0 0,1 2 0 0 0,0 0-1 0 0,12-15 426 0 0,-18 26-58 0 0,-3 5 42 0 0,1-1 1 0 0,-1 0 0 0 0,1 0 0 0 0,0 0 0 0 0,-1 1 0 0 0,1-1-1 0 0,0 0 1 0 0,0 1 0 0 0,0 0 0 0 0,0-1 0 0 0,0 1 0 0 0,0 0-1 0 0,1 0 16 0 0,-2 1 11 0 0,0 0 0 0 0,0 0 0 0 0,-1 0 0 0 0,1 0-1 0 0,0 0 1 0 0,0 0 0 0 0,0 1 0 0 0,0-1 0 0 0,0 0-1 0 0,0 0 1 0 0,-1 1 0 0 0,1-1 0 0 0,0 0 0 0 0,0 1-1 0 0,0-1 1 0 0,-1 1 0 0 0,1 0-11 0 0,0-1 16 0 0,1 2 5 0 0,0 0-1 0 0,0 0 1 0 0,0 0-1 0 0,0 0 0 0 0,0 0 1 0 0,0 0-1 0 0,-1 0 0 0 0,1 0 1 0 0,-1 1-1 0 0,0-1 0 0 0,0 1 1 0 0,0-1-1 0 0,0 1 0 0 0,0-1 1 0 0,0 1-1 0 0,-1 0 1 0 0,1-1-1 0 0,-1 1 0 0 0,0 0 1 0 0,1 0-1 0 0,-1-1 0 0 0,-1 2-20 0 0,1 1 37 0 0,0 0 0 0 0,0 0 0 0 0,0 0 0 0 0,0 0 0 0 0,1 3-37 0 0,1 16 210 0 0,-2-19-129 0 0,0 0 0 0 0,1 0 0 0 0,-1 0 0 0 0,1 0 0 0 0,0 0 0 0 0,1 0 0 0 0,-1 0 0 0 0,1 0 0 0 0,0-1-1 0 0,0 1 1 0 0,0-1 0 0 0,3 4-81 0 0,-4-6-78 0 0,1 1-1 0 0,0-1 0 0 0,0 0 0 0 0,0 0 1 0 0,0 0-1 0 0,1 0 0 0 0,-1-1 1 0 0,0 1-1 0 0,1-1 0 0 0,0 1 79 0 0,0 0-463 0 0,0-1 0 0 0,0 0-1 0 0,0 0 1 0 0,0 0 0 0 0,0-1 0 0 0,0 1-1 0 0,0-1 1 0 0,0 0 0 0 0,0 0-1 0 0,0 0 1 0 0,1 0 463 0 0,17-2-6282 0 0</inkml:trace>
  <inkml:trace contextRef="#ctx0" brushRef="#br0" timeOffset="21078.677">11906 632 15344 0 0,'0'0'348'0'0,"-1"1"49"0"0,-6 7 97 0 0,0-2-382 0 0,0 1 0 0 0,1 0 0 0 0,0 0 0 0 0,-4 7-112 0 0,-1 2 1 0 0,8-13 0 0 0,1 0 0 0 0,0 0 0 0 0,0 0 0 0 0,0 0 0 0 0,0 1 1 0 0,0-1-1 0 0,1 1 0 0 0,-1-1 0 0 0,0 3-1 0 0,1-2 53 0 0,0 1 0 0 0,0-1 0 0 0,0 0 1 0 0,0 1-1 0 0,0-1 0 0 0,1 0 0 0 0,0 1 0 0 0,0-1 0 0 0,0 1 0 0 0,1-1 0 0 0,-1 1 0 0 0,1-1 1 0 0,0 0-1 0 0,0 0 0 0 0,1 1 0 0 0,-1-1 0 0 0,1 0 0 0 0,1 3-53 0 0,1 1 88 0 0,-3-7-70 0 0,0 1-1 0 0,-1 0 1 0 0,1-1 0 0 0,0 0-1 0 0,0 1 1 0 0,0-1 0 0 0,0 1-1 0 0,0-1 1 0 0,0 0 0 0 0,0 0-1 0 0,1 1 1 0 0,-1-1 0 0 0,0 0-1 0 0,1 0 1 0 0,-1 0 0 0 0,2 0-18 0 0,8 3 101 0 0,0 0 1 0 0,0-1-1 0 0,0 0 1 0 0,0-1-1 0 0,1 0 1 0 0,-1-1-1 0 0,11 0-101 0 0,-16-1 52 0 0,-1 0 1 0 0,0-1-1 0 0,1 1 0 0 0,-1-1 1 0 0,0 0-1 0 0,1 0 0 0 0,-1-1 1 0 0,0 1-1 0 0,0-1 0 0 0,0-1 1 0 0,0 1-1 0 0,-1 0 0 0 0,1-1 0 0 0,-1 0 1 0 0,1 0-1 0 0,-1-1 0 0 0,0 1 1 0 0,1-2-53 0 0,-1 0 92 0 0,0-1 1 0 0,0 0-1 0 0,-1 0 0 0 0,1 0 1 0 0,-1 0-1 0 0,0-3-92 0 0,-2 5 15 0 0,0 0 0 0 0,0-1 0 0 0,0 1 0 0 0,-1 0 0 0 0,0-1-1 0 0,0 1 1 0 0,0-1 0 0 0,0-1-15 0 0,-1 3 21 0 0,1 0 0 0 0,0 0-1 0 0,-1 0 1 0 0,0 0 0 0 0,1 0 0 0 0,-1 1-1 0 0,0-1 1 0 0,0 0 0 0 0,-1 0 0 0 0,1 1 0 0 0,-1-1-1 0 0,-1-2-20 0 0,-15-15 162 0 0,14 14-185 0 0,0 1 0 0 0,0 0 1 0 0,-1 0-1 0 0,0 1 0 0 0,0-1 1 0 0,0 1-1 0 0,0 0 0 0 0,0 1 1 0 0,-1-1-1 0 0,0 1 0 0 0,0 0 23 0 0,-43-12-2536 0 0,31 10-4103 0 0</inkml:trace>
  <inkml:trace contextRef="#ctx0" brushRef="#br0" timeOffset="21462.784">12215 391 10592 0 0,'0'0'818'0'0,"1"9"-500"0"0,0-7-271 0 0,0-1 0 0 0,-1 1 0 0 0,1 0-1 0 0,0-1 1 0 0,0 1 0 0 0,0-1 0 0 0,0 1 0 0 0,0-1 0 0 0,1 0 0 0 0,-1 1 0 0 0,1-1-47 0 0,-1 0 111 0 0,0 0-1 0 0,0 0 1 0 0,0 0-1 0 0,0 0 1 0 0,-1 0 0 0 0,1 1-1 0 0,0-1 1 0 0,0 0-1 0 0,-1 0 1 0 0,1 1-1 0 0,0-1 1 0 0,-1 0-1 0 0,1 1 1 0 0,-1-1 0 0 0,0 1-1 0 0,0-1 1 0 0,1 0-1 0 0,-1 1 1 0 0,0 0-111 0 0,0 3 356 0 0,1 0 0 0 0,0 1 0 0 0,0-1 0 0 0,1 0-1 0 0,0-1 1 0 0,-1 1 0 0 0,2 0 0 0 0,1 4-356 0 0,-1-4 317 0 0,0 1 0 0 0,-1 0 0 0 0,0-1 0 0 0,0 1-1 0 0,0 0 1 0 0,-1 1 0 0 0,0 0-317 0 0,6 17 279 0 0,-6-21-242 0 0,0 0 0 0 0,0 0-1 0 0,0 1 1 0 0,0-1 0 0 0,0 0-1 0 0,-1 0 1 0 0,1 4-37 0 0,-1 1 80 0 0,0 2 107 0 0,0 0 1 0 0,0 0-1 0 0,2 0 0 0 0,0 3-187 0 0,0 1 72 0 0,-1 0-1 0 0,0 0 0 0 0,0 1 0 0 0,-2 1-71 0 0,3 38 165 0 0,-2-51-98 0 0,0 1 0 0 0,-1-1 1 0 0,1 1-1 0 0,0-1 0 0 0,-1 1 1 0 0,0-1-1 0 0,0 0 0 0 0,0 2-67 0 0,-4 20 276 0 0,5-24-285 0 0,0 0 0 0 0,-1 0 0 0 0,1 0-1 0 0,0 0 1 0 0,0 0 0 0 0,-1-1-1 0 0,1 1 1 0 0,0 0 0 0 0,-1 0 0 0 0,1-1-1 0 0,-1 1 1 0 0,1 0 0 0 0,-1-1-1 0 0,1 1 1 0 0,-1 0 0 0 0,0-1 0 0 0,1 1-1 0 0,-1-1 1 0 0,0 1 0 0 0,1-1 0 0 0,-1 1-1 0 0,0-1 1 0 0,0 1 0 0 0,1-1-1 0 0,-1 0 1 0 0,0 1 0 0 0,0-1 0 0 0,0 0-1 0 0,1 0 1 0 0,-2 0 9 0 0,0 1-229 0 0,-1-1 1 0 0,1 1-1 0 0,0-1 0 0 0,-1 0 0 0 0,1 0 1 0 0,0 0-1 0 0,-1 0 0 0 0,1-1 0 0 0,0 1 1 0 0,-1 0-1 0 0,-1-2 229 0 0,-9-3-1038 0 0</inkml:trace>
  <inkml:trace contextRef="#ctx0" brushRef="#br0" timeOffset="22085.749">12240 618 6448 0 0,'1'-1'21'0'0,"0"0"0"0"0,1 0 0 0 0,-1-1 1 0 0,1 1-1 0 0,-1 0 0 0 0,1 1 0 0 0,0-1 0 0 0,-1 0 0 0 0,1 0 1 0 0,0 1-1 0 0,0-1 0 0 0,-1 1 0 0 0,1-1 0 0 0,0 1 1 0 0,1 0-22 0 0,31-1 312 0 0,-17 1-246 0 0,49 0 2999 0 0,59 7-3065 0 0,28 2 2576 0 0,-137-9-1563 0 0,0 2 1 0 0,0 0-1 0 0,0 1 0 0 0,11 3-1013 0 0,-25-6 375 0 0,-2 0-21 0 0,-13 6 134 0 0,-16 14-185 0 0,-29 4 224 0 0,39-17-470 0 0,0 1 1 0 0,0 0-1 0 0,1 2 1 0 0,0 0-1 0 0,1 1 1 0 0,0 0-1 0 0,0 3-57 0 0,10-9 0 0 0,0 0 0 0 0,0 0 0 0 0,-1-1 0 0 0,-2 2 0 0 0,2-2 0 0 0,0 1 0 0 0,1 0 0 0 0,0 0 0 0 0,0 0 0 0 0,0 1 0 0 0,-42 38 0 0 0,36-35 73 0 0,4-3 60 0 0,9-5-129 0 0,0-1 0 0 0,0 0 0 0 0,0 0-1 0 0,0 0 1 0 0,0 0 0 0 0,0 0 0 0 0,0 1-1 0 0,0-1 1 0 0,0 0 0 0 0,0 0 0 0 0,0 0 0 0 0,0 0-1 0 0,0 1 1 0 0,0-1 0 0 0,1 0 0 0 0,-1 0-1 0 0,0 0 1 0 0,0 0 0 0 0,0 0 0 0 0,0 1 0 0 0,0-1-1 0 0,0 0 1 0 0,0 0 0 0 0,0 0 0 0 0,1 0 0 0 0,-1 0-1 0 0,0 0 1 0 0,0 0 0 0 0,0 0 0 0 0,0 1-1 0 0,0-1 1 0 0,1 0 0 0 0,-1 0 0 0 0,0 0 0 0 0,0 0-1 0 0,0 0 1 0 0,0 0 0 0 0,1 0 0 0 0,-1 0-1 0 0,0 0 1 0 0,0 0 0 0 0,0 0 0 0 0,0 0 0 0 0,1 0-1 0 0,-1 0-3 0 0,1 0 36 0 0,1 0-1 0 0,-1-1 0 0 0,1 1 1 0 0,-1 0-1 0 0,1 0 0 0 0,-1-1 0 0 0,1 1 1 0 0,-1-1-1 0 0,1 1 0 0 0,-1-1 1 0 0,0 0-1 0 0,0 0 0 0 0,1 1 0 0 0,-1-1 1 0 0,0-1-36 0 0,15-5 209 0 0,-9 5-154 0 0,-2 1-9 0 0,0 0-1 0 0,-1-1 1 0 0,1 1-1 0 0,-1-1 1 0 0,1 0-1 0 0,-1 0 0 0 0,4-3-45 0 0,27-15 198 0 0,-27 17-158 0 0,0-1-1 0 0,0-1 1 0 0,-1 0-1 0 0,0 0 1 0 0,0 0-1 0 0,2-2-39 0 0,77-74 173 0 0,-79 74-175 0 0,1 2 0 0 0,0-1 0 0 0,0 1-1 0 0,1 0 1 0 0,-1 1 0 0 0,1 0 0 0 0,2-1 2 0 0,10-4-69 0 0,-11 5 46 0 0,-1 0-1 0 0,1 1 0 0 0,0 0 0 0 0,0 0 1 0 0,1 1-1 0 0,-1 0 0 0 0,0 1 0 0 0,1 0 1 0 0,-1 1-1 0 0,1 0 0 0 0,-1 1 1 0 0,0 0-1 0 0,1 0 0 0 0,-1 1 0 0 0,5 2 24 0 0,-7 0-12 0 0,0 1-1 0 0,0 0 0 0 0,0 0 0 0 0,-1 1 0 0 0,1 0 0 0 0,4 5 13 0 0,-12-11 0 0 0,6 6-11 0 0,-1 1-1 0 0,-1-1 1 0 0,1 1 0 0 0,-1 0 0 0 0,0 0-1 0 0,0 1 1 0 0,-1-1 0 0 0,0 1 0 0 0,0-1-1 0 0,-1 1 1 0 0,0 0 0 0 0,-1 0-1 0 0,1 3 12 0 0,0 35-1 0 0,-2-13 13 0 0,0-27 59 0 0,0 0 0 0 0,0-1 0 0 0,-1 1 0 0 0,0-1 1 0 0,-1 1-1 0 0,1-1 0 0 0,-1 1 0 0 0,0-1 0 0 0,0 0 0 0 0,0 0 0 0 0,-1 0 0 0 0,-1 2-71 0 0,4-6 15 0 0,-1-1 0 0 0,1 0-1 0 0,0 1 1 0 0,-1-1-1 0 0,1 1 1 0 0,0-1-1 0 0,-1 0 1 0 0,1 1 0 0 0,0-1-1 0 0,-1 0 1 0 0,1 1-1 0 0,-1-1 1 0 0,1 0 0 0 0,0 0-1 0 0,-1 0 1 0 0,1 1-1 0 0,-1-1 1 0 0,1 0 0 0 0,-1 0-1 0 0,1 0 1 0 0,-1 0-1 0 0,1 0 1 0 0,-1 0-1 0 0,1 0 1 0 0,-1 0 0 0 0,1 0-1 0 0,-1 0 1 0 0,1 0-1 0 0,-1 0 1 0 0,1 0 0 0 0,-1 0-1 0 0,1 0 1 0 0,-1 0-1 0 0,1 0 1 0 0,0-1 0 0 0,-1 1-1 0 0,1 0 1 0 0,-1 0-1 0 0,1-1 1 0 0,-1 1 0 0 0,1 0-1 0 0,0-1 1 0 0,-1 1-1 0 0,1 0 1 0 0,0-1-1 0 0,-1 1 1 0 0,1-1 0 0 0,0 1-15 0 0,-2-2 25 0 0,1 0 1 0 0,-1 1 0 0 0,1-1 0 0 0,-1 0 0 0 0,1 0-1 0 0,0 0 1 0 0,0 0 0 0 0,-1-2-26 0 0,-7-17 365 0 0,7 19-345 0 0,1 0 0 0 0,0 0-1 0 0,0 0 1 0 0,0 0 0 0 0,0-1-1 0 0,0 1 1 0 0,1 0 0 0 0,-1 0 0 0 0,1-1-1 0 0,-1 1 1 0 0,1 0 0 0 0,0-1-1 0 0,0 1-19 0 0,2-10 50 0 0,-2 10-41 0 0,0 0-1 0 0,1 0 0 0 0,-1 0 1 0 0,0-1-1 0 0,0 1 1 0 0,0 0-1 0 0,0 0 1 0 0,0 0-9 0 0,-1-1-12 0 0,1 0 0 0 0,-1 1 0 0 0,1-1 0 0 0,0 0 0 0 0,0 1 0 0 0,0-1 0 0 0,0 0 0 0 0,1 1 0 0 0,-1-1 0 0 0,1 0 0 0 0,-1 1 0 0 0,1-1 0 0 0,0 1 0 0 0,0-1 0 0 0,0 1 0 0 0,0-1 0 0 0,0 1 0 0 0,1 0 0 0 0,0-2 12 0 0,11-16-104 0 0,-10 13 56 0 0,1 0 0 0 0,0 0 0 0 0,1 1 0 0 0,0-1 0 0 0,0 1 0 0 0,0 0 0 0 0,1 0 0 0 0,-1 1 0 0 0,1 0 0 0 0,1 0 0 0 0,-1 0 0 0 0,2 0 48 0 0,10-5-72 0 0,-12 6 14 0 0,0 1-1 0 0,0-1 1 0 0,0 1 0 0 0,1 1 0 0 0,-1-1-1 0 0,8-1 59 0 0,4 1-82 0 0,0 1 0 0 0,0 0 0 0 0,0 1 0 0 0,0 1 0 0 0,0 1-1 0 0,1 0 1 0 0,-1 1 0 0 0,17 5 82 0 0,-29-5-1 0 0,0 0 0 0 0,1 1 0 0 0,-1-1 0 0 0,0 1 1 0 0,0 0-1 0 0,-1 1 0 0 0,1 0 0 0 0,-1-1 0 0 0,1 2 0 0 0,-1-1 0 0 0,-1 1 0 0 0,1-1 0 0 0,0 2 1 0 0,-1-1 0 0 0,0-1 1 0 0,-1 1-1 0 0,0 0 0 0 0,0 0 0 0 0,0 0 0 0 0,0 0 0 0 0,-1 1 0 0 0,0-1 0 0 0,0 1 0 0 0,0 0 0 0 0,-1-1 0 0 0,0 1 0 0 0,0 0 0 0 0,0 5 0 0 0,-1-6-274 0 0,0 0-1 0 0,-1-1 1 0 0,1 1-1 0 0,-1 0 1 0 0,0 0-1 0 0,0-1 1 0 0,-1 1-1 0 0,0-1 1 0 0,0 2 274 0 0,-4 4-6793 0 0</inkml:trace>
  <inkml:trace contextRef="#ctx0" brushRef="#br1" timeOffset="46268.689">3567 1270 15632 0 0,'-6'-16'989'0'0,"4"13"-895"0"0,1 0 0 0 0,0 0 0 0 0,0 0-1 0 0,-1 0 1 0 0,0 0 0 0 0,0 0 0 0 0,0 0-1 0 0,0 0-93 0 0,1 2 224 0 0,-10-5 850 0 0,9 6-984 0 0,-1 1 1 0 0,0-1 0 0 0,1 0-1 0 0,-1 1 1 0 0,1 0 0 0 0,-1 0-1 0 0,1 0 1 0 0,-1 0 0 0 0,1 0-1 0 0,0 0 1 0 0,-1 0 0 0 0,1 1-1 0 0,0-1 1 0 0,0 1 0 0 0,0 0-1 0 0,0 0 1 0 0,0 0 0 0 0,0 0-1 0 0,1 0 1 0 0,-1 0 0 0 0,1 0-1 0 0,-1 1-90 0 0,-5 8 261 0 0,2 0 0 0 0,-1 0-1 0 0,1 1 1 0 0,-1 4-261 0 0,0 1 83 0 0,-61 132 1191 0 0,59-123-1058 0 0,1 0-1 0 0,1 0 0 0 0,0 4-215 0 0,3-13 82 0 0,0 2-31 0 0,0 0 0 0 0,1 1-1 0 0,2-1 1 0 0,0 1 0 0 0,1-1-1 0 0,0 1 1 0 0,2-1 0 0 0,0 1-1 0 0,2-1 1 0 0,0 0 0 0 0,1-1-1 0 0,2 5-50 0 0,-4-16 6 0 0,-1 0 0 0 0,1-1 0 0 0,0 1 0 0 0,0-1 0 0 0,1 0 0 0 0,0-1 0 0 0,4 5-6 0 0,-5-6-28 0 0,0 0 1 0 0,0-1 0 0 0,0 0 0 0 0,0 0 0 0 0,0 0 0 0 0,1-1 0 0 0,-1 1-1 0 0,1-1 1 0 0,0 0 0 0 0,-1-1 0 0 0,6 2 27 0 0,-9-3-21 0 0,4 2-331 0 0,1-1 0 0 0,0 0 0 0 0,0 0-1 0 0,0 0 1 0 0,0-1 0 0 0,0 0 0 0 0,-1 0 0 0 0,1 0 0 0 0,0-1 0 0 0,0 0 0 0 0,0 0-1 0 0,3-2 353 0 0,7-3-1712 0 0</inkml:trace>
  <inkml:trace contextRef="#ctx0" brushRef="#br1" timeOffset="47149.001">3801 1591 16184 0 0,'0'0'365'0'0,"0"0"56"0"0,0 0 24 0 0,0 0-55 0 0,1 7-236 0 0,0-1-128 0 0,3 8-249 0 0,-1 1-1 0 0,1 13 224 0 0,1 25 649 0 0,-3-26-302 0 0,-2-18-246 0 0,1 0 0 0 0,-1 0 0 0 0,-1 0 0 0 0,0 4-101 0 0,1-7 36 0 0,-3 12 48 0 0,2-16-4 0 0,1-2 8 0 0,0 0-13 0 0,0 0 14 0 0,0 0-1 0 0,0-2-57 0 0,1-1 0 0 0,-1 1 0 0 0,1-1 1 0 0,-1 1-1 0 0,1-1 0 0 0,0 1 0 0 0,0 0 0 0 0,0-1-31 0 0,5-13 3 0 0,-2 0-148 0 0,0 0-1 0 0,1 1 1 0 0,1 0-1 0 0,0 0 1 0 0,1 1-1 0 0,0 0 1 0 0,9-12 145 0 0,1-4-93 0 0,-15 25 86 0 0,3-1-12 0 0,13-3-31 0 0,-16 8 66 0 0,0 0 0 0 0,-1 1 0 0 0,1 0 0 0 0,0-1 0 0 0,-1 1 0 0 0,1 0 0 0 0,0 0-1 0 0,-1 0 1 0 0,1 0 0 0 0,0 0 0 0 0,0 0 0 0 0,-1 0 0 0 0,1 0 0 0 0,0 1 0 0 0,-1-1-1 0 0,1 1 1 0 0,-1-1 0 0 0,1 1 0 0 0,0 0 0 0 0,-1 0 0 0 0,1 0 0 0 0,-1 0 0 0 0,0 0-1 0 0,1 0 1 0 0,-1 0 0 0 0,0 0 0 0 0,0 0 0 0 0,1 0 0 0 0,-1 1 0 0 0,0-1 0 0 0,0 0-1 0 0,0 2-15 0 0,5 6 178 0 0,-2-5-80 0 0,0 1 1 0 0,-1 0-1 0 0,1 0 0 0 0,-1 0 1 0 0,-1 1-1 0 0,1-1 0 0 0,-1 1 0 0 0,2 4-98 0 0,-3-2 63 0 0,3 3 115 0 0,-2 0 1 0 0,0 0-1 0 0,0 1 0 0 0,-1 8-178 0 0,0-10 90 0 0,-1 6 88 0 0,-1-14-104 0 0,1-2 11 0 0,0 0-10 0 0,0 0 15 0 0,0 0 1 0 0,1-1-76 0 0,1 0 0 0 0,-1 1 1 0 0,0-1-1 0 0,0 0 0 0 0,0 0 0 0 0,0 0 0 0 0,0 0 0 0 0,-1 0 1 0 0,1 0-1 0 0,0 0 0 0 0,0 0 0 0 0,-1 0 0 0 0,1-1-15 0 0,4-6-57 0 0,-1 0-1 0 0,-1 0 1 0 0,1 0-1 0 0,-1-1 1 0 0,-1 1-1 0 0,1-6 58 0 0,0 5-150 0 0,-1 0 1 0 0,1 1-1 0 0,2-5 150 0 0,8-24-354 0 0,-12 29 314 0 0,-1 5 24 0 0,1 0-1 0 0,-1 0 0 0 0,1 1 0 0 0,0-1 0 0 0,0 0 1 0 0,0 0-1 0 0,1 1 0 0 0,-1-1 0 0 0,1 0 0 0 0,0 0 17 0 0,2-3-1 0 0,-3 4 62 0 0,-1 2 46 0 0,16 8 365 0 0,-15-6-418 0 0,1-1-1 0 0,-1 1 1 0 0,1 0 0 0 0,-1-1 0 0 0,0 1-1 0 0,0 0 1 0 0,0 0 0 0 0,0 0-1 0 0,0 0 1 0 0,0 0 0 0 0,0 0-1 0 0,-1 0 1 0 0,1 0 0 0 0,-1 0 0 0 0,1 0-1 0 0,-1 1-53 0 0,2 38 273 0 0,-1-14-56 0 0,0 0-106 0 0,-1-21-89 0 0,0 0 0 0 0,1 0 0 0 0,-1 0 1 0 0,1 0-1 0 0,0-1 0 0 0,0 1 0 0 0,1 0 0 0 0,0 0-22 0 0,4 11-50 0 0,-3-10-26 0 0,-1 0-1 0 0,1 0 0 0 0,0 0 1 0 0,0-1-1 0 0,1 1 1 0 0,1 0 76 0 0,-4-5-22 0 0,0-1 0 0 0,0 1 1 0 0,1-1-1 0 0,-1 0 0 0 0,1 1 1 0 0,-1-1-1 0 0,1 0 1 0 0,-1 0-1 0 0,1 0 0 0 0,-1 0 1 0 0,1 0-1 0 0,0 0 0 0 0,0-1 1 0 0,0 1-1 0 0,-1-1 1 0 0,1 1-1 0 0,0-1 0 0 0,0 0 1 0 0,0 1-1 0 0,0-1 0 0 0,0 0 1 0 0,0 0-1 0 0,0 0 1 0 0,-1-1-1 0 0,1 1 0 0 0,1-1 22 0 0,4 0-379 0 0,-1-1-1 0 0,0-1 1 0 0,0 1-1 0 0,0-1 0 0 0,0 0 1 0 0,-1 0-1 0 0,1-1 1 0 0,-1 1-1 0 0,0-1 0 0 0,0-1 1 0 0,0 1-1 0 0,-1-1 1 0 0,2-2 379 0 0,5-5-1574 0 0,-1-1 0 0 0,-1 0 0 0 0,0 0 0 0 0,6-14 1574 0 0,-10 16-913 0 0,18-35-1734 0 0,-12 15 3802 0 0,-11 31-1026 0 0,0 0 0 0 0,0 0 0 0 0,0 0 0 0 0,0 0 0 0 0,0 0 0 0 0,0 0 0 0 0,-1 0 0 0 0,1 0 0 0 0,0 0 1 0 0,0 0-1 0 0,0 0 0 0 0,0 0 0 0 0,0 0 0 0 0,0 0 0 0 0,0 0 0 0 0,0 0 0 0 0,0 0 0 0 0,0 0 0 0 0,0 0 0 0 0,-1 0 0 0 0,1 0 0 0 0,0 0 1 0 0,0 0-1 0 0,0 0 0 0 0,0 0 0 0 0,0 0 0 0 0,0 0 0 0 0,0 0 0 0 0,0 0 0 0 0,0 0 0 0 0,0 0 0 0 0,0 0 0 0 0,0 0 0 0 0,0 0 0 0 0,0 0 1 0 0,0 0-1 0 0,-1 0 0 0 0,1-1 0 0 0,0 1 0 0 0,0 0 0 0 0,0 0 0 0 0,0 0 0 0 0,0 0 0 0 0,0 0 0 0 0,0 0 0 0 0,0 0 0 0 0,0 0 0 0 0,0 0 0 0 0,0 0 1 0 0,0 0-1 0 0,0-1 0 0 0,0 1 0 0 0,0 0 0 0 0,0 0 0 0 0,0 0 0 0 0,0 0 0 0 0,0 0 0 0 0,0 0 0 0 0,0 0 0 0 0,0 0 0 0 0,0 0 0 0 0,0 0 1 0 0,1 0-1 0 0,-1 0 0 0 0,0 0 0 0 0,0-1 0 0 0,0 1 0 0 0,0 0 0 0 0,0 0 0 0 0,0 0-129 0 0,-8 6 2437 0 0,-6 10-1878 0 0,11-8-464 0 0,0-1 0 0 0,0 1 0 0 0,1-1 0 0 0,0 1 0 0 0,1 0 0 0 0,-1 0 0 0 0,2 0 0 0 0,-1 0 0 0 0,1 0 0 0 0,0 0 0 0 0,1 0 0 0 0,0 1-95 0 0,4 12 12 0 0,-5-20-6 0 0,1 0-1 0 0,-1 1 0 0 0,0-1 0 0 0,1 0 0 0 0,-1 0 0 0 0,1 0 1 0 0,-1 0-1 0 0,1 0 0 0 0,0 0 0 0 0,-1 0 0 0 0,1 0 1 0 0,0 0-1 0 0,0-1 0 0 0,-1 1 0 0 0,1 0 0 0 0,0 0 0 0 0,0-1 1 0 0,0 1-1 0 0,0 0 0 0 0,0-1 0 0 0,0 1 0 0 0,0-1 1 0 0,1 1-6 0 0,2 1 4 0 0,-3-2-4 0 0,0 1 1 0 0,0 0-1 0 0,0 0 0 0 0,0-1 0 0 0,0 1 0 0 0,0-1 0 0 0,0 1 0 0 0,0-1 1 0 0,0 1-1 0 0,0-1 0 0 0,0 0 0 0 0,1 1 0 0 0,-1-1 0 0 0,0 0 0 0 0,0 0 0 0 0,0 0 1 0 0,0 0-1 0 0,1 0 0 0 0,-1 0 0 0 0,0 0 0 0 0,0 0 0 0 0,1-1 0 0 0,2 0 11 0 0,2 1 28 0 0,0-1 0 0 0,0 0 1 0 0,0 0-1 0 0,0-1 0 0 0,0 0 0 0 0,0 0 1 0 0,-1 0-1 0 0,1-1 0 0 0,-1 0 1 0 0,0 0-1 0 0,0 0 0 0 0,0 0 1 0 0,0-1-1 0 0,0 0 0 0 0,-1 0 0 0 0,0 0 1 0 0,0-1-1 0 0,0 1 0 0 0,1-3-39 0 0,-3 4-3 0 0,0 1 0 0 0,0-1 1 0 0,0 0-1 0 0,-1-1 0 0 0,1 1 0 0 0,-1 0 0 0 0,0 0 0 0 0,0-1 0 0 0,0 1 0 0 0,0 0 0 0 0,-1-1 0 0 0,0 1 0 0 0,1-1 0 0 0,-1 1 1 0 0,0-1-1 0 0,0 1 0 0 0,-1 0 0 0 0,1-1 0 0 0,-1-1 3 0 0,0 3 2 0 0,1-1 0 0 0,-1 1 1 0 0,0 0-1 0 0,0-1 0 0 0,0 1 1 0 0,0 0-1 0 0,0-1 0 0 0,-1 1 0 0 0,1 0 1 0 0,0 0-1 0 0,-1 0 0 0 0,0 0 1 0 0,0 0-1 0 0,1 1 0 0 0,-1-1 0 0 0,0 0 1 0 0,0 1-1 0 0,0 0 0 0 0,-1-1 1 0 0,1 1-1 0 0,0 0 0 0 0,0 0 0 0 0,-1 0 1 0 0,1 0-1 0 0,-1 0 0 0 0,0 1-2 0 0,-4-2-113 0 0,-1 0-1 0 0,1 1 1 0 0,0 0-1 0 0,0 1 1 0 0,-1 0-1 0 0,1 0 1 0 0,0 0 0 0 0,-1 1-1 0 0,-4 1 114 0 0,12-2-37 0 0,-44 13-1291 0 0,41-12 403 0 0,0 0 0 0 0,0 1-1 0 0,-1 0 1 0 0,2 0-1 0 0,-1 0 1 0 0,0 0 0 0 0,0 0 925 0 0,-4 4-5652 0 0</inkml:trace>
  <inkml:trace contextRef="#ctx0" brushRef="#br1" timeOffset="47524.581">4756 1451 16416 0 0,'0'0'373'0'0,"0"0"55"0"0,-8 5 414 0 0,-6 4-759 0 0,1 2 0 0 0,0 0 0 0 0,0 1 0 0 0,2 0-1 0 0,-1 1 1 0 0,1 0 0 0 0,1 1 0 0 0,0 0-1 0 0,1 0 1 0 0,1 1 0 0 0,0 0 0 0 0,1 1-1 0 0,-2 6-82 0 0,8-17 7 0 0,0 0 0 0 0,0 0 0 0 0,1 0-1 0 0,-1 0 1 0 0,1 0 0 0 0,0 0-1 0 0,0 0 1 0 0,1 0 0 0 0,0 4-7 0 0,0-5-2 0 0,-1 0 1 0 0,1-1 0 0 0,0 1-1 0 0,0-1 1 0 0,1 1-1 0 0,-1-1 1 0 0,1 0-1 0 0,0 1 1 0 0,0-1-1 0 0,0 0 1 0 0,0 0-1 0 0,0 0 1 0 0,1-1-1 0 0,-1 1 2 0 0,5 4 48 0 0,-6-5-46 0 0,0-1 1 0 0,0 1 0 0 0,1-1-1 0 0,-1 0 1 0 0,0 0-1 0 0,1 1 1 0 0,-1-1 0 0 0,1 0-1 0 0,0 0 1 0 0,-1-1-1 0 0,2 2-2 0 0,2-2 15 0 0,-4 0-12 0 0,0 0 1 0 0,0 0-1 0 0,0 1 0 0 0,1-1 1 0 0,-1 0-1 0 0,0 0 0 0 0,0 1 0 0 0,0-1 1 0 0,0 1-1 0 0,0-1 0 0 0,0 1 1 0 0,0-1-1 0 0,0 1 0 0 0,0 0 0 0 0,0-1 1 0 0,0 1-1 0 0,0 1-3 0 0,7 2-9 0 0,-5-3 57 0 0,0 1 1 0 0,0 0 0 0 0,-1-1-1 0 0,1 1 1 0 0,0 1-1 0 0,0-1 1 0 0,-1 0 0 0 0,0 1-1 0 0,1-1 1 0 0,-1 1-1 0 0,1 1-48 0 0,-3-2 30 0 0,-1-1 0 0 0,1 0 1 0 0,0 0-1 0 0,-1 0 0 0 0,0 0 0 0 0,1 0 0 0 0,-1 0 0 0 0,0 0 0 0 0,1 0 0 0 0,-1-1 0 0 0,0 1 0 0 0,0 0 0 0 0,0 0 0 0 0,0-1 0 0 0,0 1 0 0 0,0 0 0 0 0,0 0-30 0 0,-1 0 107 0 0,-4 3-4 0 0,-1 1 0 0 0,0-2 1 0 0,1 1-1 0 0,-1-1 0 0 0,0 0 1 0 0,-1 0-1 0 0,1-1 0 0 0,0 0 1 0 0,-5 0-104 0 0,-23 9-18 0 0,28-8-283 0 0,-1-1 1 0 0,1 0-1 0 0,-1 0 1 0 0,1 0 0 0 0,-1-1-1 0 0,-3 0 301 0 0,2-1-1551 0 0</inkml:trace>
  <inkml:trace contextRef="#ctx0" brushRef="#br1" timeOffset="47829.742">4893 1451 13824 0 0,'0'0'629'0'0,"0"0"-12"0"0,3 6-367 0 0,3 14 1496 0 0,-1 1 0 0 0,-1 1 1 0 0,2 19-1747 0 0,0 4 363 0 0,-4-11 85 0 0,-3-26-348 0 0,2 0 1 0 0,-1 0-1 0 0,1-1 0 0 0,1 5-100 0 0,-1-3 63 0 0,1 0-1 0 0,-1 0 1 0 0,-1 6-63 0 0,0-7 21 0 0,1 1 1 0 0,0 0-1 0 0,2 7-21 0 0,-2-12-2 0 0,-1 0-1 0 0,1 0 1 0 0,0 0-1 0 0,-1 0 1 0 0,0 1-1 0 0,0-1 1 0 0,-1 4 2 0 0,-4 6-6361 0 0,4-13-364 0 0</inkml:trace>
  <inkml:trace contextRef="#ctx0" brushRef="#br1" timeOffset="48124.146">4814 1656 14976 0 0,'0'-1'59'0'0,"0"1"1"0"0,0-1-1 0 0,0 0 0 0 0,0 1 1 0 0,0-1-1 0 0,0 1 1 0 0,0-1-1 0 0,0 0 1 0 0,0 1-1 0 0,0-1 1 0 0,0 0-1 0 0,1 1 1 0 0,-1-1-1 0 0,0 1 1 0 0,0-1-1 0 0,0 1 1 0 0,1-1-1 0 0,-1 0 1 0 0,0 1-1 0 0,1-1 1 0 0,-1 1-1 0 0,1-1 1 0 0,-1 1-60 0 0,16-9 255 0 0,21-2 314 0 0,0 2 0 0 0,0 1-1 0 0,0 2 1 0 0,24-1-569 0 0,-24 6 13 0 0,-15 1-13 0 0</inkml:trace>
  <inkml:trace contextRef="#ctx0" brushRef="#br1" timeOffset="54452.758">9267 1581 12496 0 0,'0'0'281'0'0,"7"-6"687"0"0,-1 3-861 0 0,-6 3-78 0 0,1-1 1 0 0,0 1 0 0 0,0 0 0 0 0,-1 0 0 0 0,1-1-1 0 0,0 1 1 0 0,0 0 0 0 0,-1 0 0 0 0,1 0 0 0 0,0 0-1 0 0,0 0 1 0 0,-1 0 0 0 0,1 0 0 0 0,0 0 0 0 0,0 1 0 0 0,-1-1-1 0 0,1 0 1 0 0,0 0 0 0 0,0 1 0 0 0,-1-1 0 0 0,1 0-1 0 0,0 1 1 0 0,-1-1 0 0 0,1 0 0 0 0,0 1 0 0 0,-1-1-1 0 0,1 1 1 0 0,-1-1 0 0 0,1 1 0 0 0,-1 0 0 0 0,1-1-1 0 0,-1 1-29 0 0,9 16 836 0 0,-4 6 164 0 0,-1 0 0 0 0,-1 1 0 0 0,-1-1 0 0 0,-1 1 0 0 0,-1 2-1000 0 0,0-19 293 0 0,0 0 0 0 0,-1 0 1 0 0,0-1-1 0 0,0 1 0 0 0,0-1 1 0 0,-1 1-1 0 0,-1 1-293 0 0,3-7 117 0 0,0-1-18 0 0,-9 4 164 0 0,9-3-258 0 0,-1-1 0 0 0,1 0 0 0 0,0 0 0 0 0,0 1 0 0 0,-1-1 0 0 0,1 0 0 0 0,0 0 0 0 0,0 0 0 0 0,-1 1 0 0 0,1-1 0 0 0,0 0 0 0 0,0 0-1 0 0,-1 0 1 0 0,1 0 0 0 0,0 0 0 0 0,-1 0 0 0 0,1 0 0 0 0,0 0 0 0 0,-1 0 0 0 0,1 0 0 0 0,0 0 0 0 0,-1 0 0 0 0,1 0 0 0 0,0 0 0 0 0,-1 0 0 0 0,1 0 0 0 0,0 0 0 0 0,0 0 0 0 0,-1 0-1 0 0,1 0 1 0 0,0 0 0 0 0,-1 0 0 0 0,1-1 0 0 0,0 1 0 0 0,0 0 0 0 0,-1 0 0 0 0,1 0 0 0 0,0-1 0 0 0,0 1 0 0 0,-1 0 0 0 0,1 0 0 0 0,0-1 0 0 0,0 1 0 0 0,0 0 0 0 0,-1 0 0 0 0,1-1-1 0 0,0 1 1 0 0,0 0 0 0 0,0-1-5 0 0,-2-1-7 0 0,1 0 0 0 0,0-1 0 0 0,0 1 0 0 0,0-1 0 0 0,0 1 0 0 0,0-1-1 0 0,0 0 1 0 0,1 1 0 0 0,-1-1 0 0 0,1 0 0 0 0,0 1 0 0 0,0-1 0 0 0,0 0 0 0 0,0 0-1 0 0,0 0 8 0 0,2-7-321 0 0,-1 1-1 0 0,1-1 0 0 0,3-8 322 0 0,3-6-650 0 0,1 0-1 0 0,0 1 0 0 0,5-7 651 0 0,-11 27-49 0 0,-1-1-1 0 0,0 1 1 0 0,1 0-1 0 0,0 0 0 0 0,0 1 1 0 0,0-1-1 0 0,0 1 1 0 0,0-1-1 0 0,0 1 0 0 0,1 0 50 0 0,-3 1-2 0 0,-1 1 0 0 0,1-1 0 0 0,-1 1 0 0 0,1-1-1 0 0,-1 1 1 0 0,1 0 0 0 0,0-1 0 0 0,-1 1 0 0 0,1 0-1 0 0,0-1 1 0 0,0 1 0 0 0,-1 0 0 0 0,1 0 0 0 0,0 0-1 0 0,-1 0 1 0 0,1-1 0 0 0,0 1 0 0 0,0 0 0 0 0,-1 0-1 0 0,1 1 1 0 0,0-1 0 0 0,0 0 0 0 0,-1 0 0 0 0,1 0 0 0 0,0 0-1 0 0,-1 1 1 0 0,1-1 0 0 0,0 0 0 0 0,-1 1 0 0 0,1-1-1 0 0,0 0 1 0 0,0 1 2 0 0,0 0-12 0 0,2 1 37 0 0,0-1 0 0 0,0 1 0 0 0,0 0 0 0 0,-1 0-1 0 0,1 0 1 0 0,0 0 0 0 0,-1 0 0 0 0,0 1 0 0 0,1-1 0 0 0,-1 1 0 0 0,0 0 0 0 0,-1 0 0 0 0,1-1 0 0 0,0 1-25 0 0,5 10 377 0 0,-1 0 1 0 0,3 10-378 0 0,-4-11 229 0 0,1 0 99 0 0,-1 0-1 0 0,-1 1 1 0 0,0 0-1 0 0,0 0 1 0 0,-1 0 0 0 0,-1 0-1 0 0,1 13-327 0 0,-3-26 6 0 0,0 0-1 0 0,0 0 0 0 0,1 0 1 0 0,-1 1-1 0 0,0-1 0 0 0,0 0 0 0 0,0 0 1 0 0,0 0-1 0 0,0 0 0 0 0,0 1 1 0 0,0-1-1 0 0,0 0 0 0 0,0 0 1 0 0,0 0-1 0 0,0 1 0 0 0,0-1 1 0 0,0 0-1 0 0,0 0 0 0 0,0 0 1 0 0,0 1-1 0 0,0-1 0 0 0,0 0 1 0 0,0 0-1 0 0,0 0 0 0 0,-1 0 0 0 0,1 1 1 0 0,0-1-1 0 0,0 0 0 0 0,0 0 1 0 0,0 0-1 0 0,0 0 0 0 0,0 0 1 0 0,-1 1-1 0 0,1-1 0 0 0,0 0 1 0 0,0 0-1 0 0,0 0 0 0 0,0 0 1 0 0,0 0-1 0 0,-1 0 0 0 0,1 0 0 0 0,0 0 1 0 0,0 0-1 0 0,0 1 0 0 0,-1-1 1 0 0,1 0-1 0 0,0 0 0 0 0,0 0 1 0 0,0 0-1 0 0,-1 0 0 0 0,1 0 1 0 0,0 0-1 0 0,0 0 0 0 0,0 0 1 0 0,0 0-1 0 0,-1-1 0 0 0,1 1 1 0 0,0 0-1 0 0,0 0 0 0 0,0 0 0 0 0,-1 0 1 0 0,1 0-1 0 0,0 0 0 0 0,0 0 1 0 0,0 0-1 0 0,0 0 0 0 0,0-1 1 0 0,-1 1-1 0 0,1 0 0 0 0,0 0-5 0 0,-8-10 316 0 0,6 2-423 0 0,1 0 0 0 0,0 0 0 0 0,0-1 0 0 0,0 1 0 0 0,1 0 0 0 0,1 0 0 0 0,-1-1 0 0 0,1 1 0 0 0,1 0 0 0 0,0-2 107 0 0,18-56-518 0 0,-20 65 515 0 0,0-1 0 0 0,1 1-1 0 0,-1 0 1 0 0,1-1-1 0 0,0 1 1 0 0,-1-1 0 0 0,1 1-1 0 0,0 0 1 0 0,0 0 0 0 0,0-1-1 0 0,0 1 1 0 0,0 0 0 0 0,0 0-1 0 0,0 0 1 0 0,0 0-1 0 0,0 0 1 0 0,1 0 0 0 0,-1 0-1 0 0,0 1 1 0 0,1-1 0 0 0,-1 0-1 0 0,0 1 1 0 0,1-1-1 0 0,-1 1 1 0 0,1-1 0 0 0,-1 1-1 0 0,1 0 1 0 0,-1 0 0 0 0,1-1-1 0 0,-1 1 1 0 0,1 0 0 0 0,-1 1-1 0 0,1-1 1 0 0,0 0-1 0 0,-1 0 1 0 0,1 1 3 0 0,3 0 0 0 0,0 0 0 0 0,0 0-1 0 0,0 1 1 0 0,0 0 0 0 0,0 0-1 0 0,-1 0 1 0 0,1 1 0 0 0,0 0 0 0 0,-1-1-1 0 0,1 2 1 0 0,9 8 153 0 0,-2 1-1 0 0,1 0 0 0 0,-1 1 0 0 0,5 9-152 0 0,-3-4 392 0 0,1-1-1 0 0,9 7-391 0 0,-15-16 243 0 0,1 0 1 0 0,11 7-244 0 0,-16-12 29 0 0,0-2 0 0 0,0 1 0 0 0,0-1 0 0 0,0 1 0 0 0,1-1 0 0 0,-1-1 0 0 0,1 1 0 0 0,2 0-29 0 0,0-1 35 0 0,-1 0 1 0 0,0-1-1 0 0,0 0 0 0 0,0 0 1 0 0,1 0-1 0 0,-1-1 1 0 0,0 0-1 0 0,0-1 0 0 0,0 0 1 0 0,6-2-36 0 0,-9 3-3 0 0,-1 0 1 0 0,0 0-1 0 0,0-1 1 0 0,0 1-1 0 0,0-1 1 0 0,0 0-1 0 0,0 0 1 0 0,0 0-1 0 0,0-1 1 0 0,-1 1-1 0 0,1 0 1 0 0,-1-1-1 0 0,0 0 1 0 0,0 0-1 0 0,0 1 0 0 0,0-1 1 0 0,0 0-1 0 0,-1-1 1 0 0,1 1-1 0 0,-1 0 1 0 0,0 0-1 0 0,0-1 1 0 0,0 0 2 0 0,1-6-123 0 0,-1 1 0 0 0,0-1 0 0 0,-1 0 1 0 0,0 0-1 0 0,-1 0 0 0 0,0 0 0 0 0,-2-9 123 0 0,3 15-48 0 0,-1 1 0 0 0,0 0 0 0 0,0 0 0 0 0,0-1 0 0 0,0 1 0 0 0,0 0-1 0 0,-1 0 1 0 0,0 0 0 0 0,1 0 0 0 0,-1 1 0 0 0,0-1 0 0 0,0 0 0 0 0,0 1 0 0 0,-1-1-1 0 0,1 1 1 0 0,-1 0 0 0 0,1 0 0 0 0,-1 0 0 0 0,0 0 0 0 0,0 0 0 0 0,0 1 0 0 0,0-1 0 0 0,0 1-1 0 0,0 0 1 0 0,-2-1 48 0 0,4 2-4 0 0,-1-1 1 0 0,1 1-1 0 0,-1 0 0 0 0,1 0 0 0 0,0 0 0 0 0,-1 0 1 0 0,1 0-1 0 0,-1 0 0 0 0,1 1 0 0 0,-1-1 0 0 0,1 0 0 0 0,0 1 1 0 0,-1-1-1 0 0,1 1 0 0 0,-1-1 0 0 0,1 1 0 0 0,0 0 1 0 0,0-1-1 0 0,-2 2 4 0 0,1 0 2 0 0,0 0 1 0 0,0 0 0 0 0,0 0 0 0 0,0 0-1 0 0,1 1 1 0 0,-1-1 0 0 0,0 1 0 0 0,1-1-1 0 0,0 1 1 0 0,-1 0-3 0 0,0 4 25 0 0,-1 0 0 0 0,1 0 0 0 0,0 0 1 0 0,0 1-1 0 0,1-1 0 0 0,0 0 0 0 0,1 7-25 0 0,-1-2 26 0 0,2-1 0 0 0,0 0-1 0 0,0 0 1 0 0,1 0 0 0 0,0 0 0 0 0,1-1 0 0 0,1 2-26 0 0,-3-8 20 0 0,1 1 0 0 0,0-1 0 0 0,0 0 0 0 0,1 1 0 0 0,-1-1 0 0 0,1 0 0 0 0,0-1 1 0 0,0 1-1 0 0,0 0 0 0 0,1-1 0 0 0,-1 0 0 0 0,1 0 0 0 0,0 0 0 0 0,0 0 0 0 0,0 0 1 0 0,0-1-1 0 0,3 2-20 0 0,2 0 49 0 0,0 0 1 0 0,0-1 0 0 0,0 0 0 0 0,0 0 0 0 0,0-1 0 0 0,1 0 0 0 0,-1-1 0 0 0,1 0-1 0 0,0 0 1 0 0,1-1-50 0 0,-1 0-384 0 0,45-2 820 0 0,-48 1-2175 0 0,-1 0-1 0 0,0-1 0 0 0,0 1 1 0 0,5-3 1739 0 0,5-4-7317 0 0</inkml:trace>
  <inkml:trace contextRef="#ctx0" brushRef="#br1" timeOffset="54717.371">10171 1459 6912 0 0,'0'0'528'0'0,"-2"8"-320"0"0,0-1 268 0 0,0 0 0 0 0,0 1 0 0 0,1-1 0 0 0,0 1 0 0 0,1-1 0 0 0,0 0 0 0 0,0 1 0 0 0,0-1 0 0 0,1 3-476 0 0,3 17 6377 0 0,8 25-6377 0 0,-5-24 954 0 0,7 24 2245 0 0,9 22-3199 0 0,8 24 929 0 0,-22-79-678 0 0,-6-14-94 0 0,-2-4 3 0 0,0 5-2429 0 0,-6-4-5549 0 0</inkml:trace>
  <inkml:trace contextRef="#ctx0" brushRef="#br1" timeOffset="54911.276">10075 1661 9672 0 0,'2'-1'748'0'0,"30"-5"452"0"0,1 1 1 0 0,0 2 0 0 0,21 1-1201 0 0,-3-1 851 0 0,3-2-851 0 0,7 0-716 0 0,-42 2-4329 0 0</inkml:trace>
  <inkml:trace contextRef="#ctx0" brushRef="#br1" timeOffset="55216.359">10372 1459 12552 0 0,'0'2'572'0'0,"-8"39"216"0"0,6-19-705 0 0,0-6 206 0 0,0 0-1 0 0,1 0 0 0 0,1 0 1 0 0,2 13-289 0 0,1 12 1241 0 0,-2-28-678 0 0,0 0 1 0 0,1 0-1 0 0,0 1 0 0 0,2 2-563 0 0,3 12 814 0 0,10 29 899 0 0,-15-51-1520 0 0,1-1 0 0 0,-1 1-1 0 0,1-1 1 0 0,1 0-1 0 0,-1 0 1 0 0,1 0 0 0 0,-1 0-1 0 0,3 1-192 0 0,-5-5 95 0 0,9-10 93 0 0,-3-5-405 0 0,0-1-1 0 0,4-12 218 0 0,1 4-566 0 0,-9 19 404 0 0,-1 1-1 0 0,0-1 1 0 0,0 1 0 0 0,-1-1-1 0 0,1 0 1 0 0,-1 0-1 0 0,0 0 1 0 0,1-1 162 0 0,0-3-336 0 0,0 0 0 0 0,0 0 1 0 0,1 0-1 0 0,1 0 0 0 0,-1 1 0 0 0,1-1 0 0 0,1 0 336 0 0,-5 8 17 0 0,1-1-1 0 0,-1 1 0 0 0,0 0 0 0 0,0-1 0 0 0,1 1 0 0 0,-1 0 0 0 0,0-1 1 0 0,1 1-1 0 0,-1 0 0 0 0,0-1 0 0 0,1 1 0 0 0,-1 0 0 0 0,0 0 0 0 0,1-1 0 0 0,-1 1 1 0 0,1 0-1 0 0,-1 0 0 0 0,0 0 0 0 0,1 0 0 0 0,-1-1 0 0 0,1 1 0 0 0,-1 0 0 0 0,1 0 1 0 0,-1 0-1 0 0,0 0 0 0 0,1 0 0 0 0,-1 0 0 0 0,1 0 0 0 0,-1 0 0 0 0,1 0 1 0 0,-1 1-1 0 0,1-1 0 0 0,-1 0 0 0 0,0 0 0 0 0,1 0 0 0 0,-1 0 0 0 0,1 1 0 0 0,-1-1-16 0 0,12 11 574 0 0,-11-10-485 0 0,29 43 1330 0 0,-13-18-959 0 0,-8-13-356 0 0,0 0 1 0 0,1 0-1 0 0,8 9-104 0 0,-11-15 151 0 0,0 0 0 0 0,0-1-1 0 0,1 0 1 0 0,0 0 0 0 0,0-1-1 0 0,2 1-150 0 0,-7-4-140 0 0,0-1 0 0 0,1 1 0 0 0,-1-1 0 0 0,0 0 0 0 0,1 0 0 0 0,-1-1 0 0 0,1 1 0 0 0,0-1 140 0 0,0 0-919 0 0,-1 0 1 0 0,1 0 0 0 0,0 0 0 0 0,-1-1 0 0 0,1 1 0 0 0,0-1 0 0 0,-1 0 0 0 0,3-1 918 0 0,4-4-6154 0 0</inkml:trace>
  <inkml:trace contextRef="#ctx0" brushRef="#br1" timeOffset="55523.411">10802 1711 13504 0 0,'0'0'620'0'0,"-1"0"-16"0"0,-2 1-388 0 0,2-1-81 0 0,-1 1 0 0 0,1 0 1 0 0,-1 0-1 0 0,1-1 1 0 0,0 1-1 0 0,-1 0 1 0 0,1 0-1 0 0,0 0 1 0 0,0 1-1 0 0,0-1 0 0 0,0 0 1 0 0,0 0-1 0 0,0 1 1 0 0,0-1-1 0 0,0 0 1 0 0,0 1-1 0 0,1-1 1 0 0,-1 1-1 0 0,0-1 0 0 0,1 1 1 0 0,-1-1-1 0 0,1 1 1 0 0,0-1-1 0 0,0 2-135 0 0,-1-1 153 0 0,-1 4-18 0 0,1 1 0 0 0,-1-1 0 0 0,1 1 0 0 0,1 0 0 0 0,-1-1-1 0 0,1 1 1 0 0,0 0 0 0 0,1 0 0 0 0,0-1 0 0 0,0 1 0 0 0,0-1 0 0 0,1 1-1 0 0,-1-1 1 0 0,2 1 0 0 0,0 1-135 0 0,0-2 98 0 0,0 0 0 0 0,0 0 1 0 0,0 0-1 0 0,1 0 0 0 0,0-1 0 0 0,1 0 1 0 0,-1 0-1 0 0,1 0 0 0 0,0 0 0 0 0,0-1 0 0 0,0 1 1 0 0,0-1-1 0 0,1-1 0 0 0,0 1 0 0 0,0-1 1 0 0,0 0-1 0 0,0 0 0 0 0,3 0-98 0 0,4 2 75 0 0,-10-4-56 0 0,0 0 0 0 0,0 0 1 0 0,0 0-1 0 0,0 0 1 0 0,0-1-1 0 0,1 1 1 0 0,2-1-20 0 0,-1 0 49 0 0,1 0 1 0 0,0 0-1 0 0,-1-1 0 0 0,1 1 1 0 0,-1-1-1 0 0,1-1 1 0 0,-1 1-50 0 0,-2 0 35 0 0,0-1-1 0 0,0 1 1 0 0,-1-1 0 0 0,1 0-1 0 0,0 0 1 0 0,-1 0 0 0 0,1 0-1 0 0,-1 0 1 0 0,0 0 0 0 0,1-1 0 0 0,-1 1-1 0 0,1-4-34 0 0,-1 4 12 0 0,-1 1-1 0 0,1-1 0 0 0,-1-1 0 0 0,0 1 1 0 0,1 0-1 0 0,-1 0 0 0 0,0 0 0 0 0,-1-1 1 0 0,1 1-1 0 0,0 0 0 0 0,-1-1 0 0 0,1 1 1 0 0,-1-1-1 0 0,0 1 0 0 0,1-1 0 0 0,-1 1 1 0 0,0-1-1 0 0,-1 1 0 0 0,1-1 0 0 0,0 1 1 0 0,-1 0-1 0 0,0-1 0 0 0,1 1 0 0 0,-1 0 1 0 0,0-2-12 0 0,-6-15-154 0 0,6 14 69 0 0,-1 0 0 0 0,1 0 0 0 0,-1 0 0 0 0,0 0 0 0 0,-1 1 0 0 0,1-1 0 0 0,-1 1 0 0 0,-2-4 85 0 0,-4-3-666 0 0,1-1-1 0 0,-5-7 667 0 0,8 9-1015 0 0,-1 1 1 0 0,0 0 0 0 0,-1 0-1 0 0,0 1 1 0 0,-8-8 1014 0 0,5 6-1725 0 0,8 7-16 0 0</inkml:trace>
  <inkml:trace contextRef="#ctx0" brushRef="#br1" timeOffset="56031.333">11460 1633 14600 0 0,'-10'0'266'0'0,"1"0"1"0"0,-1 1 0 0 0,0 0-1 0 0,1 0 1 0 0,-1 1 0 0 0,-4 2-267 0 0,-13 4 53 0 0,1 0 562 0 0,0 0 0 0 0,0 1 0 0 0,1 2 0 0 0,1 1-1 0 0,-5 3-614 0 0,16-7 428 0 0,0 1 0 0 0,1 0-1 0 0,0 1 1 0 0,-10 10-428 0 0,18-16 63 0 0,1 0-1 0 0,0 0 1 0 0,-1 0-1 0 0,2 0 1 0 0,-1 0 0 0 0,0 1-1 0 0,1-1 1 0 0,0 1-1 0 0,0 0 1 0 0,1 0-1 0 0,-1 0 1 0 0,1 0 0 0 0,0 0-1 0 0,0 0 1 0 0,1 0-1 0 0,-1 3-62 0 0,1-6 14 0 0,1 0 1 0 0,-1 0-1 0 0,1 0 0 0 0,-1 0 0 0 0,1 0 0 0 0,-1-1 0 0 0,1 1 0 0 0,0 0 0 0 0,0 0 1 0 0,0-1-1 0 0,0 1 0 0 0,0-1 0 0 0,1 1 0 0 0,-1-1 0 0 0,0 1 0 0 0,1-1 0 0 0,-1 0 1 0 0,1 1-1 0 0,-1-1 0 0 0,1 0 0 0 0,0 0 0 0 0,-1 0 0 0 0,1 0 0 0 0,0-1 0 0 0,0 1 1 0 0,-1 0-1 0 0,3 0-14 0 0,3 1 93 0 0,1 0 1 0 0,0 0 0 0 0,-1-1 0 0 0,1 0 0 0 0,0 0-1 0 0,5-1-93 0 0,-7 0 55 0 0,0 0-1 0 0,0-1 0 0 0,0 0 0 0 0,0 0 0 0 0,0 0 1 0 0,0-1-1 0 0,0 0 0 0 0,0 0 0 0 0,0-1 1 0 0,-1 1-1 0 0,1-1 0 0 0,-1-1 0 0 0,0 1 1 0 0,0-1-1 0 0,0 1 0 0 0,0-2 0 0 0,-1 1 0 0 0,1 0 1 0 0,-1-1-1 0 0,0 0 0 0 0,-1 0 0 0 0,1 0 1 0 0,1-4-55 0 0,7-14-49 0 0,-1-1 0 0 0,-1 0 1 0 0,-1 0-1 0 0,-1-1 1 0 0,0-5 48 0 0,8-23-117 0 0,-10 36-106 0 0,-1 0 1 0 0,0 0-1 0 0,-2-1 0 0 0,0 0 0 0 0,-1 1 0 0 0,0-1 0 0 0,-2-15 223 0 0,1 1-164 0 0,0 25 143 0 0,-1 1 0 0 0,0 0 0 0 0,0-1 0 0 0,0 1 0 0 0,-1 0-1 0 0,0 0 1 0 0,0-1 21 0 0,1 7 5 0 0,0 0-1 0 0,0 0 1 0 0,0-1-1 0 0,0 1 1 0 0,0 0-1 0 0,-1 0 1 0 0,1 0-1 0 0,0 0 1 0 0,0 0-1 0 0,0 0 1 0 0,0 0-1 0 0,0-1 0 0 0,0 1 1 0 0,0 0-1 0 0,0 0 1 0 0,0 0-1 0 0,-1 0 1 0 0,1 0-1 0 0,0 0 1 0 0,0 0-1 0 0,0 0 1 0 0,0 0-1 0 0,0 0 1 0 0,0 0-1 0 0,-1 0 1 0 0,1 0-1 0 0,0 0 1 0 0,0 0-1 0 0,0 0 0 0 0,0 0 1 0 0,0 0-1 0 0,0 0 1 0 0,-1 0-1 0 0,1 0 1 0 0,0 0-1 0 0,0 0 1 0 0,0 0-1 0 0,0 0 1 0 0,0 0-1 0 0,0 0 1 0 0,-1 0-1 0 0,1 0 1 0 0,0 0-1 0 0,0 0 1 0 0,0 0-1 0 0,0 0 0 0 0,0 1 1 0 0,0-1-1 0 0,0 0 1 0 0,0 0-1 0 0,-1 0-4 0 0,-8 9 55 0 0,-6 14-66 0 0,7-1 35 0 0,0 0 0 0 0,2 1 0 0 0,-3 21-24 0 0,3-7 5 0 0,0 32-5 0 0,5-54 7 0 0,0 28 88 0 0,2 1 1 0 0,5 31-96 0 0,-4-54 51 0 0,-2-19-138 0 0,0 0 0 0 0,1 0 0 0 0,-1 0 1 0 0,0 0-1 0 0,1 0 0 0 0,-1 0 0 0 0,1 0 1 0 0,0 0-1 0 0,-1 0 0 0 0,1 0 0 0 0,0 0 1 0 0,0 0-1 0 0,0 0 0 0 0,1-1 1 0 0,-1 1-1 0 0,0 0 0 0 0,1-1 0 0 0,-1 1 1 0 0,1-1-1 0 0,-1 1 0 0 0,1-1 0 0 0,0 0 1 0 0,0 0-1 0 0,-1 0 0 0 0,1 0 0 0 0,0 0 1 0 0,0 0-1 0 0,0 0 0 0 0,0-1 0 0 0,0 1 1 0 0,0-1-1 0 0,0 1 0 0 0,1-1 0 0 0,0 0 87 0 0,7 1-1488 0 0</inkml:trace>
  <inkml:trace contextRef="#ctx0" brushRef="#br1" timeOffset="56340.4">11731 1619 11976 0 0,'-6'-2'1244'0'0,"2"1"-978"0"0,0 0 0 0 0,0 1 0 0 0,0 0 0 0 0,0-1 0 0 0,0 1 0 0 0,0 1 0 0 0,0-1 0 0 0,0 1 0 0 0,0-1 1 0 0,0 1-1 0 0,0 1 0 0 0,0-1 0 0 0,-2 1-266 0 0,-5 3 710 0 0,1-1-1 0 0,-1 2 1 0 0,1 0 0 0 0,-2 1-710 0 0,5-2 147 0 0,1 0-1 0 0,-1 0 1 0 0,1 0-1 0 0,0 1 1 0 0,0 0-1 0 0,1 0 1 0 0,-1 2-147 0 0,4-5 23 0 0,0-1 1 0 0,1 0 0 0 0,-1 1 0 0 0,1-1-1 0 0,0 1 1 0 0,0-1 0 0 0,0 1 0 0 0,0-1-1 0 0,0 1 1 0 0,1 0 0 0 0,-1-1 0 0 0,1 1-1 0 0,-1 0 1 0 0,1 0 0 0 0,0-1 0 0 0,0 1-1 0 0,1 0 1 0 0,-1 0 0 0 0,0-1 0 0 0,1 1 0 0 0,0 0-1 0 0,-1-1 1 0 0,2 3-24 0 0,2 3 30 0 0,1 1-1 0 0,-1-1 1 0 0,1 0 0 0 0,1-1-1 0 0,0 1 1 0 0,0-1-1 0 0,0 0 1 0 0,1-1 0 0 0,0 1-30 0 0,18 15 96 0 0,1-1 0 0 0,1-2 0 0 0,26 15-96 0 0,-48-30 33 0 0,1-1 0 0 0,-1 2 1 0 0,0-1-1 0 0,2 2-33 0 0,15 12 141 0 0,-19-15-78 0 0,1 0-1 0 0,-1-1 0 0 0,1 1 1 0 0,-1 1-1 0 0,0-1 0 0 0,0 0 0 0 0,0 1 1 0 0,-1-1-1 0 0,1 1 0 0 0,-1 0 1 0 0,1 1-63 0 0,-3-4 4 0 0,0-1 0 0 0,0 1 1 0 0,0-1-1 0 0,0 1 0 0 0,0-1 1 0 0,0 1-1 0 0,0-1 0 0 0,0 1 1 0 0,0-1-1 0 0,0 1 0 0 0,0-1 1 0 0,0 1-1 0 0,0-1 0 0 0,0 1 1 0 0,-1-1-1 0 0,1 1 0 0 0,0-1 0 0 0,0 1 1 0 0,-1-1-1 0 0,1 0 0 0 0,0 1 1 0 0,-1-1-1 0 0,1 0 0 0 0,-1 1-4 0 0,-13 10 154 0 0,-17 2 111 0 0,20-9-530 0 0,-43 14 227 0 0,16-9-6273 0 0,10-6-786 0 0</inkml:trace>
  <inkml:trace contextRef="#ctx0" brushRef="#br1" timeOffset="49690.821">6010 1492 5984 0 0,'0'0'464'0'0,"0"-12"-106"0"0,-1 11 242 0 0,0-1 0 0 0,0 0-1 0 0,0 0 1 0 0,0 1-1 0 0,0-1 1 0 0,0 1 0 0 0,0-1-1 0 0,-1 1 1 0 0,0-1-600 0 0,1 1 230 0 0,-1-1-1 0 0,0 1 1 0 0,1 0 0 0 0,-1 0-1 0 0,0 0 1 0 0,0 0 0 0 0,0 1 0 0 0,0-1-1 0 0,-1 0-229 0 0,-2 1 416 0 0,-1-1 0 0 0,0 1 0 0 0,1 1 0 0 0,-1-1-1 0 0,0 1 1 0 0,1 0 0 0 0,-1 0 0 0 0,0 1-416 0 0,-6 0 358 0 0,0 2-1 0 0,1 0 1 0 0,-1 0 0 0 0,1 1 0 0 0,0 0-1 0 0,-10 7-357 0 0,17-9 76 0 0,0 0-1 0 0,0 0 1 0 0,0 1-1 0 0,0 0 1 0 0,1-1-1 0 0,-1 1 1 0 0,1 1-1 0 0,0-1 1 0 0,0 0-1 0 0,1 1 1 0 0,-1 0-1 0 0,1-1 1 0 0,-1 5-76 0 0,2-7 3 0 0,1-1 1 0 0,0 1-1 0 0,0-1 1 0 0,1 0 0 0 0,-1 1-1 0 0,0-1 1 0 0,0 1-1 0 0,1-1 1 0 0,-1 1-1 0 0,1-1 1 0 0,-1 0-1 0 0,1 1 1 0 0,-1-1 0 0 0,1 0-1 0 0,0 0 1 0 0,0 0-1 0 0,0 1 1 0 0,0-1-1 0 0,-1 0 1 0 0,1 0 0 0 0,1 0-1 0 0,-1 0-3 0 0,27 20-121 0 0,96 65 264 0 0,-119-83-136 0 0,-1 1 1 0 0,0-1 0 0 0,0 1 0 0 0,-1 0 0 0 0,1 1-1 0 0,-1-1 1 0 0,0 1 0 0 0,1 1-8 0 0,-4-5 23 0 0,1 0 0 0 0,0 0 0 0 0,-1 0 1 0 0,1 0-1 0 0,-1 0 0 0 0,1 0 0 0 0,-1 0 0 0 0,1 1 1 0 0,-1-1-1 0 0,0 0 0 0 0,0 0 0 0 0,0 0 0 0 0,1 1 1 0 0,-1-1-1 0 0,0 0 0 0 0,0 0 0 0 0,-1 0 0 0 0,1 1 1 0 0,0-1-1 0 0,0 0 0 0 0,-1 0 0 0 0,1 0 0 0 0,0 1 0 0 0,-1-1 1 0 0,1 0-1 0 0,-1 0 0 0 0,1 0 0 0 0,-1 0 0 0 0,0 0 1 0 0,0 0-1 0 0,1 0 0 0 0,-1 0 0 0 0,0 0 0 0 0,0-1 1 0 0,0 1-1 0 0,0 0 0 0 0,0 0 0 0 0,0-1 0 0 0,-1 1-23 0 0,-31 20 720 0 0,24-15-590 0 0,-1 0 0 0 0,1-1 0 0 0,-1 0 0 0 0,0 0 0 0 0,0-1 0 0 0,-1 0-130 0 0,-117 29 183 0 0,127-33-215 0 0,0 0-1 0 0,0 0 1 0 0,0 0 0 0 0,0 0-1 0 0,0 1 1 0 0,1-1-1 0 0,-1-1 1 0 0,0 1 0 0 0,0 0-1 0 0,0 0 1 0 0,0 0 0 0 0,0 0-1 0 0,0-1 1 0 0,0 1 0 0 0,0 0-1 0 0,0-1 1 0 0,1 1-1 0 0,-1-1 1 0 0,0 1 0 0 0,0-1-1 0 0,0 1 33 0 0,1-1-398 0 0,-1 1 0 0 0,1-1-1 0 0,-1 1 1 0 0,1-1-1 0 0,0 0 1 0 0,-1 1 0 0 0,1-1-1 0 0,0 0 1 0 0,-1 1 0 0 0,1-1-1 0 0,0 0 1 0 0,0 1-1 0 0,0-1 1 0 0,-1 0 0 0 0,1 1-1 0 0,0-1 1 0 0,0 0 0 0 0,0 0 398 0 0,0-5-6728 0 0</inkml:trace>
  <inkml:trace contextRef="#ctx0" brushRef="#br1" timeOffset="50402.361">6097 1727 4608 0 0,'0'0'208'0'0,"0"0"428"0"0,7 4 4712 0 0,-2-2-4600 0 0,0 0 1 0 0,0-1-1 0 0,0 0 1 0 0,0 0 0 0 0,0 0-1 0 0,0-1 1 0 0,0 1-1 0 0,0-1 1 0 0,1-1-749 0 0,1 1 366 0 0,1-1 0 0 0,-1 0 0 0 0,0-1 0 0 0,1 0 0 0 0,6-3-366 0 0,0-1 78 0 0,0 0-1 0 0,-1-1 0 0 0,0-1 1 0 0,0-1-1 0 0,11-8-77 0 0,-21 13 12 0 0,0 0 0 0 0,0 1-1 0 0,0-1 1 0 0,-1 0 0 0 0,1 0 0 0 0,-1-1 0 0 0,0 1 0 0 0,0 0-1 0 0,0-1 1 0 0,-1 1 0 0 0,0-1 0 0 0,1 0 0 0 0,-2 1-1 0 0,1-2-11 0 0,-1 3-23 0 0,0 0-1 0 0,-1 0 0 0 0,1 0 0 0 0,-1 0 0 0 0,0 0 0 0 0,0 0 0 0 0,0 0 0 0 0,0 0 0 0 0,-1 0 1 0 0,1 1-1 0 0,-1-1 0 0 0,0 0 0 0 0,0 1 0 0 0,0 0 0 0 0,0-1 0 0 0,0 1 0 0 0,0 0 1 0 0,0 0-1 0 0,-1 0 0 0 0,1 0 0 0 0,-1 0 0 0 0,0 0 0 0 0,1 1 0 0 0,-1 0 0 0 0,0-1 1 0 0,0 1-1 0 0,0 0 0 0 0,0 0 0 0 0,0 1 0 0 0,0-1 0 0 0,0 1 0 0 0,0-1 0 0 0,0 1 1 0 0,0 0-1 0 0,-1 0 0 0 0,1 0 0 0 0,0 0 0 0 0,0 1 0 0 0,0 0 0 0 0,0-1 0 0 0,0 1 1 0 0,0 0-1 0 0,0 0 0 0 0,-2 2 24 0 0,1-1 53 0 0,0 0 1 0 0,1 0-1 0 0,-1 0 1 0 0,1 0-1 0 0,0 1 1 0 0,0-1-1 0 0,0 1 1 0 0,0 0-1 0 0,0 0 1 0 0,1 0-1 0 0,-1 0 1 0 0,1 0-1 0 0,0 1 0 0 0,0-1 1 0 0,0 1-1 0 0,0 0 1 0 0,0-1-1 0 0,0 4-53 0 0,-6 16 280 0 0,6-17-216 0 0,0 1 0 0 0,0 0 0 0 0,0 0 0 0 0,1 0 0 0 0,-1 1-64 0 0,2-2 40 0 0,-1 0-7 0 0,0 0-1 0 0,0-1 1 0 0,1 1-1 0 0,0 0 0 0 0,0 0 1 0 0,1 0-1 0 0,-1 0 0 0 0,1 0 1 0 0,1-1-1 0 0,-1 1 0 0 0,1 0-32 0 0,0-1 38 0 0,-1 0 0 0 0,2 0-1 0 0,-1-1 1 0 0,0 1-1 0 0,1-1 1 0 0,0 0-1 0 0,0 0 1 0 0,0 0-1 0 0,1 0 1 0 0,-1 0 0 0 0,1-1-1 0 0,0 0 1 0 0,0 1-1 0 0,0-1 1 0 0,0-1-1 0 0,1 1 1 0 0,-1-1 0 0 0,1 1-1 0 0,-1-1 1 0 0,1-1-1 0 0,0 1 1 0 0,0-1-1 0 0,0 1 1 0 0,0-1 0 0 0,0-1-1 0 0,0 1 1 0 0,0-1-1 0 0,4 0-37 0 0,-5 0 31 0 0,0-1 0 0 0,0 0 0 0 0,0 1 0 0 0,1-1 0 0 0,-1-1-1 0 0,0 1 1 0 0,-1-1 0 0 0,1 1 0 0 0,0-1 0 0 0,0-1 0 0 0,-1 1-1 0 0,4-2-30 0 0,1-3 7 0 0,0 1-1 0 0,0-1 1 0 0,-1-1-1 0 0,5-5-6 0 0,-4 3-278 0 0,-1-1 0 0 0,6-11 278 0 0,-9 14-108 0 0,0 0-1 0 0,1 1 1 0 0,0 0-1 0 0,0 0 0 0 0,1 0 1 0 0,0 1-1 0 0,6-6 109 0 0,-5 7-16 0 0,-6 5 11 0 0,-1 0-1 0 0,0 0 0 0 0,1 0 0 0 0,-1 0 0 0 0,0 0 0 0 0,0 0 1 0 0,1 0-1 0 0,-1 0 0 0 0,0 0 0 0 0,1 0 0 0 0,-1 0 1 0 0,0 0-1 0 0,1 0 0 0 0,-1 0 0 0 0,0 0 0 0 0,1 0 1 0 0,-1 0-1 0 0,0 0 0 0 0,1 0 0 0 0,-1 0 0 0 0,0 1 0 0 0,1-1 1 0 0,-1 0-1 0 0,0 0 0 0 0,0 0 0 0 0,1 1 0 0 0,-1-1 1 0 0,0 0-1 0 0,0 0 0 0 0,0 0 0 0 0,1 1 6 0 0,6 8 8 0 0,-6-7-22 0 0,4 6 69 0 0,-1 1 1 0 0,0 1-1 0 0,0-1 0 0 0,-1 0 1 0 0,0 1-1 0 0,1 5-55 0 0,-1-4 210 0 0,0 1 0 0 0,1-1 0 0 0,1 0 0 0 0,-1 0 0 0 0,2 1-210 0 0,-5-10 24 0 0,1 0-1 0 0,-1 0 0 0 0,0 1 0 0 0,0-1 1 0 0,0 0-1 0 0,0 1 0 0 0,0-1 0 0 0,-1 1 1 0 0,1 2-24 0 0,-1-5 10 0 0,0 0 1 0 0,1-1 0 0 0,-1 1-1 0 0,0 0 1 0 0,0 0 0 0 0,0 0 0 0 0,0 0-1 0 0,0 0 1 0 0,0 0 0 0 0,1 0-1 0 0,-1 0 1 0 0,0-1 0 0 0,0 1-1 0 0,0 0 1 0 0,0 0 0 0 0,0 0-1 0 0,1 0 1 0 0,-1 0 0 0 0,0 0 0 0 0,0 0-1 0 0,0 0 1 0 0,0 0 0 0 0,1 0-1 0 0,-1 0 1 0 0,0 0 0 0 0,0 0-1 0 0,0 0 1 0 0,0 0 0 0 0,1 0 0 0 0,-1 0-1 0 0,0 1 1 0 0,0-1 0 0 0,0 0-1 0 0,0 0 1 0 0,0 0 0 0 0,1 0-1 0 0,-1 0 1 0 0,0 0 0 0 0,0 0-1 0 0,0 0 1 0 0,0 0 0 0 0,0 1 0 0 0,0-1-1 0 0,0 0 1 0 0,0 0 0 0 0,1 0-1 0 0,-1 0 1 0 0,0 0 0 0 0,0 1-1 0 0,0-1 1 0 0,0 0 0 0 0,0 0-1 0 0,0 0 1 0 0,0 0 0 0 0,0 1 0 0 0,0-1-1 0 0,0 0 1 0 0,0 0 0 0 0,0 0-11 0 0,8-11 243 0 0,5-29-361 0 0,-9 31-47 0 0,0 0 0 0 0,-1 0-1 0 0,0-1 1 0 0,0 1 0 0 0,-1-3 165 0 0,0 8-77 0 0,-1-1 0 0 0,1 1 0 0 0,0-1 0 0 0,0 1 0 0 0,1 0 0 0 0,1-2 77 0 0,-2 2-80 0 0,0 0 0 0 0,1 0-1 0 0,-1 0 1 0 0,0-1 0 0 0,-1 1-1 0 0,2-4 81 0 0,-3 4-53 0 0,1 1-1 0 0,0-1 0 0 0,0 1 1 0 0,0-1-1 0 0,1 1 0 0 0,-1 0 1 0 0,1-1-1 0 0,0 1 0 0 0,0 0 54 0 0,-1 2-2 0 0,0 0 0 0 0,0-1 1 0 0,0 1-1 0 0,0 0 0 0 0,1 0 0 0 0,-1 0 0 0 0,0 1 0 0 0,0-1 0 0 0,1 0 0 0 0,-1 0 1 0 0,1 1-1 0 0,-1-1 0 0 0,1 0 0 0 0,-1 1 0 0 0,1 0 0 0 0,-1-1 0 0 0,1 1 0 0 0,-1 0 0 0 0,1 0 1 0 0,-1 0-1 0 0,1 0 2 0 0,1 0 94 0 0,0 0 0 0 0,0 1 0 0 0,0 0 0 0 0,0-1 0 0 0,0 1 0 0 0,0 0 0 0 0,0 0 0 0 0,0 1 0 0 0,-1-1 1 0 0,1 0-1 0 0,-1 1 0 0 0,1 0 0 0 0,1 1-94 0 0,32 30 313 0 0,-16-13-259 0 0,2 0-53 0 0,-15-13 4 0 0,1 1-1 0 0,0-1 0 0 0,1-1 1 0 0,-1 1-1 0 0,2-1 1 0 0,-1-1-1 0 0,0 0 0 0 0,3 1-4 0 0,-10-6-99 0 0,-1 1 0 0 0,0-1 0 0 0,1 1 0 0 0,-1-1 0 0 0,0 0 0 0 0,1 0 0 0 0,-1 0 0 0 0,1 0-1 0 0,-1 0 1 0 0,1 0 0 0 0,-1 0 0 0 0,1-1 99 0 0,2 1-855 0 0,8-1-6500 0 0</inkml:trace>
  <inkml:trace contextRef="#ctx0" brushRef="#br1" timeOffset="50716.577">7020 1478 3224 0 0,'-45'3'1044'0'0,"15"4"5652"0"0,1 5 1177 0 0,2 6-5969 0 0,25-16-1897 0 0,-1 0-1 0 0,1 1 0 0 0,-1-1 1 0 0,1 1-1 0 0,0-1 1 0 0,0 1-1 0 0,0 0 1 0 0,0 0-1 0 0,0 0 1 0 0,1 0-1 0 0,-1 0 1 0 0,1 0-1 0 0,0 0 1 0 0,0 1-1 0 0,0-1 1 0 0,0 3-7 0 0,1-5 6 0 0,0 1 1 0 0,0-1 0 0 0,0 0-1 0 0,1 1 1 0 0,-1-1 0 0 0,0 0-1 0 0,1 0 1 0 0,-1 1-1 0 0,1-1 1 0 0,-1 0 0 0 0,1 0-1 0 0,-1 1 1 0 0,1-1 0 0 0,0 0-1 0 0,0 0 1 0 0,0 0-7 0 0,17 18 70 0 0,-10-11-46 0 0,-3-3-4 0 0,0 0 0 0 0,1-1 0 0 0,0 1 0 0 0,0-1 0 0 0,0 0 0 0 0,0-1 0 0 0,7 3-20 0 0,9 3 14 0 0,18 4-14 0 0,-24-8-6 0 0,-1 0 0 0 0,1 1 0 0 0,-1 1 0 0 0,11 6 6 0 0,-11-4-54 0 0,-11-8 41 0 0,-1 1 1 0 0,1 1 0 0 0,0-1 0 0 0,-1 0 0 0 0,1 1 0 0 0,-1 0 0 0 0,0 0 0 0 0,0 0-1 0 0,0 0 1 0 0,1 1 12 0 0,-4-4 13 0 0,1 1 0 0 0,-1-1 0 0 0,0 0 0 0 0,1 1-1 0 0,-1-1 1 0 0,0 1 0 0 0,0-1 0 0 0,1 1 0 0 0,-1-1 0 0 0,0 1-1 0 0,0-1 1 0 0,0 0 0 0 0,0 1 0 0 0,1-1 0 0 0,-1 1-1 0 0,0-1 1 0 0,0 1 0 0 0,0-1 0 0 0,0 1 0 0 0,0-1 0 0 0,0 1-1 0 0,0-1 1 0 0,-1 1 0 0 0,1-1 0 0 0,0 1 0 0 0,0-1-1 0 0,0 1 1 0 0,0-1 0 0 0,-1 1 0 0 0,1-1 0 0 0,0 1 0 0 0,0-1-1 0 0,-1 1 1 0 0,1-1 0 0 0,0 0 0 0 0,-1 1 0 0 0,1-1 0 0 0,0 0-1 0 0,-1 1 1 0 0,1-1 0 0 0,-1 1-13 0 0,0 0 28 0 0,-4 3 107 0 0,0 0 0 0 0,0 0 0 0 0,0-1 1 0 0,0 1-1 0 0,0-1 0 0 0,-1 0 0 0 0,1-1 0 0 0,-1 1 1 0 0,0-1-1 0 0,0 0 0 0 0,-5 0-135 0 0,-20 9 430 0 0,14-3-186 0 0,-1-2-1 0 0,0 0 1 0 0,-11 2-244 0 0,19-6-515 0 0,0-1 0 0 0,-1 1 0 0 0,1-2 0 0 0,0 1-1 0 0,-1-1 1 0 0,1-1 0 0 0,-3 0 515 0 0,6 0-7475 0 0</inkml:trace>
  <inkml:trace contextRef="#ctx0" brushRef="#br1" timeOffset="51025.924">7170 1664 5064 0 0,'8'-3'232'0'0,"-7"3"-118"0"0,-1 0 0 0 0,0 1 1 0 0,1-1-1 0 0,-1 0 0 0 0,1 0 0 0 0,-1 0 0 0 0,0 0 1 0 0,1 1-1 0 0,-1-1 0 0 0,0 0 0 0 0,1 0 1 0 0,-1 1-1 0 0,0-1 0 0 0,0 0 0 0 0,1 1 1 0 0,-1-1-1 0 0,0 0 0 0 0,0 1 0 0 0,1-1 0 0 0,-1 0 1 0 0,0 1-1 0 0,0-1 0 0 0,0 1 0 0 0,0-1 1 0 0,0 0-1 0 0,1 1 0 0 0,-1-1 0 0 0,0 1 1 0 0,0-1-1 0 0,0 0 0 0 0,0 1 0 0 0,0-1 0 0 0,0 1 1 0 0,0-1-115 0 0,3 24 10124 0 0,-1 0-5569 0 0,8 43-1316 0 0,-1-37-2839 0 0,-8-22-1341 0 0,-1-8 792 0 0,0 0 1 0 0,0 0-1 0 0,0 0 0 0 0,0 0 0 0 0,0 0 0 0 0,0 0 0 0 0,-1 1 0 0 0,1-1 1 0 0,0 0-1 0 0,0 0 0 0 0,0 0 0 0 0,0 0 0 0 0,0 0 0 0 0,0 0 1 0 0,0 0-1 0 0,0 0 0 0 0,0 0 0 0 0,0 0 0 0 0,-1 0 0 0 0,1 0 0 0 0,0 0 1 0 0,0 0-1 0 0,0 0 0 0 0,0 0 0 0 0,0 0 0 0 0,0 0 0 0 0,0 0 0 0 0,0 0 1 0 0,0 0-1 0 0,0 0 0 0 0,-1 0 0 0 0,1 0 0 0 0,0 0 0 0 0,0 0 0 0 0,0 0 1 0 0,0 0-1 0 0,0-1 0 0 0,0 1 0 0 0,0 0 0 0 0,0 0 0 0 0,0 0 0 0 0,0 0 1 0 0,0 0-1 0 0,0 0 0 0 0,0 0 0 0 0,-1 0 0 0 0,1 0 0 0 0,0 0 1 0 0,0 0-1 0 0,0 0 0 0 0,0-1 0 0 0,0 1 0 0 0,0 0 0 0 0,0 0 0 0 0,0 0 1 0 0,0 0-1 0 0,0 0 0 0 0,0 0 0 0 0,0 0 0 0 0,0 0 149 0 0,-6-8-7610 0 0</inkml:trace>
  <inkml:trace contextRef="#ctx0" brushRef="#br1" timeOffset="51374.449">7214 1329 13824 0 0,'-7'-5'544'0'0,"0"1"1"0"0,0-1 0 0 0,0-1 0 0 0,1 1-1 0 0,0-1-544 0 0,5 5 1378 0 0,1 1 59 0 0,0 0-173 0 0,0 0-793 0 0,0 0-349 0 0,7 9-80 0 0,11 1 65 0 0,-10-6-1412 0 0,-1 0-3684 0 0,-6-3-1485 0 0</inkml:trace>
  <inkml:trace contextRef="#ctx0" brushRef="#br1" timeOffset="51375.449">7336 1359 6448 0 0,'3'3'69'0'0,"-1"0"1"0"0,1 1 0 0 0,-1-1-1 0 0,0 1 1 0 0,0 0-1 0 0,0 0 1 0 0,0 0 0 0 0,-1 0-1 0 0,0 0 1 0 0,1 1-70 0 0,2 11 3170 0 0,-1 0 0 0 0,2 15-3170 0 0,-2-13 2239 0 0,0 0 1 0 0,5 13-2240 0 0,0 1 1111 0 0,19 55 1669 0 0,-19-56-1925 0 0,1-1 0 0 0,3 3-855 0 0,0 1 690 0 0,1 10-690 0 0,-12-40 26 0 0,0-2-16 0 0,-1 1 0 0 0,1-1 0 0 0,-1 0 0 0 0,1 0 0 0 0,-1 1 0 0 0,0-1-1 0 0,0 0 1 0 0,0 1 0 0 0,0-1 0 0 0,-1 0 0 0 0,1 1 0 0 0,-1 0-10 0 0,1-2-18 0 0,0-1-1 0 0,0 0 0 0 0,-1 1 1 0 0,1-1-1 0 0,0 0 0 0 0,0 1 0 0 0,-1-1 1 0 0,1 0-1 0 0,0 0 0 0 0,-1 1 1 0 0,1-1-1 0 0,0 0 0 0 0,-1 0 1 0 0,1 0-1 0 0,0 1 0 0 0,-1-1 1 0 0,1 0-1 0 0,0 0 0 0 0,-1 0 1 0 0,1 0-1 0 0,0 0 0 0 0,-1 0 0 0 0,1 0 1 0 0,-1 0-1 0 0,1 0 0 0 0,0 0 1 0 0,-1 0-1 0 0,1 0 0 0 0,-1 0 1 0 0,1 0-1 0 0,0 0 0 0 0,-1 0 1 0 0,1 0 18 0 0,-17-5-2463 0 0,11 3 1453 0 0,-6-1-421 0 0</inkml:trace>
  <inkml:trace contextRef="#ctx0" brushRef="#br1" timeOffset="51591.656">7354 1609 8752 0 0,'9'-5'433'0'0,"1"1"1"0"0,-1 0 0 0 0,1 0-1 0 0,-1 1 1 0 0,1 0 0 0 0,6 0-434 0 0,15-2 2838 0 0,15-1-2838 0 0,-35 6 518 0 0,-1 0 0 0 0,0 1 0 0 0,1 0 0 0 0,-1 0 0 0 0,0 1 0 0 0,0 0 0 0 0,0 1 1 0 0,0 0-1 0 0,0 1 0 0 0,3 2-518 0 0,-10-5 107 0 0,1 1-1 0 0,-1 0 1 0 0,0 0 0 0 0,0 1 0 0 0,0-1 0 0 0,0 1-1 0 0,0-1 1 0 0,-1 1 0 0 0,1 0 0 0 0,-1 0-1 0 0,0 0 1 0 0,0 0 0 0 0,0 0 0 0 0,0 1 0 0 0,0-1-1 0 0,-1 1 1 0 0,1-1 0 0 0,-1 1 0 0 0,0-1 0 0 0,0 2-107 0 0,1 5 126 0 0,-1 1 0 0 0,0-1 0 0 0,0 1 0 0 0,-1 0 0 0 0,-1-1 0 0 0,0 6-126 0 0,0-3 349 0 0,1 0 1 0 0,2 11-350 0 0,0 9 507 0 0,-1-9-106 0 0,-1-15-247 0 0,1-1 0 0 0,-1 1-1 0 0,-1-1 1 0 0,0 2-154 0 0,4 16 328 0 0,-3-25-253 0 0,0-1-2 0 0,0 0 7 0 0,2 1-22 0 0,-2-1-64 0 0,0 0 0 0 0,1 0 0 0 0,-1 0 0 0 0,0 1 0 0 0,1-1 0 0 0,-1 0 0 0 0,1 0 0 0 0,-1 0 0 0 0,0 0 0 0 0,1 0 0 0 0,-1 0 0 0 0,1 0 0 0 0,-1 0 0 0 0,0 0 0 0 0,1 0 0 0 0,-1 0 0 0 0,0 0 0 0 0,1 0 0 0 0,-1 0 0 0 0,1 0 0 0 0,-1 0 0 0 0,0-1 0 0 0,1 1 0 0 0,-1 0 6 0 0,2-5-158 0 0,-2 3 82 0 0,1 0 28 0 0,1-1-207 0 0,-1 0 0 0 0,0 0 1 0 0,1-1-1 0 0,-1 1 0 0 0,0 0 0 0 0,0 0 0 0 0,-1-1 1 0 0,1 0 254 0 0,-1-10-1750 0 0</inkml:trace>
  <inkml:trace contextRef="#ctx0" brushRef="#br1" timeOffset="51787.56">7698 1420 15720 0 0,'-5'-8'667'0'0,"8"4"406"0"0,-1 4-1012 0 0,0 0 1 0 0,0 0-1 0 0,0 0 1 0 0,0 0-1 0 0,1 0 0 0 0,-1 0 1 0 0,0 1-1 0 0,1 0-61 0 0,0 0-53 0 0,-1 0 0 0 0,1 1-1 0 0,-1-1 1 0 0,1 1 0 0 0,-1-1-1 0 0,0 1 1 0 0,0 0 0 0 0,0 0-1 0 0,1 1 54 0 0,1 1-1050 0 0,3 2-4843 0 0</inkml:trace>
  <inkml:trace contextRef="#ctx0" brushRef="#br1" timeOffset="52452.708">7838 1694 8288 0 0,'0'2'381'0'0,"5"16"-91"0"0,-3-9 607 0 0,0 0 1 0 0,1-1-1 0 0,0 0 1 0 0,1 1-1 0 0,-1-1 1 0 0,3 1-898 0 0,-4-6 358 0 0,0-1 0 0 0,0 0 1 0 0,0 0-1 0 0,1 0 0 0 0,-1-1 1 0 0,1 1-1 0 0,-1-1 0 0 0,1 1 1 0 0,0-1-1 0 0,-1 0 1 0 0,1 0-1 0 0,0 0 0 0 0,0 0 1 0 0,0 0-1 0 0,1-1-358 0 0,4 3 670 0 0,-6-3-623 0 0,0 0 1 0 0,-1 0 0 0 0,1 0-1 0 0,0 0 1 0 0,0 0 0 0 0,0 0-1 0 0,0-1 1 0 0,-1 1 0 0 0,1 0-1 0 0,0-1 1 0 0,0 0 0 0 0,-1 1-1 0 0,1-1 1 0 0,0 0 0 0 0,-1 0-1 0 0,2-1-47 0 0,26-18 280 0 0,-24 13-287 0 0,0 1 0 0 0,0-1 0 0 0,0 0 0 0 0,0-1-1 0 0,-1 1 1 0 0,2-7 7 0 0,-4 11-15 0 0,22-36-742 0 0,-19 32 593 0 0,0-1 0 0 0,0 0-1 0 0,0 0 1 0 0,-1 0 0 0 0,0 0 0 0 0,0-4 164 0 0,-3 9-5 0 0,1 1-1 0 0,-1 0 1 0 0,1 0-1 0 0,0 0 1 0 0,-1 0-1 0 0,1 0 1 0 0,0 0-1 0 0,0 1 1 0 0,0-1-1 0 0,1 0 1 0 0,-1 1-1 0 0,0 0 1 0 0,1-1-1 0 0,-1 1 1 0 0,1 0 5 0 0,8-5-56 0 0,12-8 2 0 0,-18 11 65 0 0,-4 3 46 0 0,-1 0 23 0 0,5-7 507 0 0,-6 4-559 0 0,-1-3 107 0 0,2 4-134 0 0,-1 1-1 0 0,1 0 1 0 0,0-1-1 0 0,-1 1 1 0 0,1 0-1 0 0,0 0 1 0 0,-1 0-1 0 0,0 0 0 0 0,1-1 1 0 0,-1 1-1 0 0,0 0 1 0 0,1 0-1 0 0,-2 0 0 0 0,1 0 3 0 0,1 0 0 0 0,-1 0 0 0 0,1 0 0 0 0,-1 1 0 0 0,1-1-1 0 0,0 0 1 0 0,-1 0 0 0 0,1 0 0 0 0,0 0 0 0 0,-1 0 0 0 0,1 0-1 0 0,0 0 1 0 0,0 1 0 0 0,0-1 0 0 0,0 0 0 0 0,0 0 0 0 0,0 0-1 0 0,0 0 1 0 0,0 0 0 0 0,0 0 0 0 0,1 0 0 0 0,-1 0-3 0 0,1-3 1 0 0,-1 0-1 0 0,0-1 11 0 0,0 3 44 0 0,0 2 23 0 0,0 0 30 0 0,0 0-9 0 0,0 0-10 0 0,4-2-12 0 0,6-4 169 0 0,-9 5-187 0 0,-1 1 26 0 0,0 0 0 0 0,0 0 61 0 0,0 0 22 0 0,0 0 6 0 0,0 0-47 0 0,0 0-194 0 0,0 0-33 0 0,0 0 42 0 0,2 2 357 0 0,-1-1-8381 0 0,-1-1 6372 0 0</inkml:trace>
  <inkml:trace contextRef="#ctx0" brushRef="#br1" timeOffset="52827.552">7857 1775 6912 0 0,'0'0'314'0'0,"0"0"-6"0"0,-14 13 669 0 0,10-8 37 0 0,3-4 22 0 0,1-1-63 0 0,-7 6 4424 0 0,5-8-5277 0 0,1 1 0 0 0,-1-1 0 0 0,1 0 0 0 0,-1 1 0 0 0,1-1 0 0 0,0 0 0 0 0,0 0-1 0 0,0 0 1 0 0,0 0 0 0 0,0 0 0 0 0,0-2-120 0 0,-8-25 653 0 0,-13-44 737 0 0,20 66-1390 0 0,1 0-1 0 0,-1-1 1 0 0,1 1 0 0 0,1-1 0 0 0,-1 1 0 0 0,1-1 0 0 0,1 1 0 0 0,-1-1-1 0 0,3-7 1 0 0,-3 11 105 0 0,0 3-245 0 0,0 1 0 0 0,-1-1 0 0 0,1 1 0 0 0,0-1 0 0 0,0 1 0 0 0,0-1 0 0 0,0 0 0 0 0,0 1 0 0 0,0-1 0 0 0,0 1 0 0 0,1-1 0 0 0,-1 1 0 0 0,0-1-1 0 0,0 1 1 0 0,0-1 0 0 0,0 1 0 0 0,1-1 0 0 0,-1 1 0 0 0,0-1 0 0 0,0 1 0 0 0,1-1 0 0 0,-1 1 0 0 0,1-1 0 0 0,-1 1 0 0 0,0-1 0 0 0,1 1 0 0 0,-1 0 0 0 0,1-1-1 0 0,-1 1 1 0 0,1 0 0 0 0,-1-1 0 0 0,1 1 0 0 0,0 0 140 0 0,6 0-1462 0 0</inkml:trace>
  <inkml:trace contextRef="#ctx0" brushRef="#br1" timeOffset="53441.809">8125 1603 2304 0 0,'0'0'101'0'0,"6"6"22"0"0,2 0 1495 0 0,-1-1-1 0 0,1 0 1 0 0,0 0 0 0 0,2 1-1618 0 0,21 13 3523 0 0,-1 0-1304 0 0,-24-16-1907 0 0,0 0 1 0 0,0 1-1 0 0,0 0 1 0 0,-1 0-1 0 0,3 3-312 0 0,-5-6 91 0 0,0 0-1 0 0,-1 0 0 0 0,1-1 1 0 0,0 1-1 0 0,0-1 0 0 0,0 0 1 0 0,0 1-1 0 0,0-1 0 0 0,0 0 1 0 0,0-1-1 0 0,0 1 0 0 0,0-1-90 0 0,2 1 123 0 0,-1 0-78 0 0,-1 0-1 0 0,1-1 1 0 0,-1 1-1 0 0,1-1 1 0 0,-1 0-1 0 0,0 0 1 0 0,1 0-1 0 0,-1 0 1 0 0,0 0-1 0 0,0-1 1 0 0,0 0-1 0 0,0 1 1 0 0,0-1 0 0 0,0 0-1 0 0,0-1 1 0 0,1 0-45 0 0,3-5 102 0 0,1 0 1 0 0,-1-1 0 0 0,-1 1 0 0 0,3-6-103 0 0,-3 5 61 0 0,-4 4-29 0 0,1 0-1 0 0,-1 0 0 0 0,0-1 1 0 0,-1 1-1 0 0,1-1 0 0 0,-1 1 0 0 0,0-3-31 0 0,3-13 48 0 0,-3 19-42 0 0,-1 0 0 0 0,0 0 0 0 0,0 0 1 0 0,0 0-1 0 0,0 0 0 0 0,-1 0 0 0 0,1 0 0 0 0,0 0 0 0 0,-1 0 0 0 0,0 0 0 0 0,1 0 0 0 0,-1 0 1 0 0,0 0-1 0 0,0 0 0 0 0,0 0 0 0 0,0 1 0 0 0,0-1 0 0 0,-2-1-6 0 0,3 2 5 0 0,-1 0 1 0 0,1 1-1 0 0,-1-1 0 0 0,0 0 0 0 0,0 0 1 0 0,1 1-1 0 0,-1-1 0 0 0,0 1 0 0 0,0-1 1 0 0,0 1-1 0 0,1-1 0 0 0,-1 1 0 0 0,0-1 1 0 0,0 1-1 0 0,0 0 0 0 0,0-1 0 0 0,0 1 1 0 0,0 0-1 0 0,0 0 0 0 0,0 0 0 0 0,0 0 1 0 0,0 0-1 0 0,0 0 0 0 0,0 0 0 0 0,0 0 1 0 0,0 0-1 0 0,0 0 0 0 0,0 1 0 0 0,0-1 1 0 0,0 0-1 0 0,0 1 0 0 0,0-1 0 0 0,1 0 1 0 0,-1 1-1 0 0,0-1 0 0 0,0 1 0 0 0,0 0 1 0 0,0-1-1 0 0,1 1 0 0 0,-2 0-5 0 0,-7 9 185 0 0,0 0 1 0 0,1 0-1 0 0,0 1 0 0 0,-3 5-185 0 0,-3 5 240 0 0,9-13-42 0 0,1 1-1 0 0,0 0 1 0 0,0 0-1 0 0,1 0 1 0 0,0 0-1 0 0,0 1 0 0 0,0 2-197 0 0,-4 17 489 0 0,5-25-465 0 0,1 0 1 0 0,0-1-1 0 0,1 1 0 0 0,-1 0 0 0 0,1-1 1 0 0,0 1-1 0 0,-1 0 0 0 0,2-1 0 0 0,-1 1 1 0 0,0 0-1 0 0,1 0 0 0 0,-1-1 0 0 0,1 1 1 0 0,0-1-1 0 0,1 1 0 0 0,-1-1 1 0 0,0 1-1 0 0,1-1 0 0 0,0 0 0 0 0,0 1 1 0 0,0-1-1 0 0,0 0 0 0 0,0 0 0 0 0,1 0-24 0 0,1 0 20 0 0,-1 0 0 0 0,1 0-1 0 0,0 0 1 0 0,-1-1-1 0 0,1 1 1 0 0,0-1 0 0 0,1 0-1 0 0,-1 0 1 0 0,0-1-1 0 0,0 1 1 0 0,1-1-1 0 0,-1 0 1 0 0,1 0 0 0 0,-1-1-1 0 0,1 1 1 0 0,0-1-1 0 0,-1 0 1 0 0,1 0 0 0 0,0 0-20 0 0,41-5-2218 0 0,-1-2 0 0 0,12-4 2218 0 0,-15 0-1486 0 0</inkml:trace>
  <inkml:trace contextRef="#ctx0" brushRef="#br1" timeOffset="57953.834">12259 1680 11976 0 0,'-7'-1'1142'0'0,"2"2"384"0"0,5 11-112 0 0,3 2-1209 0 0,0 0-1 0 0,0-1 0 0 0,2 3-204 0 0,-4-13 117 0 0,0 0 0 0 0,-1 0 0 0 0,1 0 0 0 0,-1 0 0 0 0,0 0 0 0 0,0 0 0 0 0,0 1-117 0 0,0-1 70 0 0,0-1-1 0 0,0 1 1 0 0,0 0 0 0 0,1-1-1 0 0,-1 1 1 0 0,1 0 0 0 0,0-1-1 0 0,0 3-69 0 0,-1-4 20 0 0,1 1 0 0 0,-1-1 0 0 0,1 1 0 0 0,-1 0-1 0 0,0-1 1 0 0,0 1 0 0 0,0 0 0 0 0,0-1 0 0 0,0 1-1 0 0,0-1 1 0 0,0 1 0 0 0,-1 0 0 0 0,1-1-1 0 0,-1 2-19 0 0,1-2 16 0 0,-1 0-1 0 0,1 1 0 0 0,0-1 1 0 0,0 0-1 0 0,-1 1 0 0 0,1-1 1 0 0,0 1-1 0 0,0-1 0 0 0,0 0 1 0 0,1 1-1 0 0,-1-1 0 0 0,0 1 1 0 0,0-1-1 0 0,1 0 0 0 0,-1 1 0 0 0,1-1 1 0 0,-1 0-1 0 0,1 1 0 0 0,0 0-15 0 0,-1-2 9 0 0,1 1-1 0 0,-1-1 0 0 0,0 0 0 0 0,0 1 0 0 0,0-1 1 0 0,0 1-1 0 0,1-1 0 0 0,-1 0 0 0 0,0 1 0 0 0,0-1 1 0 0,0 1-1 0 0,0-1 0 0 0,0 1 0 0 0,0-1 0 0 0,0 1 0 0 0,0-1 1 0 0,0 0-1 0 0,0 1 0 0 0,0-1 0 0 0,-1 1 0 0 0,1-1 1 0 0,0 1-1 0 0,0-1 0 0 0,0 0 0 0 0,-1 1 0 0 0,1-1 1 0 0,0 0-1 0 0,0 1 0 0 0,-1-1 0 0 0,1 0 0 0 0,0 1 1 0 0,-1-1-1 0 0,1 1-8 0 0,0-1 3 0 0,-1 0 1 0 0,1 0 0 0 0,0 0-1 0 0,0 0 1 0 0,0 1-1 0 0,-1-1 1 0 0,1 0 0 0 0,0 0-1 0 0,0 1 1 0 0,0-1-1 0 0,0 0 1 0 0,-1 0 0 0 0,1 1-1 0 0,0-1 1 0 0,0 0 0 0 0,0 0-1 0 0,0 1 1 0 0,0-1-1 0 0,0 0 1 0 0,0 1 0 0 0,0-1-1 0 0,0 0 1 0 0,0 1-1 0 0,0-1 1 0 0,0 0 0 0 0,0 0-1 0 0,0 1 1 0 0,0-1 0 0 0,0 0-1 0 0,0 1 1 0 0,0-1-1 0 0,1 0 1 0 0,-1 0 0 0 0,0 1-1 0 0,0-1 1 0 0,0 0-1 0 0,0 0 1 0 0,0 1 0 0 0,1-1-1 0 0,-1 0 1 0 0,0 0 0 0 0,0 0-1 0 0,1 1 1 0 0,-1-1-1 0 0,0 0 1 0 0,0 0 0 0 0,1 0-1 0 0,-1 0 1 0 0,0 0-1 0 0,0 1 1 0 0,1-1 0 0 0,-1 0-1 0 0,0 0 1 0 0,0 0 0 0 0,1 0-1 0 0,-1 0 1 0 0,0 0-1 0 0,1 0-3 0 0,0 1 99 0 0,-1-1-23 0 0,0 0-11 0 0,1 0-57 0 0,-1 0 0 0 0,0 0 0 0 0,0 0-1 0 0,1 0 1 0 0,-1 0 0 0 0,0 0-1 0 0,1 0 1 0 0,-1 0 0 0 0,0 0 0 0 0,1 0-1 0 0,-1 0 1 0 0,0 0 0 0 0,0 0-1 0 0,1 0 1 0 0,-1 0 0 0 0,0 0 0 0 0,1 0-1 0 0,-1-1 1 0 0,0 1 0 0 0,0 0-1 0 0,1 0 1 0 0,-1 0 0 0 0,0 0 0 0 0,0-1-1 0 0,1 1 1 0 0,-1 0 0 0 0,0 0-1 0 0,0 0 1 0 0,0-1 0 0 0,1 1 0 0 0,-1 0-8 0 0,10-8 128 0 0,2-3-17 0 0,-11 10-95 0 0,1 0 0 0 0,-1 0 0 0 0,1-1 0 0 0,-1 1 0 0 0,0 0 0 0 0,0-1 0 0 0,0 1 1 0 0,0 0-1 0 0,0-1 0 0 0,0 1 0 0 0,0-1 0 0 0,0 0 0 0 0,0 1 0 0 0,-1-1 0 0 0,1 0 0 0 0,-1 0-16 0 0,1-1 14 0 0,0 1 0 0 0,1-1 0 0 0,-1 0 0 0 0,0 0 0 0 0,1 1 0 0 0,0-1 0 0 0,0 0-14 0 0,-1 2 5 0 0,0-1-1 0 0,1 0 1 0 0,-1 0-1 0 0,0 0 1 0 0,0 0-1 0 0,0 0 1 0 0,0 0-1 0 0,-1-1 0 0 0,1 1 1 0 0,0 0-1 0 0,-1 0 1 0 0,0-1-1 0 0,1-1-4 0 0,-1-2 5 0 0,-1 3 1 0 0,1 1 1 0 0,0-1-1 0 0,0 0 0 0 0,1 0 1 0 0,-1 0-1 0 0,0 1 0 0 0,1-1 1 0 0,0 0-1 0 0,0 0 0 0 0,0 1 0 0 0,0-1 1 0 0,0 1-1 0 0,1-2-6 0 0,1-2 11 0 0,1-1-1 0 0,-1 1 1 0 0,0-1 0 0 0,0 0-1 0 0,-1 0-10 0 0,-1 5 1 0 0,1-1-1 0 0,-1 2 1 0 0,1-1-1 0 0,-1 0 0 0 0,1 0 1 0 0,-1 0-1 0 0,1 1 0 0 0,0-1 1 0 0,0 1-1 0 0,0-1 1 0 0,0 1-1 0 0,1-1 0 0 0,-1 1-4 0 0,-1 0 0 0 0,1 0 0 0 0,0 0 1 0 0,0 0-1 0 0,-1 1 0 0 0,1-1 0 0 0,0 0 0 0 0,0 1 0 0 0,0 0 0 0 0,0-1 1 0 0,0 1-1 0 0,-1 0 0 0 0,1 0 0 0 0,0 0 0 0 0,1 0 4 0 0,8 3-11 0 0,-5 3 11 0 0,-3-3 37 0 0,-1 0 0 0 0,0 1 0 0 0,0 0 0 0 0,0-1 0 0 0,0 1 0 0 0,0 0 0 0 0,-1 0-1 0 0,0 0 1 0 0,0 0 0 0 0,0 1 0 0 0,0-1 0 0 0,0 2-37 0 0,3 13 275 0 0,-3-16-236 0 0,0-1 1 0 0,-1 1-1 0 0,1 0 1 0 0,-1-1 0 0 0,1 1-1 0 0,-1 0 1 0 0,0-1 0 0 0,0 1-1 0 0,0 0 1 0 0,0 0 0 0 0,-1 0-40 0 0,1-1 20 0 0,-1 1 27 0 0,0-1-1 0 0,0 1 0 0 0,1 0 0 0 0,0 0 0 0 0,-1-1 0 0 0,1 1 1 0 0,0 0-1 0 0,0 0 0 0 0,0 0 0 0 0,1-1 0 0 0,-1 1 0 0 0,1 1-46 0 0,0 12 240 0 0,-2-15-222 0 0,1 0-1 0 0,0 0 1 0 0,0 0-1 0 0,0 0 1 0 0,0 0-1 0 0,0 0 1 0 0,0 1-1 0 0,0-1 1 0 0,0 0-1 0 0,1 0 1 0 0,-1 0-1 0 0,0 0 1 0 0,1 0 0 0 0,-1 0-1 0 0,0 0 1 0 0,1 0-1 0 0,-1 0 1 0 0,1 0-1 0 0,0 0 1 0 0,-1 0-1 0 0,1 0-17 0 0,8 11 204 0 0,-8-11-190 0 0,-1 0-1 0 0,1 0 0 0 0,0 0 0 0 0,-1 0 0 0 0,1 0 1 0 0,0 0-1 0 0,0 0 0 0 0,0 0 0 0 0,-1 0 1 0 0,1 0-1 0 0,0-1 0 0 0,1 1-13 0 0,7 3 73 0 0,-8-4-60 0 0,0 0 0 0 0,-1 0-1 0 0,1 0 1 0 0,0 0 0 0 0,0 0-1 0 0,0 0 1 0 0,0 0 0 0 0,-1 0 0 0 0,1 0-1 0 0,0-1 1 0 0,0 1 0 0 0,0 0-1 0 0,0 0 1 0 0,-1-1 0 0 0,1 1-1 0 0,0 0 1 0 0,0-1 0 0 0,-1 1 0 0 0,1-1-1 0 0,0 1 1 0 0,-1-1 0 0 0,1 1-1 0 0,0-1 1 0 0,-1 0-13 0 0,14-17 195 0 0,-10 12-131 0 0,-2 3-33 0 0,-1 0 0 0 0,1 0 0 0 0,-1-1 0 0 0,1 1 0 0 0,-1 0 0 0 0,1-4-31 0 0,-1 3 23 0 0,0 0-1 0 0,0 0 1 0 0,1 1-1 0 0,0-1 1 0 0,1-3-23 0 0,10-15 61 0 0,-10 17-104 0 0,0 0 0 0 0,0-1 0 0 0,0 1 0 0 0,1 0 0 0 0,0 1 0 0 0,4-5 43 0 0,1 0-14 0 0,-8 7-1 0 0,1 0 0 0 0,0 0 1 0 0,0 0-1 0 0,0 0 0 0 0,1 0 0 0 0,-1 1 1 0 0,0-1-1 0 0,1 1 0 0 0,-1-1 0 0 0,0 1 1 0 0,1 0-1 0 0,0 0 0 0 0,2-1 15 0 0,-4 2-8 0 0,0 0 0 0 0,0 0 0 0 0,0 0 0 0 0,0 0 0 0 0,0 0 0 0 0,-1 0 0 0 0,1 0-1 0 0,0 1 1 0 0,0-1 0 0 0,0 0 0 0 0,0 0 0 0 0,0 1 0 0 0,0-1 0 0 0,0 0 0 0 0,0 1 0 0 0,-1-1-1 0 0,1 1 1 0 0,0-1 0 0 0,0 1 0 0 0,-1 0 0 0 0,1-1 0 0 0,0 2 8 0 0,9 17-87 0 0,-2 0 35 0 0,-7-17 42 0 0,1 0 1 0 0,-1 1-1 0 0,0-1 0 0 0,0 1 1 0 0,0 0-1 0 0,0-1 0 0 0,-1 1 10 0 0,1 0 0 0 0,0-1 0 0 0,-1 0 1 0 0,1 1-1 0 0,0-1 0 0 0,0 0 0 0 0,0 0 0 0 0,0 0 0 0 0,1 0 0 0 0,0 2 0 0 0,14 14-179 0 0,2-1-1 0 0,6 4 180 0 0,-15-13-543 0 0,1 7-983 0 0,-8-11 1017 0 0,3 5-538 0 0</inkml:trace>
  <inkml:trace contextRef="#ctx0" brushRef="#br1" timeOffset="58277.957">12305 1483 15664 0 0,'-20'-7'1894'0'0,"18"6"-866"0"0,2 1 344 0 0,0 0 61 0 0,0 0-190 0 0,23 4-2232 0 0,-9 0-4278 0 0,-3-1-1775 0 0</inkml:trace>
  <inkml:trace contextRef="#ctx0" brushRef="#br1" timeOffset="58758.674">13525 1442 10592 0 0,'-7'-6'1136'0'0,"2"4"-425"0"0,-1 1 0 0 0,0-1 0 0 0,0 1 0 0 0,-1 0 0 0 0,1 1 0 0 0,0-1 0 0 0,0 1 0 0 0,-4 1-711 0 0,8-1 23 0 0,-4 0 166 0 0,0 1 0 0 0,1 0 0 0 0,-1 0 0 0 0,1 0-1 0 0,-1 1 1 0 0,1-1 0 0 0,0 1 0 0 0,0 1-1 0 0,-1-1 1 0 0,2 1 0 0 0,-4 2-189 0 0,0-1 42 0 0,1 2 0 0 0,0-1 0 0 0,1 1 0 0 0,-1 0-1 0 0,1 0 1 0 0,-5 7-42 0 0,10-11 9 0 0,0 0-1 0 0,0 0 0 0 0,0 0 1 0 0,0 0-1 0 0,1 0 0 0 0,-1 0 1 0 0,1 0-1 0 0,-1 0 0 0 0,1 0 1 0 0,0 0-1 0 0,0 1 0 0 0,0-1 1 0 0,0 0-1 0 0,0 0 0 0 0,0 0 1 0 0,0 0-1 0 0,1 0 0 0 0,-1 0 1 0 0,1 0-1 0 0,0 0 0 0 0,-1 0 1 0 0,1 0-1 0 0,0 0 0 0 0,0 0 1 0 0,0 0-1 0 0,1 0 0 0 0,0 0-8 0 0,2 4 0 0 0,0 0 0 0 0,1 0 0 0 0,0 0 0 0 0,0-1 0 0 0,0 0 0 0 0,1 0-1 0 0,3 2 1 0 0,4 2 109 0 0,45 35 72 0 0,-51-38-99 0 0,-1 0 1 0 0,1 1-1 0 0,-1 0 0 0 0,0 0 1 0 0,-1 0-1 0 0,3 5-82 0 0,-6-9 64 0 0,0 0 0 0 0,-1-1 0 0 0,0 1 0 0 0,0 0 0 0 0,1 0 0 0 0,-2 0 0 0 0,1 0 0 0 0,0 0 0 0 0,-1 0 0 0 0,1 0 0 0 0,-1 0 0 0 0,0 0 0 0 0,0 0 0 0 0,0 0 0 0 0,0 0 0 0 0,0 0 0 0 0,-1 0 0 0 0,0 0 0 0 0,1 0 0 0 0,-1 0 0 0 0,0 0 0 0 0,0 0 0 0 0,-1-1 0 0 0,1 1-1 0 0,-1 0-63 0 0,-2 3 85 0 0,0-1-1 0 0,0 0 0 0 0,-1 0 0 0 0,0 0 0 0 0,0-1 0 0 0,0 1 0 0 0,-1-1 0 0 0,1 0 0 0 0,-1-1 0 0 0,-5 3-84 0 0,0 0-8 0 0,6-3 9 0 0,1 0-1 0 0,-1 0 0 0 0,0-1 1 0 0,0 0-1 0 0,0 0 1 0 0,0 0-1 0 0,-1 0 0 0 0,1-1 1 0 0,0 0-1 0 0,-4 0 0 0 0,8-1-748 0 0,-2-1-643 0 0,0 0 94 0 0,2-2-3868 0 0,-1-3-1149 0 0</inkml:trace>
  <inkml:trace contextRef="#ctx0" brushRef="#br1" timeOffset="59013.946">13719 1439 16416 0 0,'0'0'751'0'0,"3"14"273"0"0,-2-6-974 0 0,0 0-1 0 0,0-1 0 0 0,1 1 1 0 0,-1-1-1 0 0,3 4-49 0 0,-2-4 82 0 0,0 0 1 0 0,0 1-1 0 0,-1-1 1 0 0,0 1-1 0 0,0 3-82 0 0,8 97 1439 0 0,-8-71-554 0 0,4 10-885 0 0,-1 2 184 0 0,1-6-27 0 0,-3-30-63 0 0,-1-1 0 0 0,0 1-1 0 0,0 0 1 0 0,-1 0-1 0 0,-1 5-93 0 0,-3 12 21 0 0,2-1 0 0 0,2 4-21 0 0,1-19 74 0 0,0-12-53 0 0,-1 0-1 0 0,1 0 1 0 0,-1 1 0 0 0,0-1 0 0 0,0 0 0 0 0,0 1 0 0 0,0-1 0 0 0,0 1-21 0 0,-1-2-46 0 0,1 0 0 0 0,0 0 0 0 0,0 0 0 0 0,-1 0 0 0 0,1-1 0 0 0,-1 1 0 0 0,1 0 0 0 0,-1 0 0 0 0,1 0 0 0 0,-1-1 0 0 0,1 1 0 0 0,-1 0 0 0 0,1 0 0 0 0,-1-1 46 0 0,-6 1-3401 0 0,2-4-3316 0 0</inkml:trace>
  <inkml:trace contextRef="#ctx0" brushRef="#br1" timeOffset="59273.251">13763 1599 4608 0 0,'6'-4'407'0'0,"15"-9"-1146"0"0,-18 12 1211 0 0,0 0 1 0 0,0 0 0 0 0,0 0 0 0 0,0 1-1 0 0,0-1 1 0 0,0 1 0 0 0,1 0 0 0 0,-1 0-1 0 0,1 0-472 0 0,2 1 1051 0 0,0 0 0 0 0,0 0 0 0 0,0 0 0 0 0,-1 1-1 0 0,1 0 1 0 0,-1 0 0 0 0,1 1 0 0 0,4 2-1051 0 0,-4-1 300 0 0,-1-1 1 0 0,1 1 0 0 0,-1 1-1 0 0,0-1 1 0 0,0 1 0 0 0,0 0-1 0 0,-1 0 1 0 0,0 0 0 0 0,0 0-1 0 0,0 1 1 0 0,2 4-301 0 0,-4-6 107 0 0,0 0-1 0 0,0 0 1 0 0,0 0 0 0 0,-1 0 0 0 0,1 0 0 0 0,-1 0-1 0 0,0 0 1 0 0,-1 1 0 0 0,1-1 0 0 0,-1 0 0 0 0,0 1-1 0 0,0-1 1 0 0,0 0 0 0 0,0 1 0 0 0,-1-1-1 0 0,0 0 1 0 0,0 0 0 0 0,-1 3-107 0 0,0-1 37 0 0,-1-1 1 0 0,0 1-1 0 0,-1-1 0 0 0,1 0 1 0 0,-1 0-1 0 0,0-1 0 0 0,0 1 1 0 0,-1-1-1 0 0,0 0 1 0 0,1 0-1 0 0,-1 0 0 0 0,0-1 1 0 0,-1 1-1 0 0,1-1 0 0 0,-1-1 1 0 0,-5 3-38 0 0,-2 0 36 0 0,0 0 0 0 0,-1-1-1 0 0,1 0 1 0 0,-1-1 0 0 0,0-1 0 0 0,-13 1-36 0 0,20-2-350 0 0,0-1-1 0 0,-1 1 1 0 0,1-1-1 0 0,-1 0 1 0 0,1-1-1 0 0,-1 0 0 0 0,1 0 1 0 0,0-1-1 0 0,-1 0 1 0 0,1 0-1 0 0,0-1 1 0 0,-4-1 350 0 0,4-1-1830 0 0</inkml:trace>
  <inkml:trace contextRef="#ctx0" brushRef="#br1" timeOffset="59626.929">13953 1722 6448 0 0,'17'6'1531'0'0,"0"-1"1"0"0,0 0-1 0 0,0-1 1 0 0,1-1-1 0 0,-1 0 0 0 0,1-2 1 0 0,0 0-1 0 0,13-1-1531 0 0,-19-1 482 0 0,1-1-1 0 0,0 0 0 0 0,-1-1 1 0 0,10-3-482 0 0,36-19 784 0 0,-48 20-730 0 0,0 1 0 0 0,0-1 0 0 0,6-4-54 0 0,-14 7 7 0 0,1 1 0 0 0,-1-1 0 0 0,1 0 0 0 0,-1 0 0 0 0,0 0 0 0 0,0 0 0 0 0,0-1 0 0 0,0 1 0 0 0,0-1 0 0 0,0 1 0 0 0,0-1-1 0 0,-1 1 1 0 0,0-1 0 0 0,1 0 0 0 0,-1-1-7 0 0,0 1 8 0 0,0-1 0 0 0,0 0 0 0 0,-1 1-1 0 0,1-1 1 0 0,-1 1 0 0 0,0-1 0 0 0,0 0-1 0 0,0 1 1 0 0,-1-1 0 0 0,1 1 0 0 0,-1-1-1 0 0,0 0-7 0 0,0 2 2 0 0,0 0-1 0 0,0 0 1 0 0,0 0-1 0 0,0 0 1 0 0,0 0-1 0 0,0 1 1 0 0,-1-1-1 0 0,1 0 1 0 0,-1 1-1 0 0,1-1 1 0 0,-1 1-1 0 0,1-1 1 0 0,-1 1-1 0 0,0 0 0 0 0,0 0 1 0 0,0 0-1 0 0,1 0 1 0 0,-1 0-1 0 0,0 0 1 0 0,0 0-1 0 0,-1 1-1 0 0,-4-2-7 0 0,1 1 0 0 0,-1 0-1 0 0,1 0 1 0 0,-1 1 0 0 0,1 0-1 0 0,-1 0 1 0 0,1 1 0 0 0,-1-1 0 0 0,1 1-1 0 0,-1 1 1 0 0,1-1 0 0 0,0 1-1 0 0,0 0 1 0 0,0 1 0 0 0,0 0-1 0 0,0 0 1 0 0,0 0 0 0 0,1 0-1 0 0,-1 1 1 0 0,-1 1 7 0 0,0 1 28 0 0,-1 0 0 0 0,2 0 0 0 0,-1 0 0 0 0,1 1 0 0 0,0 0 0 0 0,0 0 0 0 0,0 1 0 0 0,1-1 0 0 0,1 1 0 0 0,-1 0 0 0 0,1 1 0 0 0,0-1 0 0 0,1 1 0 0 0,-1 3-28 0 0,4-10 5 0 0,-1 0-1 0 0,1 0 1 0 0,0 0 0 0 0,-1 0 0 0 0,1 0 0 0 0,0 0 0 0 0,1 0 0 0 0,-1 0 0 0 0,0 1-1 0 0,0-1 1 0 0,1 0 0 0 0,-1 0 0 0 0,1 0 0 0 0,0 0 0 0 0,0 0 0 0 0,0 0 0 0 0,0 1-5 0 0,1 0 13 0 0,0-1 0 0 0,1 1 1 0 0,-1 0-1 0 0,0-1 0 0 0,1 0 1 0 0,0 1-1 0 0,-1-1 0 0 0,1 0 1 0 0,0 0-1 0 0,1 0-13 0 0,5 3 35 0 0,0-2 0 0 0,-1 1 0 0 0,1-1 0 0 0,0 0 0 0 0,0-1 0 0 0,1 0 0 0 0,6 0-35 0 0,2-1-236 0 0,1-1-1 0 0,0-1 1 0 0,-1-1 0 0 0,1 0-1 0 0,6-3 237 0 0,-13 3-683 0 0,11-3-4394 0 0,1-4-1623 0 0</inkml:trace>
  <inkml:trace contextRef="#ctx0" brushRef="#br1" timeOffset="59932.403">14668 1497 16328 0 0,'-4'-1'193'0'0,"0"1"0"0"0,1 0 0 0 0,-1 0 0 0 0,0 1 0 0 0,0-1 1 0 0,1 1-1 0 0,-1-1 0 0 0,0 1 0 0 0,1 0 0 0 0,-1 0 0 0 0,-1 1-193 0 0,-39 20 844 0 0,24-11-102 0 0,11-7-588 0 0,0 1 1 0 0,0 1-1 0 0,0-1 1 0 0,0 2-1 0 0,1-1 1 0 0,0 1-1 0 0,0 0 0 0 0,1 1 1 0 0,0 0-1 0 0,0 0 1 0 0,1 0-1 0 0,0 1 1 0 0,1 0-1 0 0,0 0 0 0 0,0 0 1 0 0,1 1-1 0 0,-3 6-154 0 0,7-11 17 0 0,-1-1-1 0 0,1 0 0 0 0,0 1 1 0 0,0-1-1 0 0,0 1 0 0 0,1-1 1 0 0,0 0-1 0 0,0 1 0 0 0,0-1 1 0 0,0 0-1 0 0,0 0 0 0 0,1 0 1 0 0,0 0-1 0 0,0 0 0 0 0,0 0 1 0 0,0 0-1 0 0,1-1 0 0 0,-1 1 1 0 0,1-1-1 0 0,0 1 0 0 0,0-1 1 0 0,0 0-1 0 0,1 0 0 0 0,0 0-16 0 0,4 1-19 0 0,1 0 0 0 0,0-1 0 0 0,-1 1 0 0 0,1-2-1 0 0,0 0 1 0 0,1 0 0 0 0,-1 0 0 0 0,0-1 0 0 0,0-1-1 0 0,1 1 1 0 0,-1-1 0 0 0,0-1 0 0 0,1 0 0 0 0,-1 0-1 0 0,5-2 20 0 0,-8 1-387 0 0,1 0-1 0 0,-1 0 1 0 0,0-1-1 0 0,1 0 1 0 0,-1 0-1 0 0,0 0 1 0 0,-1-1-1 0 0,1 0 0 0 0,-1 0 1 0 0,1 0-1 0 0,-1-1 1 0 0,3-3 387 0 0,5-8-1518 0 0</inkml:trace>
  <inkml:trace contextRef="#ctx0" brushRef="#br1" timeOffset="60238.212">14935 1420 14768 0 0,'0'0'332'0'0,"0"8"457"0"0,1 7-493 0 0,0 0-1 0 0,4 13-295 0 0,-3-13 296 0 0,0 0-1 0 0,0 13-295 0 0,0 15 1911 0 0,2-1-1 0 0,5 23-1910 0 0,1 0 947 0 0,-9-39-615 0 0,-2 4-172 0 0,-2-27-6366 0 0,3-2-719 0 0</inkml:trace>
  <inkml:trace contextRef="#ctx0" brushRef="#br1" timeOffset="61089.323">14818 1633 12896 0 0,'0'0'997'0'0,"6"-5"-618"0"0,6-2-192 0 0,0 0 1 0 0,0 1 0 0 0,1 0 0 0 0,6-1-188 0 0,15-7 289 0 0,-24 11-153 0 0,-1 0 0 0 0,1 0 0 0 0,4 0-136 0 0,12-4 272 0 0,1 0-229 0 0,-1 1 0 0 0,1 2 0 0 0,0 0 0 0 0,1 2 0 0 0,-1 1 0 0 0,0 1 0 0 0,9 2-43 0 0,-32-1-1 0 0,1-1 0 0 0,-1 1 1 0 0,0 0-1 0 0,1 1 0 0 0,-1-1 1 0 0,0 1-1 0 0,0 0 0 0 0,0 0 1 0 0,0 0-1 0 0,-1 1 0 0 0,1-1 1 0 0,0 2 0 0 0,3 1 40 0 0,0 2 1 0 0,-1-1-1 0 0,1 1 1 0 0,-1 0-1 0 0,1 3-40 0 0,-3-4 69 0 0,0 0-1 0 0,-1 0 0 0 0,0 1 0 0 0,0-1 1 0 0,-1 1-1 0 0,0 0 0 0 0,0 0 0 0 0,0 0 1 0 0,-1 2-69 0 0,2 10 600 0 0,-1 0 0 0 0,-1 17-600 0 0,-7 12 969 0 0,4-42-519 0 0,-1-8 326 0 0,-2-8-330 0 0,5 7-419 0 0,1 0 0 0 0,-1 0 1 0 0,1 0-1 0 0,-1-1 0 0 0,1 1 0 0 0,0 0 0 0 0,0 1 0 0 0,0-1 0 0 0,1 0 0 0 0,-1 0 0 0 0,1 0 0 0 0,-1 1 0 0 0,1-1 0 0 0,1 0-27 0 0,-1-1 29 0 0,52-79-482 0 0,-48 75 265 0 0,0 0 1 0 0,1 1-1 0 0,-1-1 0 0 0,2 2 0 0 0,-1-1 0 0 0,4-2 188 0 0,0 0-478 0 0,0 0 0 0 0,5-8 478 0 0,-8 9-138 0 0,0 0 0 0 0,1 1 0 0 0,0 0-1 0 0,0 0 1 0 0,1 1 0 0 0,0 0-1 0 0,0 1 1 0 0,0 0 0 0 0,0 0 0 0 0,1 1-1 0 0,0 1 1 0 0,0 0 0 0 0,0 0-1 0 0,10-1 139 0 0,-11 2-69 0 0,-7 2 696 0 0,-7 6-87 0 0,2-4-506 0 0,-8 10 299 0 0,0-1 0 0 0,-1 0 0 0 0,0-1 0 0 0,-3 1-333 0 0,0 1 444 0 0,0 1-1 0 0,-10 12-443 0 0,12-11 103 0 0,1 1-1 0 0,0 0 1 0 0,2 1 0 0 0,0 0-1 0 0,-2 5-102 0 0,8-14 50 0 0,0-1-1 0 0,1 0 1 0 0,0 1-1 0 0,0 0 1 0 0,0 1-50 0 0,2-6 18 0 0,-1 0 0 0 0,1 0 0 0 0,0 0 0 0 0,0 0 0 0 0,0 0 0 0 0,0 0 0 0 0,1 0 0 0 0,-1 0 0 0 0,0 0 0 0 0,1 0 0 0 0,0 0 0 0 0,-1 0 0 0 0,1-1 0 0 0,0 1 0 0 0,0 0 0 0 0,0 0 0 0 0,0-1 0 0 0,0 1 0 0 0,0 0 0 0 0,0-1-18 0 0,1 1 40 0 0,0-1 1 0 0,0 0-1 0 0,0 1 0 0 0,0-1 0 0 0,0 0 0 0 0,0 0 0 0 0,0-1 0 0 0,1 1 1 0 0,-1 0-1 0 0,0-1 0 0 0,0 1 0 0 0,1-1 0 0 0,-1 0 0 0 0,0 1 0 0 0,1-1 1 0 0,-1 0-1 0 0,0-1 0 0 0,0 1 0 0 0,1 0 0 0 0,-1-1 0 0 0,0 1 0 0 0,2-1-40 0 0,1-1 39 0 0,1 1 0 0 0,-1-1 0 0 0,0 0-1 0 0,0 0 1 0 0,0 0 0 0 0,0-1 0 0 0,-1 0 0 0 0,1 0-1 0 0,1-2-38 0 0,2 0 28 0 0,-1-1 0 0 0,0-1 0 0 0,-1 1 0 0 0,1-1 0 0 0,-1-1 0 0 0,-1 1 0 0 0,0-1 0 0 0,0 0 0 0 0,0 0 0 0 0,-1 0 0 0 0,0-1 0 0 0,0 0-28 0 0,0-2-26 0 0,-1-1-1 0 0,0 0 1 0 0,0 0 0 0 0,-1 0-1 0 0,-1 0 1 0 0,0-5 26 0 0,-1 14-17 0 0,0 1 0 0 0,0-1 0 0 0,-1 0 0 0 0,1 1 0 0 0,-1-1-1 0 0,0 1 1 0 0,0-1 0 0 0,0 1 0 0 0,0 0 0 0 0,0-1 0 0 0,0 1 0 0 0,-1 0 0 0 0,1 0 0 0 0,-1 0 0 0 0,0 0 0 0 0,-1-1 17 0 0,0-1-178 0 0,-1 1-1 0 0,0 0 1 0 0,0 0 0 0 0,0 0-1 0 0,-1 0 1 0 0,1 1-1 0 0,-5-3 179 0 0,5 4-293 0 0,1 0 0 0 0,-1-1-1 0 0,0 1 1 0 0,1 1-1 0 0,-1-1 1 0 0,0 0 0 0 0,0 1-1 0 0,0 0 1 0 0,1 0 0 0 0,-5 1 293 0 0,-8-1-3321 0 0,5-2 1486 0 0,8 2-11 0 0</inkml:trace>
  <inkml:trace contextRef="#ctx0" brushRef="#br1" timeOffset="61382.944">16065 1428 3680 0 0,'-7'-3'-126'0'0,"5"2"520"0"0,0 0 1 0 0,0 0-1 0 0,1 0 1 0 0,-1 1-1 0 0,-1-1 1 0 0,1 1 0 0 0,0-1-1 0 0,0 1 1 0 0,0 0-1 0 0,0 0 1 0 0,0 0-1 0 0,0 0 1 0 0,0 0-1 0 0,0 0 1 0 0,-2 1-395 0 0,-35 9 6375 0 0,10 1-5349 0 0,1 0 0 0 0,-4 4-1026 0 0,23-10 285 0 0,0 0-1 0 0,1 1 0 0 0,-1 0 0 0 0,1 0 0 0 0,-4 4-284 0 0,8-6 56 0 0,0-1 0 0 0,1 1 0 0 0,-1 0 0 0 0,1 0 0 0 0,0 0 0 0 0,0 0 0 0 0,1 0 0 0 0,-1 1 0 0 0,1-1 0 0 0,0 1-1 0 0,0 0 1 0 0,0 1-56 0 0,2-3 6 0 0,0-1 0 0 0,0 1-1 0 0,0 0 1 0 0,0 0 0 0 0,0-1 0 0 0,0 1-1 0 0,0 0 1 0 0,1 0 0 0 0,0-1-1 0 0,-1 1 1 0 0,1-1 0 0 0,0 1 0 0 0,0 0-1 0 0,1-1 1 0 0,-1 0 0 0 0,0 1-1 0 0,1-1 1 0 0,1 2-6 0 0,2 2 40 0 0,0 0 0 0 0,0 0 0 0 0,1 0 0 0 0,0-1 0 0 0,6 4-40 0 0,12 11 121 0 0,13 9 117 0 0,-36-28-153 0 0,-1-1 19 0 0,0 0 140 0 0,-4 7 381 0 0,2-5-571 0 0,1 0 0 0 0,-1 0-1 0 0,0-1 1 0 0,0 1 0 0 0,0-1-1 0 0,0 0 1 0 0,0 1-1 0 0,0-1 1 0 0,0 0 0 0 0,0 0-1 0 0,0 0 1 0 0,-1-1 0 0 0,1 1-1 0 0,-2 0-53 0 0,-35 6 305 0 0,35-7-257 0 0,-10 2 46 0 0,1-1 52 0 0,-1 1 0 0 0,-12 4-146 0 0,-37 8-1276 0 0,51-13-977 0 0,8-1-3219 0 0,4 0-664 0 0</inkml:trace>
  <inkml:trace contextRef="#ctx0" brushRef="#br1" timeOffset="62909.847">16224 1437 15320 0 0,'10'-2'650'0'0,"-10"5"397"0"0,-3 6-999 0 0,3-7 3 0 0,0-1 1 0 0,0 0 0 0 0,-1 0-1 0 0,1 0 1 0 0,0 0 0 0 0,-1 1-1 0 0,1-1 1 0 0,-1 0-1 0 0,0 0 1 0 0,1 0 0 0 0,-1 0-1 0 0,0 0 1 0 0,0 0-1 0 0,1 0 1 0 0,-1-1 0 0 0,0 1-1 0 0,0 0 1 0 0,0 0 0 0 0,0 0-52 0 0,-25 15 714 0 0,8-5-311 0 0,-3 5 58 0 0,1 1-1 0 0,0 1 1 0 0,-11 14-461 0 0,20-20 23 0 0,1 0 0 0 0,0 1 0 0 0,1 1-1 0 0,1 0 1 0 0,0 0 0 0 0,-3 8-23 0 0,10-20 8 0 0,0-1-1 0 0,1 1 1 0 0,-1-1 0 0 0,0 1-1 0 0,1 0 1 0 0,0-1 0 0 0,-1 1-1 0 0,1 0 1 0 0,0-1 0 0 0,0 1-1 0 0,-1 0 1 0 0,1-1-1 0 0,1 1 1 0 0,-1 0 0 0 0,0 0-1 0 0,0-1 1 0 0,1 1 0 0 0,-1 0-1 0 0,1-1 1 0 0,-1 1 0 0 0,1-1-1 0 0,0 1 1 0 0,-1-1 0 0 0,1 1-1 0 0,0-1 1 0 0,0 1 0 0 0,0-1-1 0 0,0 0 1 0 0,0 1-1 0 0,1-1 1 0 0,-1 0 0 0 0,0 0-1 0 0,1 0 1 0 0,0 1-8 0 0,2 0 11 0 0,1 0-1 0 0,-1 0 1 0 0,1 0-1 0 0,0-1 1 0 0,-1 1-1 0 0,1-1 1 0 0,0 0-1 0 0,0-1 1 0 0,-1 1-1 0 0,1-1 1 0 0,2 0-11 0 0,15 0 177 0 0,0 0 0 0 0,0-2 0 0 0,0 0 0 0 0,0-2 0 0 0,6-2-177 0 0,19-7 52 0 0,-2-2 0 0 0,31-15-52 0 0,-49 19 0 0 0,-89 53 275 0 0,57-38-296 0 0,-3 1 22 0 0,0 1 0 0 0,1 0 0 0 0,0 1 0 0 0,0-1 0 0 0,0 1 0 0 0,1 0 0 0 0,0 1 0 0 0,-4 7-1 0 0,7-9 10 0 0,3-5-10 0 0,0 1 0 0 0,0-1 0 0 0,1 0 0 0 0,-1 0 0 0 0,0 0 0 0 0,0 0 0 0 0,1 1 0 0 0,-1-1 0 0 0,1 0 0 0 0,-1 0 0 0 0,1 0 0 0 0,-1 0 0 0 0,1 0 0 0 0,0 0 0 0 0,-1 0 0 0 0,1 0 0 0 0,0 0 0 0 0,0 0 0 0 0,0-1 0 0 0,0 1 0 0 0,0 0 0 0 0,0 0 0 0 0,0-1 0 0 0,0 1 0 0 0,0-1 0 0 0,0 1 0 0 0,0-1 0 0 0,0 1 0 0 0,0-1 0 0 0,0 0 0 0 0,1 1 0 0 0,-1-1 0 0 0,0 0 0 0 0,0 0 0 0 0,0 0 0 0 0,1 0 0 0 0,-1 0 0 0 0,0 0 0 0 0,0 0 0 0 0,1-1 0 0 0,-2 1 0 0 0,15 0 41 0 0,1-1 0 0 0,0-1-1 0 0,-1-1 1 0 0,1 0-1 0 0,-1-1 1 0 0,9-4-41 0 0,17-8 114 0 0,29-16-114 0 0,-58 25 2 0 0,-1 0 0 0 0,0 0 0 0 0,0-2 0 0 0,0 1 0 0 0,1-3-2 0 0,-8 7-16 0 0,0 0 0 0 0,-1-1 1 0 0,1 1-1 0 0,-1-1 0 0 0,0 0 0 0 0,0 0 0 0 0,0 0 0 0 0,-1 0 0 0 0,0-1 0 0 0,0 1 0 0 0,0-1 0 0 0,0 1 0 0 0,-1-1 1 0 0,0 0-1 0 0,0-5 16 0 0,-1 9-12 0 0,0 0 1 0 0,-1-1-1 0 0,1 1 1 0 0,-1 0 0 0 0,0-1-1 0 0,0 1 1 0 0,1 0-1 0 0,-1 0 1 0 0,-1-1 0 0 0,1 1-1 0 0,0 0 1 0 0,0 0 0 0 0,-1 0-1 0 0,0 0 12 0 0,-2-3-44 0 0,0 0-1 0 0,0 0 1 0 0,-1 1-1 0 0,-4-4 45 0 0,-4-3-268 0 0,11 9 217 0 0,0 0 0 0 0,0 0 0 0 0,-1 0 0 0 0,1 0 0 0 0,-1 0 0 0 0,0 1 0 0 0,1-1 0 0 0,-1 1 0 0 0,0 0 0 0 0,0-1 0 0 0,-2 1 51 0 0,4 1-5 0 0,0-1-1 0 0,0 1 1 0 0,-1 0 0 0 0,1-1 0 0 0,0 1-1 0 0,0-1 1 0 0,0 0 0 0 0,0 1-1 0 0,0-1 1 0 0,0 0 0 0 0,0 1 0 0 0,0-1-1 0 0,-1 0 6 0 0,1-1-1 0 0,-1 1 0 0 0,0-1 0 0 0,0 1 0 0 0,0 0 0 0 0,0 0 0 0 0,0 0 0 0 0,0 0 0 0 0,-2-1 1 0 0,1 1-58 0 0,4 0-24 0 0,4 1 0 0 0,3 1 29 0 0,0-1-1 0 0,0 2 1 0 0,7 1 53 0 0,21 2-10 0 0,-10-5-53 0 0,-13 1 12 0 0,0-1-1 0 0,0-1 0 0 0,0 0 0 0 0,0-1 52 0 0,22-4-316 0 0,1 2 0 0 0,34 0 316 0 0,-68 4 2 0 0,-1 0-1 0 0,1 0 1 0 0,0 1-1 0 0,-1-1 1 0 0,1 0-1 0 0,0 0 1 0 0,-1 1-1 0 0,1-1 0 0 0,0 1 1 0 0,-1 0-1 0 0,1-1 1 0 0,-1 1-1 0 0,1 0 1 0 0,-1 0-1 0 0,0 0 1 0 0,1 0-1 0 0,-1 0 0 0 0,0 0 1 0 0,1 0-1 0 0,-1 0 1 0 0,0 1-1 0 0,0-1 1 0 0,0 0-1 0 0,0 1 1 0 0,0-1-1 0 0,-1 1 0 0 0,1-1 1 0 0,0 1-1 0 0,-1-1 1 0 0,1 1-1 0 0,-1 0 1 0 0,1-1-1 0 0,-1 2-1 0 0,2 7 105 0 0,-2 0 0 0 0,1 0 1 0 0,-1 0-1 0 0,-1 0 0 0 0,0 7-105 0 0,-1 13 266 0 0,-8 125 1053 0 0,12-126-1063 0 0,0-1 1 0 0,2 0-1 0 0,1 0 0 0 0,6 19-256 0 0,-4-12 20 0 0,3 11 704 0 0,-9-43-701 0 0,0 0-1 0 0,-1 1 1 0 0,1-1-1 0 0,-1 0 1 0 0,0 0-1 0 0,0 0 1 0 0,0 1-23 0 0,-16 11 141 0 0,15-14-129 0 0,1-1 0 0 0,-1 0 0 0 0,0 1 0 0 0,0-1 0 0 0,0 0 0 0 0,0 0 1 0 0,0 0-1 0 0,0 1 0 0 0,0-1 0 0 0,0 0 0 0 0,0 0 0 0 0,0-1 0 0 0,0 1 0 0 0,0 0 0 0 0,0 0 0 0 0,0 0 0 0 0,0-1 1 0 0,0 1-1 0 0,0 0 0 0 0,0-1 0 0 0,1 1 0 0 0,-1-1 0 0 0,0 1 0 0 0,0-1 0 0 0,0 1 0 0 0,1-1 0 0 0,-1 0 0 0 0,0 1 0 0 0,1-1 1 0 0,-1 0-1 0 0,0 0 0 0 0,1 1 0 0 0,-1-2-12 0 0,-2-1 24 0 0,0-1-1 0 0,1 1 1 0 0,0-1 0 0 0,-1 0 0 0 0,1 0-1 0 0,-1-4-23 0 0,-1-4-113 0 0,0 0-1 0 0,1-1 0 0 0,0 0 1 0 0,1 1-1 0 0,0-1 1 0 0,1 0-1 0 0,1 0 0 0 0,0 0 1 0 0,0 0-1 0 0,1 0 1 0 0,1 0-1 0 0,0 0 0 0 0,1 0 1 0 0,1 1-1 0 0,0 0 0 0 0,0-1 1 0 0,1 1-1 0 0,1 1 1 0 0,5-10 113 0 0,-4 10-60 0 0,13-22-668 0 0,5-4 728 0 0,-18 27-189 0 0,1 0 0 0 0,1 1 0 0 0,-1-1 0 0 0,2 2-1 0 0,4-5 190 0 0,0 2-102 0 0,0 1-1 0 0,0 0 0 0 0,1 1 0 0 0,0 1 0 0 0,0 0 0 0 0,1 1 0 0 0,0 1 103 0 0,6-1-60 0 0,0 1 0 0 0,0 1 0 0 0,5 1 60 0 0,-25 4-3 0 0,0 0 1 0 0,-1-1-1 0 0,1 2 0 0 0,0-1 0 0 0,-1 0 0 0 0,1 0 0 0 0,0 0 0 0 0,0 1 0 0 0,-1-1 0 0 0,1 1 0 0 0,-1-1 0 0 0,1 1 1 0 0,0 0-1 0 0,-1 0 0 0 0,1 0 0 0 0,-1 0 3 0 0,0-1 7 0 0,-1 1 0 0 0,1-1 0 0 0,-1 1 0 0 0,1-1 0 0 0,-1 1 0 0 0,1-1 0 0 0,-1 1 0 0 0,1-1 0 0 0,-1 1 0 0 0,0 0 0 0 0,1-1 0 0 0,-1 1 0 0 0,0 0 0 0 0,1-1 0 0 0,-1 1 0 0 0,0 0 0 0 0,0-1 0 0 0,0 1 0 0 0,0 0 0 0 0,0-1 0 0 0,0 1 0 0 0,0 0 0 0 0,0 0 0 0 0,0-1 0 0 0,0 1 0 0 0,0 0 0 0 0,0-1 0 0 0,0 1 0 0 0,-1 0 0 0 0,1-1 0 0 0,0 1 0 0 0,0 0 0 0 0,-1-1 0 0 0,1 1 0 0 0,-1 0 0 0 0,1 0-7 0 0,-4 4 97 0 0,0 0 0 0 0,0 0 0 0 0,-1 0 0 0 0,0 0 0 0 0,0 0 0 0 0,0-1 1 0 0,0 0-1 0 0,-1 0-97 0 0,-47 26 654 0 0,15-9-343 0 0,6-1-186 0 0,-99 63 578 0 0,129-82-701 0 0,-1 1-1 0 0,1 0 1 0 0,0 0-1 0 0,0 0 1 0 0,0 0-1 0 0,0 0 1 0 0,-1 2-2 0 0,2-4 1 0 0,1 0 0 0 0,0 1 0 0 0,0-1 0 0 0,-1 1 0 0 0,1-1 0 0 0,0 0 0 0 0,0 1 0 0 0,-1-1 0 0 0,1 1 0 0 0,0-1 0 0 0,0 1 0 0 0,0-1 0 0 0,0 1 0 0 0,0-1 0 0 0,0 0 0 0 0,-1 1 0 0 0,1-1 0 0 0,0 1 0 0 0,1-1 0 0 0,-1 1 0 0 0,0-1 0 0 0,0 1 0 0 0,0-1 0 0 0,0 1 0 0 0,0-1 0 0 0,0 1 0 0 0,0-1 0 0 0,1 1 0 0 0,-1-1 0 0 0,0 0 0 0 0,0 1 0 0 0,1-1 0 0 0,-1 1 1 0 0,0-1-1 0 0,1 0 0 0 0,-1 1 0 0 0,0-1 0 0 0,1 0 0 0 0,-1 1 0 0 0,0-1 0 0 0,1 0 0 0 0,-1 0 0 0 0,1 0 0 0 0,-1 1 0 0 0,1-1 0 0 0,-1 0 0 0 0,0 0 0 0 0,1 0 0 0 0,0 0-1 0 0,-1 1 3 0 0,4 0 6 0 0,0 0-1 0 0,0 1 1 0 0,0-1-1 0 0,0-1 1 0 0,0 1-1 0 0,0-1 0 0 0,0 1 1 0 0,0-1-1 0 0,1 0 1 0 0,-1-1-1 0 0,0 1 1 0 0,2-1-9 0 0,11-2 86 0 0,0-1 0 0 0,5-3-86 0 0,-20 7-2 0 0,22-10 81 0 0,-1 0 1 0 0,0-1-1 0 0,-1-1 0 0 0,0-1 0 0 0,-1-2 0 0 0,3-2-79 0 0,-2 2 21 0 0,6-7-174 0 0,0-1 0 0 0,-1-1 0 0 0,-1-1 0 0 0,-1-2 0 0 0,2-5 153 0 0,-21 25-50 0 0,-1 1-1 0 0,1 0 1 0 0,0 0 0 0 0,0 1 0 0 0,0 0-1 0 0,1 0 1 0 0,1 0 50 0 0,-15 21-67 0 0,-4 8 67 0 0,0 1 0 0 0,-1 10 0 0 0,9-26 0 0 0,1-1 0 0 0,0 1 0 0 0,1 0 0 0 0,0-1 0 0 0,0 1 0 0 0,1 0 0 0 0,0-1 0 0 0,0 1 0 0 0,2 4 0 0 0,-3-12 10 0 0,1 0 1 0 0,0 1-1 0 0,0-1 0 0 0,0 0 0 0 0,0 1 0 0 0,0-1 0 0 0,0 1 0 0 0,0-1 1 0 0,1 0-1 0 0,-1 1 0 0 0,0-1 0 0 0,1 0 0 0 0,-1 1 0 0 0,1-1 0 0 0,0 0 0 0 0,-1 0 1 0 0,1 1-1 0 0,0-1 0 0 0,0 0 0 0 0,0 0 0 0 0,0 0 0 0 0,-1 0 0 0 0,2 0 1 0 0,-1 0-1 0 0,0 0-10 0 0,2 0 20 0 0,-1 0 0 0 0,1 0 1 0 0,-1-1-1 0 0,1 1 0 0 0,0-1 1 0 0,-1 1-1 0 0,1-1 0 0 0,0 0 1 0 0,-1 0-1 0 0,1 0 1 0 0,0-1-1 0 0,-1 1 0 0 0,1-1 1 0 0,-1 1-1 0 0,1-1 0 0 0,0 0 1 0 0,-1 0-1 0 0,0 0 0 0 0,1-1-20 0 0,8-3 86 0 0,0 0 0 0 0,-1-2 0 0 0,5-3-86 0 0,6-5-340 0 0,-2-1 0 0 0,8-9 340 0 0,-8 7-269 0 0,1 1 0 0 0,2 0 269 0 0,-7 6 35 0 0,-10 7-51 0 0,0 0 0 0 0,0 0 0 0 0,1 0 0 0 0,-1 1 0 0 0,2 0 16 0 0,-6 2-38 0 0,1 0 0 0 0,0 1 0 0 0,-1-1 0 0 0,1 1 0 0 0,0-1 0 0 0,-1 1 0 0 0,1 0 0 0 0,0 0 0 0 0,0 0 0 0 0,-1 0 0 0 0,1 0 0 0 0,0 0 0 0 0,0 0 0 0 0,-1 0 0 0 0,1 1 0 0 0,0-1 0 0 0,-1 1 0 0 0,1-1 0 0 0,0 1 0 0 0,1 1 38 0 0,-1-1 15 0 0,0 1-1 0 0,1 0 1 0 0,-1 0-1 0 0,0 1 1 0 0,0-1-1 0 0,0 0 1 0 0,0 1-1 0 0,0-1 1 0 0,-1 1 0 0 0,1-1-1 0 0,-1 1 1 0 0,0 0-1 0 0,0 0 1 0 0,0 0-1 0 0,0 0 1 0 0,0 1-15 0 0,2 7 15 0 0,-1-1 0 0 0,0 1 1 0 0,0 10-16 0 0,-1 185 1000 0 0,-2-107-27 0 0,-5 26 164 0 0,6-123-1120 0 0,0 1-1 0 0,0 0 0 0 0,0 0 0 0 0,-1 0 1 0 0,1 0-1 0 0,-1-1 0 0 0,0 1 1 0 0,0 0-1 0 0,0 0 0 0 0,0-1 0 0 0,0 1 1 0 0,0-1-1 0 0,-1 1 0 0 0,1-1 1 0 0,-1 1-1 0 0,0-1 0 0 0,0 0 0 0 0,0 0-16 0 0,-1 1 53 0 0,0 0 0 0 0,-1-1 0 0 0,1 0 0 0 0,-1 0 0 0 0,0 0 0 0 0,1 0 0 0 0,-1-1 0 0 0,0 1 0 0 0,0-1 0 0 0,0 0 0 0 0,-3 1-53 0 0,-6 0 119 0 0,0-1-1 0 0,0-1 0 0 0,0 0 0 0 0,-1 0 1 0 0,1-1-1 0 0,0-1 0 0 0,-7-1-118 0 0,7 0-370 0 0,0 0 0 0 0,0 0 0 0 0,0-1 0 0 0,0 0 0 0 0,1-1 0 0 0,-10-6 370 0 0,7 3-2546 0 0,2 0-5375 0 0</inkml:trace>
  <inkml:trace contextRef="#ctx0" brushRef="#br1" timeOffset="63275.178">18227 1126 12440 0 0,'0'0'957'0'0,"1"1"-440"0"0,20 58 4528 0 0,-1 12-3498 0 0,-3 6-1547 0 0,-5-23 967 0 0,-3 2-1 0 0,-2 0 1 0 0,-3 0 0 0 0,-2 0-1 0 0,-4 31-966 0 0,0-65 171 0 0,0-1 0 0 0,-2-1 0 0 0,-1 1-1 0 0,0 0 1 0 0,-7 14-171 0 0,8-24 30 0 0,-1 0 0 0 0,0 0 0 0 0,0-1 0 0 0,-2 0 0 0 0,1 0-1 0 0,-1-1 1 0 0,0 1 0 0 0,-1-1 0 0 0,0-1 0 0 0,-1 0 0 0 0,0 0-30 0 0,-9 6 51 0 0,-1-1-1 0 0,0-1 1 0 0,-1-1 0 0 0,-15 6-51 0 0,-7 0-1111 0 0,-40 11 1111 0 0,18-9-1303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0:34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20 1376 0 0,'0'0'437'0'0,"0"-1"1662"0"0,-2 0-245 0 0,-5-3 672 0 0,6 4-2369 0 0,0 0 1 0 0,-1 0-1 0 0,1-1 0 0 0,0 1 1 0 0,0 0-1 0 0,-1 0 1 0 0,1 1-1 0 0,0-1 1 0 0,-1 0-1 0 0,1 0 0 0 0,0 0 1 0 0,0 1-1 0 0,0-1 1 0 0,-1 1-1 0 0,1-1 1 0 0,0 1-1 0 0,0-1 0 0 0,0 1 1 0 0,0 0-1 0 0,0 0 1 0 0,0-1-1 0 0,0 1 1 0 0,0 0-1 0 0,0 0 0 0 0,0 0 1 0 0,1 0-1 0 0,-1 0 1 0 0,0 0-1 0 0,1 0 1 0 0,-1 0-1 0 0,0 1 0 0 0,1-1 1 0 0,-1 0-1 0 0,1 0 1 0 0,0 0-1 0 0,-1 1 1 0 0,1-1-158 0 0,-1 7 358 0 0,-1 0 0 0 0,1 0 0 0 0,1 0 0 0 0,-1 0 0 0 0,2 5-358 0 0,-1-4 346 0 0,1 14 438 0 0,3 18-784 0 0,-1-18 514 0 0,0 20-514 0 0,-3 51 568 0 0,-4-65-447 0 0,-1 9-122 0 0,1 14 26 0 0,2-41 8 0 0,1 0 0 0 0,0 1 0 0 0,1-1 0 0 0,0 0 0 0 0,2 11-33 0 0,-2-21-9 0 0,0 1-1 0 0,0-1 1 0 0,1 1 0 0 0,-2-1 0 0 0,1 1 0 0 0,0 0 0 0 0,0-1-1 0 0,0 1 1 0 0,-1-1 0 0 0,1 1 0 0 0,-1-1 0 0 0,1 1-1 0 0,-1-1 1 0 0,1 1 0 0 0,-1-1 0 0 0,0 0 0 0 0,0 1 9 0 0,1-1-870 0 0,-2 1-1575 0 0,1 2 1175 0 0</inkml:trace>
  <inkml:trace contextRef="#ctx0" brushRef="#br0" timeOffset="319.625">1 152 7832 0 0,'0'0'602'0'0,"0"0"-214"0"0,0 0 574 0 0,13-6 3203 0 0,-1 0-3590 0 0,1 0 0 0 0,0 1 0 0 0,1 1 0 0 0,-1 0 0 0 0,1 1 0 0 0,6-1-575 0 0,8-2 468 0 0,38-8 76 0 0,-6 1 1060 0 0,11-6-1604 0 0,-11 5 163 0 0,-14 5-126 0 0,-38 7-38 0 0,-1 2 0 0 0,1-1 0 0 0,0 1 0 0 0,-1 0 0 0 0,8 1 1 0 0,6 0-213 0 0,-20-1 55 0 0,-1 0-174 0 0,0 0-724 0 0,1 1-321 0 0,1 4-57 0 0</inkml:trace>
  <inkml:trace contextRef="#ctx0" brushRef="#br0" timeOffset="610.759">48 318 6448 0 0,'0'0'498'0'0,"0"0"-82"0"0,0 0 874 0 0,7 0 3784 0 0,6-1-4237 0 0,1-1-1 0 0,-1 0 1 0 0,1-1-1 0 0,5-2-836 0 0,-7 2 1089 0 0,67-14-512 0 0,65-5-577 0 0,-122 19 160 0 0,10 1 52 0 0,0 0-845 0 0,-12-2-4111 0 0,-8 1-1157 0 0</inkml:trace>
  <inkml:trace contextRef="#ctx0" brushRef="#br0" timeOffset="910.059">772 0 14544 0 0,'-1'0'70'0'0,"0"0"1"0"0,0 0-1 0 0,1 0 0 0 0,-1 1 1 0 0,0-1-1 0 0,0 0 1 0 0,0 0-1 0 0,1 1 1 0 0,-1-1-1 0 0,0 0 1 0 0,0 1-1 0 0,1-1 1 0 0,-1 1-1 0 0,0-1 1 0 0,1 1-1 0 0,-1-1 1 0 0,0 1-1 0 0,1-1 1 0 0,-1 1-1 0 0,1 0 1 0 0,-1-1-1 0 0,1 1 1 0 0,0 0-1 0 0,-1 0 1 0 0,1-1-1 0 0,-1 1 1 0 0,1 0-1 0 0,0 0 1 0 0,0 0-71 0 0,-6 29 884 0 0,4-12-173 0 0,-1-9-496 0 0,3-8-160 0 0,-1 1-1 0 0,1 0 1 0 0,-1 0-1 0 0,1 0 1 0 0,-1 0-1 0 0,1 0 1 0 0,0 0-1 0 0,0 0 1 0 0,0-1-1 0 0,0 1 1 0 0,1 0-1 0 0,-1 0 0 0 0,0 0 1 0 0,1 0-1 0 0,0 1-54 0 0,2 10 321 0 0,0 0-1 0 0,0 0 0 0 0,-1 6-320 0 0,3 17 357 0 0,2 3 233 0 0,-1 2 0 0 0,-3-1 0 0 0,0 16-590 0 0,4 33 880 0 0,-8-74-857 0 0,1-3 62 0 0,0 0 1 0 0,1 0-1 0 0,1 10-85 0 0,1-15 121 0 0,-3-6-106 0 0,0-1-1 0 0,1 0 1 0 0,-1 1-1 0 0,0-1 1 0 0,0 1 0 0 0,0-1-1 0 0,1 1 1 0 0,-1-1-1 0 0,0 1 1 0 0,0-1-1 0 0,0 1 1 0 0,0-1-1 0 0,0 1 1 0 0,0-1-1 0 0,0 1 1 0 0,0-1 0 0 0,0 1-1 0 0,0-1 1 0 0,0 1-1 0 0,-1-1 1 0 0,1 1-1 0 0,0 0-14 0 0,-1 0 100 0 0,4 5-271 0 0,-2-4-5247 0 0,-1-2-1412 0 0</inkml:trace>
  <inkml:trace contextRef="#ctx0" brushRef="#br0" timeOffset="1486.696">953 235 6448 0 0,'0'0'498'0'0,"0"0"-210"0"0,0 0 339 0 0,0 0 186 0 0,-4 14 1513 0 0,3 6-277 0 0,1-14-1392 0 0,0 1 1 0 0,0-1 0 0 0,0 0 0 0 0,1 5-658 0 0,4 49 2098 0 0,-4-44-1782 0 0,0 0-1 0 0,1 0 1 0 0,1 1 0 0 0,0-1 0 0 0,5 10-316 0 0,-6-19 154 0 0,0-1 1 0 0,1 0-1 0 0,0 0 1 0 0,1 0-1 0 0,-1 0 1 0 0,1 0-1 0 0,0 0 1 0 0,4 4-155 0 0,-6-8 33 0 0,0-1 1 0 0,1 1-1 0 0,-1 0 1 0 0,0-1 0 0 0,0 1-1 0 0,1-1 1 0 0,-1 0 0 0 0,1 0-1 0 0,-1 0 1 0 0,1 0-1 0 0,-1 0 1 0 0,1 0 0 0 0,-1-1-1 0 0,1 1 1 0 0,0-1-1 0 0,0 0 1 0 0,-1 0 0 0 0,1 0-1 0 0,0 0 1 0 0,-1 0 0 0 0,1 0-1 0 0,0-1 1 0 0,-1 0-1 0 0,2 0-33 0 0,0 0 50 0 0,1 0 0 0 0,-1-1 0 0 0,1 1-1 0 0,-1-1 1 0 0,0-1 0 0 0,0 1 0 0 0,0 0-1 0 0,0-1 1 0 0,0 0 0 0 0,0 0 0 0 0,-1 0-1 0 0,0 0 1 0 0,1-1-50 0 0,13-12 25 0 0,-11 10-29 0 0,0 1-1 0 0,0-1 1 0 0,0 0 0 0 0,-1 0 0 0 0,4-7 4 0 0,-6 9-38 0 0,-1-1 1 0 0,1 1-1 0 0,-1-1 0 0 0,0 0 0 0 0,0 1 1 0 0,-1-1-1 0 0,1 0 0 0 0,-1 0 0 0 0,0 0 1 0 0,0-4 37 0 0,-1 6-20 0 0,1 0 1 0 0,0 0 0 0 0,-1 0-1 0 0,1 0 1 0 0,0 0 0 0 0,2-2 19 0 0,-2 2-31 0 0,0 0 1 0 0,1 0-1 0 0,-1-1 1 0 0,-1 1 0 0 0,1 0-1 0 0,0-1 1 0 0,-1 1 0 0 0,1 0-1 0 0,-1-2 31 0 0,0 4-80 0 0,-1 2 76 0 0,0 0-1 0 0,0 0 1 0 0,0-1-1 0 0,0 1 0 0 0,0 0 1 0 0,0 0-1 0 0,0 0 1 0 0,1 0-1 0 0,-1 0 0 0 0,0 0 1 0 0,1 0-1 0 0,-1 0 1 0 0,1 0-1 0 0,-1 2 5 0 0,1-3-4 0 0,-5 10 41 0 0,1-1 87 0 0,0 0 0 0 0,-1-1 1 0 0,-2 4-125 0 0,6-10 33 0 0,0 0 1 0 0,-1 1-1 0 0,1-1 0 0 0,1 0 1 0 0,-1 1-1 0 0,0-1 1 0 0,0 1-1 0 0,1 0 1 0 0,0-1-1 0 0,-1 1 0 0 0,1-1 1 0 0,0 1-1 0 0,0 0 1 0 0,1-1-1 0 0,-1 1 1 0 0,1 2-34 0 0,0 0 31 0 0,0 1 0 0 0,1 0 0 0 0,0 0 1 0 0,0-1-1 0 0,0 1 0 0 0,3 4-31 0 0,1 2 49 0 0,-5-10-46 0 0,-1 0 0 0 0,1-1 0 0 0,0 1 0 0 0,-1 0 1 0 0,1-1-1 0 0,0 1 0 0 0,0-1 0 0 0,0 0 0 0 0,1 1 1 0 0,-1-1-1 0 0,0 0 0 0 0,1 1-3 0 0,1 0 12 0 0,-1 0 0 0 0,1 0 1 0 0,-1 0-1 0 0,1 0 0 0 0,0-1 0 0 0,-1 1 1 0 0,1-1-1 0 0,0 0 0 0 0,0 0 0 0 0,0 0 1 0 0,0 0-1 0 0,0-1 0 0 0,0 1 0 0 0,0-1 1 0 0,0 0-1 0 0,0 0 0 0 0,0 0 0 0 0,1 0 1 0 0,-1 0-1 0 0,0 0 0 0 0,0-1 0 0 0,2 0-12 0 0,13-5-641 0 0,-13 4-334 0 0,1 1 0 0 0,-1-1 1 0 0,0-1-1 0 0,0 1 0 0 0,0-1 0 0 0,2-1 975 0 0,6-6-6933 0 0</inkml:trace>
  <inkml:trace contextRef="#ctx0" brushRef="#br0" timeOffset="1833.348">1586 239 4608 0 0,'-1'1'84'0'0,"0"-1"-1"0"0,0 1 1 0 0,0 0 0 0 0,0-1-1 0 0,-1 1 1 0 0,1-1 0 0 0,0 1-1 0 0,0-1 1 0 0,0 1 0 0 0,-1-1-1 0 0,1 0 1 0 0,0 0 0 0 0,0 1-1 0 0,-2-1-83 0 0,-13 4 3263 0 0,3 4-2055 0 0,1 0-1 0 0,0 1 0 0 0,0 1 0 0 0,0-1 0 0 0,1 2 0 0 0,1 0 1 0 0,0 0-1 0 0,-1 3-1207 0 0,3-4 232 0 0,1 0 1 0 0,0 1-1 0 0,1 0 1 0 0,0 0 0 0 0,1 1-1 0 0,0 0 1 0 0,1 0-1 0 0,1 0 1 0 0,-3 12-233 0 0,1 20 430 0 0,4-39-384 0 0,0 0-1 0 0,0 0 1 0 0,1 0-1 0 0,0 0 0 0 0,-1 0 1 0 0,1 0-1 0 0,1 0 0 0 0,0 2-45 0 0,-1-4 22 0 0,1 0 0 0 0,0 0-1 0 0,-1 0 1 0 0,1-1-1 0 0,1 1 1 0 0,-1 0 0 0 0,0-1-1 0 0,1 1 1 0 0,-1-1-1 0 0,1 1 1 0 0,0-1 0 0 0,0 0-1 0 0,0 0 1 0 0,0 0 0 0 0,0 0-1 0 0,0 0 1 0 0,0 0-1 0 0,3 1-21 0 0,-2-2 9 0 0,0 0-1 0 0,-1 0 0 0 0,1 0 0 0 0,0 0 0 0 0,0-1 1 0 0,0 1-1 0 0,0-1 0 0 0,0 0 0 0 0,0 1 0 0 0,0-2 1 0 0,-1 1-1 0 0,1 0 0 0 0,0 0 0 0 0,0-1 1 0 0,0 0-1 0 0,0 0 0 0 0,0 0 0 0 0,-1 0 0 0 0,1 0 1 0 0,0 0-1 0 0,-1 0 0 0 0,1-1 0 0 0,0 0-8 0 0,4-2 17 0 0,-1-1-1 0 0,1 1 0 0 0,-1-1 1 0 0,0 0-1 0 0,-1-1 1 0 0,1 1-1 0 0,-1-1 0 0 0,2-3-16 0 0,-3 3 8 0 0,-1 0-1 0 0,0 0 1 0 0,0 0-1 0 0,-1-1 1 0 0,0 1-1 0 0,0-1 1 0 0,0 1-1 0 0,-1-1 1 0 0,0 0-1 0 0,-1 1 1 0 0,1-1-1 0 0,-1 0 1 0 0,0 0-1 0 0,-1 1 1 0 0,0-1-1 0 0,0 0 1 0 0,0 1-1 0 0,-1-1 1 0 0,0 0-1 0 0,0 1 1 0 0,0 0-1 0 0,-1 0 1 0 0,0-1-1 0 0,-1 2 1 0 0,1-1-1 0 0,-1 0-7 0 0,-15-20-521 0 0,-1 0 1 0 0,-9-7 520 0 0,1 6-1572 0 0,27 26 1299 0 0,1 0 0 0 0,0 1 0 0 0,0-1-1 0 0,0 0 1 0 0,0 1 0 0 0,0-1 0 0 0,0 0 0 0 0,0 1 0 0 0,0-1 0 0 0,0 0 0 0 0,0 1 0 0 0,0-1 0 0 0,0 0 0 0 0,0 1 0 0 0,1-1 273 0 0,1-3-1517 0 0</inkml:trace>
  <inkml:trace contextRef="#ctx0" brushRef="#br0" timeOffset="2547.917">1717 263 10280 0 0,'0'0'465'0'0,"3"8"163"0"0,3 0-610 0 0,-4-6 5 0 0,-1 0-1 0 0,1 0 1 0 0,-1 0 0 0 0,0 0-1 0 0,0 0 1 0 0,0 0 0 0 0,0 1 0 0 0,0-1-1 0 0,0 0 1 0 0,-1 0 0 0 0,1 1 0 0 0,-1-1-1 0 0,1 1-22 0 0,-1-1 81 0 0,1 1 0 0 0,0 0-1 0 0,0-1 1 0 0,0 1 0 0 0,0-1-1 0 0,0 1 1 0 0,0-1 0 0 0,1 1-1 0 0,-1-1 1 0 0,1 1-81 0 0,9 16 845 0 0,-5 0 321 0 0,-2 0-1 0 0,0 0 0 0 0,-1 0 0 0 0,0 19-1165 0 0,-1-19 632 0 0,-2 0 0 0 0,0 4-632 0 0,0-16 141 0 0,-1 0 1 0 0,0-1 0 0 0,-1 1-1 0 0,1 0 1 0 0,-1-1-1 0 0,-1 1 1 0 0,-1 4-142 0 0,2-7 116 0 0,0 0-17 0 0,1-1-1 0 0,-1 0 0 0 0,0 1 0 0 0,0-1 1 0 0,-2 3-99 0 0,3-5 46 0 0,0 0 0 0 0,0-1 0 0 0,0 1 0 0 0,0 0 0 0 0,0 0-1 0 0,0-1 1 0 0,-1 1 0 0 0,1-1 0 0 0,0 1 0 0 0,0-1 0 0 0,0 1 0 0 0,-1-1 0 0 0,1 1 0 0 0,0-1 0 0 0,0 0 0 0 0,-1 0 0 0 0,1 0 0 0 0,0 0 0 0 0,-1 0-46 0 0,-1-8 176 0 0,2 8-162 0 0,0-1 0 0 0,0 0 0 0 0,1 0-1 0 0,-1 0 1 0 0,0 0 0 0 0,1 0 0 0 0,-1 1-1 0 0,0-1 1 0 0,1-1 0 0 0,0 1 0 0 0,-1 0 0 0 0,1 0-1 0 0,-1 0 1 0 0,1 0 0 0 0,0 0 0 0 0,0 0-1 0 0,0 0 1 0 0,0 0 0 0 0,0 0 0 0 0,0-1-1 0 0,0 1 1 0 0,0 0 0 0 0,0 0 0 0 0,0 0-1 0 0,1 0 1 0 0,-1 0 0 0 0,0 0-14 0 0,2-7 92 0 0,-1-11 122 0 0,-1 13-175 0 0,1 1 0 0 0,0-1 1 0 0,0 0-1 0 0,1-5-39 0 0,1 3 24 0 0,0-2-8 0 0,0 0 1 0 0,1 1 0 0 0,0-1 0 0 0,0 1 0 0 0,1-1 0 0 0,1 1-1 0 0,5-7-16 0 0,-6 9-10 0 0,0 1 0 0 0,1 0 0 0 0,0 1 0 0 0,-1-1 0 0 0,2 1 0 0 0,0-1 10 0 0,5-1-28 0 0,-1 1-1 0 0,2-1 0 0 0,-1 2 0 0 0,1 0 0 0 0,8-2 29 0 0,-5 3-16 0 0,0 0 0 0 0,1 2 0 0 0,-1 0-1 0 0,16 0 17 0 0,-16 2-3 0 0,0-1-1 0 0,0-1 0 0 0,0-1 0 0 0,0 0 0 0 0,3-2 4 0 0,3-1-5 0 0,-16 5-33 0 0,1-1 0 0 0,-1 0 0 0 0,0 0 0 0 0,0 0-1 0 0,0-1 1 0 0,0 1 0 0 0,0-1 0 0 0,4-4 38 0 0,-8 5-70 0 0,-1 1 1 0 0,1-1-1 0 0,0 0 1 0 0,-1 0-1 0 0,1 0 0 0 0,-1-1 1 0 0,0 1-1 0 0,1-2 70 0 0,-1 3-25 0 0,-1 1 1 0 0,0-1-1 0 0,1 0 0 0 0,-1 0 0 0 0,0 0 0 0 0,0 0 0 0 0,0 0 0 0 0,0 0 0 0 0,1 0 1 0 0,-1 1-1 0 0,-1-1 0 0 0,1 0 0 0 0,0 0 0 0 0,0 0 0 0 0,0 0 0 0 0,0 0 0 0 0,0 0 1 0 0,-1 0-1 0 0,1 1 0 0 0,0-1 0 0 0,-1 0 0 0 0,1 0 0 0 0,-1 0 0 0 0,1 1 25 0 0,-6-13 45 0 0,6 12-43 0 0,-1 0-1 0 0,1-1 0 0 0,0 1 1 0 0,-1 0-1 0 0,1 1 0 0 0,-1-1 1 0 0,1 0-1 0 0,-1 0 1 0 0,1 0-1 0 0,-1 0 0 0 0,1 0 1 0 0,-1 0-1 0 0,0 1 0 0 0,0-1 1 0 0,1 0-1 0 0,-1 0 0 0 0,0 1 1 0 0,0-1-1 0 0,0 1 0 0 0,0-1-1 0 0,-4-2-37 0 0,-1 1 0 0 0,1 0 0 0 0,0 0 0 0 0,-1 1 0 0 0,1-1 0 0 0,-1 1 0 0 0,1 0 0 0 0,-5 1 37 0 0,7-1-5 0 0,1 1-1 0 0,-1 0 0 0 0,0 1 1 0 0,0-1-1 0 0,0 0 0 0 0,0 1 0 0 0,0 0 1 0 0,0-1-1 0 0,0 1 0 0 0,1 0 1 0 0,-2 1 5 0 0,-8 3 10 0 0,6-4 23 0 0,-1 2 0 0 0,1-1-1 0 0,0 1 1 0 0,0 0 0 0 0,0 0 0 0 0,0 0-1 0 0,0 1 1 0 0,1 0 0 0 0,0 0-1 0 0,0 1 1 0 0,0-1 0 0 0,0 1-1 0 0,1 0 1 0 0,-1 1 0 0 0,0 1-33 0 0,0 1 50 0 0,1 0-1 0 0,-1 0 1 0 0,2 1 0 0 0,-1-1 0 0 0,1 1 0 0 0,0 0 0 0 0,1 0-1 0 0,0 0 1 0 0,1 0 0 0 0,0 1 0 0 0,0-1-50 0 0,0 3 65 0 0,0-1 12 0 0,0 0-1 0 0,1 0 1 0 0,0 0-1 0 0,1 0 1 0 0,2 10-77 0 0,-2-12 34 0 0,1-1 0 0 0,1 1 1 0 0,0-1-1 0 0,0 2-34 0 0,-2-8 7 0 0,0 0 1 0 0,1 1 0 0 0,-1-1-1 0 0,0 0 1 0 0,1 0-1 0 0,-1 0 1 0 0,1 0-1 0 0,-1 0 1 0 0,1-1-1 0 0,0 1 1 0 0,0-1 0 0 0,0 1-1 0 0,0-1 1 0 0,0 1-1 0 0,0-1 1 0 0,0 0-1 0 0,2 1-7 0 0,2-1 16 0 0,0 1 0 0 0,0-1 0 0 0,0 0 0 0 0,0 0 0 0 0,0-1 0 0 0,0 1 0 0 0,0-1 1 0 0,0-1-1 0 0,0 1 0 0 0,0-1 0 0 0,0 0 0 0 0,1-1-16 0 0,15-4-76 0 0,-1-1 0 0 0,16-7 76 0 0,-11 4-227 0 0,16-9-1773 0 0,-23 9 806 0 0</inkml:trace>
  <inkml:trace contextRef="#ctx0" brushRef="#br0" timeOffset="3686.36">2391 249 11720 0 0,'0'0'532'0'0,"0"0"-4"0"0,0 0-256 0 0,0 0 169 0 0,0 0 115 0 0,0 0 20 0 0,0 0-11 0 0,0 0-70 0 0,0 0-30 0 0,0 0-8 0 0,0 0-9 0 0,0 0-34 0 0,0 0-20 0 0,0 0-2 0 0,0 0-25 0 0,0 0-107 0 0,0 0-48 0 0,23 8 1499 0 0,-17-10-1645 0 0,-3 1-12 0 0,3-1-33 0 0,0-1 22 0 0,9-4-437 0 0,0 1 0 0 0,1 0 1 0 0,0 1-1 0 0,8-1 394 0 0,-9 2-455 0 0,39-15-502 0 0,-50 18 960 0 0,-1 0-21 0 0,0 0 0 0 0,0 0 0 0 0,0 0 0 0 0,0 0 0 0 0,-1 0 0 0 0,1-1 0 0 0,0 1 0 0 0,1-2 18 0 0,-4 2 118 0 0,0 1 73 0 0,0 0 22 0 0,0 0 27 0 0,0 0 102 0 0,0 0-301 0 0,-1 0 0 0 0,1 0 0 0 0,-1 1 0 0 0,1-1 0 0 0,-1 0-1 0 0,1 0 1 0 0,0 0 0 0 0,-1 1 0 0 0,1-1 0 0 0,-1 0 0 0 0,1 0 0 0 0,0 1 0 0 0,-1-1 0 0 0,1 0 0 0 0,-1 1 0 0 0,1-1 0 0 0,0 0 0 0 0,0 1 0 0 0,-1 0-41 0 0,-8 6 694 0 0,-38 17 610 0 0,-27 19-1304 0 0,67-38 49 0 0,0-1 9 0 0,0 2 0 0 0,1-1 1 0 0,0 1-1 0 0,-3 2-58 0 0,-6 7 104 0 0,10-11-65 0 0,1 1 0 0 0,-1 0-1 0 0,1 0 1 0 0,0 1 0 0 0,1-1-1 0 0,-1 1 1 0 0,1-1 0 0 0,0 2-39 0 0,3-6 2 0 0,-1 0 1 0 0,1 0-1 0 0,0 0 1 0 0,-1-1-1 0 0,1 1 0 0 0,0 0 1 0 0,0 0-1 0 0,0 0 1 0 0,0-1-1 0 0,0 1 1 0 0,0 0-1 0 0,0 0 1 0 0,0 0-1 0 0,0 0 1 0 0,0-1-1 0 0,0 1 1 0 0,1 0-1 0 0,-1 0 1 0 0,0 0-1 0 0,0-1 0 0 0,1 1 1 0 0,-1 0-1 0 0,1 0 1 0 0,-1-1-1 0 0,1 1-2 0 0,0 2 5 0 0,1 0-5 0 0,0 1 0 0 0,0 0 0 0 0,0-1 0 0 0,0 0 0 0 0,0 1 0 0 0,1-1 0 0 0,0 0 0 0 0,-1 0 0 0 0,1 0 0 0 0,0-1 0 0 0,2 2 0 0 0,6 3 0 0 0,-1 0 0 0 0,1-1 0 0 0,1 0 0 0 0,-2 0 0 0 0,0-1 0 0 0,0 1 0 0 0,6 5 0 0 0,15 15 160 0 0,-31-26-160 0 0,1 1 0 0 0,-1-1 0 0 0,1 1 0 0 0,-1 0 0 0 0,1-1-1 0 0,-1 1 1 0 0,0 0 0 0 0,1 0 0 0 0,-1-1 0 0 0,0 1 0 0 0,0 0 0 0 0,1 0 0 0 0,-1-1-1 0 0,0 1 1 0 0,0 0 0 0 0,0 0 0 0 0,0 0 0 0 0,0 0 0 0 0,2 10 13 0 0,-2-10-4 0 0,0 0 1 0 0,0 0 0 0 0,0 0-1 0 0,0 0 1 0 0,0 0-1 0 0,0-1 1 0 0,0 1-1 0 0,0 0 1 0 0,-1 0-1 0 0,1 0 1 0 0,0 0-1 0 0,-1 0 1 0 0,1 0-1 0 0,-1-1 1 0 0,1 1-1 0 0,-1 0 1 0 0,1 0-1 0 0,-1-1 1 0 0,0 1-1 0 0,1 0 1 0 0,-1-1-1 0 0,0 1 1 0 0,1-1-1 0 0,-1 1 1 0 0,0-1-1 0 0,0 1 1 0 0,0-1-10 0 0,-3 4 47 0 0,0-1 1 0 0,-1 0 0 0 0,1-1 0 0 0,-6 3-48 0 0,-107 39 872 0 0,113-42-1069 0 0,0-1 0 0 0,-1 0-1 0 0,1-1 1 0 0,-1 1 0 0 0,1-1 0 0 0,-1 0 0 0 0,-3 0 197 0 0,-9-2-3309 0 0,11 0 1587 0 0</inkml:trace>
  <inkml:trace contextRef="#ctx0" brushRef="#br0" timeOffset="4002.948">2972 141 14544 0 0,'0'0'662'0'0,"0"0"-11"0"0,-8 5-286 0 0,-23 7-28 0 0,5 4 436 0 0,1 1 0 0 0,1 0 0 0 0,0 2 0 0 0,1 1-1 0 0,-13 15-772 0 0,32-29 168 0 0,0 0-1 0 0,0 0 1 0 0,0 0-1 0 0,-1 4-167 0 0,-5 9 346 0 0,-3 12 390 0 0,13-29-700 0 0,-1 0-1 0 0,0-1 1 0 0,1 1-1 0 0,-1 0 1 0 0,1 0-1 0 0,0-1 1 0 0,-1 1-1 0 0,1 0 1 0 0,0 0-1 0 0,0 0 1 0 0,0 0 0 0 0,0-1-1 0 0,1 1 1 0 0,-1 0-1 0 0,0 0 1 0 0,1 0-1 0 0,-1-1 1 0 0,1 1-1 0 0,0 0 1 0 0,0 0-36 0 0,3 6 190 0 0,0-1 0 0 0,0 0 0 0 0,1-1 0 0 0,1 2-190 0 0,5 7 776 0 0,-8-12-726 0 0,0 1 1 0 0,0-1-1 0 0,0 1 1 0 0,1-1-1 0 0,0 0 1 0 0,-1 0-1 0 0,1-1 0 0 0,0 1 1 0 0,1-1-1 0 0,-1 0 1 0 0,3 1-51 0 0,3 1 35 0 0,0 0 0 0 0,0-1 0 0 0,0-1 0 0 0,9 2-35 0 0,-9-4-35 0 0,-1 0 0 0 0,0 0 0 0 0,0-1 0 0 0,7-1 35 0 0,1-1-792 0 0,-14 3 153 0 0,0-1 0 0 0,0 0 0 0 0,0 1 0 0 0,0-1 0 0 0,-1-1 0 0 0,3 0 639 0 0,3-1-4195 0 0,1 0-2777 0 0</inkml:trace>
  <inkml:trace contextRef="#ctx0" brushRef="#br0" timeOffset="4756.237">2981 393 7368 0 0,'0'0'568'0'0,"0"0"-48"0"0,6 3 3445 0 0,18 4 820 0 0,-17-7-4604 0 0,-1 0-1 0 0,1 0 1 0 0,0-1-1 0 0,-1 0 1 0 0,1 0 0 0 0,0 0-1 0 0,0-2-180 0 0,24-4 644 0 0,0-2 1 0 0,0-2-1 0 0,-1-1 0 0 0,0-1-644 0 0,-22 9 40 0 0,-1 1-5 0 0,-1 0 0 0 0,1 0-1 0 0,-1-1 1 0 0,1 0 0 0 0,-1 0-1 0 0,3-4-34 0 0,3-2 112 0 0,-11 9-87 0 0,1 0 0 0 0,-1 1-1 0 0,0-1 1 0 0,0-1 0 0 0,1 1 0 0 0,-1 0 0 0 0,0 0 0 0 0,0 0 0 0 0,0-1-1 0 0,0 1 1 0 0,0 0 0 0 0,0-1 0 0 0,-1 1 0 0 0,1-1 0 0 0,0 1 0 0 0,-1-1-1 0 0,1 1 1 0 0,-1-1 0 0 0,0 1 0 0 0,1-1 0 0 0,-1 0 0 0 0,0 1 0 0 0,0-1-1 0 0,0-1-24 0 0,0 1 4 0 0,0 1 0 0 0,0-1-1 0 0,-1 0 1 0 0,1 1-1 0 0,0-1 1 0 0,-1 0-1 0 0,1 1 1 0 0,-1-1 0 0 0,1 1-1 0 0,-1-1 1 0 0,0 0-1 0 0,0 1 1 0 0,0 0 0 0 0,0-1-1 0 0,0 1 1 0 0,0 0-1 0 0,0-1 1 0 0,0 1 0 0 0,-1 0-1 0 0,1 0 1 0 0,0 0-1 0 0,-2-1-3 0 0,1 1 1 0 0,-1-1 1 0 0,0 1-1 0 0,0 0 0 0 0,0-1 0 0 0,0 1 0 0 0,0 1 0 0 0,0-1 0 0 0,-1 0 0 0 0,1 1 0 0 0,0 0 0 0 0,0-1 0 0 0,0 1-1 0 0,-5 1 5 0 0,1 0 0 0 0,0 0 0 0 0,-1 0 0 0 0,1 1-1 0 0,0 0 1 0 0,0 0 0 0 0,0 0 0 0 0,1 1 0 0 0,-1 0-1 0 0,0 1 1 0 0,1 0 0 0 0,0 0 0 0 0,0 0 0 0 0,-2 3-5 0 0,-11 9 125 0 0,1 1 0 0 0,0 2 0 0 0,-6 9-125 0 0,22-27 11 0 0,-1 3 17 0 0,0 0 0 0 0,0 0 1 0 0,0 0-1 0 0,0 0 0 0 0,0 0 0 0 0,1 1 1 0 0,0-1-1 0 0,0 1 0 0 0,0 0 1 0 0,1-1-1 0 0,-1 1 0 0 0,1 0 0 0 0,0 0 1 0 0,1 0-1 0 0,-1 0 0 0 0,1 0 1 0 0,0 0-1 0 0,0 1-28 0 0,1 5 56 0 0,-1-11-45 0 0,0 1-1 0 0,0 0 0 0 0,0 0 0 0 0,0 0 0 0 0,0 0 0 0 0,1 0 0 0 0,-1 0 0 0 0,0 0 0 0 0,0 0 0 0 0,1 0 0 0 0,-1-1 0 0 0,1 1 0 0 0,-1 0 0 0 0,1 0 0 0 0,-1 0 0 0 0,1-1 0 0 0,-1 1 0 0 0,1 0 0 0 0,0-1 0 0 0,-1 1 0 0 0,1 0 0 0 0,0-1 0 0 0,-1 1 0 0 0,1-1 0 0 0,0 1 0 0 0,1 0-10 0 0,2 2 13 0 0,0 0 0 0 0,1 0-1 0 0,-1-1 1 0 0,1 1 0 0 0,0-1-1 0 0,0 0 1 0 0,-1-1 0 0 0,2 1-1 0 0,-1-1 1 0 0,0 0 0 0 0,0 0-1 0 0,0 0 1 0 0,0-1 0 0 0,1 0-1 0 0,-1 0 1 0 0,0 0-13 0 0,8-1-4 0 0,0-1 1 0 0,0 0-1 0 0,0-1 1 0 0,-1-1-1 0 0,12-4 4 0 0,-17 5-54 0 0,-1 0 0 0 0,1-1 0 0 0,-1 1 1 0 0,0-1-1 0 0,0-1 0 0 0,0 1 0 0 0,0-1 0 0 0,-1 0 0 0 0,0 0 0 0 0,0-1 0 0 0,0 0 54 0 0,13-16-549 0 0,1 1-1 0 0,1 1 0 0 0,12-9 550 0 0,-25 23-184 0 0,-1 1 0 0 0,1 1 0 0 0,0 0 0 0 0,1 0 0 0 0,-1 0 0 0 0,1 1 184 0 0,-4 1-49 0 0,7-8-211 0 0,-10 9 234 0 0,0 1 0 0 0,-1-1 0 0 0,1 0 1 0 0,0 0-1 0 0,0 1 0 0 0,0-1 0 0 0,-1 0 0 0 0,1 1 0 0 0,0-1 0 0 0,0 1 0 0 0,0-1 0 0 0,0 1 1 0 0,0 0-1 0 0,0-1 0 0 0,0 1 26 0 0,16 0-94 0 0,-10 0 197 0 0,-7 0-78 0 0,0 0-1 0 0,0 0 1 0 0,0 0 0 0 0,0 0 0 0 0,0 0 0 0 0,0-1-1 0 0,0 1 1 0 0,0 0 0 0 0,0 0 0 0 0,0 0-1 0 0,0 0 1 0 0,0 0 0 0 0,0 0 0 0 0,0 0 0 0 0,0 0-1 0 0,0 0 1 0 0,0 0 0 0 0,0 0 0 0 0,0 0 0 0 0,0 0-1 0 0,0 0 1 0 0,0 0 0 0 0,0 0 0 0 0,0 0-25 0 0,-1 12 534 0 0,0-11-503 0 0,0 0-1 0 0,1 1 1 0 0,0 0 0 0 0,-1-1-1 0 0,1 1 1 0 0,0-1-1 0 0,0 1 1 0 0,0-1-1 0 0,0 1 1 0 0,0 0-1 0 0,0-1 1 0 0,0 1-1 0 0,0-1 1 0 0,1 1 0 0 0,-1-1-1 0 0,0 1 1 0 0,1-1-1 0 0,0 1 1 0 0,-1-1-1 0 0,1 1 1 0 0,0-1-1 0 0,0 1-30 0 0,-1-1 16 0 0,1-1 0 0 0,-1 1 0 0 0,0 0 0 0 0,0 0 0 0 0,0 0 0 0 0,1 0 0 0 0,-1-1 1 0 0,0 1-1 0 0,0 0 0 0 0,0 0 0 0 0,0 0 0 0 0,0 0 0 0 0,0 0 0 0 0,-1-1 0 0 0,1 1 0 0 0,0 0 0 0 0,0 0 0 0 0,-1 0 0 0 0,1-1 0 0 0,0 1 0 0 0,-1 0 0 0 0,1 0 0 0 0,-1-1 0 0 0,0 2-16 0 0,1-1 20 0 0,-1 0 1 0 0,1 0-1 0 0,-1 0 1 0 0,1 0-1 0 0,-1 0 1 0 0,1 0 0 0 0,-1 0-1 0 0,1 0 1 0 0,0 0-1 0 0,0 1 1 0 0,0-1-1 0 0,0 0 1 0 0,0 0-1 0 0,0 1-20 0 0,0 1 62 0 0,1 0 0 0 0,0-1-1 0 0,0 1 1 0 0,0 0 0 0 0,0 0-1 0 0,2 2-61 0 0,-2-3 50 0 0,0 0-1 0 0,1 1 0 0 0,-1-1 0 0 0,-1 0 0 0 0,1 1 0 0 0,0-1 1 0 0,0 0-1 0 0,-1 1 0 0 0,0-1 0 0 0,1 1 0 0 0,-1-1 0 0 0,0 3-49 0 0,0-4 26 0 0,-1 0 0 0 0,1 1 0 0 0,0-1 0 0 0,0 0 0 0 0,0 1 0 0 0,0-1-1 0 0,1 0 1 0 0,-1 1 0 0 0,0-1 0 0 0,0 0 0 0 0,1 1 0 0 0,-1-1 0 0 0,1 0 0 0 0,-1 0-1 0 0,1 1 1 0 0,0-1 0 0 0,-1 0 0 0 0,1 0 0 0 0,0 0 0 0 0,0 0 0 0 0,0 0 0 0 0,0 0-1 0 0,0 0 1 0 0,0 0 0 0 0,0 0 0 0 0,0 0-26 0 0,1 0 15 0 0,-2 0 7 0 0,1 0 0 0 0,-1-1-1 0 0,1 1 1 0 0,0 0 0 0 0,-1 0 0 0 0,0 0-1 0 0,1 0 1 0 0,-1 0 0 0 0,1 0 0 0 0,-1 0-1 0 0,0 0 1 0 0,0 0 0 0 0,0 0 0 0 0,1 0-1 0 0,-1 0 1 0 0,0 0-22 0 0,0 0 17 0 0,0 0 0 0 0,0 0 0 0 0,0-1 0 0 0,0 1-1 0 0,0 0 1 0 0,0 0 0 0 0,1 0 0 0 0,-1-1 0 0 0,0 1 0 0 0,1 0 0 0 0,-1 0 0 0 0,0-1-1 0 0,1 1 1 0 0,-1 0 0 0 0,1-1 0 0 0,-1 1 0 0 0,1 0 0 0 0,-1-1 0 0 0,1 1 0 0 0,0-1-17 0 0,-1 1 20 0 0,1 0 0 0 0,0-1 0 0 0,0 1 0 0 0,0 0 0 0 0,0-1 0 0 0,0 0 0 0 0,-1 1 0 0 0,1-1 1 0 0,0 1-1 0 0,0-1 0 0 0,0 0 0 0 0,0 0 0 0 0,0 0 0 0 0,0 1 0 0 0,0-1 0 0 0,0 0 0 0 0,1 0 1 0 0,-1 0-1 0 0,0-1 0 0 0,0 1 0 0 0,0 0 0 0 0,0 0 0 0 0,0 0 0 0 0,0-1-20 0 0,1 1 86 0 0,-2-1-64 0 0,0 0 1 0 0,0 0-1 0 0,0 0 1 0 0,0 0-1 0 0,1 0 0 0 0,-1 0 1 0 0,0 0-1 0 0,1 0 1 0 0,-1 0-1 0 0,1 0 1 0 0,-1 0-1 0 0,1 1 1 0 0,-1-1-1 0 0,1 0 1 0 0,-1 0-1 0 0,1 1 1 0 0,0-2-23 0 0,0 2 4 0 0,0-1 1 0 0,0 0-1 0 0,-1 1 1 0 0,1-1-1 0 0,-1 0 0 0 0,1 0 1 0 0,-1 0-1 0 0,1 1 1 0 0,-1-1-1 0 0,1 0 1 0 0,-1 0-1 0 0,0 0 1 0 0,1 0-1 0 0,-1 0 0 0 0,0 0 1 0 0,0 0-1 0 0,0 0 1 0 0,1 0-1 0 0,-1 0 1 0 0,0 0-1 0 0,-1 0 1 0 0,1 0-1 0 0,0 0 0 0 0,0 0 1 0 0,0 0-5 0 0,-1 0-8 0 0,1-1 1 0 0,0 0-1 0 0,0 1 0 0 0,0-1 1 0 0,0 1-1 0 0,0-1 0 0 0,0 0 1 0 0,0 1-1 0 0,0-1 1 0 0,0 1-1 0 0,1-1 0 0 0,-1 1 1 0 0,1-1-1 0 0,-1 1 0 0 0,1-1 1 0 0,0 1-1 0 0,0-1 1 0 0,-1 1-1 0 0,2-1 8 0 0,1-2-11 0 0,0 0 1 0 0,1 1-1 0 0,0 0 0 0 0,-1 0 1 0 0,4-2 10 0 0,14-14 3 0 0,-13 7-3 0 0,-7 10 0 0 0,0 0 0 0 0,0 0 0 0 0,0 0 0 0 0,1 0 0 0 0,-1 1 0 0 0,1-1 0 0 0,-1 0 0 0 0,2-1 0 0 0,9-4-6 0 0,-10 6-15 0 0,1-1 0 0 0,-1 1-1 0 0,0-1 1 0 0,0 1-1 0 0,0-1 1 0 0,0 1 0 0 0,0-1-1 0 0,-1 0 1 0 0,1 0-1 0 0,0 0 1 0 0,-1 0 0 0 0,1-1 21 0 0,-1 1-8 0 0,0 1 1 0 0,0-1 0 0 0,0 1 0 0 0,0 0 0 0 0,0 0 0 0 0,0-1 0 0 0,0 1 0 0 0,1 0 0 0 0,-1 0 0 0 0,0 0-1 0 0,1 0 1 0 0,-1 0 0 0 0,1 1 0 0 0,-1-1 0 0 0,1 0 0 0 0,0 1 7 0 0,10-7-12 0 0,-11 7 9 0 0,-1-1-1 0 0,0 1 0 0 0,1 0 1 0 0,-1 0-1 0 0,1-1 0 0 0,-1 1 1 0 0,1 0-1 0 0,-1 0 0 0 0,0 0 1 0 0,1-1-1 0 0,-1 1 0 0 0,1 0 1 0 0,-1 0-1 0 0,1 0 0 0 0,-1 0 1 0 0,1 0-1 0 0,-1 0 1 0 0,1 0-1 0 0,-1 0 0 0 0,1 0 1 0 0,-1 0-1 0 0,0 0 0 0 0,1 0 1 0 0,-1 0-1 0 0,1 0 0 0 0,-1 1 1 0 0,1-1-1 0 0,-1 0 0 0 0,1 0 1 0 0,-1 0-1 0 0,1 1 4 0 0,0 0-13 0 0,1-1 26 0 0,1 1 0 0 0,-1 1 0 0 0,0-1 0 0 0,0 0 1 0 0,1 0-1 0 0,-1 1 0 0 0,0 0 0 0 0,0-1 0 0 0,0 1 1 0 0,0 0-1 0 0,-1 0 0 0 0,1 0 0 0 0,0 0 0 0 0,-1 0 1 0 0,1 0-1 0 0,-1 1 0 0 0,0-1 0 0 0,0 0 0 0 0,0 1 1 0 0,0-1-14 0 0,1 2 63 0 0,0 0 0 0 0,0 0 0 0 0,1-1 1 0 0,-1 1-1 0 0,1-1 0 0 0,0 1 0 0 0,0-1-63 0 0,-1-1 22 0 0,0-1 3 0 0,-1 1 1 0 0,1-1-1 0 0,-1 0 1 0 0,1 1-1 0 0,-1-1 1 0 0,0 1-1 0 0,1-1 1 0 0,-1 1-1 0 0,0 0 1 0 0,0-1-1 0 0,0 1 0 0 0,-1 0 1 0 0,1 0-1 0 0,0 0 1 0 0,-1 0-1 0 0,1 0 1 0 0,-1 0-1 0 0,1 0-25 0 0,-1 0 23 0 0,1 0-1 0 0,-1-1 1 0 0,1 1-1 0 0,0 0 1 0 0,-1 0-1 0 0,1 0 1 0 0,0 0-1 0 0,0-1 1 0 0,0 1-1 0 0,2 1-22 0 0,-2-2 5 0 0,-1 0 0 0 0,1 0 0 0 0,0 0 0 0 0,0 0 0 0 0,0 0 0 0 0,-1 1 0 0 0,1-1 0 0 0,-1 0 0 0 0,1 0 0 0 0,-1 1 0 0 0,0-1 0 0 0,1 0 0 0 0,-1 1 0 0 0,0-1 0 0 0,0 0 0 0 0,0 1 0 0 0,0-1 0 0 0,0 1 0 0 0,0 0-5 0 0,0 0 11 0 0,0 1-1 0 0,0-1 1 0 0,1 1 0 0 0,-1-1-1 0 0,1 0 1 0 0,-1 1 0 0 0,1-1-1 0 0,1 2-10 0 0,-2-2-1 0 0,1-1-1 0 0,0 0 1 0 0,-1 1-1 0 0,1-1 0 0 0,-1 1 1 0 0,0 0-1 0 0,1-1 1 0 0,-1 1-1 0 0,0-1 1 0 0,0 1-1 0 0,0-1 1 0 0,0 1-1 0 0,0 0 1 0 0,-1-1-1 0 0,1 1 0 0 0,0-1 1 0 0,-1 2 1 0 0,-1 0-24 0 0,2-3 18 0 0,-1 0 0 0 0,1 0-1 0 0,0 0 1 0 0,0 1-1 0 0,0-1 1 0 0,0 0 0 0 0,-1 0-1 0 0,1 0 1 0 0,0 0 0 0 0,0 1-1 0 0,0-1 1 0 0,0 0-1 0 0,-1 0 1 0 0,1 0 0 0 0,0 0-1 0 0,0 1 1 0 0,0-1-1 0 0,0 0 1 0 0,0 0 0 0 0,0 1-1 0 0,0-1 1 0 0,0 0 0 0 0,0 0-1 0 0,0 0 1 0 0,0 1-1 0 0,0-1 1 0 0,0 0 0 0 0,0 0-1 0 0,0 1 1 0 0,0-1-1 0 0,0 0 1 0 0,0 0 0 0 0,0 1-1 0 0,0-1 1 0 0,0 0 0 0 0,0 0-1 0 0,0 0 1 0 0,1 1-1 0 0,-1-1 1 0 0,0 0 0 0 0,0 0-1 0 0,0 0 1 0 0,0 0-1 0 0,0 1 1 0 0,1-1 0 0 0,-1 0-1 0 0,0 0 1 0 0,0 0-1 0 0,0 0 1 0 0,1 0 0 0 0,-1 1-1 0 0,0-1 1 0 0,0 0 0 0 0,0 0-1 0 0,1 0 1 0 0,-1 0-1 0 0,0 0 1 0 0,0 0 0 0 0,0 0-1 0 0,1 0 1 0 0,-1 0-1 0 0,0 0 1 0 0,0 0 0 0 0,1 0 6 0 0,2 1-27 0 0,-3-1-3 0 0,-1 1 0 0 0,1-1 0 0 0,0 0 1 0 0,0 0-1 0 0,0 0 0 0 0,0 0 0 0 0,0 0 0 0 0,0 0 0 0 0,0 0 0 0 0,0 0 0 0 0,-1 0 0 0 0,1 0 0 0 0,0 0 0 0 0,0 0 0 0 0,0 1 0 0 0,0-1 0 0 0,0 0 1 0 0,0 0-1 0 0,0 0 0 0 0,0 0 0 0 0,0 0 0 0 0,0 0 0 0 0,0 0 0 0 0,0 1 0 0 0,0-1 0 0 0,0 0 0 0 0,0 0 0 0 0,0 0 0 0 0,0 0 0 0 0,0 0 0 0 0,0 0 0 0 0,0 0 1 0 0,0 1-1 0 0,0-1 0 0 0,0 0 0 0 0,0 0 0 0 0,0 0 0 0 0,0 0 0 0 0,0 0 0 0 0,0 0 0 0 0,0 0 0 0 0,0 0 0 0 0,0 1 0 0 0,1-1 0 0 0,-1 0 0 0 0,0 0 1 0 0,0 0-1 0 0,0 0 0 0 0,0 0 0 0 0,0 0 0 0 0,0 0 0 0 0,0 0 0 0 0,0 0 0 0 0,0 0 0 0 0,1 0 0 0 0,-1 0 0 0 0,0 0 0 0 0,0 0 0 0 0,0 0 0 0 0,0 1 1 0 0,0-1-1 0 0,0 0 0 0 0,1 0 30 0 0,-2 0-1292 0 0,15 0-363 0 0</inkml:trace>
  <inkml:trace contextRef="#ctx0" brushRef="#br0" timeOffset="5338.985">4294 138 16208 0 0,'-3'0'119'0'0,"-43"3"1238"0"0,43-2-1247 0 0,-1-1 0 0 0,0 1 0 0 0,1 0 0 0 0,-1 0 0 0 0,0 1 1 0 0,1-1-1 0 0,0 1 0 0 0,-1-1 0 0 0,1 1 0 0 0,0 0 0 0 0,-2 2-110 0 0,-18 9 589 0 0,20-11-479 0 0,0-1 1 0 0,-1 1-1 0 0,1 0 1 0 0,0 0-1 0 0,0 0 0 0 0,0 0 1 0 0,0 0-1 0 0,-2 3-110 0 0,-2 1 228 0 0,0 0 0 0 0,0 0 0 0 0,-1 0 0 0 0,0-1-1 0 0,-1 0-227 0 0,-6 4 317 0 0,13-7-259 0 0,0 0-1 0 0,0-1 1 0 0,0 2-1 0 0,1-1 1 0 0,-1 0-1 0 0,0 0 1 0 0,1 0-1 0 0,0 1 1 0 0,-1-1-1 0 0,1 1 1 0 0,0-1-58 0 0,-10 17 207 0 0,9-16-157 0 0,0 0-1 0 0,0 0 0 0 0,0 0 1 0 0,1 0-1 0 0,-1 0 0 0 0,1 1 0 0 0,-1 1-49 0 0,1-2 50 0 0,0 1-1 0 0,0-1 0 0 0,-1 0 0 0 0,0 1 0 0 0,0-1 0 0 0,-1 2-49 0 0,-3 3 82 0 0,4-7-46 0 0,1 0-1 0 0,-1 1 1 0 0,1-1 0 0 0,0 1 0 0 0,0 0-1 0 0,0-1 1 0 0,0 1 0 0 0,0 0 0 0 0,0-1-1 0 0,0 1 1 0 0,0 0 0 0 0,1 0-1 0 0,-1 0 1 0 0,1 0 0 0 0,-1 0 0 0 0,1-1-1 0 0,0 1 1 0 0,0 0 0 0 0,0 0 0 0 0,0 0-1 0 0,0 2-35 0 0,0-4 12 0 0,0 1 0 0 0,0 0 0 0 0,0-1 0 0 0,0 1 0 0 0,0 0 0 0 0,0 0 0 0 0,-1-1 0 0 0,1 1 0 0 0,0 0 0 0 0,0-1 0 0 0,-1 1 0 0 0,1 0 0 0 0,0-1 0 0 0,-1 1 0 0 0,1-1 0 0 0,-1 1 0 0 0,1 0 0 0 0,0-1 0 0 0,-1 1 0 0 0,0-1 0 0 0,1 1-12 0 0,-1-1 6 0 0,1 0 1 0 0,0 0-1 0 0,-1 1 0 0 0,1-1 0 0 0,0 1 0 0 0,-1-1 0 0 0,1 0 0 0 0,0 1 1 0 0,-1-1-1 0 0,1 1 0 0 0,0-1 0 0 0,0 1 0 0 0,-1-1 0 0 0,1 1 1 0 0,0-1-1 0 0,0 1 0 0 0,0-1 0 0 0,0 1 0 0 0,0-1 0 0 0,0 1 1 0 0,0-1-1 0 0,0 1 0 0 0,0-1 0 0 0,0 1 0 0 0,0-1 0 0 0,0 1 1 0 0,0-1-1 0 0,0 1 0 0 0,0 0-6 0 0,5 8 67 0 0,-3-7 24 0 0,-1 0 0 0 0,1 1-1 0 0,-1-1 1 0 0,0 1 0 0 0,0-1 0 0 0,0 1 0 0 0,0 1-91 0 0,-1-3 83 0 0,1 0 0 0 0,-1 1 0 0 0,1-1 0 0 0,0 0 0 0 0,-1 1 1 0 0,1-1-1 0 0,0 0 0 0 0,0 0 0 0 0,0 0 0 0 0,0 1 0 0 0,0-1 1 0 0,0 0-1 0 0,0-1 0 0 0,1 1 0 0 0,-1 0 0 0 0,0 0 0 0 0,0 0 1 0 0,2 0-84 0 0,27 11-119 0 0,-24-10-215 0 0,8 3 95 0 0,0-1 0 0 0,0 0 0 0 0,0-1 1 0 0,12 0 238 0 0,-18-2 37 0 0,1 0 1 0 0,0-1 0 0 0,0-1 0 0 0,0 1 0 0 0,0-1 0 0 0,0-1 0 0 0,0 0 0 0 0,1 0-38 0 0,-2 0 13 0 0,-1-1 0 0 0,0 1 0 0 0,1-1 0 0 0,-1-1 1 0 0,0 1-1 0 0,-1-1 0 0 0,1 0 0 0 0,-1-1 0 0 0,0 1 1 0 0,1-2-14 0 0,2-1 77 0 0,0 0 0 0 0,0 1 0 0 0,0 0 1 0 0,3-1-78 0 0,23-15-120 0 0,-22 12 5 0 0,6-4-199 0 0,0 0 0 0 0,6-1 314 0 0,-19 11 0 0 0,-1 0 0 0 0,1 0 0 0 0,-1 0 0 0 0,3-3 0 0 0,5-5 0 0 0,-12 11 0 0 0,-1 1 0 0 0,0 0 0 0 0,0 0 0 0 0,1 0 0 0 0,-1 0 0 0 0,0 0 0 0 0,0-1 0 0 0,0 1 0 0 0,1 0 0 0 0,-1 0 0 0 0,0 0 0 0 0,0-1 0 0 0,0 1 0 0 0,0 0 0 0 0,1 0 0 0 0,-1-1 0 0 0,0 1 0 0 0,0 0 0 0 0,0 0 0 0 0,0-1 0 0 0,0 1 0 0 0,0 0 0 0 0,0 0 0 0 0,0-1 0 0 0,0 1 0 0 0,0 0 0 0 0,0-1 0 0 0,0 1 0 0 0,0 0 0 0 0,0 0 0 0 0,0-1 0 0 0,0 1 0 0 0,0 0 0 0 0,0-1 0 0 0,0 1 0 0 0,0 0 0 0 0,0 0 0 0 0,0-1 0 0 0,0 1 0 0 0,-1 0 0 0 0,1 0 0 0 0,0-1 0 0 0,0 1 0 0 0,0 0 0 0 0,0 0 0 0 0,-1 0 0 0 0,1-1 0 0 0,0 1 0 0 0,-7-2 0 0 0,-8 3 0 0 0,1 0 0 0 0,-12 3 0 0 0,19-3 0 0 0,4 0 0 0 0,1 0 0 0 0,-1 0 0 0 0,0 0 0 0 0,0 0 0 0 0,0 0 0 0 0,1 1 0 0 0,-1-1 0 0 0,1 1 0 0 0,-1 0 0 0 0,-9 5 0 0 0,10-6 3 0 0,0 0 0 0 0,-1 1-1 0 0,1-1 1 0 0,0 0 0 0 0,0 1 0 0 0,0 0-1 0 0,0-1 1 0 0,0 1 0 0 0,1 0-1 0 0,-1 0 1 0 0,0 0 0 0 0,1 0 0 0 0,-1 0-1 0 0,1 1 1 0 0,0-1 0 0 0,-1 1-3 0 0,-2 5 10 0 0,-4 2 1 0 0,7-9-11 0 0,1 0 1 0 0,-1 0-1 0 0,0-1 1 0 0,0 1-1 0 0,1 0 1 0 0,-1 0-1 0 0,0 0 1 0 0,1 0-1 0 0,-1 0 1 0 0,1 0-1 0 0,-1 0 1 0 0,1 0-1 0 0,0 0 1 0 0,-1 0-1 0 0,1 0 1 0 0,0 0-1 0 0,0 0 1 0 0,0 0-1 0 0,0 0 1 0 0,0 0 0 0 0,0 1-1 0 0,0-1 1 0 0,0 0-1 0 0,0 0 1 0 0,0 0-1 0 0,4 7 31 0 0,-4-6-26 0 0,1-1-1 0 0,-1 0 0 0 0,1 0 1 0 0,-1 0-1 0 0,1 1 1 0 0,-1-1-1 0 0,0 0 1 0 0,0 1-1 0 0,0-1 0 0 0,1 0 1 0 0,-1 0-1 0 0,0 1 1 0 0,-1-1-1 0 0,1 0 0 0 0,0 1 1 0 0,0-1-1 0 0,-1 0 1 0 0,1 1-1 0 0,0-1 1 0 0,-1 1-5 0 0,1 0 3 0 0,-1-1 1 0 0,1 1 0 0 0,0 0-1 0 0,0 0 1 0 0,0 0 0 0 0,0 0-1 0 0,0 0 1 0 0,1 0 0 0 0,-1 0-1 0 0,1 0 1 0 0,-1-1 0 0 0,1 1-1 0 0,0 0 1 0 0,-1 0 0 0 0,1 0-1 0 0,0 0-3 0 0,6 15 16 0 0,-7-16-14 0 0,0 0-1 0 0,0-1 1 0 0,0 1-1 0 0,0-1 0 0 0,0 1 1 0 0,0-1-1 0 0,0 1 1 0 0,0-1-1 0 0,0 1 1 0 0,0-1-1 0 0,1 1 0 0 0,-1-1 1 0 0,0 1-1 0 0,0-1 1 0 0,1 1-1 0 0,-1-1 1 0 0,0 1-1 0 0,1-1 1 0 0,-1 1-1 0 0,1-1 0 0 0,-1 0 1 0 0,0 1-1 0 0,1-1 1 0 0,-1 0-1 0 0,1 1 1 0 0,-1-1-1 0 0,1 0 0 0 0,-1 0 1 0 0,1 1-2 0 0,18 11 33 0 0,-12-9-27 0 0,-1-1 0 0 0,1 1 1 0 0,-1-1-1 0 0,1 0 0 0 0,-1-1 0 0 0,1 0 1 0 0,0 0-1 0 0,0 0 0 0 0,2 0-6 0 0,11 1 51 0 0,15 2-536 0 0,24-2 485 0 0,-20 0-1603 0 0,-17-2-59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0:46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9 6648 0 0,'0'0'300'0'0,"0"0"0"0"0,0 0-75 0 0,0 0 394 0 0,0 0 189 0 0,0 0 37 0 0,0 0 38 0 0,0 0 119 0 0,-14-8 2925 0 0,5 9-3338 0 0,0 0 1 0 0,-1 0-1 0 0,1 2 1 0 0,0-1-1 0 0,-4 2-589 0 0,-15 4 561 0 0,-4 2-19 0 0,1 0 1 0 0,0 3-1 0 0,-18 10-542 0 0,39-18 118 0 0,3-2-1 0 0,0 0 1 0 0,1 1-1 0 0,-1 0 1 0 0,1 1-1 0 0,0-1 1 0 0,0 1-1 0 0,1 0 1 0 0,-1 1-1 0 0,-3 4-117 0 0,7-7 20 0 0,0 0 0 0 0,0 0 0 0 0,0 0 0 0 0,0 0 0 0 0,1 0-1 0 0,-1 1 1 0 0,1-1 0 0 0,0 0 0 0 0,0 1 0 0 0,0-1 0 0 0,0 1 0 0 0,1 0 0 0 0,-1-1-1 0 0,1 1 1 0 0,0 0 0 0 0,0-1 0 0 0,1 1 0 0 0,-1-1 0 0 0,1 1 0 0 0,-1 0 0 0 0,1 0-20 0 0,1 0 4 0 0,0 0 1 0 0,0 0 0 0 0,0 0 0 0 0,0 0-1 0 0,0 0 1 0 0,1 0 0 0 0,0 0 0 0 0,0-1-1 0 0,0 0 1 0 0,3 3-5 0 0,7 6 40 0 0,1-1-1 0 0,3 2-39 0 0,-6-5 28 0 0,50 37 189 0 0,-7-7 110 0 0,14 17-327 0 0,-55-44 63 0 0,1 1 25 0 0,-1 0 1 0 0,3 4-89 0 0,-15-15 25 0 0,0 0 1 0 0,0 0-1 0 0,-1 0 0 0 0,1 1 0 0 0,0-1 0 0 0,0 0 0 0 0,-1 0 0 0 0,1 0 0 0 0,-1 1 0 0 0,1-1 0 0 0,-1 0 1 0 0,0 1-1 0 0,1-1 0 0 0,-1 0 0 0 0,0 1 0 0 0,0-1 0 0 0,0 0 0 0 0,0 1 0 0 0,0-1 0 0 0,0 0 1 0 0,0 1-1 0 0,-1-1 0 0 0,1 0 0 0 0,0 1 0 0 0,-1-1-25 0 0,0 1 19 0 0,0-1-1 0 0,1 1 0 0 0,-1-1 1 0 0,0 1-1 0 0,-1-1 1 0 0,1 0-1 0 0,0 0 1 0 0,0 1-1 0 0,0-1 1 0 0,-1 0-1 0 0,1 0 1 0 0,-1 0-1 0 0,1 0 1 0 0,0-1-1 0 0,-1 1 1 0 0,0 0-1 0 0,1-1 1 0 0,-1 1-1 0 0,1-1 1 0 0,-3 1-19 0 0,-20 3 193 0 0,-1 0 0 0 0,-1-2 0 0 0,1-1 0 0 0,0-1 1 0 0,0-2-1 0 0,0 0 0 0 0,0-1 0 0 0,0-2 0 0 0,0 0 1 0 0,1-2-1 0 0,-13-5-193 0 0,28 8-355 0 0,0 1 0 0 0,0-2 0 0 0,-5-3 355 0 0,11 6-120 0 0,0 1-1 0 0,1-1 1 0 0,-1 0 0 0 0,0 0 0 0 0,1-1-1 0 0,0 1 1 0 0,0-1 0 0 0,-1 1 0 0 0,1-1-1 0 0,1 1 1 0 0,-1-1 0 0 0,-1-2 120 0 0,3 5-179 0 0,0-1 0 0 0,0 0-1 0 0,-1 1 1 0 0,1-1 0 0 0,0 0 0 0 0,0 0 0 0 0,0 1 0 0 0,0-1 0 0 0,0 0-1 0 0,0 0 1 0 0,0 1 0 0 0,0-1 0 0 0,0 0 0 0 0,0 0 0 0 0,0 1-1 0 0,0-1 1 0 0,1 0 0 0 0,-1 1 0 0 0,0-2 179 0 0,3-6-7514 0 0</inkml:trace>
  <inkml:trace contextRef="#ctx0" brushRef="#br0" timeOffset="308.687">498 234 3224 0 0,'0'0'715'0'0,"0"0"1791"0"0,0 2 785 0 0,1 9-557 0 0,0 1 0 0 0,0-1 0 0 0,3 11-2734 0 0,5 13 1940 0 0,8 16-1940 0 0,3 16 1561 0 0,-18-62-1459 0 0,30 131 2064 0 0,-30-123-1880 0 0,-1 0 0 0 0,0 10-286 0 0,2 20 347 0 0,-2-35-306 0 0,0 0-1 0 0,0 1 1 0 0,-1-1-1 0 0,0 0 1 0 0,-1 0-1 0 0,0 0 1 0 0,0 0 0 0 0,-1 0-1 0 0,-1 5-40 0 0,2-9 26 0 0,0 1 1 0 0,1-1-1 0 0,-1 0 0 0 0,1 1 0 0 0,0-1 0 0 0,0 1 0 0 0,1 3-26 0 0,-1-4 14 0 0,0-1 1 0 0,1 1-1 0 0,-1 0 0 0 0,-1-1 0 0 0,1 1 0 0 0,0 0 0 0 0,-1-1 0 0 0,0 1 1 0 0,0-1-1 0 0,0 1 0 0 0,0 0-14 0 0,1-3-64 0 0,-1 0 0 0 0,1 1 1 0 0,-1-1-1 0 0,0 0 0 0 0,1 0 0 0 0,-1 1 1 0 0,0-1-1 0 0,0 0 0 0 0,0 0 0 0 0,1 0 0 0 0,-1 0 1 0 0,0 0-1 0 0,-1 0 0 0 0,1 0 0 0 0,0 0 1 0 0,0 0-1 0 0,0-1 0 0 0,0 1 0 0 0,-1 0 1 0 0,1-1-1 0 0,0 1 0 0 0,-1-1 0 0 0,1 1 0 0 0,0-1 1 0 0,-1 0-1 0 0,1 0 0 0 0,-1 1 0 0 0,1-1 1 0 0,0 0-1 0 0,-1 0 0 0 0,1 0 0 0 0,-1-1 0 0 0,1 1 1 0 0,0 0-1 0 0,-2-1 64 0 0,-3 1-1243 0 0</inkml:trace>
  <inkml:trace contextRef="#ctx0" brushRef="#br0" timeOffset="561.154">502 320 11976 0 0,'6'-3'1244'0'0,"-1"2"-1107"0"0,0 0 1 0 0,0 0-1 0 0,-1 0 1 0 0,1 1-1 0 0,0-1 1 0 0,0 1-1 0 0,0 0 1 0 0,0 1-1 0 0,1 0-137 0 0,44 9 2158 0 0,-36-5-1728 0 0,0 0 0 0 0,0 1 0 0 0,0 1 0 0 0,-1 1 0 0 0,0 0 0 0 0,0 0 0 0 0,-1 2 0 0 0,5 4-430 0 0,-12-10 221 0 0,1 1-1 0 0,-1 0 0 0 0,0 1 1 0 0,-1-1-1 0 0,0 1 0 0 0,1 0 0 0 0,-2 0 1 0 0,1 2-221 0 0,-2-5 61 0 0,-1 0 1 0 0,1 0 0 0 0,-1 0-1 0 0,0 0 1 0 0,0 0 0 0 0,-1 0 0 0 0,1 0-1 0 0,-1 0 1 0 0,1 0 0 0 0,-1 1-1 0 0,0-1 1 0 0,0 0 0 0 0,0 0-1 0 0,-1 1 1 0 0,1-1 0 0 0,-1 0 0 0 0,0 0-1 0 0,0 0 1 0 0,0 0-62 0 0,-1 1 50 0 0,0-1 0 0 0,0 1-1 0 0,0-1 1 0 0,0 0 0 0 0,-1 0 0 0 0,1 0 0 0 0,-1 0 0 0 0,0 0-1 0 0,0-1 1 0 0,0 1 0 0 0,0-1 0 0 0,-1 0 0 0 0,1 0 0 0 0,0 0-1 0 0,-1 0 1 0 0,-2 0-50 0 0,-9 4 39 0 0,-1-1 0 0 0,0-1-1 0 0,-7 2-38 0 0,6-3-233 0 0,-4 1-857 0 0,0-1 0 0 0,-1-1 1 0 0,0-1 1089 0 0,2 0-1498 0 0</inkml:trace>
  <inkml:trace contextRef="#ctx0" brushRef="#br0" timeOffset="1035.06">779 528 6912 0 0,'1'0'528'0'0,"20"5"-476"0"0,-6-3 2868 0 0,1-2-1 0 0,0 1 1 0 0,4-2-2920 0 0,7-1 1363 0 0,-1-1-928 0 0,0-2-1 0 0,0-1 1 0 0,0-1 0 0 0,-1-1-1 0 0,0-1 1 0 0,0-1 0 0 0,-1-2-1 0 0,3-2-434 0 0,-21 10-13 0 0,0 1-1 0 0,-1-1 1 0 0,0 0-1 0 0,0 0 0 0 0,0 0 1 0 0,-1-1-1 0 0,1 1 0 0 0,-1-1 1 0 0,0 0-1 0 0,2-5 14 0 0,-4 7-36 0 0,0 0 0 0 0,0-1 0 0 0,0 1-1 0 0,-1 0 1 0 0,1-1 0 0 0,-1 0 0 0 0,0 1-1 0 0,0-1 1 0 0,0 0 0 0 0,-1 0 0 0 0,1 1 0 0 0,-1-1-1 0 0,0 0 1 0 0,0 0 0 0 0,0 0 0 0 0,-1 1 0 0 0,1-1-1 0 0,-1-1 37 0 0,0 3-1 0 0,1 1-1 0 0,-1-1 1 0 0,1 1 0 0 0,-1-1-1 0 0,0 1 1 0 0,0 0-1 0 0,1-1 1 0 0,-1 1-1 0 0,0 0 1 0 0,0-1-1 0 0,0 1 1 0 0,-1 0-1 0 0,1 0 1 0 0,0 0-1 0 0,0 0 1 0 0,-1 0-1 0 0,1 0 1 0 0,-1 0-1 0 0,1 0 2 0 0,-2 0 23 0 0,1 1 0 0 0,-1-1 0 0 0,1 0-1 0 0,-1 1 1 0 0,0-1 0 0 0,1 1-1 0 0,-1 0 1 0 0,0 0 0 0 0,0 0-1 0 0,1 0 1 0 0,-1 0-23 0 0,-5 1 88 0 0,0 1 1 0 0,1 0-1 0 0,-1 0 0 0 0,1 0 1 0 0,0 1-1 0 0,0 0 0 0 0,-5 3-88 0 0,6-2 67 0 0,-1 0 0 0 0,1 1 0 0 0,0 0 0 0 0,1 0-1 0 0,-1 1 1 0 0,1-1 0 0 0,0 1 0 0 0,0 0 0 0 0,1 1-1 0 0,0-1 1 0 0,0 1 0 0 0,0 0 0 0 0,1 0 0 0 0,0 0 0 0 0,0 0-1 0 0,1 0 1 0 0,0 1 0 0 0,-1 6-67 0 0,2-11 27 0 0,1 0 0 0 0,0 0 0 0 0,0 0 1 0 0,0-1-1 0 0,0 1 0 0 0,1 0 0 0 0,-1 0 0 0 0,1 0 0 0 0,-1-1 1 0 0,1 1-1 0 0,0 0 0 0 0,0-1 0 0 0,0 1 0 0 0,1-1 0 0 0,-1 1 0 0 0,1-1 1 0 0,-1 1-28 0 0,2 0 72 0 0,0 1-1 0 0,0-1 1 0 0,1 0 0 0 0,-1 0 0 0 0,1 0 0 0 0,-1-1 0 0 0,1 1 0 0 0,0-1 0 0 0,0 0 0 0 0,1 1-72 0 0,5 1 100 0 0,1 0 0 0 0,-1-1 0 0 0,1 0 0 0 0,0-1 0 0 0,-1 0 0 0 0,1 0 0 0 0,0-1 0 0 0,6-1-100 0 0,1 0 56 0 0,-7 1-92 0 0,0-1 0 0 0,1-1 0 0 0,-1 0 0 0 0,1-1 36 0 0,73-9-4137 0 0,-62 6 2666 0 0</inkml:trace>
  <inkml:trace contextRef="#ctx0" brushRef="#br0" timeOffset="1245.098">1656 326 13360 0 0,'-2'-1'1026'0'0,"-1"1"-920"0"0,-1 0-1 0 0,0 0 1 0 0,0 0 0 0 0,0 0-1 0 0,0 0 1 0 0,1 1-1 0 0,-1-1 1 0 0,0 1 0 0 0,0 0-1 0 0,1 0 1 0 0,-1 1 0 0 0,-2 1-106 0 0,-13 3 1277 0 0,-9 1-236 0 0,0 2 0 0 0,1 1 0 0 0,0 2 0 0 0,-10 6-1041 0 0,20-10 363 0 0,1 2 1 0 0,1 0-1 0 0,0 1 1 0 0,0 1-1 0 0,1 0 1 0 0,1 1-1 0 0,-6 7-363 0 0,16-17 53 0 0,0 1 0 0 0,1-1 1 0 0,-1 1-1 0 0,1 0 0 0 0,0 0 0 0 0,0 0 0 0 0,0 0 0 0 0,1 0 0 0 0,0 0 0 0 0,-1 4-53 0 0,1-6 12 0 0,1-1-1 0 0,0 1 1 0 0,0-1 0 0 0,0 1-1 0 0,0-1 1 0 0,0 1-1 0 0,0-1 1 0 0,0 1 0 0 0,0-1-1 0 0,1 0 1 0 0,-1 1-1 0 0,0-1 1 0 0,1 1 0 0 0,-1-1-1 0 0,1 0 1 0 0,0 1-1 0 0,0-1 1 0 0,-1 0 0 0 0,1 0-1 0 0,0 0 1 0 0,0 1-1 0 0,0-1 1 0 0,0 0 0 0 0,0 0-1 0 0,0 0 1 0 0,0 0-1 0 0,1-1 1 0 0,-1 1 0 0 0,0 0-1 0 0,0 0 1 0 0,1-1-1 0 0,-1 1 1 0 0,1-1 0 0 0,-1 1-12 0 0,14 3 54 0 0,-1 0 0 0 0,1-1 1 0 0,0-1-1 0 0,0 0 1 0 0,0-1-1 0 0,0 0 1 0 0,1-1-1 0 0,-1-1 1 0 0,0-1-1 0 0,0 0-54 0 0,21-4-1479 0 0,12-4 1479 0 0,33-11-6714 0 0,-78 20 6244 0 0,25-7-6608 0 0</inkml:trace>
  <inkml:trace contextRef="#ctx0" brushRef="#br0" timeOffset="1561.626">2077 62 16959 0 0,'0'0'388'0'0,"-6"14"930"0"0,6-10-1283 0 0,1 1 1 0 0,-1-1-1 0 0,0 1 1 0 0,1-1-1 0 0,0 1 0 0 0,0-1 1 0 0,0 1-1 0 0,1-1 1 0 0,-1 0-1 0 0,2 2-35 0 0,0 0 167 0 0,-1 0 1 0 0,0 0-1 0 0,-1-1 0 0 0,1 1 0 0 0,-1 4-167 0 0,3 33 1181 0 0,0-10 697 0 0,-2 13-1878 0 0,-1-22 1044 0 0,4 22-1044 0 0,-2-21 343 0 0,0 21-343 0 0,-3 32 322 0 0,1-52-235 0 0,-1-22-85 0 0,0 0-1 0 0,0 0 0 0 0,0 1 0 0 0,0-1 0 0 0,0 0 0 0 0,-1 0 0 0 0,0 0 0 0 0,1 0 0 0 0,-2 0 0 0 0,1 0 0 0 0,-1 3-1 0 0,1-5-83 0 0,0 0 1 0 0,0 0-1 0 0,0 0 0 0 0,-1 0 1 0 0,1 0-1 0 0,0 0 0 0 0,-1 0 1 0 0,1-1-1 0 0,-1 1 0 0 0,0 0 1 0 0,1-1-1 0 0,-1 0 0 0 0,0 1 1 0 0,0-1-1 0 0,0 0 0 0 0,0 0 1 0 0,0 0-1 0 0,0 0 0 0 0,0 0 1 0 0,-1 0-1 0 0,0 0 83 0 0,-6 2-1019 0 0</inkml:trace>
  <inkml:trace contextRef="#ctx0" brushRef="#br0" timeOffset="2269.501">1797 384 13248 0 0,'0'0'298'0'0,"15"-6"730"0"0,3 0-805 0 0,1 2 0 0 0,-1-1 1 0 0,1 2-1 0 0,5 0-223 0 0,2-1 671 0 0,6 1 405 0 0,-1 1 0 0 0,0 2 0 0 0,31 3-1076 0 0,-48-1 277 0 0,0 0-1 0 0,0 1 1 0 0,0 1-1 0 0,-1 1 1 0 0,1 0 0 0 0,-1 0-1 0 0,-1 1 1 0 0,1 1-1 0 0,1 1-276 0 0,-9-5 136 0 0,1 0 0 0 0,-1 1 0 0 0,0 0-1 0 0,0 0 1 0 0,0 0 0 0 0,-1 1 0 0 0,1 0 0 0 0,-1-1-1 0 0,0 1 1 0 0,-1 1 0 0 0,1-1 0 0 0,-1 1 0 0 0,2 2-136 0 0,0 4 186 0 0,2 0 0 0 0,0-1 0 0 0,0 1 0 0 0,3 1-186 0 0,-9-12 92 0 0,-1-1 10 0 0,0 1 2 0 0,0 3-2 0 0,0-3-13 0 0,-1-1-65 0 0,-1-1 0 0 0,1 0 0 0 0,0 0 0 0 0,0 0 1 0 0,0 1-1 0 0,0-1 0 0 0,0 0 0 0 0,0-1 0 0 0,0 1 0 0 0,0 0-24 0 0,0-4-3 0 0,1 1 0 0 0,-1-1 0 0 0,1 0 0 0 0,1 0 0 0 0,-1 0 0 0 0,0 0 0 0 0,1 0-1 0 0,0 1 1 0 0,1-1 0 0 0,-1 0 0 0 0,1 1 0 0 0,-1-1 0 0 0,1 1 0 0 0,1-1 0 0 0,1-2 3 0 0,5-7-187 0 0,1 0-1 0 0,0 0 1 0 0,10-9 187 0 0,24-15-601 0 0,-35 32 435 0 0,1-1-1 0 0,0 2 1 0 0,-1-1 0 0 0,2 1-1 0 0,-1 1 1 0 0,1 0 0 0 0,-1 1-1 0 0,5-2 167 0 0,-6 3-83 0 0,1 0-1 0 0,-1 1 1 0 0,1 0-1 0 0,-1 0 1 0 0,1 1-1 0 0,-1 0 0 0 0,1 1 1 0 0,-1 0-1 0 0,1 1 1 0 0,-1-1-1 0 0,0 2 1 0 0,0-1-1 0 0,0 1 1 0 0,0 1-1 0 0,7 3 84 0 0,-13-5-8 0 0,0-1 1 0 0,0 1-1 0 0,-1 0 0 0 0,1 0 1 0 0,-1 0-1 0 0,1 0 1 0 0,-1 1-1 0 0,0-1 0 0 0,0 0 1 0 0,0 1-1 0 0,1 1 8 0 0,-2-3-5 0 0,0 1 1 0 0,0-1-1 0 0,-1 0 0 0 0,1 0 0 0 0,0 0 0 0 0,-1 0 1 0 0,1 1-1 0 0,-1-1 0 0 0,0 0 0 0 0,1 1 1 0 0,-1-1-1 0 0,0 0 0 0 0,0 1 0 0 0,0-1 1 0 0,0 0-1 0 0,0 1 0 0 0,0-1 0 0 0,0 0 1 0 0,0 0-1 0 0,0 1 0 0 0,-1-1 0 0 0,1 0 1 0 0,-1 1-1 0 0,1-1 0 0 0,-1 0 0 0 0,1 0 0 0 0,-1 0 1 0 0,0 1 4 0 0,-8 7 21 0 0,0 0 0 0 0,-1 0-1 0 0,0-1 1 0 0,0 0 0 0 0,-1-1 0 0 0,0 0 0 0 0,-9 4-21 0 0,4-3 43 0 0,1 2 0 0 0,1-1-1 0 0,-13 12-42 0 0,2-1 40 0 0,19-16-35 0 0,0 0 0 0 0,0 1 0 0 0,1 0-1 0 0,0 0 1 0 0,-4 4-5 0 0,5-3 0 0 0,-8 13 0 0 0,12-19 6 0 0,-1 1 0 0 0,1-1-1 0 0,0 1 1 0 0,0 0-1 0 0,0-1 1 0 0,0 1 0 0 0,0-1-1 0 0,0 1 1 0 0,0-1-1 0 0,0 1 1 0 0,0 0-1 0 0,0-1 1 0 0,0 1 0 0 0,0-1-1 0 0,0 1 1 0 0,0-1-1 0 0,0 1 1 0 0,1-1 0 0 0,-1 1-1 0 0,0-1 1 0 0,0 1-1 0 0,1-1 1 0 0,-1 1 0 0 0,0-1-1 0 0,1 1 1 0 0,-1-1-1 0 0,0 1 1 0 0,1-1 0 0 0,-1 0-1 0 0,1 1 1 0 0,-1-1-1 0 0,1 0 1 0 0,-1 1 0 0 0,1-1-1 0 0,-1 0 1 0 0,1 0-1 0 0,-1 1 1 0 0,1-1-6 0 0,17 5 211 0 0,1-5-119 0 0,0 0 0 0 0,0-1 0 0 0,-1-1 0 0 0,1-1 0 0 0,-1-1 0 0 0,12-4-92 0 0,-19 5 20 0 0,0-2 0 0 0,0 1 0 0 0,-1-1 0 0 0,0-1 0 0 0,0 0 0 0 0,-1 0 0 0 0,1-1 0 0 0,-1 0 0 0 0,-1-1 0 0 0,1 0 0 0 0,1-3-20 0 0,-8 9 9 0 0,0-1 0 0 0,0 1 0 0 0,0 0 0 0 0,0-1 0 0 0,-1 1 0 0 0,1-1 0 0 0,-1 1 0 0 0,1-1 0 0 0,-1 0 0 0 0,0 1 0 0 0,0-1 0 0 0,-1 0 0 0 0,1 0 0 0 0,0 0 0 0 0,-1 0 0 0 0,0 0 1 0 0,0 0-1 0 0,0 0 0 0 0,0 0 0 0 0,0 0 0 0 0,0 0 0 0 0,-1 0 0 0 0,1 1 0 0 0,-2-3-9 0 0,1 1-44 0 0,-1 0 0 0 0,0 0 1 0 0,0 0-1 0 0,0 1 0 0 0,-1-1 1 0 0,1 1-1 0 0,-1 0 1 0 0,0 0-1 0 0,1 0 0 0 0,-2 0 1 0 0,1 0-1 0 0,0 0 0 0 0,0 1 1 0 0,-1 0-1 0 0,0-1 1 0 0,1 2-1 0 0,-2-2 44 0 0,-4 0-1175 0 0,1-1 1 0 0,-1 2-1 0 0,-7-3 1175 0 0,2 2-1531 0 0</inkml:trace>
  <inkml:trace contextRef="#ctx0" brushRef="#br0" timeOffset="2672.612">3085 284 6912 0 0,'-3'1'528'0'0,"2"-1"-632"0"0,-23 4 2013 0 0,1 0 1 0 0,-7 4-1910 0 0,24-6 689 0 0,-1 0 0 0 0,1 0 0 0 0,-1 1 0 0 0,1 0 0 0 0,0 1 1 0 0,0-1-1 0 0,0 1 0 0 0,1 0 0 0 0,-1 0 0 0 0,-2 4-689 0 0,0 0 425 0 0,6-6-230 0 0,-1 0 1 0 0,1 1-1 0 0,0-1 0 0 0,0 1 1 0 0,0-1-1 0 0,0 1 1 0 0,0 1-196 0 0,2-3 75 0 0,-1 1 1 0 0,1 0 0 0 0,-1 0-1 0 0,1-1 1 0 0,0 1-1 0 0,0 0 1 0 0,0 0 0 0 0,0-1-1 0 0,0 1 1 0 0,0 0-1 0 0,0 0 1 0 0,0-1 0 0 0,1 1-1 0 0,-1 0 1 0 0,1 1-76 0 0,1 2 54 0 0,0 0 0 0 0,0-1-1 0 0,1 1 1 0 0,-1 0 0 0 0,1-1 0 0 0,0 0 0 0 0,0 0 0 0 0,0 0 0 0 0,1 0 0 0 0,-1 0 0 0 0,1-1 0 0 0,0 1 0 0 0,0-1-1 0 0,0 0 1 0 0,1 0 0 0 0,-1-1-54 0 0,14 8 164 0 0,1-1-1 0 0,0 0 0 0 0,10 2-163 0 0,8 3 114 0 0,66 30 197 0 0,-103-44-301 0 0,0 0 1 0 0,1 0-1 0 0,-1 0 0 0 0,0 0 1 0 0,0 0-1 0 0,1 0 0 0 0,-1 0 1 0 0,0 0-1 0 0,1 0 0 0 0,-1 0 1 0 0,0 0-1 0 0,0 0 0 0 0,1 1 1 0 0,-1-1-1 0 0,0 0 0 0 0,0 0 1 0 0,1 0-1 0 0,-1 0 0 0 0,0 1 1 0 0,0-1-1 0 0,0 0 0 0 0,1 0 1 0 0,-1 0-1 0 0,0 1 0 0 0,0-1 1 0 0,0 0-1 0 0,0 0 0 0 0,1 1 1 0 0,-1-1-1 0 0,0 0 0 0 0,0 0 1 0 0,0 1-1 0 0,0-1 0 0 0,0 0 1 0 0,0 1-1 0 0,0-1 0 0 0,0 0 1 0 0,0 0-1 0 0,0 1 0 0 0,0-1 0 0 0,0 0 1 0 0,0 1-1 0 0,0-1 0 0 0,0 0 1 0 0,0 0-1 0 0,0 1 0 0 0,0-1 1 0 0,0 0-1 0 0,-1 1 0 0 0,1-1 1 0 0,0 0-1 0 0,0 0 0 0 0,0 1 1 0 0,0-1-1 0 0,-1 0 0 0 0,1 0 1 0 0,0 0-1 0 0,0 1 0 0 0,0-1 1 0 0,-1 0-1 0 0,1 0 0 0 0,0 0 1 0 0,0 0-1 0 0,-1 0 0 0 0,1 1 1 0 0,0-1-1 0 0,-1 0 0 0 0,1 0 1 0 0,0 0-11 0 0,-2 1 88 0 0,-1 0 1 0 0,1 0-1 0 0,0 0 1 0 0,-1 0-1 0 0,1 0 0 0 0,-1-1 1 0 0,-1 1-89 0 0,-81 1 395 0 0,45-2-426 0 0,-14 3 31 0 0,48-3-190 0 0,0 0-1 0 0,0 0 1 0 0,0 0 0 0 0,0-1 0 0 0,1 0-1 0 0,-5-1 191 0 0,-5-1-1789 0 0,10 3 664 0 0,3 0-10 0 0</inkml:trace>
  <inkml:trace contextRef="#ctx0" brushRef="#br0" timeOffset="3303.054">3415 334 16527 0 0,'-2'0'171'0'0,"0"0"-105"0"0,1 0 0 0 0,0 0-1 0 0,-1 0 1 0 0,1 0 0 0 0,-1 0 0 0 0,1 0 0 0 0,0 0-1 0 0,-1 0 1 0 0,1 1 0 0 0,0-1 0 0 0,-1 1 0 0 0,1-1 0 0 0,0 1-1 0 0,-1-1 1 0 0,1 1 0 0 0,0 0 0 0 0,0-1 0 0 0,0 1 0 0 0,0 0-1 0 0,-1 0 1 0 0,1 0 0 0 0,0 0 0 0 0,1 0 0 0 0,-1 0-1 0 0,-1 1-65 0 0,-5 6 73 0 0,-1 0-1 0 0,0-1 1 0 0,0 0 0 0 0,-7 4-73 0 0,-13 12 623 0 0,4-3-94 0 0,0 0 11 0 0,-10 12-540 0 0,28-26 84 0 0,0 1 1 0 0,1 0-1 0 0,-1 0 0 0 0,1 0 1 0 0,1 1-1 0 0,-1 0 1 0 0,0 3-85 0 0,4-9 50 0 0,0 0 0 0 0,0 0 0 0 0,1 0 0 0 0,-1 0 0 0 0,1 0 0 0 0,-1 0-1 0 0,1 0 1 0 0,0 0 0 0 0,0 0 0 0 0,-1 0 0 0 0,2 0 0 0 0,-1 0 0 0 0,0 1 0 0 0,0-1 0 0 0,1 0 0 0 0,-1 0 0 0 0,1 0 0 0 0,-1 0 0 0 0,1 0 0 0 0,0 0 0 0 0,0 0-50 0 0,1 0 28 0 0,0 1-1 0 0,0 0 1 0 0,0-1-1 0 0,1 0 1 0 0,-1 0-1 0 0,1 1 1 0 0,-1-1-1 0 0,1-1 1 0 0,-1 1-1 0 0,1 0 1 0 0,0-1 0 0 0,3 2-28 0 0,6 1 29 0 0,0 1 0 0 0,1-2 0 0 0,0 0 0 0 0,0 0 0 0 0,-1-2 0 0 0,6 1-29 0 0,6-1-141 0 0,0-1-1 0 0,0-1 1 0 0,0-2 0 0 0,0 0-1 0 0,0-1 1 0 0,14-6 141 0 0,33-10-3101 0 0,33-18 3101 0 0,-64 17-1065 0 0,-18 9 994 0 0,-22 12 127 0 0,1 0-1 0 0,-1 0 1 0 0,1-1 0 0 0,-1 1-1 0 0,1 0 1 0 0,0 0-1 0 0,-1-1 1 0 0,0 1 0 0 0,1 0-1 0 0,-1-1 1 0 0,1 1-1 0 0,-1-1 1 0 0,1 1 0 0 0,-1 0-1 0 0,0-1 1 0 0,1 1-1 0 0,-1-1 1 0 0,0 1 0 0 0,1-1-1 0 0,-1 0-55 0 0,0 1 54 0 0,0 0 0 0 0,0-1 0 0 0,-1 1 0 0 0,1 0-1 0 0,0 0 1 0 0,0-1 0 0 0,0 1 0 0 0,-1 0 0 0 0,1 0-1 0 0,0-1 1 0 0,0 1 0 0 0,-1 0 0 0 0,1 0 0 0 0,0 0 0 0 0,0 0-1 0 0,-1-1 1 0 0,1 1 0 0 0,0 0 0 0 0,-1 0 0 0 0,1 0-1 0 0,0 0 1 0 0,-1 0 0 0 0,1 0 0 0 0,-1 0-54 0 0,-20-2 957 0 0,15 2-835 0 0,1 1 0 0 0,-1 0 0 0 0,1 0 0 0 0,-1 1-1 0 0,1-1 1 0 0,0 1 0 0 0,0 0 0 0 0,0 0 0 0 0,0 1 0 0 0,0 0-1 0 0,-2 1-121 0 0,-15 15 8 0 0,16-13 32 0 0,-1 0 0 0 0,0 0 0 0 0,-4 1-40 0 0,9-6 8 0 0,0 0-1 0 0,0 0 1 0 0,1 1-1 0 0,-1-1 1 0 0,0 0-1 0 0,1 1 0 0 0,-1-1 1 0 0,1 1-1 0 0,-1 0 1 0 0,1-1-1 0 0,0 1 1 0 0,0 0-1 0 0,-1 0 0 0 0,1 0 1 0 0,0 0-1 0 0,1 0 1 0 0,-1 0-1 0 0,0 0 1 0 0,0 1-8 0 0,-8 14 71 0 0,8-15-66 0 0,0-1-1 0 0,1 0 1 0 0,-1 0 0 0 0,0 0 0 0 0,1 0 0 0 0,-1 0-1 0 0,1 1 1 0 0,-1-1 0 0 0,1 0 0 0 0,-1 0 0 0 0,1 1 0 0 0,0-1-1 0 0,0 0 1 0 0,-1 1 0 0 0,1-1 0 0 0,0 0 0 0 0,0 1-1 0 0,1-1 1 0 0,-1 1-5 0 0,-1 14 120 0 0,0-15-114 0 0,1 0 1 0 0,0-1-1 0 0,-1 1 0 0 0,1 0 1 0 0,0 0-1 0 0,0 0 0 0 0,0-1 1 0 0,0 1-1 0 0,0 0 0 0 0,0 0 1 0 0,0 0-1 0 0,0 0 0 0 0,0-1 1 0 0,0 1-1 0 0,0 0 0 0 0,0 0 1 0 0,1 0-1 0 0,-1-1 0 0 0,0 1 1 0 0,1 0-1 0 0,-1 0 0 0 0,0-1 1 0 0,1 1-1 0 0,-1 0 1 0 0,1-1-1 0 0,-1 1 0 0 0,1 0 1 0 0,-1-1-1 0 0,1 1 0 0 0,0-1 1 0 0,-1 1-1 0 0,1-1 0 0 0,0 1 1 0 0,-1-1-1 0 0,1 1 0 0 0,0-1 1 0 0,0 0-1 0 0,-1 1 0 0 0,1-1 1 0 0,0 0-7 0 0,7 3 71 0 0,0-1 1 0 0,0 0-1 0 0,0-1 1 0 0,0 0-1 0 0,0 0 1 0 0,0-1-1 0 0,1 0 0 0 0,-1 0 1 0 0,3-1-72 0 0,-5 0 42 0 0,-1 0-1 0 0,1 0 1 0 0,-1-1 0 0 0,1 0-1 0 0,-1 0 1 0 0,1 0 0 0 0,-1 0-1 0 0,0-1 1 0 0,0 0 0 0 0,0 0-1 0 0,-1-1 1 0 0,1 1 0 0 0,-1-1-1 0 0,1 0-41 0 0,-1-1 0 0 0,0-1 0 0 0,0 1 0 0 0,0-1 0 0 0,0 0 0 0 0,0-4 0 0 0,6-7 0 0 0,-9 15-1 0 0,0 0 0 0 0,-1 0 0 0 0,1 0-1 0 0,-1 0 1 0 0,1 0 0 0 0,-1 0 0 0 0,0 0 0 0 0,0-1-1 0 0,0 1 1 0 0,0 0 0 0 0,0 0 0 0 0,-1 0 0 0 0,1 0-1 0 0,0 0 1 0 0,-1 0 0 0 0,0 0 0 0 0,1 0 0 0 0,-1 0-1 0 0,0 0 1 0 0,0 0 0 0 0,0 0 0 0 0,0 0-1 0 0,-1 0 1 0 0,0 0 1 0 0,-1-4-13 0 0,-1 1-1 0 0,0 0 1 0 0,-1 0-1 0 0,1 1 0 0 0,-1-1 1 0 0,0 1-1 0 0,-3-2 14 0 0,-4-3-138 0 0,7 5 5 0 0,0 1 0 0 0,-1 0 1 0 0,1-1-1 0 0,-6-1 133 0 0,-5-1-296 0 0,12 4 140 0 0,0 0 1 0 0,0 0-1 0 0,0 1 0 0 0,0 0 0 0 0,-1 0 0 0 0,1 0 0 0 0,-1 0 0 0 0,-2 1 156 0 0,5 0-326 0 0,2 0-197 0 0,-5 0-2252 0 0,19 2-60 0 0,-7-1-2825 0 0</inkml:trace>
  <inkml:trace contextRef="#ctx0" brushRef="#br0" timeOffset="3555.101">3909 392 10712 0 0,'0'0'489'0'0,"0"0"-8"0"0,1 0-310 0 0,-1 0-156 0 0,0 1 1 0 0,1-1-1 0 0,-1 0 0 0 0,0 0 1 0 0,0 0-1 0 0,1 0 0 0 0,-1 1 1 0 0,0-1-1 0 0,0 0 0 0 0,0 0 1 0 0,1 1-1 0 0,-1-1 0 0 0,0 0 1 0 0,0 0-1 0 0,0 1 0 0 0,0-1 1 0 0,0 0-1 0 0,0 1 0 0 0,1-1 1 0 0,-1 0-1 0 0,0 0 0 0 0,0 1 1 0 0,0-1-1 0 0,0 0 0 0 0,0 1 1 0 0,0-1-1 0 0,0 0 0 0 0,0 0 1 0 0,0 1-1 0 0,0-1 0 0 0,-1 0 1 0 0,1 1-1 0 0,0-1 0 0 0,0 0 1 0 0,0 0-1 0 0,0 1 0 0 0,0-1 1 0 0,0 0-1 0 0,-1 0 0 0 0,1 1 1 0 0,0-1-16 0 0,-1 1 122 0 0,1 0-43 0 0,0 0 1 0 0,0 0-1 0 0,0 0 1 0 0,0 0-1 0 0,0 0 1 0 0,0 0 0 0 0,0 0-1 0 0,0 0 1 0 0,0 0-1 0 0,1 0 1 0 0,-1-1-1 0 0,0 1 1 0 0,1 0 0 0 0,-1 0-1 0 0,0 0 1 0 0,1 1-80 0 0,0-2 71 0 0,-1 1 1 0 0,1 0-1 0 0,-1 0 1 0 0,0 0-1 0 0,1 0 1 0 0,-1 0-1 0 0,0 0 1 0 0,0 0-1 0 0,0 0 1 0 0,1-1-1 0 0,-1 1 1 0 0,0 0-1 0 0,0 0 1 0 0,-1 0-1 0 0,1 0 1 0 0,0 0-1 0 0,0 0 1 0 0,0 1-72 0 0,-4 6 544 0 0,4-7-416 0 0,-1 1 1 0 0,0 0 0 0 0,0-1-1 0 0,1 1 1 0 0,-1 0-1 0 0,1 0 1 0 0,0 0 0 0 0,-1-1-1 0 0,1 1 1 0 0,0 0 0 0 0,0 0-1 0 0,0 0 1 0 0,0 0-1 0 0,1-1 1 0 0,-1 1 0 0 0,0 0-1 0 0,1 0 1 0 0,-1 0-1 0 0,1 1-128 0 0,10 18 996 0 0,-9-17-969 0 0,0-1 1 0 0,-1 1-1 0 0,1 0 1 0 0,-1-1 0 0 0,1 1-1 0 0,-1 0 1 0 0,0 0-1 0 0,0 3-27 0 0,-1 5 2 0 0,0-9 5 0 0,0 1 0 0 0,1-1 0 0 0,-1 0 0 0 0,1 0 0 0 0,-1 1 0 0 0,1-1 1 0 0,0 0-1 0 0,0 0 0 0 0,0 1-7 0 0,2 2 61 0 0,0-1 42 0 0,0 0 0 0 0,-1 1 1 0 0,0-1-1 0 0,0 1 1 0 0,0-1-1 0 0,-1 1 1 0 0,0 0-1 0 0,0 0 0 0 0,0 0 1 0 0,-1 0-1 0 0,0 3-103 0 0,0 3 286 0 0,1 1 0 0 0,0-1-1 0 0,3 10-285 0 0,-2-8 284 0 0,0-1-1 0 0,0 11-283 0 0,-3-7 188 0 0,1 0 0 0 0,2 0 0 0 0,-1-1 0 0 0,2 1 0 0 0,0 0 0 0 0,1-1-188 0 0,0-1 205 0 0,-1-1-1 0 0,0 11-204 0 0,-1-12 120 0 0,0 0 0 0 0,1 0-1 0 0,2 8-119 0 0,7 17 154 0 0,-8-23-152 0 0,1 0-1 0 0,1 0 1 0 0,0-1-1 0 0,7 13-1 0 0,-12-26 0 0 0,-1 0 0 0 0,1 1 0 0 0,-1-1 0 0 0,1 0 0 0 0,-1 0 0 0 0,1 0 0 0 0,-1 1 0 0 0,0-1 0 0 0,0 0 0 0 0,0 0-1 0 0,0 1 1 0 0,0-1 0 0 0,0 0 0 0 0,0 1 0 0 0,0-1 1 0 0,0 0 0 0 0,0 0 0 0 0,0 1 0 0 0,0-1 0 0 0,0 0 0 0 0,0 0 0 0 0,1 0 0 0 0,-1 0 0 0 0,0 1 0 0 0,1-1-1 0 0,-1 0 1 0 0,0 0 0 0 0,1 0 0 0 0,0 1-1 0 0,10 14 76 0 0,-12-16 3 0 0,1 0-78 0 0,0 0 1 0 0,0 1-1 0 0,-1-1 1 0 0,1 0 0 0 0,0 0-1 0 0,0 0 1 0 0,0 0-1 0 0,-1 1 1 0 0,1-1 0 0 0,0 0-1 0 0,0 0 1 0 0,-1 0-1 0 0,1 0 1 0 0,0 0 0 0 0,0 0-1 0 0,-1 0 1 0 0,1 1-1 0 0,0-1 1 0 0,0 0 0 0 0,-1 0-1 0 0,1 0 1 0 0,0 0-1 0 0,-1 0 1 0 0,1 0 0 0 0,0 0-1 0 0,0 0 1 0 0,-1-1-1 0 0,1 1 1 0 0,0 0 0 0 0,0 0-1 0 0,-1 0 1 0 0,1 0-1 0 0,0 0 1 0 0,0 0 0 0 0,-1 0-1 0 0,1-1 1 0 0,0 1-1 0 0,0 0 1 0 0,0 0 0 0 0,-1 0-1 0 0,1-1 1 0 0,0 1-1 0 0,0 0 1 0 0,0 0 0 0 0,-1 0-1 0 0,1-1-1 0 0,-3-1-47 0 0,0-1 0 0 0,0 1 0 0 0,1-1 0 0 0,-1 0 0 0 0,1 0 0 0 0,-1 0 0 0 0,1 0 0 0 0,0 0 0 0 0,0-1-1 0 0,0 1 1 0 0,0-2 47 0 0,-13-20-587 0 0,11 20 216 0 0,0 0 0 0 0,1-1-1 0 0,0 1 1 0 0,0 0 0 0 0,0-1 0 0 0,0 0 0 0 0,1 0-1 0 0,0 0 1 0 0,0 0 0 0 0,0-5 371 0 0,-4-14-1375 0 0</inkml:trace>
  <inkml:trace contextRef="#ctx0" brushRef="#br0" timeOffset="4428.437">4118 472 6448 0 0,'0'0'498'0'0,"1"0"-327"0"0,33 4 2630 0 0,-32-4-2607 0 0,-1 0 0 0 0,1 0-1 0 0,0 1 1 0 0,0-1 0 0 0,-1 1-1 0 0,1-1 1 0 0,0 1 0 0 0,-1-1-1 0 0,1 1 1 0 0,-1 0 0 0 0,1 0-1 0 0,-1 0 1 0 0,1 0 0 0 0,-1 0-1 0 0,0 0 1 0 0,1 0-1 0 0,-1 0 1 0 0,0 1 0 0 0,0-1-1 0 0,0 0 1 0 0,0 1 0 0 0,0-1-1 0 0,0 2-193 0 0,12 11 1040 0 0,-12-14-983 0 0,0 1 0 0 0,0 0 1 0 0,0 0-1 0 0,0 0 0 0 0,0-1 1 0 0,0 1-1 0 0,0 0 0 0 0,0 0 1 0 0,0 1-1 0 0,-1-1 0 0 0,1 0 1 0 0,0 0-1 0 0,-1 0 0 0 0,1 0 1 0 0,-1 1-1 0 0,1-1 0 0 0,-1 0 1 0 0,1 1-1 0 0,-1-1 0 0 0,0 0 1 0 0,0 1-1 0 0,0-1 0 0 0,0 0 1 0 0,0 1-1 0 0,0-1 0 0 0,0 0 0 0 0,0 1 1 0 0,0-1-1 0 0,-1 0 0 0 0,1 1 1 0 0,0-1-1 0 0,-1 0 0 0 0,1 0 1 0 0,-1 1-1 0 0,0-1 0 0 0,0 0-57 0 0,-1 3 146 0 0,0 1-1 0 0,1-1 1 0 0,-1 0-1 0 0,1 0 1 0 0,-1 1-1 0 0,1-1 1 0 0,1 1-1 0 0,-1 2-145 0 0,0-2 128 0 0,-1 0 0 0 0,1 0 0 0 0,-1 0 0 0 0,0 0 0 0 0,-1 0 0 0 0,1-1 0 0 0,-1 1 0 0 0,0-1 0 0 0,0 1 0 0 0,0-1 0 0 0,-3 3-128 0 0,0-1 114 0 0,0 0 1 0 0,0 0-1 0 0,-1 0 0 0 0,1-1 1 0 0,-1 0-1 0 0,0-1 0 0 0,-1 1-114 0 0,-6 5 176 0 0,12-8-153 0 0,0 0 0 0 0,0-1 0 0 0,0 1 0 0 0,0-1 1 0 0,0 0-1 0 0,-1 0 0 0 0,1 0 0 0 0,0 0 0 0 0,-1 0-23 0 0,-11 4 68 0 0,1-2-1 0 0,-1 0 1 0 0,-1 0-1 0 0,1-2 0 0 0,0 0 1 0 0,0 0-1 0 0,-1-1-67 0 0,11-1-48 0 0,8-2 21 0 0,7-1 1 0 0,7 0-56 0 0,1 0 0 0 0,-1 2 0 0 0,0 1 0 0 0,1 0 0 0 0,-1 1 0 0 0,1 1 82 0 0,-2 0 12 0 0,0-1-1 0 0,0-1 1 0 0,-1 0-1 0 0,1-1 0 0 0,0-1-11 0 0,11-3 0 0 0,-16 4 0 0 0,1 0 0 0 0,11-5 0 0 0,6-3-33 0 0,-17 7 29 0 0,0-1-1 0 0,-1-1 1 0 0,0 0 0 0 0,1-1-1 0 0,-1 0 1 0 0,-1 0-1 0 0,1-2 5 0 0,-6 4 0 0 0,1 0 0 0 0,-1 0 0 0 0,1 0 0 0 0,1 1 0 0 0,-3 1 0 0 0,-1 0 0 0 0,1-1 0 0 0,0 1 0 0 0,-1-1 0 0 0,0 0 0 0 0,0 0 0 0 0,0 0 0 0 0,0-1 0 0 0,1-1 0 0 0,18-15 0 0 0,-18 17 0 0 0,-1 0 0 0 0,-1-1 0 0 0,1 1 0 0 0,0-1 0 0 0,-1 0 0 0 0,0 1 0 0 0,2-3 0 0 0,-2 2 0 0 0,1-1 0 0 0,-6 3 12 0 0,-8 13 139 0 0,4-5-100 0 0,5-5-45 0 0,0-1-1 0 0,0 1 0 0 0,0 0 0 0 0,0-1 1 0 0,0 1-1 0 0,0 0 0 0 0,0 0 0 0 0,1 0 0 0 0,-1 0 1 0 0,0 0-1 0 0,1 0 0 0 0,-1 0 0 0 0,1 0 1 0 0,-1 0-1 0 0,1 0 0 0 0,-1 0 0 0 0,1 0 0 0 0,0 0 1 0 0,-1 1-6 0 0,2 0 11 0 0,-1 0 1 0 0,0 0 0 0 0,1 0 0 0 0,-1 0-1 0 0,0 0 1 0 0,0 0 0 0 0,0 0-1 0 0,0-1 1 0 0,-1 1 0 0 0,1 0 0 0 0,-1 0-1 0 0,1 0 1 0 0,-1 0 0 0 0,1 0-1 0 0,-1 0 1 0 0,0-1 0 0 0,0 1 0 0 0,0 0-1 0 0,-1 0-11 0 0,1 2 11 0 0,0-1 0 0 0,-1 0 0 0 0,1 0-1 0 0,1 1 1 0 0,-1-1 0 0 0,0 0-1 0 0,1 1 1 0 0,0-1 0 0 0,0 1 0 0 0,0 1-11 0 0,-3 20 90 0 0,3-24-75 0 0,0 1 0 0 0,-1-1 1 0 0,1 1-1 0 0,0-1 0 0 0,0 1 1 0 0,0-1-1 0 0,0 1 1 0 0,0 0-1 0 0,0-1 0 0 0,0 1 1 0 0,1-1-1 0 0,-1 1 0 0 0,1-1 1 0 0,-1 1-1 0 0,1-1 0 0 0,-1 1 1 0 0,1-1-1 0 0,0 1-15 0 0,0-1 6 0 0,-1 9 117 0 0,0-9-117 0 0,0-1 0 0 0,0 0 0 0 0,-1 1 0 0 0,1-1 0 0 0,0 0 0 0 0,0 0 0 0 0,0 1 0 0 0,0-1 0 0 0,0 0 0 0 0,0 1 0 0 0,0-1 0 0 0,0 0 0 0 0,0 1 0 0 0,0-1 0 0 0,0 0 0 0 0,0 1 0 0 0,0-1 0 0 0,0 0 1 0 0,1 1-1 0 0,-1-1 0 0 0,0 0 0 0 0,0 1 0 0 0,0-1 0 0 0,0 0 0 0 0,1 0 0 0 0,-1 1 0 0 0,0-1 0 0 0,0 0 0 0 0,0 0 0 0 0,1 1 0 0 0,-1-1 0 0 0,0 0 0 0 0,0 0 0 0 0,1 0-6 0 0,1 2 42 0 0,1 0 0 0 0,0-1 0 0 0,0 0 0 0 0,-1 0 0 0 0,1 0 0 0 0,0 0-1 0 0,0 0 1 0 0,0-1 0 0 0,0 1 0 0 0,0-1 0 0 0,0 1 0 0 0,0-1 0 0 0,0 0-1 0 0,0-1 1 0 0,0 1 0 0 0,0 0 0 0 0,0-1 0 0 0,0 0 0 0 0,2 0-42 0 0,3-2 42 0 0,-1 0 0 0 0,0 0 0 0 0,0-1 0 0 0,0 0 0 0 0,0 0 0 0 0,6-6-42 0 0,-9 6-52 0 0,1 0-1 0 0,-1-1 1 0 0,0 0-1 0 0,-1 1 1 0 0,1-1-1 0 0,-1-1 1 0 0,0 1-1 0 0,0 0 1 0 0,-1-1 0 0 0,0 0-1 0 0,2-5 53 0 0,-1 2-93 0 0,1-1 0 0 0,1 2 0 0 0,2-5 93 0 0,3-9-90 0 0,-9 19 65 0 0,0 0 0 0 0,0 0 0 0 0,1 1 0 0 0,-1-1 1 0 0,0 1-1 0 0,1-1 0 0 0,0 1 0 0 0,0-1 0 0 0,0 1 0 0 0,0 0 1 0 0,0 0-1 0 0,0 0 0 0 0,1-1 25 0 0,-3 3-67 0 0,0 0 3 0 0,2 1 0 0 0,1 1 54 0 0,-1 0 0 0 0,1 0 0 0 0,-1 0 0 0 0,0 0 0 0 0,0 1 0 0 0,0-1 0 0 0,0 1 0 0 0,0-1 0 0 0,0 1 0 0 0,-1 0 0 0 0,1 0 0 0 0,-1-1 0 0 0,0 1 0 0 0,0 0 0 0 0,0 1 0 0 0,0-1 0 0 0,0 0 0 0 0,-1 0 0 0 0,1 2 10 0 0,0 1-2 0 0,7 39-54 0 0,-2-14 48 0 0,8 28 8 0 0,0-5 194 0 0,5 44-194 0 0,-6-25 246 0 0,-8-54-170 0 0,-2 1 0 0 0,-1-1 0 0 0,0 1 0 0 0,-1 0 0 0 0,-1-1 0 0 0,-1 1 0 0 0,-1 0 0 0 0,-1 2-76 0 0,2-18 26 0 0,-1 0 0 0 0,1 0 0 0 0,-1 0 0 0 0,0 0 1 0 0,0 0-1 0 0,0 0 0 0 0,-1-1 0 0 0,1 1 0 0 0,-1-1 0 0 0,0 0 0 0 0,0 0 0 0 0,0 0 0 0 0,0 0 0 0 0,-1 0 0 0 0,1-1 0 0 0,-1 1 0 0 0,1-1 0 0 0,-1 0 0 0 0,0 0 0 0 0,0 0 0 0 0,-4 1-26 0 0,3-2 32 0 0,0 1 0 0 0,0 0 0 0 0,0-1-1 0 0,0 0 1 0 0,0-1 0 0 0,0 1 0 0 0,0-1 0 0 0,0 0 0 0 0,0 0 0 0 0,0 0-1 0 0,0-1 1 0 0,0 1 0 0 0,0-1 0 0 0,0-1 0 0 0,0 1 0 0 0,0-1-1 0 0,1 1 1 0 0,-3-2-32 0 0,-26-14 132 0 0,24 14-103 0 0,1-1 0 0 0,0-1-1 0 0,0 0 1 0 0,0 0 0 0 0,0 0-1 0 0,-1-3-28 0 0,-5-3 31 0 0,11 10-27 0 0,1-1 0 0 0,-1 0 0 0 0,1 0 0 0 0,0 0 0 0 0,0 0 1 0 0,0 0-1 0 0,0 0 0 0 0,0 0 0 0 0,0-1 0 0 0,1 1 0 0 0,-1-1 0 0 0,0-1-4 0 0,-6-12 0 0 0,7 15 0 0 0,0 1 0 0 0,0-1 0 0 0,1 0 0 0 0,-1 0 0 0 0,1 0 0 0 0,-1 0 0 0 0,1 0 0 0 0,-1 0 0 0 0,1 0 0 0 0,0 0 0 0 0,-1 0 0 0 0,1 0 0 0 0,0-1 0 0 0,0 1 0 0 0,0 0 0 0 0,0 0 0 0 0,0 0 0 0 0,0 0 0 0 0,0 0 0 0 0,0 0 0 0 0,0 0 0 0 0,1 0 0 0 0,-1-1 0 0 0,0 1 0 0 0,1 0 0 0 0,-1 0 0 0 0,1 0 0 0 0,4-19-1088 0 0,-5 17 631 0 0,1 1 0 0 0,-1 0 0 0 0,1 0 1 0 0,-1-1-1 0 0,1 1 0 0 0,0 0 0 0 0,-1 0 0 0 0,1 0 1 0 0,0 0-1 0 0,1 0 0 0 0,-1 0 0 0 0,0 0 0 0 0,1 0 0 0 0,0-1 457 0 0,10-7-7251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0:42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73 7368 0 0,'0'0'333'0'0,"0"-1"0"0"0,3-7-105 0 0,-4 7-85 0 0,1 0 1089 0 0,0 1 427 0 0,0 0 79 0 0,0 0-168 0 0,0 0-788 0 0,0 0-344 0 0,0 0-72 0 0,-2 7 381 0 0,-4 40 662 0 0,0 2-372 0 0,-7 20-1037 0 0,-5 22 448 0 0,-7 6 44 0 0,23-91-435 0 0,1-1 0 0 0,0 1 0 0 0,0 0-1 0 0,1-1 1 0 0,0 1 0 0 0,0 0 0 0 0,0 0-1 0 0,0-1 1 0 0,1 1 0 0 0,0 0 0 0 0,1-1-1 0 0,-1 1 1 0 0,1-1 0 0 0,0 1 0 0 0,0-1-1 0 0,3 5-56 0 0,-3-8 26 0 0,-1-1 0 0 0,1 1 0 0 0,0 0 0 0 0,0-1 0 0 0,0 0-1 0 0,0 1 1 0 0,0-1 0 0 0,0 0 0 0 0,1 0 0 0 0,-1 0-1 0 0,0 0 1 0 0,1 0-26 0 0,30 8 360 0 0,-19-8-212 0 0,0 0 0 0 0,0-1 0 0 0,0 0 0 0 0,0-1 1 0 0,0 0-1 0 0,13-4-148 0 0,27-2 129 0 0,36-7 31 0 0,-47 8-484 0 0,-34 3-42 0 0,-8 1-6150 0 0,-1 2-317 0 0</inkml:trace>
  <inkml:trace contextRef="#ctx0" brushRef="#br0" timeOffset="298.092">71 317 10592 0 0,'0'0'818'0'0,"0"0"-362"0"0,6-6 1620 0 0,-4 3-1792 0 0,1 0 1 0 0,0 1-1 0 0,1-1 0 0 0,-1 1 0 0 0,0 0 1 0 0,1 0-1 0 0,-1 0 0 0 0,1 1 0 0 0,0-1 0 0 0,0 1 1 0 0,-1 0-285 0 0,47-10 376 0 0,-14 4 582 0 0,3 0-517 0 0,0 2 0 0 0,28-1-441 0 0,-40 5 222 0 0,20 3-222 0 0,4 0-874 0 0,-39-2-150 0 0,-2 2-58 0 0</inkml:trace>
  <inkml:trace contextRef="#ctx0" brushRef="#br0" timeOffset="621.27">23 78 3680 0 0,'0'0'167'0'0,"-3"-8"26"0"0,-8-13 287 0 0,11 20 349 0 0,1 0 0 0 0,-1-1 0 0 0,1 1 0 0 0,-1-1 0 0 0,1 1 0 0 0,-1 0 0 0 0,1-1-1 0 0,0 1 1 0 0,0 0 0 0 0,0 0 0 0 0,0 0 0 0 0,0 0 0 0 0,0-1 0 0 0,0 1 0 0 0,1 0-829 0 0,0-1 171 0 0,0 1 0 0 0,1-1 0 0 0,-1 1 1 0 0,1 0-1 0 0,-1 0 0 0 0,1 0 0 0 0,-1 0 0 0 0,1 0 0 0 0,0 0 0 0 0,2 0-171 0 0,32-3 277 0 0,-15 1 124 0 0,15-1-229 0 0,1 1 0 0 0,0 2-1 0 0,12 2-171 0 0,25 3-1627 0 0,12 6 1627 0 0,-65-5-6527 0 0</inkml:trace>
  <inkml:trace contextRef="#ctx0" brushRef="#br0" timeOffset="911.938">923 126 13824 0 0,'0'11'684'0'0,"-1"0"1"0"0,0 1-1 0 0,0-1 1 0 0,-1 0 0 0 0,0 0-1 0 0,-1 0 1 0 0,-1 0-1 0 0,1-1 1 0 0,-2 1-1 0 0,1-1 1 0 0,-5 6-685 0 0,-49 81 2377 0 0,38-65-2170 0 0,11-18-140 0 0,1 0-1 0 0,-2 0 1 0 0,-4 3-67 0 0,-4 3 2 0 0,0 0-1 0 0,-2-2 1 0 0,0 0 0 0 0,-16 9-2 0 0,11-13-512 0 0,24-13 217 0 0,-1 0 0 0 0,0-1 0 0 0,0 1 0 0 0,1 0 0 0 0,-1-1 0 0 0,0 0 0 0 0,0 1 0 0 0,0-1 0 0 0,1 0 0 0 0,-1 0 0 0 0,0 0 0 0 0,0 0 0 0 0,0 0 0 0 0,-1-1 295 0 0,-4-3-1752 0 0</inkml:trace>
  <inkml:trace contextRef="#ctx0" brushRef="#br0" timeOffset="1150.133">588 289 6912 0 0,'0'0'528'0'0,"0"0"5"0"0,0 0 1286 0 0,0 0 595 0 0,0 0 125 0 0,1 1 266 0 0,6 1-2113 0 0,-1 2 31 0 0,3 0-268 0 0,-1 0 0 0 0,1 1 0 0 0,-1-1 0 0 0,0 2 0 0 0,-1-1 0 0 0,5 6-455 0 0,-1-2 171 0 0,1 1 0 0 0,0-1-1 0 0,0-1 1 0 0,1 0 0 0 0,0-1 0 0 0,0-1-1 0 0,9 4-170 0 0,11 5 83 0 0,-19-9-229 0 0,1-1-1 0 0,-1 0 1 0 0,1-1 0 0 0,-1-1 0 0 0,1 0 0 0 0,1-1 0 0 0,5 0 146 0 0,-1-1-1566 0 0,-2-2-3369 0 0,1-1-1722 0 0</inkml:trace>
  <inkml:trace contextRef="#ctx0" brushRef="#br0" timeOffset="1410.057">1450 209 15984 0 0,'-1'-8'1445'0'0,"0"7"-1426"0"0,1 0-1 0 0,-1 1 1 0 0,1-1 0 0 0,0 0 0 0 0,-1 0 0 0 0,0 1-1 0 0,1-1 1 0 0,-1 0 0 0 0,1 1 0 0 0,-1-1-1 0 0,0 0 1 0 0,1 1 0 0 0,-1-1 0 0 0,0 1 0 0 0,0-1-1 0 0,1 1 1 0 0,-1 0 0 0 0,0-1 0 0 0,0 1-1 0 0,0 0 1 0 0,0 0 0 0 0,1-1 0 0 0,-1 1 0 0 0,0 0-1 0 0,0 0 1 0 0,0 0 0 0 0,0 0 0 0 0,0 0 0 0 0,0 0-1 0 0,0 0 1 0 0,1 0 0 0 0,-1 0-19 0 0,-4 1 232 0 0,0 1 1 0 0,0-1 0 0 0,0 1-1 0 0,0 0 1 0 0,-1 1-233 0 0,-5 1 454 0 0,-4 2-81 0 0,0 0-1 0 0,0 2 0 0 0,0-1 1 0 0,-11 9-373 0 0,9-4 245 0 0,2-1 0 0 0,-1 2 0 0 0,2 0 0 0 0,0 1 0 0 0,0 0 0 0 0,-2 5-245 0 0,6-6 129 0 0,4-6-35 0 0,0-1 0 0 0,1 1 0 0 0,1 1 0 0 0,-1-1 0 0 0,1 1 0 0 0,0-1-1 0 0,1 1 1 0 0,-3 7-94 0 0,6-13 23 0 0,-1-1-1 0 0,1 0 0 0 0,0 0 0 0 0,0 1 0 0 0,-1-1 1 0 0,1 0-1 0 0,0 0 0 0 0,0 1 0 0 0,1-1 1 0 0,-1 0-1 0 0,0 1 0 0 0,0-1 0 0 0,0 0 0 0 0,1 0 1 0 0,-1 1-1 0 0,1-1 0 0 0,-1 0 0 0 0,1 0 1 0 0,0 0-1 0 0,-1 0 0 0 0,1 0-22 0 0,1 1 16 0 0,-1 0 0 0 0,1 0 0 0 0,0-1 0 0 0,0 1 0 0 0,0-1 0 0 0,0 1 0 0 0,0-1 0 0 0,0 0 1 0 0,0 0-1 0 0,2 1-16 0 0,5 2 42 0 0,0-2 0 0 0,1 1 0 0 0,-1-1 1 0 0,0-1-1 0 0,5 1-42 0 0,-2-1 49 0 0,1-2 0 0 0,0 1 0 0 0,2-2-49 0 0,3 1 36 0 0,6-1-97 0 0,-1 0 0 0 0,0-2 1 0 0,16-4 60 0 0,-26 4-716 0 0,0-1 0 0 0,-1 1 1 0 0,1-2 715 0 0,-3 1-1963 0 0,0-1 0 0 0,-1 1 1 0 0,9-8 1962 0 0,-10 6-1959 0 0,1 0 0 0 0,-1-1 1 0 0,0 0-1 0 0,6-9 1959 0 0,-13 15 238 0 0,12-12-923 0 0,-5 9 4352 0 0,-3 9 1430 0 0,4 11-3295 0 0,-4-7-644 0 0,-2-3-849 0 0,-1-1-1 0 0,1 1 1 0 0,-1-1-1 0 0,0 1 1 0 0,0 0 0 0 0,-1 0-1 0 0,1 2-308 0 0,9 23 1641 0 0,-5-17-969 0 0,-3-5-254 0 0,0 1 0 0 0,1-1 0 0 0,1-1 0 0 0,-1 1 0 0 0,1 0 0 0 0,1-1 0 0 0,3 4-418 0 0,-7-9 40 0 0,-1-1 1 0 0,1 1-1 0 0,-1 0 1 0 0,1-1-1 0 0,-1 1 1 0 0,1 0-1 0 0,-1 0 1 0 0,0 0-1 0 0,0 0 1 0 0,1 2-41 0 0,-2-4-11 0 0,0 0 0 0 0,0 0 0 0 0,1 0 0 0 0,-1 1 0 0 0,0-1 0 0 0,0 0 1 0 0,0 0-1 0 0,1 0 0 0 0,-1 0 0 0 0,0 0 0 0 0,0 0 0 0 0,1 0 0 0 0,-1 0 0 0 0,0 0 1 0 0,0 0-1 0 0,0 0 0 0 0,1-1 0 0 0,-1 1 0 0 0,0 0 0 0 0,0 0 0 0 0,1 0 0 0 0,-1 0 0 0 0,0 0 1 0 0,0 0-1 0 0,0 0 0 0 0,1 0 0 0 0,-1-1 0 0 0,0 1 0 0 0,0 0 0 0 0,0 0 0 0 0,0 0 0 0 0,0 0 1 0 0,1-1-1 0 0,-1 1 0 0 0,0 0 0 0 0,0 0 0 0 0,0 0 0 0 0,0-1 0 0 0,0 1 0 0 0,0 0 0 0 0,0 0 1 0 0,0-1-1 0 0,0 1 0 0 0,0 0 0 0 0,0 0 0 0 0,0 0 0 0 0,0-1 0 0 0,0 1 11 0 0,0-6-1813 0 0,0 2 34 0 0</inkml:trace>
  <inkml:trace contextRef="#ctx0" brushRef="#br0" timeOffset="1682.346">1612 84 10592 0 0,'0'0'818'0'0,"3"-8"-266"0"0,-3 7-268 0 0,0-1 0 0 0,1 1 0 0 0,-1 0 0 0 0,0-1 0 0 0,1 1 0 0 0,-1 0 0 0 0,1 0 0 0 0,-1-1 0 0 0,1 1 0 0 0,0 0 0 0 0,0 0 0 0 0,-1 0 0 0 0,1 0 0 0 0,0 0 0 0 0,0 0 0 0 0,1-1-284 0 0,-1 1 1488 0 0,6-8-851 0 0,-6 8-650 0 0,0 1 0 0 0,0-1 0 0 0,-1 1-1 0 0,1-1 1 0 0,0 1 0 0 0,0-1-1 0 0,0 1 1 0 0,-1 0 0 0 0,1-1-1 0 0,0 1 1 0 0,0 0 0 0 0,0 0 0 0 0,0-1-1 0 0,0 1 1 0 0,0 0 0 0 0,0 0-1 0 0,0 0 1 0 0,0 0 0 0 0,0 1 0 0 0,-1-1-1 0 0,1 0 1 0 0,0 0 0 0 0,0 0-1 0 0,0 1 1 0 0,0-1 0 0 0,0 0-1 0 0,0 1 14 0 0,1 0-153 0 0,6 1-459 0 0,-6-2-40 0 0</inkml:trace>
  <inkml:trace contextRef="#ctx0" brushRef="#br0" timeOffset="1983.118">1874 1 11976 0 0,'0'0'922'0'0,"0"17"-474"0"0,0 49 2411 0 0,6 1-1016 0 0,-3 0 1 0 0,-4 0-1 0 0,-3 18-1843 0 0,4-57-156 0 0,0 9 643 0 0,-1-35-726 0 0,1 0 1 0 0,0 0 0 0 0,-1 0-1 0 0,1 0 1 0 0,-1 0-1 0 0,1 0 1 0 0,-1 0-1 0 0,0 0 1 0 0,0 0-1 0 0,0 0 1 0 0,0-1-1 0 0,0 1 1 0 0,-1 0-1 0 0,1 0 239 0 0,0-1-6847 0 0</inkml:trace>
  <inkml:trace contextRef="#ctx0" brushRef="#br0" timeOffset="2292.444">1846 362 7368 0 0,'6'-4'762'0'0,"-1"1"-443"0"0,1 1-1 0 0,-1 0 0 0 0,1-1 0 0 0,0 2 0 0 0,-1-1 0 0 0,1 1 0 0 0,0 0 0 0 0,0 0 0 0 0,0 0 0 0 0,0 1 1 0 0,2 0-319 0 0,30-5 676 0 0,6-3 394 0 0,36-3-1070 0 0,-32 6 528 0 0,64-15 472 0 0,-86 16-864 0 0,13-3 221 0 0,5-4-357 0 0,-85 33 1681 0 0,-5 3-1152 0 0,30-17-316 0 0,2 1 0 0 0,-1 1 0 0 0,1 0 0 0 0,1 0-1 0 0,-12 13-212 0 0,17-15 81 0 0,1 0 0 0 0,0 0 0 0 0,0 1 0 0 0,1 0-1 0 0,0 0-80 0 0,3-3 1 0 0,0 0 670 0 0,14-6-331 0 0,-5-1-318 0 0,0 0 0 0 0,0 0 0 0 0,-1-1-1 0 0,1 0 1 0 0,0 0 0 0 0,0 0-1 0 0,-1-1 1 0 0,0 0 0 0 0,1 0 0 0 0,-1 0-1 0 0,0-1 1 0 0,-1 0 0 0 0,1 0-1 0 0,2-2-21 0 0,65-58-698 0 0,-71 64 689 0 0,0-1-2 0 0,0-1 1 0 0,0 1-1 0 0,0 0 1 0 0,1 0-1 0 0,-1 0 1 0 0,0 0-1 0 0,1 0 1 0 0,-1 1-1 0 0,1-1 1 0 0,-1 0-1 0 0,0 1 1 0 0,1-1-1 0 0,0 1 1 0 0,-1-1-1 0 0,1 1 1 0 0,-1 0-1 0 0,1-1 1 0 0,-1 1-1 0 0,1 0 1 0 0,0 0-1 0 0,-1 0 1 0 0,2 1 10 0 0,-2-1 14 0 0,-1 0 0 0 0,1 0 1 0 0,-1 0-1 0 0,1 1 0 0 0,0-1 1 0 0,-1 0-1 0 0,1 1 0 0 0,-1-1 1 0 0,1 1-1 0 0,-1-1 0 0 0,1 1 1 0 0,-1-1-1 0 0,1 1 0 0 0,-1-1 0 0 0,1 1 1 0 0,-1-1-1 0 0,0 1 0 0 0,1-1 1 0 0,-1 1-1 0 0,0 0 0 0 0,1-1 1 0 0,-1 1-1 0 0,0 0 0 0 0,0-1 1 0 0,0 1-1 0 0,1 0 0 0 0,-1-1 1 0 0,0 1-15 0 0,0 1 57 0 0,31 100 2423 0 0,-29-94-2300 0 0,0-1 0 0 0,0 0 0 0 0,0 0 0 0 0,1-1 0 0 0,0 1 0 0 0,1 0 0 0 0,0-1 0 0 0,1 3-180 0 0,2-1 229 0 0,-6-5-167 0 0,2 0 1 0 0,-1 0-1 0 0,0 0 0 0 0,1-1 0 0 0,-1 1 1 0 0,1-1-63 0 0,-2-1 18 0 0,0 0 1 0 0,1 0 0 0 0,-1-1 0 0 0,0 1 0 0 0,0 0 0 0 0,1-1 0 0 0,-1 0 0 0 0,0 1 0 0 0,0-1 0 0 0,1 0 0 0 0,-1 1 0 0 0,1-1 0 0 0,-1 0 0 0 0,0 0 0 0 0,1 0 0 0 0,-1 0 0 0 0,0 0 0 0 0,1-1-19 0 0,3 0-77 0 0,0-1 0 0 0,0 1 0 0 0,-1-1 0 0 0,1-1 1 0 0,-1 1-1 0 0,0 0 0 0 0,0-1 0 0 0,0 0 0 0 0,0 0 0 0 0,0 0 0 0 0,0-1 0 0 0,-1 1 0 0 0,0-1 0 0 0,1 0 0 0 0,-1 0 0 0 0,-1 0 0 0 0,3-3 77 0 0,4-10-1500 0 0</inkml:trace>
  <inkml:trace contextRef="#ctx0" brushRef="#br0" timeOffset="2597.295">2570 59 11976 0 0,'0'0'922'0'0,"0"7"-391"0"0,0 8 1007 0 0,0 2-720 0 0,0 0 0 0 0,1-1 0 0 0,1 1 0 0 0,1 3-818 0 0,9 48 1648 0 0,-2-4 164 0 0,-1-5-441 0 0,-5-37-1126 0 0,-2-11-72 0 0,0-1 1 0 0,1 1-1 0 0,4 9-173 0 0,-6-17 13 0 0,-1 1 0 0 0,1-1 0 0 0,0 0 0 0 0,-1 0-1 0 0,1 1 1 0 0,-1-1 0 0 0,0 0 0 0 0,0 1 0 0 0,-1-1-1 0 0,1 0 1 0 0,-1 2-13 0 0,0 13 83 0 0,0-17-169 0 0,1 0 0 0 0,0 1 0 0 0,0-1 0 0 0,-1 1 0 0 0,1-1-1 0 0,-1 0 1 0 0,1 0 0 0 0,-1 1 0 0 0,0-1 0 0 0,1 0 0 0 0,-1 0 0 0 0,0 1 0 0 0,0-1-1 0 0,0 0 1 0 0,0 0 0 0 0,0 0 0 0 0,0 0 0 0 0,0 0 0 0 0,0-1 0 0 0,0 1 0 0 0,0 0-1 0 0,-1 0 1 0 0,1-1 0 0 0,0 1 0 0 0,-1-1 86 0 0,-4 1-7882 0 0</inkml:trace>
  <inkml:trace contextRef="#ctx0" brushRef="#br0" timeOffset="2848.315">2523 345 9672 0 0,'4'-6'1004'0'0,"-1"4"-680"0"0,1 0-1 0 0,-1 0 1 0 0,0 0 0 0 0,1 0 0 0 0,-1 1 0 0 0,1-1 0 0 0,-1 1 0 0 0,1 0 0 0 0,3 0-324 0 0,38-5 2813 0 0,-16 4-2554 0 0,-8-1 360 0 0,1 1-1 0 0,0 1 0 0 0,0 1 0 0 0,0 1 1 0 0,-1 0-1 0 0,1 2 0 0 0,0 1 0 0 0,-1 1 0 0 0,11 4-618 0 0,-29-9 73 0 0,-1 2 1 0 0,0-1-1 0 0,1 0 0 0 0,-1 0 0 0 0,0 1 0 0 0,1-1 0 0 0,-1 1 0 0 0,0 0 0 0 0,0 0 0 0 0,0-1 1 0 0,0 1-1 0 0,-1 1 0 0 0,1-1 0 0 0,0 0 0 0 0,-1 0 0 0 0,0 1 0 0 0,1-1 0 0 0,-1 0 1 0 0,0 1-1 0 0,0 0 0 0 0,0-1 0 0 0,-1 1-73 0 0,2 7 247 0 0,0 0 0 0 0,-1-1 0 0 0,-1 1 0 0 0,0 0 0 0 0,0 5-247 0 0,-1 3 296 0 0,1-7-26 0 0,-1 0 1 0 0,-1-1-1 0 0,-2 10-270 0 0,-2 12 237 0 0,2-14-150 0 0,-1 8 26 0 0,5-12 37 0 0,1-16-320 0 0,-1 1 1 0 0,1-1 0 0 0,-1 0 0 0 0,1 1-1 0 0,0 0 1 0 0,-1-1 0 0 0,1 1 0 0 0,0-1-1 0 0,0 1 1 0 0,0 0 0 0 0,0 0 0 0 0,0-1 169 0 0,8-12-2696 0 0,-6 0 856 0 0,0 0-15 0 0</inkml:trace>
  <inkml:trace contextRef="#ctx0" brushRef="#br0" timeOffset="3159.673">2951 232 9216 0 0,'-5'-21'444'0'0,"0"-1"886"0"0,2 8 9061 0 0,4 16-10379 0 0,0 0 0 0 0,0 0 0 0 0,0 0 0 0 0,0 0 1 0 0,1-1-1 0 0,-1 1 0 0 0,0 0 0 0 0,1-1 0 0 0,0 1-12 0 0,7 9-3 0 0,-3-2 59 0 0,22 32-4280 0 0,-18-31-2183 0 0</inkml:trace>
  <inkml:trace contextRef="#ctx0" brushRef="#br0" timeOffset="3541.513">3240 309 8288 0 0,'16'0'756'0'0,"-16"2"-559"0"0,0-1 1 0 0,-1 1 0 0 0,1-1 0 0 0,0 0-1 0 0,-1 1 1 0 0,1-1 0 0 0,-1 1-1 0 0,0-1 1 0 0,1 0 0 0 0,-2 1-198 0 0,2-2 136 0 0,-1 2 327 0 0,-13 24 5686 0 0,8-17-5342 0 0,0 0-1 0 0,0-1 1 0 0,-3 3-807 0 0,1-1 504 0 0,1-1 1 0 0,0 1 0 0 0,0 0-1 0 0,-4 9-504 0 0,-9 12 728 0 0,14-23-536 0 0,1 0 0 0 0,0 0 0 0 0,-2 5-192 0 0,-2 6 273 0 0,6-14-207 0 0,1 0 1 0 0,-1 1-1 0 0,1-1 1 0 0,0 1-1 0 0,0 0 1 0 0,1 0-1 0 0,-1 0 0 0 0,1 0 1 0 0,0 5-67 0 0,-2 4 81 0 0,3-14-6 0 0,0-1-6 0 0,0 0 1 0 0,0 0 15 0 0,0 0-16 0 0,2 0-15 0 0,0 0-42 0 0,0 0 0 0 0,1-1 1 0 0,-1 1-1 0 0,0-1 1 0 0,0 0-1 0 0,0 1 1 0 0,0-1-1 0 0,0 0 0 0 0,0-1 1 0 0,0 1-1 0 0,0 0 1 0 0,0 0-1 0 0,0-1 0 0 0,-1 1 1 0 0,1-1-1 0 0,0 0 1 0 0,0 0-13 0 0,6-8-32 0 0,1-1 0 0 0,4-8 32 0 0,3-5-214 0 0,44-47-494 0 0,-53 63 569 0 0,-1 1 1 0 0,2 0-1 0 0,-1 0 1 0 0,4-2 138 0 0,9-9-149 0 0,-18 16 132 0 0,0 0 1 0 0,0 0-1 0 0,0 1 0 0 0,1-1 0 0 0,-1 0 0 0 0,1 1 0 0 0,-1-1 0 0 0,1 1 0 0 0,-1 0 1 0 0,4-1 16 0 0,-4 2-5 0 0,-1 0 0 0 0,1-1 0 0 0,0 1 0 0 0,-1 0 0 0 0,1 1 0 0 0,0-1 0 0 0,0 0 0 0 0,-1 0 0 0 0,1 1 1 0 0,-1-1-1 0 0,1 1 0 0 0,0-1 0 0 0,-1 1 0 0 0,1 0 0 0 0,-1 0 0 0 0,1 0 0 0 0,-1 0 0 0 0,1 0 1 0 0,-1 0-1 0 0,0 0 5 0 0,3 2-9 0 0,-1 1 0 0 0,1-1 1 0 0,-1 1-1 0 0,0 0 0 0 0,0 0 1 0 0,-1 0-1 0 0,1 0 0 0 0,-1 0 0 0 0,0 1 1 0 0,1 2 8 0 0,4 12 133 0 0,-2-1 0 0 0,0 2-133 0 0,-1-8 263 0 0,-2-5-88 0 0,1 3 57 0 0,-1 0 0 0 0,0 1 1 0 0,0-1-1 0 0,0 3-232 0 0,-2-12 102 0 0,0-1-20 0 0,0 0-2 0 0,0 0 3 0 0,-1 0-69 0 0,0 0 0 0 0,0 0 1 0 0,0-1-1 0 0,1 1 0 0 0,-1 0 1 0 0,0-1-1 0 0,0 1 0 0 0,1 0 0 0 0,-1-1 1 0 0,0 1-1 0 0,0-1 0 0 0,1 1 0 0 0,-1-1 1 0 0,0 1-1 0 0,1-1 0 0 0,-1 1 1 0 0,1-1-1 0 0,-1 0 0 0 0,1 1 0 0 0,-1-1 1 0 0,1 0-1 0 0,0 1 0 0 0,-1-1 0 0 0,1 0 1 0 0,0 0-1 0 0,-1 1 0 0 0,1-1 0 0 0,0 0 1 0 0,0 0-1 0 0,0 0 0 0 0,0 0 1 0 0,0 0-15 0 0,-2-31-201 0 0,2 25 78 0 0,1 0 17 0 0,0 1 0 0 0,0-1 0 0 0,1 0 0 0 0,-1 1-1 0 0,2-1 1 0 0,-1 1 0 0 0,1-1 0 0 0,1-1 106 0 0,3-8-208 0 0,-4 10 80 0 0,1-1 1 0 0,0 1-1 0 0,0 0 1 0 0,0 0-1 0 0,3-2 128 0 0,2-3-149 0 0,-7 7 125 0 0,2 1 0 0 0,-1 0 0 0 0,0 0 0 0 0,1 0 0 0 0,0 0 0 0 0,-1 1 0 0 0,1-1-1 0 0,0 1 1 0 0,0 0 0 0 0,1 0 0 0 0,-1 0 0 0 0,0 1 0 0 0,1-1 0 0 0,-1 1 0 0 0,0 0 0 0 0,1 1 0 0 0,0-1-1 0 0,0 1 25 0 0,-2-1 18 0 0,0 1 0 0 0,1 0 0 0 0,-1 0 0 0 0,0 1 0 0 0,0-1-1 0 0,0 1 1 0 0,1-1 0 0 0,-1 1 0 0 0,0 0 0 0 0,0 0 0 0 0,0 1-1 0 0,0-1 1 0 0,0 0 0 0 0,-1 1 0 0 0,1 0 0 0 0,0 0 0 0 0,-1 0-1 0 0,1 0 1 0 0,-1 0 0 0 0,1 0 0 0 0,-1 1 0 0 0,0-1 0 0 0,0 1-1 0 0,0-1 1 0 0,1 4-18 0 0,13 18 317 0 0,-13-20-227 0 0,1 1 1 0 0,-1 0-1 0 0,0 1 1 0 0,0-1 0 0 0,0 0-1 0 0,-1 1-90 0 0,29 58 456 0 0,-27-56-597 0 0,-1-1-1 0 0,1 0 0 0 0,0 1 1 0 0,1-1-1 0 0,0-1 0 0 0,0 1 1 0 0,0-1-1 0 0,5 4 142 0 0,2-2-5704 0 0,3-1-1950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0:58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225 145 6912 0 0,'-19'-18'299'0'0,"17"17"209"0"0,0 0 0 0 0,-1-1 0 0 0,1 1 0 0 0,-1 0 1 0 0,1 0-1 0 0,-1 0 0 0 0,1 1 0 0 0,-1-1 0 0 0,0 1 0 0 0,1-1 1 0 0,-1 1-1 0 0,0 0 0 0 0,0 0 0 0 0,1 0 0 0 0,-1 0 0 0 0,0 1 1 0 0,1-1-1 0 0,-1 1 0 0 0,0-1 0 0 0,-1 2-508 0 0,-6 2 506 0 0,1 0 0 0 0,0 1 1 0 0,0 0-1 0 0,0 1 0 0 0,1 0 0 0 0,0 1 0 0 0,0-1 0 0 0,0 1 1 0 0,1 1-1 0 0,0 0 0 0 0,-2 4-506 0 0,6-8 96 0 0,0 0 0 0 0,1 0 0 0 0,-1 0 0 0 0,1 1 0 0 0,0-1-1 0 0,1 1 1 0 0,-1 2-96 0 0,-9 19 434 0 0,7-16-320 0 0,0 0 0 0 0,1 0 0 0 0,1 1-1 0 0,-1-1 1 0 0,2 1 0 0 0,-1 4-114 0 0,1-10 27 0 0,1 1 0 0 0,1 0-1 0 0,-1-1 1 0 0,1 1 0 0 0,0-1 0 0 0,0 1 0 0 0,1-1-1 0 0,-1 0 1 0 0,2 4-27 0 0,-3-9 0 0 0,1 1 6 0 0,-1 0-1 0 0,1 0 1 0 0,0 0 0 0 0,-1 0-1 0 0,1 0 1 0 0,0 1-1 0 0,0-1 1 0 0,-1-1-1 0 0,1 1 1 0 0,0 0 0 0 0,0 0-1 0 0,0 0 1 0 0,0 0-1 0 0,0-1 1 0 0,0 1-1 0 0,1 0 1 0 0,-1-1 0 0 0,0 1-1 0 0,0-1 1 0 0,0 1-1 0 0,1-1 1 0 0,-1 0-1 0 0,0 1 1 0 0,0-1 0 0 0,1 0-6 0 0,2 0 24 0 0,0 0 1 0 0,0 1-1 0 0,0-2 0 0 0,0 1 1 0 0,0 0-1 0 0,0-1 1 0 0,1 0-25 0 0,2-1 13 0 0,-1 0 0 0 0,0 0 0 0 0,0-1-1 0 0,0 1 1 0 0,-1-1 0 0 0,1-1 0 0 0,0 1 0 0 0,-1-1 0 0 0,0 0 0 0 0,0 0-1 0 0,0-1 1 0 0,-1 1 0 0 0,1-1 0 0 0,-1 0 0 0 0,1-2-13 0 0,2-4-39 0 0,1 0-1 0 0,-2-1 1 0 0,0 0-1 0 0,0 0 1 0 0,-1 0 0 0 0,-1-1-1 0 0,0 0 40 0 0,-3 11 0 0 0,1-6-13 0 0,1 1 0 0 0,0 0 1 0 0,0 0-1 0 0,1 0 0 0 0,1-2 13 0 0,-2 1 11 0 0,-3 7 42 0 0,7 20 225 0 0,-9 13-109 0 0,1-23-143 0 0,1 1 0 0 0,0-1 0 0 0,0 1-1 0 0,1-1 1 0 0,1 5-26 0 0,0 4-171 0 0,-1-9 252 0 0,1 0 0 0 0,0 0 0 0 0,0-1-1 0 0,1 2-80 0 0,-3-8-119 0 0,1-1 1 0 0,-1 1-1 0 0,1-1 0 0 0,0 1 0 0 0,-1-1 0 0 0,1 1 0 0 0,0-1 0 0 0,0 0 0 0 0,0 1 0 0 0,0-1 1 0 0,0 0-1 0 0,0 0 0 0 0,0 0 0 0 0,1 0 0 0 0,-1 0 0 0 0,0 0 0 0 0,1 0 0 0 0,-1 0 0 0 0,1-1 1 0 0,-1 1-1 0 0,1 0 0 0 0,-1-1 0 0 0,1 1 0 0 0,0-1 119 0 0,4 1-1371 0 0</inkml:trace>
  <inkml:trace contextRef="#ctx0" brushRef="#br0" timeOffset="283.77">693 23 13824 0 0,'-15'-5'629'0'0,"12"4"-12"0"0,-6 2-367 0 0,4 1-255 0 0,1-2 337 0 0,0 1 1 0 0,1 0-1 0 0,-1 0 1 0 0,1 1-1 0 0,-1-1 1 0 0,1 1-1 0 0,0-1 1 0 0,-1 1-1 0 0,1 0 0 0 0,-3 3-332 0 0,-21 16 1767 0 0,19-15-1474 0 0,0 0 0 0 0,0 0 1 0 0,1 1-1 0 0,-2 2-293 0 0,-4 5 493 0 0,-9 11 367 0 0,0 1 1 0 0,2 1 0 0 0,-14 24-861 0 0,28-39 155 0 0,0 0 1 0 0,1-1-1 0 0,0 2 1 0 0,0 3-156 0 0,4-11 31 0 0,-1 0 0 0 0,1 1 0 0 0,0-1 0 0 0,1 1 0 0 0,-1-1 0 0 0,1 0 0 0 0,0 1 1 0 0,1-1-1 0 0,-1 1 0 0 0,1-1 0 0 0,1 3-31 0 0,-1-3 10 0 0,0-2-4 0 0,-1-1-1 0 0,1 1 1 0 0,-1-1-1 0 0,1 0 1 0 0,0 1-1 0 0,0-1 1 0 0,0 1-1 0 0,1-1 1 0 0,-1 0-1 0 0,0 0 1 0 0,1 0-1 0 0,0 0 0 0 0,-1 0 1 0 0,1 0-1 0 0,0 0 1 0 0,0-1-1 0 0,0 1 1 0 0,0 0-1 0 0,0-1 1 0 0,0 0-1 0 0,1 1-5 0 0,7 5 1 0 0,-9-6-4 0 0,0 0 1 0 0,0 0 0 0 0,0 0 0 0 0,0 0 0 0 0,0-1 0 0 0,1 1 0 0 0,-1 0-1 0 0,0-1 1 0 0,1 1 0 0 0,-1-1 0 0 0,0 1 0 0 0,2-1 2 0 0,7 3-425 0 0,1-2 0 0 0,-1 0 0 0 0,1 0 0 0 0,-1 0-1 0 0,1-2 1 0 0,0 1 0 0 0,-1-1 0 0 0,1-1 0 0 0,-1 0 0 0 0,1 0 0 0 0,3-2 425 0 0,1-2-1907 0 0</inkml:trace>
  <inkml:trace contextRef="#ctx0" brushRef="#br0" timeOffset="1058.613">924 234 8288 0 0,'-6'-1'124'0'0,"1"0"1"0"0,0 0 0 0 0,-1 0-1 0 0,1 1 1 0 0,-1 0 0 0 0,1 0-1 0 0,-1 1 1 0 0,1-1 0 0 0,-1 1-1 0 0,0 1-124 0 0,1-2 449 0 0,4 0-217 0 0,0 0-1 0 0,0 0 1 0 0,0 0-1 0 0,0 0 1 0 0,0 0-1 0 0,0 1 1 0 0,-1-1 0 0 0,1 0-1 0 0,0 0 1 0 0,0 1-1 0 0,0-1 1 0 0,1 1 0 0 0,-1-1-1 0 0,0 1 1 0 0,0-1-1 0 0,0 1 1 0 0,0-1-1 0 0,0 1 1 0 0,0 0 0 0 0,1 0-1 0 0,-1-1 1 0 0,0 1-1 0 0,1 0 1 0 0,-1 0-1 0 0,0 0 1 0 0,1 0 0 0 0,-1 0-232 0 0,0 1 220 0 0,0 0 1 0 0,0-1 0 0 0,0 1 0 0 0,0-1 0 0 0,-1 1 0 0 0,1-1 0 0 0,0 1 0 0 0,-1-1 0 0 0,0 0 0 0 0,1 1 0 0 0,-1-1 0 0 0,0 0 0 0 0,1 0 0 0 0,-1 0 0 0 0,0 0 0 0 0,0-1-221 0 0,-5 4 514 0 0,7-4-470 0 0,-1 1 0 0 0,1-1 0 0 0,-1 1 0 0 0,1-1-1 0 0,0 1 1 0 0,-1-1 0 0 0,1 1 0 0 0,0-1 0 0 0,-1 1 0 0 0,1-1 0 0 0,0 1 0 0 0,-1 0 0 0 0,1-1 0 0 0,0 1 0 0 0,0-1 0 0 0,0 1 0 0 0,0 0 0 0 0,0-1 0 0 0,0 1 0 0 0,0 0-44 0 0,-1 2 161 0 0,-12 18 520 0 0,11-17-549 0 0,-1-1 0 0 0,1 1 0 0 0,0-1-1 0 0,0 1 1 0 0,1 0 0 0 0,-1-1 0 0 0,1 1 0 0 0,-1 4-132 0 0,1-4 85 0 0,0 1 1 0 0,0-1 0 0 0,-1 1-1 0 0,1-1 1 0 0,-1 0-1 0 0,0 0 1 0 0,0 0 0 0 0,0 0-1 0 0,-1 1-85 0 0,2-3 22 0 0,0 1 1 0 0,0-1-1 0 0,1 0 0 0 0,-1 1 0 0 0,1-1 0 0 0,-1 1 1 0 0,1-1-1 0 0,0 1 0 0 0,0-1 0 0 0,0 0 0 0 0,1 3-22 0 0,-2 13 52 0 0,1-17-43 0 0,0 0-1 0 0,0 1 1 0 0,0-1 0 0 0,0 1-1 0 0,0-1 1 0 0,0 1 0 0 0,1-1-1 0 0,-1 1 1 0 0,0-1-1 0 0,1 1 1 0 0,-1-1 0 0 0,1 0-1 0 0,-1 1 1 0 0,1-1 0 0 0,0 0-1 0 0,0 1 1 0 0,0-1-1 0 0,-1 0 1 0 0,1 0 0 0 0,0 0-1 0 0,1 0 1 0 0,-1 0 0 0 0,0 0-1 0 0,0 0 1 0 0,0 0-1 0 0,0 0 1 0 0,1-1 0 0 0,-1 1-1 0 0,1 0-8 0 0,1 0 24 0 0,0 1 0 0 0,0-1 0 0 0,0 0 0 0 0,0 0-1 0 0,0 0 1 0 0,0 0 0 0 0,1-1 0 0 0,-1 0 0 0 0,0 1 0 0 0,0-1-1 0 0,1 0 1 0 0,1-1-24 0 0,15-1 97 0 0,-9 1-17 0 0,-1 0 0 0 0,0-1 0 0 0,0 0-1 0 0,0-1 1 0 0,1 0-80 0 0,11-4 96 0 0,-15 5-87 0 0,0 0-1 0 0,-1 0 0 0 0,1-1 0 0 0,2-1-8 0 0,-7 2-12 0 0,1 1 0 0 0,-1-1 1 0 0,0 1-1 0 0,0-1 0 0 0,1 0 0 0 0,-1 0 1 0 0,-1 0-1 0 0,1 0 0 0 0,0-1 0 0 0,0 1 1 0 0,-1 0-1 0 0,1-1 0 0 0,-1 0 12 0 0,10-13-86 0 0,-10 16 77 0 0,0-1 1 0 0,-1 0 0 0 0,1 1-1 0 0,0-1 1 0 0,-1 0 0 0 0,1 0-1 0 0,-1 1 1 0 0,1-1 0 0 0,-1 0-1 0 0,1 0 1 0 0,-1 0 0 0 0,0 0-1 0 0,1 0 1 0 0,-1 0 0 0 0,0 0-1 0 0,0 0 1 0 0,0 0 0 0 0,0 0-1 0 0,0 0 1 0 0,0 0 0 0 0,0 0-1 0 0,0 0 1 0 0,0 0 0 0 0,0 0-1 0 0,0 0 1 0 0,-1 0 0 0 0,1 0-1 0 0,0 1 1 0 0,-1-1 0 0 0,1 0-1 0 0,0 0 1 0 0,-1 0 8 0 0,-1-14-181 0 0,2 14 162 0 0,0 0 0 0 0,0 0 0 0 0,0 0 0 0 0,0-1 0 0 0,0 1 0 0 0,0 0 0 0 0,0 0 0 0 0,-1 0 1 0 0,1 0-1 0 0,0-1 0 0 0,-1 1 0 0 0,1 0 0 0 0,-1 0 0 0 0,1 0 0 0 0,-1 0 0 0 0,0 0 0 0 0,1 0 1 0 0,-1 0 18 0 0,-10-8-161 0 0,8 7 100 0 0,0 0-1 0 0,1 0 1 0 0,0 0 0 0 0,0 0 0 0 0,-1-1-1 0 0,1 1 1 0 0,0-1 61 0 0,0 1-25 0 0,1 1 0 0 0,0 0-1 0 0,-1 0 1 0 0,1 0 0 0 0,-1 0 0 0 0,1 0-1 0 0,-1 0 1 0 0,1 0 0 0 0,-1 0-1 0 0,0 1 1 0 0,1-1 0 0 0,-1 0 0 0 0,0 1-1 0 0,-2-1 26 0 0,-28-2-254 0 0,26 2 254 0 0,4 1 0 0 0,-1 0 0 0 0,1 0 0 0 0,-1 0 0 0 0,0 0 0 0 0,1 0 0 0 0,-1 0 0 0 0,0 1 0 0 0,1 0 0 0 0,-3 0 0 0 0,0-1 3 0 0,4-1-4 0 0,0 1 0 0 0,-1 0-1 0 0,1 0 1 0 0,0 0 0 0 0,-1 0 0 0 0,1 1-1 0 0,0-1 1 0 0,-1 0 0 0 0,1 0 0 0 0,0 1-1 0 0,0-1 1 0 0,-1 1 0 0 0,1-1 0 0 0,-1 1 1 0 0,40-3-242 0 0,-17 1 227 0 0,-12 1 4 0 0,-1-1 0 0 0,1 0-1 0 0,0 0 1 0 0,-1-1-1 0 0,4-1 12 0 0,-3 1 0 0 0,0 0 0 0 0,-1 1 0 0 0,6-1 0 0 0,-8 2 0 0 0,0-1 0 0 0,0 0 0 0 0,0 0 0 0 0,0 0 0 0 0,-1-1 0 0 0,1 0 0 0 0,0 0 0 0 0,4-3 0 0 0,56-28-53 0 0,-29 13 42 0 0,-26 16 4 0 0,-8 6 33 0 0,-4 6 34 0 0,1-7-50 0 0,0 1 0 0 0,0-1 0 0 0,0 0 0 0 0,0 0 0 0 0,0 0 1 0 0,0 0-1 0 0,0 0 0 0 0,0 0 0 0 0,1 0 0 0 0,-1 0 0 0 0,0 0 0 0 0,1 0 0 0 0,-1 0 0 0 0,1 0 0 0 0,-1 0-10 0 0,1 0 10 0 0,0 0-1 0 0,-1 0 0 0 0,1 0 0 0 0,-1 0 0 0 0,1 0 1 0 0,-1 0-1 0 0,0 0 0 0 0,0 1 0 0 0,1-1 0 0 0,-1 0 1 0 0,0 0-1 0 0,0 0 0 0 0,0 1 0 0 0,0-1 0 0 0,-1 1-9 0 0,-20 45 864 0 0,12-27-553 0 0,8-18-298 0 0,-1 0 0 0 0,1 0 0 0 0,0 0 0 0 0,0 0 0 0 0,0 0 0 0 0,1 1 0 0 0,-1-1 0 0 0,1 0 1 0 0,-1 1-1 0 0,1-1 0 0 0,-1 0 0 0 0,1 1 0 0 0,0-1 0 0 0,1 2-13 0 0,-1-2 4 0 0,0-1-1 0 0,0 0 1 0 0,-1 0 0 0 0,1 1 0 0 0,0-1 0 0 0,0 0 0 0 0,-1 0 0 0 0,1 1 0 0 0,0-1 0 0 0,-1 0 0 0 0,1 0 0 0 0,-1 0 0 0 0,0 1-4 0 0,1-1 8 0 0,-1 0 0 0 0,1 0 1 0 0,-1 0-1 0 0,1 0 1 0 0,0 0-1 0 0,-1 0 0 0 0,1 0 1 0 0,0 0-1 0 0,0 0 1 0 0,-1 0-1 0 0,1 0 0 0 0,0 0 1 0 0,0 0-1 0 0,0 0 1 0 0,0 0-1 0 0,1 1-8 0 0,7 21 119 0 0,0-11-108 0 0,-4-11-12 0 0,-2 0 1 0 0,1 1 7 0 0,0-1 2 0 0,0 1 0 0 0,1-1 0 0 0,-1 0 0 0 0,0 0 0 0 0,1-1 0 0 0,-1 1 0 0 0,0 0-1 0 0,1-1 1 0 0,-1 0 0 0 0,3 0-9 0 0,-2 1 12 0 0,0-1 0 0 0,0 0 0 0 0,0 0-1 0 0,0 0 1 0 0,0-1 0 0 0,0 1 0 0 0,0-1 0 0 0,0 0-1 0 0,0 0 1 0 0,0 0 0 0 0,-1-1 0 0 0,1 1-1 0 0,0-1 1 0 0,-1 0 0 0 0,1 0 0 0 0,-1 0 0 0 0,0 0-1 0 0,1-1 1 0 0,0-1-12 0 0,12-6 0 0 0,-14 10 3 0 0,0-1-1 0 0,-1 0 1 0 0,0 1 0 0 0,1-1-1 0 0,-1 0 1 0 0,1 0-1 0 0,-1 0 1 0 0,0 0 0 0 0,1 0-1 0 0,-1 0 1 0 0,0 0-1 0 0,0-1 1 0 0,0 1-1 0 0,0 0 1 0 0,0-1 0 0 0,0 0-3 0 0,2-8-37 0 0,-3 8 28 0 0,0 1-1 0 0,0-1 0 0 0,1 1 0 0 0,-1 0 0 0 0,1-1 0 0 0,-1 1 0 0 0,1 0 0 0 0,-1-1 1 0 0,1 1-1 0 0,0 0 0 0 0,0 0 0 0 0,0-1 10 0 0,12-12-99 0 0,-10 12 67 0 0,0 0 0 0 0,-1-1 0 0 0,1 0 0 0 0,-1 1 0 0 0,0-1 0 0 0,0 0 0 0 0,0 0 0 0 0,0 0 0 0 0,0 0 0 0 0,0-3 32 0 0,1 0-85 0 0,1 0-1 0 0,0-1 1 0 0,0 1-1 0 0,0 0 1 0 0,0 1-1 0 0,1-1 0 0 0,0 1 1 0 0,1 0 85 0 0,4-6-160 0 0,-9 10 141 0 0,-1 0-1 0 0,1 0 1 0 0,-1 0-1 0 0,1 0 0 0 0,-1 0 1 0 0,1 0-1 0 0,-1 0 1 0 0,1 0-1 0 0,-1 0 1 0 0,0 0-1 0 0,0-1 1 0 0,1 0 18 0 0,-1 2-15 0 0,0-1-1 0 0,0 0 1 0 0,0 0-1 0 0,0 1 1 0 0,0-1-1 0 0,0 0 0 0 0,1 0 1 0 0,-1 1-1 0 0,0-1 1 0 0,1 0-1 0 0,-1 1 0 0 0,0-1 1 0 0,1 0-1 0 0,-1 1 1 0 0,1-1-1 0 0,-1 1 0 0 0,1-1 1 0 0,-1 1-1 0 0,1-1 1 0 0,0 0 16 0 0,1-1-22 0 0,-1 2 17 0 0,1-1-1 0 0,-1 0 1 0 0,0 1 0 0 0,0-1 0 0 0,1 1 0 0 0,-1-1-1 0 0,0 1 1 0 0,1-1 0 0 0,-1 1 0 0 0,0 0 0 0 0,1 0-1 0 0,-1 0 1 0 0,1 0 5 0 0,-2 0 5 0 0,0 0 0 0 0,1 0-1 0 0,-1-1 1 0 0,0 1 0 0 0,0 0-1 0 0,0 0 1 0 0,0 0 0 0 0,1 0-1 0 0,-1 0 1 0 0,0 0 0 0 0,0 0 0 0 0,0 0-1 0 0,0 0 1 0 0,0 0 0 0 0,1 1-1 0 0,-1-1 1 0 0,0 0 0 0 0,0 0-1 0 0,0 0 1 0 0,0 0 0 0 0,0 0-1 0 0,1 0 1 0 0,-1 0 0 0 0,0 0-1 0 0,0 0 1 0 0,0 0 0 0 0,0 0-1 0 0,0 1 1 0 0,0-1 0 0 0,1 0-1 0 0,-1 0 1 0 0,0 0 0 0 0,0 0 0 0 0,0 0-1 0 0,0 0 1 0 0,0 1 0 0 0,0-1-1 0 0,0 0 1 0 0,0 0 0 0 0,0 0-1 0 0,0 0 1 0 0,0 1 0 0 0,0-1-1 0 0,0 0 1 0 0,0 0 0 0 0,0 0-1 0 0,0 0 1 0 0,0 0 0 0 0,0 1-1 0 0,0-1 1 0 0,0 0 0 0 0,0 0 0 0 0,0 0-1 0 0,0 0-4 0 0,-5 9 229 0 0,-1-4-152 0 0,6-5-60 0 0,-1 1-1 0 0,0-1 1 0 0,1 1 0 0 0,-1-1-1 0 0,1 1 1 0 0,-1-1 0 0 0,0 1 0 0 0,1 0-1 0 0,-1-1 1 0 0,1 1 0 0 0,0 0 0 0 0,-1-1-1 0 0,1 1 1 0 0,-1 0 0 0 0,1 0-1 0 0,0-1 1 0 0,0 1 0 0 0,-1 0 0 0 0,1 0-1 0 0,0 0 1 0 0,0-1 0 0 0,0 1 0 0 0,0 0-1 0 0,0 1-16 0 0,0-1 13 0 0,0 0-1 0 0,0 0 1 0 0,0-1-1 0 0,-1 1 0 0 0,1 0 1 0 0,0 0-1 0 0,-1 0 1 0 0,1 0-1 0 0,-1 0 1 0 0,1 0-1 0 0,0 0 0 0 0,-1-1 1 0 0,0 1-1 0 0,1 0 1 0 0,-1 0-1 0 0,0-1 1 0 0,1 1-1 0 0,-1 0 0 0 0,0 0-12 0 0,0-1 7 0 0,0 1 0 0 0,1-1-1 0 0,-1 1 1 0 0,1-1 0 0 0,-1 1-1 0 0,1-1 1 0 0,-1 1 0 0 0,1 0-1 0 0,-1-1 1 0 0,1 1 0 0 0,-1 0-1 0 0,1-1 1 0 0,0 1 0 0 0,-1 0-1 0 0,1-1 1 0 0,0 1 0 0 0,0 0-1 0 0,0 0 1 0 0,-1 0 0 0 0,1-1-1 0 0,0 1 1 0 0,0 0 0 0 0,0 0-1 0 0,0-1 1 0 0,0 1 0 0 0,1 0-1 0 0,-1 0 1 0 0,0-1 0 0 0,0 1-1 0 0,0 0 1 0 0,1 0 0 0 0,-1-1-1 0 0,1 2-6 0 0,-1-1 10 0 0,0 0 1 0 0,0 1-1 0 0,1-1 0 0 0,-1 1 0 0 0,0-1 1 0 0,0 1-1 0 0,0-1 0 0 0,0 0 0 0 0,-1 1 0 0 0,1-1 1 0 0,0 0-1 0 0,-1 1 0 0 0,1-1 0 0 0,-1 0 1 0 0,1 1-1 0 0,-1-1 0 0 0,0 0 0 0 0,0 1-10 0 0,1-1 12 0 0,-1 0-1 0 0,0 0 0 0 0,1 0 1 0 0,-1 0-1 0 0,1 0 1 0 0,-1 1-1 0 0,1-1 0 0 0,0 0 1 0 0,-1 0-1 0 0,1 0 1 0 0,0 1-1 0 0,0-1 1 0 0,0 0-1 0 0,0 0 0 0 0,0 0 1 0 0,0 1-1 0 0,0-1 1 0 0,0 0-1 0 0,1 0 0 0 0,-1 0 1 0 0,0 1-1 0 0,1-1 1 0 0,-1 0-1 0 0,1 0 0 0 0,-1 0 1 0 0,1 0-1 0 0,0 1-11 0 0,4 3 236 0 0,-4-3-124 0 0,1-1 0 0 0,-1 1 0 0 0,0 0 0 0 0,0-1 1 0 0,1 1-1 0 0,-1 0 0 0 0,0 0 0 0 0,-1 0 0 0 0,1 0 0 0 0,0-1 0 0 0,0 1 1 0 0,-1 1-113 0 0,1-1 26 0 0,0 0 0 0 0,-1-1 0 0 0,1 0 0 0 0,0 1 0 0 0,0-1 0 0 0,0 1 0 0 0,0-1 0 0 0,1 0 0 0 0,-1 0 0 0 0,0 0 0 0 0,0 0 0 0 0,1 0 0 0 0,-1 0 0 0 0,1 0 0 0 0,-1 0 0 0 0,1 0 0 0 0,-1-1 0 0 0,1 1 0 0 0,-1 0 0 0 0,1-1 0 0 0,-1 1 0 0 0,1-1 0 0 0,1 0-26 0 0,1 1-187 0 0,0 0-1 0 0,0 0 1 0 0,0-1 0 0 0,0 0 0 0 0,0 0 0 0 0,0 0-1 0 0,0 0 1 0 0,0 0 0 0 0,2-1 187 0 0,9-3-85 0 0,-8 2 89 0 0,0 0 0 0 0,0 0 0 0 0,0-1 0 0 0,0 0 1 0 0,0 0-1 0 0,4-4-4 0 0,5-1-473 0 0,0-1 1 0 0,11-2 472 0 0,-3 1-1534 0 0,-3-1-394 0 0</inkml:trace>
  <inkml:trace contextRef="#ctx0" brushRef="#br0" timeOffset="1390.622">1757 82 13824 0 0,'0'0'629'0'0,"0"0"-12"0"0,-1 0-393 0 0,-9 6-182 0 0,9-5 15 0 0,-1-1 1 0 0,1 1-1 0 0,-1 0 1 0 0,1 0-1 0 0,-1 0 1 0 0,1 0-1 0 0,0 0 1 0 0,0 0-1 0 0,0 0 1 0 0,-1 0-1 0 0,1 0 1 0 0,0 1-1 0 0,0-1 1 0 0,0 0-1 0 0,0 2-57 0 0,0-1 242 0 0,-1 0-1 0 0,1 0 1 0 0,-1 0 0 0 0,1 0-1 0 0,-1 0 1 0 0,0-1 0 0 0,0 1-1 0 0,0 0 1 0 0,0-1-1 0 0,-2 2-241 0 0,2-2 106 0 0,1 0 0 0 0,-1 0 0 0 0,0 0-1 0 0,1 0 1 0 0,-1 0 0 0 0,1 1 0 0 0,0-1-1 0 0,-1 1 1 0 0,1-1 0 0 0,0 1 0 0 0,0-1-1 0 0,0 1 1 0 0,0 0 0 0 0,0-1-1 0 0,0 1 1 0 0,0 0 0 0 0,1 0 0 0 0,-1 0-1 0 0,1 0-105 0 0,-7 15 685 0 0,-2 4 84 0 0,9-20-753 0 0,0 0 1 0 0,0 0 0 0 0,0-1-1 0 0,0 1 1 0 0,0 0 0 0 0,0 0 0 0 0,0 0-1 0 0,0-1 1 0 0,0 1 0 0 0,1 0-1 0 0,-1 0 1 0 0,0 0 0 0 0,1-1 0 0 0,-1 1-1 0 0,0 0 1 0 0,1-1 0 0 0,-1 1 0 0 0,1 0-1 0 0,-1-1 1 0 0,1 1 0 0 0,-1 0-1 0 0,1-1 1 0 0,-1 1 0 0 0,1-1 0 0 0,0 1-1 0 0,-1-1-16 0 0,52 34 196 0 0,-47-32-183 0 0,0 1 0 0 0,0-1-1 0 0,0 0 1 0 0,0 0 0 0 0,3 0-13 0 0,-5-2 0 0 0,1 1-1 0 0,-1 0 1 0 0,0 0 0 0 0,0 0 0 0 0,1 1-1 0 0,-1-1 1 0 0,0 1 0 0 0,0 0-1 0 0,0 0 1 0 0,-1 0 0 0 0,1 0 0 0 0,0 0-1 0 0,0 1 1 0 0,-1 0 0 0 0,0-1 0 0 0,1-1 0 0 0,-1 1 0 0 0,1 0 0 0 0,-1-1 0 0 0,1 1 0 0 0,-1-1 0 0 0,1 1 0 0 0,0-1 0 0 0,0 0 0 0 0,-1-1 0 0 0,4 2 0 0 0,-2-1 0 0 0,1 0 0 0 0,-1 1 0 0 0,0 0 0 0 0,0 0 0 0 0,0 0 0 0 0,3 2 0 0 0,3 3 0 0 0,14 10 0 0 0,-23-16 0 0 0,0 0 0 0 0,0 0 0 0 0,0 0 0 0 0,0 1 0 0 0,0-1 0 0 0,0 0 0 0 0,0 0 0 0 0,-1 0 0 0 0,1 1 0 0 0,0-1 0 0 0,-1 0 0 0 0,1 1 0 0 0,-1-1 0 0 0,1 0 0 0 0,-1 1 0 0 0,0-1 0 0 0,0 2 0 0 0,2 4 0 0 0,-2-6 9 0 0,0-1 0 0 0,0 1-1 0 0,1 0 1 0 0,-1 0 0 0 0,0-1-1 0 0,0 1 1 0 0,0 0 0 0 0,0 0-1 0 0,0 0 1 0 0,-1-1 0 0 0,1 1-1 0 0,0 0 1 0 0,0 0 0 0 0,0-1-1 0 0,-1 1 1 0 0,1 0 0 0 0,0 0-1 0 0,-1-1 1 0 0,1 1 0 0 0,-1 0-1 0 0,1-1 1 0 0,-1 1 0 0 0,1-1 0 0 0,-1 1-1 0 0,1-1 1 0 0,-1 1 0 0 0,0-1-1 0 0,1 1 1 0 0,-1-1 0 0 0,1 1-1 0 0,-1-1 1 0 0,0 0-9 0 0,-3 4 98 0 0,3-2-46 0 0,-1-1-1 0 0,1 0 0 0 0,0 1 1 0 0,-1-1-1 0 0,1 0 0 0 0,-1 0 1 0 0,0 0-1 0 0,1 0 1 0 0,-1 0-1 0 0,0 0 0 0 0,0-1 1 0 0,0 1-1 0 0,1 0 0 0 0,-1-1 1 0 0,-2 1-52 0 0,-14 6 379 0 0,10-4-366 0 0,1 1 0 0 0,-1-1 1 0 0,0-1-1 0 0,0 1 0 0 0,0-1 1 0 0,0-1-1 0 0,0 1 0 0 0,-8-1-13 0 0,-18 0-2327 0 0,-2-4-3347 0 0,22 0-1388 0 0</inkml:trace>
  <inkml:trace contextRef="#ctx0" brushRef="#br0" timeOffset="1667.306">2134 17 6912 0 0,'0'0'528'0'0,"1"14"90"0"0,3-2 2216 0 0,-4-11-2364 0 0,1 1 1 0 0,-1-1-1 0 0,1 1 1 0 0,-1 0-1 0 0,0-1 0 0 0,1 1 1 0 0,-1 0-1 0 0,0-1 0 0 0,0 1 1 0 0,0 0-1 0 0,0-1-470 0 0,0 30 3999 0 0,1-26-3809 0 0,-1 1 1 0 0,0 0 0 0 0,0-1-1 0 0,0 1 1 0 0,-1 0 0 0 0,-1 4-191 0 0,-18 92 3105 0 0,15-79-2657 0 0,1-1 0 0 0,0 6-448 0 0,-5 29 629 0 0,5-27-375 0 0,4-24-244 0 0,-1 0 0 0 0,0-1 0 0 0,1 1 0 0 0,-2-1 0 0 0,1 1-10 0 0,-9 35-28 0 0,10-40-126 0 0,0-1-89 0 0,0 0-21 0 0,-12-12-2003 0 0,10 6 1336 0 0,-1 0 0 0 0,1-1 0 0 0,1 1 0 0 0,-1 0 0 0 0,1-1 0 0 0,0 1 0 0 0,0-1 0 0 0,1 0 0 0 0,0-3 931 0 0,3-19-2144 0 0</inkml:trace>
  <inkml:trace contextRef="#ctx0" brushRef="#br0" timeOffset="1936.633">2069 226 6912 0 0,'7'-7'751'0'0,"0"1"0"0"0,0 0 1 0 0,1 0-1 0 0,0 1 0 0 0,0 0 1 0 0,1 1-1 0 0,-1 0 0 0 0,1 0 1 0 0,0 0-1 0 0,8-1-751 0 0,13 0 515 0 0,1 2 0 0 0,-1 0 1 0 0,1 2-1 0 0,10 2-515 0 0,-16-1 433 0 0,-21 0-296 0 0,-1 1-1 0 0,1 0 0 0 0,-1 0 0 0 0,0 0 0 0 0,1 0 0 0 0,-1 0 0 0 0,1 1-136 0 0,3 1 383 0 0,-5 0-80 0 0,-1-1 0 0 0,1 1 0 0 0,0 0 0 0 0,-1 0 0 0 0,0 0 0 0 0,0 1 0 0 0,0-1 0 0 0,0 0 0 0 0,0 3-303 0 0,0-1 224 0 0,-1 0 1 0 0,0 0-1 0 0,0 0 1 0 0,0 0-1 0 0,-1 0 0 0 0,0 1 1 0 0,0-1-1 0 0,0-1 0 0 0,-1 3-224 0 0,-4 19 694 0 0,4-14-454 0 0,-1-1-1 0 0,0 1 0 0 0,-1-1 1 0 0,0 0-1 0 0,-2 2-239 0 0,-12 36 655 0 0,17-37-571 0 0,1 2 51 0 0,0-12-70 0 0,0-2-27 0 0,0 0-118 0 0,0 0-72 0 0,3-14-1722 0 0,6-19-1620 0 0,-3 10 1688 0 0</inkml:trace>
  <inkml:trace contextRef="#ctx0" brushRef="#br0" timeOffset="2160.407">2465 1 8288 0 0,'0'0'638'0'0,"0"0"-107"0"0,0 0 1084 0 0,0 0 517 0 0,0 0 106 0 0,0 0-278 0 0,0 0-1263 0 0,0 0-545 0 0,5 6-854 0 0,9 7-1207 0 0,-5-8 917 0 0</inkml:trace>
  <inkml:trace contextRef="#ctx0" brushRef="#br0" timeOffset="2402.066">2896 90 10136 0 0,'0'0'464'0'0,"0"0"-10"0"0,-1 0-294 0 0,-8 2-190 0 0,-28 7 4253 0 0,-11 4-4223 0 0,36-9 571 0 0,1 0 1 0 0,0 1-1 0 0,0 0 0 0 0,1 1 1 0 0,-1 0-1 0 0,-3 3-571 0 0,-4 5 538 0 0,-5 2 415 0 0,2 1 0 0 0,-7 8-953 0 0,22-19 87 0 0,0 0 0 0 0,1 0 1 0 0,0 0-1 0 0,0 1 0 0 0,1 0 0 0 0,0 0 1 0 0,0 0-1 0 0,0 0 0 0 0,1 1 0 0 0,0 1-87 0 0,2-7 22 0 0,0 0-1 0 0,1 0 1 0 0,-1 1-1 0 0,1-1 0 0 0,0 0 1 0 0,-1 1-1 0 0,1-1 1 0 0,0 1-1 0 0,1-1 0 0 0,-1 0 1 0 0,0 1-1 0 0,1-1 1 0 0,-1 0-1 0 0,1 1 0 0 0,0-1 1 0 0,-1 0-1 0 0,1 0 1 0 0,0 0-1 0 0,1 1 0 0 0,-1-1 1 0 0,0 0-1 0 0,1-1 1 0 0,-1 1-1 0 0,1 0 0 0 0,-1 0 1 0 0,1 0-1 0 0,0-1 1 0 0,0 1-1 0 0,-1-1 0 0 0,1 0 1 0 0,0 1-1 0 0,1-1 1 0 0,-1 0-1 0 0,0 0-21 0 0,7 3 88 0 0,-1-1 0 0 0,1 1 1 0 0,0-2-1 0 0,0 1 0 0 0,1-1 0 0 0,-1-1 0 0 0,0 1 1 0 0,3-2-89 0 0,8 0-305 0 0,-1 0 0 0 0,1-2 1 0 0,-1-1-1 0 0,1 0 0 0 0,0-2 305 0 0,-15 4-282 0 0,55-15-2867 0 0,-28 5 1526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0:56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41 145 15720 0 0,'0'-11'720'0'0,"0"8"-17"0"0,0 2-451 0 0,-3-3-170 0 0,3 4 190 0 0,0 0 76 0 0,0 0 10 0 0,0 0 1 0 0,0 0-6 0 0,0 11 354 0 0,1 1 0 0 0,3 10-707 0 0,1 8 482 0 0,6 41 305 0 0,-5-41-255 0 0,1 24-532 0 0,-5-36 95 0 0,1-1 0 0 0,0 0 1 0 0,2 2-96 0 0,0 2 155 0 0,3 20-155 0 0,-5-22 47 0 0,0-1 0 0 0,3 5-47 0 0,6 31 88 0 0,-6-29-50 0 0,-4-19-29 0 0,-1 0 0 0 0,0 0-1 0 0,0 0 1 0 0,0 1 0 0 0,0 0-9 0 0,-1-3 9 0 0,0-1 0 0 0,0 0 0 0 0,0 0 0 0 0,1 0 0 0 0,0 1 0 0 0,0 1-9 0 0,2 6-81 0 0,-5-9 5 0 0,2-2 30 0 0,-1 1-222 0 0,1-1-20 0 0,0 0-71 0 0,-4-2-1018 0 0,3 1 1249 0 0,0 0 0 0 0,0 0 0 0 0,0 0-1 0 0,0 0 1 0 0,1 1 0 0 0,-1-1 0 0 0,0 0 0 0 0,0 0-1 0 0,1-1 1 0 0,-1 1 0 0 0,1 0 0 0 0,-1 0 0 0 0,1 0 0 0 0,0 0-1 0 0,-1 0 1 0 0,1 0 0 0 0,0-1 0 0 0,0 1 0 0 0,0 0 0 0 0,0 0-1 0 0,0 0 1 0 0,0-2 128 0 0,-4-17-2746 0 0,-4-1 236 0 0,1 3 960 0 0,0 0 1 0 0,2 0-1 0 0,-2-11 1550 0 0,1-1-93 0 0,1 0-1 0 0,2 0 0 0 0,1 0 1 0 0,1 0-1 0 0,2-1 1 0 0,2-10 93 0 0,1 14 823 0 0,-4 20-368 0 0,0 0-1 0 0,1 0 1 0 0,0 0 0 0 0,1 0 0 0 0,-1 0-1 0 0,1 1 1 0 0,1-1 0 0 0,-1 1-1 0 0,1-1 1 0 0,0 1 0 0 0,3-4-455 0 0,2-1 670 0 0,-7 8-461 0 0,1 0 0 0 0,0 0 0 0 0,0 0-1 0 0,0 0 1 0 0,1 0 0 0 0,-1 1 0 0 0,1-1-1 0 0,-1 1 1 0 0,1 0 0 0 0,0 0 0 0 0,1-1-209 0 0,5-1 272 0 0,-1 0 1 0 0,1 0 0 0 0,0 1 0 0 0,6-1-273 0 0,-11 3 58 0 0,-1 1 1 0 0,0 0-1 0 0,0-1 1 0 0,1 1 0 0 0,-1 0-1 0 0,0 0 1 0 0,1 1 0 0 0,-1-1-1 0 0,0 1 1 0 0,0 0 0 0 0,0 0-1 0 0,0 0 1 0 0,1 0-1 0 0,-1 0 1 0 0,0 1-59 0 0,2 1 169 0 0,1 0 0 0 0,-1 1 0 0 0,1 0 0 0 0,-1 0 0 0 0,0 0 0 0 0,0 0 0 0 0,-1 1 0 0 0,1 0 0 0 0,-1 0 0 0 0,2 4-169 0 0,-3-5 86 0 0,-1-1 0 0 0,0 1 0 0 0,-1 0 0 0 0,1 0 0 0 0,0 0 0 0 0,-1 0 0 0 0,0 0 1 0 0,0 0-1 0 0,0 1 0 0 0,-1-1 0 0 0,0 0 0 0 0,1 0 0 0 0,-1 1 0 0 0,-1-1 0 0 0,1 0 0 0 0,0 0 0 0 0,-1 1-86 0 0,-1 2 102 0 0,0-1 0 0 0,0 0 0 0 0,0 1 0 0 0,0-1 1 0 0,-1 0-1 0 0,0 0 0 0 0,-1 0 0 0 0,1-1 0 0 0,-1 1 0 0 0,0-1 0 0 0,-3 3-102 0 0,-2 1 131 0 0,0-1 0 0 0,-1 0 0 0 0,0-1 0 0 0,0 0 0 0 0,-8 4-131 0 0,-3 1 98 0 0,-1-2 1 0 0,-14 5-99 0 0,-3 1-211 0 0,35-13 91 0 0,-1-1-1 0 0,0-1 0 0 0,0 1 1 0 0,1-1-1 0 0,-1 1 0 0 0,0-1 1 0 0,0-1-1 0 0,0 1 0 0 0,-1-1 1 0 0,1 0-1 0 0,0 0 0 0 0,0 0 1 0 0,0-1-1 0 0,0 0 121 0 0,4 1-111 0 0,0 0 0 0 0,1-1 1 0 0,-1 1-1 0 0,0-1 0 0 0,1 1 0 0 0,-1-1 1 0 0,1 1-1 0 0,-1-1 0 0 0,1 0 0 0 0,-1 1 1 0 0,1-1-1 0 0,-1 1 0 0 0,1-1 0 0 0,-1 0 1 0 0,1 0-1 0 0,-1 1 111 0 0,-2-9-5076 0 0,3 3-1178 0 0</inkml:trace>
  <inkml:trace contextRef="#ctx0" brushRef="#br0" timeOffset="768.895">372 1 13360 0 0,'0'0'612'0'0,"0"0"-15"0"0,6 6-233 0 0,-2-2 5 0 0,-1 1 0 0 0,0 0 0 0 0,0-1 0 0 0,0 1 0 0 0,-1 0 0 0 0,0 0-1 0 0,1 0 1 0 0,-1 3-369 0 0,12 45 1613 0 0,-9-28-1212 0 0,4 19 1109 0 0,-2 0 0 0 0,0 35-1510 0 0,-2-15 391 0 0,-2-24-233 0 0,-1 1 1 0 0,-2-1 0 0 0,-3 1-1 0 0,-1 6-158 0 0,4-11 235 0 0,15-122-1263 0 0,-4 48 304 0 0,1 1 0 0 0,11-23 724 0 0,-21 53-16 0 0,-1 5 3 0 0,0 0 0 0 0,0 0 0 0 0,-1 0 0 0 0,1 0 0 0 0,1 0 0 0 0,-1 0 0 0 0,0 0 0 0 0,0 0 0 0 0,1 1 0 0 0,-1-1 0 0 0,1 0 0 0 0,1-1 13 0 0,8-5 4 0 0,-10 8 68 0 0,8 8 99 0 0,-7-5-124 0 0,0 0 0 0 0,0 0 0 0 0,-1 0 0 0 0,1 1 0 0 0,-1-1 0 0 0,0 0 0 0 0,0 0 0 0 0,0 1 0 0 0,-1-1 0 0 0,1 1 1 0 0,-1-1-1 0 0,0 3-47 0 0,3 11 187 0 0,-1-1 113 0 0,-1 1 1 0 0,-1 16-301 0 0,0-25 43 0 0,2 7 9 0 0,0 0 1 0 0,1-1-1 0 0,1 1 0 0 0,0-1 1 0 0,1 0-1 0 0,5 13-52 0 0,-8-22 0 0 0,1 1 0 0 0,-1 1 0 0 0,1-1 0 0 0,1 0 0 0 0,2 5 0 0 0,-4-9 0 0 0,-1 0 0 0 0,1 0 0 0 0,-1 0 0 0 0,1 0 0 0 0,0-1 0 0 0,0 1 0 0 0,0-1 0 0 0,0 0 0 0 0,0 1 0 0 0,0-1 0 0 0,0 0 0 0 0,0 0 0 0 0,1 0 0 0 0,-1 0 0 0 0,0-1 0 0 0,1 1 0 0 0,4 0-33 0 0,-1 1-1 0 0,1-1 0 0 0,-1 0 1 0 0,1-1-1 0 0,0 0 1 0 0,-1 0-1 0 0,1 0 0 0 0,-1-1 1 0 0,1 0-1 0 0,0 0 1 0 0,-1-1-1 0 0,0 0 1 0 0,1 0-1 0 0,-1 0 0 0 0,5-3 34 0 0,0-1-212 0 0,0 0 0 0 0,-1-1-1 0 0,1 1 1 0 0,-1-2 0 0 0,-1 0-1 0 0,0 0 1 0 0,5-6 212 0 0,10-12-570 0 0,-2-2 0 0 0,5-9 570 0 0,-26 35 46 0 0,-1 2 88 0 0,0 0 210 0 0,-12 12 958 0 0,9-6-1189 0 0,0 1 0 0 0,0-1-1 0 0,1 1 1 0 0,0-1 0 0 0,0 1-1 0 0,0 0 1 0 0,1 0 0 0 0,0 0-1 0 0,1 0 1 0 0,-1 0 0 0 0,1 0-1 0 0,1 1-112 0 0,-1-6 1 0 0,0 1 1 0 0,0 0-1 0 0,0 0 0 0 0,1-1 0 0 0,-1 1 0 0 0,1 0 0 0 0,0-1 1 0 0,0 1-1 0 0,0 0 0 0 0,0-1 0 0 0,0 1 0 0 0,0-1 0 0 0,1 0 1 0 0,-1 1-1 0 0,1-1 0 0 0,0 0 0 0 0,0 0 0 0 0,1 1-1 0 0,0 0-1 0 0,0-1 0 0 0,1 1 0 0 0,-1-1 0 0 0,1 0 0 0 0,-1 0-1 0 0,1 0 1 0 0,0-1 0 0 0,0 0 0 0 0,0 1 0 0 0,0-1 0 0 0,3 0 1 0 0,2 0 9 0 0,-1 0 0 0 0,1 0 0 0 0,-1-1 0 0 0,0-1 0 0 0,1 1 0 0 0,-1-1 0 0 0,1-1 0 0 0,-1 1 0 0 0,0-1 0 0 0,0-1 1 0 0,0 0-1 0 0,0 0-9 0 0,-2 0 29 0 0,0 0 0 0 0,1-1 0 0 0,-2 0 0 0 0,7-4-29 0 0,-11 7 12 0 0,1-1-1 0 0,0 0 1 0 0,0 1 0 0 0,-1-1-1 0 0,1 0 1 0 0,-1 0-1 0 0,0 0 1 0 0,1 0 0 0 0,-1 0-1 0 0,0 0 1 0 0,0-1-1 0 0,0 1 1 0 0,-1 0 0 0 0,1 0-1 0 0,0-2-11 0 0,0 0 23 0 0,-1 0 0 0 0,0 0 0 0 0,0-1 0 0 0,0 1 0 0 0,0 0 0 0 0,0 0 0 0 0,-1 0 0 0 0,0 0 0 0 0,0 0 0 0 0,0 0 0 0 0,-2-4-23 0 0,1 3 25 0 0,-1-1 1 0 0,-1 1-1 0 0,1 0 0 0 0,-1 0 0 0 0,0 0 0 0 0,0 0 1 0 0,-4-3-26 0 0,1 2 13 0 0,1 1 0 0 0,-1-1 0 0 0,0 2-1 0 0,-1-1 1 0 0,1 1 0 0 0,-1 0 0 0 0,0 0 0 0 0,0 1 0 0 0,0 0 0 0 0,-1 1 0 0 0,-1 0-13 0 0,-3-2 4 0 0,8 3-280 0 0,0 0 0 0 0,0 0 0 0 0,0 1 0 0 0,0 0 0 0 0,0 0 0 0 0,0 0 0 0 0,-2 1 276 0 0,-11 0-1034 0 0,16-1-237 0 0,2 0-697 0 0,0 0-2748 0 0,0 0-1170 0 0</inkml:trace>
  <inkml:trace contextRef="#ctx0" brushRef="#br0" timeOffset="1053.598">1330 131 18023 0 0,'0'0'407'0'0,"0"0"60"0"0,3 8 463 0 0,3 3-815 0 0,-1-1-1 0 0,0 1 1 0 0,-1 0 0 0 0,-1 0-1 0 0,1 0 1 0 0,-2 0-1 0 0,1 1 1 0 0,-2-1-1 0 0,0 1 1 0 0,0 8-115 0 0,0-12 299 0 0,0 0 1 0 0,0-1-1 0 0,0 1 1 0 0,2 4-300 0 0,5 26 847 0 0,-7-24-633 0 0,1 16 100 0 0,0-1-1 0 0,-2 1 1 0 0,-2 11-314 0 0,-1-6 54 0 0,2-19 13 0 0,0-1 0 0 0,-2 1 1 0 0,-1 7-68 0 0,3-21-14 0 0,1 0 1 0 0,-1-1 0 0 0,1 1 0 0 0,-1 0 0 0 0,0-1 0 0 0,1 1-1 0 0,-1-1 1 0 0,0 1 0 0 0,0-1 0 0 0,0 1 0 0 0,0-1 0 0 0,-1 0-1 0 0,1 0 1 0 0,0 1 0 0 0,0-1 0 0 0,-1 0 0 0 0,1 0 0 0 0,-1 0 13 0 0,-8 2-2424 0 0,-3-3-3411 0 0,4-2-1034 0 0</inkml:trace>
  <inkml:trace contextRef="#ctx0" brushRef="#br0" timeOffset="1450.461">1280 423 8288 0 0,'0'0'381'0'0,"1"-1"-6"0"0,4-1-473 0 0,9-3 606 0 0,0 0 0 0 0,-1 0 0 0 0,2 1 0 0 0,-1 1-1 0 0,0 1 1 0 0,1 0 0 0 0,5 0-508 0 0,99-6 1579 0 0,-102 7-941 0 0,0-1 1 0 0,11-2-639 0 0,25-3 1031 0 0,14-1 284 0 0,-53 4-740 0 0,-21 8 420 0 0,-16 5-345 0 0,17-7-567 0 0,1 0 0 0 0,-1 0 0 0 0,1 1 0 0 0,-3 1-83 0 0,-19 12 330 0 0,18-11-150 0 0,-1 0 0 0 0,2 1-1 0 0,-1 0 1 0 0,1 0-1 0 0,0 1 1 0 0,0 0-1 0 0,0 0 1 0 0,-3 6-180 0 0,6-6 44 0 0,2 1 1 0 0,-1 0-1 0 0,1 0 1 0 0,0 0-1 0 0,1 0 1 0 0,-1 0-1 0 0,2 0 0 0 0,-1 4-44 0 0,-3 12 230 0 0,4-22-216 0 0,1 1 0 0 0,-1-1 1 0 0,1 1-1 0 0,0-1 0 0 0,0 1 0 0 0,0-1 0 0 0,0 1 0 0 0,0-1 0 0 0,0 1 0 0 0,1-1 0 0 0,-1 1 0 0 0,1-1 0 0 0,0 0 0 0 0,0 1 1 0 0,0-1-1 0 0,0 0 0 0 0,0 1 0 0 0,0-1 0 0 0,1 0 0 0 0,-1 0 0 0 0,1 0 0 0 0,-1 0-14 0 0,2 0 22 0 0,-1 0 0 0 0,0 0 1 0 0,1 0-1 0 0,0 0 0 0 0,-1 0 0 0 0,1-1 0 0 0,0 1 0 0 0,0-1 1 0 0,0 0-1 0 0,0 0 0 0 0,0 0 0 0 0,0 0 0 0 0,0-1 0 0 0,0 1 1 0 0,0-1-1 0 0,0 0 0 0 0,3 0-22 0 0,5 0 86 0 0,-1-1 1 0 0,0 0-1 0 0,1-1 0 0 0,-1-1 1 0 0,0 1-1 0 0,0-1 0 0 0,0-1 1 0 0,-1 0-1 0 0,1 0 0 0 0,7-6-86 0 0,-12 8 30 0 0,-1-1 1 0 0,1 0-1 0 0,-1 0 0 0 0,0 0 0 0 0,0-1 0 0 0,0 1 0 0 0,-1-1 0 0 0,1 0 1 0 0,-1 0-1 0 0,0 0 0 0 0,0 0 0 0 0,0-1 0 0 0,-1 1 0 0 0,1-1 1 0 0,-1 0-1 0 0,0 0 0 0 0,-1 0 0 0 0,1 0 0 0 0,-1 0 0 0 0,0 0 0 0 0,0 0 1 0 0,0-5-31 0 0,-2 3 9 0 0,0-1 1 0 0,-1 1-1 0 0,0-1 1 0 0,0 1-1 0 0,0 0 1 0 0,-1 0 0 0 0,0 0-1 0 0,0 0 1 0 0,-1 0-1 0 0,0 1 1 0 0,0-1 0 0 0,-1 1-1 0 0,0 0 1 0 0,0 1-1 0 0,0-1 1 0 0,-5-3-10 0 0,5 5-65 0 0,-1 0 0 0 0,1 0-1 0 0,-1 1 1 0 0,1 0 0 0 0,-1 0 0 0 0,0 0 0 0 0,0 1 0 0 0,0 0-1 0 0,-1 0 1 0 0,1 0 0 0 0,0 1 0 0 0,-1 0 0 0 0,1 0-1 0 0,-1 1 1 0 0,0 0 65 0 0,1 0-1082 0 0,1 0 0 0 0,0 1-1 0 0,0 0 1 0 0,0 0-1 0 0,0 0 1 0 0,0 1-1 0 0,-2 0 1083 0 0,6-2-7075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1:02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340 125 15720 0 0,'-1'-11'1675'0'0,"0"10"-1660"0"0,0 0 0 0 0,0 0 0 0 0,-1 0 0 0 0,1 0 0 0 0,0 0 0 0 0,-1 0 0 0 0,1 1-1 0 0,-1-1 1 0 0,1 0 0 0 0,-1 1 0 0 0,1-1 0 0 0,-1 1 0 0 0,0-1 0 0 0,1 1 0 0 0,-1 0-1 0 0,1-1 1 0 0,-1 1 0 0 0,0 0 0 0 0,0 0-15 0 0,-5 1 159 0 0,1-1-1 0 0,-1 0 1 0 0,1 1 0 0 0,-3 1-159 0 0,-4 0 173 0 0,-1 2 1 0 0,1-1 0 0 0,0 2-1 0 0,0-1 1 0 0,0 2 0 0 0,0 0-1 0 0,1 0 1 0 0,0 1 0 0 0,1 1-1 0 0,-1 0 1 0 0,1 0 0 0 0,-6 8-174 0 0,15-14 16 0 0,0 0 0 0 0,0 0 0 0 0,0 0 0 0 0,0 1-1 0 0,1-1 1 0 0,-1 1 0 0 0,1-1 0 0 0,0 1 0 0 0,0-1 0 0 0,0 1 0 0 0,0 0 0 0 0,0 0-16 0 0,0-1-7 0 0,1 0-1 0 0,0 0 1 0 0,0 0-1 0 0,0 0 0 0 0,0 0 1 0 0,0 0-1 0 0,1 0 1 0 0,-1 0-1 0 0,0 0 1 0 0,1 0-1 0 0,-1-1 1 0 0,1 1-1 0 0,0 0 0 0 0,0 0 1 0 0,0 0-1 0 0,0-1 1 0 0,0 1-1 0 0,0-1 1 0 0,1 2 7 0 0,5 6-17 0 0,2-1 0 0 0,-1 1 0 0 0,1-1 1 0 0,0-1-1 0 0,2 1 17 0 0,50 34 6 0 0,-42-31 3 0 0,-7-4 21 0 0,0 1-1 0 0,0 0 1 0 0,-1 1 0 0 0,4 4-30 0 0,-14-13 20 0 0,0 0-1 0 0,-1 1 1 0 0,1-1 0 0 0,0 1-1 0 0,-1-1 1 0 0,1 1-1 0 0,-1 0 1 0 0,1-1-1 0 0,-1 1 1 0 0,1-1-1 0 0,-1 1 1 0 0,0 0-1 0 0,1-1 1 0 0,-1 1-1 0 0,0 0 1 0 0,1 0 0 0 0,-1-1-1 0 0,0 1 1 0 0,0 0-1 0 0,0 0 1 0 0,0-1-1 0 0,1 1 1 0 0,-1 0-1 0 0,0 0 1 0 0,0 0-1 0 0,-1-1 1 0 0,1 1-1 0 0,0 0 1 0 0,0 0 0 0 0,0-1-1 0 0,0 1 1 0 0,-1 0-1 0 0,1 0 1 0 0,0-1-1 0 0,-1 1 1 0 0,1 0-1 0 0,-1-1 1 0 0,1 1-1 0 0,0 0 1 0 0,-1-1-1 0 0,0 1 1 0 0,1-1 0 0 0,-1 1-1 0 0,1-1 1 0 0,-1 1-1 0 0,0-1 1 0 0,1 1-1 0 0,-1-1 1 0 0,0 0-1 0 0,1 1 1 0 0,-1-1-1 0 0,0 0 1 0 0,0 1-1 0 0,0-1-19 0 0,-5 2 141 0 0,-1 1-1 0 0,0-2 1 0 0,1 1-1 0 0,-1-1 1 0 0,-6 1-141 0 0,-61 4 176 0 0,-36-3-176 0 0,103-3-212 0 0,1 0 0 0 0,0-1 0 0 0,-1 1 0 0 0,1-1 1 0 0,0-1-1 0 0,0 1 0 0 0,0-1 0 0 0,-1 0 212 0 0,6 1-692 0 0,1 1-863 0 0,0-4-365 0 0</inkml:trace>
  <inkml:trace contextRef="#ctx0" brushRef="#br0" timeOffset="278.397">543 133 10136 0 0,'0'0'777'0'0,"0"0"-230"0"0,0 0 906 0 0,0 0 451 0 0,0 0 89 0 0,-5 14 552 0 0,5-9-2472 0 0,0 0-1 0 0,0 0 0 0 0,0 0 0 0 0,1-1 0 0 0,0 1 0 0 0,0 0-72 0 0,2 12 387 0 0,17 113 2588 0 0,-12-88-2454 0 0,0 9 29 0 0,-1 0 0 0 0,-3 0 0 0 0,-2 1-550 0 0,-1-2 507 0 0,0-22-394 0 0,-1-1 0 0 0,-1 1 0 0 0,-3 8-113 0 0,2-23-17 0 0,0 2 36 0 0,0 0-1 0 0,-4 8-18 0 0,5-19-19 0 0,0 0 0 0 0,-1 0 0 0 0,1-1 0 0 0,-1 1 0 0 0,0 0 0 0 0,0-1 0 0 0,0 1 0 0 0,-1-1 0 0 0,1 0 0 0 0,-1 0 0 0 0,-2 3 19 0 0,5-6-102 0 0,-1 0 0 0 0,1 1 0 0 0,-1-1 0 0 0,1 0 1 0 0,-1 1-1 0 0,1-1 0 0 0,-1 0 0 0 0,0 0 0 0 0,1 0 0 0 0,-1 1 1 0 0,1-1-1 0 0,-1 0 0 0 0,1 0 0 0 0,-1 0 0 0 0,0 0 0 0 0,1 0 0 0 0,-1 0 1 0 0,1 0-1 0 0,-1 0 0 0 0,0 0 0 0 0,1 0 0 0 0,-1 0 0 0 0,1-1 1 0 0,-1 1-1 0 0,1 0 0 0 0,-1 0 0 0 0,1-1 0 0 0,-1 1 0 0 0,0 0 0 0 0,1-1 1 0 0,0 1-1 0 0,-1 0 0 0 0,1-1 0 0 0,-1 1 0 0 0,1-1 0 0 0,-1 1 1 0 0,1 0-1 0 0,0-1 0 0 0,-1 1 0 0 0,1-1 0 0 0,0 1 0 0 0,0-1 0 0 0,-1 0 1 0 0,1 1 101 0 0,-5-11-1714 0 0</inkml:trace>
  <inkml:trace contextRef="#ctx0" brushRef="#br0" timeOffset="539.359">534 364 8288 0 0,'8'-24'811'0'0,"-6"15"-734"0"0,-1 6 390 0 0,1 0 0 0 0,0 0 0 0 0,0 0 0 0 0,0 1 0 0 0,1-1 0 0 0,-1 1 0 0 0,1-1 0 0 0,-1 1 0 0 0,1 0 0 0 0,0 0 0 0 0,0 0 0 0 0,0 0 0 0 0,0 1 0 0 0,3-2-467 0 0,2-1 328 0 0,1 0 0 0 0,0 1-1 0 0,0 0 1 0 0,1 0 0 0 0,-1 1-1 0 0,0 0 1 0 0,1 1 0 0 0,0 0-1 0 0,3 1-327 0 0,-1-1 283 0 0,-1 1 1 0 0,0 1-1 0 0,1 0 0 0 0,-1 1 0 0 0,0 0 0 0 0,0 0 0 0 0,0 1 0 0 0,0 1 0 0 0,0 0 0 0 0,-1 0 0 0 0,0 1 0 0 0,0 0 0 0 0,2 2-283 0 0,-10-6 60 0 0,-1 1-1 0 0,1-1 1 0 0,0 0-1 0 0,0 1 1 0 0,-1-1-1 0 0,1 1 1 0 0,0 0-1 0 0,-1 0 1 0 0,0 0-1 0 0,1-1 1 0 0,-1 1-1 0 0,0 0 0 0 0,0 1 1 0 0,0-1-1 0 0,0 0 1 0 0,-1 0-1 0 0,1 0 1 0 0,0 0-1 0 0,-1 1 1 0 0,0-1-1 0 0,1 0 1 0 0,-1 1-1 0 0,0-1 1 0 0,0 0-1 0 0,0 1-59 0 0,-1 0 29 0 0,0 0 1 0 0,1 0-1 0 0,-1 0 0 0 0,0 0 1 0 0,-1 0-1 0 0,1 0 0 0 0,0 0 1 0 0,-1 0-1 0 0,0 0 0 0 0,1-1 1 0 0,-1 1-1 0 0,0-1 0 0 0,0 1 1 0 0,-1-1-1 0 0,1 0 0 0 0,-1 0 1 0 0,0 1-30 0 0,-9 5 76 0 0,0 0 0 0 0,0-1 1 0 0,-1-1-1 0 0,0 0 0 0 0,-1 0 0 0 0,0-1 1 0 0,1-1-1 0 0,-4 0-76 0 0,-18 4-411 0 0,0-2 0 0 0,-27 1 411 0 0,44-7-1340 0 0,0 0 0 0 0,0-1 0 0 0,-8-1 1340 0 0,24 1-175 0 0,-7-1-1309 0 0,-1-3-11 0 0</inkml:trace>
  <inkml:trace contextRef="#ctx0" brushRef="#br0" timeOffset="966.507">878 400 12672 0 0,'1'-1'578'0'0,"35"-6"835"0"0,9 0-1413 0 0,28-5 2066 0 0,-46 6-1054 0 0,-8 3-774 0 0,0-2-1 0 0,0 0 0 0 0,0-1 0 0 0,-1 0 1 0 0,0-2-1 0 0,2-2-237 0 0,-15 8 36 0 0,-1-1 1 0 0,0 0-1 0 0,0 0 0 0 0,0 0 1 0 0,0 0-1 0 0,0-1 1 0 0,-1 0-1 0 0,0 1 1 0 0,1-2-1 0 0,1-3-36 0 0,-4 7 16 0 0,0-1 0 0 0,0 0 0 0 0,0 0 0 0 0,0 0 0 0 0,0 0 0 0 0,0 0 0 0 0,-1 0-1 0 0,1 0 1 0 0,-1-1 0 0 0,0 1 0 0 0,1 0 0 0 0,-1 0 0 0 0,0 0 0 0 0,0 0 0 0 0,-1 0 0 0 0,1-1 0 0 0,0 1 0 0 0,-1 0 0 0 0,1 0 0 0 0,-1 0 0 0 0,0 0 0 0 0,1 0 0 0 0,-1 0-1 0 0,0 0 1 0 0,-1-2-16 0 0,0 2 29 0 0,1 0 1 0 0,-1 1-1 0 0,1-1 0 0 0,-1 0 0 0 0,1 0 0 0 0,-1 1 0 0 0,0-1 0 0 0,0 1 0 0 0,0-1 0 0 0,0 1 0 0 0,0 0 0 0 0,0 0 0 0 0,0 0 0 0 0,0 0 0 0 0,0 0 1 0 0,-1 0-1 0 0,1 1 0 0 0,-1-1-29 0 0,-4 0 126 0 0,1 1 0 0 0,0 0 0 0 0,-1 0 0 0 0,1 0 0 0 0,-7 2-126 0 0,-7 0 241 0 0,13 0-145 0 0,-1-1 0 0 0,1 1 0 0 0,-1 0 0 0 0,1 1 0 0 0,-1-1 0 0 0,1 1 0 0 0,0 1 0 0 0,-1 0-96 0 0,-5 4 128 0 0,0 0 0 0 0,1 1 0 0 0,-9 7-128 0 0,16-11 98 0 0,0 0 0 0 0,0 0-1 0 0,0 1 1 0 0,-3 4-98 0 0,6-7 39 0 0,1-1 1 0 0,-1 1-1 0 0,1-1 0 0 0,-1 1 0 0 0,1 0 0 0 0,0 0 0 0 0,0 0 1 0 0,1-1-1 0 0,-1 1 0 0 0,0 0 0 0 0,1 0 0 0 0,-1 2-39 0 0,0 8 154 0 0,1-12-132 0 0,-1 1-1 0 0,1-1 0 0 0,0 0 0 0 0,0 0 1 0 0,0 1-1 0 0,0-1 0 0 0,0 0 0 0 0,0 1 0 0 0,0-1 1 0 0,0 0-1 0 0,0 1 0 0 0,0-1 0 0 0,1 0 1 0 0,-1 0-1 0 0,1 1 0 0 0,-1-1 0 0 0,1 0 1 0 0,-1 0-1 0 0,1 0 0 0 0,0 0 0 0 0,0 1-21 0 0,3 2 64 0 0,-2-1-52 0 0,1 1-1 0 0,0-1 0 0 0,0-1 1 0 0,0 1-1 0 0,0 0 1 0 0,0-1-1 0 0,0 1 0 0 0,1-1 1 0 0,-1 0-1 0 0,1 0 0 0 0,0 0 1 0 0,0-1-1 0 0,3 2-11 0 0,10 1 25 0 0,-1-1-1 0 0,1 0 0 0 0,-1-1 0 0 0,1-1 1 0 0,0 0-1 0 0,7-2-24 0 0,14-2-1331 0 0,1-1-1 0 0,9-4 1332 0 0,-26 1-1717 0 0,0-3-69 0 0</inkml:trace>
  <inkml:trace contextRef="#ctx0" brushRef="#br0" timeOffset="1337.305">1660 186 13824 0 0,'-1'0'112'0'0,"-1"-1"1"0"0,0 1-1 0 0,0-1 1 0 0,0 1 0 0 0,0 0-1 0 0,0-1 1 0 0,0 1 0 0 0,0 0-1 0 0,0 0 1 0 0,0 1 0 0 0,0-1-1 0 0,0 0 1 0 0,0 1 0 0 0,0-1-1 0 0,-1 1-112 0 0,-30 12 1011 0 0,26-10-316 0 0,-14 7 517 0 0,1 1 0 0 0,1 1-1 0 0,-4 3-1211 0 0,16-9 296 0 0,0 1 0 0 0,1 0 0 0 0,0 0 1 0 0,0 1-1 0 0,1-1 0 0 0,0 1 0 0 0,0 0 0 0 0,1 1 0 0 0,0-1 0 0 0,-2 5-296 0 0,5-10 58 0 0,0 0-1 0 0,-1 1 1 0 0,1-1 0 0 0,0 1-1 0 0,1-1 1 0 0,-1 1-1 0 0,1-1 1 0 0,-1 1-1 0 0,1-1 1 0 0,0 1 0 0 0,0-1-1 0 0,1 1 1 0 0,-1-1-1 0 0,1 1 1 0 0,0 0-58 0 0,0-1 32 0 0,0-1 0 0 0,0 0 0 0 0,0 0 0 0 0,0 0-1 0 0,1 0 1 0 0,-1 0 0 0 0,1 0 0 0 0,-1 0 0 0 0,1 0 0 0 0,0 0 0 0 0,0-1 0 0 0,0 1 0 0 0,0-1-1 0 0,0 1 1 0 0,0-1 0 0 0,0 0 0 0 0,0 0 0 0 0,0 0 0 0 0,1 0 0 0 0,-1 0 0 0 0,0-1 0 0 0,3 1-32 0 0,16 4 101 0 0,0-2 0 0 0,0-1 1 0 0,1 0-1 0 0,-1-2 0 0 0,21-1-101 0 0,-27-1-461 0 0,0 0-1 0 0,0-1 1 0 0,0-1-1 0 0,0-1 1 0 0,0 0-1 0 0,2-2 462 0 0,-1-1-5709 0 0,-3-5-1788 0 0</inkml:trace>
  <inkml:trace contextRef="#ctx0" brushRef="#br0" timeOffset="1633.266">2016 1 13360 0 0,'0'0'612'0'0,"-3"8"224"0"0,1 4-203 0 0,0 0 1 0 0,1 1 0 0 0,1-1 0 0 0,0 7-634 0 0,-1 23 1511 0 0,0-26-536 0 0,1 0 0 0 0,2 12-975 0 0,-1-16 623 0 0,-1 1 1 0 0,0-1-1 0 0,0 1 1 0 0,-3 8-624 0 0,-4 43 1615 0 0,6-46-1329 0 0,-1 0 0 0 0,0 0 0 0 0,-2 0 0 0 0,-1 4-286 0 0,-1-1-40 0 0,4-11 129 0 0,-1 0-1 0 0,0 0 0 0 0,0-1 1 0 0,-3 5-89 0 0,5-12-66 0 0,-1 0 0 0 0,1 0 0 0 0,0 0 1 0 0,0 0-1 0 0,-1 0 0 0 0,0 0 1 0 0,1 0-1 0 0,-1-1 0 0 0,0 1 1 0 0,1-1-1 0 0,-1 1 0 0 0,0-1 1 0 0,0 1-1 0 0,0-1 0 0 0,-1 0 1 0 0,1 0-1 0 0,0 0 0 0 0,0-1 1 0 0,0 1-1 0 0,-1 0 0 0 0,1-1 66 0 0,-11 0-1668 0 0,1-3-472 0 0</inkml:trace>
  <inkml:trace contextRef="#ctx0" brushRef="#br0" timeOffset="2104.676">1979 147 7368 0 0,'4'2'291'0'0,"1"-1"0"0"0,0 1 0 0 0,-1-1-1 0 0,0 2 1 0 0,1-1 0 0 0,-1 0 0 0 0,0 1 0 0 0,0 0 0 0 0,0 0 0 0 0,0 0 0 0 0,-1 0 0 0 0,1 0 0 0 0,-1 1 0 0 0,0 0-1 0 0,0-1 1 0 0,0 1 0 0 0,-1 0 0 0 0,1 1 0 0 0,-1-1 0 0 0,0 0 0 0 0,1 3-291 0 0,9 23 1557 0 0,-6-15-290 0 0,1 1-1 0 0,-2 0 1 0 0,2 9-1267 0 0,3 18 1616 0 0,-3-17 747 0 0,2 24-2363 0 0,-8-41 90 0 0,0-7-29 0 0,-1-1 0 0 0,0 0-1 0 0,1 0 1 0 0,-1 0 0 0 0,0 1 0 0 0,0-1 0 0 0,0 0 0 0 0,0 1 0 0 0,0-1 0 0 0,0 0 0 0 0,0 0-1 0 0,-1 1 1 0 0,1-1 0 0 0,0 1-61 0 0,-1-2 8 0 0,1 0-1 0 0,0 0 0 0 0,0 0 1 0 0,0 0-1 0 0,-1 1 0 0 0,1-1 1 0 0,0 0-1 0 0,0 0 0 0 0,0 0 1 0 0,-1 0-1 0 0,1 0 0 0 0,0 0 1 0 0,0 0-1 0 0,-1 0 0 0 0,1 0 1 0 0,0 0-1 0 0,0 0 0 0 0,-1 0 1 0 0,1 0-1 0 0,0 0 0 0 0,0 0 1 0 0,-1 0-1 0 0,1 0 0 0 0,0 0 1 0 0,0 0-1 0 0,-1 0 0 0 0,1 0 1 0 0,0 0-1 0 0,0 0 0 0 0,0 0 1 0 0,-1-1-1 0 0,1 1 0 0 0,0 0 1 0 0,0 0-1 0 0,0 0 0 0 0,-1 0-7 0 0,-6-6 84 0 0,5 2-95 0 0,1 0-1 0 0,-1-1 0 0 0,0 1 1 0 0,1 0-1 0 0,0-1 0 0 0,0 1 1 0 0,0 0-1 0 0,1-1 1 0 0,-1 1-1 0 0,1-1 0 0 0,0 0 1 0 0,1 1-1 0 0,-1-1 0 0 0,1 1 1 0 0,0 0-1 0 0,0-1 0 0 0,0 1 1 0 0,0-1-1 0 0,1 1 1 0 0,0 0-1 0 0,0 0 0 0 0,2-3 12 0 0,0-1-83 0 0,2-4-78 0 0,0 1 1 0 0,1-1-1 0 0,0 1 0 0 0,1 1 0 0 0,0 0 0 0 0,5-4 161 0 0,-1 2-152 0 0,0 1 0 0 0,1 1 0 0 0,1 0 0 0 0,0 0 0 0 0,0 2 0 0 0,6-3 152 0 0,-7 4-76 0 0,0 1 1 0 0,1 1-1 0 0,0 0 0 0 0,0 1 0 0 0,0 1 0 0 0,0 0 0 0 0,1 1 0 0 0,0 0 0 0 0,-1 1 0 0 0,1 1 0 0 0,0 0 1 0 0,-1 1-1 0 0,14 2 76 0 0,-21-2-23 0 0,-6-1 21 0 0,0 0-1 0 0,1 0 0 0 0,-1 0 1 0 0,0 0-1 0 0,1 0 1 0 0,-1 1-1 0 0,0-1 0 0 0,1 0 1 0 0,-1 1-1 0 0,0-1 1 0 0,1 1-1 0 0,-1 0 0 0 0,0-1 1 0 0,0 1-1 0 0,0 0 1 0 0,1 0 2 0 0,3 3-32 0 0,-5 1 78 0 0,-2-2-10 0 0,0 0-1 0 0,-1 0 1 0 0,1 0-1 0 0,-1 0 1 0 0,1 0 0 0 0,-1-1-1 0 0,0 1 1 0 0,0-1-1 0 0,0 0 1 0 0,0 0-1 0 0,-1 0 1 0 0,-1 1-36 0 0,-14 9 121 0 0,6-1-21 0 0,-7 4-5 0 0,1 2 0 0 0,0 0 0 0 0,1 0 0 0 0,-9 15-95 0 0,19-23 23 0 0,6-7-13 0 0,1 0 0 0 0,-1 0 0 0 0,0 0 0 0 0,1 1 0 0 0,-1-1 0 0 0,1 1-1 0 0,0-1 1 0 0,0 1 0 0 0,0 0-10 0 0,-3 9-10 0 0,3-11 2 0 0,0 0 1 0 0,1 1 0 0 0,-1-1-1 0 0,1 0 1 0 0,0 1-1 0 0,0-1 1 0 0,-1 1-1 0 0,1-1 1 0 0,0 1-1 0 0,0-1 1 0 0,0 0-1 0 0,0 1 1 0 0,0-1-1 0 0,1 1 1 0 0,-1-1-1 0 0,0 1 1 0 0,1-1 0 0 0,-1 0-1 0 0,1 1 1 0 0,-1-1-1 0 0,1 0 1 0 0,0 1 7 0 0,0-1 5 0 0,0 1 1 0 0,0 0-1 0 0,0-1 1 0 0,1 0 0 0 0,-1 1-1 0 0,0-1 1 0 0,1 0-1 0 0,-1 1 1 0 0,1-1 0 0 0,0 0-1 0 0,-1 0 1 0 0,1 0-1 0 0,0 0 1 0 0,0-1 0 0 0,-1 1-1 0 0,1 0 1 0 0,0-1-1 0 0,0 1 1 0 0,0-1 0 0 0,0 0-1 0 0,0 1 1 0 0,0-1-1 0 0,0 0 1 0 0,0 0-1 0 0,1-1-5 0 0,10 1 17 0 0,0-1-1 0 0,0-1 0 0 0,9-2-16 0 0,-12 2-14 0 0,4-1 49 0 0,0-1-1 0 0,-1-1 0 0 0,1 0 0 0 0,-1-1 0 0 0,0 0 1 0 0,6-4-35 0 0,-16 8 12 0 0,0 0 0 0 0,0-1 0 0 0,0 1 0 0 0,0-1 0 0 0,0 1 0 0 0,-1-1 0 0 0,1 0 0 0 0,-1 0 0 0 0,0 0 0 0 0,1 0 0 0 0,-1 0 0 0 0,-1 0 0 0 0,1-1 0 0 0,0 1 0 0 0,-1-1 0 0 0,0 1 0 0 0,0-1 0 0 0,0 0 0 0 0,0 1 0 0 0,-1-1 0 0 0,1-1-12 0 0,-1 0-85 0 0,1-1 0 0 0,-1 1-1 0 0,-1 0 1 0 0,1-1-1 0 0,-1 1 1 0 0,0-1 0 0 0,0 1-1 0 0,0 0 1 0 0,-1 0 0 0 0,0 0-1 0 0,0 0 1 0 0,0 0-1 0 0,0 0 1 0 0,-3-3 85 0 0,2 4-621 0 0,0 1 1 0 0,0 0-1 0 0,0 0 1 0 0,-1 0-1 0 0,1 0 1 0 0,-1 0-1 0 0,-1 0 621 0 0,0-2-1398 0 0</inkml:trace>
  <inkml:trace contextRef="#ctx0" brushRef="#br0" timeOffset="3232.856">3064 112 7312 0 0,'0'0'332'0'0,"0"0"-4"0"0,-10-6 1416 0 0,1 5-1075 0 0,0 0-1 0 0,0 0 1 0 0,0 1 0 0 0,0 0 0 0 0,0 1 0 0 0,0 0 0 0 0,0 0-1 0 0,0 1 1 0 0,0 1-669 0 0,-10 2 923 0 0,0 1 0 0 0,1 1-1 0 0,-13 6-922 0 0,25-10 236 0 0,0 1 0 0 0,0 0-1 0 0,0 0 1 0 0,1 0-1 0 0,-1 0 1 0 0,1 1-236 0 0,2-2 30 0 0,1-1 0 0 0,-1 1 0 0 0,1-1-1 0 0,0 1 1 0 0,0 0 0 0 0,0 0 0 0 0,0 0 0 0 0,1 0 0 0 0,-1 0 0 0 0,1 1 0 0 0,0-1 0 0 0,0 0 0 0 0,0 1-30 0 0,1-1 10 0 0,0-1 0 0 0,0 1 0 0 0,0 0-1 0 0,0-1 1 0 0,1 1 0 0 0,-1 0 0 0 0,1-1 0 0 0,0 1 0 0 0,0-1-1 0 0,0 1 1 0 0,0-1 0 0 0,0 0 0 0 0,0 1 0 0 0,1-1 0 0 0,-1 0-1 0 0,1 0 1 0 0,0 0 0 0 0,-1 0 0 0 0,1 0 0 0 0,0 0 0 0 0,0 0 0 0 0,0-1-1 0 0,1 1-9 0 0,8 6 53 0 0,0 0 0 0 0,0-1 0 0 0,1-1-1 0 0,-1 0-52 0 0,61 34 251 0 0,-61-33-156 0 0,0 0-1 0 0,-1 1 0 0 0,1 1 1 0 0,-2 0-1 0 0,2 1-94 0 0,-10-9 28 0 0,0 0 0 0 0,-1-1-1 0 0,1 1 1 0 0,0 0 0 0 0,-1 0 0 0 0,1 0 0 0 0,0 0-1 0 0,-1-1 1 0 0,1 1 0 0 0,-1 0 0 0 0,1 0 0 0 0,-1 0-1 0 0,0 0 1 0 0,1 1 0 0 0,-1-1 0 0 0,0 0-1 0 0,0 0 1 0 0,0 0 0 0 0,0 0 0 0 0,0 0 0 0 0,0 0-1 0 0,0 0 1 0 0,0 0 0 0 0,0 0 0 0 0,0 1-28 0 0,-1-1 35 0 0,0 1-1 0 0,0-1 1 0 0,0 0 0 0 0,0 1 0 0 0,0-1 0 0 0,0 0 0 0 0,0 0-1 0 0,0 0 1 0 0,-1 0 0 0 0,1 0 0 0 0,0 0 0 0 0,-1 0 0 0 0,1 0-1 0 0,-1-1 1 0 0,0 1-35 0 0,-8 3 147 0 0,0 0 1 0 0,0-1-1 0 0,0 0 0 0 0,-9 0-147 0 0,17-2 14 0 0,-31 5-227 0 0,0-1-1 0 0,0-2 1 0 0,-12-1 213 0 0,19-6-1406 0 0,10-2-3469 0 0,15 6-1282 0 0</inkml:trace>
  <inkml:trace contextRef="#ctx0" brushRef="#br0" timeOffset="3796.36">3451 114 17879 0 0,'0'0'407'0'0,"-7"3"549"0"0,5-2-894 0 0,0 1-1 0 0,0-1 1 0 0,0 1-1 0 0,0-1 1 0 0,0 1 0 0 0,0 0-1 0 0,0 0 1 0 0,0 0-1 0 0,1 0 1 0 0,-1 0-62 0 0,-14 14 0 0 0,-13 4 163 0 0,7-5 128 0 0,1 0 1 0 0,1 1-1 0 0,0 1 1 0 0,1 1-1 0 0,-5 7-291 0 0,13-12 295 0 0,0 1 0 0 0,-8 15-295 0 0,16-24 25 0 0,0 0 0 0 0,1 0 0 0 0,0 1 0 0 0,0-1 0 0 0,0 0 0 0 0,0 1 0 0 0,1 0 0 0 0,0-1 0 0 0,0 1 0 0 0,1 0 0 0 0,0 0-25 0 0,0-4 0 0 0,0 0-1 0 0,0 0 1 0 0,0 0-1 0 0,1 0 0 0 0,-1 0 1 0 0,1 0-1 0 0,-1 0 1 0 0,1 0-1 0 0,0 0 0 0 0,0 0 1 0 0,0 0-1 0 0,0 0 1 0 0,0-1-1 0 0,0 1 0 0 0,0 0 1 0 0,1-1-1 0 0,-1 1 1 0 0,2 1 3 0 0,-1-1 0 0 0,1 0 0 0 0,0 0 0 0 0,0 0-1 0 0,0 0 1 0 0,0 0 0 0 0,1-1 0 0 0,-1 0 0 0 0,3 2-3 0 0,4-1 29 0 0,0 1 1 0 0,-1-2 0 0 0,1 1 0 0 0,0-1 0 0 0,0-1 0 0 0,0 0-1 0 0,1 0-29 0 0,30-3-392 0 0,0-2 0 0 0,-1-2-1 0 0,0-1 1 0 0,19-7 392 0 0,-38 7-415 0 0,-1 0 1 0 0,0-1-1 0 0,-1-1 0 0 0,11-8 415 0 0,8-3-465 0 0,-36 20 802 0 0,-5 1-153 0 0,0 1 0 0 0,0-1 0 0 0,0 1 0 0 0,1 0 0 0 0,-1 0 0 0 0,0 0 0 0 0,1 0 0 0 0,-1 0 0 0 0,1 0 0 0 0,-1 1 0 0 0,1-1-184 0 0,-28 21 436 0 0,25-18-324 0 0,1-1-55 0 0,0 1 0 0 0,0 0 0 0 0,0 0 0 0 0,1 0 0 0 0,-1 0 0 0 0,1 1 0 0 0,0-1 0 0 0,0 1 0 0 0,0 0-57 0 0,2-3 9 0 0,0 1 0 0 0,1-1-1 0 0,-1 0 1 0 0,0 0 0 0 0,0 0-1 0 0,1 0 1 0 0,-1 0 0 0 0,1 1-1 0 0,0-1 1 0 0,0 0 0 0 0,0 1-1 0 0,0-1 1 0 0,0 0-1 0 0,0 0 1 0 0,1 1 0 0 0,-1-1-1 0 0,1 0 1 0 0,-1 0 0 0 0,1 0-1 0 0,0 0 1 0 0,0 0 0 0 0,0 0-1 0 0,1 1-8 0 0,-1 0 5 0 0,1-1 0 0 0,1 0 1 0 0,-1 0-1 0 0,0 0 0 0 0,0 0 0 0 0,1 0 0 0 0,-1-1 0 0 0,1 1 0 0 0,0-1 0 0 0,-1 1 0 0 0,1-1 0 0 0,0 0 0 0 0,0 0 0 0 0,0 0 0 0 0,0-1 0 0 0,-1 1 0 0 0,1-1 0 0 0,0 0 0 0 0,0 1 1 0 0,0-1-1 0 0,1 0-5 0 0,4-1 45 0 0,0 1 0 0 0,0-1 1 0 0,0 0-1 0 0,0-1 1 0 0,0 1-1 0 0,0-2 0 0 0,1 0-45 0 0,-4 2 20 0 0,-1-1 0 0 0,0 0 0 0 0,1-1 1 0 0,-1 1-1 0 0,0-1 0 0 0,-1 1 0 0 0,1-1 0 0 0,0 0 0 0 0,-1-1 0 0 0,1 1 0 0 0,-1-1 0 0 0,0 1 0 0 0,0-1 0 0 0,0-1-20 0 0,-1 2 15 0 0,0 0 0 0 0,-1 0-1 0 0,0 0 1 0 0,1 0 0 0 0,-1-1-1 0 0,0 1 1 0 0,-1 0 0 0 0,1-1-1 0 0,-1 1 1 0 0,1 0 0 0 0,-1-1-1 0 0,0 1 1 0 0,0-1 0 0 0,0 1 0 0 0,-1 0-1 0 0,1-1 1 0 0,-1 1 0 0 0,0 0-1 0 0,0-2-14 0 0,-3-5-6 0 0,0 0-1 0 0,0 1 1 0 0,-1 0-1 0 0,0-1 0 0 0,-1 2 1 0 0,-4-5 6 0 0,6 7-130 0 0,0 1 0 0 0,0 0 0 0 0,-1 0 1 0 0,0 1-1 0 0,0-1 0 0 0,-1 1 0 0 0,1 1 1 0 0,-1-1-1 0 0,1 1 0 0 0,-6-3 130 0 0,-3-1-512 0 0,12 5 163 0 0,1 1 1 0 0,-1 0-1 0 0,0 0 1 0 0,0 0 0 0 0,0 0-1 0 0,0 1 1 0 0,0-1-1 0 0,0 0 1 0 0,0 1 0 0 0,0-1-1 0 0,0 1 1 0 0,0 0 348 0 0,1 0-4479 0 0,1 0-1131 0 0</inkml:trace>
  <inkml:trace contextRef="#ctx0" brushRef="#br0" timeOffset="4095.302">4022 125 14048 0 0,'0'0'645'0'0,"9"12"238"0"0,-5-4-511 0 0,0-1 1 0 0,0 1-1 0 0,-1-1 1 0 0,0 1-1 0 0,0 0 1 0 0,0 0-1 0 0,0 8-372 0 0,1 10 2782 0 0,1 23-2782 0 0,-1-6 906 0 0,2 32 1639 0 0,-4 71-2545 0 0,-3-85 310 0 0,-8 81 177 0 0,6-118-427 0 0,3-22-130 0 0,0-2 2 0 0,-1-2 4 0 0,-7-20-785 0 0,1 0-1 0 0,-2-14 850 0 0,-1-2-1361 0 0,5 16-250 0 0,1 0 1 0 0,1 0-1 0 0,1-1 0 0 0,1-4 1611 0 0,0 15-1131 0 0,-1-21-4378 0 0</inkml:trace>
  <inkml:trace contextRef="#ctx0" brushRef="#br0" timeOffset="4975.749">4091 198 8840 0 0,'1'-2'61'0'0,"1"0"0"0"0,0 0 0 0 0,0 0 0 0 0,0 0 0 0 0,0 0 0 0 0,0 0 0 0 0,0 1 0 0 0,0-1 0 0 0,0 1-1 0 0,1-1 1 0 0,-1 1 0 0 0,1 0 0 0 0,-1 0 0 0 0,1 0 0 0 0,-1 0 0 0 0,1 1 0 0 0,0-1 0 0 0,1 1-61 0 0,1-1 258 0 0,1 0-1 0 0,-1 0 1 0 0,0 1 0 0 0,0 0-1 0 0,0 0 1 0 0,1 0-1 0 0,-1 1 1 0 0,0 0 0 0 0,3 0-258 0 0,-2 1 588 0 0,-1 0 0 0 0,1 0 1 0 0,-1 0-1 0 0,1 1 1 0 0,-1 0-1 0 0,2 1-588 0 0,-5-3 143 0 0,0 1 0 0 0,0 0 0 0 0,-1 0-1 0 0,1-1 1 0 0,0 1 0 0 0,-1 0 0 0 0,1 0 0 0 0,-1 1 0 0 0,0-1-1 0 0,1 0 1 0 0,-1 0 0 0 0,0 1 0 0 0,-1-1 0 0 0,1 0 0 0 0,0 1-1 0 0,0 0-142 0 0,0 2 143 0 0,0 0-1 0 0,0-1 0 0 0,-1 1 0 0 0,1 0 1 0 0,-1 0-1 0 0,0 0 0 0 0,0 0 0 0 0,-1-1 0 0 0,1 1 1 0 0,-1 0-1 0 0,0 0 0 0 0,0 0 0 0 0,-1-1 1 0 0,1 1-1 0 0,-1-1 0 0 0,0 1 0 0 0,-1-1 0 0 0,0 2-142 0 0,-2 1 102 0 0,0 1-1 0 0,-1-1 0 0 0,0-1 1 0 0,0 1-1 0 0,0-1 0 0 0,-1 0 1 0 0,0 0-1 0 0,0-1 0 0 0,-1 0 1 0 0,1 0-1 0 0,-1-1 0 0 0,-1 1-101 0 0,-2 0 72 0 0,1-1-1 0 0,-1 0 1 0 0,0 0-1 0 0,0-1 0 0 0,0-1 1 0 0,-1 0-1 0 0,1 0 1 0 0,-1-1-1 0 0,-3 0-71 0 0,-25-4 97 0 0,38 2-49 0 0,1 1-46 0 0,1 0-1 0 0,0 0 0 0 0,-1 0 1 0 0,1 0-1 0 0,-1 0 0 0 0,1 0 0 0 0,0-1 1 0 0,-1 1-1 0 0,1 0 0 0 0,-1 0 1 0 0,1 0-1 0 0,0-1 0 0 0,-1 1 1 0 0,1 0-1 0 0,0-1 0 0 0,0 1 0 0 0,-1 0 1 0 0,1-1-1 0 0,0 1 0 0 0,0 0 1 0 0,-1-1-1 0 0,1 1 0 0 0,0 0 1 0 0,0-1-1 0 0,0 1 0 0 0,0-1 0 0 0,0 1 1 0 0,-1 0-1 0 0,1-1 0 0 0,0 1 1 0 0,0-1-1 0 0,0 1 0 0 0,0 0 1 0 0,0-1-1 0 0,0 1 0 0 0,0-1 0 0 0,0 1 1 0 0,1-1-1 0 0,-1 1 0 0 0,0 0 1 0 0,0-1-1 0 0,0 1 0 0 0,0-1 1 0 0,0 1-1 0 0,1 0 0 0 0,-1-1 0 0 0,0 1 1 0 0,0 0-1 0 0,1-1 0 0 0,-1 1 1 0 0,0 0-1 0 0,1-1 0 0 0,-1 1 1 0 0,0 0-1 0 0,1 0 0 0 0,-1-1 0 0 0,0 1-1 0 0,1 0 2 0 0,-1-2-8 0 0,1 1 0 0 0,0-1 0 0 0,-1 0 0 0 0,1 1 0 0 0,0 0 0 0 0,0-1-1 0 0,0 1 1 0 0,0-1 0 0 0,0 1 0 0 0,0 0 0 0 0,0 0 0 0 0,1 0 0 0 0,-1-1-1 0 0,0 1 1 0 0,1 1 0 0 0,-1-1 0 0 0,1 0 0 0 0,-1 0 0 0 0,1 0 0 0 0,0 1 6 0 0,9-5-81 0 0,1 0 1 0 0,1 1-1 0 0,-1 1 1 0 0,1 0-1 0 0,-1 1 1 0 0,1 0-1 0 0,12 0 81 0 0,-8 2-35 0 0,0 0 1 0 0,1 1-1 0 0,-1 1 0 0 0,0 1 0 0 0,12 3 35 0 0,9 5 123 0 0,-21-6-150 0 0,1 0 0 0 0,-1-1 0 0 0,1-1 0 0 0,0 0 0 0 0,13-1 27 0 0,-20-2 13 0 0,-1 0 0 0 0,0 0 0 0 0,1-1 0 0 0,-1-1 0 0 0,0 0 0 0 0,0 0 0 0 0,0-1 0 0 0,0 0 0 0 0,0-1 0 0 0,-1 0-1 0 0,0 0 1 0 0,1-1 0 0 0,3-4-13 0 0,3-2 27 0 0,-1 0 0 0 0,-1-1-1 0 0,7-9-26 0 0,2-3 0 0 0,7-13 0 0 0,-28 34 0 0 0,1-2 20 0 0,-8 32 351 0 0,3-21-321 0 0,0-1 1 0 0,1 1-1 0 0,0 0 0 0 0,0-1 1 0 0,0 2-51 0 0,-4 22 229 0 0,4-26-220 0 0,1 0 0 0 0,0 0 0 0 0,-1 0 0 0 0,1 0 0 0 0,0 0 0 0 0,1 0 0 0 0,-1 0 0 0 0,0-1 0 0 0,1 1 0 0 0,0 0 0 0 0,-1 0 0 0 0,2 1-9 0 0,-2-2 39 0 0,1 0 0 0 0,0 0-1 0 0,0 0 1 0 0,0 0 0 0 0,0 0 0 0 0,0 0-1 0 0,0 0 1 0 0,0 0 0 0 0,1-1 0 0 0,-1 1-1 0 0,1 0 1 0 0,-1-1 0 0 0,1 1 0 0 0,0-1-1 0 0,-1 0 1 0 0,2 1-39 0 0,3 0 74 0 0,-1 0 0 0 0,0-1 0 0 0,1 1 0 0 0,-1-1 0 0 0,1-1 0 0 0,-1 1 0 0 0,1-1 0 0 0,0 0 0 0 0,2 0-74 0 0,-3 0 13 0 0,6-1 19 0 0,1-1 0 0 0,0 0 0 0 0,0 0 0 0 0,-1-1 0 0 0,1-1 1 0 0,-1 0-1 0 0,0-1 0 0 0,0 0 0 0 0,-1 0 0 0 0,1-1 0 0 0,-1 0 0 0 0,5-5-32 0 0,-6 4 0 0 0,0-1-1 0 0,0 0 0 0 0,0-1 1 0 0,4-6 0 0 0,-3 4-48 0 0,0 1 1 0 0,8-7 47 0 0,0 0-86 0 0,-14 13 81 0 0,0 0-1 0 0,0 0 0 0 0,1 1 1 0 0,-1-1-1 0 0,1 1 0 0 0,0 0 1 0 0,0 0-1 0 0,0 1 0 0 0,0-1 1 0 0,0 1-1 0 0,0 0 1 0 0,3 0 5 0 0,-2 3-14 0 0,-3 2 14 0 0,-1 0 0 0 0,1 0 0 0 0,0 0 0 0 0,-1 0 0 0 0,0 0 0 0 0,0 0 0 0 0,0 1 0 0 0,0-1 0 0 0,0 1 0 0 0,-1 0 0 0 0,0-1 0 0 0,0 1 0 0 0,0 0 0 0 0,0 0 0 0 0,0 3 0 0 0,2 9 0 0 0,-2 1 0 0 0,0-1 0 0 0,-1 4 0 0 0,6 163 0 0 0,7 42 480 0 0,-10-196-401 0 0,-1-8 49 0 0,-1 0-1 0 0,0 5-127 0 0,-2-20 80 0 0,1-1 0 0 0,-1 1 0 0 0,0 0-1 0 0,0 0 1 0 0,0-1 0 0 0,-1 1 0 0 0,0-1 0 0 0,0 1-1 0 0,0-1 1 0 0,-1 1-80 0 0,1-4 19 0 0,0 0 0 0 0,1 0 0 0 0,-1 0 0 0 0,0 0 0 0 0,0 0 0 0 0,0 0 0 0 0,0-1 0 0 0,0 1 0 0 0,-1-1 0 0 0,1 0 0 0 0,0 1 0 0 0,-1-1 0 0 0,1 0 0 0 0,-1 0 0 0 0,1-1 0 0 0,-1 1 0 0 0,1 0 0 0 0,-1-1 0 0 0,1 0 0 0 0,-1 1 0 0 0,0-1 0 0 0,1 0-1 0 0,-1 0 1 0 0,-1-1-19 0 0,-5 0 48 0 0,-1 0-1 0 0,1 0 1 0 0,0-1-1 0 0,0-1 1 0 0,0 1-1 0 0,-2-2-47 0 0,-21-10 90 0 0,0-2 0 0 0,1-1 1 0 0,0-2-91 0 0,16 10 23 0 0,-3-3-93 0 0,1-1 1 0 0,-16-14 69 0 0,26 21-123 0 0,2 1-110 0 0,1 0 0 0 0,-1 0 0 0 0,1-1 0 0 0,-2-2 233 0 0,-3-5-1422 0 0,5 5-128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5:26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2304 0 0,'0'0'101'0'0,"1"2"1"0"0,2 1 217 0 0,0 0-1 0 0,0 0 1 0 0,0 0 0 0 0,1-1 0 0 0,-1 1 0 0 0,3 1-319 0 0,-3-3 941 0 0,0 0-1 0 0,0 1 1 0 0,-1-1-1 0 0,1 0 1 0 0,0 0-1 0 0,1 0 1 0 0,-1-1 0 0 0,0 1-1 0 0,0-1 1 0 0,0 0-1 0 0,1 1-940 0 0,6-1 582 0 0,0-1 0 0 0,1 1-1 0 0,-1-2 1 0 0,0 1 0 0 0,0-1-1 0 0,0-1 1 0 0,6-2-582 0 0,-8 2 181 0 0,0-1-1 0 0,0 0 1 0 0,0 0 0 0 0,0-1-1 0 0,-1 0 1 0 0,0 0 0 0 0,0 0-1 0 0,0-1 1 0 0,4-5-181 0 0,-7 7 37 0 0,-1 0 0 0 0,0 0 0 0 0,0 0 1 0 0,-1 0-1 0 0,1 0 0 0 0,-1-1 0 0 0,0 1 0 0 0,0-1 0 0 0,0 1 0 0 0,-1-1 1 0 0,0 0-1 0 0,0 0 0 0 0,0 1 0 0 0,0-1 0 0 0,-1 0 0 0 0,0 0 1 0 0,0 0-1 0 0,0-2-37 0 0,0 3 5 0 0,-1-2 20 0 0,1 0 1 0 0,-1 0-1 0 0,-1 0 1 0 0,-1-5-26 0 0,3 9 2 0 0,-1 1 0 0 0,1-1 1 0 0,-1 1-1 0 0,0-1 0 0 0,1 1 0 0 0,-1-1 1 0 0,0 1-1 0 0,0 0 0 0 0,0-1 1 0 0,0 1-1 0 0,-1 0 0 0 0,1 0 0 0 0,0 0 1 0 0,0 0-1 0 0,-1 0 0 0 0,1 0 0 0 0,0 0 1 0 0,-1 0-1 0 0,1 1 0 0 0,-1-1 0 0 0,-1 0-2 0 0,3 1 0 0 0,-1 0 0 0 0,0 0 0 0 0,0 0 0 0 0,0 0 0 0 0,0 0 1 0 0,0 0-1 0 0,1 0 0 0 0,-1 0 0 0 0,0 1 0 0 0,0-1 0 0 0,0 0 0 0 0,1 0 0 0 0,-1 1 0 0 0,0-1 0 0 0,0 1 0 0 0,1-1 0 0 0,-1 1 0 0 0,0-1 0 0 0,0 1 0 0 0,1-1 0 0 0,-1 1 0 0 0,0 0 0 0 0,-13 17-31 0 0,9-11-12 0 0,-2 1 38 0 0,1-2-9 0 0,0 1 1 0 0,1 1-1 0 0,-1-1 0 0 0,2 1 1 0 0,-1 0-1 0 0,0 2 14 0 0,1-1 6 0 0,0 0 0 0 0,0 0 0 0 0,1 1 0 0 0,0 0 0 0 0,1-1 0 0 0,0 1 0 0 0,1 0 0 0 0,0 0 0 0 0,1 1-6 0 0,-1-5 32 0 0,2 0 0 0 0,-1 0 0 0 0,1-1 1 0 0,0 1-1 0 0,0-1 0 0 0,0 1 0 0 0,1-1 1 0 0,0 1-1 0 0,0-1 0 0 0,0 0 0 0 0,1 0 0 0 0,0 0 1 0 0,0 0-1 0 0,0 0 0 0 0,0 0 0 0 0,1-1 1 0 0,0 0-1 0 0,0 0 0 0 0,0 0 0 0 0,0 0 1 0 0,1 0-1 0 0,0-1 0 0 0,-1 0 0 0 0,1 0 1 0 0,0 0-1 0 0,0-1 0 0 0,1 0 0 0 0,-1 0 0 0 0,0 0 1 0 0,1 0-1 0 0,0-1 0 0 0,-1 0 0 0 0,1 0 1 0 0,3 0-33 0 0,33-1 157 0 0,0-2 0 0 0,0-1 0 0 0,33-8-157 0 0,-30 4 59 0 0,-8 2-576 0 0,0-2 0 0 0,0-2-1 0 0,2-2 518 0 0,-23 5-7615 0 0</inkml:trace>
  <inkml:trace contextRef="#ctx0" brushRef="#br0" timeOffset="1759.659">990 0 12152 0 0,'0'0'554'0'0,"0"0"-11"0"0,-14 1-328 0 0,10-1-117 0 0,0 1 0 0 0,0 0 0 0 0,-1 0 0 0 0,1 1 0 0 0,0-1 0 0 0,0 1 1 0 0,-1 1-99 0 0,4-3 24 0 0,0 1 1 0 0,-1 0 0 0 0,1-1-1 0 0,0 1 1 0 0,0 0 0 0 0,0 0 0 0 0,0 0-1 0 0,0 0 1 0 0,0 0 0 0 0,0 0-1 0 0,1 0 1 0 0,-1 0 0 0 0,0 0-1 0 0,0 1 1 0 0,1-1 0 0 0,-1 0 0 0 0,1 0-1 0 0,-1 1 1 0 0,1-1 0 0 0,0 0-1 0 0,-1 1 1 0 0,1-1 0 0 0,0 0 0 0 0,0 1-25 0 0,-5 11 196 0 0,5-12-178 0 0,-1 0 0 0 0,1 0 1 0 0,-1-1-1 0 0,1 1 1 0 0,0 0-1 0 0,-1 0 0 0 0,1 0 1 0 0,0 0-1 0 0,0-1 1 0 0,-1 1-1 0 0,1 0 0 0 0,0 0 1 0 0,0 0-1 0 0,0 0 1 0 0,0 0-19 0 0,0-1 6 0 0,0 1 0 0 0,0-1 0 0 0,0 1 0 0 0,0-1 0 0 0,1 1 1 0 0,-1-1-1 0 0,0 1 0 0 0,0-1 0 0 0,0 1 0 0 0,0-1 1 0 0,1 1-1 0 0,-1-1 0 0 0,0 1 0 0 0,1-1 0 0 0,-1 1 0 0 0,0-1 1 0 0,1 0-1 0 0,-1 1 0 0 0,0-1 0 0 0,1 1 0 0 0,-1-1 1 0 0,1 0-1 0 0,-1 0 0 0 0,1 1 0 0 0,-1-1-6 0 0,2 1 18 0 0,45 47 671 0 0,9 4-689 0 0,-51-47 174 0 0,1 1-1 0 0,-1-1 1 0 0,0 1 0 0 0,0 0-1 0 0,-1 1 1 0 0,2 2-174 0 0,-5-6 47 0 0,1 0-1 0 0,0 0 1 0 0,-1 0 0 0 0,0 0 0 0 0,0 1-1 0 0,0-1 1 0 0,0 1 0 0 0,-1-1-1 0 0,1 0 1 0 0,-1 1 0 0 0,0-1-1 0 0,0 1 1 0 0,0-1 0 0 0,0 1-1 0 0,-1 1-46 0 0,0-1 167 0 0,0-1-1 0 0,0 1 0 0 0,-1-1 0 0 0,1 0 0 0 0,-1 1 1 0 0,0-1-1 0 0,0 0 0 0 0,0 0 0 0 0,-1 0 0 0 0,1 0 1 0 0,-1-1-1 0 0,1 1 0 0 0,-1-1 0 0 0,0 1 0 0 0,0-1 1 0 0,0 0-1 0 0,0 0 0 0 0,0 0 0 0 0,-1 0-166 0 0,-11 5 145 0 0,1-1 0 0 0,-1-1 0 0 0,0 0 0 0 0,0-1-145 0 0,-5 2-156 0 0,3-2-562 0 0,0 0 1 0 0,0-2 0 0 0,-1 0-1 0 0,1 0 1 0 0,-16-2 717 0 0,15 0-1175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1:09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98 3680 0 0,'3'-7'381'0'0,"1"-6"-861"0"0,-3 7 2898 0 0,0 0 0 0 0,0-1 0 0 0,-1 1 0 0 0,0 0 0 0 0,-1-5-2418 0 0,-2-6 1820 0 0,3 16-1685 0 0,-1 0 0 0 0,0 0 0 0 0,1 0-1 0 0,-1 0 1 0 0,0 0 0 0 0,0 0-1 0 0,0 0 1 0 0,0 0 0 0 0,0 0 0 0 0,0 0-1 0 0,0 0 1 0 0,0 1 0 0 0,0-1-1 0 0,0 0 1 0 0,0 1 0 0 0,0-1 0 0 0,-1 1-1 0 0,1-1 1 0 0,0 1 0 0 0,0 0-1 0 0,-1-1-134 0 0,0 1 175 0 0,0-1 0 0 0,0 1 0 0 0,0 0-1 0 0,0 0 1 0 0,0 0 0 0 0,0 0-1 0 0,0 0 1 0 0,-1 0 0 0 0,1 0-1 0 0,0 0 1 0 0,0 1 0 0 0,1-1-1 0 0,-3 2-174 0 0,-5 2 437 0 0,-1 1-145 0 0,0 0-1 0 0,0 1 0 0 0,0 0 0 0 0,1 0 1 0 0,-5 6-292 0 0,-17 15 962 0 0,-22 26-962 0 0,42-40 155 0 0,0 1 0 0 0,1 0 1 0 0,0 1-1 0 0,1 0 0 0 0,-5 11-155 0 0,6-11 106 0 0,2 1 0 0 0,-1 1 0 0 0,2-1 0 0 0,-1 8-106 0 0,1-4 62 0 0,2-1 0 0 0,-1 16-62 0 0,4-28 10 0 0,0 0-1 0 0,0 0 0 0 0,1 0 1 0 0,0-1-1 0 0,0 1 0 0 0,1 0 1 0 0,-1 0-1 0 0,1-1 0 0 0,3 7-9 0 0,-3-10 3 0 0,0-1-1 0 0,0 1 1 0 0,0-1 0 0 0,0 1-1 0 0,0-1 1 0 0,1 0 0 0 0,-1 1-1 0 0,1-1 1 0 0,0-1 0 0 0,-1 1-1 0 0,1 0 1 0 0,0-1 0 0 0,0 1-1 0 0,0-1 1 0 0,0 0 0 0 0,0 0-1 0 0,0 0 1 0 0,1 0 0 0 0,-1-1-1 0 0,1 1-2 0 0,5 1 12 0 0,1-1 0 0 0,-1 0 0 0 0,1-1 0 0 0,0 0-1 0 0,-1-1 1 0 0,4 0-12 0 0,1-2 7 0 0,0 0 0 0 0,0-1-1 0 0,-1-1 1 0 0,0 0 0 0 0,0 0-1 0 0,0-2 1 0 0,0 0 0 0 0,-1 0-1 0 0,0-1 1 0 0,-1 0 0 0 0,0-1-1 0 0,0-1 1 0 0,2-2-7 0 0,-9 7 9 0 0,0 1 0 0 0,0-1 0 0 0,0 0 0 0 0,-1 0 0 0 0,0 0 0 0 0,0 0 0 0 0,-1 0 0 0 0,1-1 0 0 0,-1 1 0 0 0,0-1 0 0 0,-1 0 0 0 0,1 1 0 0 0,-1-1 0 0 0,0 0 0 0 0,-1 0 0 0 0,1 0 0 0 0,-1 0 0 0 0,0 0 0 0 0,-1-4-10 0 0,0 3 11 0 0,0 0 0 0 0,0 0-1 0 0,-1 1 1 0 0,0-1 0 0 0,0 1-1 0 0,0-1 1 0 0,-1 1 0 0 0,0 0-1 0 0,0 0 1 0 0,-1 0 0 0 0,0 0-1 0 0,0 1 1 0 0,0-1 0 0 0,0 1-1 0 0,-1 0 1 0 0,-4-3-10 0 0,-2 0-40 0 0,0 0-1 0 0,0 1 1 0 0,-1 0-1 0 0,0 1 1 0 0,0 0-1 0 0,0 1 1 0 0,-1 1-1 0 0,0 0 1 0 0,0 0-1 0 0,0 1 1 0 0,0 1-1 0 0,0 0 1 0 0,-1 1 0 0 0,0 1 40 0 0,3 1 76 0 0,0 0-3403 0 0,24 13-5289 0 0,-8-5 2146 0 0</inkml:trace>
  <inkml:trace contextRef="#ctx0" brushRef="#br0" timeOffset="326.325">448 250 9216 0 0,'0'0'706'0'0,"2"2"-356"0"0,4 5 272 0 0,0 0 1 0 0,-1 1 0 0 0,0 0 0 0 0,0 0 0 0 0,-1 1-1 0 0,3 6-622 0 0,3 13 3237 0 0,3 15-3237 0 0,-7-23 698 0 0,33 130 2883 0 0,-33-125-3112 0 0,-1-8-245 0 0,-4-12-158 0 0,1 0 1 0 0,-1 0-1 0 0,0 0 0 0 0,0 0 1 0 0,-1 0-1 0 0,1 0-66 0 0,0 19 247 0 0,0-20-214 0 0,0 0 1 0 0,-1 0 0 0 0,0 0-1 0 0,0 0 1 0 0,0 0 0 0 0,0 0 0 0 0,-1 0-1 0 0,0 0 1 0 0,0 0 0 0 0,0 0 0 0 0,-1 4-34 0 0,-3 10 304 0 0,5-16-276 0 0,-1 0 0 0 0,1 0 0 0 0,0 0 0 0 0,-1 0-1 0 0,0 0 1 0 0,1 0 0 0 0,-1 0 0 0 0,0 0-1 0 0,0 0 1 0 0,-1 1-28 0 0,-1 3 75 0 0,2-6-72 0 0,1 1 0 0 0,0 0 0 0 0,-1-1 1 0 0,1 1-1 0 0,-1 0 0 0 0,0-1 0 0 0,1 1 0 0 0,-1-1 0 0 0,1 1 0 0 0,-1-1 1 0 0,0 1-1 0 0,1-1 0 0 0,-1 0 0 0 0,0 1 0 0 0,0-1 0 0 0,1 0 1 0 0,-1 0-1 0 0,0 1 0 0 0,0-1 0 0 0,1 0 0 0 0,-1 0 0 0 0,0 0 0 0 0,0 0 1 0 0,0 0-4 0 0,-16-1-352 0 0,15 0 178 0 0,1 0 1 0 0,-1 0-1 0 0,1 0 1 0 0,0 0-1 0 0,-1 0 1 0 0,1 0-1 0 0,0 0 1 0 0,0-1-1 0 0,0 1 1 0 0,0 0-1 0 0,0-1 1 0 0,0 1-1 0 0,0-1 1 0 0,0 1-1 0 0,0-1 1 0 0,1 1-1 0 0,-1-2 174 0 0,-4-18-6820 0 0,4 7 824 0 0</inkml:trace>
  <inkml:trace contextRef="#ctx0" brushRef="#br0" timeOffset="612.171">629 297 10448 0 0,'-2'-1'236'0'0,"2"1"-219"0"0,0 0-1 0 0,-1 0 1 0 0,1 0-1 0 0,0 0 1 0 0,0 0-1 0 0,0 0 1 0 0,0 0-1 0 0,0 0 0 0 0,0 0 1 0 0,0 0-1 0 0,0 0 1 0 0,0 0-1 0 0,0 0 1 0 0,0 0-1 0 0,-1 0 1 0 0,1 0-1 0 0,0 0 1 0 0,0 0-1 0 0,0 0 1 0 0,0-1-1 0 0,0 1 1 0 0,0 0-1 0 0,0 0 0 0 0,0 0 1 0 0,0 0-1 0 0,0 0 1 0 0,0 0-1 0 0,0 0 1 0 0,0 0-1 0 0,0 0 1 0 0,0 0-1 0 0,0 0 1 0 0,0 0-1 0 0,0-1 1 0 0,0 1-1 0 0,-1 0 1 0 0,1 0-1 0 0,0 0 0 0 0,0 0 1 0 0,0 0-1 0 0,0 0 1 0 0,0 0-1 0 0,1 0 1 0 0,-1 0-1 0 0,0 0 1 0 0,0-1-1 0 0,0 1 1 0 0,0 0-1 0 0,0 0 1 0 0,0 0-17 0 0,12-9 178 0 0,-10 8-19 0 0,1 0 0 0 0,-1 0 1 0 0,1 0-1 0 0,-1 1 0 0 0,1-1 0 0 0,0 1 0 0 0,-1-1 0 0 0,1 1 0 0 0,0 0 0 0 0,-1 0 0 0 0,1 0 0 0 0,0 0 0 0 0,-1 1 1 0 0,1-1-1 0 0,0 1-159 0 0,1-1 320 0 0,6 2 204 0 0,-1 0 0 0 0,1 1 0 0 0,-1 0 0 0 0,1 0 0 0 0,-1 1-1 0 0,0 0 1 0 0,-1 0 0 0 0,7 5-524 0 0,-10-6 243 0 0,0 0-1 0 0,-1 1 1 0 0,1-1-1 0 0,-1 1 1 0 0,1 0-1 0 0,-1 0 1 0 0,0 1-1 0 0,-1-1 1 0 0,1 1-1 0 0,-1 0 1 0 0,0 0-1 0 0,0 0 1 0 0,0 0-1 0 0,-1 0 1 0 0,1 2-243 0 0,-3-6 59 0 0,0 1 0 0 0,0-1 0 0 0,0 0 0 0 0,0 1 0 0 0,0-1 0 0 0,-1 1 0 0 0,1-1 0 0 0,0 1 0 0 0,-1-1 0 0 0,1 0 0 0 0,-1 1 0 0 0,0-1 0 0 0,1 0 0 0 0,-1 1 0 0 0,0-1 0 0 0,0 0 0 0 0,0 1-59 0 0,-3 4 198 0 0,3-2-139 0 0,-1-1 0 0 0,0 0 0 0 0,0 0-1 0 0,0-1 1 0 0,0 1 0 0 0,0 0-1 0 0,-1-1 1 0 0,1 1 0 0 0,-1-1 0 0 0,0 0-1 0 0,1 0 1 0 0,-1 0 0 0 0,0 0 0 0 0,-2 0-59 0 0,-5 3 88 0 0,0-1-1 0 0,0-1 1 0 0,0 0 0 0 0,-1 0-88 0 0,-19 5 133 0 0,22-6-241 0 0,1 0 0 0 0,-1 0 0 0 0,1-1 0 0 0,-1-1 0 0 0,0 1 0 0 0,1-1 0 0 0,-1 0 0 0 0,0-1 0 0 0,1 0 0 0 0,-1 0 0 0 0,-2-1 108 0 0,8 1-183 0 0,1 1 0 0 0,-1-1 1 0 0,0 1-1 0 0,1-1 0 0 0,-1 0 0 0 0,1 0 0 0 0,-1 0 0 0 0,1 0 1 0 0,-1 0-1 0 0,1 0 0 0 0,-1-1 183 0 0,-7-9-6182 0 0,3 3-431 0 0</inkml:trace>
  <inkml:trace contextRef="#ctx0" brushRef="#br0" timeOffset="911.451">973 45 4608 0 0,'0'0'353'0'0,"0"2"296"0"0,0 5 2703 0 0,0 0 0 0 0,1 0-1 0 0,0 1 1 0 0,1 1-3352 0 0,3 9 1624 0 0,2 2-1044 0 0,-2 0 0 0 0,0 1 0 0 0,-1 0 1 0 0,-1 0-1 0 0,-1 0 0 0 0,0 10-580 0 0,-2-24 108 0 0,5 24 400 0 0,0 11-31 0 0,-5-12-256 0 0,1-11-143 0 0,-1 0 0 0 0,0 0 0 0 0,-2 0 1 0 0,0 0-1 0 0,-1-1 0 0 0,-1 1 0 0 0,-2 5-78 0 0,5-22-52 0 0,0 1 0 0 0,0-1 0 0 0,-1 0 0 0 0,1 0 0 0 0,0 0 0 0 0,-1 0 0 0 0,1 0 0 0 0,-1 0 0 0 0,0 0 0 0 0,0 0 0 0 0,1-1 0 0 0,-1 1-1 0 0,0-1 1 0 0,0 1 0 0 0,-1-1 0 0 0,1 0 0 0 0,0 0 0 0 0,0 0 0 0 0,-1 0 0 0 0,1 0 0 0 0,0 0 0 0 0,-2 0 52 0 0,-4 2-975 0 0,7-2 666 0 0,0 0 0 0 0,0-1 0 0 0,0 1 0 0 0,0-1 0 0 0,0 0 0 0 0,0 1 0 0 0,0-1 0 0 0,0 0 0 0 0,0 0 1 0 0,0 1-1 0 0,0-1 0 0 0,0 0 0 0 0,0 0 0 0 0,0 0 0 0 0,-1 0 309 0 0,-8-3-7197 0 0</inkml:trace>
  <inkml:trace contextRef="#ctx0" brushRef="#br0" timeOffset="1286.019">839 353 6912 0 0,'1'-2'528'0'0,"1"-1"-422"0"0,1 1 1 0 0,-1-1-1 0 0,1 1 1 0 0,0 0 0 0 0,-1-1-1 0 0,1 1 1 0 0,0 0-1 0 0,1 1 1 0 0,-1-1-1 0 0,2 0-106 0 0,38-14 2900 0 0,-21 8-2105 0 0,-6 4-565 0 0,-1 0 0 0 0,1 1 0 0 0,-1 1 0 0 0,1 0 0 0 0,0 1 0 0 0,6 1-230 0 0,34-4 857 0 0,21-4 420 0 0,36 2-1277 0 0,-87 4 179 0 0,10 0 88 0 0,-34 2-246 0 0,0 0 0 0 0,0 0 1 0 0,0 1-1 0 0,0-1 0 0 0,0 1 1 0 0,0-1-1 0 0,0 1 0 0 0,0 0 1 0 0,0-1-1 0 0,0 1 0 0 0,-1 0 1 0 0,1 0-1 0 0,0 1 0 0 0,-1-1 1 0 0,2 1-23 0 0,-3 0 63 0 0,1 0 0 0 0,-1 0-1 0 0,0 0 1 0 0,-1-1-1 0 0,1 1 1 0 0,0 0-1 0 0,0 0 1 0 0,-1 0-1 0 0,1-1 1 0 0,-1 1-1 0 0,0 0 1 0 0,1 0-1 0 0,-1-1 1 0 0,0 1-62 0 0,0-1 65 0 0,0 2 71 0 0,-1 1 0 0 0,0-1-1 0 0,0 0 1 0 0,0 0 0 0 0,0-1 0 0 0,-1 1 0 0 0,1 0-1 0 0,-3 1-135 0 0,-11 14 713 0 0,-11 16 357 0 0,17-22-575 0 0,0 0 0 0 0,1 0-1 0 0,-3 8-494 0 0,6-10 267 0 0,3-5-99 0 0,-1 1 1 0 0,1 0-1 0 0,0 0 1 0 0,1 0-1 0 0,-1 0 1 0 0,1 0 0 0 0,0 1-1 0 0,1-1 1 0 0,0 1-1 0 0,0 0-168 0 0,1-7 19 0 0,0 1 0 0 0,0 0-1 0 0,0 0 1 0 0,1-1-1 0 0,-1 1 1 0 0,0 0 0 0 0,1-1-1 0 0,-1 1 1 0 0,1 0 0 0 0,-1-1-1 0 0,1 1 1 0 0,-1-1 0 0 0,1 1-1 0 0,-1 0 1 0 0,1-1-1 0 0,-1 1 1 0 0,1-1 0 0 0,0 0-1 0 0,-1 1 1 0 0,1-1 0 0 0,0 1-1 0 0,0-1-18 0 0,15 6 94 0 0,-7-5-32 0 0,-1 0 1 0 0,0 0-1 0 0,0-1 0 0 0,1-1 0 0 0,-1 1 0 0 0,0-1 0 0 0,7-2-62 0 0,10-3 349 0 0,21-9-349 0 0,-9 3 136 0 0,-29 9-123 0 0,0 1-1 0 0,0-1 1 0 0,0-1-1 0 0,0 0 1 0 0,0 0-1 0 0,-1 0 1 0 0,0-1-1 0 0,0 0 1 0 0,0-1-1 0 0,0 1 1 0 0,-1-1-1 0 0,0 0 1 0 0,3-4-13 0 0,-1-1 16 0 0,-5 9-11 0 0,-1-1 1 0 0,0 1-1 0 0,0-1 0 0 0,0 1 1 0 0,0-1-1 0 0,0 0 0 0 0,-1 1 1 0 0,1-1-1 0 0,-1 0 0 0 0,0 0 1 0 0,0 0-1 0 0,0 0 0 0 0,0 0 1 0 0,0-1-1 0 0,-1 1 0 0 0,1 0 1 0 0,-1 0-1 0 0,0-1 0 0 0,0 0-5 0 0,0 1-12 0 0,0 0 0 0 0,0-1 0 0 0,-1 1-1 0 0,1 0 1 0 0,-1 0 0 0 0,0-1 0 0 0,0 1 0 0 0,0 0 0 0 0,0 0-1 0 0,0 0 1 0 0,-1 0 0 0 0,1 0 0 0 0,-1 0 0 0 0,0 0-1 0 0,0 1 1 0 0,0-1 0 0 0,0 1 0 0 0,-1-1 0 0 0,1 1-1 0 0,-1 0 1 0 0,1 0 0 0 0,-1 0 0 0 0,0 0 0 0 0,0 0-1 0 0,0 1 1 0 0,0-1 0 0 0,0 1 0 0 0,-1-1 12 0 0,-6-1-172 0 0,1 1 1 0 0,0 0-1 0 0,-1 0 1 0 0,1 0-1 0 0,-1 1 1 0 0,1 1-1 0 0,-1 0 1 0 0,1 0-1 0 0,-1 1 0 0 0,-4 0 172 0 0,-28 1-6500 0 0,15-2-758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1:17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1 405 14976 0 0,'1'-2'112'0'0,"0"0"0"0"0,0 1 0 0 0,0-1 0 0 0,1 0 0 0 0,-1 1 0 0 0,1-1 0 0 0,-1 1 0 0 0,1 0 0 0 0,0 0 0 0 0,-1-1 0 0 0,1 1 0 0 0,0 0 0 0 0,0 1 0 0 0,0-1 0 0 0,0 0-112 0 0,32-9-69 0 0,-33 10 82 0 0,19-5-2 0 0,-6 3 143 0 0,1-2-1 0 0,-1 0 0 0 0,7-3-153 0 0,11-8 766 0 0,9-6-766 0 0,-37 18 42 0 0,-1-1 0 0 0,1 1 0 0 0,-1 0 1 0 0,1-1-1 0 0,-1 0 0 0 0,0 1 0 0 0,-1-1 0 0 0,1 0 1 0 0,-1-1-1 0 0,1 1 0 0 0,-1 0 0 0 0,-1-1 0 0 0,1 1 1 0 0,-1-1-1 0 0,1 0 0 0 0,-1 1 0 0 0,0-6-42 0 0,0 6 66 0 0,-1 2-34 0 0,1 0-1 0 0,-1 1 1 0 0,0-1 0 0 0,0 0 0 0 0,0 0 0 0 0,1 1 0 0 0,-2-1 0 0 0,1 0 0 0 0,0 0-1 0 0,0 1 1 0 0,0-1 0 0 0,-1 0 0 0 0,1 0 0 0 0,-1 1 0 0 0,0-1 0 0 0,1 1 0 0 0,-1-1 0 0 0,0 0-1 0 0,0 1 1 0 0,0-1 0 0 0,0 1 0 0 0,0 0 0 0 0,0-1 0 0 0,0 1 0 0 0,-1-1-32 0 0,-3-2 110 0 0,3 2-34 0 0,0 0 1 0 0,0 0-1 0 0,0 0 0 0 0,-1 1 1 0 0,1-1-1 0 0,0 1 1 0 0,-1-1-1 0 0,1 1 1 0 0,-1 0-1 0 0,1 0 0 0 0,-3 0-76 0 0,1-1 101 0 0,1 1-56 0 0,0 0 1 0 0,0 1 0 0 0,0-1 0 0 0,0 0 0 0 0,0 1 0 0 0,0-1 0 0 0,0 1 0 0 0,0 0 0 0 0,0 0 0 0 0,0 1-1 0 0,-1-1 1 0 0,1 0 0 0 0,0 1 0 0 0,0 0 0 0 0,1 0 0 0 0,-1 0 0 0 0,0 0 0 0 0,0 0 0 0 0,0 0-1 0 0,0 1 1 0 0,-1 1-46 0 0,-6 4 93 0 0,0-1 47 0 0,1 1 0 0 0,-1 0 0 0 0,1 1 0 0 0,0 0 0 0 0,1 1-1 0 0,0 0 1 0 0,-1 2-140 0 0,0 2 316 0 0,0 1 0 0 0,1 0 0 0 0,1 1 0 0 0,-1 1-316 0 0,6-11 51 0 0,1 0 0 0 0,-1 1 0 0 0,1-1 0 0 0,0 1 1 0 0,0-1-1 0 0,0 1 0 0 0,1 0 0 0 0,0-1 0 0 0,0 1 0 0 0,0 0 0 0 0,1-1 0 0 0,0 1 0 0 0,1 2-51 0 0,-1-4 22 0 0,0-1-1 0 0,0 1 1 0 0,1-1 0 0 0,-1 1-1 0 0,1-1 1 0 0,0 0-1 0 0,0 0 1 0 0,0 0 0 0 0,0 0-1 0 0,1 0 1 0 0,-1 0-1 0 0,1 0 1 0 0,0-1 0 0 0,0 1-1 0 0,0-1 1 0 0,0 0 0 0 0,2 1-22 0 0,0 1 24 0 0,2 0 6 0 0,1-1-1 0 0,0 0 1 0 0,-1 0-1 0 0,1-1 1 0 0,0 0-1 0 0,0 0 1 0 0,1-1-1 0 0,6 1-29 0 0,-5-1-166 0 0,0-1 0 0 0,-1-1 0 0 0,1 0 0 0 0,2 0 166 0 0,12-2-644 0 0,-6 2-825 0 0,-1 0-406 0 0</inkml:trace>
  <inkml:trace contextRef="#ctx0" brushRef="#br0" timeOffset="325.843">687 158 18287 0 0,'-13'0'1386'0'0,"8"1"-1313"0"0,-1 1 0 0 0,0 0 0 0 0,0 0 0 0 0,0 0 0 0 0,1 0 0 0 0,-1 1 0 0 0,1 0 0 0 0,0 0 0 0 0,-1 2-73 0 0,-32 18 411 0 0,4-3 2110 0 0,-8 9-2521 0 0,31-21 360 0 0,0 1 0 0 0,0 0 0 0 0,1 1 0 0 0,1 0 0 0 0,-5 7-360 0 0,6-6 99 0 0,1 0 0 0 0,0 0 0 0 0,0 0 1 0 0,2 1-1 0 0,-1 0 0 0 0,2 0 0 0 0,-1 0 0 0 0,1 4-99 0 0,3-15 8 0 0,1 1 9 0 0,-1-1 1 0 0,1 1-1 0 0,-1 0 0 0 0,1-1 0 0 0,-1 1 1 0 0,1 0-1 0 0,0-1 0 0 0,0 1 1 0 0,0 0-1 0 0,0-1 0 0 0,0 1 0 0 0,0 0 1 0 0,0-1-1 0 0,1 1 0 0 0,-1 0 0 0 0,1-1 1 0 0,-1 1-1 0 0,1 0-17 0 0,0 0 28 0 0,0 1-1 0 0,0-1 1 0 0,0 0-1 0 0,0 0 1 0 0,0 0 0 0 0,1 0-1 0 0,-1 0 1 0 0,1 0 0 0 0,-1 0-1 0 0,1 0 1 0 0,0-1-1 0 0,-1 1 1 0 0,1 0 0 0 0,0-1-1 0 0,0 0 1 0 0,0 1 0 0 0,1-1-1 0 0,1 1-27 0 0,1 0 41 0 0,0 0 0 0 0,0 0 0 0 0,0 0-1 0 0,0-1 1 0 0,0 1 0 0 0,0-1 0 0 0,1-1-1 0 0,-1 1 1 0 0,0-1 0 0 0,4 0-41 0 0,-3 1 16 0 0,13 0 46 0 0,-10 0-33 0 0,0 0-1 0 0,0-1 1 0 0,0 0-1 0 0,1-1-28 0 0,58-6-212 0 0,-34 4-248 0 0,0-1 0 0 0,14-4 460 0 0,-7-4-1982 0 0,-13 2-4545 0 0,-6 2-1079 0 0</inkml:trace>
  <inkml:trace contextRef="#ctx0" brushRef="#br0" timeOffset="648.658">1058 2 4608 0 0,'-1'-1'3694'0'0,"1"2"-993"0"0,2 8 439 0 0,3 13-921 0 0,2 0-519 0 0,-1-1-1 0 0,2 22-1699 0 0,3 6 1857 0 0,-8-32-827 0 0,0 1 0 0 0,0 14-1030 0 0,3 21 1009 0 0,-4-33-667 0 0,0 0 1 0 0,-1 0-1 0 0,-1 1 0 0 0,-1-1 0 0 0,-2 8-342 0 0,0 40 255 0 0,3-64-277 0 0,-1 0 0 0 0,1 0 0 0 0,-1 0 0 0 0,0-1 1 0 0,0 1-1 0 0,0 0 0 0 0,0 0 0 0 0,-1-1 0 0 0,1 1 0 0 0,-1 0 1 0 0,0-1-1 0 0,0 0 0 0 0,0 1 0 0 0,-1-1 0 0 0,1 0 1 0 0,-1 0-1 0 0,-2 2 22 0 0,3-4-894 0 0,0 1 1 0 0,0 0-1 0 0,-1-1 0 0 0,1 1 1 0 0,-1-1-1 0 0,1 0 1 0 0,-1 1-1 0 0,1-1 0 0 0,-3 0 894 0 0,-5 2-7855 0 0</inkml:trace>
  <inkml:trace contextRef="#ctx0" brushRef="#br0" timeOffset="1154.238">952 174 10592 0 0,'0'0'488'0'0,"2"0"-12"0"0,8-3-303 0 0,-7 2-71 0 0,0 0 0 0 0,1 0 0 0 0,-1 0 0 0 0,0 0 0 0 0,1 1 1 0 0,-1 0-1 0 0,3 0-102 0 0,10-3 1433 0 0,-14 3-1235 0 0,-1-1 0 0 0,1 1 1 0 0,-1-1-1 0 0,1 1 1 0 0,-1 0-1 0 0,1 0 1 0 0,-1 0-1 0 0,1 0 0 0 0,-1 0 1 0 0,2 0-199 0 0,29 3 3310 0 0,-26-3-2979 0 0,-1 0 0 0 0,1 0 0 0 0,0 1 0 0 0,-1 0 0 0 0,1 0 0 0 0,-1 0 0 0 0,1 1 0 0 0,-1 0 0 0 0,1 0-331 0 0,84 50 1900 0 0,4-1-1524 0 0,-59-28-130 0 0,-8-5-143 0 0,11 5-103 0 0,-8-9 11 0 0,-8-7 118 0 0,-16-6-67 0 0,-5-1 18 0 0,11-19 102 0 0,-10 14-164 0 0,-1 0 1 0 0,1 0-1 0 0,1 0 0 0 0,-1 0 1 0 0,1 1-1 0 0,1-4-18 0 0,7-11 42 0 0,-8 12-55 0 0,-2 6 5 0 0,-1 0 0 0 0,1 0 0 0 0,-1 0-1 0 0,1 0 1 0 0,0 0 0 0 0,-1 0 0 0 0,1 0 0 0 0,0 0-1 0 0,0 0 1 0 0,-1 0 0 0 0,1 0 0 0 0,0 0-1 0 0,0 0 1 0 0,1 0 8 0 0,0-1-25 0 0,1 0-1 0 0,-1 0 1 0 0,0 0-1 0 0,0 0 1 0 0,0-1-1 0 0,0 1 1 0 0,0-1 25 0 0,10-12-142 0 0,0 3 43 0 0,14-12 21 0 0,-25 23 58 0 0,1 0-1 0 0,0 0 0 0 0,-1-1 1 0 0,1 1-1 0 0,0 0 0 0 0,0 1 1 0 0,0-1-1 0 0,0 0 1 0 0,0 0-1 0 0,0 1 0 0 0,0-1 1 0 0,0 1-1 0 0,1 0 21 0 0,10-9-195 0 0,-10 9 118 0 0,14-7-1423 0 0,0 2 0 0 0,9-2 1500 0 0,-14 6-2740 0 0,-6-2 1333 0 0</inkml:trace>
  <inkml:trace contextRef="#ctx0" brushRef="#br0" timeOffset="1650.698">1910 150 6912 0 0,'0'0'314'0'0,"0"0"-6"0"0,0 0 14 0 0,0 0 788 0 0,-1-1-491 0 0,-1 0 0 0 0,1 1-1 0 0,-1-1 1 0 0,1 0 0 0 0,0 1-1 0 0,-1-1 1 0 0,0 1 0 0 0,1 0-1 0 0,-2-1-618 0 0,-8 4 673 0 0,-1 0 1 0 0,0 0-1 0 0,1 1 0 0 0,0 0 0 0 0,0 1 0 0 0,0 0 0 0 0,0 1 1 0 0,-5 5-674 0 0,-2 0 414 0 0,2 2-1 0 0,0 0 1 0 0,0 1 0 0 0,-8 10-414 0 0,18-17 112 0 0,0 0 0 0 0,0 0 0 0 0,1 0 0 0 0,0 1 0 0 0,0 0 0 0 0,1 0 0 0 0,0 0 0 0 0,0 1 0 0 0,1-1 0 0 0,0 1 0 0 0,1 0 0 0 0,-1 1-112 0 0,3-8 28 0 0,0 0-1 0 0,0-1 1 0 0,0 1-1 0 0,1 0 0 0 0,-1-1 1 0 0,0 1-1 0 0,1 0 1 0 0,-1-1-1 0 0,1 1 1 0 0,0-1-1 0 0,-1 1 0 0 0,1-1 1 0 0,0 1-1 0 0,0-1 1 0 0,0 1-1 0 0,0-1 1 0 0,0 0-1 0 0,0 0 1 0 0,1 1-1 0 0,-1-1 0 0 0,0 0 1 0 0,1 0-1 0 0,-1 0 1 0 0,0 0-1 0 0,1-1 1 0 0,-1 1-1 0 0,1 0 0 0 0,0-1 1 0 0,-1 1-1 0 0,1-1-27 0 0,4 3 83 0 0,0-1-1 0 0,0 0 1 0 0,0-1-1 0 0,0 0 0 0 0,0 0 1 0 0,0 0-1 0 0,4 0-82 0 0,15-2 248 0 0,0 0-1 0 0,19-3-247 0 0,-35 2 16 0 0,-1 0 0 0 0,1 0 0 0 0,0 0 0 0 0,-1-1 1 0 0,0 0-1 0 0,0-1 0 0 0,0 0 0 0 0,0 0 0 0 0,4-4-16 0 0,-7 4 0 0 0,-1 1 0 0 0,-1-1 0 0 0,1 0 0 0 0,0 0 0 0 0,-1 0 0 0 0,0-1 0 0 0,0 1 0 0 0,0-1 0 0 0,0 0 0 0 0,0-2 0 0 0,-2 4 0 0 0,1 0 0 0 0,-1 0 0 0 0,0 0 0 0 0,0 0 0 0 0,-1 0 0 0 0,1 0 0 0 0,-1 0 0 0 0,1 0 0 0 0,-1 0 0 0 0,0-1 0 0 0,0 1 0 0 0,0 0 0 0 0,-1 0 0 0 0,1 0 0 0 0,-1 0 0 0 0,1 0 0 0 0,-1 0 0 0 0,0 0 0 0 0,-1-1 0 0 0,-1-2-129 0 0,0 0 0 0 0,0 0 1 0 0,-1 0-1 0 0,0 1 0 0 0,0-1 0 0 0,0 1 0 0 0,-1 0 0 0 0,0 1 0 0 0,0-1 0 0 0,0 1 1 0 0,0 0-1 0 0,-4-3 129 0 0,3 3-323 0 0,4 3 141 0 0,1 0-1 0 0,-1 0 1 0 0,1 1-1 0 0,-1-1 1 0 0,1 0 0 0 0,-1 1-1 0 0,1-1 1 0 0,-1 0-1 0 0,0 1 1 0 0,0 0 182 0 0,-14-5-3587 0 0,10 4-2980 0 0</inkml:trace>
  <inkml:trace contextRef="#ctx0" brushRef="#br0" timeOffset="2005.317">2353 50 17279 0 0,'0'0'794'0'0,"-2"0"-22"0"0,-8 4-702 0 0,0 0 0 0 0,-1 0 0 0 0,2 1 0 0 0,-1 0 0 0 0,1 1 0 0 0,-1 0 0 0 0,2 1 0 0 0,-1 0 0 0 0,1 0 0 0 0,0 1 0 0 0,-3 3-70 0 0,9-9 26 0 0,0 0 0 0 0,1 0-1 0 0,-1 1 1 0 0,0-1-1 0 0,1 0 1 0 0,0 0-1 0 0,-1 1 1 0 0,1-1 0 0 0,0 1-1 0 0,0-1 1 0 0,1 1-1 0 0,-1-1 1 0 0,0 1 0 0 0,1 0-1 0 0,-1-1 1 0 0,1 1-1 0 0,0 0 1 0 0,0 0-1 0 0,0-1 1 0 0,0 1 0 0 0,1 0-1 0 0,-1-1 1 0 0,1 1-1 0 0,0-1 1 0 0,-1 1 0 0 0,1 0-1 0 0,0-1 1 0 0,0 1-1 0 0,1-1 1 0 0,-1 1-26 0 0,6 7 32 0 0,1 1 0 0 0,-1-1 0 0 0,2 0 0 0 0,-1-1 0 0 0,11 9-32 0 0,7 9 312 0 0,25 31 644 0 0,-37-43-382 0 0,-13-14-272 0 0,-1-1 4 0 0,-1 8 316 0 0,1-7-576 0 0,-1 0 0 0 0,0 0 0 0 0,1 0 0 0 0,-1-1 0 0 0,0 1 0 0 0,0 0 0 0 0,1 0 0 0 0,-1 0 0 0 0,0-1 0 0 0,0 1 0 0 0,0-1 0 0 0,0 1 0 0 0,0 0 0 0 0,0-1 0 0 0,0 0 0 0 0,0 1 0 0 0,0-1 0 0 0,0 0 0 0 0,-1 1 0 0 0,1-1-46 0 0,-26 3 449 0 0,18-2-323 0 0,-22 2 108 0 0,-14 2-560 0 0,-26 7 326 0 0,32-9-1151 0 0,11-2-1717 0 0,20 0 844 0 0</inkml:trace>
  <inkml:trace contextRef="#ctx0" brushRef="#br0" timeOffset="2645.416">2841 63 12440 0 0,'0'0'565'0'0,"0"0"-5"0"0,-5 0-341 0 0,3 1-96 0 0,0-1 0 0 0,0 1 0 0 0,0 0 0 0 0,0 0 0 0 0,0 0 0 0 0,0 0 0 0 0,0 0 0 0 0,0 0 0 0 0,0 0 0 0 0,0 1 0 0 0,0-1 0 0 0,1 1-123 0 0,-17 10 2061 0 0,-4-2-1284 0 0,1 1-1 0 0,0 1 1 0 0,1 1 0 0 0,0 1 0 0 0,-5 6-777 0 0,16-13 242 0 0,0 1 1 0 0,1 1-1 0 0,0 0 1 0 0,0 0-1 0 0,1 0 0 0 0,0 1 1 0 0,1 0-1 0 0,0 0 1 0 0,0 1-1 0 0,1 0 0 0 0,-2 8-242 0 0,6-17 38 0 0,0 1-1 0 0,0-1 1 0 0,1 1 0 0 0,-1 0-1 0 0,1-1 1 0 0,0 1-1 0 0,0-1 1 0 0,0 1 0 0 0,0 0-1 0 0,0-1 1 0 0,0 1-1 0 0,1 0 1 0 0,-1-1 0 0 0,1 1-1 0 0,0-1 1 0 0,0 1-1 0 0,0-1 1 0 0,0 1 0 0 0,0-1-38 0 0,2 1 31 0 0,-1 0 1 0 0,0 0-1 0 0,1 0 1 0 0,-1 0-1 0 0,1-1 1 0 0,0 1-1 0 0,0-1 1 0 0,0 0-1 0 0,0 0 1 0 0,1 0-1 0 0,-1 0 1 0 0,2 0-32 0 0,8 3 22 0 0,2 0 0 0 0,-1-1 0 0 0,0 0 0 0 0,1-1 0 0 0,0-1 1 0 0,3 0-23 0 0,1 0-286 0 0,0-2 0 0 0,1 0 0 0 0,-1-1 1 0 0,0 0-1 0 0,0-2 0 0 0,0 0 0 0 0,0-2 1 0 0,0 0-1 0 0,-1-1 0 0 0,4-2 286 0 0,1 2-536 0 0,-18 4 399 0 0,1 1 0 0 0,-1-1 0 0 0,0 0 0 0 0,1 0 1 0 0,-1 0-1 0 0,0 0 0 0 0,0-2 137 0 0,-4 4 102 0 0,-1 0 140 0 0,-4 4 284 0 0,-10 9-171 0 0,1 0 0 0 0,-1 1 0 0 0,2 0 0 0 0,0 1 0 0 0,-6 11-355 0 0,18-25 18 0 0,-1-1 1 0 0,1 0-1 0 0,0 1 1 0 0,0-1-1 0 0,0 1 1 0 0,-1-1 0 0 0,1 0-1 0 0,0 1 1 0 0,0-1-1 0 0,0 1 1 0 0,0-1-1 0 0,0 1 1 0 0,0-1-1 0 0,0 1 1 0 0,0-1-1 0 0,0 0 1 0 0,0 1-1 0 0,0-1 1 0 0,0 1-1 0 0,0-1 1 0 0,0 1-1 0 0,0-1 1 0 0,1 1-1 0 0,-1-1 1 0 0,0 0-1 0 0,0 1 1 0 0,0-1-1 0 0,1 1 1 0 0,-1-1-19 0 0,1 1 16 0 0,0 0 1 0 0,0 0-1 0 0,0-1 1 0 0,0 1 0 0 0,0 0-1 0 0,0 0 1 0 0,0-1-1 0 0,0 1 1 0 0,1-1 0 0 0,-1 1-1 0 0,0-1-16 0 0,4 1 1 0 0,-1 1-1 0 0,1-1 0 0 0,0-1 1 0 0,0 1-1 0 0,2 0 0 0 0,0-1 8 0 0,-1-1 0 0 0,0 1 0 0 0,0-1-1 0 0,1 0 1 0 0,-1 0 0 0 0,0-1 0 0 0,0 0-8 0 0,-3 1 9 0 0,-1 0 1 0 0,1 0-1 0 0,-1 0 0 0 0,0 0 1 0 0,0-1-1 0 0,1 1 0 0 0,-1-1 1 0 0,0 1-1 0 0,0-1 0 0 0,-1 0 1 0 0,1 0-1 0 0,0 0 0 0 0,-1 0 1 0 0,1 0-1 0 0,-1 0 0 0 0,1-1 1 0 0,-1 1-1 0 0,1-2-9 0 0,-1 0 16 0 0,0 0 0 0 0,0 0 0 0 0,0 0 1 0 0,0 0-1 0 0,-1 0 0 0 0,0 0 0 0 0,1 0 0 0 0,-1 0 1 0 0,-1 0-1 0 0,1 0 0 0 0,-1 0 0 0 0,1 0 0 0 0,-1 0 1 0 0,0 0-1 0 0,-1 1 0 0 0,0-3-16 0 0,0 1-4 0 0,-1-1 1 0 0,0 1-1 0 0,0 0 1 0 0,0 0-1 0 0,0 0 1 0 0,-1 0-1 0 0,0 1 1 0 0,0-1-1 0 0,0 1 1 0 0,-4-3 3 0 0,1 3-65 0 0,1 1 0 0 0,0-1 0 0 0,-1 1 0 0 0,0 1 0 0 0,1-1 0 0 0,-1 1 0 0 0,0 0 0 0 0,-2 0 65 0 0,-21-6-431 0 0,15 7 117 0 0,14 2 286 0 0,0-1 1 0 0,1 0 0 0 0,-1 0-1 0 0,1 0 1 0 0,-1 0-1 0 0,0 0 1 0 0,1 1 0 0 0,-1-1-1 0 0,1 0 1 0 0,-1-1 0 0 0,0 1-1 0 0,1 0 1 0 0,-1 0 0 0 0,0 0-1 0 0,1 0 1 0 0,-1 0-1 0 0,1-1 1 0 0,-1 1 0 0 0,0 0-1 0 0,1 0 1 0 0,-1-1 0 0 0,1 1-1 0 0,-1 0 28 0 0,-4 0-561 0 0,5 2-5551 0 0,8 0 4016 0 0,4 1-14 0 0</inkml:trace>
  <inkml:trace contextRef="#ctx0" brushRef="#br0" timeOffset="2953.407">3261 116 11600 0 0,'13'6'1242'0'0,"-11"-6"-1211"0"0,0 1-1 0 0,-1-1 0 0 0,1 1 1 0 0,-1 0-1 0 0,1 0 1 0 0,-1-1-1 0 0,1 1 0 0 0,-1 0 1 0 0,1 0-1 0 0,-1 0 0 0 0,0 0 1 0 0,0 1-1 0 0,1-1 1 0 0,-1 0-1 0 0,0 1 0 0 0,0-1 1 0 0,0 0-1 0 0,0 1 0 0 0,-1-1 1 0 0,1 1-1 0 0,0-1-30 0 0,2 6 273 0 0,2 2 217 0 0,0 0 1 0 0,-1 1 0 0 0,0 0-1 0 0,0 0 1 0 0,-1 0-1 0 0,-1 0 1 0 0,0 0 0 0 0,0 1-1 0 0,-1-1 1 0 0,0 5-491 0 0,0 23 1442 0 0,-1-1 0 0 0,-3 10-1442 0 0,-19 196 3096 0 0,13-153-2594 0 0,5-73-456 0 0,3-12-28 0 0,-1 1-1 0 0,1 0 0 0 0,1 0 1 0 0,-1-1-1 0 0,1 1 0 0 0,0 1-17 0 0,-10-21-924 0 0,-2-28-3904 0 0,5 20-2415 0 0</inkml:trace>
  <inkml:trace contextRef="#ctx0" brushRef="#br0" timeOffset="3923.443">3336 277 3224 0 0,'1'-3'14'0'0,"-1"0"0"0"0,1 0 0 0 0,0 1 1 0 0,0-1-1 0 0,0 1 0 0 0,0-1 0 0 0,0 0 0 0 0,1 1 1 0 0,-1 0-1 0 0,1-1 0 0 0,-1 1 0 0 0,1 0 0 0 0,0 0 0 0 0,0 0 1 0 0,0 0-1 0 0,0 0 0 0 0,0 0 0 0 0,0 1 0 0 0,1-1 1 0 0,-1 1-1 0 0,1-1 0 0 0,-1 1-14 0 0,6-2 942 0 0,0 0 0 0 0,0 1 0 0 0,0 0 0 0 0,1 0-1 0 0,-1 1 1 0 0,0 0 0 0 0,1 0 0 0 0,-1 1 0 0 0,1 0 0 0 0,-1 1 0 0 0,1 0-942 0 0,-3 0 343 0 0,-1 1 0 0 0,0 0 0 0 0,1 0 0 0 0,-1 1 0 0 0,0 0-1 0 0,0-1 1 0 0,0 2 0 0 0,0-1 0 0 0,-1 1 0 0 0,4 3-343 0 0,-6-6 112 0 0,0 1-1 0 0,0 0 1 0 0,0 0 0 0 0,0 0-1 0 0,0 0 1 0 0,-1 0-1 0 0,1 0 1 0 0,-1 0 0 0 0,0 0-1 0 0,0 1 1 0 0,0-1-1 0 0,0 1 1 0 0,0-1 0 0 0,0 1-1 0 0,0-1 1 0 0,-1 1-1 0 0,1-1 1 0 0,-1 1 0 0 0,0 0-1 0 0,0-1 1 0 0,0 1-1 0 0,0-1 1 0 0,0 1 0 0 0,-1 0-1 0 0,1-1 1 0 0,-1 1 0 0 0,1-1-1 0 0,-1 1 1 0 0,0-1-1 0 0,0 1 1 0 0,0-1 0 0 0,-2 2-112 0 0,0 2 140 0 0,-1-1 0 0 0,1 0 0 0 0,-1-1 0 0 0,0 1 0 0 0,-1-1 0 0 0,1 1 0 0 0,-1-1 1 0 0,0-1-1 0 0,0 1 0 0 0,0-1 0 0 0,0 0 0 0 0,-1 0 0 0 0,-3 2-140 0 0,-14 5 262 0 0,14-6-178 0 0,-1 0 0 0 0,0 0 0 0 0,0-1 0 0 0,0 0 0 0 0,0 0 0 0 0,-6 0-84 0 0,-67 4 634 0 0,74-7-634 0 0,11-2-81 0 0,0 0 1 0 0,0 1-1 0 0,0-1 0 0 0,0 0 0 0 0,0 1 0 0 0,1 0 1 0 0,-1-1-1 0 0,1 1 0 0 0,-1 0 0 0 0,1 0 81 0 0,43-15-662 0 0,2 0-57 0 0,31-7 719 0 0,-34 14-525 0 0,0 1-1 0 0,3 3 526 0 0,-40 5-25 0 0,1 0-1 0 0,-1 1 0 0 0,0 0 1 0 0,1 0-1 0 0,-1 1 0 0 0,0 0 0 0 0,2 2 26 0 0,-9-4 19 0 0,0 0 0 0 0,-1 0-1 0 0,1 1 1 0 0,0-1 0 0 0,-1 0 0 0 0,1 1-1 0 0,-1-1 1 0 0,1 1 0 0 0,-1-1-1 0 0,1 1 1 0 0,-1-1 0 0 0,1 1-1 0 0,-1 0 1 0 0,1-1 0 0 0,-1 1-1 0 0,1-1 1 0 0,-1 1 0 0 0,0 0-1 0 0,0-1 1 0 0,1 1 0 0 0,-1 0 0 0 0,0-1-1 0 0,0 1 1 0 0,0 0 0 0 0,0 0-1 0 0,1-1 1 0 0,-1 1 0 0 0,0 0-1 0 0,0-1 1 0 0,-1 1 0 0 0,1 0-1 0 0,0 0 1 0 0,0-1 0 0 0,0 1-19 0 0,-9 28 825 0 0,5-18-466 0 0,4-9-302 0 0,-1 0 0 0 0,1-1-1 0 0,0 1 1 0 0,0 0 0 0 0,0 0 0 0 0,0-1-1 0 0,0 1 1 0 0,0 0 0 0 0,1-1-1 0 0,-1 1 1 0 0,0 0 0 0 0,1-1 0 0 0,0 1-1 0 0,-1 0 1 0 0,1-1 0 0 0,0 1-1 0 0,0-1 1 0 0,0 1 0 0 0,0-1 0 0 0,0 0-1 0 0,0 1 1 0 0,0-1 0 0 0,0 0-1 0 0,1 1-56 0 0,1 0 26 0 0,-1 0-1 0 0,1 0 0 0 0,-1 0 0 0 0,1-1 1 0 0,0 1-1 0 0,0-1 0 0 0,0 0 0 0 0,0 0 1 0 0,0 0-1 0 0,0 0 0 0 0,0 0 0 0 0,3 0-25 0 0,0-1 33 0 0,1 1 0 0 0,-1-2 0 0 0,1 1 0 0 0,-1-1 0 0 0,0 0 0 0 0,1 0 0 0 0,-1 0 0 0 0,0-1 0 0 0,0 0-33 0 0,9-4 75 0 0,-1 0 0 0 0,-1-1 1 0 0,3-1-76 0 0,-8 2 2 0 0,-1-1-1 0 0,0 1 1 0 0,0-1 0 0 0,0 0-1 0 0,-1-1 1 0 0,0 1 0 0 0,-1-1-1 0 0,5-8-1 0 0,-7 11-21 0 0,37-61-314 0 0,-19 31 330 0 0,-15 23 15 0 0,2 0-1 0 0,5-8-9 0 0,-10 16 2 0 0,1 0-1 0 0,-1 1 1 0 0,1-1-1 0 0,0 1 1 0 0,0-1 0 0 0,0 1-1 0 0,0 0 1 0 0,0 1-1 0 0,3-2-1 0 0,0 0-14 0 0,-5 3-56 0 0,-2 1 2 0 0,-1 0 67 0 0,1 0-1 0 0,0 0 1 0 0,0 1-1 0 0,0-1 1 0 0,0 0-1 0 0,-1 0 1 0 0,1 0-1 0 0,0 1 1 0 0,0-1-1 0 0,0 0 1 0 0,0 0-1 0 0,0 0 1 0 0,-1 1-1 0 0,1-1 1 0 0,0 0-1 0 0,0 0 1 0 0,0 1-1 0 0,0-1 1 0 0,0 0-1 0 0,0 0 1 0 0,0 1-1 0 0,0-1 1 0 0,0 0-1 0 0,0 0 1 0 0,0 1-1 0 0,0-1 1 0 0,0 0-1 0 0,0 0 1 0 0,0 1-1 0 0,0-1 1 0 0,1 0-1 0 0,-1 0 2 0 0,1 10-16 0 0,1-4 33 0 0,-1 0 0 0 0,0 0 0 0 0,0 1 0 0 0,0-1 0 0 0,-1 0 0 0 0,0 0-1 0 0,0 1 1 0 0,-1-1 0 0 0,0 5-17 0 0,0 37 64 0 0,0-38 14 0 0,0 0 0 0 0,0 0 1 0 0,1 0-1 0 0,0-1 0 0 0,1 1 0 0 0,0 0 0 0 0,1 0-78 0 0,6 13 123 0 0,-8-22-121 0 0,0 0 1 0 0,1-1 0 0 0,-1 1-1 0 0,0 0 1 0 0,0-1 0 0 0,1 1 0 0 0,-1-1-1 0 0,1 1 1 0 0,-1-1 0 0 0,1 1-1 0 0,-1-1 1 0 0,1 1 0 0 0,-1-1 0 0 0,1 1-1 0 0,-1-1 1 0 0,1 1 0 0 0,-1-1-1 0 0,1 0 1 0 0,0 1 0 0 0,-1-1 0 0 0,1 0-1 0 0,0 0 1 0 0,-1 0 0 0 0,1 1-1 0 0,0-1 1 0 0,-1 0 0 0 0,1 0-1 0 0,0 0 1 0 0,0 0-3 0 0,19-1 120 0 0,-17 1-66 0 0,6-2-24 0 0,0 1 0 0 0,0-1-1 0 0,-1-1 1 0 0,1 0 0 0 0,0 0 0 0 0,-1-1 0 0 0,0 0 0 0 0,0 0 0 0 0,0-1 0 0 0,0-1-30 0 0,10-7-48 0 0,0-1-1 0 0,-1-1 0 0 0,8-9 49 0 0,-2 6-55 0 0,-18 14 31 0 0,1-1-1 0 0,-1 1 1 0 0,1-1 0 0 0,-1-1 24 0 0,-3 4-20 0 0,-2 1 16 0 0,1 0-1 0 0,0 1 1 0 0,-1-1-1 0 0,1 0 1 0 0,0 0-1 0 0,-1 1 1 0 0,1-1-1 0 0,0 0 0 0 0,0 1 1 0 0,0-1-1 0 0,0 1 1 0 0,0-1-1 0 0,0 1 1 0 0,-1-1-1 0 0,1 1 1 0 0,0 0-1 0 0,0 0 0 0 0,0-1 1 0 0,0 1-1 0 0,0 0 1 0 0,0 0-1 0 0,1 0 1 0 0,-1 0-1 0 0,0 0 1 0 0,0 0 4 0 0,-1 0-2 0 0,1 0 1 0 0,-1 0 0 0 0,1 1-1 0 0,0-1 1 0 0,-1 0 0 0 0,1 0-1 0 0,-1 0 1 0 0,1 0 0 0 0,-1 1-1 0 0,1-1 1 0 0,-1 0 0 0 0,1 1-1 0 0,-1-1 1 0 0,0 0 0 0 0,1 1 0 0 0,-1-1-1 0 0,1 1 1 0 0,-1-1 0 0 0,0 0-1 0 0,1 1 1 0 0,-1-1 0 0 0,0 1-1 0 0,1-1 1 0 0,-1 1 0 0 0,0-1-1 0 0,0 1 1 0 0,0-1 0 0 0,1 1-1 0 0,-1-1 1 0 0,0 1 0 0 0,0 0 0 0 0,0-1-1 0 0,0 1 1 0 0,0-1 0 0 0,0 1-1 0 0,0 0 2 0 0,-2 22-36 0 0,2-20 34 0 0,-23 190 194 0 0,17-139 16 0 0,2 0 0 0 0,3 1 0 0 0,2-1 0 0 0,2 0 0 0 0,3 0 0 0 0,2 0 0 0 0,7 19-208 0 0,-14-65 59 0 0,1 0-1 0 0,-1 0 1 0 0,0 0 0 0 0,-1 6-59 0 0,1-12 20 0 0,-1-1 0 0 0,0 1 1 0 0,0 0-1 0 0,0-1 0 0 0,0 1 1 0 0,-1-1-1 0 0,1 1 0 0 0,0-1 0 0 0,-1 1 1 0 0,1-1-1 0 0,-1 1 0 0 0,1-1 1 0 0,-1 1-1 0 0,0-1 0 0 0,1 1 1 0 0,-1-1-1 0 0,0 0 0 0 0,0 0 0 0 0,0 1 1 0 0,0-1-1 0 0,0 0 0 0 0,-1 0 1 0 0,1 0-1 0 0,0 0 0 0 0,0 0 1 0 0,-1 0-1 0 0,0 0-20 0 0,-4 0 46 0 0,0 1 1 0 0,-1-1-1 0 0,1-1 0 0 0,-1 1 1 0 0,1-1-1 0 0,-1 0 1 0 0,1 0-1 0 0,-1-1 1 0 0,1 0-1 0 0,0 0 0 0 0,-6-2-46 0 0,-12-5 86 0 0,1 0-1 0 0,-13-7-85 0 0,-7-3 59 0 0,-96-38-2859 0 0,-59-36 2800 0 0,161 75-2584 0 0,2 2-5818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1:16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44 8752 0 0,'1'-1'103'0'0,"-1"0"0"0"0,1 0 0 0 0,0 0 0 0 0,-1 0 0 0 0,1 0 0 0 0,-1 0 0 0 0,1 0 0 0 0,-1-1 0 0 0,0 1 0 0 0,1 0 0 0 0,-1 0 0 0 0,0 0 0 0 0,0-1 0 0 0,0 1 0 0 0,0 0 0 0 0,0 0 0 0 0,0-1 0 0 0,0 1 0 0 0,0 0 0 0 0,-1 0 0 0 0,1-2-103 0 0,-1 2 236 0 0,0 0 0 0 0,1 0 1 0 0,-1 1-1 0 0,0-1 0 0 0,0 0 1 0 0,0 0-1 0 0,0 0 0 0 0,0 0 0 0 0,0 1 1 0 0,0-1-1 0 0,0 0 0 0 0,0 1 1 0 0,0-1-1 0 0,0 1 0 0 0,0-1 0 0 0,0 1 1 0 0,-1 0-1 0 0,1-1-236 0 0,-5 0 623 0 0,-1 0 0 0 0,0 0 0 0 0,0 1 1 0 0,1 0-1 0 0,-1 0 0 0 0,0 0 0 0 0,-1 1-623 0 0,0 0 80 0 0,5-1-24 0 0,0 0 0 0 0,1 1 0 0 0,-1-1 0 0 0,0 1 0 0 0,0-1-1 0 0,0 1 1 0 0,0 0 0 0 0,0 0 0 0 0,1 1 0 0 0,-1-1 0 0 0,-1 1-56 0 0,-24 12 863 0 0,22-12-687 0 0,1 1 0 0 0,-1-1 0 0 0,1 1 1 0 0,-3 2-177 0 0,-1 1 97 0 0,1 0 0 0 0,1 0 0 0 0,-1 0 0 0 0,1 1 0 0 0,0 1 1 0 0,1-1-1 0 0,-1 2-97 0 0,5-7-3 0 0,0 1-1 0 0,1 0 1 0 0,-1-1 0 0 0,1 1 0 0 0,0 0 0 0 0,0 0 0 0 0,0 0 0 0 0,0 0 0 0 0,0 1 0 0 0,1-1-1 0 0,-1 0 1 0 0,1 0 0 0 0,0 0 0 0 0,0 0 0 0 0,0 1 0 0 0,0-1 0 0 0,1 0 0 0 0,-1 0 0 0 0,1 0-1 0 0,0 0 1 0 0,0 0 0 0 0,0 0 0 0 0,0 0 0 0 0,1 0 3 0 0,5 10-17 0 0,0-1 0 0 0,1 0 0 0 0,1-1 0 0 0,0 0 0 0 0,1 0 0 0 0,0-1 0 0 0,4 3 17 0 0,22 24-24 0 0,39 37 24 0 0,-65-63 0 0 0,-8-9 0 0 0,0-1 0 0 0,0 1 0 0 0,-1 0 0 0 0,1 0 0 0 0,-1 0 0 0 0,1 0 0 0 0,-1 1 0 0 0,0-1 0 0 0,0 0 0 0 0,0 0 0 0 0,0 1 0 0 0,0 0 0 0 0,0-1 10 0 0,0 1 0 0 0,-1-1-1 0 0,1 1 1 0 0,-1-1 0 0 0,0 1-1 0 0,0-1 1 0 0,0 1-1 0 0,0-1 1 0 0,0 1 0 0 0,0-1-1 0 0,-1 1 1 0 0,1-1 0 0 0,-1 1-1 0 0,1-1 1 0 0,-1 0 0 0 0,0 1-1 0 0,0-1 1 0 0,0 0-1 0 0,-1 0 1 0 0,1 0 0 0 0,0 0-1 0 0,-2 2-9 0 0,0-1 39 0 0,-1 1 0 0 0,1-1-1 0 0,-1 0 1 0 0,1 0-1 0 0,-1-1 1 0 0,0 1 0 0 0,0-1-1 0 0,0 0 1 0 0,0 0-1 0 0,-1 0 1 0 0,1 0 0 0 0,-2 0-39 0 0,-13 3 157 0 0,0 0 0 0 0,-5 0-157 0 0,7-2 31 0 0,0-1-1 0 0,0 0 1 0 0,0-1 0 0 0,0-1 0 0 0,-4 0-31 0 0,10-1-59 0 0,-2 0 88 0 0,0 0-1 0 0,1-1 0 0 0,-9-3-28 0 0,18 5-69 0 0,1-1-1 0 0,-1 1 0 0 0,1-1 0 0 0,0 0 0 0 0,0 0 0 0 0,-1 0 0 0 0,1 0 0 0 0,0-1 1 0 0,0 1-1 0 0,0 0 0 0 0,0-1 0 0 0,1 1 0 0 0,-1-1 0 0 0,0 0 0 0 0,1 0 0 0 0,-1 0 0 0 0,1 0 1 0 0,-1 0-1 0 0,1 0 0 0 0,0 0 0 0 0,-1-1 70 0 0,2 2-135 0 0,0 0-1 0 0,0 1 1 0 0,0-1 0 0 0,0 0-1 0 0,0 1 1 0 0,0-1 0 0 0,1 0-1 0 0,-1 1 1 0 0,0-1-1 0 0,0 0 1 0 0,0 1 0 0 0,1-1-1 0 0,-1 1 1 0 0,0-1 0 0 0,1 0-1 0 0,-1 1 1 0 0,0-1 0 0 0,1 1-1 0 0,-1-1 1 0 0,1 1 0 0 0,-1-1-1 0 0,1 1 1 0 0,-1 0 0 0 0,1-1 135 0 0,1 0-471 0 0,4-5-1345 0 0</inkml:trace>
  <inkml:trace contextRef="#ctx0" brushRef="#br0" timeOffset="393.894">574 200 9672 0 0,'0'0'748'0'0,"2"-9"-31"0"0,-1 7 6180 0 0,2 9-6447 0 0,0 1 0 0 0,-1-1 0 0 0,0 0 0 0 0,0 1 0 0 0,0 0 0 0 0,-1-1 0 0 0,0 1 0 0 0,-1 0 0 0 0,0 6-450 0 0,2 15 687 0 0,-1-4-125 0 0,-1 1-1 0 0,-1 0 1 0 0,-5 19-562 0 0,1 15 410 0 0,-9 77 795 0 0,5-41-933 0 0,-9 8-125 0 0,18-101-166 0 0,-1-1 0 0 0,1 1 0 0 0,-1-1 1 0 0,1 0-1 0 0,-1 1 0 0 0,0-1 0 0 0,0 0 1 0 0,0 2 18 0 0,0-4-56 0 0,1 0 0 0 0,0 1 0 0 0,0-1 0 0 0,-1 0 1 0 0,1 1-1 0 0,0-1 0 0 0,0 0 0 0 0,-1 0 0 0 0,1 1 1 0 0,0-1-1 0 0,-1 0 0 0 0,1 0 0 0 0,0 0 0 0 0,-1 1 0 0 0,1-1 1 0 0,0 0-1 0 0,-1 0 0 0 0,1 0 0 0 0,-1 0 0 0 0,1 0 1 0 0,0 0-1 0 0,-1 0 0 0 0,1 0 0 0 0,0 0 0 0 0,-1 0 1 0 0,1 0-1 0 0,-1 0 0 0 0,1 0 0 0 0,0 0 0 0 0,-1 0 1 0 0,1 0-1 0 0,-1 0 0 0 0,1 0 0 0 0,0 0 0 0 0,-1-1 1 0 0,1 1-1 0 0,0 0 0 0 0,-1 0 0 0 0,1-1 0 0 0,0 1 1 0 0,-1 0-1 0 0,1 0 0 0 0,0-1 0 0 0,0 1 0 0 0,-1 0 1 0 0,1-1-1 0 0,0 1 0 0 0,0 0 0 0 0,0-1 0 0 0,-1 1 1 0 0,1 0-1 0 0,0-1 0 0 0,0 1 56 0 0,-2-3-660 0 0,0 0 0 0 0,0-1 0 0 0,0 1 0 0 0,0 0 0 0 0,0-1 0 0 0,1 1 0 0 0,-1-3 660 0 0,-2-13-1891 0 0</inkml:trace>
  <inkml:trace contextRef="#ctx0" brushRef="#br0" timeOffset="745.124">523 385 6448 0 0,'1'-1'297'0'0,"6"-7"25"0"0,-6 6-303 0 0,0 0 0 0 0,0 0 0 0 0,0 1 0 0 0,1-1 1 0 0,-1 0-1 0 0,1 1 0 0 0,-1-1 0 0 0,1 1 0 0 0,0 0 0 0 0,0-1 0 0 0,-1 1 1 0 0,1 0-1 0 0,2 0-19 0 0,0-1 520 0 0,0 0 1 0 0,0 1-1 0 0,0 0 1 0 0,1 0-1 0 0,-1 0 1 0 0,0 1-1 0 0,1 0 1 0 0,-1-1-1 0 0,0 1 1 0 0,1 1-521 0 0,2 0 308 0 0,-1 0 0 0 0,0 0 1 0 0,1 1-1 0 0,-1 0 0 0 0,0 0 0 0 0,0 1 1 0 0,0-1-1 0 0,0 2 0 0 0,3 1-308 0 0,2 2 658 0 0,-1 1 0 0 0,1 0 0 0 0,-2 0 0 0 0,4 4-658 0 0,-11-9 152 0 0,1 0-1 0 0,-1 1 0 0 0,0-1 1 0 0,1 1-1 0 0,-1 0 0 0 0,-1-1 1 0 0,1 1-1 0 0,-1 0 0 0 0,1 0 0 0 0,-1 0 1 0 0,0 0-1 0 0,-1 0 0 0 0,1 0 1 0 0,-1 0-1 0 0,0 1 0 0 0,0-1 1 0 0,0 0-1 0 0,0 0 0 0 0,-1 0 0 0 0,1 0 1 0 0,-1 0-1 0 0,0 0 0 0 0,0 0 1 0 0,-1 0-1 0 0,0 2-151 0 0,0-3 45 0 0,0 1 0 0 0,-1-1 0 0 0,1 1 0 0 0,-1-1 0 0 0,1 0 0 0 0,-1 0 0 0 0,0 0 0 0 0,0 0 1 0 0,0-1-1 0 0,-1 1 0 0 0,1-1 0 0 0,-1 0 0 0 0,1 0 0 0 0,-1 0 0 0 0,0 0 0 0 0,0 0 0 0 0,0-1 0 0 0,0 0-45 0 0,-7 3 46 0 0,0-2 0 0 0,1 1 1 0 0,-1-2-1 0 0,0 1 0 0 0,0-1 0 0 0,-4-1-46 0 0,-72-6-119 0 0,83 4-5 0 0,-1 1-1 0 0,1-1 1 0 0,-1 0 0 0 0,1 0-1 0 0,-1 0 1 0 0,1-1-1 0 0,0 1 1 0 0,0-1 0 0 0,0 0-1 0 0,1 0 1 0 0,-1-1-1 0 0,1 1 1 0 0,-3-4 124 0 0,3 1-1624 0 0,3 2-2929 0 0,0 4-1860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1:12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95 3224 0 0,'-1'-13'482'0'0,"1"12"40"0"0,0 0 0 0 0,-1 0 0 0 0,1 0-1 0 0,0-1 1 0 0,-1 1 0 0 0,1 0 0 0 0,-1 0 0 0 0,0 0 0 0 0,1 0 0 0 0,-1 0 0 0 0,0 0 0 0 0,0 0-522 0 0,0 0 2128 0 0,1 1-765 0 0,0 0-334 0 0,0 0-65 0 0,0 0-37 0 0,0 0-88 0 0,0 0-36 0 0,0 8 730 0 0,0-2-1200 0 0,-1 0 0 0 0,0 0-1 0 0,0 0 1 0 0,-1 0 0 0 0,-1 3-333 0 0,-4 26 515 0 0,0 100 926 0 0,6-114-1250 0 0,1-13-98 0 0,0 0 0 0 0,0 0 0 0 0,0 0 0 0 0,1 1-93 0 0,0 0 68 0 0,0 0 1 0 0,0 0 0 0 0,-1 0-1 0 0,-1 0-68 0 0,2 28 137 0 0,2 5 18 0 0,-3-39-154 0 0,0 0-1 0 0,-1 1 1 0 0,1-1 0 0 0,0 0 0 0 0,-1 1 0 0 0,0-1-1 0 0,0 0 1 0 0,0 0 0 0 0,0 0 0 0 0,-1 0 0 0 0,1 0-1 0 0,-4 7-196 0 0,5-9 56 0 0,-1 0 0 0 0,1 0 0 0 0,-1 0 0 0 0,1 0-1 0 0,-1 0 1 0 0,1-1 0 0 0,-1 1 0 0 0,0 0 0 0 0,1 0 0 0 0,-1 0 0 0 0,0-1 0 0 0,0 1 0 0 0,1 0-1 0 0,-1-1 1 0 0,0 1 140 0 0,-6 4-2080 0 0</inkml:trace>
  <inkml:trace contextRef="#ctx0" brushRef="#br0" timeOffset="284.539">0 367 12896 0 0,'12'-11'1376'0'0,"-7"8"-1120"0"0,-1 1 0 0 0,1 0 0 0 0,-1 0 1 0 0,1 0-1 0 0,0 0 0 0 0,-1 1 1 0 0,1-1-1 0 0,0 1 0 0 0,0 1 0 0 0,0-1 1 0 0,2 1-257 0 0,6-2 330 0 0,45-6 1548 0 0,32 2-1878 0 0,40-5 172 0 0,-99 5-1360 0 0,-6 2-2963 0 0,-3 1-1909 0 0</inkml:trace>
  <inkml:trace contextRef="#ctx0" brushRef="#br0" timeOffset="675.211">658 0 13360 0 0,'0'0'612'0'0,"0"0"-15"0"0,-5 6-358 0 0,3-3-132 0 0,1 0 0 0 0,0 0 0 0 0,-1 0 1 0 0,1 0-1 0 0,0 0 0 0 0,0 0 0 0 0,1 0 1 0 0,-1 0-1 0 0,1 0 0 0 0,-1 0 0 0 0,1 1 0 0 0,0-1 1 0 0,0 1-108 0 0,1 8 1243 0 0,1 1 0 0 0,2 10-1243 0 0,3 13 1063 0 0,-3 15 276 0 0,-2 1 0 0 0,-2-1-1 0 0,-6 43-1338 0 0,4-76 167 0 0,1-9-82 0 0,0 0-1 0 0,-1 1 0 0 0,0-1 0 0 0,-2 6-84 0 0,0 1 114 0 0,4-14-102 0 0,0 0 0 0 0,0 0 0 0 0,0-1 1 0 0,0 1-1 0 0,-1 0 0 0 0,1 0 0 0 0,0-1 0 0 0,-1 1 0 0 0,0 0 0 0 0,1-1 0 0 0,-1 1 0 0 0,0-1 0 0 0,0 1 0 0 0,0-1 0 0 0,0 1 0 0 0,0-1 1 0 0,0 0-1 0 0,0 1 0 0 0,-1-1 0 0 0,1 0 0 0 0,0 0 0 0 0,-1 0 0 0 0,1 0 0 0 0,-1 0 0 0 0,1 0 0 0 0,-1 0 0 0 0,-1 0-12 0 0,3-1-2 0 0,0 0 0 0 0,-1 1 1 0 0,1-1-1 0 0,0 0 0 0 0,-1 0 0 0 0,1 0 0 0 0,0 0 0 0 0,-1 0 0 0 0,1 0 0 0 0,0 1 0 0 0,-1-1 0 0 0,1 0 0 0 0,0 0 0 0 0,-1 0 1 0 0,1 0-1 0 0,0 0 0 0 0,-1 0 0 0 0,1-1 0 0 0,0 1 0 0 0,-1 0 0 0 0,1 0 0 0 0,0 0 0 0 0,-1 0 0 0 0,1 0 0 0 0,0 0 0 0 0,-1-1 1 0 0,1 1-1 0 0,0 0 0 0 0,-1 0 0 0 0,1 0 0 0 0,0-1 0 0 0,0 1 0 0 0,-1 0 0 0 0,1 0 0 0 0,0-1 0 0 0,0 1 0 0 0,0 0 0 0 0,-1-1 1 0 0,1 1-1 0 0,0 0 0 0 0,0 0 0 0 0,0-1 0 0 0,0 1 0 0 0,0 0 0 0 0,0-1 0 0 0,0 1 0 0 0,-1 0 0 0 0,1-1 0 0 0,0 1 0 0 0,0-1 1 0 0,0 1-1 0 0,0 0 0 0 0,0-1 0 0 0,1 1 0 0 0,-1 0 0 0 0,0-1 0 0 0,0 1 0 0 0,0 0 0 0 0,0-1 2 0 0,7-27-515 0 0,-4 19 247 0 0,-1 2 151 0 0,1 0 1 0 0,-1 1-1 0 0,1 0 0 0 0,0-1 0 0 0,1 1 0 0 0,0 0 0 0 0,2-2 117 0 0,5-7-195 0 0,1 0 0 0 0,4-2 195 0 0,-7 9-46 0 0,0 0 1 0 0,0 1-1 0 0,5-3 46 0 0,0 0-51 0 0,-1 2 38 0 0,-8 9 15 0 0,-3-1-3 0 0,1 1 36 0 0,0-1 0 0 0,0 0 0 0 0,0 1 0 0 0,0 0 0 0 0,0-1 0 0 0,-1 1 0 0 0,1 0 0 0 0,0 0 0 0 0,0 1 0 0 0,-1-1 0 0 0,1 1 0 0 0,-1-1 1 0 0,1 1-1 0 0,-1 0 0 0 0,0 0 0 0 0,0 0 0 0 0,0 0 0 0 0,0 0 0 0 0,1 2-35 0 0,1 1 119 0 0,0 0 1 0 0,0 1 0 0 0,-1 0 0 0 0,0 0 0 0 0,0 0 0 0 0,0 0 0 0 0,-1 0-1 0 0,0 1 1 0 0,0-1 0 0 0,-1 1 0 0 0,1 0-120 0 0,-1 6 211 0 0,0 1 1 0 0,0-1-1 0 0,-1 1 1 0 0,-2 12-212 0 0,1-11 94 0 0,1-10-65 0 0,0 0 1 0 0,-1 1 0 0 0,1-1 0 0 0,-1 0-1 0 0,-1 3-29 0 0,-5 30 50 0 0,7-37-120 0 0,9 8-229 0 0,-3-7-2208 0 0,4-5-3107 0 0,3 1-1729 0 0</inkml:trace>
  <inkml:trace contextRef="#ctx0" brushRef="#br0" timeOffset="1051.309">965 422 2760 0 0,'2'1'207'0'0,"3"1"952"0"0,-7 1-792 0 0,2-3-282 0 0,0 0 0 0 0,0 0 0 0 0,0 0 0 0 0,0 0 0 0 0,0 0 0 0 0,0 0 0 0 0,0 0 0 0 0,-1 0 0 0 0,1 1 0 0 0,0-1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1 0 0 0,0-1 0 0 0,0 0 0 0 0,0 0 0 0 0,0 0 0 0 0,0 0 0 0 0,0 0 0 0 0,0 0 0 0 0,0 0 0 0 0,0 0 0 0 0,0 0 0 0 0,0 0 0 0 0,0 0 0 0 0,1 0-85 0 0,10 7 4580 0 0,5 1-825 0 0,-5-4-4277 0 0,5-2 959 0 0,0 0-1 0 0,-1-1 1 0 0,1-1 0 0 0,0-1 0 0 0,0 0-1 0 0,0-1 1 0 0,8-2-437 0 0,-10 0 297 0 0,0 0-1 0 0,9-5-296 0 0,-4 1 62 0 0,-15 6-45 0 0,0 0 0 0 0,-1 0 0 0 0,1-1 0 0 0,-1 1 0 0 0,1-1 0 0 0,-1 0 0 0 0,0 0 0 0 0,0 0 0 0 0,0 0 0 0 0,-1 0 0 0 0,1-1 0 0 0,-1 0-17 0 0,1 0 4 0 0,-2 2-7 0 0,0 1 1 0 0,0-1-1 0 0,0 0 0 0 0,0 0 1 0 0,-1 0-1 0 0,1 0 1 0 0,-1 0-1 0 0,1 0 0 0 0,-1-1 1 0 0,0 1-1 0 0,0-1 3 0 0,3-14-143 0 0,-3 16 129 0 0,0-1 0 0 0,1 1 0 0 0,-1-1 0 0 0,0 1 0 0 0,0-1 1 0 0,0 1-1 0 0,0-1 0 0 0,0 1 0 0 0,0-1 0 0 0,-1 1 0 0 0,1-1 0 0 0,0 1 1 0 0,-1-1-1 0 0,1 1 0 0 0,-1-1 0 0 0,0 1 14 0 0,-14-24-316 0 0,5 9 172 0 0,9 15 140 0 0,1 1-1 0 0,-1-1 1 0 0,0 0-1 0 0,1 1 1 0 0,-1-1-1 0 0,0 0 1 0 0,1 1-1 0 0,-1-1 1 0 0,0 1-1 0 0,0-1 1 0 0,0 1-1 0 0,1 0 1 0 0,-1-1-1 0 0,0 1 1 0 0,0 0-1 0 0,0-1 1 0 0,0 1-1 0 0,0 0 1 0 0,0 0 4 0 0,-10-5-51 0 0,10 5 63 0 0,0-1-1 0 0,-1 1 0 0 0,1-1 0 0 0,0 1 1 0 0,0 0-1 0 0,-1-1 0 0 0,1 1 0 0 0,0 0 1 0 0,0 0-1 0 0,-1 0 0 0 0,1 0 0 0 0,0 0 0 0 0,0 0 1 0 0,-1 0-1 0 0,1 0 0 0 0,0 1 0 0 0,0-1 1 0 0,-1 0-12 0 0,-3 1 37 0 0,-3-1 0 0 0,6 0 12 0 0,0 0 1 0 0,-1 1-1 0 0,1-1 1 0 0,0 0-1 0 0,-1 1 1 0 0,1-1-1 0 0,0 1 1 0 0,-1 0-1 0 0,1-1 1 0 0,0 1-1 0 0,0 0 1 0 0,0 1-1 0 0,0-1-49 0 0,-6 3 125 0 0,6-3-82 0 0,0 0-1 0 0,0 0 1 0 0,0 0-1 0 0,0 0 1 0 0,1 0-1 0 0,-1 1 1 0 0,0-1-1 0 0,0 1 1 0 0,1-1 0 0 0,-1 1-1 0 0,1-1 1 0 0,-1 1-1 0 0,1 0 1 0 0,0 0-1 0 0,0 0 1 0 0,0 0-1 0 0,-1 0-42 0 0,2 0 30 0 0,-1 0 0 0 0,1 0 0 0 0,-1-1-1 0 0,0 1 1 0 0,0 0 0 0 0,0-1 0 0 0,0 1-1 0 0,0-1 1 0 0,0 1 0 0 0,0-1-1 0 0,-1 1-29 0 0,1-1 15 0 0,0 0-1 0 0,0 0 0 0 0,0 0 0 0 0,0 0 1 0 0,1 1-1 0 0,-1-1 0 0 0,0 0 0 0 0,0 0 0 0 0,1 1 1 0 0,-1-1-1 0 0,1 0 0 0 0,-1 1 0 0 0,1-1 1 0 0,0 0-1 0 0,0 1 0 0 0,-1-1 0 0 0,1 1 0 0 0,0-1 1 0 0,0 0-1 0 0,0 1 0 0 0,0-1 0 0 0,1 1-14 0 0,0 6 59 0 0,0 0-1 0 0,0 0 1 0 0,1 0-1 0 0,1 2-58 0 0,-1-8 9 0 0,-1 1 0 0 0,0 0-1 0 0,0-1 1 0 0,1 0-1 0 0,0 1 1 0 0,-1-1-1 0 0,1 0 1 0 0,0 1-1 0 0,0-1 1 0 0,0 0 0 0 0,0-1-1 0 0,1 1 1 0 0,0 1-9 0 0,14 12 66 0 0,-14-12-54 0 0,-1-1 0 0 0,0 0 1 0 0,1 0-1 0 0,0 0 0 0 0,-1 0 0 0 0,1 0 0 0 0,0 0 1 0 0,0 0-13 0 0,1-1 7 0 0,-1 1 1 0 0,0-1 0 0 0,1 1 0 0 0,-1 0 0 0 0,0 0-1 0 0,0 1 1 0 0,2 1-8 0 0,-4-3 6 0 0,-1-1-1 0 0,1 1 0 0 0,0 0 0 0 0,0-1 1 0 0,-1 1-1 0 0,1-1 0 0 0,0 0 0 0 0,0 1 1 0 0,-1-1-1 0 0,1 0 0 0 0,0 1 0 0 0,0-1 1 0 0,0 0-1 0 0,0 0 0 0 0,0 0 0 0 0,-1 0 1 0 0,1 1-1 0 0,0-1 0 0 0,1-1-5 0 0,13 3-44 0 0,-10-1-171 0 0,0 0 0 0 0,0-1 1 0 0,0 0-1 0 0,1 0 0 0 0,-1 0 0 0 0,0 0 1 0 0,0-1-1 0 0,1 0 0 0 0,0-1 215 0 0,0 1-1839 0 0</inkml:trace>
  <inkml:trace contextRef="#ctx0" brushRef="#br0" timeOffset="1699.579">1467 298 9672 0 0,'8'-2'265'0'0,"13"-4"285"0"0,-15 6-333 0 0,-6 0-112 0 0,-1 1 0 0 0,0 0 0 0 0,1-1 0 0 0,-1 1 0 0 0,1 0 0 0 0,0-1 0 0 0,-1 1 0 0 0,1 0 0 0 0,-1 0 0 0 0,1-1 1 0 0,0 1-1 0 0,0 0 0 0 0,-1 0 0 0 0,1 0 0 0 0,0 0 0 0 0,0-1 0 0 0,0 1 0 0 0,0 0 0 0 0,0 0 0 0 0,0 0 0 0 0,0 0-105 0 0,-1 10 1515 0 0,-7 4-218 0 0,6-12-1193 0 0,1 0-1 0 0,-1 0 1 0 0,1 0 0 0 0,0 0 0 0 0,0 0 0 0 0,0 0 0 0 0,0 0 0 0 0,0 1-104 0 0,-7 32 663 0 0,6-31-447 0 0,1 1 0 0 0,-1 0 0 0 0,1-1 0 0 0,0 1 0 0 0,1 0 0 0 0,-1 0 0 0 0,1 0-1 0 0,0 1-215 0 0,0-1 216 0 0,0-1 0 0 0,0 1 0 0 0,-1-1 0 0 0,1 0-1 0 0,-2 3-215 0 0,1-3 185 0 0,0 0-1 0 0,0 0 0 0 0,1 0 0 0 0,0 0 0 0 0,0-1 0 0 0,0 6-184 0 0,4 6 453 0 0,-3-12-373 0 0,0 0 0 0 0,0-1 1 0 0,-1 1-1 0 0,1 0 0 0 0,-1-1 1 0 0,0 1-1 0 0,0 2-80 0 0,-1-5 26 0 0,1 1-1 0 0,0-1 1 0 0,0 1 0 0 0,-1-1-1 0 0,1 1 1 0 0,0-1 0 0 0,0 0-1 0 0,1 1 1 0 0,-1-1 0 0 0,0 1-1 0 0,0-1 1 0 0,1 1-1 0 0,-1-1 1 0 0,1 0 0 0 0,-1 1-1 0 0,1-1 1 0 0,-1 0 0 0 0,1 1-1 0 0,0-1 1 0 0,0 0 0 0 0,-1 0-1 0 0,1 0 1 0 0,0 0 0 0 0,0 0-1 0 0,1 1-25 0 0,3 7 293 0 0,-9-7 255 0 0,3-2-527 0 0,1 0 0 0 0,-1 0 0 0 0,1 0 0 0 0,-1 0 1 0 0,1 0-1 0 0,-1 0 0 0 0,1 0 0 0 0,-1 0 0 0 0,1-1 1 0 0,-1 1-1 0 0,1 0 0 0 0,-1 0 0 0 0,1 0 0 0 0,-1-1 1 0 0,1 1-1 0 0,-1 0 0 0 0,1-1 0 0 0,0 1 0 0 0,-1 0 1 0 0,1-1-1 0 0,0 1 0 0 0,-1-1 0 0 0,1 1-21 0 0,0-2 19 0 0,0 1-1 0 0,0 0 0 0 0,-1-1 1 0 0,1 1-1 0 0,0 0 0 0 0,0-1 1 0 0,-1 1-1 0 0,1 0 0 0 0,-1 0 1 0 0,1 0-1 0 0,-1-1 0 0 0,1 1 1 0 0,-1 0-1 0 0,0 0 0 0 0,0 0 1 0 0,0-1-19 0 0,-3-4 33 0 0,3 4-21 0 0,0 0 1 0 0,1 1-1 0 0,-1-1 0 0 0,1 0 0 0 0,0 0 1 0 0,0 0-1 0 0,-1 0 0 0 0,1-1 1 0 0,1 1-1 0 0,-1 0 0 0 0,0 0 0 0 0,0 0 1 0 0,1 0-1 0 0,-1 0 0 0 0,1 1 1 0 0,-1-1-1 0 0,1 0 0 0 0,1-2-12 0 0,3-15-2 0 0,-4 4-86 0 0,-2 12 70 0 0,1 0 1 0 0,1 0-1 0 0,-1 0 1 0 0,0 0-1 0 0,1 0 1 0 0,-1 0 0 0 0,1 0-1 0 0,0 0 1 0 0,0 0-1 0 0,0 0 1 0 0,0 1-1 0 0,1-1 1 0 0,0-2 17 0 0,1 1-28 0 0,0 0-1 0 0,0 0 1 0 0,-1 0 0 0 0,1-1 0 0 0,-1 1-1 0 0,0-1 1 0 0,0 0 0 0 0,-1 0 0 0 0,0 1 0 0 0,0-1-1 0 0,1-5 29 0 0,-1 8-20 0 0,-1-1-1 0 0,1 1 1 0 0,0-1-1 0 0,1 1 1 0 0,-1-1-1 0 0,0 1 1 0 0,1-1-1 0 0,-1 1 1 0 0,1 0-1 0 0,0 0 1 0 0,-1 0-1 0 0,1 0 1 0 0,0 0-1 0 0,0 0 1 0 0,1 1 20 0 0,-1-2-48 0 0,1 1 0 0 0,-1 0 1 0 0,0 0-1 0 0,0-1 0 0 0,0 1 1 0 0,0-1-1 0 0,0 0 0 0 0,0 1 0 0 0,-1-1 1 0 0,1 0-1 0 0,-1 0 0 0 0,1-1 48 0 0,-1 0-64 0 0,0 2 0 0 0,0-1-1 0 0,1 0 1 0 0,0 0 0 0 0,-1 0 0 0 0,1 1-1 0 0,0-1 1 0 0,0 0 0 0 0,1 1-1 0 0,-1 0 1 0 0,0 0 0 0 0,1 0 0 0 0,0 0-1 0 0,-1 0 1 0 0,1 0 0 0 0,0 0-1 0 0,0 1 65 0 0,19-15-603 0 0,-19 14 244 0 0,1-1-1 0 0,-1 1 0 0 0,0 1 0 0 0,1-1 1 0 0,-1 0-1 0 0,1 1 0 0 0,-1 0 0 0 0,1-1 0 0 0,0 1 1 0 0,-1 1-1 0 0,1-1 0 0 0,0 1 0 0 0,0-1 360 0 0,3 0-2513 0 0,0 1-3632 0 0</inkml:trace>
  <inkml:trace contextRef="#ctx0" brushRef="#br0" timeOffset="2379.341">1766 336 10136 0 0,'1'0'34'0'0,"1"0"0"0"0,-1 0 0 0 0,0 1 1 0 0,0-1-1 0 0,0 0 0 0 0,0 1 0 0 0,0-1 0 0 0,-1 1 1 0 0,1-1-1 0 0,0 1 0 0 0,0 0 0 0 0,0-1 1 0 0,0 1-1 0 0,-1 0 0 0 0,1 0 0 0 0,0-1 0 0 0,0 1 1 0 0,-1 0-1 0 0,1 0 0 0 0,-1 0 0 0 0,1 0 1 0 0,-1 0-1 0 0,1 0 0 0 0,-1 0 0 0 0,0 0 1 0 0,1 0-1 0 0,-1 0 0 0 0,0 0 0 0 0,0 0 0 0 0,0 0 1 0 0,0 0-1 0 0,0 1-34 0 0,6 18 154 0 0,-4-17-23 0 0,0 0 105 0 0,-1 0-1 0 0,1-1 1 0 0,-1 1 0 0 0,0 0 0 0 0,0 0-1 0 0,0 0 1 0 0,0 0 0 0 0,-1-1 0 0 0,1 1-1 0 0,-1 0 1 0 0,1 0 0 0 0,-1 2-236 0 0,3 17 1506 0 0,-2-19-1381 0 0,-1-1-1 0 0,1 0 1 0 0,-1 0 0 0 0,0 0 0 0 0,0 0 0 0 0,0 1-1 0 0,0-1 1 0 0,0 0 0 0 0,0 0 0 0 0,0 0 0 0 0,-1 0-1 0 0,1 1 1 0 0,-1-1 0 0 0,1 0 0 0 0,-1 0-1 0 0,-1 2-124 0 0,-9 26 1453 0 0,9-25-1220 0 0,1 0 0 0 0,-1 0 0 0 0,0 0 0 0 0,0 0 1 0 0,0-1-1 0 0,-1 1 0 0 0,0-1 0 0 0,0 0 0 0 0,-2 3-233 0 0,4-6 12 0 0,1-1 1 0 0,0 0-1 0 0,-1 0 0 0 0,1 1 0 0 0,0-1 1 0 0,-1 0-1 0 0,1 0 0 0 0,0 1 1 0 0,0-1-1 0 0,-1 0 0 0 0,1 1 0 0 0,0-1 1 0 0,0 0-1 0 0,0 1 0 0 0,-1-1 0 0 0,1 0 1 0 0,0 1-1 0 0,0-1 0 0 0,0 1 1 0 0,0-1-1 0 0,0 0 0 0 0,0 1 0 0 0,0-1 1 0 0,0 1-1 0 0,0-1 0 0 0,0 0 1 0 0,0 1-1 0 0,0-1 0 0 0,0 1 0 0 0,0-1 1 0 0,0 0-1 0 0,0 1 0 0 0,0-1 1 0 0,0 1-1 0 0,1-1 0 0 0,-1 0 0 0 0,0 1 1 0 0,0-1-1 0 0,0 0 0 0 0,1 1 0 0 0,-1-1 1 0 0,0 0-1 0 0,1 1-12 0 0,-2-1 23 0 0,1 1-1 0 0,0 0 1 0 0,0-1 0 0 0,-1 1-1 0 0,1 0 1 0 0,-1-1 0 0 0,1 1-1 0 0,-1-1 1 0 0,1 1 0 0 0,-1-1-1 0 0,1 1 1 0 0,-1-1 0 0 0,1 1-1 0 0,-1-1 1 0 0,0 1-23 0 0,-5 4 75 0 0,5-4 13 0 0,1-1-83 0 0,-1 0 0 0 0,1 0 0 0 0,0 0 0 0 0,0 0 0 0 0,0 0 0 0 0,-1 0 0 0 0,1 0 0 0 0,0 0 0 0 0,0 0 0 0 0,0 0 0 0 0,-1 0 0 0 0,1-1 0 0 0,0 1 0 0 0,0 0 0 0 0,0 0 0 0 0,-1 0 0 0 0,1 0 0 0 0,0 0 0 0 0,0 0 0 0 0,0 0 0 0 0,0-1 0 0 0,0 1 0 0 0,-1 0 0 0 0,1 0 0 0 0,0 0 0 0 0,0 0 0 0 0,0-1 0 0 0,0 1 0 0 0,0 0 0 0 0,0 0 0 0 0,0 0 0 0 0,0-1 0 0 0,0 1 0 0 0,0 0 0 0 0,0 0 0 0 0,0 0 0 0 0,0-1 0 0 0,0 1 0 0 0,0 0 0 0 0,0 0 0 0 0,0 0 0 0 0,0-1 0 0 0,0 1 0 0 0,0 0 0 0 0,0 0 0 0 0,0 0 0 0 0,0-1 0 0 0,0 1 0 0 0,0 0 0 0 0,0 0-5 0 0,6-14 61 0 0,-3 8 6 0 0,-6-1-41 0 0,2 7-28 0 0,1-1-1 0 0,-1 0 0 0 0,1 0 0 0 0,-1 1 0 0 0,1-1 0 0 0,0 0 0 0 0,0 0 0 0 0,-1 0 0 0 0,1 1 0 0 0,0-1 0 0 0,0 0 1 0 0,0 0-1 0 0,0 0 0 0 0,0 0 0 0 0,0 0 0 0 0,0 1 0 0 0,0-1 0 0 0,0 0 0 0 0,0 0 0 0 0,0 0 0 0 0,1 0 0 0 0,-1 1 0 0 0,0-1 1 0 0,1 0-1 0 0,-1 0 3 0 0,6-32-473 0 0,-5 28 326 0 0,-1-1 0 0 0,1 1 0 0 0,0 0 0 0 0,0 0 0 0 0,1 0 0 0 0,1-4 147 0 0,3-1-232 0 0,-5 9 169 0 0,0-1 0 0 0,0 0 1 0 0,1 0-1 0 0,-1 0 1 0 0,-1-1-1 0 0,1 1 0 0 0,0 0 1 0 0,0 0-1 0 0,0-2 63 0 0,-1 0-77 0 0,0 0 0 0 0,0 1 0 0 0,1-1 0 0 0,0 1 0 0 0,0-1 0 0 0,0 1 0 0 0,0 0 0 0 0,0-1 0 0 0,1 1 0 0 0,-1 0 0 0 0,1 0 0 0 0,0 0 0 0 0,0 0 0 0 0,0 0 0 0 0,1 0 77 0 0,8-11-274 0 0,-8 9 316 0 0,0 1 1 0 0,1-1-1 0 0,0 1 0 0 0,0 0 0 0 0,0 0 0 0 0,0 0 0 0 0,0 1 0 0 0,1-1 0 0 0,0 1 0 0 0,-1 0 0 0 0,1 1 0 0 0,4-2-42 0 0,4 0-152 0 0,0 1 0 0 0,0 0-1 0 0,0 1 1 0 0,0 1 0 0 0,6-1 152 0 0,-16 2-334 0 0,7 6 290 0 0,-8-4 138 0 0,0-1-1 0 0,0 1 0 0 0,0 0 0 0 0,0 0 1 0 0,0 0-1 0 0,0 1 0 0 0,-1-1 0 0 0,1 0 1 0 0,-1 1-1 0 0,1-1 0 0 0,-1 1 0 0 0,0-1 1 0 0,0 1-1 0 0,0 0 0 0 0,-1 0 0 0 0,1-1 1 0 0,0 2-94 0 0,-1-2 45 0 0,1-1 1 0 0,-1 1-1 0 0,1-1 0 0 0,0 0 1 0 0,-1 0-1 0 0,1 1 1 0 0,0-1-1 0 0,0 0 0 0 0,0 0 1 0 0,0 0-1 0 0,0 1-45 0 0,0-2 25 0 0,0 1 0 0 0,0 0-1 0 0,-1-1 1 0 0,1 1 0 0 0,-1 0-1 0 0,1 0 1 0 0,-1-1 0 0 0,1 1-1 0 0,-1 0 1 0 0,1 0 0 0 0,-1 0-1 0 0,1-1 1 0 0,-1 1 0 0 0,0 0 0 0 0,0 0-1 0 0,1 0 1 0 0,-1 0 0 0 0,0 0-1 0 0,0 0 1 0 0,0 0 0 0 0,0 0-1 0 0,0 0 1 0 0,0 0 0 0 0,0 0-25 0 0,-2 8 158 0 0,1-8-117 0 0,0 0 0 0 0,1 0 1 0 0,0 1-1 0 0,-1-1 0 0 0,1 0 0 0 0,0 1 0 0 0,0-1 1 0 0,0 0-1 0 0,0 1 0 0 0,0-1 0 0 0,0 0 0 0 0,0 1 1 0 0,0-1-1 0 0,0 0 0 0 0,1 1 0 0 0,-1-1 0 0 0,0 0 1 0 0,1 0-1 0 0,-1 1 0 0 0,1-1 0 0 0,0 0 0 0 0,-1 0 1 0 0,1 0-1 0 0,0 0 0 0 0,0 0 0 0 0,0 0 0 0 0,0 1-41 0 0,0-1 47 0 0,0 0 0 0 0,0 1-1 0 0,0-1 1 0 0,0 0 0 0 0,0 1 0 0 0,0-1-1 0 0,-1 0 1 0 0,1 1 0 0 0,-1-1-1 0 0,1 1 1 0 0,-1-1 0 0 0,0 1 0 0 0,1-1-1 0 0,-1 1 1 0 0,0-1 0 0 0,0 2-47 0 0,0 1 156 0 0,-1 1 0 0 0,1-1 0 0 0,-1 0 0 0 0,0 0 0 0 0,-2 3-156 0 0,3-7 19 0 0,0 1 0 0 0,0-1 0 0 0,-1 1-1 0 0,1-1 1 0 0,0 1 0 0 0,0 0 0 0 0,0-1 0 0 0,0 1 0 0 0,0-1-1 0 0,0 1 1 0 0,0-1 0 0 0,0 1 0 0 0,0 0 0 0 0,0-1-1 0 0,0 1 1 0 0,0-1 0 0 0,0 1 0 0 0,0-1 0 0 0,0 1-1 0 0,1-1 1 0 0,-1 1 0 0 0,0-1 0 0 0,0 1 0 0 0,1-1-1 0 0,-1 1 1 0 0,0-1 0 0 0,1 1 0 0 0,-1-1 0 0 0,1 1-19 0 0,-12 8 302 0 0,11-9-295 0 0,0 0 0 0 0,-1 0 0 0 0,1 0 0 0 0,0 0 0 0 0,-1 1 0 0 0,1-1 0 0 0,0 0 0 0 0,0 0 0 0 0,0 0 0 0 0,-1 1 0 0 0,1-1 0 0 0,0 0 0 0 0,0 0 0 0 0,0 1 0 0 0,0-1 0 0 0,-1 0 0 0 0,1 1 0 0 0,0-1 0 0 0,0 0 1 0 0,0 1-1 0 0,0-1 0 0 0,0 0 0 0 0,0 0 0 0 0,0 1 0 0 0,0-1 0 0 0,0 0 0 0 0,0 1 0 0 0,0-1-7 0 0,-1 4 124 0 0,-8-2-39 0 0,9-1-83 0 0,0-1 1 0 0,-1 0 0 0 0,1 0-1 0 0,-1 0 1 0 0,1 0 0 0 0,0 0 0 0 0,-1 0-1 0 0,1 0 1 0 0,-1 0 0 0 0,1 0 0 0 0,0-1-1 0 0,-1 1 1 0 0,1 0 0 0 0,-1 0-1 0 0,1 0 1 0 0,0 0 0 0 0,-1 0 0 0 0,1-1-1 0 0,0 1 1 0 0,-1 0 0 0 0,1 0 0 0 0,0-1-1 0 0,-1 1 1 0 0,1 0 0 0 0,0 0-1 0 0,0-1 1 0 0,-1 1 0 0 0,1 0 0 0 0,0-1-1 0 0,0 1 1 0 0,-1-1 0 0 0,1 1 0 0 0,0 0-1 0 0,0-1 1 0 0,0 1-3 0 0,-1-1 5 0 0,1 0 0 0 0,0 1-1 0 0,-1-1 1 0 0,1 0 0 0 0,-1 1 0 0 0,1-1 0 0 0,-1 0-1 0 0,1 1 1 0 0,-1-1 0 0 0,0 1 0 0 0,1-1 0 0 0,-1 1-1 0 0,0-1 1 0 0,0 0-5 0 0,0 1-14 0 0,0 0-1 0 0,0-1 1 0 0,0 1-1 0 0,0-1 1 0 0,0 1-1 0 0,0-1 1 0 0,0 0-1 0 0,0 1 1 0 0,0-1-1 0 0,1 0 1 0 0,-1 0-1 0 0,0 0 1 0 0,0 0 14 0 0,1 0-15 0 0,0 0 1 0 0,0 1 0 0 0,0-1-1 0 0,0 0 1 0 0,0 1 0 0 0,0-1-1 0 0,0 0 1 0 0,0 0 0 0 0,0 1-1 0 0,0-1 1 0 0,1 0 0 0 0,-1 0-1 0 0,0 1 1 0 0,0-1 0 0 0,1 0 0 0 0,-1 1-1 0 0,1-1 1 0 0,-1 1 0 0 0,0-1-1 0 0,1 0 1 0 0,-1 1 14 0 0,1-1-10 0 0,-1 1-1 0 0,0 0 1 0 0,0-1 0 0 0,1 1 0 0 0,-1-1-1 0 0,0 1 1 0 0,0-1 0 0 0,0 1 0 0 0,0-1-1 0 0,0 1 1 0 0,0-1 0 0 0,0 1 0 0 0,0 0-1 0 0,0-1 1 0 0,0 1 0 0 0,0-1 0 0 0,0 1-1 0 0,0-1 1 0 0,0 1 0 0 0,0-1 0 0 0,-1 1-1 0 0,1-1 1 0 0,0 1 0 0 0,0 0 0 0 0,-1-1-1 0 0,1 1 1 0 0,0-1 0 0 0,0 1 0 0 0,-1 0-1 0 0,1-1 1 0 0,0 1 0 0 0,-1 0 0 0 0,1-1-1 0 0,0 1 1 0 0,-1 0 10 0 0,0-1-18 0 0,1 0-1 0 0,-1 1 1 0 0,0-1-1 0 0,1 0 1 0 0,-1 1-1 0 0,1-1 1 0 0,-1 0-1 0 0,1 1 1 0 0,0-1-1 0 0,-1 0 1 0 0,1 0-1 0 0,0 0 1 0 0,-1 0-1 0 0,1 1 1 0 0,0-1-1 0 0,0-1 19 0 0,0 0-36 0 0,0-1 0 0 0,1 1 0 0 0,0-1-1 0 0,-1 1 1 0 0,1 0 0 0 0,0 0 0 0 0,0-1 0 0 0,0 1 0 0 0,0 0-1 0 0,0 0 1 0 0,1 0 0 0 0,-1 0 0 0 0,1 0 0 0 0,-1 0-1 0 0,1 0 37 0 0,11-18-175 0 0,-11 16 146 0 0,1 1 1 0 0,-1-1 0 0 0,1 0 0 0 0,-1 1-1 0 0,1-1 1 0 0,0 1 0 0 0,1 0 0 0 0,-1 0-1 0 0,2-1 29 0 0,-1 1-26 0 0,0-1-1 0 0,0 0 1 0 0,0 0-1 0 0,0 0 1 0 0,1-2 26 0 0,-3 3-2 0 0,0 2 0 0 0,0-1 0 0 0,0 0 0 0 0,0 0 0 0 0,0 1 0 0 0,1-1 0 0 0,-1 1 0 0 0,1-1 0 0 0,-1 1 0 0 0,1 0 0 0 0,-1 0 0 0 0,1 0 0 0 0,0 1 0 0 0,-1-1 0 0 0,1 1 0 0 0,0-1 0 0 0,0 1 0 0 0,0 0 1 0 0,-1 0-1 0 0,1 0 0 0 0,0 0 0 0 0,0 1 0 0 0,0-1 2 0 0,-1 2 99 0 0,0-1 0 0 0,1 1 0 0 0,-1 0 0 0 0,0 0 0 0 0,0 0 0 0 0,0 0 0 0 0,0 0 0 0 0,0 0-99 0 0,1 2 137 0 0,25 39 306 0 0,-25-38-370 0 0,1-1 0 0 0,-1 1 0 0 0,-1 0-1 0 0,1 0 1 0 0,0 2-73 0 0,10 18 142 0 0,-12-23-142 0 0,0 1 0 0 0,0-1 0 0 0,0 1 0 0 0,0-1 0 0 0,0 1 0 0 0,0-1 0 0 0,-1 1 0 0 0,0 0 0 0 0,1 0 0 0 0,5 21 0 0 0,0-8 21 0 0,-5-12-386 0 0,0-1 1 0 0,1 1-1 0 0,-1-1 1 0 0,1 0-1 0 0,0 1 1 0 0,0-1-1 0 0,0 0 1 0 0,0 0-1 0 0,1 0 1 0 0,-1 0-1 0 0,2 1 365 0 0,5 3-7706 0 0</inkml:trace>
  <inkml:trace contextRef="#ctx0" brushRef="#br0" timeOffset="3010.243">2571 320 9216 0 0,'-5'-2'349'0'0,"0"1"0"0"0,-1-1 1 0 0,1 1-1 0 0,0 1 0 0 0,-1-1 0 0 0,1 1 1 0 0,-6 0-350 0 0,9 1 436 0 0,-1-1-1 0 0,0 0 1 0 0,0 1 0 0 0,1 0 0 0 0,-1 0 0 0 0,0 0 0 0 0,1 0-1 0 0,-1 0 1 0 0,1 0 0 0 0,-1 1 0 0 0,1-1 0 0 0,0 1 0 0 0,-1-1-1 0 0,1 1 1 0 0,0 0 0 0 0,0 0-436 0 0,-16 14 846 0 0,14-12-652 0 0,0-1 0 0 0,0 1 1 0 0,0-1-1 0 0,1 1 0 0 0,-2 1-194 0 0,-10 15 788 0 0,9-13-620 0 0,1 0 0 0 0,-1 1 0 0 0,1-1 0 0 0,0 1 0 0 0,1 1 0 0 0,0-1 0 0 0,0 2-168 0 0,-6 13 177 0 0,7-18-133 0 0,1 1 0 0 0,0-1 0 0 0,0 1-1 0 0,0 0 1 0 0,0 4-44 0 0,2-6 14 0 0,0-3-9 0 0,0 0 0 0 0,0 1 0 0 0,0-1 0 0 0,-1 0 0 0 0,1 0 0 0 0,0 1 0 0 0,0-1-1 0 0,-1 0 1 0 0,1 0 0 0 0,-1 1 0 0 0,1-1 0 0 0,-1 0 0 0 0,1 0 0 0 0,-2 1-5 0 0,2-1 68 0 0,3-1-95 0 0,-1-1 1 0 0,1 1-1 0 0,0-1 0 0 0,0 1 1 0 0,0-1-1 0 0,0 0 0 0 0,-1 0 1 0 0,1 0-1 0 0,0-1 0 0 0,-1 1 1 0 0,1 0-1 0 0,-1-1 0 0 0,1 0 1 0 0,-1 0-1 0 0,0 0 0 0 0,0 0 1 0 0,0 0-1 0 0,0 0 1 0 0,0 0-1 0 0,0-1 0 0 0,0 1 1 0 0,0-2 26 0 0,11-12-442 0 0,4-2 55 0 0,-12 12 223 0 0,0 0-1 0 0,1 0 1 0 0,0 1-1 0 0,0-1 1 0 0,5-1 164 0 0,14-12-230 0 0,-25 19 228 0 0,0-1-1 0 0,1 1 0 0 0,-1-1 0 0 0,1 1 1 0 0,-1 0-1 0 0,0-1 0 0 0,1 1 0 0 0,-1 0 0 0 0,1 0 1 0 0,-1-1-1 0 0,1 1 0 0 0,-1 0 0 0 0,1 0 1 0 0,-1 0-1 0 0,1 0 0 0 0,-1 0 0 0 0,1-1 1 0 0,-1 1-1 0 0,1 0 0 0 0,0 0 0 0 0,-1 0 0 0 0,1 0 1 0 0,-1 1-1 0 0,1-1 3 0 0,10 1 24 0 0,-10 0-4 0 0,1 0 0 0 0,-1 0 1 0 0,0 0-1 0 0,0 0 0 0 0,0 0 1 0 0,0 0-1 0 0,0 0 0 0 0,0 0 1 0 0,-1 1-1 0 0,1-1 0 0 0,0 0 1 0 0,-1 1-1 0 0,1 0-20 0 0,0 0 46 0 0,5 7 158 0 0,2 5 227 0 0,2-1-1 0 0,-1 0 1 0 0,10 9-431 0 0,-15-18 80 0 0,0 0 1 0 0,1 0-1 0 0,-1-1 0 0 0,1 0 1 0 0,0 0-1 0 0,0 0 0 0 0,0 0 1 0 0,0-1-1 0 0,0 0 1 0 0,0 0-1 0 0,1 0 0 0 0,4 0-80 0 0,-3-1 78 0 0,-1-1 0 0 0,1 1 0 0 0,0-1-1 0 0,0-1 1 0 0,0 0 0 0 0,0 0 0 0 0,0 0-1 0 0,0 0 1 0 0,4-3-78 0 0,2 0 36 0 0,0-1 0 0 0,-1 0-1 0 0,1-1 1 0 0,4-3-36 0 0,-10 4-28 0 0,0-1 0 0 0,0 0 0 0 0,-1 0 0 0 0,0 0 0 0 0,-1-1 1 0 0,1 0-1 0 0,-1 0 0 0 0,0 0 0 0 0,-1-1 0 0 0,0 0 0 0 0,0 1 0 0 0,-1-1 0 0 0,3-9 28 0 0,-3 2-215 0 0,0-1-1 0 0,-2 0 0 0 0,1-12 216 0 0,-1 9-185 0 0,-1-125-1071 0 0,0 130 1130 0 0,-1-1 0 0 0,0 1 0 0 0,-1 0-1 0 0,0 0 1 0 0,-2 0 0 0 0,1 0-1 0 0,-5-9 127 0 0,8 21 24 0 0,-1 1-1 0 0,0-1 0 0 0,0 0 0 0 0,1 0 0 0 0,-1 1 1 0 0,0-1-1 0 0,0 0 0 0 0,0 1 0 0 0,-1-1 0 0 0,1 1 1 0 0,0-1-24 0 0,0 2 43 0 0,0-1 1 0 0,0 1 0 0 0,0 0 0 0 0,0-1 0 0 0,0 1 0 0 0,0 0-1 0 0,0-1 1 0 0,0 1 0 0 0,0 0 0 0 0,0 0 0 0 0,0 0-1 0 0,0 0 1 0 0,0 0 0 0 0,0 0 0 0 0,0 0 0 0 0,0 0 0 0 0,-1 0-1 0 0,1 1-43 0 0,-1 0 32 0 0,1 0 0 0 0,0 0-1 0 0,0 0 1 0 0,0 0 0 0 0,0 0-1 0 0,0 0 1 0 0,0 1 0 0 0,0-1-1 0 0,0 0 1 0 0,1 1 0 0 0,-1-1-1 0 0,0 0 1 0 0,1 1 0 0 0,-1-1-1 0 0,1 1 1 0 0,-1 0-32 0 0,-3 9 109 0 0,0-3-101 0 0,1-1 0 0 0,0 2-1 0 0,0-1 1 0 0,1 0-1 0 0,0 0 1 0 0,0 1 0 0 0,1 0-1 0 0,0 4-7 0 0,-4 22-37 0 0,0 0 237 0 0,2 0 0 0 0,1 1 0 0 0,1 0 0 0 0,2-1 0 0 0,2 1 0 0 0,6 28-200 0 0,-7-53 150 0 0,0 0-1 0 0,1-1 1 0 0,0 1-1 0 0,1-1 1 0 0,0 1-1 0 0,1-1 1 0 0,0 0-1 0 0,1-1 1 0 0,3 5-150 0 0,-6-9-12 0 0,0 0 1 0 0,1-1-1 0 0,0 0 1 0 0,0 0-1 0 0,0 0 0 0 0,0 0 1 0 0,1-1-1 0 0,-1 1 1 0 0,1-1-1 0 0,0 0 1 0 0,0-1-1 0 0,0 1 1 0 0,1-1-1 0 0,-1 0 1 0 0,0 0-1 0 0,1-1 1 0 0,-1 0-1 0 0,1 0 1 0 0,2 0 11 0 0,8 0-779 0 0,-4 2-41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1:35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1 441 11544 0 0,'0'0'264'0'0,"0"0"34"0"0,0 0 20 0 0,0 0-41 0 0,0-2-101 0 0,1-9 605 0 0,0 1 0 0 0,0-1 0 0 0,4-8-781 0 0,-3 8 420 0 0,1 0 0 0 0,-2-1 0 0 0,1-10-420 0 0,-2 9 327 0 0,0 0 1 0 0,1-1 0 0 0,1 1-1 0 0,0-1 1 0 0,2-2-328 0 0,0-15 491 0 0,1-1 29 0 0,-2 21-309 0 0,-1 0 1 0 0,0-1 0 0 0,-1 1-1 0 0,0-3-211 0 0,3-22 16 0 0,-2 16-16 0 0,-1 15 0 0 0,-1 0 0 0 0,1 0 0 0 0,0 0 0 0 0,0 0 0 0 0,2-5 0 0 0,0-5 0 0 0,-3 14 1 0 0,0 0 0 0 0,0 0 0 0 0,0 0-1 0 0,0 0 1 0 0,0 0 0 0 0,0 0 0 0 0,1 0 0 0 0,-1 0-1 0 0,0 0 1 0 0,1 0 0 0 0,-1 0 0 0 0,1 0 0 0 0,-1 0-1 0 0,1 0 1 0 0,-1 1 0 0 0,1-1 0 0 0,0 0 0 0 0,-1 0-1 0 0,1 1 1 0 0,0-1 0 0 0,0 0 0 0 0,0 1-1 0 0,-1-1 85 0 0,0 1 12 0 0,0 0-1 0 0,2 0-87 0 0,-1 1 0 0 0,0-1 0 0 0,1 1 0 0 0,-1-1 0 0 0,1 1 0 0 0,-1 0-1 0 0,0-1 1 0 0,1 1 0 0 0,-1 0 0 0 0,1 0-9 0 0,-1 0 7 0 0,0 2-20 0 0,1 0-1 0 0,-1 0 0 0 0,0 0 0 0 0,0 0 0 0 0,0 0 0 0 0,0 0 0 0 0,-1 0 1 0 0,1 2 13 0 0,1 5-50 0 0,-2-6 37 0 0,1 0 0 0 0,-1 0 0 0 0,1 0-1 0 0,-1-1 1 0 0,0 1 0 0 0,-1 0 0 0 0,1 1 13 0 0,-1 0-2 0 0,1-1 1 0 0,0 0-1 0 0,0 0 1 0 0,0 0-1 0 0,0 1 1 0 0,1-1 1 0 0,1 14 27 0 0,0 1 0 0 0,-1 7-27 0 0,1 10-11 0 0,-1-27 9 0 0,-2 0 0 0 0,1 0 0 0 0,-1 0 0 0 0,-1 0 0 0 0,0 2 2 0 0,0-2 18 0 0,0 0 1 0 0,1 1-1 0 0,0-1 1 0 0,1 0-1 0 0,0 3-18 0 0,0-2-1 0 0,0 1 0 0 0,-1-1 0 0 0,0 4 1 0 0,0-6 12 0 0,0 1-1 0 0,0-1 0 0 0,1 1 0 0 0,1-1 1 0 0,0 4-12 0 0,-1-8 2 0 0,0 0 1 0 0,0 0 0 0 0,0 0 0 0 0,-1-1-1 0 0,1 1 1 0 0,-1 0 0 0 0,0 0-1 0 0,0-1 1 0 0,0 1 0 0 0,-1 0 0 0 0,-1 2-3 0 0,1-2 15 0 0,1 0 0 0 0,-1 1 0 0 0,1-1-1 0 0,0 1 1 0 0,0-1 0 0 0,0 1 0 0 0,0 2-15 0 0,1-3 14 0 0,0 1-1 0 0,-1-1 0 0 0,0 0 1 0 0,0 1-1 0 0,0-1 0 0 0,-1 0 1 0 0,0 0-1 0 0,1 0 0 0 0,-2 2-13 0 0,-2 4-478 0 0,4-8-189 0 0,1-2-1186 0 0,0 0-4560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1:35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17071 0 0,'0'0'786'0'0,"0"0"-21"0"0,0 0-480 0 0,0 2-197 0 0,2 18-97 0 0,0-9-75 0 0,1-9 201 0 0,-1 0-1838 0 0,-2-2-4497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1:36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92 6304 0 0,'0'0'289'0'0,"0"0"-8"0"0,0 0-107 0 0,0 0 220 0 0,0 0 112 0 0,0 0 26 0 0,0 0 1 0 0,0 0-10 0 0,0 0-3 0 0,0 0 0 0 0,0 0-2 0 0,0 0-6 0 0,0 0-6 0 0,0 0-2 0 0,0 0 2 0 0,0 0 13 0 0,0 0 8 0 0,0 0 1 0 0,0 0-38 0 0,0 0-156 0 0,0 0-70 0 0,0 0-10 0 0,0 0 66 0 0,0 0 295 0 0,1-6 402 0 0,10-3-1510 0 0,-11 8 719 0 0,0 1 118 0 0,11-9 588 0 0,-7 5-865 0 0,0 2 2 0 0,0-1-23 0 0,17-7 156 0 0,0 2-22 0 0,-20 7-16 0 0,-1 1-4 0 0,48-13 259 0 0,-46 13-366 0 0,-1-1 1 0 0,7-1-44 0 0,1 0-10 0 0,-7 2 0 0 0,-1 0 0 0 0,0 0 0 0 0,0 0 0 0 0,0 0 0 0 0,0 0 0 0 0,1 0 0 0 0,-1 0 0 0 0,0-1 0 0 0,0 1 0 0 0,0-1 0 0 0,0 1 0 0 0,0-1 0 0 0,0 1 0 0 0,0-1 0 0 0,0 1 0 0 0,1-1 0 0 0,-2 0 0 0 0,1 0 0 0 0,0 1 0 0 0,0-1 0 0 0,0 0 0 0 0,0 1 0 0 0,1 0 0 0 0,-1-1 0 0 0,0 1 0 0 0,0-1 0 0 0,0 1 0 0 0,0 0 0 0 0,0 0 0 0 0,0 0 0 0 0,1 0 0 0 0,-1 0 0 0 0,0 0 0 0 0,21-3 0 0 0,-21 2 0 0 0,1 1 0 0 0,-1-1 0 0 0,1 1 0 0 0,0 0 0 0 0,-1-1 0 0 0,1 1 0 0 0,0 0 0 0 0,-1 0 0 0 0,1 0 0 0 0,0 0 0 0 0,0 0 0 0 0,6 0 0 0 0,-6-2 0 0 0,-1 2 0 0 0,0 0 0 0 0,-1-1 0 0 0,1 1 0 0 0,0 0 0 0 0,0 0 0 0 0,-1-1 0 0 0,1 1 0 0 0,0 0 0 0 0,0 0 0 0 0,-1 0 0 0 0,1 0 0 0 0,0 0 0 0 0,0 0 0 0 0,0 0 0 0 0,-1 0 0 0 0,1 1 0 0 0,0-1 0 0 0,0 0 0 0 0,-1 0 0 0 0,2 1 0 0 0,21 1 0 0 0,-16-2 0 0 0,0 0 0 0 0,0 1 0 0 0,0 0 0 0 0,0 0 0 0 0,0 1 0 0 0,-1 0 0 0 0,4 2 0 0 0,9 1 0 0 0,-17-4 0 0 0,1-1 0 0 0,-1 1 0 0 0,0-1 0 0 0,0 1 0 0 0,0 0 0 0 0,1 0 0 0 0,-1 0 0 0 0,0 0 0 0 0,0 0 0 0 0,0 0 0 0 0,-1 0 0 0 0,1 1 0 0 0,0-1 0 0 0,0 1 0 0 0,3 4-16 0 0,-3-5 13 0 0,0 1-1 0 0,-1-1 1 0 0,1 1 0 0 0,-1 0 0 0 0,1 0 0 0 0,-1-1 0 0 0,0 1 0 0 0,1 0 0 0 0,-1 0 0 0 0,0 1 0 0 0,0-1 0 0 0,-1 0 0 0 0,1 0 0 0 0,0 0 0 0 0,-1 1 0 0 0,1-1-1 0 0,-1 0 1 0 0,0 1 3 0 0,1 9 0 0 0,-1-11 0 0 0,1 0 0 0 0,-1 0 0 0 0,0 0 0 0 0,0 0 0 0 0,0-1 0 0 0,0 1 0 0 0,0 0 0 0 0,0 0 0 0 0,0 0 0 0 0,0 0 0 0 0,0 0 0 0 0,0 0 0 0 0,-1 0 0 0 0,1-1 0 0 0,0 1 0 0 0,-1 0 0 0 0,1 0 0 0 0,-1 0 0 0 0,1 0 0 0 0,0-1 0 0 0,-1 1 0 0 0,0 0 0 0 0,1-1 0 0 0,-1 1 0 0 0,1 0 0 0 0,-1-1 0 0 0,0 1 0 0 0,0 0 0 0 0,-33 38 19 0 0,17-26 23 0 0,0-1 0 0 0,-1 0 0 0 0,-1-1 0 0 0,0-1 0 0 0,0-1-1 0 0,-1-1 1 0 0,-8 2-42 0 0,27-9-81 0 0,1-1-15 0 0,22-11-199 0 0,20 8-65 0 0,-34 2 348 0 0,-1 1 0 0 0,0 0 1 0 0,0 1-1 0 0,0-1 0 0 0,0 1 0 0 0,0 0 0 0 0,0 1 0 0 0,5 2 12 0 0,1-1-45 0 0,-5-1 61 0 0,1 0-1 0 0,-1 1 0 0 0,0 1 1 0 0,0-1-1 0 0,-1 1 0 0 0,1 0 0 0 0,-1 1-15 0 0,-2-2-24 0 0,-1 0 0 0 0,0 0 0 0 0,0 1 0 0 0,0-1 0 0 0,0 1 0 0 0,-1 0-1 0 0,1 0 1 0 0,-1 0 0 0 0,0 0 0 0 0,0 1 0 0 0,-1-1 0 0 0,1 2 24 0 0,-2-4 35 0 0,-1 0 1 0 0,1 0-1 0 0,-1 0 1 0 0,0 0-1 0 0,0 0 1 0 0,1 0-1 0 0,-2 0 1 0 0,1 0 0 0 0,0 0-1 0 0,0 0 1 0 0,-1 0-1 0 0,1 0 1 0 0,-1 0-1 0 0,1-1 1 0 0,-1 1-1 0 0,0 0 1 0 0,0 0-1 0 0,0 0 1 0 0,0-1-1 0 0,0 1 1 0 0,0-1 0 0 0,0 1-36 0 0,-2 2 49 0 0,-1 0 0 0 0,1 0 1 0 0,-1 0-1 0 0,0 0 1 0 0,0-1-1 0 0,0 0 1 0 0,-3 2-50 0 0,-20 13 157 0 0,-5 2 92 0 0,-7 3-249 0 0,29-18 36 0 0,-1 0-1 0 0,0 0 1 0 0,0-1-1 0 0,-1-1 1 0 0,-9 3-36 0 0,6-3 49 0 0,6-1-43 0 0,-1-1 0 0 0,1 1-1 0 0,-7-1-5 0 0,-11-3-103 0 0,26 2 33 0 0,0-1 0 0 0,0 1 0 0 0,0 0 0 0 0,0 0-1 0 0,1 0 1 0 0,-1 0 0 0 0,0-1 0 0 0,0 1 0 0 0,0 0 0 0 0,0-1 0 0 0,0 1-1 0 0,0-1 1 0 0,1 1 0 0 0,-1-1 0 0 0,0 0 0 0 0,0 1 0 0 0,1-1 0 0 0,-1 1-1 0 0,0-1 1 0 0,1 0 0 0 0,-1 0 0 0 0,1 0 0 0 0,-1 1 0 0 0,0-2 70 0 0,1-6-1374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1:37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19351 0 0,'0'0'439'0'0,"4"-3"1225"0"0,3 7-1808 0 0,10 5-318 0 0,-5-6-4997 0 0,-3-2-1154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1:37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15032 0 0,'0'0'686'0'0,"0"0"-15"0"0,6 12-206 0 0,-4-7-391 0 0,0 0 0 0 0,0 0-1 0 0,-1 0 1 0 0,1 1 0 0 0,-1-1 0 0 0,-1 0-1 0 0,1 1 1 0 0,-1-1 0 0 0,1 2-74 0 0,-2 12 782 0 0,0-1 1 0 0,-2 3-783 0 0,-1 32 1756 0 0,3-2-725 0 0,-1-25-794 0 0,2 0-1 0 0,3 20-236 0 0,-1-19-34 0 0,-2-20 170 0 0,0-1 0 0 0,0 1 1 0 0,1-1-1 0 0,0 1 0 0 0,1-1 0 0 0,-1 1 1 0 0,1-1-1 0 0,1 0 0 0 0,0 3-136 0 0,1 6-66 0 0,-4-14-282 0 0,0-1-130 0 0,4 11-1113 0 0,-3-8-2191 0 0,-1-3 2248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1:39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34 11056 0 0,'-4'-3'-754'0'0,"1"-2"4424"0"0,2 3 269 0 0,3 6-2611 0 0,2 11-1014 0 0,-1 0-1 0 0,0 0 0 0 0,-2 0 1 0 0,1 0-1 0 0,-2 1-313 0 0,1 3 429 0 0,1 1-1 0 0,3 12-428 0 0,2 5 695 0 0,1 32-695 0 0,0 2 217 0 0,-2-18-139 0 0,-4-27-24 0 0,2 1 1 0 0,2 5-55 0 0,-6-29-81 0 0,0-3-58 0 0,1 1-12 0 0,0 7 151 0 0,0-6-7767 0 0,-1-2 1463 0 0</inkml:trace>
  <inkml:trace contextRef="#ctx0" brushRef="#br0" timeOffset="326.375">5 69 12928 0 0,'-5'-2'1381'0'0,"7"-1"-446"0"0,16 0 4 0 0,30 1 93 0 0,37 5-93 0 0,1-4-1 0 0,12-4-938 0 0,-43 2 377 0 0,-11-3-234 0 0,-28 4-844 0 0,0 0 0 0 0,7 1 701 0 0,-16 1-763 0 0</inkml:trace>
  <inkml:trace contextRef="#ctx0" brushRef="#br0" timeOffset="626.251">30 270 9672 0 0,'-1'0'284'0'0,"-3"-2"2147"0"0,6 2-800 0 0,17 7 721 0 0,0-3-1422 0 0,0-2 0 0 0,4 1-930 0 0,22 2 951 0 0,-29-4-887 0 0,1 0 0 0 0,-1-2-1 0 0,0 1 1 0 0,6-3-64 0 0,19 0-5 0 0,6-1 10 0 0,9-3-5 0 0,-11 1-659 0 0,-4 0-888 0 0,-22 1 740 0 0</inkml:trace>
  <inkml:trace contextRef="#ctx0" brushRef="#br0" timeOffset="1327.055">654 4 13824 0 0,'12'-3'629'0'0,"-9"2"-12"0"0,3 18-367 0 0,-6-16-251 0 0,1 1 0 0 0,-1-1 1 0 0,0 0-1 0 0,0 1 1 0 0,0-1-1 0 0,0 1 1 0 0,-1-1-1 0 0,1 0 1 0 0,0 1-1 0 0,-1 0 1 0 0,0 12 102 0 0,3-5 389 0 0,0-1 1 0 0,-1 1-1 0 0,0-1 1 0 0,-1 1 0 0 0,0 7-492 0 0,0-16 15 0 0,1 22 630 0 0,1-1-1 0 0,1 0 1 0 0,3 6-645 0 0,4 37 972 0 0,-9-56-903 0 0,1 1-1 0 0,1-1 1 0 0,-1 1-1 0 0,2-1 1 0 0,-1 0-1 0 0,1 0 1 0 0,0 0-1 0 0,1 0 1 0 0,-1-1-69 0 0,10 18 205 0 0,-13-23-168 0 0,1 0 1 0 0,-1 0-1 0 0,0-1 1 0 0,1 1-1 0 0,-1 0 1 0 0,1 0-1 0 0,0-1 1 0 0,-1 1 0 0 0,1-1-1 0 0,0 0 1 0 0,1 2-38 0 0,-2-3 7 0 0,0 1 1 0 0,0-1 0 0 0,0 0-1 0 0,0 1 1 0 0,0-1 0 0 0,0 0 0 0 0,0 1-1 0 0,0-1 1 0 0,-1 0 0 0 0,1 0 0 0 0,0 0-1 0 0,0 0 1 0 0,0 0 0 0 0,0 0-1 0 0,0 0 1 0 0,0 0 0 0 0,0 0 0 0 0,0-1-1 0 0,0 1 1 0 0,0 0 0 0 0,0-1 0 0 0,0 1-1 0 0,0 0 1 0 0,0-1 0 0 0,-1 1 0 0 0,1-1-1 0 0,0 0 1 0 0,1 0-8 0 0,5-5 16 0 0,25-25 145 0 0,-29 28-151 0 0,-1 0 0 0 0,0 0 1 0 0,0 0-1 0 0,0 0 0 0 0,0-1 0 0 0,-1 1 1 0 0,1-1-1 0 0,-1 1 0 0 0,0-1 0 0 0,0 1 0 0 0,0-1-10 0 0,2-7-20 0 0,0 1 0 0 0,1 0 0 0 0,0 0 0 0 0,4-6 20 0 0,-4 4 10 0 0,-2 9-44 0 0,-1 0-1 0 0,0 0 1 0 0,1 0-1 0 0,-1 0 0 0 0,1 0 1 0 0,0 0-1 0 0,1 0 35 0 0,8 19-576 0 0,6 36 2320 0 0,-15-47-1821 0 0,0 0-1 0 0,0 0 1 0 0,1 0 0 0 0,0 0-1 0 0,-1-1 1 0 0,2 1-1 0 0,2 3 78 0 0,8 12 97 0 0,-11-14-76 0 0,0-1-1 0 0,0 0 1 0 0,1 0-1 0 0,0 0 1 0 0,0 0-1 0 0,0-1 1 0 0,0 1-1 0 0,1-1 1 0 0,-1 0 0 0 0,1-1-1 0 0,0 1 1 0 0,2 0-21 0 0,-3-2 11 0 0,-1 0 1 0 0,0-1-1 0 0,1 0 1 0 0,-1 1-1 0 0,1-1 1 0 0,-1-1 0 0 0,1 1-1 0 0,-1 0 1 0 0,1-1-1 0 0,0 0 1 0 0,-1 0 0 0 0,1 0-1 0 0,0 0 1 0 0,-1 0-1 0 0,1-1 1 0 0,0 1-1 0 0,-1-1 1 0 0,4-1-12 0 0,-3 0 9 0 0,0 0 1 0 0,-1 0-1 0 0,1 0 1 0 0,-1-1-1 0 0,1 1 0 0 0,-1-1 1 0 0,0 0-1 0 0,1 0 1 0 0,-2 0-1 0 0,1 0 0 0 0,0-1 1 0 0,-1 1-1 0 0,1-1 0 0 0,-1 1 1 0 0,0-1-1 0 0,0 0-9 0 0,7-12 0 0 0,-5 8 0 0 0,0 0 0 0 0,0 0 0 0 0,-1 0 0 0 0,0 0 0 0 0,1-6 0 0 0,13-44 744 0 0,-5 9-472 0 0,-6 6 632 0 0,-6 42-997 0 0,0-1 1 0 0,0 1-1 0 0,0 0 1 0 0,0-1 0 0 0,0 1 0 0 0,0-1 0 0 0,-1 1-1 0 0,1 0 1 0 0,0-1 0 0 0,-1 1 0 0 0,1 0-1 0 0,-1-1 1 0 0,0 0 92 0 0,5 59-672 0 0,0-40 898 0 0,-3-15-181 0 0,0 0 0 0 0,0 0 0 0 0,-1 1 0 0 0,1-1 0 0 0,-1 0 0 0 0,0 0 0 0 0,1 0 0 0 0,-1 1-45 0 0,1 8-58 0 0,0 1 1 0 0,0-1 0 0 0,1 0 0 0 0,1 0 0 0 0,0 0 0 0 0,1 0 0 0 0,3 7 57 0 0,-6-15 71 0 0,1 0 1 0 0,-1 0 0 0 0,1-1-1 0 0,-1 1 1 0 0,1 0 0 0 0,0-1 0 0 0,1 1-1 0 0,-1-1 1 0 0,0 0 0 0 0,0 0-1 0 0,1 0 1 0 0,0 0 0 0 0,-1 0 0 0 0,1 0-1 0 0,2 1-71 0 0,-3-3 1 0 0,1 1 0 0 0,-1 0 0 0 0,0-1 0 0 0,1 1 0 0 0,-1-1 0 0 0,1 0 0 0 0,-1 1 0 0 0,1-1 0 0 0,-1 0 0 0 0,1-1 0 0 0,-1 1 0 0 0,0 0 0 0 0,1-1 0 0 0,-1 1-1 0 0,1-1 1 0 0,-1 0 0 0 0,0 0 0 0 0,0 0 0 0 0,1 0 0 0 0,0-1-1 0 0,35-15-24 0 0,-27 9-118 0 0,-7 6 31 0 0,-1 0-1 0 0,0 0 1 0 0,0 0 0 0 0,0-1-1 0 0,0 1 1 0 0,2-3 111 0 0,3-3-468 0 0,2-3-1551 0 0,-4 2-2914 0 0,-2-1-2228 0 0</inkml:trace>
  <inkml:trace contextRef="#ctx0" brushRef="#br0" timeOffset="1795.19">1599 98 10136 0 0,'0'0'777'0'0,"-9"3"404"0"0,5 0-506 0 0,-1 0-1 0 0,0 0 0 0 0,1 1 1 0 0,0 0-1 0 0,-2 1-674 0 0,-14 12 1581 0 0,13-12-1309 0 0,1 0 0 0 0,-1 1 0 0 0,1 0 0 0 0,0 0 0 0 0,1 1 0 0 0,-1 0 0 0 0,1 0 0 0 0,1 0 0 0 0,-1 0 0 0 0,1 1-1 0 0,0 0 1 0 0,1-1 0 0 0,0 2 0 0 0,0-1 0 0 0,0 4-272 0 0,2-6 49 0 0,0-1 0 0 0,1 1-1 0 0,0 0 1 0 0,0-1 0 0 0,0 1-1 0 0,1 0 1 0 0,0-1 0 0 0,0 1 0 0 0,0 0-49 0 0,0-4 52 0 0,0 0 1 0 0,1 0 0 0 0,-1-1 0 0 0,0 1 0 0 0,0 0 0 0 0,1-1-1 0 0,-1 1 1 0 0,1-1 0 0 0,0 0 0 0 0,-1 0 0 0 0,1 1-1 0 0,0-1 1 0 0,-1 0 0 0 0,1 0 0 0 0,0-1-53 0 0,3 3 53 0 0,0-2 0 0 0,0 1 1 0 0,0 0-1 0 0,5 0-53 0 0,-2-1 55 0 0,-1-1 0 0 0,0 1 0 0 0,1-2 0 0 0,-1 1 0 0 0,1-1 0 0 0,-1 0 0 0 0,0 0 0 0 0,1-1 0 0 0,1-1-55 0 0,4-1 96 0 0,1-1 1 0 0,-1-1 0 0 0,0 0-1 0 0,3-2-96 0 0,-12 6 5 0 0,-1-1-1 0 0,1 1 1 0 0,-1-1-1 0 0,0 0 1 0 0,0 1-1 0 0,0-1 1 0 0,0-1-1 0 0,-1 1 1 0 0,1 0-1 0 0,-1-1 0 0 0,0 1 1 0 0,0-1-1 0 0,0 1 1 0 0,0-1-1 0 0,-1 0 1 0 0,1 0-1 0 0,0-3-4 0 0,2-9 0 0 0,-3 13 0 0 0,0 1 0 0 0,-1 0 0 0 0,1-1 0 0 0,-1 1 0 0 0,1-1 0 0 0,-1 0 0 0 0,0 1 0 0 0,0-1 0 0 0,0 1 0 0 0,0-1 0 0 0,0 1 0 0 0,-1-1 0 0 0,1 1 0 0 0,-1-2 0 0 0,-2-4 0 0 0,3 6 0 0 0,-1 0 0 0 0,1 0 0 0 0,-1 0 0 0 0,0 1 0 0 0,0-1 0 0 0,1 0 0 0 0,-1 1 0 0 0,0-1 0 0 0,0 1 0 0 0,-1-1 0 0 0,1 1 0 0 0,0 0 0 0 0,0-1 0 0 0,-18-21 72 0 0,16 19-43 0 0,0 0 0 0 0,0 0 0 0 0,0 0-1 0 0,-1 0 1 0 0,-1-1-29 0 0,-4-2 125 0 0,-14-9-398 0 0,22 15 369 0 0,1 1 3 0 0,-2 0-560 0 0,0 0 0 0 0,0 0 0 0 0,-1 0 0 0 0,1 0 0 0 0,0 1 0 0 0,0-1 0 0 0,-1 1 0 0 0,1 0 461 0 0,1-1-767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5:2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1 442 2304 0 0,'0'0'519'0'0,"0"0"1337"0"0,0 0 581 0 0,0 0 115 0 0,0 0-250 0 0,0 0-1160 0 0,1 5-251 0 0,1-4 4704 0 0,0-1-5469 0 0,-1 0 0 0 0,1 0 1 0 0,-1-1-1 0 0,0 1 0 0 0,1 0 0 0 0,-1-1 0 0 0,0 1 1 0 0,0-1-1 0 0,1 1 0 0 0,-1-1 0 0 0,0 0 0 0 0,0 1 0 0 0,0-1 1 0 0,0 0-1 0 0,0 0 0 0 0,0 0 0 0 0,0 0 0 0 0,0 0 1 0 0,0 0-1 0 0,1 0-126 0 0,13-28 715 0 0,-7 13-273 0 0,-4 8-289 0 0,-1 0 0 0 0,0-1 0 0 0,0 1 0 0 0,-1-1 0 0 0,0 0 0 0 0,0-6-153 0 0,1-3 98 0 0,5-35 42 0 0,-1-16-140 0 0,-4 34 20 0 0,-1 1 2 0 0,-1 19-1 0 0,0 1 0 0 0,2-9-21 0 0,-2 5 0 0 0,-1 15 0 0 0,0 0 0 0 0,0-1 0 0 0,1 1 0 0 0,-1 0 0 0 0,1 0 0 0 0,0-1 0 0 0,0 1 0 0 0,0 0 0 0 0,0 0 0 0 0,0 0 0 0 0,1 0 0 0 0,0-2 0 0 0,2 3-22 0 0,-3 7-32 0 0,0 5-78 0 0,0 63-380 0 0,-1-70 505 0 0,0 0 0 0 0,0 1 1 0 0,0-1-1 0 0,1 1 0 0 0,-1-1 0 0 0,1 0 0 0 0,0 0 0 0 0,0 1 7 0 0,1 0 24 0 0,-1 0 0 0 0,0 0 0 0 0,-1 0-1 0 0,1 1 1 0 0,0 2-24 0 0,1 136 200 0 0,-2-116-200 0 0,0 8 0 0 0,3 26 0 0 0,-2-31-20 0 0,-1-24-43 0 0,0 0 0 0 0,0-1 0 0 0,1 1 0 0 0,0 0 0 0 0,0 0 1 0 0,0 0-1 0 0,1 0 0 0 0,-1 0 0 0 0,1-1 0 0 0,1 1 0 0 0,-1 0 63 0 0,0-4-294 0 0,-2-2 198 0 0,0 0-1 0 0,0 0 1 0 0,0 1-1 0 0,0-1 1 0 0,0 0-1 0 0,0 0 1 0 0,0 1-1 0 0,1-1 1 0 0,-1 0-1 0 0,0 0 1 0 0,0 0-1 0 0,0 0 1 0 0,0 1-1 0 0,1-1 1 0 0,-1 0-1 0 0,0 0 1 0 0,0 0-1 0 0,1 0 1 0 0,-1 0-1 0 0,0 1 1 0 0,0-1-1 0 0,0 0 1 0 0,1 0-1 0 0,-1 0 1 0 0,0 0-1 0 0,0 0 1 0 0,1 0-1 0 0,-1 0 1 0 0,0 0-1 0 0,0 0 1 0 0,1 0-1 0 0,-1 0 1 0 0,0 0-1 0 0,0 0 1 0 0,1 0-1 0 0,-1 0 1 0 0,0 0-1 0 0,0 0 0 0 0,0-1 1 0 0,1 1-1 0 0,-1 0 1 0 0,0 0-1 0 0,1 0 97 0 0,1-2-6963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1:41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1 103 11144 0 0,'0'0'506'0'0,"0"0"-4"0"0,1 1-272 0 0,7 9 141 0 0,-7-9-308 0 0,0 0 0 0 0,0 0 1 0 0,0 1-1 0 0,1-1 0 0 0,-1 0 0 0 0,0 1 1 0 0,-1-1-1 0 0,1 1 0 0 0,0-1 0 0 0,0 1 1 0 0,-1 0-1 0 0,1-1 0 0 0,-1 1 0 0 0,1 0 0 0 0,-1-1 1 0 0,0 1-1 0 0,1 0 0 0 0,-1-1 0 0 0,0 1 1 0 0,0 0-1 0 0,-1 0-63 0 0,1-1 22 0 0,0-1 1 0 0,0 1 0 0 0,0 0-1 0 0,0 0 1 0 0,0-1-1 0 0,0 1 1 0 0,0 0-1 0 0,1-1 1 0 0,-1 1-1 0 0,0 0 1 0 0,0-1 0 0 0,0 1-1 0 0,1 0 1 0 0,-1-1-1 0 0,0 1 1 0 0,1 0-1 0 0,-1-1 1 0 0,0 1 0 0 0,1-1-1 0 0,-1 1 1 0 0,1-1-1 0 0,-1 1 1 0 0,1-1-1 0 0,-1 1 1 0 0,1-1-1 0 0,0 1 1 0 0,-1-1 0 0 0,1 1-23 0 0,0-1 27 0 0,0 1 0 0 0,0-1 1 0 0,-1 1-1 0 0,1-1 0 0 0,0 1 0 0 0,0 0 1 0 0,-1 0-1 0 0,1-1 0 0 0,-1 1 1 0 0,1 0-1 0 0,-1 0 0 0 0,1 0 1 0 0,-1 0-1 0 0,1 0 0 0 0,-1-1 1 0 0,0 1-1 0 0,1 0 0 0 0,-1 0 1 0 0,0 0-28 0 0,-1 9 253 0 0,1-8-206 0 0,0 0 0 0 0,0 0-1 0 0,0-1 1 0 0,-1 1 0 0 0,2 0 0 0 0,-1-1-1 0 0,0 1 1 0 0,0 0 0 0 0,0-1 0 0 0,1 1 0 0 0,-1 0-47 0 0,2 1 83 0 0,0 1 0 0 0,0-1 0 0 0,-1 0 0 0 0,2-1 0 0 0,-1 1 1 0 0,2 2-84 0 0,-2-2 117 0 0,1 0 0 0 0,-1 0 0 0 0,1 0 1 0 0,-1 1-1 0 0,0-1 0 0 0,1 3-117 0 0,2 11 481 0 0,-5-14-389 0 0,1 0 0 0 0,0 0 0 0 0,0 0 0 0 0,0 0 0 0 0,0 0 0 0 0,1-1-1 0 0,-1 1 1 0 0,1 0 0 0 0,0 0-92 0 0,3 3 100 0 0,-4-5-81 0 0,-1-1 0 0 0,1 1 0 0 0,0 0 0 0 0,0 0 0 0 0,0 0 0 0 0,-1 0 0 0 0,1 0 0 0 0,0 0 0 0 0,-1 0 0 0 0,1 0 0 0 0,-1 0 0 0 0,1 0 0 0 0,-1 0 0 0 0,0 1 0 0 0,1-1 0 0 0,-1 0 0 0 0,0 0 0 0 0,0 0 0 0 0,0 1 0 0 0,0-1 0 0 0,0 0 0 0 0,0 0 0 0 0,0 0 0 0 0,0 1 0 0 0,0-1 0 0 0,-1 0 0 0 0,1 0 0 0 0,0 0 0 0 0,-1 0 0 0 0,1 0 0 0 0,-1 1-19 0 0,0 0 33 0 0,1-1-1 0 0,0 1 0 0 0,-1-1 0 0 0,1 1 0 0 0,0-1 0 0 0,0 1 1 0 0,0-1-1 0 0,0 1 0 0 0,0-1 0 0 0,0 1 0 0 0,0-1 1 0 0,1 0-1 0 0,-1 1 0 0 0,0-1 0 0 0,1 1 0 0 0,-1 0-32 0 0,1-2 32 0 0,-1 1 0 0 0,1 0 0 0 0,-1-1 0 0 0,0 1 0 0 0,0 0 0 0 0,1 0 0 0 0,-1-1-1 0 0,0 1 1 0 0,0 0 0 0 0,0 0 0 0 0,0 0 0 0 0,0-1 0 0 0,0 1 0 0 0,0 0 0 0 0,0 0 0 0 0,0-1 0 0 0,0 1-1 0 0,-1 0 1 0 0,1 0 0 0 0,0-1 0 0 0,0 1 0 0 0,-1 0 0 0 0,1 0 0 0 0,-1-1 0 0 0,1 1 0 0 0,0 0 0 0 0,-1-1-1 0 0,1 1 1 0 0,-1-1 0 0 0,0 1 0 0 0,1-1 0 0 0,-1 1 0 0 0,1-1 0 0 0,-1 1 0 0 0,0-1 0 0 0,1 1 0 0 0,-1-1-1 0 0,0 0 1 0 0,1 1 0 0 0,-1-1 0 0 0,0 0 0 0 0,0 0-32 0 0,-25 17 867 0 0,16-23-411 0 0,1 1-377 0 0,8 5-70 0 0,0 0 0 0 0,0-1-1 0 0,0 1 1 0 0,0-1 0 0 0,0 1 0 0 0,0-1 0 0 0,0 0-1 0 0,0 1 1 0 0,0-1 0 0 0,0 0 0 0 0,0 0 0 0 0,0 1-1 0 0,0-1 1 0 0,0 0 0 0 0,1 0 0 0 0,-1 0 0 0 0,0 0 0 0 0,1 0-1 0 0,-1 0 1 0 0,0 0 0 0 0,1 0 0 0 0,0-1 0 0 0,-1 1-1 0 0,1 0 1 0 0,0 0 0 0 0,-1 0 0 0 0,1 0 0 0 0,0-1 0 0 0,0 1-1 0 0,0 0 1 0 0,0 0 0 0 0,0-1-9 0 0,0 1 3 0 0,0 0 0 0 0,0 1 0 0 0,0-1 1 0 0,0 0-1 0 0,0 0 0 0 0,0 1 0 0 0,-1-1 0 0 0,1 0 0 0 0,0 1 0 0 0,-1-1 0 0 0,1 0 1 0 0,0 0-1 0 0,-1 1 0 0 0,1-1 0 0 0,-1 1 0 0 0,1-1 0 0 0,-1 0-3 0 0,1 1 2 0 0,-1-1 1 0 0,1 1-1 0 0,-1 0 0 0 0,1-1 0 0 0,0 1 0 0 0,0 0 0 0 0,-1-1 0 0 0,1 1 0 0 0,0-1 1 0 0,0 1-1 0 0,-1-1 0 0 0,1 1 0 0 0,0-1 0 0 0,0 1 0 0 0,0-1 0 0 0,0 1 1 0 0,0-1-1 0 0,0 1 0 0 0,0-1 0 0 0,0 1 0 0 0,0-1 0 0 0,0 1 0 0 0,0-1 0 0 0,0 1 1 0 0,0-1-3 0 0,3-4 9 0 0,-2 4-9 0 0,-1-1 0 0 0,1 1 0 0 0,0 0 0 0 0,-1-1 0 0 0,1 1 0 0 0,-1 0 0 0 0,0-1 1 0 0,1 1-1 0 0,-1 0 0 0 0,0-1 0 0 0,0 1 0 0 0,0-1 0 0 0,0 1 0 0 0,0 0 0 0 0,0-2 0 0 0,0 0-16 0 0,-1 0-1 0 0,2 0 0 0 0,-1-1 0 0 0,0 1 0 0 0,1 0 1 0 0,-1 0-1 0 0,1 0 0 0 0,0 0 0 0 0,0 0 1 0 0,0 0-1 0 0,0 0 0 0 0,1 1 0 0 0,1-4 17 0 0,-1 2-20 0 0,-2 3 15 0 0,0 1-1 0 0,0-1 1 0 0,0 1 0 0 0,0-1 0 0 0,1 1 0 0 0,-1-1 0 0 0,0 1 0 0 0,0-1 0 0 0,0 1-1 0 0,0-1 1 0 0,-1 1 0 0 0,1-1 0 0 0,0 1 0 0 0,0-1 0 0 0,0 1 0 0 0,0-1 0 0 0,0 1-1 0 0,-1-1 1 0 0,1 1 0 0 0,0-1 0 0 0,0 1 0 0 0,-1 0 0 0 0,1-1 0 0 0,0 1 0 0 0,-1-1-1 0 0,1 1 6 0 0,0 0-2 0 0,-1 0 0 0 0,1-1-1 0 0,0 1 1 0 0,0 0-1 0 0,-1 0 1 0 0,1-1-1 0 0,0 1 1 0 0,0 0 0 0 0,0 0-1 0 0,0-1 1 0 0,-1 1-1 0 0,1 0 1 0 0,0 0 0 0 0,0-1-1 0 0,0 1 1 0 0,0 0-1 0 0,0-1 1 0 0,0 1-1 0 0,0 0 1 0 0,0-1 0 0 0,0 1-1 0 0,0 0 1 0 0,0 0-1 0 0,0-1 1 0 0,0 1 0 0 0,0 0-1 0 0,0-1 1 0 0,0 1-1 0 0,0 0 1 0 0,0-1-1 0 0,0 1 1 0 0,0 0 0 0 0,1 0-1 0 0,-1-1 1 0 0,0 1-1 0 0,0 0 1 0 0,0 0 0 0 0,0-1-1 0 0,1 1 1 0 0,-1 0-1 0 0,0 0 1 0 0,0-1-1 0 0,1 1 1 0 0,-1 0 0 0 0,0 0-1 0 0,0 0 1 0 0,1 0-1 0 0,-1-1 3 0 0,8-3-38 0 0,-6 3 25 0 0,0 0 0 0 0,0 0 0 0 0,0 0 0 0 0,0-1 0 0 0,0 1 1 0 0,0-1-1 0 0,0 1 0 0 0,0-1 0 0 0,1-2 13 0 0,0 3-12 0 0,0-1 1 0 0,0 1 0 0 0,0-1 0 0 0,0 1 0 0 0,0 0 0 0 0,0 0-1 0 0,0 0 1 0 0,0 0 0 0 0,0 1 0 0 0,1-1 0 0 0,-1 1 0 0 0,0 0-1 0 0,2 0 12 0 0,9-1-102 0 0,4-1-41 0 0,0 1-1 0 0,0 1 1 0 0,5 1 143 0 0,34 4 0 0 0,-32-2 0 0 0,17 3 0 0 0,-19-2 0 0 0,-23-3 0 0 0,1-1 0 0 0,0 0 0 0 0,0 0 0 0 0,-1 1 0 0 0,1-1 0 0 0,0 0 0 0 0,0 0 0 0 0,0 0 0 0 0,-1 0 0 0 0,1 0 0 0 0,0 0 0 0 0,0 0 0 0 0,0 0 0 0 0,-1 0 0 0 0,1-1 0 0 0,0 1 0 0 0,0 0 0 0 0,-1 0 0 0 0,1-1 0 0 0,0 1 0 0 0,0-1 0 0 0,3 0 0 0 0,7-1 2 0 0,-9 2 7 0 0,0 0 0 0 0,1 0 1 0 0,-1 0-1 0 0,0-1 0 0 0,1 1 1 0 0,-1-1-1 0 0,0 0 0 0 0,1 0 1 0 0,-1 0-1 0 0,1 0-9 0 0,-1 0 27 0 0,0 0-1 0 0,0 1 1 0 0,0-1-1 0 0,0 1 1 0 0,0-1-1 0 0,0 1 1 0 0,1 0-1 0 0,-1 0 1 0 0,0 0 0 0 0,0 0-1 0 0,2 0-26 0 0,11 0 79 0 0,-9-1-159 0 0,-1-1 0 0 0,1 0 0 0 0,-1 0 1 0 0,5-3 79 0 0,8-3-11 0 0,-18 8 24 0 0,1 0 0 0 0,0 0 0 0 0,-1 0 1 0 0,1-1-1 0 0,0 1 0 0 0,-1 0 0 0 0,1-1 0 0 0,-1 1 0 0 0,1-1 0 0 0,-1 1 0 0 0,1 0 0 0 0,-1-1 0 0 0,1 1 0 0 0,-1-1 0 0 0,1 0 0 0 0,-1 1 0 0 0,1-1 0 0 0,-1 1 0 0 0,0-1 0 0 0,1 0 0 0 0,-1 1 0 0 0,0-1 0 0 0,0 0 0 0 0,0 1 0 0 0,1-1 0 0 0,-1 0 0 0 0,0 1 1 0 0,0-1-1 0 0,0 0 0 0 0,0 1 0 0 0,0-1 0 0 0,0 0 0 0 0,0 1 0 0 0,0-1 0 0 0,-1 0 0 0 0,1 0-13 0 0,0-1 17 0 0,0 1 0 0 0,0-1 0 0 0,0 1 0 0 0,0-1 0 0 0,0 1 0 0 0,0-1 0 0 0,0 0 0 0 0,1 1 0 0 0,-1-1 0 0 0,1 0-17 0 0,-1 2 4 0 0,0-1-1 0 0,1 1 1 0 0,-1-1-1 0 0,0 1 0 0 0,0-1 1 0 0,0 0-1 0 0,0 1 0 0 0,0-1 1 0 0,0 1-1 0 0,0-1 1 0 0,0 0-1 0 0,0 1 0 0 0,0-1 1 0 0,0 1-1 0 0,0-1 1 0 0,0 1-1 0 0,0-1 0 0 0,0 0 1 0 0,-1 1-1 0 0,1-1 1 0 0,0 1-1 0 0,0-1 0 0 0,-1 1 1 0 0,1-1-1 0 0,0 1 1 0 0,-1-1-1 0 0,1 1 0 0 0,0 0 1 0 0,-1-1-1 0 0,1 1 1 0 0,-1-1-1 0 0,1 1 0 0 0,-1-1-3 0 0,0 1 2 0 0,1 0 0 0 0,-1 0-1 0 0,1-1 1 0 0,0 1 0 0 0,-1-1-1 0 0,1 1 1 0 0,0 0 0 0 0,-1-1-1 0 0,1 1 1 0 0,0-1 0 0 0,-1 1-1 0 0,1-1 1 0 0,0 1 0 0 0,0-1-1 0 0,-1 1 1 0 0,1-1 0 0 0,0 1-1 0 0,0-1 1 0 0,0 1 0 0 0,0-1-1 0 0,0 1 1 0 0,0-1 0 0 0,0 0-1 0 0,0 1-1 0 0,1-4 2 0 0,-1 3 0 0 0,1 1 0 0 0,-1 0-1 0 0,0 0 1 0 0,0-1-1 0 0,0 1 1 0 0,0 0 0 0 0,0-1-1 0 0,1 1 1 0 0,-1 0-1 0 0,0 0 1 0 0,0-1 0 0 0,0 1-1 0 0,0 0 1 0 0,0-1-1 0 0,0 1 1 0 0,0 0 0 0 0,0-1-1 0 0,0 1 1 0 0,0 0 0 0 0,-1-1-1 0 0,1 1 1 0 0,0 0-1 0 0,0 0 1 0 0,0-1 0 0 0,0 1-1 0 0,0 0 1 0 0,0-1-1 0 0,-1 1 1 0 0,1 0 0 0 0,0 0-1 0 0,0-1 1 0 0,0 1-1 0 0,-1 0 1 0 0,1 0 0 0 0,0 0-1 0 0,-1-1-1 0 0,-3-1 9 0 0,2 1-8 0 0,1 0 1 0 0,-1 1-1 0 0,1-1 0 0 0,-1 0 0 0 0,1 0 1 0 0,-1 0-1 0 0,1 1 0 0 0,0-2 0 0 0,-1 1 1 0 0,1 0-1 0 0,-1-1-1 0 0,-20-16 128 0 0,21 18-128 0 0,-1-1 1 0 0,1 1-1 0 0,0 0 1 0 0,-1 0-1 0 0,1 0 1 0 0,-1 0-1 0 0,1 0 1 0 0,-1 0-1 0 0,1 0 1 0 0,-1 0-1 0 0,1 0 1 0 0,-1 1-1 0 0,1-1 1 0 0,0 1-1 0 0,-1-1 1 0 0,1 1-1 0 0,-29 23 767 0 0,18-9-724 0 0,11-13-46 0 0,-1 0 0 0 0,1 0-1 0 0,-1 0 1 0 0,0-1-1 0 0,1 1 1 0 0,-1 0 0 0 0,-2 1 3 0 0,-1 0-15 0 0,3-2-9 0 0,1 0 0 0 0,-1 0 0 0 0,1 0 0 0 0,0 0 0 0 0,-1 0 0 0 0,1 0 0 0 0,0 0 0 0 0,0 0 0 0 0,-1 1 0 0 0,1-1 0 0 0,0 0 0 0 0,0 1 0 0 0,1-1 0 0 0,-1 1 0 0 0,0-1 0 0 0,0 1 0 0 0,1 0 0 0 0,-1-1 0 0 0,0 2 24 0 0,1-1-16 0 0,-1-1 1 0 0,1 1-1 0 0,-1-1 0 0 0,1 0 0 0 0,-1 1 1 0 0,0-1-1 0 0,0 0 0 0 0,0 0 1 0 0,0 1-1 0 0,0-1 0 0 0,0 0 1 0 0,0 0-1 0 0,-1 0 16 0 0,1 0 0 0 0,0 0-1 0 0,0 0 1 0 0,0 0 0 0 0,0 0 0 0 0,1 0-1 0 0,-1 0 1 0 0,0 0 0 0 0,0 0-1 0 0,1 0 1 0 0,-1 0 0 0 0,1 1 0 0 0,-1-1-1 0 0,1 0 1 0 0,-1 0 0 0 0,1 0 0 0 0,0 1-1 0 0,-1-1 1 0 0,1 0 0 0 0,0 1 0 0 0,0 0 0 0 0,0 9-32 0 0,-1-7 45 0 0,1-1 1 0 0,0 1 0 0 0,0-1-1 0 0,0 0 1 0 0,1 1 0 0 0,-1-1-1 0 0,1 0 1 0 0,-1 1 0 0 0,1-1 0 0 0,0 0-1 0 0,1 1 1 0 0,-1-1 0 0 0,0 0-1 0 0,1 0 1 0 0,1 2-14 0 0,-2-4 35 0 0,0 1 1 0 0,0 0-1 0 0,0-1 1 0 0,-1 1-1 0 0,1-1 1 0 0,-1 1-1 0 0,1 0 1 0 0,-1-1-1 0 0,1 1 0 0 0,-1 0-35 0 0,0 0 19 0 0,0 0-1 0 0,1 0 0 0 0,-1 0 0 0 0,1 0 0 0 0,0 0 0 0 0,0 0 0 0 0,-1 0 0 0 0,1 0 0 0 0,1 0-18 0 0,3 5-58 0 0,-4-5 38 0 0,1-1 0 0 0,-1 1-1 0 0,0 0 1 0 0,0 0 0 0 0,1 0-1 0 0,-1 0 1 0 0,0 0 0 0 0,-1 0 0 0 0,1 0-1 0 0,0 0 1 0 0,0 2 20 0 0,0-3 24 0 0,0 0 0 0 0,1 0-1 0 0,-1-1 1 0 0,0 1 0 0 0,1 0 0 0 0,-1-1 0 0 0,0 1-1 0 0,1-1 1 0 0,-1 1 0 0 0,1-1 0 0 0,-1 0 0 0 0,1 0 0 0 0,-1 0-1 0 0,2 0-23 0 0,-2 0-12 0 0,2 1 12 0 0,7 0 0 0 0,0 0 0 0 0,0 0 0 0 0,0-1 0 0 0,9-1 0 0 0,-12 1 0 0 0,19-3 0 0 0,0-1 0 0 0,8-3 0 0 0,-11 2-37 0 0,-17 4-107 0 0,0-1 0 0 0,0 1 0 0 0,0-1 0 0 0,0 0 0 0 0,0-1 0 0 0,0 1 0 0 0,1-2 144 0 0,8-4-5435 0 0,1 0-1876 0 0</inkml:trace>
  <inkml:trace contextRef="#ctx0" brushRef="#br0" timeOffset="1270.032">943 101 9584 0 0,'-3'-1'86'0'0,"-3"-1"-47"0"0,6 2-30 0 0,0 0 0 0 0,0 0 0 0 0,-1 0 0 0 0,1 0 1 0 0,0 0-1 0 0,0 0 0 0 0,0 0 0 0 0,0 0 0 0 0,0 0 1 0 0,0 0-1 0 0,0 0 0 0 0,0 0 0 0 0,0 0 1 0 0,0 0-1 0 0,0 0 0 0 0,0 0 0 0 0,0 0 0 0 0,0 0 1 0 0,0 0-1 0 0,0 0 0 0 0,-1 0 0 0 0,1-1 1 0 0,0 1-1 0 0,0 0 0 0 0,0 0 0 0 0,0 0 0 0 0,0 0 1 0 0,0 0-1 0 0,0 0 0 0 0,0 0 0 0 0,0 0 0 0 0,0 0 1 0 0,0 0-1 0 0,0 0 0 0 0,0 0 0 0 0,0 0 1 0 0,0 0-1 0 0,0 0 0 0 0,0-1 0 0 0,0 1 0 0 0,0 0 1 0 0,0 0-1 0 0,0 0 0 0 0,0 0 0 0 0,0 0 1 0 0,0 0-1 0 0,0 0 0 0 0,0 0 0 0 0,0 0 0 0 0,0 0 1 0 0,0 0-1 0 0,0 0 0 0 0,1 0 0 0 0,-1 0 0 0 0,0 0 1 0 0,0 0-1 0 0,0-1 0 0 0,0 1 0 0 0,0 0 1 0 0,0 0-1 0 0,0 0 0 0 0,0 0 0 0 0,0 0 0 0 0,0 0 1 0 0,0 0-10 0 0,-1-1 229 0 0,0 1-230 0 0,1 0 0 0 0,0 0 0 0 0,0 0 0 0 0,0 0 0 0 0,-1 0 0 0 0,1 0 0 0 0,0 0 0 0 0,0 0 0 0 0,0-1 0 0 0,-1 1 0 0 0,1 0 0 0 0,0 0 0 0 0,0 0 0 0 0,0 0 1 0 0,0 0-1 0 0,-1 0 0 0 0,1-1 0 0 0,0 1 0 0 0,0 0 0 0 0,0 0 0 0 0,0 0 0 0 0,0 0 0 0 0,-1 0 0 0 0,1-1 0 0 0,0 1 0 0 0,0 0 0 0 0,0 0 0 0 0,0 0 0 0 0,0-1 0 0 0,0 1 0 0 0,0 0 0 0 0,0 0 0 0 0,0 0 0 0 0,0-1 0 0 0,0 1 0 0 0,0 0 0 0 0,0 0 0 0 0,0-1 0 0 0,0 1 0 0 0,0 0 0 0 0,0 0 0 0 0,0 0 0 0 0,0-1 0 0 0,0 1 1 0 0,0 0 0 0 0,7-5 388 0 0,-6 4 3836 0 0,-9 1-3202 0 0,6 0-68 0 0,0 1-289 0 0,-15 5 206 0 0,15-6-819 0 0,0 0-1 0 0,1 0 1 0 0,-1 1 0 0 0,1-1 0 0 0,-1 0-1 0 0,1 1 1 0 0,-1 0 0 0 0,1-1-1 0 0,-1 1 1 0 0,1 0 0 0 0,-1 0 0 0 0,1 0-1 0 0,0 0 1 0 0,0 0 0 0 0,-1 0 0 0 0,1 0-1 0 0,0 0 1 0 0,0 0 0 0 0,-1 1-52 0 0,1 1 49 0 0,0-1-1 0 0,0 0 1 0 0,-1 0 0 0 0,1-1 0 0 0,-1 1 0 0 0,0 0 0 0 0,0 0 0 0 0,1-1-1 0 0,-1 1 1 0 0,0-1 0 0 0,0 0 0 0 0,0 1 0 0 0,-1-1 0 0 0,1 0-1 0 0,0 0 1 0 0,-2 0-49 0 0,-12 7 103 0 0,14-7-75 0 0,1-1-21 0 0,0 1 0 0 0,0-1 0 0 0,-1 1 0 0 0,1 0 0 0 0,0-1 0 0 0,0 1 0 0 0,1 0 0 0 0,-1-1 0 0 0,0 1 0 0 0,0 0 0 0 0,0 0 0 0 0,0 0 0 0 0,0 0-7 0 0,1 0 6 0 0,0 0 1 0 0,-1 1-1 0 0,1-1 0 0 0,0 0 1 0 0,0 0-1 0 0,0 1 0 0 0,0-1 1 0 0,0 0-1 0 0,0 0 0 0 0,0 1 1 0 0,0-1-1 0 0,1 0 0 0 0,-1 0 0 0 0,0 1 1 0 0,1-1-1 0 0,-1 0 0 0 0,1 1-6 0 0,-1-1 5 0 0,0 0 0 0 0,1 0 0 0 0,-1-1-1 0 0,0 1 1 0 0,0 0 0 0 0,1 0-1 0 0,-1 0 1 0 0,0-1 0 0 0,1 1 0 0 0,-1 0-1 0 0,1 0 1 0 0,-1-1 0 0 0,1 1-1 0 0,-1 0 1 0 0,1-1 0 0 0,-1 1 0 0 0,1-1-1 0 0,0 1 1 0 0,-1-1 0 0 0,1 1 0 0 0,0-1-1 0 0,0 1-4 0 0,2 1 14 0 0,3 1-7 0 0,14 11-4 0 0,-15-9-1 0 0,1-2-1 0 0,0 1 0 0 0,0-1 0 0 0,0 1 0 0 0,4 0-1 0 0,17 10-79 0 0,-22-11 88 0 0,1 0-1 0 0,0-1 1 0 0,0 1 0 0 0,0-1 0 0 0,3 0-9 0 0,-5 0 9 0 0,1-1 1 0 0,-1 0-1 0 0,1 1 1 0 0,-1 0-1 0 0,0 0 1 0 0,0 0-1 0 0,0 1 1 0 0,0-1-1 0 0,2 2-9 0 0,2 1 43 0 0,3 3 346 0 0,-7-1-275 0 0,-3-6-113 0 0,-1 0 0 0 0,0 0 0 0 0,1 0 0 0 0,-1-1 0 0 0,0 1 0 0 0,0 1 0 0 0,1-1 0 0 0,-1 0 0 0 0,0 0 0 0 0,0 0 0 0 0,0 0 0 0 0,0 0 0 0 0,-1 0 0 0 0,1 0 0 0 0,0 0 0 0 0,0 0 0 0 0,-1 0 0 0 0,1 0-1 0 0,0 0 1 0 0,-1 0 0 0 0,1 0-1 0 0,-1 1 2 0 0,0 0 15 0 0,0 0 0 0 0,0 0 0 0 0,0 0 0 0 0,0 0-1 0 0,0-1 1 0 0,-1 1 0 0 0,1 0 0 0 0,-1-1 0 0 0,1 1 0 0 0,-1-1-1 0 0,1 0 1 0 0,-1 1 0 0 0,0-1 0 0 0,0 0 0 0 0,1 0 0 0 0,-2 0-17 0 0,-35 16 823 0 0,19-9-666 0 0,2-1-77 0 0,-1-1 0 0 0,1-1 0 0 0,-15 3-80 0 0,-24 7 458 0 0,42-11-904 0 0,-11 4-94 0 0,24-8 406 0 0,-1 0 1 0 0,1 1 0 0 0,0-1 0 0 0,0 1-1 0 0,0 0 1 0 0,0-1 0 0 0,0 1 0 0 0,0 0-1 0 0,0 0 1 0 0,0 0 0 0 0,0-1 0 0 0,0 1-1 0 0,1 0 1 0 0,-1 0 0 0 0,0 0 0 0 0,0 1 133 0 0,-5-1-2935 0 0,5-1 1433 0 0</inkml:trace>
  <inkml:trace contextRef="#ctx0" brushRef="#br0" timeOffset="1680.502">1396 95 6912 0 0,'0'0'314'0'0,"0"0"-6"0"0,0-1-198 0 0,1 0 23 0 0,-1 1 1 0 0,0-1-1 0 0,1 1 0 0 0,-1-1 1 0 0,0 1-1 0 0,0-1 0 0 0,0 1 1 0 0,0-1-1 0 0,0 1 1 0 0,1-1-1 0 0,-1 1 0 0 0,0-1 1 0 0,0 1-1 0 0,0-1 0 0 0,0 1 1 0 0,0-1-1 0 0,-1 1 0 0 0,1-1 1 0 0,0 1-1 0 0,0-1 1 0 0,0 1-1 0 0,0-1 0 0 0,-1 1 1 0 0,1-1-1 0 0,0 1 0 0 0,0-1 1 0 0,-1 1-1 0 0,1-1 1 0 0,0 1-1 0 0,-1-1 0 0 0,1 1 1 0 0,0 0-1 0 0,-1-1 0 0 0,1 1 1 0 0,-1 0-1 0 0,1-1 1 0 0,-1 1-1 0 0,1 0 0 0 0,-1 0 1 0 0,1-1-1 0 0,-1 1 0 0 0,1 0 1 0 0,-1 0-1 0 0,1 0 1 0 0,-1 0-1 0 0,1 0 0 0 0,-1-1-133 0 0,-2 1 245 0 0,1 0 0 0 0,-1 0 1 0 0,1 0-1 0 0,-1 0 0 0 0,1 0 0 0 0,-1 0 0 0 0,0 1 0 0 0,1-1-245 0 0,-53 20 1930 0 0,49-16-1720 0 0,0 0-1 0 0,0 0 0 0 0,0 0 0 0 0,1 1 0 0 0,-1 0 0 0 0,1 0 0 0 0,0 1 0 0 0,-1 1-209 0 0,-2 2-53 0 0,-21 32 1493 0 0,28-39-1293 0 0,0 0-1 0 0,0 0 0 0 0,0 0 0 0 0,0 0 0 0 0,0 0 1 0 0,0 0-1 0 0,0 0 0 0 0,0 3-146 0 0,-5 10 878 0 0,5-13-842 0 0,1-1-1 0 0,-1 1 1 0 0,1-1-1 0 0,-1 1 0 0 0,1-1 1 0 0,-1 1-1 0 0,1-1 1 0 0,0 1-1 0 0,0 0 1 0 0,-1-1-1 0 0,1 1 0 0 0,1-1 1 0 0,-1 1-1 0 0,0 1-35 0 0,0 12-100 0 0,2-10 208 0 0,8 7-8 0 0,-8-9-99 0 0,0 0 0 0 0,1 0 0 0 0,-1 0-1 0 0,1 0 1 0 0,-1-1 0 0 0,1 1 0 0 0,0-1-1 0 0,0 0 1 0 0,0 0 0 0 0,0 0 0 0 0,0 0-1 0 0,0-1 1 0 0,0 1 0 0 0,1-1 0 0 0,-1 0-1 0 0,3 1 0 0 0,19 6 0 0 0,-22-7-56 0 0,1 0 0 0 0,0 0 1 0 0,-1 0-1 0 0,1-1 0 0 0,0 1 0 0 0,-1-1 0 0 0,1 0 0 0 0,0 0 0 0 0,0-1 0 0 0,-1 1 0 0 0,1-1 0 0 0,0 1 0 0 0,-1-1 0 0 0,1 0 1 0 0,-1-1-1 0 0,2 0 56 0 0,8 1-1329 0 0,-12 1 734 0 0,1 0 0 0 0,-1 0 0 0 0,1-1 0 0 0,-1 1 0 0 0,0 0 0 0 0,1 0 0 0 0,-1-1 0 0 0,1 1 0 0 0,-1-1 1 0 0,0 1-1 0 0,1-1 595 0 0,8-8-6376 0 0</inkml:trace>
  <inkml:trace contextRef="#ctx0" brushRef="#br0" timeOffset="2499.372">1451 239 6448 0 0,'0'0'498'0'0,"0"7"2428"0"0,1-5-2643 0 0,-1 0 1 0 0,0-1 0 0 0,1 1 0 0 0,-1 0-1 0 0,1-1 1 0 0,-1 1 0 0 0,1 0-1 0 0,0-1 1 0 0,0 1 0 0 0,0-1 0 0 0,0 1-1 0 0,0-1 1 0 0,0 1 0 0 0,0-1-1 0 0,0 0 1 0 0,1 0 0 0 0,-1 1 0 0 0,0-1-1 0 0,1 0 1 0 0,-1 0 0 0 0,1 0-1 0 0,-1-1 1 0 0,3 2-284 0 0,-1-1 201 0 0,0 1 0 0 0,0-1 0 0 0,0 0 0 0 0,0 0-1 0 0,1 0 1 0 0,-1 0 0 0 0,0 0 0 0 0,1-1 0 0 0,-1 0 0 0 0,1 0 0 0 0,-1 0-1 0 0,2 0-200 0 0,14-2 814 0 0,-10 1-394 0 0,1 0-1 0 0,-1-1 1 0 0,0 0-1 0 0,3-1-419 0 0,32-9 170 0 0,-30 8-173 0 0,1 0 1 0 0,0-1 0 0 0,6-3 2 0 0,-16 5 15 0 0,0 1 1 0 0,0-1 0 0 0,0 0-1 0 0,-1 0 1 0 0,0-1 0 0 0,1 1-1 0 0,-1-1 1 0 0,0 0 0 0 0,-1 0-1 0 0,1-1 1 0 0,2-3-16 0 0,-4 4 75 0 0,-1 4-64 0 0,0-1 0 0 0,0 0 0 0 0,-1 1 0 0 0,1-1-1 0 0,-1 0 1 0 0,1 0 0 0 0,0 0 0 0 0,-1 1 0 0 0,1-1 0 0 0,-1 0 0 0 0,0 0-1 0 0,1 0 1 0 0,-1 0 0 0 0,0 0 0 0 0,0 0 0 0 0,1 0 0 0 0,-1 0 0 0 0,0 0 0 0 0,0 0-1 0 0,0 0 1 0 0,0 0 0 0 0,0 0 0 0 0,0 0 0 0 0,0 0 0 0 0,-1 0 0 0 0,1 0-1 0 0,0 0 1 0 0,-1 0 0 0 0,1 0 0 0 0,0 1 0 0 0,-1-1-11 0 0,-6-11-308 0 0,7 11 323 0 0,0 0 1 0 0,-1 0-1 0 0,1 0 1 0 0,-1 0 0 0 0,1 0-1 0 0,-1 0 1 0 0,1 0-1 0 0,-1 1 1 0 0,0-1-1 0 0,1 0 1 0 0,-1 0-1 0 0,0 1 1 0 0,0-1-1 0 0,1 0 1 0 0,-1 1-1 0 0,0-1 1 0 0,0 0 0 0 0,0 1-1 0 0,0 0 1 0 0,0-1-16 0 0,-4-1-27 0 0,0 1 1 0 0,0 0 0 0 0,0 0 0 0 0,0 0 0 0 0,0 0 0 0 0,0 1-1 0 0,0 0 1 0 0,1 0 0 0 0,-1 1 0 0 0,0-1 0 0 0,0 1 0 0 0,0 0-1 0 0,0 0 1 0 0,0 0 0 0 0,0 1 0 0 0,1 0 0 0 0,-1 0 0 0 0,1 0-1 0 0,-2 1 27 0 0,0 0 0 0 0,0 0 0 0 0,0 0 0 0 0,0 1 0 0 0,0 0 0 0 0,1 0 0 0 0,0 0 0 0 0,0 1 0 0 0,0 0 0 0 0,0 0 0 0 0,0 0 0 0 0,1 0 0 0 0,0 1 0 0 0,-2 4 0 0 0,-1 1 0 0 0,5-8 0 0 0,0 0 0 0 0,0 1 0 0 0,0-1 0 0 0,0 1 0 0 0,1-1 0 0 0,0 1 0 0 0,-1 0 0 0 0,1-1 0 0 0,0 1 0 0 0,1 0 0 0 0,-1 0 0 0 0,1 0 0 0 0,0 2 0 0 0,-1-3 0 0 0,1 0 0 0 0,1 0 0 0 0,-1-1 0 0 0,0 1 0 0 0,1 0 0 0 0,-1-1 0 0 0,1 1 0 0 0,0 0 0 0 0,0-1 0 0 0,0 1 0 0 0,0-1 0 0 0,0 1 0 0 0,1-1 0 0 0,-1 0 0 0 0,1 1 0 0 0,7 15-10 0 0,-8-15 60 0 0,0 0-1 0 0,1 0 1 0 0,-1-1 0 0 0,0 1-1 0 0,1 0 1 0 0,0-1-1 0 0,0 0 1 0 0,1 2-50 0 0,1 1 132 0 0,0-1 0 0 0,1 0-1 0 0,0 0 1 0 0,-1 0 0 0 0,1 0 0 0 0,0-1-1 0 0,1 0 1 0 0,-1 0 0 0 0,1-1 0 0 0,-1 1 0 0 0,1-1-1 0 0,0 0-131 0 0,12 5 0 0 0,-15-5 0 0 0,0-1 0 0 0,0 0 0 0 0,0 0 0 0 0,0 0 0 0 0,0 0 0 0 0,0 0 0 0 0,0-1 0 0 0,0 1 0 0 0,2-1 0 0 0,10 1-5 0 0,-10-1 0 0 0,0 0-1 0 0,1 0 1 0 0,-1 0 0 0 0,0 0-1 0 0,0-1 1 0 0,1 0 0 0 0,-1 0-1 0 0,0-1 1 0 0,0 1 0 0 0,0-1-1 0 0,1-1 6 0 0,2-1-274 0 0,-1-1-1 0 0,0 1 1 0 0,0-2-1 0 0,0 1 1 0 0,0-1-1 0 0,-1 0 1 0 0,6-7 274 0 0,6-10-3066 0 0,11-18 3066 0 0,-13 17-2643 0 0,-11 16 882 0 0,0 0-1 0 0,0-1 1 0 0,2-8 1761 0 0,9-16-3501 0 0,-15 33 3444 0 0,-1 0 1 0 0,0-1-1 0 0,1 1 0 0 0,-1-1 1 0 0,0 1-1 0 0,0-1 0 0 0,1 1 1 0 0,-1-1-1 0 0,0 1 0 0 0,0-1 1 0 0,1 1-1 0 0,-1-1 0 0 0,0 0 1 0 0,0 1-1 0 0,0-1 0 0 0,0 1 1 0 0,0-1-1 0 0,0 1 1 0 0,0-1-1 0 0,0 1 0 0 0,0-1 1 0 0,0 0-1 0 0,0 1 0 0 0,-1-1 1 0 0,1 1-1 0 0,0-1 0 0 0,0 1 1 0 0,0-1-1 0 0,-1 1 0 0 0,1-1 1 0 0,0 1 56 0 0,-1-1 77 0 0,1 1-1 0 0,0 0 1 0 0,0 0 0 0 0,0 0 0 0 0,0-1 0 0 0,0 1 0 0 0,0 0-1 0 0,0 0 1 0 0,-1-1 0 0 0,1 1 0 0 0,0 0 0 0 0,0 0 0 0 0,0-1-1 0 0,0 1 1 0 0,0 0 0 0 0,0 0 0 0 0,0 0 0 0 0,0-1 0 0 0,0 1-1 0 0,0 0 1 0 0,0 0 0 0 0,0-1 0 0 0,1 1 0 0 0,-1 0 0 0 0,0 0-1 0 0,0-1 1 0 0,0 1 0 0 0,0 0 0 0 0,0 0 0 0 0,0 0 0 0 0,1-1-1 0 0,-1 1 1 0 0,0 0 0 0 0,0 0 0 0 0,0 0 0 0 0,0-1 0 0 0,1 1-1 0 0,-1 0 1 0 0,0 0 0 0 0,0 0 0 0 0,0 0 0 0 0,1 0 0 0 0,-1 0-1 0 0,0 0 1 0 0,0-1 0 0 0,1 1 0 0 0,-1 0 0 0 0,0 0-1 0 0,0 0 1 0 0,1 0 0 0 0,-1 0 0 0 0,0 0 0 0 0,0 0 0 0 0,1 0-1 0 0,-1 0 1 0 0,0 0 0 0 0,0 0-77 0 0,10 3 3517 0 0,-5 1-3908 0 0,-3 0 835 0 0,0 1 1 0 0,0 0-1 0 0,-1-1 0 0 0,1 1 1 0 0,-1 0-1 0 0,0 0 0 0 0,0 0-444 0 0,3 13 848 0 0,1 8 231 0 0,0-1 0 0 0,-1 9-1079 0 0,-1-7 835 0 0,2 0 0 0 0,1 2-835 0 0,-5-24 94 0 0,6 16 799 0 0,-7-21-867 0 0,0 1-1 0 0,1-1 1 0 0,-1 0-1 0 0,0 1 1 0 0,0-1 0 0 0,1 0-1 0 0,-1 1 1 0 0,0-1-1 0 0,0 0 1 0 0,1 1 0 0 0,-1-1-1 0 0,0 0 1 0 0,1 0 0 0 0,-1 1-1 0 0,0-1 1 0 0,1 0-1 0 0,-1 0 1 0 0,1 0 0 0 0,-1 0-1 0 0,0 1 1 0 0,1-1 0 0 0,-1 0-1 0 0,1 0 1 0 0,-1 0-1 0 0,0 0 1 0 0,1 0 0 0 0,-1 0-1 0 0,1 0 1 0 0,-1 0-1 0 0,1 0 1 0 0,-1 0 0 0 0,0-1-1 0 0,1 1 1 0 0,-1 0 0 0 0,1 0-1 0 0,-1 0 1 0 0,0 0-1 0 0,1-1 1 0 0,-1 1 0 0 0,0 0-1 0 0,1 0 1 0 0,-1 0 0 0 0,0-1-1 0 0,1 1 1 0 0,-1 0-1 0 0,0-1 1 0 0,1 1-26 0 0,0-3 77 0 0,1 0 0 0 0,0 0 0 0 0,-1 0-1 0 0,1-1 1 0 0,-1 1 0 0 0,0 0 0 0 0,0-1 0 0 0,-1 1 0 0 0,1-1-77 0 0,2-7 29 0 0,2-5-564 0 0,1 0 1 0 0,1 1-1 0 0,1-1 0 0 0,0 2 0 0 0,0-1 0 0 0,2 1 1 0 0,0 0-1 0 0,10-10 535 0 0,-19 23 10 0 0,0 0 1 0 0,0-1-1 0 0,0 2 1 0 0,0-1 0 0 0,0 0-1 0 0,0 0 1 0 0,1 0-1 0 0,-1 0 1 0 0,0 1 0 0 0,1-1-1 0 0,-1 0 1 0 0,0 1-1 0 0,1 0 1 0 0,-1-1-1 0 0,0 1 1 0 0,1 0 0 0 0,-1-1-1 0 0,1 1 1 0 0,-1 0-1 0 0,1 0 1 0 0,-1 0-1 0 0,1 0 1 0 0,-1 0 0 0 0,0 1-1 0 0,1-1 1 0 0,-1 0-1 0 0,1 1 1 0 0,-1-1-1 0 0,0 1 1 0 0,1-1 0 0 0,-1 1-1 0 0,0 0 1 0 0,0 0-1 0 0,1-1 1 0 0,-1 1-1 0 0,0 0 1 0 0,0 0 0 0 0,0 0-1 0 0,0 0 1 0 0,0 0-1 0 0,0 1 1 0 0,0-1 0 0 0,-1 0-1 0 0,2 1-10 0 0,6 7 311 0 0,-7-8-264 0 0,0 0-1 0 0,0 0 1 0 0,0 1-1 0 0,0-1 0 0 0,0 0 1 0 0,0 1-1 0 0,0-1 0 0 0,-1 0 1 0 0,1 1-1 0 0,0-1 0 0 0,-1 1-46 0 0,3 4 163 0 0,0 0-1 0 0,0 0 0 0 0,0 0 1 0 0,1 0-1 0 0,2 2-162 0 0,8 15 154 0 0,-4-6-144 0 0,-6-12-10 0 0,-1 1 0 0 0,0-1 0 0 0,0 0 0 0 0,-1 1 0 0 0,1 0 0 0 0,0 5 0 0 0,-1-8 88 0 0,0 1 0 0 0,1 0 0 0 0,-1 0 1 0 0,1-1-1 0 0,0 1 0 0 0,-1-1 0 0 0,2 0 0 0 0,-1 0 0 0 0,4 2-88 0 0,-4-2 130 0 0,-1-1-346 0 0,0 0 0 0 0,1 0 0 0 0,-1-1 0 0 0,1 1 0 0 0,0-1 0 0 0,0 1 0 0 0,1-1 216 0 0,-2 0-5109 0 0,-2-1-1680 0 0</inkml:trace>
  <inkml:trace contextRef="#ctx0" brushRef="#br0" timeOffset="3021.079">2653 0 5984 0 0,'0'0'464'0'0,"0"0"28"0"0,-2 6 3581 0 0,-18 12 992 0 0,0 0-4017 0 0,18-15-976 0 0,-1-1 0 0 0,1 0 0 0 0,-1 0-1 0 0,0 0 1 0 0,0 0 0 0 0,-2 0-72 0 0,2-1 97 0 0,1 1 0 0 0,0-1 0 0 0,0 0-1 0 0,-1 1 1 0 0,1-1 0 0 0,0 1 0 0 0,0 0-1 0 0,0-1 1 0 0,1 1 0 0 0,-1 0 0 0 0,0 0 0 0 0,1 0-1 0 0,-1 1-96 0 0,1-2 54 0 0,0 1-1 0 0,0-1 0 0 0,0 1 0 0 0,-1-1 0 0 0,1 0 0 0 0,0 0 0 0 0,-1 0 0 0 0,1 0 1 0 0,-1 0-1 0 0,0 0 0 0 0,1 0 0 0 0,-1 0-53 0 0,1-1 12 0 0,0 1 0 0 0,0-1 1 0 0,0 1-1 0 0,0-1 0 0 0,0 1 0 0 0,0-1 0 0 0,0 1 0 0 0,0 0 1 0 0,0 0-1 0 0,0-1 0 0 0,0 1 0 0 0,0 0 0 0 0,1 0 1 0 0,-1 0-1 0 0,0 0 0 0 0,1 0 0 0 0,-1 0 0 0 0,1 0 1 0 0,-1 0-1 0 0,1 0 0 0 0,-1 0 0 0 0,1 0 0 0 0,0 0 1 0 0,-1 0-1 0 0,1 0 0 0 0,0 1 0 0 0,0-1-12 0 0,-1 3 77 0 0,1 1 0 0 0,-1-1-1 0 0,0 0 1 0 0,0 0 0 0 0,0-1 0 0 0,-1 1-1 0 0,-1 4-76 0 0,-6 19 439 0 0,5-12-266 0 0,-1 4 34 0 0,-4 44 134 0 0,9-58-359 0 0,0-3 43 0 0,-1 0-1 0 0,1 0 1 0 0,0-1-1 0 0,0 1 0 0 0,0 0 1 0 0,0 0-1 0 0,1-1 1 0 0,-1 1-1 0 0,0 0 1 0 0,1 0-1 0 0,-1-1 0 0 0,1 1 1 0 0,0-1-1 0 0,-1 1 1 0 0,1 0-1 0 0,0-1 0 0 0,0 1 1 0 0,0-1-1 0 0,0 1 1 0 0,0-1-1 0 0,0 0 1 0 0,1 0-1 0 0,-1 1 0 0 0,1-1-24 0 0,6 9 228 0 0,-7-8-218 0 0,0-1 0 0 0,0 0 0 0 0,0 0 0 0 0,0 0 0 0 0,0 0 0 0 0,0 1 0 0 0,0-2 0 0 0,0 1 0 0 0,0 0 0 0 0,1 0 0 0 0,-1 0 0 0 0,0 0 0 0 0,1-1 0 0 0,0 1-10 0 0,4 2 51 0 0,0-1 0 0 0,0 0 0 0 0,0 0-1 0 0,0 0 1 0 0,1-1 0 0 0,-1 0 0 0 0,0 0 0 0 0,1-1-1 0 0,-1 1 1 0 0,1-2 0 0 0,4 1-51 0 0,20-2 169 0 0,-25 2-137 0 0,0 0 0 0 0,0-1 0 0 0,0 1 0 0 0,0-1 0 0 0,2-1-32 0 0,11-3 69 0 0,-4 1 10 0 0,-1 0 0 0 0,0-1-1 0 0,0 0 1 0 0,8-6-79 0 0,-20 11 7 0 0,-1-1 0 0 0,1 0 0 0 0,-1-1 0 0 0,1 1 0 0 0,-1 0-1 0 0,0 0 1 0 0,0-1 0 0 0,0 1 0 0 0,1 0 0 0 0,-1-1-7 0 0,0 0 6 0 0,0 0 0 0 0,1 0 0 0 0,-1 1 0 0 0,1-1 0 0 0,-1 1 0 0 0,1-1 1 0 0,0 1-1 0 0,0-1-6 0 0,26-15 31 0 0,-17 11-7 0 0,1-1-1 0 0,-2-1 1 0 0,1 1-1 0 0,-1-2 1 0 0,6-6-24 0 0,-8 7 53 0 0,-4 4-86 0 0,0 0 1 0 0,0 0-1 0 0,-1 0 0 0 0,1 0 0 0 0,-1 0 0 0 0,0-1 0 0 0,-1 1 0 0 0,1-1 1 0 0,-1 0-1 0 0,0 0 0 0 0,2-4 33 0 0,-4 8 4 0 0,0 0 0 0 0,0 0 0 0 0,0 0 0 0 0,0 1 1 0 0,0-1-1 0 0,0 0 0 0 0,0 0 0 0 0,0 0 0 0 0,0 1 0 0 0,0-1 0 0 0,-1 0 0 0 0,1 0 0 0 0,0 1 1 0 0,0-1-1 0 0,-1 0 0 0 0,1 0 0 0 0,0 1 0 0 0,-1-1 0 0 0,1 0 0 0 0,-1 1 0 0 0,1-1 0 0 0,-1 1 1 0 0,1-1-1 0 0,-1 0 0 0 0,0 1 0 0 0,1-1 0 0 0,-1 1 0 0 0,0 0 0 0 0,1-1 0 0 0,-1 1 0 0 0,0-1 1 0 0,1 1-1 0 0,-1 0 0 0 0,0 0 0 0 0,0-1 0 0 0,1 1 0 0 0,-1 0 0 0 0,0 0 0 0 0,0 0 0 0 0,0 0-4 0 0,-2 0-22 0 0,0-1-1 0 0,0 1 1 0 0,0 0 0 0 0,0 0-1 0 0,0 1 1 0 0,0-1-1 0 0,0 0 1 0 0,0 1-1 0 0,0 0 1 0 0,-1 0 22 0 0,-3 3-2 0 0,0 1 0 0 0,0-1 0 0 0,0 1 0 0 0,1 0 0 0 0,0 0 0 0 0,0 1 1 0 0,0 0-1 0 0,1 0 0 0 0,0 0 0 0 0,0 0 0 0 0,-4 8 2 0 0,3-6-30 0 0,3-3 30 0 0,0 0 0 0 0,1-1 0 0 0,-1 1 0 0 0,1 0 0 0 0,0 0 0 0 0,0 1 0 0 0,1-1 0 0 0,-1 0 0 0 0,1 0 0 0 0,0 1 0 0 0,1-1 0 0 0,-1 1 0 0 0,1-1 0 0 0,0 1 0 0 0,0-1 0 0 0,1 1 0 0 0,0-1 0 0 0,0 0 0 0 0,1 4 0 0 0,-1-5 85 0 0,0 0 0 0 0,0 0-1 0 0,1 0 1 0 0,-1 0 0 0 0,1 0-1 0 0,0 0 1 0 0,0 0 0 0 0,0-1-1 0 0,1 1 1 0 0,-1-1 0 0 0,1 0-1 0 0,0 0 1 0 0,0 0 0 0 0,0 0-1 0 0,1 0 1 0 0,-1-1 0 0 0,0 1-1 0 0,1-1 1 0 0,0 0 0 0 0,-1 0-1 0 0,1 0 1 0 0,0 0 0 0 0,0-1-1 0 0,4 1-84 0 0,1 0 13 0 0,5 1-93 0 0,0 0 0 0 0,0-1-1 0 0,12 0 81 0 0,44-4-1156 0 0,35-6 1156 0 0,-86 5-675 0 0,-1-2 1 0 0,0-1-1 0 0,0 0 0 0 0,-1-1 0 0 0,0-1 0 0 0,12-7 675 0 0,-2 0-1239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1:46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53 4608 0 0,'18'4'75'0'0,"-13"-3"8"0"0,1 0 0 0 0,-1 0 0 0 0,1 0 0 0 0,4-1-83 0 0,-18 0-208 0 0,3 0 4905 0 0,-5 0 5085 0 0,9 1-9694 0 0,1-1 1 0 0,-1 1-1 0 0,0 0 0 0 0,1-1 0 0 0,-1 1 1 0 0,1 0-1 0 0,-1 0 0 0 0,1-1 0 0 0,0 1 0 0 0,-1 0 1 0 0,1 0-1 0 0,0 0 0 0 0,0 0 0 0 0,-1-1 1 0 0,1 1-1 0 0,0 0 0 0 0,0 0 0 0 0,0 0 1 0 0,0 0-1 0 0,0 0-88 0 0,-1 24 347 0 0,4 156 498 0 0,-3-60-361 0 0,0-109-348 0 0,1-1 0 0 0,0 1 0 0 0,1 0 0 0 0,1 0-136 0 0,-2-7 24 0 0,0-1 0 0 0,0 0 0 0 0,0 0-1 0 0,1 0 1 0 0,-1 0 0 0 0,1-1 0 0 0,0 1 0 0 0,0 0-1 0 0,1-1 1 0 0,-1 1 0 0 0,1-1 0 0 0,0 0 0 0 0,0 0-24 0 0,0 0 25 0 0,1-1 0 0 0,-1 1 1 0 0,1-1-1 0 0,0 0 1 0 0,0 0-1 0 0,0-1 0 0 0,0 1 1 0 0,0-1-1 0 0,0 0 1 0 0,1 0-1 0 0,3 0-25 0 0,2 0 110 0 0,1-1 1 0 0,0 0-1 0 0,0 0 1 0 0,1-1-111 0 0,-2-1 31 0 0,1 1-1 0 0,0-1 1 0 0,-1-1 0 0 0,1 0-1 0 0,2-2-30 0 0,12 1 27 0 0,-22 4-22 0 0,1 0 0 0 0,-1 0-1 0 0,1-1 1 0 0,-1 0-1 0 0,0 0 1 0 0,1 0 0 0 0,-1 0-1 0 0,0 0-4 0 0,47-18-608 0 0,-45 17 365 0 0,-4 2 125 0 0,-1 0 0 0 0,1 0 0 0 0,0-1 0 0 0,0 1 0 0 0,0 0 0 0 0,-1-1 0 0 0,1 1 0 0 0,0 0 0 0 0,-1-1 0 0 0,1 1 0 0 0,0-1 0 0 0,-1 0 0 0 0,1 1 0 0 0,0-1 0 0 0,-1 1 0 0 0,1-1 0 0 0,-1 0 118 0 0,3-4-1775 0 0</inkml:trace>
  <inkml:trace contextRef="#ctx0" brushRef="#br0" timeOffset="315.505">82 328 5528 0 0,'0'0'422'0'0,"0"0"34"0"0,0 0 1172 0 0,0 0 542 0 0,2-1 108 0 0,20-3-661 0 0,0 1 0 0 0,1 1 0 0 0,10 1-1617 0 0,12-2 670 0 0,0 1-269 0 0,35-5-22 0 0,-47 3-427 0 0,26-4-92 0 0,-23-4-3637 0 0,-34 11-1753 0 0</inkml:trace>
  <inkml:trace contextRef="#ctx0" brushRef="#br0" timeOffset="638.546">9 61 10592 0 0,'0'0'818'0'0,"-1"-1"-532"0"0,-5-3-61 0 0,4 3 775 0 0,2 1 333 0 0,0 0 62 0 0,0 0-79 0 0,0 0-378 0 0,4-5 582 0 0,-2 3-1410 0 0,-1 1-1 0 0,1-1 0 0 0,0 0 0 0 0,0 1 0 0 0,0 0 1 0 0,0-1-1 0 0,0 1 0 0 0,0 0 0 0 0,0 0 0 0 0,0 0 0 0 0,0 0 1 0 0,0 0-1 0 0,1 1 0 0 0,-1-1 0 0 0,0 1-109 0 0,42-7 468 0 0,-29 5-391 0 0,122-10 58 0 0,-44 4-141 0 0,-67 7-298 0 0,1 1 0 0 0,-1 2 0 0 0,18 2 304 0 0,-12 0-1472 0 0,-9-2-400 0 0</inkml:trace>
  <inkml:trace contextRef="#ctx0" brushRef="#br0" timeOffset="955.898">871 189 2760 0 0,'24'7'261'0'0,"-28"-7"-274"0"0,3 1 418 0 0,1-1 1 0 0,-1 1-1 0 0,1 0 0 0 0,0 0 1 0 0,-1 0-1 0 0,1 0 0 0 0,0 0 1 0 0,0-1-1 0 0,-1 1 0 0 0,1 0 1 0 0,0 0-1 0 0,0 0 0 0 0,0 0 1 0 0,0 0-1 0 0,0 0 1 0 0,0 0-406 0 0,-1 11 2804 0 0,-14 29 2893 0 0,5-11-4716 0 0,-2 0 0 0 0,-1-1 0 0 0,-6 9-981 0 0,5-13 227 0 0,-2-1 1 0 0,-1 0-1 0 0,0-1 0 0 0,-2-1 0 0 0,-1-1 1 0 0,0-1-1 0 0,-2 0 0 0 0,0-2 0 0 0,-19 12-227 0 0,26-22-328 0 0,0 0-1 0 0,-1-1 0 0 0,0-1 0 0 0,0 0 0 0 0,-8 1 329 0 0,14-7-1670 0 0,-3-3-456 0 0</inkml:trace>
  <inkml:trace contextRef="#ctx0" brushRef="#br0" timeOffset="956.898">468 339 8288 0 0,'1'-1'114'0'0,"0"0"0"0"0,0 1 0 0 0,0-1-1 0 0,0 0 1 0 0,0 1 0 0 0,0-1 0 0 0,0 1 0 0 0,0-1 0 0 0,1 1 0 0 0,-1-1 0 0 0,0 1 0 0 0,0 0 0 0 0,0 0 0 0 0,1-1 0 0 0,-1 1-1 0 0,0 0 1 0 0,0 0 0 0 0,0 0 0 0 0,1 0 0 0 0,-1 0-114 0 0,5 0 1354 0 0,-2 0-930 0 0,0 0 0 0 0,0 1 0 0 0,0-1 0 0 0,0 1 0 0 0,0 0 0 0 0,0 0 0 0 0,0 0 0 0 0,0 0 0 0 0,0 1 0 0 0,0-1 0 0 0,0 1 0 0 0,0 0 0 0 0,-1 0 0 0 0,3 2-424 0 0,19 10 1727 0 0,-9-6-1254 0 0,-1 1 0 0 0,0 1-1 0 0,0 1 1 0 0,-1 0 0 0 0,0 1-1 0 0,5 5-472 0 0,8 7 402 0 0,-8-4-346 0 0,8 5 66 0 0,20 14-10 0 0,-39-32-357 0 0,-6-6-88 0 0,-1 1 0 0 0,1-1 0 0 0,-1 0 0 0 0,1 1 0 0 0,0-1 0 0 0,-1 0 0 0 0,1 0 0 0 0,0 0 0 0 0,0-1 0 0 0,0 1 0 0 0,0 0 0 0 0,0-1 0 0 0,0 1 0 0 0,0-1 0 0 0,0 1 0 0 0,0-1 0 0 0,0 0 0 0 0,0 0 0 0 0,0 0 0 0 0,0 0 0 0 0,1-1 333 0 0,9-1-6825 0 0</inkml:trace>
  <inkml:trace contextRef="#ctx0" brushRef="#br0" timeOffset="1265.186">1337 272 6448 0 0,'11'-21'2402'0'0,"-11"20"-474"0"0,0 1 96 0 0,0 0-184 0 0,-15 6 276 0 0,7-3-1754 0 0,-1-1 0 0 0,1 1 0 0 0,0 0 0 0 0,0 0 0 0 0,0 1 0 0 0,0 0 0 0 0,0 1 0 0 0,1 0 0 0 0,0 0-1 0 0,-3 3-361 0 0,-3 1 419 0 0,0 0-1 0 0,-7 2-418 0 0,1-1 170 0 0,1 1-1 0 0,-1 1 1 0 0,2 0 0 0 0,0 1 0 0 0,0 1-1 0 0,1 0 1 0 0,0 3-170 0 0,13-14 97 0 0,1-1 0 0 0,0 1 0 0 0,0 0 0 0 0,0-1 0 0 0,0 1 0 0 0,0 0 0 0 0,0 1 1 0 0,1-1-1 0 0,0 0 0 0 0,0 0 0 0 0,0 1 0 0 0,-1 1-97 0 0,2-3-3 0 0,0 0 1 0 0,0 0 0 0 0,0 0-1 0 0,0 0 1 0 0,0 0 0 0 0,0 0-1 0 0,1 1 1 0 0,-1-1-1 0 0,1 0 1 0 0,-1 0 0 0 0,1 0-1 0 0,0 0 1 0 0,0 0 0 0 0,0 0-1 0 0,0-1 1 0 0,0 1-1 0 0,0 0 1 0 0,1 0 0 0 0,-1-1-1 0 0,1 2 3 0 0,2 1 170 0 0,0-1-1 0 0,0 1 0 0 0,0-1 1 0 0,0 1-1 0 0,1-1 0 0 0,-1-1 1 0 0,1 1-1 0 0,0-1 0 0 0,0 1 1 0 0,0-1-1 0 0,0-1 0 0 0,2 1-169 0 0,26 13 16 0 0,-27-13-22 0 0,0 0 0 0 0,1-1 0 0 0,-1 1 0 0 0,0-1 0 0 0,1 0 0 0 0,0-1 0 0 0,-1 0 0 0 0,1 0 0 0 0,-1 0 0 0 0,4-1 6 0 0,12-1-13 0 0,-18 2 15 0 0,0 0 0 0 0,0 0-1 0 0,1 0 1 0 0,-1-1 0 0 0,0 1 0 0 0,0-1 0 0 0,0 0 0 0 0,0-1-2 0 0,9-2-524 0 0,6-5-1467 0 0,-7-2-4610 0 0,-3 0-480 0 0</inkml:trace>
  <inkml:trace contextRef="#ctx0" brushRef="#br0" timeOffset="1542.301">1485 400 13304 0 0,'-14'1'234'0'0,"10"-1"-41"0"0,-1 0 1 0 0,0 0-1 0 0,0 1 0 0 0,0 0 1 0 0,-1 0-194 0 0,6 1 20 0 0,1-1 0 0 0,-1 0 0 0 0,1 0-1 0 0,0 0 1 0 0,0 0 0 0 0,-1-1 0 0 0,1 1 0 0 0,0 0 0 0 0,0 0 0 0 0,0 0 0 0 0,0-1 0 0 0,1 2-20 0 0,3 3 412 0 0,0 0 1 0 0,-1 1 0 0 0,1 0 0 0 0,-1 0 0 0 0,0 0 0 0 0,-1 1-413 0 0,-1-4 230 0 0,-1 0 1 0 0,0 0 0 0 0,0 0-1 0 0,-1 0 1 0 0,1 0-1 0 0,0 2-230 0 0,2 10 785 0 0,9 20 2361 0 0,-5-12-1796 0 0,11 22-1350 0 0,-17-41 228 0 0,1 0 1 0 0,-1 1 0 0 0,0-1 0 0 0,0 0 0 0 0,0 2-229 0 0,4 16 457 0 0,-5-20-382 0 0,-2 0-81 0 0,1-1-95 0 0,1-1-27 0 0,0 0-7 0 0,0 0-169 0 0,-3-4-2021 0 0,-5-2 954 0 0</inkml:trace>
  <inkml:trace contextRef="#ctx0" brushRef="#br0" timeOffset="1837.966">1386 242 15664 0 0,'13'-5'356'0'0,"-13"5"-347"0"0,0 1 0 0 0,0-1 0 0 0,0 0 0 0 0,0 0 0 0 0,0 0 0 0 0,0 0 0 0 0,0 0 1 0 0,0 0-1 0 0,0 0 0 0 0,0 0 0 0 0,0 0 0 0 0,0 0 0 0 0,0 0 0 0 0,1 0 0 0 0,-1 0 1 0 0,0 0-1 0 0,0 0 0 0 0,0 0 0 0 0,0 0 0 0 0,0 0 0 0 0,0 0 0 0 0,0 0 0 0 0,0-1 1 0 0,0 1-1 0 0,0 0 0 0 0,0 0 0 0 0,0 0 0 0 0,0 0 0 0 0,0 0 0 0 0,1 0 1 0 0,-1 0-1 0 0,0 0 0 0 0,0 0 0 0 0,0 0 0 0 0,0 0 0 0 0,0 0 0 0 0,0 0 0 0 0,0 0 1 0 0,0 0-1 0 0,0 0 0 0 0,0 0 0 0 0,0 0 0 0 0,0-1 0 0 0,0 1 0 0 0,0 0 0 0 0,0 0 1 0 0,0 0-1 0 0,0 0 0 0 0,0 0 0 0 0,0 0 0 0 0,0 0 0 0 0,0 0 0 0 0,0 0 1 0 0,0 0-1 0 0,0 0 0 0 0,0 0 0 0 0,0 0 0 0 0,0-1 0 0 0,0 1 0 0 0,0 0 0 0 0,0 0 1 0 0,0 0-1 0 0,0 0 0 0 0,0 0 0 0 0,-1 0-9 0 0,1 0 19 0 0,0 0 0 0 0,0-1 0 0 0,0 1 0 0 0,0 0 0 0 0,0 0 0 0 0,0-1 0 0 0,0 1 1 0 0,0 0-1 0 0,-1 0 0 0 0,1-1 0 0 0,0 1 0 0 0,0 0 0 0 0,0 0 0 0 0,0-1 0 0 0,0 1 0 0 0,0 0 0 0 0,0 0 0 0 0,0-1 0 0 0,1 1 0 0 0,-1 0 1 0 0,0 0-1 0 0,0-1 0 0 0,0 1 0 0 0,0 0 0 0 0,0 0 0 0 0,0-1 0 0 0,0 1 0 0 0,1 0 0 0 0,-1 0 0 0 0,0 0 0 0 0,0-1 0 0 0,0 1 0 0 0,0 0 1 0 0,1 0-1 0 0,-1 0 0 0 0,0 0 0 0 0,0-1 0 0 0,1 1 0 0 0,-1 0 0 0 0,0 0 0 0 0,0 0 0 0 0,1 0-19 0 0,0-1 248 0 0,-1 1 59 0 0,0 0 11 0 0,0 0-15 0 0,0 0-74 0 0,0 0-33 0 0,0 0-4 0 0,-1 0-32 0 0,14 3-2897 0 0,-4-3 1715 0 0</inkml:trace>
  <inkml:trace contextRef="#ctx0" brushRef="#br0" timeOffset="2128.388">1688 61 9672 0 0,'0'0'440'0'0,"0"7"150"0"0,7 37 400 0 0,-6-2 2409 0 0,3 0-1 0 0,6 35-3398 0 0,24 80 3597 0 0,-22-102-2194 0 0,1 23-1403 0 0,-12-76 3 0 0,-1 0 0 0 0,0-1 0 0 0,0 1 0 0 0,-1-1 0 0 0,1 1 0 0 0,0 0 0 0 0,-1-1 0 0 0,1 1 0 0 0,0-1 0 0 0,-1 1 0 0 0,0-1 0 0 0,1 1 0 0 0,-1-1 0 0 0,0 1 0 0 0,0-1-3 0 0,0 0-57 0 0,1 1 0 0 0,-1-1 1 0 0,0 0-1 0 0,1 1 0 0 0,-1-1 0 0 0,1 0 0 0 0,-1 1 1 0 0,1-1-1 0 0,0 1 0 0 0,-1 0 57 0 0,0 0-1781 0 0,-5 2-5852 0 0</inkml:trace>
  <inkml:trace contextRef="#ctx0" brushRef="#br0" timeOffset="2431.522">1661 394 10136 0 0,'78'-2'1106'0'0,"-62"1"-733"0"0,1 1 0 0 0,0 1 0 0 0,2 1-373 0 0,30 1 1144 0 0,11-3 81 0 0,72-1 629 0 0,-101 0-1598 0 0,0-2 0 0 0,-1-2-1 0 0,7-2-255 0 0,-29 5-7 0 0,23-5 234 0 0,-21 3 219 0 0,-10 4-434 0 0,0 0-1 0 0,0 0 1 0 0,0 0-1 0 0,0 0 1 0 0,0-1-1 0 0,0 1 1 0 0,0 0-1 0 0,0 0 1 0 0,0 0-1 0 0,0 0 1 0 0,0 0-1 0 0,0 0 1 0 0,1 0-1 0 0,-1 0 1 0 0,0 0-1 0 0,0 0 1 0 0,0 0-1 0 0,0 0 1 0 0,0 0-1 0 0,0 0 1 0 0,0 0 0 0 0,0-1-1 0 0,0 1 1 0 0,0 0-1 0 0,0 0 1 0 0,0 0-1 0 0,0 0 1 0 0,0 0-1 0 0,0 0 1 0 0,0 0-1 0 0,0 0 1 0 0,0 0-1 0 0,0 0 1 0 0,0 0-1 0 0,0-1 1 0 0,0 1-1 0 0,0 0 1 0 0,0 0-1 0 0,0 0 1 0 0,0 0-1 0 0,-1 0 1 0 0,1 0-1 0 0,0 0 1 0 0,0 0-1 0 0,0 0 1 0 0,0 0-1 0 0,0 0 1 0 0,0 0 0 0 0,0 0-1 0 0,0 0 1 0 0,0 0-1 0 0,0 0 1 0 0,0 0-1 0 0,0 0 1 0 0,0-1-1 0 0,0 1 1 0 0,-1 0-1 0 0,1 0 1 0 0,0 0-1 0 0,0 0 1 0 0,0 0-1 0 0,0 0 1 0 0,0 0-1 0 0,0 0 1 0 0,0 0-1 0 0,0 0 1 0 0,0 0-1 0 0,0 0 1 0 0,0 0-1 0 0,-1 1-11 0 0,-3-3 51 0 0,-1 2-1 0 0,0-1 0 0 0,1 1 0 0 0,-1-1 0 0 0,0 1 0 0 0,0 0 0 0 0,0 1 0 0 0,1 0 0 0 0,-1-1 0 0 0,-1 2-50 0 0,-46 13-195 0 0,46-13 144 0 0,-43 22 124 0 0,27-17 40 0 0,17-6-103 0 0,0 0 1 0 0,-1 1 0 0 0,1 0 0 0 0,0 0 0 0 0,0 0 0 0 0,0 0-1 0 0,1 1 1 0 0,-1 0 0 0 0,0 0 0 0 0,1 0 0 0 0,0 1 0 0 0,0-1 0 0 0,0 1-1 0 0,-1 1-10 0 0,0 2 1 0 0,-1 1-1 0 0,1-1 1 0 0,1 1-1 0 0,-1 0 1 0 0,1 0-1 0 0,1 0 1 0 0,0 1-1 0 0,-2 6 0 0 0,5-15 1 0 0,0 0-1 0 0,0 0 1 0 0,0 0-1 0 0,0 1 1 0 0,0-1-1 0 0,0 0 1 0 0,0 0-1 0 0,0 1 0 0 0,0-1 1 0 0,0 0-1 0 0,0 0 1 0 0,0 1-1 0 0,0-1 1 0 0,0 0-1 0 0,0 0 1 0 0,0 1-1 0 0,0-1 0 0 0,0 0 1 0 0,0 0-1 0 0,0 1 1 0 0,0-1-1 0 0,1 0 1 0 0,-1 0-1 0 0,0 0 1 0 0,0 1-1 0 0,0-1 0 0 0,1 0 0 0 0,1 2 72 0 0,1-1 1 0 0,0 0-1 0 0,0 1 0 0 0,0-1 0 0 0,0 0 0 0 0,0-1 0 0 0,0 1 0 0 0,0 0 0 0 0,0-1 0 0 0,0 0 0 0 0,0 0 0 0 0,2 0-72 0 0,42-2 1178 0 0,-43 2-1197 0 0,6-2 21 0 0,-1 1-1 0 0,0-1 0 0 0,0-1 1 0 0,0 0-1 0 0,0 0 0 0 0,-1-1 1 0 0,1 0-1 0 0,-1 0 0 0 0,0-1 1 0 0,0 0-1 0 0,-1-1 0 0 0,7-5-1 0 0,12-10 0 0 0,-10 7 0 0 0,19-11 0 0 0,-28 23 0 0 0,-5 3 0 0 0,0 0 0 0 0,0 0 0 0 0,0-1 0 0 0,-1 2 0 0 0,1-1 0 0 0,0 0 0 0 0,0 0 0 0 0,-1 0 0 0 0,1 1 0 0 0,-1-1 0 0 0,1 1 0 0 0,-1-1 0 0 0,1 1 0 0 0,-1 0 0 0 0,0 0 0 0 0,0-1 0 0 0,1 2 0 0 0,16 37 0 0 0,-13-26 0 0 0,8 28 1162 0 0,-10-30-719 0 0,1 0 0 0 0,4 10-443 0 0,-7-21 0 0 0,6 15 0 0 0,0 0 0 0 0,3 16 0 0 0,-9-31-102 0 0,-1 0-1 0 0,0 0 1 0 0,0 0 0 0 0,1 0-1 0 0,-1 0 1 0 0,0 0-1 0 0,1 0 1 0 0,0 0 0 0 0,-1 0-1 0 0,1 0 1 0 0,-1 0-1 0 0,1-1 1 0 0,0 1-1 0 0,-1 0 1 0 0,1 0 0 0 0,0 0 102 0 0,-4-3-7857 0 0</inkml:trace>
  <inkml:trace contextRef="#ctx0" brushRef="#br0" timeOffset="2729.089">1377 6 21455 0 0,'0'0'488'0'0,"0"0"67"0"0,0 0 30 0 0,0 0-62 0 0,1-5 1241 0 0,1 5-1797 0 0,-1 1-1 0 0,1 0 1 0 0,0-1-1 0 0,0 0 1 0 0,0 1 0 0 0,-1-1-1 0 0,1 0 1 0 0,0 0 0 0 0,0 0-1 0 0,0 0 34 0 0,16 2-1391 0 0,-23 1-912 0 0,4-3 1120 0 0</inkml:trace>
  <inkml:trace contextRef="#ctx0" brushRef="#br0" timeOffset="3266.792">2559 178 13104 0 0,'0'0'297'0'0,"0"0"39"0"0,-2-7 340 0 0,-7-4-565 0 0,7 5-22 0 0,7 7-442 0 0,0 0 4036 0 0,5 145-155 0 0,-14-122-3395 0 0,3-20-37 0 0,1 0-1 0 0,-1-1 1 0 0,1 1 0 0 0,-1 0 0 0 0,1 0-1 0 0,0 0 1 0 0,1 2-96 0 0,3 12 371 0 0,-3-13-264 0 0,0 1-1 0 0,0-1 1 0 0,0 0 0 0 0,-1 0 0 0 0,1 0 0 0 0,-2 5-107 0 0,2-5 22 0 0,-1 0 0 0 0,0 0 1 0 0,1-1-1 0 0,0 1 0 0 0,0 0 0 0 0,0-1 1 0 0,0 1-1 0 0,1-1 0 0 0,2 4-22 0 0,4 15 41 0 0,3 20-41 0 0,5 19 0 0 0,-15-61-60 0 0,-1 0-1 0 0,0 1 1 0 0,1-1-1 0 0,-1 0 1 0 0,0 0-1 0 0,0 1 1 0 0,0-1-1 0 0,0 0 1 0 0,0 1-1 0 0,0-1 0 0 0,0 0 1 0 0,-1 0-1 0 0,1 1 1 0 0,0-1-1 0 0,-1 0 1 0 0,1 0-1 0 0,-1 0 1 0 0,1 0-1 0 0,-1 1 1 0 0,0-1-1 0 0,1 0 1 0 0,-1 0-1 0 0,0 0 1 0 0,0 0-1 0 0,0 0 61 0 0,0 0-382 0 0,-1 1 1 0 0,1-1-1 0 0,-1 0 0 0 0,0 1 1 0 0,0-1-1 0 0,1 0 1 0 0,-1 0-1 0 0,0 0 0 0 0,0-1 1 0 0,0 1-1 0 0,0 0 0 0 0,0-1 1 0 0,-2 1 381 0 0,-11 1-7317 0 0</inkml:trace>
  <inkml:trace contextRef="#ctx0" brushRef="#br0" timeOffset="3705.007">2272 336 13016 0 0,'12'0'533'0'0,"-6"0"-358"0"0,0-1 0 0 0,0 1 0 0 0,0-1 0 0 0,0 0 0 0 0,3-1-175 0 0,1 1 207 0 0,0 0 0 0 0,0 1 0 0 0,0 0-1 0 0,6 1-206 0 0,26-1 726 0 0,130-10 2071 0 0,-134 2-2491 0 0,-14 3-241 0 0,-15 3-67 0 0,1 0 1 0 0,0 1 0 0 0,-1 1-1 0 0,1 0 1 0 0,0 0 0 0 0,0 0-1 0 0,0 2 1 0 0,-1-1 0 0 0,7 3 1 0 0,-14-4 28 0 0,-1 1-18 0 0,0-1 0 0 0,0 0-1 0 0,0 1 1 0 0,0-1 0 0 0,0 1 0 0 0,0-1 0 0 0,0 1-1 0 0,-1 0 1 0 0,1-1 0 0 0,0 1 0 0 0,0 0 0 0 0,-1 0-1 0 0,1-1 1 0 0,0 1 0 0 0,-1 0 0 0 0,1 0 0 0 0,-1 0-1 0 0,1 0 1 0 0,-1 0 0 0 0,0 0 0 0 0,1 0 0 0 0,-1 0-1 0 0,0-1 1 0 0,0 1 0 0 0,1 1-10 0 0,0 4-7 0 0,1 1-1 0 0,-1 0 0 0 0,0 0 1 0 0,0 0-1 0 0,-1 0 1 0 0,0 0-1 0 0,0 0 1 0 0,-1 0-1 0 0,-1 6 8 0 0,1-1 262 0 0,0 0 1 0 0,1 0-1 0 0,0 0-262 0 0,11 63 2754 0 0,-8-66-2173 0 0,4 7-522 0 0,-6-14-56 0 0,7 7 66 0 0,-7-8 302 0 0,-1-1 117 0 0,0 0 21 0 0,0 0-134 0 0,0 0-576 0 0,0 0-250 0 0,0 0-49 0 0,1-1 267 0 0,-1 1 0 0 0,1-1 0 0 0,0 1 0 0 0,0-1 0 0 0,-1 0 0 0 0,1 0 0 0 0,-1 1 0 0 0,1-1 0 0 0,-1 0 0 0 0,1 0 0 0 0,-1 0 0 0 0,1 0 0 0 0,-1 1 0 0 0,0-1 0 0 0,1 0 0 0 0,-1 0 0 0 0,0 0 0 0 0,0 0 0 0 0,1 0 0 0 0,-1 0 0 0 0,0 0 0 0 0,0-1 233 0 0,0 2-178 0 0,3-13-1517 0 0</inkml:trace>
  <inkml:trace contextRef="#ctx0" brushRef="#br0" timeOffset="3882.972">2811 209 15344 0 0,'0'0'336'0'0,"0"0"72"0"0,0 0 7 0 0,0 0 25 0 0,0 0-352 0 0,0 0-88 0 0,0 0 0 0 0,0 0 0 0 0,-9 0 0 0 0,9 0 0 0 0,7 0 0 0 0,2 2-88 0 0,-5 4 88 0 0,-2 0 0 0 0,5-1 0 0 0,2 3-64 0 0,0 1-743 0 0,0 2-153 0 0</inkml:trace>
  <inkml:trace contextRef="#ctx0" brushRef="#br0" timeOffset="4460.847">3208 308 14912 0 0,'0'0'340'0'0,"0"0"50"0"0,-1 2 24 0 0,-3 2-321 0 0,-1 0 0 0 0,0 1 1 0 0,0-1-1 0 0,0-1 1 0 0,0 1-1 0 0,0-1 1 0 0,-1 0-1 0 0,1 0 0 0 0,-2 0-93 0 0,-15 9 946 0 0,-29 18 810 0 0,24-15-1102 0 0,2 0 0 0 0,-10 9-654 0 0,28-18 145 0 0,0 0 0 0 0,0 0 0 0 0,0 0 0 0 0,1 1-1 0 0,0 0 1 0 0,1 0 0 0 0,-1 1 0 0 0,1 0 0 0 0,-3 7-145 0 0,7-13 59 0 0,0 0 1 0 0,1-1-1 0 0,-1 1 0 0 0,0 0 0 0 0,1-1 1 0 0,0 1-1 0 0,-1 0 0 0 0,1 0 1 0 0,0 0-1 0 0,0-1 0 0 0,0 1 1 0 0,0 0-1 0 0,0 0 0 0 0,1-1 0 0 0,-1 1 1 0 0,0 0-1 0 0,1 0 0 0 0,0-1 1 0 0,0 2-60 0 0,-1-2-190 0 0,0-1-30 0 0,20 4 343 0 0,-17-3-87 0 0,-1 0 1 0 0,1-1-1 0 0,0 1 0 0 0,0 0 1 0 0,0-1-1 0 0,0 0 0 0 0,0 1 1 0 0,0-1-1 0 0,0 0 0 0 0,0-1 1 0 0,0 1-1 0 0,0 0 0 0 0,1-1-36 0 0,6-2-17 0 0,-1 0-1 0 0,0-1 0 0 0,5-2 18 0 0,11-4 26 0 0,-19 6-26 0 0,0 1 0 0 0,0-1 0 0 0,0-1 0 0 0,-1 1 0 0 0,1-1 0 0 0,-1 0 0 0 0,0 0 0 0 0,1-2 0 0 0,5-4 0 0 0,5-6 0 0 0,-7 7 0 0 0,2 0 0 0 0,-1 0 0 0 0,12-7 0 0 0,-19 15 0 0 0,1-1 0 0 0,0 1 0 0 0,0 0 0 0 0,0 0 0 0 0,0 1 0 0 0,0-1 0 0 0,0 1 0 0 0,0 0 0 0 0,0 0 0 0 0,1 0 0 0 0,-1 1 0 0 0,0-1 0 0 0,1 1 0 0 0,-1 0 0 0 0,1 1 0 0 0,-1-1-12 0 0,-1 1 0 0 0,1-1 1 0 0,-1 1-1 0 0,1 0 0 0 0,-1 0 0 0 0,1 1 0 0 0,-1-1 0 0 0,0 1 0 0 0,1 0 0 0 0,-1 0 0 0 0,0 0 0 0 0,0 0 0 0 0,0 1 12 0 0,5 4 46 0 0,0 1 0 0 0,-1 0 0 0 0,5 7-46 0 0,15 16-215 0 0,-22-24 200 0 0,0-1 0 0 0,-1 0 0 0 0,1 1 0 0 0,-1 0 0 0 0,-1 0 0 0 0,4 7 15 0 0,10 20 130 0 0,11 12 62 0 0,-28-45-192 0 0,1 0 0 0 0,-1-1 0 0 0,1 1 0 0 0,-1 0 0 0 0,1 0 0 0 0,-1 0 0 0 0,0 0 0 0 0,1 0 0 0 0,-1-1 0 0 0,0 1 0 0 0,0 0 0 0 0,0 0 0 0 0,0 0 0 0 0,0 1 0 0 0,0-2 0 0 0,0 1 0 0 0,0-1 0 0 0,0 1 0 0 0,0-1 0 0 0,0 0 0 0 0,-1 1 0 0 0,1-1 0 0 0,0 1 0 0 0,0-1 0 0 0,-1 0 0 0 0,1 1 0 0 0,0-1 0 0 0,-1 0 0 0 0,1 1 0 0 0,0-1 0 0 0,-1 0 0 0 0,1 1 0 0 0,-1-1 0 0 0,1 0 0 0 0,0 0 0 0 0,-1 1 0 0 0,1-1 0 0 0,-1 0 0 0 0,1 0 0 0 0,-1 0 0 0 0,1 0 0 0 0,-1 0 0 0 0,1 0 0 0 0,-1 0 0 0 0,-6 0 114 0 0,6-3-21 0 0,1 3-74 0 0,-5-7 234 0 0,-1 0-273 0 0,1 0 0 0 0,0 0 0 0 0,0-1 0 0 0,1 1 1 0 0,0-1-1 0 0,0 0 0 0 0,1 0 0 0 0,0 0 0 0 0,1 0 0 0 0,-1-1 0 0 0,1 1 0 0 0,1-3 20 0 0,1 10-8 0 0,-1-5-181 0 0,0 0 1 0 0,1 0 0 0 0,0 0-1 0 0,1 0 1 0 0,-1-3 188 0 0,1 5-97 0 0,0 1 0 0 0,0 0 0 0 0,0 0 0 0 0,1 1 0 0 0,-1-1 0 0 0,1 0 0 0 0,-1 0 0 0 0,1 1 0 0 0,0-1 0 0 0,0 1 0 0 0,0-1 0 0 0,1 0 97 0 0,7-7-291 0 0,0 0 1 0 0,0 0 0 0 0,1 1 0 0 0,0 0-1 0 0,2 0 291 0 0,-9 6-35 0 0,1 1-1 0 0,-1 0 0 0 0,1-1 0 0 0,-1 2 1 0 0,1-1-1 0 0,0 0 0 0 0,0 1 1 0 0,0 0-1 0 0,0 0 0 0 0,0 0 1 0 0,0 1-1 0 0,0 0 0 0 0,0 0 0 0 0,0 0 1 0 0,0 0-1 0 0,2 1 36 0 0,1 1 101 0 0,-1 0 1 0 0,1 1-1 0 0,0 0 0 0 0,-1 0 0 0 0,1 0 1 0 0,-1 1-1 0 0,0 0 0 0 0,0 0 0 0 0,-1 1 0 0 0,1 0 1 0 0,4 5-102 0 0,7 9 735 0 0,0 0 1 0 0,-1 1-1 0 0,-1 1-735 0 0,26 30 2041 0 0,-32-39-1889 0 0,0 1 0 0 0,0 1 0 0 0,-2 0 0 0 0,4 8-152 0 0,-11-20 3 0 0,0 0 1 0 0,0 0-1 0 0,0 0 0 0 0,-1 0 0 0 0,1 0 1 0 0,-1 0-1 0 0,0 0 0 0 0,1 0 0 0 0,-1 0-3 0 0,0-1-3 0 0,0-1 0 0 0,0 1 0 0 0,0-1 0 0 0,0 1 0 0 0,0-1-1 0 0,0 1 1 0 0,0-1 0 0 0,0 1 0 0 0,0-1 0 0 0,-1 1 0 0 0,1-1 0 0 0,0 1 0 0 0,0-1-1 0 0,0 1 1 0 0,-1-1 0 0 0,1 1 0 0 0,0-1 0 0 0,0 1 0 0 0,-1-1 0 0 0,1 1 0 0 0,0-1-1 0 0,-1 0 1 0 0,1 1 0 0 0,-1-1 0 0 0,1 0 0 0 0,-1 1 0 0 0,1-1 0 0 0,0 0-1 0 0,-1 1 1 0 0,1-1 0 0 0,-1 0 3 0 0,1 0-4 0 0,0 0-1 0 0,0 0 1 0 0,-1 0 0 0 0,1 0-1 0 0,0 0 1 0 0,0 0 0 0 0,0 0-1 0 0,-1 1 1 0 0,1-1 0 0 0,0 0-1 0 0,0 0 1 0 0,0 0-1 0 0,0 0 1 0 0,0 0 0 0 0,-1 0-1 0 0,1 1 1 0 0,0-1 0 0 0,0 0-1 0 0,0 0 1 0 0,0 0 0 0 0,0 0-1 0 0,0 1 1 0 0,0-1-1 0 0,0 0 1 0 0,0 0 0 0 0,0 0-1 0 0,-1 0 1 0 0,1 1 0 0 0,0-1-1 0 0,0 0 1 0 0,0 0 4 0 0,0 3-1543 0 0,-4-2-4121 0 0,-1-1-2149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1:52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331 38 11976 0 0,'24'-9'459'0'0,"-17"5"-214"0"0,0 1 0 0 0,0 1 1 0 0,1-1-1 0 0,2 0-245 0 0,-8 3 661 0 0,-23-9 2716 0 0,18 8-3250 0 0,-1 0-1 0 0,1 1 1 0 0,-1-1 0 0 0,1 1-1 0 0,-1 0 1 0 0,0 0 0 0 0,1 0-1 0 0,-1 0 1 0 0,1 0 0 0 0,-1 1-1 0 0,1 0 1 0 0,-1 0 0 0 0,1 0-1 0 0,-1 0 1 0 0,0 1-127 0 0,-23 10 401 0 0,0 2 0 0 0,-19 14-401 0 0,0 0 433 0 0,38-23-428 0 0,1-1 1 0 0,0 1 0 0 0,0 0-1 0 0,0 1 1 0 0,0-1-1 0 0,-1 4-5 0 0,6-8-11 0 0,1 1 0 0 0,-1 0 0 0 0,1 0 0 0 0,0 0 0 0 0,0 0 0 0 0,-1 0 0 0 0,1 0 0 0 0,0 0 0 0 0,1 0 0 0 0,-1 0 0 0 0,0 0 0 0 0,1 0 0 0 0,-1 0 0 0 0,1 1 0 0 0,0-1 0 0 0,-1 0 0 0 0,1 0 0 0 0,0 1 0 0 0,0-1 0 0 0,1 0 0 0 0,-1 0 0 0 0,0 1 0 0 0,1-1 0 0 0,0 0 0 0 0,0 2 11 0 0,4 10-372 0 0,-5-12 337 0 0,1 1 0 0 0,-1-1 0 0 0,1 0 0 0 0,0 0 0 0 0,0 0 0 0 0,0 0 0 0 0,0 1 0 0 0,1-2 0 0 0,-1 1 0 0 0,0 0 0 0 0,1 0-1 0 0,0 0 1 0 0,0 0 35 0 0,5 4 1 0 0,1 0-1 0 0,0 0 1 0 0,0-1-1 0 0,0 0 1 0 0,1-1-1 0 0,6 3 0 0 0,12 3 4 0 0,16 3-4 0 0,-20-7 325 0 0,-1 1 1 0 0,20 10-326 0 0,0-1 332 0 0,-35-14-318 0 0,0 0-1 0 0,0 1 1 0 0,0-1 0 0 0,-1 2-1 0 0,1-1 1 0 0,-1 1-1 0 0,1 0 1 0 0,-1 0-1 0 0,1 2-13 0 0,10 4-4 0 0,-16-9-1 0 0,1-1 1 0 0,-1 1-1 0 0,1 0 0 0 0,-1-1 1 0 0,0 1-1 0 0,1 0 1 0 0,-1 0-1 0 0,0 0 0 0 0,0 0 1 0 0,0 0-1 0 0,0 0 1 0 0,0 0-1 0 0,0 0 0 0 0,0 1 1 0 0,0-1-1 0 0,0 0 1 0 0,0 1 4 0 0,5 11 79 0 0,0 0 109 0 0,-6-12-179 0 0,0-1 0 0 0,0 1 0 0 0,0 0 0 0 0,0-1 0 0 0,0 1 0 0 0,0-1 0 0 0,0 1-1 0 0,0-1 1 0 0,-1 1 0 0 0,1-1 0 0 0,0 1 0 0 0,0-1 0 0 0,-1 1 0 0 0,1-1 0 0 0,0 1 0 0 0,-1-1-1 0 0,1 1 1 0 0,-1-1 0 0 0,1 1 0 0 0,0-1 0 0 0,-1 0 0 0 0,1 1 0 0 0,-1-1 0 0 0,1 0-1 0 0,-1 1 1 0 0,0-1-9 0 0,-9 5 64 0 0,-1 0 1 0 0,0 0-1 0 0,0-1 0 0 0,0 0 0 0 0,-1-1 0 0 0,1 0 0 0 0,-1-1 0 0 0,-2 0-64 0 0,-17 3 431 0 0,-30 7-79 0 0,0-3 0 0 0,-13-1-352 0 0,0-11-140 0 0,65 4-225 0 0,-1-1 0 0 0,1-1 0 0 0,0 0 0 0 0,-1 0-1 0 0,1-1 1 0 0,0 0 0 0 0,0 0 0 0 0,0-1 0 0 0,-4-2 365 0 0,12 4-4769 0 0,1-4-1475 0 0</inkml:trace>
  <inkml:trace contextRef="#ctx0" brushRef="#br0" timeOffset="314.219">724 200 15032 0 0,'0'0'686'0'0,"0"0"-15"0"0,1 1-431 0 0,6 30 799 0 0,-2 1 1 0 0,0 0 0 0 0,-2 3-1040 0 0,7 50 2378 0 0,1-3-1250 0 0,-8-48-1042 0 0,2 0 0 0 0,2 0-1 0 0,1 1-85 0 0,-6-28-4 0 0,-1 0-1 0 0,1 1 1 0 0,-1-1-1 0 0,-1 1 1 0 0,1 4 4 0 0,-1-13-31 0 0,-1 1 0 0 0,1 0 0 0 0,0 0 0 0 0,0 0 1 0 0,0 0-1 0 0,0 0 0 0 0,0 0 0 0 0,-1-1 0 0 0,1 1 1 0 0,0 0-1 0 0,0 0 0 0 0,0 0 0 0 0,0 0 0 0 0,-1 0 1 0 0,1 0-1 0 0,0 0 0 0 0,0 0 0 0 0,0 0 0 0 0,-1 0 1 0 0,1 0-1 0 0,0 0 0 0 0,0 0 0 0 0,0 0 1 0 0,-1 0-1 0 0,1 0 0 0 0,0 0 0 0 0,0 0 0 0 0,0 0 1 0 0,0 0-1 0 0,-1 0 0 0 0,1 0 0 0 0,0 0 0 0 0,0 0 1 0 0,0 0-1 0 0,0 1 0 0 0,-1-1 0 0 0,1 0 0 0 0,0 0 1 0 0,0 0-1 0 0,0 0 0 0 0,0 0 0 0 0,0 1 0 0 0,-1-1 1 0 0,1 0-1 0 0,0 0 0 0 0,0 0 0 0 0,0 0 0 0 0,0 1 1 0 0,0-1-1 0 0,0 0 0 0 0,0 0 0 0 0,0 0 0 0 0,0 0 1 0 0,0 1-1 0 0,0-1 0 0 0,0 0 0 0 0,0 0 0 0 0,0 0 1 0 0,0 1-1 0 0,0-1 0 0 0,0 0 0 0 0,0 0 0 0 0,0 0 1 0 0,0 1-1 0 0,0-1 0 0 0,0 0 0 0 0,0 0 31 0 0,-9-11-3772 0 0,4 2 1935 0 0</inkml:trace>
  <inkml:trace contextRef="#ctx0" brushRef="#br0" timeOffset="620.853">733 330 13184 0 0,'0'0'39'0'0,"0"0"1"0"0,-1-1 0 0 0,1 1 0 0 0,0 0-1 0 0,0 0 1 0 0,-1 0 0 0 0,1-1-1 0 0,0 1 1 0 0,0 0 0 0 0,-1 0 0 0 0,1-1-1 0 0,0 1 1 0 0,0 0 0 0 0,0 0 0 0 0,0-1-1 0 0,-1 1 1 0 0,1 0 0 0 0,0-1 0 0 0,0 1-1 0 0,0 0 1 0 0,0-1 0 0 0,0 1 0 0 0,0 0-1 0 0,0-1 1 0 0,0 1 0 0 0,0 0-1 0 0,0-1 1 0 0,0 1 0 0 0,0 0 0 0 0,0-1-1 0 0,0 1 1 0 0,0 0-40 0 0,8-9 199 0 0,-5 7-111 0 0,0 1 0 0 0,0-1 0 0 0,0 1 0 0 0,0 0 0 0 0,0 0 0 0 0,4-1-88 0 0,-2 1 417 0 0,0 0 1 0 0,1 0-1 0 0,-1 1 0 0 0,0 0 0 0 0,1 0 0 0 0,-1 1 0 0 0,1-1 0 0 0,4 2-417 0 0,-5 0 138 0 0,1 0 0 0 0,0 0-1 0 0,-1 0 1 0 0,0 1-1 0 0,1 0 1 0 0,2 2-138 0 0,18 10 522 0 0,-18-11-334 0 0,-2 0-1 0 0,1 1 0 0 0,-1-1 1 0 0,1 2-1 0 0,-1-1 0 0 0,0 1 1 0 0,-1 0-1 0 0,0 0 0 0 0,1 1-187 0 0,1 1-34 0 0,-6-7 75 0 0,0 1 0 0 0,0-1-1 0 0,0 0 1 0 0,0 1-1 0 0,-1-1 1 0 0,1 0 0 0 0,0 1-1 0 0,-1-1 1 0 0,1 1-1 0 0,-1-1 1 0 0,0 1-1 0 0,1 0 1 0 0,-1-1 0 0 0,0 1-1 0 0,0-1 1 0 0,0 1-1 0 0,0-1 1 0 0,0 1 0 0 0,0 0-1 0 0,0-1 1 0 0,-1 1-1 0 0,1-1 1 0 0,-1 1 0 0 0,1-1-1 0 0,-1 1 1 0 0,1-1-1 0 0,-1 1 1 0 0,0-1 0 0 0,0 0-1 0 0,0 1 1 0 0,0-1-1 0 0,0 0 1 0 0,0 1-41 0 0,-2 2 61 0 0,0-1 0 0 0,-1 0 1 0 0,1 1-1 0 0,-1-1 0 0 0,0-1 0 0 0,0 1 1 0 0,0 0-1 0 0,0-1 0 0 0,0 0 0 0 0,-4 2-61 0 0,-15 5 2 0 0,13-4 68 0 0,0-1-1 0 0,-1-1 1 0 0,-4 1-70 0 0,7-2 83 0 0,1 1 0 0 0,0-1 0 0 0,-1 1 0 0 0,1 1-83 0 0,0-1 14 0 0,-1 0-1 0 0,1 0 1 0 0,-1 0 0 0 0,0-1-14 0 0,-9 2-155 0 0,10-2 126 0 0,-1 0-1 0 0,1 0 1 0 0,-1-1 0 0 0,1 0-1 0 0,-1-1 1 0 0,1 1 0 0 0,-1-1-1 0 0,0-1 1 0 0,1 1 0 0 0,-1-1-1 0 0,-4-2 30 0 0,-9-2-76 0 0,17 5 4 0 0,1-1-1 0 0,-1 1 1 0 0,1-1 0 0 0,0 0-1 0 0,-1-1 1 0 0,1 1-1 0 0,0-1 1 0 0,0 1 0 0 0,-1-1-1 0 0,-1-1 73 0 0,-9-5-674 0 0,0-1-914 0 0,14 9 1496 0 0,0-1 1 0 0,-1 1-1 0 0,1-1 1 0 0,0 0 0 0 0,0 1-1 0 0,-1-1 1 0 0,1 1-1 0 0,0-1 1 0 0,0 0-1 0 0,0 1 1 0 0,0-1-1 0 0,0 0 1 0 0,0 1-1 0 0,0-1 1 0 0,0 1-1 0 0,0-1 1 0 0,0 0-1 0 0,0 1 1 0 0,0-1-1 0 0,0 0 1 0 0,1 1 0 0 0,-1-1-1 0 0,0 1 1 0 0,0-1-1 0 0,1 0 92 0 0,0 0-1488 0 0,3-2-42 0 0,19-10-6 0 0</inkml:trace>
  <inkml:trace contextRef="#ctx0" brushRef="#br0" timeOffset="1025.753">986 383 10136 0 0,'16'0'455'0'0,"-11"0"-366"0"0,1 0 0 0 0,0 0 1 0 0,0 1-1 0 0,-1 0 0 0 0,1 0 0 0 0,0 0 1 0 0,0 0-90 0 0,2 5 566 0 0,-7-6-460 0 0,-1 1 0 0 0,1-1-1 0 0,0 1 1 0 0,-1-1-1 0 0,1 0 1 0 0,0 1 0 0 0,-1-1-1 0 0,1 1 1 0 0,0-1 0 0 0,0 0-1 0 0,0 0 1 0 0,-1 0-1 0 0,1 1 1 0 0,0-1-106 0 0,31 5 2255 0 0,-25-3-1918 0 0,1-1 1 0 0,0 0 0 0 0,-1 0-1 0 0,1 0 1 0 0,0-1-1 0 0,-1 0 1 0 0,1-1 0 0 0,0 1-1 0 0,0-2-337 0 0,32-6 1681 0 0,-28 6-1442 0 0,0 0 0 0 0,0-1-1 0 0,0-1 1 0 0,2-1-239 0 0,-10 4 12 0 0,-1 0 1 0 0,0 0-1 0 0,1-1 0 0 0,-1 0 0 0 0,0 1 1 0 0,0-1-1 0 0,0 0 0 0 0,0 0 1 0 0,0-1-1 0 0,-1 1 0 0 0,1-1 0 0 0,-1 1 1 0 0,1-1-1 0 0,-1 0 0 0 0,0 0 1 0 0,0 0-1 0 0,0 0 0 0 0,-1 0 0 0 0,2-3-12 0 0,-3 3 4 0 0,1 1 0 0 0,-1 0-1 0 0,0 0 1 0 0,0 0-1 0 0,0-1 1 0 0,0 1 0 0 0,0 0-1 0 0,0 0 1 0 0,-1-1-1 0 0,1 1 1 0 0,-1 0 0 0 0,1 0-1 0 0,-1 0 1 0 0,0 0-1 0 0,0 0 1 0 0,0 0 0 0 0,0 0-1 0 0,0 0 1 0 0,-1 0-4 0 0,1-1 0 0 0,-1 1-1 0 0,0-1 1 0 0,0 1 0 0 0,0 0-1 0 0,0 0 1 0 0,0 0 0 0 0,0 0-1 0 0,-1 0 1 0 0,1 0 0 0 0,-1 1-1 0 0,1-1 1 0 0,-1 1 0 0 0,0 0-1 0 0,-1-1 1 0 0,-1 1 0 0 0,-1 1 0 0 0,1 0 0 0 0,0-1 0 0 0,-1 2 0 0 0,1-1 0 0 0,0 1 0 0 0,-1-1 0 0 0,1 1 0 0 0,0 1 0 0 0,0-1 0 0 0,0 1 0 0 0,0 0 0 0 0,0 0 0 0 0,0 1 0 0 0,-4 2 0 0 0,-8 7 137 0 0,0 0 0 0 0,0 2-1 0 0,2 0 1 0 0,-13 13-137 0 0,23-21 149 0 0,3-4-120 0 0,1-1 0 0 0,0 1 0 0 0,0 0 0 0 0,0 0 0 0 0,0 0 0 0 0,0 1 0 0 0,0-1 0 0 0,0 0 0 0 0,1 0 0 0 0,-1 0 0 0 0,1 1 0 0 0,0-1 0 0 0,0 0 0 0 0,-1 0 0 0 0,1 1 0 0 0,1-1 0 0 0,-1 2-29 0 0,0 1 112 0 0,1 1 0 0 0,0-1 0 0 0,0 0 0 0 0,1 1 0 0 0,-1-1-1 0 0,1 0 1 0 0,1 0-112 0 0,-2-2 4 0 0,1 0-1 0 0,0-1 1 0 0,0 1-1 0 0,0-1 0 0 0,1 0 1 0 0,-1 0-1 0 0,0 0 1 0 0,1 0-1 0 0,-1 0 1 0 0,1 0-1 0 0,1 0-3 0 0,33 17-146 0 0,-33-18 145 0 0,0 1-1 0 0,1-1 1 0 0,-1 0-1 0 0,0 0 1 0 0,0 0-1 0 0,1-1 0 0 0,-1 1 1 0 0,1-1-1 0 0,-1 0 1 0 0,0 0-1 0 0,1-1 1 0 0,2 0 1 0 0,24 1 1 0 0,-25 1-25 0 0,-1-1 1 0 0,1 0-1 0 0,-1 0 0 0 0,1-1 0 0 0,4 0 24 0 0,14-6-2168 0 0,0 0-1 0 0,0-2 2169 0 0,-3 1-6958 0 0</inkml:trace>
  <inkml:trace contextRef="#ctx0" brushRef="#br0" timeOffset="1279.652">1685 280 15664 0 0,'-4'-1'137'0'0,"0"0"1"0"0,1 0-1 0 0,-1 0 1 0 0,0 0 0 0 0,0 0-1 0 0,1 1 1 0 0,-1 0 0 0 0,0 0-1 0 0,0 0 1 0 0,0 0 0 0 0,1 0-1 0 0,-1 1 1 0 0,0 0-1 0 0,-1 0-137 0 0,-9 3 168 0 0,0 1-1 0 0,0 1 0 0 0,-2 1-167 0 0,-18 7 730 0 0,24-10-490 0 0,0 1 0 0 0,0 0 0 0 0,0 0 1 0 0,0 1-1 0 0,1 0 0 0 0,0 1 0 0 0,0 0 0 0 0,1 0 0 0 0,0 1 0 0 0,0 0 0 0 0,0 2-240 0 0,4-6 113 0 0,1 0-1 0 0,0 1 1 0 0,0-1-1 0 0,0 1 0 0 0,0-1 1 0 0,1 1-1 0 0,0 0 1 0 0,0 0-1 0 0,0 0 0 0 0,1 0 1 0 0,0 1-1 0 0,0-1 1 0 0,0 0-1 0 0,0 1 1 0 0,1-1-1 0 0,0 1-112 0 0,1-5 0 0 0,-1 0 0 0 0,1 0 0 0 0,-1 0 0 0 0,1 0 0 0 0,0 0 1 0 0,0 0-1 0 0,0 0 0 0 0,-1-1 0 0 0,1 1 0 0 0,0 0 0 0 0,0 0 0 0 0,0-1 0 0 0,0 1 0 0 0,0-1 1 0 0,1 1-1 0 0,3 3 55 0 0,-2-2-38 0 0,1 1-1 0 0,0-1 1 0 0,-1 0-1 0 0,1 0 1 0 0,0 0-1 0 0,0 0 1 0 0,0-1-1 0 0,1 0 1 0 0,-1 1 0 0 0,0-1-1 0 0,0-1 1 0 0,3 1-17 0 0,20 5 1 0 0,-17-4 190 0 0,-1 0-1 0 0,1 0 1 0 0,0-2-1 0 0,-1 1 1 0 0,1-1-1 0 0,0 0 1 0 0,-1-1 0 0 0,1 0-1 0 0,2-2-190 0 0,13 0-101 0 0,-13 2-150 0 0,-1-1 0 0 0,0-1 1 0 0,0 1-1 0 0,0-2 1 0 0,0 0-1 0 0,7-3 251 0 0,14-12-6571 0 0,-17 9-759 0 0</inkml:trace>
  <inkml:trace contextRef="#ctx0" brushRef="#br0" timeOffset="1552.945">1893 0 13824 0 0,'0'0'314'0'0,"-2"7"428"0"0,0-2-700 0 0,1 0 1 0 0,-1 0 0 0 0,1 0 0 0 0,0 0-1 0 0,1 0 1 0 0,-1 0 0 0 0,1 0-1 0 0,0 1 1 0 0,0-1 0 0 0,1 0 0 0 0,0 0-1 0 0,0 0 1 0 0,0 0 0 0 0,0 0 0 0 0,1 0-1 0 0,0 0 1 0 0,2 4-43 0 0,-1 0 251 0 0,0 0 0 0 0,-1 0 0 0 0,1 0 0 0 0,-2 1 0 0 0,1-1 0 0 0,-1 1 0 0 0,-1 4-251 0 0,1-1 494 0 0,2 19 584 0 0,2 26 1658 0 0,3 5-2736 0 0,-6-52 111 0 0,0 1 0 0 0,-1 0 0 0 0,0 0 0 0 0,0 0-1 0 0,-2 0 1 0 0,1 0 0 0 0,-1 0 0 0 0,-1 0 0 0 0,-1 0-111 0 0,1-3 7 0 0,0-4 70 0 0,1 0 1 0 0,-1 1-1 0 0,0-1 1 0 0,0 0-1 0 0,-1 0 0 0 0,1 0 1 0 0,-1-1-1 0 0,-3 4-77 0 0,0 0-253 0 0,-6 6-266 0 0,-2-8-6019 0 0,5-2-343 0 0</inkml:trace>
  <inkml:trace contextRef="#ctx0" brushRef="#br0" timeOffset="2156.878">1807 266 6912 0 0,'-2'1'652'0'0,"11"-1"-547"0"0,39 5 936 0 0,-34-2 627 0 0,0 1 0 0 0,1 1 0 0 0,6 3-1668 0 0,-8-2 622 0 0,0 0 0 0 0,-1 2 0 0 0,1-1 0 0 0,-1 1-1 0 0,8 9-621 0 0,0-2 559 0 0,-9-6 32 0 0,1 1-1 0 0,-1 0 1 0 0,-1 1 0 0 0,1 0-1 0 0,1 4-590 0 0,-9-11 123 0 0,6 8 855 0 0,0 1 0 0 0,1-2 1 0 0,10 10-979 0 0,-18-19 30 0 0,0 1-1 0 0,1 0 1 0 0,-1 0 0 0 0,0 0 0 0 0,-1 0 0 0 0,1 1 0 0 0,-1-1-30 0 0,-5-13 55 0 0,3 8-62 0 0,0 1 0 0 0,1-1 0 0 0,-1 0 1 0 0,1 1-1 0 0,-1-1 0 0 0,1 0 0 0 0,-1 1 0 0 0,1-1 1 0 0,0 0-1 0 0,0 0 0 0 0,0-1 7 0 0,-1-5-13 0 0,1 6 13 0 0,0 0 0 0 0,0 1-1 0 0,0-1 1 0 0,0 0 0 0 0,0 0 0 0 0,0 0 0 0 0,1 0 0 0 0,-1 0 0 0 0,1 0 0 0 0,-1 1 0 0 0,1-1-1 0 0,-1 0 1 0 0,2 0 0 0 0,8-24 0 0 0,-8 20 0 0 0,0 1 0 0 0,0 0 0 0 0,1 0 0 0 0,-1 0 0 0 0,1 0 0 0 0,0 1 0 0 0,1-1 0 0 0,2-2-20 0 0,0 0-1 0 0,1 1 0 0 0,0-1 1 0 0,1 2-1 0 0,-1-1 0 0 0,1 1 1 0 0,0 0-1 0 0,1 1 0 0 0,-1 0 1 0 0,1 0-1 0 0,-1 1 0 0 0,6-2 21 0 0,16-4-592 0 0,1 1 0 0 0,0 1 1 0 0,9 0 591 0 0,-28 5-1 0 0,1 0 1 0 0,-1 1 0 0 0,1 0 0 0 0,0 1 0 0 0,0 0 0 0 0,-1 1 0 0 0,1 0 0 0 0,0 1 0 0 0,-1 0 0 0 0,1 1 0 0 0,-1 1 0 0 0,10 4 0 0 0,-22-8 1 0 0,1 0 0 0 0,0 1 0 0 0,0-1-1 0 0,-1 1 1 0 0,1-1 0 0 0,0 1 0 0 0,-1-1-1 0 0,1 1 1 0 0,-1-1 0 0 0,1 1 0 0 0,-1 0 0 0 0,1-1-1 0 0,-1 1 1 0 0,1 0 0 0 0,-1-1 0 0 0,1 1-1 0 0,-1 0 1 0 0,0 0 0 0 0,0 0 0 0 0,1-1-1 0 0,-1 1 1 0 0,0 0 0 0 0,0 0 0 0 0,0 0 0 0 0,0-1-1 0 0,0 1 1 0 0,0 0 0 0 0,0 0 0 0 0,0 0-1 0 0,0 0 1 0 0,0-1 0 0 0,-1 1 0 0 0,1 0-1 0 0,0 0 1 0 0,0 0 0 0 0,-1-1 0 0 0,1 1 0 0 0,-1 0-1 0 0,1-1 1 0 0,0 1 0 0 0,-1 0-1 0 0,-1 2-7 0 0,0 1 0 0 0,-1-1 0 0 0,1 0 1 0 0,-1 0-1 0 0,0 0 0 0 0,1-1 0 0 0,-4 3 7 0 0,-2 0 0 0 0,0 0 0 0 0,0-1 0 0 0,-1 0 0 0 0,0 0 0 0 0,-3 0 0 0 0,-20 9 0 0 0,14-5 0 0 0,13-7 0 0 0,1 1 0 0 0,-1 0 0 0 0,1 0 0 0 0,0 0 0 0 0,0 1 0 0 0,0-1 0 0 0,0 1 0 0 0,0 0 0 0 0,0 0 0 0 0,1 0 0 0 0,-1 1 0 0 0,0 1 0 0 0,-2 4 0 0 0,5-6 0 0 0,-1-1 0 0 0,0 1 0 0 0,1-1 0 0 0,-1 0 0 0 0,0 1 0 0 0,0-1 0 0 0,0 0 0 0 0,-1 0 0 0 0,1 0 0 0 0,-1 1 0 0 0,0-2 0 0 0,1 1 0 0 0,0-1 0 0 0,0 1 0 0 0,0 0 0 0 0,1 0 0 0 0,-1 0 0 0 0,0 0 0 0 0,1 0 0 0 0,-1 0 0 0 0,1 1 0 0 0,-2 1 0 0 0,3-4 0 0 0,-1 1 0 0 0,1-1 0 0 0,-1 1 0 0 0,1-1 0 0 0,0 1 0 0 0,-1-1 0 0 0,1 1 0 0 0,0-1 0 0 0,-1 1 0 0 0,1-1 0 0 0,0 1 0 0 0,0-1 0 0 0,-1 1 0 0 0,1 0 0 0 0,0-1 0 0 0,0 1 0 0 0,0-1 0 0 0,0 1 0 0 0,0 0 0 0 0,0-1 0 0 0,0 1 0 0 0,0-1 0 0 0,0 1 0 0 0,0 0 0 0 0,0-1 0 0 0,0 1 0 0 0,1-1 0 0 0,-1 1 0 0 0,0-1 0 0 0,0 1 0 0 0,1 0 0 0 0,-1-1 0 0 0,0 1 0 0 0,0-1 0 0 0,1 1 0 0 0,-1-1 0 0 0,1 1 0 0 0,0 0 0 0 0,0 2 0 0 0,1-1 0 0 0,0 1 0 0 0,-1-1 0 0 0,1 0 0 0 0,0 0 0 0 0,0 0 0 0 0,0 0 0 0 0,1 0 0 0 0,-1 0 0 0 0,0 0 0 0 0,1-1 0 0 0,-1 1 0 0 0,1-1 0 0 0,-1 0 0 0 0,1 0 0 0 0,0 0 0 0 0,0 0 0 0 0,-1 0 0 0 0,1 0 0 0 0,0-1 0 0 0,0 0 0 0 0,0 1 0 0 0,2-1 0 0 0,2 0 0 0 0,0 1 0 0 0,0-2 0 0 0,-1 1 0 0 0,1-1 0 0 0,0 0 0 0 0,0 0 0 0 0,-1-1 0 0 0,1 0 0 0 0,4-1 0 0 0,25-11-7 0 0,-24 10 20 0 0,1-1 1 0 0,-1 0-1 0 0,-1-1 0 0 0,2-1-13 0 0,-9 5 26 0 0,-1-1 0 0 0,1 0 0 0 0,-1 0 0 0 0,1 0-1 0 0,-1 0 1 0 0,0 0 0 0 0,0-1 0 0 0,0 1 0 0 0,-1-1-1 0 0,1 0 1 0 0,-1 0 0 0 0,0 0 0 0 0,2-4-26 0 0,-2 3-8 0 0,-1 2-37 0 0,1-1 0 0 0,0 1-1 0 0,-1 0 1 0 0,0-1 0 0 0,0 1-1 0 0,0-1 1 0 0,-1 0-1 0 0,1 1 1 0 0,-1-1 0 0 0,1 0-1 0 0,-1 1 1 0 0,-1-1-1 0 0,1 0 1 0 0,0 1 0 0 0,-1-1-1 0 0,0 0 46 0 0,-2-9-463 0 0,3 11 252 0 0,0 1-1 0 0,0-1 1 0 0,0 0 0 0 0,-1 1-1 0 0,1-1 1 0 0,-1 1-1 0 0,1-1 1 0 0,-1 1 0 0 0,0-1-1 0 0,0 1 1 0 0,1 0-1 0 0,-2-1 212 0 0,-4-4-6599 0 0</inkml:trace>
  <inkml:trace contextRef="#ctx0" brushRef="#br0" timeOffset="2531.04">3017 160 15664 0 0,'-12'7'455'0'0,"-2"-1"1"0"0,1-1-1 0 0,-1 0 1 0 0,-12 2-456 0 0,16-4 15 0 0,-1 0 0 0 0,1 0 0 0 0,0 1-1 0 0,0 0 1 0 0,0 1 0 0 0,1 0 0 0 0,-1 0 0 0 0,1 1-1 0 0,-1 2-14 0 0,4-4 182 0 0,0 1 0 0 0,1 1-1 0 0,-1-1 1 0 0,1 1-1 0 0,-3 6-181 0 0,6-10 31 0 0,1 0 0 0 0,0 0 0 0 0,0 0-1 0 0,0 0 1 0 0,1 0 0 0 0,-1 0 0 0 0,0 0-1 0 0,1 1 1 0 0,0-1 0 0 0,-1 0-1 0 0,1 0 1 0 0,0 1 0 0 0,0-1 0 0 0,0 0-1 0 0,0 1 1 0 0,1-1 0 0 0,-1 0 0 0 0,1 0-1 0 0,-1 1 1 0 0,1-1 0 0 0,0 0-1 0 0,0 0-30 0 0,1 3 17 0 0,0-1-1 0 0,1 1 0 0 0,-1-1 1 0 0,1 0-1 0 0,0 0 0 0 0,0 0 0 0 0,1-1 1 0 0,-1 1-1 0 0,1-1 0 0 0,0 1 1 0 0,0-1-1 0 0,0-1 0 0 0,1 2-16 0 0,10 4-9 0 0,0-1 0 0 0,0 0 1 0 0,7 2 8 0 0,23 10 10 0 0,-41-17-16 0 0,11 5 249 0 0,0 0 0 0 0,0 2 0 0 0,-1 0 0 0 0,0 1-1 0 0,11 9-242 0 0,-24-18 168 0 0,-1-1-152 0 0,0 0 0 0 0,1 1-1 0 0,-1-1 1 0 0,0 0-1 0 0,0 0 1 0 0,0 0-1 0 0,1 0 1 0 0,-1 0-1 0 0,0 0 1 0 0,0 1 0 0 0,0-1-1 0 0,0 0 1 0 0,0 0-1 0 0,1 0 1 0 0,-1 0-1 0 0,0 1 1 0 0,0-1 0 0 0,0 0-1 0 0,0 0 1 0 0,0 0-1 0 0,0 1 1 0 0,0-1-1 0 0,0 0 1 0 0,0 0 0 0 0,0 0-1 0 0,0 1 1 0 0,0-1-1 0 0,0 0 1 0 0,0 0-1 0 0,0 0 1 0 0,0 1 0 0 0,0-1-1 0 0,0 0 1 0 0,0 0-1 0 0,0 1 1 0 0,0-1-1 0 0,0 0 1 0 0,0 0 0 0 0,0 0-1 0 0,0 0 1 0 0,-1 1-1 0 0,1-1-15 0 0,-3 8 484 0 0,1-6-364 0 0,0 0-1 0 0,-1 0 1 0 0,1-1 0 0 0,-1 1 0 0 0,1-1 0 0 0,-1 0-1 0 0,0 1 1 0 0,1-1 0 0 0,-1 0 0 0 0,0-1 0 0 0,-1 1-120 0 0,-35 6 321 0 0,27-5-354 0 0,-6 0 58 0 0,0-1 0 0 0,0 0 0 0 0,-5-2-25 0 0,5 1-301 0 0,0 0-1 0 0,-1 1 1 0 0,1 1 301 0 0,-6 0-1379 0 0,8-4-5023 0 0,6 1-35 0 0</inkml:trace>
  <inkml:trace contextRef="#ctx0" brushRef="#br0" timeOffset="3158.632">3345 253 15664 0 0,'18'-1'642'0'0,"-14"0"126"0"0,-15 3-483 0 0,6-1-149 0 0,1 1-1 0 0,-1-1 0 0 0,1 1 0 0 0,-1 0 0 0 0,1 1 0 0 0,0-1 0 0 0,-1 1 0 0 0,2 0 1 0 0,-3 1-136 0 0,-14 9 707 0 0,3-3-444 0 0,0 0 0 0 0,1 1 0 0 0,0 1 0 0 0,1 1 0 0 0,0 0 0 0 0,1 1-1 0 0,-10 14-262 0 0,21-25 33 0 0,0 1 0 0 0,0 1-1 0 0,1-1 1 0 0,0 0-1 0 0,0 0 1 0 0,0 1-1 0 0,0 0 1 0 0,0-1 0 0 0,1 3-33 0 0,0-5 1 0 0,1 1 0 0 0,0-1 0 0 0,-1 0 0 0 0,1 0 0 0 0,1 1 0 0 0,-1-1 0 0 0,0 0 0 0 0,0 0 0 0 0,1 1 0 0 0,-1-1 1 0 0,1 0-1 0 0,0 0 0 0 0,0 0 0 0 0,0 0 0 0 0,0 0 0 0 0,0 0 0 0 0,0 0 0 0 0,0 0 0 0 0,1 0 0 0 0,-1 0 0 0 0,1 0-1 0 0,4 4 192 0 0,-1-1-1 0 0,1 1 1 0 0,0-1-1 0 0,0-1 1 0 0,1 1-1 0 0,0-1 1 0 0,0 0-1 0 0,0 0 0 0 0,0-1 1 0 0,1 0-192 0 0,11 3 0 0 0,0 0-1 0 0,0-2 1 0 0,1 0 0 0 0,-1-1 0 0 0,1-2 0 0 0,0 1-1 0 0,0-2 1 0 0,0-1 0 0 0,0-1 0 0 0,-1 0-1 0 0,20-5 1 0 0,-22 1-23 0 0,-1 1 0 0 0,0-2 0 0 0,-1 0 0 0 0,0-1 0 0 0,10-8 23 0 0,12-4-261 0 0,-35 19 251 0 0,-1 0-1 0 0,1 0 1 0 0,-1 0-1 0 0,1 0 1 0 0,-1 0-1 0 0,0 0 1 0 0,1 0 0 0 0,-1 0-1 0 0,0 0 1 0 0,0-1 10 0 0,12-11 12 0 0,-28 10 108 0 0,11 3-98 0 0,0 0-1 0 0,1 1 0 0 0,-1-1 0 0 0,0 1 0 0 0,1 0 1 0 0,-1 0-1 0 0,0 0 0 0 0,1 1 0 0 0,-1-1 0 0 0,1 1 1 0 0,-1 0-22 0 0,-5 4 87 0 0,0 0-1 0 0,0 1 1 0 0,0 1-87 0 0,-1 0 6 0 0,2 0-32 0 0,0-1 0 0 0,1 1 0 0 0,0 1 0 0 0,0-1 0 0 0,1 1 26 0 0,4-5 29 0 0,1-3-23 0 0,0 0-1 0 0,0 0 0 0 0,1 0 0 0 0,-1 0 0 0 0,1 0 1 0 0,-1 0-1 0 0,1 0 0 0 0,-1 1 0 0 0,1-1 0 0 0,0 0 1 0 0,-1 0-1 0 0,1 0 0 0 0,0 1 0 0 0,0-1 0 0 0,0 0 1 0 0,0 1-1 0 0,0-1 0 0 0,0 0 0 0 0,1 0 0 0 0,-1 0 1 0 0,0 1-1 0 0,0-1 0 0 0,1 0 0 0 0,-1 1-5 0 0,1-1 0 0 0,-1 0 0 0 0,1 0 0 0 0,-1 0 0 0 0,1 0 0 0 0,0 1 0 0 0,-1-1 0 0 0,1 0 0 0 0,0 0 0 0 0,0 0 0 0 0,0 0 0 0 0,-1 0 0 0 0,1-1 0 0 0,0 1 0 0 0,0 0 0 0 0,1 0 0 0 0,-1-1 0 0 0,0 1 0 0 0,0 0 0 0 0,0-1 0 0 0,0 1 0 0 0,0-1 0 0 0,1 1 0 0 0,-1-1 0 0 0,0 0 0 0 0,0 0 0 0 0,1 1 0 0 0,-1-1 0 0 0,1 0 0 0 0,13 4 0 0 0,-11-4 12 0 0,-1 1 0 0 0,1 0 0 0 0,-1-1 0 0 0,1 1 0 0 0,-1-1 0 0 0,1 0 0 0 0,-1 0-1 0 0,1-1 1 0 0,-1 1 0 0 0,1-1 0 0 0,-1 1 0 0 0,4-2-12 0 0,4-2 29 0 0,1 0 0 0 0,-1 0 0 0 0,2-2-29 0 0,-10 4 30 0 0,0 0 1 0 0,-1 1 0 0 0,1-1-1 0 0,0 0 1 0 0,-1 0 0 0 0,1-1 0 0 0,-1 1-1 0 0,0-1 1 0 0,0 1 0 0 0,0-1-1 0 0,0 0 1 0 0,0 1 0 0 0,0-1-1 0 0,-1 0 1 0 0,0 0 0 0 0,1 0 0 0 0,-1 0-1 0 0,0-1 1 0 0,0 1 0 0 0,-1 0-1 0 0,1-2-30 0 0,0-4 41 0 0,0 1-1 0 0,-1-1 0 0 0,0 1 0 0 0,0-1 1 0 0,-1 1-1 0 0,0-1 0 0 0,-2-6-40 0 0,1 9-119 0 0,1 0 0 0 0,-1 0 0 0 0,0 0 0 0 0,0 0 0 0 0,0 0 0 0 0,-1 1 0 0 0,0-1 0 0 0,0 1 0 0 0,-1 0 0 0 0,0-2 119 0 0,2 6-97 0 0,0-1-150 0 0,0-1-1 0 0,0 1 0 0 0,0-1 0 0 0,0 1 0 0 0,0-1 0 0 0,1 0 0 0 0,-1 0 1 0 0,1 0-1 0 0,0 0 0 0 0,0 0 0 0 0,0 0 0 0 0,0-1 248 0 0,2 2-740 0 0,0-1-1 0 0,0 0 1 0 0,0 1-1 0 0,0-1 1 0 0,1 1-1 0 0,0-1 1 0 0,-1 1-1 0 0,1 0 1 0 0,0-1-1 0 0,0 1 1 0 0,1-1 740 0 0,9-7-2453 0 0</inkml:trace>
  <inkml:trace contextRef="#ctx0" brushRef="#br0" timeOffset="4194.101">3887 261 6448 0 0,'3'0'151'0'0,"1"1"0"0"0,0 0 0 0 0,-1 0 1 0 0,1 0-1 0 0,-1 1 0 0 0,1-1 0 0 0,-1 1 1 0 0,2 1-152 0 0,-2-1 504 0 0,-1 0 0 0 0,0 0 0 0 0,0 0 1 0 0,0 0-1 0 0,0 1 0 0 0,0-1 1 0 0,0 1-1 0 0,-1 0 0 0 0,1-1 1 0 0,-1 1-1 0 0,1 0 0 0 0,-1 0 1 0 0,0 0-1 0 0,-1 0 0 0 0,2 2-504 0 0,2 10 827 0 0,-2-8-377 0 0,0-1 1 0 0,0 1-1 0 0,-1 0 0 0 0,1 5-450 0 0,0 6 795 0 0,1-1 0 0 0,1 0 0 0 0,2 6-795 0 0,6 31 1720 0 0,3 35-258 0 0,-12-73-1412 0 0,-1 1-1 0 0,-1 11-49 0 0,0-11 175 0 0,0 1-1 0 0,2 5-174 0 0,8 34 1566 0 0,18 47-1566 0 0,-28-99 32 0 0,2 2 24 0 0,7 13 76 0 0,-12-45 756 0 0,-1 17-890 0 0,0-1 0 0 0,-1 0-1 0 0,0 1 1 0 0,-1 0 0 0 0,1 0-1 0 0,-2 0 1 0 0,1 1 0 0 0,-1-1-1 0 0,-4-3 3 0 0,-15-21-729 0 0,-9-21 121 0 0,3-2 608 0 0,26 43-247 0 0,0 1 1 0 0,1-1-1 0 0,0 0 1 0 0,1 0-1 0 0,0 0 1 0 0,0-12 246 0 0,-1 3-117 0 0,3 12 106 0 0,-1 0 0 0 0,2 0 1 0 0,-1 0-1 0 0,2 0 1 0 0,-1 0-1 0 0,1-3 11 0 0,0 8-16 0 0,-1 0-1 0 0,1 1 1 0 0,0-1 0 0 0,0 0-1 0 0,0 1 1 0 0,1-1 0 0 0,-1 1-1 0 0,1 0 1 0 0,0-1 0 0 0,0 1-1 0 0,0 0 1 0 0,0 0-1 0 0,0 0 1 0 0,1 0 0 0 0,0 1-1 0 0,1-2 17 0 0,4-3-20 0 0,0 2 0 0 0,1-1 0 0 0,0 1 0 0 0,0 1 0 0 0,0 0 0 0 0,1 0 0 0 0,-1 0 0 0 0,1 1 0 0 0,0 1 0 0 0,0 0 0 0 0,4 0 20 0 0,-3 0-15 0 0,31-1 264 0 0,-39 3-230 0 0,1 0 0 0 0,-1 1 1 0 0,0-1-1 0 0,0 1 0 0 0,0-1 0 0 0,0 1 0 0 0,0 0 1 0 0,0 1-1 0 0,0-1 0 0 0,0 0 0 0 0,-1 1 0 0 0,2 0-19 0 0,-1 0 4 0 0,-1 0-1 0 0,0 0 0 0 0,0 0 1 0 0,-1 0-1 0 0,1 0 1 0 0,0 0-1 0 0,-1 0 0 0 0,1 0 1 0 0,-1 1-1 0 0,0-1 1 0 0,0 0-1 0 0,0 1 0 0 0,0-1 1 0 0,0 1-1 0 0,0 0 1 0 0,-1-1-1 0 0,1 1 0 0 0,-1 0 1 0 0,0-1-1 0 0,1 1 1 0 0,-2 1-4 0 0,1-1 8 0 0,0-1 1 0 0,0 0 0 0 0,0 0 0 0 0,-1 1-1 0 0,1-1 1 0 0,-1 0 0 0 0,0 0 0 0 0,0 0 0 0 0,0 1-1 0 0,0-1 1 0 0,0 0 0 0 0,0 0 0 0 0,0-1-1 0 0,-1 1 1 0 0,1 0 0 0 0,-1 0 0 0 0,1-1 0 0 0,-1 1-1 0 0,0 0 1 0 0,0-1 0 0 0,0 0 0 0 0,1 1-1 0 0,-1-1 1 0 0,0 0 0 0 0,-1 0-9 0 0,-27 18 911 0 0,26-18-872 0 0,1 1 1 0 0,0 0 0 0 0,-1 0 0 0 0,1 0 0 0 0,0 0-1 0 0,0 1 1 0 0,1-1 0 0 0,-1 1 0 0 0,0-1 0 0 0,1 1-1 0 0,0 0 1 0 0,-1 0 0 0 0,0 3-40 0 0,2-5 2 0 0,1-1 0 0 0,0 1 0 0 0,0 0 0 0 0,-1 0-1 0 0,1-1 1 0 0,0 1 0 0 0,0 0 0 0 0,0-1 0 0 0,0 1 0 0 0,0 0 0 0 0,0 0 0 0 0,0-1 0 0 0,0 1 0 0 0,0 0 0 0 0,0 0-1 0 0,0-1 1 0 0,0 1 0 0 0,1 0 0 0 0,-1 0 0 0 0,0-1 0 0 0,1 1 0 0 0,-1 0 0 0 0,0-1 0 0 0,1 2-2 0 0,0-1 7 0 0,1 0 0 0 0,-1 1-1 0 0,0-1 1 0 0,1 0 0 0 0,-1 1 0 0 0,1-1 0 0 0,-1 0 0 0 0,1 0 0 0 0,0 0 0 0 0,1 0-7 0 0,-1 0 15 0 0,1 0 0 0 0,-1 0 0 0 0,1 0 0 0 0,-1 0 0 0 0,1 0 0 0 0,-1-1 1 0 0,1 1-1 0 0,0-1 0 0 0,-1 0 0 0 0,1 0 0 0 0,0 0 0 0 0,-1 0 0 0 0,1 0 0 0 0,0-1 0 0 0,1 0-15 0 0,12-5 7 0 0,1 0-1 0 0,7-1-6 0 0,25-8-1 0 0,-43 12 0 0 0,22-8-3 0 0,-1-1-1 0 0,0-1 1 0 0,4-4 4 0 0,12-7-79 0 0,-30 18 92 0 0,0-1 1 0 0,0-1-1 0 0,-1 0 0 0 0,9-8-13 0 0,4 0-197 0 0,-25 16 197 0 0,1 0-1 0 0,-1 0 1 0 0,0-1-1 0 0,0 1 1 0 0,0 0 0 0 0,0 0-1 0 0,0 0 1 0 0,1 0-1 0 0,-1 0 1 0 0,0 0 0 0 0,0 0-1 0 0,0 0 1 0 0,0 0 0 0 0,0 0-1 0 0,1 0 1 0 0,-1 0-1 0 0,0 0 1 0 0,0 0 0 0 0,0 0-1 0 0,0 0 1 0 0,1 0 0 0 0,-1 0-1 0 0,0 0 1 0 0,0 0-1 0 0,0 0 1 0 0,0 0 0 0 0,0 0-1 0 0,1 0 1 0 0,-1 0 0 0 0,0 0-1 0 0,0 0 1 0 0,0 1-1 0 0,0-1 1 0 0,0 0 0 0 0,0 0-1 0 0,1 0 1 0 0,-1 0-1 0 0,0 0 1 0 0,0 0 0 0 0,0 0-1 0 0,0 1 1 0 0,0-1 0 0 0,0 0-1 0 0,0 0 1 0 0,0 0-1 0 0,0 0 1 0 0,0 1 0 0 0,0-1-1 0 0,0 0 1 0 0,0 0 0 0 0,0 0-1 0 0,0 0 1 0 0,0 0-1 0 0,0 1 1 0 0,0-1 0 0 0,0 0-1 0 0,0 0 1 0 0,0 10-40 0 0,0-9 25 0 0,1 19-215 0 0,-1-3 376 0 0,0-1 1 0 0,-1 0-1 0 0,-2 5-146 0 0,3-19-26 0 0,1 7-99 0 0,5 6-84 0 0,-6-14 220 0 0,1 1 1 0 0,0 0 0 0 0,0-1-1 0 0,-1 1 1 0 0,1 0-1 0 0,0-1 1 0 0,1 1 0 0 0,-1-1-1 0 0,0 0 1 0 0,0 1-1 0 0,1-1 1 0 0,-1 0-1 0 0,0 0 1 0 0,1 0 0 0 0,0 0-1 0 0,-1 0 1 0 0,1 0-1 0 0,-1 0 1 0 0,1 0 0 0 0,0-1-1 0 0,1 1-11 0 0,1 0 14 0 0,1 0 0 0 0,-1 0 0 0 0,1-1 0 0 0,-1 1 0 0 0,0-1 0 0 0,1 0 0 0 0,-1-1 0 0 0,2 1-14 0 0,-5-1-11 0 0,0 1 1 0 0,0 0-1 0 0,0-1 1 0 0,0 1 0 0 0,0 0-1 0 0,0-1 1 0 0,0 0-1 0 0,0 1 1 0 0,0-1-1 0 0,0 1 1 0 0,0-1 0 0 0,0 0-1 0 0,-1 0 1 0 0,1 1-1 0 0,0-1 1 0 0,0-1 10 0 0,10-6 11 0 0,-6 7 4 0 0,-1-1 0 0 0,1 0 0 0 0,-1 0 0 0 0,1 0 0 0 0,-1 0 0 0 0,1-1 0 0 0,-1 0 0 0 0,0 0 1 0 0,0 0-1 0 0,-1 0 0 0 0,1 0 0 0 0,-1-1 0 0 0,1 0 0 0 0,-1 1 0 0 0,0-2-15 0 0,-1 2 0 0 0,0 0 0 0 0,0 1 0 0 0,0-1 0 0 0,0 1 0 0 0,0 0 0 0 0,1 0 0 0 0,-1 0 0 0 0,0 0 0 0 0,1 0 0 0 0,0 1 0 0 0,-1-1 0 0 0,4-1 0 0 0,3-2 0 0 0,-7 4-9 0 0,-1 0 1 0 0,1 0-1 0 0,-1-1 0 0 0,0 1 0 0 0,1 0 1 0 0,-1-1-1 0 0,0 1 0 0 0,0-1 0 0 0,0 1 1 0 0,0-1-1 0 0,0 0 0 0 0,0 1 0 0 0,-1-1 1 0 0,1 0-1 0 0,0 0 0 0 0,-1 0 9 0 0,1 0-17 0 0,0 0 0 0 0,-1-1 0 0 0,1 1 0 0 0,1 0 0 0 0,-1 0 0 0 0,0 0 0 0 0,0 0 0 0 0,1 0 0 0 0,-1 0 0 0 0,1 0 17 0 0,10-9-4 0 0,-5 3 63 0 0,1 0 0 0 0,0 1 0 0 0,0 1-1 0 0,1-1 1 0 0,8-3-59 0 0,-15 9 1 0 0,0 0-1 0 0,0 0 1 0 0,0 0-1 0 0,0 0 1 0 0,0 0-1 0 0,1 1 1 0 0,-1-1 0 0 0,0 1-1 0 0,1-1 1 0 0,-1 1-1 0 0,0 0 1 0 0,1 0 0 0 0,-1 0-1 0 0,0 0 1 0 0,1 1-1 0 0,-1-1 1 0 0,0 1-1 0 0,1-1 1 0 0,-1 1 0 0 0,0 0-1 0 0,0 0 1 0 0,0 0-1 0 0,1 0 1 0 0,-1 0-1 0 0,0 0 1 0 0,0 1 0 0 0,-1-1-1 0 0,3 2 0 0 0,1 2-136 0 0,-1 0 0 0 0,1 0-1 0 0,-1 1 1 0 0,0 0 0 0 0,0 0 0 0 0,0 0 0 0 0,-1 0-1 0 0,0 1 1 0 0,0 0 136 0 0,11 20-426 0 0,-8-12 365 0 0,0 0-1 0 0,0 0 1 0 0,-1 1 0 0 0,0 5 61 0 0,1 0-19 0 0,10 46 115 0 0,-2 1 0 0 0,-3 1 0 0 0,1 54-96 0 0,-11-96 259 0 0,-1 0-1 0 0,-3 24-258 0 0,2-38 123 0 0,-1-1 1 0 0,-1 1-1 0 0,0 0 1 0 0,0-1-1 0 0,-2 0 1 0 0,-4 12-124 0 0,7-22 22 0 0,1 0 1 0 0,0 0 0 0 0,-1 0 0 0 0,1 0 0 0 0,-1 0 0 0 0,0 0 0 0 0,1 0-1 0 0,-1 0 1 0 0,0-1 0 0 0,0 1 0 0 0,0-1 0 0 0,-1 0 0 0 0,1 1 0 0 0,0-1-1 0 0,0 0 1 0 0,-1 0 0 0 0,1-1 0 0 0,0 1 0 0 0,-1 0 0 0 0,1-1 0 0 0,-1 1-1 0 0,1-1 1 0 0,-1 0 0 0 0,1 0 0 0 0,-1 0 0 0 0,-1 0-23 0 0,-5-1 39 0 0,0 0 1 0 0,0-1 0 0 0,0 0-1 0 0,1 0 1 0 0,-1-1 0 0 0,-6-3-40 0 0,5 1-26 0 0,0-1 0 0 0,0 0 1 0 0,0 0-1 0 0,0-1 0 0 0,1-1 1 0 0,1 1-1 0 0,-7-8 26 0 0,-30-24 530 0 0,39 35-705 0 0,1 1 1 0 0,-1-2-1 0 0,1 1 0 0 0,0-1 0 0 0,1 1 1 0 0,-1-1-1 0 0,1-1 0 0 0,0 1 0 0 0,0 0 0 0 0,0-1 1 0 0,1 0-1 0 0,-1-3 175 0 0,-5-10-8710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1-06T08:22:00.9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 0,'0'0,"0"0,0 0,-8 1,-2 1,-1 0,3-1,2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2:04.774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  <inkml:brush xml:id="br2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943 818 10136 0 0,'0'0'230'0'0,"-5"-5"548"0"0,-1 2-730 0 0,3 1 29 0 0,7 4 162 0 0,0 0 1 0 0,0 0-1 0 0,0-1 0 0 0,1 1 0 0 0,-1-1 1 0 0,0 0-1 0 0,1 0 0 0 0,2-1-239 0 0,-1 1 97 0 0,48 7-97 0 0,1-3 0 0 0,0-3 0 0 0,18-2 0 0 0,-59 0 0 0 0,89 1 240 0 0,-13 1 547 0 0,-1-4 0 0 0,75-11-787 0 0,-72 1 117 0 0,1 4 0 0 0,47 4-117 0 0,34 6 8 0 0,185-4 56 0 0,-176 2-24 0 0,-89 0-48 0 0,-51 2 8 0 0,23 4 0 0 0,-7-1 0 0 0,64-3 545 0 0,-24-2-234 0 0,225 3-197 0 0,-222-3-100 0 0,18 4 875 0 0,-32-4-1231 0 0,-48 0-789 0 0,15 3 1131 0 0,15-1 749 0 0,-36 0-740 0 0,14-2 66 0 0,-30-1-28 0 0,-7 0-34 0 0,0 0-1 0 0,0 1 0 0 0,0 0 0 0 0,3 1-12 0 0,-5-1-25 0 0,0 0 0 0 0,1 0 0 0 0,5-1 25 0 0,12-1 1 0 0,2 2-1 0 0,-1-1 0 0 0,1 2 0 0 0,5 2 0 0 0,-20-2-4 0 0,-9-1 64 0 0,-1 0 1 0 0,1 1 0 0 0,0 0 0 0 0,-1 0 0 0 0,1 0 0 0 0,-1 0 0 0 0,2 1-61 0 0,-3 0 119 0 0,0-1 1 0 0,-1 1-1 0 0,1 0 0 0 0,0 0 1 0 0,-1 1-1 0 0,1-1 1 0 0,-1 0-1 0 0,0 1 0 0 0,1 0 1 0 0,-1-1-1 0 0,-1 1 1 0 0,1 0-1 0 0,0 0 0 0 0,-1 0 1 0 0,1 0-1 0 0,-1 0 1 0 0,0 1-1 0 0,0 0-119 0 0,2 8 36 0 0,0 0 0 0 0,-2 1-1 0 0,1-1 1 0 0,-1 6-36 0 0,1 10 6 0 0,0-1-19 0 0,-2 1-1 0 0,-1 15 14 0 0,-1 8 483 0 0,0-2 890 0 0,0-33-1295 0 0,1 1 1 0 0,1 0-1 0 0,1 4-78 0 0,12 117-4 0 0,-13-136 5 0 0,6 58 10 0 0,-2 17-11 0 0,-1 6 0 0 0,1-12 54 0 0,16 57 95 0 0,-18-114-129 0 0,1 10-31 0 0,-1 22 11 0 0,1-29-158 0 0,-3-16 156 0 0,2 5 0 0 0,-1 0-1 0 0,-1 1 1 0 0,0-1 0 0 0,1 1-1 0 0,-2 1 3 0 0,3 7 0 0 0,-5 3 0 0 0,-2 1 0 0 0,5-18 0 0 0,0-1 0 0 0,0 1 0 0 0,0 0 0 0 0,-1 0 0 0 0,1-1 0 0 0,0 1 0 0 0,0 0 0 0 0,0-1 0 0 0,-1 1 0 0 0,1 0 0 0 0,0-1 0 0 0,-1 1 0 0 0,1 0 0 0 0,-1-1 0 0 0,1 1 0 0 0,0-1 0 0 0,-1 1 0 0 0,-7 7 0 0 0,1 2 19 0 0,3-6 123 0 0,-3 1 108 0 0,3-2-284 0 0,-1 0 1 0 0,1 0-1 0 0,-1 0 1 0 0,0-1-1 0 0,0 0 1 0 0,0 0-1 0 0,0 0 1 0 0,0-1-1 0 0,0 0 1 0 0,-1 0-1 0 0,1 0 1 0 0,0 0-1 0 0,-5-1 34 0 0,-19 3 55 0 0,21-2 36 0 0,-1 0 0 0 0,1 0 1 0 0,-1-2-1 0 0,-2 1-91 0 0,2-1 70 0 0,1 1-1 0 0,-1 0 0 0 0,1 1 0 0 0,-3 0-69 0 0,-11 2-21 0 0,1-1 0 0 0,0-2-1 0 0,-1 0 1 0 0,-10-2 21 0 0,24 2-1 0 0,-9-2-92 0 0,7 1 12 0 0,1 1 0 0 0,0-1-1 0 0,0 2 1 0 0,-2-1 81 0 0,-45 5 221 0 0,0-3-1 0 0,-41-4-220 0 0,3 0 7 0 0,32 1-7 0 0,-37 0 0 0 0,-120 6 160 0 0,111 5 18 0 0,50-4-100 0 0,-79 14 278 0 0,13-4-208 0 0,-63-4-148 0 0,32 2 71 0 0,83-7 68 0 0,-42-1-139 0 0,0-7 233 0 0,-101 2-376 0 0,144 0 272 0 0,-9-4-129 0 0,-23 0 43 0 0,4 2-43 0 0,-152 4 0 0 0,140-4 0 0 0,72-1 0 0 0,-1 2 0 0 0,1 2 0 0 0,-10 2 0 0 0,-15 2 0 0 0,45-8 0 0 0,17 2 0 0 0,0-1 0 0 0,-1 1 0 0 0,1 0 0 0 0,0-1 0 0 0,0 1 0 0 0,0 0 0 0 0,0 1 0 0 0,0-1 0 0 0,-2 0 0 0 0,3 1 0 0 0,0-1 0 0 0,0 0 0 0 0,1 0 0 0 0,-1 0 0 0 0,0 0 0 0 0,0 0 0 0 0,0 0 0 0 0,0 0 0 0 0,0 0 0 0 0,0 0 0 0 0,0-1 0 0 0,0 1 0 0 0,0 0 0 0 0,0-1 0 0 0,0 1 0 0 0,0 0 0 0 0,0-1 0 0 0,0 0 0 0 0,1 1 0 0 0,0 0 0 0 0,-1 0 0 0 0,1 0 0 0 0,0 0 0 0 0,0 0 0 0 0,-1 0 0 0 0,1 0 0 0 0,0 0 0 0 0,-1 0 0 0 0,1 0 0 0 0,0 0 0 0 0,0 0 0 0 0,-1-1 0 0 0,1 1 0 0 0,0 0 0 0 0,0 0 0 0 0,-1 0 0 0 0,1 0 0 0 0,0-1 0 0 0,0 1 0 0 0,0 0 0 0 0,0 0 0 0 0,-1-1 0 0 0,1 1 0 0 0,0 0 0 0 0,0 0 0 0 0,0 0 0 0 0,0-1 0 0 0,0 1 0 0 0,-1 0 0 0 0,1-1 0 0 0,0 1 0 0 0,0 0 0 0 0,0 0 0 0 0,0-1 0 0 0,0 1 0 0 0,0 0 0 0 0,0-1 0 0 0,0 1 0 0 0,0 0 0 0 0,0-1 0 0 0,-1-6 0 0 0,0 1 0 0 0,0-1 0 0 0,0 0 0 0 0,1 1 0 0 0,0-1 0 0 0,0 0 0 0 0,1 1 0 0 0,0-6 0 0 0,3-11 0 0 0,-2 8 0 0 0,0 0 0 0 0,0-12 0 0 0,6-47 0 0 0,-8 66 0 0 0,0-31 0 0 0,-5-36 0 0 0,3 50 0 0 0,1 0 0 0 0,2-15 0 0 0,0 0 0 0 0,1 6 0 0 0,1 0 0 0 0,1-1 0 0 0,2-16 0 0 0,7-65 0 0 0,-5 70 0 0 0,-6 36 0 0 0,0 0 0 0 0,0 0 0 0 0,-1-1 0 0 0,-1 1 0 0 0,0-3 0 0 0,-1-27 386 0 0,0 18 160 0 0,0-1 0 0 0,-2 1 0 0 0,-2-10-546 0 0,-8-59 16 0 0,4 24-16 0 0,10 52 0 0 0,0 13 0 0 0,-1 0 0 0 0,1 0 0 0 0,-1 0 0 0 0,0 0 0 0 0,0-1 0 0 0,0 1 0 0 0,0 0 0 0 0,0 0 0 0 0,-1 0 0 0 0,1 0 0 0 0,0 0 0 0 0,-1 0 0 0 0,0-1 0 0 0,0-3 0 0 0,2-1 0 0 0,3 1-64 0 0,-3 5-273 0 0,6-15-3987 0 0,-4 11 2800 0 0,0-1-11 0 0</inkml:trace>
  <inkml:trace contextRef="#ctx0" brushRef="#br0" timeOffset="775.803">2291 259 15696 0 0,'0'-1'65'0'0,"-1"0"1"0"0,0 1-1 0 0,1-1 1 0 0,-1 0 0 0 0,1 0-1 0 0,-1 0 1 0 0,1 0 0 0 0,-1 0-1 0 0,1 0 1 0 0,0 0 0 0 0,-1 0-1 0 0,1 0 1 0 0,0 0 0 0 0,0 0-1 0 0,0 0 1 0 0,0 0-1 0 0,0 0 1 0 0,0 0 0 0 0,0 0-1 0 0,0-1-65 0 0,0-5 259 0 0,0 6-252 0 0,0 0 0 0 0,0 0 0 0 0,-1-1-1 0 0,1 1 1 0 0,0 0 0 0 0,-1 0-1 0 0,1 0 1 0 0,-1 0 0 0 0,0 0 0 0 0,1 0-1 0 0,-1 0 1 0 0,0 1 0 0 0,1-1-1 0 0,-1 0 1 0 0,0 0 0 0 0,0 0-1 0 0,0 1 1 0 0,0-1 0 0 0,0 0 0 0 0,0 1-1 0 0,0-1 1 0 0,0 1 0 0 0,0-1-1 0 0,-1 1-6 0 0,-1-2-1 0 0,0 1-1 0 0,0 0 1 0 0,0 0-1 0 0,0 0 0 0 0,-1 1 1 0 0,1-1-1 0 0,0 1 0 0 0,-1-1 2 0 0,-8 2 351 0 0,-1 1 0 0 0,0 0 0 0 0,1 1-1 0 0,-1 0 1 0 0,1 0 0 0 0,-9 5-351 0 0,3-2-97 0 0,10-3 97 0 0,0 1 0 0 0,0-1 0 0 0,0 1 0 0 0,1 0 0 0 0,-8 6 0 0 0,12-8 0 0 0,0 0 0 0 0,1 0 0 0 0,-1 0 0 0 0,1 1 0 0 0,-1-1 0 0 0,1 1 0 0 0,0 0 0 0 0,0 0 0 0 0,0 0 0 0 0,0 0 0 0 0,0 0 0 0 0,1 0 0 0 0,-1 0 0 0 0,1 0 0 0 0,0 1 0 0 0,0 0 0 0 0,1-2 0 0 0,-1 0 0 0 0,1 1 0 0 0,0-1 0 0 0,0 0 0 0 0,1 1 0 0 0,-1-1 0 0 0,0 0 0 0 0,1 1 0 0 0,-1-1 0 0 0,1 0 0 0 0,0 0 0 0 0,0 1 0 0 0,0-1 0 0 0,0 0 0 0 0,0 0 0 0 0,2 2 0 0 0,2 3 0 0 0,0-1 0 0 0,1 1 0 0 0,7 5 0 0 0,-5-4 0 0 0,62 53 0 0 0,-65-55 35 0 0,1 0-1 0 0,-1 1 0 0 0,1 0 0 0 0,-2 0 0 0 0,2 1-34 0 0,-6-6 40 0 0,1-1 1 0 0,-1 1-1 0 0,0-1 1 0 0,1 1-1 0 0,-1 0 0 0 0,0-1 1 0 0,0 1-1 0 0,0-1 1 0 0,0 1-1 0 0,0-1 0 0 0,0 1 1 0 0,-1 0-1 0 0,1-1 1 0 0,0 1-1 0 0,-1-1 0 0 0,0 1 1 0 0,1-1-1 0 0,-1 0 1 0 0,0 1-1 0 0,1-1 0 0 0,-1 0 1 0 0,0 1-41 0 0,-1 2 95 0 0,-1-1 1 0 0,1 0-1 0 0,-1 0 1 0 0,1 0 0 0 0,-1 0-1 0 0,0-1 1 0 0,0 1-1 0 0,-3 1-95 0 0,-1 1 31 0 0,-1-1 1 0 0,0-1-1 0 0,0 0 0 0 0,0 0 0 0 0,-1 0 0 0 0,1-1 0 0 0,-2 0-31 0 0,-15 2-18 0 0,-21 1 18 0 0,37-5 135 0 0,-1 1-1 0 0,1-2 1 0 0,-1 1 0 0 0,0-2-1 0 0,-7-1-134 0 0,14 3 1 0 0,-1-1 0 0 0,1 0 0 0 0,-1 0 0 0 0,1 0-1 0 0,0-1 1 0 0,-1 1 0 0 0,1-1 0 0 0,0 0 0 0 0,0 0 0 0 0,0 0 0 0 0,0 0 0 0 0,1 0-1 0 0,-1-1 1 0 0,1 1 0 0 0,-1-1 0 0 0,-1-2-1 0 0,0-1-300 0 0,0-2-2412 0 0,5 7 2520 0 0,-1 0-1 0 0,0 1 0 0 0,0-1 1 0 0,1 1-1 0 0,-1-1 0 0 0,1 0 0 0 0,-1 1 1 0 0,0-1-1 0 0,1 1 0 0 0,-1-1 1 0 0,1 1-1 0 0,-1-1 0 0 0,1 1 0 0 0,-1 0 1 0 0,1-1-1 0 0,0 1 0 0 0,0-1 193 0 0,8-4-2032 0 0,3 0-14 0 0</inkml:trace>
  <inkml:trace contextRef="#ctx0" brushRef="#br0" timeOffset="1802.716">2516 295 10592 0 0,'0'0'488'0'0,"0"0"-12"0"0,-7-3-288 0 0,3 3 92 0 0,1 0 0 0 0,-1 0 0 0 0,1 1 0 0 0,-1-1 0 0 0,1 1 0 0 0,0 0 0 0 0,-1 0 1 0 0,1 0-1 0 0,0 0 0 0 0,-1 1 0 0 0,1-1 0 0 0,0 1 0 0 0,-2 1-280 0 0,-11 5 769 0 0,6-3-549 0 0,0 1 0 0 0,0 0-1 0 0,0 1 1 0 0,1 0 0 0 0,-2 2-220 0 0,-32 22 1122 0 0,37-27-1029 0 0,1 0 0 0 0,0 0 1 0 0,-1 0-1 0 0,1 1 0 0 0,1-1 0 0 0,-1 1 0 0 0,1 1 0 0 0,0-1 0 0 0,0 0 0 0 0,0 1 0 0 0,1 0 0 0 0,0 0 0 0 0,0 0-93 0 0,2-4 47 0 0,0 1 0 0 0,1-1 0 0 0,-1 0 0 0 0,1 1 0 0 0,0-1 1 0 0,0 0-1 0 0,0 1 0 0 0,0-1 0 0 0,0 2-47 0 0,0 7 137 0 0,0-10-152 0 0,1 0 0 0 0,-1 1 0 0 0,1-1 0 0 0,0 0-1 0 0,-1 0 1 0 0,1 0 0 0 0,0 0 0 0 0,0 0 0 0 0,-1 0 0 0 0,1 0 0 0 0,0-1-1 0 0,0 1 1 0 0,0 0 0 0 0,0 0 0 0 0,0-1 0 0 0,0 1 0 0 0,0 0 0 0 0,0-1-1 0 0,1 1 16 0 0,23 9-117 0 0,-21-9 227 0 0,1-1 0 0 0,-1 0 0 0 0,0 0 0 0 0,1 0 0 0 0,-1 0 0 0 0,0-1 0 0 0,0 0 0 0 0,0 0 0 0 0,1 0 0 0 0,-1 0 0 0 0,0-1 0 0 0,0 1-110 0 0,9-5 103 0 0,-1-1-1 0 0,0 0 1 0 0,0-1-103 0 0,-10 7-16 0 0,1-1-5 0 0,0-1 0 0 0,0 0 0 0 0,0 0 0 0 0,0 0 0 0 0,0 0 0 0 0,-1-1 1 0 0,0 1-1 0 0,1-1 0 0 0,-1 0 21 0 0,8-12-8 0 0,22-33-46 0 0,-31 47 53 0 0,-1 2 1 0 0,1-1 0 0 0,-1 1 0 0 0,0-1-1 0 0,1 1 1 0 0,-1-1 0 0 0,0 1-1 0 0,0-1 1 0 0,0 1 0 0 0,1-1-1 0 0,-1 1 1 0 0,0-1 0 0 0,0 1-1 0 0,0-1 1 0 0,0 1 0 0 0,0-1 0 0 0,0 1-1 0 0,0-1 1 0 0,0 0 0 0 0,0 1-1 0 0,0-1 1 0 0,0 1 0 0 0,0-1-1 0 0,-1 1 1 0 0,1-1 0 0 0,0 1 0 0 0,0-1-1 0 0,0 1 1 0 0,-1-1 0 0 0,1 1-1 0 0,0-1 1 0 0,-1 1 0 0 0,1-1 0 0 0,-1 0-54 0 0,2 16-12 0 0,-1-10 98 0 0,0 0 1 0 0,0 0-1 0 0,0 0 0 0 0,-1 0 1 0 0,0 0-1 0 0,0 0 0 0 0,0 1-32 0 0,1-4 17 0 0,-1 0-1 0 0,1 0 1 0 0,0 0-1 0 0,0 0 1 0 0,0 0 0 0 0,0 0-1 0 0,0 0 1 0 0,1 2-17 0 0,-1 15 59 0 0,0-18-54 0 0,0 1-1 0 0,0-1 0 0 0,-1 1 0 0 0,1-1 1 0 0,0 1-1 0 0,0 0 0 0 0,1-1 0 0 0,-1 1 0 0 0,0-1 1 0 0,0 1-1 0 0,1-1 0 0 0,-1 1 0 0 0,1-1 1 0 0,0 1-1 0 0,-1-1 0 0 0,1 0 0 0 0,0 1 1 0 0,0-1-1 0 0,0 1-4 0 0,2 1 9 0 0,0 1 1 0 0,1-1 0 0 0,-1 1-1 0 0,1-1 1 0 0,1 1-10 0 0,0 0-1 0 0,-4-4 1 0 0,-1 1 0 0 0,1-1 0 0 0,-1 1 0 0 0,1-1 0 0 0,-1 0 0 0 0,1 1 0 0 0,-1-1 0 0 0,1 0 0 0 0,-1 1 0 0 0,1-1 0 0 0,0 0 0 0 0,-1 0 0 0 0,1 0 0 0 0,-1 1 0 0 0,1-1 0 0 0,0 0 0 0 0,-1 0 0 0 0,1 0 0 0 0,0 0 0 0 0,-1 0 0 0 0,1 0 0 0 0,0 0 0 0 0,-1 0 0 0 0,1 0 0 0 0,0-1 0 0 0,0 1 0 0 0,1 0 0 0 0,1 1 0 0 0,-2-1 0 0 0,0 0 0 0 0,0 0 0 0 0,0 0 0 0 0,0 1 0 0 0,0-1 0 0 0,0 0 0 0 0,0 0 0 0 0,0 0 0 0 0,0 0 0 0 0,0 0 0 0 0,-1-1 0 0 0,1 1 0 0 0,0 0 0 0 0,0 0 0 0 0,0-1 0 0 0,0 1 0 0 0,0 0 0 0 0,0-1 0 0 0,0 1 0 0 0,11-4-71 0 0,19-6 223 0 0,-30 10-201 0 0,0-1-1 0 0,1 1 1 0 0,-1-1-1 0 0,0 0 1 0 0,0 1-1 0 0,0-1 1 0 0,1 0-1 0 0,-1 0 1 0 0,0 0 0 0 0,0 0-1 0 0,0 0 1 0 0,-1 0-1 0 0,1 0 1 0 0,0 0-1 0 0,0-1 1 0 0,0 1 0 0 0,-1 0-1 0 0,1 0 1 0 0,0-1 49 0 0,-1 0-195 0 0,1 0 1 0 0,0 0-1 0 0,-1 1 1 0 0,1-1-1 0 0,0 0 1 0 0,0 1 0 0 0,0-1-1 0 0,1 1 1 0 0,-1-1 194 0 0,8-12-1230 0 0,-8 11 1070 0 0,0 1 0 0 0,0-1 0 0 0,0 1-1 0 0,0-1 1 0 0,1 1 0 0 0,-1 0 0 0 0,1 0 0 0 0,0 0 0 0 0,0 0 0 0 0,0 0 0 0 0,0 0 0 0 0,0 0 0 0 0,0 0 0 0 0,0 1 0 0 0,0-1-1 0 0,2 1 161 0 0,-3 0-23 0 0,23-22-2237 0 0,-21 19 1555 0 0,1 0 0 0 0,0 0 0 0 0,0 1 0 0 0,0-1-1 0 0,3 0 706 0 0,4-2-1174 0 0,-9 5 1101 0 0,0 0 0 0 0,0 0-1 0 0,0 0 1 0 0,0 0 0 0 0,0 0 0 0 0,-1 0-1 0 0,1-1 1 0 0,0 1 0 0 0,-1-1 0 0 0,1 1-1 0 0,-1-1 1 0 0,1 1 0 0 0,0-2 73 0 0,-1 2 45 0 0,0 0 0 0 0,-1 0 0 0 0,1 0 0 0 0,0 0 0 0 0,0 0 0 0 0,1 1 0 0 0,-1-1 0 0 0,0 0 0 0 0,0 1 0 0 0,0-1 1 0 0,0 1-1 0 0,1-1 0 0 0,-1 1 0 0 0,0 0 0 0 0,0-1 0 0 0,1 1 0 0 0,-1 0 0 0 0,0 0 0 0 0,0 0 0 0 0,1 0 0 0 0,-1 0 0 0 0,0 0 0 0 0,1 0-45 0 0,0 0 311 0 0,0 1-1 0 0,0-1 1 0 0,0 0-1 0 0,0 1 0 0 0,0-1 1 0 0,0 1-1 0 0,1-1 1 0 0,-2 1-1 0 0,1 0 0 0 0,0 0 1 0 0,0 0-1 0 0,0 0 1 0 0,1 1-311 0 0,-11 9 1408 0 0,8-11-1361 0 0,-1 1 0 0 0,1 0 0 0 0,0 0 0 0 0,-1-1 0 0 0,1 1 0 0 0,0 0 1 0 0,0 0-1 0 0,0-1 0 0 0,-1 1 0 0 0,1 0 0 0 0,0 0 0 0 0,0 0 1 0 0,0-1-1 0 0,0 1 0 0 0,1 0 0 0 0,-1 0 0 0 0,0 0 0 0 0,0-1 0 0 0,0 1 1 0 0,1 0-1 0 0,-1 0 0 0 0,0-1 0 0 0,1 1 0 0 0,-1 0-47 0 0,1 0 72 0 0,-1 1 1 0 0,1-1-1 0 0,-1 0 0 0 0,0 1 1 0 0,1-1-1 0 0,-1 1 0 0 0,0-1 1 0 0,0 1-1 0 0,0-1 1 0 0,0 0-1 0 0,0 1 0 0 0,0-1 1 0 0,0 1-73 0 0,-1 0 112 0 0,1 0 0 0 0,0 1 1 0 0,0-1-1 0 0,0 0 0 0 0,0 0 1 0 0,0 0-1 0 0,1 0 0 0 0,-1 1 1 0 0,1-1-1 0 0,-1 0 0 0 0,1 1-112 0 0,0-1 121 0 0,0 0-1 0 0,-1 1 0 0 0,1-1 1 0 0,-1 0-1 0 0,0 1 1 0 0,0-1-1 0 0,1 0 0 0 0,-1 1 1 0 0,-1-1-1 0 0,1 1 0 0 0,0 0-120 0 0,-1-1 79 0 0,1 0-22 0 0,-1-1 1 0 0,1 0-1 0 0,-1 1 0 0 0,1-1 1 0 0,0 0-1 0 0,0 1 0 0 0,0-1 1 0 0,0 1-1 0 0,0-1 0 0 0,0 1 1 0 0,0-1-1 0 0,0 0 0 0 0,0 1 1 0 0,1-1-1 0 0,-1 1 0 0 0,1-1 1 0 0,-1 0-1 0 0,1 1-57 0 0,0 0 1 0 0,0 0 1 0 0,0 0-1 0 0,-1 0 1 0 0,1 0-1 0 0,-1 0 0 0 0,1 0 1 0 0,-1 0-1 0 0,0 0 1 0 0,0 2-2 0 0,0-3 2 0 0,0 0 1 0 0,0 0 0 0 0,0 0 0 0 0,0 0-1 0 0,-1 0 1 0 0,1-1 0 0 0,0 1 0 0 0,-1 0-1 0 0,1 0 1 0 0,-1 0 0 0 0,1 0 0 0 0,-1-1-1 0 0,1 1 1 0 0,-1 0 0 0 0,1 0-1 0 0,-1-1 1 0 0,0 1 0 0 0,1-1 0 0 0,-1 1-1 0 0,0 0 1 0 0,1-1 0 0 0,-1 1 0 0 0,0-1-1 0 0,0 0 1 0 0,0 1 0 0 0,0-1 0 0 0,1 0-1 0 0,-2 1-2 0 0,1-1 371 0 0,1 0-341 0 0,1 0 0 0 0,-1 0-1 0 0,0 0 1 0 0,1 0 0 0 0,-1 0-1 0 0,1 0 1 0 0,-1 0 0 0 0,0 0 0 0 0,1 0-1 0 0,-1 0 1 0 0,0 0 0 0 0,1 0 0 0 0,-1 0-1 0 0,0-1 1 0 0,1 1 0 0 0,-1 0-1 0 0,0 0 1 0 0,1 0 0 0 0,-1-1 0 0 0,0 1-1 0 0,0 0 1 0 0,1 0 0 0 0,-1-1 0 0 0,0 1-1 0 0,0 0 1 0 0,1-1 0 0 0,-1 1-1 0 0,0 0 1 0 0,0 0 0 0 0,0-1 0 0 0,0 1-1 0 0,1-1 1 0 0,-1 1 0 0 0,0 0 0 0 0,0-1-1 0 0,0 1 1 0 0,0 0 0 0 0,0-1-1 0 0,0 1 1 0 0,0 0 0 0 0,0-1 0 0 0,0 1-1 0 0,0-1 1 0 0,0 1 0 0 0,0 0 0 0 0,0-1-1 0 0,0 1 1 0 0,-1 0 0 0 0,1-1-1 0 0,0 1 1 0 0,0 0 0 0 0,0-1 0 0 0,0 1-1 0 0,-1 0-29 0 0,1-1-1 0 0,0 1-1 0 0,-1 0 0 0 0,1 0 0 0 0,0 0 0 0 0,-1 0 1 0 0,1-1-1 0 0,0 1 0 0 0,0 0 0 0 0,-1 0 0 0 0,1-1 1 0 0,0 1-1 0 0,0 0 0 0 0,-1 0 0 0 0,1-1 0 0 0,0 1 1 0 0,0 0-1 0 0,0-1 0 0 0,0 1 0 0 0,-1 0 0 0 0,1-1 1 0 0,0 1-1 0 0,0 0 0 0 0,0-1 0 0 0,0 1 0 0 0,0 0 1 0 0,0-1-1 0 0,0 1 0 0 0,0 0 0 0 0,0-1 0 0 0,0 1 1 0 0,0 0-1 0 0,0-1 2 0 0,11-5-287 0 0,-9 5 230 0 0,3-2-192 0 0,-1 0 1 0 0,1 0-1 0 0,-1 0 0 0 0,1-1 1 0 0,3-3 248 0 0,10-9-332 0 0,-15 14 330 0 0,-1 0-1 0 0,0 0 0 0 0,1 0 0 0 0,-1-1 0 0 0,0 1 0 0 0,1-3 3 0 0,-1 2 0 0 0,0 1 0 0 0,1-1 0 0 0,-1 0 1 0 0,1 0-1 0 0,0 1 0 0 0,0 0 0 0 0,0-1 0 0 0,0 1 0 0 0,0 0 0 0 0,0 0 0 0 0,1 1 0 0 0,2-2 0 0 0,4 1 0 0 0,-8 3 0 0 0,0 0 0 0 0,0 0 0 0 0,0 0 0 0 0,0 0 0 0 0,0 0 0 0 0,-1 0 0 0 0,1 1 0 0 0,0-1 0 0 0,-1 1 0 0 0,1-1 0 0 0,-1 1 0 0 0,1 0 0 0 0,-1-1 0 0 0,1 2 0 0 0,11 11 0 0 0,-12-14 30 0 0,0 1 0 0 0,-1-1 0 0 0,1 1-1 0 0,0-1 1 0 0,-1 1 0 0 0,1-1 0 0 0,0 1 0 0 0,-1 0-1 0 0,1-1 1 0 0,-1 1 0 0 0,1 0 0 0 0,-1-1-1 0 0,1 1 1 0 0,-1 0 0 0 0,0 0 0 0 0,1 0 0 0 0,-1-1-1 0 0,0 1 1 0 0,0 0 0 0 0,1 0 0 0 0,-1 0-1 0 0,0 0 1 0 0,0-1 0 0 0,0 1 0 0 0,0 0-1 0 0,0 0 1 0 0,0 0 0 0 0,0 0 0 0 0,-1 0 0 0 0,1-1-1 0 0,0 1 1 0 0,0 0 0 0 0,-1 0 0 0 0,1 0-1 0 0,0-1 1 0 0,-1 1 0 0 0,1 0-30 0 0,-3 6 282 0 0,3-6-252 0 0,0 1 0 0 0,0-1 0 0 0,0 0-1 0 0,1 1 1 0 0,-1-1 0 0 0,0 0 0 0 0,1 0-1 0 0,-1 0 1 0 0,0 1 0 0 0,1-1 0 0 0,-1 0-1 0 0,1 0 1 0 0,0 0 0 0 0,-1 0 0 0 0,1 0-1 0 0,0 0 1 0 0,0 0 0 0 0,0 0 0 0 0,0 0-1 0 0,0 0 1 0 0,0 0-30 0 0,0 0-2 0 0,0 0 1 0 0,1 1-1 0 0,-1-1 0 0 0,0 0 1 0 0,0 1-1 0 0,0-1 0 0 0,0 1 1 0 0,-1 0-1 0 0,1-1 0 0 0,0 2 2 0 0,-1-3 0 0 0,0 1 0 0 0,1 0 0 0 0,-1 0 0 0 0,0-1 0 0 0,0 1 0 0 0,0 0 0 0 0,0 0 0 0 0,0-1 0 0 0,-1 1 0 0 0,1 0 0 0 0,0 0 0 0 0,0-1 0 0 0,0 1 0 0 0,-1 0 0 0 0,1 0 0 0 0,0-1 0 0 0,4-4 0 0 0,-2 2 0 0 0,0 0 0 0 0,0 0 0 0 0,-1-1 0 0 0,1 1 0 0 0,-1 0 0 0 0,0-1 0 0 0,0 1 0 0 0,0-1 0 0 0,0 0 0 0 0,0 1 0 0 0,0-1 0 0 0,-1 0 0 0 0,0 0 0 0 0,1 1 0 0 0,-1-2 0 0 0,3-10 0 0 0,-1 6 0 0 0,1 0 0 0 0,0 0 0 0 0,1 1 0 0 0,0 0 0 0 0,0-1 0 0 0,2 0 0 0 0,1-4 0 0 0,-7 9 0 0 0,0 3 0 0 0,0 0 0 0 0,0 0 0 0 0,0 0 0 0 0,0 0 0 0 0,0 0 0 0 0,0 0 0 0 0,1 0 0 0 0,-1 0 0 0 0,0 0 0 0 0,0 0 0 0 0,0 0 0 0 0,0 0 0 0 0,0 0 0 0 0,0 0 0 0 0,0 0 0 0 0,0 0 0 0 0,0 0 0 0 0,0 0 0 0 0,1 0 0 0 0,-1 0 0 0 0,0 0 0 0 0,0 0 0 0 0,0 0 0 0 0,0 0 0 0 0,0 0 0 0 0,0 0 0 0 0,0 0 0 0 0,0 0 0 0 0,0-1 0 0 0,0 1 0 0 0,0 0 0 0 0,0 0 0 0 0,0 0 0 0 0,1 0 0 0 0,-1 0 0 0 0,0 0 0 0 0,0 0 0 0 0,0 0 0 0 0,0 0 0 0 0,0 0 0 0 0,0 0 0 0 0,0 0 0 0 0,0-1 0 0 0,0 1 0 0 0,0 0 0 0 0,0 0 0 0 0,0 0 0 0 0,0 0 0 0 0,0 0 0 0 0,0 0 0 0 0,0 0 0 0 0,0 0 0 0 0,0 0 0 0 0,0 0 0 0 0,0-1 0 0 0,0 1 0 0 0,0 0 0 0 0,0 0 0 0 0,1 0 0 0 0,-1 0 0 0 0,0 0 0 0 0,1 0 0 0 0,-1 0 0 0 0,0 0 0 0 0,0 0 0 0 0,1 0 0 0 0,-1 0 0 0 0,0 0 0 0 0,0 0 0 0 0,0 0 0 0 0,1 0 0 0 0,-1 1 0 0 0,0-1 0 0 0,0 0 0 0 0,1 0 0 0 0,-1 0 0 0 0,0 0 0 0 0,0 0 0 0 0,0 0 0 0 0,1 1 0 0 0,-1-1 0 0 0,0 0 0 0 0,0 0 0 0 0,0 0 0 0 0,1 0 0 0 0,-1 1 0 0 0,0-1 0 0 0,0 0 0 0 0,0 0 0 0 0,0 0 0 0 0,0 1 0 0 0,0-1 0 0 0,0 0 0 0 0,1 0 0 0 0,-1 1 0 0 0,0-1 0 0 0,0 0 0 0 0,0 0 0 0 0,0 1 0 0 0,0-1 0 0 0,0 0 0 0 0,0 0 0 0 0,0 1 0 0 0,0-1 0 0 0,0 0 0 0 0,0 0 0 0 0,-1 1 0 0 0,1-1 0 0 0,0 0 0 0 0,0 0 0 0 0,0 0 0 0 0,0 1 0 0 0,0-1 0 0 0,0 0 0 0 0,0 0 0 0 0,-1 1 0 0 0,1-1 0 0 0,0 0 0 0 0,0 0 0 0 0,-1 1 0 0 0,1 1 8 0 0,1 0 0 0 0,-1-1 0 0 0,1 1 0 0 0,-1-1 0 0 0,1 1 0 0 0,-1-1 0 0 0,1 0-1 0 0,0 1 1 0 0,-1-1 0 0 0,1 1 0 0 0,0-1 0 0 0,0 0 0 0 0,0 0 0 0 0,1 1-8 0 0,17 20 215 0 0,-16-19-175 0 0,0-1 19 0 0,-1 0 0 0 0,0 0 0 0 0,0 0 1 0 0,0 1-1 0 0,0-1 0 0 0,-1 1 0 0 0,1-1 1 0 0,0 1-1 0 0,-1 0 0 0 0,0 0 1 0 0,0 0-1 0 0,0 0 0 0 0,0-1 0 0 0,0 1 1 0 0,0 0-1 0 0,-1 0 0 0 0,0 1 0 0 0,1 2-59 0 0,-1 2 5 0 0,1 1 0 0 0,1-1 0 0 0,0 1 0 0 0,0-1-1 0 0,3 6-4 0 0,-5-12-77 0 0,0-2-104 0 0,0 0-414 0 0,7-1-2244 0 0,1-2-4196 0 0</inkml:trace>
  <inkml:trace contextRef="#ctx0" brushRef="#br0" timeOffset="2118.879">3352 289 14368 0 0,'0'0'661'0'0,"0"0"-17"0"0,-2 0-415 0 0,2 0-221 0 0,0 0-1 0 0,-1 0 0 0 0,1 0 1 0 0,0 0-1 0 0,0 0 1 0 0,0 0-1 0 0,0 0 1 0 0,-1 0-1 0 0,1 0 0 0 0,0 0 1 0 0,0 0-1 0 0,0 0 1 0 0,0 0-1 0 0,0 0 1 0 0,-1 0-1 0 0,1 0 0 0 0,0 0 1 0 0,0 1-1 0 0,0-1 1 0 0,0 0-1 0 0,0 0 1 0 0,0 0-1 0 0,-1 0 0 0 0,1 0 1 0 0,0 0-1 0 0,0 0 1 0 0,0 1-1 0 0,0-1 1 0 0,0 0-1 0 0,0 0 0 0 0,0 0 1 0 0,0 0-1 0 0,0 0 1 0 0,0 1-1 0 0,0-1 1 0 0,0 0-1 0 0,0 0 0 0 0,0 0 1 0 0,0 0-1 0 0,0 0 1 0 0,0 1-1 0 0,0-1 1 0 0,0 0-1 0 0,0 0 0 0 0,0 0 1 0 0,0 0-1 0 0,0 1 1 0 0,0-1-1 0 0,0 0 1 0 0,0 0-1 0 0,0 0 0 0 0,0 0 1 0 0,0 0-8 0 0,6 11 373 0 0,-3-5-43 0 0,-3-5-277 0 0,0 1-1 0 0,0-1 0 0 0,0 0 0 0 0,0 1 0 0 0,0-1 0 0 0,-1 1 0 0 0,1-1 1 0 0,0 0-1 0 0,-1 1 0 0 0,1-1 0 0 0,-1 0 0 0 0,1 1 0 0 0,-1-1-52 0 0,-3 13 322 0 0,3-9-203 0 0,1 0 0 0 0,1 0 0 0 0,-1-1 0 0 0,1 1 0 0 0,0 0 0 0 0,0-1 0 0 0,0 1 0 0 0,0-1 0 0 0,1 1 0 0 0,0-1 0 0 0,0 0 0 0 0,0 1 0 0 0,0-1-1 0 0,1 0 1 0 0,0 0-119 0 0,-2-1 83 0 0,1 0-1 0 0,-1 0 0 0 0,0 0 0 0 0,0 0 0 0 0,-1 0 1 0 0,1 0-1 0 0,-1 0 0 0 0,1 0 0 0 0,-1 1 0 0 0,0-1 1 0 0,0 0-1 0 0,-1 1-82 0 0,1 0 96 0 0,0 0 0 0 0,0 1 1 0 0,0-1-1 0 0,1 0 1 0 0,-1 0-1 0 0,1 0 0 0 0,0 0 1 0 0,1 4-97 0 0,1-2 5 0 0,-1 0 1 0 0,-1 0 0 0 0,1 0-1 0 0,-1 1 1 0 0,0-1 0 0 0,0 0-1 0 0,-1 1 1 0 0,0 3-6 0 0,0-2 94 0 0,1 0 0 0 0,1 0 0 0 0,-1 0-1 0 0,1 0 1 0 0,2 3-94 0 0,4 26 856 0 0,-4-22-506 0 0,-4-12-363 0 0,1-1 0 0 0,0 1-1 0 0,-1-1 1 0 0,1 1 0 0 0,-1 0 0 0 0,0-1 0 0 0,0 1 0 0 0,0-1 0 0 0,0 1-1 0 0,0-1 1 0 0,-1 1 0 0 0,1-1 0 0 0,-2 3 13 0 0,-1 3-100 0 0,2-7 82 0 0,1 1 0 0 0,-1-1 0 0 0,0 1 0 0 0,0 0 0 0 0,1-1 0 0 0,-1 1 0 0 0,1 0 0 0 0,0-1 0 0 0,-1 1 0 0 0,1 0 0 0 0,0 0 0 0 0,0-1 0 0 0,0 1 0 0 0,0 0 0 0 0,1 0 0 0 0,-1-1 0 0 0,0 1 0 0 0,1 0 0 0 0,-1-1 0 0 0,1 1 0 0 0,-1 0 0 0 0,1 0 18 0 0,0-1-2 0 0,-1-1 1 0 0,0 0 0 0 0,0 1-1 0 0,0-1 1 0 0,0 0-1 0 0,1 1 1 0 0,-1-1-1 0 0,0 0 1 0 0,0 1-1 0 0,0-1 1 0 0,0 0-1 0 0,0 1 1 0 0,0-1-1 0 0,0 0 1 0 0,0 1-1 0 0,0-1 1 0 0,0 1-1 0 0,0-1 1 0 0,0 0-1 0 0,-1 1 1 0 0,1-1-1 0 0,0 0 1 0 0,0 1-1 0 0,0-1 1 0 0,0 0-1 0 0,0 1 1 0 0,-1-1 0 0 0,1 0-1 0 0,0 0 1 0 0,0 1-1 0 0,-1-1 1 0 0,1 0-1 0 0,0 0 1 0 0,0 1-1 0 0,-1-1 1 0 0,1 0-1 0 0,0 0 1 0 0,-1 0-1 0 0,1 1 1 0 0,0-1-1 0 0,-1 0 1 0 0,1 0-1 0 0,0 0 1 0 0,-1 0-1 0 0,1 0 1 0 0,0 0-1 0 0,-1 0 1 0 0,1 0-1 0 0,-1 0 1 0 0,1 0-1 0 0,0 0 3 0 0,-8 3-347 0 0,7-2 51 0 0,1-1-53 0 0,-14-14-2683 0 0,10 4-3708 0 0</inkml:trace>
  <inkml:trace contextRef="#ctx0" brushRef="#br0" timeOffset="2830.053">3339 358 3224 0 0,'26'-19'143'0'0,"-25"18"-138"0"0,0 0 1 0 0,-1 1 0 0 0,1-1 0 0 0,0 0 0 0 0,-1 0 0 0 0,1 1 0 0 0,0-1 0 0 0,-1 0 0 0 0,1 0 0 0 0,-1 0-1 0 0,1 0 1 0 0,-1 0 0 0 0,0 0 0 0 0,1 0 0 0 0,-1 0 0 0 0,0 0 0 0 0,1 0 0 0 0,-1 0 0 0 0,0 0 0 0 0,0 0-1 0 0,0 0 1 0 0,0 0 0 0 0,0 0 0 0 0,0 0 0 0 0,-1 0-6 0 0,1 0 13 0 0,0 0 0 0 0,0 0 1 0 0,0 0-1 0 0,0 0 0 0 0,0 0 0 0 0,0 0 0 0 0,0 1 0 0 0,0-1 0 0 0,0 0 1 0 0,0 0-1 0 0,1 0 0 0 0,-1 0 0 0 0,0 1 0 0 0,1-1 0 0 0,-1 0 1 0 0,0 0-1 0 0,1 0 0 0 0,-1 1 0 0 0,1-1 0 0 0,-1 0 0 0 0,1 1 1 0 0,-1-1-1 0 0,1 0 0 0 0,0 1 0 0 0,-1-1 0 0 0,1 1 0 0 0,0-1 1 0 0,0 0-14 0 0,38-17 5875 0 0,-24 12-2725 0 0,-13 5-2025 0 0,-2 1-505 0 0,0 0-99 0 0,13 3 341 0 0,-1-1-555 0 0,0 1 0 0 0,-1 0 0 0 0,7 3-307 0 0,-15-5 59 0 0,0 0 0 0 0,0 1 0 0 0,0-1-1 0 0,0 1 1 0 0,0 0 0 0 0,0 0 0 0 0,0 0 0 0 0,-1 0 0 0 0,1 0-1 0 0,-1 0 1 0 0,1 1 0 0 0,-1 0 0 0 0,0-1 0 0 0,0 1-1 0 0,0 0-58 0 0,-2-1 52 0 0,1 0 0 0 0,-1 1 0 0 0,1-1 0 0 0,-1 0 0 0 0,0 0-1 0 0,0 1 1 0 0,0-1 0 0 0,0 0 0 0 0,0 1 0 0 0,-1-1 0 0 0,1 0-1 0 0,-1 0 1 0 0,1 0 0 0 0,-1 1 0 0 0,0-1 0 0 0,0 0 0 0 0,0 0-1 0 0,0 0 1 0 0,0 0 0 0 0,-1 0-52 0 0,-8 23 523 0 0,10-23-502 0 0,0-1 1 0 0,-1 1-1 0 0,1-1 0 0 0,0 0 1 0 0,0 1-1 0 0,0-1 1 0 0,0 1-1 0 0,0-1 1 0 0,1 0-1 0 0,-1 1 1 0 0,0-1-1 0 0,1 1 1 0 0,-1-1-1 0 0,1 0 1 0 0,-1 1-1 0 0,2 0-21 0 0,2 5 87 0 0,-3-5-61 0 0,0-1 1 0 0,0 0 0 0 0,0 1 0 0 0,0-1-1 0 0,-1 0 1 0 0,1 1 0 0 0,-1-1 0 0 0,1 1-1 0 0,-1 0 1 0 0,1-1 0 0 0,-1 1-27 0 0,0-1 10 0 0,0 0 0 0 0,-1 0 1 0 0,1 0-1 0 0,0 0 0 0 0,-1 0 0 0 0,1 0 1 0 0,0 0-1 0 0,-1-1 0 0 0,1 1 1 0 0,-1 0-1 0 0,0 0 0 0 0,1 0 0 0 0,-1-1 1 0 0,0 1-1 0 0,1 0 0 0 0,-1-1 1 0 0,0 1-1 0 0,0-1 0 0 0,0 1 1 0 0,1-1-1 0 0,-1 1 0 0 0,0-1 0 0 0,-1 1-10 0 0,-17 9 218 0 0,-2-1 0 0 0,1 0-1 0 0,-2-2 1 0 0,1 0-1 0 0,-7 1-217 0 0,14-7-29 0 0,1 0 0 0 0,0 0 0 0 0,-1-1 0 0 0,1-1 0 0 0,0 0 0 0 0,-3-1 29 0 0,1-2-581 0 0,15 4 569 0 0,0 0 0 0 0,0-1-1 0 0,0 1 1 0 0,0-1 0 0 0,1 1-1 0 0,-1 0 1 0 0,0-1 0 0 0,0 1 0 0 0,1 0-1 0 0,-1-1 1 0 0,0 1 0 0 0,0 0-1 0 0,1 0 1 0 0,-1-1 0 0 0,0 1-1 0 0,1 0 1 0 0,-1 0 0 0 0,1-1-1 0 0,-1 1 1 0 0,0 0 0 0 0,1 0 0 0 0,-1 0-1 0 0,1 0 1 0 0,-1 0 0 0 0,0 0-1 0 0,1 0 1 0 0,-1 0 0 0 0,1 0-1 0 0,-1 0 13 0 0,1-1-64 0 0,1 1 11 0 0,100-3-54 0 0,69-13 107 0 0,-37-4 0 0 0,-110 16 14 0 0,-1-2 0 0 0,5-2-14 0 0,17-4-106 0 0,-31 9 145 0 0,0-1 1 0 0,-1 0-1 0 0,1-1 1 0 0,-1-1-1 0 0,0 0 0 0 0,0 0 1 0 0,0-2-1 0 0,-1 1 1 0 0,-1-2-1 0 0,1 0 1 0 0,-1 0-1 0 0,-1-1 1 0 0,0 0-1 0 0,0-1 0 0 0,-1 0 1 0 0,0 0-1 0 0,4-8-39 0 0,-4 5-167 0 0,0-1-1 0 0,-1-1 1 0 0,-1 1-1 0 0,0-1 1 0 0,-1 0-1 0 0,3-16 168 0 0,-7 24-26 0 0,0 0-1 0 0,-1 0 1 0 0,0 0 0 0 0,0 0-1 0 0,-1 0 1 0 0,0 0 0 0 0,0-1 0 0 0,-1 1-1 0 0,0 0 1 0 0,-1 0 0 0 0,0 0-1 0 0,0 0 1 0 0,-1 0 0 0 0,1 1-1 0 0,-4-6 27 0 0,-6-1 67 0 0,11 14-67 0 0,0-1 1 0 0,1 0-1 0 0,-1 1 1 0 0,0-1-1 0 0,0 1 0 0 0,1-1 1 0 0,-1 1-1 0 0,0 0 0 0 0,0-1 1 0 0,0 1-1 0 0,0 0 1 0 0,1 0-1 0 0,-1-1 0 0 0,0 1 1 0 0,0 0-1 0 0,0 0 1 0 0,0 0-1 0 0,0 0 0 0 0,0 0 1 0 0,0 0-1 0 0,0 0 0 0 0,0 1 1 0 0,1-1-1 0 0,-1 0 1 0 0,0 0-1 0 0,0 1 0 0 0,0-1 1 0 0,0 0-1 0 0,1 1 0 0 0,-1-1 1 0 0,0 1-1 0 0,0 0 0 0 0,-2 0 1 0 0,-2 2-1 0 0,1 0 0 0 0,-1-1 0 0 0,1 2 0 0 0,0-1 0 0 0,0 0 0 0 0,0 1 0 0 0,0 0 0 0 0,1 0 0 0 0,-1 0 0 0 0,1 0 0 0 0,0 0 0 0 0,0 1 0 0 0,0 0 0 0 0,1 0 0 0 0,-6 11 0 0 0,2 1 0 0 0,0 0 0 0 0,-2 9 0 0 0,3-9 0 0 0,0 2 0 0 0,1 0 0 0 0,1 0 0 0 0,1 4 0 0 0,-3 10 0 0 0,5-24 106 0 0,-1 1-1 0 0,1 0 0 0 0,0-1 0 0 0,1 1 1 0 0,0-1-1 0 0,1 0 0 0 0,0 1 0 0 0,0-1 0 0 0,1 0 1 0 0,0 0-1 0 0,1 0 0 0 0,0 0 0 0 0,3 4-105 0 0,-4-10 32 0 0,-1 0 0 0 0,1 0 0 0 0,-1-1 0 0 0,1 1 0 0 0,0-1 0 0 0,0 0 0 0 0,0 0 0 0 0,0 0 0 0 0,1 0-1 0 0,-1 0 1 0 0,0-1 0 0 0,1 0 0 0 0,-1 1 0 0 0,1-1 0 0 0,-1 0 0 0 0,1-1 0 0 0,0 1 0 0 0,-1-1 0 0 0,1 0 0 0 0,0 1-1 0 0,0-2 1 0 0,-1 1 0 0 0,1 0 0 0 0,0-1 0 0 0,-1 1 0 0 0,1-1 0 0 0,-1 0 0 0 0,1-1 0 0 0,-1 1 0 0 0,3-2-32 0 0,15-9 85 0 0,0-1 1 0 0,-1-1 0 0 0,-1-2 0 0 0,0 1 0 0 0,-1-2-1 0 0,-1-1-85 0 0,-1 1-76 0 0,12-16 76 0 0,-16 18-138 0 0,1 0 0 0 0,14-12 138 0 0,-24 23 0 0 0,-3 4 0 0 0,1 0 0 0 0,-1 0 0 0 0,0 0 0 0 0,0 0 0 0 0,0 0 0 0 0,0-1 0 0 0,0 1 0 0 0,0 0 0 0 0,0 0 0 0 0,0 0 0 0 0,0 0 0 0 0,0 0 0 0 0,0 0 0 0 0,0 0-1 0 0,0-1 1 0 0,0 1 0 0 0,0 0 0 0 0,0 0 0 0 0,0 0 0 0 0,0 0 0 0 0,0 0 0 0 0,0 0 0 0 0,0 0 0 0 0,0-1 0 0 0,0 1 0 0 0,0 0 0 0 0,-1 0 0 0 0,1 0 0 0 0,0 0 0 0 0,0 0 0 0 0,0 0-1 0 0,0 0 1 0 0,0 0 0 0 0,0 0 0 0 0,0-1 0 0 0,0 1 0 0 0,0 0 0 0 0,0 0 0 0 0,-1 0 0 0 0,1 0 0 0 0,0 0 0 0 0,0 0 0 0 0,0 0 0 0 0,0 0 0 0 0,0 0 0 0 0,0 0 0 0 0,0 0 0 0 0,-1 0-1 0 0,1 0 1 0 0,0 0 0 0 0,0 0 0 0 0,0 0 0 0 0,-8 2 70 0 0,2 5-51 0 0,0 0 1 0 0,0 0-1 0 0,1 0 0 0 0,0 0 1 0 0,0 1-1 0 0,0 0 0 0 0,1 0 1 0 0,1 1-1 0 0,-1-1 0 0 0,1 1 1 0 0,1-1-1 0 0,0 1 0 0 0,0 0 1 0 0,1 0-1 0 0,0 0 0 0 0,0 5-19 0 0,0 6 79 0 0,0-18-27 0 0,1 1 1 0 0,-1-1 0 0 0,1 1-1 0 0,0-1 1 0 0,0 1 0 0 0,0-1 0 0 0,0 1-1 0 0,1-1 1 0 0,-1 1 0 0 0,1-1-1 0 0,-1 1 1 0 0,1-1 0 0 0,0 1 0 0 0,0-1-1 0 0,0 1 1 0 0,0-1 0 0 0,0 0-1 0 0,1 0 1 0 0,-1 0 0 0 0,1 0 0 0 0,0 1-53 0 0,2 2 19 0 0,0-2 0 0 0,0 1 0 0 0,0 0 1 0 0,0-1-1 0 0,1 1 0 0 0,-1-1 0 0 0,1-1 1 0 0,0 1-1 0 0,0-1 0 0 0,0 1 0 0 0,0-1 0 0 0,0-1 1 0 0,1 1-1 0 0,4 0-19 0 0,43 2 257 0 0,-41-3-324 0 0,0 0 0 0 0,0-2 0 0 0,0 1 0 0 0,0-1 0 0 0,-1-1 0 0 0,1 0 0 0 0,0-1-1 0 0,-1 0 1 0 0,11-4 67 0 0,-12 2-1148 0 0</inkml:trace>
  <inkml:trace contextRef="#ctx0" brushRef="#br1" timeOffset="6816.994">48 1412 8288 0 0,'-46'-6'864'0'0,"45"3"256"0"0,1 3-1071 0 0,0 0 0 0 0,0 0 0 0 0,0-1 0 0 0,0 1 0 0 0,1 0 1 0 0,-1 0-1 0 0,0 0 0 0 0,0 0 0 0 0,0-1 0 0 0,1 1 0 0 0,-1 0 0 0 0,0 0 1 0 0,0 0-1 0 0,0 0 0 0 0,1 0 0 0 0,-1-1 0 0 0,0 1 0 0 0,0 0 0 0 0,1 0 1 0 0,-1 0-1 0 0,0 0 0 0 0,0 0 0 0 0,1 0 0 0 0,-1 0 0 0 0,0 0 0 0 0,0 0 0 0 0,1 0 1 0 0,-1 0-50 0 0,8-1 512 0 0,-7 0 0 0 0,-1 1-70 0 0,2 0-292 0 0,48 1 453 0 0,12 4-603 0 0,5 0 1295 0 0,63-4-1129 0 0,43-9-166 0 0,-146 7 0 0 0,168-7-208 0 0,49 10 208 0 0,118-2 159 0 0,-153-3 74 0 0,198 23 92 0 0,-346-15-274 0 0,274 18-461 0 0,-315-22 511 0 0,314 4-200 0 0,-47 1 547 0 0,-241-4-448 0 0,385 20-384 0 0,-334-16 408 0 0,61 1 392 0 0,2 0-708 0 0,0 0 0 0 0,-10-15 413 0 0,-96 7 86 0 0,6 1-170 0 0,41 5-37 0 0,-12 0 120 0 0,19-3-120 0 0,-21-1 41 0 0,109 11-512 0 0,-141-7 416 0 0,-16-2 55 0 0,-3 0 0 0 0,34-1 0 0 0,-31-1 0 0 0,1 1 0 0 0,-1 2 0 0 0,13 5 0 0 0,-27-7 0 0 0,0 0 0 0 0,0-2 0 0 0,10-1 0 0 0,8 0 0 0 0,190-4 0 0 0,-143 2 0 0 0,168-3 50 0 0,-92 12 1593 0 0,-138-5-1519 0 0,0 2 1 0 0,8 2-125 0 0,-7-1 297 0 0,0-1-1 0 0,8-1-296 0 0,-24-3 101 0 0,5 1 10 0 0,-1 1-1 0 0,1 0 0 0 0,6 2-110 0 0,-6 0 69 0 0,1-2 0 0 0,7 0-69 0 0,-8 0 152 0 0,1 0 1 0 0,8 3-153 0 0,13 3-619 0 0,-1-2 1 0 0,1-2-1 0 0,11-1 619 0 0,-42-2-922 0 0</inkml:trace>
  <inkml:trace contextRef="#ctx0" brushRef="#br1" timeOffset="8459.178">506 1345 6448 0 0,'-30'-10'305'0'0,"29"10"-128"0"0,-3-6 13 0 0,4 6-180 0 0,0 0 0 0 0,0 0 1 0 0,0 0-1 0 0,-1-1 0 0 0,1 1 0 0 0,0 0 1 0 0,0 0-1 0 0,0 0 0 0 0,-1 0 1 0 0,1-1-1 0 0,0 1 0 0 0,0 0 0 0 0,0 0 1 0 0,0 0-1 0 0,-1-1 0 0 0,1 1 1 0 0,0 0-1 0 0,0 0 0 0 0,0 0 0 0 0,0-1 1 0 0,0 1-1 0 0,0 0 0 0 0,0 0 0 0 0,0-1 1 0 0,0 1-1 0 0,0 0 0 0 0,0 0 1 0 0,0-1-1 0 0,0 1 0 0 0,0 0 0 0 0,0 0 1 0 0,0-1-1 0 0,0 1 0 0 0,0 0 1 0 0,0 0-1 0 0,0-1 0 0 0,0 1 0 0 0,0 0 1 0 0,0 0-1 0 0,1 0 0 0 0,-1-1 1 0 0,0 1-1 0 0,0 0 0 0 0,0 0 0 0 0,0 0 1 0 0,0-1-1 0 0,1 1 0 0 0,-1 0 0 0 0,0 0 1 0 0,0 0-1 0 0,0 0-10 0 0,1-2 422 0 0,-6-3 371 0 0,-8-6 1097 0 0,13 11-1807 0 0,-1-1 1 0 0,1 1-1 0 0,-1 0 1 0 0,0-1 0 0 0,1 1-1 0 0,-1 0 1 0 0,1 0-1 0 0,-1-1 1 0 0,0 1 0 0 0,1 0-1 0 0,-1 0 1 0 0,1 0 0 0 0,-1 0-1 0 0,0 0 1 0 0,1 0-1 0 0,-1 0 1 0 0,0 0 0 0 0,1 0-1 0 0,-1 0 1 0 0,0 0-1 0 0,1 0 1 0 0,-1 1 0 0 0,0-1-84 0 0,1 0 151 0 0,-1-1 1 0 0,0 1 0 0 0,1 0 0 0 0,-1-1 0 0 0,0 1-1 0 0,0 0 1 0 0,0 0 0 0 0,1-1 0 0 0,-1 1 0 0 0,0 0 0 0 0,0 0-1 0 0,0 0 1 0 0,1 0 0 0 0,-1 0 0 0 0,0 0 0 0 0,0 1-1 0 0,0-1 1 0 0,1 0 0 0 0,-1 0 0 0 0,0 0 0 0 0,0 1-152 0 0,-1-1 1515 0 0,0 1-1349 0 0,0-1-1 0 0,0 0 0 0 0,-1 0 0 0 0,1 0 0 0 0,0 0 1 0 0,0 0-1 0 0,0 0 0 0 0,0-1 0 0 0,0 1 0 0 0,0-1 0 0 0,-2 0-165 0 0,-9-2 231 0 0,12 1 439 0 0,-3 1 100 0 0,12 4-178 0 0,-2-2-576 0 0,-7 3-16 0 0,2-4 0 0 0,-1 0 0 0 0,1 1 0 0 0,0-1 0 0 0,-1 0 0 0 0,1 0 0 0 0,-1 1 0 0 0,1-1 0 0 0,0 1 0 0 0,-1-1 0 0 0,1 1 0 0 0,-1-1 0 0 0,0 1 0 0 0,1-1 0 0 0,-1 1 0 0 0,1-1 0 0 0,-1 1 0 0 0,0-1 0 0 0,1 1 0 0 0,-1 0 0 0 0,4 3 0 0 0,-1-1 0 0 0,1 0 0 0 0,0 0 0 0 0,0 0 0 0 0,0 0 0 0 0,0-1 0 0 0,0 0 0 0 0,0 0 0 0 0,1 0 0 0 0,-1 0 0 0 0,1 0 0 0 0,3 0 0 0 0,27 12 0 0 0,-17-6 0 0 0,-15-7 0 0 0,0 0 0 0 0,0 0 0 0 0,0 0 0 0 0,0 1 0 0 0,0-1 0 0 0,-1 1 0 0 0,1 0 0 0 0,0 0 0 0 0,-1 0 0 0 0,1 0 0 0 0,0 1 0 0 0,12 10 0 0 0,-14-12 0 0 0,0-1 0 0 0,1 1 0 0 0,-1-1 0 0 0,0 1 0 0 0,0 0 0 0 0,0 0 0 0 0,0 0 0 0 0,-1-1 0 0 0,1 1 0 0 0,0 0 0 0 0,0 0 0 0 0,0 0 0 0 0,-1 0 0 0 0,1 1 0 0 0,0-1 0 0 0,-1 0 0 0 0,1 0 0 0 0,-1 0 0 0 0,0 0 0 0 0,1 1 0 0 0,-1-1 0 0 0,0 0 0 0 0,1 1 0 0 0,-1-1 0 0 0,1 0 0 0 0,-1 0 0 0 0,1 1 0 0 0,0-1 0 0 0,0 0 0 0 0,-1 0 0 0 0,1 0 0 0 0,0 0 0 0 0,0 0 0 0 0,0 0 0 0 0,0 0 0 0 0,0 0 0 0 0,0-1 0 0 0,0 1 0 0 0,1 0 0 0 0,-1-1 0 0 0,9 10 0 0 0,-8-8 0 0 0,0 1 0 0 0,-1-1 0 0 0,1 0 0 0 0,0 0 0 0 0,0 0 0 0 0,0 0 0 0 0,1-1 0 0 0,-1 1 0 0 0,1 0 0 0 0,-3-2 0 0 0,1 0 0 0 0,-1 0 0 0 0,1 1 0 0 0,-1-1 0 0 0,0 0 0 0 0,1 0 0 0 0,-1 0 0 0 0,1 1 0 0 0,-1-1 0 0 0,0 0 0 0 0,1 1 0 0 0,-1-1 0 0 0,0 0 0 0 0,1 1 0 0 0,-1-1 0 0 0,0 0 0 0 0,0 1 0 0 0,1-1 0 0 0,-1 1 0 0 0,0-1 0 0 0,0 0 0 0 0,1 1 0 0 0,-1-1 0 0 0,0 1 0 0 0,0-1 0 0 0,0 1 0 0 0,0-1 0 0 0,0 1 0 0 0,0-1 0 0 0,0 1 0 0 0,0-1 0 0 0,2 6 0 0 0,-2-6 0 0 0,0 0 0 0 0,1 1 0 0 0,-1-1 0 0 0,1 0 0 0 0,-1 1 0 0 0,0-1 0 0 0,1 1 0 0 0,-1-1 0 0 0,0 0 0 0 0,1 1 0 0 0,-1-1 0 0 0,0 1 0 0 0,0-1 0 0 0,0 1 0 0 0,1-1 0 0 0,-1 1 0 0 0,0 0 0 0 0,0-1 0 0 0,0 1 0 0 0,0-1 0 0 0,0 1 0 0 0,0-1 0 0 0,0 1 0 0 0,0-1 0 0 0,0 1 0 0 0,-10 8 0 0 0,5-5 0 0 0,-6 2 42 0 0,1 1 0 0 0,-11 3-42 0 0,-15 10 847 0 0,30-16-665 0 0,0-1 1 0 0,0 0-1 0 0,-1-1 1 0 0,1 1-1 0 0,-1-1 1 0 0,-4 1-183 0 0,3-1 7 0 0,0 0 1 0 0,0 1-1 0 0,-7 4-7 0 0,-22 8 263 0 0,6-3-3214 0 0,16-6 1437 0 0,4 0-20 0 0</inkml:trace>
  <inkml:trace contextRef="#ctx0" brushRef="#br1" timeOffset="9912.519">5071 1387 10592 0 0,'0'0'818'0'0,"0"0"-498"0"0,0 0-113 0 0,0 0 8 0 0,-5-9 1114 0 0,18 1-178 0 0,-12 4-384 0 0,-9 3 90 0 0,17-1-31 0 0,-12-1-209 0 0,2 2-546 0 0,0 1 0 0 0,0-1 0 0 0,0 1 1 0 0,0-1-1 0 0,0 1 0 0 0,0 0 1 0 0,0 0-1 0 0,0-1 0 0 0,-1 1 1 0 0,1 0-1 0 0,0 0 0 0 0,-1 0-71 0 0,25-5 517 0 0,-22 5-373 0 0,-2-1-119 0 0,0 1 0 0 0,0-1-1 0 0,0 1 1 0 0,0 0 0 0 0,-1-1-1 0 0,1 1 1 0 0,0 0 0 0 0,0 0 0 0 0,0 0-1 0 0,-1 0 1 0 0,1 0 0 0 0,0 0-25 0 0,-4 0 158 0 0,14 1 83 0 0,-8-1-89 0 0,-1 0-112 0 0,-1-1 0 0 0,1 1 0 0 0,0 0 0 0 0,0 0-1 0 0,-1 1 1 0 0,1-1 0 0 0,0 0 0 0 0,0 0 0 0 0,0 0 0 0 0,-1 0-1 0 0,1 0 1 0 0,0 0 0 0 0,0 0 0 0 0,0 0 0 0 0,-1 0 0 0 0,1 0-1 0 0,0 0 1 0 0,0 1 0 0 0,0-1 0 0 0,-1 0 0 0 0,1 0-1 0 0,0 0 1 0 0,0 0 0 0 0,0 1 0 0 0,0-1 0 0 0,0 0 0 0 0,-1 0-1 0 0,1 0 1 0 0,0 1 0 0 0,0-1-40 0 0,1 2-33 0 0,-1 1 0 0 0,1-1 0 0 0,0 0 1 0 0,0 0-1 0 0,0 1 0 0 0,0-1 0 0 0,0 0 0 0 0,1 0 0 0 0,-1 0 0 0 0,1 0 0 0 0,-1 0 1 0 0,1-1-1 0 0,0 1 0 0 0,-1 0 33 0 0,29 24 9 0 0,10 2 67 0 0,-34-23-1 0 0,0-1 0 0 0,1 0 0 0 0,0 0-1 0 0,0-1 1 0 0,0 0 0 0 0,2 1-75 0 0,23 11 51 0 0,-13-5-196 0 0,-4-2 71 0 0,-1 0 0 0 0,0 1-1 0 0,5 5 75 0 0,-10-8 0 0 0,11 11 0 0 0,-19-17 0 0 0,-1 1 0 0 0,1-1 0 0 0,-1 1 0 0 0,1 0 0 0 0,0-1 0 0 0,-1 1 0 0 0,0 0 0 0 0,1-1 0 0 0,-1 1 0 0 0,1 0 0 0 0,-1 0 0 0 0,0-1 0 0 0,1 1 0 0 0,-1 0 0 0 0,0 0 0 0 0,0 0 0 0 0,0 0 0 0 0,0-1 0 0 0,0 1 0 0 0,0 0 0 0 0,0 0 0 0 0,0 0 0 0 0,0 0 0 0 0,0-1 0 0 0,0 1 0 0 0,-3 7 1 0 0,2-7 5 0 0,0 0 0 0 0,1 1 0 0 0,-1-1 0 0 0,1 0 1 0 0,-1 0-1 0 0,1 1 0 0 0,0-1 0 0 0,-1 0 0 0 0,1 1 0 0 0,0-1 1 0 0,0 0-1 0 0,0 1 0 0 0,0-1 0 0 0,0 1 0 0 0,0-1 1 0 0,1 0-1 0 0,-1 1 0 0 0,0-1 0 0 0,1 0 0 0 0,-1 0-6 0 0,0 1 12 0 0,0-1 0 0 0,0 0-1 0 0,0 0 1 0 0,0 0-1 0 0,0 0 1 0 0,0 0-1 0 0,0 0 1 0 0,-1 0 0 0 0,1 0-1 0 0,0 0 1 0 0,-1 0-1 0 0,1 1 1 0 0,-1-2 0 0 0,1 1-1 0 0,-1 0 1 0 0,0 0-1 0 0,1 0 1 0 0,-1 0 0 0 0,0 0-1 0 0,0 0 1 0 0,0-1-1 0 0,1 1 1 0 0,-1 0 0 0 0,0-1-1 0 0,0 1 1 0 0,0-1-1 0 0,0 1-11 0 0,-28 16 323 0 0,14-11-165 0 0,0-1 0 0 0,0 0 0 0 0,-10 2-158 0 0,-29 8 209 0 0,26-4-156 0 0,-27 5-53 0 0,44-14-733 0 0,0 0 0 0 0,0-1-1 0 0,0 0 1 0 0,-2 0 733 0 0,15-2-1275 0 0,8 0-5 0 0</inkml:trace>
  <inkml:trace contextRef="#ctx0" brushRef="#br1" timeOffset="10340.069">5636 716 6448 0 0,'12'-4'481'0'0,"-1"-1"-1"0"0,10-4-480 0 0,-4-1 4275 0 0,-16 10-1747 0 0,0 0-2345 0 0,-1 0 0 0 0,1 0 0 0 0,-1 0 0 0 0,1 0 0 0 0,0 1 0 0 0,-1-1 0 0 0,1 0 0 0 0,-1 0 0 0 0,1 0 0 0 0,-1 1 0 0 0,0-1 0 0 0,1 0 0 0 0,-1 1 0 0 0,1-1 0 0 0,-1 0 0 0 0,1 1 0 0 0,-1-1 0 0 0,0 1 0 0 0,1-1 0 0 0,-1 1 0 0 0,0-1 0 0 0,0 1 0 0 0,1-1-183 0 0,7 12 386 0 0,-4-1-45 0 0,0 0-1 0 0,-1 0 0 0 0,-1 0 0 0 0,0 0 0 0 0,0 0 0 0 0,0 3-340 0 0,1 9 238 0 0,1 9 140 0 0,-1 0 1 0 0,-2 1-1 0 0,-1-1 0 0 0,-2 14-378 0 0,-8 16 294 0 0,4 37 14 0 0,6-88-402 0 0,-1-9 108 0 0,1-1-1 0 0,0 0 1 0 0,0 1-1 0 0,0-1 1 0 0,0 1-1 0 0,0-1 1 0 0,0 0-1 0 0,0 1 1 0 0,0-1 0 0 0,0 1-1 0 0,1-1 1 0 0,-1 0-1 0 0,1 1 1 0 0,-1-1-1 0 0,1 0 1 0 0,-1 1-1 0 0,1-1 1 0 0,0 0-1 0 0,0 0 1 0 0,-1 1-1 0 0,2-1-13 0 0,1 2-265 0 0,0 0-1 0 0,0 0 0 0 0,1-1 0 0 0,-1 0 0 0 0,0 0 1 0 0,1 0-1 0 0,0 0 0 0 0,-1 0 0 0 0,1 0 0 0 0,0-1 1 0 0,0 0-1 0 0,0 0 0 0 0,0 0 0 0 0,0 0 0 0 0,0-1 1 0 0,0 0-1 0 0,1 0 0 0 0,-1 0 0 0 0,0 0 1 0 0,0 0-1 0 0,0-1 0 0 0,0 0 0 0 0,2 0 266 0 0,6-4-6398 0 0</inkml:trace>
  <inkml:trace contextRef="#ctx0" brushRef="#br1" timeOffset="10819.433">6073 916 6448 0 0,'0'0'297'0'0,"2"0"-9"0"0,7-8-332 0 0,-9 4 304 0 0,-9 2 1435 0 0,6 1 5432 0 0,-3 3-5881 0 0,2 1-1007 0 0,-1 0 1 0 0,1 1 0 0 0,0 0-1 0 0,0 0 1 0 0,0 0-1 0 0,1 0 1 0 0,-1 0 0 0 0,1 1-1 0 0,-1 2-239 0 0,-6 10 472 0 0,2 0 0 0 0,-1 3-472 0 0,0 0 270 0 0,5-10-201 0 0,0 0 1 0 0,0 1-1 0 0,1-1 0 0 0,0 1 0 0 0,1 0 0 0 0,1 0 0 0 0,-1 0 0 0 0,2 0 0 0 0,-1 0 0 0 0,2 0 0 0 0,0 6-69 0 0,0-9 0 0 0,5-3 0 0 0,-5-5 8 0 0,0 0 0 0 0,-1 0-1 0 0,1 0 1 0 0,0 1 0 0 0,0-1-1 0 0,-1 0 1 0 0,1 0-1 0 0,0 0 1 0 0,0 0 0 0 0,0-1-1 0 0,-1 1 1 0 0,1 0 0 0 0,0 0-1 0 0,0 0 1 0 0,-1-1-1 0 0,1 1 1 0 0,0 0 0 0 0,0-1-1 0 0,-1 1 1 0 0,1-1 0 0 0,0 1-1 0 0,-1 0 1 0 0,1-1 0 0 0,-1 0-1 0 0,1 1 1 0 0,0-1-1 0 0,-1 1 1 0 0,1-1-8 0 0,-1 0 28 0 0,3-2 16 0 0,0 0 0 0 0,-1-1 0 0 0,1 0 1 0 0,-1 1-1 0 0,0-1 0 0 0,0 0 0 0 0,0 0 0 0 0,0 0 1 0 0,-1-1-1 0 0,1-1-44 0 0,8-46-708 0 0,-6 26 844 0 0,-1 6-136 0 0,-2 12 0 0 0,0-1 0 0 0,1 1 0 0 0,0 0 0 0 0,2-4 0 0 0,-1 7 0 0 0,0 7 0 0 0,0 6 258 0 0,0-1 0 0 0,0 1-1 0 0,-1 0 1 0 0,0 0 0 0 0,0 0-1 0 0,-1 0 1 0 0,1 7-258 0 0,-1-4 31 0 0,0-1 0 0 0,1 1 1 0 0,1-1-1 0 0,0 0 0 0 0,1 3-31 0 0,-1-6 14 0 0,0-1-1 0 0,1 0 0 0 0,0 0 1 0 0,0 0-1 0 0,0-1 0 0 0,3 4-13 0 0,-4-6 8 0 0,0 0-1 0 0,0 0 0 0 0,0 0 0 0 0,1-1 1 0 0,-1 1-1 0 0,1-1 0 0 0,-1 0 0 0 0,1 0 1 0 0,0 0-1 0 0,0 0 0 0 0,3 0-7 0 0,2 1-20 0 0,0-1 1 0 0,1 0-1 0 0,-1-1 0 0 0,1-1 0 0 0,0 1 0 0 0,-1-1 0 0 0,1-1 0 0 0,-1 0 0 0 0,1 0 1 0 0,-1-1-1 0 0,3 0 20 0 0,3 0-85 0 0,-13 2 29 0 0,0 0 0 0 0,-1 0 0 0 0,1 0 0 0 0,0-1 0 0 0,0 1 0 0 0,0 0 0 0 0,-1-1 0 0 0,1 1 0 0 0,0-1 0 0 0,0 0 0 0 0,-1 1-1 0 0,1-1 1 0 0,-1 0 0 0 0,1 0 0 0 0,-1 0 0 0 0,2-1 56 0 0,-1 0-37 0 0,4-3-688 0 0,0 0-1 0 0,-1 0 1 0 0,0-1 0 0 0,1 0 0 0 0,-2 0 0 0 0,1-1 0 0 0,3-6 725 0 0,11-22-2320 0 0,-2 0-14 0 0</inkml:trace>
  <inkml:trace contextRef="#ctx0" brushRef="#br1" timeOffset="11138.12">6450 893 2304 0 0,'-11'-2'532'0'0,"9"2"1395"0"0,1 0-1336 0 0,0 0 0 0 0,0 0 0 0 0,1 0 0 0 0,-1 0 0 0 0,0 1 1 0 0,0-1-1 0 0,0 0 0 0 0,0 1 0 0 0,0-1 0 0 0,0 1 1 0 0,0-1-1 0 0,0 1 0 0 0,1-1 0 0 0,-1 1 0 0 0,0-1 0 0 0,0 1 1 0 0,1 0-1 0 0,-1-1 0 0 0,0 1 0 0 0,0 0-591 0 0,0 2 313 0 0,-1-1 1 0 0,1 0-1 0 0,0 1 0 0 0,0-1 0 0 0,0 1 0 0 0,0 0 0 0 0,0-1 1 0 0,0 2-314 0 0,0 1-11 0 0,0 1 0 0 0,0 0 0 0 0,1 0 0 0 0,0 0 0 0 0,0 0 0 0 0,0 0 0 0 0,1 3 11 0 0,2 6 189 0 0,0-1 0 0 0,1 0 0 0 0,1 0 0 0 0,0 0-1 0 0,6 10-188 0 0,4 10 664 0 0,-14-33-502 0 0,-2 1-134 0 0,1-1 1 0 0,0 1 0 0 0,-1-1-1 0 0,1 1 1 0 0,0-1 0 0 0,-1 1-1 0 0,0-1 1 0 0,1 1 0 0 0,-1-1-1 0 0,0 0 1 0 0,0 1 0 0 0,0-1-1 0 0,0 0 1 0 0,0 0 0 0 0,0 0-1 0 0,0 0 1 0 0,0 0 0 0 0,0 0-1 0 0,-1 0 1 0 0,1 0 0 0 0,0 0-1 0 0,-1 0 1 0 0,1-1 0 0 0,0 1-1 0 0,-1 0 1 0 0,0-1-29 0 0,0 1 84 0 0,-4 3 62 0 0,0-1 0 0 0,-1 0 0 0 0,0 0 0 0 0,1-1 0 0 0,-1 0 0 0 0,0 0-1 0 0,0 0 1 0 0,-1-1 0 0 0,-4 0-146 0 0,-1 1-224 0 0,11-2 211 0 0,1 1 0 0 0,-1-1-1 0 0,0 1 1 0 0,1-1-1 0 0,-1 0 1 0 0,0 0 0 0 0,1 0-1 0 0,-1 0 1 0 0,0 0-1 0 0,0 0 1 0 0,1-1-1 0 0,-1 1 1 0 0,0-1 0 0 0,1 1-1 0 0,-1-1 1 0 0,1 1-1 0 0,-1-1 1 0 0,-1 0 13 0 0,3 0-281 0 0,0 1-21 0 0,0 0 13 0 0,0 0 62 0 0,0 0 31 0 0,0 0 4 0 0,1 0 47 0 0,-1-1 0 0 0,1 1 0 0 0,0-1 0 0 0,0 1 0 0 0,-1 0 0 0 0,1-1 0 0 0,0 1-1 0 0,0 0 1 0 0,-1 0 0 0 0,1 0 0 0 0,0-1 0 0 0,0 1 0 0 0,0 0 0 0 0,0 0 0 0 0,0 0 145 0 0,1 0-494 0 0,17-7-5682 0 0,-9 7 919 0 0</inkml:trace>
  <inkml:trace contextRef="#ctx0" brushRef="#br1" timeOffset="11772.003">6584 1027 11976 0 0,'0'0'266'0'0,"0"0"44"0"0,0 0 15 0 0,2 0-26 0 0,38-6 1045 0 0,-35 6-1021 0 0,-1-1 0 0 0,0 0 0 0 0,1 1 0 0 0,-1-2 0 0 0,0 1 0 0 0,3-1-323 0 0,-3 0 153 0 0,1 0 0 0 0,-1 1 0 0 0,0 0 0 0 0,1 0 0 0 0,-1 0-1 0 0,4 1-152 0 0,7-1 359 0 0,-1-1 0 0 0,0 0 0 0 0,0-1 0 0 0,3-1-359 0 0,-4 1 348 0 0,-11 2-244 0 0,0 0 0 0 0,0 0-1 0 0,0 0 1 0 0,-1 0 0 0 0,1 0-1 0 0,0 0 1 0 0,-1-1-1 0 0,1 1 1 0 0,-1 0 0 0 0,0-1-1 0 0,1 1 1 0 0,-1-1-1 0 0,0 1 1 0 0,0-1 0 0 0,0 0-1 0 0,0 0 1 0 0,0 1 0 0 0,0-1-1 0 0,-1 0 1 0 0,1 0-1 0 0,0 0-103 0 0,-1 1 4 0 0,0 1 0 0 0,0-1-1 0 0,0 1 1 0 0,0-1-1 0 0,0 1 1 0 0,0-1 0 0 0,-1 1-1 0 0,1-1 1 0 0,0 1-1 0 0,0-1 1 0 0,0 1 0 0 0,0 0-1 0 0,0-1 1 0 0,-1 1-1 0 0,1-1 1 0 0,0 1 0 0 0,-1 0-1 0 0,1-1 1 0 0,0 1-1 0 0,0-1 1 0 0,-1 1-1 0 0,1 0 1 0 0,-1-1 0 0 0,1 1-1 0 0,0 0 1 0 0,-1 0-1 0 0,1-1 1 0 0,-1 1 0 0 0,1 0-1 0 0,0 0 1 0 0,-1 0-1 0 0,1 0 1 0 0,-1-1 0 0 0,1 1-1 0 0,-1 0 1 0 0,1 0-1 0 0,-1 0-3 0 0,-1 0 11 0 0,-1-2 16 0 0,1 1-1 0 0,0 0 0 0 0,-1 0 0 0 0,1 0 1 0 0,-1 1-1 0 0,1-1 0 0 0,-1 1 1 0 0,1-1-1 0 0,-1 1 0 0 0,1 0 0 0 0,-1 0 1 0 0,0 0-1 0 0,1 0 0 0 0,-1 0 1 0 0,1 1-1 0 0,-1-1 0 0 0,1 1 0 0 0,-1-1 1 0 0,1 1-1 0 0,-1 0 0 0 0,0 1-26 0 0,-28 7 418 0 0,-15 5 405 0 0,42-12-874 0 0,0 0 0 0 0,0 0 0 0 0,0 0 0 0 0,1 0 0 0 0,-1 1 0 0 0,0 0-1 0 0,1-1 1 0 0,-4 5 51 0 0,5-5-3 0 0,0 0 0 0 0,1 0 0 0 0,-1 0 0 0 0,0 1 0 0 0,1-1 0 0 0,0 1 0 0 0,-1-1 0 0 0,1 1 0 0 0,0-1-1 0 0,0 1 1 0 0,0 0 0 0 0,1 0 0 0 0,-1-1 0 0 0,1 1 0 0 0,-1 0 0 0 0,1 0 0 0 0,0 0 0 0 0,0-1 0 0 0,0 1 0 0 0,1 0 0 0 0,-1 0-1 0 0,1 0 1 0 0,-1 0 0 0 0,1-1 0 0 0,0 1 0 0 0,0 0 0 0 0,0-1 0 0 0,1 1 0 0 0,-1-1 0 0 0,0 1 0 0 0,1-1 0 0 0,0 0-1 0 0,-1 1 1 0 0,1-1 0 0 0,2 1 3 0 0,0 0 33 0 0,1 0-1 0 0,-1 0 0 0 0,1 0 1 0 0,0-1-1 0 0,0 1 1 0 0,0-1-1 0 0,0-1 0 0 0,1 1 1 0 0,-1-1-1 0 0,0 0 1 0 0,1 0-1 0 0,-1 0 0 0 0,1-1-32 0 0,13 1-129 0 0,0-2 0 0 0,0 0-1 0 0,3-1 130 0 0,-14 1 123 0 0,-1 0-116 0 0,-1-1-1 0 0,1 0 0 0 0,-1 0 1 0 0,0 0-1 0 0,0-1 1 0 0,0 0-1 0 0,0 0 0 0 0,0-1 1 0 0,-1 1-1 0 0,0-1 1 0 0,4-4-7 0 0,22-13 1 0 0,0 1 20 0 0,-25 15-12 0 0,1 0-1 0 0,1 1 1 0 0,-1-1 0 0 0,1 2-1 0 0,-1-1 1 0 0,1 1 0 0 0,0 0-1 0 0,0 0 1 0 0,8 0-9 0 0,-11 2 75 0 0,1 0 0 0 0,0 1 0 0 0,-1 0 1 0 0,1 0-1 0 0,0 0 0 0 0,-1 1-75 0 0,-3-1-27 0 0,1 0 1 0 0,-1 1-1 0 0,0 0 1 0 0,0-1-1 0 0,0 1 1 0 0,0 0-1 0 0,0 0 1 0 0,0 0-1 0 0,0 1 1 0 0,-1-1-1 0 0,1 0 1 0 0,0 1-1 0 0,-1-1 1 0 0,1 1-1 0 0,-1-1 1 0 0,2 2 26 0 0,6 8-506 0 0,-7-9 453 0 0,0 0-1 0 0,0 0 1 0 0,-1 1 0 0 0,1-1-1 0 0,0 0 1 0 0,-1 1-1 0 0,0 0 1 0 0,1-1-1 0 0,-1 1 1 0 0,0 0-1 0 0,0-1 1 0 0,0 2 53 0 0,1 5 240 0 0,3 14 260 0 0,-1 0-1 0 0,0 0 1 0 0,-2 0 0 0 0,0 0-500 0 0,-2-24 38 0 0,0-1 1 0 0,1 1-1 0 0,-1 0 1 0 0,1 0 0 0 0,0 0-1 0 0,-1 0 1 0 0,1 0 0 0 0,0 0-1 0 0,0 0 1 0 0,0 0 0 0 0,-1 1-1 0 0,1-1 1 0 0,1 0-39 0 0,6-9-340 0 0,2-8 503 0 0,0 1-1 0 0,2 0 1 0 0,0 0-1 0 0,6-4-162 0 0,57-60 390 0 0,-60 67-779 0 0,1-1 1 0 0,0 2-1 0 0,3-2 389 0 0,12-2-7172 0 0,-16 11-173 0 0</inkml:trace>
  <inkml:trace contextRef="#ctx0" brushRef="#br2" timeOffset="48346.844">2825 1631 3224 0 0,'6'-14'312'0'0,"1"-2"54"0"0,-4 7 371 0 0,1-1 1 0 0,0 1-1 0 0,1 0 1 0 0,0 0-1 0 0,1 1 0 0 0,0-1 1 0 0,4-3-738 0 0,-4-1 469 0 0,-5 12-383 0 0,-1-1-1 0 0,1 1 1 0 0,-1 0 0 0 0,1 0 0 0 0,-1 0 0 0 0,1 0-1 0 0,-1 0 1 0 0,1-1 0 0 0,0 1 0 0 0,0 0 0 0 0,-1 1 0 0 0,1-1-1 0 0,0 0 1 0 0,0 0 0 0 0,0 0 0 0 0,0 0 0 0 0,0 1-86 0 0,-2 4 4463 0 0,-9 16-3673 0 0,-1 1-669 0 0,-16 33 370 0 0,-1-1 0 0 0,-3-1 0 0 0,-18 21-491 0 0,-6 12 512 0 0,-17 40-512 0 0,-16 25 104 0 0,62-113-35 0 0,-2-1-1 0 0,-1-1 0 0 0,-20 16-68 0 0,19-20 18 0 0,2 1 0 0 0,0 1 0 0 0,3 1-1 0 0,0 2-17 0 0,-37 67-1824 0 0,53-83 885 0 0</inkml:trace>
  <inkml:trace contextRef="#ctx0" brushRef="#br2" timeOffset="49319.759">2928 1523 5640 0 0,'0'0'257'0'0,"0"0"-2"0"0,0 0-87 0 0,0 0 228 0 0,-3-4 341 0 0,3 4 7424 0 0,5 4-7970 0 0,0 0-1 0 0,-1 0 0 0 0,0 1 0 0 0,0 0 1 0 0,0 0-1 0 0,-1 0 0 0 0,2 2-190 0 0,17 22 645 0 0,-14-18-454 0 0,1 0-1 0 0,-2 1 1 0 0,1 0-1 0 0,-2 0 0 0 0,1 2-190 0 0,13 21 240 0 0,56 101 724 0 0,-66-121-869 0 0,1 0 0 0 0,8 8-95 0 0,15 22 150 0 0,8 13-653 0 0,35 36 503 0 0,-31-39 773 0 0,26 42-773 0 0,15 28 458 0 0,-66-94-494 0 0,7 4 36 0 0,21 31 19 0 0,-30-40 89 0 0,-9-11 31 0 0,0 0 1 0 0,3 6-140 0 0,-6-10 209 0 0,0 1 0 0 0,8 8-209 0 0,3 6 212 0 0,-14-22-175 0 0,-1 1-1 0 0,1 0 0 0 0,0-1 1 0 0,3 3-37 0 0,0 0 79 0 0,0 1 1 0 0,0 0 0 0 0,0 0-1 0 0,2 6-79 0 0,-1-5-9 0 0,-5-9 27 0 0,11 9 120 0 0,-13-8-83 0 0,-1-1-9 0 0,0 0-95 0 0,0 0-30 0 0,0 0-127 0 0,0 0-533 0 0,0 0-233 0 0,0 0-1192 0 0,0 0-4586 0 0</inkml:trace>
  <inkml:trace contextRef="#ctx0" brushRef="#br2" timeOffset="50152.549">2279 2397 2760 0 0,'5'-2'106'0'0,"1"1"113"0"0,8 1 7320 0 0,-14 0-7453 0 0,1 0 1 0 0,-1 0 0 0 0,1 0-1 0 0,-1 0 1 0 0,1 0 0 0 0,-1 0-1 0 0,0 0 1 0 0,1 0 0 0 0,-1 0-1 0 0,1 1 1 0 0,-1-1 0 0 0,0 0-1 0 0,1 0 1 0 0,-1 0 0 0 0,1 0-1 0 0,-1 1 1 0 0,0-1-1 0 0,1 0 1 0 0,-1 0 0 0 0,0 1-1 0 0,1-1 1 0 0,-1 0 0 0 0,0 1-1 0 0,1-1 1 0 0,-1 0 0 0 0,0 1-1 0 0,0-1 1 0 0,1 0 0 0 0,-1 1-1 0 0,0-1 1 0 0,0 1 0 0 0,0-1-1 0 0,0 0 1 0 0,0 1 0 0 0,1-1-1 0 0,-1 1 1 0 0,0-1 0 0 0,0 1-1 0 0,0-1 1 0 0,0 1 0 0 0,0-1-1 0 0,0 0 1 0 0,0 1 0 0 0,-1-1-1 0 0,1 1 1 0 0,0-1 0 0 0,0 0-1 0 0,0 1 1 0 0,0-1-87 0 0,-11 25 796 0 0,7-17-416 0 0,-27 62 2043 0 0,26-60-2132 0 0,-1 0-1 0 0,0-1 1 0 0,0 0 0 0 0,-1 0-1 0 0,-6 7-290 0 0,9-12 10 0 0,0 1 1 0 0,1-1-1 0 0,0 1 0 0 0,0 0 1 0 0,0 0-1 0 0,0 0 0 0 0,1 1 1 0 0,0-1-1 0 0,0 1-10 0 0,0 1 0 0 0,-1 0 0 0 0,0-1 0 0 0,0 1 0 0 0,-4 4 0 0 0,-55 70-1446 0 0,25-34 1156 0 0,-17 23 354 0 0,36-51-1448 0 0,18-19-4695 0 0</inkml:trace>
  <inkml:trace contextRef="#ctx0" brushRef="#br2" timeOffset="52521.86">3920 2787 5152 0 0,'0'0'233'0'0,"0"0"48"0"0,0 0 54 0 0,0 0 17 0 0,0 0 7 0 0,0 0-71 0 0,0 0-303 0 0,0 0-134 0 0,0 0-31 0 0,1 0 26 0 0,3 0 149 0 0,-3 0 133 0 0,-1 0 32 0 0,0 0 7 0 0,0 0 3 0 0,0 0 12 0 0,0 0 2 0 0,7 6 204 0 0,-4-5-274 0 0,-3-1-1 0 0,0 0-1 0 0,0 0 1 0 0,0 0 0 0 0,0 0 0 0 0,1 0 0 0 0,-1 0 0 0 0,0 0-1 0 0,0 0 1 0 0,0 0 0 0 0,0 0 0 0 0,0 0 0 0 0,1 0-1 0 0,-1 0 1 0 0,0 0 0 0 0,0 1 0 0 0,0-1 0 0 0,0 0 0 0 0,0 0-1 0 0,1 0 1 0 0,-1 0 0 0 0,0 0 0 0 0,0 0 0 0 0,0 0 0 0 0,0 1-1 0 0,0-1 1 0 0,0 0 0 0 0,0 0 0 0 0,0 0 0 0 0,1 0-1 0 0,-1 0 1 0 0,0 1 0 0 0,0-1 0 0 0,0 0 0 0 0,0 0 0 0 0,0 0-1 0 0,0 0 1 0 0,0 1 0 0 0,0-1 0 0 0,0 0 0 0 0,0 0 0 0 0,0 0-1 0 0,0 0 1 0 0,0 1 0 0 0,0-1 0 0 0,0 0-113 0 0,-1 7 1114 0 0,1-6-879 0 0,0-1-3 0 0,-12 8 344 0 0,-8-2 152 0 0,-63-14 527 0 0,67 7-1158 0 0,0-1-1 0 0,0 0 1 0 0,0-1-97 0 0,-21-4 766 0 0,-65-5-44 0 0,-34 1 111 0 0,14 1-742 0 0,-5 5-91 0 0,-233-7 384 0 0,327 10-382 0 0,-100 1-285 0 0,-35 8 283 0 0,133-5 35 0 0,-3-1-53 0 0,-1 1 128 0 0,0 1 0 0 0,-20 4-110 0 0,21-1-170 0 0,-12 0 170 0 0,15-3 184 0 0,-23 6-184 0 0,7 0 0 0 0,-23 6 0 0 0,-4-1 0 0 0,52-7 9 0 0,-16 1-9 0 0,19-4-80 0 0,0 1-1 0 0,-10 5 81 0 0,-18 2-29 0 0,37-9 136 0 0,-1 0-1 0 0,-13 6-106 0 0,-54 16-80 0 0,61-20 81 0 0,16-4-13 0 0,-1 0-1 0 0,1 0 1 0 0,0 1 0 0 0,0 0-1 0 0,0 0 1 0 0,-1 1 12 0 0,6-3-2 0 0,-1 0-1 0 0,1 0 1 0 0,0 0 0 0 0,0 0-1 0 0,0 0 1 0 0,0 0 0 0 0,0 0 0 0 0,0 0-1 0 0,0 0 1 0 0,0 0 0 0 0,0 0-1 0 0,0 1 1 0 0,0-1 0 0 0,0 0-1 0 0,0 0 1 0 0,0 0 0 0 0,0 0-1 0 0,0 0 1 0 0,0 0 0 0 0,0 0-1 0 0,0 0 1 0 0,0 0 0 0 0,0 0-1 0 0,0 0 1 0 0,0 1 0 0 0,0-1-1 0 0,0 0 1 0 0,0 0 0 0 0,0 0 0 0 0,0 0-1 0 0,0 0 1 0 0,0 0 0 0 0,0 0-1 0 0,0 0 1 0 0,0 0 0 0 0,0 0-1 0 0,0 0 1 0 0,0 0 0 0 0,0 0-1 0 0,0 0 1 0 0,0 1 0 0 0,1-1-1 0 0,-1 0 1 0 0,0 0 0 0 0,0 0-1 0 0,0 0 1 0 0,0 0 0 0 0,0 0-1 0 0,0 0 1 0 0,0 0 0 0 0,0 0-1 0 0,0 0 1 0 0,0 0 0 0 0,0 0 0 0 0,0 0-1 0 0,1 0 1 0 0,-1 0 0 0 0,0 0-1 0 0,0 0 1 0 0,0 0 0 0 0,0 0-1 0 0,0 0 1 0 0,0 0 0 0 0,0 0-1 0 0,0 0 3 0 0,11 2-207 0 0,13 1 248 0 0,-20-3-66 0 0,0 0 0 0 0,1 0 1 0 0,-1 0-1 0 0,0 1 1 0 0,0 0-1 0 0,0 0 0 0 0,0 0 1 0 0,0 0-1 0 0,-1 0 1 0 0,1 1-1 0 0,0 0 0 0 0,0 0 1 0 0,-1 0-1 0 0,1 0 0 0 0,0 1 25 0 0,1 0-7 0 0,0-1 0 0 0,0 0 0 0 0,0 0-1 0 0,0-1 1 0 0,1 0 0 0 0,-1 0 0 0 0,0 0 0 0 0,1 0-1 0 0,3-1 8 0 0,14 3 1 0 0,91 15-13 0 0,23 3-48 0 0,1 1-36 0 0,-53-6 96 0 0,-42-8 0 0 0,1-1 0 0 0,12-1 0 0 0,71 7 64 0 0,-112-11-64 0 0,2 1 0 0 0,0-1 0 0 0,10-1 0 0 0,44 2 73 0 0,12 4-73 0 0,-11-1 26 0 0,13-2-26 0 0,-16-2-111 0 0,-30 0 115 0 0,32-3-4 0 0,9 0 0 0 0,-56 0 0 0 0,52-6 0 0 0,46-1 0 0 0,-64 2 0 0 0,-16 2 0 0 0,4-3 0 0 0,8-1 60 0 0,39 1-60 0 0,-68 5 4 0 0,54-4-4 0 0,23-2 0 0 0,-10-5 0 0 0,-7-1 54 0 0,-83 14-50 0 0,5-1 7 0 0,0 0 1 0 0,0 0-1 0 0,0-1 0 0 0,-1 1 1 0 0,1-2-1 0 0,0 1 1 0 0,1-1-12 0 0,-1 1 14 0 0,0 1 0 0 0,0-1 1 0 0,0 2-1 0 0,0-1 0 0 0,1 1 0 0 0,-1 0 1 0 0,0 0-1 0 0,2 1-14 0 0,-2 0 1 0 0,0 0 1 0 0,-1-1-1 0 0,1 0 0 0 0,0 0 0 0 0,0-1 0 0 0,-1 0 1 0 0,1 0-1 0 0,-1 0 0 0 0,1-1 0 0 0,0 0-1 0 0,10-2 2 0 0,-14 4-11 0 0,0-1 0 0 0,-1 1 0 0 0,1-1 0 0 0,-1 1 1 0 0,1-1-1 0 0,-1 0 0 0 0,1 0 0 0 0,-1 0 0 0 0,0 0 0 0 0,1 0 0 0 0,0-1 9 0 0,2-20-40 0 0,-5 22 47 0 0,0-1 0 0 0,1 1 0 0 0,-1 0 0 0 0,0-1-1 0 0,0 1 1 0 0,0-1 0 0 0,0 1 0 0 0,0 0-1 0 0,0-1 1 0 0,0 1 0 0 0,0 0 0 0 0,0-1 0 0 0,0 1-1 0 0,-1-1 1 0 0,1 1 0 0 0,0 0 0 0 0,0-1-1 0 0,0 1 1 0 0,0 0 0 0 0,0-1 0 0 0,-1 1 0 0 0,1 0-1 0 0,0-1 1 0 0,0 1 0 0 0,-1 0-7 0 0,-1-5 166 0 0,0-6-15 0 0,2 11-162 0 0,0-1 0 0 0,-1 1 0 0 0,1 0 0 0 0,0-1 0 0 0,0 1 0 0 0,0-1 0 0 0,0 1 0 0 0,0-1 0 0 0,-1 1 0 0 0,1-1 0 0 0,0 1 0 0 0,0-1 0 0 0,0 1 0 0 0,0-1 0 0 0,1 1 0 0 0,-1-1 0 0 0,0 1 0 0 0,0-1 0 0 0,0 1 0 0 0,0-1 0 0 0,0 1 0 0 0,1-1 0 0 0,-1 1 0 0 0,0 0 0 0 0,0-1 0 0 0,1 1 0 0 0,-1-1 0 0 0,0 1 0 0 0,1-1 11 0 0,-1-13-152 0 0,1 8 152 0 0,-3 2 0 0 0,0 1 0 0 0,1 2 3 0 0,0 0 0 0 0,1 0-1 0 0,-1 1 1 0 0,0-1 0 0 0,0 0-1 0 0,0 1 1 0 0,0-1 0 0 0,0 1-1 0 0,0-1 1 0 0,0 1 0 0 0,0-1-1 0 0,0 1 1 0 0,-1 0-1 0 0,1 0 1 0 0,0-1 0 0 0,0 1-1 0 0,0 0 1 0 0,0 0 0 0 0,-1 0-3 0 0,-2 0 128 0 0,-2-2 21 0 0,-1 0 0 0 0,0 0 0 0 0,0 0 0 0 0,1-1-1 0 0,-1 0 1 0 0,-4-3-149 0 0,-44-15 182 0 0,32 13-136 0 0,0 1-1 0 0,-15-1-45 0 0,-13-5-63 0 0,-23-3-314 0 0,28 7-550 0 0,13 3-56 0 0,-4 3-44 0 0</inkml:trace>
  <inkml:trace contextRef="#ctx0" brushRef="#br2" timeOffset="53928.994">1955 2935 2760 0 0,'0'0'359'0'0,"0"0"465"0"0,0 0 205 0 0,0 0 40 0 0,0 0-88 0 0,0 0-406 0 0,13-18 4228 0 0,-12 17-4773 0 0,0 0 42 0 0,-1 1-51 0 0,0 0 1 0 0,0 0-1 0 0,0 0 0 0 0,0-1 0 0 0,0 1 0 0 0,0 0 0 0 0,0 0 0 0 0,0 0 1 0 0,0 0-1 0 0,0-1 0 0 0,0 1 0 0 0,0 0 0 0 0,0 0 0 0 0,0 0 1 0 0,0-1-1 0 0,0 1 0 0 0,0 0 0 0 0,0 0 0 0 0,1 0 0 0 0,-1 0 0 0 0,0 0 1 0 0,0-1-1 0 0,0 1 0 0 0,0 0 0 0 0,0 0 0 0 0,0 0 0 0 0,1 0 0 0 0,-1 0 1 0 0,0 0-1 0 0,0 0 0 0 0,0 0 0 0 0,1-1 0 0 0,-1 1 0 0 0,0 0 0 0 0,0 0 1 0 0,0 0-1 0 0,0 0 0 0 0,1 0 0 0 0,-1 0 0 0 0,0 0 0 0 0,0 0 1 0 0,0 0-1 0 0,1 0 0 0 0,-1 0 0 0 0,0 0-21 0 0,10 0 1575 0 0,-10 0-1452 0 0,1 0 42 0 0,12 3 712 0 0,8 12-648 0 0,-17-13-152 0 0,0 0-1 0 0,0 1 1 0 0,-1-1 0 0 0,1 1-1 0 0,-1 0 1 0 0,0 0-1 0 0,3 3-76 0 0,34 49 960 0 0,-33-39-762 0 0,3 4 132 0 0,5 1-40 0 0,-9-12-203 0 0,1 0 1 0 0,0 0-1 0 0,0 0 1 0 0,1-1-1 0 0,8 7-87 0 0,94 63 329 0 0,-53-39-268 0 0,0 3 1 0 0,-3 2-1 0 0,19 22-61 0 0,-51-42 24 0 0,-1 2-1 0 0,0 2-23 0 0,-2-3 9 0 0,0 0-1 0 0,11 7-8 0 0,16 7 4 0 0,-34-29 16 0 0,1 0 0 0 0,-2 1 0 0 0,9 9-20 0 0,-2 1 51 0 0,1-1-1 0 0,1-1 1 0 0,0 0-1 0 0,2-2 0 0 0,16 11-50 0 0,-25-19-800 0 0,0 1-1 0 0,-1 0 0 0 0,0 0 1 0 0,4 7 800 0 0,-6-6-1345 0 0</inkml:trace>
  <inkml:trace contextRef="#ctx0" brushRef="#br2" timeOffset="54818.94">3867 2890 2304 0 0,'0'0'101'0'0,"0"0"258"0"0,0 0 997 0 0,0 0 437 0 0,0 0 88 0 0,0 0-197 0 0,0 0-910 0 0,0 0-402 0 0,0 0-79 0 0,0 0 14 0 0,0 0 131 0 0,-1 9 1422 0 0,-2-5-1692 0 0,0 0 0 0 0,0 0 0 0 0,0 0 1 0 0,1 0-1 0 0,0 0 0 0 0,-1 1 0 0 0,1-1 0 0 0,1 1 0 0 0,-2 3-168 0 0,-13 26 827 0 0,-3-7-453 0 0,-2-1 0 0 0,-1-1 1 0 0,-1-1-1 0 0,-14 11-374 0 0,-38 41 312 0 0,52-53-77 0 0,0-1-1 0 0,-7 3-234 0 0,-21 21 201 0 0,30-27-2 0 0,-16 11-199 0 0,-13 10 187 0 0,24-18 118 0 0,-17 11-305 0 0,27-21 79 0 0,-3 1 7 0 0,-24 21 112 0 0,22-17-61 0 0,-2 0-1 0 0,-12 7-136 0 0,7-5 19 0 0,-8 8-19 0 0,-5 0 50 0 0,30-20-46 0 0,1-1-1 0 0,0 2 1 0 0,0 0-1 0 0,-2 2-3 0 0,-60 57 54 0 0,1-7 20 0 0,49-38-74 0 0,16-17 52 0 0,0 1-218 0 0,-4 0-5941 0 0,10-6 225 0 0</inkml:trace>
  <inkml:trace contextRef="#ctx0" brushRef="#br2" timeOffset="55881.327">2906 3819 3680 0 0,'0'0'284'0'0,"2"13"2026"0"0,0-9 2620 0 0,-2-2-4752 0 0,0 0-1 0 0,1 0 1 0 0,-1-1 0 0 0,0 1 0 0 0,0 0 0 0 0,0 0 0 0 0,0-1 0 0 0,-1 1-1 0 0,1 0 1 0 0,0 0 0 0 0,-1-1 0 0 0,1 1 0 0 0,-1-1 0 0 0,0 1 0 0 0,0 0-1 0 0,1-1 1 0 0,-1 1 0 0 0,0-1 0 0 0,0 1 0 0 0,0-1 0 0 0,0 0 0 0 0,-1 1-178 0 0,-28 32 1464 0 0,27-31-1380 0 0,0 0 0 0 0,0-1 0 0 0,0 1-1 0 0,0-1 1 0 0,-1 1 0 0 0,1-1 0 0 0,-1-1 0 0 0,0 1 0 0 0,1 0 0 0 0,-1-1 0 0 0,0 0 0 0 0,0 0-1 0 0,-1 1-83 0 0,-13 3 200 0 0,14-3-179 0 0,0 0 0 0 0,0-1 0 0 0,-1 0 0 0 0,1 0 0 0 0,0 0-1 0 0,-5 0-20 0 0,8-2 7 0 0,-1 1 1 0 0,1 0-1 0 0,-1 0 0 0 0,1 0 0 0 0,0-1 0 0 0,-1 1 0 0 0,1-1 0 0 0,-1 1 0 0 0,1-1 0 0 0,0 0 0 0 0,-1 1 0 0 0,1-1 0 0 0,0 0 0 0 0,0 0 0 0 0,-1 0 0 0 0,1 0 0 0 0,0 0 0 0 0,0 0 0 0 0,0 0 0 0 0,0 0 0 0 0,0 0 0 0 0,0-2-7 0 0,0 2 4 0 0,1-1-1 0 0,-1 0 1 0 0,1 1-1 0 0,-1-1 1 0 0,1 1-1 0 0,0-1 1 0 0,-1 1-1 0 0,1-1 1 0 0,0 0-1 0 0,0 1 1 0 0,0-1-1 0 0,1 0 1 0 0,-1 1-1 0 0,0-1 1 0 0,0 1-1 0 0,1-1 1 0 0,-1 0-1 0 0,1 1 1 0 0,0-1-1 0 0,-1 1 1 0 0,1 0-1 0 0,0-1 1 0 0,0 0-4 0 0,3-4-38 0 0,0 0 1 0 0,0 0 0 0 0,1 0-1 0 0,2-3 38 0 0,-2 5-22 0 0,0 0 1 0 0,0 0-1 0 0,0 1 0 0 0,1-1 1 0 0,-1 1-1 0 0,1 1 0 0 0,0-1 0 0 0,-1 1 1 0 0,6-2 21 0 0,17-7 24 0 0,-26 10-37 0 0,-1 0-1 0 0,0 1 0 0 0,0 0 0 0 0,1-1 0 0 0,-1 1 1 0 0,0 0-1 0 0,1 0 0 0 0,-1 0 0 0 0,0 0 0 0 0,1 0 1 0 0,-1 0-1 0 0,0 0 0 0 0,1 0 0 0 0,0 1 14 0 0,10 0-348 0 0,-11-1 376 0 0,0 0 0 0 0,0 0 0 0 0,0 0 0 0 0,0 0-1 0 0,0 0 1 0 0,0 0 0 0 0,0 0 0 0 0,0 1 0 0 0,0-1 0 0 0,0 0-1 0 0,-1 1 1 0 0,1-1 0 0 0,0 0 0 0 0,0 1 0 0 0,0-1 0 0 0,-1 1 0 0 0,1 0-1 0 0,0-1 1 0 0,0 1 0 0 0,-1-1 0 0 0,1 1 0 0 0,0 0 0 0 0,-1 0 0 0 0,1-1-1 0 0,-1 1 1 0 0,1 0 0 0 0,-1 0 0 0 0,0 0 0 0 0,1 0 0 0 0,-1-1 0 0 0,0 1-1 0 0,1 0 1 0 0,-1 0 0 0 0,0 0 0 0 0,0 0 0 0 0,0 1-28 0 0,0 0 60 0 0,0 0-1 0 0,0 0 1 0 0,0 1 0 0 0,-1-1 0 0 0,1 0 0 0 0,-1 0-1 0 0,1 0 1 0 0,-1 0 0 0 0,0 0 0 0 0,0 0 0 0 0,0 0-1 0 0,0 0 1 0 0,0 0 0 0 0,0 0 0 0 0,0-1 0 0 0,-1 1-1 0 0,1 0 1 0 0,-1-1 0 0 0,1 1 0 0 0,-1-1 0 0 0,0 0 0 0 0,1 1-1 0 0,-1-1 1 0 0,0 0 0 0 0,0 0 0 0 0,0 0 0 0 0,0 0-1 0 0,-1 0-59 0 0,-4 1-24 0 0,5-1 33 0 0,1 0 0 0 0,0-1-1 0 0,-1 1 1 0 0,1-1 0 0 0,-1 1 0 0 0,1-1 0 0 0,0 0 0 0 0,-1 1 0 0 0,1-1 0 0 0,-1 0-1 0 0,1 0 1 0 0,-1 0 0 0 0,1 0 0 0 0,-1 0 0 0 0,1 0 0 0 0,-1-1 0 0 0,1 1 0 0 0,0 0-1 0 0,-1-1 1 0 0,1 1 0 0 0,0-1 0 0 0,-1 0 0 0 0,1 1 0 0 0,0-1 0 0 0,-1 0 0 0 0,1 0-1 0 0,0 0 1 0 0,-1-1-9 0 0,1 2-3 0 0,0-1 0 0 0,0 0 0 0 0,0 1 0 0 0,0-1-1 0 0,1 0 1 0 0,-1 0 0 0 0,0 0 0 0 0,0 0-1 0 0,1 0 1 0 0,-1 0 0 0 0,1 0 0 0 0,-1 0 0 0 0,1 0-1 0 0,-1 0 1 0 0,1 0 0 0 0,-1-1 3 0 0,1 0-9 0 0,1 0 0 0 0,-1 0 1 0 0,1 1-1 0 0,-1-1 0 0 0,1 0 1 0 0,-1 0-1 0 0,1 0 0 0 0,0 0 0 0 0,0 1 1 0 0,0-2 8 0 0,3-4-183 0 0,0 0 0 0 0,0 0 0 0 0,1 0 1 0 0,0 0-1 0 0,0 1 0 0 0,0 0 0 0 0,1 0 0 0 0,0 0 0 0 0,3-1 183 0 0,-5 3-108 0 0,1 1-1 0 0,-1 0 0 0 0,1 0 0 0 0,0 0 1 0 0,0 1-1 0 0,0 0 0 0 0,0 0 0 0 0,1 0 1 0 0,-1 0-1 0 0,0 1 0 0 0,1 0 0 0 0,-1 0 1 0 0,1 1-1 0 0,1-1 109 0 0,2 2-43 0 0,-3 1 32 0 0,0 2 31 0 0,-5-3 91 0 0,1 17 670 0 0,-3-15-724 0 0,0 0-1 0 0,0 0 0 0 0,0-1 1 0 0,-1 1-1 0 0,1 0 0 0 0,-1-1 0 0 0,0 1 1 0 0,1-1-1 0 0,-1 0 0 0 0,0 1 1 0 0,0-1-1 0 0,-1 0 0 0 0,1 0 0 0 0,0 0 1 0 0,-1-1-1 0 0,1 1 0 0 0,-1 0 0 0 0,0-1 1 0 0,1 0-1 0 0,-1 1 0 0 0,0-1 1 0 0,0 0-1 0 0,-3 0-56 0 0,-5 2 29 0 0,-1-1 0 0 0,0 0 0 0 0,0-1 0 0 0,0-1 0 0 0,-6 0-29 0 0,14 0-21 0 0,1-1-1 0 0,-1 1 0 0 0,0-1 1 0 0,0 0-1 0 0,0 0 0 0 0,0-1 1 0 0,1 1-1 0 0,-1-1 0 0 0,1 0 1 0 0,-1 1-1 0 0,1-2 0 0 0,-3-1 22 0 0,6 4-17 0 0,-1-1-1 0 0,1 1 0 0 0,-1 0 1 0 0,1-1-1 0 0,0 1 0 0 0,0-1 0 0 0,-1 1 1 0 0,1-1-1 0 0,0 1 0 0 0,0-1 0 0 0,-1 1 1 0 0,1-1-1 0 0,0 1 0 0 0,0-1 1 0 0,0 1-1 0 0,0-1 0 0 0,0 1 0 0 0,0-1 1 0 0,0 1-1 0 0,0-1 0 0 0,0 1 0 0 0,0-1 1 0 0,0 0-1 0 0,0 1 0 0 0,0-1 1 0 0,0 1-1 0 0,0-1 0 0 0,1 1 0 0 0,-1-1 1 0 0,0 1-1 0 0,0-1 0 0 0,1 1 0 0 0,-1-1 1 0 0,0 1-1 0 0,1 0 0 0 0,-1-1 1 0 0,0 1-1 0 0,1-1 0 0 0,-1 1 0 0 0,1 0 1 0 0,-1-1-1 0 0,0 1 0 0 0,1 0 0 0 0,-1 0 1 0 0,1-1-1 0 0,-1 1 0 0 0,1 0 18 0 0,2-2-156 0 0,0 0-1 0 0,1 0 1 0 0,-1 0-1 0 0,0 1 1 0 0,1-1-1 0 0,1 1 157 0 0,0 0-48 0 0,-1 0-1 0 0,1 0 0 0 0,-1 1 0 0 0,1-1 0 0 0,-1 1 0 0 0,1 0 0 0 0,-1 1 0 0 0,1-1 0 0 0,0 1 0 0 0,-1 0 0 0 0,1 0 0 0 0,-1 0 1 0 0,1 1 47 0 0,-3-2 2 0 0,-1 1 0 0 0,1 0 0 0 0,-1 0 0 0 0,0-1 0 0 0,1 1 0 0 0,-1 0 0 0 0,0 0 0 0 0,1 0 0 0 0,-1 0 0 0 0,0 1 0 0 0,0-1 0 0 0,0 0 0 0 0,0 0 0 0 0,0 1 0 0 0,0-1 0 0 0,-1 1 0 0 0,1-1 0 0 0,0 1 0 0 0,-1-1 0 0 0,1 2-1 0 0,1 1 56 0 0,-2-3 67 0 0,0 5 117 0 0,0-5-196 0 0,1 1 0 0 0,-1-1 0 0 0,0 0 0 0 0,0 1 0 0 0,-1-1-1 0 0,1 0 1 0 0,0 1 0 0 0,0-1 0 0 0,-1 0 0 0 0,1 1 0 0 0,0-1-1 0 0,-1 0 1 0 0,0 0 0 0 0,1 1 0 0 0,-1-1 0 0 0,0 0 0 0 0,1 0-1 0 0,-1 0-43 0 0,-2 4 63 0 0,-1-1 0 0 0,1 0 0 0 0,-1 0 0 0 0,1 0 0 0 0,-1-1 0 0 0,0 0 0 0 0,0 1 0 0 0,-1-1 0 0 0,1 0 0 0 0,-1-1 0 0 0,1 1 0 0 0,-1-1 0 0 0,0 0-1 0 0,0 0 1 0 0,-2 0-63 0 0,2 0 44 0 0,1-1-80 0 0,0 0-1 0 0,-1 1 1 0 0,1-1-1 0 0,0-1 1 0 0,0 1-1 0 0,0-1 1 0 0,-1 1-1 0 0,-1-1 37 0 0,-9 1-310 0 0,15-1 249 0 0,-1 1 0 0 0,0-1 0 0 0,0 0-1 0 0,0 0 1 0 0,1 0 0 0 0,-1 0 0 0 0,0 0 0 0 0,0 0 0 0 0,0 0-1 0 0,0 0 1 0 0,1 0 0 0 0,-1 0 0 0 0,0-1 0 0 0,0 1 0 0 0,0 0 61 0 0,-7-9-4676 0 0,5 3-748 0 0</inkml:trace>
  <inkml:trace contextRef="#ctx0" brushRef="#br2" timeOffset="60460.09">1876 3822 3224 0 0,'0'0'391'0'0,"14"4"5104"0"0,-7-4-5069 0 0,-1 1 0 0 0,1-1 0 0 0,-1 0-1 0 0,1 0 1 0 0,-1 0 0 0 0,0-1-1 0 0,6-1-425 0 0,28-3 579 0 0,47 2 1107 0 0,2-4-1686 0 0,-14 1 385 0 0,-30 4-177 0 0,20-2 158 0 0,39-4 410 0 0,-83 7-690 0 0,-13 0-57 0 0,183-6 1083 0 0,-103-1-1046 0 0,139 2 502 0 0,-175 9-321 0 0,-31-2-97 0 0,0 0-1 0 0,0-1 0 0 0,2-2-149 0 0,23-1 653 0 0,42 3-653 0 0,-39 0 114 0 0,-11 3 13 0 0,-26-1-69 0 0,-1-1 0 0 0,0-1 0 0 0,4 0-58 0 0,123-8 369 0 0,-69 3-237 0 0,-12-1 183 0 0,24 3-315 0 0,-3-3 503 0 0,56 4-670 0 0,-3-4 236 0 0,-125 6-69 0 0,5 1 0 0 0,1-2 0 0 0,0 0 0 0 0,2-1 0 0 0,8 3 0 0 0,-19-1 0 0 0,0 1 0 0 0,-1-1 0 0 0,1 0 0 0 0,0 0 0 0 0,0 0 0 0 0,-1 0 0 0 0,1-1 0 0 0,0 0 0 0 0,4-1 16 0 0,6 1-28 0 0,14 2 222 0 0,-5-5-200 0 0,31 2-10 0 0,-48 2 0 0 0,0 0 0 0 0,0 1 0 0 0,0 0 0 0 0,0 0 0 0 0,5 1 0 0 0,1 1 0 0 0,6-3 0 0 0,2-1 0 0 0,-14 0 0 0 0,0 1 0 0 0,1 0 0 0 0,-1 0 0 0 0,1 0 0 0 0,4 2 0 0 0,-4-2 0 0 0,-7 0 0 0 0,5 0 0 0 0,21 0 0 0 0,-22 3 26 0 0,-2-1 15 0 0,12-1 30 0 0,-12-1 5 0 0,-1 0-4 0 0,10 22 173 0 0,-9-17-225 0 0,0 0 0 0 0,0 1 0 0 0,0-1 0 0 0,-1 1 0 0 0,0-1 0 0 0,0 5-20 0 0,-1 12-203 0 0,1-17 188 0 0,0 0 1 0 0,0-1-1 0 0,0 1 0 0 0,-1 0 1 0 0,0 0-1 0 0,0 1 15 0 0,-3 8 204 0 0,1 1-1 0 0,1-1 0 0 0,-1 4-203 0 0,3-11 142 0 0,-3 56 352 0 0,3-59-482 0 0,0 0 1 0 0,1 1 0 0 0,-1-1 0 0 0,1 0 0 0 0,0 0 0 0 0,0 2-13 0 0,0-2 15 0 0,0 0 1 0 0,0 0 0 0 0,0 0-1 0 0,-1 0 1 0 0,0 0 0 0 0,0 0-1 0 0,0 1-15 0 0,-2 13 40 0 0,-1 0 0 0 0,-3 10-40 0 0,5-24 7 0 0,0 0-1 0 0,1 0 0 0 0,-1 0 1 0 0,1 0-1 0 0,0 0 1 0 0,0 0-1 0 0,1 1 0 0 0,-1-1 1 0 0,1 0-1 0 0,0 0 1 0 0,0 0-1 0 0,0 0 0 0 0,1 1-6 0 0,-1-5 1 0 0,-1 3 4 0 0,0-1 0 0 0,1 0 0 0 0,-1 1 0 0 0,0-1 0 0 0,0 0 0 0 0,0 1 0 0 0,-1-1 0 0 0,1 1 0 0 0,0-1 0 0 0,-1 0 0 0 0,0 0 1 0 0,0 2-6 0 0,0-2-1 0 0,1 1 1 0 0,-1 0 0 0 0,0 0 0 0 0,1 0 0 0 0,0 0 0 0 0,0 0 0 0 0,0 0 0 0 0,0 1 0 0 0,1 5 5 0 0,0 2 51 0 0,0-1 0 0 0,1 0-1 0 0,0 0 1 0 0,1 0 0 0 0,0-1 0 0 0,2 5-56 0 0,-4-9-3 0 0,1 1 0 0 0,-1 0 0 0 0,0 0-1 0 0,0 0 1 0 0,-1 0 0 0 0,0 0 0 0 0,0 0-1 0 0,0 0 1 0 0,-1 0 0 0 0,-1 5 3 0 0,0 22-4 0 0,4-13 4 0 0,-1-17 0 0 0,-1 1 0 0 0,1 0 0 0 0,-1 0 0 0 0,0 0 0 0 0,0 0 0 0 0,-1 0 0 0 0,1 0 0 0 0,-2 6-8 0 0,1 0 0 0 0,1-1 0 0 0,-1 1 0 0 0,2 0 0 0 0,-1 0 0 0 0,1-1 0 0 0,1 1 0 0 0,0-1 0 0 0,1 4 8 0 0,1 20 0 0 0,-3-31 2 0 0,-1-1 0 0 0,0 0 0 0 0,1 0-1 0 0,-1 1 1 0 0,0-1 0 0 0,0 0 0 0 0,0 0 0 0 0,0 1-1 0 0,0-1 1 0 0,0 0 0 0 0,0 1 0 0 0,0-1 0 0 0,-1 0-1 0 0,1 0 1 0 0,-1 1 0 0 0,1-1 0 0 0,-1 0-1 0 0,1 0 1 0 0,-1 0 0 0 0,1 0 0 0 0,-1 0-2 0 0,0 1 2 0 0,0-1 0 0 0,1 0 0 0 0,-1 0-1 0 0,1 1 1 0 0,-1-1 0 0 0,1 0 0 0 0,-1 1 0 0 0,1-1 0 0 0,0 0 0 0 0,0 1 0 0 0,0-1-1 0 0,-1 1 1 0 0,1-1 0 0 0,1 1-2 0 0,-1-1 0 0 0,0 0 0 0 0,0 0 0 0 0,1 0 0 0 0,-1 0 0 0 0,1 0 0 0 0,-1 0 0 0 0,1 0 0 0 0,-1 0 0 0 0,1 0 0 0 0,0-1 0 0 0,-1 1 0 0 0,2 1 0 0 0,-2-2 0 0 0,1 1 0 0 0,-1-1 0 0 0,1 1 0 0 0,-1-1 0 0 0,1 1 0 0 0,-1-1 0 0 0,0 1 0 0 0,1-1 0 0 0,-1 1 0 0 0,0-1 0 0 0,1 1 0 0 0,-1-1 0 0 0,0 1 0 0 0,0 0 0 0 0,0-1 0 0 0,0 1 0 0 0,1 0 0 0 0,-1-1 0 0 0,0 1 0 0 0,0-1 0 0 0,0 1 0 0 0,0 0 0 0 0,0-1 0 0 0,-1 1 0 0 0,1 0 0 0 0,-5 8 0 0 0,5-8 0 0 0,-1 0 0 0 0,1-1 0 0 0,-1 1 0 0 0,1 0 0 0 0,0-1 0 0 0,-1 1 0 0 0,1 0 0 0 0,0-1 0 0 0,-1 1 0 0 0,1 0 0 0 0,0 0 0 0 0,0 0 0 0 0,0-1 0 0 0,0 1 0 0 0,0 0 0 0 0,0 0 0 0 0,0-1 0 0 0,0 1 0 0 0,0 0 0 0 0,0 0 0 0 0,0 0 0 0 0,0-1 0 0 0,1 1 0 0 0,-1 0 0 0 0,1 2 0 0 0,0 0 0 0 0,-1 1 0 0 0,1-1 0 0 0,-1 0 0 0 0,0 1 0 0 0,0-1 0 0 0,0 0 0 0 0,0 1 0 0 0,-1-1 0 0 0,1 0 0 0 0,-1 0 0 0 0,0 1 0 0 0,0-1 0 0 0,0 0 0 0 0,-1 3 0 0 0,1-5 0 0 0,1-1 0 0 0,0 1 0 0 0,0 0 0 0 0,-1 0 0 0 0,1 0 0 0 0,0-1 0 0 0,0 1 0 0 0,0 0 0 0 0,0 0 0 0 0,0 0 0 0 0,0-1 0 0 0,0 1 0 0 0,1 0 0 0 0,-1 0 0 0 0,0 0 0 0 0,0-1 0 0 0,1 1 0 0 0,-1 0 0 0 0,0 0 0 0 0,1-1 0 0 0,-1 1 0 0 0,1 0 0 0 0,-1-1 0 0 0,1 1 0 0 0,-1 0 0 0 0,1-1 0 0 0,-1 1 0 0 0,1-1 0 0 0,0 1 0 0 0,-1 0 0 0 0,1-1 0 0 0,0 1 0 0 0,0 0 0 0 0,-1 0 0 0 0,1 0 0 0 0,-1 0 0 0 0,1 0 0 0 0,-1 0 0 0 0,1 0 0 0 0,-1 0 0 0 0,1 0 0 0 0,-1 0 0 0 0,0 0 0 0 0,0 0 0 0 0,1 0 0 0 0,-1 0 0 0 0,0 0 0 0 0,0 1 0 0 0,-1 1 8 0 0,1-1-1 0 0,0 1 1 0 0,0 0-1 0 0,0 0 0 0 0,0-1 1 0 0,1 1-1 0 0,-1 0 1 0 0,1 0-1 0 0,0 2-7 0 0,1 0 0 0 0,-1 0-1 0 0,0 0 0 0 0,-1 0 1 0 0,1 1-1 0 0,-1 2 1 0 0,-3 11 0 0 0,3-18 0 0 0,0 0 0 0 0,0 0 0 0 0,0 0 0 0 0,0 0 0 0 0,1 0 0 0 0,-1 0 0 0 0,0 0 0 0 0,1 0 0 0 0,-1-1 0 0 0,1 1 0 0 0,-1 0 0 0 0,1 0 0 0 0,0 0 0 0 0,0 0 0 0 0,-1-1 0 0 0,0 1 0 0 0,1-1 0 0 0,-1 0 0 0 0,0 1 0 0 0,0-1 0 0 0,1 0 0 0 0,-1 1 0 0 0,0-1 0 0 0,0 0 0 0 0,0 1 0 0 0,1-1 0 0 0,-1 0 0 0 0,0 1 0 0 0,0-1 0 0 0,0 1 0 0 0,0-1 0 0 0,0 1 0 0 0,0-1 0 0 0,0 0 0 0 0,0 1 0 0 0,0-1 0 0 0,0 1 1 0 0,-1 0-1 0 0,0-1 1 0 0,1 1 0 0 0,-1 0 0 0 0,0-1 0 0 0,0 1-1 0 0,1 0 1 0 0,-1-1 0 0 0,0 1 0 0 0,0-1-1 0 0,0 0 1 0 0,0 1 0 0 0,0-1 0 0 0,0 0 0 0 0,0 1-1 0 0,0-1 0 0 0,0 0 62 0 0,-11 9-50 0 0,8-4-26 0 0,2-4 14 0 0,0 1 0 0 0,-1-1 0 0 0,1 1 0 0 0,0-1 0 0 0,0 0 0 0 0,-1 0 0 0 0,1 0 0 0 0,-1 0 0 0 0,1 0 0 0 0,-1-1 0 0 0,1 1 0 0 0,-1-1 0 0 0,0 1 0 0 0,1-1 0 0 0,-12 3 0 0 0,-4 2 0 0 0,-1-1 0 0 0,0 0 0 0 0,-4-1 0 0 0,-123 5 251 0 0,84-3-199 0 0,-20 1-267 0 0,55-3 150 0 0,0-1 0 0 0,-1-2 65 0 0,-29 2 2 0 0,-60 1-2 0 0,35-1 0 0 0,34 0 0 0 0,-42 2 0 0 0,-48-5 0 0 0,-114-3 0 0 0,-4 0 0 0 0,43-7 0 0 0,54-1 0 0 0,-128-7 0 0 0,206 15 0 0 0,-118-11 0 0 0,151 11 0 0 0,-12 1 0 0 0,-13-1 0 0 0,45 4 0 0 0,1 0 0 0 0,0 2 0 0 0,0 1 0 0 0,-24 6 0 0 0,32-5 0 0 0,-103 18 0 0 0,-61 1 0 0 0,120-20 0 0 0,1-3 0 0 0,-40-5 0 0 0,73 4 0 0 0,20 1 0 0 0,0 0 0 0 0,0-1 0 0 0,0 0 0 0 0,-5-2 0 0 0,-1 0 0 0 0,0 0 0 0 0,-7 1 0 0 0,-16-3 0 0 0,27 3 0 0 0,0 1 0 0 0,1 1 0 0 0,-1 0 0 0 0,0 0 0 0 0,0 1 0 0 0,-10 2 0 0 0,-11 1 0 0 0,28-4 0 0 0,0 1 0 0 0,0-1 0 0 0,0 0 0 0 0,1 0 0 0 0,-1 0 0 0 0,0 0 0 0 0,-1-1 0 0 0,-24-1 0 0 0,-18-2 0 0 0,40 3 0 0 0,3-3 0 0 0,4 3 0 0 0,0 0 0 0 0,-1 0 0 0 0,1 0 0 0 0,0 0 0 0 0,0 1 0 0 0,-1-1 0 0 0,1 0 0 0 0,0 0 0 0 0,-1 0 0 0 0,1 1 0 0 0,-1-1 0 0 0,1 0 0 0 0,-1 1 0 0 0,0-1 0 0 0,1 0 0 0 0,-1 1 0 0 0,1-1 0 0 0,-1 1 0 0 0,0-1 0 0 0,0 1 0 0 0,1-1 0 0 0,-2 1 0 0 0,2-1 0 0 0,0 1 0 0 0,-1 0 0 0 0,1 0 0 0 0,0 0 0 0 0,-1 0 0 0 0,1-1 0 0 0,0 1 0 0 0,0 0 0 0 0,-1 0 0 0 0,1-1 0 0 0,0 1 0 0 0,0 0 0 0 0,0 0 0 0 0,-1-1 0 0 0,1 1 0 0 0,0 0 0 0 0,0-1 0 0 0,0 1 0 0 0,0 0 0 0 0,0-1 0 0 0,0 1 0 0 0,-1 0 0 0 0,1 0 0 0 0,0-1 0 0 0,0 1 0 0 0,0 0 0 0 0,0-1 0 0 0,0 1 0 0 0,0 0 0 0 0,0-1 0 0 0,0 1 0 0 0,1 0 0 0 0,-1-1 0 0 0,0 1 0 0 0,0 0 0 0 0,0-1 0 0 0,0 1 0 0 0,0 0 0 0 0,1-1 0 0 0,-1 1 0 0 0,0-1 0 0 0,0 0 0 0 0,1 1 0 0 0,-1-1 0 0 0,0 1 0 0 0,0-1 0 0 0,0 0 0 0 0,0 1 0 0 0,0-1 0 0 0,0 1 0 0 0,0-1 0 0 0,0 0 0 0 0,0 1 0 0 0,0-1 0 0 0,0 0 0 0 0,0 1 0 0 0,-1-1 0 0 0,1 1 0 0 0,0-1 0 0 0,0 1 0 0 0,-1-1 0 0 0,1 0 0 0 0,0 1 0 0 0,-11-15 0 0 0,7 11 0 0 0,1 0 0 0 0,0 0 0 0 0,0-1 0 0 0,0 1 0 0 0,1-1 0 0 0,0 1 0 0 0,0-1 0 0 0,0 0 0 0 0,0 0 0 0 0,1 0 0 0 0,-1 0 0 0 0,1-2 0 0 0,-3-15 0 0 0,4 20 0 0 0,-1-1 0 0 0,0 0 0 0 0,1 0 0 0 0,0 0 0 0 0,-1 0 0 0 0,1 0 0 0 0,0 1 0 0 0,1-1 0 0 0,-1-2 0 0 0,0 1 0 0 0,0 0 0 0 0,0 0 0 0 0,-1 0 0 0 0,1 0 0 0 0,-1 0 0 0 0,0 0 0 0 0,0 0 0 0 0,-1 0 0 0 0,0-2 0 0 0,-1-3 0 0 0,2 6 0 0 0,1 0 0 0 0,0 0 0 0 0,0 0 0 0 0,0 0 0 0 0,0 0 0 0 0,0 0 0 0 0,0 0 0 0 0,1 0 0 0 0,-1 0 0 0 0,1 0 0 0 0,1-3 0 0 0,-1 2 0 0 0,0 1 0 0 0,0-1 0 0 0,-1 0 0 0 0,1 0 0 0 0,-1-4 0 0 0,-2-16 0 0 0,1 16 0 0 0,0 1 0 0 0,0 0 0 0 0,1-1 0 0 0,0 0 0 0 0,1-8 9 0 0,-1 0 0 0 0,-3-13-9 0 0,2 13 67 0 0,0 0 0 0 0,1-9-67 0 0,-1-23 66 0 0,0 37-66 0 0,1-1-1 0 0,0 1 1 0 0,0-1-1 0 0,2-3 1 0 0,0 4 27 0 0,0 0 0 0 0,-1 0-1 0 0,-1 0 1 0 0,0 0 0 0 0,0 0-1 0 0,-1-1-26 0 0,0 3 12 0 0,0 0 0 0 0,1 0 0 0 0,0 0 0 0 0,0 0-1 0 0,1 0 1 0 0,1 0 0 0 0,0-2-12 0 0,3-39-207 0 0,-2 11 91 0 0,-2 32 107 0 0,-1 1 0 0 0,0-1 0 0 0,-1 0 0 0 0,0 0 0 0 0,0 1 0 0 0,0-1 0 0 0,-1 0-1 0 0,-1-3 10 0 0,-6-32-52 0 0,8 33 33 0 0,-1-1 1 0 0,1 1-1 0 0,-1 0 0 0 0,-4-9 19 0 0,5 14-5 0 0,1 0 0 0 0,-1 1 0 0 0,1-1 0 0 0,-1 0 0 0 0,1 0 0 0 0,1 0 0 0 0,-1 0 0 0 0,0 0 0 0 0,2-4 5 0 0,0-16-19 0 0,7-16-47 0 0,-9 39 64 0 0,0 0 0 0 0,0 0 0 0 0,0 1 0 0 0,0-1 0 0 0,0 0 0 0 0,0 0 0 0 0,1 0 0 0 0,-1 1 0 0 0,0-1 0 0 0,0 0 0 0 0,1 0 0 0 0,-1 1-1 0 0,0-1 1 0 0,1 0 0 0 0,-1 1 0 0 0,1-1 0 0 0,-1 0 0 0 0,1 1 2 0 0,7-12-61 0 0,-7 11 49 0 0,-1 0 0 0 0,1 0 0 0 0,0 0 0 0 0,0 0 0 0 0,0 0-1 0 0,0 0 1 0 0,0 1 0 0 0,0-1 0 0 0,0 0 0 0 0,0 0 0 0 0,1 1 0 0 0,-1-1-1 0 0,0 0 1 0 0,0 1 0 0 0,1 0 0 0 0,-1-1 0 0 0,0 1 0 0 0,1 0 12 0 0,0-1-17 0 0,1 1 1 0 0,0-1-1 0 0,-1 1 1 0 0,1 0 0 0 0,0 0-1 0 0,0 0 1 0 0,-1 1-1 0 0,1-1 1 0 0,0 0 0 0 0,0 1-1 0 0,-1 0 1 0 0,1 0-1 0 0,1 0 17 0 0,11 3-16 0 0,-3-1 119 0 0,-1 0 0 0 0,0 0 0 0 0,6 4-103 0 0,-5-3 180 0 0,0 0-1 0 0,13 3-179 0 0,103 23 0 0 0,-105-27-12 0 0,0-1 0 0 0,0-1 0 0 0,0 0 1 0 0,10-3 11 0 0,12-3-1313 0 0,35-8 1313 0 0,-25 5 844 0 0,43-1-844 0 0,1 1-345 0 0,-10 2-436 0 0,-53 4 1341 0 0,154-4 546 0 0,-144 3-1106 0 0,0 3 0 0 0,0 1 0 0 0,29 6 0 0 0,-52-5 22 0 0,-1-1 0 0 0,1-1-1 0 0,18-2-21 0 0,21-1-941 0 0,-56 2 219 0 0,1 1 0 0 0,-1-1 0 0 0,1 0-1 0 0,0-1 1 0 0,-1 0 0 0 0,0 0-1 0 0,1 0 723 0 0,0-1-6483 0 0</inkml:trace>
  <inkml:trace contextRef="#ctx0" brushRef="#br2" timeOffset="60921.892">1109 4218 14600 0 0,'0'0'330'0'0,"0"0"45"0"0,0 0 20 0 0,0 0-38 0 0,-3 9-134 0 0,2-8-191 0 0,0 1 1 0 0,1 0 0 0 0,-1-1 0 0 0,0 1 0 0 0,1 0 0 0 0,0 0 0 0 0,-1 0 0 0 0,1-1 0 0 0,0 1 0 0 0,0 0 0 0 0,0 0 0 0 0,0 0 0 0 0,0 0 0 0 0,0 0 0 0 0,1-1 0 0 0,-1 1 0 0 0,1 0 0 0 0,-1 0 0 0 0,1-1 0 0 0,0 1-1 0 0,-1 0-32 0 0,3 6 425 0 0,0 0 0 0 0,-1 1 0 0 0,0 4-425 0 0,4 12 669 0 0,3 29 425 0 0,-5-34-793 0 0,-1 0 0 0 0,-1 1 0 0 0,-1 5-301 0 0,2 17 127 0 0,0-6-737 0 0,-3 15 610 0 0,0-39-1366 0 0,-9-24-4684 0 0,2 6 437 0 0</inkml:trace>
  <inkml:trace contextRef="#ctx0" brushRef="#br2" timeOffset="61220.509">1106 4305 10016 0 0,'0'-2'55'0'0,"0"1"1"0"0,0 0-1 0 0,0-1 0 0 0,0 1 1 0 0,1-1-1 0 0,-1 1 1 0 0,0 0-1 0 0,1-1 0 0 0,-1 1 1 0 0,1 0-1 0 0,0 0 1 0 0,-1-1-1 0 0,1 1 0 0 0,0 0 1 0 0,0 0-1 0 0,-1 0 1 0 0,1 0-1 0 0,0 0 0 0 0,0 0 1 0 0,0 0-1 0 0,1 0-55 0 0,1-2 79 0 0,1 1 0 0 0,0 0 0 0 0,0 0 0 0 0,0 0 0 0 0,0 1-1 0 0,0-1-78 0 0,12-4 892 0 0,-12 4-673 0 0,1 1 1 0 0,-1 0 0 0 0,0 0 0 0 0,1 0-1 0 0,-1 1 1 0 0,1-1 0 0 0,-1 1 0 0 0,1 0-1 0 0,-1 0 1 0 0,0 1 0 0 0,1-1-1 0 0,-1 1 1 0 0,1 0 0 0 0,-1 0 0 0 0,0 0-1 0 0,0 1 1 0 0,0 0 0 0 0,1-1 0 0 0,2 4-220 0 0,-1-2 192 0 0,0 0 1 0 0,0 1-1 0 0,-1 0 1 0 0,0 0-1 0 0,1 0 1 0 0,-1 1-1 0 0,-1 0 1 0 0,1 0-1 0 0,-1 0 1 0 0,0 0-1 0 0,0 1 1 0 0,2 4-193 0 0,-3-5 102 0 0,-1 1 1 0 0,0-1-1 0 0,0 1 1 0 0,0 0-1 0 0,-1-1 1 0 0,0 1-1 0 0,0 0 1 0 0,0 0-1 0 0,-1 0 1 0 0,0 0-1 0 0,0 0 0 0 0,0 0 1 0 0,-1 0-1 0 0,0 0 1 0 0,0 0-1 0 0,0 0 1 0 0,-2 3-103 0 0,0-2 43 0 0,0 1-1 0 0,-1-1 1 0 0,1-1 0 0 0,-1 1-1 0 0,-1-1 1 0 0,1 1 0 0 0,-1-1-1 0 0,0 0 1 0 0,-1-1 0 0 0,1 1 0 0 0,-1-1-1 0 0,0 0 1 0 0,-3 1-43 0 0,-2 2 59 0 0,1 0-148 0 0,-1-1 1 0 0,0 1-1 0 0,-1-2 0 0 0,1 0 0 0 0,-2 0 0 0 0,1-1 0 0 0,-12 4 89 0 0,17-7-187 0 0,0-1-1 0 0,0 0 0 0 0,0 0 0 0 0,0 0 1 0 0,-5-1 187 0 0,9 0-109 0 0,0 0 0 0 0,1-1 0 0 0,-1 1 0 0 0,0 0 0 0 0,1-1 0 0 0,-1 0 0 0 0,1 0 0 0 0,-1 0 0 0 0,1 0 0 0 0,-1 0 0 0 0,1 0 0 0 0,0 0 0 0 0,0-1 0 0 0,-1 1 0 0 0,1-1 0 0 0,0 0 109 0 0,1 1-551 0 0,0 1 446 0 0,1-1-1 0 0,-1 1 1 0 0,1 0 0 0 0,-1 0-1 0 0,0-1 1 0 0,1 1-1 0 0,-1 0 1 0 0,1-1 0 0 0,-1 1-1 0 0,1 0 1 0 0,-1-1-1 0 0,1 1 1 0 0,-1-1 0 0 0,1 1-1 0 0,0-1 1 0 0,-1 1-1 0 0,1-1 1 0 0,-1 1 0 0 0,1-1-1 0 0,0 0 1 0 0,0 1-1 0 0,-1-1 1 0 0,1 0 105 0 0,-1-1-878 0 0,0 1-710 0 0</inkml:trace>
  <inkml:trace contextRef="#ctx0" brushRef="#br2" timeOffset="61644.17">1165 4593 8288 0 0,'0'0'190'0'0,"0"0"28"0"0,1 1 7 0 0,1 2-105 0 0,16 7-9 0 0,-13-8 66 0 0,1 1 0 0 0,-1-1 0 0 0,0 0 0 0 0,1-1 0 0 0,-1 1 0 0 0,1-1 0 0 0,0 0 0 0 0,0-1 0 0 0,-1 1 0 0 0,1-1 0 0 0,0 0 0 0 0,0-1 1 0 0,-1 1-1 0 0,1-1 0 0 0,0 0-177 0 0,3-2 323 0 0,-1 1 1 0 0,1-1-1 0 0,0 0 1 0 0,-1-1-1 0 0,0 0 1 0 0,0-1-1 0 0,0 1 1 0 0,-1-2 0 0 0,2 0-324 0 0,39-29 1550 0 0,-25 20-1108 0 0,-2-1 0 0 0,0-1 0 0 0,0-1 0 0 0,0-3-442 0 0,-5-3 1457 0 0,-38 23 354 0 0,17 3-1782 0 0,0-1 1 0 0,0 1-1 0 0,0 0 1 0 0,0 1-1 0 0,0-1 0 0 0,0 1 1 0 0,0 0-1 0 0,1 0 1 0 0,-1 0-1 0 0,1 1 0 0 0,0 0 1 0 0,0-1-1 0 0,1 1 0 0 0,-1 1 1 0 0,-1 1-30 0 0,3-3 27 0 0,-1 1 0 0 0,1-1-1 0 0,0 1 1 0 0,0-1 0 0 0,0 1 0 0 0,1-1 0 0 0,-1 1 0 0 0,1 0 0 0 0,0 0 0 0 0,0 0 0 0 0,0 0-1 0 0,1 0 1 0 0,-1 0 0 0 0,1 0 0 0 0,0 0 0 0 0,0 0 0 0 0,0 0 0 0 0,1 0 0 0 0,-1 0-1 0 0,1 0 1 0 0,0 2-27 0 0,3 2 4 0 0,1 1 0 0 0,-1 0 0 0 0,1-1 0 0 0,4 4-4 0 0,-5-6 31 0 0,-2-4 54 0 0,-1 0 0 0 0,1 0 0 0 0,0 0 0 0 0,0 0 0 0 0,0 0 0 0 0,0-1 0 0 0,0 1 0 0 0,1-1 0 0 0,-1 1 0 0 0,1-1-85 0 0,13 10 317 0 0,-13-9-316 0 0,0 0-1 0 0,0 0 1 0 0,0 0 0 0 0,0-1 0 0 0,1 1 0 0 0,-1-1 0 0 0,0 0 0 0 0,1 0 0 0 0,-1 0 0 0 0,1-1-1 0 0,-1 1 1 0 0,1-1 0 0 0,1 0-1 0 0,-1 1 0 0 0,1-1 0 0 0,-1 0 0 0 0,1-1 0 0 0,-1 1 0 0 0,1-1 0 0 0,-1 1 0 0 0,1-1-1 0 0,-1-1 1 0 0,0 1 0 0 0,1-1 0 0 0,7-4-424 0 0,14-7-702 0 0,-8 1-4874 0 0,-7 2-881 0 0</inkml:trace>
  <inkml:trace contextRef="#ctx0" brushRef="#br2" timeOffset="61939.316">1832 4252 17503 0 0,'0'0'803'0'0,"0"0"-18"0"0,1 2-501 0 0,8 23-133 0 0,-6-19 125 0 0,0 1-1 0 0,-1 0 1 0 0,0-1-1 0 0,0 1 1 0 0,-1 0 0 0 0,1 0-1 0 0,-1 5-275 0 0,-2 15 4 0 0,-1-1 0 0 0,-2 1 0 0 0,0-1 0 0 0,-4 12-4 0 0,4-28-551 0 0,1 0 0 0 0,-1 0 0 0 0,-1 1 551 0 0,-1 3-4253 0 0,-3 3-2432 0 0</inkml:trace>
  <inkml:trace contextRef="#ctx0" brushRef="#br2" timeOffset="62205.13">1755 4516 13824 0 0,'15'-5'314'0'0,"-11"4"46"0"0,-3-1-262 0 0,1 1 1 0 0,1 0-1 0 0,-1-1 0 0 0,0 1 1 0 0,0 0-1 0 0,0 0 0 0 0,1 0 0 0 0,0 0-98 0 0,-1 0 40 0 0,21-7-1 0 0,1 1 0 0 0,0 1 0 0 0,1 0-39 0 0,1 1 1810 0 0,-1-2 1 0 0,18-7-1811 0 0,-2-1 337 0 0,13-2-337 0 0,-49 15 0 0 0,-1 1 0 0 0,1-1 0 0 0,-1-1 0 0 0,0 1 0 0 0,0-1 0 0 0,2 0 0 0 0,13-9 0 0 0,-17 11 0 0 0,0-1 0 0 0,1 1 0 0 0,-1-1 0 0 0,0 0 0 0 0,0 0 0 0 0,0 0 0 0 0,0 0 0 0 0,0 0 0 0 0,0 0 0 0 0,0-1 0 0 0,-1 1 0 0 0,1-1 0 0 0,-1 1 0 0 0,0-1 0 0 0,0 0 0 0 0,1-1 0 0 0,-2 3 0 0 0,-1 1 0 0 0,1-1 0 0 0,0 1 0 0 0,0-1 0 0 0,0 1 0 0 0,-1-1 0 0 0,1 1 0 0 0,0-1 0 0 0,0 0 0 0 0,-1 1 0 0 0,1-1 0 0 0,-1 1 0 0 0,1 0 0 0 0,0-1 0 0 0,-1 1 0 0 0,1-1 0 0 0,-1 1 0 0 0,1 0 0 0 0,-1-1 0 0 0,1 1 0 0 0,-1 0 0 0 0,1-1 0 0 0,-1 1 0 0 0,0 0 0 0 0,1 0 0 0 0,-1 0 0 0 0,-16-6 0 0 0,8 5 0 0 0,0 2 0 0 0,0-1 0 0 0,0 1 0 0 0,1 1 0 0 0,-1-1 0 0 0,0 1 0 0 0,1 1 0 0 0,-1 0 0 0 0,-2 1 0 0 0,6-1-1 0 0,-1 0 0 0 0,1 0 0 0 0,0 0 0 0 0,0 1 0 0 0,0 0 0 0 0,-1 1 1 0 0,-16 12 81 0 0,18-15-7 0 0,0 1 0 0 0,1 0 0 0 0,-1 0 0 0 0,1 1 0 0 0,0-1 0 0 0,0 0 0 0 0,0 1 0 0 0,1 0 0 0 0,-1 0 0 0 0,1 0 0 0 0,0 0 0 0 0,0 0 0 0 0,0 0 0 0 0,0 0 0 0 0,1 1 0 0 0,0-1 0 0 0,0 1 0 0 0,0-1 0 0 0,0 1 0 0 0,1-1-1 0 0,0 1 1 0 0,0 0 0 0 0,0-1 0 0 0,0 1 0 0 0,1-1 0 0 0,0 1 0 0 0,0 0-74 0 0,1 0 0 0 0,1 0 0 0 0,-1 0 0 0 0,1 0 0 0 0,0-1 0 0 0,1 1 0 0 0,-1-1 0 0 0,1 0 0 0 0,-1 0 0 0 0,1 0 0 0 0,1-1 0 0 0,-1 1 0 0 0,0-1 0 0 0,2 0 0 0 0,0 1 0 0 0,0 0 0 0 0,0-1 0 0 0,1 0 0 0 0,-1 0 0 0 0,1 0 0 0 0,0-1 0 0 0,-1 0 0 0 0,1 0 0 0 0,0-1 0 0 0,1 0 0 0 0,2-1-581 0 0,0-1 0 0 0,1 0-1 0 0,-1 0 1 0 0,1-1 0 0 0,-1-1-1 0 0,4-1 582 0 0,-9 3-714 0 0,12-2-819 0 0</inkml:trace>
  <inkml:trace contextRef="#ctx0" brushRef="#br2" timeOffset="62445.959">2394 4332 17503 0 0,'-1'0'97'0'0,"-1"0"0"0"0,1 0 0 0 0,0-1 0 0 0,0 1 0 0 0,-1 0 0 0 0,1 0 0 0 0,0 0 0 0 0,0 0 0 0 0,-1 0 0 0 0,1 1 0 0 0,0-1 0 0 0,0 0 0 0 0,-1 1 0 0 0,1-1 0 0 0,0 0 0 0 0,0 1 0 0 0,-1 0-97 0 0,-2 1 129 0 0,1 0 0 0 0,-1 0 0 0 0,1 1 1 0 0,-1-1-1 0 0,-2 4-129 0 0,-3 3 503 0 0,0 1-1 0 0,0 1 1 0 0,-1 2-503 0 0,-10 11 158 0 0,13-16-155 0 0,0 1 1 0 0,0-1-1 0 0,0 3-3 0 0,6-8 0 0 0,-1-1 0 0 0,1 1 0 0 0,0-1-1 0 0,0 1 1 0 0,0 0 0 0 0,0-1 0 0 0,0 1-1 0 0,0 0 1 0 0,1 0 0 0 0,0 0 0 0 0,-1-1 0 0 0,1 1-1 0 0,0 3 1 0 0,2 13 0 0 0,2 20 0 0 0,-3-36 0 0 0,0 0 0 0 0,0-1 0 0 0,0 1 0 0 0,0-1 0 0 0,0 1 0 0 0,0-1 0 0 0,0 0 0 0 0,1 1 0 0 0,0-1 0 0 0,-1 0 0 0 0,1 0 0 0 0,0 0 0 0 0,1 1 0 0 0,2 1 0 0 0,0 1 0 0 0,1-1 0 0 0,-1 0 0 0 0,1-1 0 0 0,0 1 0 0 0,0-1 0 0 0,0 0 0 0 0,1-1 0 0 0,-1 0 0 0 0,1 0 0 0 0,0 0 0 0 0,-1-1 0 0 0,1 1 0 0 0,0-2 0 0 0,0 1 0 0 0,0-1 0 0 0,-1 0 0 0 0,1 0 0 0 0,0-1 0 0 0,0 0 0 0 0,0 0 0 0 0,-1-1 0 0 0,1 0 0 0 0,-1 0 0 0 0,2-1 0 0 0,1-1-399 0 0,0 0 0 0 0,-1 0 0 0 0,1-1 0 0 0,-1 0 0 0 0,0-1 0 0 0,-1 0 0 0 0,3-2 399 0 0,0-3-1023 0 0</inkml:trace>
  <inkml:trace contextRef="#ctx0" brushRef="#br2" timeOffset="62686.672">2604 4230 16527 0 0,'0'0'760'0'0,"-7"8"272"0"0,7-4-976 0 0,0 0 0 0 0,0 0 0 0 0,0 0 0 0 0,0 0 0 0 0,0-1 0 0 0,1 1 0 0 0,1 3-56 0 0,-1 0 112 0 0,12 46 1178 0 0,-11-46-1053 0 0,0-1 1 0 0,0 0 0 0 0,0 0-1 0 0,3 4-237 0 0,-2-5 213 0 0,-1 0-1 0 0,0 0 1 0 0,0 1-1 0 0,0-1 1 0 0,-1 1-1 0 0,1 2-212 0 0,0 15 937 0 0,-2-1 0 0 0,-1 20-937 0 0,0 4 81 0 0,1-32-142 0 0,0-3-65 0 0,0 0-1 0 0,0 0 0 0 0,-1 1 1 0 0,-1-1-1 0 0,-2 8 127 0 0,4-18-225 0 0,-1 0 0 0 0,1 0-1 0 0,-1 0 1 0 0,1 0 0 0 0,-1 0-1 0 0,1 0 1 0 0,-1 0 0 0 0,0 0-1 0 0,0 0 1 0 0,0 0 0 0 0,1-1-1 0 0,-1 1 1 0 0,0 0 0 0 0,0 0-1 0 0,0-1 1 0 0,0 1 0 0 0,0-1-1 0 0,0 1 1 0 0,-1-1 225 0 0,-3 1-1535 0 0</inkml:trace>
  <inkml:trace contextRef="#ctx0" brushRef="#br2" timeOffset="63254.99">2606 4421 11976 0 0,'7'-3'576'0'0,"-3"2"-473"0"0,1 0 1 0 0,-1 0 0 0 0,0 1 0 0 0,1-1-1 0 0,-1 1 1 0 0,0 0 0 0 0,2 0-104 0 0,25-1 10 0 0,-12-2 625 0 0,0 1 1 0 0,13 1-636 0 0,-15 1 1205 0 0,0-1 1 0 0,1-1-1 0 0,10-2-1205 0 0,42-6 1224 0 0,-65 9-1224 0 0,1 0 0 0 0,-1 0 0 0 0,1 1 0 0 0,-1 0 0 0 0,1 0 0 0 0,-1 0 0 0 0,1 0 0 0 0,0 1 0 0 0,-1 0 0 0 0,2 0 0 0 0,-7-1 0 0 0,0 0 0 0 0,1 0 0 0 0,-1 0 0 0 0,0 1 0 0 0,0-1 0 0 0,1 0 0 0 0,-1 0 0 0 0,0 0 0 0 0,0 0 0 0 0,1 0 0 0 0,-1 0 0 0 0,0 1 0 0 0,0-1 0 0 0,0 0 0 0 0,1 0 0 0 0,-1 0 0 0 0,0 1 0 0 0,0-1 0 0 0,0 0 0 0 0,1 0 0 0 0,-1 0 0 0 0,0 1 0 0 0,0-1 0 0 0,0 0 0 0 0,0 0 0 0 0,0 1 0 0 0,0-1 0 0 0,0 0 0 0 0,0 0 0 0 0,0 1 0 0 0,0-1 0 0 0,1 0 0 0 0,-1 1 0 0 0,0-1 0 0 0,-1 0 0 0 0,1 0 0 0 0,0 1 0 0 0,0-1 0 0 0,0 0 0 0 0,0 0 0 0 0,0 1 0 0 0,0-1 0 0 0,0 0 0 0 0,0 0 0 0 0,0 1 0 0 0,0-1 0 0 0,-1 0 0 0 0,1 0 0 0 0,0 1 0 0 0,0-1 0 0 0,0 0 0 0 0,-1 0 0 0 0,1 0 0 0 0,0 1 0 0 0,-4 5 62 0 0,-1 0-1 0 0,0-1 1 0 0,0 1-1 0 0,-1-1 1 0 0,1 0-1 0 0,-1-1 1 0 0,0 1-1 0 0,-4 2-61 0 0,1-2 354 0 0,1 2 0 0 0,0-1-1 0 0,0 1 1 0 0,-1 2-354 0 0,-15 15 173 0 0,18-19-174 0 0,0 1 0 0 0,1 0 0 0 0,-1 0-1 0 0,1 0 1 0 0,1 0 0 0 0,-1 1 0 0 0,-1 4 1 0 0,1 6 0 0 0,7-9 0 0 0,0-5 0 0 0,-2-2 0 0 0,1 0 0 0 0,-1-1 0 0 0,0 1 0 0 0,0 0 0 0 0,1 0 0 0 0,-1 0 0 0 0,0-1 0 0 0,1 1 0 0 0,-1 0 0 0 0,1 0 0 0 0,-1-1 0 0 0,1 1 0 0 0,-1 0 0 0 0,1-1 0 0 0,0 1 0 0 0,-1 0 0 0 0,1-1 0 0 0,0 1 0 0 0,-1-1 0 0 0,1 1 0 0 0,0-1 0 0 0,0 0 0 0 0,0 1 0 0 0,-1-1 0 0 0,1 0 0 0 0,0 0 0 0 0,0 1 0 0 0,0-1 0 0 0,0 0 0 0 0,0 0 0 0 0,-1 0 0 0 0,1 0 0 0 0,0 0 0 0 0,0 0 0 0 0,2 0 0 0 0,2-1 30 0 0,1 1 1 0 0,-1-1-1 0 0,0 0 0 0 0,1 0 0 0 0,-1-1 0 0 0,0 0 0 0 0,0 0 0 0 0,0 0 0 0 0,0 0 0 0 0,0-1 0 0 0,0 0 0 0 0,1-2-30 0 0,8-5 557 0 0,-1 0 0 0 0,0-1 0 0 0,4-6-557 0 0,18-23-69 0 0,-26 28-349 0 0,1 1-1 0 0,0 0 1 0 0,1 0 0 0 0,1 0 418 0 0,-5 6 251 0 0,1-1 0 0 0,0 1 0 0 0,0 0 1 0 0,0 1-1 0 0,1 0 0 0 0,-1 0 0 0 0,9-1-251 0 0,-14 4 0 0 0,0 0 0 0 0,0 1 0 0 0,0 0 0 0 0,1-1 0 0 0,-1 1 0 0 0,0 0 0 0 0,0 1 0 0 0,0-1 0 0 0,1 1 0 0 0,-1-1 0 0 0,0 1 0 0 0,0 0 0 0 0,0 0 0 0 0,0 1 0 0 0,0-1 0 0 0,0 0 0 0 0,0 1 0 0 0,-1 0 0 0 0,1 0 0 0 0,-1-1 0 0 0,1 2 0 0 0,-1-1 0 0 0,1 0 0 0 0,-1 0 0 0 0,0 1 0 0 0,1 0 0 0 0,5 8 0 0 0,0 0 0 0 0,-1 1 0 0 0,0 0 0 0 0,0 0 0 0 0,2 9 0 0 0,0-2 0 0 0,17 42 0 0 0,0-1 1883 0 0,-16-84-1718 0 0,-8 4 102 0 0,2-1-1 0 0,0 1 0 0 0,2 0 0 0 0,0 0 1 0 0,1 0-1 0 0,1 1 0 0 0,5-10-266 0 0,-5 14-199 0 0,1 0 0 0 0,1 1 0 0 0,0 0 0 0 0,0 0 0 0 0,1 1 0 0 0,1 1-1 0 0,0 0 1 0 0,1 1 0 0 0,5-4 199 0 0,5 0-573 0 0,0 1 0 0 0,1 1 0 0 0,0 2 0 0 0,1 0 0 0 0,12-3 573 0 0,0 3-1023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3:19.75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26 22 11976 0 0,'0'0'546'0'0,"-2"-1"-10"0"0,-20-16-113 0 0,21 16 661 0 0,1 1 367 0 0,0 0 70 0 0,0 0-127 0 0,0 0-586 0 0,0 0-257 0 0,0 0-51 0 0,0 0-61 0 0,0 0-215 0 0,0 0-96 0 0,18-1 37 0 0,-14 0-616 0 0,-1 1 0 0 0,1 0 0 0 0,0 0 0 0 0,0 0 0 0 0,0 0-1 0 0,3 1 452 0 0,-5 1-1361 0 0,4 2-13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3:20.13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 16 13824 0 0,'0'0'629'0'0,"0"0"-12"0"0,-1-5-393 0 0,-1 2-54 0 0,1 2 575 0 0,-1 0 853 0 0,3-1 4054 0 0,6 0-5616 0 0,-6 2-224 0 0,0-1 0 0 0,-1 1 0 0 0,1 0 1 0 0,0 0-1 0 0,-1 0 0 0 0,1-1 0 0 0,0 1 0 0 0,-1 0 0 0 0,1 0 0 0 0,0 0 0 0 0,-1 0 0 0 0,1 0 0 0 0,0 0 0 0 0,0 0 0 0 0,-1 0 0 0 0,1 1 0 0 0,0-1 0 0 0,-1 0 1 0 0,1 0-1 0 0,0 1 0 0 0,-1-1 0 0 0,1 0 0 0 0,0 0 0 0 0,-1 1 188 0 0,3 0-1943 0 0,6 0-5363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3:22.14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188 10 12672 0 0,'0'0'289'0'0,"0"0"40"0"0,0 0 21 0 0,0 0-46 0 0,-7-1-192 0 0,3 0 16 0 0,0 0 1 0 0,0 0-1 0 0,1 0 1 0 0,-1 0-1 0 0,-3-2-128 0 0,-10 6 2205 0 0,12-3-2026 0 0,1 1-1 0 0,-1 0 1 0 0,0 0-1 0 0,1 0 1 0 0,-1 0-1 0 0,1 1 0 0 0,0-1 1 0 0,-1 1-1 0 0,1 1 1 0 0,0-1-1 0 0,0 0 0 0 0,0 1 1 0 0,0 0-1 0 0,1 0 1 0 0,-1 0-1 0 0,1 0 0 0 0,-1 1 1 0 0,1-1-1 0 0,0 1 1 0 0,1 0-1 0 0,-1 0 0 0 0,1 0 1 0 0,-1 0-1 0 0,1 0 1 0 0,1 1-1 0 0,-2 2-178 0 0,-33 95 1953 0 0,35-98-1908 0 0,0 0-1 0 0,0 0 0 0 0,0 0 1 0 0,1 1-1 0 0,0-1 0 0 0,0 0 1 0 0,0 0-1 0 0,0 1 0 0 0,1-1 1 0 0,0 0-1 0 0,-1 0 0 0 0,2 0 1 0 0,-1 1-1 0 0,1 1-44 0 0,0 0 51 0 0,-1-4 29 0 0,0-1-72 0 0,0 1 1 0 0,0-1-1 0 0,0 0 0 0 0,0 0 0 0 0,0 0 0 0 0,0 0 1 0 0,0-1-1 0 0,0 1 0 0 0,0 0 0 0 0,0 0 0 0 0,1-1 1 0 0,-1 1-1 0 0,0 0 0 0 0,1-1 0 0 0,-1 1 0 0 0,0-1 0 0 0,1 1-8 0 0,2-1 43 0 0,-3 1-26 0 0,1-1 1 0 0,-1 0-1 0 0,1 0 0 0 0,0 0 1 0 0,-1 0-1 0 0,1 0 1 0 0,-1 0-1 0 0,1-1 1 0 0,0 1-1 0 0,-1 0 1 0 0,1-1-1 0 0,-1 1 1 0 0,2-2-18 0 0,21-10 126 0 0,-18 9-85 0 0,-2 0-36 0 0,0 0 0 0 0,0-1 0 0 0,0 1 0 0 0,0-1 0 0 0,0 0 0 0 0,-1 0 0 0 0,1 0 0 0 0,-1 0 0 0 0,0-1 0 0 0,0 0 0 0 0,1-3-5 0 0,0 1-46 0 0,0 0 1 0 0,0 1-1 0 0,1-1 0 0 0,5-4 46 0 0,17-26-1018 0 0,-26 37 1033 0 0,-1 0 1 0 0,1 0-1 0 0,-1-1 1 0 0,1 1-1 0 0,-1 0 1 0 0,1 0 0 0 0,-1 0-1 0 0,1 0 1 0 0,0 0-1 0 0,-1-1 1 0 0,1 1-1 0 0,-1 0 1 0 0,1 0 0 0 0,-1 0-1 0 0,1 1 1 0 0,-1-1-1 0 0,1 0 1 0 0,-1 0-1 0 0,1 0 1 0 0,0 0-1 0 0,-1 0 1 0 0,1 1 0 0 0,-1-1-1 0 0,1 0 1 0 0,-1 0-1 0 0,0 1 1 0 0,1-1-1 0 0,-1 0 1 0 0,1 1 0 0 0,-1-1-1 0 0,1 0 1 0 0,-1 1-1 0 0,0-1 1 0 0,1 1-1 0 0,-1-1 1 0 0,0 1-1 0 0,0-1 1 0 0,1 1 0 0 0,-1-1-16 0 0,17 28-284 0 0,-11-17 269 0 0,5 8-203 0 0,-5-10 260 0 0,0 0 1 0 0,0 0-1 0 0,0 0 1 0 0,1-1-1 0 0,4 4-42 0 0,-4-6 20 0 0,0-2-32 0 0,-6-3 11 0 0,0 0 1 0 0,0-1-1 0 0,0 1 0 0 0,1 0 0 0 0,-1-1 0 0 0,0 1 1 0 0,0-1-1 0 0,1 0 0 0 0,-1 0 0 0 0,0 1 0 0 0,1-1 0 0 0,-1 0 1 0 0,1 0 0 0 0,0 0 474 0 0,9-11 626 0 0,-2-5-1095 0 0,-1 0 0 0 0,-1 0 0 0 0,6-18-5 0 0,-2 6 1 0 0,-7 19-36 0 0,-3 6-55 0 0,-1 1 0 0 0,1 0 0 0 0,0-1 0 0 0,0 1 0 0 0,0 0 0 0 0,1 0 1 0 0,-1 0-1 0 0,0 0 0 0 0,1 0 0 0 0,-1 0 0 0 0,1 0 0 0 0,0 1 0 0 0,0-1 0 0 0,0 1 0 0 0,0-1 90 0 0,6-4-149 0 0,-5 3 94 0 0,0 1 0 0 0,0 0 0 0 0,0 0 0 0 0,0 1 0 0 0,0-1 1 0 0,2 0 54 0 0,-4 1-6 0 0,0 1 0 0 0,0 0 1 0 0,0 0-1 0 0,0 0 0 0 0,0 0 1 0 0,0 0-1 0 0,1 0 1 0 0,-1 0-1 0 0,0 0 0 0 0,0 0 1 0 0,0 0-1 0 0,0 0 0 0 0,0 1 1 0 0,0-1-1 0 0,0 0 1 0 0,0 1-1 0 0,0-1 0 0 0,0 1 1 0 0,0-1-1 0 0,0 1 1 0 0,0 0-1 0 0,-1-1 0 0 0,2 1 6 0 0,9 10 134 0 0,0 0 1 0 0,-1 1-1 0 0,0 0 0 0 0,-1 1 0 0 0,5 9-134 0 0,24 30 389 0 0,-26-36-170 0 0,-9-12-159 0 0,0 0 0 0 0,1 1 1 0 0,-1-1-1 0 0,1-1 0 0 0,0 1 0 0 0,0 0 0 0 0,0-1 0 0 0,0 0 0 0 0,1 0 0 0 0,-1 0 0 0 0,1-1 0 0 0,1 1-60 0 0,-5-2 0 0 0,0-1-1 0 0,0 0 1 0 0,0 1 0 0 0,0-1-1 0 0,1 0 1 0 0,-1 0 0 0 0,0 1-1 0 0,0-1 1 0 0,0 0-1 0 0,0 0 1 0 0,1 0 0 0 0,-1 0-1 0 0,0-1 1 0 0,0 1 0 0 0,0 0-1 0 0,0 0 1 0 0,1-1 0 0 0,-1 1-1 0 0,0-1 1 0 0,0 1-1 0 0,0-1 1 0 0,0 1 0 0 0,0-1-1 0 0,1 0 1 0 0,1-2 68 0 0,1-1-1 0 0,-1 1 1 0 0,0-1-1 0 0,0 1 0 0 0,2-4-67 0 0,8-8 530 0 0,-7 10-571 0 0,-2 1-244 0 0,0 1-1 0 0,-1-1 0 0 0,1 1 1 0 0,0 1-1 0 0,1-1 1 0 0,-1 0-1 0 0,0 1 1 0 0,1 0-1 0 0,0 0 1 0 0,2-1 285 0 0,15-2-4742 0 0,-12 2 3218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3:22.70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169 363 12440 0 0,'-2'-2'336'0'0,"0"-1"0"0"0,0 1 1 0 0,-1-1-1 0 0,1 1 0 0 0,-1 0 1 0 0,0 0-1 0 0,0 0 0 0 0,1 0 1 0 0,-1 0-1 0 0,0 1 0 0 0,-2-1-336 0 0,3 1 112 0 0,0 0 0 0 0,0 1-1 0 0,0 0 1 0 0,0-1 0 0 0,1 1 0 0 0,-1 0-1 0 0,0 0 1 0 0,0 0 0 0 0,0 0-1 0 0,0 0 1 0 0,0 1 0 0 0,0-1-1 0 0,1 1 1 0 0,-1-1 0 0 0,0 1-1 0 0,0-1 1 0 0,0 1 0 0 0,1 0-1 0 0,-1 0 1 0 0,0 0 0 0 0,-1 1-112 0 0,-5 5 260 0 0,0 1 1 0 0,0-1-1 0 0,1 1 0 0 0,0 1 1 0 0,0 0-1 0 0,1 0 1 0 0,0 0-1 0 0,1 0 0 0 0,0 1 1 0 0,0 0-1 0 0,1 0 1 0 0,0 0-1 0 0,1 1 1 0 0,0 0-1 0 0,1-1 0 0 0,0 1 1 0 0,0 0-1 0 0,1 0 1 0 0,1 0-261 0 0,0-8 4 0 0,0 0 1 0 0,1 0-1 0 0,-1 0 1 0 0,1 0-1 0 0,-1 0 1 0 0,1 0-1 0 0,0 0 1 0 0,0 0-1 0 0,0-1 1 0 0,1 1-1 0 0,-1 0 0 0 0,1-1 1 0 0,-1 1-1 0 0,1-1 1 0 0,0 0-1 0 0,0 1 1 0 0,0-1-1 0 0,0 0 1 0 0,1 0-1 0 0,-1 0 1 0 0,0-1-1 0 0,1 1 1 0 0,-1 0-1 0 0,1-1 1 0 0,0 0-1 0 0,-1 1 1 0 0,1-1-1 0 0,0 0 1 0 0,0-1-1 0 0,0 1 1 0 0,0 0-1 0 0,0-1 1 0 0,0 0-1 0 0,0 1 1 0 0,0-1-1 0 0,0 0 1 0 0,0-1-1 0 0,0 1 1 0 0,-1 0-1 0 0,1-1 1 0 0,2 0-5 0 0,11-2 120 0 0,-12 3-105 0 0,0-1 1 0 0,0 0-1 0 0,1 0 0 0 0,-1 0 0 0 0,0-1 0 0 0,0 1 0 0 0,-1-1 0 0 0,2 0-15 0 0,7-5-4 0 0,0-1 1 0 0,-1 0-1 0 0,0-1 1 0 0,10-10 3 0 0,-15 13 62 0 0,-1 0 0 0 0,0 0 0 0 0,0-1 0 0 0,0 1 0 0 0,-1-1 0 0 0,0 0 0 0 0,0-1 0 0 0,-1 1 0 0 0,1-4-62 0 0,6-13-182 0 0,9-18 182 0 0,-9 21-287 0 0,-1 0 0 0 0,6-18 287 0 0,-5 5-207 0 0,19-72-1066 0 0,-24 85 972 0 0,-2 0 0 0 0,0-1 0 0 0,-1 1 0 0 0,-1-2 301 0 0,-8-47 431 0 0,-2 89 578 0 0,1 9-732 0 0,1 1 0 0 0,2 0 0 0 0,-2 23-277 0 0,0 88 59 0 0,4-72-201 0 0,3-65 154 0 0,0 2 21 0 0,0 1 1 0 0,0-1 0 0 0,-1 1-1 0 0,0-1 1 0 0,0 1 0 0 0,0-1-1 0 0,-1 1 1 0 0,0-1-1 0 0,0 0 1 0 0,-1 3-34 0 0,1-5 6 0 0,0-1-6 0 0,1 0 1 0 0,-1 1 0 0 0,1 0 0 0 0,0-1 0 0 0,0 1 0 0 0,0-1-1 0 0,0 1 1 0 0,0 0 0 0 0,1 0 0 0 0,-1 0 0 0 0,1-1 0 0 0,-1 1-1 0 0,1 0 1 0 0,0 0 0 0 0,0 0 0 0 0,1 0 0 0 0,-1 0-1 0 0,1-1 1 0 0,-1 2-1 0 0,2 3 8 0 0,-1-1-1 0 0,0 0 1 0 0,0 1-1 0 0,-1-1 0 0 0,0 1 1 0 0,-1 3-8 0 0,1-4-89 0 0,0 0 0 0 0,0 0 0 0 0,0 0 0 0 0,1 0 0 0 0,0 0 0 0 0,0 0 0 0 0,2 5 89 0 0,3 14-2679 0 0,-3-16-4695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3:20.65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 1 15664 0 0,'-1'0'45'0'0,"1"0"0"0"0,-1 0 1 0 0,1 0-1 0 0,-1 0 0 0 0,1 1 1 0 0,-1-1-1 0 0,1 0 0 0 0,-1 0 1 0 0,1 0-1 0 0,-1 1 0 0 0,1-1 1 0 0,-1 0-1 0 0,1 1 0 0 0,0-1 1 0 0,-1 0-1 0 0,1 1 0 0 0,0-1 1 0 0,-1 0-1 0 0,1 1 0 0 0,0-1-45 0 0,2 8 1125 0 0,3 5-605 0 0,4 31 448 0 0,-7-30-289 0 0,1-1-1 0 0,4 10-678 0 0,5 24 1347 0 0,7 38 165 0 0,-13-48-1751 0 0,-3-24 249 0 0,-1 1 0 0 0,-1 0 0 0 0,0 0-1 0 0,-1 9-9 0 0,0 63 894 0 0,0-79-830 0 0,0-6-49 0 0,0 0 0 0 0,0 0-1 0 0,0 1 1 0 0,0-1 0 0 0,0 0 0 0 0,-1 0 0 0 0,1 1-1 0 0,0-1 1 0 0,-1 0 0 0 0,1 0 0 0 0,-1 0 0 0 0,1 0-1 0 0,-1 0 1 0 0,1 0 0 0 0,-1 0 0 0 0,0 1-15 0 0,0-1 59 0 0,1-1 26 0 0,0 0-10 0 0,9-15 153 0 0,-4 5-228 0 0,0 0 1 0 0,0 0-1 0 0,0 0 1 0 0,2 1-1 0 0,-1 0 1 0 0,1 0-1 0 0,7-7 0 0 0,-8 10-32 0 0,0 1-1 0 0,1-1 0 0 0,-1 2 1 0 0,1-1-1 0 0,0 1 0 0 0,0 0 0 0 0,1 0 1 0 0,-1 1-1 0 0,1 0 0 0 0,-1 0 1 0 0,3 0 32 0 0,-7 3-5 0 0,-1-1 1 0 0,1 1-1 0 0,-1 0 1 0 0,1 0-1 0 0,0 0 1 0 0,-1 0-1 0 0,1 0 1 0 0,-1 0-1 0 0,1 1 1 0 0,-1-1-1 0 0,1 1 1 0 0,-1-1-1 0 0,0 1 1 0 0,1 0-1 0 0,-1 0 1 0 0,0 0-1 0 0,1 1 5 0 0,2 1-37 0 0,0 1 0 0 0,1 0 0 0 0,-1 0 0 0 0,-1 0 0 0 0,1 1 0 0 0,0 0 37 0 0,-3-2 9 0 0,1 0-1 0 0,-1 1 1 0 0,0-1-1 0 0,0 1 1 0 0,0-1 0 0 0,-1 1-1 0 0,1 0 1 0 0,-1 0 0 0 0,0-1-1 0 0,0 1 1 0 0,0 0 0 0 0,0 0-1 0 0,-1 0 1 0 0,0 0 0 0 0,1 0-1 0 0,-2 0 1 0 0,1 3-9 0 0,0-2 25 0 0,-1-1 0 0 0,0 1 0 0 0,0-1 0 0 0,0 1 0 0 0,0-1 0 0 0,-1 0 0 0 0,1 0 0 0 0,-1 0 0 0 0,0 0 0 0 0,0 0 0 0 0,-1 0 0 0 0,1 0 0 0 0,-1 0 0 0 0,0-1 0 0 0,0 0 0 0 0,0 1-25 0 0,-7 3 56 0 0,0 0 1 0 0,-1-1-1 0 0,1 0 1 0 0,-1 0-1 0 0,0-1 1 0 0,-1-1-1 0 0,1 0 1 0 0,-3 0-57 0 0,-17 0-375 0 0,9-2-138 0 0,17-1-494 0 0,0 0 0 0 0,0 0 0 0 0,0-1 0 0 0,0 0 0 0 0,-4 0 1007 0 0,2-2-7166 0 0</inkml:trace>
  <inkml:trace contextRef="#ctx0" brushRef="#br0" timeOffset="648.893">472 10 15344 0 0,'0'0'348'0'0,"0"0"49"0"0,0 0 21 0 0,0 0-40 0 0,9 17 1440 0 0,-5 5-742 0 0,-1 0-1 0 0,0 1 0 0 0,-2 0-1075 0 0,4 33 1404 0 0,0-5-507 0 0,-2 34-897 0 0,1 12 648 0 0,9 30 73 0 0,-12-121-693 0 0,0 1 0 0 0,1-1 0 0 0,-1 1 0 0 0,1-1 0 0 0,2 5-28 0 0,-3-9 31 0 0,0 0 0 0 0,0 0-1 0 0,0 0 1 0 0,0 0 0 0 0,0-1-1 0 0,1 1 1 0 0,-1 0 0 0 0,1 0-1 0 0,-1-1 1 0 0,1 1 0 0 0,-1-1-1 0 0,1 0 1 0 0,0 1 0 0 0,0-1-1 0 0,0 0 1 0 0,-1 0 0 0 0,1 0-1 0 0,2 1-30 0 0,-1-2 11 0 0,1-1-1 0 0,-1 1 1 0 0,1-1-1 0 0,-1 1 1 0 0,1-1-1 0 0,-1 0 1 0 0,0 0-1 0 0,0 0 0 0 0,1-1 1 0 0,-1 1-1 0 0,0-1 1 0 0,0 0-1 0 0,0 1 1 0 0,0-2-11 0 0,13-10 43 0 0,-1 0 0 0 0,0-1 0 0 0,-1-1-1 0 0,-1 0 1 0 0,0-1 0 0 0,5-9-43 0 0,-14 19-3 0 0,7-10-72 0 0,0-1 1 0 0,-2 0-1 0 0,0 0 1 0 0,0-1-1 0 0,3-12 75 0 0,-3 11 11 0 0,-9 19-11 0 0,0 0-1 0 0,0-1 1 0 0,0 1 0 0 0,1 0 0 0 0,-1-1 0 0 0,0 1-1 0 0,0-1 1 0 0,0 1 0 0 0,0 0 0 0 0,0-1 0 0 0,0 1-1 0 0,1-1 1 0 0,-1 1 0 0 0,0 0 0 0 0,0-1-1 0 0,0 1 1 0 0,0-1 0 0 0,-1 1 0 0 0,1 0 0 0 0,0-1-1 0 0,0 1 1 0 0,0-1 0 0 0,0 1 0 0 0,0 0 0 0 0,0-1-1 0 0,-1 1 1 0 0,1 0 0 0 0,0-1 0 0 0,0 1-1 0 0,-1 0 1 0 0,1-1 0 0 0,0 1 0 0 0,0 0 0 0 0,-1-1-1 0 0,1 1 1 0 0,0 0 0 0 0,-1 0 0 0 0,1-1 0 0 0,0 1-1 0 0,-1 0 1 0 0,1 0 0 0 0,-1 0 0 0 0,1 0-1 0 0,0-1 1 0 0,-1 1 0 0 0,1 0 0 0 0,0 0 0 0 0,-1 0-1 0 0,1 0 1 0 0,-1 0 0 0 0,-4 2 2 0 0,0 1 0 0 0,1-1-1 0 0,-1 1 1 0 0,0 0 0 0 0,1 1-1 0 0,0-1 1 0 0,0 1 0 0 0,-2 1-2 0 0,-5 5 2 0 0,7-6-14 0 0,0 0 1 0 0,1 1-1 0 0,-1-1 0 0 0,1 1 0 0 0,0 0 0 0 0,-1 3 12 0 0,0-2 7 0 0,0 4 16 0 0,-1 0-1 0 0,2 1 0 0 0,-4 9-22 0 0,7-18-8 0 0,-1 2 2 0 0,0-1 0 0 0,1 1 1 0 0,-1-1-1 0 0,1 1 0 0 0,0-1 1 0 0,1 1-1 0 0,-1-1 0 0 0,0 1 0 0 0,1-1 1 0 0,0 1-1 0 0,0-1 0 0 0,0 1 0 0 0,0-1 1 0 0,0 0-1 0 0,1 0 0 0 0,-1 1 1 0 0,1-1-1 0 0,0 0 0 0 0,0-1 0 0 0,0 1 1 0 0,1 0-1 0 0,-1 0 0 0 0,0-1 0 0 0,1 0 1 0 0,0 1-1 0 0,0-1 0 0 0,0 0 1 0 0,0 0-1 0 0,0 0 0 0 0,0-1 0 0 0,0 1 1 0 0,0-1-1 0 0,1 0 0 0 0,-1 0 6 0 0,7 1-141 0 0,1 0 0 0 0,-1-1 0 0 0,0-1 0 0 0,0 0 0 0 0,1 0 0 0 0,8-2 141 0 0,14-3-1700 0 0,16-6 1700 0 0,6-1-1019 0 0,-32 9-514 0 0,1-2-17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5:29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16208 0 0,'0'0'365'0'0,"1"9"503"0"0,-1 17-316 0 0,0-22-549 0 0,0 1 0 0 0,0-1-1 0 0,0 0 1 0 0,0 1-1 0 0,1-1 1 0 0,1 3-3 0 0,2 8 159 0 0,4 11 430 0 0,-7-23-467 0 0,-1-2-73 0 0,0 0 0 0 0,0-1-1 0 0,0 1 1 0 0,0 0 0 0 0,0 0 0 0 0,0-1 0 0 0,0 1 0 0 0,1 0 0 0 0,-1 0 0 0 0,0-1 0 0 0,0 1-1 0 0,1 0 1 0 0,-1-1 0 0 0,0 1 0 0 0,1-1 0 0 0,-1 1 0 0 0,1 0 0 0 0,-1-1 0 0 0,1 1-1 0 0,-1-1 1 0 0,1 1 0 0 0,0-1 0 0 0,-1 1 0 0 0,1-1 0 0 0,-1 0 0 0 0,1 1 0 0 0,0-1-1 0 0,-1 0 1 0 0,1 1 0 0 0,0-1 0 0 0,0 0-49 0 0,-1 0-66 0 0,1 0 0 0 0,-1 0 0 0 0,1 0 0 0 0,-1 0 1 0 0,1 0-1 0 0,-1 0 0 0 0,1 0 0 0 0,-1-1 0 0 0,1 1 0 0 0,-1 0 0 0 0,0 0 0 0 0,1 0 0 0 0,-1-1 0 0 0,1 1 0 0 0,-1 0 1 0 0,1-1-1 0 0,-1 1 0 0 0,0 0 0 0 0,1-1 0 0 0,-1 1 66 0 0,2-1-269 0 0,8-5-731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3:18.44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3 200 3224 0 0,'-1'1'240'0'0,"0"3"-41"0"0,1-3 575 0 0,0-1 241 0 0,0 0 38 0 0,0 0-45 0 0,0 0-229 0 0,0 0-106 0 0,0 0-22 0 0,0 0 5 0 0,0 0 33 0 0,0 0 14 0 0,0 0 1 0 0,0 0-20 0 0,0 0-83 0 0,1-9 927 0 0,0-1-533 0 0,-1 4-646 0 0,1 1 1 0 0,-1 0-1 0 0,1 0 1 0 0,0-1-1 0 0,0 1 1 0 0,0 0 0 0 0,1-2-350 0 0,1-2-372 0 0,-2 4 325 0 0,-1 4 121 0 0,0 0-1 0 0,0-1 1 0 0,1 1-1 0 0,-1 0 1 0 0,0 0-1 0 0,1 0 1 0 0,-1 0-1 0 0,1 0 1 0 0,-1 0-1 0 0,1 0 0 0 0,-1 0 1 0 0,1 0-1 0 0,0 0 1 0 0,0 0-74 0 0,5-7 619 0 0,-3 6-67 0 0,4 6-317 0 0,-6-4-224 0 0,0 1 0 0 0,0 0-1 0 0,0 0 1 0 0,0 0 0 0 0,-1 0 0 0 0,1 0-1 0 0,0 0 1 0 0,0 0 0 0 0,-1 0-1 0 0,1 0 1 0 0,-1 0 0 0 0,1 0-1 0 0,-1 0 1 0 0,1 1-11 0 0,5 10 82 0 0,1-1-15 0 0,0-1-1 0 0,-1 1 0 0 0,-1 1 1 0 0,0-1-1 0 0,0 1 0 0 0,-1 0 0 0 0,1 6-66 0 0,10 24 128 0 0,-5-12-57 0 0,-7-19-41 0 0,1 0-1 0 0,0-1 0 0 0,0 0 0 0 0,2 1-29 0 0,18 38 191 0 0,-23-46-177 0 0,-1-2-6 0 0,0 0 1 0 0,0-1-1 0 0,1 1 1 0 0,-1-1-1 0 0,0 1 1 0 0,0-1-1 0 0,1 1 0 0 0,-1-1 1 0 0,0 1-1 0 0,1-1 1 0 0,-1 1-1 0 0,0-1 1 0 0,1 1-1 0 0,-1-1 1 0 0,0 0-1 0 0,1 1 1 0 0,-1-1-1 0 0,1 0 1 0 0,-1 1-1 0 0,1-1 1 0 0,-1 0-1 0 0,1 1-8 0 0,0-1 104 0 0,-1 0-20 0 0,15-4 189 0 0,-12 2-205 0 0,0 0 0 0 0,-1 0 0 0 0,1 0 0 0 0,-1 0 0 0 0,0 0 0 0 0,0 0 0 0 0,0 0 0 0 0,0-1 0 0 0,0 0-68 0 0,7-7 342 0 0,-5 7-257 0 0,-1-1 1 0 0,1 0 0 0 0,-1 0-1 0 0,0-1 1 0 0,0 1-1 0 0,-1-1 1 0 0,1 1 0 0 0,-1-1-1 0 0,0-1-85 0 0,13-45 113 0 0,-10 28 33 0 0,0 3-65 0 0,-2 0 1 0 0,-1-1-1 0 0,0-3-81 0 0,-1 2 95 0 0,2 1-1 0 0,4-18-94 0 0,-3 10 87 0 0,-4 23-107 0 0,0 0 0 0 0,1 1 0 0 0,0-1 0 0 0,2-5 20 0 0,-3 10-3 0 0,1 1 2 0 0,-1-1 1 0 0,0 1 0 0 0,0-1-1 0 0,1 1 1 0 0,-1-1-1 0 0,0 1 1 0 0,0-1 0 0 0,0 1-1 0 0,0-1 1 0 0,0 0-1 0 0,0 1 1 0 0,0-1 0 0 0,0 1-1 0 0,0-1 1 0 0,0 1 0 0 0,0-1-1 0 0,0 0 1 0 0,0 1-1 0 0,0-1 1 0 0,0 1 0 0 0,-1-1-1 0 0,1 1 1 0 0,0-1-1 0 0,0 1 1 0 0,-1-1 0 0 0,1 1-1 0 0,0-1 1 0 0,-1 1-1 0 0,1-1 1 0 0,0 1 0 0 0,-1-1-1 0 0,1 1 1 0 0,-10-15-147 0 0,9 14 13 0 0,1 1-177 0 0,0 0-49 0 0,4 31-4545 0 0,-4-23-2108 0 0</inkml:trace>
  <inkml:trace contextRef="#ctx0" brushRef="#br0" timeOffset="275.869">478 140 9672 0 0,'-1'1'116'0'0,"1"-1"0"0"0,-1 1 0 0 0,1 0 0 0 0,-1-1 0 0 0,1 1 0 0 0,0 0 0 0 0,-1-1 0 0 0,1 1 0 0 0,-1 0 0 0 0,1-1 0 0 0,0 1 0 0 0,0 0 0 0 0,0 0 0 0 0,-1-1 0 0 0,1 1 0 0 0,0 0 0 0 0,0 0 0 0 0,0-1 0 0 0,0 1 0 0 0,0 0 0 0 0,0 0 0 0 0,0-1 0 0 0,1 1 0 0 0,-1 0 0 0 0,0 0 0 0 0,0-1 1 0 0,1 1-1 0 0,-1 0 0 0 0,0 0 0 0 0,1-1 0 0 0,-1 1 0 0 0,0-1 0 0 0,1 1 0 0 0,-1 0 0 0 0,1-1 0 0 0,-1 1 0 0 0,1-1 0 0 0,-1 1 0 0 0,1-1 0 0 0,0 1-116 0 0,0 2 262 0 0,1 1 0 0 0,-1-1 0 0 0,1 0 0 0 0,-1 1 0 0 0,0 0-1 0 0,0-1 1 0 0,-1 1 0 0 0,1 0 0 0 0,-1-1 0 0 0,0 4-262 0 0,1 1 657 0 0,11 69 3648 0 0,-10-63-4027 0 0,2 17 157 0 0,2 26 133 0 0,-6-29-510 0 0,3-47-4645 0 0,-6 14-2307 0 0</inkml:trace>
  <inkml:trace contextRef="#ctx0" brushRef="#br0" timeOffset="545.236">491 127 12440 0 0,'-14'-7'1528'0'0,"5"2"-611"0"0,-8-5 3155 0 0,8 7-9465 0 0,19 4-435 0 0</inkml:trace>
  <inkml:trace contextRef="#ctx0" brushRef="#br0" timeOffset="792.194">787 48 16727 0 0,'0'0'382'0'0,"0"0"54"0"0,-10 9 570 0 0,2-2-764 0 0,1 1-1 0 0,0 1 0 0 0,-4 5-241 0 0,5-6 305 0 0,-1 1 0 0 0,0-2-1 0 0,0 1 1 0 0,-1 0-305 0 0,6-6 45 0 0,-1 1 1 0 0,1-1-1 0 0,0 1 1 0 0,0 0-1 0 0,0-1 1 0 0,0 1-1 0 0,0 0 0 0 0,0 0 1 0 0,1 0-1 0 0,0 0 1 0 0,0 1-1 0 0,-1-1 1 0 0,2 0-1 0 0,-1 0 0 0 0,0 1 1 0 0,1-1-1 0 0,-1 1 1 0 0,1 1-46 0 0,0-3-4 0 0,0 1 0 0 0,0-1 1 0 0,1 1-1 0 0,-1 0 1 0 0,1-1-1 0 0,-1 1 0 0 0,1-1 1 0 0,0 1-1 0 0,0-1 1 0 0,0 0-1 0 0,0 1 0 0 0,0-1 1 0 0,1 0-1 0 0,-1 0 1 0 0,1 1-1 0 0,-1-1 0 0 0,1 0 1 0 0,0-1-1 0 0,0 1 1 0 0,0 0-1 0 0,0 0 0 0 0,0-1 1 0 0,2 2 3 0 0,48 28 10 0 0,-42-26-14 0 0,-2 1-1 0 0,1 0 1 0 0,5 4 4 0 0,-12-7-10 0 0,0-1 0 0 0,0 0 0 0 0,0 0 0 0 0,1 0 0 0 0,-1-1 0 0 0,0 1 0 0 0,1 0 10 0 0,9 7 19 0 0,-11-9 12 0 0,-1 1-1 0 0,1 0 0 0 0,-1-1 0 0 0,1 1 1 0 0,-1 0-1 0 0,1-1 0 0 0,-1 1 0 0 0,0 0 0 0 0,0 0 1 0 0,1-1-1 0 0,-1 1 0 0 0,0 0 0 0 0,0 0 1 0 0,0-1-1 0 0,0 1 0 0 0,0 0 0 0 0,0 0 1 0 0,0 0-1 0 0,0-1 0 0 0,0 1 0 0 0,0 0 1 0 0,0 0-1 0 0,-1-1 0 0 0,1 1 0 0 0,0 0 0 0 0,0 0 1 0 0,-1-1-1 0 0,1 1 0 0 0,-1 0 0 0 0,1-1 1 0 0,0 1-1 0 0,-1 0-30 0 0,-2 2 53 0 0,1 0 0 0 0,0 0 0 0 0,-1-1 1 0 0,1 1-1 0 0,-1-1 0 0 0,0 0-53 0 0,-46 39 585 0 0,15-16-378 0 0,27-18-150 0 0,-1-1-1 0 0,0-1 0 0 0,0 1 0 0 0,-7 2-56 0 0,-8 7-552 0 0,19-12 309 0 0,-1 1 0 0 0,1-1 0 0 0,-1-1-1 0 0,0 1 1 0 0,0 0 0 0 0,0-1 0 0 0,0 0 243 0 0,-4-2-3808 0 0,9 0-2697 0 0</inkml:trace>
  <inkml:trace contextRef="#ctx0" brushRef="#br0" timeOffset="1107.964">1014 165 16184 0 0,'0'0'737'0'0,"0"0"-13"0"0,1 1-426 0 0,2 3-17 0 0,0 1-1 0 0,0-1 0 0 0,0 1 0 0 0,-1 0 0 0 0,0 0 0 0 0,0 0 0 0 0,0 0 0 0 0,0 0 1 0 0,-1 2-281 0 0,2 3 731 0 0,-2 0 1 0 0,1 1 0 0 0,-1 0-1 0 0,-1 4-731 0 0,7 26 876 0 0,2 54-293 0 0,-9-94-580 0 0,0 1 0 0 0,0-1 0 0 0,-1 1 0 0 0,1-1 0 0 0,0 0 0 0 0,-1 1 0 0 0,1-1 0 0 0,-1 0 0 0 0,0 1 0 0 0,1-1 0 0 0,-1 0-1 0 0,0 0 1 0 0,0 0 0 0 0,0 1 0 0 0,0-1 0 0 0,0 0 0 0 0,0 0 0 0 0,0 0-3 0 0,0-1-1 0 0,1 0-1 0 0,0 0 1 0 0,0 0 0 0 0,0 0-1 0 0,0 0 1 0 0,0 0-1 0 0,0 0 1 0 0,0 0 0 0 0,0 0-1 0 0,-1 0 1 0 0,1 0-1 0 0,0 0 1 0 0,0 0 0 0 0,0 0-1 0 0,0 0 1 0 0,0 0-1 0 0,0 0 1 0 0,-1 0 0 0 0,1 0-1 0 0,0 0 1 0 0,0 0-1 0 0,0 0 1 0 0,0 0 0 0 0,0 0-1 0 0,0 0 1 0 0,0 0-1 0 0,-1 0 1 0 0,1 0 0 0 0,0 0-1 0 0,0 0 1 0 0,0 0-1 0 0,0 0 1 0 0,0-1-1 0 0,0 1 1 0 0,0 0 0 0 0,0 0-1 0 0,0 0 1 0 0,0 0-1 0 0,0 0 1 0 0,0 0 0 0 0,-1 0-1 0 0,1 0 1 0 0,0-1-1 0 0,0 1 1 0 0,0 0 0 0 0,0 0-1 0 0,0 0 1 0 0,0 0-1 0 0,0 0 1 0 0,0 0 1 0 0,0-1-56 0 0,-11-23-3751 0 0,8 15-3867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3:31.77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48 272 8752 0 0,'29'-2'398'0'0,"-29"2"-383"0"0,0 0-1 0 0,1-1 1 0 0,-1 1-1 0 0,0 0 0 0 0,1 0 1 0 0,-1 0-1 0 0,0-1 1 0 0,0 1-1 0 0,0 0 0 0 0,1-1 1 0 0,-1 1-1 0 0,0 0 1 0 0,0 0-1 0 0,0-1 0 0 0,0 1 1 0 0,1 0-1 0 0,-1-1 1 0 0,0 1-1 0 0,0 0 0 0 0,0-1 1 0 0,0 1-1 0 0,0 0 1 0 0,0-1-1 0 0,0 1 0 0 0,0-1 1 0 0,0 1-1 0 0,0 0 1 0 0,0-1-1 0 0,0 1 0 0 0,0 0 1 0 0,0-1-1 0 0,-1 1 1 0 0,1 0-1 0 0,0-1-14 0 0,0-3 64 0 0,10-13 926 0 0,-9 16-813 0 0,0-1 0 0 0,0 1-1 0 0,0-1 1 0 0,0 1 0 0 0,0 0 0 0 0,0-1-1 0 0,-1 1 1 0 0,1-1 0 0 0,0 0 0 0 0,-1 1-1 0 0,1-1 1 0 0,-1 1 0 0 0,0-1 0 0 0,0 0-1 0 0,1 1 1 0 0,-1-1 0 0 0,0 0 0 0 0,-1 0-177 0 0,1 1 184 0 0,0 0 1 0 0,0 0-1 0 0,-1-1 1 0 0,1 1-1 0 0,0 0 0 0 0,0-1 1 0 0,0 1-1 0 0,0 0 1 0 0,1-1-1 0 0,-1 1 1 0 0,0 0-1 0 0,0 0 1 0 0,1-1-1 0 0,-1 1 1 0 0,1 0-1 0 0,-1 0 1 0 0,1 0-1 0 0,0-1 1 0 0,-1 1-1 0 0,1 0 1 0 0,0 0-1 0 0,0 0 1 0 0,0 0-1 0 0,0 0 1 0 0,0 0-1 0 0,0 1 1 0 0,0-1-1 0 0,1-1-184 0 0,1-1-23 0 0,-3 3 32 0 0,1-1 1 0 0,-1 1-1 0 0,1-1 0 0 0,-1 1 1 0 0,0-1-1 0 0,1 0 0 0 0,-1 1 1 0 0,0-1-1 0 0,0 0 0 0 0,1 1 1 0 0,-1-1-1 0 0,0 0 0 0 0,0 1 1 0 0,0-1-1 0 0,0 0 0 0 0,0 1 1 0 0,0-1-1 0 0,0 0 0 0 0,0 1 1 0 0,0-1-1 0 0,0 0 0 0 0,0 1 1 0 0,-1-1-1 0 0,1 0 0 0 0,0 1 1 0 0,0-1-1 0 0,-1 0 0 0 0,1 1 1 0 0,0-1-1 0 0,-1 1 0 0 0,1-1 1 0 0,-1 0-1 0 0,1 1-9 0 0,-1-1 12 0 0,1 0-1 0 0,-1 0 1 0 0,1 0-1 0 0,-1 0 1 0 0,1 0-1 0 0,-1 0 1 0 0,1 0-1 0 0,0-1 1 0 0,0 1-1 0 0,0 0 1 0 0,-1 0-1 0 0,1 0 1 0 0,0 0-1 0 0,0 0-11 0 0,4-12 297 0 0,-3 12-257 0 0,-1 0 0 0 0,1 0 0 0 0,-1 1 0 0 0,1-1 0 0 0,-1 0 0 0 0,0 0 0 0 0,0 0 0 0 0,0 0 0 0 0,1 0-1 0 0,-1 0 1 0 0,0 0 0 0 0,0 0 0 0 0,0 0 0 0 0,0 0 0 0 0,-1 0 0 0 0,1 0 0 0 0,0 0 0 0 0,0 0 0 0 0,-1 0 0 0 0,1 0 0 0 0,0 0 0 0 0,-1 0 0 0 0,1 0 0 0 0,-1 0 0 0 0,1 0 0 0 0,-1 1 0 0 0,0-2-40 0 0,0 1 96 0 0,-1-1 0 0 0,1 1 0 0 0,0-1 0 0 0,0 0 0 0 0,0 0 0 0 0,0 0 0 0 0,0 0 0 0 0,0 1 0 0 0,1-1 0 0 0,-1 0 0 0 0,1 0 0 0 0,-1 0 0 0 0,1-1 0 0 0,0 1 0 0 0,0 0 0 0 0,0-1-96 0 0,0 2 35 0 0,0 0 1 0 0,0 1-1 0 0,0-1 0 0 0,0 0 0 0 0,0 0 0 0 0,0 0 0 0 0,0 0 0 0 0,0 1 0 0 0,-1-1 1 0 0,1 0-1 0 0,0 0 0 0 0,0 0 0 0 0,-1 0 0 0 0,1 1 0 0 0,0-1 0 0 0,-1 0 1 0 0,1 1-1 0 0,-1-1 0 0 0,1 0 0 0 0,-1 0 0 0 0,1 1 0 0 0,-1-1 0 0 0,0 1 0 0 0,1-1 1 0 0,-1 1-1 0 0,0-1 0 0 0,1 1 0 0 0,-1-1 0 0 0,0 1 0 0 0,0 0 0 0 0,0-1 0 0 0,0 1-35 0 0,-2-2-20 0 0,3 2 21 0 0,-1-1 0 0 0,1 1-1 0 0,-1-1 1 0 0,1 1-1 0 0,-1-1 1 0 0,1 1 0 0 0,-1-1-1 0 0,1 1 1 0 0,-1-1 0 0 0,1 1-1 0 0,0-1 1 0 0,-1 0 0 0 0,1 1-1 0 0,0-1 1 0 0,-1 1-1 0 0,1-1 1 0 0,0 0 0 0 0,0 1-1 0 0,0-1 1 0 0,0 0 0 0 0,0 0-1 0 0,0 1 1 0 0,0-1-1 0 0,-4-10 253 0 0,4 11-242 0 0,0-1 0 0 0,0 1 0 0 0,0 0 0 0 0,0 0 0 0 0,0 0 0 0 0,0 0 0 0 0,0-1 0 0 0,0 1 0 0 0,-1 0 0 0 0,1 0 0 0 0,0 0 0 0 0,0 0 0 0 0,0-1 0 0 0,0 1 0 0 0,0 0 0 0 0,0 0 1 0 0,0 0-1 0 0,0 0 0 0 0,0-1 0 0 0,0 1 0 0 0,0 0 0 0 0,0 0 0 0 0,1 0 0 0 0,-1-1 0 0 0,0 1 0 0 0,0 0 0 0 0,0 0 0 0 0,0 0 0 0 0,0 0 0 0 0,0 0 0 0 0,0-1 0 0 0,0 1 0 0 0,0 0 0 0 0,1 0 0 0 0,-1 0 0 0 0,0 0 0 0 0,0 0 0 0 0,0 0 0 0 0,0-1 0 0 0,0 1 0 0 0,1 0 0 0 0,-1 0 0 0 0,0 0 0 0 0,0 0 0 0 0,0 0 0 0 0,0 0 0 0 0,1 0-11 0 0,9-2 310 0 0,-6 1-57 0 0,-8-1 148 0 0,4 2-394 0 0,1 0 1 0 0,-1 1 0 0 0,1-1 0 0 0,-1 0-1 0 0,0 0 1 0 0,1 0 0 0 0,-1 0 0 0 0,0 0 0 0 0,1 0-1 0 0,-1 1 1 0 0,0-1 0 0 0,1 0 0 0 0,-1 0 0 0 0,0 0-1 0 0,1 1 1 0 0,-1-1 0 0 0,0 0 0 0 0,0 1-1 0 0,1-1 1 0 0,-1 0 0 0 0,0 1 0 0 0,0-1 0 0 0,0 0-1 0 0,1 1 1 0 0,-1-1 0 0 0,0 0 0 0 0,0 1-1 0 0,0-1 1 0 0,0 0 0 0 0,0 1 0 0 0,0-1-8 0 0,0 1 7 0 0,0 1-1 0 0,0-1 1 0 0,-1 0 0 0 0,1 0 0 0 0,-1 0 0 0 0,1 0-1 0 0,-1 0 1 0 0,1 0 0 0 0,-1 0 0 0 0,0 0-1 0 0,1 0 1 0 0,-1 1-7 0 0,-6 9 0 0 0,1 1 0 0 0,0 0 0 0 0,1 0 0 0 0,0 1 0 0 0,1-1 0 0 0,0 1 0 0 0,1 0 0 0 0,0 5 0 0 0,-1 1 0 0 0,-9 36 0 0 0,2 0 0 0 0,3 1 0 0 0,2 1 0 0 0,3 5 0 0 0,3-58 5 0 0,2 42 46 0 0,-2-43-45 0 0,0 0 1 0 0,1 0 0 0 0,-1 0 0 0 0,1 0 0 0 0,0 0 0 0 0,0 0 0 0 0,0 0 0 0 0,1 0 0 0 0,-1 0 0 0 0,0-1 0 0 0,1 1 0 0 0,1 1-7 0 0,1 0 23 0 0,4 5 4 0 0,-8-9-24 0 0,0 0-1 0 0,0 1 1 0 0,0-1-1 0 0,0 0 1 0 0,0 0-1 0 0,0 1 1 0 0,1-1-1 0 0,-1 0 1 0 0,0 0-1 0 0,0 1 1 0 0,0-1-1 0 0,0 0 1 0 0,0 1-1 0 0,0-1 1 0 0,0 0-1 0 0,0 0 0 0 0,0 1 1 0 0,0-1-1 0 0,0 0 1 0 0,0 0-1 0 0,-1 1 1 0 0,1-1-1 0 0,0 0 1 0 0,0 0-1 0 0,0 1 1 0 0,0-1-1 0 0,0 0 1 0 0,0 0-1 0 0,-1 0 1 0 0,1 1-1 0 0,0-1 1 0 0,0 0-1 0 0,0 0 1 0 0,-1 0-1 0 0,1 1-2 0 0,12 5 84 0 0,-7-5-59 0 0,0-1-1 0 0,0 0 1 0 0,0 1-1 0 0,0-1 1 0 0,0-1-1 0 0,0 1 1 0 0,0-1-1 0 0,0 0 1 0 0,0 0-1 0 0,0-1 1 0 0,0 1-1 0 0,0-1 1 0 0,0 0-25 0 0,8-3-79 0 0,-9 4 24 0 0,-1-1 0 0 0,1 1-1 0 0,-1-1 1 0 0,1 0 0 0 0,-1 0-1 0 0,3-3 56 0 0,13-7-110 0 0,-11 9 180 0 0,-5 1 10 0 0,0 1 1 0 0,1-1-1 0 0,-1 1 0 0 0,0-1 1 0 0,0 0-1 0 0,0 0 0 0 0,0 0 0 0 0,-1 0 1 0 0,1-1-1 0 0,0 1 0 0 0,-1-1 0 0 0,0 0 1 0 0,0 0-1 0 0,0 0 0 0 0,1 0-80 0 0,2-5 164 0 0,0 0 0 0 0,1 0 0 0 0,4-4-164 0 0,-6 8-54 0 0,0-1 0 0 0,0 1 0 0 0,0-1 0 0 0,-1 0 0 0 0,0 0 0 0 0,0-1 0 0 0,0 1 0 0 0,-1 0 0 0 0,3-7 54 0 0,0-6-14 0 0,0 0 0 0 0,5-7 14 0 0,-8 20-2 0 0,1-3 2 0 0,-1-1 0 0 0,0 1 0 0 0,-1-1 0 0 0,1-1 0 0 0,-1 2 14 0 0,0-1-1 0 0,1 1 0 0 0,0 0 1 0 0,1 0-14 0 0,5-23 11 0 0,-8 27-9 0 0,1-1 0 0 0,0 1 0 0 0,0-1 0 0 0,1 1 0 0 0,-1 0 0 0 0,1 0 0 0 0,0-1 0 0 0,0 1 0 0 0,0 1 1 0 0,2-3-3 0 0,-1 2 20 0 0,-2 4-11 0 0,-1 0 1 0 0,1-1-1 0 0,-1 1 0 0 0,1-1 1 0 0,-1 1-1 0 0,0 0 1 0 0,1-1-1 0 0,-1 1 0 0 0,1-1 1 0 0,-1 1-1 0 0,0-1 0 0 0,1 1 1 0 0,-1-1-1 0 0,0 1 0 0 0,0-1 1 0 0,1 1-1 0 0,-1-1 0 0 0,0 1 1 0 0,0-1-1 0 0,0 0 0 0 0,0 1 1 0 0,0-1-1 0 0,0 1 1 0 0,0-1-1 0 0,0 0 0 0 0,0 1 1 0 0,0-1-1 0 0,0 1 0 0 0,0-1 1 0 0,0 1-1 0 0,0-1 0 0 0,0 0 1 0 0,-1 1-1 0 0,1-1 0 0 0,0 1 1 0 0,0-1-1 0 0,-1 1 0 0 0,1-1 1 0 0,0 1-1 0 0,-1-1-9 0 0,1 1 2 0 0,0-1-1 0 0,0 1 1 0 0,0-1-1 0 0,0 1 0 0 0,-1 0 1 0 0,1-1-1 0 0,0 1 1 0 0,0-1-1 0 0,0 1 1 0 0,0-1-1 0 0,1 1 1 0 0,-1-1-1 0 0,0 1 1 0 0,0 0-1 0 0,0-1 0 0 0,0 1 1 0 0,0-1-1 0 0,0 1 1 0 0,1-1-1 0 0,-1 1 1 0 0,0 0-1 0 0,0-1 1 0 0,1 1-1 0 0,-1 0 0 0 0,0-1-1 0 0,1-1-140 0 0,-5 4 4 0 0,4-1 128 0 0,-1-1 0 0 0,0 1-1 0 0,1-1 1 0 0,-1 1 0 0 0,1-1-1 0 0,-1 1 1 0 0,1 0 0 0 0,-1-1-1 0 0,1 1 1 0 0,0 0 0 0 0,-1-1 0 0 0,1 1-1 0 0,0 0 1 0 0,-1-1 0 0 0,1 1-1 0 0,0 0 1 0 0,0 0 0 0 0,0-1 0 0 0,0 1-1 0 0,0 0 1 0 0,0 0 0 0 0,0-1-1 0 0,0 1 1 0 0,0 0 0 0 0,0 0-1 0 0,0-1 1 0 0,0 1 8 0 0,0 3-18 0 0,0-2 11 0 0,-1 1 0 0 0,0-1 1 0 0,1 0-1 0 0,-1 0 1 0 0,0 1-1 0 0,-1-1 1 0 0,1 0-1 0 0,-1 2 7 0 0,0-2-8 0 0,1 0 0 0 0,0 0 0 0 0,0 0 0 0 0,0 0 0 0 0,0 0 0 0 0,0 0 0 0 0,0 1-1 0 0,1-1 1 0 0,-1 0 0 0 0,0 1 8 0 0,2 10-23 0 0,0-11 14 0 0,-1 0 0 0 0,0 1 0 0 0,0-1-1 0 0,0 0 1 0 0,0 1 0 0 0,0-1 0 0 0,-1 0 0 0 0,1 2 9 0 0,-6 12-15 0 0,5-12 8 0 0,-1 0 0 0 0,1 1 1 0 0,-1-1-1 0 0,2 1 0 0 0,-1-1 0 0 0,0 1 1 0 0,1-1-1 0 0,0 1 0 0 0,0 2 7 0 0,1 8-11 0 0,0-7 11 0 0,0 0 0 0 0,0 0 0 0 0,-1 0-1 0 0,-1 0 1 0 0,0 1 0 0 0,1-6 0 0 0,0 1 0 0 0,0 0 0 0 0,0-1 0 0 0,0 1 0 0 0,0 0 0 0 0,1-1 0 0 0,-1 1 0 0 0,1 0 0 0 0,0-1 0 0 0,0 1 0 0 0,0-1 0 0 0,1 1 0 0 0,-1-1 0 0 0,1 0 0 0 0,0 1 0 0 0,-1-1 0 0 0,1 0 0 0 0,-1 0 0 0 0,0 0 0 0 0,-1 0 0 0 0,1 1 0 0 0,-1-1 0 0 0,1 0 0 0 0,-1 2 0 0 0,0-2 0 0 0,0 0 0 0 0,0 0 0 0 0,1-1 0 0 0,-1 1 0 0 0,1 0 0 0 0,0 0 0 0 0,-1-1 0 0 0,1 1 0 0 0,0-1 0 0 0,1 1 0 0 0,0 2 0 0 0,8 15 3 0 0,-8-16-74 0 0,-1-1-1 0 0,1 1 1 0 0,0-1 0 0 0,0 1 0 0 0,0-1-1 0 0,1 0 1 0 0,1 3 71 0 0,11 11-438 0 0,-14-15 562 0 0,11 0 472 0 0,4-1-302 0 0,23-4-487 0 0,-25-5-190 0 0,-6 5-2 0 0,9-3-229 0 0,-16 6 525 0 0,-1-1 0 0 0,1 1 0 0 0,-1 0 0 0 0,0 0 1 0 0,1-1-1 0 0,-1 1 0 0 0,0 0 0 0 0,0-1 0 0 0,1 1 1 0 0,-1 0-1 0 0,0-1 0 0 0,0 1 0 0 0,1 0 0 0 0,-1-1 1 0 0,0 1-1 0 0,0-1 0 0 0,0 1 0 0 0,0 0 0 0 0,1-1 1 0 0,-1 1-1 0 0,0-1 0 0 0,0 1 0 0 0,0-1 0 0 0,0 1 1 0 0,0 0-1 0 0,0-1 0 0 0,0 1 0 0 0,0-1 0 0 0,0 1 1 0 0,-1-1-1 0 0,1 1 0 0 0,0 0 0 0 0,0-1 0 0 0,0 1 1 0 0,0-1-1 0 0,-1 1 0 0 0,1-1 89 0 0,-4-8-8026 0 0</inkml:trace>
  <inkml:trace contextRef="#ctx0" brushRef="#br0" timeOffset="361.146">637 94 11976 0 0,'-5'0'-60'0'0,"-9"1"863"0"0,14-1-781 0 0,0 1 0 0 0,0-1-1 0 0,-1 0 1 0 0,1 0 0 0 0,0 0 0 0 0,0 0-1 0 0,0 0 1 0 0,0 1 0 0 0,0-1 0 0 0,-1 0 0 0 0,1 0-1 0 0,0 0 1 0 0,0 1 0 0 0,0-1 0 0 0,0 0-1 0 0,0 0 1 0 0,0 0 0 0 0,0 1 0 0 0,0-1 0 0 0,0 0-1 0 0,-1 0 1 0 0,1 0 0 0 0,0 1 0 0 0,0-1 0 0 0,0 0-1 0 0,0 0 1 0 0,0 1 0 0 0,1-1 0 0 0,-1 0-1 0 0,0 0 1 0 0,0 1 0 0 0,0-1 0 0 0,0 0 0 0 0,0 0-1 0 0,0 0 1 0 0,0 1 0 0 0,0-1 0 0 0,0 0-1 0 0,0 0 1 0 0,1 0 0 0 0,-1 0 0 0 0,0 1 0 0 0,0-1-1 0 0,0 0 1 0 0,0 0 0 0 0,1 0-22 0 0,0 2 489 0 0,-1-1-401 0 0,0 0 0 0 0,-1 0-1 0 0,1 0 1 0 0,0 0 0 0 0,0 0-1 0 0,-1 0 1 0 0,1 0 0 0 0,-1 0 0 0 0,1-1-1 0 0,-1 1 1 0 0,1 0 0 0 0,-1 0-1 0 0,1 0 1 0 0,-1 0-88 0 0,0 0 37 0 0,0-1 0 0 0,1 1 1 0 0,-1 0-1 0 0,1-1 0 0 0,-1 1 0 0 0,1 0 0 0 0,0 0 0 0 0,-1 0 0 0 0,1-1 1 0 0,0 1-1 0 0,-1 0 0 0 0,1 0 0 0 0,0 0 0 0 0,0 0 0 0 0,0 0 1 0 0,0 0-1 0 0,0 0 0 0 0,0 0 0 0 0,0-1 0 0 0,0 1 0 0 0,0 0 0 0 0,0 1-36 0 0,1 0 74 0 0,0 1 47 0 0,0 0 0 0 0,0 0-1 0 0,-1 0 1 0 0,1 0 0 0 0,-1 0-1 0 0,0 0 1 0 0,0 0 0 0 0,0 0-1 0 0,0 0 1 0 0,0 0 0 0 0,0 0-1 0 0,-1 2-121 0 0,0-3 70 0 0,1 0-1 0 0,0 0 0 0 0,0 0 0 0 0,0 0 0 0 0,0 0 0 0 0,1 0 0 0 0,-1-1 0 0 0,0 1 0 0 0,1 0 0 0 0,0 0 1 0 0,-1 0-1 0 0,1 0 0 0 0,0 0 0 0 0,0-1-69 0 0,5 18 499 0 0,-6-11-414 0 0,1 1-61 0 0,0-1 0 0 0,0 1 0 0 0,1 0-1 0 0,0-1 1 0 0,1 0 0 0 0,0 3-24 0 0,4 7 589 0 0,-1 0-1 0 0,0 4-588 0 0,-5-19 58 0 0,0-1-1 0 0,0 1 0 0 0,0-1 1 0 0,0 1-1 0 0,1-1 0 0 0,-1 1 1 0 0,1-1-1 0 0,0 0 0 0 0,1 1-57 0 0,-2-1 14 0 0,1 0 0 0 0,-1 0 0 0 0,1-1 0 0 0,-1 1 0 0 0,0 0 0 0 0,0 0 0 0 0,0 0 0 0 0,0 1 0 0 0,0-1 0 0 0,0 0 0 0 0,-1 1-14 0 0,2 12 66 0 0,-2-13-40 0 0,0 0 1 0 0,0 0-1 0 0,1 0 0 0 0,-1 1 1 0 0,1-1-1 0 0,-1 0 1 0 0,1 0-1 0 0,0 0 0 0 0,0 0 1 0 0,-1 0-1 0 0,2 0 1 0 0,-1 0-1 0 0,0 0-26 0 0,1 1 93 0 0,-1-1 1 0 0,0 1-1 0 0,0 0 0 0 0,0-1 1 0 0,0 1-1 0 0,0 0 0 0 0,0 0 1 0 0,-1 0-1 0 0,1-1 0 0 0,-1 1 1 0 0,0 0-1 0 0,0 2-93 0 0,9 7 833 0 0,-9-12-823 0 0,0 0 0 0 0,0 0 0 0 0,0 0 0 0 0,0 0 1 0 0,0 0-1 0 0,0 0 0 0 0,0 1 0 0 0,0-1 0 0 0,0 0 0 0 0,0 0 0 0 0,0 0 0 0 0,0 0 0 0 0,0 0 0 0 0,0 0 0 0 0,0 0 0 0 0,1 1 0 0 0,-1-1 0 0 0,0 0 0 0 0,0 0 0 0 0,0 0 0 0 0,0 0 0 0 0,0 0 0 0 0,0 0 0 0 0,0 0 0 0 0,0 0 1 0 0,0 0-1 0 0,0 0 0 0 0,1 1 0 0 0,-1-1 0 0 0,0 0 0 0 0,0 0 0 0 0,0 0 0 0 0,0 0 0 0 0,0 0 0 0 0,0 0 0 0 0,0 0 0 0 0,1 0 0 0 0,-1 0 0 0 0,0 0 0 0 0,0 0 0 0 0,0 0 0 0 0,0 0 0 0 0,0 0 0 0 0,0 0 0 0 0,1 0-10 0 0,6-3 419 0 0,4-5-114 0 0,-1 1-120 0 0,-8 6-146 0 0,0 0 0 0 0,0 0-1 0 0,-1 0 1 0 0,1-1-1 0 0,-1 1 1 0 0,1 0 0 0 0,-1-1-1 0 0,1 1 1 0 0,-1-1-1 0 0,0 1 1 0 0,0-1 0 0 0,1 0-1 0 0,-1 0 1 0 0,-1 1-1 0 0,1-1 1 0 0,0 0 0 0 0,0 0-1 0 0,0-1-38 0 0,0-1 59 0 0,1 0-1 0 0,-1 0 1 0 0,1 0 0 0 0,0 1-1 0 0,0-1 1 0 0,2-1-59 0 0,-2 2 20 0 0,0 0 1 0 0,0 0-1 0 0,0 0 0 0 0,-1 0 1 0 0,1 0-1 0 0,-1 0 1 0 0,0-1-1 0 0,0 1 0 0 0,0 0 1 0 0,0-1-1 0 0,-1 1-20 0 0,2-10-93 0 0,0-1 1 0 0,1 1-1 0 0,0 0 0 0 0,1 1 0 0 0,1-3 93 0 0,-3 8-52 0 0,-1 1 0 0 0,1-1 0 0 0,-1 0-1 0 0,0-1 53 0 0,-1 1-1 0 0,1 1-1 0 0,0 0 0 0 0,1 0 0 0 0,1-6 2 0 0,5-4-1 0 0,-6 13 10 0 0,-1 0 0 0 0,1-1 0 0 0,-1 0 0 0 0,1 1 0 0 0,-1-1 0 0 0,0 1 0 0 0,0-2-9 0 0,0-11 202 0 0,-1 13-118 0 0,0-1 1 0 0,1 1-1 0 0,-1-1 0 0 0,1 1 1 0 0,0-1-1 0 0,-1 1 0 0 0,2-1 1 0 0,-1 1-1 0 0,0 0 0 0 0,1 0 1 0 0,-1-1-1 0 0,1 1 0 0 0,0 0-84 0 0,12-12 330 0 0,-11 13-305 0 0,-1 0 0 0 0,0 0 1 0 0,0 0-1 0 0,-1 0 0 0 0,1-1 1 0 0,0 1-1 0 0,-1 0 0 0 0,1-1 1 0 0,-1 1-1 0 0,0-1 0 0 0,1-2-25 0 0,-1 4-16 0 0,-1-1 0 0 0,1 1-1 0 0,-1-1 1 0 0,1 1 0 0 0,0-1-1 0 0,-1 1 1 0 0,1 0 0 0 0,0-1-1 0 0,0 1 1 0 0,0 0 0 0 0,0 0-1 0 0,0-1 1 0 0,0 1 0 0 0,0 0-1 0 0,0 0 1 0 0,1 0 0 0 0,-1 0 0 0 0,0 1-1 0 0,1-1 1 0 0,-1 0 0 0 0,1 1-1 0 0,-1-1 17 0 0,1 0-42 0 0,-2 1 35 0 0,0 0 0 0 0,1 0 1 0 0,-1 0-1 0 0,0 0 0 0 0,1-1 1 0 0,-1 1-1 0 0,0 0 0 0 0,1 0 0 0 0,-1 0 1 0 0,0 0-1 0 0,0-1 0 0 0,1 1 1 0 0,-1 0-1 0 0,0 0 0 0 0,0-1 0 0 0,0 1 1 0 0,1 0-1 0 0,-1 0 0 0 0,0-1 1 0 0,0 1-1 0 0,0 0 0 0 0,0 0 0 0 0,1-1 1 0 0,-1 1-1 0 0,0 0 0 0 0,0-1 1 0 0,0 1-1 0 0,0 0 0 0 0,0-1 0 0 0,0 1 1 0 0,0 0 6 0 0,-3-4-1502 0 0,-1 1-4594 0 0,4 3 5637 0 0,-1 0-7698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3:36.54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1 203 8288 0 0,'0'-8'862'0'0,"5"-10"-728"0"0,-3 14 492 0 0,-1-1 0 0 0,1 1-1 0 0,-2-1 1 0 0,1 1 0 0 0,0 0-1 0 0,-1-2-625 0 0,1 2 497 0 0,-1-1 0 0 0,1 1 0 0 0,0 0-1 0 0,1 1 1 0 0,-1-1 0 0 0,1 0 0 0 0,-1 0 0 0 0,1 0-1 0 0,0 1 1 0 0,1-1-497 0 0,-3 3 641 0 0,0 1-17 0 0,0 0-69 0 0,0 0-38 0 0,0 0-5 0 0,0 0-68 0 0,15 8-200 0 0,-11-2-14 0 0,-1 0-1 0 0,0 1 0 0 0,-1-1 0 0 0,1 1 0 0 0,-1-1 0 0 0,0 1 1 0 0,-1 0-1 0 0,0 0 0 0 0,1 3-229 0 0,0 15-362 0 0,-1 25 362 0 0,-1-42-5 0 0,-1 28 116 0 0,-2 0 0 0 0,-6 34-111 0 0,8-68 8 0 0,0 1 0 0 0,0-1 0 0 0,0 0 0 0 0,0 0 0 0 0,0 0 0 0 0,0 0 1 0 0,0-1-1 0 0,-1 1 0 0 0,1 0 0 0 0,-1 0 0 0 0,1-1 0 0 0,-1 1 0 0 0,1-1 0 0 0,-1 1 1 0 0,0-1-1 0 0,0 0 0 0 0,0 0 0 0 0,0 1 0 0 0,0-1 0 0 0,0-1 0 0 0,-1 1-8 0 0,3-1 118 0 0,0 0 11 0 0,-16-5 216 0 0,16 4-366 0 0,0-1 0 0 0,-1 1-1 0 0,1-1 1 0 0,0 1 0 0 0,0-1 0 0 0,0 1-1 0 0,0-1 1 0 0,0 1 0 0 0,0-1-1 0 0,0 1 1 0 0,1-1 0 0 0,-1 1-1 0 0,0-1 1 0 0,1 1 0 0 0,-1 0 0 0 0,1-1-1 0 0,0 1 1 0 0,0-1 21 0 0,14-27 65 0 0,-12 24 6 0 0,0 0 1 0 0,1 1 0 0 0,0 0 0 0 0,2-3-72 0 0,8-8 103 0 0,-9 11-118 0 0,0 0 1 0 0,0 0-1 0 0,0 0 0 0 0,0 1 0 0 0,1 0 1 0 0,0 0-1 0 0,-1 0 0 0 0,1 1 0 0 0,0 0 0 0 0,1 0 1 0 0,5-1 14 0 0,-10 2-8 0 0,0 1 1 0 0,1-1-1 0 0,-1 1 1 0 0,0 0-1 0 0,1 0 1 0 0,-1 0-1 0 0,0 0 1 0 0,1 0-1 0 0,-1 1 1 0 0,0-1-1 0 0,0 1 1 0 0,1-1 0 0 0,-1 1-1 0 0,0 0 1 0 0,0 0-1 0 0,2 1 8 0 0,2 0-14 0 0,1 1 0 0 0,0-1 0 0 0,0 0 0 0 0,0 0 0 0 0,6 0 14 0 0,2 0 5 0 0,0-1 0 0 0,0 0 0 0 0,-1-1 0 0 0,1-1-1 0 0,0 0 1 0 0,0-1 0 0 0,0 0 0 0 0,2-2-5 0 0,-14 3 13 0 0,-1 0 1 0 0,1-1-1 0 0,-1 1 0 0 0,1-1 1 0 0,-1 1-1 0 0,1-1 0 0 0,-1 0 0 0 0,0 0 1 0 0,0 0-1 0 0,0 0 0 0 0,0 0 1 0 0,0-1-1 0 0,0 1 0 0 0,0-2-13 0 0,8-9 31 0 0,-6 9-58 0 0,-1-1 1 0 0,-1 0-1 0 0,1 0 0 0 0,-1 0 0 0 0,0 0 1 0 0,0-1-1 0 0,0 1 0 0 0,-1 0 0 0 0,0-1 0 0 0,0 1 1 0 0,0-1-1 0 0,-1 0 0 0 0,0 1 0 0 0,0-1 0 0 0,0 1 1 0 0,-1-1-1 0 0,1 1 0 0 0,-1-1 0 0 0,-1 1 0 0 0,1-1 1 0 0,-2-2 26 0 0,2 6 3 0 0,0 1 0 0 0,1-1 0 0 0,-1 1 0 0 0,0-1 0 0 0,0 1 0 0 0,0-1 0 0 0,-1 1 0 0 0,1 0 1 0 0,0 0-1 0 0,0 0 0 0 0,-1-1 0 0 0,0 1-3 0 0,1 0 36 0 0,0 1 1 0 0,0 0 0 0 0,0-1-1 0 0,1 1 1 0 0,-1 0-1 0 0,0 0 1 0 0,0-1-1 0 0,0 1 1 0 0,0 0 0 0 0,0 0-1 0 0,0 0 1 0 0,1 0-1 0 0,-1 0 1 0 0,0 0 0 0 0,0 1-1 0 0,0-1 1 0 0,0 0-1 0 0,0 0-36 0 0,-2 2 107 0 0,0-1 0 0 0,0 1 0 0 0,1 0 0 0 0,-1 0 1 0 0,0 0-1 0 0,1 0 0 0 0,-1 0 0 0 0,1 1 0 0 0,0-1 0 0 0,0 1 0 0 0,-2 1-107 0 0,-10 16-156 0 0,1 0-1 0 0,0 1 1 0 0,2 1 0 0 0,-5 11 156 0 0,13-22 89 0 0,0 1 1 0 0,1-1 0 0 0,0 0 0 0 0,0 1 0 0 0,2-1-1 0 0,-1 1 1 0 0,2 8-90 0 0,-1-19 5 0 0,0 2-33 0 0,0 1 1 0 0,0-1-1 0 0,1 0 1 0 0,-1 1-1 0 0,1-1 1 0 0,0 0-1 0 0,0 1 1 0 0,0-1-1 0 0,1 0 1 0 0,-1 0-1 0 0,1 0 1 0 0,-1 0-1 0 0,1 0 0 0 0,0 0 1 0 0,0-1-1 0 0,1 1 1 0 0,-1-1-1 0 0,0 1 1 0 0,1-1-1 0 0,1 1 28 0 0,1 1 11 0 0,-2-3-1 0 0,-1 1-1 0 0,0 0 1 0 0,1 0-1 0 0,0-1 1 0 0,-1 1-1 0 0,1-1 1 0 0,0 0 0 0 0,0 0-1 0 0,0 0 1 0 0,-1 0-1 0 0,1-1 1 0 0,0 1-1 0 0,0-1 1 0 0,0 0-1 0 0,0 1 1 0 0,0-1-1 0 0,0-1 1 0 0,0 1-1 0 0,2 0-9 0 0,120-26-3024 0 0,-114 23 2754 0 0,4-1-1153 0 0,1 0 0 0 0,-1-1 0 0 0,-1-1 0 0 0,15-7 1423 0 0,-8 1-6093 0 0</inkml:trace>
  <inkml:trace contextRef="#ctx0" brushRef="#br0" timeOffset="592.319">827 201 7832 0 0,'0'-1'602'0'0,"-3"-7"2912"0"0,-1 6-1172 0 0,2 1-474 0 0,-16 8 1061 0 0,6-2-2514 0 0,0 1 0 0 0,1 1-1 0 0,0 0 1 0 0,1 1 0 0 0,0 0-1 0 0,0 0 1 0 0,-1 3-415 0 0,6-7 91 0 0,-2 2 66 0 0,-1 0 1 0 0,2 1-1 0 0,-1 0 1 0 0,1 0-1 0 0,0 0 1 0 0,1 1-1 0 0,-4 6-157 0 0,5-8 53 0 0,3-4-15 0 0,1-1 1 0 0,-1 0 0 0 0,0 1 0 0 0,1-1-1 0 0,-1 1 1 0 0,1-1 0 0 0,0 1-1 0 0,0-1 1 0 0,-1 1 0 0 0,1 0 0 0 0,0-1-1 0 0,0 1 1 0 0,1-1 0 0 0,-1 1 0 0 0,0 1-39 0 0,0-2 69 0 0,7 4 10 0 0,-2-4-10 0 0,-2-1-44 0 0,-1 0-1 0 0,1-1 1 0 0,-1 1 0 0 0,1-1-1 0 0,0 1 1 0 0,-1-1 0 0 0,1 0-1 0 0,-1 0 1 0 0,0 0 0 0 0,1 0-1 0 0,-1-1 1 0 0,0 1 0 0 0,0-1-1 0 0,1 1 1 0 0,-1-1 0 0 0,-1 0 0 0 0,2 0-25 0 0,3-5 69 0 0,1-1 0 0 0,-1 0 0 0 0,5-8-69 0 0,0 0 66 0 0,-11 15-64 0 0,20-26 652 0 0,12-12-654 0 0,-26 35 140 0 0,1 3-125 0 0,-5 1-34 0 0,0 1 1 0 0,-1-1-1 0 0,1 1 1 0 0,-1 0 0 0 0,1 0-1 0 0,-1-1 1 0 0,1 1-1 0 0,-1 0 1 0 0,0 0-1 0 0,1 1 1 0 0,-1-1-1 0 0,0 0 1 0 0,0 0-1 0 0,0 0 1 0 0,0 1-1 0 0,0-1 1 0 0,0 1-1 0 0,0-1 1 0 0,0 1-1 0 0,-1-1 1 0 0,1 2 18 0 0,6 17-1 0 0,-2 1 0 0 0,-1 0 0 0 0,3 20 1 0 0,1 66-158 0 0,-7-88 298 0 0,2 208 279 0 0,-3-152-397 0 0,0-62 22 0 0,-1-1 0 0 0,0 0 0 0 0,-2 6-44 0 0,2-13 76 0 0,0 0 1 0 0,0 0-1 0 0,-1 0 1 0 0,0-1-1 0 0,0 1 0 0 0,0-1 1 0 0,0 1-1 0 0,-1-1 1 0 0,-2 4-77 0 0,4-7 22 0 0,0 0-1 0 0,0 0 1 0 0,0-1 0 0 0,0 1 0 0 0,-1 0-1 0 0,1-1 1 0 0,0 1 0 0 0,0 0 0 0 0,-1-1-1 0 0,1 0 1 0 0,0 1 0 0 0,-1-1 0 0 0,1 0-1 0 0,-1 1 1 0 0,1-1 0 0 0,0 0 0 0 0,-1 0-1 0 0,1 0 1 0 0,-1 0 0 0 0,1-1 0 0 0,0 1 0 0 0,-1 0-1 0 0,1 0 1 0 0,0-1 0 0 0,-1 0-22 0 0,-5-1 86 0 0,0 0 0 0 0,1-1 0 0 0,0 1 0 0 0,-2-2-86 0 0,-5-3 61 0 0,0 0 1 0 0,0-1-1 0 0,1 0 1 0 0,1-1-1 0 0,-1 0 1 0 0,1-1-1 0 0,-7-8-61 0 0,14 12 3 0 0,0-1-1 0 0,1 1 0 0 0,0-1 1 0 0,0 0-1 0 0,1 0 0 0 0,-1 0 0 0 0,0-8-2 0 0,-4-8-21 0 0,4 12 29 0 0,1 0 0 0 0,0-1 0 0 0,0 1 0 0 0,1-1 0 0 0,1 1 0 0 0,0-1 0 0 0,0 1 0 0 0,2-5-8 0 0,-1 11-66 0 0,0 0 0 0 0,1 0 0 0 0,0 0 0 0 0,0 0 0 0 0,0-1 66 0 0,2-3-118 0 0,-3 8 86 0 0,0 0 1 0 0,-1 0-1 0 0,1 0 0 0 0,0 0 1 0 0,0 1-1 0 0,-1-1 0 0 0,1 0 1 0 0,0 0-1 0 0,0 1 0 0 0,0-1 1 0 0,0 0-1 0 0,0 1 0 0 0,0-1 1 0 0,1 1 31 0 0,-1-1-33 0 0,-1 1 1 0 0,1 0-1 0 0,0 0 1 0 0,-1-1-1 0 0,1 1 1 0 0,-1 0-1 0 0,1-1 1 0 0,0 1-1 0 0,-1-1 0 0 0,1 1 1 0 0,-1-1-1 0 0,1 1 1 0 0,-1-1-1 0 0,1 1 1 0 0,-1-1-1 0 0,0 1 1 0 0,1-1-1 0 0,-1 1 1 0 0,0-1-1 0 0,1 0 1 0 0,-1 1-1 0 0,0-1 1 0 0,0 0-1 0 0,1 0 33 0 0,12-9-1297 0 0,-10 7 804 0 0,0 0 1 0 0,0 1-1 0 0,1-1 0 0 0,-1 1 1 0 0,1-1-1 0 0,2 0 493 0 0,11-8-6917 0 0,-11 5 472 0 0</inkml:trace>
  <inkml:trace contextRef="#ctx0" brushRef="#br0" timeOffset="1141.476">1074 219 8696 0 0,'0'0'397'0'0,"0"0"-8"0"0,4-10-83 0 0,-1 3 3389 0 0,0 2 3898 0 0,2 9-5262 0 0,-4-1-2279 0 0,0-1-1 0 0,-1 1 0 0 0,1-1 1 0 0,0 1-1 0 0,-1-1 0 0 0,0 1 1 0 0,1-1-1 0 0,-1 1 1 0 0,0-1-1 0 0,0 1 0 0 0,-1-1 1 0 0,1 1-1 0 0,0-1 0 0 0,-1 1 1 0 0,0-1-1 0 0,1 1 1 0 0,-1-1-1 0 0,0 1 0 0 0,-1 1-51 0 0,-26 49 1160 0 0,28-52-1157 0 0,-1 0 1 0 0,1-1-1 0 0,-1 1 0 0 0,0 0 0 0 0,1 0 1 0 0,0 0-1 0 0,-1 0 0 0 0,1 0 0 0 0,-1 0 1 0 0,1 0-1 0 0,0 0 0 0 0,0 1 0 0 0,0-1 1 0 0,0 0-1 0 0,0 0 0 0 0,0 0 1 0 0,0 0-1 0 0,0 0 0 0 0,0 0 0 0 0,0 1-3 0 0,1 3 15 0 0,-1-3-11 0 0,-1-1 10 0 0,1 0 1 0 0,0 0 0 0 0,0 0-1 0 0,0 0 1 0 0,0-1-1 0 0,0 1 1 0 0,0 0 0 0 0,0 0-1 0 0,0 0 1 0 0,0 0-1 0 0,0 0 1 0 0,0-1 0 0 0,1 1-1 0 0,-1 0-14 0 0,-3 26 339 0 0,7 5 206 0 0,-2-29-482 0 0,-1-2-10 0 0,-1-1 11 0 0,0 0 0 0 0,0 0 11 0 0,0 0 46 0 0,0 0 27 0 0,0 0 4 0 0,0 0-47 0 0,0 0-197 0 0,0 0-89 0 0,0 0-12 0 0,0 0-32 0 0,0 0-114 0 0,5-11-1056 0 0,-3 10 988 0 0,-1 0 1 0 0,0-1-1 0 0,0 1 0 0 0,0-1 0 0 0,0 0 1 0 0,-1 1-1 0 0,1-1 0 0 0,0 0 0 0 0,-1 1 1 0 0,1-1-1 0 0,-1 0 0 0 0,0 0 0 0 0,1 0 407 0 0,1-8-1952 0 0</inkml:trace>
  <inkml:trace contextRef="#ctx0" brushRef="#br0" timeOffset="1458.406">1074 18 7832 0 0,'16'-4'2926'0'0,"-22"-9"9263"0"0,56 49-13713 0 0,-44-31 459 0 0,0-1-1 0 0,1 1 1 0 0,0-1-1 0 0,0 0 1 0 0,0-1-1 0 0,0 0 1 0 0,0 0-1 0 0,1-1 1 0 0,4 2 1065 0 0,-5-2-706 0 0,5 3-830 0 0</inkml:trace>
  <inkml:trace contextRef="#ctx0" brushRef="#br0" timeOffset="1992.895">1461 158 13824 0 0,'2'-9'627'0'0,"-8"9"188"0"0,-7 1-745 0 0,6-1 314 0 0,1 1 1 0 0,-1 0-1 0 0,0 0 1 0 0,0 0-1 0 0,0 1 1 0 0,1 0-1 0 0,-1 0 1 0 0,1 1 0 0 0,0 0-1 0 0,-1 0 1 0 0,1 1-1 0 0,1-1 1 0 0,-1 1-1 0 0,-2 3-384 0 0,-14 10 359 0 0,14-10-64 0 0,0-1 0 0 0,0 1 0 0 0,1 1 0 0 0,-3 3-295 0 0,-18 30 1229 0 0,21-30-1044 0 0,5-8-192 0 0,0 0 1 0 0,1 0-1 0 0,-1 1 0 0 0,0-1 0 0 0,1 1 0 0 0,0-1 0 0 0,0 1 0 0 0,0-1 0 0 0,0 1 1 0 0,0-1-1 0 0,1 1 7 0 0,-1 2 38 0 0,0-4-7 0 0,1 0 0 0 0,0 0 1 0 0,0-1-1 0 0,0 1 0 0 0,0 0 1 0 0,0 0-1 0 0,0 0 0 0 0,0-1 1 0 0,1 1-1 0 0,-1 0 0 0 0,1 0 1 0 0,-1-1-1 0 0,1 1 0 0 0,0 0 1 0 0,0 0-32 0 0,0 0-19 0 0,0 0 1 0 0,0-1 0 0 0,0 1 0 0 0,1-1-1 0 0,-1 1 1 0 0,0-1 0 0 0,1 1 0 0 0,-1-1 0 0 0,1 0-1 0 0,-1 0 1 0 0,1 0 0 0 0,0 0 0 0 0,0 0-1 0 0,-1 0 1 0 0,1 0 0 0 0,0 0 0 0 0,1 0 18 0 0,2 0 102 0 0,0 1 0 0 0,-1-1 0 0 0,1 0 0 0 0,0-1 0 0 0,0 1 0 0 0,1-1-102 0 0,-5 0 22 0 0,0 0 0 0 0,0 0 0 0 0,0 0 0 0 0,0 0 0 0 0,1 0 0 0 0,-1-1 0 0 0,0 1 0 0 0,0 0 0 0 0,0-1-1 0 0,0 1 1 0 0,0-1 0 0 0,0 1 0 0 0,0-1 0 0 0,0 0 0 0 0,0 1 0 0 0,-1-1 0 0 0,1 0 0 0 0,0 0 0 0 0,0 0-22 0 0,11-19 39 0 0,-3 4 97 0 0,-8 15-123 0 0,0-1 0 0 0,1 1 0 0 0,-1-1 0 0 0,0 1 0 0 0,0-1 0 0 0,0 1 0 0 0,0-1 0 0 0,-1 0 0 0 0,1 1 0 0 0,0-1 0 0 0,-1 0 0 0 0,1 0 0 0 0,-1 0 0 0 0,1 1 0 0 0,-1-1 0 0 0,0 0 0 0 0,0 0 0 0 0,0-1-13 0 0,1-4 28 0 0,0 1 1 0 0,1 0 0 0 0,0 0 0 0 0,0 0 0 0 0,0 0 0 0 0,1 0 0 0 0,-1 1 0 0 0,1-1 0 0 0,1 1 0 0 0,0-1-29 0 0,9-19-209 0 0,-10 19 195 0 0,1 1 1 0 0,-1-1-1 0 0,1 1 1 0 0,0 0 0 0 0,0 0-1 0 0,1 0 14 0 0,-3 2-10 0 0,1 1 1 0 0,0-1-1 0 0,0 1 0 0 0,0-1 1 0 0,0 1-1 0 0,0 0 0 0 0,0 0 1 0 0,0 0-1 0 0,1 1 0 0 0,2-2 10 0 0,-4 3 8 0 0,1 0-1 0 0,-1 0 1 0 0,0 0 0 0 0,0 1-1 0 0,0-1 1 0 0,0 0 0 0 0,0 1-1 0 0,0-1 1 0 0,0 1-1 0 0,0 0 1 0 0,0 0 0 0 0,0 0-1 0 0,0 0 1 0 0,0 0-1 0 0,0 0 1 0 0,-1 0 0 0 0,1 1-1 0 0,0-1 1 0 0,-1 1-1 0 0,1-1 1 0 0,-1 1-8 0 0,2 1-62 0 0,0 0 0 0 0,0 1 0 0 0,0-1 0 0 0,0 1-1 0 0,-1 0 1 0 0,0 0 0 0 0,0 0 0 0 0,0 0 0 0 0,0 0 0 0 0,0 0 62 0 0,16 47-214 0 0,-8-28-128 0 0,1 3-32 0 0,-8-20 469 0 0,0 0-1 0 0,-1 0 1 0 0,1 1 0 0 0,-1-1 0 0 0,-1 1-1 0 0,1-1 1 0 0,0 4-95 0 0,4 16 502 0 0,-5-23-442 0 0,0 0 0 0 0,0 0 0 0 0,-1 0 0 0 0,1 0 1 0 0,-1 0-1 0 0,1 0 0 0 0,-1 0 0 0 0,0 0 0 0 0,0 0 0 0 0,-1 2-60 0 0,2 2 4 0 0,-1-7-5 0 0,0 1 1 0 0,1-1 0 0 0,-1 0-1 0 0,0 0 1 0 0,0 1 0 0 0,0-1 0 0 0,0 0-1 0 0,0 1 1 0 0,0-1 0 0 0,0 0-1 0 0,0 0 1 0 0,0 1 0 0 0,0-1 0 0 0,1 0-1 0 0,-1 1 1 0 0,-1-1 0 0 0,1 0-1 0 0,0 0 1 0 0,0 1 0 0 0,0-1 0 0 0,0 0-1 0 0,0 1 1 0 0,0-1 0 0 0,0 0-1 0 0,0 0 1 0 0,0 1 0 0 0,0-1 0 0 0,-1 0-1 0 0,1 0 1 0 0,0 1 0 0 0,0-1-1 0 0,0 0 1 0 0,-1 0 0 0 0,1 0 0 0 0,0 1-1 0 0,0-1 1 0 0,0 0 0 0 0,-1 0-1 0 0,1 0 1 0 0,0 0 0 0 0,-1 1 0 0 0,-1-24 73 0 0,-1 12-73 0 0,3 9 0 0 0,-1 1 0 0 0,1-1 0 0 0,0 1 0 0 0,-1-1 0 0 0,1 0 0 0 0,0 1 0 0 0,0-1 0 0 0,0 0 0 0 0,0 1 0 0 0,1-1 0 0 0,-1 0 0 0 0,0 1 0 0 0,1-1 0 0 0,-1 0 0 0 0,1 1 0 0 0,0-1 0 0 0,-1-2 0 0 0,1 1 0 0 0,0-1 0 0 0,-1 1 0 0 0,1-1 0 0 0,-1 1 0 0 0,0-1 0 0 0,-1 0 0 0 0,1-1 0 0 0,-1 1 0 0 0,1 0 0 0 0,0 0 0 0 0,0 0 0 0 0,0 0 0 0 0,0 0 0 0 0,1 1 0 0 0,0-1 0 0 0,0-3 0 0 0,23-48-12 0 0,-10 30-51 0 0,-3 6-20 0 0,-10 17 81 0 0,0 0 1 0 0,0 0 0 0 0,1 1 0 0 0,-1-1 0 0 0,1 0 0 0 0,-1 1 0 0 0,1-1 0 0 0,-1 1 0 0 0,1-1 0 0 0,0 1-1 0 0,0 0 1 0 0,0-1 0 0 0,-1 1 0 0 0,1 0 0 0 0,0 0 0 0 0,1 1 0 0 0,-1-1 0 0 0,0 0 0 0 0,0 1 0 0 0,0-1-1 0 0,1 1 2 0 0,3-1 10 0 0,-1 1 0 0 0,0-1 0 0 0,0 1 0 0 0,1 0 0 0 0,-1 1 0 0 0,0-1 0 0 0,0 1 0 0 0,4 1-10 0 0,16 12-366 0 0,-13-7 409 0 0,-10-6-18 0 0,0 1-1 0 0,0-1 1 0 0,-1 1 0 0 0,1-1 0 0 0,-1 1-1 0 0,0 0 1 0 0,1 0 0 0 0,-1-1-1 0 0,0 1 1 0 0,0 0 0 0 0,0 0 0 0 0,0 0-1 0 0,0 0 1 0 0,0 2-25 0 0,0-1-24 0 0,0 0 0 0 0,1 0 0 0 0,-1-1-1 0 0,1 1 1 0 0,0 0 0 0 0,1 2 24 0 0,6 4-178 0 0,-4-4 196 0 0,0 0 0 0 0,0 1 0 0 0,0-1 0 0 0,1 4-18 0 0,-5-8 12 0 0,0 1 0 0 0,0-1 0 0 0,0 1 0 0 0,-1 0 0 0 0,1-1 1 0 0,0 1-1 0 0,-1 0 0 0 0,0 0 0 0 0,1-1 0 0 0,-1 1 0 0 0,0 0 0 0 0,0 0 0 0 0,0 0 1 0 0,0-1-1 0 0,0 1 0 0 0,0 0 0 0 0,0 0 0 0 0,-1-1 0 0 0,1 1 0 0 0,-1 0-12 0 0,1 0-32 0 0,0-1 0 0 0,0 1 1 0 0,0 0-1 0 0,0-1 0 0 0,0 1 0 0 0,0 0 0 0 0,0-1 0 0 0,0 1 0 0 0,0-1 0 0 0,1 1 0 0 0,-1-1 1 0 0,1 1-1 0 0,-1 0 0 0 0,1-1 0 0 0,0 0 0 0 0,0 2 32 0 0,1 1-178 0 0,-2-3-198 0 0,0-1-9 0 0,17 11-2812 0 0,-15-10 1675 0 0</inkml:trace>
  <inkml:trace contextRef="#ctx0" brushRef="#br0" timeOffset="2321.519">2191 34 17423 0 0,'0'0'396'0'0,"0"0"52"0"0,-7 0 451 0 0,-4 3-616 0 0,0 0 0 0 0,-1 0 0 0 0,1 1 0 0 0,-3 2-283 0 0,0 0 306 0 0,2 0 0 0 0,-1 1 0 0 0,1 0 0 0 0,0 1 0 0 0,0 0 0 0 0,1 1 0 0 0,0 0 0 0 0,1 1 0 0 0,0 0 0 0 0,0 1-306 0 0,9-9 5 0 0,0-1 1 0 0,0 1-1 0 0,0 0 0 0 0,0-1 0 0 0,0 1 1 0 0,0 0-1 0 0,0 0 0 0 0,1 0 0 0 0,-1 0 1 0 0,1-1-1 0 0,-1 1 0 0 0,1 0 1 0 0,0 0-1 0 0,0 0 0 0 0,0 0 0 0 0,0 0 1 0 0,0 0-1 0 0,0 0 0 0 0,0 0 1 0 0,1 0-1 0 0,-1 0 0 0 0,1 0 0 0 0,-1 0 1 0 0,1 0-1 0 0,0-1 0 0 0,0 1 1 0 0,0 0-1 0 0,0-1 0 0 0,0 1 0 0 0,0 0-5 0 0,4 5 15 0 0,1-1-1 0 0,0 1 0 0 0,0-1 0 0 0,1 0 0 0 0,-1-1 0 0 0,2 1-14 0 0,-7-5 13 0 0,4 2 19 0 0,-1 0 1 0 0,1-1-1 0 0,0 1 1 0 0,0-1-1 0 0,0 0 0 0 0,4 1-32 0 0,14 6 90 0 0,28 14 67 0 0,-33-15-235 0 0,0 0 1 0 0,0 1-1 0 0,-1 0 1 0 0,1 3 77 0 0,-17-12 38 0 0,0 1 1 0 0,-1-1-1 0 0,1 0 0 0 0,-1 1 1 0 0,1-1-1 0 0,-1 1 1 0 0,1-1-1 0 0,-1 1 1 0 0,1-1-1 0 0,-1 1 1 0 0,0-1-1 0 0,1 1 1 0 0,-1-1-1 0 0,0 1 0 0 0,1-1 1 0 0,-1 1-1 0 0,0-1 1 0 0,1 1-1 0 0,-1 0 1 0 0,0-1-1 0 0,0 1 1 0 0,0 0-1 0 0,0-1 1 0 0,0 1-1 0 0,0 0 0 0 0,0-1-38 0 0,0 1 28 0 0,0 0 0 0 0,-1-1 0 0 0,1 1 0 0 0,-1 0 0 0 0,1-1-1 0 0,-1 1 1 0 0,1-1 0 0 0,-1 1 0 0 0,1 0 0 0 0,-1-1-1 0 0,1 1 1 0 0,-1-1 0 0 0,0 0 0 0 0,1 1 0 0 0,-1-1-1 0 0,0 0 1 0 0,1 1 0 0 0,-2-1-28 0 0,-3 2 52 0 0,0 0-1 0 0,0-1 1 0 0,0 0 0 0 0,-1 0-1 0 0,-3 0-51 0 0,-228 26-2697 0 0,223-25 2506 0 0,-50 7-1057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1-06T08:21:34.65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  <inkml:context xml:id="ctx1">
      <inkml:inkSource xml:id="inkSrc1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1" timeString="2018-11-06T08:23:50.499"/>
    </inkml:context>
    <inkml:brush xml:id="br1">
      <inkml:brushProperty name="width" value="0.05" units="cm"/>
      <inkml:brushProperty name="height" value="0.05" units="cm"/>
    </inkml:brush>
  </inkml:definitions>
  <inkml:trace contextRef="#ctx0" brushRef="#br0">57 265,'0'0</inkml:trace>
  <inkml:trace contextRef="#ctx1" brushRef="#br1">119 126 13536 0 0,'0'0'306'0'0,"0"0"46"0"0,0 0 22 0 0,0 0-49 0 0,0-3-214 0 0,0-2-86 0 0,0 4 42 0 0,0 1 13 0 0,0 0 0 0 0,0 0 57 0 0,0 0 242 0 0,0 0 107 0 0,0 0 23 0 0,0 0-5 0 0,4 6 424 0 0,-3-2-762 0 0,0 0-1 0 0,1 0 0 0 0,-1 0 1 0 0,-1 0-1 0 0,1 0 0 0 0,-1 0 0 0 0,1 0 1 0 0,-1 0-1 0 0,0 0 0 0 0,-1 1-165 0 0,-7 43 523 0 0,3-19-315 0 0,2-14-49 0 0,-1 0-1 0 0,-4 13-158 0 0,-2 2 123 0 0,-24 77 319 0 0,29-91-430 0 0,2-8-12 0 0,0 1 1 0 0,1-1-1 0 0,0 1 1 0 0,1-1-1 0 0,0 1 0 0 0,0 4 0 0 0,0-1 0 0 0,1-9 0 0 0,0 0 0 0 0,0 0 0 0 0,0 0 0 0 0,0 0 0 0 0,0 0 0 0 0,1 0 0 0 0,-1-1 0 0 0,1 1 0 0 0,0 0 0 0 0,-1 0 0 0 0,2 0 0 0 0,-1 1 0 0 0,0-2 79 0 0,0 0-1 0 0,0 0 1 0 0,0 0-1 0 0,1-1 1 0 0,-1 1-1 0 0,0 0 1 0 0,1 0-1 0 0,-1-1 0 0 0,1 1 1 0 0,-1 0-1 0 0,1-1 1 0 0,0 0-1 0 0,0 1 1 0 0,-1-1-1 0 0,1 0 1 0 0,0 0-1 0 0,0 0 1 0 0,0 0-1 0 0,1-1 1 0 0,-1 1-1 0 0,0 0 0 0 0,0-1 1 0 0,0 1-1 0 0,0-1 1 0 0,1 0-1 0 0,0 0-78 0 0,10 2 0 0 0,-1 0 0 0 0,0-1 0 0 0,1 0 0 0 0,0-2 0 0 0,-1 1 0 0 0,9-2 0 0 0,20-2 0 0 0,-31 3-9 0 0,0 1 0 0 0,0-2 0 0 0,0 1 0 0 0,0-1 0 0 0,0-1-1 0 0,0 0 1 0 0,0 0 9 0 0,-9 2-337 0 0,1-1-336 0 0,1-1-126 0 0,-3 2-4862 0 0,-5-4-1220 0 0</inkml:trace>
  <inkml:trace contextRef="#ctx1" brushRef="#br1" timeOffset="290.455">39 389 17503 0 0,'0'-22'1904'0'0,"0"21"-1911"0"0,0 1 0 0 0,1-1 0 0 0,-1 1 0 0 0,0-1-1 0 0,1 1 1 0 0,-1 0 0 0 0,0-1 0 0 0,1 1-1 0 0,-1-1 1 0 0,1 1 0 0 0,-1 0 0 0 0,1-1 0 0 0,-1 1-1 0 0,0 0 1 0 0,1 0 0 0 0,-1-1 0 0 0,1 1 0 0 0,-1 0-1 0 0,1 0 1 0 0,0 0 0 0 0,-1 0 0 0 0,1-1 0 0 0,-1 1-1 0 0,1 0 1 0 0,-1 0 0 0 0,1 0 0 0 0,0 0 7 0 0,1 0-191 0 0,8-3-146 0 0,0 0 1 0 0,0 1-1 0 0,9-1 337 0 0,13-3 1315 0 0,10-2 870 0 0,33-2-2185 0 0,14-2-41 0 0,-53 9 70 0 0,-27 2-172 0 0,0 1-1 0 0,0-1 1 0 0,5-2 143 0 0,-13 3-475 0 0,-1 0-1295 0 0,0 0-5055 0 0</inkml:trace>
  <inkml:trace contextRef="#ctx1" brushRef="#br1" timeOffset="562.384">20 76 17791 0 0,'-1'-1'140'0'0,"-1"0"0"0"0,0 0 0 0 0,1-1-1 0 0,0 1 1 0 0,-1 0 0 0 0,1 0 0 0 0,0-1 0 0 0,-1 1-1 0 0,1-1 1 0 0,0 1 0 0 0,0-1 0 0 0,0 1-1 0 0,0-1 1 0 0,0-1-140 0 0,1 2-23 0 0,0 0 1 0 0,-1 0-1 0 0,1 0 1 0 0,0 0-1 0 0,0 0 0 0 0,1 0 1 0 0,-1 0-1 0 0,0 0 1 0 0,0 1-1 0 0,0-1 0 0 0,0 0 1 0 0,1 0-1 0 0,-1 0 1 0 0,0 0-1 0 0,1 0 0 0 0,-1 1 1 0 0,1-1-1 0 0,-1 0 1 0 0,1 0-1 0 0,-1 0 0 0 0,1 1 1 0 0,0-1-1 0 0,-1 1 1 0 0,1-1-1 0 0,0 0 0 0 0,0 1 1 0 0,-1-1-1 0 0,1 1 1 0 0,0-1-1 0 0,0 1 23 0 0,7-4 147 0 0,0 0 0 0 0,0 0 0 0 0,0 1 0 0 0,0 0 0 0 0,0 1 0 0 0,1 0 0 0 0,-1 0 0 0 0,1 1 0 0 0,0 0-147 0 0,23-1 500 0 0,25 1-500 0 0,-48 1-22 0 0,128 4 448 0 0,-96 3-3045 0 0,-29-3 1596 0 0</inkml:trace>
  <inkml:trace contextRef="#ctx1" brushRef="#br1" timeOffset="998.2">434 420 13824 0 0,'-3'11'1056'0'0,"-6"22"-600"0"0,6-15-209 0 0,1-13-5 0 0,1 1 0 0 0,0-1 1 0 0,1 0-1 0 0,-1 1 1 0 0,1-1-1 0 0,0 0 0 0 0,1 3-242 0 0,1 10 806 0 0,-1-1-1 0 0,-1 1 0 0 0,-1 0 1 0 0,-1-1-1 0 0,0 4-805 0 0,-5 43 237 0 0,5-50 260 0 0,1 0-1 0 0,0 0 1 0 0,1 0-1 0 0,1 2-496 0 0,-1 5-10 0 0,0-21 9 0 0,0 1 0 0 0,0-1-1 0 0,0 0 1 0 0,0 0-1 0 0,0 0 1 0 0,-1 0 0 0 0,1 1-1 0 0,0-1 1 0 0,0 0 0 0 0,0 0-1 0 0,0 0 1 0 0,0 1 0 0 0,0-1-1 0 0,0 0 1 0 0,1 0-1 0 0,-1 0 1 0 0,0 1 0 0 0,0-1-1 0 0,0 0 1 0 0,0 0 0 0 0,0 0-1 0 0,0 0 1 0 0,0 1 0 0 0,0-1-1 0 0,0 0 1 0 0,0 0-1 0 0,1 0 1 0 0,-1 0 0 0 0,0 1-1 0 0,0-1 1 0 0,0 0 0 0 0,0 0-1 0 0,0 0 1 0 0,1 0 0 0 0,-1 0-1 0 0,0 0 1 0 0,0 0-1 0 0,0 0 1 0 0,1 1 0 0 0,-1-1-1 0 0,0 0 1 0 0,0 0 0 0 0,0 0-1 0 0,0 0 1 0 0,1 0-1 0 0,-1 0 1 0 0,0 0 0 0 0,0 0-1 0 0,0 0 1 0 0,1 0 0 0 0,-1 0-1 0 0,0 0 1 0 0,0 0 0 0 0,0-1-1 0 0,1 1 1 0 0,-1 0-1 0 0,0 0 1 0 0,0 0 0 0 0,0 0-1 0 0,0 0 2 0 0,7-5-319 0 0,-3 1 123 0 0,-1 0 0 0 0,1 0 0 0 0,-1 0 0 0 0,0-1 0 0 0,0 0 0 0 0,0 1 0 0 0,-1-1 0 0 0,1-1 196 0 0,9-16-23 0 0,7-4-124 0 0,1 2-1 0 0,1 0 1 0 0,7-5 147 0 0,-21 23-201 0 0,0-1 0 0 0,1 1 1 0 0,0 1-1 0 0,0 0 0 0 0,0 0 1 0 0,1 0-1 0 0,-1 1 0 0 0,9-3 201 0 0,-4 4 3 0 0,-11 4 15 0 0,1 1 25 0 0,19 0 769 0 0,-20-1-304 0 0,-2-1-65 0 0,-19 21-169 0 0,15-16 22 0 0,0 0-1 0 0,-1 0 1 0 0,1 0 0 0 0,-1-1-1 0 0,0 0 1 0 0,-2 2-296 0 0,-2-1 18 0 0,0 1 1 0 0,1 0-1 0 0,0 1 0 0 0,0 0 1 0 0,0 0-1 0 0,1 1 1 0 0,1 0-1 0 0,-1 0 0 0 0,-4 8-18 0 0,8-8 0 0 0,3 0 0 0 0,0-7 0 0 0,0-1 0 0 0,0 1 0 0 0,0 0 0 0 0,0-1 0 0 0,0 1 0 0 0,1-1 0 0 0,-1 1 0 0 0,0-1 0 0 0,0 1 0 0 0,1 0 0 0 0,-1-1 0 0 0,0 1 0 0 0,0-1 0 0 0,1 1 0 0 0,-1-1 0 0 0,1 1 0 0 0,-1-1 0 0 0,0 0 0 0 0,1 1 0 0 0,-1-1 0 0 0,1 1 0 0 0,-1-1 0 0 0,1 0 0 0 0,-1 1 0 0 0,1-1 0 0 0,0 0 0 0 0,-1 0 0 0 0,2 1 0 0 0,5 4 0 0 0,0 0 0 0 0,0-1 0 0 0,1 0 0 0 0,0 0 0 0 0,6 2 0 0 0,11 5 0 0 0,-19-8 0 0 0,0-1 0 0 0,0 0 0 0 0,1-1 0 0 0,3 1 0 0 0,17 5 0 0 0,57 18-1566 0 0,-65-17-6267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3:4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65 161 15664 0 0,'0'0'356'0'0,"0"0"49"0"0,0 0 21 0 0,0 0-42 0 0,1 1-250 0 0,0 1-124 0 0,1-1-1 0 0,0 0 1 0 0,-1 1 0 0 0,0-1 0 0 0,1 1 0 0 0,-1-1-1 0 0,0 1 1 0 0,0 0 0 0 0,0-1 0 0 0,0 1-1 0 0,0 0 1 0 0,0 0 0 0 0,0 0 0 0 0,0 0 0 0 0,-1 0-1 0 0,1 0 1 0 0,-1 0 0 0 0,0 0 0 0 0,1 0 0 0 0,-1 0-1 0 0,0 1-9 0 0,-1 1 183 0 0,0 0 0 0 0,0 1 0 0 0,0-1 0 0 0,0 0 0 0 0,-1 0 0 0 0,1 0 0 0 0,-3 4-183 0 0,-5 12 552 0 0,6-7-538 0 0,2-8-13 0 0,-1 0-1 0 0,1 0 0 0 0,-1 0 0 0 0,0 0 1 0 0,0 0-1 0 0,-1 0 0 0 0,1-1 0 0 0,-2 3 0 0 0,0-1 0 0 0,0 1 0 0 0,0 0 0 0 0,1 1 0 0 0,0-1 0 0 0,0 1 0 0 0,0 3 0 0 0,-7 17 0 0 0,8-25 108 0 0,1 0 0 0 0,0 0 0 0 0,0 0 0 0 0,0 0-1 0 0,0 1 1 0 0,1-1 0 0 0,-1 0 0 0 0,1 1-1 0 0,0-1 1 0 0,0 0 0 0 0,0 0 0 0 0,0 1 0 0 0,1-1-1 0 0,-1 0 1 0 0,1 1 0 0 0,0-1 0 0 0,0 0 0 0 0,0 0-1 0 0,2 3-107 0 0,-3-5 0 0 0,1 1 0 0 0,0 0 0 0 0,0 0 0 0 0,1 0 0 0 0,-1 0 0 0 0,1 0 0 0 0,-1 0 0 0 0,3 2 0 0 0,6 2 152 0 0,1-1 0 0 0,0 0 0 0 0,0 0 0 0 0,0-1 0 0 0,1-1 0 0 0,0 0 0 0 0,-1 0 0 0 0,1-1 0 0 0,2-1-152 0 0,13 2 227 0 0,0-2 0 0 0,0-1-1 0 0,17-3-226 0 0,14-2 0 0 0,-30-3-133 0 0,-27 8-563 0 0,1-2-2496 0 0,-1 2-3970 0 0</inkml:trace>
  <inkml:trace contextRef="#ctx0" brushRef="#br0" timeOffset="267.856">12 250 17503 0 0,'0'0'399'0'0,"0"0"60"0"0,0-13 587 0 0,0 12-1045 0 0,0 0 0 0 0,0 1-1 0 0,0-1 1 0 0,0 0 0 0 0,0 1-1 0 0,0-1 1 0 0,1 1 0 0 0,-1-1-1 0 0,0 0 1 0 0,0 1 0 0 0,1-1-1 0 0,-1 1 1 0 0,0-1 0 0 0,1 0-1 0 0,-1 1 1 0 0,1-1-1 0 0,-1 1 1 0 0,1-1 0 0 0,-1 1-1 0 0,1 0 1 0 0,-1-1 0 0 0,1 1-1 0 0,-1 0 1 0 0,1-1 0 0 0,0 1-1 0 0,-1 0 1 0 0,1-1-1 0 0,15-2-3 0 0,-14 3 4 0 0,140-18 1972 0 0,-57 9-1898 0 0,60-13-75 0 0,-125 22-133 0 0,-18 0-563 0 0,-2 0-257 0 0,0 0-1150 0 0,0 0-4379 0 0</inkml:trace>
  <inkml:trace contextRef="#ctx0" brushRef="#br0" timeOffset="511.159">53 100 15664 0 0,'0'0'356'0'0,"3"-8"1007"0"0,0 5-1363 0 0,-1 0 0 0 0,1-1 0 0 0,0 2 0 0 0,0-1 0 0 0,0 0 0 0 0,0 1 0 0 0,0-1 0 0 0,1 1 0 0 0,-1 0 0 0 0,3-1 0 0 0,39-15 0 0 0,-20 8 0 0 0,-5 4 421 0 0,1 0 0 0 0,-1 2-1 0 0,1 0 1 0 0,0 1-1 0 0,8 1-420 0 0,19-4-63 0 0,-32 5 63 0 0,0 0 0 0 0,1 1 0 0 0,-1 0 0 0 0,0 2 0 0 0,0 0 0 0 0,10 2 0 0 0,-24-3-179 0 0,1-1 0 0 0,0 1 0 0 0,0 0-1 0 0,-1 0 1 0 0,1 0 0 0 0,-1 0 0 0 0,1 0 0 0 0,-1 1-1 0 0,0-1 1 0 0,1 1 0 0 0,-1 0 0 0 0,0-1-1 0 0,0 1 1 0 0,1 1 179 0 0,4 5-6138 0 0</inkml:trace>
  <inkml:trace contextRef="#ctx0" brushRef="#br0" timeOffset="794.526">604 583 17503 0 0,'0'0'803'0'0,"0"0"-18"0"0,0 15-394 0 0,1 10 1545 0 0,1 0 0 0 0,2 7-1936 0 0,-7 4 165 0 0,6-13-165 0 0,2-1 0 0 0,3 11 0 0 0,-6-18 0 0 0,-2-13 0 0 0,0 0 0 0 0,0 1 0 0 0,1-1 0 0 0,-1 0 0 0 0,1 0 0 0 0,-1 0 0 0 0,1 0 0 0 0,0 2 0 0 0,6 3 0 0 0,-6-6-23 0 0,-1-1 0 0 0,1 0 0 0 0,-1 1 0 0 0,1-1 0 0 0,0 0 0 0 0,0 1 0 0 0,-1-1 0 0 0,1 0 0 0 0,0 0 0 0 0,-1 0 0 0 0,1 0 0 0 0,0 0 0 0 0,0 0 0 0 0,-1 0 0 0 0,1 0 0 0 0,0 0 0 0 0,0 0-1 0 0,-1 0 1 0 0,1 0 0 0 0,0 0 0 0 0,0-1 0 0 0,-1 1 0 0 0,1 0 0 0 0,0 0 0 0 0,-1-1 0 0 0,1 1 0 0 0,-1-1 0 0 0,1 1 0 0 0,0-1 0 0 0,-1 1 0 0 0,1-1 0 0 0,-1 1 0 0 0,1-1 0 0 0,-1 1 0 0 0,1-1 0 0 0,-1 1 0 0 0,0-1 23 0 0,3-3-613 0 0,0 0 1 0 0,-1-1-1 0 0,0 1 1 0 0,0 0 0 0 0,1-3 612 0 0,-2 5-288 0 0,5-15-1246 0 0</inkml:trace>
  <inkml:trace contextRef="#ctx0" brushRef="#br0" timeOffset="1099.917">714 511 17503 0 0,'0'0'30'0'0,"0"-1"0"0"0,1 1 0 0 0,-1 0-1 0 0,0 0 1 0 0,0 0 0 0 0,1-1-1 0 0,-1 1 1 0 0,0 0 0 0 0,0-1-1 0 0,0 1 1 0 0,1 0 0 0 0,-1-1 0 0 0,0 1-1 0 0,0 0 1 0 0,0 0 0 0 0,0-1-1 0 0,0 1 1 0 0,0 0 0 0 0,0-1-1 0 0,0 1 1 0 0,0-1 0 0 0,0 1 0 0 0,0 0-1 0 0,0-1 1 0 0,0 1 0 0 0,0 0-1 0 0,0-1 1 0 0,0 1 0 0 0,0 0-1 0 0,0-1 1 0 0,0 1 0 0 0,0 0 0 0 0,0-1-1 0 0,-1 1 1 0 0,1 0 0 0 0,0 0-1 0 0,0-1 1 0 0,0 1 0 0 0,-1 0-1 0 0,1 0 1 0 0,0-1 0 0 0,0 1 0 0 0,-1 0-30 0 0,-5-12 766 0 0,6 11-24 0 0,-1-2 1916 0 0,5 2-2110 0 0,-2 1-845 0 0,1-1 0 0 0,0 0 1 0 0,0 1-1 0 0,-1-1 0 0 0,1 0 0 0 0,0 0 0 0 0,0-1 297 0 0,3 0-691 0 0,0-1-332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3:45.048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  <inkml:brush xml:id="br2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95 58 3888 0 0,'-4'-1'99'0'0,"-1"0"0"0"0,0 0 0 0 0,1 0 1 0 0,0-1-1 0 0,-3 0-99 0 0,1 0 692 0 0,5 2-624 0 0,1 0 1 0 0,0 0-1 0 0,-1 0 0 0 0,1-1 1 0 0,-1 1-1 0 0,1 0 1 0 0,0 0-1 0 0,-1 0 0 0 0,1 0 1 0 0,0 0-1 0 0,-1-1 1 0 0,1 1-1 0 0,0 0 0 0 0,-1 0 1 0 0,1-1-1 0 0,0 1 1 0 0,-1 0-1 0 0,1 0 0 0 0,0-1 1 0 0,0 1-1 0 0,-1 0 1 0 0,1-1-1 0 0,0 1-68 0 0,0-1 194 0 0,-1 1 1 0 0,1 0-1 0 0,0-1 0 0 0,-1 1 0 0 0,1 0 0 0 0,0-1 0 0 0,-1 1 1 0 0,1 0-1 0 0,0-1 0 0 0,-1 1 0 0 0,1 0 0 0 0,-1 0 1 0 0,1 0-1 0 0,0-1 0 0 0,-1 1 0 0 0,1 0 0 0 0,-1 0 1 0 0,1 0-1 0 0,-1 0 0 0 0,1 0 0 0 0,-1 0-194 0 0,-2-1 4032 0 0,9-3-2905 0 0,1 2-998 0 0,0-1 1 0 0,1 2-1 0 0,-1-1 0 0 0,0 1 1 0 0,1 0-1 0 0,0 0 0 0 0,-1 1 1 0 0,1 0-1 0 0,2 1-129 0 0,24-1 165 0 0,18 0-25 0 0,-19 1-120 0 0,-7 0-17 0 0,10-1 36 0 0,18-3-39 0 0,60-2 1277 0 0,-95 4-992 0 0,0 2 0 0 0,6 0-285 0 0,-5 0 64 0 0,0 0-1 0 0,2-2-63 0 0,271-3 0 0 0,-174 5 0 0 0,28 7 408 0 0,92-2-680 0 0,67-8 232 0 0,-292 2 40 0 0,103-3 0 0 0,-12 0 852 0 0,-94 3-829 0 0,75 2 62 0 0,-17 0 166 0 0,10-4-251 0 0,-10-8 477 0 0,-44 7-213 0 0,-17 2-239 0 0,15-3-26 0 0,-6 2 2 0 0,-12 2-3 0 0,0 0-1 0 0,0 0 0 0 0,1-1 1 0 0,-1 0-1 0 0,1 0 3 0 0,-5 0-58 0 0,-1 1-946 0 0,0 0-3941 0 0,0 0-1691 0 0</inkml:trace>
  <inkml:trace contextRef="#ctx0" brushRef="#br0" timeOffset="2709.771">23 2746 10136 0 0,'0'0'230'0'0,"-11"-3"548"0"0,6 0-730 0 0,0 1 29 0 0,4 1 316 0 0,1 1 106 0 0,0 0 12 0 0,0 0-69 0 0,0 0-220 0 0,0 0 164 0 0,0 0 102 0 0,0 0 22 0 0,0 0-68 0 0,7-3-408 0 0,1 1-1 0 0,-1-1 0 0 0,1 1 1 0 0,0 1-1 0 0,2-1-33 0 0,17-4-1 0 0,-5 2 284 0 0,1 0 1 0 0,-1 1 0 0 0,0 2-1 0 0,4 0-283 0 0,0 0 457 0 0,0-1-1 0 0,22-4-456 0 0,-23 2 0 0 0,0 1 0 0 0,25 1 0 0 0,3 0 0 0 0,237-18 2048 0 0,-148 17-2048 0 0,-103 3 0 0 0,-6 1 0 0 0,30-2 0 0 0,0-1 0 0 0,8 0-30 0 0,-45 2 350 0 0,0-1 1 0 0,1-1-1 0 0,2-2-320 0 0,-2 0 1183 0 0,17 1-1183 0 0,-19 1-129 0 0,0-1-1 0 0,2-1 130 0 0,-19 2 63 0 0,1 2-1 0 0,-1-1 1 0 0,7 1-63 0 0,11 0 67 0 0,194-8 383 0 0,-135 8 298 0 0,66-6-712 0 0,-33 0-36 0 0,-97 6 64 0 0,-18-1-10 0 0,0-1-44 0 0,-6 1-202 0 0,1 0-798 0 0,2 1-316 0 0</inkml:trace>
  <inkml:trace contextRef="#ctx0" brushRef="#br1" timeOffset="11900.78">812 2487 11312 0 0,'-4'2'206'0'0,"0"0"1"0"0,0 1 0 0 0,0-1-1 0 0,1 1 1 0 0,-1-1 0 0 0,-3 4-207 0 0,-3 5 0 0 0,1 3 0 0 0,5-8 0 0 0,3-4 0 0 0,-3 12 0 0 0,4-13-1 0 0,0 1-1 0 0,0 0 1 0 0,0-1 0 0 0,0 1 0 0 0,1 0 0 0 0,-1-1 0 0 0,1 1 0 0 0,-1 0 0 0 0,1-1 0 0 0,-1 1 0 0 0,1-1 1 0 0,3 6 34 0 0,-3-5 54 0 0,5 19 798 0 0,-6-17-684 0 0,0 0 0 0 0,0 0 1 0 0,-1 0-1 0 0,1 0 0 0 0,-1 0 1 0 0,0 0-1 0 0,0 0 0 0 0,0 0 1 0 0,-1 0-1 0 0,-1 2-202 0 0,-3 10 531 0 0,-18 86 874 0 0,23-98-1627 0 0,-2 8 1231 0 0,4-11-339 0 0,2-7-459 0 0,1-4-144 0 0,-1 0 0 0 0,0-1-1 0 0,0 0 1 0 0,-1 0-1 0 0,0 1 1 0 0,0-4-67 0 0,6-33 115 0 0,-6 35-79 0 0,-1-1-1 0 0,0 1 1 0 0,0-1 0 0 0,-1 0-36 0 0,2-29 105 0 0,0-9 53 0 0,-2 34-50 0 0,1 0-1 0 0,2-10-107 0 0,7-46 588 0 0,-2-40-588 0 0,-1 9 92 0 0,6-69 992 0 0,-8-21-1084 0 0,-2 117 215 0 0,7-45-215 0 0,-8 92 122 0 0,-2-23-122 0 0,1-10 91 0 0,3-24 62 0 0,0 6 102 0 0,14-75-255 0 0,-8 117 6 0 0,-7 30 5 0 0,0 0 1 0 0,-1 0 0 0 0,0 0 0 0 0,-1 0-1 0 0,1-9-11 0 0,-4-30 58 0 0,0 35-25 0 0,1-1 1 0 0,1 1 0 0 0,1-1 0 0 0,-1 1 0 0 0,2 0-1 0 0,1-3-33 0 0,9-70 228 0 0,-7 55-265 0 0,-4 20-2 0 0,1 0 1 0 0,0 0-1 0 0,1-3 39 0 0,1 2-36 0 0,-2 0 1 0 0,0 0 0 0 0,0-2 35 0 0,7-32-77 0 0,-8 42 77 0 0,2-4-9 0 0,-1 0 1 0 0,0 0 0 0 0,0-1-1 0 0,-1 1 1 0 0,0 0 0 0 0,0-3 8 0 0,-1 4 32 0 0,1 1 1 0 0,0-1 0 0 0,0 1 0 0 0,1-1 0 0 0,-1 1 0 0 0,2-1 0 0 0,-1 1 0 0 0,3-4-34 0 0,-1 1 11 0 0,-1-1-1 0 0,1 0 0 0 0,-1-2-9 0 0,7-21 0 0 0,-7 25 0 0 0,-1 0 0 0 0,0 0 0 0 0,0-1 0 0 0,0 1 0 0 0,-1-1 0 0 0,0-2 0 0 0,-1-1 17 0 0,2 1-1 0 0,-1-1 0 0 0,3-7-16 0 0,-1 7 27 0 0,-1 1-1 0 0,-1-1 0 0 0,1-7-26 0 0,5-20 0 0 0,-5 31-2 0 0,-1 7-4 0 0,-1 0-1 0 0,0 0 1 0 0,1 0-1 0 0,-1 0 1 0 0,0 0 0 0 0,0 0-1 0 0,0 0 1 0 0,0 0-1 0 0,0 0 1 0 0,0 0-1 0 0,0 0 1 0 0,0 0 0 0 0,0 0-1 0 0,0 0 1 0 0,0 1-1 0 0,0-1 1 0 0,-1 0-1 0 0,1 0 1 0 0,0 0 0 0 0,-1 0 6 0 0,1 0-1 0 0,0 1-1 0 0,-1-1 1 0 0,1 1 0 0 0,0-1 0 0 0,0 1 0 0 0,0-1 0 0 0,-1 0 0 0 0,1 1 0 0 0,0-1 0 0 0,0 1 0 0 0,0-1 0 0 0,0 1 0 0 0,0-1 0 0 0,0 0 0 0 0,0 1 0 0 0,0-1-1 0 0,1 1 1 0 0,-1-1 0 0 0,0 1 0 0 0,0-1 0 0 0,1 0 1 0 0,-1 1 15 0 0,0 0 0 0 0,0-1 0 0 0,0 1 0 0 0,0 0 0 0 0,0-1 0 0 0,0 1 0 0 0,0 0 0 0 0,0 0 0 0 0,0-1 0 0 0,1 1 0 0 0,-1 0 0 0 0,0-1 0 0 0,0 1 0 0 0,0 0 0 0 0,-1 0 0 0 0,1-1 0 0 0,0 1 0 0 0,0 0 0 0 0,0-1 0 0 0,0 1 0 0 0,0 0 0 0 0,0 0-1 0 0,0-1 1 0 0,0 1 0 0 0,-1 0 0 0 0,1 0 0 0 0,0-1 0 0 0,0 1 0 0 0,0 0 0 0 0,0 0-15 0 0,0-2 10 0 0,1 1-161 0 0,-7 0 52 0 0,3 2 102 0 0,2-1-4 0 0,1 0 0 0 0,-1 0 0 0 0,0 0 0 0 0,1 0-1 0 0,-1 0 1 0 0,0 0 0 0 0,1 0 0 0 0,-1 0 0 0 0,0 0 0 0 0,1 0 0 0 0,-1 0 0 0 0,0 0 0 0 0,1 0 0 0 0,-1-1 0 0 0,1 1-1 0 0,-1 0 1 0 0,0 0 0 0 0,1-1 0 0 0,-1 1 0 0 0,1-1 0 0 0,-1 1 0 0 0,1-1 1 0 0,-1 1-103 0 0,1 0-3 0 0,0 0 8 0 0,0 0 29 0 0,0 0 112 0 0,-2 1 47 0 0,0 1-84 0 0,-1 0 1 0 0,1 0-1 0 0,0 0 0 0 0,1 0 0 0 0,-1 1 0 0 0,0-1 0 0 0,0 1 1 0 0,1-1-1 0 0,0 1 0 0 0,-1 0 0 0 0,1-1 0 0 0,0 2-6 0 0,-13 22-54 0 0,-14 11-132 0 0,-18 36 186 0 0,30-47 30 0 0,-8 20-30 0 0,17-31 0 0 0,0-1 0 0 0,-5 7 0 0 0,7-14 3 0 0,8-11-4 0 0,17-32-1 0 0,-14 22-22 0 0,0 1 0 0 0,1 0 0 0 0,0 0 0 0 0,1 1 0 0 0,3-4 24 0 0,-10 14-4 0 0,52-73-88 0 0,-29 37 92 0 0,-9 13 0 0 0,-11 16 0 0 0,-3 7 0 0 0,0 1 0 0 0,-1-1 0 0 0,1 1 0 0 0,0-1 0 0 0,0 1 0 0 0,0 0 0 0 0,0-1 0 0 0,0 1 0 0 0,1 0 0 0 0,-1 0 0 0 0,0-1 0 0 0,1 1 0 0 0,-1 0 0 0 0,0 0 0 0 0,1 1 0 0 0,-1-1 0 0 0,1 0 0 0 0,6 0 0 0 0,-6 2 0 0 0,1 0 0 0 0,-1 1 0 0 0,-1-1 0 0 0,1 1 0 0 0,0-1 0 0 0,0 1 0 0 0,0-1 0 0 0,-1 1 0 0 0,1 0 0 0 0,-1 0 0 0 0,1 0 0 0 0,-1 0 0 0 0,0 0 0 0 0,0 0 0 0 0,15 32 0 0 0,3 41 0 0 0,-1-8 0 0 0,4-4 42 0 0,-13-32-20 0 0,4 18 42 0 0,-7-18-64 0 0,-4-23 12 0 0,-3-5 48 0 0,0-2 12 0 0,1-1 0 0 0,0 0 0 0 0,0 0 0 0 0,0 0 11 0 0,-1 0-48 0 0,-1-1 0 0 0,1 1 1 0 0,0 0-1 0 0,-1-1 0 0 0,1 1 0 0 0,0-1 1 0 0,-1 0-1 0 0,1 1 0 0 0,0-1 0 0 0,0 0 1 0 0,0 0-1 0 0,0 0 0 0 0,-1 0 0 0 0,1 0 1 0 0,0 0-1 0 0,1 0 0 0 0,-1 0 0 0 0,0 0 1 0 0,0 0-36 0 0,-9-9 63 0 0,6 6-44 0 0,0 0-1 0 0,0 0 1 0 0,1-1 0 0 0,-1 1-1 0 0,1-1 1 0 0,0 1 0 0 0,0-1-1 0 0,0 0-18 0 0,-1-3-5 0 0,4 8 5 0 0,0-1 0 0 0,-1 1 0 0 0,1-1 0 0 0,0 1 0 0 0,-1-1 0 0 0,1 1 0 0 0,-1-1 0 0 0,1 1 0 0 0,0-1 0 0 0,-1 1 0 0 0,1 0 0 0 0,-1-1 0 0 0,1 1 0 0 0,-1 0 0 0 0,1-1 0 0 0,-1 1 0 0 0,0 0 0 0 0,1 0 0 0 0,-1-1-1 0 0,1 1 1 0 0,-1 0 0 0 0,0 0 0 0 0,0 0 0 0 0,0 0 1 0 0,0-1 0 0 0,0 1 0 0 0,-1 0-1 0 0,1-1 1 0 0,0 1 0 0 0,0-1 0 0 0,0 1 0 0 0,-1-1-1 0 0,1 0 1 0 0,0 1 0 0 0,0-1 0 0 0,0 0-1 0 0,0 0 1 0 0,0 0 0 0 0,0 0-1 0 0,1 0 1 0 0,-1 1 1 0 0,1 0-1 0 0,-1 0 0 0 0,1-1 0 0 0,-1 1 1 0 0,0 0-1 0 0,1 0 0 0 0,-1 0 1 0 0,1 0-1 0 0,-1 0 0 0 0,1 0 1 0 0,-1 0-1 0 0,1 0 0 0 0,-1 0 0 0 0,1 0 1 0 0,-1 0-1 0 0,1 0 0 0 0,-1 0 1 0 0,0 0-1 0 0,1 0 0 0 0,-1 0 0 0 0,1 1 1 0 0,-1-1-1 0 0,1 0 0 0 0,-1 0 1 0 0,1 1-1 0 0,0-1 0 0 0,-1 0 1 0 0,1 1-1 0 0,-1-1 0 0 0,1 0 0 0 0,-1 1 1 0 0,1-1-1 0 0,0 1 0 0 0,-1-1-1 0 0,-5 4 8 0 0,5-3-73 0 0,0-1-1 0 0,0 0 1 0 0,0 0 0 0 0,1 1-1 0 0,-1-1 1 0 0,0 1-1 0 0,0-1 1 0 0,0 1-1 0 0,0-1 1 0 0,1 1-1 0 0,-1-1 1 0 0,0 1 0 0 0,0 0-1 0 0,1 0 1 0 0,-1-1-1 0 0,1 1 1 0 0,-1 0-1 0 0,0 0 66 0 0,-6 8-794 0 0,-4 2-274 0 0</inkml:trace>
  <inkml:trace contextRef="#ctx0" brushRef="#br0" timeOffset="18474.006">4013 1489 2304 0 0,'-9'2'2030'0'0,"8"-1"4920"0"0,47-1-3418 0 0,119-3-1047 0 0,-61 1-2209 0 0,-44 2 186 0 0,178-8 889 0 0,68 13 714 0 0,-151-1-2129 0 0,-124-4-21 0 0,7 0-334 0 0,-20-1-1957 0 0,-14 0 952 0 0</inkml:trace>
  <inkml:trace contextRef="#ctx0" brushRef="#br0" timeOffset="32104.586">3658 1279 1840 0 0,'-3'1'309'0'0,"3"-1"-206"0"0,0 0 0 0 0,-1 0-1 0 0,1 0 1 0 0,-1 0-1 0 0,1 0 1 0 0,0 0 0 0 0,-1 0-1 0 0,1 0 1 0 0,0 0 0 0 0,-1 1-1 0 0,1-1 1 0 0,-1 0 0 0 0,1 0-1 0 0,0 0 1 0 0,0 1 0 0 0,-1-1-1 0 0,1 0 1 0 0,0 0-1 0 0,-1 1 1 0 0,1-1 0 0 0,0 0-1 0 0,0 1 1 0 0,-1-1 0 0 0,1 0-1 0 0,0 1 1 0 0,0-1-103 0 0,-5-1 3210 0 0,4 1-3188 0 0,4 1 549 0 0,1 0 0 0 0,-1 0-1 0 0,1-1 1 0 0,-1 1-1 0 0,1-1 1 0 0,1 0-571 0 0,-6 0 1140 0 0,-9 1-1042 0 0,7 0 305 0 0,9-1 539 0 0,0-1 58 0 0,-11 1-423 0 0,3 0-187 0 0,2 1-357 0 0,0-1 0 0 0,0 0 1 0 0,-1 1-1 0 0,1-1 0 0 0,0 0 1 0 0,0 1-1 0 0,0-1 1 0 0,-1 0-1 0 0,1 1 0 0 0,0-1 1 0 0,-1 0-1 0 0,1 0 0 0 0,0 1 1 0 0,0-1-1 0 0,-1 0 1 0 0,1 0-1 0 0,0 0 0 0 0,-1 1 1 0 0,1-1-1 0 0,-1 0 1 0 0,1 0-1 0 0,0 0 0 0 0,-1 0 1 0 0,1 0-1 0 0,0 0 0 0 0,-1 0-33 0 0,-12 2 297 0 0,9-1-103 0 0,-5 1 232 0 0,0-1 0 0 0,-1 0-1 0 0,-8-1-425 0 0,9 0 254 0 0,0 1-1 0 0,-1-1 0 0 0,-7 3-253 0 0,7-2 2 0 0,-1 0 0 0 0,1 0 0 0 0,-1-1 0 0 0,1 0 0 0 0,-2-1-2 0 0,-17 0 53 0 0,-46-2 997 0 0,23 1-360 0 0,-6 3-690 0 0,-56 5 321 0 0,95-6-318 0 0,0-1 0 0 0,-6-1-3 0 0,-13-1 101 0 0,-48-4 300 0 0,49 3 13 0 0,0 1 0 0 0,-25 3-414 0 0,-30-4-16 0 0,54 8-232 0 0,-12 4-3053 0 0,52-7 2073 0 0,8 4-11 0 0</inkml:trace>
  <inkml:trace contextRef="#ctx0" brushRef="#br2" timeOffset="36784.75">2135 44 4608 0 0,'-7'0'375'0'0,"10"-1"-288"0"0,5-3 540 0 0,-8 4-584 0 0,0 0 1 0 0,0 0-1 0 0,0 0 0 0 0,0 0 1 0 0,1 0-1 0 0,-1 0 1 0 0,0 0-1 0 0,0 0 1 0 0,0 0-1 0 0,0 0 0 0 0,0 0 1 0 0,0 0-1 0 0,0 0 1 0 0,0-1-1 0 0,0 1 0 0 0,0 0 1 0 0,1 0-1 0 0,-1 0 1 0 0,0 0-1 0 0,0 0 0 0 0,0 0 1 0 0,0 0-1 0 0,0 0 1 0 0,0-1-1 0 0,0 1 1 0 0,0 0-1 0 0,0 0 0 0 0,0 0 1 0 0,0 0-1 0 0,0 0 1 0 0,0 0-1 0 0,0-1 0 0 0,0 1 1 0 0,0 0-1 0 0,0 0 1 0 0,0 0-1 0 0,0 0 0 0 0,0 0 1 0 0,0 0-1 0 0,0 0 1 0 0,-1 0-1 0 0,1-1 1 0 0,0 1-1 0 0,0 0 0 0 0,0 0 1 0 0,0 0-1 0 0,0 0 1 0 0,0 0-1 0 0,0 0 0 0 0,0 0 1 0 0,0 0-1 0 0,0 0 1 0 0,-1 0-1 0 0,1-1-43 0 0,7-1 1257 0 0,-4 0-55 0 0,-5 0 2600 0 0,-4 2-3311 0 0,10 1 60 0 0,-24 6 362 0 0,18-7-403 0 0,-8 13 98 0 0,9-12-608 0 0,1-1 0 0 0,0 0 0 0 0,0 1 0 0 0,-1-1 0 0 0,1 0 0 0 0,0 1 0 0 0,0-1 0 0 0,0 0 0 0 0,-1 1 0 0 0,1-1 0 0 0,0 0 0 0 0,0 1 0 0 0,0-1 0 0 0,0 1 0 0 0,0-1 0 0 0,0 0 0 0 0,0 1 0 0 0,0-1 0 0 0,0 1 0 0 0,0-1 0 0 0,0 0 0 0 0,0 1 0 0 0,0-1 0 0 0,0 0 0 0 0,0 1 0 0 0,0-1 0 0 0,1 1 0 0 0,-1-1 0 0 0,0 0 0 0 0,0 1 0 0 0,0-1 0 0 0,1 0 0 0 0,-1 1 0 0 0,0-1 0 0 0,0 0 0 0 0,1 0 0 0 0,-1 1 0 0 0,0-1 0 0 0,0 0 0 0 0,1 0 0 0 0,-1 1 0 0 0,0-1 0 0 0,0 0 0 0 0,0 1 0 0 0,1-1 0 0 0,-1 0 0 0 0,0 0 0 0 0,0 1 0 0 0,0-1 0 0 0,0 0 0 0 0,0 1 0 0 0,1-1 0 0 0,-1 0 0 0 0,0 1 0 0 0,0-1 0 0 0,0 0 0 0 0,0 1 0 0 0,0-1 0 0 0,0 0 0 0 0,0 1 0 0 0,0-1 0 0 0,0 0 0 0 0,0 1 0 0 0,0-1 0 0 0,-1 0 0 0 0,1 0 0 0 0,0 1 0 0 0,0-1 0 0 0,-5 8 0 0 0,4-7 8 0 0,1-1 1 0 0,0 1-1 0 0,-1-1 0 0 0,1 1 1 0 0,-1-1-1 0 0,1 1 1 0 0,0-1-1 0 0,-1 1 1 0 0,1 0-1 0 0,0-1 0 0 0,-1 1 1 0 0,1-1-1 0 0,0 1 1 0 0,0 0-1 0 0,0-1 1 0 0,0 1-1 0 0,0 0 0 0 0,0 0 1 0 0,0-1-1 0 0,0 1 1 0 0,0 0-1 0 0,0-1 1 0 0,0 1-1 0 0,0 0 0 0 0,0-1 1 0 0,1 1-1 0 0,-1 0 1 0 0,0-1-1 0 0,0 1 0 0 0,1 0-8 0 0,-1 0 37 0 0,0 0 0 0 0,0 0-1 0 0,0 0 1 0 0,0 1-1 0 0,-1-1 1 0 0,1 0 0 0 0,0 0-1 0 0,-1 0 1 0 0,1 0-1 0 0,0 0 1 0 0,-1 0 0 0 0,0 0-1 0 0,1 0 1 0 0,-1 0-1 0 0,1 0 1 0 0,-1 0 0 0 0,0 0-1 0 0,0 0 1 0 0,0 0-1 0 0,1 0 1 0 0,-1 0-1 0 0,-1 0-36 0 0,-11 17 178 0 0,6-9-223 0 0,6-9 20 0 0,0 1 0 0 0,0 0 0 0 0,1-1 0 0 0,-1 1 0 0 0,0 0 0 0 0,1-1 0 0 0,-1 1 0 0 0,1 0 0 0 0,-1 0 0 0 0,1 0 0 0 0,-1-1 0 0 0,1 1 0 0 0,0 0 0 0 0,-1 0 0 0 0,1 0 0 0 0,0 0 0 0 0,0 0 0 0 0,0 0 25 0 0,2 4-198 0 0,0 2-119 0 0,-11 1 470 0 0,9-7-127 0 0,-1-1 1 0 0,1 0-1 0 0,0 0 1 0 0,0 1 0 0 0,-1-1-1 0 0,1 0 1 0 0,0 1-1 0 0,0-1 1 0 0,-1 0-1 0 0,1 1 1 0 0,0-1-1 0 0,0 1 1 0 0,0-1 0 0 0,0 0-1 0 0,-1 1 1 0 0,1-1-1 0 0,0 1 1 0 0,0-1-1 0 0,0 0 1 0 0,0 1-1 0 0,0-1 1 0 0,0 1 0 0 0,0-1-1 0 0,0 0 1 0 0,0 1-1 0 0,1-1 1 0 0,-1 1-1 0 0,0-1 1 0 0,0 0-1 0 0,0 1 1 0 0,0-1-27 0 0,11 15 338 0 0,-7-10-293 0 0,1-1-1 0 0,0-1 0 0 0,0 1 0 0 0,4 2-44 0 0,3-1 173 0 0,-8-4-157 0 0,-1 1 0 0 0,1-1 0 0 0,-1 1 0 0 0,1 0 0 0 0,-1 0-1 0 0,0 0 1 0 0,0 0 0 0 0,0 1-16 0 0,1-1 0 0 0,1 2 0 0 0,0-1 0 0 0,0 0 0 0 0,1 0 0 0 0,0 0 0 0 0,-1-1 0 0 0,19 10 408 0 0,25 7-408 0 0,-12-9 286 0 0,30 5-286 0 0,-66-15 3 0 0,0 0-1 0 0,0 0 1 0 0,0 0 0 0 0,0 0 0 0 0,0 0 0 0 0,0 0 0 0 0,-1 0 0 0 0,1 1-1 0 0,0-1 1 0 0,0 0 0 0 0,0 1 0 0 0,0-1 0 0 0,-1 1 0 0 0,1-1 0 0 0,0 0-1 0 0,0 1 1 0 0,-1 0 0 0 0,1-1 0 0 0,0 1 0 0 0,-1-1 0 0 0,1 1 0 0 0,0 0-1 0 0,-1 0 1 0 0,1-1 0 0 0,-1 1 0 0 0,0 0 0 0 0,1 0 0 0 0,-1 0-3 0 0,1 0 5 0 0,0 0 0 0 0,-1 0 0 0 0,1 0 0 0 0,0-1 0 0 0,0 1 0 0 0,-1 0 0 0 0,1 0 0 0 0,0 0 0 0 0,0-1 0 0 0,0 1 0 0 0,0 0 0 0 0,0-1 0 0 0,0 1 0 0 0,0-1 0 0 0,0 1 0 0 0,0-1 0 0 0,1 0-5 0 0,-1 1 5 0 0,-1-1-1 0 0,1 0 1 0 0,0 0-1 0 0,0 1 1 0 0,0-1 0 0 0,0 0-1 0 0,-1 1 1 0 0,1-1-1 0 0,0 1 1 0 0,0-1 0 0 0,-1 1-1 0 0,1-1 1 0 0,0 1 0 0 0,-1-1-1 0 0,1 1 1 0 0,-1 0-1 0 0,1-1 1 0 0,0 1 0 0 0,-1 0-1 0 0,0 0 1 0 0,1-1-1 0 0,-1 1 1 0 0,1 0 0 0 0,-1 0-1 0 0,0 0 1 0 0,0 0 0 0 0,1-1-1 0 0,-1 1 1 0 0,0 0-1 0 0,0 0 1 0 0,0 0 0 0 0,0 0-1 0 0,0 0 1 0 0,0 0-1 0 0,0-1 1 0 0,0 1 0 0 0,-1 0-5 0 0,0 12 97 0 0,2-11-83 0 0,-1 0 0 0 0,0 0 0 0 0,0 0 0 0 0,-1 0 0 0 0,1 0 0 0 0,0 0 0 0 0,-1 0 0 0 0,1 0 0 0 0,-1 0 0 0 0,0 0 0 0 0,1 0 0 0 0,-1 0 0 0 0,0 0-1 0 0,0 0 1 0 0,0-1 0 0 0,-1 1 0 0 0,1 0-14 0 0,-5 2 53 0 0,4-3-37 0 0,1 0-1 0 0,-1 0 1 0 0,1 0-1 0 0,-1-1 1 0 0,1 2-1 0 0,0-1 1 0 0,0 0-1 0 0,-1 0 1 0 0,1 0-1 0 0,0 0 1 0 0,0 1 0 0 0,0-1-1 0 0,0 1 1 0 0,1-1-1 0 0,-1 1 1 0 0,0-1-16 0 0,2 9 123 0 0,0-9-111 0 0,-1 0 1 0 0,0 0-1 0 0,0 0 1 0 0,1-1-1 0 0,-1 1 0 0 0,0 0 1 0 0,0 0-1 0 0,0 0 1 0 0,0 0-1 0 0,0 0 1 0 0,0 0-1 0 0,-1 0 1 0 0,1 0-1 0 0,0 0 0 0 0,0 0 1 0 0,-1 0-1 0 0,1 0-12 0 0,-9 11 133 0 0,7-10-102 0 0,0 0 0 0 0,1-1 0 0 0,0 1 0 0 0,-1 0 0 0 0,1 0 0 0 0,0 0 0 0 0,0 0-1 0 0,0 1-30 0 0,1-2 11 0 0,-1-1 0 0 0,1 1 0 0 0,0 0 0 0 0,0 0 0 0 0,0 0 0 0 0,0 0 0 0 0,0 0 0 0 0,0 0 0 0 0,0 0 0 0 0,0-1 0 0 0,1 1 0 0 0,-1 0 0 0 0,0 0 0 0 0,0 0 0 0 0,1 0 0 0 0,-1 0 0 0 0,1-1 0 0 0,-1 1 0 0 0,1 0 0 0 0,-1 0 0 0 0,1-1 0 0 0,-1 1 0 0 0,1 0 0 0 0,0 0-11 0 0,6 6 25 0 0,-6-7-25 0 0,0 1 0 0 0,0 0 0 0 0,-1 0 0 0 0,1 0 1 0 0,0 0-1 0 0,0 0 0 0 0,0 0 0 0 0,-1 0 0 0 0,1 0 1 0 0,-1 0-1 0 0,1 0 0 0 0,0 0 0 0 0,-1 0 0 0 0,0 1 0 0 0,1-1 1 0 0,-1 0-1 0 0,0 0 0 0 0,0 0 0 0 0,0 1 0 0 0,1 0 0 0 0,-1 0-4 0 0,1 0-1 0 0,0 0 0 0 0,0 0 0 0 0,0 0 0 0 0,0 0 1 0 0,0 0-1 0 0,0 0 0 0 0,1 0 0 0 0,-1 0 1 0 0,0-1-1 0 0,1 2 5 0 0,6 6-160 0 0,-8-8 163 0 0,1-1-1 0 0,-1 1 0 0 0,1 0 1 0 0,-1-1-1 0 0,1 1 0 0 0,0 0 0 0 0,-1-1 1 0 0,1 1-1 0 0,0-1 0 0 0,-1 1 1 0 0,1-1-1 0 0,0 1 0 0 0,0-1 1 0 0,0 0-1 0 0,-1 1 0 0 0,1-1-2 0 0,18 11 61 0 0,-18-10-75 0 0,0 0 0 0 0,0 0 0 0 0,0-1 0 0 0,0 1 0 0 0,0 0 0 0 0,0-1 0 0 0,0 1 0 0 0,0-1 1 0 0,0 1-1 0 0,0-1 0 0 0,0 0 0 0 0,0 1 0 0 0,0-1 0 0 0,0 0 14 0 0,19 6-196 0 0,4-1 196 0 0,-1 0 1 0 0,1-1-1 0 0,9-1 0 0 0,7 1 323 0 0,-11 5-34 0 0,-27-7-323 0 0,0-1-1 0 0,0 0 1 0 0,0 1 0 0 0,0 0-1 0 0,0-1 1 0 0,0 1-1 0 0,0 0 1 0 0,-1 0-1 0 0,1 0 1 0 0,-1 0-1 0 0,0 0 1 0 0,1 0 0 0 0,-1 0-1 0 0,0 1 1 0 0,0-1-1 0 0,0 0 1 0 0,-1 1-1 0 0,1 0 35 0 0,-1-2 10 0 0,0 0 1 0 0,0 0-1 0 0,0-1 0 0 0,0 1 0 0 0,0 0 0 0 0,0 0 0 0 0,0-1 0 0 0,-1 1 0 0 0,1 0 1 0 0,0 0-1 0 0,-1-1 0 0 0,1 1 0 0 0,0 0 0 0 0,-1-1 0 0 0,1 1 0 0 0,-1-1 1 0 0,1 1-1 0 0,-1 0 0 0 0,1-1 0 0 0,-1 1 0 0 0,1-1 0 0 0,-1 0 0 0 0,1 1 0 0 0,-2 0-10 0 0,2-1 33 0 0,-1 1-1 0 0,0-1 0 0 0,1 1 0 0 0,-1-1 0 0 0,0 1 0 0 0,1 0 0 0 0,-1-1 0 0 0,1 1 0 0 0,-1 0 1 0 0,1-1-1 0 0,-1 1 0 0 0,1 0 0 0 0,-1 0 0 0 0,1-1 0 0 0,0 1 0 0 0,0 0 0 0 0,-1 0 1 0 0,1 0-1 0 0,0 0-32 0 0,3 9 439 0 0,0 3 55 0 0,-6-1-456 0 0,2-10-67 0 0,0 0 0 0 0,1 0 0 0 0,-1 0 0 0 0,1 0 0 0 0,0 0 0 0 0,0 0 0 0 0,0 0 0 0 0,0 0 0 0 0,0 0 0 0 0,0 1 0 0 0,0-1 0 0 0,1 0 0 0 0,-1 0 29 0 0,7 13-138 0 0,-6-13 165 0 0,0 0 0 0 0,0 0 0 0 0,0 0 0 0 0,0 1 0 0 0,-1-1 0 0 0,1 0 1 0 0,-1 0-1 0 0,1 1 0 0 0,-1 0-27 0 0,0-1 13 0 0,0-1 0 0 0,1 1 1 0 0,-1 0-1 0 0,0-1 0 0 0,1 1 1 0 0,-1-1-1 0 0,1 1 0 0 0,-1 0 1 0 0,1-1-1 0 0,0 0 0 0 0,-1 1 1 0 0,1-1-1 0 0,0 1 0 0 0,0-1 1 0 0,0 0-1 0 0,0 1 1 0 0,0-1-1 0 0,1 0 0 0 0,-1 0 1 0 0,0 0-1 0 0,1 1-13 0 0,0-1-28 0 0,-2-1 18 0 0,1 0 0 0 0,-1 1 0 0 0,1-1 0 0 0,-1 0 1 0 0,1 1-1 0 0,-1-1 0 0 0,0 0 0 0 0,1 1 0 0 0,-1-1 0 0 0,1 0 1 0 0,-1 1-1 0 0,0-1 0 0 0,0 1 0 0 0,1-1 0 0 0,-1 1 1 0 0,0-1-1 0 0,0 1 0 0 0,1-1 0 0 0,-1 1 0 0 0,0-1 1 0 0,0 1-1 0 0,0-1 0 0 0,0 1 0 0 0,0-1 0 0 0,0 1 0 0 0,0-1 1 0 0,0 1-1 0 0,0-1 0 0 0,0 1 0 0 0,0-1 0 0 0,0 1 1 0 0,0-1-1 0 0,0 1 0 0 0,0-1 0 0 0,-1 1 0 0 0,1-1 1 0 0,0 1-1 0 0,0-1 0 0 0,-1 1 10 0 0,1-1-7 0 0,0 0 0 0 0,0 1 0 0 0,0-1 0 0 0,0 1 0 0 0,0-1 0 0 0,0 1-1 0 0,0-1 1 0 0,0 0 0 0 0,1 1 0 0 0,-1-1 0 0 0,0 1 0 0 0,0-1 0 0 0,0 0 0 0 0,0 1 0 0 0,0-1 0 0 0,1 1 0 0 0,-1-1 0 0 0,0 0 0 0 0,0 1 0 0 0,1-1-1 0 0,-1 0 1 0 0,0 1 0 0 0,1-1 0 0 0,-1 0 0 0 0,0 0 0 0 0,1 1 0 0 0,-1-1 0 0 0,0 0 0 0 0,1 0 0 0 0,-1 1 0 0 0,1-1 7 0 0,13 7 26 0 0,-11-6-40 0 0,3 2 25 0 0,-4-2-2 0 0,0 0 0 0 0,1-1 0 0 0,0 1 0 0 0,-1 0 0 0 0,1-1-1 0 0,-1 1 1 0 0,1-1 0 0 0,0 0 0 0 0,-1 0 0 0 0,1 0-9 0 0,4 0 18 0 0,100 4 283 0 0,-102-4-303 0 0,1 1 0 0 0,-1 0-1 0 0,0 1 1 0 0,0-1 0 0 0,0 1 0 0 0,0 0 0 0 0,4 2 2 0 0,-7-3-3 0 0,1 1 1 0 0,-1-1 0 0 0,0 1-1 0 0,1-1 1 0 0,-1 1 0 0 0,0 0-1 0 0,0 0 1 0 0,0 0-1 0 0,0 0 1 0 0,0 0 0 0 0,-1 1-1 0 0,1-1 1 0 0,-1 0 0 0 0,1 1-1 0 0,0 2 3 0 0,5 19 11 0 0,7 16-10 0 0,-14-40 0 0 0,1 1-1 0 0,-1 0 1 0 0,0 0-1 0 0,0-1 1 0 0,0 1-1 0 0,0 0 1 0 0,0 0-1 0 0,0-1 1 0 0,0 1-1 0 0,0 0 1 0 0,0 0-1 0 0,0 0 1 0 0,0-1-1 0 0,0 1 1 0 0,0 0-1 0 0,-1 0 1 0 0,1-1-1 0 0,0 1 1 0 0,-1 0-1 0 0,1 0 8 0 0,0-1 0 0 0,-1 1 1 0 0,1-1-1 0 0,0 1 1 0 0,0 0-1 0 0,0-1 0 0 0,-1 1 1 0 0,1 0-1 0 0,0-1 1 0 0,0 1-1 0 0,0 0 1 0 0,0-1-1 0 0,0 1 0 0 0,0 0 1 0 0,0-1-1 0 0,0 1 1 0 0,1 0-1 0 0,-1-1 0 0 0,0 1 1 0 0,0 0-1 0 0,1-1 1 0 0,-1 1-1 0 0,0-1 0 0 0,1 1 1 0 0,-1 0-1 0 0,1-1-8 0 0,10 19 81 0 0,-9-16-87 0 0,-1-1 0 0 0,1 1-1 0 0,0 0 1 0 0,-1-1 0 0 0,1 0 0 0 0,1 1 0 0 0,-1-1 0 0 0,0 0-1 0 0,0 0 1 0 0,1 0 0 0 0,-1 0 0 0 0,1-1 0 0 0,0 1-1 0 0,-1 0 1 0 0,1-1 0 0 0,0 0 0 0 0,0 0 0 0 0,1 0 6 0 0,1 2 15 0 0,0-1 1 0 0,0-1 0 0 0,0 1 0 0 0,0-1 0 0 0,1 0-1 0 0,-1 0-15 0 0,-3-1-228 0 0,13-3-112 0 0,-12 1 142 0 0,1 1 1 0 0,-1-1-1 0 0,0 0 0 0 0,0-1 0 0 0,0 1 0 0 0,0 0 1 0 0,0-1-1 0 0,0 0 0 0 0,1-2 198 0 0,-1 2-160 0 0,1-1-1 0 0,-1 1 1 0 0,1 0-1 0 0,-1 0 1 0 0,1 0 0 0 0,1 0 160 0 0,0-1-188 0 0,-4 3 158 0 0,0 0 0 0 0,1 0 0 0 0,-1 0-1 0 0,0 0 1 0 0,1 0 0 0 0,-1 0 0 0 0,1 0-1 0 0,-1 0 1 0 0,1 1 0 0 0,-1-1-1 0 0,1 1 1 0 0,-1-1 0 0 0,1 1 0 0 0,0-1-1 0 0,1 1 31 0 0,-2 0 0 0 0,0 0 0 0 0,0 0 0 0 0,0 0 0 0 0,0 1 0 0 0,1-1 0 0 0,-1 0 0 0 0,0 1 0 0 0,0-1 0 0 0,0 1 0 0 0,0-1 0 0 0,0 1 0 0 0,0-1 0 0 0,0 1 0 0 0,-1 0 0 0 0,1-1 0 0 0,0 1 0 0 0,0 0 0 0 0,0 0 0 0 0,1 2 0 0 0,2 2 45 0 0,0 0-1 0 0,0 0 1 0 0,-1 1-1 0 0,0-1 0 0 0,0 1 1 0 0,-1 0-1 0 0,2 4-44 0 0,-3-8 93 0 0,-1 0 0 0 0,0 1 0 0 0,0-1 0 0 0,0 0 0 0 0,0 0-1 0 0,0 0 1 0 0,0 1 0 0 0,-1-1 0 0 0,1 0 0 0 0,-1 0-93 0 0,-1 14 410 0 0,1-11-320 0 0,1-1 0 0 0,-1 1 0 0 0,0-1 1 0 0,0 1-1 0 0,-1-1 0 0 0,1 1-90 0 0,-3 5 524 0 0,4-9-458 0 0,-1 0 0 0 0,0 0 0 0 0,0 0 0 0 0,1 0 0 0 0,-1 0-1 0 0,0 0 1 0 0,0 0 0 0 0,0 0 0 0 0,0-1 0 0 0,-1 1 0 0 0,1 0 0 0 0,0-1 0 0 0,0 1 0 0 0,0-1 0 0 0,0 1 0 0 0,-1-1 0 0 0,1 1-1 0 0,-1-1-65 0 0,-3 2 227 0 0,-2 0-148 0 0,1 0-1 0 0,-1-1 1 0 0,1 0-1 0 0,-1 0 1 0 0,0 0-1 0 0,1-1 1 0 0,-1 0-1 0 0,0 0 1 0 0,0 0-1 0 0,1-1 1 0 0,-1 0-1 0 0,1-1 1 0 0,-1 0-1 0 0,1 0 1 0 0,-1 0-1 0 0,-3-2-78 0 0,-12-3-56 0 0,19 7-104 0 0,0-1 0 0 0,0 0 0 0 0,0 0 0 0 0,0 0 0 0 0,0 0 0 0 0,0 0 0 0 0,0 0 0 0 0,-1-2 160 0 0,-1 0-610 0 0,1 1 0 0 0,-1 0 0 0 0,1 1 0 0 0,-1-1 1 0 0,-2 0 609 0 0,4 1-657 0 0,-20-5-6676 0 0</inkml:trace>
  <inkml:trace contextRef="#ctx0" brushRef="#br2" timeOffset="38402.505">2482 122 9528 0 0,'-1'0'85'0'0,"1"0"-25"0"0,-1 0 1 0 0,0 0-1 0 0,1-1 0 0 0,-1 1 1 0 0,1 0-1 0 0,-1 0 1 0 0,0-1-1 0 0,1 1 1 0 0,-1-1-1 0 0,1 1 1 0 0,-1 0-1 0 0,1-1 1 0 0,-1 1-1 0 0,1-1 1 0 0,-1 1-61 0 0,6-3 98 0 0,-4 2 406 0 0,-1 1 144 0 0,7-4 672 0 0,5-5 900 0 0,-13 8-2130 0 0,0 1 280 0 0,1 0 118 0 0,0 0 21 0 0,0 0 10 0 0,0 0 29 0 0,0 0 17 0 0,0 0 3 0 0,-3 0-152 0 0,-13 0-1134 0 0,15 0 163 0 0,1 0 64 0 0,-1 0 322 0 0,0 0 150 0 0,8 0 19 0 0,-54-2 27 0 0,45 2 74 0 0,2 0 54 0 0,0 0 18 0 0,6-1-92 0 0,-5 2-102 0 0,-1-1 1 0 0,0 0-1 0 0,1 0 0 0 0,-1 0 0 0 0,0 0 0 0 0,1 1 0 0 0,-1-1 1 0 0,0 0-1 0 0,1 0 0 0 0,-1 0 0 0 0,1 0 0 0 0,-1 0 0 0 0,0 0 1 0 0,1 0-1 0 0,-1 0 0 0 0,1 0 0 0 0,-1 0 0 0 0,0 0 0 0 0,1 0 1 0 0,-1 0-1 0 0,0-1 0 0 0,1 1 0 0 0,-1 0 0 0 0,0 0 0 0 0,1 0 21 0 0,-3-2 63 0 0,1 2 268 0 0,1 0 137 0 0,0 0 38 0 0,-3 0-131 0 0,-5-2-945 0 0,7 2 492 0 0,0-1 0 0 0,0 1 0 0 0,0 0-1 0 0,0-1 1 0 0,-1 1 0 0 0,1 0 0 0 0,0 0 0 0 0,0 0 0 0 0,0 0 0 0 0,-1 0 0 0 0,1 0 0 0 0,0 0 0 0 0,0 0 0 0 0,0 0 0 0 0,-1 0 78 0 0,1 0 84 0 0,1 0 5 0 0,2 0-21 0 0,7-2-55 0 0,-13-1-13 0 0,7 1-10 0 0,0 0-146 0 0,-13 1 220 0 0,-2-5 144 0 0,11 5-219 0 0,1 1 0 0 0,-1-1 0 0 0,1 1 0 0 0,-1-1 0 0 0,0 1 0 0 0,0 0 0 0 0,1-1 0 0 0,-1 1 0 0 0,0 0-1 0 0,0 0 1 0 0,1-1 0 0 0,-1 1 0 0 0,0 0 0 0 0,0 0 11 0 0,0 0 4 0 0,1 0 0 0 0,0 0-1 0 0,0 0 1 0 0,0 0 0 0 0,0 0 0 0 0,0 0-1 0 0,0 0 1 0 0,0 0 0 0 0,-1 0 0 0 0,1 0 0 0 0,0 0-1 0 0,0 0 1 0 0,0 0 0 0 0,0 0 0 0 0,0 0-1 0 0,0 0 1 0 0,0 0 0 0 0,0 0 0 0 0,-1 0-1 0 0,1 0 1 0 0,0-1 0 0 0,0 1 0 0 0,0 0-1 0 0,0 0 1 0 0,0 0 0 0 0,0 0 0 0 0,0 0 0 0 0,0 0-1 0 0,0 0 1 0 0,0 0 0 0 0,0 0 0 0 0,0 0-1 0 0,-1-1 1 0 0,1 1 0 0 0,0 0 0 0 0,0 0-1 0 0,0 0 1 0 0,0 0 0 0 0,0 0 0 0 0,0 0-1 0 0,0 0 1 0 0,0 0 0 0 0,0-1 0 0 0,0 1-1 0 0,0 0 1 0 0,0 0 0 0 0,0 0 0 0 0,0 0 0 0 0,0 0-1 0 0,0 0 1 0 0,0 0 0 0 0,0-1 0 0 0,0 1-1 0 0,1 0 1 0 0,-1 0 0 0 0,0 0 0 0 0,0 0-1 0 0,0 0 1 0 0,0 0 0 0 0,0 0 0 0 0,0 0-1 0 0,0 0-3 0 0,15-4 63 0 0,-13 3-216 0 0,-2 1-21 0 0,0 0 69 0 0,0 0 296 0 0,0 0 127 0 0,0 0 30 0 0,2 0-22 0 0,0 0-337 0 0,-2 0 34 0 0,1 0 0 0 0,0 0 0 0 0,-1 0 0 0 0,1 0 0 0 0,0 0 1 0 0,-1 0-1 0 0,1 0 0 0 0,0 0 0 0 0,-1 0 0 0 0,1 0 0 0 0,-1 0 0 0 0,1 1 1 0 0,0-1-1 0 0,-1 0 0 0 0,1 0 0 0 0,-1 1 0 0 0,1-1 0 0 0,0 0 1 0 0,-1 1-1 0 0,1-1 0 0 0,-1 0 0 0 0,1 1 0 0 0,-1-1 0 0 0,0 1 0 0 0,1-1 1 0 0,-1 1-1 0 0,1-1 0 0 0,-1 1 0 0 0,0-1 0 0 0,1 1 0 0 0,-1 0-23 0 0,0-1 3 0 0,1 1-1 0 0,-1-1 0 0 0,0 0 0 0 0,0 1 1 0 0,0-1-1 0 0,0 1 0 0 0,0-1 0 0 0,1 1 1 0 0,-1-1-1 0 0,0 1 0 0 0,0-1 0 0 0,0 0 1 0 0,0 1-1 0 0,0-1 0 0 0,0 1 0 0 0,-1-1 1 0 0,1 1-1 0 0,0-1 0 0 0,0 1 0 0 0,0-1 1 0 0,0 0-1 0 0,0 1 0 0 0,-1-1 0 0 0,1 1 1 0 0,0-1-1 0 0,0 0 0 0 0,-1 1 0 0 0,1-1 1 0 0,0 0-1 0 0,-1 1 0 0 0,1-1-2 0 0,-1 1 15 0 0,1-1-1 0 0,-1 1 1 0 0,1-1-1 0 0,0 1 1 0 0,-1-1-1 0 0,1 1 1 0 0,0 0-1 0 0,-1-1 1 0 0,1 1-1 0 0,0 0 0 0 0,0-1 1 0 0,0 1-1 0 0,-1 0 1 0 0,1-1-1 0 0,0 1 1 0 0,0 0-1 0 0,0-1 1 0 0,0 1-1 0 0,0 0 1 0 0,0-1-1 0 0,0 1 1 0 0,0 0-1 0 0,1-1 1 0 0,-1 1-1 0 0,0 0-14 0 0,4 16 181 0 0,-4-15-183 0 0,1 1 0 0 0,-1-1 0 0 0,1 0 1 0 0,-1 1-1 0 0,1-1 0 0 0,0 0 0 0 0,-1 0 0 0 0,1 0 0 0 0,0 1 0 0 0,1-1 1 0 0,-1 0-1 0 0,0-1 0 0 0,1 1 0 0 0,0 1 2 0 0,-1-2-5 0 0,2 1-25 0 0,-1 0-1 0 0,0 0 1 0 0,1 0-1 0 0,-1 0 1 0 0,0 0-1 0 0,0 0 1 0 0,0 1-1 0 0,0-1 1 0 0,-1 1-1 0 0,1-1 1 0 0,-1 1-1 0 0,1 1 31 0 0,0-2-7 0 0,-1 0-1 0 0,0 0 1 0 0,1-1-1 0 0,-1 1 1 0 0,1-1-1 0 0,0 1 1 0 0,-1-1-1 0 0,1 0 1 0 0,0 1 7 0 0,10 8 147 0 0,-12-10-137 0 0,0 0 0 0 0,1 0 0 0 0,-1 1 0 0 0,0-1 0 0 0,0 0-1 0 0,1 1 1 0 0,-1-1 0 0 0,0 1 0 0 0,0-1 0 0 0,0 0 0 0 0,1 1 0 0 0,-1-1-1 0 0,0 1 1 0 0,0-1 0 0 0,0 0 0 0 0,0 1 0 0 0,0-1 0 0 0,0 1-1 0 0,0-1 1 0 0,0 0 0 0 0,0 1 0 0 0,0-1 0 0 0,0 1 0 0 0,0-1 0 0 0,0 1-1 0 0,-1-1-9 0 0,2 1 4 0 0,-1-1 0 0 0,0 1 0 0 0,1-1 0 0 0,-1 1-1 0 0,0 0 1 0 0,1-1 0 0 0,-1 1 0 0 0,0-1-1 0 0,1 1 1 0 0,-1-1 0 0 0,1 0 0 0 0,-1 1 0 0 0,1-1-1 0 0,-1 1 1 0 0,1-1 0 0 0,0 0 0 0 0,-1 1-1 0 0,1-1-3 0 0,0 0-5 0 0,31 19-456 0 0,-30-18 617 0 0,13 1 416 0 0,3 0-444 0 0,0 0-1 0 0,0-2 1 0 0,0 0 0 0 0,0-1 0 0 0,0-1 0 0 0,12-3-128 0 0,14-1 18 0 0,-14 2 138 0 0,31-1 0 0 0,-57 4-173 0 0,0 1-1 0 0,0 0 1 0 0,-1 1-1 0 0,1-1 1 0 0,0 1-1 0 0,0-1 1 0 0,0 1 0 0 0,-1 0-1 0 0,1 1 1 0 0,-1-1-1 0 0,1 1 1 0 0,-1-1-1 0 0,1 1 18 0 0,7 6-61 0 0,-9-4 102 0 0,-1-1-9 0 0,4 5 39 0 0,-4-7-63 0 0,0 0-1 0 0,0 0 0 0 0,0 1 0 0 0,0-1 1 0 0,0 0-1 0 0,-1 1 0 0 0,1-1 0 0 0,-1 1 0 0 0,1-1 1 0 0,-1 1-1 0 0,1-1 0 0 0,-1 1 0 0 0,0-1 1 0 0,1 1-1 0 0,-1-1 0 0 0,0 2-7 0 0,0 0-15 0 0,1 0 0 0 0,0 0 0 0 0,0 0 0 0 0,0 0 0 0 0,0 0 0 0 0,0 0 1 0 0,0 0-1 0 0,1 0 0 0 0,0 0 0 0 0,-1-1 0 0 0,1 1 0 0 0,0-1 0 0 0,1 1 15 0 0,0 1 60 0 0,0 0-1 0 0,-1 0 1 0 0,1 0 0 0 0,-1 0-1 0 0,0 0 1 0 0,0 1-60 0 0,-1-2 48 0 0,1 1-1 0 0,-1 0 1 0 0,0-1 0 0 0,1 0 0 0 0,0 1-1 0 0,0-1 1 0 0,0 0 0 0 0,0 0 0 0 0,1 0-1 0 0,1 2-47 0 0,12 16-148 0 0,-15-18 143 0 0,1 0 0 0 0,-1-1 0 0 0,1 1 0 0 0,0-1 0 0 0,0 1 0 0 0,0-1 0 0 0,0 0 0 0 0,2 2 5 0 0,9 6 134 0 0,-10-8-123 0 0,0 1 0 0 0,0-1 0 0 0,0 1 0 0 0,1-1 0 0 0,-1 0 0 0 0,0 0 0 0 0,1 0 0 0 0,0-1 0 0 0,-1 1-1 0 0,1-1 1 0 0,0 0 0 0 0,-1 0 0 0 0,3 0-11 0 0,13 0 52 0 0,0-1-1 0 0,-1-1 0 0 0,1 0 0 0 0,-1-1 0 0 0,6-2-51 0 0,-21 3-12 0 0,48-6 48 0 0,-46 6-79 0 0,0 1 0 0 0,0 0 0 0 0,-1 1 0 0 0,1-1 0 0 0,0 1 0 0 0,-1 0 0 0 0,1 0 1 0 0,0 0-1 0 0,3 2 43 0 0,3 3-3 0 0,0 1 1 0 0,-1-1-1 0 0,1 2 1 0 0,-1 0-1 0 0,-1 0 0 0 0,1 0 1 0 0,-1 1-1 0 0,-1 1 1 0 0,0-1-1 0 0,4 7 3 0 0,-2-3-152 0 0,20 25-153 0 0,-27-35 354 0 0,1 0-1 0 0,-1 0 1 0 0,1 0-1 0 0,-1 0 1 0 0,1 0 0 0 0,0-1-1 0 0,0 0 1 0 0,0 0-1 0 0,1 1-48 0 0,11 4 624 0 0,-13-5-549 0 0,-1 0 0 0 0,2-1 0 0 0,-1 1 0 0 0,0-1 1 0 0,0 0-1 0 0,0 0 0 0 0,3 0-75 0 0,13 3-920 0 0,-16-2 841 0 0,1-2-1 0 0,0 1 0 0 0,0 0 0 0 0,-1-1 1 0 0,1 1-1 0 0,0-1 0 0 0,0 0 0 0 0,1-1 80 0 0,8 0-10 0 0,-7-1 192 0 0,0 1 1 0 0,0 1-1 0 0,1-1 0 0 0,-1 1 1 0 0,0 0-1 0 0,4 1-182 0 0,42 4 84 0 0,-51-5-84 0 0,0 0 0 0 0,-1 0 0 0 0,1 0 0 0 0,0 0 0 0 0,0 1 0 0 0,0-1 0 0 0,0 0 0 0 0,0 0 0 0 0,0 1 0 0 0,-1-1 0 0 0,1 1 0 0 0,0-1 0 0 0,0 0 0 0 0,0 1 0 0 0,-1 0 0 0 0,1-1 0 0 0,0 1 0 0 0,-1-1 0 0 0,1 1 0 0 0,0 0 0 0 0,1 2 0 0 0,12 7 94 0 0,0 0-1 0 0,-2 2 1 0 0,1-1 0 0 0,-1 1-1 0 0,-1 1 1 0 0,4 6-94 0 0,5-1 123 0 0,-16-15-199 0 0,0 0 1 0 0,0 1 0 0 0,-1-1-1 0 0,1 1 1 0 0,-1 0-1 0 0,1 1 76 0 0,7 9-56 0 0,0 0 0 0 0,1 0 0 0 0,1-1 0 0 0,11 9 56 0 0,-2-7-1 0 0,-17-12 5 0 0,0-1-1 0 0,-1 2 0 0 0,1-1 0 0 0,2 3-3 0 0,-3-3 18 0 0,1 0 0 0 0,-1 0 0 0 0,1 0 0 0 0,0-1 0 0 0,0 0 1 0 0,0 0-1 0 0,4 1-18 0 0,2 1 13 0 0,2 1 1 0 0,-7-3 11 0 0,1 0 0 0 0,-1 1 0 0 0,0 0 0 0 0,0 0 0 0 0,5 4-25 0 0,6 3 53 0 0,-14-9-51 0 0,-1 1-1 0 0,1-1 1 0 0,-1 1-1 0 0,1 0 1 0 0,-1 0-1 0 0,0-1 1 0 0,2 3-2 0 0,10 9 48 0 0,-12-10-42 0 0,1-1 0 0 0,0 1 1 0 0,-1 0-1 0 0,1-1 0 0 0,-1 1 1 0 0,0 0-1 0 0,0 1 0 0 0,0-1 1 0 0,0 0-1 0 0,-1 0 0 0 0,2 3-6 0 0,0 1-16 0 0,0 0 0 0 0,1 0 0 0 0,0 0 0 0 0,0 0 0 0 0,1-1 0 0 0,4 5 16 0 0,-1-3 63 0 0,1 0 0 0 0,0-1-1 0 0,0 0 1 0 0,8 5-63 0 0,-8-6 45 0 0,70 38 91 0 0,-36-19-136 0 0,-33-20 0 0 0,0 1 0 0 0,0 0 0 0 0,0 0 0 0 0,-1 1 0 0 0,2 1 0 0 0,6 6 0 0 0,-13-11 0 0 0,1 0 0 0 0,-1 1 0 0 0,0-1 0 0 0,0 1 0 0 0,0 1 0 0 0,-3-4 2 0 0,0 0 0 0 0,0 0 0 0 0,0-1 0 0 0,0 1-1 0 0,0-1 1 0 0,0 1 0 0 0,0-1 0 0 0,0 1 0 0 0,0-1-1 0 0,0 1 1 0 0,0-1 0 0 0,0 0 0 0 0,0 1 0 0 0,0-1-1 0 0,1 0-1 0 0,4 0-5941 0 0,-6 0 4120 0 0</inkml:trace>
  <inkml:trace contextRef="#ctx0" brushRef="#br2" timeOffset="38685.225">4525 1145 5528 0 0,'0'0'249'0'0,"0"0"-1"0"0,0-1-156 0 0,0-5 233 0 0,0 5 1311 0 0,0 1 578 0 0,0 0 111 0 0,0 0-210 0 0,0 0-957 0 0,0 0-419 0 0,0 0-89 0 0,0 0-50 0 0,0 0-168 0 0,0 0-72 0 0,1 4-291 0 0,0 0 0 0 0,0 1 0 0 0,0-1-1 0 0,0 0 1 0 0,1 0 0 0 0,0-1-1 0 0,0 1 1 0 0,0 0 0 0 0,0 0 0 0 0,1-1-1 0 0,-1 0 1 0 0,1 1 0 0 0,3 2-69 0 0,2 10 242 0 0,-7-14-225 0 0,0 0 0 0 0,-1 0-1 0 0,1 0 1 0 0,0 0-1 0 0,0 0 1 0 0,0 0 0 0 0,1-1-1 0 0,-1 1 1 0 0,0 0-17 0 0,11 17 69 0 0,-11-17-88 0 0,0 0 1 0 0,0 0-1 0 0,0 0 1 0 0,0 0-1 0 0,0-1 1 0 0,0 1-1 0 0,1 0 1 0 0,-1 0-1 0 0,1-1 1 0 0,-1 1-1 0 0,3 0 19 0 0,-4-2 1 0 0,3 2-11 0 0,0 0 1 0 0,0 0 0 0 0,0 1 0 0 0,-1-1 0 0 0,1 0-1 0 0,1 2 10 0 0,7 2 576 0 0,-4-3-293 0 0,-6-3-273 0 0,-1 0 1 0 0,0 0-1 0 0,0 0 1 0 0,0 0-1 0 0,0 1 1 0 0,0-1 0 0 0,0 0-1 0 0,0 0 1 0 0,1 0-1 0 0,-1 0 1 0 0,0 0-1 0 0,0 1 1 0 0,0-1 0 0 0,0 0-1 0 0,0 0 1 0 0,0 0-1 0 0,0 0 1 0 0,0 1-1 0 0,0-1 1 0 0,0 0 0 0 0,0 0-1 0 0,0 0 1 0 0,0 0-1 0 0,0 1 1 0 0,0-1-1 0 0,0 0 1 0 0,0 0 0 0 0,0 0-1 0 0,0 0 1 0 0,0 1-1 0 0,0-1 1 0 0,-1 0-1 0 0,1 0 1 0 0,0 0 0 0 0,0 0-1 0 0,0 0 1 0 0,0 1-11 0 0,0 5 463 0 0,0-5-442 0 0,0-1 1 0 0,0 0-1 0 0,1 0 0 0 0,-1 1 0 0 0,0-1 0 0 0,0 0 0 0 0,0 0 0 0 0,0 1 0 0 0,0-1 0 0 0,0 0 1 0 0,0 1-1 0 0,0-1 0 0 0,0 0 0 0 0,0 0 0 0 0,0 1 0 0 0,0-1 0 0 0,0 0 0 0 0,0 1 0 0 0,0-1 1 0 0,0 0-1 0 0,0 0 0 0 0,-1 1 0 0 0,1-1 0 0 0,0 0 0 0 0,0 0 0 0 0,0 1 0 0 0,0-1 0 0 0,-1 0 1 0 0,1 0-1 0 0,0 1 0 0 0,0-1 0 0 0,0 0 0 0 0,-1 0 0 0 0,1 0 0 0 0,0 0 0 0 0,0 1 1 0 0,-1-1-1 0 0,1 0 0 0 0,0 0 0 0 0,0 0 0 0 0,-1 0-21 0 0,-19 11 462 0 0,0-2 1 0 0,-1 0-1 0 0,0-1 1 0 0,-1-2-1 0 0,0 0 1 0 0,0-1-463 0 0,-26 8 105 0 0,18-5-58 0 0,-6 2-41 0 0,-29 13-6 0 0,57-21-58 0 0,6-1-246 0 0,2-1-103 0 0,0 0-17 0 0,26 11-6017 0 0,-11-9 4300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4:37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84 2304 0 0,'8'-4'200'0'0,"33"-25"8372"0"0,-41 28-7618 0 0,0 1-747 0 0,0 0 0 0 0,0 0 0 0 0,0 0 0 0 0,0 0-1 0 0,0 0 1 0 0,1 0 0 0 0,-1 0 0 0 0,0 0 0 0 0,0 0-1 0 0,0 0 1 0 0,0 0 0 0 0,0 0 0 0 0,0 0 0 0 0,0 0-1 0 0,0 0 1 0 0,0 0 0 0 0,0 0 0 0 0,0 0 0 0 0,0 0 0 0 0,0 0-1 0 0,0 0 1 0 0,1 0 0 0 0,-1 0 0 0 0,0 0 0 0 0,0 0-1 0 0,0 0 1 0 0,0 0 0 0 0,0 0 0 0 0,0 0-207 0 0,1 5 2760 0 0,0-2-3754 0 0,-2 7 1044 0 0,0 0-1 0 0,0-1 1 0 0,-2 4-50 0 0,-2 21 128 0 0,-7 43-101 0 0,10-62 35 0 0,-1 1-1 0 0,-4 9-61 0 0,2-8 64 0 0,2 1 0 0 0,-1 2-64 0 0,-9 63 458 0 0,13-80-417 0 0,0 0 1 0 0,0 0-1 0 0,0 1 0 0 0,1-1 0 0 0,-1 0 0 0 0,1 0 0 0 0,0 0 0 0 0,-1 0 0 0 0,1 0 0 0 0,1 0 1 0 0,-1 0-1 0 0,0 0 0 0 0,1 0 0 0 0,0 0 0 0 0,-1-1 0 0 0,1 1 0 0 0,0-1 0 0 0,3 3-41 0 0,-3-3 21 0 0,0-1 1 0 0,0 1-1 0 0,0 0 0 0 0,0-1 0 0 0,0 0 0 0 0,1 0 0 0 0,-1 1 0 0 0,0-1 0 0 0,1-1 0 0 0,-1 1 1 0 0,1 0-1 0 0,0-1 0 0 0,-1 1 0 0 0,1-1 0 0 0,0 0-21 0 0,6 1-56 0 0,1-1 0 0 0,-1-1 0 0 0,6-1 56 0 0,-6 1-121 0 0,-4 1 184 0 0,0-1 0 0 0,-1-1 0 0 0,1 1 0 0 0,0-1 0 0 0,-1 0 0 0 0,1 0 0 0 0,-1 0 0 0 0,0 0 0 0 0,1-2-63 0 0,11-4-620 0 0,-9-10-2907 0 0,-7 13 1804 0 0</inkml:trace>
  <inkml:trace contextRef="#ctx0" brushRef="#br0" timeOffset="275.427">50 285 4144 0 0,'-49'-15'716'0'0,"48"14"878"0"0,2-4 5192 0 0,3-2-4533 0 0,2 4-1864 0 0,1 0 0 0 0,-1 0 0 0 0,1 0 0 0 0,-1 1 0 0 0,1 0 0 0 0,5 0-389 0 0,46-7 1040 0 0,-40 7-840 0 0,10-1 234 0 0,19 1-434 0 0,18 0 154 0 0,-26 0-101 0 0,-24 2-44 0 0,0-1 0 0 0,-1 0 0 0 0,6-2-9 0 0,14-1 33 0 0,-27 4-244 0 0,1-1-1 0 0,-1 0 0 0 0,1 0 0 0 0,-1-1 0 0 0,1 0 212 0 0,-6 1-1698 0 0,-2 1-4497 0 0</inkml:trace>
  <inkml:trace contextRef="#ctx0" brushRef="#br0" timeOffset="512.707">101 50 13824 0 0,'-1'0'79'0'0,"1"0"1"0"0,-1 0 0 0 0,1 0 0 0 0,0-1 0 0 0,-1 1-1 0 0,1 0 1 0 0,-1 0 0 0 0,1-1 0 0 0,0 1-1 0 0,0 0 1 0 0,-1-1 0 0 0,1 1 0 0 0,0 0 0 0 0,-1-1-1 0 0,1 1 1 0 0,0-1 0 0 0,0 1 0 0 0,0 0 0 0 0,-1-1-80 0 0,2 0 28 0 0,0 0 1 0 0,-1 0-1 0 0,1 0 1 0 0,0 0-1 0 0,0 0 1 0 0,0 0-1 0 0,0 0 1 0 0,0 1-1 0 0,0-1 1 0 0,0 0 0 0 0,0 1-1 0 0,0-1 1 0 0,0 1-1 0 0,0-1 1 0 0,1 1-1 0 0,-1-1 1 0 0,0 1-29 0 0,26-7 509 0 0,-18 5-326 0 0,39-6-333 0 0,1 1 0 0 0,0 3 0 0 0,0 2 0 0 0,1 2 150 0 0,-31 0-5693 0 0</inkml:trace>
  <inkml:trace contextRef="#ctx0" brushRef="#br0" timeOffset="1022.102">381 380 5984 0 0,'-22'77'5449'0'0,"16"-50"-4048"0"0,6-26-986 0 0,0-1 8 0 0,0 0-19 0 0,0 0-84 0 0,0 0-38 0 0,0 0-8 0 0,0 0-8 0 0,0 0-22 0 0,0 0-10 0 0,0 0-2 0 0,1 0-178 0 0,0 0 0 0 0,0-1 1 0 0,0 1-1 0 0,0 0 0 0 0,-1-1 1 0 0,1 1-1 0 0,0 0 1 0 0,0-1-1 0 0,0 1 0 0 0,-1-1 1 0 0,1 1-1 0 0,0-1 1 0 0,0 0-1 0 0,-1 1 0 0 0,1-1 1 0 0,-1 0-1 0 0,1 1 1 0 0,0-1-55 0 0,11-18 427 0 0,-5 9-402 0 0,5-8 11 0 0,14-17 519 0 0,-25 34-562 0 0,1-1-1 0 0,0 1 0 0 0,-1 0 1 0 0,1-1-1 0 0,0 1 0 0 0,0 0 1 0 0,0 0-1 0 0,0 0 1 0 0,0 1-1 0 0,0-1 0 0 0,0 0 1 0 0,1 1-1 0 0,-1 0 0 0 0,2-1 8 0 0,-2 1-11 0 0,0 1 0 0 0,0-1 0 0 0,1 1 0 0 0,-1-1-1 0 0,0 1 1 0 0,0 0 0 0 0,0 0 0 0 0,0 0-1 0 0,0 0 1 0 0,0 0 0 0 0,0 0 0 0 0,0 1 0 0 0,-1-1-1 0 0,1 1 1 0 0,0-1 0 0 0,-1 1 0 0 0,1 0-1 0 0,-1 0 1 0 0,1-1 0 0 0,-1 1 0 0 0,0 0-1 0 0,0 0 1 0 0,0 0 0 0 0,0 0 0 0 0,0 0 0 0 0,-1 1-1 0 0,1-1 1 0 0,-1 0 0 0 0,1 0 0 0 0,-1 0-1 0 0,0 1 12 0 0,2 4-93 0 0,4 40 300 0 0,-6-43-216 0 0,0-1 1 0 0,0 1-1 0 0,-1-1 0 0 0,1 1 1 0 0,-1 0-1 0 0,1-1 1 0 0,-1 0-1 0 0,0 1 0 0 0,-1-1 1 0 0,1 0-1 0 0,-2 4 9 0 0,3-6 319 0 0,0-1 155 0 0,0 0 34 0 0,0 0-65 0 0,0-3-429 0 0,1 1 0 0 0,0-1-1 0 0,0 1 1 0 0,0-1 0 0 0,0 1 0 0 0,1 0-1 0 0,-1 0 1 0 0,1-1 0 0 0,-1 1 0 0 0,1 0-1 0 0,1-1-13 0 0,-1 0 14 0 0,2-1-14 0 0,1-2 0 0 0,0 0 0 0 0,-1-1 0 0 0,1 0 0 0 0,-1 0 0 0 0,0 0 0 0 0,-1 0 0 0 0,2-5 0 0 0,-4 11 0 0 0,0-1 0 0 0,0 1 0 0 0,1-1 0 0 0,-1 1 0 0 0,0 0 0 0 0,1-1 0 0 0,-1 1 0 0 0,1 0 0 0 0,-1 0 0 0 0,1 0 0 0 0,0 0 0 0 0,-1 0 0 0 0,1 1 0 0 0,0-1 0 0 0,0 0 0 0 0,1 1 0 0 0,2-2 0 0 0,0 0 0 0 0,0 1 0 0 0,0 0 0 0 0,0 0 0 0 0,4 1 0 0 0,-7 0 0 0 0,0 1 0 0 0,1 0 0 0 0,-1 0 0 0 0,0 1 0 0 0,1-1 0 0 0,-1 0 0 0 0,0 1 0 0 0,0-1 0 0 0,0 1 0 0 0,0 0 0 0 0,-1 0 0 0 0,1-1 0 0 0,0 1 0 0 0,-1 0 0 0 0,1 1 0 0 0,0 0 0 0 0,1 3 76 0 0,-1 1 0 0 0,1 0 0 0 0,-1-1 0 0 0,-1 1-1 0 0,1 0 1 0 0,-1 0 0 0 0,0 0 0 0 0,-1 0-1 0 0,0 0 1 0 0,0 0 0 0 0,0 0 0 0 0,-2 6-76 0 0,2-12 9 0 0,0 0-1 0 0,0 1 1 0 0,0-1 0 0 0,0 0 0 0 0,0 0 0 0 0,1 1-1 0 0,-1-1 1 0 0,0 0 0 0 0,1 0 0 0 0,-1 0 0 0 0,1 1-1 0 0,-1-1 1 0 0,1 0 0 0 0,-1 0 0 0 0,1 0 0 0 0,0 0-1 0 0,0 0 1 0 0,-1 0 0 0 0,1 0 0 0 0,0 0 0 0 0,0 0-1 0 0,0-1 1 0 0,0 1 0 0 0,0 0 0 0 0,0-1 0 0 0,0 1-9 0 0,4 2 12 0 0,0 0 0 0 0,0 0 1 0 0,1-1-1 0 0,-1 1 0 0 0,1-1-12 0 0,16 1-5661 0 0,-10-3-757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4:4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13 433 8288 0 0,'0'0'190'0'0,"0"-5"253"0"0,0-1-344 0 0,0 1 1 0 0,-1-1-1 0 0,1 0 0 0 0,-1 1 0 0 0,0-1 0 0 0,-1 0 1 0 0,0 0-100 0 0,1 1 378 0 0,0 1 0 0 0,0 0 0 0 0,1-1 0 0 0,0 1 0 0 0,0-1-1 0 0,0 0-377 0 0,-2-22 2234 0 0,1 17 1242 0 0,6 12-1879 0 0,6 14-1364 0 0,11 44-183 0 0,-14-36-556 0 0,1-1-1 0 0,2 1 1 0 0,0-2-1 0 0,2 2 507 0 0,-11-21-1 0 0,-1 0-1 0 0,1 0 0 0 0,-1 1 0 0 0,1-1 0 0 0,-1 1 0 0 0,0-1 1 0 0,0 1-1 0 0,0 2 2 0 0,3 8-2 0 0,-4-9 66 0 0,0-4 274 0 0,0-1 136 0 0,0 0 34 0 0,0 0-65 0 0,7-6-273 0 0,-6 5-170 0 0,0 1 0 0 0,0-1-1 0 0,-1 0 1 0 0,1 0-1 0 0,0 0 1 0 0,0 0 0 0 0,-1 0-1 0 0,1 0 1 0 0,-1 0 0 0 0,1 0-1 0 0,-1 0 1 0 0,1 0-1 0 0,-1 0 1 0 0,9-18 0 0 0,-6 14 0 0 0,0-1 0 0 0,0-1 0 0 0,-1 1 0 0 0,1 0 0 0 0,-1-1 0 0 0,12-45 0 0 0,-7 27 0 0 0,-6 21 0 0 0,0 0 0 0 0,0 0 0 0 0,0 1 0 0 0,1-1 0 0 0,-1 0 0 0 0,1 0 0 0 0,0 1 0 0 0,0-1 0 0 0,1-1 0 0 0,8-9 0 0 0,-8 10 0 0 0,0-1 0 0 0,0 1 0 0 0,0 0 0 0 0,1 0 0 0 0,0 0 0 0 0,0 0 0 0 0,0 0 0 0 0,0 1 0 0 0,1 0 0 0 0,2-2 0 0 0,4-1 0 0 0,-9 5 0 0 0,0 0 0 0 0,0 0 0 0 0,0 0 0 0 0,0 0 0 0 0,0 0 0 0 0,0 0 0 0 0,0 1 0 0 0,2-1 0 0 0,-3 1 0 0 0,0 0 0 0 0,0 0 0 0 0,0 0 0 0 0,0 0 0 0 0,0 0 0 0 0,0 0 0 0 0,0 1 0 0 0,0-1 0 0 0,0 0 0 0 0,0 1 0 0 0,-1-1 0 0 0,1 1 0 0 0,0-1 0 0 0,0 1 0 0 0,0-1 0 0 0,-1 1 0 0 0,1 0 0 0 0,0-1 0 0 0,-1 1 0 0 0,1 0 0 0 0,0 0 0 0 0,-1-1 0 0 0,1 1 0 0 0,-1 0 0 0 0,4 5 0 0 0,-1 0 0 0 0,1 1 0 0 0,-2-1 0 0 0,1 2 0 0 0,6 12 0 0 0,-4-9 0 0 0,-1 1 0 0 0,0 0 0 0 0,2 9 0 0 0,3 12 0 0 0,9 22 0 0 0,-4-19 0 0 0,-2-13-193 0 0,-11-19 311 0 0,1 1 0 0 0,0-1 0 0 0,0 0 0 0 0,1 0 0 0 0,-1 0 0 0 0,1 0 0 0 0,0-1 0 0 0,0 1 0 0 0,0-1 0 0 0,1 1 0 0 0,-1-1 0 0 0,1 0 0 0 0,0-1 0 0 0,0 1 0 0 0,0-1 0 0 0,0 1-1 0 0,0-1 1 0 0,0 0 0 0 0,5 1-118 0 0,-5-2 0 0 0,0 0 0 0 0,1 0 0 0 0,-1 0 0 0 0,0 0 0 0 0,1-1 0 0 0,-1 1 0 0 0,0-1 0 0 0,1 0 0 0 0,-1-1 0 0 0,1 1 0 0 0,-1-1 0 0 0,0 0 0 0 0,0 0 0 0 0,1 0 0 0 0,-1-1 0 0 0,2 0 0 0 0,-3 0 0 0 0,0 1 0 0 0,-1-1 0 0 0,1 0 0 0 0,-1 0 0 0 0,0 0 0 0 0,0 0 0 0 0,0 0 0 0 0,0-1 0 0 0,0 1 0 0 0,0 0 0 0 0,0-1 0 0 0,-1 0 0 0 0,1 1 0 0 0,0-4 0 0 0,1 1 0 0 0,-1-1 0 0 0,0 0 0 0 0,-1 0 0 0 0,1 0 0 0 0,-1 0 0 0 0,1-5 0 0 0,0-8 0 0 0,1 1 0 0 0,3-9 0 0 0,-2 12 0 0 0,-1 1 0 0 0,-1-1 0 0 0,0 0 0 0 0,0-5 0 0 0,-2 17 0 0 0,0 0 0 0 0,0 0 0 0 0,1 0 0 0 0,-1 0 0 0 0,1 0 0 0 0,0 0 0 0 0,0 0 0 0 0,0 1 0 0 0,0-1 0 0 0,1 0 0 0 0,-1 1 0 0 0,1-1 0 0 0,0 1 0 0 0,-1-1 0 0 0,1 1 0 0 0,0 0 0 0 0,2-2 0 0 0,-4 4 0 0 0,0 0 0 0 0,0 0 0 0 0,0 0 0 0 0,0 0 0 0 0,1 0 0 0 0,-1 0 0 0 0,0 0 0 0 0,0 0 0 0 0,0-1 0 0 0,1 1 0 0 0,-1 0 0 0 0,0 0 0 0 0,0 0 0 0 0,0 0 0 0 0,0 0 0 0 0,1 0 0 0 0,-1 0 0 0 0,0 0 0 0 0,0 0 0 0 0,0 0 0 0 0,1 1 0 0 0,-1-1 0 0 0,0 0 0 0 0,0 0 0 0 0,0 0 0 0 0,0 0 0 0 0,1 0 0 0 0,-1 0 0 0 0,0 0 0 0 0,0 0 0 0 0,0 0 0 0 0,0 1 0 0 0,1-1 0 0 0,-1 0 0 0 0,0 0 0 0 0,0 0 0 0 0,0 0 0 0 0,0 1 0 0 0,0-1 0 0 0,0 0 0 0 0,0 0 0 0 0,0 0 0 0 0,0 0 0 0 0,1 1 0 0 0,-1-1 0 0 0,0 0 0 0 0,0 0 0 0 0,0 0 0 0 0,0 1 0 0 0,0-1 0 0 0,0 0 0 0 0,0 0 0 0 0,0 0 0 0 0,0 0 0 0 0,0 1 0 0 0,0-1 0 0 0,-1 13 0 0 0,1-11 0 0 0,1 14 0 0 0,1-1 0 0 0,0 0 0 0 0,1 0 0 0 0,0 0 0 0 0,2 0 0 0 0,4 13 0 0 0,-7-24 0 0 0,-1-1 0 0 0,1 1 0 0 0,0-1 0 0 0,0 0 0 0 0,0 0 0 0 0,1 0 0 0 0,-1 0 0 0 0,1 0 0 0 0,0 0 0 0 0,-1 0 0 0 0,1-1 0 0 0,0 0 0 0 0,1 1 0 0 0,1 1 0 0 0,-3-3 0 0 0,-1 1 0 0 0,1-1 0 0 0,0 1 0 0 0,0-1 0 0 0,0 0 0 0 0,0 0 0 0 0,0 0 0 0 0,0 0 0 0 0,1 0 0 0 0,-1 0 0 0 0,0-1 0 0 0,0 1 0 0 0,1-1 0 0 0,-1 1 0 0 0,0-1 0 0 0,1 0 0 0 0,-1 0 0 0 0,0 0 0 0 0,1 0 0 0 0,-1 0 0 0 0,3-1 105 0 0,0 0 0 0 0,0 0-1 0 0,-1 0 1 0 0,1 0-1 0 0,-1-1 1 0 0,1 1-1 0 0,-1-1 1 0 0,0-1 0 0 0,0 1-1 0 0,0 0 1 0 0,0-1-1 0 0,0 0 1 0 0,0 0 0 0 0,-1 0-1 0 0,1 0 1 0 0,-1-1-1 0 0,0 1 1 0 0,1-3-105 0 0,8-11 144 0 0,1-2-133 0 0,-1-1-1 0 0,1-6-10 0 0,-2 11 0 0 0,-10 15 0 0 0,-1-1 0 0 0,0 1 0 0 0,0 0 0 0 0,0-1 0 0 0,0 1 0 0 0,1 0 0 0 0,-1 0 0 0 0,0-1 0 0 0,0 1 0 0 0,1 0 0 0 0,-1 0 0 0 0,0-1 0 0 0,1 1 0 0 0,-1 0 0 0 0,0 0 0 0 0,1 0 0 0 0,-1-1 0 0 0,0 1 0 0 0,1 0 0 0 0,-1 0 0 0 0,0 0 0 0 0,1 0 0 0 0,-1 0 0 0 0,0 0 0 0 0,1 0 0 0 0,-1 0 0 0 0,1 0 0 0 0,-1 0 0 0 0,0 0 0 0 0,1 0 0 0 0,-1 0 0 0 0,0 0 0 0 0,1 0 0 0 0,-1 0 0 0 0,0 0 0 0 0,1 0 0 0 0,-1 1 0 0 0,0-1 0 0 0,1 0 0 0 0,-1 0 0 0 0,0 0 0 0 0,1 1 0 0 0,-1-1 0 0 0,0 0 0 0 0,1 0 0 0 0,-1 1 0 0 0,0-1 0 0 0,14 13 0 0 0,-13-12 0 0 0,3 4-260 0 0,0 1 0 0 0,-1-1 0 0 0,0 0-1 0 0,0 1 1 0 0,1 4 260 0 0,9 14-256 0 0,-8-16 785 0 0,-1-1-323 0 0,1-1-1 0 0,-1 1 1 0 0,1-1 0 0 0,1 0-1 0 0,0 1-205 0 0,3-2 0 0 0,-3-3 0 0 0,0-1 0 0 0,1 0 0 0 0,-1 0 0 0 0,1 0 0 0 0,-1-1 0 0 0,0 0 0 0 0,1 0 0 0 0,-1 0 0 0 0,1-1 0 0 0,-1 0 0 0 0,0 0 0 0 0,1-1 0 0 0,-1 0 0 0 0,0 0 0 0 0,0 0 0 0 0,0-1 0 0 0,-1 1 0 0 0,1-2 0 0 0,12-7-3 0 0,-12 8-7 0 0,0-1 0 0 0,-1 0 0 0 0,1 0 0 0 0,-1-1-1 0 0,1 0 1 0 0,2-3 10 0 0,-3 1-407 0 0,1 0-1 0 0,-1 0 1 0 0,-1-1-1 0 0,4-5 408 0 0,8-22-3931 0 0,-5 11 1899 0 0,-1 1-14 0 0</inkml:trace>
  <inkml:trace contextRef="#ctx0" brushRef="#br0" timeOffset="648.597">1182 317 10136 0 0,'15'9'2919'0'0,"2"13"-2730"0"0,-5-6 289 0 0,-6-6-222 0 0,0 0 0 0 0,-1 0 0 0 0,0 1 0 0 0,-1-1 0 0 0,0 1 0 0 0,-1 0 0 0 0,0 0 0 0 0,1 8-256 0 0,-2-13 167 0 0,-1 2 121 0 0,0 0-1 0 0,0 1 1 0 0,0-1 0 0 0,-1 0-1 0 0,0 3-287 0 0,0-11 0 0 0,0 1 0 0 0,0-1-1 0 0,0 1 1 0 0,0-1 0 0 0,0 1-1 0 0,0-1 1 0 0,0 0 0 0 0,0 1-1 0 0,0-1 1 0 0,-1 1 0 0 0,1-1-1 0 0,0 0 1 0 0,0 1 0 0 0,0-1-1 0 0,0 0 1 0 0,-1 1 0 0 0,1-1-1 0 0,0 0 1 0 0,0 1 0 0 0,-1-1-1 0 0,1 1 2 0 0,-8 9 77 0 0,7-9 293 0 0,1-1 117 0 0,0 0 21 0 0,0 0-66 0 0,2-3-291 0 0,1 0-150 0 0,-1 0 0 0 0,0-1 1 0 0,0 1-1 0 0,0 0 0 0 0,0-1 0 0 0,0-1-2 0 0,-1 1 0 0 0,0 0 0 0 0,0 0 0 0 0,1 0 0 0 0,-1 0 0 0 0,1 0 0 0 0,0 1 0 0 0,2-4 0 0 0,9-20 0 0 0,-11 22-140 0 0,0 0-1 0 0,0 0 1 0 0,1-1-1 0 0,0 2 1 0 0,0-1-1 0 0,0 0 1 0 0,0 1-1 0 0,1-1 1 0 0,0 1-1 0 0,0 0 1 0 0,0 0-1 0 0,0 0 1 0 0,4-2 140 0 0,0 4-150 0 0,3 5 134 0 0,-7-1 16 0 0,-1 0 0 0 0,1 1 0 0 0,-1 0 0 0 0,1 0 0 0 0,-1 0 0 0 0,0 0 0 0 0,0 0 0 0 0,0 1 0 0 0,-1-1 0 0 0,1 1 0 0 0,-1 0 0 0 0,0-1 0 0 0,0 1 0 0 0,0 0 0 0 0,0 1 0 0 0,-1-1 0 0 0,3 5 0 0 0,-3-7 50 0 0,-1 0 0 0 0,1 0-1 0 0,-1 0 1 0 0,1 0-1 0 0,-1 0 1 0 0,0 0-1 0 0,0 1 1 0 0,0-1-50 0 0,0-2 5 0 0,0 2 469 0 0,0 12 626 0 0,1-10-1085 0 0,2-8-12 0 0,3-8-5 0 0,20-53 2 0 0,-23 57 0 0 0,0 0 0 0 0,1 0 0 0 0,0 1 0 0 0,0-1 0 0 0,1 1 0 0 0,1-2 0 0 0,-3 6 0 0 0,-1-1 0 0 0,1 1 0 0 0,0 0 0 0 0,0 0 0 0 0,0 0 0 0 0,1 0 0 0 0,-1 1 0 0 0,1-1 0 0 0,-1 1 0 0 0,1 0 0 0 0,0 0 0 0 0,0 0 0 0 0,1 0 0 0 0,2 2 0 0 0,-4 1 0 0 0,0 0 0 0 0,0 0 0 0 0,0 0 0 0 0,0 1 0 0 0,0-1 0 0 0,0 1 0 0 0,0-1 0 0 0,0 1 0 0 0,-1 0 0 0 0,1 0 0 0 0,-1 0 0 0 0,1 0 0 0 0,-1 1 0 0 0,0-1 0 0 0,0 1 0 0 0,0 0 0 0 0,0-1 0 0 0,0 1 0 0 0,-1 0 0 0 0,1 0 0 0 0,-1 0 0 0 0,1 1 0 0 0,8 14 0 0 0,-6-10 0 0 0,0 0 0 0 0,0 0 0 0 0,1 5 0 0 0,9 19 0 0 0,-9-17 0 0 0,-4-13 0 0 0,-1 1 0 0 0,1-1 0 0 0,0 1 0 0 0,0-1 0 0 0,0 0 0 0 0,0 1 0 0 0,0-1 0 0 0,1 0 0 0 0,-1 0 0 0 0,1 0 0 0 0,-1 0 0 0 0,1 0 0 0 0,1 1 0 0 0,-2-2-49 0 0,0 0-1 0 0,0 0 0 0 0,0 0 1 0 0,0 0-1 0 0,1 0 0 0 0,-1 0 1 0 0,0 0-1 0 0,1-1 0 0 0,-1 1 1 0 0,0 0-1 0 0,1-1 0 0 0,-1 1 1 0 0,1-1-1 0 0,0 1 50 0 0,-1-1-110 0 0,0 0 1 0 0,-1 0-1 0 0,1 0 1 0 0,0 0-1 0 0,-1 0 0 0 0,1-1 1 0 0,0 1-1 0 0,-1 0 1 0 0,1 0-1 0 0,0 0 0 0 0,-1 0 1 0 0,1-1-1 0 0,0 1 1 0 0,-1 0-1 0 0,1-1 0 0 0,-1 1 1 0 0,1-1-1 0 0,-1 1 1 0 0,1 0-1 0 0,-1-1 0 0 0,1 1 1 0 0,-1-1-1 0 0,1 1 1 0 0,-1-1-1 0 0,1 0 0 0 0,-1 1 1 0 0,0-1-1 0 0,0 1 1 0 0,1-1-1 0 0,-1 0 0 0 0,0 1 1 0 0,1-1 109 0 0,0-13-1533 0 0</inkml:trace>
  <inkml:trace contextRef="#ctx0" brushRef="#br0" timeOffset="1104.432">1787 7 13824 0 0,'0'0'37'0'0,"0"-1"0"0"0,0 1 1 0 0,0 0-1 0 0,0 0 1 0 0,0-1-1 0 0,0 1 0 0 0,0 0 1 0 0,0 0-1 0 0,0-1 1 0 0,1 1-1 0 0,-1 0 0 0 0,0 0 1 0 0,0-1-1 0 0,0 1 1 0 0,0 0-1 0 0,0 0 0 0 0,0 0 1 0 0,1-1-1 0 0,-1 1 1 0 0,0 0-1 0 0,0 0 1 0 0,0 0-1 0 0,0 0 0 0 0,1-1 1 0 0,-1 1-1 0 0,0 0 1 0 0,0 0-1 0 0,1 0 0 0 0,-1 0 1 0 0,0 0-1 0 0,0 0 1 0 0,0 0-1 0 0,1 0 0 0 0,-1-1 1 0 0,0 1-1 0 0,0 0 1 0 0,1 0-1 0 0,-1 0-37 0 0,14 4 223 0 0,-11-3-245 0 0,1 1 0 0 0,-1 0 0 0 0,1 0 0 0 0,-1 0 0 0 0,0 0 0 0 0,1 2 22 0 0,4 5 170 0 0,-1 0 0 0 0,0 1 1 0 0,-1 0-1 0 0,0 0 1 0 0,-1 0-1 0 0,0 1 0 0 0,0 0 1 0 0,-1 0-1 0 0,-1 0 1 0 0,0 1-1 0 0,0 4-170 0 0,1-1 89 0 0,-1 1 0 0 0,6 13-89 0 0,-3-12-6 0 0,-1 0-1 0 0,0 5 7 0 0,-2-5 318 0 0,2-1-1 0 0,1 5-317 0 0,-1-8 176 0 0,-1 1 0 0 0,-1 1 0 0 0,1 5-176 0 0,-2-13-418 0 0,0 8 1113 0 0,11-23-87 0 0,8-12-608 0 0,-5 5 0 0 0,1 0 0 0 0,0 1 0 0 0,11-7 0 0 0,-27 20 0 0 0,0 1 0 0 0,0-1 0 0 0,-1 1 0 0 0,1-1 0 0 0,0 1 0 0 0,0-1 0 0 0,0 1 0 0 0,0 0 0 0 0,0-1 0 0 0,0 1 0 0 0,0 0 0 0 0,0 0 0 0 0,0 0 0 0 0,0 0 0 0 0,2-1 0 0 0,1 1 0 0 0,-1-1 0 0 0,1 0 0 0 0,-1 1 0 0 0,0-2 0 0 0,4 0 0 0 0,-5 1-30 0 0,0 0 0 0 0,0 0 0 0 0,0 1 0 0 0,1-1-1 0 0,-1 1 1 0 0,0-1 0 0 0,0 1 0 0 0,1 0 0 0 0,-1 0-1 0 0,0 0 1 0 0,1 0 0 0 0,-1 1 0 0 0,0-1 0 0 0,0 0-1 0 0,1 1 1 0 0,-1 0 0 0 0,0-1 0 0 0,0 1-1 0 0,0 0 1 0 0,0 0 0 0 0,0 0 0 0 0,0 0 0 0 0,0 1-1 0 0,0-1 1 0 0,0 0 0 0 0,0 1 0 0 0,-1 0 0 0 0,1-1-1 0 0,0 2 31 0 0,3 3-238 0 0,-1 1-1 0 0,0 0 1 0 0,0 0-1 0 0,-1 1 0 0 0,0-1 239 0 0,-2-4 98 0 0,0 0-1 0 0,0 0 1 0 0,-1 0-1 0 0,1 0 0 0 0,-1 0 1 0 0,0 0-1 0 0,0-1 1 0 0,0 1-1 0 0,0 0 0 0 0,-1 0 1 0 0,1 0-1 0 0,-1 0 1 0 0,1 0-1 0 0,-1 0 0 0 0,-1 1-97 0 0,0 1 44 0 0,0-1-1 0 0,0 0 1 0 0,0 0-1 0 0,-1 0 1 0 0,1 0-1 0 0,-1 0 0 0 0,0-1 1 0 0,0 1-1 0 0,0-1 1 0 0,-1 0-1 0 0,1 0 1 0 0,-1 0-1 0 0,0 0 0 0 0,0 0-43 0 0,-6 4 124 0 0,1-1 0 0 0,-1 1 0 0 0,0-2 0 0 0,-1 1 0 0 0,1-1 0 0 0,-1-1 0 0 0,0 0 0 0 0,0 0 0 0 0,0-1 0 0 0,-1-1 0 0 0,1 0 0 0 0,-1 0 0 0 0,0-1 0 0 0,1-1 0 0 0,-1 0 0 0 0,-8-1-124 0 0,17 1-138 0 0,1 0 1 0 0,-1-1-1 0 0,1 1 0 0 0,-1-1 0 0 0,1 1 0 0 0,-1-1 0 0 0,1 0 0 0 0,0 0 0 0 0,-1 0 1 0 0,1 0-1 0 0,0 0 0 0 0,0 0 0 0 0,0-1 0 0 0,-1 1 0 0 0,1-1 0 0 0,1 0 0 0 0,-3-1 138 0 0,-8-14-1024 0 0,11 9 512 0 0</inkml:trace>
  <inkml:trace contextRef="#ctx0" brushRef="#br0" timeOffset="1552.046">2286 420 10136 0 0,'5'6'918'0'0,"22"18"-298"0"0,-24-23-365 0 0,0 1 0 0 0,1-1 0 0 0,-1 1-1 0 0,0-1 1 0 0,0 0 0 0 0,1 0 0 0 0,-1-1 0 0 0,0 1-1 0 0,1-1 1 0 0,-1 1 0 0 0,1-1 0 0 0,-1 0-1 0 0,1 0 1 0 0,-1-1 0 0 0,0 1 0 0 0,1-1 0 0 0,-1 0-1 0 0,0 0 1 0 0,1 0 0 0 0,-1 0 0 0 0,0 0-1 0 0,3-2-254 0 0,2-2 290 0 0,0-1 0 0 0,0-1-1 0 0,-1 1 1 0 0,0-1 0 0 0,0 0 0 0 0,0-1-1 0 0,-1 0 1 0 0,2-2-290 0 0,2-7-58 0 0,0 1 0 0 0,-1-2 0 0 0,6-15 58 0 0,-11 20 6 0 0,-1-10-76 0 0,-3 23 23 0 0,1-1-1 0 0,-1 1 1 0 0,0 0-1 0 0,0-1 1 0 0,0 1-1 0 0,0-1 0 0 0,0 1 1 0 0,0-1-1 0 0,0 1 1 0 0,0-1-1 0 0,0 1 0 0 0,0-1 1 0 0,0 1-1 0 0,0-1 1 0 0,0 1-1 0 0,0-1 1 0 0,-1 1-1 0 0,1 0 0 0 0,0-1 1 0 0,0 1-1 0 0,0-1 1 0 0,-1 1-1 0 0,1-1 1 0 0,0 1-1 0 0,0 0 0 0 0,-1-1 1 0 0,1 1-1 0 0,0 0 1 0 0,-1-1-1 0 0,1 1 0 0 0,-1 0 1 0 0,1 0-1 0 0,0-1 1 0 0,-1 1 47 0 0,-1 0-36 0 0,1-1 0 0 0,-1 1 1 0 0,1 0-1 0 0,-1 0 0 0 0,1 0 1 0 0,0 0-1 0 0,-1 0 0 0 0,1 0 1 0 0,-1 0-1 0 0,1 1 0 0 0,-1-1 1 0 0,0 1 35 0 0,-2 0 142 0 0,-1 0-1 0 0,1 1 1 0 0,-1 0 0 0 0,1 0 0 0 0,0 0 0 0 0,-1 1 0 0 0,-1 1-142 0 0,-5 6 638 0 0,6-5-542 0 0,-1 0-1 0 0,1 0 1 0 0,0 0 0 0 0,0 1-1 0 0,-2 4-95 0 0,1 0-57 0 0,4-8-104 0 0,0 1 1 0 0,0 0-1 0 0,1-1 0 0 0,-1 1 0 0 0,1 0 0 0 0,0 0 0 0 0,0-1 0 0 0,0 1 1 0 0,0 0-1 0 0,0 0 0 0 0,0 3 161 0 0,1-3-15 0 0,-1 1 0 0 0,1 0 0 0 0,0-1 0 0 0,0 1 0 0 0,0-1 0 0 0,1 1 0 0 0,-1-1 0 0 0,1 1 0 0 0,0-1 0 0 0,0 1-1 0 0,0 0 16 0 0,1 1-2 0 0,-2-2 103 0 0,1-1 1 0 0,0 1 0 0 0,0-1-1 0 0,0 1 1 0 0,0-1 0 0 0,0 1-1 0 0,0-1 1 0 0,1 0-1 0 0,-1 1 1 0 0,1-1 0 0 0,-1 0-1 0 0,1 0 1 0 0,0 0 0 0 0,0 0-1 0 0,0-1 1 0 0,0 1-1 0 0,0 0 1 0 0,2 0-102 0 0,2 2 13 0 0,1-1 0 0 0,-1 0-1 0 0,1 0 1 0 0,-1 0 0 0 0,1-1-1 0 0,0 0 1 0 0,0 0 0 0 0,0-1 0 0 0,0 0-1 0 0,0 0 1 0 0,0-1 0 0 0,0 1-1 0 0,2-2-12 0 0,17 1-629 0 0,-9 0-4085 0 0,-1 0-1334 0 0</inkml:trace>
  <inkml:trace contextRef="#ctx0" brushRef="#br0" timeOffset="2301.433">2802 289 8288 0 0,'0'0'381'0'0,"0"0"-6"0"0,0 0-103 0 0,0 0 462 0 0,0 0 236 0 0,0 0 43 0 0,0 0-60 0 0,0 0-287 0 0,0 0-122 0 0,0 0-28 0 0,0 0 65 0 0,0 0 290 0 0,-4 12 2027 0 0,2-5-3045 0 0,0 1 1 0 0,0 0-1 0 0,1 0 0 0 0,1 0 0 0 0,-1-1 0 0 0,1 1 1 0 0,0 0-1 0 0,1 0 0 0 0,0 0 0 0 0,0 0 0 0 0,1 0 147 0 0,0 0 54 0 0,11 46-200 0 0,-11-48 355 0 0,0 0 0 0 0,0-1-1 0 0,1 1 1 0 0,0-1-1 0 0,0 0 1 0 0,0 0-1 0 0,4 5-208 0 0,-6-9 443 0 0,0 0-294 0 0,0 5-61 0 0,0-5 283 0 0,-1-1 117 0 0,9-9 629 0 0,-3-29-1117 0 0,-3 22 0 0 0,-3 10 0 0 0,1 0 0 0 0,0 1 0 0 0,0-1 0 0 0,1 1 0 0 0,-1-1 0 0 0,1 1 0 0 0,0-1 0 0 0,1 1 0 0 0,-1 0 0 0 0,1 0 0 0 0,0 0 0 0 0,0 0 0 0 0,2-1 0 0 0,3-8 0 0 0,-7 12 0 0 0,-1 0 0 0 0,1 0 0 0 0,0 0 0 0 0,0 1 0 0 0,0-1 0 0 0,0 0 0 0 0,0 1 0 0 0,0-1 0 0 0,0 1 0 0 0,1-1 0 0 0,-2 2 0 0 0,1-1 0 0 0,0 0 0 0 0,0 0 0 0 0,-1 1 0 0 0,1-1 0 0 0,0 0 0 0 0,-1 0 0 0 0,1 0 0 0 0,-1 0 0 0 0,1 0 0 0 0,-1 0 0 0 0,1 0 0 0 0,-1 0 0 0 0,6-11 0 0 0,17-10 0 0 0,-21 21-492 0 0,0 0-1 0 0,0 0 0 0 0,0 0 1 0 0,1 0-1 0 0,-1 0 0 0 0,0 0 1 0 0,0 1-1 0 0,0-1 0 0 0,1 1 493 0 0,4-2-1176 0 0,-4 1-869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4:49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161 391 10136 0 0,'-18'0'464'0'0,"13"-1"-10"0"0,3 0-222 0 0,2 0 156 0 0,-1 0 288 0 0,2 1-660 0 0,-1 0-1 0 0,0 0 1 0 0,0-1 0 0 0,0 1-1 0 0,0 0 1 0 0,0 0-1 0 0,0 0 1 0 0,0 0 0 0 0,0 0-1 0 0,0 0 1 0 0,0 0-1 0 0,0-1 1 0 0,0 1 0 0 0,0 0-1 0 0,0 0 1 0 0,0 0-1 0 0,0 0 1 0 0,0 0 0 0 0,0 0-1 0 0,0-1 1 0 0,0 1-1 0 0,0 0 1 0 0,0 0-1 0 0,0 0 1 0 0,0 0 0 0 0,-1 0-1 0 0,1 0 1 0 0,0 0-1 0 0,0-1 1 0 0,0 1 0 0 0,0 0-1 0 0,0 0 1 0 0,0 0-1 0 0,0 0 1 0 0,0 0 0 0 0,0 0-1 0 0,0 0 1 0 0,-1 0-1 0 0,1 0 1 0 0,0 0 0 0 0,0 0-1 0 0,0 0 1 0 0,0 0-1 0 0,0 0 1 0 0,0 0-1 0 0,-1 0 1 0 0,1 0 0 0 0,0-1-1 0 0,0 1-15 0 0,-2 0 39 0 0,1 0 0 0 0,-1 0-1 0 0,1 0 1 0 0,-1 0-1 0 0,1 0 1 0 0,-1 0 0 0 0,0 0-1 0 0,1 1 1 0 0,-1-1 0 0 0,1 0-1 0 0,-1 1 1 0 0,1-1 0 0 0,-1 1-1 0 0,1 0 1 0 0,-1-1 0 0 0,1 1-1 0 0,0 0 1 0 0,-1 0-39 0 0,-8 4 910 0 0,3-3-404 0 0,0 0 0 0 0,1 1 0 0 0,-1 0 0 0 0,1 0 0 0 0,-6 4-506 0 0,9-6 180 0 0,0 2 0 0 0,0-1-1 0 0,0 0 1 0 0,0 1 0 0 0,0-1 0 0 0,0 1 0 0 0,1 0-1 0 0,0 0 1 0 0,-1 0 0 0 0,1 0 0 0 0,0 0-1 0 0,-1 2-179 0 0,0 3 165 0 0,1-5-345 0 0,0 1 0 0 0,1 0 0 0 0,-1 0 0 0 0,1 0 1 0 0,0 0-1 0 0,0 0 0 0 0,1 1 180 0 0,0-4-33 0 0,0 0 1 0 0,0 1-1 0 0,0-1 0 0 0,0 0 1 0 0,0 0-1 0 0,0 0 0 0 0,1 1 1 0 0,-1-1-1 0 0,0 0 0 0 0,1 0 1 0 0,-1 0-1 0 0,1 0 1 0 0,-1 0-1 0 0,1 0 0 0 0,0 0 1 0 0,0 0-1 0 0,-1 0 0 0 0,1 0 1 0 0,0 0-1 0 0,0 0 0 0 0,0-1 1 0 0,0 1-1 0 0,0 0 0 0 0,0 0 1 0 0,0-1-1 0 0,0 1 0 0 0,1 0 33 0 0,3 1 72 0 0,1 1 0 0 0,0-1 0 0 0,0 0-1 0 0,0 0 1 0 0,1-1 0 0 0,-1 0 0 0 0,0 0-1 0 0,0 0 1 0 0,1-1 0 0 0,-1 0 0 0 0,1 0-1 0 0,-1-1 1 0 0,0 0 0 0 0,0 0-1 0 0,2 0-71 0 0,7-3 184 0 0,0-1-1 0 0,0 0 0 0 0,-1-1 0 0 0,1-1 0 0 0,7-5-183 0 0,-20 12 0 0 0,-1-1 0 0 0,1 0 0 0 0,-1 1 0 0 0,1-1 0 0 0,-1 0 0 0 0,1 0 0 0 0,-1 0 0 0 0,0-1 0 0 0,1 1 0 0 0,-1 0 0 0 0,0 0 0 0 0,0-1 0 0 0,0 1 0 0 0,0-1 0 0 0,0 1 0 0 0,0-1 0 0 0,0 1 0 0 0,-1-1 0 0 0,1 1 0 0 0,-1-1 0 0 0,1 0 0 0 0,-1 1 0 0 0,1-1 0 0 0,-1-1 0 0 0,4-11 0 0 0,-4 13 0 0 0,1 1 0 0 0,-1-1 0 0 0,0 1 0 0 0,1-1 0 0 0,-1 0 0 0 0,0 1 0 0 0,0-1 0 0 0,0 1 0 0 0,0-1 0 0 0,1 0 0 0 0,-1 1 0 0 0,0-1 0 0 0,0 1 0 0 0,0-1 0 0 0,0 0 0 0 0,0 1 0 0 0,0-1 0 0 0,-1 1 0 0 0,1-1 0 0 0,0 0 0 0 0,0 1 0 0 0,0-1 0 0 0,0 1 0 0 0,-1-1 0 0 0,1 1 0 0 0,0-1 0 0 0,-1 1 0 0 0,1-1 0 0 0,0 1 0 0 0,-1-1 0 0 0,1 1 0 0 0,-1-1 0 0 0,1 1 0 0 0,0-1 0 0 0,-1 1 0 0 0,1 0 0 0 0,-1-1 0 0 0,0 1 0 0 0,0-1 0 0 0,1 1 0 0 0,-1-1 0 0 0,1 1 0 0 0,-1-1 0 0 0,1 1 0 0 0,-1-1 0 0 0,1 0 0 0 0,-1 1 0 0 0,1-1 0 0 0,0 1 0 0 0,-1-1 0 0 0,1 0 0 0 0,0 0 0 0 0,0 1 0 0 0,-1-1 0 0 0,1 0 0 0 0,0 0 0 0 0,0 1 0 0 0,0-1 0 0 0,0 1 0 0 0,0-1 0 0 0,0 1 0 0 0,0 0 0 0 0,0-1 0 0 0,0 1 0 0 0,0-1 0 0 0,0 1 0 0 0,0 0 0 0 0,-1-1 0 0 0,1 1 0 0 0,0-1 0 0 0,0 1 0 0 0,0 0 0 0 0,-1-1 0 0 0,1 1 0 0 0,0 0 0 0 0,0-1 0 0 0,-1 1 0 0 0,1 0 0 0 0,0-1 0 0 0,-1 1 0 0 0,1 0 0 0 0,0 0 0 0 0,-1-1 0 0 0,1 1 0 0 0,0 0 0 0 0,-1 0 0 0 0,1 0 0 0 0,0-1 0 0 0,-1 1 0 0 0,1 0 0 0 0,-1 0 0 0 0,1 0 0 0 0,-1 0 0 0 0,-7-3 0 0 0,6 3 0 0 0,0-1 0 0 0,0 0 0 0 0,-1 1 0 0 0,1-1 0 0 0,0 1 0 0 0,0 0 0 0 0,0 0 0 0 0,-1 0 0 0 0,1 0 0 0 0,0 0 0 0 0,-2 1 0 0 0,37-4 0 0 0,-13-2 0 0 0,0 0 0 0 0,0-1 0 0 0,-1-1 0 0 0,8-4 0 0 0,-2 1 0 0 0,-5 3 0 0 0,-9 3 0 0 0,1 0 0 0 0,-1-1 0 0 0,0 0 0 0 0,0-1 0 0 0,-1 0 0 0 0,0 0 0 0 0,0-1 0 0 0,9-8 0 0 0,-11 8 0 0 0,-1 0 0 0 0,1 1 0 0 0,3-2 0 0 0,-5 5 0 0 0,-1-1 0 0 0,0 1 0 0 0,0-1 0 0 0,-1-1 0 0 0,1 1 0 0 0,-1 0 0 0 0,0-1 0 0 0,0 0 0 0 0,-1 0 0 0 0,1-1 0 0 0,4-8 32 0 0,7-20-93 0 0,-14 32 101 0 0,0-1-1 0 0,-1 0 0 0 0,1 1 1 0 0,-1-1-1 0 0,0 0 0 0 0,0 1 0 0 0,0-1 1 0 0,0 0-1 0 0,0 0 0 0 0,-1 1 1 0 0,1-1-1 0 0,-2-1-39 0 0,2 1 90 0 0,0 1 0 0 0,-1-1 0 0 0,1 1-1 0 0,0-1 1 0 0,0 1 0 0 0,0-1 0 0 0,0 1 0 0 0,1-1 0 0 0,-1 1 0 0 0,1-1-1 0 0,0-1-89 0 0,0 1 60 0 0,-1 1 1 0 0,1-1-1 0 0,-1 1 0 0 0,1-1 0 0 0,-1 0 0 0 0,0 1 0 0 0,0-1 0 0 0,0 0 0 0 0,0 1 0 0 0,-1-2-60 0 0,1 2 7 0 0,-1-1-6 0 0,0 0 0 0 0,0 0 0 0 0,1 0 0 0 0,-1 0 0 0 0,1-1 0 0 0,0 1 0 0 0,0 0 0 0 0,0 0 0 0 0,1-2-1 0 0,0 3 0 0 0,-1 1 0 0 0,1 0 0 0 0,-1 1 0 0 0,0-1 0 0 0,1 1 0 0 0,-1-1 0 0 0,0 1 0 0 0,0-1 0 0 0,0 0 0 0 0,0 1 0 0 0,0-1 0 0 0,0 1 0 0 0,0-1 0 0 0,0 0 0 0 0,0 1 0 0 0,0-1 0 0 0,0 0 0 0 0,0 1 0 0 0,0-1 0 0 0,0 0 0 0 0,-1 0 0 0 0,0 1 0 0 0,0-1 0 0 0,0 0 0 0 0,0 0 0 0 0,0 1 0 0 0,0-1 0 0 0,0 0 0 0 0,0 1 0 0 0,0-1 0 0 0,0 1 0 0 0,-1-1 0 0 0,1 1 0 0 0,0 0 0 0 0,0 0 0 0 0,0-1 0 0 0,-1 1 0 0 0,1 0 0 0 0,0 0 0 0 0,-1 0 0 0 0,1 0 0 0 0,0 0 0 0 0,-1 0 0 0 0,1 0 0 0 0,0 0 0 0 0,-1 0 0 0 0,1 0 0 0 0,0 1 0 0 0,-1-1 0 0 0,1 0 0 0 0,0 1 0 0 0,0-1-1 0 0,-1 1 1 0 0,1-1 0 0 0,0 1 0 0 0,0-1 0 0 0,0 1 0 0 0,-1 0 0 0 0,-15 17 6 0 0,15-14-17 0 0,-1-1-1 0 0,1 0 1 0 0,-1 0-1 0 0,0 0 1 0 0,0 0-1 0 0,-2 0 12 0 0,-3 2-82 0 0,5-4 36 0 0,1 0 0 0 0,-1 1 1 0 0,1-1-1 0 0,0 0 1 0 0,0 1-1 0 0,0 0 1 0 0,0-1-1 0 0,0 1 0 0 0,0 0 1 0 0,0 0-1 0 0,0 0 1 0 0,1 0-1 0 0,-1 0 1 0 0,1 1-1 0 0,-1-1 0 0 0,1 1 46 0 0,1 42-950 0 0,-3-29 834 0 0,1-10 110 0 0,1 0 1 0 0,0 0-1 0 0,0-1 1 0 0,0 1-1 0 0,1 0 1 0 0,0 0-1 0 0,0 0 1 0 0,0 0-1 0 0,2 5 6 0 0,3 14 346 0 0,-1 0 0 0 0,-2 1 0 0 0,0 0 0 0 0,-1 2-346 0 0,-1-21 45 0 0,1-1-1 0 0,0 0 0 0 0,0 1 0 0 0,1-1 0 0 0,-1 0 1 0 0,2 0-1 0 0,1 6-44 0 0,-1-6-98 0 0,0 0 0 0 0,-1 0 0 0 0,0 1 1 0 0,-1-1-1 0 0,0 1 0 0 0,1 5 98 0 0,-4 18-436 0 0,1-24 335 0 0,0 0 0 0 0,1 0 0 0 0,-1 0 0 0 0,1-1 0 0 0,1 4 101 0 0,6 17-145 0 0,1 5 124 0 0,-7 13 21 0 0,-1-28 0 0 0,0-1 0 0 0,1 0 0 0 0,2 3 0 0 0,-2-11 0 0 0,0 1 0 0 0,-1 0 0 0 0,0 0 0 0 0,0 0 0 0 0,0-1 0 0 0,-1 1 0 0 0,0 0 0 0 0,-2 3 0 0 0,3-9 0 0 0,0 0 0 0 0,0 0 0 0 0,0 0 0 0 0,0 0 0 0 0,0 0 0 0 0,0 0 0 0 0,0 0 0 0 0,0 0 0 0 0,1 0 0 0 0,-1 0 0 0 0,1 0 0 0 0,0 0 0 0 0,-1 0 0 0 0,2 0 0 0 0,-1 0 0 0 0,-1 0 0 0 0,1 0 0 0 0,0 0 0 0 0,-1 0 0 0 0,1 0 0 0 0,-1 0 0 0 0,1 1 0 0 0,-1-1 0 0 0,0 0 0 0 0,0 2 0 0 0,-3 11 0 0 0,3-14 0 0 0,-1 1 0 0 0,1 0 0 0 0,-1 0 0 0 0,1-1 0 0 0,0 1 0 0 0,0 0 0 0 0,0 0 0 0 0,0 0 0 0 0,0-1 0 0 0,0 1 0 0 0,1 0 0 0 0,-1 0 0 0 0,0 0 0 0 0,1-1 0 0 0,0 1 0 0 0,-1 0 0 0 0,1-1 0 0 0,0 1 0 0 0,0 0 0 0 0,-1-1 0 0 0,1 1 0 0 0,-1 0 0 0 0,1-1 0 0 0,-1 1 0 0 0,0 0 0 0 0,0-1 0 0 0,0 1 0 0 0,0 0 0 0 0,0 0 0 0 0,0-1 0 0 0,0 1 0 0 0,-1 0 0 0 0,1 0 0 0 0,0-1 0 0 0,-1 1 0 0 0,0 0 0 0 0,1-1 0 0 0,-1 1 0 0 0,1-2-25 0 0,-1 1-1 0 0,1-1 0 0 0,0 0 0 0 0,0 1 0 0 0,0-1 0 0 0,0 0 0 0 0,0 1 1 0 0,0-1-1 0 0,0 0 0 0 0,0 1 0 0 0,0-1 0 0 0,0 0 0 0 0,0 1 0 0 0,0-1 1 0 0,0 0-1 0 0,0 1 0 0 0,0-1 0 0 0,0 0 0 0 0,0 1 0 0 0,0-1 1 0 0,1 0-1 0 0,-1 1 0 0 0,0-1 0 0 0,0 0 0 0 0,0 0 0 0 0,1 1 0 0 0,-1-1 1 0 0,0 0-1 0 0,0 1 0 0 0,0-1 0 0 0,1 0 0 0 0,-1 0 0 0 0,0 0 0 0 0,1 1 1 0 0,-1-1-1 0 0,0 0 26 0 0,-28-1-5536 0 0,15 0-77 0 0</inkml:trace>
  <inkml:trace contextRef="#ctx0" brushRef="#br0" timeOffset="306.595">270 657 11976 0 0,'0'0'546'0'0,"1"0"-10"0"0,-1-3-344 0 0,-1 3-137 0 0,1-1-1 0 0,0 1 1 0 0,0-1-1 0 0,-1 1 0 0 0,1-1 1 0 0,0 1-1 0 0,0-1 1 0 0,0 1-1 0 0,-1-1 0 0 0,1 1 1 0 0,0-1-1 0 0,0 1 1 0 0,0-1-1 0 0,0 1 1 0 0,0-1-1 0 0,0 0 0 0 0,0 1 1 0 0,0-1-1 0 0,0 1 1 0 0,0-1-1 0 0,0 1 0 0 0,1-1 1 0 0,-1 1-1 0 0,0-1 1 0 0,0 1-1 0 0,1-1 1 0 0,-1 1-1 0 0,0-1 0 0 0,0 1 1 0 0,1-1-1 0 0,-1 1 1 0 0,0 0-1 0 0,1-1 1 0 0,0 1-55 0 0,13-10 2217 0 0,26-1-2184 0 0,-34 9-35 0 0,1 1-1 0 0,-1 0 0 0 0,1 0 1 0 0,0 1-1 0 0,-1 0 0 0 0,4 0 3 0 0,29-1 474 0 0,-5-2-306 0 0,1 2 1 0 0,27 3-169 0 0,19-1-3709 0 0,-26-3-1744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4:55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316 419 11976 0 0,'-17'-12'1263'0'0,"15"10"-1256"0"0,0 1-1 0 0,0-1 1 0 0,-1 0 0 0 0,1 1-1 0 0,-1-1 1 0 0,1 1-1 0 0,-1 0 1 0 0,0 0 0 0 0,1 0-1 0 0,-1 0 1 0 0,0 0 0 0 0,0 0-1 0 0,0 1 1 0 0,1 0-1 0 0,-1-1 1 0 0,-1 1-7 0 0,-6 0 325 0 0,1 1 0 0 0,-1 0 1 0 0,1 1-1 0 0,-1 0 0 0 0,1 0 0 0 0,0 1 0 0 0,0 0 1 0 0,0 0-1 0 0,0 1 0 0 0,0 1 0 0 0,0 0-325 0 0,-6 5 277 0 0,-1 0 0 0 0,1 2 0 0 0,1 0-1 0 0,0 0 1 0 0,-1 3-277 0 0,4-2 376 0 0,0-1-1 0 0,1 2 0 0 0,-5 8-375 0 0,14-21-9 0 0,0 1 9 0 0,1-1 0 0 0,-1 1 0 0 0,0-1 0 0 0,1 1 0 0 0,-1-1 0 0 0,1 1 0 0 0,-1 0 0 0 0,1-1 0 0 0,0 1 0 0 0,0 0 0 0 0,0-1 0 0 0,0 1 0 0 0,0 0 0 0 0,0-1 0 0 0,0 0 29 0 0,0-1 0 0 0,0 1 0 0 0,0 0 0 0 0,0-1 0 0 0,0 1-1 0 0,0-1 1 0 0,1 1 0 0 0,-1-1 0 0 0,0 1 0 0 0,0-1 0 0 0,0 1-1 0 0,1-1 1 0 0,-1 1 0 0 0,0-1 0 0 0,1 1 0 0 0,-1-1 0 0 0,0 0-1 0 0,1 1 1 0 0,-1-1 0 0 0,1 1 0 0 0,-1-1 0 0 0,1 0 0 0 0,-1 1-1 0 0,0-1 1 0 0,1 0 0 0 0,-1 0 0 0 0,1 1 0 0 0,0-1 0 0 0,-1 0-1 0 0,1 0 1 0 0,-1 0 0 0 0,1 0-29 0 0,14 1 926 0 0,-13-1-892 0 0,0 1 45 0 0,15-3 7 0 0,-15 1-86 0 0,0 1 0 0 0,1-1 0 0 0,-1-1 0 0 0,0 1 0 0 0,1 0 0 0 0,-1 0 0 0 0,0-1 0 0 0,1-1 0 0 0,6-3 0 0 0,-5 4 0 0 0,1-1 0 0 0,-1-1 0 0 0,0 1 0 0 0,0-1 0 0 0,0 1 0 0 0,3-5 0 0 0,-1 2 0 0 0,7-9 0 0 0,-2 0 0 0 0,9-13 0 0 0,-15 20 0 0 0,-4 8 0 0 0,-1 0 0 0 0,1-1 0 0 0,-1 1 0 0 0,1 0 0 0 0,-1 0 0 0 0,1-1 0 0 0,-1 1 0 0 0,1 0 0 0 0,-1 0 0 0 0,1 0 0 0 0,-1 0 0 0 0,1 0 0 0 0,0 0 0 0 0,-1 0 0 0 0,1 0 0 0 0,-1 0 0 0 0,1 0 0 0 0,-1 0 0 0 0,1 0 0 0 0,-1 0 0 0 0,1 0 0 0 0,-1 1 0 0 0,1-1 0 0 0,-1 0 0 0 0,1 0 0 0 0,-1 1 0 0 0,1-1 0 0 0,-1 0 0 0 0,1 1 0 0 0,-1-1 0 0 0,0 0 0 0 0,1 1 0 0 0,-1-1 0 0 0,1 1 0 0 0,-1-1 0 0 0,0 0 0 0 0,0 1 0 0 0,1-1 0 0 0,-1 1 0 0 0,0-1 0 0 0,3 2 0 0 0,-2-2 0 0 0,-1 1 0 0 0,1 0 0 0 0,0-1 0 0 0,0 1 0 0 0,-1 0 0 0 0,1-1 0 0 0,-1 1 0 0 0,1 0 0 0 0,-1 0 0 0 0,1-1 0 0 0,-1 1 0 0 0,1 0 0 0 0,-1 0 0 0 0,1 0 0 0 0,-1 0 0 0 0,0 0 0 0 0,0-1 0 0 0,1 2 0 0 0,11 38 0 0 0,-5-12 0 0 0,-7-25 0 0 0,0 0 0 0 0,0 0 0 0 0,1-1 0 0 0,-1 1 0 0 0,1 0 0 0 0,0-1 0 0 0,0 1 0 0 0,0-1 0 0 0,0 1 0 0 0,0-1 0 0 0,0 1 0 0 0,1-1 0 0 0,-1 0 0 0 0,1 0 0 0 0,0 1 0 0 0,0-1 0 0 0,0 0 0 0 0,4 2 24 0 0,1 1-1 0 0,-1-1 1 0 0,1 0-1 0 0,0-1 0 0 0,1 0 1 0 0,-1 0-1 0 0,2 0-23 0 0,-4-2 170 0 0,1 0 0 0 0,-1 0 0 0 0,0-1 0 0 0,1 1-1 0 0,-1-1 1 0 0,0-1 0 0 0,1 1 0 0 0,-1-1 0 0 0,0 0-1 0 0,1 0 1 0 0,0 0-170 0 0,-1-1-14 0 0,0 0 0 0 0,0 0-1 0 0,-1 0 1 0 0,1-1 0 0 0,0 0-1 0 0,1-1 15 0 0,17-9-774 0 0,-22 12 626 0 0,1 0 1 0 0,0 0-1 0 0,-1 0 0 0 0,1 0 0 0 0,-1-1 0 0 0,1 1 0 0 0,-1 0 1 0 0,0-1-1 0 0,1 0 0 0 0,-1 1 0 0 0,0-1 0 0 0,0 1 0 0 0,0-1 1 0 0,0 0-1 0 0,0 0 0 0 0,-1 0 0 0 0,1 1 0 0 0,0-1 0 0 0,-1 0 1 0 0,1 0-1 0 0,-1 0 148 0 0,6-16-1645 0 0,7-12-387 0 0,0 1-14 0 0</inkml:trace>
  <inkml:trace contextRef="#ctx0" brushRef="#br0" timeOffset="503.75">493 184 15664 0 0,'0'0'718'0'0,"0"-1"-19"0"0,-1 2-689 0 0,1-1-1 0 0,0 0 1 0 0,0 0 0 0 0,0 0 0 0 0,0 1-1 0 0,-1-1 1 0 0,1 0 0 0 0,0 0 0 0 0,0 1-1 0 0,0-1 1 0 0,0 0 0 0 0,0 0 0 0 0,0 1-1 0 0,0-1 1 0 0,0 0 0 0 0,-1 0 0 0 0,1 1 0 0 0,0-1-1 0 0,0 0 1 0 0,0 1 0 0 0,0-1 0 0 0,1 0-1 0 0,-1 0 1 0 0,0 1 0 0 0,0-1 0 0 0,0 0-1 0 0,0 0 1 0 0,0 1 0 0 0,0-1 0 0 0,0 0-1 0 0,0 1-9 0 0,2 10-24 0 0,10 53 24 0 0,-2-21-12 0 0,-5-22 246 0 0,-1-1 0 0 0,0 7-234 0 0,0-5 1567 0 0,5 19-1567 0 0,-4-18 41 0 0,1 0-38 0 0,-3-15 9 0 0,-1 1-1 0 0,0 0 1 0 0,0 0-1 0 0,-1 0 1 0 0,-1 0-1 0 0,0 9-11 0 0,1-20 141 0 0,0 0-1 0 0,0 0 1 0 0,1 1 0 0 0,-1-1-1 0 0,0 0 1 0 0,1 1-1 0 0,-1-1 1 0 0,1 1-1 0 0,-1 0 1 0 0,2-2-141 0 0,4-3 337 0 0,9-10-956 0 0,1 2 0 0 0,0 0-1 0 0,6-2 620 0 0,-12 7 99 0 0,-4 5-99 0 0,-1 1 0 0 0,1 0 0 0 0,0 0 0 0 0,0 0 0 0 0,0 1 0 0 0,1 0 0 0 0,-1 0 0 0 0,0 1 0 0 0,1 0 0 0 0,-1 0 0 0 0,1 1 0 0 0,-3 0 0 0 0,0 0 0 0 0,0 1 0 0 0,0 0 0 0 0,0 0 0 0 0,-1 0 0 0 0,1 0 0 0 0,0 1 0 0 0,-1 0 0 0 0,1 0 0 0 0,-1 0 0 0 0,1 1 0 0 0,1 0 0 0 0,-6-2 0 0 0,1-1 0 0 0,0 0 0 0 0,0 1 0 0 0,-1-1 0 0 0,1 1 0 0 0,0-1 0 0 0,-1 1 0 0 0,1-1 0 0 0,-1 1 0 0 0,1-1 0 0 0,-1 1 0 0 0,1 0 0 0 0,-1-1 0 0 0,1 1 0 0 0,-1 0 0 0 0,1-1 0 0 0,-1 1 0 0 0,0 0 0 0 0,1-1 0 0 0,-1 1 0 0 0,0 1 0 0 0,1 1 0 0 0,0-2 61 0 0,0 1-1 0 0,0-1 0 0 0,0 1 0 0 0,0 0 0 0 0,0 0 0 0 0,0-1 1 0 0,-1 1-1 0 0,1 0 0 0 0,0 0 0 0 0,-1 0 0 0 0,0 0 0 0 0,1-1 1 0 0,-1 1-1 0 0,0 0 0 0 0,0 0 0 0 0,0 0 0 0 0,0 0 1 0 0,-1 0-1 0 0,1 0 0 0 0,0 0 0 0 0,-1 0 0 0 0,0-1 0 0 0,0 2-60 0 0,-8 13 569 0 0,7-12-563 0 0,0 0-1 0 0,0 0 1 0 0,-1 0-1 0 0,0 0 1 0 0,1-1 0 0 0,-1 1-1 0 0,-2 0-5 0 0,-3 2 4 0 0,0 0 0 0 0,0 0 0 0 0,0-1 0 0 0,-1 0 0 0 0,0-1 0 0 0,0 0 0 0 0,0 0 0 0 0,0-1 0 0 0,-2 0-4 0 0,-21 5-218 0 0,1-1 0 0 0,-5-2 218 0 0,36-5-1 0 0,-6 1-219 0 0,6-2-6130 0 0,0 1 106 0 0</inkml:trace>
  <inkml:trace contextRef="#ctx0" brushRef="#br0" timeOffset="860.609">1223 342 11976 0 0,'7'-6'1274'0'0,"-7"6"-1236"0"0,1 0 0 0 0,-1 0 0 0 0,0 0-1 0 0,0 0 1 0 0,0-1 0 0 0,0 1 0 0 0,0 0-1 0 0,0 0 1 0 0,0 0 0 0 0,0 0 0 0 0,0 0-1 0 0,0 0 1 0 0,1 0 0 0 0,-1 0 0 0 0,0 0 0 0 0,0-1-1 0 0,0 1 1 0 0,0 0 0 0 0,0 0 0 0 0,0 0-1 0 0,0 0 1 0 0,0 0 0 0 0,0 0 0 0 0,0 0-1 0 0,0 0 1 0 0,0-1 0 0 0,0 1 0 0 0,0 0-1 0 0,0 0 1 0 0,0 0 0 0 0,0 0 0 0 0,0 0 0 0 0,0 0-1 0 0,0 0 1 0 0,0-1 0 0 0,0 1 0 0 0,0 0-1 0 0,0 0 1 0 0,-1 0 0 0 0,1 0 0 0 0,0 0-1 0 0,0 0 1 0 0,0 0 0 0 0,0 0 0 0 0,0 0-1 0 0,0 0 1 0 0,0-1 0 0 0,0 1 0 0 0,0 0 0 0 0,0 0-1 0 0,-1 0 1 0 0,1 0 0 0 0,0 0 0 0 0,0 0-1 0 0,0 0 1 0 0,0 0 0 0 0,0 0 0 0 0,0 0-1 0 0,0 0 1 0 0,0 0 0 0 0,-1 0 0 0 0,1 0-1 0 0,0 0 1 0 0,0 0-38 0 0,-7-1 1488 0 0,7 1-1629 0 0,-9 1 256 0 0,0 0-1 0 0,0 0 0 0 0,0 1 1 0 0,0 0-1 0 0,0 1 1 0 0,-4 1-115 0 0,-53 24 1557 0 0,55-23-1533 0 0,0 1-1 0 0,0 1 1 0 0,1 0 0 0 0,-1 0-1 0 0,2 1 1 0 0,-1 0-1 0 0,-6 8-23 0 0,7-9 0 0 0,8-7 0 0 0,0 1 0 0 0,0 0 0 0 0,0-1 0 0 0,0 1 0 0 0,1 0 0 0 0,-1 0 0 0 0,0 0 0 0 0,0 0 0 0 0,1 0 0 0 0,-1-1 0 0 0,0 1 0 0 0,1 0 0 0 0,-1 1 0 0 0,1-1 0 0 0,0 0 0 0 0,0 1 0 0 0,0-1 0 0 0,0 0 0 0 0,0 0 0 0 0,0 0 0 0 0,0 1 0 0 0,1-1 0 0 0,-1 0 0 0 0,0 0 0 0 0,1 0 0 0 0,-1 0 0 0 0,1 0 0 0 0,-1 1 0 0 0,1-1 0 0 0,0 0 0 0 0,-1 0 0 0 0,1 0 0 0 0,0 0 0 0 0,3 3 55 0 0,0 0-1 0 0,0 0 0 0 0,0 0 1 0 0,1-1-1 0 0,-1 1 0 0 0,1-1 1 0 0,0 0-1 0 0,0 0 0 0 0,0-1 1 0 0,0 1-1 0 0,0-1 0 0 0,5 1-54 0 0,-1 0 241 0 0,-1 1-1 0 0,1 0 0 0 0,-1 0 1 0 0,1 2-241 0 0,10 5-825 0 0,-16-10 935 0 0,0 0-1 0 0,0 1 1 0 0,0-1-1 0 0,0 1 0 0 0,-1 0 1 0 0,1 0-1 0 0,-1 0 0 0 0,1 0 1 0 0,-1 0-1 0 0,2 3-109 0 0,-3-4 5 0 0,-1-1 0 0 0,0 1 0 0 0,1 0 0 0 0,-1 0 0 0 0,0-1 0 0 0,1 1 0 0 0,-1 0 0 0 0,0 0 0 0 0,0 0 0 0 0,0 0 0 0 0,0-1 0 0 0,0 1 0 0 0,0 0 0 0 0,0 0 0 0 0,0 0 0 0 0,0 0 0 0 0,0 0 0 0 0,-1-1 0 0 0,1 1 0 0 0,0 0 0 0 0,-1 0 0 0 0,1 0 0 0 0,0-1 0 0 0,-1 1 0 0 0,1 0 0 0 0,-1-1 0 0 0,1 1 0 0 0,-1 0 0 0 0,1-1 0 0 0,-1 1 0 0 0,1 0 0 0 0,-1-1-5 0 0,-2 3 56 0 0,-1 0 0 0 0,1-1 0 0 0,-1 0 1 0 0,1 1-1 0 0,-3 0-56 0 0,3-2 167 0 0,-27 11 1014 0 0,6-4-773 0 0,9-3-603 0 0,0 0-1 0 0,0-1 1 0 0,0 0 0 0 0,0-1-1 0 0,-1-1 1 0 0,1-1-1 0 0,-12 0 196 0 0,26-1-716 0 0,1 0-857 0 0,-2-5-2411 0 0,4-1 1938 0 0</inkml:trace>
  <inkml:trace contextRef="#ctx0" brushRef="#br0" timeOffset="1485.397">1488 330 11976 0 0,'3'-10'901'0'0,"-3"9"-876"0"0,-1 1 0 0 0,1-1 0 0 0,0 0 0 0 0,-1 1 0 0 0,1-1 1 0 0,-1 0-1 0 0,1 1 0 0 0,-1-1 0 0 0,1 1 0 0 0,-1-1 0 0 0,0 1 0 0 0,1-1 0 0 0,-1 1 0 0 0,0 0 1 0 0,1-1-1 0 0,-1 1 0 0 0,0 0 0 0 0,1-1 0 0 0,-1 1 0 0 0,0 0 0 0 0,0 0 0 0 0,1-1 0 0 0,-1 1 1 0 0,0 0-1 0 0,0 0 0 0 0,1 0 0 0 0,-1 0 0 0 0,0 0 0 0 0,0 0 0 0 0,0 1 0 0 0,1-1 0 0 0,-1 0 0 0 0,0 0-25 0 0,-24 8 1015 0 0,9-1-684 0 0,-1 1 0 0 0,2 0 1 0 0,-1 2-1 0 0,1-1 0 0 0,-7 8-331 0 0,15-12 77 0 0,1 0 0 0 0,0 1 0 0 0,0 0 0 0 0,1 0 0 0 0,0 0-1 0 0,0 1 1 0 0,1-1 0 0 0,-1 1 0 0 0,1 0 0 0 0,1 0 0 0 0,-1 1 0 0 0,1-1-1 0 0,-1 5-76 0 0,3-7 184 0 0,0 1-1 0 0,0-1 0 0 0,1 1 0 0 0,-1-1 0 0 0,1 0 0 0 0,1 6-183 0 0,-1-9 47 0 0,0 0 1 0 0,1 0-1 0 0,-1 0 1 0 0,0-1-1 0 0,1 1 1 0 0,-1 0-1 0 0,1 0 1 0 0,0 0-1 0 0,0-1 1 0 0,0 1-1 0 0,0 0 1 0 0,0-1-1 0 0,0 1 1 0 0,0-1-1 0 0,0 1 0 0 0,0-1 1 0 0,1 0-1 0 0,-1 1 1 0 0,1-1-1 0 0,0 1-47 0 0,4 1 0 0 0,0 1 0 0 0,0-1 0 0 0,0 0 0 0 0,0 0 0 0 0,0 0 0 0 0,0 0 0 0 0,0-1 0 0 0,1-1 0 0 0,-1 1 0 0 0,1-1 0 0 0,-1 0 0 0 0,1 0 0 0 0,3 0 0 0 0,-2-1 0 0 0,-5 0 0 0 0,0 0 0 0 0,0 0 0 0 0,0 0 0 0 0,1-1 0 0 0,-1 1 0 0 0,2-2 0 0 0,1 0 0 0 0,0-1 0 0 0,0 0 0 0 0,0 0 0 0 0,3-3 0 0 0,-3 1 0 0 0,0 0 0 0 0,-1 0 0 0 0,1 0 0 0 0,-1-1 0 0 0,0 0 0 0 0,-1 0 0 0 0,1 0 0 0 0,-1 0 0 0 0,0-2 0 0 0,5-6 0 0 0,-1 2 0 0 0,-1 1 0 0 0,0 1 0 0 0,1-1 0 0 0,0 1 0 0 0,0 1 0 0 0,5-4 0 0 0,-8 9 0 0 0,-1 0 0 0 0,1 0 0 0 0,0 1 0 0 0,0 0 0 0 0,1 0 0 0 0,-1 0 0 0 0,1 0 0 0 0,-1 1 0 0 0,1 0 0 0 0,0 0 0 0 0,0 0 0 0 0,0 1 0 0 0,0 0 0 0 0,0 0 0 0 0,0 1 0 0 0,0 0 0 0 0,6 0 0 0 0,6 2 0 0 0,-15-2 0 0 0,0 0 0 0 0,1 0 0 0 0,-1 0 0 0 0,0 1 0 0 0,0-1 0 0 0,0 1 0 0 0,1 0 0 0 0,-1 0 0 0 0,0 0 0 0 0,0 1 0 0 0,0-1 0 0 0,0 1 0 0 0,-1-1 0 0 0,1 1 0 0 0,0 0 0 0 0,-1 0 0 0 0,1 0 0 0 0,-1 0 0 0 0,0 1 0 0 0,1 0 0 0 0,10 12 0 0 0,-1 2 0 0 0,-1-1 0 0 0,0 1 0 0 0,-1 1 0 0 0,-1-1 0 0 0,0 2 0 0 0,-2-1 0 0 0,5 16 0 0 0,0 7 0 0 0,-10-32 201 0 0,-3-7-45 0 0,1-2-70 0 0,-1 1 402 0 0,1-1 21 0 0,0 0-66 0 0,-9-10-278 0 0,7 6-71 0 0,0 0-1 0 0,0 0 0 0 0,0 0 1 0 0,1 0-1 0 0,-1-1 1 0 0,1 1-1 0 0,0 0 0 0 0,0-1 1 0 0,1 1-1 0 0,-1-1 0 0 0,1 1 1 0 0,0-1-1 0 0,0 1 0 0 0,1-1 1 0 0,-1 0-1 0 0,1 1 1 0 0,0 0-1 0 0,0-1 0 0 0,1 1 1 0 0,-1 0-1 0 0,1-1 0 0 0,0 1 1 0 0,1-1-94 0 0,4-8-17 0 0,0 0 1 0 0,1 1-1 0 0,0 0 0 0 0,1 1 1 0 0,1 0-1 0 0,7-7 17 0 0,-6 8-179 0 0,0 1 1 0 0,0 0-1 0 0,1 1 0 0 0,0 0 0 0 0,1 1 1 0 0,-1 1-1 0 0,4-2 179 0 0,6-1-614 0 0,-1 2 0 0 0,1 0 0 0 0,1 1 1 0 0,2 0 613 0 0,-13 3-1241 0 0,0 0 0 0 0,0-1 0 0 0,1-1 1241 0 0,-9 4-229 0 0,26-9-1816 0 0</inkml:trace>
  <inkml:trace contextRef="#ctx0" brushRef="#br0" timeOffset="2021.216">2222 1 11976 0 0,'0'0'266'0'0,"0"0"44"0"0,0 1 15 0 0,-6 45 86 0 0,-1 1-411 0 0,8-8 1251 0 0,6 26-1251 0 0,-3-26 2228 0 0,0 26-2228 0 0,-2-16 607 0 0,4 15-607 0 0,-1-8 1 0 0,-4-50-51 0 0,-1 0 372 0 0,0-1 0 0 0,1 1 0 0 0,0-1 1 0 0,0 0-1 0 0,0 1 0 0 0,2 3-322 0 0,7-21 165 0 0,-3-1-209 0 0,2 1-1 0 0,-1 0 1 0 0,2 0-1 0 0,0 1 0 0 0,0 0 1 0 0,1 1-1 0 0,0 0 1 0 0,0 1-1 0 0,2-1 45 0 0,-9 8-97 0 0,0-1 0 0 0,0 1 0 0 0,1 0 0 0 0,-1 0 0 0 0,0 1 0 0 0,1-1 0 0 0,-1 1 0 0 0,1 0 0 0 0,-1 0 0 0 0,1 1 0 0 0,0-1 0 0 0,-1 1 0 0 0,1 0 0 0 0,0 0 0 0 0,-1 1 0 0 0,1-1 0 0 0,2 2 97 0 0,-2-1 4 0 0,0 0 0 0 0,0 1 0 0 0,0-1 0 0 0,0 1-1 0 0,0 0 1 0 0,0 1 0 0 0,-1-1 0 0 0,1 1 0 0 0,-1 0 0 0 0,1 0 0 0 0,-1 0 0 0 0,0 1 0 0 0,-1 0 0 0 0,1-1-1 0 0,1 3-3 0 0,-3-3 77 0 0,0 1-1 0 0,0 0 0 0 0,0 0 0 0 0,0 0 0 0 0,0 0 0 0 0,-1 0 0 0 0,0 1 0 0 0,0-1 0 0 0,0 0 0 0 0,0 1 0 0 0,-1-1 0 0 0,1 0 1 0 0,-1 1-1 0 0,0-1 0 0 0,-1 1 0 0 0,1-1 0 0 0,-1 0 0 0 0,0 1 0 0 0,0-1 0 0 0,0 0 0 0 0,0 1 0 0 0,-1-1 0 0 0,0 0 0 0 0,0 0 1 0 0,0 0-1 0 0,0-1 0 0 0,-1 1 0 0 0,1 0 0 0 0,-1-1 0 0 0,0 0 0 0 0,0 1 0 0 0,0-1-76 0 0,-2 1 262 0 0,-1 2-140 0 0,1-1 0 0 0,-1 0 0 0 0,0 0 0 0 0,0-1 0 0 0,0 0 1 0 0,-1 0-1 0 0,1 0 0 0 0,-1-1 0 0 0,0 0 0 0 0,0 0 0 0 0,-7 1-122 0 0,0 0 0 0 0,-1-2 0 0 0,1 0 0 0 0,-1-1 0 0 0,-7-1 0 0 0,-3 2 0 0 0,22-2 0 0 0,0 0 0 0 0,-1 1 0 0 0,1-1 0 0 0,0 0 0 0 0,0 0 0 0 0,-1-1 0 0 0,1 1 0 0 0,0-1 0 0 0,-3 0 0 0 0,-6-3-265 0 0,-8-2-602 0 0,7-2-4972 0 0,5 1-405 0 0</inkml:trace>
  <inkml:trace contextRef="#ctx0" brushRef="#br0" timeOffset="2469.822">2540 567 13824 0 0,'1'1'314'0'0,"42"17"872"0"0,-34-15-906 0 0,-1 0 1 0 0,1 0-1 0 0,0-1 1 0 0,0 0-1 0 0,0-1 1 0 0,0 0 0 0 0,0 0-1 0 0,1-1 1 0 0,7-1-281 0 0,4 0 669 0 0,0-2 0 0 0,0 0 1 0 0,15-5-670 0 0,-36 8 14 0 0,5-1 132 0 0,1-1-1 0 0,-1 1 1 0 0,0-1-1 0 0,0 0 0 0 0,0 0 1 0 0,0 0-1 0 0,-1-1 1 0 0,1 1-1 0 0,-1-1 1 0 0,1 0-1 0 0,0-2-145 0 0,1 0 0 0 0,-1 0 0 0 0,0 0 0 0 0,0-1 0 0 0,0 1 0 0 0,0-2 0 0 0,-3 4 0 0 0,-1 0 0 0 0,1 0 0 0 0,-1-1 0 0 0,1 1 0 0 0,-1 0 0 0 0,0 0 0 0 0,-1 0 0 0 0,1-1 0 0 0,0 1 0 0 0,-1-1 0 0 0,0 1 0 0 0,0-2 0 0 0,1 0 0 0 0,-2 0 0 0 0,1 0 0 0 0,0 1 0 0 0,-1-1 0 0 0,0 0 0 0 0,0 0 0 0 0,0 1 0 0 0,-1-1 0 0 0,1 1 0 0 0,-2-3 0 0 0,2 5 0 0 0,-1 0 0 0 0,1 1 0 0 0,0-1 0 0 0,-1 0 0 0 0,1 1 0 0 0,-1-1 0 0 0,1 1 0 0 0,-1 0 0 0 0,0-1 0 0 0,1 1 0 0 0,-1 0 0 0 0,0 0 0 0 0,0 0 0 0 0,0 0 0 0 0,0 1 0 0 0,0-1 0 0 0,0 0 0 0 0,0 1 0 0 0,0 0 0 0 0,0-1 0 0 0,0 1 0 0 0,0 0 0 0 0,0 0 0 0 0,-2 0 0 0 0,-1 0-92 0 0,-1 0-1 0 0,1 0 1 0 0,0 0-1 0 0,0 1 1 0 0,0-1-1 0 0,0 1 0 0 0,0 1 1 0 0,0-1-1 0 0,0 1 1 0 0,0 0-1 0 0,0 0 1 0 0,0 0-1 0 0,1 0 1 0 0,-1 1-1 0 0,1 0 0 0 0,0 0 1 0 0,0 0-1 0 0,0 1 1 0 0,-2 1 92 0 0,0 2 220 0 0,1-1 1 0 0,0 1 0 0 0,0 0-1 0 0,0 0 1 0 0,1 0 0 0 0,-3 7-221 0 0,6-12-91 0 0,0 0 0 0 0,0 0 1 0 0,0 0-1 0 0,1 0 0 0 0,-1 0 1 0 0,1 0-1 0 0,0 0 0 0 0,-1 0 1 0 0,1 0-1 0 0,0 0 0 0 0,0 0 1 0 0,0 0-1 0 0,1 0 0 0 0,-1 0 1 0 0,0 0-1 0 0,1 0 0 0 0,0 1 91 0 0,0 1-5 0 0,-1-1 4 0 0,1 1 1 0 0,0-1-1 0 0,0 0 0 0 0,0 0 1 0 0,0 0-1 0 0,0 0 0 0 0,1 0 1 0 0,-1 0-1 0 0,1-1 0 0 0,0 1 1 0 0,0 0-1 0 0,0-1 0 0 0,0 1 1 0 0,0-1-1 0 0,1 0 0 0 0,0 1 1 0 0,7 4 143 0 0,0-1-1 0 0,1 1 0 0 0,-1-2 0 0 0,1 0 0 0 0,1 0 0 0 0,-1-1 0 0 0,1 0 1 0 0,0-1-1 0 0,-1 0 0 0 0,1-1 0 0 0,0-1 0 0 0,1 0 0 0 0,8 0-142 0 0,-7-1-654 0 0,0-1-1 0 0,0-1 1 0 0,0 0 0 0 0,0-1-1 0 0,0-1 1 0 0,0 0-1 0 0,7-4 655 0 0,-2 0-1524 0 0,-1 0-10 0 0</inkml:trace>
  <inkml:trace contextRef="#ctx0" brushRef="#br0" timeOffset="2964.605">3311 383 5064 0 0,'0'0'389'0'0,"0"0"86"0"0,-15 1 6097 0 0,10 0-5960 0 0,1 0 1 0 0,-1 0-1 0 0,1 1 1 0 0,-1-1-1 0 0,1 1 1 0 0,0 0-1 0 0,0 0-612 0 0,-8 6 212 0 0,0 0 1 0 0,-10 9-213 0 0,6-4 147 0 0,10-8-67 0 0,1 0 0 0 0,0 1 0 0 0,1-1 0 0 0,-1 1 0 0 0,1 0 0 0 0,0 0 0 0 0,1 1 0 0 0,-1-1 0 0 0,1 1 0 0 0,1 0 0 0 0,-1 0 0 0 0,1 0 0 0 0,0 0-1 0 0,1 0 1 0 0,0 0 0 0 0,0 0 0 0 0,0 1 0 0 0,1-1 0 0 0,0 5-80 0 0,0-10 30 0 0,1 0 1 0 0,-1 0-1 0 0,0 0 0 0 0,1 0 1 0 0,-1 0-1 0 0,1 0 0 0 0,0-1 1 0 0,0 1-1 0 0,-1 0 0 0 0,1 0 1 0 0,0-1-1 0 0,1 1 0 0 0,-1 0 1 0 0,0-1-1 0 0,0 1 0 0 0,1-1 1 0 0,-1 0-1 0 0,1 1 0 0 0,-1-1 0 0 0,1 0 1 0 0,0 0-1 0 0,1 1-30 0 0,-1-1 36 0 0,0 0 0 0 0,1-1 0 0 0,-1 1 0 0 0,0-1 0 0 0,1 1 0 0 0,-1-1-1 0 0,1 0 1 0 0,-1 0 0 0 0,1 0 0 0 0,-1 0 0 0 0,0 0 0 0 0,1 0 0 0 0,-1-1 0 0 0,1 0 0 0 0,-1 1 0 0 0,0-1-1 0 0,1 0 1 0 0,0-1-36 0 0,4-1 3 0 0,-1 0-1 0 0,0-1 1 0 0,0 0-1 0 0,0 0 1 0 0,0-1-1 0 0,-1 0 0 0 0,0 0 1 0 0,0 0-1 0 0,0 0 1 0 0,0-1-1 0 0,-1 0 1 0 0,0 0-1 0 0,0 0 0 0 0,-1 0 1 0 0,2-3-3 0 0,5-15-408 0 0,-1-1 1 0 0,-1 1 0 0 0,3-19 407 0 0,0 3-143 0 0,4-20-1377 0 0,-3-1 1 0 0,-1-10 1519 0 0,-10 61 170 0 0,1-1 1 0 0,-1 0 0 0 0,-1 0-1 0 0,0 0 1 0 0,0 0-1 0 0,-1 1 1 0 0,-1-1 0 0 0,0 0-1 0 0,0-1-170 0 0,0 8 27 0 0,1 3 4 0 0,1 0 0 0 0,0 0 0 0 0,-1 0 0 0 0,1 0 0 0 0,0 0-1 0 0,-1 0 1 0 0,1 0 0 0 0,0 0 0 0 0,0 0 0 0 0,0 0 0 0 0,0-1-1 0 0,0 1 1 0 0,0 0 0 0 0,1 0-31 0 0,-1 1 21 0 0,0-1 0 0 0,0 1-1 0 0,0 0 1 0 0,0 0 0 0 0,0 0-1 0 0,0 0 1 0 0,0 0 0 0 0,0 0-1 0 0,0-1 1 0 0,-1 1 0 0 0,1 0-1 0 0,0 0 1 0 0,0 0 0 0 0,0 0 0 0 0,0 0-1 0 0,0 0 1 0 0,0 0 0 0 0,0 0-1 0 0,0-1 1 0 0,0 1 0 0 0,0 0-1 0 0,0 0 1 0 0,0 0 0 0 0,-1 0-1 0 0,1 0 1 0 0,0 0 0 0 0,0 0-1 0 0,0 0 1 0 0,0 0 0 0 0,0 0 0 0 0,0 0-1 0 0,0 0 1 0 0,-1 0 0 0 0,1 0-1 0 0,0 0 1 0 0,0 0 0 0 0,0 0-1 0 0,0 0 1 0 0,0 0 0 0 0,0 0-1 0 0,-1 0 1 0 0,1 0 0 0 0,0 0 0 0 0,0 0-1 0 0,0 0 1 0 0,0 0 0 0 0,0 0-1 0 0,0 0 1 0 0,0 0 0 0 0,-1 0-1 0 0,1 0 1 0 0,0 0 0 0 0,0 0-1 0 0,0 0 1 0 0,0 0 0 0 0,0 1 0 0 0,0-1-1 0 0,0 0 1 0 0,0 0 0 0 0,0 0-1 0 0,0 0 1 0 0,-1 0 0 0 0,1 0-1 0 0,0 0 1 0 0,0 0 0 0 0,0 1-21 0 0,-7 6 223 0 0,-1 7-221 0 0,-1 1 0 0 0,2 0 0 0 0,0 0 0 0 0,1 1-1 0 0,0 0 1 0 0,2 0 0 0 0,-1 1 0 0 0,2-1-1 0 0,-1 9-1 0 0,-1 8 0 0 0,2-20 0 0 0,1 0 0 0 0,1 1 0 0 0,0 5 0 0 0,0 12 111 0 0,2 0 0 0 0,1 0-1 0 0,1 1 1 0 0,8 28-111 0 0,-11-58 70 0 0,17 52 1333 0 0,-15-50-1388 0 0,0 1-1 0 0,0-1 1 0 0,0 1 0 0 0,1-1 0 0 0,-1 0-1 0 0,1 0 1 0 0,0 0 0 0 0,1-1-1 0 0,2 4-14 0 0,19 24 0 0 0,-18-27 626 0 0,-6-3-540 0 0,0-1-1 0 0,0 1 0 0 0,0-1 0 0 0,0 1 0 0 0,0 0 0 0 0,0-1 0 0 0,-1 1 0 0 0,1 0 0 0 0,0-1 0 0 0,0 1 0 0 0,-1 0 0 0 0,1 1-85 0 0,0-2-412 0 0,-1 0-968 0 0,0 0-3876 0 0,0 0-1662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15:30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83 12896 0 0,'-1'0'59'0'0,"1"-1"1"0"0,0 1 0 0 0,0 0 0 0 0,-1 0 0 0 0,1-1 0 0 0,0 1-1 0 0,0 0 1 0 0,-1-1 0 0 0,1 1 0 0 0,0 0 0 0 0,0-1-1 0 0,0 1 1 0 0,0 0 0 0 0,0-1 0 0 0,-1 1 0 0 0,1-1 0 0 0,0 1-1 0 0,0 0 1 0 0,0-1 0 0 0,0 1 0 0 0,0-1 0 0 0,0 1 0 0 0,0 0-60 0 0,2-4 240 0 0,1 0 1 0 0,-1 0-1 0 0,1 0 1 0 0,0 0-1 0 0,0 1 1 0 0,0 0 0 0 0,0-1-1 0 0,0 1 1 0 0,1 0-1 0 0,-1 0 1 0 0,1 1 0 0 0,0-1-1 0 0,0 1 1 0 0,0 0-1 0 0,0 0 1 0 0,0 0 0 0 0,1 1-1 0 0,3-2-240 0 0,14-6 941 0 0,-20 8-879 0 0,0 0-1 0 0,0-1 1 0 0,0 1 0 0 0,0 0 0 0 0,0 1-1 0 0,1-1 1 0 0,-1 0 0 0 0,0 1-1 0 0,1-1 1 0 0,-1 1 0 0 0,0 0-1 0 0,1 0 1 0 0,-1 0 0 0 0,0 0 0 0 0,1 0-1 0 0,-1 0 1 0 0,1 0 0 0 0,-1 1-1 0 0,1 0-61 0 0,5 1 58 0 0,-3-1-45 0 0,0 1 1 0 0,-1-1-1 0 0,1 1 1 0 0,-1-1 0 0 0,1 1-1 0 0,-1 1 1 0 0,0-1-1 0 0,0 1 1 0 0,0-1-1 0 0,0 1 1 0 0,0 1-1 0 0,2 1-13 0 0,-4-3-1 0 0,0 0-6 0 0,0-1 0 0 0,-1 1 0 0 0,1 0 0 0 0,-1-1-1 0 0,1 1 1 0 0,-1 0 0 0 0,0 0 0 0 0,0 0 0 0 0,0 0-1 0 0,0 0 1 0 0,0 0 0 0 0,0 1 0 0 0,0-1 0 0 0,-1 0-1 0 0,1 0 1 0 0,-1 1 0 0 0,1-1 0 0 0,-1 1 7 0 0,0 10-11 0 0,1-11 10 0 0,-1 0 1 0 0,0 0 0 0 0,0 0 0 0 0,0 0 0 0 0,0 0 0 0 0,0 0 0 0 0,0 0 0 0 0,-1 0 0 0 0,1 0 0 0 0,-1 0-1 0 0,1-1 1 0 0,-1 1 0 0 0,0 0 0 0 0,0 0 0 0 0,0 0 0 0 0,0-1 0 0 0,0 1 0 0 0,0-1 0 0 0,0 1-1 0 0,0-1 1 0 0,-2 2 0 0 0,-18 23 80 0 0,15-18-5 0 0,-1 0 1 0 0,1-1 0 0 0,-1 0-1 0 0,0 0 1 0 0,-1 0 0 0 0,-4 2-76 0 0,-42 27 218 0 0,52-35-132 0 0,2-1 31 0 0,0 0-17 0 0,0 0-11 0 0,3 0-42 0 0,48 5-859 0 0,-36-5 714 0 0,0 1-1 0 0,0 1 0 0 0,-1 1 0 0 0,1 0 1 0 0,8 3 98 0 0,-22-6-3 0 0,0 1 0 0 0,0-1 0 0 0,0 1 0 0 0,0-1 0 0 0,0 1 0 0 0,0 0 0 0 0,0-1 0 0 0,-1 1 0 0 0,1 0 0 0 0,0 0 0 0 0,0 0 0 0 0,-1-1 1 0 0,1 1-1 0 0,0 0 0 0 0,-1 0 0 0 0,1 0 0 0 0,-1 1 3 0 0,1-1-2 0 0,0 0 1 0 0,-1 1-1 0 0,1-1 1 0 0,0 0-1 0 0,0 0 1 0 0,0 0-1 0 0,0 0 0 0 0,0 0 1 0 0,0 0-1 0 0,1 0 2 0 0,8 6-34 0 0,-5-4 30 0 0,-1 0 1 0 0,1 1-1 0 0,-1-1 0 0 0,0 1 1 0 0,0 0-1 0 0,0 0 0 0 0,2 3 4 0 0,9 8 4 0 0,-13-13 29 0 0,0-1 0 0 0,0 1 0 0 0,0 0 0 0 0,0 0 0 0 0,0-1 0 0 0,-1 1 0 0 0,1 0 0 0 0,-1 1 0 0 0,1-1 0 0 0,-1 0-1 0 0,0 0 1 0 0,0 1 0 0 0,1 1-33 0 0,-2 6 156 0 0,0-9-130 0 0,0 1-1 0 0,0-1 1 0 0,0 1 0 0 0,0-1 0 0 0,0 0-1 0 0,0 1 1 0 0,1-1 0 0 0,-1 1 0 0 0,1-1-1 0 0,-1 0 1 0 0,1 1-26 0 0,-1-1 10 0 0,1 0 13 0 0,-1 0 0 0 0,1-1 0 0 0,0 1 0 0 0,-1 0 0 0 0,1 0 0 0 0,-1 0 0 0 0,0 0 0 0 0,1 0 0 0 0,-1 0 1 0 0,0 0-1 0 0,1 0 0 0 0,-1 0 0 0 0,0 0 0 0 0,0 0 0 0 0,0 0 0 0 0,0 0 0 0 0,0 0 0 0 0,0 0 0 0 0,0 0 0 0 0,0 0 0 0 0,0 0 0 0 0,-1 0 0 0 0,1 0 0 0 0,0 0 0 0 0,-1 0 0 0 0,1 0 0 0 0,0 0 0 0 0,-1-1 0 0 0,1 1 0 0 0,-1 0 0 0 0,0 0 0 0 0,1 0 0 0 0,-1 0 0 0 0,0 0-23 0 0,-7 7 198 0 0,-1 0 0 0 0,1 0-1 0 0,-1-1 1 0 0,-1 0 0 0 0,1 0-1 0 0,-1-1 1 0 0,0 0 0 0 0,-1-1-1 0 0,-2 0-197 0 0,9-2 37 0 0,-3 0 2 0 0,0-1 0 0 0,0 0-1 0 0,-1 0 1 0 0,1 0 0 0 0,-1-1 0 0 0,1 0-1 0 0,-1 0 1 0 0,0-1 0 0 0,1 0 0 0 0,-1 0-1 0 0,0-1 1 0 0,1 0 0 0 0,-1 0 0 0 0,-5-2-39 0 0,7 1-316 0 0,0 0 0 0 0,0 0 0 0 0,0 0 1 0 0,1-1-1 0 0,-1 0 0 0 0,1 0 0 0 0,0-1 316 0 0,-3-3-5496 0 0,5-1-1763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4:50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11976 0 0,'0'0'13'0'0,"1"0"0"0"0,-1 0 0 0 0,0 0 0 0 0,0 0 1 0 0,0 0-1 0 0,0 0 0 0 0,0 0 0 0 0,0 0 0 0 0,0 0 1 0 0,0 0-1 0 0,0 0 0 0 0,0 0 0 0 0,0 0 0 0 0,0 0 1 0 0,0 0-1 0 0,0 0 0 0 0,0 0 0 0 0,0-1 0 0 0,0 1 1 0 0,0 0-1 0 0,0 0 0 0 0,0 0 0 0 0,0 0 0 0 0,0 0 1 0 0,0 0-1 0 0,0 0 0 0 0,0 0 0 0 0,0 0 0 0 0,0 0 1 0 0,0 0-1 0 0,0 0 0 0 0,0 0 0 0 0,0-1 0 0 0,0 1 1 0 0,0 0-1 0 0,0 0 0 0 0,0 0 0 0 0,0 0 0 0 0,0 0 1 0 0,0 0-1 0 0,0 0 0 0 0,0 0 0 0 0,0 0 0 0 0,0 0 1 0 0,0 0-1 0 0,0 0 0 0 0,0 0 0 0 0,0 0 0 0 0,-1 0 1 0 0,1 0-1 0 0,0 0 0 0 0,0 0 0 0 0,0-1 0 0 0,0 1 1 0 0,0 0-1 0 0,0 0 0 0 0,0 0 0 0 0,0 0 0 0 0,0 0 1 0 0,0 0-1 0 0,0 0 0 0 0,0 0 0 0 0,0 0 0 0 0,-1 0 1 0 0,1 0-14 0 0,9-6 395 0 0,12-6-336 0 0,-10 8 79 0 0,14 4 1552 0 0,-24 0-677 0 0,-1 1-932 0 0,1 0 0 0 0,-1-1 0 0 0,0 1 0 0 0,1 0 0 0 0,-1-1 1 0 0,0 1-1 0 0,1 0 0 0 0,-1-1 0 0 0,1 1 0 0 0,-1 0 0 0 0,1-1 0 0 0,-1 1 0 0 0,1-1 1 0 0,0 1-1 0 0,-1-1 0 0 0,1 1-81 0 0,7 8-76 0 0,-8-8 110 0 0,1 1 0 0 0,-1-1-1 0 0,0 1 1 0 0,1-1-1 0 0,-1 1 1 0 0,0 0 0 0 0,0-1-1 0 0,-1 1 1 0 0,1-1-1 0 0,0 1-33 0 0,0-1 62 0 0,0 1 0 0 0,-1-1 0 0 0,1 0-1 0 0,0 1 1 0 0,0-1 0 0 0,1 1 0 0 0,-1-1-1 0 0,0 0 1 0 0,0 1 0 0 0,1 0-62 0 0,3 5 338 0 0,-3-6-291 0 0,-1 0 0 0 0,1 0 1 0 0,0 0-1 0 0,-1 0 0 0 0,1 0 1 0 0,-1 0-1 0 0,0 0 0 0 0,1 1 1 0 0,-1-1-1 0 0,0 0 0 0 0,1 0 1 0 0,-1 0-1 0 0,0 1-47 0 0,0 3 20 0 0,1 1-1 0 0,-1 0 1 0 0,1-1-1 0 0,1 1 1 0 0,-1-1-1 0 0,1 1 1 0 0,0-1-1 0 0,2 4-19 0 0,2 6 9 0 0,17 69-9 0 0,-20-75 0 0 0,-1 0 0 0 0,1 0 0 0 0,-1 1 0 0 0,-1-1 0 0 0,0 1 0 0 0,0 5 0 0 0,-1-6 0 0 0,1 0 0 0 0,0 0 0 0 0,2 6 0 0 0,-1-6 0 0 0,-1 0 0 0 0,1-1 0 0 0,-1 8 0 0 0,1 20 442 0 0,-1-27-45 0 0,0 1 1 0 0,0-1 0 0 0,-1 1-1 0 0,-1 8-397 0 0,1-7 15 0 0,1-10-18 0 0,-1 0 1 0 0,0 1-1 0 0,1-1 1 0 0,-1 0-1 0 0,0 1 1 0 0,0-1-1 0 0,0 0 1 0 0,0 1-1 0 0,-1-1 1 0 0,1 0-1 0 0,0 1 1 0 0,0-1-1 0 0,-1 0 1 0 0,1 0-1 0 0,-1 1 1 0 0,1-1-1 0 0,-1 0 1 0 0,0 0-1 0 0,1 0 1 0 0,-1 0-1 0 0,0 0 1 0 0,0 0-1 0 0,1 0 1 0 0,-1 0-1 0 0,-1 1 3 0 0,1-2-51 0 0,1 0 1 0 0,-1 0-1 0 0,1 1 0 0 0,-1-1 0 0 0,1 0 0 0 0,-1 0 0 0 0,1 0 0 0 0,-1 0 0 0 0,1 0 0 0 0,-1 0 1 0 0,1 0-1 0 0,-1 0 0 0 0,1-1 0 0 0,-1 1 0 0 0,1 0 0 0 0,-1 0 0 0 0,1 0 0 0 0,-1 0 0 0 0,1-1 1 0 0,-1 1-1 0 0,1 0 0 0 0,0-1 0 0 0,-1 1 0 0 0,1 0 0 0 0,-1-1 0 0 0,1 1 0 0 0,0 0 1 0 0,-1-1-1 0 0,1 1 0 0 0,0 0 0 0 0,-1-1 0 0 0,1 1 0 0 0,0-1 0 0 0,0 1 0 0 0,0-1 0 0 0,-1 1 51 0 0,2-1-39 0 0,-1 1 0 0 0,0-1 0 0 0,0 1-1 0 0,0-1 1 0 0,0 0 0 0 0,0 1-1 0 0,0-1 1 0 0,0 1 0 0 0,1-1-1 0 0,-2 1 1 0 0,1-1 0 0 0,0 0 0 0 0,0 1-1 0 0,0-1 1 0 0,0 1 0 0 0,0-1-1 0 0,0 1 1 0 0,-1-1 0 0 0,1 1-1 0 0,0-1 1 0 0,0 1 0 0 0,-1-1 0 0 0,1 1-1 0 0,0-1 1 0 0,-1 1 0 0 0,1-1-1 0 0,0 1 1 0 0,-1 0 0 0 0,1-1-1 0 0,-1 1 1 0 0,1 0 0 0 0,-1-1 0 0 0,1 1-1 0 0,-1 0 1 0 0,1-1 0 0 0,-1 1-1 0 0,1 0 1 0 0,-1 0 39 0 0,-1-2-43 0 0,1 2 8 0 0,1-1 0 0 0,-1 1 0 0 0,1-1 0 0 0,-1 1 0 0 0,0-1 0 0 0,1 1 0 0 0,-1-1 0 0 0,1 0 0 0 0,0 1 0 0 0,-1-1 0 0 0,1 0 0 0 0,-1 1 0 0 0,1-1 0 0 0,0 0 0 0 0,0 1 0 0 0,-1-1 0 0 0,1 0-1 0 0,0 0 1 0 0,0 0 0 0 0,0 1 0 0 0,0-1 0 0 0,0 0 0 0 0,0 0 0 0 0,0 1 0 0 0,0-1 35 0 0,0-1-73 0 0,0 1 0 0 0,0-1-1 0 0,0 0 1 0 0,0 1 0 0 0,-1-1-1 0 0,1 1 1 0 0,0-1 0 0 0,-1 1-1 0 0,0-2 74 0 0,0 1-48 0 0,-2-4-274 0 0,0-1 0 0 0,0 1 0 0 0,1-1 0 0 0,0 0-1 0 0,0 0 1 0 0,0 0 0 0 0,1 0 0 0 0,0 0 0 0 0,0-2 322 0 0,1-1-306 0 0,-1 0 1 0 0,-1 1 0 0 0,1-1 0 0 0,-3-4 305 0 0,2 6-146 0 0,0 0-1 0 0,1 0 1 0 0,0 0 0 0 0,0 0 0 0 0,1 0 0 0 0,0-1 0 0 0,0 0 146 0 0,7-82 0 0 0,-6 84 189 0 0,0-1 1 0 0,1 1-1 0 0,0 0 1 0 0,2-5-190 0 0,5-14 602 0 0,-8 24-487 0 0,0-1 0 0 0,0 0 0 0 0,1 0 0 0 0,0 0 1 0 0,-1 1-1 0 0,1-1 0 0 0,0 1 0 0 0,0 0 0 0 0,1-1 0 0 0,1-1-115 0 0,9-10 897 0 0,-12 13-791 0 0,0-1 1 0 0,1 1-1 0 0,0-1 1 0 0,-1 1-1 0 0,1 0 1 0 0,0-1-1 0 0,-1 1 1 0 0,1 0-1 0 0,0 0 1 0 0,0 1-1 0 0,0-1 1 0 0,0 0-1 0 0,0 0 1 0 0,0 1-1 0 0,0 0 1 0 0,0-1-1 0 0,0 1 1 0 0,0 0-1 0 0,1 0 1 0 0,-1 0-1 0 0,0 0 1 0 0,0 0-1 0 0,2 1-106 0 0,-1-1 50 0 0,1 1 0 0 0,-1 0 0 0 0,1 0 0 0 0,-1 0 0 0 0,1 0 0 0 0,-1 1 0 0 0,0-1 0 0 0,1 1-1 0 0,-1 0 1 0 0,0 0 0 0 0,0 0 0 0 0,0 0 0 0 0,0 1-50 0 0,27 22 1202 0 0,-22-19-1101 0 0,-1 0 0 0 0,1 0 0 0 0,-1 0-1 0 0,2 4-100 0 0,0 0 65 0 0,-7-9 7 0 0,-1 1 1 0 0,1-1-1 0 0,-1 1 1 0 0,0 0-1 0 0,1-1 0 0 0,-1 1 1 0 0,0 0-1 0 0,0 0 1 0 0,0-1-1 0 0,0 1 0 0 0,0 0 1 0 0,0 0-1 0 0,-1 0 0 0 0,1 0 1 0 0,-1 1-1 0 0,1-1 1 0 0,-1 0-1 0 0,0 0 0 0 0,0 1-72 0 0,0 1 25 0 0,0 1-1 0 0,-1 0 0 0 0,1-1 1 0 0,-1 1-1 0 0,0-1 0 0 0,-1 1 1 0 0,1-1-1 0 0,-1 0 0 0 0,0 0 1 0 0,0 1-1 0 0,0-1 0 0 0,-1 0 1 0 0,1-1-1 0 0,-1 1 0 0 0,0 0 0 0 0,0-1 1 0 0,0 0-1 0 0,0 1 0 0 0,-1-1 1 0 0,0-1-1 0 0,1 1 0 0 0,-1 0 1 0 0,0-1-1 0 0,0 0 0 0 0,-1 1-24 0 0,-12 4 0 0 0,-1-1 0 0 0,1 0 0 0 0,-18 2 0 0 0,32-8-49 0 0,0 0-1 0 0,0 0 1 0 0,-1-1-1 0 0,1 1 1 0 0,0-1 0 0 0,0 0-1 0 0,0 0 1 0 0,0 0-1 0 0,0-1 50 0 0,2 2-83 0 0,-1 0 1 0 0,1-1-1 0 0,0 1 0 0 0,0-1 0 0 0,-1 1 1 0 0,1-1-1 0 0,0 0 0 0 0,0 1 1 0 0,0-1-1 0 0,0 0 0 0 0,0 0 0 0 0,0 0 1 0 0,0 0-1 0 0,0 0 0 0 0,0 0 0 0 0,1 0 1 0 0,-1 0-1 0 0,0 0 0 0 0,0 0 0 0 0,1-1 83 0 0,0-6-1313 0 0,1 7 1129 0 0,-1-1-1 0 0,0 1 1 0 0,0 0 0 0 0,0 0-1 0 0,0-1 1 0 0,0 1 0 0 0,0 0 0 0 0,0 0-1 0 0,0 0 1 0 0,-1-1 0 0 0,1 1-1 0 0,0 0 185 0 0,-9-22-2032 0 0,7 0-14 0 0</inkml:trace>
  <inkml:trace contextRef="#ctx0" brushRef="#br0" timeOffset="433.421">385 1 11976 0 0,'1'1'79'0'0,"0"0"0"0"0,0 0 0 0 0,0 0 0 0 0,1 0 0 0 0,-1 0 1 0 0,0 0-1 0 0,0-1 0 0 0,0 1 0 0 0,1 0 0 0 0,-1-1 0 0 0,0 1 1 0 0,1-1-1 0 0,-1 1 0 0 0,1-1 0 0 0,-1 1 0 0 0,1-1 0 0 0,0 0-79 0 0,0 0 27 0 0,0 1 0 0 0,0-1-1 0 0,0 1 1 0 0,-1-1 0 0 0,1 1-1 0 0,0-1 1 0 0,0 1-1 0 0,-1 0 1 0 0,1 0 0 0 0,0 0-1 0 0,-1 0 1 0 0,1 0 0 0 0,-1 0-1 0 0,0 1 1 0 0,1-1-27 0 0,5 7 186 0 0,-1 0 1 0 0,0 0-1 0 0,0 1 0 0 0,-1-1 0 0 0,0 1 1 0 0,-1 1-1 0 0,0-1 0 0 0,0 1 1 0 0,-1-1-1 0 0,0 1 0 0 0,0 1-186 0 0,-1 6 321 0 0,0 1 0 0 0,-1 0 0 0 0,0 0 0 0 0,-2 0 0 0 0,-1 6-321 0 0,0 23-40 0 0,2-24 1011 0 0,-4 20-971 0 0,-3-15 1101 0 0,8-24-1085 0 0,2-8-16 0 0,9-18 0 0 0,1 0 0 0 0,6-7 0 0 0,6-4 0 0 0,9-8 0 0 0,-32 39 0 0 0,0 1 0 0 0,0-1 0 0 0,0 0 0 0 0,0 1 0 0 0,0 0 0 0 0,0 0 0 0 0,1 0 0 0 0,-1 0 0 0 0,1 0 0 0 0,1 0 0 0 0,7-4 0 0 0,-11 5 0 0 0,1-1 0 0 0,-1 1 0 0 0,0 0 0 0 0,1 0 0 0 0,-1-1 0 0 0,1 1 0 0 0,-1 0 0 0 0,0 0 0 0 0,1 0 0 0 0,-1 0 0 0 0,1-1 0 0 0,-1 1 0 0 0,1 0 0 0 0,-1 0 0 0 0,0 0 0 0 0,1 0 0 0 0,-1 0 0 0 0,1 0 0 0 0,-1 0 0 0 0,1 0 0 0 0,-1 0 0 0 0,1 0 0 0 0,-1 0 0 0 0,0 1 0 0 0,1-1 0 0 0,-1 0 0 0 0,1 0 0 0 0,-1 0 0 0 0,0 0 0 0 0,1 1 0 0 0,-1-1 0 0 0,1 0 0 0 0,0 1 0 0 0,0 0 0 0 0,-1-1 0 0 0,1 0 0 0 0,0 0 0 0 0,-1 0 0 0 0,1 1 0 0 0,-1-1 0 0 0,1 0 0 0 0,0 1 0 0 0,-1-1 0 0 0,1 0 0 0 0,-1 1 0 0 0,1-1 0 0 0,-1 1 0 0 0,1-1 0 0 0,-1 1 0 0 0,1-1 0 0 0,-1 1 0 0 0,0-1 0 0 0,1 1 0 0 0,-1-1 0 0 0,0 1 0 0 0,1-1 0 0 0,-1 1 0 0 0,0 0 0 0 0,0 0 0 0 0,1 1 0 0 0,3 6 0 0 0,1 1 0 0 0,-2 0 0 0 0,1 0 0 0 0,-1 0 0 0 0,-1 1 0 0 0,0-1 0 0 0,0 0 0 0 0,-1 1 0 0 0,0 0 0 0 0,6 31 0 0 0,-4-23 0 0 0,-2-14 0 0 0,-1 0 0 0 0,0 0 0 0 0,1 0 0 0 0,0 0 0 0 0,0-1 0 0 0,1 1 0 0 0,-1 0 0 0 0,1 0 0 0 0,-1-1 0 0 0,1 1 0 0 0,0-1 0 0 0,0 1 0 0 0,1-1 0 0 0,-1 0 0 0 0,1 0 0 0 0,0 0 0 0 0,0 0 0 0 0,-2-2-6 0 0,0 0 0 0 0,1 0 0 0 0,-1 0 0 0 0,1-1 0 0 0,0 1-1 0 0,-1 0 1 0 0,1-1 0 0 0,-1 1 0 0 0,1-1 0 0 0,0 0 0 0 0,-1 1-1 0 0,1-1 1 0 0,0 0 0 0 0,-1 0 0 0 0,1 0 0 0 0,0 0-1 0 0,0-1 1 0 0,-1 1 0 0 0,1 0 0 0 0,0-1 0 0 0,-1 1 0 0 0,1-1-1 0 0,0 1 7 0 0,6-4-660 0 0,1 1-1 0 0,-1-1 0 0 0,7-5 661 0 0,-8 5-669 0 0,8-4-353 0 0</inkml:trace>
  <inkml:trace contextRef="#ctx0" brushRef="#br0" timeOffset="733.46">960 253 11976 0 0,'0'0'546'0'0,"0"0"-10"0"0,-6 7-322 0 0,0 1 76 0 0,0 0 0 0 0,1 0 0 0 0,0 1 1 0 0,0 0-1 0 0,1 0 0 0 0,0 0 1 0 0,-1 7-291 0 0,4-13 93 0 0,0 1 0 0 0,0-1 1 0 0,0 1-1 0 0,1-1 1 0 0,-1 1-1 0 0,1-1 1 0 0,0 1-1 0 0,0 0 1 0 0,0-1-1 0 0,1 1 0 0 0,-1-1 1 0 0,1 1-1 0 0,0-1 1 0 0,0 1-1 0 0,0-1 1 0 0,0 1-1 0 0,1-1 1 0 0,-1 0-1 0 0,1 0 1 0 0,0 0-1 0 0,0 0 0 0 0,2 3-93 0 0,-2-3 64 0 0,1 0-1 0 0,-1-1 0 0 0,1 1 1 0 0,0-1-1 0 0,0 1 0 0 0,0-1 0 0 0,0 0 1 0 0,0 0-1 0 0,0 0 0 0 0,1 0 1 0 0,-1-1-1 0 0,1 0 0 0 0,-1 1 0 0 0,1-1 1 0 0,0 0-1 0 0,-1-1 0 0 0,1 1 1 0 0,0-1-1 0 0,0 1 0 0 0,-1-1 0 0 0,1 0 1 0 0,0-1-1 0 0,0 1 0 0 0,-1-1 1 0 0,1 1-1 0 0,0-1 0 0 0,-1 0 1 0 0,1-1-1 0 0,-1 1 0 0 0,2-1-63 0 0,-2 1 9 0 0,0-1 0 0 0,0 1 0 0 0,0-1 0 0 0,0 1 0 0 0,-1-1 0 0 0,1 0 0 0 0,-1 0 0 0 0,1 0 0 0 0,-1 0 0 0 0,0-1 0 0 0,0 1 0 0 0,0-1 0 0 0,0 1 0 0 0,0-1 0 0 0,0 0 0 0 0,-1 1 0 0 0,0-1 0 0 0,1 0 0 0 0,-1 0 0 0 0,0-1-9 0 0,0 0-1 0 0,-1 0 0 0 0,1 0 0 0 0,-1 0 0 0 0,0 0 0 0 0,0 0 0 0 0,0-1 0 0 0,-1 1 0 0 0,1 0 0 0 0,-1 0 0 0 0,0 0 0 0 0,0 0 0 0 0,-1 0 0 0 0,1 1 0 0 0,-1-1 0 0 0,-1-2 1 0 0,0 1 0 0 0,0 0 0 0 0,0 1 0 0 0,0-1 0 0 0,-1 1 0 0 0,0 0 0 0 0,0 0 0 0 0,0 0 0 0 0,0 1 0 0 0,0-1 0 0 0,-1 1 0 0 0,0 0 0 0 0,1 0 0 0 0,-2 0 0 0 0,-1 0 0 0 0,-1-1 0 0 0,0 1 0 0 0,0 0 0 0 0,0 1 0 0 0,0 0 0 0 0,0 0 0 0 0,-1 1 0 0 0,-2 0 0 0 0,-42-7 0 0 0,53 8-1 0 0,0 0 0 0 0,0 0 0 0 0,-1 0 0 0 0,1 0 0 0 0,0 0 0 0 0,0 0 0 0 0,0 0 0 0 0,0 0 0 0 0,0 0 0 0 0,0 0-1 0 0,0 0 1 0 0,-1 0 0 0 0,1 0 0 0 0,0 0 0 0 0,0 0 0 0 0,0 0 0 0 0,0 0 0 0 0,0 0 0 0 0,0 0 0 0 0,0 0 0 0 0,0 0-1 0 0,-1 0 1 0 0,1 0 0 0 0,0 0 0 0 0,0 0 0 0 0,0 0 0 0 0,0 0 0 0 0,0 0 0 0 0,0 0 0 0 0,0 0 0 0 0,0 1 0 0 0,0-1-1 0 0,0 0 1 0 0,0 0 0 0 0,0 0 0 0 0,-1 0 0 0 0,1 0 0 0 0,0 0 0 0 0,0 0 0 0 0,0 0 0 0 0,0 0 0 0 0,0 1 0 0 0,0-1-1 0 0,0 0 1 0 0,0 0 0 0 0,0 0 0 0 0,0 0 0 0 0,0 0 0 0 0,0 0 0 0 0,0 0 0 0 0,0 0 0 0 0,0 1 0 0 0,0-1 1 0 0,5 3-2055 0 0,3-1-2243 0 0,4-2-1315 0 0</inkml:trace>
  <inkml:trace contextRef="#ctx0" brushRef="#br0" timeOffset="1015.299">1247 34 13824 0 0,'0'0'314'0'0,"0"0"46"0"0,0 0 22 0 0,0 0-50 0 0,-1 7-208 0 0,-2 7-52 0 0,0 1 1 0 0,1 0 0 0 0,1 0-1 0 0,0 1 1 0 0,1-1 0 0 0,1 5-73 0 0,-1-9 315 0 0,0 0 0 0 0,-1 1 1 0 0,0-1-1 0 0,-1 1 1 0 0,-1 3-316 0 0,-3 27 26 0 0,-5 52 916 0 0,-6 5-942 0 0,17-98-63 0 0,0-1 1 0 0,0 1-1 0 0,0 0 1 0 0,0 0-1 0 0,0-1 1 0 0,-1 1 0 0 0,1 0-1 0 0,0-1 1 0 0,0 1-1 0 0,-1 0 1 0 0,1-1-1 0 0,-1 1 1 0 0,1 0-1 0 0,-1-1 1 0 0,1 1-1 0 0,-1-1 1 0 0,1 1-1 0 0,-1-1 1 0 0,1 1-1 0 0,-1-1 1 0 0,0 1 0 0 0,1-1-1 0 0,-1 1 1 0 0,1-1-1 0 0,-1 0 1 0 0,0 1-1 0 0,0-1 63 0 0,-4-2-1022 0 0</inkml:trace>
  <inkml:trace contextRef="#ctx0" brushRef="#br0" timeOffset="1782.088">1137 226 10136 0 0,'0'-1'30'0'0,"0"1"1"0"0,0 0 0 0 0,0 0-1 0 0,0-1 1 0 0,0 1-1 0 0,1 0 1 0 0,-1 0 0 0 0,0 0-1 0 0,0-1 1 0 0,0 1 0 0 0,0 0-1 0 0,0 0 1 0 0,0 0-1 0 0,1-1 1 0 0,-1 1 0 0 0,0 0-1 0 0,0 0 1 0 0,0 0-1 0 0,1 0 1 0 0,-1-1 0 0 0,0 1-1 0 0,0 0 1 0 0,0 0 0 0 0,1 0-1 0 0,-1 0 1 0 0,0 0-1 0 0,0 0 1 0 0,0 0 0 0 0,1 0-1 0 0,-1 0-30 0 0,11-3 20 0 0,1 1 0 0 0,-1 0-1 0 0,1 1 1 0 0,0 0 0 0 0,-1 1 0 0 0,1 0-1 0 0,0 1 1 0 0,-1 0 0 0 0,5 1-20 0 0,2 1 0 0 0,1-2 0 0 0,-1 0 0 0 0,5-2 0 0 0,-10 1 172 0 0,0 0 0 0 0,0 1 0 0 0,0 1 0 0 0,3 1-172 0 0,0-1 376 0 0,0 0 0 0 0,9-1-376 0 0,14 4 1146 0 0,-32-4-894 0 0,1 0-1 0 0,-1 0 1 0 0,1 0-1 0 0,-1-1 1 0 0,1 0 0 0 0,2-1-252 0 0,-36 23 1882 0 0,-1-1-970 0 0,-17 15-912 0 0,36-28 217 0 0,-1 1 0 0 0,1 0 0 0 0,1 0 0 0 0,0 1 0 0 0,0-1-1 0 0,-3 8-216 0 0,3-6 0 0 0,-1 7 0 0 0,7-17 0 0 0,1 0 0 0 0,0 0 0 0 0,0 0 0 0 0,0-1 0 0 0,0 1 0 0 0,0 0 0 0 0,0 0 0 0 0,1 0 0 0 0,-1 0 0 0 0,0 0 0 0 0,0 0 0 0 0,1 0 0 0 0,-1 0 0 0 0,1 0 0 0 0,-1-1 0 0 0,1 1 0 0 0,-1 0 0 0 0,1 0 0 0 0,-1 0 0 0 0,1 0 0 0 0,0 0-39 0 0,1 1-1 0 0,-1 0 1 0 0,1 0-1 0 0,-1-1 1 0 0,1 1-1 0 0,0-1 1 0 0,-1 0-1 0 0,1 1 1 0 0,0-1-1 0 0,0 0 1 0 0,0 0-1 0 0,0 0 1 0 0,0 0-1 0 0,0 0 1 0 0,0-1-1 0 0,0 1 1 0 0,0 0-1 0 0,1-1 0 0 0,-1 0 1 0 0,0 0-1 0 0,0 1 1 0 0,1-1-1 0 0,-1 0 1 0 0,0-1-1 0 0,0 1 1 0 0,0 0-1 0 0,1-1 1 0 0,-1 0 39 0 0,5 0 85 0 0,-1-2 0 0 0,1 1 0 0 0,-1-1 0 0 0,0 0 0 0 0,0 0 1 0 0,0-1-1 0 0,-1 1 0 0 0,1-1 0 0 0,-1 0 0 0 0,0-1 0 0 0,0 0 0 0 0,-1 0 0 0 0,2-1-85 0 0,11-16 0 0 0,-4 6 0 0 0,-1-1 0 0 0,0-1 0 0 0,-7 10 0 0 0,0 0 0 0 0,1 0 0 0 0,0 0 0 0 0,0 1 0 0 0,1 0 0 0 0,-1 0 0 0 0,2 0 0 0 0,-1 1 0 0 0,1 0 0 0 0,0 1 0 0 0,4-3 0 0 0,-11 7-21 0 0,0 1 0 0 0,0-1 0 0 0,1 1 0 0 0,-1 0-1 0 0,0-1 1 0 0,1 1 0 0 0,-1 0 0 0 0,1 0 0 0 0,-1 0 0 0 0,0-1-1 0 0,1 2 1 0 0,-1-1 0 0 0,0 0 0 0 0,1 0 0 0 0,-1 0-1 0 0,1 1 1 0 0,-1-1 0 0 0,0 0 0 0 0,1 1 0 0 0,-1 0-1 0 0,0-1 1 0 0,0 1 0 0 0,0 0 0 0 0,1-1 0 0 0,-1 1 0 0 0,0 1 21 0 0,3 0-326 0 0,-2 0 225 0 0,0-1 0 0 0,1 1-1 0 0,-1 0 1 0 0,0 1-1 0 0,0-1 1 0 0,0 0-1 0 0,-1 1 1 0 0,1-1-1 0 0,0 1 1 0 0,-1-1-1 0 0,1 2 102 0 0,2 6 297 0 0,-1 0-1 0 0,0 0 0 0 0,0 1 0 0 0,0 6-296 0 0,-1-7-144 0 0,1 1-1 0 0,-1-1 1 0 0,2 0-1 0 0,1 3 145 0 0,-2-4 173 0 0,0 0-1 0 0,-1 0 1 0 0,2 5-173 0 0,3 13 851 0 0,-4-20-835 0 0,-3-7-16 0 0,0 0 0 0 0,0 0 0 0 0,0 0 0 0 0,1 0 0 0 0,-1 0 0 0 0,0 0 0 0 0,0 1 0 0 0,0-1 0 0 0,0 0 0 0 0,0 0 0 0 0,1 0 0 0 0,-1 0 0 0 0,0 0 0 0 0,0 0 0 0 0,0 0 0 0 0,0 0 0 0 0,0 0 0 0 0,1 0 0 0 0,-1 0 0 0 0,0 0 0 0 0,0 0 0 0 0,0 0 0 0 0,0 0 0 0 0,1 0 0 0 0,-1 0 0 0 0,0 0 0 0 0,0 0 0 0 0,0 0 0 0 0,0 0 0 0 0,0 0 0 0 0,1 0 0 0 0,-1-1 0 0 0,0 1 0 0 0,0 0 0 0 0,0 0 0 0 0,0 0 0 0 0,0 0 0 0 0,0 0 0 0 0,1 0 0 0 0,-1 0 0 0 0,0-1 0 0 0,0 1 0 0 0,0 0 0 0 0,0 0 0 0 0,0 0 0 0 0,0 0 0 0 0,0 0 0 0 0,0-1 0 0 0,0 1 0 0 0,0 0 0 0 0,0 0 0 0 0,0 0 0 0 0,0 0 0 0 0,0 0 0 0 0,0-1 0 0 0,0 1 0 0 0,0 0 0 0 0,0 0 0 0 0,3-10 0 0 0,-3 10 0 0 0,12-51 0 0 0,-6 29 0 0 0,-6 19 0 0 0,1 0 0 0 0,0 1 0 0 0,-1-1 0 0 0,1 0 0 0 0,0 1 0 0 0,0-1 0 0 0,1 0 0 0 0,-1 1 0 0 0,1-1 0 0 0,1-1 0 0 0,11-15 677 0 0,-5 8-525 0 0,0 0 1 0 0,0 0-1 0 0,1 1 1 0 0,1 0-153 0 0,-8 7-82 0 0,1 0 0 0 0,-1 1 0 0 0,1-1 0 0 0,0 1 0 0 0,0 0 0 0 0,0 0 0 0 0,0 1 0 0 0,0-1 0 0 0,0 1 0 0 0,0 0 0 0 0,0 0 0 0 0,1 0-1 0 0,-1 0 1 0 0,0 1 0 0 0,3 0 82 0 0,-4 0 0 0 0,0 0 0 0 0,0 0 0 0 0,0 0 0 0 0,0 1 0 0 0,0 0 0 0 0,0-1 0 0 0,1 1 0 0 0,-2 0 0 0 0,1 1 0 0 0,0-1 0 0 0,0 0 0 0 0,0 1 0 0 0,2 1 0 0 0,-1 1 0 0 0,0-1 0 0 0,-1 1 0 0 0,1-1 0 0 0,-1 1 0 0 0,0 0 0 0 0,0 0 0 0 0,0 1 0 0 0,1 1 0 0 0,14 27 988 0 0,-2 2 0 0 0,10 27-988 0 0,-11 2 16 0 0,-13-56-16 0 0,-4-1-201 0 0,2-7 122 0 0,0 0 1 0 0,0 0-1 0 0,0 0 0 0 0,-1 0 0 0 0,1 1 1 0 0,0-1-1 0 0,0 0 0 0 0,0 0 0 0 0,0 0 1 0 0,-1 0-1 0 0,1 0 0 0 0,0 0 1 0 0,0 0-1 0 0,0 0 0 0 0,-1 0 0 0 0,1 0 1 0 0,0 1-1 0 0,0-1 0 0 0,0 0 0 0 0,0 0 1 0 0,-1 0-1 0 0,1 0 0 0 0,0 0 1 0 0,0 0-1 0 0,0 0 0 0 0,-1-1 0 0 0,1 1 1 0 0,0 0-1 0 0,0 0 0 0 0,0 0 79 0 0,-1 0-1639 0 0,1 0 106 0 0</inkml:trace>
  <inkml:trace contextRef="#ctx0" brushRef="#br0" timeOffset="4078.376">2388 237 6448 0 0,'3'0'113'0'0,"6"-4"403"0"0,-2-1-473 0 0,4-3 4922 0 0,-10 8-4819 0 0,-1-1 0 0 0,0 1 0 0 0,0 0 1 0 0,0 0-1 0 0,0-1 0 0 0,0 1 0 0 0,0 0 1 0 0,0 0-1 0 0,0 0 0 0 0,0-1 0 0 0,0 1 1 0 0,0 0-1 0 0,0 0 0 0 0,0-1 0 0 0,0 1 1 0 0,0 0-1 0 0,0 0 0 0 0,0-1 0 0 0,0 1 1 0 0,0 0-1 0 0,0 0 0 0 0,0-1 0 0 0,0 1 1 0 0,0 0-1 0 0,0 0 0 0 0,0-1 0 0 0,-1 1 1 0 0,1 0-1 0 0,0 0 0 0 0,0 0 0 0 0,0-1 1 0 0,0 1-1 0 0,-1 0 0 0 0,1 0 0 0 0,0 0-146 0 0,-11 2 172 0 0,-5 1-172 0 0,9-2 0 0 0,0 0 0 0 0,0 0 0 0 0,0 1 0 0 0,1 0 0 0 0,-1 0 0 0 0,0 1 0 0 0,-14 7 0 0 0,13-7 0 0 0,0 1 0 0 0,0 0 0 0 0,1 0 0 0 0,-1 1 0 0 0,1 0 0 0 0,-4 4 0 0 0,10-8 55 0 0,0 0 0 0 0,0 0 0 0 0,0 1-1 0 0,0-1 1 0 0,0 0 0 0 0,0 1 0 0 0,0-1-1 0 0,1 1 1 0 0,-1-1 0 0 0,0 1-1 0 0,1-1 1 0 0,0 1 0 0 0,-1 0 0 0 0,1-1-1 0 0,0 1 1 0 0,0-1 0 0 0,0 1-1 0 0,0 0 1 0 0,0-1 0 0 0,0 1 0 0 0,0 0-1 0 0,1-1 1 0 0,-1 1 0 0 0,0-1-1 0 0,1 1 1 0 0,-1-1 0 0 0,1 1 0 0 0,0-1-1 0 0,0 1 1 0 0,-1-1 0 0 0,1 0-1 0 0,0 1-54 0 0,2 2 33 0 0,0 1 0 0 0,0-1 0 0 0,1 0 0 0 0,-1 0 0 0 0,1 0 0 0 0,0-1 0 0 0,0 1 0 0 0,0-1 0 0 0,2 2-33 0 0,1-2-86 0 0,-1 1-1 0 0,0 1 0 0 0,0-1 1 0 0,0 1-1 0 0,-1 0 0 0 0,1 1 1 0 0,1 3 86 0 0,-6-8 26 0 0,-1 0 0 0 0,1 0-1 0 0,-1 0 1 0 0,0 0 0 0 0,0 0 0 0 0,1 0 0 0 0,-1 0 0 0 0,0 0 0 0 0,0 0 0 0 0,0 0 0 0 0,0 0 0 0 0,0 0 0 0 0,0 1-1 0 0,0-1 1 0 0,-1 0 0 0 0,1 0 0 0 0,0 0 0 0 0,-1 0 0 0 0,1 0 0 0 0,-1 0 0 0 0,1 0 0 0 0,-1 0 0 0 0,1 0-1 0 0,-1-1 1 0 0,0 2-26 0 0,-1 1-6 0 0,-1 0-1 0 0,1 0 0 0 0,-1 0 0 0 0,1 0 0 0 0,-1 0 0 0 0,-1-1 7 0 0,-13 10 0 0 0,-2-1 0 0 0,0-1 0 0 0,0 0 0 0 0,0-2 0 0 0,-22 7 0 0 0,14-5 0 0 0,23-9-215 0 0,0 1-1 0 0,1-1 1 0 0,-1 0-1 0 0,0 0 1 0 0,-1 0-1 0 0,-1-1 216 0 0,5 0-6466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5:02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296 178 8288 0 0,'3'-3'408'0'0,"3"0"-254"0"0,0 1 1 0 0,0 0-1 0 0,0 1 0 0 0,6-2-154 0 0,2 3 5399 0 0,-22 13-2956 0 0,6-10-2077 0 0,-1-1 0 0 0,0 0-1 0 0,0 1 1 0 0,0-1 0 0 0,0 0-1 0 0,-1 0-365 0 0,-15 11 50 0 0,7-3-50 0 0,9-7 0 0 0,-1 0 0 0 0,0 0 0 0 0,1 1 0 0 0,0-1 0 0 0,0 1 0 0 0,0 0 0 0 0,-2 3 0 0 0,-6 9 0 0 0,10-15 0 0 0,0 0 0 0 0,0 0 0 0 0,0 0 0 0 0,0 1 0 0 0,0-1 0 0 0,0 0 0 0 0,0 1 0 0 0,0-1 0 0 0,1 0 0 0 0,-1 1 0 0 0,1-1 0 0 0,-1 1 0 0 0,1-1 0 0 0,-1 1 0 0 0,1 0 0 0 0,0-1 0 0 0,0 1 0 0 0,0-1 0 0 0,0 1 0 0 0,0-1 0 0 0,0 1 0 0 0,0 0 0 0 0,0-1 0 0 0,1 2 0 0 0,1 3 0 0 0,0-1 0 0 0,0 1 0 0 0,0-1 0 0 0,1 0 0 0 0,-1 0 0 0 0,1 0 0 0 0,1 0 0 0 0,-1 0 0 0 0,1 0 0 0 0,3 3 0 0 0,1 0 0 0 0,0-1 0 0 0,0 0 0 0 0,8 5 0 0 0,-6 1 0 0 0,-10-11 0 0 0,1-1 0 0 0,0 0 0 0 0,0 1 0 0 0,-1-1 0 0 0,1 0 0 0 0,0 0 0 0 0,0 0 0 0 0,0 1 0 0 0,1-1 0 0 0,-1 0 0 0 0,0 0 0 0 0,5 1 0 0 0,-5-2 0 0 0,0 0 0 0 0,0 1 0 0 0,0-1 0 0 0,0 1 0 0 0,0-1 0 0 0,-1 1 0 0 0,1-1 0 0 0,0 1 0 0 0,0-1 0 0 0,0 1 0 0 0,0 0 0 0 0,0 0 0 0 0,-1-1 0 0 0,1 1 0 0 0,0 0 0 0 0,-1 0 0 0 0,1 0 0 0 0,-1 0 0 0 0,1 0 0 0 0,-1 0 0 0 0,1 0 0 0 0,-1 0 0 0 0,1 1 0 0 0,-1-2 1 0 0,0 1-1 0 0,1-1 1 0 0,-1 1-1 0 0,0-1 1 0 0,0 1-1 0 0,1-1 1 0 0,-1 1-1 0 0,0-1 1 0 0,0 1-1 0 0,0-1 1 0 0,0 1-1 0 0,0 0 1 0 0,0-1-1 0 0,0 1 1 0 0,0-1-1 0 0,0 1 1 0 0,0 0-1 0 0,0-1 0 0 0,0 1 1 0 0,0-1-1 0 0,0 1 1 0 0,0-1-1 0 0,-1 1 1 0 0,1-1-1 0 0,0 1 1 0 0,0-1-1 0 0,-1 1 1 0 0,1-1-1 0 0,0 1 1 0 0,-1-1-1 0 0,1 1 1 0 0,-1-1-1 0 0,1 1 1 0 0,0-1-1 0 0,-1 0 1 0 0,1 1-1 0 0,-1-1 1 0 0,1 0-1 0 0,-1 1 0 0 0,1-1 1 0 0,-1 0-1 0 0,1 0 1 0 0,-1 0-1 0 0,0 1 1 0 0,1-1-1 0 0,-1 0 1 0 0,1 0-1 0 0,-1 0 1 0 0,0 0-1 0 0,-1 1 51 0 0,-17 5 269 0 0,1 0 0 0 0,-1-1 0 0 0,-1-1 0 0 0,1-1 0 0 0,-1-1 0 0 0,-13 0-320 0 0,-13 2 77 0 0,10 2-121 0 0,21-4-122 0 0,0 1 0 0 0,0-2-1 0 0,0 0 1 0 0,-1-1-1 0 0,-12-2 167 0 0,21-1-325 0 0,7 3 215 0 0,0 0 1 0 0,0 0 0 0 0,-1 0-1 0 0,1 0 1 0 0,0 0 0 0 0,0 0-1 0 0,0 0 1 0 0,0 0-1 0 0,0-1 1 0 0,-1 1 0 0 0,1 0-1 0 0,0 0 1 0 0,0 0 0 0 0,0 0-1 0 0,0 0 1 0 0,0 0 0 0 0,0 0-1 0 0,-1 0 1 0 0,1-1 0 0 0,0 1-1 0 0,0 0 1 0 0,0 0 0 0 0,0 0-1 0 0,0 0 1 0 0,0 0-1 0 0,0-1 1 0 0,0 1 0 0 0,0 0-1 0 0,0 0 1 0 0,0 0 0 0 0,0 0-1 0 0,0-1 1 0 0,0 1 0 0 0,0 0-1 0 0,0 0 1 0 0,0 0 0 0 0,0 0-1 0 0,0-1 1 0 0,0 1 0 0 0,0 0-1 0 0,0 0 1 0 0,0 0 109 0 0,7-5-5797 0 0</inkml:trace>
  <inkml:trace contextRef="#ctx0" brushRef="#br0" timeOffset="444.47">563 241 13824 0 0,'-15'5'629'0'0,"12"-4"-12"0"0,2 0-573 0 0,0 0-1 0 0,-1 0 0 0 0,1 0 0 0 0,0 0 1 0 0,0 0-1 0 0,0 0 0 0 0,-1 0 1 0 0,1 0-1 0 0,0-1 0 0 0,-1 1 1 0 0,1-1-1 0 0,0 1 0 0 0,-1-1-43 0 0,0 1 136 0 0,2-1-119 0 0,-1 0-1 0 0,1 0 1 0 0,0 0 0 0 0,0 1-1 0 0,-1-1 1 0 0,1 0 0 0 0,0 0 0 0 0,0 0-1 0 0,0 0 1 0 0,0 0 0 0 0,-1 1 0 0 0,1-1-1 0 0,0 0 1 0 0,0 0 0 0 0,0 0-1 0 0,0 1 1 0 0,-1-1 0 0 0,1 0 0 0 0,0 0-1 0 0,0 0 1 0 0,0 1 0 0 0,0-1 0 0 0,0 0-1 0 0,0 0 1 0 0,0 1 0 0 0,0-1-1 0 0,0 0 1 0 0,0 0 0 0 0,0 1 0 0 0,0-1-1 0 0,0 0 1 0 0,0 0 0 0 0,0 1 0 0 0,0-1-1 0 0,0 0 1 0 0,0 0 0 0 0,0 0-1 0 0,0 1 1 0 0,0-1 0 0 0,0 0 0 0 0,1 0-1 0 0,-1 1 1 0 0,0-1 0 0 0,0 0 0 0 0,0 0-1 0 0,0 0 1 0 0,1 1-17 0 0,-1-1 24 0 0,0 0 0 0 0,0 0 0 0 0,0 0 1 0 0,0 0-1 0 0,0 1 0 0 0,1-1 0 0 0,-1 0 0 0 0,0 0 0 0 0,0 0 1 0 0,0 1-1 0 0,0-1 0 0 0,0 0 0 0 0,0 0 0 0 0,0 1 0 0 0,0-1 0 0 0,0 0 1 0 0,0 0-1 0 0,0 0 0 0 0,0 1 0 0 0,0-1 0 0 0,0 0 0 0 0,0 0 0 0 0,0 1 1 0 0,0-1-1 0 0,0 0 0 0 0,0 0 0 0 0,0 0 0 0 0,0 1 0 0 0,0-1 0 0 0,-1 0-24 0 0,-1 3 165 0 0,1-3-138 0 0,1 1-1 0 0,-1-1 0 0 0,1 0 1 0 0,0 0-1 0 0,0 0 0 0 0,-1 1 1 0 0,1-1-1 0 0,0 0 0 0 0,-1 0 1 0 0,1 1-1 0 0,0-1 1 0 0,0 0-1 0 0,-1 1 0 0 0,1-1 1 0 0,0 0-1 0 0,0 1 0 0 0,0-1 1 0 0,0 0-1 0 0,-1 1 1 0 0,1-1-1 0 0,0 0 0 0 0,0 1 1 0 0,0-1-1 0 0,0 0 0 0 0,0 1 1 0 0,0-1-1 0 0,0 1 1 0 0,0-1-1 0 0,0 0 0 0 0,0 1 1 0 0,0-1-1 0 0,0 1 0 0 0,0-1 1 0 0,0 0-1 0 0,0 1 0 0 0,1-1 1 0 0,-1 0-1 0 0,0 1 1 0 0,0-1-1 0 0,0 0 0 0 0,1 1 1 0 0,-1-1-1 0 0,0 0 0 0 0,0 1 1 0 0,1-1-1 0 0,-1 0 1 0 0,0 0-1 0 0,0 1 0 0 0,1-1 1 0 0,-1 0-1 0 0,0 0 0 0 0,1 0-26 0 0,0 1 41 0 0,0 0 0 0 0,0 0 0 0 0,0 0-1 0 0,0 0 1 0 0,0 0 0 0 0,0 0 0 0 0,-1 0-1 0 0,1 0 1 0 0,0 0 0 0 0,0 0 0 0 0,-1 1-1 0 0,1-1 1 0 0,-1 0 0 0 0,1 0-1 0 0,-1 1-40 0 0,4 8-3 0 0,-3-9 3 0 0,0 0 0 0 0,0 0 0 0 0,0 0 0 0 0,0 0 0 0 0,-1 0 0 0 0,1-1 0 0 0,0 1 0 0 0,1 0 0 0 0,-1-1 0 0 0,0 1 0 0 0,0 0 0 0 0,0-1 0 0 0,0 0 0 0 0,0 1 0 0 0,1-1 0 0 0,-1 0 0 0 0,0 1 0 0 0,1-1 0 0 0,-1 0 0 0 0,1 1 0 0 0,-1-1 0 0 0,0 1 0 0 0,1 0 0 0 0,-1-1 0 0 0,0 1 0 0 0,1 0 0 0 0,-1 0 0 0 0,0 0 0 0 0,0 0 0 0 0,1 1 0 0 0,1-1 117 0 0,0 1-1 0 0,-1-1 0 0 0,1 0 1 0 0,0 0-1 0 0,0 0 0 0 0,0 0 1 0 0,0-1-1 0 0,-1 1 0 0 0,1-1 1 0 0,0 1-1 0 0,3-1-116 0 0,4 1 603 0 0,-1 0-584 0 0,0-1 0 0 0,0 0 0 0 0,0-1 0 0 0,0 0 0 0 0,0 0 0 0 0,0-1 0 0 0,0 0 0 0 0,5-3-19 0 0,-4 3 13 0 0,-5-1-13 0 0,0 1 0 0 0,0-1 0 0 0,0 0 0 0 0,0-1 0 0 0,0 1 0 0 0,-1-1 0 0 0,1 0 0 0 0,-1 0 0 0 0,2-2 0 0 0,-6 5 0 0 0,0 1 0 0 0,1 0 0 0 0,-1-1 0 0 0,0 1 0 0 0,1 0 0 0 0,-1-1 0 0 0,0 1 0 0 0,1 0 0 0 0,-1-1 0 0 0,0 1 0 0 0,0-1 0 0 0,1 1 0 0 0,-1-1 0 0 0,0 1 0 0 0,0 0 0 0 0,0-1 0 0 0,0 1 0 0 0,0-1 0 0 0,0 1 0 0 0,0-1 0 0 0,0 1 0 0 0,0-1 0 0 0,0 1 0 0 0,0-1 0 0 0,0 1 0 0 0,0-1 0 0 0,0 1 0 0 0,0-1 0 0 0,0 1 0 0 0,0-1 0 0 0,-1 1 0 0 0,1-1 0 0 0,0 1 0 0 0,0-1 0 0 0,0 1 0 0 0,0 0 0 0 0,0-1 0 0 0,0 1 0 0 0,0-1 0 0 0,0 1 0 0 0,0-1 0 0 0,0 1 0 0 0,0-1 0 0 0,0 1 0 0 0,0-1 0 0 0,0 1 0 0 0,0-1 0 0 0,0 1 0 0 0,1-1 0 0 0,-1 1 0 0 0,0 0 0 0 0,0-1 0 0 0,1 1 0 0 0,-1-1 0 0 0,0 1 0 0 0,1-1 0 0 0,0 1 0 0 0,-1-1 0 0 0,1 0 0 0 0,0 1 0 0 0,-1-1 0 0 0,1 0 0 0 0,-1 0 0 0 0,1 1 0 0 0,-1-1 0 0 0,1 0 0 0 0,-1 0 0 0 0,0 1 0 0 0,1-1 0 0 0,-1 0 0 0 0,0 0 0 0 0,0 0 0 0 0,0 0 0 0 0,0 0 0 0 0,0 0 0 0 0,1 1 0 0 0,-2-1 0 0 0,1 0 0 0 0,0 0 0 0 0,0 0 0 0 0,0 0 0 0 0,0 0 0 0 0,0 0 0 0 0,-1 1 0 0 0,1-1 0 0 0,0 0 0 0 0,-1 0 0 0 0,1 0 0 0 0,-1 1 0 0 0,1-1 0 0 0,-1 0 0 0 0,1 0 0 0 0,-1 1 0 0 0,1-1 0 0 0,-1 1 0 0 0,0-1 0 0 0,1 0 0 0 0,-5-6 0 0 0,3 5 0 0 0,0 1 0 0 0,0-1 0 0 0,0 1 0 0 0,0-1 0 0 0,0 1 0 0 0,-1 0 0 0 0,1 0 0 0 0,0 0 0 0 0,-1 0 0 0 0,1 0 0 0 0,0 1 0 0 0,-1-1 0 0 0,1 1 0 0 0,-1-1 0 0 0,1 1 0 0 0,-1 0 0 0 0,-1 0 0 0 0,-14-3 0 0 0,15 3 0 0 0,-1 0 0 0 0,0 0 0 0 0,0 0 0 0 0,0 0 0 0 0,0 1 0 0 0,0-1 0 0 0,1 1 0 0 0,-1 0 0 0 0,0 0 0 0 0,0 1 0 0 0,1-1 0 0 0,-1 1 0 0 0,-1 0 0 0 0,3 0 0 0 0,-1 0 0 0 0,1 0 0 0 0,0 0 0 0 0,0 0 0 0 0,-1 0 0 0 0,1 0 0 0 0,1 1 0 0 0,-1-1 0 0 0,-1 2 0 0 0,0 1 0 0 0,3-4 0 0 0,-1 0 0 0 0,1-1 0 0 0,-1 1 0 0 0,1 0 0 0 0,0 0 0 0 0,0 0 0 0 0,-1 0 0 0 0,1 0 0 0 0,0 0 0 0 0,0-1 0 0 0,0 1 0 0 0,0 0 0 0 0,0 0 0 0 0,0 0 0 0 0,0 0 0 0 0,0 0 0 0 0,0 0 0 0 0,1 0 0 0 0,-1 0 0 0 0,0-1 0 0 0,0 1 0 0 0,0 0 0 0 0,0-1 0 0 0,1 1 0 0 0,-1 0 0 0 0,0 0 0 0 0,0-1 0 0 0,-1 1 0 0 0,1 0 0 0 0,0 0 0 0 0,0-1 0 0 0,0 1 0 0 0,0 0 0 0 0,-1-1 0 0 0,1 1 0 0 0,0 0 0 0 0,-1-1 0 0 0,1 1 0 0 0,0 0 0 0 0,-1-1 0 0 0,1 1 0 0 0,-7 5 0 0 0,6-6 0 0 0,1 0 0 0 0,-1 1 0 0 0,0-1 0 0 0,1 0 0 0 0,-1 1 0 0 0,1-1 0 0 0,-1 1 0 0 0,1-1 0 0 0,-1 1 0 0 0,1-1 0 0 0,-1 1 0 0 0,1-1 0 0 0,-1 1 0 0 0,1 0 0 0 0,0-1 0 0 0,-1 1 0 0 0,1 0 0 0 0,0-1 0 0 0,0 1 0 0 0,-1 0 0 0 0,1-1 0 0 0,0 1 0 0 0,0 0 0 0 0,0-1 0 0 0,0 1 0 0 0,0 0 0 0 0,0-1 0 0 0,0 1 0 0 0,0 0 0 0 0,0 0 0 0 0,0-1 0 0 0,0 1 0 0 0,1 0 0 0 0,-1-1 0 0 0,0 1 0 0 0,0 0 0 0 0,1-1 0 0 0,-1 1 0 0 0,0 0 0 0 0,1 0 0 0 0,0 0 0 0 0,0 0 0 0 0,-1 1 0 0 0,1-1 0 0 0,-1 0 0 0 0,1 1 0 0 0,-1-1 0 0 0,1 1 0 0 0,-1-1 0 0 0,0 1 0 0 0,0-1 0 0 0,1 0 0 0 0,-1 1 0 0 0,0-1 0 0 0,-1 1 0 0 0,1-1 0 0 0,0 1 0 0 0,0-1 0 0 0,0 1 0 0 0,-1-1 0 0 0,1 1 0 0 0,-1-1 0 0 0,1 0 0 0 0,-1 1 0 0 0,0-1 0 0 0,-2 9 0 0 0,2-8 0 0 0,1-1 0 0 0,0 1 0 0 0,0-1 0 0 0,0 1 0 0 0,0-1 0 0 0,0 1 0 0 0,0-1 0 0 0,0 1 0 0 0,1-1 0 0 0,-1 1 0 0 0,1-1 0 0 0,-1 1 0 0 0,3 14 0 0 0,-3-15 0 0 0,0 0 0 0 0,0 0 0 0 0,0 1 0 0 0,0-1 0 0 0,0 0 0 0 0,1 0 0 0 0,-1 1 0 0 0,0-1 0 0 0,1 0 0 0 0,-1 0 0 0 0,1 0 0 0 0,-1 1 0 0 0,1-1 0 0 0,-1 0 0 0 0,1 0 0 0 0,0 1 0 0 0,1-1 0 0 0,0 1 0 0 0,0-1 0 0 0,1 1 0 0 0,-1-1 0 0 0,0 1 0 0 0,0-1 0 0 0,3 1 0 0 0,21 11 0 0 0,-18-9 0 0 0,0 0 0 0 0,0 0 0 0 0,0 0 0 0 0,1-1 0 0 0,-1-1 0 0 0,1 1 0 0 0,1-1 0 0 0,7 0 25 0 0,-6 1-377 0 0,-1-2-1 0 0,1 1 1 0 0,-1-2 0 0 0,1 1 0 0 0,0-1 0 0 0,-1-1-1 0 0,1 0 1 0 0,6-2 352 0 0,1-1-1023 0 0</inkml:trace>
  <inkml:trace contextRef="#ctx0" brushRef="#br0" timeOffset="1299.663">1240 194 17503 0 0,'-4'-4'449'0'0,"4"4"-397"0"0,-1-1 1 0 0,1 1-1 0 0,-1-1 0 0 0,1 1 1 0 0,-1-1-1 0 0,1 1 1 0 0,-1-1-1 0 0,1 1 0 0 0,-1 0 1 0 0,0-1-1 0 0,1 1 1 0 0,-1 0-1 0 0,0-1 1 0 0,1 1-1 0 0,-1 0 0 0 0,0 0 1 0 0,1 0-1 0 0,-1 0 1 0 0,0 0-1 0 0,1-1 0 0 0,-1 1 1 0 0,0 1-1 0 0,0-1 1 0 0,1 0-1 0 0,-1 0-52 0 0,-15 0 145 0 0,-3 2-128 0 0,15 1-18 0 0,-1 0 1 0 0,4-3 0 0 0,-10 4 0 0 0,1-1 0 0 0,-1 2 0 0 0,1-1 0 0 0,0 1 0 0 0,-4 4 0 0 0,-9 5 17 0 0,16-10 54 0 0,0 1 0 0 0,0-1 0 0 0,0 1 0 0 0,0 1 0 0 0,1-1 0 0 0,-6 7-71 0 0,-5 4 649 0 0,15-15-587 0 0,0 1 1 0 0,0-1 0 0 0,0 1 0 0 0,0-1-1 0 0,0 1 1 0 0,1 0 0 0 0,-1 0-1 0 0,0 0 1 0 0,1 0 0 0 0,0 0 0 0 0,-1 0-1 0 0,1 1 1 0 0,0-1 0 0 0,0 0-1 0 0,0 2-62 0 0,-1 1 3 0 0,1 0 0 0 0,-1 0-1 0 0,-1 0 1 0 0,1 0 0 0 0,-1 0-1 0 0,-2 4-2 0 0,4-9 0 0 0,1 1 0 0 0,-1 0 0 0 0,1-1 0 0 0,-1 1 0 0 0,1 0 0 0 0,-1 0 0 0 0,1 0 0 0 0,0-1 0 0 0,-1 1 0 0 0,1 0 0 0 0,0 0 0 0 0,0 0 0 0 0,0 0 0 0 0,0 0 0 0 0,-1 0 0 0 0,1-1 0 0 0,0 1 0 0 0,1 0 0 0 0,-1 0 0 0 0,0 0 0 0 0,0 0 0 0 0,0 0 0 0 0,0 0 0 0 0,1-1 0 0 0,-1 1 0 0 0,0 0 0 0 0,1 0 0 0 0,0 0 0 0 0,-1 0 0 0 0,1 1 0 0 0,-1-1 0 0 0,1 0 0 0 0,-1 0 0 0 0,0 1 0 0 0,1-1 0 0 0,-1 0 0 0 0,0 1 0 0 0,0-1 0 0 0,0 0 0 0 0,0 0 0 0 0,0 1 0 0 0,0-1 0 0 0,0 0 0 0 0,0 0 0 0 0,0 0 0 0 0,0 0 0 0 0,0 0 0 0 0,0 0 0 0 0,0 0 0 0 0,0 0 0 0 0,0 0 0 0 0,0-1 0 0 0,1 1 0 0 0,-1 0 0 0 0,0 0 0 0 0,1 0 0 0 0,-1 0 0 0 0,1 0 0 0 0,-1-1 0 0 0,1 1 0 0 0,-1 0 0 0 0,1 0 0 0 0,-1-1 0 0 0,1 1 0 0 0,0 0 0 0 0,-1-1 0 0 0,1 1 0 0 0,0 0 0 0 0,0-1 0 0 0,-1 1 0 0 0,1-1 0 0 0,0 1 0 0 0,0-1 0 0 0,0 0 0 0 0,0 1 0 0 0,0-1 0 0 0,12 8 0 0 0,-6-4 0 0 0,1 1 0 0 0,-1-1 0 0 0,1 0 0 0 0,0-1 0 0 0,0 0 0 0 0,1 0 0 0 0,-1-1 0 0 0,2 1 0 0 0,9 0 0 0 0,1 0 0 0 0,-1-1 0 0 0,3 0 0 0 0,6-1 18 0 0,0-1 0 0 0,17-3-18 0 0,-35 2-49 0 0,0 0 1 0 0,-1-1-1 0 0,1-1 1 0 0,-1 0-1 0 0,1 0 1 0 0,-1 0-1 0 0,0-1 1 0 0,0-1-1 0 0,2-1 49 0 0,17-11-1010 0 0,1 2 0 0 0,0 1-1 0 0,5-1 1011 0 0,-26 12-25 0 0,0-1-1 0 0,-1 0 0 0 0,1-1 0 0 0,-1 1 0 0 0,0-1 0 0 0,0-1 1 0 0,-1 1-1 0 0,5-5 26 0 0,-12 9 89 0 0,0 1 0 0 0,0-1 1 0 0,1 0-1 0 0,-1 1 0 0 0,0-1 1 0 0,0 1-1 0 0,0-1 0 0 0,0 1 1 0 0,1 0-1 0 0,-1-1 0 0 0,-1 1-89 0 0,-2-1 48 0 0,-1 0-1 0 0,1 0 0 0 0,0 1 0 0 0,-1-1 0 0 0,1 1 0 0 0,0 0 1 0 0,-1 0-1 0 0,1 1 0 0 0,-1-1 0 0 0,1 1 0 0 0,0 0 0 0 0,-3 1-47 0 0,-10 1 42 0 0,6 0 102 0 0,1-1 0 0 0,-1 1 0 0 0,1 1 0 0 0,0 0 0 0 0,0 0 0 0 0,0 1 0 0 0,1 0 0 0 0,-1 1 0 0 0,1 0 0 0 0,-6 5-144 0 0,-4 2 378 0 0,16-11-455 0 0,1-1 0 0 0,-1 1 0 0 0,1-1 0 0 0,-1 1 0 0 0,1 0 0 0 0,-1 0 0 0 0,1 0 0 0 0,0 0 0 0 0,0 1 0 0 0,0-1 0 0 0,1 1 0 0 0,-1-1 0 0 0,0 1 0 0 0,1-1 0 0 0,0 1 77 0 0,0-1-74 0 0,0 2-15 0 0,-1 0 0 0 0,0 1 1 0 0,0-1-1 0 0,0 0 0 0 0,0 0 0 0 0,-3 2 89 0 0,-1 6 259 0 0,9-7 18 0 0,-1 1 63 0 0,-3-4-27 0 0,1-1-284 0 0,0-1-1 0 0,0 0 1 0 0,0 0 0 0 0,0 1 0 0 0,-1-1 0 0 0,1 0-1 0 0,0 0 1 0 0,0 1 0 0 0,0-1 0 0 0,0 0 0 0 0,0 0-1 0 0,0 1 1 0 0,0-1 0 0 0,0 0 0 0 0,0 1 0 0 0,0-1-1 0 0,0 0 1 0 0,0 0 0 0 0,0 1 0 0 0,0-1 0 0 0,0 0-1 0 0,1 0 1 0 0,-1 1 0 0 0,0-1 0 0 0,0 0-29 0 0,15 12 83 0 0,-4-7-83 0 0,12-4 0 0 0,-19-1 0 0 0,0-1 0 0 0,0 1 0 0 0,0-1 0 0 0,0 0 0 0 0,0 0 0 0 0,0 0 0 0 0,0 0 0 0 0,-1-1 0 0 0,1 0 0 0 0,0 1 0 0 0,-1-1 0 0 0,0-1 0 0 0,1 1 0 0 0,-1 0 0 0 0,0-1 0 0 0,0 0 0 0 0,0 1 0 0 0,0-1 0 0 0,-1-1 0 0 0,3-1 0 0 0,1 1 0 0 0,-1-1 0 0 0,1 1 0 0 0,2-1 0 0 0,-3 2 0 0 0,1-1 0 0 0,-1 0 0 0 0,0 0 0 0 0,0-1 0 0 0,2-2 0 0 0,-3 3 0 0 0,0 0 0 0 0,0 1 0 0 0,0-1 0 0 0,1 1 0 0 0,0 0 0 0 0,0-1 0 0 0,0 1 0 0 0,0 0 0 0 0,-1 0 0 0 0,1-1 0 0 0,-1 1 0 0 0,1-3 0 0 0,2 0 0 0 0,-1 0 0 0 0,1 0 0 0 0,0 0 0 0 0,0 1 0 0 0,0 0 0 0 0,1 0 0 0 0,0 1 0 0 0,0 0 0 0 0,7-2 0 0 0,6-5 0 0 0,-15 8 0 0 0,-1 0 0 0 0,1 0 0 0 0,0 1 0 0 0,0 0 0 0 0,1 0 0 0 0,-1 0 0 0 0,0 0 0 0 0,-3 2 0 0 0,-1 0 0 0 0,0 0 0 0 0,0 0 0 0 0,0 0 0 0 0,0 1 0 0 0,0-1 0 0 0,0 0 0 0 0,0 1 0 0 0,0 0 0 0 0,0-1 0 0 0,0 1 0 0 0,0 0 0 0 0,0 0 0 0 0,0 0 0 0 0,0 0 0 0 0,-1 0 0 0 0,1 1 0 0 0,0-1 0 0 0,-1 0 0 0 0,1 1 0 0 0,-1-1 0 0 0,1 1 0 0 0,-1 0 0 0 0,0 0 0 0 0,2 1 0 0 0,-1-1 0 0 0,0 0 0 0 0,0 1 0 0 0,0 0 0 0 0,0-1 0 0 0,-1 1 0 0 0,1 0 0 0 0,-1 0 0 0 0,0 0 0 0 0,0 0 0 0 0,0 0 0 0 0,0 0 0 0 0,0 0 0 0 0,0 2 0 0 0,4 16 0 0 0,-4-18 0 0 0,0 0 0 0 0,0 0 0 0 0,0 0 0 0 0,0 0 0 0 0,-1 0 0 0 0,0 0 0 0 0,1 0 0 0 0,-1 2 0 0 0,-2 18 0 0 0,1-6 0 0 0,0-1 0 0 0,-4 13 0 0 0,4-12 0 0 0,-1 3 0 0 0,1-17-7 0 0,1-6 71 0 0,3-8 322 0 0,-1 8-120 0 0,0-1 0 0 0,-1 1 0 0 0,0-1 0 0 0,0 0 0 0 0,1-3-266 0 0,-2 3 46 0 0,1 1 0 0 0,0-1 0 0 0,0 0 0 0 0,1 1-1 0 0,-1-1 1 0 0,1 1-46 0 0,0-1-20 0 0,2-4-22 0 0,0 1 0 0 0,0 0-1 0 0,1 0 1 0 0,0 0 0 0 0,0 1-1 0 0,1 0 1 0 0,0 0-1 0 0,0 0 1 0 0,4-2 42 0 0,7-5-762 0 0,-15 11 711 0 0,0 0-1 0 0,0 0 0 0 0,1 0 0 0 0,-1 0 0 0 0,0 1 1 0 0,1-1-1 0 0,-1 1 0 0 0,1 0 0 0 0,0 0 0 0 0,-1 0 0 0 0,1 0 1 0 0,0 0-1 0 0,-1 1 0 0 0,1-1 0 0 0,0 1 0 0 0,2-1 52 0 0,-2 1 0 0 0,0 1 0 0 0,1-1 0 0 0,-1 0 0 0 0,0 1 0 0 0,0-1 0 0 0,1 1 0 0 0,-1 0 0 0 0,0 0 0 0 0,0 1 0 0 0,0-1 0 0 0,0 0 0 0 0,0 1 0 0 0,0 0 0 0 0,0 0 0 0 0,-1 0 0 0 0,1 0 0 0 0,-1 0 0 0 0,1 0 0 0 0,-1 1 0 0 0,0-1 0 0 0,0 1 0 0 0,0-1 0 0 0,0 1 0 0 0,-1 0 0 0 0,1 0 0 0 0,0 0 0 0 0,20 44 0 0 0,-19-39 0 0 0,1 0 0 0 0,0 0 0 0 0,0 0 0 0 0,1 0 0 0 0,0-1 0 0 0,1 1 0 0 0,0-2 0 0 0,0 1 0 0 0,0 0 0 0 0,6 4 0 0 0,-8-9-77 0 0,-1 1 0 0 0,1-1 0 0 0,0 0 0 0 0,0 0 0 0 0,-1 0-1 0 0,1-1 1 0 0,0 1 0 0 0,1-1 0 0 0,1 0 77 0 0,2 0-1243 0 0,-1 0 0 0 0,1 0 0 0 0,-1-1 0 0 0,7-1 1243 0 0,7 1-2045 0 0</inkml:trace>
  <inkml:trace contextRef="#ctx0" brushRef="#br0" timeOffset="1783.218">2373 306 13824 0 0,'0'0'629'0'0,"0"0"-12"0"0,0 0-596 0 0,-1-1-1 0 0,1 1 1 0 0,-1-1-1 0 0,1 1 1 0 0,-1 0 0 0 0,0-1-1 0 0,1 1 1 0 0,-1 0-1 0 0,0-1 1 0 0,1 1-1 0 0,-1 0 1 0 0,0 0 0 0 0,1 0-1 0 0,-1 0 1 0 0,0-1-1 0 0,1 1 1 0 0,-1 0-1 0 0,0 0 1 0 0,0 1-21 0 0,-13 6 1540 0 0,-12 7 984 0 0,-16 11-2524 0 0,33-18-21 0 0,1 0 0 0 0,-1 0 0 0 0,1 0 0 0 0,1 1 0 0 0,-1 0 0 0 0,-1 4 21 0 0,-2 2 0 0 0,1 2 0 0 0,1-1 0 0 0,0 1 0 0 0,1 0 0 0 0,-4 11 0 0 0,12-25 2 0 0,-1 1 0 0 0,1-1 0 0 0,-1 0 0 0 0,1 1-1 0 0,0-1 1 0 0,0 1 0 0 0,0-1 0 0 0,0 0-1 0 0,0 1 1 0 0,0-1 0 0 0,1 0 0 0 0,-1 1 0 0 0,1-1-1 0 0,0 0 1 0 0,-1 1 0 0 0,1-1 0 0 0,0 0-1 0 0,0 0 1 0 0,1 0 0 0 0,-1 0 0 0 0,0 0 0 0 0,1 0-1 0 0,-1 0 1 0 0,1 0 0 0 0,0-1 0 0 0,-1 1-1 0 0,1-1 1 0 0,0 1 0 0 0,0-1 0 0 0,0 1 0 0 0,0-1-1 0 0,0 0 1 0 0,1 0 0 0 0,-1 0 0 0 0,0 0-1 0 0,0-1 1 0 0,1 1 0 0 0,-1-1 0 0 0,0 1 0 0 0,1-1-1 0 0,-1 0 1 0 0,2 0-2 0 0,3 0 114 0 0,0-1 0 0 0,0 0 0 0 0,0 0 0 0 0,0 0 0 0 0,-1-1 0 0 0,1-1 0 0 0,-1 1 0 0 0,1-1 0 0 0,-1 0 0 0 0,0 0 0 0 0,0-1 0 0 0,0 1 0 0 0,0-1 0 0 0,-1-1 0 0 0,0 1 0 0 0,1-1 0 0 0,-2 0 0 0 0,1 0 0 0 0,1-2-114 0 0,9-13-42 0 0,-1-1 0 0 0,0 0-1 0 0,-2-1 1 0 0,7-15 42 0 0,0 6 0 0 0,-14 21 0 0 0,1 1 0 0 0,-1-1 0 0 0,3-8 0 0 0,23-66-401 0 0,-27 72 134 0 0,-1 1 1 0 0,0-1-1 0 0,-1 0 1 0 0,-1 1-1 0 0,0-1 0 0 0,0-7 267 0 0,1-4 9 0 0,-1 10-9 0 0,-1 0 0 0 0,0-1 0 0 0,-1 1 0 0 0,-1 0 0 0 0,0 0 0 0 0,0 0 0 0 0,-4-10 0 0 0,3 16 64 0 0,2 6 274 0 0,-1 3-251 0 0,1-1 0 0 0,-1 0 0 0 0,0 0 0 0 0,1 0 0 0 0,0 1 0 0 0,-1-1 0 0 0,1 1 0 0 0,0-1 0 0 0,-1 1 0 0 0,1 0 0 0 0,0-1 0 0 0,0 1 0 0 0,0 0 0 0 0,0 1-87 0 0,0-1-62 0 0,-3 5-188 0 0,1 1 1 0 0,0-1 0 0 0,0 1-1 0 0,0 0 1 0 0,1-1 0 0 0,0 6 249 0 0,-6 48 2 0 0,6-17 480 0 0,3 0 0 0 0,1 0 0 0 0,2 0 0 0 0,9 38-482 0 0,6-3 0 0 0,-12-58 0 0 0,-5-18 0 0 0,-1 0 0 0 0,0 0 0 0 0,0 0 0 0 0,0 0 0 0 0,0 1 0 0 0,0-1 0 0 0,-1 0 0 0 0,1 2 0 0 0,0-1 230 0 0,0 0-1233 0 0,-1-3-4130 0 0,-6 4-1552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5:0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15664 0 0,'0'0'356'0'0,"0"0"49"0"0,0 0 21 0 0,0 0-42 0 0,0 8-236 0 0,-2 18 168 0 0,1-1-1 0 0,2 1 0 0 0,0 0 1 0 0,2 0-1 0 0,5 21-315 0 0,4 46 463 0 0,-9-74-463 0 0,0 1 0 0 0,7 18 0 0 0,-5-18 0 0 0,-1-1 0 0 0,2 18 0 0 0,-3 4 0 0 0,-3-40-50 0 0,0 1-1 0 0,0-1 0 0 0,0 0 1 0 0,-1 0-1 0 0,1 1 0 0 0,-1-1 0 0 0,1 0 1 0 0,-1 0-1 0 0,0 1 0 0 0,1-1 1 0 0,-1 0-1 0 0,0 0 0 0 0,0 0 1 0 0,0 0-1 0 0,0 0 0 0 0,0 0 0 0 0,0 0 1 0 0,0 0-1 0 0,0-1 0 0 0,0 1 1 0 0,0 0-1 0 0,0 0 0 0 0,-1-1 0 0 0,1 1 1 0 0,0-1-1 0 0,0 1 0 0 0,-1-1 1 0 0,1 0-1 0 0,0 1 0 0 0,-1-1 1 0 0,1 0-1 0 0,0 0 0 0 0,-1 0 51 0 0,1 0-243 0 0,0 0 0 0 0,0 0-1 0 0,0 0 1 0 0,-1-1 0 0 0,1 1 0 0 0,0 0-1 0 0,0 0 1 0 0,0-1 0 0 0,0 1 0 0 0,0-1-1 0 0,0 1 1 0 0,0-1 0 0 0,-1 0 243 0 0,-3-2-775 0 0,-8-3-1270 0 0</inkml:trace>
  <inkml:trace contextRef="#ctx0" brushRef="#br0" timeOffset="868.044">26 167 11976 0 0,'6'-5'97'0'0,"-1"0"1"0"0,1 0 0 0 0,0 1 0 0 0,0 0 0 0 0,0 0 0 0 0,0 1 0 0 0,1 0-1 0 0,-1 0 1 0 0,1 0 0 0 0,0 1 0 0 0,0 0 0 0 0,0 0 0 0 0,0 1 0 0 0,5-1-98 0 0,1 1 402 0 0,0 0 1 0 0,0 0 0 0 0,0 2 0 0 0,0-1-1 0 0,1 2 1 0 0,-2 0 0 0 0,12 3-403 0 0,-17-3 323 0 0,0 0 1 0 0,1 1-1 0 0,-1 0 1 0 0,0 0-1 0 0,0 1 1 0 0,-1-1-1 0 0,1 2 1 0 0,-1-1-1 0 0,0 1 0 0 0,2 2-323 0 0,-5-4 0 0 0,-1 0 0 0 0,1 0 0 0 0,-1 1 0 0 0,0-1 0 0 0,0 1 0 0 0,-1-1 0 0 0,1 1 0 0 0,-1 0 0 0 0,1 0 0 0 0,-1 2 0 0 0,0-4 0 0 0,-1 0 0 0 0,0 1 0 0 0,0-1 0 0 0,0 0 0 0 0,0 0 0 0 0,0 1 0 0 0,0-1 0 0 0,-1 0 0 0 0,1 0 0 0 0,-1 1 0 0 0,1-1 0 0 0,-1 0 0 0 0,0 0 0 0 0,0 0 0 0 0,0 0 0 0 0,0 0 0 0 0,0 0 0 0 0,-1 1 0 0 0,0 0 0 0 0,0 0 0 0 0,-1 1 0 0 0,1-1 0 0 0,-1 0 0 0 0,1 0 0 0 0,-1 0 0 0 0,0-1 0 0 0,0 1 0 0 0,0-1 0 0 0,0 1 0 0 0,0-1 0 0 0,-1 0 0 0 0,-2 1 0 0 0,3-2 35 0 0,-21 11 762 0 0,-2-2 0 0 0,-5 1-797 0 0,22-8 54 0 0,0 0 0 0 0,-1-1 0 0 0,0-1 1 0 0,1 0-1 0 0,-1 0 0 0 0,0-1 0 0 0,-9-1-54 0 0,1 0-311 0 0,4 0-222 0 0,0 0-1 0 0,0-1 0 0 0,-2-1 534 0 0,-6-6-17 0 0,20 9 17 0 0,1-1 0 0 0,-1 0 0 0 0,1 1 0 0 0,0-1 0 0 0,0 0 1 0 0,-1 0-1 0 0,1 0 0 0 0,0 0 0 0 0,0 0 0 0 0,0 0 0 0 0,0 0 0 0 0,0-1 0 0 0,0 1 0 0 0,0 0 0 0 0,1-1 0 0 0,-1 2 0 0 0,1-1 0 0 0,0 1 0 0 0,0 0 0 0 0,0-1 0 0 0,0 1 0 0 0,0-1 0 0 0,0 1 0 0 0,0-1 0 0 0,0 1 0 0 0,0-1 0 0 0,0 1 0 0 0,0-1 0 0 0,0 1 0 0 0,0 0 0 0 0,1-1 0 0 0,-1 1 0 0 0,0-1 0 0 0,0 1 0 0 0,0-1 0 0 0,1 1 0 0 0,-1 0 0 0 0,0-1 0 0 0,0 1 0 0 0,1 0 0 0 0,-1-1 0 0 0,0 1 0 0 0,1 0 0 0 0,-1-1 0 0 0,0 1 0 0 0,1 0 0 0 0,-1 0 0 0 0,1-1 0 0 0,-1 1 0 0 0,0 0 0 0 0,1 0 0 0 0,-1 0 0 0 0,1 0 0 0 0,-1-1 0 0 0,1 1 0 0 0,0 0 0 0 0,1-2 0 0 0,1 0 0 0 0,0 0 0 0 0,0 0 0 0 0,0 0 0 0 0,1 1 0 0 0,-1-1 0 0 0,0 1 0 0 0,1 0 0 0 0,-1 0 0 0 0,0 0 0 0 0,1 1 0 0 0,-1-1 0 0 0,1 1 0 0 0,0-1 0 0 0,-1 1 0 0 0,1 1 0 0 0,0-1 0 0 0,10 2 0 0 0,0 0 0 0 0,0 1 0 0 0,12 3 0 0 0,5 3 0 0 0,-23-8 15 0 0,112 21-67 0 0,-99-20 162 0 0,-1 0 0 0 0,1-1-1 0 0,0-2 1 0 0,17-2-110 0 0,-20 1 227 0 0,0-2 0 0 0,0 0 0 0 0,-1 0 1 0 0,0-2-1 0 0,0 0 0 0 0,0-1 0 0 0,8-5-227 0 0,-18 8 0 0 0,-1 0 0 0 0,1 0 0 0 0,-1-1 0 0 0,0 0 0 0 0,0 0 0 0 0,-1-1 0 0 0,2 0 0 0 0,-5 3 0 0 0,0 0 0 0 0,0 1 0 0 0,0-1 0 0 0,0 0 0 0 0,0 0 0 0 0,-1 0 0 0 0,1 0 0 0 0,-1 0 0 0 0,0-1 0 0 0,0 1 0 0 0,0 0 0 0 0,0-1 0 0 0,-1 1 0 0 0,1 0 0 0 0,-1-1 0 0 0,0 1 0 0 0,0-2 0 0 0,0 2 0 0 0,-1 0 0 0 0,1 0 0 0 0,-1 0 0 0 0,1 0 0 0 0,-1 0 0 0 0,0 1 0 0 0,0-1 0 0 0,0 0 0 0 0,-1 0 0 0 0,1 1 0 0 0,-1-1 0 0 0,1 1 0 0 0,-1-1 0 0 0,0 1 0 0 0,0 0 0 0 0,0 0 0 0 0,0 0 0 0 0,-1 0 0 0 0,1 0 0 0 0,0 0 0 0 0,-1 0 0 0 0,1 1 0 0 0,-1-1 0 0 0,-2 0 0 0 0,2 1 0 0 0,0-1 0 0 0,1 1 0 0 0,-1 0 0 0 0,0 1 0 0 0,0-1 0 0 0,0 0 0 0 0,0 1 0 0 0,0 0 0 0 0,0-1 0 0 0,1 1 0 0 0,-1 0 0 0 0,0 1 0 0 0,0-1 0 0 0,0 0 0 0 0,0 1 0 0 0,0 0 0 0 0,0-1 0 0 0,1 1 0 0 0,-1 0 0 0 0,0 1 0 0 0,1-1 0 0 0,-1 0 0 0 0,0 1 0 0 0,1 0 0 0 0,0-1 0 0 0,-1 1 0 0 0,1 0 0 0 0,0 0 0 0 0,0 0 0 0 0,0 0 0 0 0,0 2 0 0 0,-1-1-58 0 0,1 1-1 0 0,0 0 1 0 0,0 0-1 0 0,1 0 0 0 0,-1 0 1 0 0,1 0-1 0 0,0 0 1 0 0,0 0-1 0 0,0 0 0 0 0,1 1 1 0 0,-1-1-1 0 0,1 0 1 0 0,0 1-1 0 0,0-1 1 0 0,1 0-1 0 0,-1 0 0 0 0,1 1 1 0 0,0-1-1 0 0,0 0 1 0 0,0 0-1 0 0,1 0 0 0 0,0 0 1 0 0,-1 0-1 0 0,1 0 1 0 0,1 0-1 0 0,-1-1 1 0 0,0 1-1 0 0,1-1 0 0 0,0 0 1 0 0,0 1-1 0 0,0-1 1 0 0,0 0-1 0 0,0-1 0 0 0,2 2 59 0 0,1 0 71 0 0,0-1-1 0 0,0 1 0 0 0,1-1 0 0 0,-1 0 0 0 0,1 0 1 0 0,0-1-1 0 0,0 0 0 0 0,0 0 0 0 0,0-1 0 0 0,0 0 0 0 0,0 0 1 0 0,1-1-1 0 0,-1 0 0 0 0,2 0-70 0 0,5-1 144 0 0,-1 0 0 0 0,0-1 1 0 0,1 0-1 0 0,-1-2 0 0 0,0 1 0 0 0,0-1 0 0 0,2-2-144 0 0,-8 2 0 0 0,-1 1 0 0 0,0-1 0 0 0,1 0 0 0 0,-1-1 0 0 0,3-3 0 0 0,-3 4 0 0 0,-1-1 0 0 0,1 1 0 0 0,0 0 0 0 0,1 0 0 0 0,-1 1 0 0 0,2-1 0 0 0,10 1 0 0 0,-17 2 0 0 0,0 1 0 0 0,0 0-1 0 0,0-1 1 0 0,0 1 0 0 0,0 0-1 0 0,1 0 1 0 0,-1 0 0 0 0,0 0-1 0 0,0 0 1 0 0,0 0 0 0 0,0 0 0 0 0,0 1-1 0 0,0-1 1 0 0,0 0 0 0 0,0 1-1 0 0,0-1 1 0 0,0 0 0 0 0,0 1-1 0 0,0-1 1 0 0,0 1 0 0 0,0 0-1 0 0,0-1 1 0 0,3 3-57 0 0,-1-2-100 0 0,-1 0-1 0 0,1 1 1 0 0,0 0 0 0 0,-1-1-1 0 0,1 1 1 0 0,-1 0-1 0 0,1 0 1 0 0,-1 1-1 0 0,0-1 1 0 0,0 0-1 0 0,0 1 1 0 0,0-1 0 0 0,0 2 157 0 0,22 38 982 0 0,-19-33-462 0 0,-3-4-242 0 0,0 0-12 0 0,19 12-130 0 0,-20-16 235 0 0,-1-1 117 0 0,2 0-432 0 0,-1-1-1 0 0,1 1 1 0 0,-1-1-1 0 0,1 1 1 0 0,-1-1-1 0 0,1 0 1 0 0,-1 0 0 0 0,1 1-1 0 0,-1-1 1 0 0,0 0-1 0 0,1 0 1 0 0,-1-1 0 0 0,0 1-1 0 0,0 0 1 0 0,0 0-1 0 0,0 0 1 0 0,0-1 0 0 0,0 1-1 0 0,0-1 1 0 0,0 1-1 0 0,0-1 1 0 0,-1 0-56 0 0,17-37-164 0 0,-16 36 222 0 0,18-45-58 0 0,-17 44 1 0 0,0 1 0 0 0,-1-1 0 0 0,1 1 0 0 0,0 0 0 0 0,1 0 0 0 0,1-2-1 0 0,8-13-70 0 0,-11 14-124 0 0,1 1 0 0 0,0 0 0 0 0,-1 0 0 0 0,1 0-1 0 0,0 0 1 0 0,1 0 0 0 0,-1 1 0 0 0,0-1 0 0 0,1 1-1 0 0,0-1 1 0 0,-1 1 0 0 0,1 0 0 0 0,0 0 0 0 0,1 0 194 0 0,14-10-7505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5:06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221 337 10136 0 0,'0'0'230'0'0,"7"-2"309"0"0,-5 2-446 0 0,-2-1-85 0 0,1 1 1 0 0,-1 0-1 0 0,1 0 1 0 0,0 0-1 0 0,-1 0 1 0 0,1 0-1 0 0,-1-1 1 0 0,1 1-1 0 0,-1 0 1 0 0,1-1-1 0 0,-1 1 1 0 0,1 0-1 0 0,-1-1 1 0 0,1 1-1 0 0,-1 0 0 0 0,1-1 1 0 0,-1 1-1 0 0,1-1 1 0 0,-1 1-1 0 0,0-1 1 0 0,1 1-1 0 0,-1-1 1 0 0,0 1-1 0 0,0-1 1 0 0,1 1-1 0 0,-1-1 1 0 0,0 0-1 0 0,0 1 1 0 0,0-1-1 0 0,0 1 1 0 0,0-1-1 0 0,0 0-8 0 0,2-8 628 0 0,-2 9-543 0 0,0-1-1 0 0,0 0 1 0 0,0 0 0 0 0,0 0-1 0 0,0 1 1 0 0,0-1 0 0 0,1 0-1 0 0,-1 0 1 0 0,0 1 0 0 0,1-1-1 0 0,-1 0 1 0 0,0 1 0 0 0,1-1-1 0 0,-1 0 1 0 0,1 1 0 0 0,-1-2-85 0 0,1 2 865 0 0,-10-11 2100 0 0,7 10-2830 0 0,1 1-1 0 0,-1-1 1 0 0,0 0-1 0 0,1 1 1 0 0,-1-1-1 0 0,0 1 1 0 0,0 0 0 0 0,1-1-1 0 0,-1 1 1 0 0,0 0-1 0 0,0 0 1 0 0,0 0-1 0 0,1 1 1 0 0,-1-1-1 0 0,0 0 1 0 0,0 1 0 0 0,1-1-1 0 0,-1 1-134 0 0,-34 13-201 0 0,20-6 321 0 0,5-3-120 0 0,-1 2 0 0 0,1-1 0 0 0,1 2 0 0 0,-1-1 0 0 0,1 2 0 0 0,-1 1 0 0 0,-12 9 0 0 0,14-12 150 0 0,1 0 0 0 0,0 1 0 0 0,-2 2-150 0 0,8-7 133 0 0,0-1 0 0 0,0 1 0 0 0,0 0 1 0 0,0 0-1 0 0,0 0 0 0 0,0 0 0 0 0,1 0 0 0 0,-1 1 1 0 0,1-1-1 0 0,0 1 0 0 0,0-1 0 0 0,0 1-133 0 0,2 9 0 0 0,2-11 0 0 0,-2-1 0 0 0,0 0 0 0 0,0 0 0 0 0,1 1 0 0 0,-1-1 0 0 0,0 0 0 0 0,0 0 0 0 0,1 0 0 0 0,-1 0 0 0 0,1 0 0 0 0,-1 0 0 0 0,1 0 0 0 0,-1 0 0 0 0,1-1 0 0 0,-1 1 0 0 0,1-1 0 0 0,0 1 0 0 0,-1-1 0 0 0,1 1 0 0 0,0-1 0 0 0,0 0 0 0 0,-1 0 0 0 0,1 0 0 0 0,0 0 0 0 0,0 0 0 0 0,-1 0 0 0 0,1-1 0 0 0,0 1 0 0 0,-1 0 0 0 0,1-1 0 0 0,0 1 0 0 0,-1-1 0 0 0,1 0 0 0 0,-1 0 0 0 0,2 0 0 0 0,5-5 0 0 0,0 0 0 0 0,0 0 0 0 0,-1 0 0 0 0,0-1 0 0 0,-1 0 0 0 0,1-1 0 0 0,0 0 0 0 0,-1 2 0 0 0,1-1 0 0 0,3-2 0 0 0,-5 6 0 0 0,1 0 0 0 0,-1 1 0 0 0,1-1 0 0 0,-1 1 0 0 0,1 0 0 0 0,2 0 0 0 0,-7 2 0 0 0,-1-1 0 0 0,0 1 0 0 0,1 0 0 0 0,-1 0 0 0 0,1 0 0 0 0,-1 0 0 0 0,1-1 0 0 0,-1 1 0 0 0,0 0 0 0 0,1 0 0 0 0,-1 0 0 0 0,1 0 0 0 0,-1 0 0 0 0,1 0 0 0 0,-1 0 0 0 0,1 0 0 0 0,-1 0 0 0 0,1 0 0 0 0,-1 0 0 0 0,1 1 0 0 0,-1-1 0 0 0,0 0 0 0 0,1 0 0 0 0,-1 0 0 0 0,1 1 0 0 0,-1-1 0 0 0,0 0 0 0 0,1 0 0 0 0,-1 1 0 0 0,1-1 0 0 0,-1 0 0 0 0,0 1 0 0 0,1-1 0 0 0,-1 1 0 0 0,5 2 0 0 0,-1 0 0 0 0,1 0 0 0 0,-1 1 0 0 0,0 0 0 0 0,-1-1 0 0 0,4 5 0 0 0,-3-4 0 0 0,-1 0 0 0 0,0 0 0 0 0,1-1 0 0 0,0 0 0 0 0,0 1 0 0 0,0-1 0 0 0,0-1 0 0 0,0 1 0 0 0,1 0 0 0 0,2 0 0 0 0,-1 0 0 0 0,1-1 0 0 0,-1 0 0 0 0,1 0 0 0 0,0 0 0 0 0,0-1 0 0 0,0 0 0 0 0,0 0 0 0 0,0-1 0 0 0,0 0 0 0 0,0 0 0 0 0,6-1 0 0 0,5-1 33 0 0,-9 1 18 0 0,1-1 0 0 0,0 1 1 0 0,-1-1-1 0 0,0-1 0 0 0,1 0 0 0 0,-1 0 1 0 0,0-1-1 0 0,-1 0-51 0 0,1-1 115 0 0,-2 0-1 0 0,1 0 1 0 0,0 0 0 0 0,-1-1-1 0 0,0 0 1 0 0,-1-1 0 0 0,1 0-1 0 0,-1 0 1 0 0,0 0 0 0 0,-1-1-1 0 0,0 1 1 0 0,0-1 0 0 0,-1-1-1 0 0,1-2-114 0 0,10-19 25 0 0,-10 21-260 0 0,0-1 1 0 0,-1 0-1 0 0,0 1 0 0 0,0-2 0 0 0,-1 1 0 0 0,1-6 235 0 0,1-13-520 0 0,-2 18 502 0 0,-1 0 1 0 0,-1 0-1 0 0,0 0 1 0 0,0 0-1 0 0,-1-8 18 0 0,-1 2 0 0 0,0 7 0 0 0,0-1 0 0 0,0 1 0 0 0,-1 0 0 0 0,0-1 0 0 0,0 1 0 0 0,-4-7 0 0 0,3 7 0 0 0,3 9 0 0 0,-1-1 0 0 0,1 1 0 0 0,0-1 0 0 0,-1 1 0 0 0,1 0 0 0 0,-1-1 0 0 0,1 1 0 0 0,-1 0 0 0 0,0-1 0 0 0,0 1 0 0 0,1 0 0 0 0,-1 0 0 0 0,0 0 0 0 0,0 0 0 0 0,0 0 0 0 0,0 0 0 0 0,-1-1 0 0 0,-5 2 0 0 0,5 2 0 0 0,0-1 0 0 0,0 1 0 0 0,0-1 0 0 0,0 1 0 0 0,0 0 0 0 0,0 0 0 0 0,0 0 0 0 0,1 0 0 0 0,-1 0 0 0 0,1 1 0 0 0,0-1 0 0 0,-1 0 0 0 0,1 1 0 0 0,0-1 0 0 0,0 1 0 0 0,-12 39 0 0 0,12-38 0 0 0,-4 15 0 0 0,1-1 0 0 0,1 1 0 0 0,1 0 0 0 0,0 0 0 0 0,2-1 0 0 0,0 15 0 0 0,2 3 0 0 0,-2-22 0 0 0,0-1 0 0 0,2 0 0 0 0,1 8 0 0 0,0-8 0 0 0,0-1 0 0 0,1 1 0 0 0,4 9 0 0 0,-5-17 0 0 0,-1 0 0 0 0,1 0 0 0 0,0 0 0 0 0,0-1 0 0 0,0 1 0 0 0,0-1 0 0 0,1 0 0 0 0,0 0 0 0 0,0 0 0 0 0,3 2 0 0 0,-2-3 11 0 0,0 1-1 0 0,0-1 0 0 0,0 0 1 0 0,1-1-1 0 0,-1 1 0 0 0,1-1 1 0 0,0 0-1 0 0,0 0 0 0 0,0-1 1 0 0,3 1-11 0 0,22-2-6050 0 0,-24-2-643 0 0</inkml:trace>
  <inkml:trace contextRef="#ctx0" brushRef="#br0" timeOffset="653.473">964 205 15664 0 0,'-6'-3'761'0'0,"4"2"-712"0"0,0 0 0 0 0,1 0 0 0 0,-1 1 1 0 0,0-1-1 0 0,1 1 0 0 0,-1-1 0 0 0,0 1 0 0 0,0 0 1 0 0,0 0-1 0 0,1 0 0 0 0,-1 0 0 0 0,0 0 0 0 0,0 0 1 0 0,0 0-1 0 0,1 0 0 0 0,-1 1 0 0 0,0-1 0 0 0,0 1 1 0 0,1 0-1 0 0,-1-1 0 0 0,0 1-49 0 0,-6 3-49 0 0,-1 0-1 0 0,1 1 1 0 0,-5 4 49 0 0,2-2 73 0 0,-7 5 332 0 0,0 0 0 0 0,1 1 0 0 0,1 1 0 0 0,0 0-1 0 0,-4 6-404 0 0,18-16 3 0 0,-1-1 0 0 0,1 1 0 0 0,0-1 0 0 0,0 1 0 0 0,1 0-1 0 0,-2 2-2 0 0,-8 16-1 0 0,10-20-4 0 0,-1 1-1 0 0,1-1 0 0 0,-1 1 0 0 0,1-1 0 0 0,0 1 0 0 0,0 0 0 0 0,0 0 0 0 0,0-1 0 0 0,0 1 0 0 0,1 0 0 0 0,-1 0 1 0 0,1 0-1 0 0,0 0 6 0 0,0-2 28 0 0,0 0 1 0 0,0 0 0 0 0,0 0 0 0 0,1 0 0 0 0,-1 0-1 0 0,0 0 1 0 0,1 0 0 0 0,-1 0 0 0 0,1 0-1 0 0,-1 0 1 0 0,1 0 0 0 0,0 0 0 0 0,-1 0 0 0 0,1-1-1 0 0,0 1 1 0 0,-1 0 0 0 0,1 0 0 0 0,0-1 0 0 0,0 1-1 0 0,0 0 1 0 0,0-1 0 0 0,0 1 0 0 0,0-1-1 0 0,0 1 1 0 0,0-1 0 0 0,0 0 0 0 0,0 1 0 0 0,0-1-1 0 0,0 0 1 0 0,0 0 0 0 0,0 0 0 0 0,0 1-1 0 0,0-1 1 0 0,0 0 0 0 0,0 0-29 0 0,8-1 140 0 0,0 1-1 0 0,1-1 1 0 0,-1 0 0 0 0,0-1-1 0 0,0 0 1 0 0,0-1 0 0 0,-1 0-1 0 0,4-1-139 0 0,-5 1 0 0 0,0-1 0 0 0,0 0 0 0 0,-1 0 0 0 0,1-1 0 0 0,-1 1 0 0 0,0-1 0 0 0,3-4 0 0 0,8-9 0 0 0,11-14 0 0 0,-26 29 0 0 0,26-34 0 0 0,-21 26 0 0 0,1 1 0 0 0,0-1 0 0 0,1 2 0 0 0,0-1 0 0 0,1 1 0 0 0,2-2 0 0 0,-7 7 0 0 0,-4 3 0 0 0,1 0 0 0 0,-1 0 0 0 0,1-1 0 0 0,-1 1 0 0 0,0 0 0 0 0,1 1 0 0 0,0-1 0 0 0,-1 0 0 0 0,1 0 0 0 0,-1 1 0 0 0,1-1 0 0 0,0 1 0 0 0,1-1 0 0 0,6 3 0 0 0,-6-2 0 0 0,-2 0 0 0 0,0 1 0 0 0,-1-1 0 0 0,1 0 0 0 0,0 0 0 0 0,0 0 0 0 0,-1 1 0 0 0,1-1 0 0 0,0 0 0 0 0,-1 1 0 0 0,1-1 0 0 0,0 1 0 0 0,-1-1 0 0 0,1 0 0 0 0,0 1 0 0 0,-1 0 0 0 0,1-1 0 0 0,-1 1 0 0 0,1-1 0 0 0,-1 1 0 0 0,1 0 0 0 0,1 1 0 0 0,1 1 0 0 0,-1 0 0 0 0,1 0 0 0 0,-1-1 0 0 0,0 1 0 0 0,0 1 0 0 0,0-1 0 0 0,-1 0 0 0 0,1 0 0 0 0,-1 1 0 0 0,1 1 0 0 0,8 41 0 0 0,-4-14 0 0 0,-5-24 0 0 0,0-1 0 0 0,0 1 0 0 0,-1-1 0 0 0,0 1 0 0 0,-1 7 0 0 0,0-6 0 0 0,1 0 0 0 0,0-1 0 0 0,0 1 0 0 0,2 3 0 0 0,-1-10 0 0 0,-1-2 0 0 0,0 1 0 0 0,0-1 0 0 0,0 1 0 0 0,0 0 0 0 0,0-1 0 0 0,0 1 0 0 0,0-1 0 0 0,0 1 0 0 0,0 0 0 0 0,0-1 0 0 0,0 1 0 0 0,0-1 0 0 0,0 1 0 0 0,-1 0 0 0 0,1-1 0 0 0,0 1 0 0 0,0-1 0 0 0,-1 1 0 0 0,1-1 0 0 0,0 1 0 0 0,-1-1 0 0 0,1 1 0 0 0,0-1 0 0 0,-1 1 0 0 0,1-1 5 0 0,0 0 0 0 0,0 0 1 0 0,0 0-1 0 0,0 0 0 0 0,0 0 0 0 0,0-1 0 0 0,0 1 0 0 0,0 0 0 0 0,0 0 0 0 0,0 0 0 0 0,0 0 0 0 0,0 0 0 0 0,0 0 0 0 0,0 0 0 0 0,-1 0 0 0 0,1 0 0 0 0,0 0 0 0 0,0-1 1 0 0,0 1-1 0 0,0 0 0 0 0,0 0 0 0 0,0 0 0 0 0,0 0 0 0 0,0 0 0 0 0,0 0 0 0 0,0 0 0 0 0,0 0 0 0 0,0 0 0 0 0,0 0 0 0 0,-1 0 0 0 0,1 0 0 0 0,0 0 0 0 0,0 0 0 0 0,0 0 1 0 0,0 0-1 0 0,0 0 0 0 0,0 0 0 0 0,0 0 0 0 0,0 0 0 0 0,0 0 0 0 0,-1 0 0 0 0,1 0 0 0 0,0 0 0 0 0,0 0 0 0 0,0 0 0 0 0,0 0 0 0 0,0 0 0 0 0,0 0 0 0 0,0 0 0 0 0,0 0 1 0 0,0 0-1 0 0,0 0 0 0 0,0 0 0 0 0,-1 0 0 0 0,1 0 0 0 0,0 0 0 0 0,0 0 0 0 0,0 1-5 0 0,1-11 637 0 0,5-6-762 0 0,1 0 0 0 0,0 1 0 0 0,2 0 0 0 0,0 0 0 0 0,0 1 0 0 0,1 0 0 0 0,2 0 125 0 0,1-3 0 0 0,-11 14 0 0 0,0 0 0 0 0,0 0 0 0 0,1 0 0 0 0,-1 0 0 0 0,1 1 0 0 0,-1-1 0 0 0,1 1 0 0 0,0-1 0 0 0,0 1 0 0 0,0 0 0 0 0,1 0 0 0 0,-1 1 0 0 0,0-1 0 0 0,1 0 0 0 0,-1 1 0 0 0,0 0 0 0 0,0 0 0 0 0,1 0 0 0 0,-1 1 0 0 0,0-1 0 0 0,1 1 0 0 0,-3 1 0 0 0,1-1 0 0 0,0 1 0 0 0,0 0 0 0 0,-1 0 0 0 0,1 0 0 0 0,-1 0 0 0 0,1 0 0 0 0,-1 0 0 0 0,1 0 0 0 0,-1 1 0 0 0,1-1 0 0 0,-1 1 0 0 0,0-1 0 0 0,0 1 0 0 0,0-1 0 0 0,0 1 0 0 0,0 0 0 0 0,1 1 0 0 0,11 32 0 0 0,-12-32 0 0 0,16 55 0 0 0,15 29 0 0 0,-31-85 3 0 0,0 0 0 0 0,1-1-1 0 0,-1 1 1 0 0,0 0 0 0 0,1 0-1 0 0,-1-1 1 0 0,1 1 0 0 0,-1-1-1 0 0,1 1 1 0 0,0-1 0 0 0,-1 0-1 0 0,1 0 1 0 0,0 0 0 0 0,0 0-1 0 0,0 0 1 0 0,0 0 0 0 0,0 0-1 0 0,1 0-2 0 0,14 3-5994 0 0,-7-4-699 0 0</inkml:trace>
  <inkml:trace contextRef="#ctx0" brushRef="#br0" timeOffset="1150.645">1619 205 15664 0 0,'-3'-3'126'0'0,"-1"1"0"0"0,1 1 0 0 0,0-1 0 0 0,-1 0 1 0 0,1 1-1 0 0,0 0 0 0 0,-1 0 0 0 0,0 0 0 0 0,1 0 1 0 0,-1 0-1 0 0,0 1 0 0 0,1-1 0 0 0,-1 1 1 0 0,-3 0-127 0 0,2 1 97 0 0,0-1 0 0 0,-1 1 0 0 0,1 0 1 0 0,0 0-1 0 0,0 1 0 0 0,0 0 1 0 0,0-1-1 0 0,0 2 0 0 0,-4 1-97 0 0,6-1 126 0 0,-1-1-1 0 0,2 1 1 0 0,-1 0 0 0 0,0-1-1 0 0,0 2 1 0 0,1-1-1 0 0,0 0 1 0 0,0 0 0 0 0,-1 2-126 0 0,-9 11-14 0 0,7-9 14 0 0,1-1 0 0 0,-1 1 0 0 0,1 0 0 0 0,1 0 0 0 0,-1 0 0 0 0,1 0 0 0 0,0 1 0 0 0,1 0 0 0 0,0-1 0 0 0,0 1 0 0 0,0 0 0 0 0,1 0 0 0 0,0 0 0 0 0,1 0 0 0 0,0 0 0 0 0,0 0 0 0 0,0-7 37 0 0,1 0 1 0 0,-1 0-1 0 0,0 0 0 0 0,0 0 0 0 0,1 0 0 0 0,-1 0 0 0 0,0 0 0 0 0,1 0 0 0 0,-1 0 0 0 0,1 0 0 0 0,0 0 0 0 0,-1-1 0 0 0,1 1 0 0 0,-1 0 0 0 0,1 0 0 0 0,0-1 0 0 0,0 1 0 0 0,-1 0 0 0 0,1-1 0 0 0,0 1 0 0 0,0-1 0 0 0,0 1 0 0 0,0-1 1 0 0,0 1-1 0 0,0-1 0 0 0,0 0 0 0 0,0 1 0 0 0,0-1 0 0 0,0 0 0 0 0,0 0-37 0 0,2 1-41 0 0,0-1 0 0 0,-1 1 0 0 0,1-1 1 0 0,-1 0-1 0 0,1 0 0 0 0,0 0 0 0 0,-1 0 0 0 0,1-1 1 0 0,-1 1-1 0 0,1-1 0 0 0,1 0 41 0 0,25-12-509 0 0,-21 10 489 0 0,0-1 0 0 0,-1 1 1 0 0,1 0-1 0 0,0 1 0 0 0,1-1 0 0 0,0 1 20 0 0,-6 2 1 0 0,0 0 0 0 0,0 0 0 0 0,0 0 0 0 0,0 0 1 0 0,0 1-1 0 0,0-1 0 0 0,0 1 0 0 0,0-1 0 0 0,0 1 0 0 0,0 0 0 0 0,0 0 0 0 0,-1 1 1 0 0,1-1-1 0 0,0 0 0 0 0,-1 1 0 0 0,1 0 0 0 0,-1-1 0 0 0,1 1 0 0 0,0 1-1 0 0,4 3 0 0 0,1 1 0 0 0,-1 0 0 0 0,-1 0 0 0 0,1 0 0 0 0,-1 1 0 0 0,0 0 0 0 0,-1 0 0 0 0,0 1 0 0 0,0-1 0 0 0,-1 1 0 0 0,0 0 0 0 0,-1 0 0 0 0,2 6 0 0 0,8 29 0 0 0,-5-19 0 0 0,0 1 0 0 0,-2 0 0 0 0,-2 0 0 0 0,1 8 0 0 0,-3-12 330 0 0,-1 1-1 0 0,-1-1 0 0 0,-1 0 1 0 0,-1 1-1 0 0,-1-1 0 0 0,-4 16-329 0 0,5-30 45 0 0,-1 4-62 0 0,0 0 1 0 0,-1 0-1 0 0,0 0 0 0 0,-1-1 0 0 0,-2 4 17 0 0,5-12 56 0 0,0-1 1 0 0,0 1-1 0 0,0 0 0 0 0,0-1 0 0 0,0 1 0 0 0,0-1 0 0 0,-1 1 0 0 0,1-1 0 0 0,-1 0 0 0 0,0 0 0 0 0,1 0 0 0 0,-1-1 0 0 0,0 1 0 0 0,0 0 1 0 0,0-1-1 0 0,0 0 0 0 0,-1 0 0 0 0,1 0 0 0 0,0 0 0 0 0,0-1 0 0 0,-4 1-56 0 0,-1 0 146 0 0,1-1-1 0 0,-1-1 1 0 0,0 1 0 0 0,0-2 0 0 0,1 1-1 0 0,-1-1 1 0 0,0 0 0 0 0,1 0 0 0 0,0-1 0 0 0,-1 0-1 0 0,1 0 1 0 0,-3-3-146 0 0,1 1 32 0 0,0-1 0 0 0,0 0 0 0 0,0 0 0 0 0,1-1 0 0 0,0-1 0 0 0,0 1 0 0 0,1-1 0 0 0,-5-7-32 0 0,10 12 32 0 0,0 1-1 0 0,1-1 1 0 0,0 1-1 0 0,-1-1 0 0 0,1 0 1 0 0,0 0-1 0 0,0 1 1 0 0,0-1-1 0 0,1 0 0 0 0,-1 0 1 0 0,1-2-32 0 0,0 3-191 0 0,0 0 0 0 0,0 0 0 0 0,0 1 0 0 0,0-1 0 0 0,0 0 0 0 0,0 0 0 0 0,1 0 0 0 0,-1 1 0 0 0,1-1 0 0 0,0 0 1 0 0,-1 0-1 0 0,1 1 0 0 0,0-1 0 0 0,0 1 0 0 0,0-1 0 0 0,0 1 0 0 0,0-1 0 0 0,0 1 0 0 0,1-1 0 0 0,0 0 191 0 0,6-5-7710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5:11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42 324 10136 0 0,'1'-7'918'0'0,"1"1"-686"0"0,-1 5 156 0 0,-1 1 100 0 0,0 0 22 0 0,0 0 2 0 0,0 0 0 0 0,0 0 0 0 0,0 0 0 0 0,0 0 0 0 0,1 7 512 0 0,1-2-795 0 0,-1-3-120 0 0,-1 0-1 0 0,1-1 1 0 0,-1 1 0 0 0,1 0 0 0 0,-1 0 0 0 0,0 0 0 0 0,1-1 0 0 0,-1 1 0 0 0,0 0 0 0 0,0 0 0 0 0,0-1-1 0 0,-1 2-108 0 0,1 3 204 0 0,0 0 0 0 0,0 0-1 0 0,0-1 1 0 0,1 1 0 0 0,0 0-1 0 0,0 0 1 0 0,0-1 0 0 0,2 3-204 0 0,3 22 2 0 0,-3-9-2 0 0,1-1 0 0 0,1 0 0 0 0,1 1 0 0 0,9 36 0 0 0,2 22 0 0 0,4 5 0 0 0,25 66 443 0 0,-27-89 1162 0 0,-19-60-1614 0 0,0-1 0 0 0,0 1 0 0 0,1-1 0 0 0,-1 1 0 0 0,0-1 0 0 0,0 1 0 0 0,0-1 0 0 0,0 1 0 0 0,0-1 0 0 0,0 1 0 0 0,0-1 0 0 0,0 1 0 0 0,-1-1 0 0 0,1 1 0 0 0,0-1 0 0 0,0 1 0 0 0,0-1 0 0 0,-1 1 0 0 0,1-1 0 0 0,0 1 0 0 0,0-1 0 0 0,-1 1 0 0 0,1-1 9 0 0,-4 1-194 0 0,4 0 104 0 0,-1-1 0 0 0,0 0 1 0 0,0 1-1 0 0,0-1 0 0 0,1 0 0 0 0,-1 0 0 0 0,0 0 0 0 0,0 0 1 0 0,0 1-1 0 0,0-1 0 0 0,0 0 0 0 0,0-1 0 0 0,1 1 1 0 0,-1 0-1 0 0,0 0 0 0 0,0 0 0 0 0,0 0 0 0 0,0-1 0 0 0,0 1 1 0 0,1 0-1 0 0,-1-1 0 0 0,0 1 0 0 0,0-1 0 0 0,1 1 1 0 0,-1-1 89 0 0,-16-13-3148 0 0,9 6-2649 0 0</inkml:trace>
  <inkml:trace contextRef="#ctx0" brushRef="#br0" timeOffset="303.279">152 435 10136 0 0,'6'-10'1078'0'0,"-2"7"-930"0"0,1-1-1 0 0,-1 1 1 0 0,1 1-1 0 0,0-1 1 0 0,0 1-1 0 0,0 0 1 0 0,0 0-1 0 0,1 0 1 0 0,-1 1 0 0 0,0-1-1 0 0,1 1 1 0 0,-1 1-1 0 0,1-1 1 0 0,1 1-148 0 0,-2 0 25 0 0,-3 0 71 0 0,0-1 0 0 0,1 1 1 0 0,-1 0-1 0 0,0 0 0 0 0,0 1 1 0 0,1-1-1 0 0,-1 0 0 0 0,0 1 1 0 0,0-1-1 0 0,1 1 0 0 0,-1 0 1 0 0,0 0-1 0 0,0 0 0 0 0,0 0 1 0 0,0 0-1 0 0,0 0 0 0 0,0 1 1 0 0,0-1-1 0 0,-1 1 1 0 0,1-1-97 0 0,3 3 328 0 0,0 1 0 0 0,-1-1 0 0 0,0 1 0 0 0,0 0 0 0 0,0 1 0 0 0,0-1 0 0 0,-1 0 1 0 0,0 1-1 0 0,0 0 0 0 0,1 2-328 0 0,-3-5-27 0 0,-1 0 0 0 0,1-1 0 0 0,-1 1 0 0 0,1 0 0 0 0,-1 0 0 0 0,0 0 0 0 0,0 0 0 0 0,0 0 0 0 0,-1-1 0 0 0,1 1 0 0 0,0 0 1 0 0,-1 0-1 0 0,0 0 0 0 0,0-1 0 0 0,0 1 0 0 0,0 0 0 0 0,0-1 0 0 0,-1 1 0 0 0,1-1 0 0 0,-1 1 0 0 0,1-1 0 0 0,-1 0 0 0 0,0 1 0 0 0,-1 0 27 0 0,-4 4 141 0 0,0-1 0 0 0,-1 0 0 0 0,0 0 0 0 0,0 0-1 0 0,0-1 1 0 0,-1 0 0 0 0,1-1 0 0 0,-1 0 0 0 0,0 0 0 0 0,0-1 0 0 0,-1 0 0 0 0,-4 0-141 0 0,-4 1-23 0 0,1-1 1 0 0,-1-1 0 0 0,0 0 0 0 0,0-2 0 0 0,0 0-1 0 0,-8-1 23 0 0,20 0-153 0 0,0-1-1 0 0,0 1 0 0 0,0-1 0 0 0,0-1 1 0 0,1 1-1 0 0,-1-1 0 0 0,0 0 0 0 0,1 0 0 0 0,-4-3 154 0 0,9 6-78 0 0,-1-1-1 0 0,1 1 0 0 0,0-1 0 0 0,0 1 0 0 0,-1-1 0 0 0,1 1 0 0 0,0-1 0 0 0,0 1 0 0 0,0-1 0 0 0,0 1 0 0 0,0-1 1 0 0,0 0-1 0 0,0 1 0 0 0,0-1 0 0 0,0 1 0 0 0,0-1 0 0 0,0 1 0 0 0,0-1 0 0 0,0 1 0 0 0,0-1 0 0 0,0 1 0 0 0,0-1 1 0 0,1 1-1 0 0,-1-1 0 0 0,0 1 0 0 0,0-1 0 0 0,1 1 0 0 0,-1-1 0 0 0,0 1 0 0 0,1-1 0 0 0,-1 1 0 0 0,1-1 79 0 0,12-14-2340 0 0,2 6 806 0 0</inkml:trace>
  <inkml:trace contextRef="#ctx0" brushRef="#br0" timeOffset="749.622">670 380 13824 0 0,'0'-1'39'0'0,"0"0"0"0"0,0 1 0 0 0,0-1 0 0 0,0 1 0 0 0,0-1 0 0 0,0 0 0 0 0,0 1 0 0 0,0-1 0 0 0,0 1 0 0 0,0-1 0 0 0,0 0 0 0 0,0 1 0 0 0,0-1 0 0 0,0 1 0 0 0,-1-1 0 0 0,1 1 0 0 0,0-1 0 0 0,0 1 0 0 0,-1-1 0 0 0,1 1 0 0 0,0-1 0 0 0,-1 1 0 0 0,1-1 0 0 0,0 1 0 0 0,-1-1 0 0 0,1 1 0 0 0,-1-1 0 0 0,1 1 0 0 0,-1 0 0 0 0,1-1 0 0 0,-1 1 0 0 0,1 0 0 0 0,-1 0 0 0 0,1-1 0 0 0,-1 1 0 0 0,0 0 0 0 0,1 0 0 0 0,-1 0 0 0 0,1 0 0 0 0,-1-1-39 0 0,-2 2-19 0 0,0 0 0 0 0,0-1 0 0 0,0 1-1 0 0,0 0 1 0 0,0 0 0 0 0,0 0 0 0 0,-2 2 19 0 0,-11 4 70 0 0,3-3 498 0 0,0 1 1 0 0,1 0-1 0 0,0 1 1 0 0,0 0-1 0 0,-8 6-568 0 0,-11 9-296 0 0,-11 12 296 0 0,38-30 163 0 0,1 0-1 0 0,1 0 1 0 0,-1 0-1 0 0,0 1 1 0 0,1-1-1 0 0,0 1 1 0 0,0 0-1 0 0,-2 3-162 0 0,-2 6 241 0 0,3-5-225 0 0,3-7-16 0 0,-1 0 0 0 0,1-1 0 0 0,0 1 0 0 0,0 0 0 0 0,0 0 0 0 0,-1 0 0 0 0,1 0 0 0 0,0-1 0 0 0,0 1 0 0 0,1 0 0 0 0,-1 0 0 0 0,0 0 0 0 0,0 0 0 0 0,0 0 0 0 0,0-1 0 0 0,1 1 0 0 0,-1 0 0 0 0,0 0 0 0 0,1 0 0 0 0,-1-1 0 0 0,1 1 0 0 0,-1 0 0 0 0,1-1 0 0 0,-1 1 0 0 0,1 0 0 0 0,-1-1 0 0 0,1 1 0 0 0,0-1 0 0 0,-1 1 0 0 0,2 1 0 0 0,0-1 0 0 0,0 1 0 0 0,0-1 0 0 0,-1 0 0 0 0,1 0 0 0 0,0 1 0 0 0,0-1 0 0 0,0 0 0 0 0,0-1 0 0 0,0 1 0 0 0,0 0 0 0 0,0-1 0 0 0,1 1 0 0 0,-1-1 0 0 0,0 1 0 0 0,0-1 0 0 0,0 0 0 0 0,1 0 0 0 0,-1 0 0 0 0,0 0 0 0 0,0-1 0 0 0,0 1 0 0 0,1-1 0 0 0,-1 1 0 0 0,0-1 0 0 0,0 0 0 0 0,5-1 0 0 0,0-1 0 0 0,0 0 0 0 0,0 0 0 0 0,-1 0 0 0 0,0-1 0 0 0,1 0 0 0 0,-1-1 0 0 0,1-1 0 0 0,-1-1 0 0 0,1 0 0 0 0,-1 0 0 0 0,0 0 0 0 0,-1-1 0 0 0,0 0 0 0 0,0 0 0 0 0,0 0 0 0 0,21-33 0 0 0,-16 27 0 0 0,-2 9 0 0 0,-8 5 0 0 0,1 0 0 0 0,-1-1 0 0 0,0 1 0 0 0,1 0 0 0 0,-1 0 0 0 0,1 0 0 0 0,-1 0 0 0 0,0 0 0 0 0,1 0 0 0 0,-1 0 0 0 0,1 0 0 0 0,-1 0 0 0 0,0 0 0 0 0,1 0 0 0 0,-1 0 0 0 0,1 0 0 0 0,-1 0 0 0 0,0 0 0 0 0,1 1 0 0 0,-1-1 0 0 0,1 0 0 0 0,-1 0 0 0 0,0 0 0 0 0,1 1 0 0 0,-1-1 0 0 0,0 0 0 0 0,1 0 0 0 0,-1 1 0 0 0,0-1 0 0 0,0 0 0 0 0,1 0 0 0 0,-1 1 0 0 0,0-1 0 0 0,0 0 0 0 0,0 1 0 0 0,1-1 0 0 0,-1 1 0 0 0,0-1 0 0 0,2 3 0 0 0,0-1-1 0 0,-1 1 0 0 0,1 0 0 0 0,-1 0 1 0 0,0 0-1 0 0,0-1 0 0 0,0 1 0 0 0,0 1 0 0 0,0 1 1 0 0,8 19 79 0 0,9 16 1479 0 0,-16-33-1506 0 0,0-1 1 0 0,1 1-1 0 0,0-1 0 0 0,0 0 0 0 0,0 0 1 0 0,1 0-1 0 0,0 0 0 0 0,4 3-52 0 0,-6-5 0 0 0,14 9 0 0 0,-15-13-202 0 0,-1 1 0 0 0,1 0 0 0 0,0 0 0 0 0,1-1-1 0 0,-1 1 1 0 0,0-1 0 0 0,0 1 0 0 0,0-1 0 0 0,0 1-1 0 0,0-1 1 0 0,0 0 0 0 0,1 1 0 0 0,-1-1 0 0 0,0 0-1 0 0,0 0 1 0 0,1 0 0 0 0,-1 0 0 0 0,0 0 0 0 0,0 0-1 0 0,0 0 1 0 0,1-1 202 0 0,1 1-1660 0 0,7-3-5025 0 0</inkml:trace>
  <inkml:trace contextRef="#ctx0" brushRef="#br0" timeOffset="1008.335">820 194 15664 0 0,'0'0'356'0'0,"0"0"49"0"0,0 0 21 0 0,0 8 92 0 0,-2 7-502 0 0,1 7-18 0 0,3-1-46 0 0,-1-11 433 0 0,0 1-1 0 0,1-1 1 0 0,0 0 0 0 0,1 0-1 0 0,2 4-384 0 0,-1-1 147 0 0,-2-7-142 0 0,0 0-1 0 0,1 0 1 0 0,-1-1-1 0 0,3 4-4 0 0,25 51 1440 0 0,-14-4-1233 0 0,-14-50-427 0 0,-2-4-6130 0 0,-8-2 106 0 0</inkml:trace>
  <inkml:trace contextRef="#ctx0" brushRef="#br0" timeOffset="1240.591">673 403 13824 0 0,'3'-6'674'0'0,"-2"3"-594"0"0,0 0 0 0 0,1 1 0 0 0,0-1-1 0 0,-1 1 1 0 0,1 0 0 0 0,0-1 0 0 0,0 1-1 0 0,1 0 1 0 0,-1 0 0 0 0,0 0 0 0 0,1 1-1 0 0,-1-1 1 0 0,1 0 0 0 0,-1 1 0 0 0,1 0 0 0 0,0 0-1 0 0,0 0 1 0 0,-1 0 0 0 0,1 0 0 0 0,2 0-80 0 0,8-2 340 0 0,1 1 0 0 0,-1 0 1 0 0,1 1-1 0 0,0 1-340 0 0,3-1-80 0 0,24 0 645 0 0,18-2 753 0 0,-15 1-1147 0 0,-33 2-172 0 0,1-1 0 0 0,-1 0 1 0 0,0 0-1 0 0,0-1 0 0 0,0 0 0 0 0,0-1 0 0 0,1-1 1 0 0,-1 0-177 0 0,-8 3-304 0 0,1 0 0 0 0,-2-1 0 0 0,1 1 1 0 0,0 0-1 0 0,0-1 0 0 0,0 1 0 0 0,-1-1 0 0 0,1 0 0 0 0,0 0 0 0 0,-1 0 481 0 0,3-5-5453 0 0</inkml:trace>
  <inkml:trace contextRef="#ctx0" brushRef="#br0" timeOffset="1562.147">1118 144 11976 0 0,'0'0'266'0'0,"0"0"44"0"0,0 0 15 0 0,0 0-26 0 0,-5 12-187 0 0,3 0 124 0 0,0 0-1 0 0,1 1 1 0 0,0 0 0 0 0,1-1 0 0 0,0 1 0 0 0,2 6-236 0 0,4 28 1404 0 0,3 3-1404 0 0,-7-42 86 0 0,9 52 1994 0 0,3-1 0 0 0,4 7-2080 0 0,-6-38 1102 0 0,-12-28-1094 0 0,0 0-1 0 0,0 0 0 0 0,0 0 1 0 0,1 0-1 0 0,-1 0 0 0 0,0-1 0 0 0,0 1 1 0 0,0 0-1 0 0,0 0 0 0 0,0 0 1 0 0,0 0-1 0 0,0 0 0 0 0,0 0 0 0 0,0 0 1 0 0,0-1-1 0 0,0 1 0 0 0,0 0 1 0 0,0 0-1 0 0,1 0 0 0 0,-1 0 1 0 0,0 0-1 0 0,0 0 0 0 0,0 0 0 0 0,0 0 1 0 0,0 0-1 0 0,0 0 0 0 0,0 0 1 0 0,1 0-1 0 0,-1-1 0 0 0,0 1 0 0 0,0 0 1 0 0,0 0-1 0 0,0 0 0 0 0,0 0 1 0 0,0 0-1 0 0,1 0 0 0 0,-1 0 1 0 0,0 0-1 0 0,0 0 0 0 0,0 0 0 0 0,0 0 1 0 0,0 1-1 0 0,0-1 0 0 0,1 0 1 0 0,-1 0-1 0 0,0 0 0 0 0,0 0 0 0 0,0 0 1 0 0,0 0-1 0 0,0 0 0 0 0,0 0 1 0 0,0 0-1 0 0,1 0 0 0 0,-1 0 1 0 0,0 0-1 0 0,0 1 0 0 0,0-1 0 0 0,0 0 1 0 0,0 0-1 0 0,0 0 0 0 0,0 0 1 0 0,0 0-1 0 0,0 0 0 0 0,0 0 1 0 0,0 1-1 0 0,0-1 0 0 0,0 0 0 0 0,0 0 1 0 0,0 0-1 0 0,0 0-7 0 0,3-8 436 0 0,1-10 480 0 0,-1 0-1016 0 0,1 0 0 0 0,2-2 100 0 0,-3 10-295 0 0,-3 7 135 0 0,1-1 0 0 0,1 1 0 0 0,-1-1 0 0 0,0 1 0 0 0,1-1 0 0 0,0 1 0 0 0,-1 0 0 0 0,3-2 160 0 0,-2 0-16 0 0,-2 4 16 0 0,1 0 0 0 0,-1 0 0 0 0,0 1 0 0 0,0-1 0 0 0,1 0 0 0 0,-1 0 0 0 0,1 1 0 0 0,-1-1 0 0 0,1 0 0 0 0,-1 0 0 0 0,1 1 0 0 0,-1-1 0 0 0,1 1 0 0 0,-1-1 0 0 0,1 0 0 0 0,0 1 0 0 0,0-1 0 0 0,-1 1 0 0 0,1 0 0 0 0,0-1 0 0 0,-1 1 0 0 0,1-1 0 0 0,-1 1 0 0 0,0 0 0 0 0,1-1 0 0 0,-1 1 0 0 0,0 0 0 0 0,1 0 0 0 0,-1-1 0 0 0,0 1 0 0 0,1 0 0 0 0,-1 0 0 0 0,1 0 0 0 0,-1 0 0 0 0,0-1 0 0 0,1 1 0 0 0,-1 0 0 0 0,1 0 0 0 0,-1 0 0 0 0,1 0 0 0 0,-1 0 0 0 0,0 0 0 0 0,1 0 0 0 0,-1 0 0 0 0,1 0 0 0 0,-1 0 0 0 0,1 0 0 0 0,-1 0 0 0 0,0 1 0 0 0,1-1 0 0 0,-1 0 0 0 0,1 0 0 0 0,-1 0 0 0 0,0 1 0 0 0,1-1 0 0 0,-1 0 0 0 0,0 0 0 0 0,1 1 0 0 0,-1-1 0 0 0,0 0 0 0 0,1 0 0 0 0,4 3 0 0 0,0-1 0 0 0,-1 1 0 0 0,1 0 0 0 0,0 0 0 0 0,-1 0 0 0 0,1 0 0 0 0,-1 1 0 0 0,2 2 0 0 0,30 36 0 0 0,-3-3 0 0 0,-5-6 0 0 0,-22-24 0 0 0,1-1 0 0 0,0 0 0 0 0,1-1 0 0 0,5 5 0 0 0,-5-6-309 0 0,21 15 489 0 0,-7-11-5997 0 0,-6-5-876 0 0</inkml:trace>
  <inkml:trace contextRef="#ctx0" brushRef="#br0" timeOffset="2905.957">1883 69 15664 0 0,'0'0'356'0'0,"0"0"49"0"0,0 0 21 0 0,0 0-42 0 0,3 9-236 0 0,-3-4-48 0 0,1 0-1 0 0,-1 0 0 0 0,0 1 0 0 0,0-1 0 0 0,-1 0 0 0 0,1 0 0 0 0,-2 5-99 0 0,-2 25 1181 0 0,5-19-980 0 0,0-1 0 0 0,1 1 1 0 0,0-1-1 0 0,2 1 0 0 0,0-1 0 0 0,0 0 1 0 0,1-1-1 0 0,1 1 0 0 0,1-1 0 0 0,0 0 0 0 0,5 8-201 0 0,-2-6 78 0 0,1 0 0 0 0,0-1 0 0 0,1-1 0 0 0,1 0-1 0 0,0 0 1 0 0,5 2-78 0 0,-10-9 85 0 0,1 0 0 0 0,0-1 0 0 0,1 0 0 0 0,-1 0 1 0 0,1-1-1 0 0,0 0 0 0 0,1-1 0 0 0,-1 0 0 0 0,1-1 0 0 0,-1 0 0 0 0,6 0-85 0 0,-9-2 31 0 0,0-1-1 0 0,1 0 1 0 0,-1 0 0 0 0,0-1 0 0 0,0 0-1 0 0,1 0 1 0 0,-1 0 0 0 0,0-1-1 0 0,0 0 1 0 0,0-1 0 0 0,-1 1 0 0 0,1-1-1 0 0,-1-1 1 0 0,1 1 0 0 0,-1-1-1 0 0,0 0 1 0 0,0-1 0 0 0,-1 1 0 0 0,1-1-1 0 0,-1 0 1 0 0,0-1 0 0 0,-1 1-1 0 0,1-1 1 0 0,-1 0 0 0 0,0 0 0 0 0,0 0-1 0 0,2-7-30 0 0,-3 7 18 0 0,-1 0-1 0 0,1 0 1 0 0,-1 0 0 0 0,-1-1-1 0 0,1 1 1 0 0,-1-1-1 0 0,0 0-17 0 0,-1 5-12 0 0,0 0 0 0 0,0-1-1 0 0,0 1 1 0 0,0 0 0 0 0,0-1-1 0 0,-1 1 1 0 0,1 0 0 0 0,-1-1-1 0 0,0 1 1 0 0,1 0 0 0 0,-1 0-1 0 0,0 0 1 0 0,0 0 0 0 0,0 0-1 0 0,-1 0 1 0 0,1 0 0 0 0,0 0-1 0 0,-1 0 1 0 0,1 0 0 0 0,-1 1-1 0 0,0-1 13 0 0,0 0 0 0 0,0 0 0 0 0,0 0 0 0 0,-1 0 0 0 0,1 0 0 0 0,-1 0 0 0 0,1 1 0 0 0,-1-1 0 0 0,1 1 0 0 0,-1 0 0 0 0,0 0 0 0 0,0 0 0 0 0,0 0 0 0 0,0 0 0 0 0,0 1 0 0 0,0-1 0 0 0,0 1 0 0 0,0 0 0 0 0,0 0 0 0 0,0 0 0 0 0,0 0 0 0 0,-2 1 0 0 0,0-1 0 0 0,1 1 0 0 0,0 0 0 0 0,0 0 0 0 0,0 1 0 0 0,0-1 0 0 0,1 1 0 0 0,-1 0 0 0 0,0 0 0 0 0,0 0 0 0 0,1 0 0 0 0,0 0 0 0 0,-1 1 0 0 0,0 1 0 0 0,-3 3 0 0 0,0 0 0 0 0,0 1 0 0 0,1-1 0 0 0,0 2 0 0 0,0-1 0 0 0,3-4-8 0 0,1 1-1 0 0,0-1 1 0 0,0 0-1 0 0,1 1 1 0 0,-1-1-1 0 0,1 1 1 0 0,0-1 0 0 0,0 1-1 0 0,0 0 1 0 0,1 0-1 0 0,0-1 1 0 0,0 1-1 0 0,0 0 1 0 0,0-1-1 0 0,1 1 1 0 0,0 0-1 0 0,1 3 9 0 0,-1-3-9 0 0,0 0 0 0 0,1 0 0 0 0,0 0 0 0 0,0 0 0 0 0,0-1 0 0 0,1 1 0 0 0,-1-1 0 0 0,1 0 0 0 0,0 0 0 0 0,0 0 0 0 0,1 0 0 0 0,-1 0 0 0 0,1-1 0 0 0,0 1 0 0 0,0-1 0 0 0,1 0 9 0 0,3 3 15 0 0,1-1-1 0 0,0-1 0 0 0,0 1 1 0 0,0-1-1 0 0,8 1-14 0 0,-11-3 16 0 0,0-1 0 0 0,1 0 0 0 0,-1 0 0 0 0,0-1 0 0 0,1 1 0 0 0,-1-2 0 0 0,0 1 0 0 0,1-1 0 0 0,3 0-16 0 0,-4 0 15 0 0,0 0 0 0 0,0-1 0 0 0,0 1 0 0 0,0-1-1 0 0,0-1 1 0 0,-1 1 0 0 0,1-1 0 0 0,0 0 0 0 0,-1 0-1 0 0,0 0 1 0 0,0-1 0 0 0,0 0 0 0 0,0 0 0 0 0,-1 0-1 0 0,1 0 1 0 0,-1-1 0 0 0,0 0 0 0 0,1-2-15 0 0,-1 2-21 0 0,12-19-842 0 0,11-19 863 0 0,-19 29-315 0 0,-5 9 128 0 0,1-1 0 0 0,-2 0 1 0 0,1 0-1 0 0,-1 0 0 0 0,1-1 187 0 0,5-9-110 0 0,-8 16 110 0 0,0 0 0 0 0,0 0 0 0 0,0 0 0 0 0,0 0 0 0 0,0 0 0 0 0,0-1 0 0 0,1 1 0 0 0,-1 0 0 0 0,0 0 0 0 0,0 0 0 0 0,0 0 0 0 0,0 0 0 0 0,0 0 0 0 0,0 0 0 0 0,0 0 0 0 0,0 0 0 0 0,0 0 0 0 0,0 0 0 0 0,0-1 0 0 0,0 1 0 0 0,0 0 0 0 0,0 0 0 0 0,0 0 0 0 0,0 0 0 0 0,0 0 0 0 0,0 0 0 0 0,0 0 0 0 0,0 0 0 0 0,0 0 0 0 0,0-1 0 0 0,0 1 0 0 0,0 0 0 0 0,0 0 0 0 0,0 0 0 0 0,0 0 0 0 0,0 0 0 0 0,0 0 0 0 0,0 0 0 0 0,0 0 0 0 0,0 0 0 0 0,0 0 0 0 0,0 0 0 0 0,0-1 0 0 0,0 1 0 0 0,-1 0 0 0 0,1 0 0 0 0,0 0 0 0 0,0 0 0 0 0,0 0 0 0 0,0 0 0 0 0,0 0 0 0 0,0 0 0 0 0,0 0 0 0 0,0 0 0 0 0,0 0 0 0 0,0 0 0 0 0,0 0 0 0 0,-1 0 0 0 0,1 0 0 0 0,0 0 0 0 0,0 0 0 0 0,0 0 0 0 0,0 0 0 0 0,-1 1 0 0 0,1-1 0 0 0,0 1 0 0 0,0-1 0 0 0,0 1 0 0 0,0-1 0 0 0,-1 1 0 0 0,1-1 0 0 0,0 1 0 0 0,0-1 0 0 0,0 1 0 0 0,0 0 0 0 0,0-1 0 0 0,0 1 0 0 0,0-1 0 0 0,0 1 0 0 0,0-1 0 0 0,1 1 0 0 0,-1-1 0 0 0,0 1 0 0 0,0-1 0 0 0,4 27 0 0 0,-4-20 0 0 0,1-1 0 0 0,0 1 0 0 0,0 0 0 0 0,2 3 0 0 0,28 71 392 0 0,-29-76-369 0 0,1 0-1 0 0,0 0 1 0 0,1 0-1 0 0,-1 0 1 0 0,1-1-1 0 0,0 0 1 0 0,1 2-23 0 0,3 3 22 0 0,-6-8 12 0 0,0 0 0 0 0,0 0-1 0 0,0 1 1 0 0,0-2 0 0 0,1 1 0 0 0,-1 0-1 0 0,0 0 1 0 0,0-1 0 0 0,1 1 0 0 0,-1-1-1 0 0,0 0 1 0 0,1 0 0 0 0,-1 0-1 0 0,1 0 1 0 0,-1 0 0 0 0,0 0 0 0 0,1-1-34 0 0,-2 1 19 0 0,1-1 0 0 0,-1 0 0 0 0,1 0 0 0 0,-1 1 0 0 0,1-1 0 0 0,-1 0 0 0 0,1-1 0 0 0,-1 1 0 0 0,0 0 0 0 0,0 0 0 0 0,0 0 0 0 0,0-1 0 0 0,0 1 0 0 0,0-1 0 0 0,0 1 0 0 0,0-1 0 0 0,0 1-19 0 0,11-32 326 0 0,-6 15-169 0 0,3-8-224 0 0,-8 22 43 0 0,0-1-1 0 0,0 1 1 0 0,1-1-1 0 0,-1 1 1 0 0,1 0-1 0 0,1 0 1 0 0,-1 0-1 0 0,0 0 1 0 0,1 0-1 0 0,2-3 25 0 0,-4 6 0 0 0,-1 1 0 0 0,1-1 0 0 0,0 0-1 0 0,-1 0 1 0 0,1 0 0 0 0,0 0 0 0 0,0 1 0 0 0,0-1-1 0 0,0 0 1 0 0,0 1 0 0 0,0-1 0 0 0,0 0-1 0 0,0 1 1 0 0,0-1 0 0 0,0 1 0 0 0,0 0 0 0 0,0-1-1 0 0,0 1 1 0 0,0 0 0 0 0,0 0 0 0 0,1 0 0 0 0,-1 0-1 0 0,0 0 1 0 0,0 0 0 0 0,0 0 0 0 0,0 0-1 0 0,0 0 1 0 0,1 0 0 0 0,-1 1 0 0 0,0-1 0 0 0,0 0-1 0 0,0 1 1 0 0,0-1 0 0 0,0 1 0 0 0,0-1-1 0 0,0 1 1 0 0,0 0 0 0 0,8 6 0 0 0,-1 0 0 0 0,0 1 0 0 0,-1 0 0 0 0,1 1 0 0 0,1 1 0 0 0,0 0 0 0 0,9 6 0 0 0,0-1 0 0 0,-9-7 0 0 0,0 0 0 0 0,1-1 0 0 0,0 0 0 0 0,0-1 0 0 0,6 3 0 0 0,-7-5-13 0 0,-3-1-1 0 0,0 0 0 0 0,0-1 0 0 0,0 1-1 0 0,1-1 1 0 0,-1-1 0 0 0,0 1 0 0 0,1-1-1 0 0,-1 0 1 0 0,4 0 14 0 0,-9-1 23 0 0,10 0-887 0 0,0 0-1 0 0,0-1 1 0 0,11-2 864 0 0,-19 2-451 0 0,0 0 0 0 0,0 0 0 0 0,0 0 0 0 0,0 0 0 0 0,0 0 0 0 0,0-1 0 0 0,0 1 0 0 0,0-1 0 0 0,-1 0 0 0 0,1 0 0 0 0,0 0 0 0 0,-1 0 0 0 0,0 0 1 0 0,0-1-1 0 0,2-1 451 0 0,2-4-1116 0 0,0 0 0 0 0,-1 0 0 0 0,0-1 1 0 0,3-6 1115 0 0,-6 10-400 0 0,-1 1 1 0 0,1-1-1 0 0,-1 0 1 0 0,0 0 0 0 0,0 0-1 0 0,0 0 1 0 0,-1 0-1 0 0,0 0 1 0 0,0 0 0 0 0,0-1 399 0 0,0 6 0 0 0,-1-14 1130 0 0,0 1 0 0 0,-1 0 1 0 0,-3-13-1131 0 0,4 23 427 0 0,0 0 1 0 0,0-1 0 0 0,-1 1-1 0 0,1 0 1 0 0,-1 0 0 0 0,1 0 0 0 0,-1 0-1 0 0,0 0 1 0 0,0 0 0 0 0,0 1-1 0 0,-1-1 1 0 0,1 1 0 0 0,-1-1 0 0 0,1 1-1 0 0,-1 0 1 0 0,0 0 0 0 0,-1 0-428 0 0,2 1 145 0 0,0 0 0 0 0,0 0 1 0 0,-1 0-1 0 0,1 0 0 0 0,0 1 0 0 0,-1-1 0 0 0,1 1 1 0 0,-1 0-1 0 0,1 0 0 0 0,0-1 0 0 0,-1 2 0 0 0,1-1 1 0 0,-1 0-1 0 0,1 0 0 0 0,-1 1 0 0 0,1-1 1 0 0,0 1-1 0 0,-1 0 0 0 0,1 0 0 0 0,0 0 0 0 0,0 0 1 0 0,0 0-1 0 0,-1 0 0 0 0,1 1 0 0 0,0-1 1 0 0,1 1-1 0 0,-3 1-145 0 0,-1 1 30 0 0,1 1 1 0 0,-1-1-1 0 0,1 1 1 0 0,0 0 0 0 0,0 1-1 0 0,0-1 1 0 0,1 1-1 0 0,0-1 1 0 0,-2 6-31 0 0,-1 2 98 0 0,4-10-63 0 0,1 0 0 0 0,-1 0 0 0 0,1 0 0 0 0,0 1 0 0 0,0-1 0 0 0,0 0 0 0 0,0 0 0 0 0,1 1 0 0 0,-1-1 0 0 0,1 0 0 0 0,0 1 0 0 0,0-1 0 0 0,0 0 0 0 0,0 1 0 0 0,0-1 0 0 0,1 2-35 0 0,1 2 52 0 0,0 1 0 0 0,0-1 0 0 0,0 0 0 0 0,1 0 0 0 0,0 0-1 0 0,1 0 1 0 0,-1-1 0 0 0,1 1 0 0 0,2 2-52 0 0,6 7 52 0 0,-9-12-28 0 0,0 0 0 0 0,0 0-1 0 0,1 0 1 0 0,-1 0 0 0 0,3 2-24 0 0,8 6 37 0 0,-1 0 0 0 0,-1 0 0 0 0,0 2 0 0 0,-1-1 0 0 0,0 3-37 0 0,-5-8-1 0 0,-1 0-1 0 0,0 0 1 0 0,-1 1-1 0 0,0 0 1 0 0,0 0-1 0 0,-1 0 1 0 0,0 0-1 0 0,0 1 1 0 0,-1-1-1 0 0,-1 1 2 0 0,0 0 4 0 0,0 0-1 0 0,-1 0 0 0 0,0 0 0 0 0,-1 0 0 0 0,0 0 1 0 0,-1 0-1 0 0,0 0 0 0 0,0 0 0 0 0,-3 3-3 0 0,3-6 21 0 0,0-1-1 0 0,-1 0 1 0 0,0 0-1 0 0,0 0 1 0 0,-1 0-1 0 0,1-1 1 0 0,-1 0-1 0 0,-1 1 1 0 0,1-1-1 0 0,-1 0 1 0 0,0-1-1 0 0,0 1 1 0 0,0-1-1 0 0,-2 1-20 0 0,6-4 12 0 0,-27 13 236 0 0,27-13-231 0 0,-1-1 0 0 0,0 0 0 0 0,1 1 0 0 0,-1-1 0 0 0,0 0 0 0 0,1 0 0 0 0,-1 0 0 0 0,0 0 0 0 0,1 0 0 0 0,-1 0 0 0 0,0 0 0 0 0,1-1 0 0 0,-1 1 0 0 0,0 0 0 0 0,1-1 0 0 0,-1 0 0 0 0,1 1 0 0 0,-1-1-17 0 0,1 0 16 0 0,-1 0 1 0 0,1 0-1 0 0,0 1 0 0 0,0-1 1 0 0,0 0-1 0 0,0 0 1 0 0,0-1-1 0 0,0 1 0 0 0,0 0 1 0 0,0 0-1 0 0,0 0 1 0 0,0-1-1 0 0,1 1 1 0 0,-1 0-1 0 0,0-1 0 0 0,1 1 1 0 0,-1-1-1 0 0,1 1 1 0 0,0 0-1 0 0,-1-2-16 0 0,0-14-1334 0 0,2-1-4413 0 0,-1 18 5725 0 0,2-14-6708 0 0</inkml:trace>
  <inkml:trace contextRef="#ctx0" brushRef="#br0" timeOffset="3197.428">3088 72 9216 0 0,'0'0'706'0'0,"0"0"-250"0"0,-10 12 3695 0 0,8-5-3920 0 0,0 1 1 0 0,1-1-1 0 0,0 0 1 0 0,0 1-1 0 0,0-1 1 0 0,1 0-1 0 0,0 1 1 0 0,1 5-232 0 0,-1 8 421 0 0,1-11-253 0 0,0-1 1 0 0,0 0-1 0 0,1 0 0 0 0,0 0 1 0 0,1 0-169 0 0,3 17 485 0 0,1 1-44 0 0,2-1 1 0 0,0 1 0 0 0,2-1-1 0 0,1-1 1 0 0,1 0-1 0 0,1-1 1 0 0,1 0 0 0 0,1-1-1 0 0,6 5-441 0 0,-13-17 72 0 0,0-1 0 0 0,1 0 0 0 0,1-1 0 0 0,-1 0 0 0 0,1 0 0 0 0,10 5-72 0 0,-9-4 82 0 0,-11-9-152 0 0,-1-1 2 0 0,0 0-188 0 0,0 0-805 0 0,-6-6-1824 0 0,-1-1 1391 0 0</inkml:trace>
  <inkml:trace contextRef="#ctx0" brushRef="#br0" timeOffset="3398.694">2941 294 3224 0 0,'0'0'143'0'0,"6"0"419"0"0,12 0 3974 0 0,-12-1-2823 0 0,0 1 0 0 0,0 0 0 0 0,1 0 0 0 0,3 1-1713 0 0,13 2 887 0 0,0-1 1 0 0,0 0-1 0 0,1-2-887 0 0,24 1 859 0 0,-28-1-659 0 0,-1-1 1 0 0,1 0-1 0 0,-1-2 0 0 0,0 0 0 0 0,2-2-200 0 0,-9 1-249 0 0,0-1-1 0 0,0 0 1 0 0,-1-1-1 0 0,1 0 1 0 0,-1-1-1 0 0,1-1 250 0 0,-5 3-560 0 0,-3 3 64 0 0,0-1 0 0 0,-1 0 0 0 0,0 0 0 0 0,0 0 0 0 0,1 0 0 0 0,1-4 496 0 0,5-6-1534 0 0</inkml:trace>
  <inkml:trace contextRef="#ctx0" brushRef="#br0" timeOffset="3799.016">3471 0 12728 0 0,'0'0'289'0'0,"0"0"40"0"0,0 0 21 0 0,-1 0-315 0 0,0 1 0 0 0,0-1 1 0 0,0 0-1 0 0,0 1 0 0 0,0-1 1 0 0,0 1-1 0 0,0-1 0 0 0,0 1 1 0 0,0-1-1 0 0,1 1 0 0 0,-1 0 1 0 0,0-1-36 0 0,-1 3 15 0 0,0 0 0 0 0,1 0 1 0 0,-1 0-1 0 0,1 0 1 0 0,0 1-1 0 0,-1-1 1 0 0,2 0-1 0 0,-1 1 1 0 0,0-1-16 0 0,-5 18 149 0 0,5-17-106 0 0,-1 1 0 0 0,1-1 1 0 0,0 1-1 0 0,1 0 0 0 0,-1 3-43 0 0,-3 19 209 0 0,-3 4 466 0 0,2 0 0 0 0,-2 29-675 0 0,2-8 688 0 0,1-22-117 0 0,2-1 0 0 0,2 1-1 0 0,0 1-570 0 0,12 32 1184 0 0,-12-61-1124 0 0,1 0-1 0 0,0 1 0 0 0,-1-1 0 0 0,1 0 0 0 0,0 0 0 0 0,0 1 0 0 0,0-1 0 0 0,0 0 0 0 0,0 0 0 0 0,1 0 1 0 0,-1 0-1 0 0,1-1 0 0 0,-1 1 0 0 0,1 0 0 0 0,0 0-59 0 0,-1-1 177 0 0,15 3 439 0 0,-7-12-498 0 0,0-1 0 0 0,-1-1-1 0 0,0 0 1 0 0,0-1-118 0 0,5-7 49 0 0,-4 6-99 0 0,-7 9 24 0 0,0 0 0 0 0,0 0 0 0 0,0 0 1 0 0,1 1-1 0 0,-1-1 0 0 0,2-1 26 0 0,-2 3-22 0 0,-1 1 0 0 0,0-1 1 0 0,0 0-1 0 0,0 1 0 0 0,1-1 0 0 0,-1 1 0 0 0,0-1 0 0 0,1 1 0 0 0,-1-1 0 0 0,1 1 0 0 0,-1 0 0 0 0,0 0 0 0 0,1 0 1 0 0,-1 0-1 0 0,1 0 0 0 0,-1 0 0 0 0,1 0 0 0 0,-1 0 0 0 0,1 1 22 0 0,10 3-103 0 0,-10-1 88 0 0,-1-1 0 0 0,3 3 27 0 0,0 1 0 0 0,0 0 0 0 0,0 0 0 0 0,-1 0 0 0 0,0 0 0 0 0,0 1 0 0 0,0-1-1 0 0,-1 1 1 0 0,0-1 0 0 0,0 1 0 0 0,-1 0 0 0 0,0 1-12 0 0,1-2 11 0 0,2 7 130 0 0,0 1-1 0 0,2-1 1 0 0,0 0-1 0 0,0-1 1 0 0,1 1-1 0 0,0-1 0 0 0,1 0 1 0 0,1-1-1 0 0,5 5-140 0 0,-11-12 29 0 0,0-1 0 0 0,0 0 0 0 0,1 0-1 0 0,-1 0 1 0 0,1-1 0 0 0,0 1 0 0 0,2 0-29 0 0,-4-1-178 0 0,0-1 0 0 0,0 0 0 0 0,0-1 1 0 0,1 1-1 0 0,-1 0 0 0 0,0-1 0 0 0,1 1 0 0 0,-1-1 1 0 0,0 0-1 0 0,1 0 0 0 0,-1 1 0 0 0,0-2 1 0 0,1 1-1 0 0,-1 0 0 0 0,1 0 178 0 0,9-3-1007 0 0</inkml:trace>
  <inkml:trace contextRef="#ctx0" brushRef="#br0" timeOffset="4368.539">4189 158 14336 0 0,'0'0'661'0'0,"0"0"-17"0"0,-4 8-389 0 0,-58 98 488 0 0,52-88-510 0 0,5-9 25 0 0,0 0 1 0 0,0 1-1 0 0,1 0 0 0 0,-1 4-258 0 0,-6 23 664 0 0,3-12 59 0 0,1 0 0 0 0,-1 12-723 0 0,4-17 112 0 0,2-13-70 0 0,1 1-1 0 0,-1-1 1 0 0,2 1-1 0 0,-1-1 1 0 0,1 0-1 0 0,0 1 1 0 0,1 3-42 0 0,-1-10 8 0 0,0-1 0 0 0,0 0 1 0 0,0 1-1 0 0,0-1 0 0 0,0 0 0 0 0,0 1 0 0 0,0-1 0 0 0,0 0 1 0 0,0 1-1 0 0,0-1 0 0 0,1 0 0 0 0,-1 1 0 0 0,0-1 0 0 0,0 0 1 0 0,0 1-1 0 0,0-1 0 0 0,1 0 0 0 0,-1 0 0 0 0,0 1 0 0 0,0-1 1 0 0,0 0-1 0 0,1 0 0 0 0,-1 1 0 0 0,0-1 0 0 0,0 0 1 0 0,1 0-1 0 0,-1 0 0 0 0,0 0 0 0 0,1 1 0 0 0,-1-1 0 0 0,0 0 1 0 0,1 0-1 0 0,-1 0 0 0 0,0 0 0 0 0,1 0 0 0 0,-1 0 0 0 0,0 0 1 0 0,1 0-1 0 0,-1 0 0 0 0,0 0 0 0 0,1 0 0 0 0,-1 0 0 0 0,0 0 1 0 0,1 0-1 0 0,-1 0 0 0 0,0 0 0 0 0,0 0 0 0 0,1-1 0 0 0,-1 1 1 0 0,0 0-1 0 0,1 0-8 0 0,0-1 11 0 0,-1 1 1 0 0,1-1-1 0 0,0 1 0 0 0,-1-1 1 0 0,1 0-1 0 0,0 1 1 0 0,-1-1-1 0 0,1 0 0 0 0,-1 1 1 0 0,1-1-1 0 0,-1 0 0 0 0,1 0 1 0 0,-1 1-1 0 0,0-1 1 0 0,1 0-1 0 0,-1 0 0 0 0,0 0 1 0 0,0 0-1 0 0,0 0 1 0 0,0 1-1 0 0,1-2-11 0 0,-1-3-10 0 0,1 0 0 0 0,0 0 0 0 0,0 0 0 0 0,1 0 1 0 0,0 0-1 0 0,0-2 10 0 0,7-19-652 0 0,5-26-1225 0 0,1 2-1 0 0,3 0 0 0 0,8-11 1878 0 0,-15 33-369 0 0,-6 16 281 0 0,-4 8 155 0 0,0 0 1 0 0,0 0 0 0 0,1 0 0 0 0,0 0 0 0 0,0 1-1 0 0,0-1 1 0 0,0 1 0 0 0,0-1 0 0 0,1 1-1 0 0,-1 0 1 0 0,4-3-68 0 0,-6 6 832 0 0,0 0 233 0 0,0 0 45 0 0,1 2-1059 0 0,0 0 1 0 0,0-1-1 0 0,0 1 0 0 0,0 0 1 0 0,0-1-1 0 0,1 1 0 0 0,-1 0 1 0 0,0-1-1 0 0,1 1 0 0 0,-1-1-51 0 0,5 6-179 0 0,1 3 180 0 0,0 0-1 0 0,-1 1 0 0 0,1 3 0 0 0,15 27 263 0 0,29 45 329 0 0,-40-69-473 0 0,0 0 105 0 0,0-1 1 0 0,2 0-1 0 0,0 0 0 0 0,2 1-224 0 0,8 7 326 0 0,-13-14-29 0 0,0 0 0 0 0,6 5-297 0 0,-12-12 108 0 0,0 1-1 0 0,0-1 0 0 0,-1 1 0 0 0,0 0 0 0 0,1 1-107 0 0,-3-4 168 0 0,-1-1 0 0 0,0 0-14 0 0,0 0-62 0 0,-2 1-72 0 0,0 0 0 0 0,-1 0 0 0 0,1 0 1 0 0,0 0-1 0 0,0 0 0 0 0,0-1 0 0 0,-1 1 0 0 0,1-1 1 0 0,0 0-1 0 0,-1 0 0 0 0,1 0 0 0 0,0 0 1 0 0,-1 0-1 0 0,1 0 0 0 0,-2-1-20 0 0,-6 1 67 0 0,-101-8 243 0 0,-39 0-920 0 0,91 4-2535 0 0,50 4 1334 0 0</inkml:trace>
  <inkml:trace contextRef="#ctx0" brushRef="#br0" timeOffset="4714.725">4928 241 15144 0 0,'0'0'340'0'0,"-6"6"466"0"0,-1 4-669 0 0,0-1-1 0 0,-1-1 1 0 0,0 1 0 0 0,-8 5-137 0 0,-7 8 125 0 0,19-18-54 0 0,0-1 0 0 0,-1 1 0 0 0,0-1 0 0 0,-3 2-71 0 0,4-3 95 0 0,-1 1 0 0 0,1-1 0 0 0,0 1 0 0 0,1 0 0 0 0,-1 1 0 0 0,1-1 0 0 0,-2 2-95 0 0,-39 58 1000 0 0,-12 5-194 0 0,-22 25-404 0 0,75-90-386 0 0,0-1 0 0 0,1 0 0 0 0,-1 0-1 0 0,0-1 1 0 0,0 1 0 0 0,0-1 0 0 0,-1 1 0 0 0,1-1-1 0 0,0 0 1 0 0,0 0 0 0 0,-2 0-16 0 0,1 0 30 0 0,2-1-186 0 0,1 0 0 0 0,-1 0-1 0 0,0 0 1 0 0,1-1-1 0 0,-1 1 1 0 0,1 0-1 0 0,-1-1 1 0 0,1 0 0 0 0,-1 1-1 0 0,1-1 1 0 0,-1 0-1 0 0,1 0 1 0 0,-1 0 156 0 0,-16-11-1928 0 0,17 12 1939 0 0,-10-11-1464 0 0</inkml:trace>
  <inkml:trace contextRef="#ctx0" brushRef="#br0" timeOffset="4998.357">4529 261 13792 0 0,'0'0'629'0'0,"6"3"212"0"0,0 1-759 0 0,-1 0-1 0 0,1 0 0 0 0,-1 0 0 0 0,0 1 1 0 0,0 0-1 0 0,3 5-81 0 0,2 1 370 0 0,33 41 1045 0 0,13 12-15 0 0,-43-49-1050 0 0,-1 0 0 0 0,6 10-350 0 0,-6-8 144 0 0,0-1 0 0 0,5 4-144 0 0,4 2-301 0 0,0-2-162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6:40.5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375 200 12552 0 0,'0'0'281'0'0,"0"0"40"0"0,0 0 23 0 0,0 0-34 0 0,1-1-202 0 0,8-10 477 0 0,-9 11-510 0 0,0 0 0 0 0,0 0 0 0 0,0 0-1 0 0,0 0 1 0 0,0 0 0 0 0,0 0-1 0 0,0 0 1 0 0,0 0 0 0 0,0 0 0 0 0,0 0-1 0 0,0 0 1 0 0,0 0 0 0 0,0-1-1 0 0,0 1 1 0 0,0 0 0 0 0,0 0 0 0 0,0 0-1 0 0,0 0 1 0 0,1 0 0 0 0,-1 0 0 0 0,0 0-1 0 0,0 0 1 0 0,0 0 0 0 0,0 0-1 0 0,0 0 1 0 0,0 0 0 0 0,0 0 0 0 0,0 0-1 0 0,0 0 1 0 0,0-1 0 0 0,0 1-1 0 0,0 0 1 0 0,0 0 0 0 0,0 0 0 0 0,0 0-1 0 0,0 0 1 0 0,0 0 0 0 0,0 0 0 0 0,-1 0-1 0 0,1 0 1 0 0,0 0 0 0 0,0 0-1 0 0,0 0 1 0 0,0 0 0 0 0,0 0 0 0 0,0-1-1 0 0,0 1 1 0 0,0 0 0 0 0,0 0-1 0 0,0 0 1 0 0,0 0 0 0 0,0 0 0 0 0,0 0-1 0 0,0 0 1 0 0,0 0 0 0 0,0 0 0 0 0,0 0-1 0 0,0 0-74 0 0,-6-6 879 0 0,5 6-849 0 0,0-1 1 0 0,-1 1-1 0 0,1 0 1 0 0,0 0-1 0 0,-1 0 0 0 0,1 0 1 0 0,0 0-1 0 0,-1 0 1 0 0,1 0-1 0 0,0 0 0 0 0,-1 0 1 0 0,1 1-31 0 0,-1-1 38 0 0,-19 4 99 0 0,0 0 1 0 0,0 2-1 0 0,0 0 1 0 0,1 2-1 0 0,0 0 1 0 0,-5 4-138 0 0,8-5-67 0 0,16-6 75 0 0,-1 0-1 0 0,0 0 0 0 0,1 1 1 0 0,-1-1-1 0 0,1 0 0 0 0,-1 1 1 0 0,1-1-1 0 0,0 1 0 0 0,-1-1 1 0 0,1 1-1 0 0,0 0 0 0 0,0-1 1 0 0,0 1-1 0 0,0 0 0 0 0,0 0 1 0 0,1 0-1 0 0,-1 0 0 0 0,1 0 1 0 0,-1 0-1 0 0,1 0 0 0 0,0 0 1 0 0,-1 0-1 0 0,1 0 0 0 0,0 0 1 0 0,1 0-1 0 0,-1 0 0 0 0,0 0 1 0 0,0 0-1 0 0,1 0 0 0 0,-1 0 1 0 0,1 0-1 0 0,0 0 0 0 0,-1 0 1 0 0,1-1-1 0 0,0 1 0 0 0,0 0 1 0 0,0 0-1 0 0,0-1 0 0 0,1 1 1 0 0,-1-1-1 0 0,0 1 0 0 0,1 0-7 0 0,94 86 147 0 0,-95-88-140 0 0,-1 1 0 0 0,1-1 1 0 0,-1 1-1 0 0,1-1 0 0 0,-1 1 0 0 0,1-1 1 0 0,-1 1-1 0 0,1 0 0 0 0,-1-1 0 0 0,0 1 1 0 0,1 0-1 0 0,-1-1 0 0 0,0 1 0 0 0,0 0 0 0 0,1-1 1 0 0,-1 1-1 0 0,0 0 0 0 0,0 0 0 0 0,0-1 1 0 0,0 1-1 0 0,0 0 0 0 0,0 0 0 0 0,0-1 0 0 0,0 1 1 0 0,0 0-1 0 0,-1 0 0 0 0,1-1 0 0 0,0 1 1 0 0,0 0-1 0 0,0-1 0 0 0,-1 1 0 0 0,1 0 0 0 0,-1-1 1 0 0,1 1-1 0 0,0 0 0 0 0,-1-1 0 0 0,1 1 1 0 0,-1-1-1 0 0,1 1 0 0 0,-1-1 0 0 0,1 1 1 0 0,-1-1-1 0 0,0 1-7 0 0,-2 1 58 0 0,0 0 0 0 0,1 0 0 0 0,-1-1 0 0 0,0 1 0 0 0,0-1 0 0 0,0 0 0 0 0,-1 0 0 0 0,-1 1-58 0 0,-38 6 344 0 0,-1-2 1 0 0,-11-2-345 0 0,19-1 21 0 0,-15-2-619 0 0,30-1-2153 0 0,21 0 462 0 0,0 0-4096 0 0</inkml:trace>
  <inkml:trace contextRef="#ctx0" brushRef="#br0" timeOffset="396.874">403 369 12784 0 0,'0'0'586'0'0,"0"0"-15"0"0,7 0-291 0 0,-1 1 35 0 0,-1 0-1 0 0,1-1 1 0 0,0 0-1 0 0,-1 0 1 0 0,1 0 0 0 0,0-1-1 0 0,-1 0 1 0 0,1 0 0 0 0,-1 0-1 0 0,1-1-314 0 0,14-4 1389 0 0,-1-2 0 0 0,3-1-1389 0 0,13-6 86 0 0,-25 11-70 0 0,0-1 0 0 0,-1-1 0 0 0,1 0 0 0 0,-1 0-1 0 0,-1-1 1 0 0,0 0 0 0 0,1-1 0 0 0,-2 1 0 0 0,0-2-1 0 0,2-1-14 0 0,-2 3 32 0 0,-7 6-26 0 0,1 0 0 0 0,0 0-1 0 0,-1 0 1 0 0,1-1 0 0 0,-1 1 0 0 0,1 0-1 0 0,-1 0 1 0 0,1 0 0 0 0,-1 0-1 0 0,0 0 1 0 0,0-1 0 0 0,0 1 0 0 0,1 0-1 0 0,-1 0 1 0 0,0 0 0 0 0,0-1-1 0 0,-1 1 1 0 0,1 0 0 0 0,0 0-1 0 0,0 0 1 0 0,-1 0 0 0 0,1-1 0 0 0,0 1-1 0 0,-1 0 1 0 0,1 0 0 0 0,-1 0-1 0 0,0 0 1 0 0,1 0-7 0 0,-1-1 19 0 0,0 1 0 0 0,0 0 0 0 0,0-1 1 0 0,0 1-1 0 0,0 0 0 0 0,0 0 0 0 0,0 0 0 0 0,0 0 0 0 0,0 0 0 0 0,-1 0 0 0 0,1 0 0 0 0,0 0 0 0 0,-1 0 1 0 0,1 1-1 0 0,0-1 0 0 0,-1 0 0 0 0,1 1 0 0 0,-1-1 0 0 0,1 1 0 0 0,-1 0 0 0 0,0 0 0 0 0,0-1-19 0 0,-5 1 21 0 0,0 0 0 0 0,0 0 0 0 0,1 1-1 0 0,-1 0 1 0 0,0 0 0 0 0,0 0-1 0 0,0 1 1 0 0,0 0 0 0 0,1 1 0 0 0,-1-1-1 0 0,-4 4-20 0 0,-19 11 144 0 0,21-13-105 0 0,1 1 0 0 0,-1 0-1 0 0,1 0 1 0 0,0 0 0 0 0,1 1 0 0 0,-1 1 0 0 0,1-1 0 0 0,0 1-1 0 0,1 0 1 0 0,-2 3-39 0 0,-7 10 145 0 0,10-13-64 0 0,-1 0 0 0 0,1 0 1 0 0,1 1-1 0 0,-1-1 0 0 0,-1 6-81 0 0,5-11 12 0 0,1 0 0 0 0,-1-1 0 0 0,0 1 0 0 0,1-1-1 0 0,0 1 1 0 0,-1 0 0 0 0,1 0 0 0 0,0-1 0 0 0,0 1 0 0 0,0 0 0 0 0,0-1-1 0 0,0 1 1 0 0,1 0 0 0 0,-1-1 0 0 0,0 1 0 0 0,1 0 0 0 0,-1-1 0 0 0,1 1-1 0 0,0 0 1 0 0,-1-1 0 0 0,1 1 0 0 0,0-1 0 0 0,0 1 0 0 0,0-1 0 0 0,0 0 0 0 0,0 1-1 0 0,0-1 1 0 0,1 0 0 0 0,-1 0 0 0 0,1 1-12 0 0,1 0 13 0 0,0 0 1 0 0,1 0-1 0 0,-1 0 0 0 0,1 0 0 0 0,0-1 1 0 0,-1 0-1 0 0,1 1 0 0 0,0-1 0 0 0,0-1 1 0 0,0 1-1 0 0,0 0 0 0 0,0-1-13 0 0,13 1 108 0 0,-1-1 1 0 0,7 0-109 0 0,0-1 37 0 0,13-1-1463 0 0,0-2 0 0 0,-1-2 0 0 0,0 0 0 0 0,30-12 1426 0 0,-25 7-1791 0 0</inkml:trace>
  <inkml:trace contextRef="#ctx0" brushRef="#br0" timeOffset="704.256">1037 189 14712 0 0,'0'0'672'0'0,"-2"0"-10"0"0,-5 0-467 0 0,2-1-175 0 0,1 1 0 0 0,-1 1-1 0 0,0-1 1 0 0,1 1 0 0 0,-1-1 0 0 0,-2 2-20 0 0,-11 4 513 0 0,0 0 1 0 0,0 2 0 0 0,1 0 0 0 0,-8 6-514 0 0,-3 1 716 0 0,12-6-67 0 0,0 0-1 0 0,-11 9-648 0 0,22-14 142 0 0,1 0 0 0 0,0-1 0 0 0,0 1 0 0 0,0 0 0 0 0,1 1 0 0 0,-1-1 0 0 0,1 1 0 0 0,0 0 0 0 0,1-1 0 0 0,-1 1 0 0 0,0 2-142 0 0,-9 20 289 0 0,12-26-287 0 0,-1-1-1 0 0,1 0 1 0 0,0 1 0 0 0,0-1-1 0 0,0 1 1 0 0,-1-1-1 0 0,1 0 1 0 0,0 1-1 0 0,0-1 1 0 0,0 1-1 0 0,0-1 1 0 0,0 1 0 0 0,0-1-1 0 0,0 1 1 0 0,0-1-1 0 0,0 0 1 0 0,0 1-1 0 0,0-1 1 0 0,0 1 0 0 0,0-1-1 0 0,0 1 1 0 0,0-1-1 0 0,0 0 1 0 0,0 1-1 0 0,0-1 1 0 0,1 1-1 0 0,-1-1 1 0 0,0 1 0 0 0,0-1-1 0 0,1 0 1 0 0,-1 1-1 0 0,0-1 1 0 0,0 0-1 0 0,1 1 1 0 0,-1-1 0 0 0,0 0-1 0 0,1 0 1 0 0,-1 1-2 0 0,1-1 4 0 0,1 3 10 0 0,0-1 0 0 0,0 0 0 0 0,0 1 0 0 0,0-1 0 0 0,0 0 0 0 0,1 0 0 0 0,-1-1 0 0 0,1 1 0 0 0,0 0 0 0 0,-1-1 0 0 0,1 0 0 0 0,0 1 0 0 0,0-1 0 0 0,1 0-14 0 0,7 2 96 0 0,0 0 1 0 0,0-1-1 0 0,4 0-96 0 0,9 1 107 0 0,-17-2-28 0 0,0 0 1 0 0,1-1-1 0 0,-1 0 0 0 0,1 0 0 0 0,-1-1 0 0 0,0 0 1 0 0,1 0-1 0 0,1-1-79 0 0,25-8-1223 0 0,-2-2-5126 0 0,-16 3-536 0 0</inkml:trace>
  <inkml:trace contextRef="#ctx0" brushRef="#br0" timeOffset="927.85">1187 1 9216 0 0,'0'0'706'0'0,"-3"3"261"0"0,2 0 1881 0 0,-4 7-2301 0 0,1 1 0 0 0,1-1 0 0 0,0 0 1 0 0,0 1-1 0 0,1 0 0 0 0,0 0 0 0 0,1 6-547 0 0,-1 22 1817 0 0,2 20-1817 0 0,0 22 950 0 0,0-64-574 0 0,0 0-1 0 0,1 0 1 0 0,2 7-376 0 0,0 2 686 0 0,-1 25-686 0 0,-2-50-170 0 0,-1-1 1 0 0,0 1-1 0 0,1-1 0 0 0,-1 1 0 0 0,0-1 0 0 0,0 1 0 0 0,1-1 0 0 0,-1 1 1 0 0,0-1-1 0 0,0 0 0 0 0,0 1 0 0 0,0-1 0 0 0,0 0 0 0 0,0 0 0 0 0,1 0 1 0 0,-1 0-1 0 0,0 0 0 0 0,0 0 0 0 0,0 0 0 0 0,-1 0 170 0 0,-4-2-1311 0 0</inkml:trace>
  <inkml:trace contextRef="#ctx0" brushRef="#br0" timeOffset="1292.071">1109 225 11600 0 0,'0'0'530'0'0,"0"0"-7"0"0,1 0-334 0 0,6 0 4 0 0,0 0-1 0 0,0 1 1 0 0,-1 0-1 0 0,1 0 1 0 0,1 1-193 0 0,21 2 1549 0 0,27-1 1256 0 0,-39-1-1992 0 0,1-1 1 0 0,-1-1-1 0 0,14-1-813 0 0,-8-1 353 0 0,-4-1-41 0 0,1 1-1 0 0,13-5-311 0 0,-29 7 12 0 0,21-8 135 0 0,-24 8-71 0 0,-1 0 41 0 0,0 0 13 0 0,0 0 4 0 0,-1 3-93 0 0,-1 0 1 0 0,0 1-1 0 0,0-1 0 0 0,0 0 0 0 0,0 0 0 0 0,-1 0 0 0 0,-2 2-41 0 0,-5 6 88 0 0,0 1 0 0 0,1 0 0 0 0,0 0 0 0 0,1 1 0 0 0,0 0 0 0 0,1 1-88 0 0,-6 8 51 0 0,11-19-48 0 0,1-1 0 0 0,0 0 0 0 0,0 1 0 0 0,0-1 0 0 0,0 1 0 0 0,0 0 0 0 0,0-1 0 0 0,0 1 0 0 0,1 0 0 0 0,0 0 0 0 0,-1-1 0 0 0,1 1-1 0 0,0 0 1 0 0,0 0 0 0 0,1 0 0 0 0,-1-1 0 0 0,0 1 0 0 0,1 1-3 0 0,2 2 0 0 0,-2-5-20 0 0,0 1-1 0 0,-1-1 1 0 0,1 0 0 0 0,0 0-1 0 0,0 0 1 0 0,0 0-1 0 0,1 0 1 0 0,-1 0 0 0 0,0 0-1 0 0,0-1 1 0 0,0 1-1 0 0,1 0 1 0 0,-1-1-1 0 0,0 1 1 0 0,1-1 0 0 0,-1 1-1 0 0,0-1 1 0 0,1 1-1 0 0,-1-1 1 0 0,1 0-1 0 0,-1 0 1 0 0,1 0 0 0 0,-1 0-1 0 0,0 0 1 0 0,1 0-1 0 0,-1 0 1 0 0,1 0 0 0 0,-1-1-1 0 0,1 1 21 0 0,7-1-516 0 0,-8 1 354 0 0,0 0 0 0 0,0 0 0 0 0,0 0 0 0 0,0-1 0 0 0,-1 1 0 0 0,1 0 0 0 0,0-1 0 0 0,0 1 0 0 0,0 0 0 0 0,0-1-1 0 0,0 1 1 0 0,-1-1 0 0 0,1 1 0 0 0,0-1 0 0 0,-1 0 0 0 0,1 1 0 0 0,0-1 0 0 0,-1 0 0 0 0,1 0 0 0 0,0 1 0 0 0,-1-2 162 0 0,1 2-107 0 0,9-12-1715 0 0</inkml:trace>
  <inkml:trace contextRef="#ctx0" brushRef="#br0" timeOffset="1503.795">1652 31 6912 0 0,'0'0'528'0'0,"-8"-9"117"0"0,7 8 6466 0 0,12 15-7533 0 0,0 0 1 0 0,0-1 0 0 0,5 3 421 0 0,-7-4-1196 0 0</inkml:trace>
  <inkml:trace contextRef="#ctx0" brushRef="#br0" timeOffset="2057.283">1851 150 6912 0 0,'0'0'314'0'0,"0"0"-6"0"0,-15-3 54 0 0,10 4 579 0 0,-1-1 0 0 0,1 1 0 0 0,-1 0 0 0 0,1 0 0 0 0,0 0 0 0 0,-3 2-941 0 0,-31 13 2251 0 0,9-3-1556 0 0,20-9-392 0 0,0 0 1 0 0,0 1 0 0 0,1 1 0 0 0,0-1 0 0 0,0 2 0 0 0,0-1 0 0 0,1 1 0 0 0,0 0 0 0 0,0 1 0 0 0,1 0 0 0 0,0 0 0 0 0,-5 8-304 0 0,10-13 37 0 0,-1 0 41 0 0,1 1-1 0 0,-1 0 0 0 0,1 0 0 0 0,0 0 0 0 0,0 0 1 0 0,0 1-1 0 0,0-1 0 0 0,1 1-77 0 0,0-3 129 0 0,2 6 119 0 0,0-6-225 0 0,-1 0 0 0 0,1-1 0 0 0,-1 1 0 0 0,1-1 0 0 0,0 0 0 0 0,0 1 0 0 0,0-1 0 0 0,-1 0 0 0 0,1 1 0 0 0,1-1 0 0 0,-1 0 0 0 0,0 0-1 0 0,0 0 1 0 0,0 0 0 0 0,0 0 0 0 0,1 0 0 0 0,-1 0 0 0 0,0 0 0 0 0,1 0 0 0 0,-1-1 0 0 0,1 1 0 0 0,-1 0 0 0 0,1-1 0 0 0,-1 0 0 0 0,1 1 0 0 0,0-1-1 0 0,-1 0 1 0 0,1 0 0 0 0,-1 0 0 0 0,1 0 0 0 0,0 0 0 0 0,-1 0 0 0 0,1 0 0 0 0,-1 0 0 0 0,1-1 0 0 0,1 1-23 0 0,7-3 84 0 0,0 0 0 0 0,-1 0 0 0 0,1-1 0 0 0,-1-1 0 0 0,4-1-84 0 0,-2 0-70 0 0,-1 1 87 0 0,0-2-1 0 0,0 1 1 0 0,0-1-1 0 0,1-3-16 0 0,13-8-2 0 0,-20 15 31 0 0,8-5-40 0 0,0 0 1 0 0,0 0 0 0 0,6-1 10 0 0,-15 7-18 0 0,1 1 0 0 0,-1-1 0 0 0,1 1 0 0 0,-1 0 0 0 0,1 0 0 0 0,0 0 0 0 0,0 1 0 0 0,-1-1 0 0 0,1 1 0 0 0,0 0 0 0 0,-1 0 0 0 0,1 0 0 0 0,0 1 0 0 0,0-1 0 0 0,2 2 18 0 0,-3-1-24 0 0,-1 0 0 0 0,1 0-1 0 0,-1 1 1 0 0,0-1-1 0 0,1 1 1 0 0,-1 0 0 0 0,0 0-1 0 0,0 0 1 0 0,0 0 0 0 0,-1 0-1 0 0,1 0 1 0 0,0 0 0 0 0,-1 1-1 0 0,1-1 1 0 0,-1 1-1 0 0,1 2 25 0 0,2 2-100 0 0,-1 1-1 0 0,0 1 1 0 0,-1-1-1 0 0,2 8 101 0 0,-1 1 51 0 0,-1 0 0 0 0,0 0 0 0 0,-2 1 0 0 0,0-1 0 0 0,0 0 0 0 0,-2 0 0 0 0,0 0 0 0 0,-4 14-51 0 0,6-31 26 0 0,0 0 0 0 0,0 0-1 0 0,0 1 1 0 0,0-1-1 0 0,0 0 1 0 0,0 0 0 0 0,0 1-1 0 0,0-1 1 0 0,0 0-1 0 0,0 0 1 0 0,0 0 0 0 0,0 1-1 0 0,-1-1 1 0 0,1 0-1 0 0,0 0 1 0 0,0 0 0 0 0,0 1-1 0 0,0-1 1 0 0,0 0 0 0 0,-1 0-1 0 0,1 0 1 0 0,0 0-1 0 0,0 1 1 0 0,0-1 0 0 0,0 0-1 0 0,-1 0 1 0 0,1 0-1 0 0,0 0 1 0 0,0 0 0 0 0,0 0-1 0 0,-1 1 1 0 0,1-1-1 0 0,0 0-25 0 0,-5-7 519 0 0,5 6-443 0 0,-1-1 1 0 0,1 0-1 0 0,-1 0 1 0 0,1 1-1 0 0,-1-1 0 0 0,1 0 1 0 0,0 0-1 0 0,0 0 1 0 0,0 0-1 0 0,0-1-76 0 0,1 2 24 0 0,1-8-19 0 0,1 1 1 0 0,0 0-1 0 0,0-1 1 0 0,1 1-1 0 0,5-7-5 0 0,-1 2-184 0 0,1 1 1 0 0,1 0-1 0 0,0 1 1 0 0,1 0-1 0 0,0 0 0 0 0,10-7 184 0 0,-14 13-28 0 0,-1 0 0 0 0,1 1 0 0 0,0 0 0 0 0,0 0 0 0 0,1 0 0 0 0,-1 1 0 0 0,1 0 0 0 0,0 0 0 0 0,0 1 0 0 0,0 0-1 0 0,0 1 1 0 0,0-1 0 0 0,5 1 28 0 0,-8 1-9 0 0,-1 1 0 0 0,1 0 0 0 0,-1 0-1 0 0,0 0 1 0 0,0 0 0 0 0,1 1 0 0 0,-1 0 0 0 0,0-1-1 0 0,0 2 1 0 0,0-1 0 0 0,-1 0 0 0 0,1 1 0 0 0,0-1-1 0 0,-1 1 1 0 0,0 0 0 0 0,0 0 0 0 0,3 4 9 0 0,3 4 1 0 0,0 1 0 0 0,0-1 0 0 0,-1 2 0 0 0,5 11-1 0 0,-7-13 0 0 0,-1 0 0 0 0,-1-1 0 0 0,3 11 0 0 0,-7-9-2985 0 0,0-8-179 0 0,0 7-3774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6:37.8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230 82 8120 0 0,'0'0'366'0'0,"0"0"1"0"0,10-12-220 0 0,-2 3 3542 0 0,-7 8-2822 0 0,-2-10 3692 0 0,0 10-4480 0 0,0 1 0 0 0,0-1-1 0 0,1 0 1 0 0,-1 1-1 0 0,0-1 1 0 0,0 1-1 0 0,0 0 1 0 0,0-1-1 0 0,0 1 1 0 0,1 0-1 0 0,-1-1 1 0 0,0 1 0 0 0,0 0-1 0 0,0 0 1 0 0,0 0-1 0 0,0 0 1 0 0,0 0-1 0 0,0 0 1 0 0,0 0-1 0 0,0 0 1 0 0,0 0-1 0 0,0 1 1 0 0,0-1-1 0 0,1 0 1 0 0,-1 1 0 0 0,-1-1-79 0 0,-27 14 324 0 0,19-8-119 0 0,-4 1-17 0 0,1 1-1 0 0,0 1 0 0 0,-2 2-187 0 0,-15 10 245 0 0,21-15-170 0 0,1 1 1 0 0,0 1-1 0 0,1-1 1 0 0,0 1-1 0 0,0 0 1 0 0,0 1-1 0 0,-2 4-75 0 0,-5 6 163 0 0,12-16-115 0 0,-1 1 0 0 0,1 0 1 0 0,0-1-1 0 0,-1 1 1 0 0,2 0-1 0 0,-1 0 0 0 0,0 0 1 0 0,1 0-1 0 0,0 0 1 0 0,0 1-1 0 0,0-1 1 0 0,0 0-1 0 0,1 1 0 0 0,0-1 1 0 0,0 0-1 0 0,0 1 1 0 0,0-1-1 0 0,1 0 0 0 0,-1 1 1 0 0,1-1-1 0 0,0 0 1 0 0,1 0-1 0 0,0 3-48 0 0,0-4 48 0 0,0-1 1 0 0,0 0-1 0 0,0 0 0 0 0,0-1 1 0 0,1 1-1 0 0,-1 0 0 0 0,0-1 1 0 0,1 1-1 0 0,-1-1 1 0 0,1 0-1 0 0,1 1-48 0 0,3 0 46 0 0,1 1-1 0 0,-1-2 1 0 0,1 1 0 0 0,-1-1-1 0 0,1 0 1 0 0,-1-1 0 0 0,1 1 0 0 0,-1-2-1 0 0,1 1 1 0 0,0-1 0 0 0,-1 0-46 0 0,12-2-1 0 0,-1-1 1 0 0,1-1-1 0 0,15-7 1 0 0,-19 7-773 0 0,-1-2 0 0 0,0 0 0 0 0,-1 0 0 0 0,8-7 773 0 0,-7 3-1640 0 0</inkml:trace>
  <inkml:trace contextRef="#ctx0" brushRef="#br0" timeOffset="369.5">395 93 10712 0 0,'-8'-3'489'0'0,"7"3"-8"0"0,1 0-262 0 0,0 0 46 0 0,1 1 58 0 0,26 57 3164 0 0,-24-54-3248 0 0,10 19 989 0 0,0 1 0 0 0,4 14-1228 0 0,-13-5 623 0 0,-3-29-529 0 0,0 1 0 0 0,0 0 0 0 0,-1 0 1 0 0,0 0-1 0 0,0 0 0 0 0,0 0 0 0 0,-1 3-94 0 0,0-5 36 0 0,1-1 0 0 0,0 1 1 0 0,-1-1-1 0 0,0 1 0 0 0,1-1 0 0 0,-1 0 1 0 0,0 1-1 0 0,0-1 0 0 0,0 0 0 0 0,-1 0 1 0 0,1 0-1 0 0,-1 0 0 0 0,1 0 0 0 0,-1 0 1 0 0,0 1-37 0 0,1-3 110 0 0,1 0 2 0 0,0 0-2 0 0,0 0-13 0 0,-4 0-2 0 0,3 0-41 0 0,-1 1 0 0 0,1-1 0 0 0,0 0 0 0 0,-1-1 0 0 0,1 1 0 0 0,0 0 0 0 0,0 0 0 0 0,-1-1 0 0 0,1 1 0 0 0,0 0 0 0 0,-1-1 0 0 0,1 1 0 0 0,0-1 0 0 0,0 0 0 0 0,0 0-54 0 0,-2 0 7 0 0,1-1 0 0 0,0 0 0 0 0,0 0 0 0 0,-1-1 0 0 0,2 1-1 0 0,-1 0 1 0 0,0-1 0 0 0,0 1 0 0 0,1-1 0 0 0,-1 0 0 0 0,1 1 0 0 0,0-1-1 0 0,0 0 1 0 0,0 0 0 0 0,0 0 0 0 0,1 0 0 0 0,-1 0 0 0 0,1 0 0 0 0,-1 0-1 0 0,1 0 1 0 0,0 0 0 0 0,0 0 0 0 0,1 0 0 0 0,-1 0 0 0 0,1 0 0 0 0,-1 0-1 0 0,1 1 1 0 0,0-2-7 0 0,3-8 33 0 0,-1 2-1 0 0,0 1 0 0 0,0 1 0 0 0,1-1 0 0 0,0 0 0 0 0,0 1-1 0 0,1 0 1 0 0,5-7-32 0 0,1 1 35 0 0,6-7 6 0 0,14-13-41 0 0,-24 28-1 0 0,-1 0 1 0 0,1 0-1 0 0,0 1 1 0 0,0 0-1 0 0,1 0 1 0 0,-1 1-1 0 0,4-1 1 0 0,-1 0-202 0 0,1 0 0 0 0,0 1-1 0 0,1 1 1 0 0,-1-1 0 0 0,1 2 0 0 0,0 0-1 0 0,5 0 203 0 0,41-4-6058 0 0,-35 5 357 0 0</inkml:trace>
  <inkml:trace contextRef="#ctx0" brushRef="#br0" timeOffset="701.098">763 84 13040 0 0,'-2'1'297'0'0,"-4"2"-74"0"0,0 0 0 0 0,1 1 0 0 0,-1 0 0 0 0,-3 3-223 0 0,-7 5 243 0 0,-2 0 377 0 0,1 1 0 0 0,0 1 0 0 0,-3 3-620 0 0,15-12 158 0 0,1 0 1 0 0,-1 0 0 0 0,1 1 0 0 0,0-1 0 0 0,0 1 0 0 0,0 0 0 0 0,1 0 0 0 0,0 0 0 0 0,0 0 0 0 0,1 0 0 0 0,0 1 0 0 0,-1 1-159 0 0,3-7 16 0 0,0 1 0 0 0,-1-1-1 0 0,1 0 1 0 0,0 0-1 0 0,0 1 1 0 0,0-1-1 0 0,0 0 1 0 0,0 0-1 0 0,0 1 1 0 0,1-1-1 0 0,-1 0 1 0 0,0 0-1 0 0,1 1 1 0 0,-1-1 0 0 0,1 0-1 0 0,-1 0 1 0 0,1 0-1 0 0,-1 0 1 0 0,1 1-1 0 0,0-1 1 0 0,0 0-1 0 0,-1 0 1 0 0,1-1-1 0 0,0 1 1 0 0,0 0-1 0 0,0 0 1 0 0,0 0 0 0 0,0 0-1 0 0,0-1 1 0 0,0 1-1 0 0,1-1 1 0 0,-1 1-1 0 0,1 0-15 0 0,2 0 68 0 0,0 0 0 0 0,0 0 0 0 0,0 0 0 0 0,0 0 0 0 0,1 0 1 0 0,-1-1-1 0 0,0 0 0 0 0,0 0 0 0 0,0 0 0 0 0,2-1-68 0 0,15-3 241 0 0,-1 0 0 0 0,1-2 1 0 0,-1 0-1 0 0,0-1 0 0 0,17-10-241 0 0,-32 15 27 0 0,0 0-3 0 0,0 0-1 0 0,-1 0 1 0 0,1 0 0 0 0,-1-1 0 0 0,0 1 0 0 0,0-1-1 0 0,1 0 1 0 0,-2-1 0 0 0,1 1 0 0 0,0-1 0 0 0,-1 0 0 0 0,0 1-1 0 0,3-5-23 0 0,-2 1 61 0 0,-3 6-55 0 0,0-1 0 0 0,0 1-1 0 0,0-1 1 0 0,0 1 0 0 0,-1-1 0 0 0,1 1-1 0 0,0-1 1 0 0,-1 1 0 0 0,1-1 0 0 0,-1 0-1 0 0,1 1 1 0 0,-1-1 0 0 0,0 0 0 0 0,0 1-1 0 0,0-1 1 0 0,0 0 0 0 0,0 0 0 0 0,0 1-1 0 0,0-1 1 0 0,0 0 0 0 0,-1 1 0 0 0,1-1-1 0 0,-1 0 1 0 0,1 1 0 0 0,-1-1 0 0 0,0 1-1 0 0,0-1-5 0 0,0-1 3 0 0,0 1-1 0 0,0 0 0 0 0,0-1 0 0 0,-1 1 1 0 0,1 0-1 0 0,-1 0 0 0 0,1 0 0 0 0,-1 0 1 0 0,0 1-1 0 0,0-1 0 0 0,0 0 0 0 0,0 1 1 0 0,0-1-1 0 0,0 1 0 0 0,0 0 0 0 0,0 0 0 0 0,-1-1 1 0 0,1 2-1 0 0,0-1 0 0 0,-1 0 0 0 0,1 0 1 0 0,-1 1-3 0 0,-5-3-322 0 0,0 2 0 0 0,-1-1 0 0 0,1 1 0 0 0,0 0 0 0 0,-1 1 0 0 0,1 0 0 0 0,0 0 0 0 0,0 1 0 0 0,-1 0 0 0 0,0 1 322 0 0,7-2-1851 0 0,2 0-4087 0 0</inkml:trace>
  <inkml:trace contextRef="#ctx0" brushRef="#br0" timeOffset="1062.775">1132 1 14368 0 0,'0'0'330'0'0,"0"0"45"0"0,0 0 17 0 0,-7 3 73 0 0,-1 0-474 0 0,1-1 81 0 0,0 0 1 0 0,1 0 0 0 0,-1 1-1 0 0,0 0 1 0 0,1 1-1 0 0,0-1 1 0 0,0 1 0 0 0,0 0-1 0 0,0 1 1 0 0,0-1-1 0 0,-4 6-72 0 0,7-6 14 0 0,1-1-1 0 0,-1 0 1 0 0,1 1-1 0 0,0 0 1 0 0,0-1-1 0 0,0 1 1 0 0,1 0-1 0 0,-1 0 0 0 0,1 0 1 0 0,0 0-1 0 0,0 0 1 0 0,0 0-1 0 0,1 0 1 0 0,-1 0-1 0 0,1 1 0 0 0,0-1 1 0 0,0 0-1 0 0,0 0 1 0 0,1 0-1 0 0,0 1 1 0 0,0-1-1 0 0,0 0 0 0 0,0 0 1 0 0,0 0-1 0 0,1 0 1 0 0,0-1-1 0 0,1 3-13 0 0,3 5 43 0 0,12 17 62 0 0,-10-16 184 0 0,0 0 0 0 0,5 10-289 0 0,-4-8 426 0 0,-9-12-341 0 0,0 0-1 0 0,0 0 0 0 0,0 0 1 0 0,0 0-1 0 0,0 0 1 0 0,0 0-1 0 0,-1 0 0 0 0,1 0 1 0 0,-1 0-1 0 0,1 0 1 0 0,-1-1-1 0 0,0 1 0 0 0,0 0 1 0 0,0 0-85 0 0,0 1 169 0 0,1-2-95 0 0,-1 0 0 0 0,0 1 0 0 0,1-1 0 0 0,-1 0-1 0 0,0 1 1 0 0,0-1 0 0 0,0 0 0 0 0,0 0 0 0 0,0 0 0 0 0,0 0 0 0 0,0 0 0 0 0,0 0 0 0 0,-1 0 0 0 0,1 0 0 0 0,0 0 0 0 0,-2 0-74 0 0,-23 7 694 0 0,8-3-386 0 0,9-3-293 0 0,1-1 0 0 0,-1 1 0 0 0,1-2 0 0 0,-1 1 0 0 0,1-1 0 0 0,-1-1 0 0 0,1 1-1 0 0,-1-1 1 0 0,1-1 0 0 0,-8-2-15 0 0,14 4-225 0 0,1-6-966 0 0,1 6 1109 0 0,0-1 0 0 0,0 1 0 0 0,0-1 0 0 0,0 1 1 0 0,0-1-1 0 0,-1 1 0 0 0,1-1 0 0 0,0 1 0 0 0,0 0 0 0 0,0-1 1 0 0,1 1-1 0 0,-1-1 0 0 0,0 1 0 0 0,0-1 0 0 0,0 1 1 0 0,0-1-1 0 0,0 1 0 0 0,0 0 0 0 0,1-1 0 0 0,-1 1 0 0 0,0-1 1 0 0,0 1-1 0 0,1 0 82 0 0,5-6-4661 0 0,2 0-1363 0 0</inkml:trace>
  <inkml:trace contextRef="#ctx0" brushRef="#br0" timeOffset="1380.649">1341 34 15200 0 0,'0'0'348'0'0,"-10"-7"831"0"0,7 6-1133 0 0,-1 1 0 0 0,1 0 0 0 0,-1 0 0 0 0,1 1 0 0 0,0-1 0 0 0,-1 1 0 0 0,1-1 0 0 0,0 1 0 0 0,-1 0-1 0 0,1 1 1 0 0,0-1-46 0 0,-34 18 750 0 0,33-17-700 0 0,1 0-1 0 0,1 0 1 0 0,-1 0 0 0 0,0 1 0 0 0,1-1-1 0 0,-1 1 1 0 0,1-1 0 0 0,-1 1-1 0 0,1 0 1 0 0,0 0 0 0 0,0 0-1 0 0,1 0 1 0 0,-2 2-50 0 0,3-3 9 0 0,-1 0-1 0 0,1-1 1 0 0,-1 1 0 0 0,1 0-1 0 0,0 0 1 0 0,0 1 0 0 0,0-1-1 0 0,0 0 1 0 0,0 0 0 0 0,0 0-1 0 0,0 0 1 0 0,1 0 0 0 0,-1 0-1 0 0,1 0 1 0 0,-1 0 0 0 0,1-1-1 0 0,0 1 1 0 0,0 0 0 0 0,0 0-1 0 0,0 0 1 0 0,0-1 0 0 0,0 1-1 0 0,2 1-8 0 0,8 11 119 0 0,1-1 0 0 0,1-1 0 0 0,0 0 0 0 0,14 10-119 0 0,-21-18 57 0 0,0 0-1 0 0,-1 1 1 0 0,0-1 0 0 0,0 1-1 0 0,3 5-56 0 0,-8-9 65 0 0,1 0 0 0 0,0 0 0 0 0,0 0 0 0 0,-1 0 0 0 0,1 0 0 0 0,-1 1 0 0 0,1-1 0 0 0,-1 0 0 0 0,0 0 0 0 0,1 1 0 0 0,-1-1 0 0 0,0 0 0 0 0,0 1 0 0 0,0-1 0 0 0,0 0 0 0 0,0 1 0 0 0,0-1 0 0 0,0 0 0 0 0,0 1 0 0 0,-1-1 0 0 0,1 0 0 0 0,-1 2-65 0 0,0-2 91 0 0,0 1-1 0 0,0 0 1 0 0,0-1-1 0 0,-1 1 0 0 0,1-1 1 0 0,0 0-1 0 0,-1 1 1 0 0,1-1-1 0 0,-1 0 1 0 0,0 0-1 0 0,1 0 1 0 0,-1 0-1 0 0,0 0 1 0 0,0 0-91 0 0,-6 2 209 0 0,1 0-1 0 0,-1-1 1 0 0,0 0 0 0 0,0 0 0 0 0,0-1-1 0 0,-8 1-208 0 0,-30-1 445 0 0,25-1-650 0 0,0 0 0 0 0,-2 2 205 0 0,10 3-100 0 0,8-2-1283 0 0,-1-2-4069 0 0,5-1-1703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6:45.3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18 286 6912 0 0,'0'0'528'0'0,"0"0"-187"0"0,1 2 480 0 0,2 2-391 0 0,1 1 0 0 0,-1 0-1 0 0,-1 0 1 0 0,1 0-1 0 0,-1 1 1 0 0,0-1-1 0 0,0 0 1 0 0,0 1-1 0 0,-1 0 1 0 0,0-1 0 0 0,0 1-1 0 0,0 2-429 0 0,1 17 1054 0 0,-2 1 0 0 0,0 9-1054 0 0,-1 0 1302 0 0,0-22-817 0 0,-1 1 0 0 0,0-1 0 0 0,-1 0-1 0 0,0-1 1 0 0,-2 3-485 0 0,-2 10 656 0 0,7-25-632 0 0,0 1-1 0 0,0-1 1 0 0,0 0-1 0 0,0 0 1 0 0,0 0-1 0 0,0 0 1 0 0,0 0-1 0 0,0 1 1 0 0,0-1-1 0 0,0 0 1 0 0,0 0-1 0 0,0 0 1 0 0,0 0-1 0 0,0 0 1 0 0,0 1-1 0 0,0-1 1 0 0,0 0-1 0 0,0 0 1 0 0,-1 0-1 0 0,1 0 1 0 0,0 0-1 0 0,0 0 1 0 0,0 0-1 0 0,0 1 0 0 0,0-1 1 0 0,0 0-1 0 0,-1 0 1 0 0,1 0-1 0 0,0 0 1 0 0,0 0-1 0 0,0 0 1 0 0,0 0-1 0 0,0 0 1 0 0,-1 0-1 0 0,1 0 1 0 0,0 0-1 0 0,0 0 1 0 0,0 0-1 0 0,0 0 1 0 0,0 0-1 0 0,-1 0 1 0 0,1 0-1 0 0,0 0-23 0 0,-6-6 377 0 0,-1-11 14 0 0,4 3-228 0 0,2 11-150 0 0,0 0 0 0 0,1 0-1 0 0,-1 0 1 0 0,1 0 0 0 0,0 0 0 0 0,0 0 0 0 0,0 0-1 0 0,0 0 1 0 0,1 0 0 0 0,-1 0 0 0 0,1-1-13 0 0,4-15-98 0 0,-4 11 38 0 0,1 1-1 0 0,0 0 1 0 0,0-1 0 0 0,1 1 0 0 0,0 0 0 0 0,1-1 60 0 0,12-20-241 0 0,-11 18 186 0 0,0 0-1 0 0,0 0 0 0 0,2 1 0 0 0,-1 0 1 0 0,1 0-1 0 0,0 1 0 0 0,1-1 0 0 0,7-5 56 0 0,-14 13-3 0 0,3-2-15 0 0,0-1-1 0 0,0 1 1 0 0,0 0-1 0 0,1 1 1 0 0,-1-1 0 0 0,1 1-1 0 0,-1 0 1 0 0,1 0 0 0 0,0 0-1 0 0,0 0 1 0 0,4 0 18 0 0,7 1-68 0 0,-11 4 73 0 0,-3-1-9 0 0,1-1 4 0 0,-1 0 0 0 0,-1-1 0 0 0,1 1 0 0 0,-1 0 0 0 0,1-1 0 0 0,-1 1 0 0 0,0 0 0 0 0,0 0 0 0 0,1 0 0 0 0,-1 0 0 0 0,0 0 0 0 0,0 0 0 0 0,0 1 0 0 0,0-1 0 0 0,2 2 3 0 0,1 1 0 0 0,-1 0 0 0 0,-1 0 0 0 0,1 0 0 0 0,-1 0 0 0 0,1 0 0 0 0,-1 1 0 0 0,0-1 0 0 0,-1 1 0 0 0,2 4-3 0 0,-1-1 85 0 0,1 1 0 0 0,-2 0 1 0 0,1 0-1 0 0,-1 0 0 0 0,-1 4-85 0 0,0-8 88 0 0,0-1-1 0 0,-1 1 0 0 0,1 0 1 0 0,-1-1-1 0 0,0 1 1 0 0,0-1-1 0 0,-1 1 0 0 0,0-1 1 0 0,1 0-1 0 0,-1 1 1 0 0,-1-1-1 0 0,1 0 0 0 0,-3 3-87 0 0,4-6 80 0 0,-3 1 78 0 0,2-7 260 0 0,1 1-419 0 0,1 1 0 0 0,0-1 0 0 0,0 0 0 0 0,0 0 0 0 0,1 0 1 0 0,-1 0-1 0 0,1 0 0 0 0,0 0 0 0 0,0 1 0 0 0,0-1 0 0 0,0 0 0 0 0,1 1 0 0 0,1-4 1 0 0,3-5-81 0 0,0 1-1 0 0,1 0 1 0 0,5-6 81 0 0,-9 13-1 0 0,-2 2 1 0 0,1-1-1 0 0,-1 1 1 0 0,0 0-1 0 0,1 1 1 0 0,0-1-1 0 0,-1 0 1 0 0,1 0-1 0 0,0 1 1 0 0,0-1 0 0 0,0 1-1 0 0,0-1 1 0 0,0 1-1 0 0,1 0 1 0 0,-1 0-1 0 0,0 0 1 0 0,0 0-1 0 0,1 0 1 0 0,-1 1-1 0 0,1-1 1 0 0,-1 1-1 0 0,0-1 1 0 0,1 1-1 0 0,1 0 1 0 0,5 0-58 0 0,-7 1 52 0 0,0-1 1 0 0,0 0 0 0 0,0 1-1 0 0,0-1 1 0 0,0 1-1 0 0,0-1 1 0 0,0 1 0 0 0,0 0-1 0 0,-1 0 1 0 0,1 0 0 0 0,0 0-1 0 0,0 0 6 0 0,5 4-1 0 0,-1-3 1 0 0,-4-1 0 0 0,1 0 0 0 0,-1 0 0 0 0,0 1 0 0 0,1-1 0 0 0,-1 0 0 0 0,0 1 0 0 0,0 0 0 0 0,0-1 0 0 0,0 1 0 0 0,0 1 0 0 0,6 5 23 0 0,-1 0-1 0 0,0 0 1 0 0,-1 1-1 0 0,0-1 1 0 0,0 1-1 0 0,-1 1 1 0 0,0-1-1 0 0,0 3-22 0 0,-1-4-20 0 0,-2-4-51 0 0,0 0 0 0 0,0 0 0 0 0,0-1 0 0 0,1 1 0 0 0,0 0-1 0 0,0-1 1 0 0,0 0 0 0 0,0 0 0 0 0,0 0 0 0 0,0 0 0 0 0,3 1 71 0 0,17 7-7320 0 0,-12-9 927 0 0</inkml:trace>
  <inkml:trace contextRef="#ctx0" brushRef="#br0" timeOffset="316.823">683 433 11920 0 0,'1'-1'92'0'0,"5"-7"247"0"0,-5 8-313 0 0,-1 0-1 0 0,0 0 1 0 0,0 0-1 0 0,0-1 1 0 0,0 1-1 0 0,1 0 1 0 0,-1 0 0 0 0,0 0-1 0 0,0-1 1 0 0,0 1-1 0 0,0 0 1 0 0,0 0-1 0 0,0 0 1 0 0,0-1-1 0 0,1 1 1 0 0,-1 0-1 0 0,0 0 1 0 0,0-1 0 0 0,0 1-1 0 0,0 0 1 0 0,0 0-1 0 0,0-1 1 0 0,0 1-1 0 0,0 0 1 0 0,0 0-1 0 0,0 0 1 0 0,-1-1 0 0 0,1 1-1 0 0,0 0 1 0 0,0 0-1 0 0,0-1 1 0 0,0 1-1 0 0,0 0-25 0 0,-2 0 159 0 0,1 0 550 0 0,1 0 234 0 0,-4 14-77 0 0,-1 0 0 0 0,0 0 0 0 0,0 0 1 0 0,-2-1-1 0 0,0 0 0 0 0,-6 10-866 0 0,9-16 156 0 0,0-1-1 0 0,1 1 1 0 0,0 0 0 0 0,-1 2-156 0 0,3-6 32 0 0,0 0 0 0 0,0 1 0 0 0,0-1 1 0 0,1 0-1 0 0,-1 1 0 0 0,1-1 1 0 0,0 0-1 0 0,0 1 0 0 0,0-1 0 0 0,0 2-32 0 0,1-3 19 0 0,-1-1-1 0 0,0 1 1 0 0,1-1 0 0 0,-1 0-1 0 0,1 1 1 0 0,-1-1-1 0 0,1 0 1 0 0,-1 1-1 0 0,1-1 1 0 0,0 0 0 0 0,0 0-1 0 0,0 1 1 0 0,0-1-1 0 0,0 0 1 0 0,0 0-1 0 0,0 0 1 0 0,0 0-1 0 0,0-1 1 0 0,0 1 0 0 0,1 0-1 0 0,-1 0 1 0 0,0-1-1 0 0,0 1 1 0 0,1-1-1 0 0,-1 1 1 0 0,1 0-19 0 0,2-1 68 0 0,0 1 1 0 0,0-1-1 0 0,0 0 1 0 0,0 0-1 0 0,0 0 1 0 0,0 0-1 0 0,2-1-68 0 0,1 0-54 0 0,2-1 77 0 0,-1 0-1 0 0,0 0 1 0 0,0 0-1 0 0,0-1 1 0 0,-1 0-1 0 0,1-1 1 0 0,-1 0-1 0 0,1 0 1 0 0,-1-1-1 0 0,0 1 1 0 0,-1-1-1 0 0,1-1 1 0 0,-1 0-1 0 0,0 1 1 0 0,-1-2-1 0 0,4-3-22 0 0,-6 4 20 0 0,0 1 1 0 0,0 0-1 0 0,-1-1 0 0 0,1 0 0 0 0,-1 0 0 0 0,-1 0 0 0 0,1 0 0 0 0,-1 0 1 0 0,0-2-21 0 0,0 1 2 0 0,0 5 0 0 0,-1 0-1 0 0,0-1 0 0 0,0 1 0 0 0,-1 0 0 0 0,1-1 1 0 0,0 1-1 0 0,-1 0 0 0 0,1 0 0 0 0,-1-1 1 0 0,0 1-1 0 0,0 0 0 0 0,0 0 0 0 0,0 0 1 0 0,0 0-1 0 0,0 0 0 0 0,-1 0 0 0 0,1 0 0 0 0,-1 1 1 0 0,1-1-1 0 0,-1 0 0 0 0,1 1 0 0 0,-1-1 1 0 0,0 1-1 0 0,0 0 0 0 0,0-1 0 0 0,-1 1-1 0 0,-3-3 5 0 0,-1 0-1 0 0,0 0 1 0 0,0 1 0 0 0,0 0-1 0 0,0 0 1 0 0,-1 1-1 0 0,-2 0-4 0 0,-21-7-142 0 0,21 5 35 0 0,1 2-1 0 0,-1-1 1 0 0,0 2-1 0 0,0-1 108 0 0,-6 0-490 0 0,-1 0-811 0 0,6 2-3873 0 0,11 0 3384 0 0</inkml:trace>
  <inkml:trace contextRef="#ctx0" brushRef="#br0" timeOffset="857.713">948 158 10512 0 0,'21'-7'936'0'0,"-20"7"-793"0"0,0 0-1 0 0,0-1 1 0 0,0 1 0 0 0,0 0 0 0 0,0 0 0 0 0,0 0-1 0 0,0 0 1 0 0,0 0 0 0 0,0 0 0 0 0,0 0 0 0 0,0 0-1 0 0,0 0 1 0 0,0 1 0 0 0,0-1 0 0 0,0 0 0 0 0,0 1-1 0 0,0-1 1 0 0,0 0 0 0 0,1 1-143 0 0,0 2 252 0 0,1 1 1 0 0,-1-1-1 0 0,0 0 0 0 0,0 0 0 0 0,0 1 1 0 0,0-1-1 0 0,0 1 0 0 0,-1 0 1 0 0,0-1-1 0 0,1 1 0 0 0,-2 0 1 0 0,1 0-1 0 0,0 2-252 0 0,1 10 615 0 0,-1 1-1 0 0,-1 12-614 0 0,1 18 1232 0 0,6 83 857 0 0,-7-125-2066 0 0,1-1 0 0 0,0 1 0 0 0,0-1-1 0 0,1 1 1 0 0,0-1 0 0 0,-1 1 0 0 0,1-1-1 0 0,1 0 1 0 0,-1 0 0 0 0,0 0 0 0 0,1 0-1 0 0,0-1 1 0 0,0 1 0 0 0,0-1 0 0 0,1 1-1 0 0,2 1-22 0 0,-5-4 86 0 0,17 4 196 0 0,-11-4-229 0 0,0-1 0 0 0,0 0 0 0 0,0-1 0 0 0,0 0 1 0 0,0 0-1 0 0,0 0 0 0 0,0-1 0 0 0,0 0 0 0 0,-1 0 0 0 0,1-1 0 0 0,-1 1 0 0 0,1-1 0 0 0,-1-1-53 0 0,15-9 169 0 0,0 0-1 0 0,-1-2 1 0 0,0 0-169 0 0,-17 12 40 0 0,42-44 120 0 0,-35 39-167 0 0,-1-1 0 0 0,0 0 0 0 0,2-4 7 0 0,-9 11-2 0 0,-1 0 0 0 0,1 0 0 0 0,0 0 0 0 0,-1 0 0 0 0,0 0 0 0 0,1-1 0 0 0,-1 1 0 0 0,0-1 0 0 0,0 1 0 0 0,0-1 0 0 0,-1 1 0 0 0,1-1 0 0 0,-1 1 0 0 0,1-1-1 0 0,-1 0 1 0 0,0 1 0 0 0,0-1 0 0 0,0 0 0 0 0,0 0 2 0 0,-1 2 2 0 0,0-1 1 0 0,1 0-1 0 0,-1 1 0 0 0,0-1 0 0 0,0 1 0 0 0,0-1 0 0 0,0 1 0 0 0,-1-1 1 0 0,1 1-1 0 0,0 0 0 0 0,0 0 0 0 0,-1-1 0 0 0,1 1 0 0 0,-1 0 0 0 0,1 0 1 0 0,-1 1-1 0 0,0-1 0 0 0,1 0 0 0 0,-1 0 0 0 0,0 1 0 0 0,1-1 0 0 0,-1 1 1 0 0,0-1-1 0 0,0 1 0 0 0,0 0 0 0 0,-1 0-2 0 0,-4-1-1 0 0,-1 1 1 0 0,1 0-1 0 0,-1 0 0 0 0,1 0 0 0 0,-8 2 1 0 0,10 0-38 0 0,-1 0 0 0 0,0 0 0 0 0,1 0 0 0 0,-1 0 0 0 0,1 1 0 0 0,-1 0 0 0 0,1 0 0 0 0,0 1 0 0 0,1-1 0 0 0,-1 1 0 0 0,1 0 0 0 0,-1 0 0 0 0,1 1 0 0 0,0-1 0 0 0,1 1 0 0 0,-1 0 0 0 0,1 0 0 0 0,0 0 0 0 0,0 1 0 0 0,0-1 0 0 0,1 0 0 0 0,-1 4 38 0 0,0 0 87 0 0,3-7-81 0 0,-1 1 1 0 0,0-1-1 0 0,0 0 0 0 0,1 1 1 0 0,0-1-1 0 0,-1 1 0 0 0,1-1 1 0 0,0 1-1 0 0,0-1 0 0 0,0 1 1 0 0,1-1-1 0 0,-1 1 0 0 0,1-1 1 0 0,-1 0-1 0 0,1 1 0 0 0,0-1-6 0 0,0 2 5 0 0,0 0 0 0 0,0-1 0 0 0,1 1 0 0 0,0-1 0 0 0,-1 0 0 0 0,1 1 0 0 0,0-1 0 0 0,1 0 0 0 0,-1 0 0 0 0,1 0 0 0 0,-1-1 0 0 0,1 1 0 0 0,0-1 0 0 0,0 1 0 0 0,0-1 1 0 0,0 0-1 0 0,0 0 0 0 0,0 0 0 0 0,1 0 0 0 0,-1-1 0 0 0,1 0 0 0 0,-1 1 0 0 0,1-1 0 0 0,0 0 0 0 0,2 0-5 0 0,22 3-157 0 0,1-1 0 0 0,-1-2 0 0 0,0-1 0 0 0,1 0 0 0 0,-1-3 0 0 0,6-1 157 0 0,-27 3-415 0 0,1-1 1 0 0,0 0-1 0 0,-1 0 0 0 0,1-1 0 0 0,-1 0 0 0 0,0 0 0 0 0,0-1 1 0 0,0 0-1 0 0,2-2 415 0 0,2-1-1863 0 0,-1-1 0 0 0,1-1 0 0 0,0-1 1863 0 0,4-5-5149 0 0</inkml:trace>
  <inkml:trace contextRef="#ctx0" brushRef="#br0" timeOffset="1837.103">1682 255 13160 0 0,'0'0'297'0'0,"0"0"39"0"0,0 0 20 0 0,0 0-29 0 0,0 0-99 0 0,0 0 384 0 0,-4 6 1025 0 0,-17 22-76 0 0,12-17-1194 0 0,1 1 0 0 0,1-1 0 0 0,-1 2-367 0 0,-3 6 407 0 0,8-14-340 0 0,0 0 0 0 0,0 0-1 0 0,0 0 1 0 0,1 0-1 0 0,0 1 1 0 0,0-1 0 0 0,-1 3-67 0 0,0 3 195 0 0,-1 8 120 0 0,4-18-298 0 0,0-1 0 0 0,1 1 0 0 0,-1 0 0 0 0,0 0 0 0 0,0-1 0 0 0,1 1 0 0 0,-1 0 0 0 0,0 0 0 0 0,1-1 0 0 0,-1 1 0 0 0,0 0 0 0 0,1-1 0 0 0,-1 1 0 0 0,1-1 0 0 0,-1 1 0 0 0,1 0 0 0 0,0-1 0 0 0,-1 1 0 0 0,1-1 0 0 0,-1 1 0 0 0,1-1 0 0 0,0 0 0 0 0,0 1 0 0 0,0-1-17 0 0,1 2 33 0 0,0-1 0 0 0,0 0-1 0 0,0 0 1 0 0,0 0 0 0 0,1 0-1 0 0,-1 0 1 0 0,0 0-1 0 0,0-1 1 0 0,1 1 0 0 0,-1-1-1 0 0,1 1 1 0 0,-1-1 0 0 0,0 0-1 0 0,1 0 1 0 0,-1 0 0 0 0,1 0-1 0 0,-1-1 1 0 0,0 1-1 0 0,1-1 1 0 0,-1 1 0 0 0,0-1-1 0 0,1 0 1 0 0,-1 0-33 0 0,36-16 231 0 0,62-52-21 0 0,-84 63-210 0 0,-16 5-1 0 0,0 1 0 0 0,1 0-1 0 0,-1 0 1 0 0,0-1 0 0 0,1 1 0 0 0,-1 0-1 0 0,0 0 1 0 0,1 0 0 0 0,-1 0-1 0 0,1-1 1 0 0,-1 1 0 0 0,0 0-1 0 0,1 0 1 0 0,-1 0 0 0 0,1 0 0 0 0,-1 0-1 0 0,0 0 1 0 0,1 0 0 0 0,-1 0-1 0 0,1 0 1 0 0,-1 0 0 0 0,0 0-1 0 0,1 1 1 0 0,-1-1 0 0 0,0 0 0 0 0,1 0-1 0 0,-1 0 2 0 0,2 5-21 0 0,-2-5 17 0 0,3 5-12 0 0,-1 0 0 0 0,0 1 0 0 0,-1-1 0 0 0,1 0 0 0 0,-1 1 0 0 0,0-1-1 0 0,0 1 1 0 0,-1-1 0 0 0,1 1 0 0 0,-1-1 0 0 0,-1 5 16 0 0,1-7 5 0 0,1 2 3 0 0,0 0 0 0 0,0 0 0 0 0,1 0 0 0 0,-1 0 0 0 0,1 0 0 0 0,0 0 0 0 0,0-1 0 0 0,1 1 0 0 0,0 1-8 0 0,-2-6 1 0 0,-1 1-1 0 0,0-1 0 0 0,0 1 0 0 0,0-1 0 0 0,1 0 0 0 0,-1 1 1 0 0,0-1-1 0 0,0 1 0 0 0,1-1 0 0 0,-1 1 0 0 0,0-1 1 0 0,1 0-1 0 0,-1 1 0 0 0,1-1 0 0 0,-1 0 0 0 0,0 0 1 0 0,1 1-1 0 0,-1-1 0 0 0,1 0 0 0 0,-1 0 0 0 0,1 1 0 0 0,-1-1 1 0 0,1 0-1 0 0,-1 0 0 0 0,1 0 0 0 0,-1 0 0 0 0,1 0 1 0 0,0 0-1 0 0,0 0 5 0 0,3 2-1 0 0,-2-1 20 0 0,1 0 0 0 0,0 0 0 0 0,-1 0 0 0 0,1 0 0 0 0,0 0 1 0 0,0-1-1 0 0,0 1 0 0 0,0-1 0 0 0,-1 0 0 0 0,1 1 0 0 0,0-1 0 0 0,0-1 0 0 0,0 1 0 0 0,0 0 0 0 0,0-1 0 0 0,0 1 0 0 0,-1-1 0 0 0,1 0 0 0 0,0 0 0 0 0,-1 0 0 0 0,1-1-24 0 0,4-2 34 0 0,0-1 0 0 0,0 0-1 0 0,-1-1 1 0 0,0 1 0 0 0,0-1-1 0 0,0-1 1 0 0,-1 1 0 0 0,4-7-34 0 0,2-3-60 0 0,-8 10 32 0 0,1 1 1 0 0,-1 0-1 0 0,1 1 1 0 0,0-1-1 0 0,0 1 1 0 0,0 0-1 0 0,0 0 1 0 0,3-2 27 0 0,5-2-67 0 0,-12 7 59 0 0,0 1 1 0 0,1 0-1 0 0,-1 0 1 0 0,0-1-1 0 0,1 1 1 0 0,-1 0-1 0 0,1 0 1 0 0,-1 0-1 0 0,0 0 1 0 0,1-1-1 0 0,-1 1 1 0 0,1 0-1 0 0,-1 0 1 0 0,1 0-1 0 0,-1 0 1 0 0,0 0-1 0 0,1 0 1 0 0,-1 0-1 0 0,1 0 0 0 0,-1 0 1 0 0,0 0-1 0 0,1 0 1 0 0,-1 1-1 0 0,1-1 1 0 0,-1 0-1 0 0,0 0 1 0 0,1 0-1 0 0,-1 0 1 0 0,1 1-1 0 0,-1-1 1 0 0,0 0-1 0 0,1 0 1 0 0,-1 1-1 0 0,0-1 1 0 0,1 0-1 0 0,-1 1 1 0 0,0-1-1 0 0,0 0 0 0 0,1 1 1 0 0,-1-1-1 0 0,0 0 1 0 0,0 1-1 0 0,0-1 1 0 0,1 1-1 0 0,-1-1 8 0 0,6 11-51 0 0,1-1 0 0 0,0 1 0 0 0,1-2 0 0 0,0 1-1 0 0,3 2 52 0 0,-9-10 7 0 0,0 0 0 0 0,0-1-1 0 0,1 1 1 0 0,-1 0-1 0 0,1-1 1 0 0,0 1 0 0 0,-1-1-1 0 0,1 0 1 0 0,0 0-1 0 0,0 0 1 0 0,0 0 0 0 0,0-1-1 0 0,-1 1 1 0 0,1-1 0 0 0,0 0-1 0 0,0 1 1 0 0,0-1-1 0 0,1-1-6 0 0,4 1 82 0 0,0-1 0 0 0,1 0 0 0 0,-1 0 0 0 0,0-1-1 0 0,7-2-81 0 0,-6 1 36 0 0,-1 0 0 0 0,1-1 0 0 0,-1 1 0 0 0,0-2 0 0 0,0 1 0 0 0,0-1 0 0 0,-1 0 0 0 0,1-1 0 0 0,-1 0 0 0 0,-1 0 0 0 0,1-1 0 0 0,-1 1 0 0 0,0-1 0 0 0,0-1 0 0 0,-1 1 0 0 0,1-4-36 0 0,6-10 44 0 0,-6 12-157 0 0,-1 0 0 0 0,0-1 0 0 0,0 0 0 0 0,-1-2 113 0 0,37-102-841 0 0,-10 28 0 0 0,-6 14 723 0 0,-22 67 137 0 0,-3 4 69 0 0,0 2-78 0 0,-1-1-1 0 0,0 1 0 0 0,1-1 1 0 0,-1 1-1 0 0,0 0 1 0 0,1-1-1 0 0,-1 1 1 0 0,1 0-1 0 0,-1 0 1 0 0,1-1-1 0 0,0 1 1 0 0,-1 0-1 0 0,1 0 1 0 0,0-1-1 0 0,-1 1 1 0 0,1 0-10 0 0,-2 4 5 0 0,-26 28-5 0 0,13-5-61 0 0,0-1 0 0 0,2 1-1 0 0,-2 11 62 0 0,10-27 13 0 0,1 0 0 0 0,1 0 1 0 0,0 0-1 0 0,1 1 0 0 0,0-1 0 0 0,1 1 0 0 0,0-1 0 0 0,1 1 0 0 0,1 0 0 0 0,0 1-13 0 0,0-6-36 0 0,-1-5 31 0 0,1 1 0 0 0,0-1 0 0 0,-1 0 1 0 0,1 0-1 0 0,0 1 0 0 0,0-1 0 0 0,1 0 0 0 0,-1 0 1 0 0,1 0-1 0 0,-1 0 0 0 0,1-1 0 0 0,0 1 0 0 0,0 0 5 0 0,3 1 48 0 0,-1 1 0 0 0,1-1 0 0 0,0 0 0 0 0,0-1 0 0 0,0 1 0 0 0,0-1 0 0 0,1 0 0 0 0,-1 0 0 0 0,1-1 0 0 0,0 0 0 0 0,0 0 0 0 0,0 0 0 0 0,0-1 0 0 0,0 1-1 0 0,0-1 1 0 0,0-1 0 0 0,0 1 0 0 0,1-1 0 0 0,-1-1 0 0 0,0 1 0 0 0,0-1 0 0 0,3 0-48 0 0,0-1 18 0 0,1 1 0 0 0,-1-2-1 0 0,0 1 1 0 0,1-2 0 0 0,-1 1 0 0 0,0-1 0 0 0,-1 0-1 0 0,1-1 1 0 0,-1 0 0 0 0,0 0 0 0 0,0-1 0 0 0,-1 0 0 0 0,1-1-1 0 0,0-1-17 0 0,17-21-202 0 0,0-1-1 0 0,18-33 203 0 0,-27 31-21 0 0,-31 53-180 0 0,10-14 53 0 0,0 0 0 0 0,0 0 1 0 0,-2 7 147 0 0,3-5 0 0 0,1 0 0 0 0,0 1 0 0 0,1-1 0 0 0,0 0 0 0 0,1 1 0 0 0,0 0 0 0 0,0-1 0 0 0,1 1 0 0 0,0-1 0 0 0,1 1 0 0 0,0 3 0 0 0,0-9 73 0 0,0 1 1 0 0,1 0-1 0 0,-1-1 1 0 0,1 1-1 0 0,0-1 1 0 0,0 0-1 0 0,0 1 1 0 0,1-1-1 0 0,0 0 1 0 0,0 0-1 0 0,0-1 1 0 0,0 1-1 0 0,0-1 1 0 0,1 1 0 0 0,2 1-74 0 0,-1-1 116 0 0,1 1 1 0 0,-1-2 0 0 0,1 1 0 0 0,0 0-1 0 0,0-1 1 0 0,1 0 0 0 0,-1-1 0 0 0,1 1 0 0 0,-1-1-1 0 0,4 0-116 0 0,58 14 448 0 0,-33-8-1178 0 0,15 2 730 0 0,-31-7-422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6:43.8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59 3680 0 0,'1'-1'33'0'0,"0"-1"-1"0"0,1 1 1 0 0,-2 0 0 0 0,1-1 0 0 0,0 1-1 0 0,0-1 1 0 0,0 0 0 0 0,-1 1-1 0 0,1-1 1 0 0,-1 0 0 0 0,1 0-33 0 0,-1 1 39 0 0,1 0-1 0 0,-1 0 1 0 0,0-1 0 0 0,1 1 0 0 0,-1 0 0 0 0,1 0-1 0 0,0 0 1 0 0,-1 0 0 0 0,1 0 0 0 0,0 0-1 0 0,0 1 1 0 0,0-1-39 0 0,6-11 1337 0 0,-7 11-880 0 0,1 0-1 0 0,-1 0 1 0 0,0 0-1 0 0,1 0 0 0 0,-1 1 1 0 0,1-1-1 0 0,-1 0 0 0 0,1 0 1 0 0,0 1-1 0 0,-1-1 1 0 0,1 0-1 0 0,0 1 0 0 0,-1-1 1 0 0,1 1-1 0 0,0-1 0 0 0,0 0 1 0 0,0 1-1 0 0,-1 0 1 0 0,1-1-1 0 0,0 1 0 0 0,0 0 1 0 0,1-1-457 0 0,6 1 1575 0 0,-7 0-707 0 0,11 15 1213 0 0,-10-12-2012 0 0,-1 0 0 0 0,0 0 0 0 0,0 1 0 0 0,0-1 0 0 0,-1 0 0 0 0,1 0 0 0 0,-1 1 0 0 0,0-1 0 0 0,0 1 0 0 0,0-1 0 0 0,0 0 0 0 0,0 1 0 0 0,-1-1 0 0 0,0 3-69 0 0,-2 25 218 0 0,3-22-133 0 0,0 0 0 0 0,-1 0 0 0 0,0 0-1 0 0,-1 1-84 0 0,-3 24 253 0 0,3-8 140 0 0,-6 25-393 0 0,3-29 72 0 0,2-1 1 0 0,1 1 0 0 0,1 2-73 0 0,1-18 9 0 0,-1 10 62 0 0,2 0 1 0 0,-1 1-1 0 0,2-1 0 0 0,1 0 0 0 0,1 4-71 0 0,-4-19 75 0 0,0-1-44 0 0,0 0-170 0 0,0 0-76 0 0,0 0-10 0 0,0 0-180 0 0,0-2-120 0 0,0 0 1 0 0,1 0-1 0 0,-1 0 1 0 0,1 0-1 0 0,-1 0 1 0 0,1 0-1 0 0,0 0 1 0 0,-1 0 0 0 0,2-2 524 0 0,4-10-4575 0 0,-5-2-1051 0 0</inkml:trace>
  <inkml:trace contextRef="#ctx0" brushRef="#br0" timeOffset="813.37">47 70 5064 0 0,'3'-9'528'0'0,"-1"4"-781"0"0,-1 2 661 0 0,-1 0 0 0 0,1 1-1 0 0,0-1 1 0 0,0 0 0 0 0,0 1-1 0 0,0-1 1 0 0,0 1-1 0 0,1 0 1 0 0,-1-1 0 0 0,1 1-1 0 0,0 0 1 0 0,-1 0 0 0 0,1 0-1 0 0,0 0 1 0 0,0 0 0 0 0,0 0-1 0 0,1 1 1 0 0,1-2-408 0 0,-2 2 205 0 0,1 0 0 0 0,-1 0-1 0 0,1 0 1 0 0,-1 0 0 0 0,1 0 0 0 0,0 1 0 0 0,-1-1 0 0 0,1 1 0 0 0,0 0-1 0 0,-1 0 1 0 0,1 0 0 0 0,0 0 0 0 0,-1 0 0 0 0,1 1 0 0 0,0-1-1 0 0,-1 1 1 0 0,3 0-205 0 0,4 2 352 0 0,0 1 0 0 0,0 0-1 0 0,0 0 1 0 0,3 2-352 0 0,-6-2 155 0 0,1 1 0 0 0,-1 0 0 0 0,0 0 1 0 0,0 1-1 0 0,0-1-155 0 0,10 10 201 0 0,-12-11-114 0 0,-1 0-1 0 0,1 0 1 0 0,-1 0-1 0 0,0 0 0 0 0,0 1 1 0 0,0 0-1 0 0,0-1 0 0 0,-1 1 1 0 0,0 0-1 0 0,0 0 0 0 0,0 0 1 0 0,0 0-1 0 0,-1 0 1 0 0,0 1-1 0 0,0-1 0 0 0,-1 0 1 0 0,1 1-87 0 0,-1-2 44 0 0,0 0 1 0 0,0-1 0 0 0,0 1-1 0 0,0 0 1 0 0,-1 0 0 0 0,0 0-1 0 0,0 0 1 0 0,0-1 0 0 0,0 1-1 0 0,0 0 1 0 0,-1-1 0 0 0,0 1 0 0 0,1-1-1 0 0,-1 0 1 0 0,-1 1 0 0 0,1-1-1 0 0,0 0 1 0 0,-1 0 0 0 0,1-1-1 0 0,-1 1 1 0 0,0 0 0 0 0,0-1-1 0 0,-3 2-44 0 0,-4 3 71 0 0,0-1-1 0 0,0-1 1 0 0,-1 0 0 0 0,0 0-1 0 0,0-1 1 0 0,0-1-1 0 0,0 1 1 0 0,-1-2-1 0 0,1 0 1 0 0,-1 0-1 0 0,-3-1-70 0 0,5 0 29 0 0,0-1 0 0 0,0 0 0 0 0,-10-2-29 0 0,16 2-1 0 0,0-1 1 0 0,1 0-1 0 0,-1 0 1 0 0,1 0-1 0 0,-1-1 1 0 0,1 1-1 0 0,0-1 1 0 0,-1 0-1 0 0,1 0 0 0 0,0 0 1 0 0,0 0-1 0 0,0-1 1 0 0,3 3 0 0 0,-1 0 0 0 0,1 0 0 0 0,0-1 0 0 0,0 1 0 0 0,0 0 0 0 0,-1-1 0 0 0,1 1 0 0 0,0 0 0 0 0,0-1 0 0 0,0 1 0 0 0,0 0 0 0 0,-1-1 0 0 0,1 1 0 0 0,0 0 0 0 0,0-1 0 0 0,0 1 0 0 0,0 0 0 0 0,0-1 0 0 0,0 1 0 0 0,0 0 0 0 0,0-1 0 0 0,0 1 0 0 0,0-1 0 0 0,0 1 0 0 0,0 0 0 0 0,1-1 0 0 0,-1 1 0 0 0,0 0 0 0 0,0-1 0 0 0,0 1 0 0 0,0 0 0 0 0,1-1 0 0 0,-1 1 0 0 0,0 0 0 0 0,0 0 0 0 0,0-1 0 0 0,1 1 0 0 0,-1 0 0 0 0,0 0 0 0 0,1-1 0 0 0,-1 1 0 0 0,0 0 0 0 0,0 0 0 0 0,1 0 0 0 0,-1-1 0 0 0,14-7 0 0 0,-14 8 0 0 0,13-4-13 0 0,-1 0 0 0 0,0 0 0 0 0,1 1 1 0 0,-1 0-1 0 0,1 2 0 0 0,7-1 13 0 0,14 0-163 0 0,30 3 163 0 0,-1 3-37 0 0,-13 0 432 0 0,37-4-395 0 0,-42-1-199 0 0,0-1-22 0 0,1-1 221 0 0,-32 1 0 0 0,0 0 0 0 0,0-1-1 0 0,0-1 1 0 0,-1 0-1 0 0,6-3 1 0 0,-16 6 7 0 0,0 0 0 0 0,0 0-1 0 0,0-1 1 0 0,0 1-1 0 0,0-1 1 0 0,0 0-1 0 0,0 0 1 0 0,-1 0 0 0 0,1 0-1 0 0,-1-1 1 0 0,1 1-1 0 0,-1-1 1 0 0,0 1-1 0 0,0-1 1 0 0,0 0 0 0 0,0 0-1 0 0,-1 0 1 0 0,1 0-1 0 0,-1 0 1 0 0,0 0 0 0 0,0 0-1 0 0,0 0 1 0 0,0-1-1 0 0,0 1 1 0 0,-1 0-1 0 0,1-1 1 0 0,-1 1 0 0 0,0 0-1 0 0,0-1 1 0 0,0 1-1 0 0,-1-3-6 0 0,1 2 3 0 0,0 1 0 0 0,-1-1 0 0 0,1 1 0 0 0,-1-1-1 0 0,1 1 1 0 0,-1-1 0 0 0,0 1 0 0 0,-1-1 0 0 0,1 1-1 0 0,-1 0 1 0 0,1 0 0 0 0,-1 0 0 0 0,0 0 0 0 0,0 0-1 0 0,0 0 1 0 0,0 0 0 0 0,-1 0 0 0 0,1 1 0 0 0,-4-3-3 0 0,5 4-10 0 0,0 1 0 0 0,0-1 1 0 0,0 0-1 0 0,0 0 0 0 0,0 1 1 0 0,0-1-1 0 0,0 1 0 0 0,0-1 0 0 0,-1 1 1 0 0,1-1-1 0 0,0 1 0 0 0,0 0 1 0 0,-1 0-1 0 0,1-1 0 0 0,0 1 1 0 0,-1 0-1 0 0,1 0 0 0 0,0 0 1 0 0,0 1-1 0 0,-1-1 0 0 0,1 0 0 0 0,0 0 1 0 0,0 1-1 0 0,-1-1 0 0 0,1 0 1 0 0,-1 1 9 0 0,0 0-7 0 0,0 0 1 0 0,1 0 0 0 0,-1 1 0 0 0,0-1 0 0 0,0 0-1 0 0,1 1 1 0 0,-1-1 0 0 0,1 1 0 0 0,-1-1-1 0 0,1 1 1 0 0,0-1 0 0 0,-1 1 0 0 0,1 0-1 0 0,0 0 1 0 0,0 0 0 0 0,0 0 0 0 0,0 0-1 0 0,1 0 1 0 0,-1 0 0 0 0,1 0 0 0 0,-1 0 0 0 0,1 0 6 0 0,-10 22-90 0 0,8-20 90 0 0,0-1-1 0 0,0 0 1 0 0,1 1-1 0 0,-1 0 1 0 0,1-1-1 0 0,0 1 1 0 0,0 0 0 0 0,0 0-1 0 0,0 0 1 0 0,1-1-1 0 0,0 1 1 0 0,0 0-1 0 0,0 0 1 0 0,0 0 0 0 0,0 0-1 0 0,1 0 1 0 0,0 0-1 0 0,-1-1 1 0 0,1 1-1 0 0,1 0 1 0 0,-1 0 0 0 0,1-1-1 0 0,-1 1 1 0 0,1-1-1 0 0,1 2 1 0 0,-2-3 13 0 0,1 0 0 0 0,-1 0 0 0 0,1 0-1 0 0,-1-1 1 0 0,1 1 0 0 0,0 0-1 0 0,-1-1 1 0 0,1 1 0 0 0,0-1 0 0 0,0 1-1 0 0,0-1 1 0 0,1 0 0 0 0,-1 0 0 0 0,0 0-1 0 0,0 0 1 0 0,1 0 0 0 0,-1-1-1 0 0,0 1 1 0 0,1 0 0 0 0,-1-1 0 0 0,1 0-1 0 0,1 0-12 0 0,5 0 41 0 0,0 0 0 0 0,1-1 0 0 0,-1 0 0 0 0,0-1 0 0 0,0 0 0 0 0,0 0 0 0 0,0-1-1 0 0,-1 0 1 0 0,4-2-41 0 0,15-8 112 0 0,0 1 0 0 0,0 2 0 0 0,29-7-112 0 0,-53 16-3 0 0,0 0 0 0 0,1 0 0 0 0,-1 0 0 0 0,0 1 1 0 0,1 0-1 0 0,-1 0 0 0 0,1 0 0 0 0,-1 0 0 0 0,0 0 0 0 0,1 1 0 0 0,-1-1 0 0 0,0 1 0 0 0,1 0 0 0 0,-1 0 0 0 0,0 0 0 0 0,0 0 0 0 0,0 1 0 0 0,0 0 0 0 0,0-1 0 0 0,0 1 0 0 0,0 0 0 0 0,0 0 0 0 0,-1 0 0 0 0,1 1 0 0 0,-1-1 0 0 0,1 1 0 0 0,0 1 3 0 0,53 91 8 0 0,-51-84 98 0 0,-5-10-70 0 0,1-1 1 0 0,-1 1-1 0 0,1 0 0 0 0,-1 0 0 0 0,1-1 1 0 0,-1 1-1 0 0,1 0 0 0 0,-1 0 1 0 0,1-1-1 0 0,0 1 0 0 0,-1-1 0 0 0,1 1 1 0 0,0 0-1 0 0,0-1 0 0 0,-1 1 1 0 0,1-1-1 0 0,0 0 0 0 0,0 1 0 0 0,0-1 1 0 0,-1 0-1 0 0,1 1 0 0 0,1-1-36 0 0,-2 0 104 0 0,2-6 112 0 0,4-8-305 0 0,2 1 0 0 0,-1 0 0 0 0,2 1 0 0 0,0-1 0 0 0,0 1 0 0 0,1 1 0 0 0,1 0 0 0 0,0 0 89 0 0,15-13-2701 0 0,-8 10 1138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6T08:27:53.4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241 168 15896 0 0,'0'0'727'0'0,"-1"0"-16"0"0,1-1-674 0 0,-1 0 1 0 0,1 0-1 0 0,-1 0 0 0 0,0 0 0 0 0,1 0 0 0 0,-1 0 1 0 0,0 0-1 0 0,0 1 0 0 0,0-1 0 0 0,0 0 0 0 0,1 0 1 0 0,-1 1-1 0 0,0-1 0 0 0,0 1 0 0 0,0-1 0 0 0,0 1 1 0 0,-1-1-1 0 0,1 1 0 0 0,0 0 0 0 0,0 0 1 0 0,0-1-1 0 0,0 1 0 0 0,0 0 0 0 0,0 0 0 0 0,0 0 1 0 0,0 0-1 0 0,-1 0 0 0 0,1 0 0 0 0,0 0 0 0 0,0 1 1 0 0,0-1-1 0 0,-1 1-37 0 0,-1-1 120 0 0,1 1 0 0 0,-1 0 0 0 0,1 0 0 0 0,0 0 0 0 0,-1 1 0 0 0,1-1 1 0 0,0 0-1 0 0,0 1 0 0 0,0 0 0 0 0,0-1 0 0 0,0 1 0 0 0,0 1-120 0 0,-3 2 177 0 0,1 1-1 0 0,0 0 1 0 0,0 0-1 0 0,1 0 1 0 0,0 1-1 0 0,0-1 1 0 0,1 1-1 0 0,0 0 1 0 0,0 0-1 0 0,0-1 1 0 0,0 6-177 0 0,2-8 5 0 0,-1 0 0 0 0,1 0 0 0 0,0 0 0 0 0,1 0 0 0 0,-1 0 1 0 0,1 0-1 0 0,0 0 0 0 0,0 0 0 0 0,0 0 0 0 0,0 0 0 0 0,1 0 0 0 0,-1-1 0 0 0,1 1 1 0 0,0 0-1 0 0,0-1 0 0 0,1 0 0 0 0,-1 1 0 0 0,1-1 0 0 0,-1 0 0 0 0,1 0 0 0 0,2 1-5 0 0,91 71 216 0 0,-95-74-205 0 0,0-1 0 0 0,0 1 0 0 0,0 0 0 0 0,0 0 0 0 0,0 0-1 0 0,0 0 1 0 0,0 0 0 0 0,0 0 0 0 0,-1 0 0 0 0,1 1 0 0 0,-1-1 0 0 0,1 0-1 0 0,-1 0 1 0 0,1 0 0 0 0,-1 1 0 0 0,1-1 0 0 0,-1 0 0 0 0,0 1-1 0 0,0-1 1 0 0,0 0 0 0 0,0 1 0 0 0,0-1 0 0 0,0 0 0 0 0,0 0 0 0 0,0 1-1 0 0,0-1 1 0 0,-1 0 0 0 0,1 1 0 0 0,-1-1 0 0 0,1 0 0 0 0,-1 0 0 0 0,1 1-11 0 0,-2 0 24 0 0,1 0 1 0 0,0 0 0 0 0,-1 0 0 0 0,0 0 0 0 0,1 0-1 0 0,-1-1 1 0 0,0 1 0 0 0,0 0 0 0 0,0-1 0 0 0,0 0-1 0 0,0 1 1 0 0,0-1 0 0 0,0 0 0 0 0,-1 0 0 0 0,1 0-1 0 0,-2 0-24 0 0,-19 10 199 0 0,18-9-127 0 0,1 0 1 0 0,-1 0 0 0 0,0 0-1 0 0,0 0 1 0 0,-1 0-73 0 0,-8 1 192 0 0,-4 1-125 0 0,0 0 0 0 0,0-2 0 0 0,0 0-1 0 0,0 0 1 0 0,-15-2-67 0 0,17 0 7 0 0,12 0-77 0 0,1 0-1 0 0,0 0 1 0 0,-1 0-1 0 0,1 0 1 0 0,0-1 0 0 0,-1 1-1 0 0,1-1 1 0 0,0 0-1 0 0,0 0 1 0 0,-3-1 70 0 0,6 2-67 0 0,-1 0 0 0 0,1-1 0 0 0,0 1 0 0 0,0-1-1 0 0,0 1 1 0 0,0 0 0 0 0,0-1 0 0 0,-1 1 0 0 0,1 0 0 0 0,0-1 0 0 0,0 1 0 0 0,0-1 0 0 0,0 1-1 0 0,0 0 1 0 0,0-1 0 0 0,0 1 0 0 0,1-1 0 0 0,-1 1 0 0 0,0 0 0 0 0,0-1 0 0 0,0 1 0 0 0,0-1-1 0 0,0 1 1 0 0,1 0 0 0 0,-1-1 0 0 0,0 1 67 0 0,6-10-2374 0 0,2 5-2516 0 0,2 0-1315 0 0</inkml:trace>
  <inkml:trace contextRef="#ctx0" brushRef="#br0" timeOffset="389.863">403 397 14368 0 0,'0'0'661'0'0,"0"0"-17"0"0,7 2-308 0 0,-2-1 100 0 0,1 0 0 0 0,0 0 0 0 0,0 0 0 0 0,-1-1 0 0 0,1 0 0 0 0,0 0 1 0 0,0 0-1 0 0,0-1 0 0 0,-1 0 0 0 0,1 0 0 0 0,0 0 0 0 0,3-2-436 0 0,11-2 627 0 0,-9 2-229 0 0,0 0-1 0 0,-1 0 1 0 0,9-5-398 0 0,7-3 317 0 0,-18 9-300 0 0,-1-2 0 0 0,1 1 0 0 0,-1-1-1 0 0,0 0 1 0 0,5-4-17 0 0,1-2-6 0 0,21-18 71 0 0,-31 25-50 0 0,0 1-1 0 0,-1-1 0 0 0,1 0 1 0 0,-1 0-1 0 0,0-1 0 0 0,0 1 1 0 0,-1 0-1 0 0,1-1 1 0 0,-1 1-1 0 0,1-3-14 0 0,-1 4 22 0 0,-1 0 0 0 0,1 0 1 0 0,-1 0-1 0 0,0 0 0 0 0,0 0 1 0 0,0 0-1 0 0,0 0 0 0 0,0 0 0 0 0,0 0 1 0 0,-1-1-1 0 0,1 1 0 0 0,-1 0 0 0 0,0 0 1 0 0,1 0-1 0 0,-1 0 0 0 0,0 0-22 0 0,0 1-3 0 0,1 1 1 0 0,-1-1-1 0 0,1 0 0 0 0,-1 0 0 0 0,1 0 0 0 0,-1 0 1 0 0,0 1-1 0 0,1-1 0 0 0,-1 0 0 0 0,0 1 0 0 0,0-1 1 0 0,0 1-1 0 0,1-1 0 0 0,-1 1 0 0 0,0-1 0 0 0,0 1 1 0 0,0-1-1 0 0,0 1 0 0 0,0 0 0 0 0,0 0 0 0 0,0-1 1 0 0,0 1-1 0 0,0 0 0 0 0,0 0 0 0 0,0 0 0 0 0,0 0 1 0 0,0 0-1 0 0,0 0 0 0 0,0 0 0 0 0,0 1 1 0 0,0-1-1 0 0,0 0 0 0 0,0 1 3 0 0,-11 2 5 0 0,6-1 12 0 0,0-1 0 0 0,1 1 0 0 0,0 0 0 0 0,-1 0 0 0 0,1 1 0 0 0,0 0 0 0 0,0 0 0 0 0,-3 2-17 0 0,-1 2-36 0 0,0 1 0 0 0,1-1 0 0 0,0 1 0 0 0,0 1 0 0 0,1-1 0 0 0,0 1 0 0 0,1 1 0 0 0,0-1 0 0 0,0 1 0 0 0,1 0 0 0 0,0 0 0 0 0,-2 7 36 0 0,5-11-3 0 0,0 0 0 0 0,1 0 0 0 0,0 0 0 0 0,0 0 0 0 0,0 0 0 0 0,0 0 0 0 0,1 0 1 0 0,0 0-1 0 0,1 0 0 0 0,0 4 3 0 0,-1-7-2 0 0,1 0 0 0 0,0 0 0 0 0,0-1 1 0 0,0 1-1 0 0,0-1 0 0 0,0 1 0 0 0,1-1 0 0 0,-1 0 1 0 0,1 1-1 0 0,-1-1 0 0 0,1 0 0 0 0,0 0 1 0 0,0 0-1 0 0,0 0 0 0 0,0 0 0 0 0,0 0 1 0 0,0-1-1 0 0,1 1 0 0 0,-1-1 0 0 0,1 0 1 0 0,-1 1-1 0 0,1-1 0 0 0,-1 0 0 0 0,2 0 2 0 0,2 0 1 0 0,-1 0 0 0 0,0 0 0 0 0,0 0 0 0 0,1 0 0 0 0,-1-1 0 0 0,0 0 0 0 0,1 0-1 0 0,-1-1 1 0 0,2 0-1 0 0,48-11-549 0 0,-46 10 370 0 0,28-9-2834 0 0,0-1 0 0 0,12-7 3013 0 0,-10 0-2045 0 0</inkml:trace>
  <inkml:trace contextRef="#ctx0" brushRef="#br0" timeOffset="1123.387">1058 263 15176 0 0,'-1'-1'73'0'0,"0"0"0"0"0,0 1 0 0 0,0-1 1 0 0,0 1-1 0 0,0-1 0 0 0,0 1 1 0 0,0-1-1 0 0,0 1 0 0 0,0 0 0 0 0,-1-1 1 0 0,1 1-1 0 0,0 0 0 0 0,0 0 1 0 0,0 0-1 0 0,0 0 0 0 0,-1 0 0 0 0,1 0 1 0 0,0 0-1 0 0,0 0 0 0 0,0 1 1 0 0,0-1-1 0 0,0 0 0 0 0,-1 1 0 0 0,1-1-73 0 0,-31 15 58 0 0,20-8 568 0 0,0 0-270 0 0,0 1 0 0 0,0 0-1 0 0,1 1 1 0 0,0 0 0 0 0,0 1-1 0 0,1 0 1 0 0,1 1 0 0 0,-5 6-356 0 0,-11 12 375 0 0,20-23-269 0 0,0 0 0 0 0,1 0 0 0 0,-1 0-1 0 0,1 1 1 0 0,1-1 0 0 0,0 1 0 0 0,0 0-1 0 0,0 0 1 0 0,1 0 0 0 0,-1 1 0 0 0,2-1-1 0 0,-1 1 1 0 0,1 2-106 0 0,1-9 6 0 0,0 0-1 0 0,0 0 1 0 0,0-1 0 0 0,1 1 0 0 0,-1 0-1 0 0,0 0 1 0 0,1-1 0 0 0,-1 1-1 0 0,1 0 1 0 0,-1-1 0 0 0,0 1 0 0 0,1 0-1 0 0,-1-1 1 0 0,1 1 0 0 0,0-1-1 0 0,-1 1 1 0 0,1-1 0 0 0,-1 1 0 0 0,1-1-1 0 0,0 1 1 0 0,-1-1 0 0 0,1 0-1 0 0,0 1 1 0 0,0-1-6 0 0,19 7-16 0 0,-14-5 24 0 0,0 0 1 0 0,0-1 0 0 0,0 0 0 0 0,0 0 0 0 0,0-1 0 0 0,0 0 0 0 0,0 0 0 0 0,0 0 0 0 0,0-1 0 0 0,0 1 0 0 0,1-2-9 0 0,17 0 57 0 0,-8 0-139 0 0,1-1-1 0 0,-1 0 1 0 0,0-1-1 0 0,0-1 1 0 0,10-4 82 0 0,21-12-1608 0 0,7-5 1608 0 0,-26 12-463 0 0,-6 2-76 0 0,-2-1-1 0 0,8-5 540 0 0,-7 4-969 0 0,21-12 969 0 0,-27 18-81 0 0,0-1 0 0 0,0-1 0 0 0,-1-1 0 0 0,0 0 0 0 0,6-8 81 0 0,-19 18 173 0 0,-1 1 21 0 0,0 0 71 0 0,-2 0 30 0 0,-4 2-164 0 0,0-1 0 0 0,-1 1 1 0 0,1 0-1 0 0,0 0 0 0 0,0 1 1 0 0,0 0-1 0 0,1 0 1 0 0,-1 0-1 0 0,1 1 0 0 0,-2 1-131 0 0,-9 4 185 0 0,4-1-97 0 0,0 1 0 0 0,1-1 0 0 0,0 2 0 0 0,0-1-1 0 0,-3 7-87 0 0,-15 16 913 0 0,-2 7-913 0 0,-6 8 748 0 0,34-43-663 0 0,-1 0-6 0 0,1 0-1 0 0,0 0 1 0 0,0 0-1 0 0,0 1 1 0 0,1-1-1 0 0,0 1 1 0 0,-2 4-79 0 0,3-8 69 0 0,1-1-5 0 0,2 1-10 0 0,1-1-32 0 0,-1 0 1 0 0,1 0-1 0 0,-1 0 1 0 0,1 0-1 0 0,-1 0 1 0 0,1 0-1 0 0,-1-1 1 0 0,0 1-1 0 0,1-1 1 0 0,-1 1 0 0 0,0-1-1 0 0,1 0 1 0 0,-1 0-1 0 0,0 0 1 0 0,0-1-1 0 0,0 1 1 0 0,0 0-1 0 0,0-1 1 0 0,1 0-23 0 0,7-6 106 0 0,1-1 0 0 0,-1-1 0 0 0,0-1-106 0 0,0 1 40 0 0,0 0 6 0 0,6-6 95 0 0,0-1 0 0 0,2-4-141 0 0,-3 3-73 0 0,2 0 0 0 0,0 1-1 0 0,1 1 1 0 0,0 0 0 0 0,2 2-1 0 0,-1 0 74 0 0,-16 12-7 0 0,0 0-1 0 0,0 1 1 0 0,-1-1-1 0 0,1 1 0 0 0,0-1 1 0 0,0 1-1 0 0,1 0 1 0 0,-1 0-1 0 0,0 0 1 0 0,0 1-1 0 0,0-1 0 0 0,1 1 1 0 0,-1 0-1 0 0,0 0 1 0 0,0 0-1 0 0,1 0 0 0 0,-1 0 1 0 0,0 1-1 0 0,0 0 1 0 0,0-1-1 0 0,1 1 1 0 0,-1 0-1 0 0,0 1 0 0 0,0-1 1 0 0,0 0-1 0 0,-1 1 1 0 0,1 0-1 0 0,0-1 1 0 0,0 1-1 0 0,-1 0 0 0 0,0 1 1 0 0,1-1-1 0 0,-1 0 1 0 0,0 1-1 0 0,0-1 0 0 0,0 1 1 0 0,0 0-1 0 0,1 2 8 0 0,3 6 42 0 0,-1 1 0 0 0,-1 0 0 0 0,0 0 1 0 0,0 0-1 0 0,-1 0 0 0 0,0 1 0 0 0,-1-1 0 0 0,-1 1 0 0 0,0-1 0 0 0,-1 1 0 0 0,-1 8-42 0 0,1-16 45 0 0,-1 0-1 0 0,0 0 1 0 0,0 0 0 0 0,0-1 0 0 0,-1 1-1 0 0,1 0 1 0 0,-1-1 0 0 0,0 1 0 0 0,-1-1-1 0 0,1 0 1 0 0,-1 0 0 0 0,1 0 0 0 0,-2 0-1 0 0,1 0 1 0 0,0 0 0 0 0,-1 0-45 0 0,3-4 9 0 0,0 1 1 0 0,1-1-1 0 0,-1 1 0 0 0,0-1 1 0 0,1 0-1 0 0,-1 1 0 0 0,0-1 1 0 0,0 0-1 0 0,1 0 0 0 0,-1 1 1 0 0,0-1-1 0 0,0 0 1 0 0,0 0-1 0 0,1 0 0 0 0,-1 0 1 0 0,0 0-1 0 0,0 0 0 0 0,0 0 1 0 0,1 0-1 0 0,-1 0 0 0 0,0-1 1 0 0,0 1-1 0 0,0 0 0 0 0,1 0 1 0 0,-1-1-1 0 0,0 1 1 0 0,0 0-1 0 0,1-1 0 0 0,-1 1 1 0 0,0-1-1 0 0,1 1 0 0 0,-1-1-9 0 0,0 0 18 0 0,0 0-1 0 0,0 1 1 0 0,0-1-1 0 0,0 0 1 0 0,0 0-1 0 0,0 0 1 0 0,1 0-1 0 0,-1-1 1 0 0,0 1-1 0 0,1 0 1 0 0,-1 0 0 0 0,0 0-1 0 0,1-1 1 0 0,0 1-1 0 0,-1 0 1 0 0,1 0-1 0 0,0-1 1 0 0,-1 0-18 0 0,3-8 10 0 0,-1-1 0 0 0,1 0 0 0 0,1 0 0 0 0,0 1 0 0 0,0 0 0 0 0,1-1 0 0 0,1 1 0 0 0,4-8-10 0 0,29-43-546 0 0,-35 56 516 0 0,0 0 1 0 0,1 0-1 0 0,0 1 0 0 0,0-1 0 0 0,0 1 0 0 0,0 0 0 0 0,1 0 0 0 0,0 1 1 0 0,-1-1-1 0 0,1 1 0 0 0,1 0 0 0 0,-1 1 0 0 0,0-1 0 0 0,1 1 0 0 0,4-2 31 0 0,-7 3-9 0 0,0 0 1 0 0,1 0-1 0 0,0 0 1 0 0,-1 1-1 0 0,1-1 1 0 0,-1 1-1 0 0,1 0 1 0 0,0 0-1 0 0,-1 0 1 0 0,1 0-1 0 0,-1 1 1 0 0,1-1-1 0 0,-1 1 1 0 0,1 0-1 0 0,-1 0 1 0 0,1 1-1 0 0,-1-1 1 0 0,0 0-1 0 0,1 1 1 0 0,-1 0-1 0 0,0 0 1 0 0,0 0-1 0 0,0 0 1 0 0,-1 1-1 0 0,1-1 1 0 0,0 1 7 0 0,2 3-23 0 0,-1-3 22 0 0,-1 1-1 0 0,1 0 1 0 0,-1 1-1 0 0,0-1 1 0 0,0 0-1 0 0,-1 1 1 0 0,1 0-1 0 0,-1-1 1 0 0,0 1-1 0 0,0 0 1 0 0,0 2 1 0 0,5 11 102 0 0,-6-17-97 0 0,0 0 1 0 0,0 1-1 0 0,-1-1 0 0 0,1 1 0 0 0,0 0 1 0 0,-1-1-1 0 0,1 1 0 0 0,-1-1 1 0 0,0 1-1 0 0,0 0 0 0 0,1-1 0 0 0,-1 1 1 0 0,0 0-1 0 0,0-1 0 0 0,-1 1 1 0 0,1 0-6 0 0,0 2-46 0 0,1-1-1 0 0,-1 0 1 0 0,1 1 0 0 0,-1-1 0 0 0,1 0 0 0 0,0 0 0 0 0,0 0 0 0 0,1 0 0 0 0,-1 0 0 0 0,1 0 0 0 0,0 1 46 0 0,4 9-1299 0 0,-2-7-881 0 0,5-1-5187 0 0</inkml:trace>
  <inkml:trace contextRef="#ctx0" brushRef="#br0" timeOffset="1579.81">2126 261 8288 0 0,'-10'-8'1234'0'0,"4"9"341"0"0,1 0 0 0 0,0 0 0 0 0,0 1 0 0 0,0 0 0 0 0,-1 0 0 0 0,-1 1-1575 0 0,-1 1 278 0 0,-12 5-101 0 0,1 0 0 0 0,0 2 0 0 0,1 0-1 0 0,0 1 1 0 0,1 1 0 0 0,0 1 0 0 0,1 0 0 0 0,1 1 0 0 0,0 1 0 0 0,1 0-1 0 0,-4 7-176 0 0,15-18 62 0 0,-1-1 0 0 0,1 1 0 0 0,1 0 0 0 0,-1 0 0 0 0,1 1 0 0 0,-1-1 0 0 0,1 0-1 0 0,1 1 1 0 0,-1-1 0 0 0,1 1 0 0 0,0 0 0 0 0,0 3-62 0 0,1-9-1 0 0,0 1-1 0 0,0 0 1 0 0,0-1-1 0 0,1 1 1 0 0,-1 0-1 0 0,0-1 1 0 0,0 1 0 0 0,0-1-1 0 0,1 1 1 0 0,-1-1-1 0 0,0 1 1 0 0,1-1-1 0 0,-1 1 1 0 0,0-1 0 0 0,1 1-1 0 0,-1-1 1 0 0,0 1-1 0 0,1-1 1 0 0,-1 1-1 0 0,1-1 1 0 0,-1 0 0 0 0,1 1-1 0 0,-1-1 1 0 0,1 0-1 0 0,0 1 1 0 0,-1-1-1 0 0,1 0 1 0 0,-1 0 0 0 0,1 0-1 0 0,0 1 1 0 0,-1-1-1 0 0,1 0 1 0 0,-1 0-1 0 0,1 0 1 0 0,0 0 0 0 0,-1 0-1 0 0,1 0 1 0 0,-1 0-1 0 0,1 0 1 0 0,0-1-1 0 0,-1 1 1 0 0,1 0 0 0 0,-1 0-1 0 0,1-1 2 0 0,26-7 292 0 0,-16 2-255 0 0,-1-1 0 0 0,1 0 0 0 0,-1 0 0 0 0,-1-1 0 0 0,1 0 0 0 0,-1-1 0 0 0,6-7-37 0 0,6-11 49 0 0,0 0 1 0 0,2-8-50 0 0,-7 9-220 0 0,-2-2 0 0 0,-1 1 0 0 0,7-26 220 0 0,11-20-406 0 0,-23 52 291 0 0,-1 0 0 0 0,-1-1 0 0 0,4-19 115 0 0,-1 2 27 0 0,-14 53 599 0 0,0-1 1 0 0,-1 10-627 0 0,6-21 1 0 0,-31 215 177 0 0,29-194-89 0 0,2 0-1 0 0,0 1 1 0 0,2 6-89 0 0,-1-24 29 0 0,0 0-1 0 0,0-1 1 0 0,0 1-1 0 0,1-1 1 0 0,-1 1-1 0 0,1-1 1 0 0,1 1-1 0 0,-1-1 1 0 0,1 0-1 0 0,0 0 0 0 0,0 0 1 0 0,0-1-1 0 0,1 1 1 0 0,-1-1-1 0 0,1 0 1 0 0,0 0-1 0 0,0 0 1 0 0,1 0-1 0 0,-1-1 1 0 0,2 1-29 0 0,-2-2-639 0 0,0 0 0 0 0,0 1 0 0 0,1-2 1 0 0,-1 1-1 0 0,1-1 0 0 0,-1 1 0 0 0,1-1 0 0 0,-1 0 1 0 0,1-1-1 0 0,1 1 639 0 0,15 1-7309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1BD-ED9B-433C-B886-F6E089DB2D2F}" type="datetimeFigureOut">
              <a:rPr lang="en-US" smtClean="0"/>
              <a:t>11-Nov-18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79C9-9779-4731-A0D1-51F09F3B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9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1BD-ED9B-433C-B886-F6E089DB2D2F}" type="datetimeFigureOut">
              <a:rPr lang="en-US" smtClean="0"/>
              <a:t>11-Nov-18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79C9-9779-4731-A0D1-51F09F3B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6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493" y="5772215"/>
            <a:ext cx="2105978" cy="331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D41BD-ED9B-433C-B886-F6E089DB2D2F}" type="datetimeFigureOut">
              <a:rPr lang="en-US" smtClean="0"/>
              <a:t>11-Nov-18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00467" y="5772215"/>
            <a:ext cx="3158966" cy="331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0429" y="5772215"/>
            <a:ext cx="2105978" cy="331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79C9-9779-4731-A0D1-51F09F3B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1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830367" rtl="0" eaLnBrk="1" latinLnBrk="0" hangingPunct="1">
        <a:lnSpc>
          <a:spcPct val="90000"/>
        </a:lnSpc>
        <a:spcBef>
          <a:spcPct val="0"/>
        </a:spcBef>
        <a:buNone/>
        <a:defRPr sz="39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592" indent="-207592" algn="l" defTabSz="830367" rtl="0" eaLnBrk="1" latinLnBrk="0" hangingPunct="1">
        <a:lnSpc>
          <a:spcPct val="90000"/>
        </a:lnSpc>
        <a:spcBef>
          <a:spcPts val="908"/>
        </a:spcBef>
        <a:buFont typeface="Arial" panose="020B0604020202020204" pitchFamily="34" charset="0"/>
        <a:buChar char="•"/>
        <a:defRPr sz="2543" kern="1200">
          <a:solidFill>
            <a:schemeClr val="tx1"/>
          </a:solidFill>
          <a:latin typeface="+mn-lt"/>
          <a:ea typeface="+mn-ea"/>
          <a:cs typeface="+mn-cs"/>
        </a:defRPr>
      </a:lvl1pPr>
      <a:lvl2pPr marL="622775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9" kern="1200">
          <a:solidFill>
            <a:schemeClr val="tx1"/>
          </a:solidFill>
          <a:latin typeface="+mn-lt"/>
          <a:ea typeface="+mn-ea"/>
          <a:cs typeface="+mn-cs"/>
        </a:defRPr>
      </a:lvl2pPr>
      <a:lvl3pPr marL="1037958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6" kern="1200">
          <a:solidFill>
            <a:schemeClr val="tx1"/>
          </a:solidFill>
          <a:latin typeface="+mn-lt"/>
          <a:ea typeface="+mn-ea"/>
          <a:cs typeface="+mn-cs"/>
        </a:defRPr>
      </a:lvl3pPr>
      <a:lvl4pPr marL="1453142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4pPr>
      <a:lvl5pPr marL="1868325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5pPr>
      <a:lvl6pPr marL="2283508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6pPr>
      <a:lvl7pPr marL="2698692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7pPr>
      <a:lvl8pPr marL="3113875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8pPr>
      <a:lvl9pPr marL="3529058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1pPr>
      <a:lvl2pPr marL="415183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2pPr>
      <a:lvl3pPr marL="830367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3pPr>
      <a:lvl4pPr marL="1245550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4pPr>
      <a:lvl5pPr marL="1660733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5pPr>
      <a:lvl6pPr marL="2075917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0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7pPr>
      <a:lvl8pPr marL="2906283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8pPr>
      <a:lvl9pPr marL="3321467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34" Type="http://schemas.openxmlformats.org/officeDocument/2006/relationships/customXml" Target="../ink/ink17.xml"/><Relationship Id="rId7" Type="http://schemas.openxmlformats.org/officeDocument/2006/relationships/image" Target="../media/image3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30" Type="http://schemas.openxmlformats.org/officeDocument/2006/relationships/customXml" Target="../ink/ink15.xml"/><Relationship Id="rId35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5.png"/><Relationship Id="rId26" Type="http://schemas.openxmlformats.org/officeDocument/2006/relationships/image" Target="../media/image29.png"/><Relationship Id="rId39" Type="http://schemas.openxmlformats.org/officeDocument/2006/relationships/customXml" Target="../ink/ink37.xml"/><Relationship Id="rId21" Type="http://schemas.openxmlformats.org/officeDocument/2006/relationships/customXml" Target="../ink/ink28.xml"/><Relationship Id="rId34" Type="http://schemas.openxmlformats.org/officeDocument/2006/relationships/image" Target="../media/image33.png"/><Relationship Id="rId42" Type="http://schemas.openxmlformats.org/officeDocument/2006/relationships/image" Target="../media/image37.png"/><Relationship Id="rId47" Type="http://schemas.openxmlformats.org/officeDocument/2006/relationships/customXml" Target="../ink/ink41.xml"/><Relationship Id="rId50" Type="http://schemas.openxmlformats.org/officeDocument/2006/relationships/image" Target="../media/image41.png"/><Relationship Id="rId55" Type="http://schemas.openxmlformats.org/officeDocument/2006/relationships/customXml" Target="../ink/ink45.xml"/><Relationship Id="rId63" Type="http://schemas.openxmlformats.org/officeDocument/2006/relationships/customXml" Target="../ink/ink49.xml"/><Relationship Id="rId68" Type="http://schemas.openxmlformats.org/officeDocument/2006/relationships/image" Target="../media/image50.png"/><Relationship Id="rId76" Type="http://schemas.openxmlformats.org/officeDocument/2006/relationships/image" Target="../media/image54.png"/><Relationship Id="rId84" Type="http://schemas.openxmlformats.org/officeDocument/2006/relationships/image" Target="../media/image58.png"/><Relationship Id="rId89" Type="http://schemas.openxmlformats.org/officeDocument/2006/relationships/customXml" Target="../ink/ink62.xml"/><Relationship Id="rId7" Type="http://schemas.openxmlformats.org/officeDocument/2006/relationships/image" Target="../media/image20.png"/><Relationship Id="rId71" Type="http://schemas.openxmlformats.org/officeDocument/2006/relationships/customXml" Target="../ink/ink53.xml"/><Relationship Id="rId92" Type="http://schemas.openxmlformats.org/officeDocument/2006/relationships/image" Target="../media/image62.png"/><Relationship Id="rId2" Type="http://schemas.openxmlformats.org/officeDocument/2006/relationships/customXml" Target="../ink/ink18.xml"/><Relationship Id="rId16" Type="http://schemas.openxmlformats.org/officeDocument/2006/relationships/customXml" Target="../ink/ink25.xml"/><Relationship Id="rId29" Type="http://schemas.openxmlformats.org/officeDocument/2006/relationships/customXml" Target="../ink/ink32.xml"/><Relationship Id="rId11" Type="http://schemas.openxmlformats.org/officeDocument/2006/relationships/image" Target="../media/image22.png"/><Relationship Id="rId24" Type="http://schemas.openxmlformats.org/officeDocument/2006/relationships/image" Target="../media/image28.png"/><Relationship Id="rId32" Type="http://schemas.openxmlformats.org/officeDocument/2006/relationships/image" Target="../media/image32.png"/><Relationship Id="rId37" Type="http://schemas.openxmlformats.org/officeDocument/2006/relationships/customXml" Target="../ink/ink36.xml"/><Relationship Id="rId40" Type="http://schemas.openxmlformats.org/officeDocument/2006/relationships/image" Target="../media/image36.png"/><Relationship Id="rId45" Type="http://schemas.openxmlformats.org/officeDocument/2006/relationships/customXml" Target="../ink/ink40.xml"/><Relationship Id="rId53" Type="http://schemas.openxmlformats.org/officeDocument/2006/relationships/customXml" Target="../ink/ink44.xml"/><Relationship Id="rId58" Type="http://schemas.openxmlformats.org/officeDocument/2006/relationships/image" Target="../media/image45.png"/><Relationship Id="rId66" Type="http://schemas.openxmlformats.org/officeDocument/2006/relationships/image" Target="../media/image49.png"/><Relationship Id="rId74" Type="http://schemas.openxmlformats.org/officeDocument/2006/relationships/image" Target="../media/image53.png"/><Relationship Id="rId79" Type="http://schemas.openxmlformats.org/officeDocument/2006/relationships/customXml" Target="../ink/ink57.xml"/><Relationship Id="rId87" Type="http://schemas.openxmlformats.org/officeDocument/2006/relationships/customXml" Target="../ink/ink61.xml"/><Relationship Id="rId5" Type="http://schemas.openxmlformats.org/officeDocument/2006/relationships/image" Target="../media/image19.png"/><Relationship Id="rId61" Type="http://schemas.openxmlformats.org/officeDocument/2006/relationships/customXml" Target="../ink/ink48.xml"/><Relationship Id="rId82" Type="http://schemas.openxmlformats.org/officeDocument/2006/relationships/image" Target="../media/image57.png"/><Relationship Id="rId90" Type="http://schemas.openxmlformats.org/officeDocument/2006/relationships/image" Target="../media/image61.png"/><Relationship Id="rId19" Type="http://schemas.openxmlformats.org/officeDocument/2006/relationships/customXml" Target="../ink/ink27.xml"/><Relationship Id="rId14" Type="http://schemas.openxmlformats.org/officeDocument/2006/relationships/customXml" Target="../ink/ink24.xml"/><Relationship Id="rId22" Type="http://schemas.openxmlformats.org/officeDocument/2006/relationships/image" Target="../media/image27.png"/><Relationship Id="rId27" Type="http://schemas.openxmlformats.org/officeDocument/2006/relationships/customXml" Target="../ink/ink31.xml"/><Relationship Id="rId30" Type="http://schemas.openxmlformats.org/officeDocument/2006/relationships/image" Target="../media/image31.png"/><Relationship Id="rId35" Type="http://schemas.openxmlformats.org/officeDocument/2006/relationships/customXml" Target="../ink/ink35.xml"/><Relationship Id="rId43" Type="http://schemas.openxmlformats.org/officeDocument/2006/relationships/customXml" Target="../ink/ink39.xml"/><Relationship Id="rId48" Type="http://schemas.openxmlformats.org/officeDocument/2006/relationships/image" Target="../media/image40.png"/><Relationship Id="rId56" Type="http://schemas.openxmlformats.org/officeDocument/2006/relationships/image" Target="../media/image44.png"/><Relationship Id="rId64" Type="http://schemas.openxmlformats.org/officeDocument/2006/relationships/image" Target="../media/image48.png"/><Relationship Id="rId69" Type="http://schemas.openxmlformats.org/officeDocument/2006/relationships/customXml" Target="../ink/ink52.xml"/><Relationship Id="rId77" Type="http://schemas.openxmlformats.org/officeDocument/2006/relationships/customXml" Target="../ink/ink56.xml"/><Relationship Id="rId8" Type="http://schemas.openxmlformats.org/officeDocument/2006/relationships/customXml" Target="../ink/ink21.xml"/><Relationship Id="rId51" Type="http://schemas.openxmlformats.org/officeDocument/2006/relationships/customXml" Target="../ink/ink43.xml"/><Relationship Id="rId72" Type="http://schemas.openxmlformats.org/officeDocument/2006/relationships/image" Target="../media/image52.png"/><Relationship Id="rId80" Type="http://schemas.openxmlformats.org/officeDocument/2006/relationships/image" Target="../media/image56.png"/><Relationship Id="rId85" Type="http://schemas.openxmlformats.org/officeDocument/2006/relationships/customXml" Target="../ink/ink60.xml"/><Relationship Id="rId3" Type="http://schemas.openxmlformats.org/officeDocument/2006/relationships/image" Target="../media/image18.png"/><Relationship Id="rId12" Type="http://schemas.openxmlformats.org/officeDocument/2006/relationships/customXml" Target="../ink/ink23.xml"/><Relationship Id="rId17" Type="http://schemas.openxmlformats.org/officeDocument/2006/relationships/customXml" Target="../ink/ink26.xml"/><Relationship Id="rId25" Type="http://schemas.openxmlformats.org/officeDocument/2006/relationships/customXml" Target="../ink/ink30.xml"/><Relationship Id="rId33" Type="http://schemas.openxmlformats.org/officeDocument/2006/relationships/customXml" Target="../ink/ink34.xml"/><Relationship Id="rId38" Type="http://schemas.openxmlformats.org/officeDocument/2006/relationships/image" Target="../media/image35.png"/><Relationship Id="rId46" Type="http://schemas.openxmlformats.org/officeDocument/2006/relationships/image" Target="../media/image39.png"/><Relationship Id="rId59" Type="http://schemas.openxmlformats.org/officeDocument/2006/relationships/customXml" Target="../ink/ink47.xml"/><Relationship Id="rId67" Type="http://schemas.openxmlformats.org/officeDocument/2006/relationships/customXml" Target="../ink/ink51.xml"/><Relationship Id="rId20" Type="http://schemas.openxmlformats.org/officeDocument/2006/relationships/image" Target="../media/image26.png"/><Relationship Id="rId41" Type="http://schemas.openxmlformats.org/officeDocument/2006/relationships/customXml" Target="../ink/ink38.xml"/><Relationship Id="rId54" Type="http://schemas.openxmlformats.org/officeDocument/2006/relationships/image" Target="../media/image43.png"/><Relationship Id="rId62" Type="http://schemas.openxmlformats.org/officeDocument/2006/relationships/image" Target="../media/image47.png"/><Relationship Id="rId70" Type="http://schemas.openxmlformats.org/officeDocument/2006/relationships/image" Target="../media/image51.png"/><Relationship Id="rId75" Type="http://schemas.openxmlformats.org/officeDocument/2006/relationships/customXml" Target="../ink/ink55.xml"/><Relationship Id="rId83" Type="http://schemas.openxmlformats.org/officeDocument/2006/relationships/customXml" Target="../ink/ink59.xml"/><Relationship Id="rId88" Type="http://schemas.openxmlformats.org/officeDocument/2006/relationships/image" Target="../media/image60.png"/><Relationship Id="rId91" Type="http://schemas.openxmlformats.org/officeDocument/2006/relationships/customXml" Target="../ink/ink6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15" Type="http://schemas.openxmlformats.org/officeDocument/2006/relationships/image" Target="../media/image24.png"/><Relationship Id="rId23" Type="http://schemas.openxmlformats.org/officeDocument/2006/relationships/customXml" Target="../ink/ink29.xml"/><Relationship Id="rId28" Type="http://schemas.openxmlformats.org/officeDocument/2006/relationships/image" Target="../media/image30.png"/><Relationship Id="rId36" Type="http://schemas.openxmlformats.org/officeDocument/2006/relationships/image" Target="../media/image34.png"/><Relationship Id="rId49" Type="http://schemas.openxmlformats.org/officeDocument/2006/relationships/customXml" Target="../ink/ink42.xml"/><Relationship Id="rId57" Type="http://schemas.openxmlformats.org/officeDocument/2006/relationships/customXml" Target="../ink/ink46.xml"/><Relationship Id="rId10" Type="http://schemas.openxmlformats.org/officeDocument/2006/relationships/customXml" Target="../ink/ink22.xml"/><Relationship Id="rId31" Type="http://schemas.openxmlformats.org/officeDocument/2006/relationships/customXml" Target="../ink/ink33.xml"/><Relationship Id="rId44" Type="http://schemas.openxmlformats.org/officeDocument/2006/relationships/image" Target="../media/image38.png"/><Relationship Id="rId52" Type="http://schemas.openxmlformats.org/officeDocument/2006/relationships/image" Target="../media/image42.png"/><Relationship Id="rId60" Type="http://schemas.openxmlformats.org/officeDocument/2006/relationships/image" Target="../media/image46.png"/><Relationship Id="rId65" Type="http://schemas.openxmlformats.org/officeDocument/2006/relationships/customXml" Target="../ink/ink50.xml"/><Relationship Id="rId73" Type="http://schemas.openxmlformats.org/officeDocument/2006/relationships/customXml" Target="../ink/ink54.xml"/><Relationship Id="rId78" Type="http://schemas.openxmlformats.org/officeDocument/2006/relationships/image" Target="../media/image55.png"/><Relationship Id="rId81" Type="http://schemas.openxmlformats.org/officeDocument/2006/relationships/customXml" Target="../ink/ink58.xml"/><Relationship Id="rId86" Type="http://schemas.openxmlformats.org/officeDocument/2006/relationships/image" Target="../media/image59.png"/><Relationship Id="rId4" Type="http://schemas.openxmlformats.org/officeDocument/2006/relationships/customXml" Target="../ink/ink19.xml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customXml" Target="../ink/ink72.xml"/><Relationship Id="rId26" Type="http://schemas.openxmlformats.org/officeDocument/2006/relationships/customXml" Target="../ink/ink76.xml"/><Relationship Id="rId39" Type="http://schemas.openxmlformats.org/officeDocument/2006/relationships/image" Target="../media/image81.png"/><Relationship Id="rId21" Type="http://schemas.openxmlformats.org/officeDocument/2006/relationships/image" Target="../media/image72.png"/><Relationship Id="rId34" Type="http://schemas.openxmlformats.org/officeDocument/2006/relationships/customXml" Target="../ink/ink80.xml"/><Relationship Id="rId42" Type="http://schemas.openxmlformats.org/officeDocument/2006/relationships/customXml" Target="../ink/ink84.xml"/><Relationship Id="rId47" Type="http://schemas.openxmlformats.org/officeDocument/2006/relationships/image" Target="../media/image85.png"/><Relationship Id="rId50" Type="http://schemas.openxmlformats.org/officeDocument/2006/relationships/customXml" Target="../ink/ink88.xml"/><Relationship Id="rId55" Type="http://schemas.openxmlformats.org/officeDocument/2006/relationships/image" Target="../media/image89.png"/><Relationship Id="rId63" Type="http://schemas.openxmlformats.org/officeDocument/2006/relationships/image" Target="../media/image93.png"/><Relationship Id="rId68" Type="http://schemas.openxmlformats.org/officeDocument/2006/relationships/customXml" Target="../ink/ink97.xml"/><Relationship Id="rId7" Type="http://schemas.openxmlformats.org/officeDocument/2006/relationships/image" Target="../media/image65.png"/><Relationship Id="rId71" Type="http://schemas.openxmlformats.org/officeDocument/2006/relationships/image" Target="../media/image97.png"/><Relationship Id="rId2" Type="http://schemas.openxmlformats.org/officeDocument/2006/relationships/customXml" Target="../ink/ink64.xml"/><Relationship Id="rId16" Type="http://schemas.openxmlformats.org/officeDocument/2006/relationships/customXml" Target="../ink/ink71.xml"/><Relationship Id="rId29" Type="http://schemas.openxmlformats.org/officeDocument/2006/relationships/image" Target="../media/image76.png"/><Relationship Id="rId11" Type="http://schemas.openxmlformats.org/officeDocument/2006/relationships/image" Target="../media/image67.png"/><Relationship Id="rId24" Type="http://schemas.openxmlformats.org/officeDocument/2006/relationships/customXml" Target="../ink/ink75.xml"/><Relationship Id="rId32" Type="http://schemas.openxmlformats.org/officeDocument/2006/relationships/customXml" Target="../ink/ink79.xml"/><Relationship Id="rId37" Type="http://schemas.openxmlformats.org/officeDocument/2006/relationships/image" Target="../media/image80.png"/><Relationship Id="rId40" Type="http://schemas.openxmlformats.org/officeDocument/2006/relationships/customXml" Target="../ink/ink83.xml"/><Relationship Id="rId45" Type="http://schemas.openxmlformats.org/officeDocument/2006/relationships/image" Target="../media/image84.png"/><Relationship Id="rId53" Type="http://schemas.openxmlformats.org/officeDocument/2006/relationships/image" Target="../media/image88.png"/><Relationship Id="rId58" Type="http://schemas.openxmlformats.org/officeDocument/2006/relationships/customXml" Target="../ink/ink92.xml"/><Relationship Id="rId66" Type="http://schemas.openxmlformats.org/officeDocument/2006/relationships/customXml" Target="../ink/ink96.xml"/><Relationship Id="rId74" Type="http://schemas.openxmlformats.org/officeDocument/2006/relationships/customXml" Target="../ink/ink100.xml"/><Relationship Id="rId5" Type="http://schemas.openxmlformats.org/officeDocument/2006/relationships/image" Target="../media/image64.png"/><Relationship Id="rId15" Type="http://schemas.openxmlformats.org/officeDocument/2006/relationships/image" Target="../media/image69.png"/><Relationship Id="rId23" Type="http://schemas.openxmlformats.org/officeDocument/2006/relationships/image" Target="../media/image73.png"/><Relationship Id="rId28" Type="http://schemas.openxmlformats.org/officeDocument/2006/relationships/customXml" Target="../ink/ink77.xml"/><Relationship Id="rId36" Type="http://schemas.openxmlformats.org/officeDocument/2006/relationships/customXml" Target="../ink/ink81.xml"/><Relationship Id="rId49" Type="http://schemas.openxmlformats.org/officeDocument/2006/relationships/image" Target="../media/image86.png"/><Relationship Id="rId57" Type="http://schemas.openxmlformats.org/officeDocument/2006/relationships/image" Target="../media/image90.png"/><Relationship Id="rId61" Type="http://schemas.openxmlformats.org/officeDocument/2006/relationships/image" Target="../media/image92.png"/><Relationship Id="rId10" Type="http://schemas.openxmlformats.org/officeDocument/2006/relationships/customXml" Target="../ink/ink68.xml"/><Relationship Id="rId19" Type="http://schemas.openxmlformats.org/officeDocument/2006/relationships/image" Target="../media/image71.png"/><Relationship Id="rId31" Type="http://schemas.openxmlformats.org/officeDocument/2006/relationships/image" Target="../media/image77.png"/><Relationship Id="rId44" Type="http://schemas.openxmlformats.org/officeDocument/2006/relationships/customXml" Target="../ink/ink85.xml"/><Relationship Id="rId52" Type="http://schemas.openxmlformats.org/officeDocument/2006/relationships/customXml" Target="../ink/ink89.xml"/><Relationship Id="rId60" Type="http://schemas.openxmlformats.org/officeDocument/2006/relationships/customXml" Target="../ink/ink93.xml"/><Relationship Id="rId65" Type="http://schemas.openxmlformats.org/officeDocument/2006/relationships/image" Target="../media/image94.png"/><Relationship Id="rId73" Type="http://schemas.openxmlformats.org/officeDocument/2006/relationships/image" Target="../media/image98.png"/><Relationship Id="rId4" Type="http://schemas.openxmlformats.org/officeDocument/2006/relationships/customXml" Target="../ink/ink65.xml"/><Relationship Id="rId9" Type="http://schemas.openxmlformats.org/officeDocument/2006/relationships/image" Target="../media/image66.png"/><Relationship Id="rId14" Type="http://schemas.openxmlformats.org/officeDocument/2006/relationships/customXml" Target="../ink/ink70.xml"/><Relationship Id="rId22" Type="http://schemas.openxmlformats.org/officeDocument/2006/relationships/customXml" Target="../ink/ink74.xml"/><Relationship Id="rId27" Type="http://schemas.openxmlformats.org/officeDocument/2006/relationships/image" Target="../media/image75.png"/><Relationship Id="rId30" Type="http://schemas.openxmlformats.org/officeDocument/2006/relationships/customXml" Target="../ink/ink78.xml"/><Relationship Id="rId35" Type="http://schemas.openxmlformats.org/officeDocument/2006/relationships/image" Target="../media/image79.png"/><Relationship Id="rId43" Type="http://schemas.openxmlformats.org/officeDocument/2006/relationships/image" Target="../media/image83.png"/><Relationship Id="rId48" Type="http://schemas.openxmlformats.org/officeDocument/2006/relationships/customXml" Target="../ink/ink87.xml"/><Relationship Id="rId56" Type="http://schemas.openxmlformats.org/officeDocument/2006/relationships/customXml" Target="../ink/ink91.xml"/><Relationship Id="rId64" Type="http://schemas.openxmlformats.org/officeDocument/2006/relationships/customXml" Target="../ink/ink95.xml"/><Relationship Id="rId69" Type="http://schemas.openxmlformats.org/officeDocument/2006/relationships/image" Target="../media/image96.png"/><Relationship Id="rId8" Type="http://schemas.openxmlformats.org/officeDocument/2006/relationships/customXml" Target="../ink/ink67.xml"/><Relationship Id="rId51" Type="http://schemas.openxmlformats.org/officeDocument/2006/relationships/image" Target="../media/image87.png"/><Relationship Id="rId72" Type="http://schemas.openxmlformats.org/officeDocument/2006/relationships/customXml" Target="../ink/ink99.xml"/><Relationship Id="rId3" Type="http://schemas.openxmlformats.org/officeDocument/2006/relationships/image" Target="../media/image63.png"/><Relationship Id="rId12" Type="http://schemas.openxmlformats.org/officeDocument/2006/relationships/customXml" Target="../ink/ink69.xml"/><Relationship Id="rId17" Type="http://schemas.openxmlformats.org/officeDocument/2006/relationships/image" Target="../media/image70.png"/><Relationship Id="rId25" Type="http://schemas.openxmlformats.org/officeDocument/2006/relationships/image" Target="../media/image74.png"/><Relationship Id="rId33" Type="http://schemas.openxmlformats.org/officeDocument/2006/relationships/image" Target="../media/image78.png"/><Relationship Id="rId38" Type="http://schemas.openxmlformats.org/officeDocument/2006/relationships/customXml" Target="../ink/ink82.xml"/><Relationship Id="rId46" Type="http://schemas.openxmlformats.org/officeDocument/2006/relationships/customXml" Target="../ink/ink86.xml"/><Relationship Id="rId59" Type="http://schemas.openxmlformats.org/officeDocument/2006/relationships/image" Target="../media/image91.png"/><Relationship Id="rId67" Type="http://schemas.openxmlformats.org/officeDocument/2006/relationships/image" Target="../media/image95.png"/><Relationship Id="rId20" Type="http://schemas.openxmlformats.org/officeDocument/2006/relationships/customXml" Target="../ink/ink73.xml"/><Relationship Id="rId41" Type="http://schemas.openxmlformats.org/officeDocument/2006/relationships/image" Target="../media/image82.png"/><Relationship Id="rId54" Type="http://schemas.openxmlformats.org/officeDocument/2006/relationships/customXml" Target="../ink/ink90.xml"/><Relationship Id="rId62" Type="http://schemas.openxmlformats.org/officeDocument/2006/relationships/customXml" Target="../ink/ink94.xml"/><Relationship Id="rId70" Type="http://schemas.openxmlformats.org/officeDocument/2006/relationships/customXml" Target="../ink/ink98.xml"/><Relationship Id="rId75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6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customXml" Target="../ink/ink109.xml"/><Relationship Id="rId26" Type="http://schemas.openxmlformats.org/officeDocument/2006/relationships/customXml" Target="../ink/ink113.xml"/><Relationship Id="rId39" Type="http://schemas.openxmlformats.org/officeDocument/2006/relationships/image" Target="../media/image105.png"/><Relationship Id="rId21" Type="http://schemas.openxmlformats.org/officeDocument/2006/relationships/image" Target="../media/image82.png"/><Relationship Id="rId34" Type="http://schemas.openxmlformats.org/officeDocument/2006/relationships/customXml" Target="../ink/ink117.xml"/><Relationship Id="rId42" Type="http://schemas.openxmlformats.org/officeDocument/2006/relationships/customXml" Target="../ink/ink121.xml"/><Relationship Id="rId47" Type="http://schemas.openxmlformats.org/officeDocument/2006/relationships/image" Target="../media/image109.png"/><Relationship Id="rId50" Type="http://schemas.openxmlformats.org/officeDocument/2006/relationships/customXml" Target="../ink/ink125.xml"/><Relationship Id="rId55" Type="http://schemas.openxmlformats.org/officeDocument/2006/relationships/image" Target="../media/image113.png"/><Relationship Id="rId63" Type="http://schemas.openxmlformats.org/officeDocument/2006/relationships/image" Target="../media/image117.png"/><Relationship Id="rId68" Type="http://schemas.openxmlformats.org/officeDocument/2006/relationships/customXml" Target="../ink/ink134.xml"/><Relationship Id="rId76" Type="http://schemas.openxmlformats.org/officeDocument/2006/relationships/customXml" Target="../ink/ink138.xml"/><Relationship Id="rId84" Type="http://schemas.openxmlformats.org/officeDocument/2006/relationships/customXml" Target="../ink/ink142.xml"/><Relationship Id="rId7" Type="http://schemas.openxmlformats.org/officeDocument/2006/relationships/image" Target="../media/image65.png"/><Relationship Id="rId71" Type="http://schemas.openxmlformats.org/officeDocument/2006/relationships/image" Target="../media/image121.png"/><Relationship Id="rId2" Type="http://schemas.openxmlformats.org/officeDocument/2006/relationships/customXml" Target="../ink/ink101.xml"/><Relationship Id="rId16" Type="http://schemas.openxmlformats.org/officeDocument/2006/relationships/customXml" Target="../ink/ink108.xml"/><Relationship Id="rId29" Type="http://schemas.openxmlformats.org/officeDocument/2006/relationships/image" Target="../media/image24.png"/><Relationship Id="rId11" Type="http://schemas.openxmlformats.org/officeDocument/2006/relationships/image" Target="../media/image67.png"/><Relationship Id="rId24" Type="http://schemas.openxmlformats.org/officeDocument/2006/relationships/customXml" Target="../ink/ink112.xml"/><Relationship Id="rId32" Type="http://schemas.openxmlformats.org/officeDocument/2006/relationships/customXml" Target="../ink/ink116.xml"/><Relationship Id="rId37" Type="http://schemas.openxmlformats.org/officeDocument/2006/relationships/image" Target="../media/image104.png"/><Relationship Id="rId40" Type="http://schemas.openxmlformats.org/officeDocument/2006/relationships/customXml" Target="../ink/ink120.xml"/><Relationship Id="rId45" Type="http://schemas.openxmlformats.org/officeDocument/2006/relationships/image" Target="../media/image108.png"/><Relationship Id="rId53" Type="http://schemas.openxmlformats.org/officeDocument/2006/relationships/image" Target="../media/image112.png"/><Relationship Id="rId58" Type="http://schemas.openxmlformats.org/officeDocument/2006/relationships/customXml" Target="../ink/ink129.xml"/><Relationship Id="rId66" Type="http://schemas.openxmlformats.org/officeDocument/2006/relationships/customXml" Target="../ink/ink133.xml"/><Relationship Id="rId74" Type="http://schemas.openxmlformats.org/officeDocument/2006/relationships/customXml" Target="../ink/ink137.xml"/><Relationship Id="rId79" Type="http://schemas.openxmlformats.org/officeDocument/2006/relationships/image" Target="../media/image125.png"/><Relationship Id="rId5" Type="http://schemas.openxmlformats.org/officeDocument/2006/relationships/image" Target="../media/image64.png"/><Relationship Id="rId61" Type="http://schemas.openxmlformats.org/officeDocument/2006/relationships/image" Target="../media/image116.png"/><Relationship Id="rId82" Type="http://schemas.openxmlformats.org/officeDocument/2006/relationships/customXml" Target="../ink/ink141.xml"/><Relationship Id="rId19" Type="http://schemas.openxmlformats.org/officeDocument/2006/relationships/image" Target="../media/image71.png"/><Relationship Id="rId4" Type="http://schemas.openxmlformats.org/officeDocument/2006/relationships/customXml" Target="../ink/ink102.xml"/><Relationship Id="rId9" Type="http://schemas.openxmlformats.org/officeDocument/2006/relationships/image" Target="../media/image66.png"/><Relationship Id="rId14" Type="http://schemas.openxmlformats.org/officeDocument/2006/relationships/customXml" Target="../ink/ink107.xml"/><Relationship Id="rId22" Type="http://schemas.openxmlformats.org/officeDocument/2006/relationships/customXml" Target="../ink/ink111.xml"/><Relationship Id="rId27" Type="http://schemas.openxmlformats.org/officeDocument/2006/relationships/image" Target="../media/image100.png"/><Relationship Id="rId30" Type="http://schemas.openxmlformats.org/officeDocument/2006/relationships/customXml" Target="../ink/ink115.xml"/><Relationship Id="rId35" Type="http://schemas.openxmlformats.org/officeDocument/2006/relationships/image" Target="../media/image103.png"/><Relationship Id="rId43" Type="http://schemas.openxmlformats.org/officeDocument/2006/relationships/image" Target="../media/image107.png"/><Relationship Id="rId48" Type="http://schemas.openxmlformats.org/officeDocument/2006/relationships/customXml" Target="../ink/ink124.xml"/><Relationship Id="rId56" Type="http://schemas.openxmlformats.org/officeDocument/2006/relationships/customXml" Target="../ink/ink128.xml"/><Relationship Id="rId64" Type="http://schemas.openxmlformats.org/officeDocument/2006/relationships/customXml" Target="../ink/ink132.xml"/><Relationship Id="rId69" Type="http://schemas.openxmlformats.org/officeDocument/2006/relationships/image" Target="../media/image120.png"/><Relationship Id="rId77" Type="http://schemas.openxmlformats.org/officeDocument/2006/relationships/image" Target="../media/image124.png"/><Relationship Id="rId8" Type="http://schemas.openxmlformats.org/officeDocument/2006/relationships/customXml" Target="../ink/ink104.xml"/><Relationship Id="rId51" Type="http://schemas.openxmlformats.org/officeDocument/2006/relationships/image" Target="../media/image111.png"/><Relationship Id="rId72" Type="http://schemas.openxmlformats.org/officeDocument/2006/relationships/customXml" Target="../ink/ink136.xml"/><Relationship Id="rId80" Type="http://schemas.openxmlformats.org/officeDocument/2006/relationships/customXml" Target="../ink/ink140.xml"/><Relationship Id="rId85" Type="http://schemas.openxmlformats.org/officeDocument/2006/relationships/image" Target="../media/image128.png"/><Relationship Id="rId3" Type="http://schemas.openxmlformats.org/officeDocument/2006/relationships/image" Target="../media/image63.png"/><Relationship Id="rId12" Type="http://schemas.openxmlformats.org/officeDocument/2006/relationships/customXml" Target="../ink/ink106.xml"/><Relationship Id="rId17" Type="http://schemas.openxmlformats.org/officeDocument/2006/relationships/image" Target="../media/image70.png"/><Relationship Id="rId25" Type="http://schemas.openxmlformats.org/officeDocument/2006/relationships/image" Target="../media/image84.png"/><Relationship Id="rId33" Type="http://schemas.openxmlformats.org/officeDocument/2006/relationships/image" Target="../media/image102.png"/><Relationship Id="rId38" Type="http://schemas.openxmlformats.org/officeDocument/2006/relationships/customXml" Target="../ink/ink119.xml"/><Relationship Id="rId46" Type="http://schemas.openxmlformats.org/officeDocument/2006/relationships/customXml" Target="../ink/ink123.xml"/><Relationship Id="rId59" Type="http://schemas.openxmlformats.org/officeDocument/2006/relationships/image" Target="../media/image115.png"/><Relationship Id="rId67" Type="http://schemas.openxmlformats.org/officeDocument/2006/relationships/image" Target="../media/image119.png"/><Relationship Id="rId20" Type="http://schemas.openxmlformats.org/officeDocument/2006/relationships/customXml" Target="../ink/ink110.xml"/><Relationship Id="rId41" Type="http://schemas.openxmlformats.org/officeDocument/2006/relationships/image" Target="../media/image106.png"/><Relationship Id="rId54" Type="http://schemas.openxmlformats.org/officeDocument/2006/relationships/customXml" Target="../ink/ink127.xml"/><Relationship Id="rId62" Type="http://schemas.openxmlformats.org/officeDocument/2006/relationships/customXml" Target="../ink/ink131.xml"/><Relationship Id="rId70" Type="http://schemas.openxmlformats.org/officeDocument/2006/relationships/customXml" Target="../ink/ink135.xml"/><Relationship Id="rId75" Type="http://schemas.openxmlformats.org/officeDocument/2006/relationships/image" Target="../media/image123.png"/><Relationship Id="rId83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3.xml"/><Relationship Id="rId15" Type="http://schemas.openxmlformats.org/officeDocument/2006/relationships/image" Target="../media/image69.png"/><Relationship Id="rId23" Type="http://schemas.openxmlformats.org/officeDocument/2006/relationships/image" Target="../media/image83.png"/><Relationship Id="rId28" Type="http://schemas.openxmlformats.org/officeDocument/2006/relationships/customXml" Target="../ink/ink114.xml"/><Relationship Id="rId36" Type="http://schemas.openxmlformats.org/officeDocument/2006/relationships/customXml" Target="../ink/ink118.xml"/><Relationship Id="rId49" Type="http://schemas.openxmlformats.org/officeDocument/2006/relationships/image" Target="../media/image110.png"/><Relationship Id="rId57" Type="http://schemas.openxmlformats.org/officeDocument/2006/relationships/image" Target="../media/image114.png"/><Relationship Id="rId10" Type="http://schemas.openxmlformats.org/officeDocument/2006/relationships/customXml" Target="../ink/ink105.xml"/><Relationship Id="rId31" Type="http://schemas.openxmlformats.org/officeDocument/2006/relationships/image" Target="../media/image101.png"/><Relationship Id="rId44" Type="http://schemas.openxmlformats.org/officeDocument/2006/relationships/customXml" Target="../ink/ink122.xml"/><Relationship Id="rId52" Type="http://schemas.openxmlformats.org/officeDocument/2006/relationships/customXml" Target="../ink/ink126.xml"/><Relationship Id="rId60" Type="http://schemas.openxmlformats.org/officeDocument/2006/relationships/customXml" Target="../ink/ink130.xml"/><Relationship Id="rId65" Type="http://schemas.openxmlformats.org/officeDocument/2006/relationships/image" Target="../media/image118.png"/><Relationship Id="rId73" Type="http://schemas.openxmlformats.org/officeDocument/2006/relationships/image" Target="../media/image122.png"/><Relationship Id="rId78" Type="http://schemas.openxmlformats.org/officeDocument/2006/relationships/customXml" Target="../ink/ink139.xml"/><Relationship Id="rId81" Type="http://schemas.openxmlformats.org/officeDocument/2006/relationships/image" Target="../media/image126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5.xml"/><Relationship Id="rId117" Type="http://schemas.openxmlformats.org/officeDocument/2006/relationships/image" Target="../media/image175.png"/><Relationship Id="rId21" Type="http://schemas.openxmlformats.org/officeDocument/2006/relationships/image" Target="../media/image72.png"/><Relationship Id="rId42" Type="http://schemas.openxmlformats.org/officeDocument/2006/relationships/customXml" Target="../ink/ink163.xml"/><Relationship Id="rId47" Type="http://schemas.openxmlformats.org/officeDocument/2006/relationships/image" Target="../media/image140.png"/><Relationship Id="rId63" Type="http://schemas.openxmlformats.org/officeDocument/2006/relationships/image" Target="../media/image148.png"/><Relationship Id="rId68" Type="http://schemas.openxmlformats.org/officeDocument/2006/relationships/customXml" Target="../ink/ink176.xml"/><Relationship Id="rId84" Type="http://schemas.openxmlformats.org/officeDocument/2006/relationships/customXml" Target="../ink/ink184.xml"/><Relationship Id="rId89" Type="http://schemas.openxmlformats.org/officeDocument/2006/relationships/image" Target="../media/image161.png"/><Relationship Id="rId112" Type="http://schemas.openxmlformats.org/officeDocument/2006/relationships/customXml" Target="../ink/ink198.xml"/><Relationship Id="rId133" Type="http://schemas.openxmlformats.org/officeDocument/2006/relationships/image" Target="../media/image183.png"/><Relationship Id="rId16" Type="http://schemas.openxmlformats.org/officeDocument/2006/relationships/customXml" Target="../ink/ink150.xml"/><Relationship Id="rId107" Type="http://schemas.openxmlformats.org/officeDocument/2006/relationships/image" Target="../media/image170.png"/><Relationship Id="rId11" Type="http://schemas.openxmlformats.org/officeDocument/2006/relationships/image" Target="../media/image67.png"/><Relationship Id="rId32" Type="http://schemas.openxmlformats.org/officeDocument/2006/relationships/customXml" Target="../ink/ink158.xml"/><Relationship Id="rId37" Type="http://schemas.openxmlformats.org/officeDocument/2006/relationships/image" Target="../media/image135.png"/><Relationship Id="rId53" Type="http://schemas.openxmlformats.org/officeDocument/2006/relationships/image" Target="../media/image143.png"/><Relationship Id="rId58" Type="http://schemas.openxmlformats.org/officeDocument/2006/relationships/customXml" Target="../ink/ink171.xml"/><Relationship Id="rId74" Type="http://schemas.openxmlformats.org/officeDocument/2006/relationships/customXml" Target="../ink/ink179.xml"/><Relationship Id="rId79" Type="http://schemas.openxmlformats.org/officeDocument/2006/relationships/image" Target="../media/image156.png"/><Relationship Id="rId102" Type="http://schemas.openxmlformats.org/officeDocument/2006/relationships/customXml" Target="../ink/ink193.xml"/><Relationship Id="rId123" Type="http://schemas.openxmlformats.org/officeDocument/2006/relationships/image" Target="../media/image178.png"/><Relationship Id="rId128" Type="http://schemas.openxmlformats.org/officeDocument/2006/relationships/customXml" Target="../ink/ink206.xml"/><Relationship Id="rId5" Type="http://schemas.openxmlformats.org/officeDocument/2006/relationships/image" Target="../media/image64.png"/><Relationship Id="rId90" Type="http://schemas.openxmlformats.org/officeDocument/2006/relationships/customXml" Target="../ink/ink187.xml"/><Relationship Id="rId95" Type="http://schemas.openxmlformats.org/officeDocument/2006/relationships/image" Target="../media/image164.png"/><Relationship Id="rId14" Type="http://schemas.openxmlformats.org/officeDocument/2006/relationships/customXml" Target="../ink/ink149.xml"/><Relationship Id="rId22" Type="http://schemas.openxmlformats.org/officeDocument/2006/relationships/customXml" Target="../ink/ink153.xml"/><Relationship Id="rId27" Type="http://schemas.openxmlformats.org/officeDocument/2006/relationships/image" Target="../media/image130.png"/><Relationship Id="rId30" Type="http://schemas.openxmlformats.org/officeDocument/2006/relationships/customXml" Target="../ink/ink157.xml"/><Relationship Id="rId35" Type="http://schemas.openxmlformats.org/officeDocument/2006/relationships/image" Target="../media/image134.png"/><Relationship Id="rId43" Type="http://schemas.openxmlformats.org/officeDocument/2006/relationships/image" Target="../media/image138.png"/><Relationship Id="rId48" Type="http://schemas.openxmlformats.org/officeDocument/2006/relationships/customXml" Target="../ink/ink166.xml"/><Relationship Id="rId56" Type="http://schemas.openxmlformats.org/officeDocument/2006/relationships/customXml" Target="../ink/ink170.xml"/><Relationship Id="rId64" Type="http://schemas.openxmlformats.org/officeDocument/2006/relationships/customXml" Target="../ink/ink174.xml"/><Relationship Id="rId69" Type="http://schemas.openxmlformats.org/officeDocument/2006/relationships/image" Target="../media/image151.png"/><Relationship Id="rId77" Type="http://schemas.openxmlformats.org/officeDocument/2006/relationships/image" Target="../media/image155.png"/><Relationship Id="rId100" Type="http://schemas.openxmlformats.org/officeDocument/2006/relationships/customXml" Target="../ink/ink192.xml"/><Relationship Id="rId105" Type="http://schemas.openxmlformats.org/officeDocument/2006/relationships/image" Target="../media/image169.png"/><Relationship Id="rId113" Type="http://schemas.openxmlformats.org/officeDocument/2006/relationships/image" Target="../media/image173.png"/><Relationship Id="rId118" Type="http://schemas.openxmlformats.org/officeDocument/2006/relationships/customXml" Target="../ink/ink201.xml"/><Relationship Id="rId126" Type="http://schemas.openxmlformats.org/officeDocument/2006/relationships/customXml" Target="../ink/ink205.xml"/><Relationship Id="rId8" Type="http://schemas.openxmlformats.org/officeDocument/2006/relationships/customXml" Target="../ink/ink146.xml"/><Relationship Id="rId51" Type="http://schemas.openxmlformats.org/officeDocument/2006/relationships/image" Target="../media/image142.png"/><Relationship Id="rId72" Type="http://schemas.openxmlformats.org/officeDocument/2006/relationships/customXml" Target="../ink/ink178.xml"/><Relationship Id="rId80" Type="http://schemas.openxmlformats.org/officeDocument/2006/relationships/customXml" Target="../ink/ink182.xml"/><Relationship Id="rId85" Type="http://schemas.openxmlformats.org/officeDocument/2006/relationships/image" Target="../media/image159.png"/><Relationship Id="rId93" Type="http://schemas.openxmlformats.org/officeDocument/2006/relationships/image" Target="../media/image163.png"/><Relationship Id="rId98" Type="http://schemas.openxmlformats.org/officeDocument/2006/relationships/customXml" Target="../ink/ink191.xml"/><Relationship Id="rId121" Type="http://schemas.openxmlformats.org/officeDocument/2006/relationships/image" Target="../media/image177.png"/><Relationship Id="rId3" Type="http://schemas.openxmlformats.org/officeDocument/2006/relationships/image" Target="../media/image63.png"/><Relationship Id="rId12" Type="http://schemas.openxmlformats.org/officeDocument/2006/relationships/customXml" Target="../ink/ink148.xml"/><Relationship Id="rId17" Type="http://schemas.openxmlformats.org/officeDocument/2006/relationships/image" Target="../media/image70.png"/><Relationship Id="rId25" Type="http://schemas.openxmlformats.org/officeDocument/2006/relationships/image" Target="../media/image129.png"/><Relationship Id="rId33" Type="http://schemas.openxmlformats.org/officeDocument/2006/relationships/image" Target="../media/image133.png"/><Relationship Id="rId38" Type="http://schemas.openxmlformats.org/officeDocument/2006/relationships/customXml" Target="../ink/ink161.xml"/><Relationship Id="rId46" Type="http://schemas.openxmlformats.org/officeDocument/2006/relationships/customXml" Target="../ink/ink165.xml"/><Relationship Id="rId59" Type="http://schemas.openxmlformats.org/officeDocument/2006/relationships/image" Target="../media/image146.png"/><Relationship Id="rId67" Type="http://schemas.openxmlformats.org/officeDocument/2006/relationships/image" Target="../media/image150.png"/><Relationship Id="rId103" Type="http://schemas.openxmlformats.org/officeDocument/2006/relationships/image" Target="../media/image168.png"/><Relationship Id="rId108" Type="http://schemas.openxmlformats.org/officeDocument/2006/relationships/customXml" Target="../ink/ink196.xml"/><Relationship Id="rId116" Type="http://schemas.openxmlformats.org/officeDocument/2006/relationships/customXml" Target="../ink/ink200.xml"/><Relationship Id="rId124" Type="http://schemas.openxmlformats.org/officeDocument/2006/relationships/customXml" Target="../ink/ink204.xml"/><Relationship Id="rId129" Type="http://schemas.openxmlformats.org/officeDocument/2006/relationships/image" Target="../media/image181.png"/><Relationship Id="rId20" Type="http://schemas.openxmlformats.org/officeDocument/2006/relationships/customXml" Target="../ink/ink152.xml"/><Relationship Id="rId41" Type="http://schemas.openxmlformats.org/officeDocument/2006/relationships/image" Target="../media/image137.png"/><Relationship Id="rId54" Type="http://schemas.openxmlformats.org/officeDocument/2006/relationships/customXml" Target="../ink/ink169.xml"/><Relationship Id="rId62" Type="http://schemas.openxmlformats.org/officeDocument/2006/relationships/customXml" Target="../ink/ink173.xml"/><Relationship Id="rId70" Type="http://schemas.openxmlformats.org/officeDocument/2006/relationships/customXml" Target="../ink/ink177.xml"/><Relationship Id="rId75" Type="http://schemas.openxmlformats.org/officeDocument/2006/relationships/image" Target="../media/image154.png"/><Relationship Id="rId83" Type="http://schemas.openxmlformats.org/officeDocument/2006/relationships/image" Target="../media/image158.png"/><Relationship Id="rId88" Type="http://schemas.openxmlformats.org/officeDocument/2006/relationships/customXml" Target="../ink/ink186.xml"/><Relationship Id="rId91" Type="http://schemas.openxmlformats.org/officeDocument/2006/relationships/image" Target="../media/image162.png"/><Relationship Id="rId96" Type="http://schemas.openxmlformats.org/officeDocument/2006/relationships/customXml" Target="../ink/ink190.xml"/><Relationship Id="rId111" Type="http://schemas.openxmlformats.org/officeDocument/2006/relationships/image" Target="../media/image172.png"/><Relationship Id="rId132" Type="http://schemas.openxmlformats.org/officeDocument/2006/relationships/customXml" Target="../ink/ink20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5.xml"/><Relationship Id="rId15" Type="http://schemas.openxmlformats.org/officeDocument/2006/relationships/image" Target="../media/image69.png"/><Relationship Id="rId23" Type="http://schemas.openxmlformats.org/officeDocument/2006/relationships/image" Target="../media/image73.png"/><Relationship Id="rId28" Type="http://schemas.openxmlformats.org/officeDocument/2006/relationships/customXml" Target="../ink/ink156.xml"/><Relationship Id="rId36" Type="http://schemas.openxmlformats.org/officeDocument/2006/relationships/customXml" Target="../ink/ink160.xml"/><Relationship Id="rId49" Type="http://schemas.openxmlformats.org/officeDocument/2006/relationships/image" Target="../media/image141.png"/><Relationship Id="rId57" Type="http://schemas.openxmlformats.org/officeDocument/2006/relationships/image" Target="../media/image145.png"/><Relationship Id="rId106" Type="http://schemas.openxmlformats.org/officeDocument/2006/relationships/customXml" Target="../ink/ink195.xml"/><Relationship Id="rId114" Type="http://schemas.openxmlformats.org/officeDocument/2006/relationships/customXml" Target="../ink/ink199.xml"/><Relationship Id="rId119" Type="http://schemas.openxmlformats.org/officeDocument/2006/relationships/image" Target="../media/image176.png"/><Relationship Id="rId127" Type="http://schemas.openxmlformats.org/officeDocument/2006/relationships/image" Target="../media/image180.png"/><Relationship Id="rId10" Type="http://schemas.openxmlformats.org/officeDocument/2006/relationships/customXml" Target="../ink/ink147.xml"/><Relationship Id="rId31" Type="http://schemas.openxmlformats.org/officeDocument/2006/relationships/image" Target="../media/image132.png"/><Relationship Id="rId44" Type="http://schemas.openxmlformats.org/officeDocument/2006/relationships/customXml" Target="../ink/ink164.xml"/><Relationship Id="rId52" Type="http://schemas.openxmlformats.org/officeDocument/2006/relationships/customXml" Target="../ink/ink168.xml"/><Relationship Id="rId60" Type="http://schemas.openxmlformats.org/officeDocument/2006/relationships/customXml" Target="../ink/ink172.xml"/><Relationship Id="rId65" Type="http://schemas.openxmlformats.org/officeDocument/2006/relationships/image" Target="../media/image149.png"/><Relationship Id="rId73" Type="http://schemas.openxmlformats.org/officeDocument/2006/relationships/image" Target="../media/image153.png"/><Relationship Id="rId78" Type="http://schemas.openxmlformats.org/officeDocument/2006/relationships/customXml" Target="../ink/ink181.xml"/><Relationship Id="rId81" Type="http://schemas.openxmlformats.org/officeDocument/2006/relationships/image" Target="../media/image157.png"/><Relationship Id="rId86" Type="http://schemas.openxmlformats.org/officeDocument/2006/relationships/customXml" Target="../ink/ink185.xml"/><Relationship Id="rId94" Type="http://schemas.openxmlformats.org/officeDocument/2006/relationships/customXml" Target="../ink/ink189.xml"/><Relationship Id="rId99" Type="http://schemas.openxmlformats.org/officeDocument/2006/relationships/image" Target="../media/image166.png"/><Relationship Id="rId101" Type="http://schemas.openxmlformats.org/officeDocument/2006/relationships/image" Target="../media/image167.png"/><Relationship Id="rId122" Type="http://schemas.openxmlformats.org/officeDocument/2006/relationships/customXml" Target="../ink/ink203.xml"/><Relationship Id="rId130" Type="http://schemas.openxmlformats.org/officeDocument/2006/relationships/customXml" Target="../ink/ink207.xml"/><Relationship Id="rId4" Type="http://schemas.openxmlformats.org/officeDocument/2006/relationships/customXml" Target="../ink/ink144.xml"/><Relationship Id="rId9" Type="http://schemas.openxmlformats.org/officeDocument/2006/relationships/image" Target="../media/image66.png"/><Relationship Id="rId13" Type="http://schemas.openxmlformats.org/officeDocument/2006/relationships/image" Target="../media/image68.png"/><Relationship Id="rId18" Type="http://schemas.openxmlformats.org/officeDocument/2006/relationships/customXml" Target="../ink/ink151.xml"/><Relationship Id="rId39" Type="http://schemas.openxmlformats.org/officeDocument/2006/relationships/image" Target="../media/image136.png"/><Relationship Id="rId109" Type="http://schemas.openxmlformats.org/officeDocument/2006/relationships/image" Target="../media/image171.png"/><Relationship Id="rId34" Type="http://schemas.openxmlformats.org/officeDocument/2006/relationships/customXml" Target="../ink/ink159.xml"/><Relationship Id="rId50" Type="http://schemas.openxmlformats.org/officeDocument/2006/relationships/customXml" Target="../ink/ink167.xml"/><Relationship Id="rId55" Type="http://schemas.openxmlformats.org/officeDocument/2006/relationships/image" Target="../media/image144.png"/><Relationship Id="rId76" Type="http://schemas.openxmlformats.org/officeDocument/2006/relationships/customXml" Target="../ink/ink180.xml"/><Relationship Id="rId97" Type="http://schemas.openxmlformats.org/officeDocument/2006/relationships/image" Target="../media/image165.png"/><Relationship Id="rId104" Type="http://schemas.openxmlformats.org/officeDocument/2006/relationships/customXml" Target="../ink/ink194.xml"/><Relationship Id="rId120" Type="http://schemas.openxmlformats.org/officeDocument/2006/relationships/customXml" Target="../ink/ink202.xml"/><Relationship Id="rId125" Type="http://schemas.openxmlformats.org/officeDocument/2006/relationships/image" Target="../media/image179.png"/><Relationship Id="rId7" Type="http://schemas.openxmlformats.org/officeDocument/2006/relationships/image" Target="../media/image65.png"/><Relationship Id="rId71" Type="http://schemas.openxmlformats.org/officeDocument/2006/relationships/image" Target="../media/image152.png"/><Relationship Id="rId92" Type="http://schemas.openxmlformats.org/officeDocument/2006/relationships/customXml" Target="../ink/ink188.xml"/><Relationship Id="rId2" Type="http://schemas.openxmlformats.org/officeDocument/2006/relationships/customXml" Target="../ink/ink143.xml"/><Relationship Id="rId29" Type="http://schemas.openxmlformats.org/officeDocument/2006/relationships/image" Target="../media/image131.png"/><Relationship Id="rId24" Type="http://schemas.openxmlformats.org/officeDocument/2006/relationships/customXml" Target="../ink/ink154.xml"/><Relationship Id="rId40" Type="http://schemas.openxmlformats.org/officeDocument/2006/relationships/customXml" Target="../ink/ink162.xml"/><Relationship Id="rId45" Type="http://schemas.openxmlformats.org/officeDocument/2006/relationships/image" Target="../media/image139.png"/><Relationship Id="rId66" Type="http://schemas.openxmlformats.org/officeDocument/2006/relationships/customXml" Target="../ink/ink175.xml"/><Relationship Id="rId87" Type="http://schemas.openxmlformats.org/officeDocument/2006/relationships/image" Target="../media/image160.png"/><Relationship Id="rId110" Type="http://schemas.openxmlformats.org/officeDocument/2006/relationships/customXml" Target="../ink/ink197.xml"/><Relationship Id="rId115" Type="http://schemas.openxmlformats.org/officeDocument/2006/relationships/image" Target="../media/image174.png"/><Relationship Id="rId131" Type="http://schemas.openxmlformats.org/officeDocument/2006/relationships/image" Target="../media/image182.png"/><Relationship Id="rId61" Type="http://schemas.openxmlformats.org/officeDocument/2006/relationships/image" Target="../media/image147.png"/><Relationship Id="rId82" Type="http://schemas.openxmlformats.org/officeDocument/2006/relationships/customXml" Target="../ink/ink183.xml"/><Relationship Id="rId19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5.png"/><Relationship Id="rId18" Type="http://schemas.openxmlformats.org/officeDocument/2006/relationships/customXml" Target="../ink/ink217.xml"/><Relationship Id="rId26" Type="http://schemas.openxmlformats.org/officeDocument/2006/relationships/customXml" Target="../ink/ink221.xml"/><Relationship Id="rId39" Type="http://schemas.openxmlformats.org/officeDocument/2006/relationships/image" Target="../media/image198.png"/><Relationship Id="rId21" Type="http://schemas.openxmlformats.org/officeDocument/2006/relationships/image" Target="../media/image189.png"/><Relationship Id="rId34" Type="http://schemas.openxmlformats.org/officeDocument/2006/relationships/customXml" Target="../ink/ink225.xml"/><Relationship Id="rId42" Type="http://schemas.openxmlformats.org/officeDocument/2006/relationships/customXml" Target="../ink/ink229.xml"/><Relationship Id="rId47" Type="http://schemas.openxmlformats.org/officeDocument/2006/relationships/image" Target="../media/image202.png"/><Relationship Id="rId50" Type="http://schemas.openxmlformats.org/officeDocument/2006/relationships/customXml" Target="../ink/ink233.xml"/><Relationship Id="rId55" Type="http://schemas.openxmlformats.org/officeDocument/2006/relationships/image" Target="../media/image206.png"/><Relationship Id="rId63" Type="http://schemas.openxmlformats.org/officeDocument/2006/relationships/image" Target="../media/image210.png"/><Relationship Id="rId68" Type="http://schemas.openxmlformats.org/officeDocument/2006/relationships/customXml" Target="../ink/ink242.xml"/><Relationship Id="rId76" Type="http://schemas.openxmlformats.org/officeDocument/2006/relationships/customXml" Target="../ink/ink246.xml"/><Relationship Id="rId7" Type="http://schemas.openxmlformats.org/officeDocument/2006/relationships/image" Target="../media/image148.png"/><Relationship Id="rId71" Type="http://schemas.openxmlformats.org/officeDocument/2006/relationships/image" Target="../media/image214.png"/><Relationship Id="rId2" Type="http://schemas.openxmlformats.org/officeDocument/2006/relationships/customXml" Target="../ink/ink209.xml"/><Relationship Id="rId16" Type="http://schemas.openxmlformats.org/officeDocument/2006/relationships/customXml" Target="../ink/ink216.xml"/><Relationship Id="rId29" Type="http://schemas.openxmlformats.org/officeDocument/2006/relationships/image" Target="../media/image193.png"/><Relationship Id="rId11" Type="http://schemas.openxmlformats.org/officeDocument/2006/relationships/image" Target="../media/image184.png"/><Relationship Id="rId24" Type="http://schemas.openxmlformats.org/officeDocument/2006/relationships/customXml" Target="../ink/ink220.xml"/><Relationship Id="rId32" Type="http://schemas.openxmlformats.org/officeDocument/2006/relationships/customXml" Target="../ink/ink224.xml"/><Relationship Id="rId37" Type="http://schemas.openxmlformats.org/officeDocument/2006/relationships/image" Target="../media/image197.png"/><Relationship Id="rId40" Type="http://schemas.openxmlformats.org/officeDocument/2006/relationships/customXml" Target="../ink/ink228.xml"/><Relationship Id="rId45" Type="http://schemas.openxmlformats.org/officeDocument/2006/relationships/image" Target="../media/image201.png"/><Relationship Id="rId53" Type="http://schemas.openxmlformats.org/officeDocument/2006/relationships/image" Target="../media/image205.png"/><Relationship Id="rId58" Type="http://schemas.openxmlformats.org/officeDocument/2006/relationships/customXml" Target="../ink/ink237.xml"/><Relationship Id="rId66" Type="http://schemas.openxmlformats.org/officeDocument/2006/relationships/customXml" Target="../ink/ink241.xml"/><Relationship Id="rId74" Type="http://schemas.openxmlformats.org/officeDocument/2006/relationships/customXml" Target="../ink/ink245.xml"/><Relationship Id="rId5" Type="http://schemas.openxmlformats.org/officeDocument/2006/relationships/image" Target="../media/image131.png"/><Relationship Id="rId15" Type="http://schemas.openxmlformats.org/officeDocument/2006/relationships/image" Target="../media/image186.png"/><Relationship Id="rId23" Type="http://schemas.openxmlformats.org/officeDocument/2006/relationships/image" Target="../media/image190.png"/><Relationship Id="rId28" Type="http://schemas.openxmlformats.org/officeDocument/2006/relationships/customXml" Target="../ink/ink222.xml"/><Relationship Id="rId36" Type="http://schemas.openxmlformats.org/officeDocument/2006/relationships/customXml" Target="../ink/ink226.xml"/><Relationship Id="rId49" Type="http://schemas.openxmlformats.org/officeDocument/2006/relationships/image" Target="../media/image203.png"/><Relationship Id="rId57" Type="http://schemas.openxmlformats.org/officeDocument/2006/relationships/image" Target="../media/image207.png"/><Relationship Id="rId61" Type="http://schemas.openxmlformats.org/officeDocument/2006/relationships/image" Target="../media/image209.png"/><Relationship Id="rId10" Type="http://schemas.openxmlformats.org/officeDocument/2006/relationships/customXml" Target="../ink/ink213.xml"/><Relationship Id="rId19" Type="http://schemas.openxmlformats.org/officeDocument/2006/relationships/image" Target="../media/image188.png"/><Relationship Id="rId31" Type="http://schemas.openxmlformats.org/officeDocument/2006/relationships/image" Target="../media/image194.png"/><Relationship Id="rId44" Type="http://schemas.openxmlformats.org/officeDocument/2006/relationships/customXml" Target="../ink/ink230.xml"/><Relationship Id="rId52" Type="http://schemas.openxmlformats.org/officeDocument/2006/relationships/customXml" Target="../ink/ink234.xml"/><Relationship Id="rId60" Type="http://schemas.openxmlformats.org/officeDocument/2006/relationships/customXml" Target="../ink/ink238.xml"/><Relationship Id="rId65" Type="http://schemas.openxmlformats.org/officeDocument/2006/relationships/image" Target="../media/image211.png"/><Relationship Id="rId73" Type="http://schemas.openxmlformats.org/officeDocument/2006/relationships/image" Target="../media/image215.png"/><Relationship Id="rId4" Type="http://schemas.openxmlformats.org/officeDocument/2006/relationships/customXml" Target="../ink/ink210.xml"/><Relationship Id="rId9" Type="http://schemas.openxmlformats.org/officeDocument/2006/relationships/image" Target="../media/image157.png"/><Relationship Id="rId14" Type="http://schemas.openxmlformats.org/officeDocument/2006/relationships/customXml" Target="../ink/ink215.xml"/><Relationship Id="rId22" Type="http://schemas.openxmlformats.org/officeDocument/2006/relationships/customXml" Target="../ink/ink219.xml"/><Relationship Id="rId27" Type="http://schemas.openxmlformats.org/officeDocument/2006/relationships/image" Target="../media/image192.png"/><Relationship Id="rId30" Type="http://schemas.openxmlformats.org/officeDocument/2006/relationships/customXml" Target="../ink/ink223.xml"/><Relationship Id="rId35" Type="http://schemas.openxmlformats.org/officeDocument/2006/relationships/image" Target="../media/image196.png"/><Relationship Id="rId43" Type="http://schemas.openxmlformats.org/officeDocument/2006/relationships/image" Target="../media/image200.png"/><Relationship Id="rId48" Type="http://schemas.openxmlformats.org/officeDocument/2006/relationships/customXml" Target="../ink/ink232.xml"/><Relationship Id="rId56" Type="http://schemas.openxmlformats.org/officeDocument/2006/relationships/customXml" Target="../ink/ink236.xml"/><Relationship Id="rId64" Type="http://schemas.openxmlformats.org/officeDocument/2006/relationships/customXml" Target="../ink/ink240.xml"/><Relationship Id="rId69" Type="http://schemas.openxmlformats.org/officeDocument/2006/relationships/image" Target="../media/image213.png"/><Relationship Id="rId77" Type="http://schemas.openxmlformats.org/officeDocument/2006/relationships/image" Target="../media/image217.png"/><Relationship Id="rId8" Type="http://schemas.openxmlformats.org/officeDocument/2006/relationships/customXml" Target="../ink/ink212.xml"/><Relationship Id="rId51" Type="http://schemas.openxmlformats.org/officeDocument/2006/relationships/image" Target="../media/image204.png"/><Relationship Id="rId72" Type="http://schemas.openxmlformats.org/officeDocument/2006/relationships/customXml" Target="../ink/ink244.xml"/><Relationship Id="rId3" Type="http://schemas.openxmlformats.org/officeDocument/2006/relationships/image" Target="../media/image73.png"/><Relationship Id="rId12" Type="http://schemas.openxmlformats.org/officeDocument/2006/relationships/customXml" Target="../ink/ink214.xml"/><Relationship Id="rId17" Type="http://schemas.openxmlformats.org/officeDocument/2006/relationships/image" Target="../media/image187.png"/><Relationship Id="rId25" Type="http://schemas.openxmlformats.org/officeDocument/2006/relationships/image" Target="../media/image191.png"/><Relationship Id="rId33" Type="http://schemas.openxmlformats.org/officeDocument/2006/relationships/image" Target="../media/image195.png"/><Relationship Id="rId38" Type="http://schemas.openxmlformats.org/officeDocument/2006/relationships/customXml" Target="../ink/ink227.xml"/><Relationship Id="rId46" Type="http://schemas.openxmlformats.org/officeDocument/2006/relationships/customXml" Target="../ink/ink231.xml"/><Relationship Id="rId59" Type="http://schemas.openxmlformats.org/officeDocument/2006/relationships/image" Target="../media/image208.png"/><Relationship Id="rId67" Type="http://schemas.openxmlformats.org/officeDocument/2006/relationships/image" Target="../media/image212.png"/><Relationship Id="rId20" Type="http://schemas.openxmlformats.org/officeDocument/2006/relationships/customXml" Target="../ink/ink218.xml"/><Relationship Id="rId41" Type="http://schemas.openxmlformats.org/officeDocument/2006/relationships/image" Target="../media/image199.png"/><Relationship Id="rId54" Type="http://schemas.openxmlformats.org/officeDocument/2006/relationships/customXml" Target="../ink/ink235.xml"/><Relationship Id="rId62" Type="http://schemas.openxmlformats.org/officeDocument/2006/relationships/customXml" Target="../ink/ink239.xml"/><Relationship Id="rId70" Type="http://schemas.openxmlformats.org/officeDocument/2006/relationships/customXml" Target="../ink/ink243.xml"/><Relationship Id="rId75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1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9.xml"/><Relationship Id="rId117" Type="http://schemas.openxmlformats.org/officeDocument/2006/relationships/image" Target="../media/image275.png"/><Relationship Id="rId21" Type="http://schemas.openxmlformats.org/officeDocument/2006/relationships/image" Target="../media/image227.png"/><Relationship Id="rId42" Type="http://schemas.openxmlformats.org/officeDocument/2006/relationships/customXml" Target="../ink/ink267.xml"/><Relationship Id="rId47" Type="http://schemas.openxmlformats.org/officeDocument/2006/relationships/image" Target="../media/image240.png"/><Relationship Id="rId63" Type="http://schemas.openxmlformats.org/officeDocument/2006/relationships/image" Target="../media/image248.png"/><Relationship Id="rId68" Type="http://schemas.openxmlformats.org/officeDocument/2006/relationships/customXml" Target="../ink/ink280.xml"/><Relationship Id="rId84" Type="http://schemas.openxmlformats.org/officeDocument/2006/relationships/customXml" Target="../ink/ink288.xml"/><Relationship Id="rId89" Type="http://schemas.openxmlformats.org/officeDocument/2006/relationships/image" Target="../media/image261.png"/><Relationship Id="rId112" Type="http://schemas.openxmlformats.org/officeDocument/2006/relationships/customXml" Target="../ink/ink302.xml"/><Relationship Id="rId16" Type="http://schemas.openxmlformats.org/officeDocument/2006/relationships/customXml" Target="../ink/ink254.xml"/><Relationship Id="rId107" Type="http://schemas.openxmlformats.org/officeDocument/2006/relationships/image" Target="../media/image270.png"/><Relationship Id="rId11" Type="http://schemas.openxmlformats.org/officeDocument/2006/relationships/image" Target="../media/image222.png"/><Relationship Id="rId24" Type="http://schemas.openxmlformats.org/officeDocument/2006/relationships/customXml" Target="../ink/ink258.xml"/><Relationship Id="rId32" Type="http://schemas.openxmlformats.org/officeDocument/2006/relationships/customXml" Target="../ink/ink262.xml"/><Relationship Id="rId37" Type="http://schemas.openxmlformats.org/officeDocument/2006/relationships/image" Target="../media/image235.png"/><Relationship Id="rId40" Type="http://schemas.openxmlformats.org/officeDocument/2006/relationships/customXml" Target="../ink/ink266.xml"/><Relationship Id="rId45" Type="http://schemas.openxmlformats.org/officeDocument/2006/relationships/image" Target="../media/image239.png"/><Relationship Id="rId53" Type="http://schemas.openxmlformats.org/officeDocument/2006/relationships/image" Target="../media/image243.png"/><Relationship Id="rId58" Type="http://schemas.openxmlformats.org/officeDocument/2006/relationships/customXml" Target="../ink/ink275.xml"/><Relationship Id="rId66" Type="http://schemas.openxmlformats.org/officeDocument/2006/relationships/customXml" Target="../ink/ink279.xml"/><Relationship Id="rId74" Type="http://schemas.openxmlformats.org/officeDocument/2006/relationships/customXml" Target="../ink/ink283.xml"/><Relationship Id="rId79" Type="http://schemas.openxmlformats.org/officeDocument/2006/relationships/image" Target="../media/image256.png"/><Relationship Id="rId87" Type="http://schemas.openxmlformats.org/officeDocument/2006/relationships/image" Target="../media/image260.png"/><Relationship Id="rId102" Type="http://schemas.openxmlformats.org/officeDocument/2006/relationships/customXml" Target="../ink/ink297.xml"/><Relationship Id="rId110" Type="http://schemas.openxmlformats.org/officeDocument/2006/relationships/customXml" Target="../ink/ink301.xml"/><Relationship Id="rId115" Type="http://schemas.openxmlformats.org/officeDocument/2006/relationships/image" Target="../media/image274.png"/><Relationship Id="rId5" Type="http://schemas.openxmlformats.org/officeDocument/2006/relationships/image" Target="../media/image219.png"/><Relationship Id="rId61" Type="http://schemas.openxmlformats.org/officeDocument/2006/relationships/image" Target="../media/image247.png"/><Relationship Id="rId82" Type="http://schemas.openxmlformats.org/officeDocument/2006/relationships/customXml" Target="../ink/ink287.xml"/><Relationship Id="rId90" Type="http://schemas.openxmlformats.org/officeDocument/2006/relationships/customXml" Target="../ink/ink291.xml"/><Relationship Id="rId95" Type="http://schemas.openxmlformats.org/officeDocument/2006/relationships/image" Target="../media/image264.png"/><Relationship Id="rId19" Type="http://schemas.openxmlformats.org/officeDocument/2006/relationships/image" Target="../media/image226.png"/><Relationship Id="rId14" Type="http://schemas.openxmlformats.org/officeDocument/2006/relationships/customXml" Target="../ink/ink253.xml"/><Relationship Id="rId22" Type="http://schemas.openxmlformats.org/officeDocument/2006/relationships/customXml" Target="../ink/ink257.xml"/><Relationship Id="rId27" Type="http://schemas.openxmlformats.org/officeDocument/2006/relationships/image" Target="../media/image230.png"/><Relationship Id="rId30" Type="http://schemas.openxmlformats.org/officeDocument/2006/relationships/customXml" Target="../ink/ink261.xml"/><Relationship Id="rId35" Type="http://schemas.openxmlformats.org/officeDocument/2006/relationships/image" Target="../media/image234.png"/><Relationship Id="rId43" Type="http://schemas.openxmlformats.org/officeDocument/2006/relationships/image" Target="../media/image238.png"/><Relationship Id="rId48" Type="http://schemas.openxmlformats.org/officeDocument/2006/relationships/customXml" Target="../ink/ink270.xml"/><Relationship Id="rId56" Type="http://schemas.openxmlformats.org/officeDocument/2006/relationships/customXml" Target="../ink/ink274.xml"/><Relationship Id="rId64" Type="http://schemas.openxmlformats.org/officeDocument/2006/relationships/customXml" Target="../ink/ink278.xml"/><Relationship Id="rId69" Type="http://schemas.openxmlformats.org/officeDocument/2006/relationships/image" Target="../media/image251.png"/><Relationship Id="rId77" Type="http://schemas.openxmlformats.org/officeDocument/2006/relationships/image" Target="../media/image255.png"/><Relationship Id="rId100" Type="http://schemas.openxmlformats.org/officeDocument/2006/relationships/customXml" Target="../ink/ink296.xml"/><Relationship Id="rId105" Type="http://schemas.openxmlformats.org/officeDocument/2006/relationships/image" Target="../media/image269.png"/><Relationship Id="rId113" Type="http://schemas.openxmlformats.org/officeDocument/2006/relationships/image" Target="../media/image273.png"/><Relationship Id="rId8" Type="http://schemas.openxmlformats.org/officeDocument/2006/relationships/customXml" Target="../ink/ink250.xml"/><Relationship Id="rId51" Type="http://schemas.openxmlformats.org/officeDocument/2006/relationships/image" Target="../media/image242.png"/><Relationship Id="rId72" Type="http://schemas.openxmlformats.org/officeDocument/2006/relationships/customXml" Target="../ink/ink282.xml"/><Relationship Id="rId80" Type="http://schemas.openxmlformats.org/officeDocument/2006/relationships/customXml" Target="../ink/ink286.xml"/><Relationship Id="rId85" Type="http://schemas.openxmlformats.org/officeDocument/2006/relationships/image" Target="../media/image259.png"/><Relationship Id="rId93" Type="http://schemas.openxmlformats.org/officeDocument/2006/relationships/image" Target="../media/image263.png"/><Relationship Id="rId98" Type="http://schemas.openxmlformats.org/officeDocument/2006/relationships/customXml" Target="../ink/ink295.xml"/><Relationship Id="rId3" Type="http://schemas.openxmlformats.org/officeDocument/2006/relationships/image" Target="../media/image218.png"/><Relationship Id="rId12" Type="http://schemas.openxmlformats.org/officeDocument/2006/relationships/customXml" Target="../ink/ink252.xml"/><Relationship Id="rId17" Type="http://schemas.openxmlformats.org/officeDocument/2006/relationships/image" Target="../media/image225.png"/><Relationship Id="rId25" Type="http://schemas.openxmlformats.org/officeDocument/2006/relationships/image" Target="../media/image229.png"/><Relationship Id="rId33" Type="http://schemas.openxmlformats.org/officeDocument/2006/relationships/image" Target="../media/image233.png"/><Relationship Id="rId38" Type="http://schemas.openxmlformats.org/officeDocument/2006/relationships/customXml" Target="../ink/ink265.xml"/><Relationship Id="rId46" Type="http://schemas.openxmlformats.org/officeDocument/2006/relationships/customXml" Target="../ink/ink269.xml"/><Relationship Id="rId59" Type="http://schemas.openxmlformats.org/officeDocument/2006/relationships/image" Target="../media/image246.png"/><Relationship Id="rId67" Type="http://schemas.openxmlformats.org/officeDocument/2006/relationships/image" Target="../media/image250.png"/><Relationship Id="rId103" Type="http://schemas.openxmlformats.org/officeDocument/2006/relationships/image" Target="../media/image268.png"/><Relationship Id="rId108" Type="http://schemas.openxmlformats.org/officeDocument/2006/relationships/customXml" Target="../ink/ink300.xml"/><Relationship Id="rId116" Type="http://schemas.openxmlformats.org/officeDocument/2006/relationships/customXml" Target="../ink/ink304.xml"/><Relationship Id="rId20" Type="http://schemas.openxmlformats.org/officeDocument/2006/relationships/customXml" Target="../ink/ink256.xml"/><Relationship Id="rId41" Type="http://schemas.openxmlformats.org/officeDocument/2006/relationships/image" Target="../media/image237.png"/><Relationship Id="rId54" Type="http://schemas.openxmlformats.org/officeDocument/2006/relationships/customXml" Target="../ink/ink273.xml"/><Relationship Id="rId62" Type="http://schemas.openxmlformats.org/officeDocument/2006/relationships/customXml" Target="../ink/ink277.xml"/><Relationship Id="rId70" Type="http://schemas.openxmlformats.org/officeDocument/2006/relationships/customXml" Target="../ink/ink281.xml"/><Relationship Id="rId75" Type="http://schemas.openxmlformats.org/officeDocument/2006/relationships/image" Target="../media/image254.png"/><Relationship Id="rId83" Type="http://schemas.openxmlformats.org/officeDocument/2006/relationships/image" Target="../media/image258.png"/><Relationship Id="rId88" Type="http://schemas.openxmlformats.org/officeDocument/2006/relationships/customXml" Target="../ink/ink290.xml"/><Relationship Id="rId91" Type="http://schemas.openxmlformats.org/officeDocument/2006/relationships/image" Target="../media/image262.png"/><Relationship Id="rId96" Type="http://schemas.openxmlformats.org/officeDocument/2006/relationships/customXml" Target="../ink/ink294.xml"/><Relationship Id="rId111" Type="http://schemas.openxmlformats.org/officeDocument/2006/relationships/image" Target="../media/image27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9.xml"/><Relationship Id="rId15" Type="http://schemas.openxmlformats.org/officeDocument/2006/relationships/image" Target="../media/image224.png"/><Relationship Id="rId23" Type="http://schemas.openxmlformats.org/officeDocument/2006/relationships/image" Target="../media/image228.png"/><Relationship Id="rId28" Type="http://schemas.openxmlformats.org/officeDocument/2006/relationships/customXml" Target="../ink/ink260.xml"/><Relationship Id="rId36" Type="http://schemas.openxmlformats.org/officeDocument/2006/relationships/customXml" Target="../ink/ink264.xml"/><Relationship Id="rId49" Type="http://schemas.openxmlformats.org/officeDocument/2006/relationships/image" Target="../media/image241.png"/><Relationship Id="rId57" Type="http://schemas.openxmlformats.org/officeDocument/2006/relationships/image" Target="../media/image245.png"/><Relationship Id="rId106" Type="http://schemas.openxmlformats.org/officeDocument/2006/relationships/customXml" Target="../ink/ink299.xml"/><Relationship Id="rId114" Type="http://schemas.openxmlformats.org/officeDocument/2006/relationships/customXml" Target="../ink/ink303.xml"/><Relationship Id="rId10" Type="http://schemas.openxmlformats.org/officeDocument/2006/relationships/customXml" Target="../ink/ink251.xml"/><Relationship Id="rId31" Type="http://schemas.openxmlformats.org/officeDocument/2006/relationships/image" Target="../media/image232.png"/><Relationship Id="rId44" Type="http://schemas.openxmlformats.org/officeDocument/2006/relationships/customXml" Target="../ink/ink268.xml"/><Relationship Id="rId52" Type="http://schemas.openxmlformats.org/officeDocument/2006/relationships/customXml" Target="../ink/ink272.xml"/><Relationship Id="rId60" Type="http://schemas.openxmlformats.org/officeDocument/2006/relationships/customXml" Target="../ink/ink276.xml"/><Relationship Id="rId65" Type="http://schemas.openxmlformats.org/officeDocument/2006/relationships/image" Target="../media/image249.png"/><Relationship Id="rId73" Type="http://schemas.openxmlformats.org/officeDocument/2006/relationships/image" Target="../media/image253.png"/><Relationship Id="rId78" Type="http://schemas.openxmlformats.org/officeDocument/2006/relationships/customXml" Target="../ink/ink285.xml"/><Relationship Id="rId81" Type="http://schemas.openxmlformats.org/officeDocument/2006/relationships/image" Target="../media/image257.png"/><Relationship Id="rId86" Type="http://schemas.openxmlformats.org/officeDocument/2006/relationships/customXml" Target="../ink/ink289.xml"/><Relationship Id="rId94" Type="http://schemas.openxmlformats.org/officeDocument/2006/relationships/customXml" Target="../ink/ink293.xml"/><Relationship Id="rId99" Type="http://schemas.openxmlformats.org/officeDocument/2006/relationships/image" Target="../media/image266.png"/><Relationship Id="rId101" Type="http://schemas.openxmlformats.org/officeDocument/2006/relationships/image" Target="../media/image267.png"/><Relationship Id="rId4" Type="http://schemas.openxmlformats.org/officeDocument/2006/relationships/customXml" Target="../ink/ink248.xml"/><Relationship Id="rId9" Type="http://schemas.openxmlformats.org/officeDocument/2006/relationships/image" Target="../media/image221.png"/><Relationship Id="rId13" Type="http://schemas.openxmlformats.org/officeDocument/2006/relationships/image" Target="../media/image223.png"/><Relationship Id="rId18" Type="http://schemas.openxmlformats.org/officeDocument/2006/relationships/customXml" Target="../ink/ink255.xml"/><Relationship Id="rId39" Type="http://schemas.openxmlformats.org/officeDocument/2006/relationships/image" Target="../media/image236.png"/><Relationship Id="rId109" Type="http://schemas.openxmlformats.org/officeDocument/2006/relationships/image" Target="../media/image271.png"/><Relationship Id="rId34" Type="http://schemas.openxmlformats.org/officeDocument/2006/relationships/customXml" Target="../ink/ink263.xml"/><Relationship Id="rId50" Type="http://schemas.openxmlformats.org/officeDocument/2006/relationships/customXml" Target="../ink/ink271.xml"/><Relationship Id="rId55" Type="http://schemas.openxmlformats.org/officeDocument/2006/relationships/image" Target="../media/image244.png"/><Relationship Id="rId76" Type="http://schemas.openxmlformats.org/officeDocument/2006/relationships/customXml" Target="../ink/ink284.xml"/><Relationship Id="rId97" Type="http://schemas.openxmlformats.org/officeDocument/2006/relationships/image" Target="../media/image265.png"/><Relationship Id="rId104" Type="http://schemas.openxmlformats.org/officeDocument/2006/relationships/customXml" Target="../ink/ink298.xml"/><Relationship Id="rId7" Type="http://schemas.openxmlformats.org/officeDocument/2006/relationships/image" Target="../media/image220.png"/><Relationship Id="rId71" Type="http://schemas.openxmlformats.org/officeDocument/2006/relationships/image" Target="../media/image252.png"/><Relationship Id="rId92" Type="http://schemas.openxmlformats.org/officeDocument/2006/relationships/customXml" Target="../ink/ink292.xml"/><Relationship Id="rId2" Type="http://schemas.openxmlformats.org/officeDocument/2006/relationships/customXml" Target="../ink/ink247.xml"/><Relationship Id="rId29" Type="http://schemas.openxmlformats.org/officeDocument/2006/relationships/image" Target="../media/image231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17.xml"/><Relationship Id="rId21" Type="http://schemas.openxmlformats.org/officeDocument/2006/relationships/image" Target="../media/image285.png"/><Relationship Id="rId42" Type="http://schemas.openxmlformats.org/officeDocument/2006/relationships/customXml" Target="../ink/ink325.xml"/><Relationship Id="rId47" Type="http://schemas.openxmlformats.org/officeDocument/2006/relationships/image" Target="../media/image298.png"/><Relationship Id="rId63" Type="http://schemas.openxmlformats.org/officeDocument/2006/relationships/image" Target="../media/image306.png"/><Relationship Id="rId68" Type="http://schemas.openxmlformats.org/officeDocument/2006/relationships/customXml" Target="../ink/ink338.xml"/><Relationship Id="rId84" Type="http://schemas.openxmlformats.org/officeDocument/2006/relationships/customXml" Target="../ink/ink346.xml"/><Relationship Id="rId89" Type="http://schemas.openxmlformats.org/officeDocument/2006/relationships/image" Target="../media/image319.png"/><Relationship Id="rId2" Type="http://schemas.openxmlformats.org/officeDocument/2006/relationships/customXml" Target="../ink/ink305.xml"/><Relationship Id="rId16" Type="http://schemas.openxmlformats.org/officeDocument/2006/relationships/customXml" Target="../ink/ink312.xml"/><Relationship Id="rId29" Type="http://schemas.openxmlformats.org/officeDocument/2006/relationships/image" Target="../media/image289.png"/><Relationship Id="rId107" Type="http://schemas.openxmlformats.org/officeDocument/2006/relationships/image" Target="../media/image328.png"/><Relationship Id="rId11" Type="http://schemas.openxmlformats.org/officeDocument/2006/relationships/image" Target="../media/image280.png"/><Relationship Id="rId24" Type="http://schemas.openxmlformats.org/officeDocument/2006/relationships/customXml" Target="../ink/ink316.xml"/><Relationship Id="rId32" Type="http://schemas.openxmlformats.org/officeDocument/2006/relationships/customXml" Target="../ink/ink320.xml"/><Relationship Id="rId37" Type="http://schemas.openxmlformats.org/officeDocument/2006/relationships/image" Target="../media/image293.png"/><Relationship Id="rId40" Type="http://schemas.openxmlformats.org/officeDocument/2006/relationships/customXml" Target="../ink/ink324.xml"/><Relationship Id="rId45" Type="http://schemas.openxmlformats.org/officeDocument/2006/relationships/image" Target="../media/image297.png"/><Relationship Id="rId53" Type="http://schemas.openxmlformats.org/officeDocument/2006/relationships/image" Target="../media/image301.png"/><Relationship Id="rId58" Type="http://schemas.openxmlformats.org/officeDocument/2006/relationships/customXml" Target="../ink/ink333.xml"/><Relationship Id="rId66" Type="http://schemas.openxmlformats.org/officeDocument/2006/relationships/customXml" Target="../ink/ink337.xml"/><Relationship Id="rId74" Type="http://schemas.openxmlformats.org/officeDocument/2006/relationships/customXml" Target="../ink/ink341.xml"/><Relationship Id="rId79" Type="http://schemas.openxmlformats.org/officeDocument/2006/relationships/image" Target="../media/image314.png"/><Relationship Id="rId87" Type="http://schemas.openxmlformats.org/officeDocument/2006/relationships/image" Target="../media/image318.png"/><Relationship Id="rId102" Type="http://schemas.openxmlformats.org/officeDocument/2006/relationships/customXml" Target="../ink/ink355.xml"/><Relationship Id="rId110" Type="http://schemas.openxmlformats.org/officeDocument/2006/relationships/customXml" Target="../ink/ink359.xml"/><Relationship Id="rId5" Type="http://schemas.openxmlformats.org/officeDocument/2006/relationships/image" Target="../media/image277.png"/><Relationship Id="rId61" Type="http://schemas.openxmlformats.org/officeDocument/2006/relationships/image" Target="../media/image305.png"/><Relationship Id="rId82" Type="http://schemas.openxmlformats.org/officeDocument/2006/relationships/customXml" Target="../ink/ink345.xml"/><Relationship Id="rId90" Type="http://schemas.openxmlformats.org/officeDocument/2006/relationships/customXml" Target="../ink/ink349.xml"/><Relationship Id="rId95" Type="http://schemas.openxmlformats.org/officeDocument/2006/relationships/image" Target="../media/image322.png"/><Relationship Id="rId19" Type="http://schemas.openxmlformats.org/officeDocument/2006/relationships/image" Target="../media/image284.png"/><Relationship Id="rId14" Type="http://schemas.openxmlformats.org/officeDocument/2006/relationships/customXml" Target="../ink/ink311.xml"/><Relationship Id="rId22" Type="http://schemas.openxmlformats.org/officeDocument/2006/relationships/customXml" Target="../ink/ink315.xml"/><Relationship Id="rId27" Type="http://schemas.openxmlformats.org/officeDocument/2006/relationships/image" Target="../media/image288.png"/><Relationship Id="rId30" Type="http://schemas.openxmlformats.org/officeDocument/2006/relationships/customXml" Target="../ink/ink319.xml"/><Relationship Id="rId35" Type="http://schemas.openxmlformats.org/officeDocument/2006/relationships/image" Target="../media/image292.png"/><Relationship Id="rId43" Type="http://schemas.openxmlformats.org/officeDocument/2006/relationships/image" Target="../media/image296.png"/><Relationship Id="rId48" Type="http://schemas.openxmlformats.org/officeDocument/2006/relationships/customXml" Target="../ink/ink328.xml"/><Relationship Id="rId56" Type="http://schemas.openxmlformats.org/officeDocument/2006/relationships/customXml" Target="../ink/ink332.xml"/><Relationship Id="rId64" Type="http://schemas.openxmlformats.org/officeDocument/2006/relationships/customXml" Target="../ink/ink336.xml"/><Relationship Id="rId69" Type="http://schemas.openxmlformats.org/officeDocument/2006/relationships/image" Target="../media/image309.png"/><Relationship Id="rId77" Type="http://schemas.openxmlformats.org/officeDocument/2006/relationships/image" Target="../media/image313.png"/><Relationship Id="rId100" Type="http://schemas.openxmlformats.org/officeDocument/2006/relationships/customXml" Target="../ink/ink354.xml"/><Relationship Id="rId105" Type="http://schemas.openxmlformats.org/officeDocument/2006/relationships/image" Target="../media/image327.png"/><Relationship Id="rId8" Type="http://schemas.openxmlformats.org/officeDocument/2006/relationships/customXml" Target="../ink/ink308.xml"/><Relationship Id="rId51" Type="http://schemas.openxmlformats.org/officeDocument/2006/relationships/image" Target="../media/image300.png"/><Relationship Id="rId72" Type="http://schemas.openxmlformats.org/officeDocument/2006/relationships/customXml" Target="../ink/ink340.xml"/><Relationship Id="rId80" Type="http://schemas.openxmlformats.org/officeDocument/2006/relationships/customXml" Target="../ink/ink344.xml"/><Relationship Id="rId85" Type="http://schemas.openxmlformats.org/officeDocument/2006/relationships/image" Target="../media/image317.png"/><Relationship Id="rId93" Type="http://schemas.openxmlformats.org/officeDocument/2006/relationships/image" Target="../media/image321.png"/><Relationship Id="rId98" Type="http://schemas.openxmlformats.org/officeDocument/2006/relationships/customXml" Target="../ink/ink353.xml"/><Relationship Id="rId3" Type="http://schemas.openxmlformats.org/officeDocument/2006/relationships/image" Target="../media/image276.png"/><Relationship Id="rId12" Type="http://schemas.openxmlformats.org/officeDocument/2006/relationships/customXml" Target="../ink/ink310.xml"/><Relationship Id="rId17" Type="http://schemas.openxmlformats.org/officeDocument/2006/relationships/image" Target="../media/image283.png"/><Relationship Id="rId25" Type="http://schemas.openxmlformats.org/officeDocument/2006/relationships/image" Target="../media/image287.png"/><Relationship Id="rId33" Type="http://schemas.openxmlformats.org/officeDocument/2006/relationships/image" Target="../media/image291.png"/><Relationship Id="rId38" Type="http://schemas.openxmlformats.org/officeDocument/2006/relationships/customXml" Target="../ink/ink323.xml"/><Relationship Id="rId46" Type="http://schemas.openxmlformats.org/officeDocument/2006/relationships/customXml" Target="../ink/ink327.xml"/><Relationship Id="rId59" Type="http://schemas.openxmlformats.org/officeDocument/2006/relationships/image" Target="../media/image304.png"/><Relationship Id="rId67" Type="http://schemas.openxmlformats.org/officeDocument/2006/relationships/image" Target="../media/image308.png"/><Relationship Id="rId103" Type="http://schemas.openxmlformats.org/officeDocument/2006/relationships/image" Target="../media/image326.png"/><Relationship Id="rId108" Type="http://schemas.openxmlformats.org/officeDocument/2006/relationships/customXml" Target="../ink/ink358.xml"/><Relationship Id="rId20" Type="http://schemas.openxmlformats.org/officeDocument/2006/relationships/customXml" Target="../ink/ink314.xml"/><Relationship Id="rId41" Type="http://schemas.openxmlformats.org/officeDocument/2006/relationships/image" Target="../media/image295.png"/><Relationship Id="rId54" Type="http://schemas.openxmlformats.org/officeDocument/2006/relationships/customXml" Target="../ink/ink331.xml"/><Relationship Id="rId62" Type="http://schemas.openxmlformats.org/officeDocument/2006/relationships/customXml" Target="../ink/ink335.xml"/><Relationship Id="rId70" Type="http://schemas.openxmlformats.org/officeDocument/2006/relationships/customXml" Target="../ink/ink339.xml"/><Relationship Id="rId75" Type="http://schemas.openxmlformats.org/officeDocument/2006/relationships/image" Target="../media/image312.png"/><Relationship Id="rId83" Type="http://schemas.openxmlformats.org/officeDocument/2006/relationships/image" Target="../media/image316.png"/><Relationship Id="rId88" Type="http://schemas.openxmlformats.org/officeDocument/2006/relationships/customXml" Target="../ink/ink348.xml"/><Relationship Id="rId91" Type="http://schemas.openxmlformats.org/officeDocument/2006/relationships/image" Target="../media/image320.png"/><Relationship Id="rId96" Type="http://schemas.openxmlformats.org/officeDocument/2006/relationships/customXml" Target="../ink/ink352.xml"/><Relationship Id="rId111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7.xml"/><Relationship Id="rId15" Type="http://schemas.openxmlformats.org/officeDocument/2006/relationships/image" Target="../media/image282.png"/><Relationship Id="rId23" Type="http://schemas.openxmlformats.org/officeDocument/2006/relationships/image" Target="../media/image286.png"/><Relationship Id="rId28" Type="http://schemas.openxmlformats.org/officeDocument/2006/relationships/customXml" Target="../ink/ink318.xml"/><Relationship Id="rId36" Type="http://schemas.openxmlformats.org/officeDocument/2006/relationships/customXml" Target="../ink/ink322.xml"/><Relationship Id="rId49" Type="http://schemas.openxmlformats.org/officeDocument/2006/relationships/image" Target="../media/image299.png"/><Relationship Id="rId57" Type="http://schemas.openxmlformats.org/officeDocument/2006/relationships/image" Target="../media/image303.png"/><Relationship Id="rId106" Type="http://schemas.openxmlformats.org/officeDocument/2006/relationships/customXml" Target="../ink/ink357.xml"/><Relationship Id="rId10" Type="http://schemas.openxmlformats.org/officeDocument/2006/relationships/customXml" Target="../ink/ink309.xml"/><Relationship Id="rId31" Type="http://schemas.openxmlformats.org/officeDocument/2006/relationships/image" Target="../media/image290.png"/><Relationship Id="rId44" Type="http://schemas.openxmlformats.org/officeDocument/2006/relationships/customXml" Target="../ink/ink326.xml"/><Relationship Id="rId52" Type="http://schemas.openxmlformats.org/officeDocument/2006/relationships/customXml" Target="../ink/ink330.xml"/><Relationship Id="rId60" Type="http://schemas.openxmlformats.org/officeDocument/2006/relationships/customXml" Target="../ink/ink334.xml"/><Relationship Id="rId65" Type="http://schemas.openxmlformats.org/officeDocument/2006/relationships/image" Target="../media/image307.png"/><Relationship Id="rId73" Type="http://schemas.openxmlformats.org/officeDocument/2006/relationships/image" Target="../media/image311.png"/><Relationship Id="rId78" Type="http://schemas.openxmlformats.org/officeDocument/2006/relationships/customXml" Target="../ink/ink343.xml"/><Relationship Id="rId81" Type="http://schemas.openxmlformats.org/officeDocument/2006/relationships/image" Target="../media/image315.png"/><Relationship Id="rId86" Type="http://schemas.openxmlformats.org/officeDocument/2006/relationships/customXml" Target="../ink/ink347.xml"/><Relationship Id="rId94" Type="http://schemas.openxmlformats.org/officeDocument/2006/relationships/customXml" Target="../ink/ink351.xml"/><Relationship Id="rId99" Type="http://schemas.openxmlformats.org/officeDocument/2006/relationships/image" Target="../media/image324.png"/><Relationship Id="rId101" Type="http://schemas.openxmlformats.org/officeDocument/2006/relationships/image" Target="../media/image325.png"/><Relationship Id="rId4" Type="http://schemas.openxmlformats.org/officeDocument/2006/relationships/customXml" Target="../ink/ink306.xml"/><Relationship Id="rId9" Type="http://schemas.openxmlformats.org/officeDocument/2006/relationships/image" Target="../media/image279.png"/><Relationship Id="rId13" Type="http://schemas.openxmlformats.org/officeDocument/2006/relationships/image" Target="../media/image281.png"/><Relationship Id="rId18" Type="http://schemas.openxmlformats.org/officeDocument/2006/relationships/customXml" Target="../ink/ink313.xml"/><Relationship Id="rId39" Type="http://schemas.openxmlformats.org/officeDocument/2006/relationships/image" Target="../media/image294.png"/><Relationship Id="rId109" Type="http://schemas.openxmlformats.org/officeDocument/2006/relationships/image" Target="../media/image329.png"/><Relationship Id="rId34" Type="http://schemas.openxmlformats.org/officeDocument/2006/relationships/customXml" Target="../ink/ink321.xml"/><Relationship Id="rId50" Type="http://schemas.openxmlformats.org/officeDocument/2006/relationships/customXml" Target="../ink/ink329.xml"/><Relationship Id="rId55" Type="http://schemas.openxmlformats.org/officeDocument/2006/relationships/image" Target="../media/image302.png"/><Relationship Id="rId76" Type="http://schemas.openxmlformats.org/officeDocument/2006/relationships/customXml" Target="../ink/ink342.xml"/><Relationship Id="rId97" Type="http://schemas.openxmlformats.org/officeDocument/2006/relationships/image" Target="../media/image323.png"/><Relationship Id="rId104" Type="http://schemas.openxmlformats.org/officeDocument/2006/relationships/customXml" Target="../ink/ink356.xml"/><Relationship Id="rId7" Type="http://schemas.openxmlformats.org/officeDocument/2006/relationships/image" Target="../media/image278.png"/><Relationship Id="rId71" Type="http://schemas.openxmlformats.org/officeDocument/2006/relationships/image" Target="../media/image310.png"/><Relationship Id="rId92" Type="http://schemas.openxmlformats.org/officeDocument/2006/relationships/customXml" Target="../ink/ink3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FFE4E56-BAB5-4893-BBA5-C61DFFBBA4F4}"/>
                  </a:ext>
                </a:extLst>
              </p14:cNvPr>
              <p14:cNvContentPartPr/>
              <p14:nvPr/>
            </p14:nvContentPartPr>
            <p14:xfrm>
              <a:off x="7422474" y="214057"/>
              <a:ext cx="89280" cy="153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FFE4E56-BAB5-4893-BBA5-C61DFFBBA4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13474" y="205057"/>
                <a:ext cx="10692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25181D0-2492-4687-BD54-29D91EBD609C}"/>
                  </a:ext>
                </a:extLst>
              </p14:cNvPr>
              <p14:cNvContentPartPr/>
              <p14:nvPr/>
            </p14:nvContentPartPr>
            <p14:xfrm>
              <a:off x="7269834" y="428977"/>
              <a:ext cx="1226880" cy="41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25181D0-2492-4687-BD54-29D91EBD60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60834" y="419977"/>
                <a:ext cx="12445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8029342-26D2-4642-8190-6BDFD04B751F}"/>
                  </a:ext>
                </a:extLst>
              </p14:cNvPr>
              <p14:cNvContentPartPr/>
              <p14:nvPr/>
            </p14:nvContentPartPr>
            <p14:xfrm>
              <a:off x="7683114" y="145657"/>
              <a:ext cx="772200" cy="196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8029342-26D2-4642-8190-6BDFD04B75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74474" y="137017"/>
                <a:ext cx="78984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0AE1161-5064-4821-84EB-6EA78E469A4C}"/>
                  </a:ext>
                </a:extLst>
              </p14:cNvPr>
              <p14:cNvContentPartPr/>
              <p14:nvPr/>
            </p14:nvContentPartPr>
            <p14:xfrm>
              <a:off x="2504514" y="1580977"/>
              <a:ext cx="51480" cy="114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0AE1161-5064-4821-84EB-6EA78E469A4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95514" y="1572337"/>
                <a:ext cx="6912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39CF3FA-4067-4350-8AE5-CC50296E2517}"/>
                  </a:ext>
                </a:extLst>
              </p14:cNvPr>
              <p14:cNvContentPartPr/>
              <p14:nvPr/>
            </p14:nvContentPartPr>
            <p14:xfrm>
              <a:off x="1405074" y="1503937"/>
              <a:ext cx="1000440" cy="285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39CF3FA-4067-4350-8AE5-CC50296E251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96074" y="1494937"/>
                <a:ext cx="101808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AC9BAF8-3D33-4D0B-BD94-3610F5BDA7BD}"/>
                  </a:ext>
                </a:extLst>
              </p14:cNvPr>
              <p14:cNvContentPartPr/>
              <p14:nvPr/>
            </p14:nvContentPartPr>
            <p14:xfrm>
              <a:off x="2635554" y="1544977"/>
              <a:ext cx="387000" cy="136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AC9BAF8-3D33-4D0B-BD94-3610F5BDA7B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26554" y="1535977"/>
                <a:ext cx="40464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7C10B2B-AAB9-44EF-9204-D459E1E7299A}"/>
                  </a:ext>
                </a:extLst>
              </p14:cNvPr>
              <p14:cNvContentPartPr/>
              <p14:nvPr/>
            </p14:nvContentPartPr>
            <p14:xfrm>
              <a:off x="1705674" y="2180377"/>
              <a:ext cx="58320" cy="18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7C10B2B-AAB9-44EF-9204-D459E1E7299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97034" y="2171377"/>
                <a:ext cx="7596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3263DCB-C842-440C-B9CF-D674BA6EEB2D}"/>
                  </a:ext>
                </a:extLst>
              </p14:cNvPr>
              <p14:cNvContentPartPr/>
              <p14:nvPr/>
            </p14:nvContentPartPr>
            <p14:xfrm>
              <a:off x="1829154" y="2363617"/>
              <a:ext cx="18720" cy="4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3263DCB-C842-440C-B9CF-D674BA6EEB2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20154" y="2354617"/>
                <a:ext cx="363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E804659-8C64-42EB-839F-DCBF7CB13F83}"/>
                  </a:ext>
                </a:extLst>
              </p14:cNvPr>
              <p14:cNvContentPartPr/>
              <p14:nvPr/>
            </p14:nvContentPartPr>
            <p14:xfrm>
              <a:off x="1951554" y="2203057"/>
              <a:ext cx="126720" cy="188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E804659-8C64-42EB-839F-DCBF7CB13F8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42554" y="2194417"/>
                <a:ext cx="14436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F019DA5-4305-4163-BE1F-EE506D4B6416}"/>
                  </a:ext>
                </a:extLst>
              </p14:cNvPr>
              <p14:cNvContentPartPr/>
              <p14:nvPr/>
            </p14:nvContentPartPr>
            <p14:xfrm>
              <a:off x="2778114" y="2237977"/>
              <a:ext cx="10440" cy="12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F019DA5-4305-4163-BE1F-EE506D4B641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69474" y="2228977"/>
                <a:ext cx="280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79BC4DC-13CD-4421-978C-0A2EFF7CB647}"/>
                  </a:ext>
                </a:extLst>
              </p14:cNvPr>
              <p14:cNvContentPartPr/>
              <p14:nvPr/>
            </p14:nvContentPartPr>
            <p14:xfrm>
              <a:off x="3122274" y="2231497"/>
              <a:ext cx="262800" cy="1742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79BC4DC-13CD-4421-978C-0A2EFF7CB64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13634" y="2222497"/>
                <a:ext cx="28044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EC3CF82-0299-47BC-BB1B-3720772CEF44}"/>
                  </a:ext>
                </a:extLst>
              </p14:cNvPr>
              <p14:cNvContentPartPr/>
              <p14:nvPr/>
            </p14:nvContentPartPr>
            <p14:xfrm>
              <a:off x="2811954" y="2302417"/>
              <a:ext cx="250200" cy="114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EC3CF82-0299-47BC-BB1B-3720772CEF4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02954" y="2293777"/>
                <a:ext cx="26784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CB2A1D7-846D-4E69-892A-2B0A49142C16}"/>
                  </a:ext>
                </a:extLst>
              </p14:cNvPr>
              <p14:cNvContentPartPr/>
              <p14:nvPr/>
            </p14:nvContentPartPr>
            <p14:xfrm>
              <a:off x="2486154" y="2187937"/>
              <a:ext cx="229320" cy="225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CB2A1D7-846D-4E69-892A-2B0A49142C1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477154" y="2178937"/>
                <a:ext cx="24696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6203A88-F8A6-474E-878E-C89FA6C07678}"/>
                  </a:ext>
                </a:extLst>
              </p14:cNvPr>
              <p14:cNvContentPartPr/>
              <p14:nvPr/>
            </p14:nvContentPartPr>
            <p14:xfrm>
              <a:off x="3596754" y="2197297"/>
              <a:ext cx="1824480" cy="2120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6203A88-F8A6-474E-878E-C89FA6C0767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88114" y="2188642"/>
                <a:ext cx="1842120" cy="229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26D5E79-37E9-4CE2-B41E-FAA7DD9D75D6}"/>
                  </a:ext>
                </a:extLst>
              </p14:cNvPr>
              <p14:cNvContentPartPr/>
              <p14:nvPr/>
            </p14:nvContentPartPr>
            <p14:xfrm>
              <a:off x="5633634" y="2228257"/>
              <a:ext cx="291960" cy="3272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26D5E79-37E9-4CE2-B41E-FAA7DD9D75D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24645" y="2219257"/>
                <a:ext cx="309578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F86A467-2745-405D-BE17-AEF1F94377BC}"/>
                  </a:ext>
                </a:extLst>
              </p14:cNvPr>
              <p14:cNvContentPartPr/>
              <p14:nvPr/>
            </p14:nvContentPartPr>
            <p14:xfrm>
              <a:off x="6175794" y="2138257"/>
              <a:ext cx="1367280" cy="2782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F86A467-2745-405D-BE17-AEF1F94377B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166796" y="2129269"/>
                <a:ext cx="1384915" cy="295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2A8941D-7BD1-4C9B-AC50-3359BB89DB9A}"/>
                  </a:ext>
                </a:extLst>
              </p14:cNvPr>
              <p14:cNvContentPartPr/>
              <p14:nvPr/>
            </p14:nvContentPartPr>
            <p14:xfrm>
              <a:off x="7781034" y="2222857"/>
              <a:ext cx="960480" cy="3222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2A8941D-7BD1-4C9B-AC50-3359BB89DB9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772394" y="2213867"/>
                <a:ext cx="978120" cy="3398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5394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78463F9-5B6A-4BB8-BBD4-866098014726}"/>
                  </a:ext>
                </a:extLst>
              </p14:cNvPr>
              <p14:cNvContentPartPr/>
              <p14:nvPr/>
            </p14:nvContentPartPr>
            <p14:xfrm>
              <a:off x="1857234" y="193177"/>
              <a:ext cx="1910880" cy="183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78463F9-5B6A-4BB8-BBD4-8660980147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8234" y="184177"/>
                <a:ext cx="192852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37FA1EE-FD68-46A7-8108-32778AFDE1A5}"/>
                  </a:ext>
                </a:extLst>
              </p14:cNvPr>
              <p14:cNvContentPartPr/>
              <p14:nvPr/>
            </p14:nvContentPartPr>
            <p14:xfrm>
              <a:off x="463674" y="183457"/>
              <a:ext cx="1059480" cy="212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37FA1EE-FD68-46A7-8108-32778AFDE1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5031" y="174817"/>
                <a:ext cx="1077126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916E3D4-31F4-4E9A-815E-D5C809B27860}"/>
                  </a:ext>
                </a:extLst>
              </p14:cNvPr>
              <p14:cNvContentPartPr/>
              <p14:nvPr/>
            </p14:nvContentPartPr>
            <p14:xfrm>
              <a:off x="4007874" y="171937"/>
              <a:ext cx="325080" cy="315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916E3D4-31F4-4E9A-815E-D5C809B2786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99234" y="162937"/>
                <a:ext cx="34272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EB63B96-72D6-46CD-836E-4E723557B61A}"/>
                  </a:ext>
                </a:extLst>
              </p14:cNvPr>
              <p14:cNvContentPartPr/>
              <p14:nvPr/>
            </p14:nvContentPartPr>
            <p14:xfrm>
              <a:off x="7359114" y="293977"/>
              <a:ext cx="83880" cy="73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EB63B96-72D6-46CD-836E-4E723557B61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50474" y="285021"/>
                <a:ext cx="101520" cy="90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DE85857-9258-42EF-8B32-9EC55F485B9A}"/>
                  </a:ext>
                </a:extLst>
              </p14:cNvPr>
              <p14:cNvContentPartPr/>
              <p14:nvPr/>
            </p14:nvContentPartPr>
            <p14:xfrm>
              <a:off x="6249954" y="187417"/>
              <a:ext cx="964800" cy="2844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DE85857-9258-42EF-8B32-9EC55F485B9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40957" y="178777"/>
                <a:ext cx="982433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50C343E-90DD-48D2-ADAE-B3599ACDE1F1}"/>
                  </a:ext>
                </a:extLst>
              </p14:cNvPr>
              <p14:cNvContentPartPr/>
              <p14:nvPr/>
            </p14:nvContentPartPr>
            <p14:xfrm>
              <a:off x="4603314" y="163297"/>
              <a:ext cx="1409760" cy="2066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50C343E-90DD-48D2-ADAE-B3599ACDE1F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94676" y="154297"/>
                <a:ext cx="1427395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BD62D41-CC46-4D3B-97A6-BCEEC88F753A}"/>
                  </a:ext>
                </a:extLst>
              </p14:cNvPr>
              <p14:cNvContentPartPr/>
              <p14:nvPr/>
            </p14:nvContentPartPr>
            <p14:xfrm>
              <a:off x="2218674" y="2106937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BD62D41-CC46-4D3B-97A6-BCEEC88F753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10034" y="209829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387F14D-06E4-4A85-B11E-8D46A7FB2E16}"/>
                  </a:ext>
                </a:extLst>
              </p14:cNvPr>
              <p14:cNvContentPartPr/>
              <p14:nvPr/>
            </p14:nvContentPartPr>
            <p14:xfrm>
              <a:off x="3085914" y="3279097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387F14D-06E4-4A85-B11E-8D46A7FB2E1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76914" y="32704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1F7F21D-23F8-4885-88D9-D6FE11F3CDF1}"/>
                  </a:ext>
                </a:extLst>
              </p14:cNvPr>
              <p14:cNvContentPartPr/>
              <p14:nvPr/>
            </p14:nvContentPartPr>
            <p14:xfrm>
              <a:off x="1325874" y="698977"/>
              <a:ext cx="2790720" cy="9151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1F7F21D-23F8-4885-88D9-D6FE11F3CDF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17233" y="690337"/>
                <a:ext cx="2808362" cy="9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5D527C1-D3DA-4E90-83D5-9FFFC5D65E95}"/>
                  </a:ext>
                </a:extLst>
              </p14:cNvPr>
              <p14:cNvContentPartPr/>
              <p14:nvPr/>
            </p14:nvContentPartPr>
            <p14:xfrm>
              <a:off x="4911834" y="892297"/>
              <a:ext cx="235800" cy="3510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5D527C1-D3DA-4E90-83D5-9FFFC5D65E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03181" y="883306"/>
                <a:ext cx="253467" cy="368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3D642AE-42C2-4EA4-9D80-DEE5D921BB5E}"/>
                  </a:ext>
                </a:extLst>
              </p14:cNvPr>
              <p14:cNvContentPartPr/>
              <p14:nvPr/>
            </p14:nvContentPartPr>
            <p14:xfrm>
              <a:off x="5285514" y="986617"/>
              <a:ext cx="200880" cy="295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3D642AE-42C2-4EA4-9D80-DEE5D921BB5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76874" y="977977"/>
                <a:ext cx="2185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4527FCA-380C-4074-A1AB-1E1E1ED9FC5A}"/>
                  </a:ext>
                </a:extLst>
              </p14:cNvPr>
              <p14:cNvContentPartPr/>
              <p14:nvPr/>
            </p14:nvContentPartPr>
            <p14:xfrm>
              <a:off x="5281554" y="1058257"/>
              <a:ext cx="191160" cy="378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4527FCA-380C-4074-A1AB-1E1E1ED9FC5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272914" y="1049617"/>
                <a:ext cx="2088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4E8F22A-267D-4FD1-A8CB-2FF7A9DE6028}"/>
                  </a:ext>
                </a:extLst>
              </p14:cNvPr>
              <p14:cNvContentPartPr/>
              <p14:nvPr/>
            </p14:nvContentPartPr>
            <p14:xfrm>
              <a:off x="5942874" y="875017"/>
              <a:ext cx="91440" cy="2106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4E8F22A-267D-4FD1-A8CB-2FF7A9DE602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934234" y="866377"/>
                <a:ext cx="10908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B18CC08-A6E8-4163-92DA-4C7A110C1909}"/>
                  </a:ext>
                </a:extLst>
              </p14:cNvPr>
              <p14:cNvContentPartPr/>
              <p14:nvPr/>
            </p14:nvContentPartPr>
            <p14:xfrm>
              <a:off x="6156714" y="920737"/>
              <a:ext cx="16200" cy="1342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B18CC08-A6E8-4163-92DA-4C7A110C190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147714" y="911737"/>
                <a:ext cx="338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3D65E95-5D57-4800-9EA9-FBFDF88048EF}"/>
                  </a:ext>
                </a:extLst>
              </p14:cNvPr>
              <p14:cNvContentPartPr/>
              <p14:nvPr/>
            </p14:nvContentPartPr>
            <p14:xfrm>
              <a:off x="6298194" y="983377"/>
              <a:ext cx="117360" cy="97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3D65E95-5D57-4800-9EA9-FBFDF88048E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289194" y="974737"/>
                <a:ext cx="13500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9103840-DADC-4A0C-BAB8-DB1E4F41A50C}"/>
                  </a:ext>
                </a:extLst>
              </p14:cNvPr>
              <p14:cNvContentPartPr/>
              <p14:nvPr/>
            </p14:nvContentPartPr>
            <p14:xfrm>
              <a:off x="6523554" y="899857"/>
              <a:ext cx="159480" cy="1220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9103840-DADC-4A0C-BAB8-DB1E4F41A50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514554" y="891217"/>
                <a:ext cx="17712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225FB20A-CFC0-4867-B743-9C40BBA40ADD}"/>
                  </a:ext>
                </a:extLst>
              </p14:cNvPr>
              <p14:cNvContentPartPr/>
              <p14:nvPr/>
            </p14:nvContentPartPr>
            <p14:xfrm>
              <a:off x="5652354" y="860977"/>
              <a:ext cx="200520" cy="2786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225FB20A-CFC0-4867-B743-9C40BBA40AD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643354" y="851989"/>
                <a:ext cx="218160" cy="296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B089C91-0747-476D-8381-570D250B3EE0}"/>
                  </a:ext>
                </a:extLst>
              </p14:cNvPr>
              <p14:cNvContentPartPr/>
              <p14:nvPr/>
            </p14:nvContentPartPr>
            <p14:xfrm>
              <a:off x="6768714" y="772777"/>
              <a:ext cx="377280" cy="3646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B089C91-0747-476D-8381-570D250B3EE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60074" y="764137"/>
                <a:ext cx="39492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D6A5F63-3801-4A6E-9CBD-B1C3CFAE7D35}"/>
                  </a:ext>
                </a:extLst>
              </p14:cNvPr>
              <p14:cNvContentPartPr/>
              <p14:nvPr/>
            </p14:nvContentPartPr>
            <p14:xfrm>
              <a:off x="4971954" y="1633897"/>
              <a:ext cx="178200" cy="1472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D6A5F63-3801-4A6E-9CBD-B1C3CFAE7D3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962954" y="1624897"/>
                <a:ext cx="1958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A5E70DA5-21B6-4500-BCC5-5FC66A4E17D0}"/>
                  </a:ext>
                </a:extLst>
              </p14:cNvPr>
              <p14:cNvContentPartPr/>
              <p14:nvPr/>
            </p14:nvContentPartPr>
            <p14:xfrm>
              <a:off x="5266074" y="1621297"/>
              <a:ext cx="114840" cy="1710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A5E70DA5-21B6-4500-BCC5-5FC66A4E17D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257434" y="1612297"/>
                <a:ext cx="13248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3FD548A1-D7E3-47EB-B8DF-7053AFE7865F}"/>
                  </a:ext>
                </a:extLst>
              </p14:cNvPr>
              <p14:cNvContentPartPr/>
              <p14:nvPr/>
            </p14:nvContentPartPr>
            <p14:xfrm>
              <a:off x="5481714" y="1303417"/>
              <a:ext cx="1509120" cy="8845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3FD548A1-D7E3-47EB-B8DF-7053AFE7865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473076" y="1294777"/>
                <a:ext cx="1526756" cy="90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E8E2BFB9-D16C-4859-AD2B-A8BEA0C6C83A}"/>
                  </a:ext>
                </a:extLst>
              </p14:cNvPr>
              <p14:cNvContentPartPr/>
              <p14:nvPr/>
            </p14:nvContentPartPr>
            <p14:xfrm>
              <a:off x="4735794" y="2349217"/>
              <a:ext cx="1744920" cy="1447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E8E2BFB9-D16C-4859-AD2B-A8BEA0C6C83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726794" y="2340577"/>
                <a:ext cx="17625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EDA17BB8-9050-4A4E-A36B-16AF9CFA2404}"/>
                  </a:ext>
                </a:extLst>
              </p14:cNvPr>
              <p14:cNvContentPartPr/>
              <p14:nvPr/>
            </p14:nvContentPartPr>
            <p14:xfrm>
              <a:off x="8100354" y="2222857"/>
              <a:ext cx="1171440" cy="30168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EDA17BB8-9050-4A4E-A36B-16AF9CFA240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091354" y="2213857"/>
                <a:ext cx="118908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505A0B75-3A6C-4EB5-ABF9-3A3D38EBCF00}"/>
                  </a:ext>
                </a:extLst>
              </p14:cNvPr>
              <p14:cNvContentPartPr/>
              <p14:nvPr/>
            </p14:nvContentPartPr>
            <p14:xfrm>
              <a:off x="7155354" y="2228617"/>
              <a:ext cx="752760" cy="2289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505A0B75-3A6C-4EB5-ABF9-3A3D38EBCF0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146354" y="2219963"/>
                <a:ext cx="770400" cy="246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C54054E7-51FF-472D-85F9-C929C8972837}"/>
                  </a:ext>
                </a:extLst>
              </p14:cNvPr>
              <p14:cNvContentPartPr/>
              <p14:nvPr/>
            </p14:nvContentPartPr>
            <p14:xfrm>
              <a:off x="6657114" y="2242297"/>
              <a:ext cx="273960" cy="3207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C54054E7-51FF-472D-85F9-C929C897283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648463" y="2233657"/>
                <a:ext cx="291623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29F8D51-89E4-41AA-92FA-4CA471198336}"/>
                  </a:ext>
                </a:extLst>
              </p14:cNvPr>
              <p14:cNvContentPartPr/>
              <p14:nvPr/>
            </p14:nvContentPartPr>
            <p14:xfrm>
              <a:off x="5851794" y="2635417"/>
              <a:ext cx="638640" cy="3078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29F8D51-89E4-41AA-92FA-4CA4711983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843154" y="2626428"/>
                <a:ext cx="656280" cy="325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5C78E1B4-0A02-4BC7-A08A-1F5D28FA6B2F}"/>
                  </a:ext>
                </a:extLst>
              </p14:cNvPr>
              <p14:cNvContentPartPr/>
              <p14:nvPr/>
            </p14:nvContentPartPr>
            <p14:xfrm>
              <a:off x="5064834" y="2671057"/>
              <a:ext cx="488520" cy="18072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5C78E1B4-0A02-4BC7-A08A-1F5D28FA6B2F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056194" y="2662057"/>
                <a:ext cx="50616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9D34BCE2-6CF6-4E79-96E9-262EC6F0C779}"/>
                  </a:ext>
                </a:extLst>
              </p14:cNvPr>
              <p14:cNvContentPartPr/>
              <p14:nvPr/>
            </p14:nvContentPartPr>
            <p14:xfrm>
              <a:off x="4719234" y="2650897"/>
              <a:ext cx="210240" cy="2620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9D34BCE2-6CF6-4E79-96E9-262EC6F0C77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710234" y="2642257"/>
                <a:ext cx="22788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98B8E29F-BC5B-4376-9A3F-97D29DD4084E}"/>
                  </a:ext>
                </a:extLst>
              </p14:cNvPr>
              <p14:cNvContentPartPr/>
              <p14:nvPr/>
            </p14:nvContentPartPr>
            <p14:xfrm>
              <a:off x="6697794" y="2628217"/>
              <a:ext cx="1329480" cy="29160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98B8E29F-BC5B-4376-9A3F-97D29DD4084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689152" y="2619577"/>
                <a:ext cx="1347125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5C0A99C2-47AC-465D-B2FA-6BA6C8B82DDE}"/>
                  </a:ext>
                </a:extLst>
              </p14:cNvPr>
              <p14:cNvContentPartPr/>
              <p14:nvPr/>
            </p14:nvContentPartPr>
            <p14:xfrm>
              <a:off x="5507274" y="3099097"/>
              <a:ext cx="726120" cy="25668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5C0A99C2-47AC-465D-B2FA-6BA6C8B82DD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498630" y="3090457"/>
                <a:ext cx="743769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49C37B1D-2FBE-4606-AD48-2E960458FDB3}"/>
                  </a:ext>
                </a:extLst>
              </p14:cNvPr>
              <p14:cNvContentPartPr/>
              <p14:nvPr/>
            </p14:nvContentPartPr>
            <p14:xfrm>
              <a:off x="4717074" y="3132577"/>
              <a:ext cx="588600" cy="2206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49C37B1D-2FBE-4606-AD48-2E960458FDB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708434" y="3123577"/>
                <a:ext cx="60624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ECC4227F-486D-40B7-8B34-11CB6CA6B7E3}"/>
                  </a:ext>
                </a:extLst>
              </p14:cNvPr>
              <p14:cNvContentPartPr/>
              <p14:nvPr/>
            </p14:nvContentPartPr>
            <p14:xfrm>
              <a:off x="8702994" y="3037177"/>
              <a:ext cx="488880" cy="16632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ECC4227F-486D-40B7-8B34-11CB6CA6B7E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694348" y="3028537"/>
                <a:ext cx="506533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0545CF55-5AD1-43DE-AEFA-FE3637581DD6}"/>
                  </a:ext>
                </a:extLst>
              </p14:cNvPr>
              <p14:cNvContentPartPr/>
              <p14:nvPr/>
            </p14:nvContentPartPr>
            <p14:xfrm>
              <a:off x="7783194" y="3102337"/>
              <a:ext cx="757080" cy="1353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0545CF55-5AD1-43DE-AEFA-FE3637581DD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774554" y="3093361"/>
                <a:ext cx="774720" cy="1529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1D64C57C-C83D-4D3A-A274-CD3BB849CC01}"/>
                  </a:ext>
                </a:extLst>
              </p14:cNvPr>
              <p14:cNvContentPartPr/>
              <p14:nvPr/>
            </p14:nvContentPartPr>
            <p14:xfrm>
              <a:off x="6478914" y="3079297"/>
              <a:ext cx="1166400" cy="31608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1D64C57C-C83D-4D3A-A274-CD3BB849CC0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470271" y="3070657"/>
                <a:ext cx="1184045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027B5F23-5BA4-4E97-A167-6D000117C1B3}"/>
                  </a:ext>
                </a:extLst>
              </p14:cNvPr>
              <p14:cNvContentPartPr/>
              <p14:nvPr/>
            </p14:nvContentPartPr>
            <p14:xfrm>
              <a:off x="483114" y="3606697"/>
              <a:ext cx="792000" cy="20808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027B5F23-5BA4-4E97-A167-6D000117C1B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74110" y="3598042"/>
                <a:ext cx="809648" cy="225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FFFE45DC-469B-4858-900B-4BF68D756195}"/>
                  </a:ext>
                </a:extLst>
              </p14:cNvPr>
              <p14:cNvContentPartPr/>
              <p14:nvPr/>
            </p14:nvContentPartPr>
            <p14:xfrm>
              <a:off x="1429194" y="3530737"/>
              <a:ext cx="6595200" cy="76716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FFFE45DC-469B-4858-900B-4BF68D75619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420554" y="3521737"/>
                <a:ext cx="6612840" cy="78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100B92B5-D5B1-4672-B0B3-A58D486945F2}"/>
                  </a:ext>
                </a:extLst>
              </p14:cNvPr>
              <p14:cNvContentPartPr/>
              <p14:nvPr/>
            </p14:nvContentPartPr>
            <p14:xfrm>
              <a:off x="842754" y="4610017"/>
              <a:ext cx="1670400" cy="22572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100B92B5-D5B1-4672-B0B3-A58D486945F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34116" y="4601017"/>
                <a:ext cx="1688036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E9651EA3-4BE4-44AF-831F-F37E7A6AEC3E}"/>
                  </a:ext>
                </a:extLst>
              </p14:cNvPr>
              <p14:cNvContentPartPr/>
              <p14:nvPr/>
            </p14:nvContentPartPr>
            <p14:xfrm>
              <a:off x="4458954" y="4519657"/>
              <a:ext cx="1742760" cy="43740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E9651EA3-4BE4-44AF-831F-F37E7A6AEC3E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450314" y="4511017"/>
                <a:ext cx="176040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9DC7CEDB-7D31-4500-A28D-486E9489B983}"/>
                  </a:ext>
                </a:extLst>
              </p14:cNvPr>
              <p14:cNvContentPartPr/>
              <p14:nvPr/>
            </p14:nvContentPartPr>
            <p14:xfrm>
              <a:off x="2855154" y="4528657"/>
              <a:ext cx="1352160" cy="22104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9DC7CEDB-7D31-4500-A28D-486E9489B98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846514" y="4520017"/>
                <a:ext cx="136980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DC2A3E0C-11EB-4D44-AC62-375E412400EA}"/>
                  </a:ext>
                </a:extLst>
              </p14:cNvPr>
              <p14:cNvContentPartPr/>
              <p14:nvPr/>
            </p14:nvContentPartPr>
            <p14:xfrm>
              <a:off x="1775154" y="5203657"/>
              <a:ext cx="1048320" cy="17424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DC2A3E0C-11EB-4D44-AC62-375E412400E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766154" y="5195017"/>
                <a:ext cx="106596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C8748210-0135-4E59-81D9-BA99D1DA2FF8}"/>
                  </a:ext>
                </a:extLst>
              </p14:cNvPr>
              <p14:cNvContentPartPr/>
              <p14:nvPr/>
            </p14:nvContentPartPr>
            <p14:xfrm>
              <a:off x="1036074" y="5127697"/>
              <a:ext cx="637920" cy="25416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C8748210-0135-4E59-81D9-BA99D1DA2FF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27434" y="5119045"/>
                <a:ext cx="655560" cy="271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4E0DD84C-D862-441F-B7D8-164B83A246C8}"/>
                  </a:ext>
                </a:extLst>
              </p14:cNvPr>
              <p14:cNvContentPartPr/>
              <p14:nvPr/>
            </p14:nvContentPartPr>
            <p14:xfrm>
              <a:off x="3120834" y="5151817"/>
              <a:ext cx="1843560" cy="33300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4E0DD84C-D862-441F-B7D8-164B83A246C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111834" y="5143177"/>
                <a:ext cx="186120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3955E1B3-5549-4083-9617-2C4057173630}"/>
                  </a:ext>
                </a:extLst>
              </p14:cNvPr>
              <p14:cNvContentPartPr/>
              <p14:nvPr/>
            </p14:nvContentPartPr>
            <p14:xfrm>
              <a:off x="1052274" y="5708017"/>
              <a:ext cx="574920" cy="275040"/>
            </p14:xfrm>
          </p:contentPart>
        </mc:Choice>
        <mc:Fallback xmlns=""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3955E1B3-5549-4083-9617-2C405717363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43274" y="5699388"/>
                <a:ext cx="592560" cy="2926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ED39AF4B-D94D-4F51-877F-6BEBD4F70C20}"/>
                  </a:ext>
                </a:extLst>
              </p14:cNvPr>
              <p14:cNvContentPartPr/>
              <p14:nvPr/>
            </p14:nvContentPartPr>
            <p14:xfrm>
              <a:off x="3556434" y="5684257"/>
              <a:ext cx="1577160" cy="370440"/>
            </p14:xfrm>
          </p:contentPart>
        </mc:Choice>
        <mc:Fallback xmlns=""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ED39AF4B-D94D-4F51-877F-6BEBD4F70C2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547794" y="5675617"/>
                <a:ext cx="159480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F4BED955-DDB7-4B21-97FC-C3ECF977054E}"/>
                  </a:ext>
                </a:extLst>
              </p14:cNvPr>
              <p14:cNvContentPartPr/>
              <p14:nvPr/>
            </p14:nvContentPartPr>
            <p14:xfrm>
              <a:off x="3187434" y="5666257"/>
              <a:ext cx="267840" cy="30492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F4BED955-DDB7-4B21-97FC-C3ECF977054E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178434" y="5657617"/>
                <a:ext cx="28548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B6B6B0AE-7FDB-4B14-B67B-345829A5275D}"/>
                  </a:ext>
                </a:extLst>
              </p14:cNvPr>
              <p14:cNvContentPartPr/>
              <p14:nvPr/>
            </p14:nvContentPartPr>
            <p14:xfrm>
              <a:off x="1717914" y="5692897"/>
              <a:ext cx="1065960" cy="222480"/>
            </p14:xfrm>
          </p:contentPart>
        </mc:Choice>
        <mc:Fallback xmlns=""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B6B6B0AE-7FDB-4B14-B67B-345829A5275D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708917" y="5683912"/>
                <a:ext cx="1083594" cy="24009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0652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8272841-BBE0-43AB-8DA7-291A32E74156}"/>
                  </a:ext>
                </a:extLst>
              </p14:cNvPr>
              <p14:cNvContentPartPr/>
              <p14:nvPr/>
            </p14:nvContentPartPr>
            <p14:xfrm>
              <a:off x="336234" y="269137"/>
              <a:ext cx="38520" cy="203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8272841-BBE0-43AB-8DA7-291A32E7415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7594" y="260137"/>
                <a:ext cx="561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43C5789-3EBB-4645-9183-4F834D7D61B8}"/>
                  </a:ext>
                </a:extLst>
              </p14:cNvPr>
              <p14:cNvContentPartPr/>
              <p14:nvPr/>
            </p14:nvContentPartPr>
            <p14:xfrm>
              <a:off x="471234" y="420697"/>
              <a:ext cx="3600" cy="13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43C5789-3EBB-4645-9183-4F834D7D61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2594" y="411697"/>
                <a:ext cx="212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532DE76-89E1-4BF7-9C97-44C4A0F08BCA}"/>
                  </a:ext>
                </a:extLst>
              </p14:cNvPr>
              <p14:cNvContentPartPr/>
              <p14:nvPr/>
            </p14:nvContentPartPr>
            <p14:xfrm>
              <a:off x="572034" y="263737"/>
              <a:ext cx="168840" cy="175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532DE76-89E1-4BF7-9C97-44C4A0F08B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3394" y="254737"/>
                <a:ext cx="1864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0702207-FEAF-463C-98F5-C5F77AF37094}"/>
                  </a:ext>
                </a:extLst>
              </p14:cNvPr>
              <p14:cNvContentPartPr/>
              <p14:nvPr/>
            </p14:nvContentPartPr>
            <p14:xfrm>
              <a:off x="802434" y="407737"/>
              <a:ext cx="18360" cy="6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0702207-FEAF-463C-98F5-C5F77AF3709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3794" y="399097"/>
                <a:ext cx="360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93F8742-C76D-41E9-929A-F3869D309D5C}"/>
                  </a:ext>
                </a:extLst>
              </p14:cNvPr>
              <p14:cNvContentPartPr/>
              <p14:nvPr/>
            </p14:nvContentPartPr>
            <p14:xfrm>
              <a:off x="930594" y="274897"/>
              <a:ext cx="12240" cy="162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93F8742-C76D-41E9-929A-F3869D309D5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1954" y="265897"/>
                <a:ext cx="298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746F14C-59F8-4DB1-841B-FF18EC7EEFBD}"/>
                  </a:ext>
                </a:extLst>
              </p14:cNvPr>
              <p14:cNvContentPartPr/>
              <p14:nvPr/>
            </p14:nvContentPartPr>
            <p14:xfrm>
              <a:off x="1381674" y="252937"/>
              <a:ext cx="619200" cy="187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746F14C-59F8-4DB1-841B-FF18EC7EEFB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72679" y="243937"/>
                <a:ext cx="63683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ABC2CD6-B992-46DD-A7AE-BB569107E71E}"/>
                  </a:ext>
                </a:extLst>
              </p14:cNvPr>
              <p14:cNvContentPartPr/>
              <p14:nvPr/>
            </p14:nvContentPartPr>
            <p14:xfrm>
              <a:off x="2078274" y="245017"/>
              <a:ext cx="1182240" cy="162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ABC2CD6-B992-46DD-A7AE-BB569107E71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69634" y="236017"/>
                <a:ext cx="11998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D5B269E-C557-4888-AACB-9DE11AF59F99}"/>
                  </a:ext>
                </a:extLst>
              </p14:cNvPr>
              <p14:cNvContentPartPr/>
              <p14:nvPr/>
            </p14:nvContentPartPr>
            <p14:xfrm>
              <a:off x="3517194" y="174097"/>
              <a:ext cx="1369440" cy="2437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D5B269E-C557-4888-AACB-9DE11AF59F9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08194" y="165457"/>
                <a:ext cx="138708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61EB149-0B16-480B-A8D2-963B9BA580C0}"/>
                  </a:ext>
                </a:extLst>
              </p14:cNvPr>
              <p14:cNvContentPartPr/>
              <p14:nvPr/>
            </p14:nvContentPartPr>
            <p14:xfrm>
              <a:off x="5074194" y="190297"/>
              <a:ext cx="1799640" cy="3970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61EB149-0B16-480B-A8D2-963B9BA580C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65196" y="181305"/>
                <a:ext cx="1817276" cy="414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DCBF534-5100-4C11-9F99-C11D179640D2}"/>
                  </a:ext>
                </a:extLst>
              </p14:cNvPr>
              <p14:cNvContentPartPr/>
              <p14:nvPr/>
            </p14:nvContentPartPr>
            <p14:xfrm>
              <a:off x="5550474" y="2314657"/>
              <a:ext cx="15840" cy="2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DCBF534-5100-4C11-9F99-C11D179640D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41474" y="2305657"/>
                <a:ext cx="334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4CB0925-2F2A-4213-9336-2EC68FFB8E74}"/>
                  </a:ext>
                </a:extLst>
              </p14:cNvPr>
              <p14:cNvContentPartPr/>
              <p14:nvPr/>
            </p14:nvContentPartPr>
            <p14:xfrm>
              <a:off x="5780154" y="1005697"/>
              <a:ext cx="2661120" cy="18018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4CB0925-2F2A-4213-9336-2EC68FFB8E7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71514" y="996697"/>
                <a:ext cx="2678760" cy="18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1F05B0F-BFCD-45BE-ACC4-DCAADF3801B9}"/>
                  </a:ext>
                </a:extLst>
              </p14:cNvPr>
              <p14:cNvContentPartPr/>
              <p14:nvPr/>
            </p14:nvContentPartPr>
            <p14:xfrm>
              <a:off x="606954" y="698257"/>
              <a:ext cx="20520" cy="82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1F05B0F-BFCD-45BE-ACC4-DCAADF3801B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8314" y="689617"/>
                <a:ext cx="381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D65480D-69B8-4A69-A738-7319BA4752BF}"/>
                  </a:ext>
                </a:extLst>
              </p14:cNvPr>
              <p14:cNvContentPartPr/>
              <p14:nvPr/>
            </p14:nvContentPartPr>
            <p14:xfrm>
              <a:off x="798114" y="703657"/>
              <a:ext cx="13680" cy="61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D65480D-69B8-4A69-A738-7319BA4752B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89474" y="694657"/>
                <a:ext cx="313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C145D67B-55BB-49B0-BC8C-2A2B919DF243}"/>
                  </a:ext>
                </a:extLst>
              </p14:cNvPr>
              <p14:cNvContentPartPr/>
              <p14:nvPr/>
            </p14:nvContentPartPr>
            <p14:xfrm>
              <a:off x="1405434" y="758017"/>
              <a:ext cx="279000" cy="1011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C145D67B-55BB-49B0-BC8C-2A2B919DF24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396794" y="749377"/>
                <a:ext cx="29664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3F5E0A3F-AE08-4B92-AF86-5F2445703FC6}"/>
                  </a:ext>
                </a:extLst>
              </p14:cNvPr>
              <p14:cNvContentPartPr/>
              <p14:nvPr/>
            </p14:nvContentPartPr>
            <p14:xfrm>
              <a:off x="1752474" y="640657"/>
              <a:ext cx="133200" cy="2250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3F5E0A3F-AE08-4B92-AF86-5F2445703FC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43834" y="631657"/>
                <a:ext cx="15084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895B178-476A-4FEE-B37F-07E04A0896BA}"/>
                  </a:ext>
                </a:extLst>
              </p14:cNvPr>
              <p14:cNvContentPartPr/>
              <p14:nvPr/>
            </p14:nvContentPartPr>
            <p14:xfrm>
              <a:off x="904674" y="666937"/>
              <a:ext cx="360720" cy="2185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895B178-476A-4FEE-B37F-07E04A0896B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96043" y="658283"/>
                <a:ext cx="378342" cy="236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55BE5222-186E-43DA-9A0F-BD905ED99DDD}"/>
                  </a:ext>
                </a:extLst>
              </p14:cNvPr>
              <p14:cNvContentPartPr/>
              <p14:nvPr/>
            </p14:nvContentPartPr>
            <p14:xfrm>
              <a:off x="413994" y="742897"/>
              <a:ext cx="381960" cy="1832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55BE5222-186E-43DA-9A0F-BD905ED99DD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05362" y="734240"/>
                <a:ext cx="399583" cy="200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70B3F681-BD73-40F6-923F-B88B4ADD2B70}"/>
                  </a:ext>
                </a:extLst>
              </p14:cNvPr>
              <p14:cNvContentPartPr/>
              <p14:nvPr/>
            </p14:nvContentPartPr>
            <p14:xfrm>
              <a:off x="2080434" y="664417"/>
              <a:ext cx="335520" cy="2023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70B3F681-BD73-40F6-923F-B88B4ADD2B7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071794" y="655417"/>
                <a:ext cx="35316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A78F3FE2-5C04-42A3-AAA7-A83B8F6022B9}"/>
                  </a:ext>
                </a:extLst>
              </p14:cNvPr>
              <p14:cNvContentPartPr/>
              <p14:nvPr/>
            </p14:nvContentPartPr>
            <p14:xfrm>
              <a:off x="2630874" y="679177"/>
              <a:ext cx="811080" cy="3186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A78F3FE2-5C04-42A3-AAA7-A83B8F6022B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622234" y="670537"/>
                <a:ext cx="82872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E0B58985-7A40-41D0-842B-5344CF7885C8}"/>
                  </a:ext>
                </a:extLst>
              </p14:cNvPr>
              <p14:cNvContentPartPr/>
              <p14:nvPr/>
            </p14:nvContentPartPr>
            <p14:xfrm>
              <a:off x="1000074" y="1314937"/>
              <a:ext cx="281520" cy="3002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E0B58985-7A40-41D0-842B-5344CF7885C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91074" y="1306287"/>
                <a:ext cx="299160" cy="3179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EB334079-0E9B-4A3A-B32D-A843B73FD77C}"/>
                  </a:ext>
                </a:extLst>
              </p14:cNvPr>
              <p14:cNvContentPartPr/>
              <p14:nvPr/>
            </p14:nvContentPartPr>
            <p14:xfrm>
              <a:off x="988194" y="2268577"/>
              <a:ext cx="268560" cy="3027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EB334079-0E9B-4A3A-B32D-A843B73FD77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79542" y="2259937"/>
                <a:ext cx="286224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0F517187-255F-45C5-876C-F02F4D376731}"/>
                  </a:ext>
                </a:extLst>
              </p14:cNvPr>
              <p14:cNvContentPartPr/>
              <p14:nvPr/>
            </p14:nvContentPartPr>
            <p14:xfrm>
              <a:off x="1434594" y="1444177"/>
              <a:ext cx="1860840" cy="10026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0F517187-255F-45C5-876C-F02F4D37673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25954" y="1435177"/>
                <a:ext cx="1878480" cy="10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71326718-E9BB-4C86-88C8-94E7D3BBC3C4}"/>
                  </a:ext>
                </a:extLst>
              </p14:cNvPr>
              <p14:cNvContentPartPr/>
              <p14:nvPr/>
            </p14:nvContentPartPr>
            <p14:xfrm>
              <a:off x="3438714" y="1830457"/>
              <a:ext cx="268920" cy="2080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71326718-E9BB-4C86-88C8-94E7D3BBC3C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429714" y="1821802"/>
                <a:ext cx="286560" cy="225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1D320629-553D-4220-A4FA-E4A959208ABB}"/>
                  </a:ext>
                </a:extLst>
              </p14:cNvPr>
              <p14:cNvContentPartPr/>
              <p14:nvPr/>
            </p14:nvContentPartPr>
            <p14:xfrm>
              <a:off x="654474" y="2987137"/>
              <a:ext cx="1071000" cy="2293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1D320629-553D-4220-A4FA-E4A959208AB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45474" y="2978137"/>
                <a:ext cx="108864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2FF3D57F-3D6E-4382-AC0D-57FE4CD67254}"/>
                  </a:ext>
                </a:extLst>
              </p14:cNvPr>
              <p14:cNvContentPartPr/>
              <p14:nvPr/>
            </p14:nvContentPartPr>
            <p14:xfrm>
              <a:off x="1963434" y="2967697"/>
              <a:ext cx="245880" cy="32328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2FF3D57F-3D6E-4382-AC0D-57FE4CD6725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954781" y="2959057"/>
                <a:ext cx="263546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3A7FFACE-B2FA-49D4-9E3B-6A941DF50A64}"/>
                  </a:ext>
                </a:extLst>
              </p14:cNvPr>
              <p14:cNvContentPartPr/>
              <p14:nvPr/>
            </p14:nvContentPartPr>
            <p14:xfrm>
              <a:off x="3562194" y="2888497"/>
              <a:ext cx="1223280" cy="23832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3A7FFACE-B2FA-49D4-9E3B-6A941DF50A6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553554" y="2879857"/>
                <a:ext cx="12409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242C2348-39FE-40F7-A504-57AB3015FFC5}"/>
                  </a:ext>
                </a:extLst>
              </p14:cNvPr>
              <p14:cNvContentPartPr/>
              <p14:nvPr/>
            </p14:nvContentPartPr>
            <p14:xfrm>
              <a:off x="2469954" y="2967337"/>
              <a:ext cx="871200" cy="25632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242C2348-39FE-40F7-A504-57AB3015FFC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460954" y="2958685"/>
                <a:ext cx="888840" cy="273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8560E2FA-50BE-4050-9597-444B97CD39B0}"/>
                  </a:ext>
                </a:extLst>
              </p14:cNvPr>
              <p14:cNvContentPartPr/>
              <p14:nvPr/>
            </p14:nvContentPartPr>
            <p14:xfrm>
              <a:off x="5503674" y="2969497"/>
              <a:ext cx="900720" cy="2091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8560E2FA-50BE-4050-9597-444B97CD39B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495034" y="2960497"/>
                <a:ext cx="91836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41BF72FA-FE2A-40E2-B839-8F0900740C01}"/>
                  </a:ext>
                </a:extLst>
              </p14:cNvPr>
              <p14:cNvContentPartPr/>
              <p14:nvPr/>
            </p14:nvContentPartPr>
            <p14:xfrm>
              <a:off x="4975914" y="3043297"/>
              <a:ext cx="400680" cy="18000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41BF72FA-FE2A-40E2-B839-8F0900740C0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967274" y="3034657"/>
                <a:ext cx="418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071F9609-C1F6-4C80-BEE9-636D61AFDDB4}"/>
                  </a:ext>
                </a:extLst>
              </p14:cNvPr>
              <p14:cNvContentPartPr/>
              <p14:nvPr/>
            </p14:nvContentPartPr>
            <p14:xfrm>
              <a:off x="6644514" y="2974897"/>
              <a:ext cx="630360" cy="35172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071F9609-C1F6-4C80-BEE9-636D61AFDDB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635514" y="2965897"/>
                <a:ext cx="64800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4EE2AFE2-081B-4263-B23D-9DC843C97194}"/>
                  </a:ext>
                </a:extLst>
              </p14:cNvPr>
              <p14:cNvContentPartPr/>
              <p14:nvPr/>
            </p14:nvContentPartPr>
            <p14:xfrm>
              <a:off x="7442274" y="2944657"/>
              <a:ext cx="1774080" cy="34524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4EE2AFE2-081B-4263-B23D-9DC843C9719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433634" y="2935657"/>
                <a:ext cx="179172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5069EC6A-4151-4D3B-85FA-9125AA3ADA7F}"/>
                  </a:ext>
                </a:extLst>
              </p14:cNvPr>
              <p14:cNvContentPartPr/>
              <p14:nvPr/>
            </p14:nvContentPartPr>
            <p14:xfrm>
              <a:off x="7042674" y="4047697"/>
              <a:ext cx="827280" cy="17388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5069EC6A-4151-4D3B-85FA-9125AA3ADA7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034034" y="4039057"/>
                <a:ext cx="8449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F8CF0E63-7C84-4004-91AB-3C5E9C7EBED0}"/>
                  </a:ext>
                </a:extLst>
              </p14:cNvPr>
              <p14:cNvContentPartPr/>
              <p14:nvPr/>
            </p14:nvContentPartPr>
            <p14:xfrm>
              <a:off x="6405474" y="4118257"/>
              <a:ext cx="484560" cy="12636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F8CF0E63-7C84-4004-91AB-3C5E9C7EBED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396834" y="4109617"/>
                <a:ext cx="5022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6D253567-70C1-4F4E-A1CF-A9B03799257D}"/>
                  </a:ext>
                </a:extLst>
              </p14:cNvPr>
              <p14:cNvContentPartPr/>
              <p14:nvPr/>
            </p14:nvContentPartPr>
            <p14:xfrm>
              <a:off x="7104954" y="4263337"/>
              <a:ext cx="1073880" cy="22536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6D253567-70C1-4F4E-A1CF-A9B03799257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096311" y="4254351"/>
                <a:ext cx="1091526" cy="242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4EAB1AC8-8479-4C94-B380-E5DB6C2EF069}"/>
                  </a:ext>
                </a:extLst>
              </p14:cNvPr>
              <p14:cNvContentPartPr/>
              <p14:nvPr/>
            </p14:nvContentPartPr>
            <p14:xfrm>
              <a:off x="6530754" y="4372057"/>
              <a:ext cx="416160" cy="16308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4EAB1AC8-8479-4C94-B380-E5DB6C2EF06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521754" y="4363057"/>
                <a:ext cx="4338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185FE2AF-046D-49BD-8CD2-3C9A789595BB}"/>
                  </a:ext>
                </a:extLst>
              </p14:cNvPr>
              <p14:cNvContentPartPr/>
              <p14:nvPr/>
            </p14:nvContentPartPr>
            <p14:xfrm>
              <a:off x="951834" y="5521537"/>
              <a:ext cx="810360" cy="203040"/>
            </p14:xfrm>
          </p:contentPart>
        </mc:Choice>
        <mc:Fallback xmlns=""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185FE2AF-046D-49BD-8CD2-3C9A789595B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42834" y="5512553"/>
                <a:ext cx="828000" cy="220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F37629B0-C91B-4486-9FC4-6C03209FF916}"/>
                  </a:ext>
                </a:extLst>
              </p14:cNvPr>
              <p14:cNvContentPartPr/>
              <p14:nvPr/>
            </p14:nvContentPartPr>
            <p14:xfrm>
              <a:off x="938154" y="3570697"/>
              <a:ext cx="5288400" cy="1908000"/>
            </p14:xfrm>
          </p:contentPart>
        </mc:Choice>
        <mc:Fallback xmlns=""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F37629B0-C91B-4486-9FC4-6C03209FF91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29514" y="3561697"/>
                <a:ext cx="5306040" cy="192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6620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8272841-BBE0-43AB-8DA7-291A32E74156}"/>
                  </a:ext>
                </a:extLst>
              </p14:cNvPr>
              <p14:cNvContentPartPr/>
              <p14:nvPr/>
            </p14:nvContentPartPr>
            <p14:xfrm>
              <a:off x="336234" y="269137"/>
              <a:ext cx="38520" cy="203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8272841-BBE0-43AB-8DA7-291A32E7415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7594" y="260137"/>
                <a:ext cx="561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43C5789-3EBB-4645-9183-4F834D7D61B8}"/>
                  </a:ext>
                </a:extLst>
              </p14:cNvPr>
              <p14:cNvContentPartPr/>
              <p14:nvPr/>
            </p14:nvContentPartPr>
            <p14:xfrm>
              <a:off x="471234" y="420697"/>
              <a:ext cx="3600" cy="13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43C5789-3EBB-4645-9183-4F834D7D61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2594" y="411697"/>
                <a:ext cx="212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532DE76-89E1-4BF7-9C97-44C4A0F08BCA}"/>
                  </a:ext>
                </a:extLst>
              </p14:cNvPr>
              <p14:cNvContentPartPr/>
              <p14:nvPr/>
            </p14:nvContentPartPr>
            <p14:xfrm>
              <a:off x="572034" y="263737"/>
              <a:ext cx="168840" cy="175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532DE76-89E1-4BF7-9C97-44C4A0F08B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3394" y="254737"/>
                <a:ext cx="1864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0702207-FEAF-463C-98F5-C5F77AF37094}"/>
                  </a:ext>
                </a:extLst>
              </p14:cNvPr>
              <p14:cNvContentPartPr/>
              <p14:nvPr/>
            </p14:nvContentPartPr>
            <p14:xfrm>
              <a:off x="802434" y="407737"/>
              <a:ext cx="18360" cy="6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0702207-FEAF-463C-98F5-C5F77AF3709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3794" y="399097"/>
                <a:ext cx="360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93F8742-C76D-41E9-929A-F3869D309D5C}"/>
                  </a:ext>
                </a:extLst>
              </p14:cNvPr>
              <p14:cNvContentPartPr/>
              <p14:nvPr/>
            </p14:nvContentPartPr>
            <p14:xfrm>
              <a:off x="930594" y="274897"/>
              <a:ext cx="12240" cy="162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93F8742-C76D-41E9-929A-F3869D309D5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1954" y="265897"/>
                <a:ext cx="298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746F14C-59F8-4DB1-841B-FF18EC7EEFBD}"/>
                  </a:ext>
                </a:extLst>
              </p14:cNvPr>
              <p14:cNvContentPartPr/>
              <p14:nvPr/>
            </p14:nvContentPartPr>
            <p14:xfrm>
              <a:off x="1381674" y="252937"/>
              <a:ext cx="619200" cy="187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746F14C-59F8-4DB1-841B-FF18EC7EEFB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72679" y="243937"/>
                <a:ext cx="63683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ABC2CD6-B992-46DD-A7AE-BB569107E71E}"/>
                  </a:ext>
                </a:extLst>
              </p14:cNvPr>
              <p14:cNvContentPartPr/>
              <p14:nvPr/>
            </p14:nvContentPartPr>
            <p14:xfrm>
              <a:off x="2078274" y="245017"/>
              <a:ext cx="1182240" cy="162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ABC2CD6-B992-46DD-A7AE-BB569107E71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69634" y="236017"/>
                <a:ext cx="11998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D5B269E-C557-4888-AACB-9DE11AF59F99}"/>
                  </a:ext>
                </a:extLst>
              </p14:cNvPr>
              <p14:cNvContentPartPr/>
              <p14:nvPr/>
            </p14:nvContentPartPr>
            <p14:xfrm>
              <a:off x="3517194" y="174097"/>
              <a:ext cx="1369440" cy="2437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D5B269E-C557-4888-AACB-9DE11AF59F9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08194" y="165457"/>
                <a:ext cx="138708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61EB149-0B16-480B-A8D2-963B9BA580C0}"/>
                  </a:ext>
                </a:extLst>
              </p14:cNvPr>
              <p14:cNvContentPartPr/>
              <p14:nvPr/>
            </p14:nvContentPartPr>
            <p14:xfrm>
              <a:off x="5074194" y="190297"/>
              <a:ext cx="1799640" cy="3970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61EB149-0B16-480B-A8D2-963B9BA580C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65196" y="181305"/>
                <a:ext cx="1817276" cy="414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E0B58985-7A40-41D0-842B-5344CF7885C8}"/>
                  </a:ext>
                </a:extLst>
              </p14:cNvPr>
              <p14:cNvContentPartPr/>
              <p14:nvPr/>
            </p14:nvContentPartPr>
            <p14:xfrm>
              <a:off x="6135692" y="1565275"/>
              <a:ext cx="281520" cy="3002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E0B58985-7A40-41D0-842B-5344CF7885C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26692" y="1556625"/>
                <a:ext cx="299160" cy="3179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EB334079-0E9B-4A3A-B32D-A843B73FD77C}"/>
                  </a:ext>
                </a:extLst>
              </p14:cNvPr>
              <p14:cNvContentPartPr/>
              <p14:nvPr/>
            </p14:nvContentPartPr>
            <p14:xfrm>
              <a:off x="6123812" y="2518915"/>
              <a:ext cx="268560" cy="3027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EB334079-0E9B-4A3A-B32D-A843B73FD77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15160" y="2510275"/>
                <a:ext cx="286224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0F517187-255F-45C5-876C-F02F4D376731}"/>
                  </a:ext>
                </a:extLst>
              </p14:cNvPr>
              <p14:cNvContentPartPr/>
              <p14:nvPr/>
            </p14:nvContentPartPr>
            <p14:xfrm>
              <a:off x="6570212" y="1694515"/>
              <a:ext cx="1860840" cy="10026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0F517187-255F-45C5-876C-F02F4D37673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61572" y="1685515"/>
                <a:ext cx="1878480" cy="10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71326718-E9BB-4C86-88C8-94E7D3BBC3C4}"/>
                  </a:ext>
                </a:extLst>
              </p14:cNvPr>
              <p14:cNvContentPartPr/>
              <p14:nvPr/>
            </p14:nvContentPartPr>
            <p14:xfrm>
              <a:off x="8574332" y="2080795"/>
              <a:ext cx="164160" cy="1731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71326718-E9BB-4C86-88C8-94E7D3BBC3C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565352" y="2071776"/>
                <a:ext cx="181761" cy="1908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8D14135-97FB-4882-9DB4-C78FFD05698A}"/>
                  </a:ext>
                </a:extLst>
              </p14:cNvPr>
              <p14:cNvContentPartPr/>
              <p14:nvPr/>
            </p14:nvContentPartPr>
            <p14:xfrm>
              <a:off x="1230474" y="1474777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8D14135-97FB-4882-9DB4-C78FFD05698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21474" y="146613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306548A-CACB-41F5-A3FD-23CF1079A865}"/>
                  </a:ext>
                </a:extLst>
              </p14:cNvPr>
              <p14:cNvContentPartPr/>
              <p14:nvPr/>
            </p14:nvContentPartPr>
            <p14:xfrm>
              <a:off x="1726554" y="731017"/>
              <a:ext cx="220680" cy="400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306548A-CACB-41F5-A3FD-23CF1079A86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17914" y="722017"/>
                <a:ext cx="23832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C833426-E7DC-4AA8-BB5E-F17AFE0BCC8F}"/>
                  </a:ext>
                </a:extLst>
              </p14:cNvPr>
              <p14:cNvContentPartPr/>
              <p14:nvPr/>
            </p14:nvContentPartPr>
            <p14:xfrm>
              <a:off x="574554" y="804097"/>
              <a:ext cx="929160" cy="199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C833426-E7DC-4AA8-BB5E-F17AFE0BCC8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5914" y="795097"/>
                <a:ext cx="94680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F44F241-B095-4649-A988-D76C251A51CE}"/>
                  </a:ext>
                </a:extLst>
              </p14:cNvPr>
              <p14:cNvContentPartPr/>
              <p14:nvPr/>
            </p14:nvContentPartPr>
            <p14:xfrm>
              <a:off x="2179794" y="687457"/>
              <a:ext cx="1009800" cy="330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F44F241-B095-4649-A988-D76C251A51C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170791" y="678457"/>
                <a:ext cx="1027446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3BE38C4-0323-43F2-9EF8-45CDA46BDFB2}"/>
                  </a:ext>
                </a:extLst>
              </p14:cNvPr>
              <p14:cNvContentPartPr/>
              <p14:nvPr/>
            </p14:nvContentPartPr>
            <p14:xfrm>
              <a:off x="3285714" y="776377"/>
              <a:ext cx="667440" cy="142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3BE38C4-0323-43F2-9EF8-45CDA46BDFB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276719" y="767400"/>
                <a:ext cx="685070" cy="160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870F0FD-33DA-487C-AB67-9E960A859F8D}"/>
                  </a:ext>
                </a:extLst>
              </p14:cNvPr>
              <p14:cNvContentPartPr/>
              <p14:nvPr/>
            </p14:nvContentPartPr>
            <p14:xfrm>
              <a:off x="4168434" y="713017"/>
              <a:ext cx="995760" cy="296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870F0FD-33DA-487C-AB67-9E960A859F8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159434" y="704367"/>
                <a:ext cx="1013400" cy="314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39F2F61-D4EA-417A-A367-260F35FE8279}"/>
                  </a:ext>
                </a:extLst>
              </p14:cNvPr>
              <p14:cNvContentPartPr/>
              <p14:nvPr/>
            </p14:nvContentPartPr>
            <p14:xfrm>
              <a:off x="5453274" y="653257"/>
              <a:ext cx="1007640" cy="271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39F2F61-D4EA-417A-A367-260F35FE827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444634" y="644617"/>
                <a:ext cx="102528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A3468C4-F0E2-4AAA-9308-44A901476652}"/>
                  </a:ext>
                </a:extLst>
              </p14:cNvPr>
              <p14:cNvContentPartPr/>
              <p14:nvPr/>
            </p14:nvContentPartPr>
            <p14:xfrm>
              <a:off x="6691314" y="776377"/>
              <a:ext cx="468720" cy="2206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A3468C4-F0E2-4AAA-9308-44A90147665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682321" y="767377"/>
                <a:ext cx="486346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FFB79B4-05E7-41E1-857A-B2A35F713162}"/>
                  </a:ext>
                </a:extLst>
              </p14:cNvPr>
              <p14:cNvContentPartPr/>
              <p14:nvPr/>
            </p14:nvContentPartPr>
            <p14:xfrm>
              <a:off x="7390074" y="697537"/>
              <a:ext cx="866160" cy="2012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FFB79B4-05E7-41E1-857A-B2A35F71316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381434" y="688537"/>
                <a:ext cx="8838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E54B205-7920-4F81-AEDC-4231F9745104}"/>
                  </a:ext>
                </a:extLst>
              </p14:cNvPr>
              <p14:cNvContentPartPr/>
              <p14:nvPr/>
            </p14:nvContentPartPr>
            <p14:xfrm>
              <a:off x="509754" y="1194337"/>
              <a:ext cx="553680" cy="263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E54B205-7920-4F81-AEDC-4231F974510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1114" y="1185337"/>
                <a:ext cx="57132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32C27EA4-E79E-4A43-8F53-740A87BED481}"/>
                  </a:ext>
                </a:extLst>
              </p14:cNvPr>
              <p14:cNvContentPartPr/>
              <p14:nvPr/>
            </p14:nvContentPartPr>
            <p14:xfrm>
              <a:off x="2430714" y="1118377"/>
              <a:ext cx="562320" cy="23580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32C27EA4-E79E-4A43-8F53-740A87BED48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22074" y="1109377"/>
                <a:ext cx="57996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31F54B07-A1B5-4C94-B922-5994D3FF8D02}"/>
                  </a:ext>
                </a:extLst>
              </p14:cNvPr>
              <p14:cNvContentPartPr/>
              <p14:nvPr/>
            </p14:nvContentPartPr>
            <p14:xfrm>
              <a:off x="3214794" y="1135657"/>
              <a:ext cx="435240" cy="24372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31F54B07-A1B5-4C94-B922-5994D3FF8D0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206154" y="1127004"/>
                <a:ext cx="452880" cy="2613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1F4475E4-D263-4EF1-9B31-FEA754FD7725}"/>
                  </a:ext>
                </a:extLst>
              </p14:cNvPr>
              <p14:cNvContentPartPr/>
              <p14:nvPr/>
            </p14:nvContentPartPr>
            <p14:xfrm>
              <a:off x="1251714" y="1171657"/>
              <a:ext cx="916560" cy="26496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1F4475E4-D263-4EF1-9B31-FEA754FD772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42714" y="1162657"/>
                <a:ext cx="93420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B04D31F4-C192-47BD-B134-A374D257CDD3}"/>
                  </a:ext>
                </a:extLst>
              </p14:cNvPr>
              <p14:cNvContentPartPr/>
              <p14:nvPr/>
            </p14:nvContentPartPr>
            <p14:xfrm>
              <a:off x="1524594" y="4273777"/>
              <a:ext cx="124920" cy="43992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B04D31F4-C192-47BD-B134-A374D257CDD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515954" y="4265137"/>
                <a:ext cx="14256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6BED1A89-E828-423E-BD83-50CD3B89FA09}"/>
                  </a:ext>
                </a:extLst>
              </p14:cNvPr>
              <p14:cNvContentPartPr/>
              <p14:nvPr/>
            </p14:nvContentPartPr>
            <p14:xfrm>
              <a:off x="1757154" y="4604257"/>
              <a:ext cx="127440" cy="218520"/>
            </p14:xfrm>
          </p:contentPart>
        </mc:Choice>
        <mc:Fallback xmlns=""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6BED1A89-E828-423E-BD83-50CD3B89FA0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748514" y="4595257"/>
                <a:ext cx="14508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5639A997-6F16-4654-8B8E-0C448875CD52}"/>
                  </a:ext>
                </a:extLst>
              </p14:cNvPr>
              <p14:cNvContentPartPr/>
              <p14:nvPr/>
            </p14:nvContentPartPr>
            <p14:xfrm>
              <a:off x="2002314" y="4337857"/>
              <a:ext cx="199080" cy="576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5639A997-6F16-4654-8B8E-0C448875CD5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993314" y="4329217"/>
                <a:ext cx="21672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3339E771-B50F-4BCE-B1C7-26067DE7A448}"/>
                  </a:ext>
                </a:extLst>
              </p14:cNvPr>
              <p14:cNvContentPartPr/>
              <p14:nvPr/>
            </p14:nvContentPartPr>
            <p14:xfrm>
              <a:off x="2009874" y="4388977"/>
              <a:ext cx="186840" cy="828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3339E771-B50F-4BCE-B1C7-26067DE7A44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001234" y="4380337"/>
                <a:ext cx="2044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30FA54E4-E119-4672-A4CB-852793E30D55}"/>
                  </a:ext>
                </a:extLst>
              </p14:cNvPr>
              <p14:cNvContentPartPr/>
              <p14:nvPr/>
            </p14:nvContentPartPr>
            <p14:xfrm>
              <a:off x="2014554" y="4450897"/>
              <a:ext cx="187920" cy="10440"/>
            </p14:xfrm>
          </p:contentPart>
        </mc:Choice>
        <mc:Fallback xmlns=""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30FA54E4-E119-4672-A4CB-852793E30D5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005554" y="4441897"/>
                <a:ext cx="2055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E6AEA97C-C53B-45FA-B11F-58DF524409AB}"/>
                  </a:ext>
                </a:extLst>
              </p14:cNvPr>
              <p14:cNvContentPartPr/>
              <p14:nvPr/>
            </p14:nvContentPartPr>
            <p14:xfrm>
              <a:off x="2569314" y="4027537"/>
              <a:ext cx="346320" cy="239040"/>
            </p14:xfrm>
          </p:contentPart>
        </mc:Choice>
        <mc:Fallback xmlns=""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E6AEA97C-C53B-45FA-B11F-58DF524409A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560665" y="4018537"/>
                <a:ext cx="363978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6B818387-0C21-4B33-802F-28DABF8C5BA9}"/>
                  </a:ext>
                </a:extLst>
              </p14:cNvPr>
              <p14:cNvContentPartPr/>
              <p14:nvPr/>
            </p14:nvContentPartPr>
            <p14:xfrm>
              <a:off x="2378514" y="4383937"/>
              <a:ext cx="939960" cy="21960"/>
            </p14:xfrm>
          </p:contentPart>
        </mc:Choice>
        <mc:Fallback xmlns=""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6B818387-0C21-4B33-802F-28DABF8C5BA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369874" y="4375297"/>
                <a:ext cx="9576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A2773845-A7EF-40A7-A685-7161E5E5224D}"/>
                  </a:ext>
                </a:extLst>
              </p14:cNvPr>
              <p14:cNvContentPartPr/>
              <p14:nvPr/>
            </p14:nvContentPartPr>
            <p14:xfrm>
              <a:off x="2352234" y="4543417"/>
              <a:ext cx="551160" cy="284400"/>
            </p14:xfrm>
          </p:contentPart>
        </mc:Choice>
        <mc:Fallback xmlns=""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A2773845-A7EF-40A7-A685-7161E5E5224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343588" y="4534777"/>
                <a:ext cx="568812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359FE7E6-80C8-4474-9434-A0BDEEA1F100}"/>
                  </a:ext>
                </a:extLst>
              </p14:cNvPr>
              <p14:cNvContentPartPr/>
              <p14:nvPr/>
            </p14:nvContentPartPr>
            <p14:xfrm>
              <a:off x="3023274" y="4509217"/>
              <a:ext cx="348480" cy="281520"/>
            </p14:xfrm>
          </p:contentPart>
        </mc:Choice>
        <mc:Fallback xmlns=""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359FE7E6-80C8-4474-9434-A0BDEEA1F10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014274" y="4500577"/>
                <a:ext cx="36612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997A06FF-F0ED-4577-8E5F-381B2D4A4768}"/>
                  </a:ext>
                </a:extLst>
              </p14:cNvPr>
              <p14:cNvContentPartPr/>
              <p14:nvPr/>
            </p14:nvContentPartPr>
            <p14:xfrm>
              <a:off x="3002394" y="4867057"/>
              <a:ext cx="197280" cy="26100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997A06FF-F0ED-4577-8E5F-381B2D4A476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993754" y="4858405"/>
                <a:ext cx="214920" cy="278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F972EF7D-F39B-401D-ACC0-EAED1C689EA2}"/>
                  </a:ext>
                </a:extLst>
              </p14:cNvPr>
              <p14:cNvContentPartPr/>
              <p14:nvPr/>
            </p14:nvContentPartPr>
            <p14:xfrm>
              <a:off x="3338634" y="5041297"/>
              <a:ext cx="1505520" cy="254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F972EF7D-F39B-401D-ACC0-EAED1C689EA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329634" y="5032310"/>
                <a:ext cx="1523160" cy="272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393EF59A-0381-4559-8A15-5D766564E8CF}"/>
                  </a:ext>
                </a:extLst>
              </p14:cNvPr>
              <p14:cNvContentPartPr/>
              <p14:nvPr/>
            </p14:nvContentPartPr>
            <p14:xfrm>
              <a:off x="4700874" y="5394097"/>
              <a:ext cx="442080" cy="2167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393EF59A-0381-4559-8A15-5D766564E8C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692234" y="5385097"/>
                <a:ext cx="45972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C653ED4A-3D28-4FCA-AE90-BD6DFD7DBB87}"/>
                  </a:ext>
                </a:extLst>
              </p14:cNvPr>
              <p14:cNvContentPartPr/>
              <p14:nvPr/>
            </p14:nvContentPartPr>
            <p14:xfrm>
              <a:off x="3325314" y="5411377"/>
              <a:ext cx="1191960" cy="20232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C653ED4A-3D28-4FCA-AE90-BD6DFD7DBB8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316674" y="5402361"/>
                <a:ext cx="1209600" cy="219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9F77F118-F757-45E3-93E1-0FAF305BFD30}"/>
                  </a:ext>
                </a:extLst>
              </p14:cNvPr>
              <p14:cNvContentPartPr/>
              <p14:nvPr/>
            </p14:nvContentPartPr>
            <p14:xfrm>
              <a:off x="7454154" y="4173337"/>
              <a:ext cx="371880" cy="3189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9F77F118-F757-45E3-93E1-0FAF305BFD3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445154" y="4164337"/>
                <a:ext cx="38952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3C63BF4D-D621-4279-BCC6-EE5219311B09}"/>
                  </a:ext>
                </a:extLst>
              </p14:cNvPr>
              <p14:cNvContentPartPr/>
              <p14:nvPr/>
            </p14:nvContentPartPr>
            <p14:xfrm>
              <a:off x="4408554" y="4117177"/>
              <a:ext cx="2837160" cy="67392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3C63BF4D-D621-4279-BCC6-EE5219311B0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399914" y="4108177"/>
                <a:ext cx="2854800" cy="69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490115A2-B597-4CB0-A3FE-AC36FBE882D5}"/>
                  </a:ext>
                </a:extLst>
              </p14:cNvPr>
              <p14:cNvContentPartPr/>
              <p14:nvPr/>
            </p14:nvContentPartPr>
            <p14:xfrm>
              <a:off x="1898634" y="1803457"/>
              <a:ext cx="5694120" cy="186300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490115A2-B597-4CB0-A3FE-AC36FBE882D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889634" y="1794817"/>
                <a:ext cx="5711760" cy="188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1430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8272841-BBE0-43AB-8DA7-291A32E74156}"/>
                  </a:ext>
                </a:extLst>
              </p14:cNvPr>
              <p14:cNvContentPartPr/>
              <p14:nvPr/>
            </p14:nvContentPartPr>
            <p14:xfrm>
              <a:off x="336234" y="269137"/>
              <a:ext cx="38520" cy="203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8272841-BBE0-43AB-8DA7-291A32E7415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7594" y="260137"/>
                <a:ext cx="561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43C5789-3EBB-4645-9183-4F834D7D61B8}"/>
                  </a:ext>
                </a:extLst>
              </p14:cNvPr>
              <p14:cNvContentPartPr/>
              <p14:nvPr/>
            </p14:nvContentPartPr>
            <p14:xfrm>
              <a:off x="471234" y="420697"/>
              <a:ext cx="3600" cy="13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43C5789-3EBB-4645-9183-4F834D7D61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2594" y="411697"/>
                <a:ext cx="212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532DE76-89E1-4BF7-9C97-44C4A0F08BCA}"/>
                  </a:ext>
                </a:extLst>
              </p14:cNvPr>
              <p14:cNvContentPartPr/>
              <p14:nvPr/>
            </p14:nvContentPartPr>
            <p14:xfrm>
              <a:off x="572034" y="263737"/>
              <a:ext cx="168840" cy="175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532DE76-89E1-4BF7-9C97-44C4A0F08B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3394" y="254737"/>
                <a:ext cx="1864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0702207-FEAF-463C-98F5-C5F77AF37094}"/>
                  </a:ext>
                </a:extLst>
              </p14:cNvPr>
              <p14:cNvContentPartPr/>
              <p14:nvPr/>
            </p14:nvContentPartPr>
            <p14:xfrm>
              <a:off x="802434" y="407737"/>
              <a:ext cx="18360" cy="6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0702207-FEAF-463C-98F5-C5F77AF3709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3794" y="399097"/>
                <a:ext cx="360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93F8742-C76D-41E9-929A-F3869D309D5C}"/>
                  </a:ext>
                </a:extLst>
              </p14:cNvPr>
              <p14:cNvContentPartPr/>
              <p14:nvPr/>
            </p14:nvContentPartPr>
            <p14:xfrm>
              <a:off x="930594" y="274897"/>
              <a:ext cx="12240" cy="162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93F8742-C76D-41E9-929A-F3869D309D5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1954" y="265897"/>
                <a:ext cx="298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746F14C-59F8-4DB1-841B-FF18EC7EEFBD}"/>
                  </a:ext>
                </a:extLst>
              </p14:cNvPr>
              <p14:cNvContentPartPr/>
              <p14:nvPr/>
            </p14:nvContentPartPr>
            <p14:xfrm>
              <a:off x="1381674" y="252937"/>
              <a:ext cx="619200" cy="187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746F14C-59F8-4DB1-841B-FF18EC7EEFB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72679" y="243937"/>
                <a:ext cx="63683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ABC2CD6-B992-46DD-A7AE-BB569107E71E}"/>
                  </a:ext>
                </a:extLst>
              </p14:cNvPr>
              <p14:cNvContentPartPr/>
              <p14:nvPr/>
            </p14:nvContentPartPr>
            <p14:xfrm>
              <a:off x="2078274" y="245017"/>
              <a:ext cx="1182240" cy="162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ABC2CD6-B992-46DD-A7AE-BB569107E71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69634" y="236017"/>
                <a:ext cx="11998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D5B269E-C557-4888-AACB-9DE11AF59F99}"/>
                  </a:ext>
                </a:extLst>
              </p14:cNvPr>
              <p14:cNvContentPartPr/>
              <p14:nvPr/>
            </p14:nvContentPartPr>
            <p14:xfrm>
              <a:off x="3517194" y="174097"/>
              <a:ext cx="1369440" cy="2437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D5B269E-C557-4888-AACB-9DE11AF59F9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08194" y="165457"/>
                <a:ext cx="138708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61EB149-0B16-480B-A8D2-963B9BA580C0}"/>
                  </a:ext>
                </a:extLst>
              </p14:cNvPr>
              <p14:cNvContentPartPr/>
              <p14:nvPr/>
            </p14:nvContentPartPr>
            <p14:xfrm>
              <a:off x="5074194" y="190297"/>
              <a:ext cx="1799640" cy="3970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61EB149-0B16-480B-A8D2-963B9BA580C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65196" y="181305"/>
                <a:ext cx="1817276" cy="414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DCBF534-5100-4C11-9F99-C11D179640D2}"/>
                  </a:ext>
                </a:extLst>
              </p14:cNvPr>
              <p14:cNvContentPartPr/>
              <p14:nvPr/>
            </p14:nvContentPartPr>
            <p14:xfrm>
              <a:off x="5550474" y="2314657"/>
              <a:ext cx="15840" cy="2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DCBF534-5100-4C11-9F99-C11D179640D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41474" y="2305657"/>
                <a:ext cx="334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4CB0925-2F2A-4213-9336-2EC68FFB8E74}"/>
                  </a:ext>
                </a:extLst>
              </p14:cNvPr>
              <p14:cNvContentPartPr/>
              <p14:nvPr/>
            </p14:nvContentPartPr>
            <p14:xfrm>
              <a:off x="5780154" y="1005697"/>
              <a:ext cx="2661120" cy="18018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4CB0925-2F2A-4213-9336-2EC68FFB8E7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71514" y="996697"/>
                <a:ext cx="2678760" cy="18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1F0F56D-7DA9-40C9-A4C3-88F632E0FC5F}"/>
                  </a:ext>
                </a:extLst>
              </p14:cNvPr>
              <p14:cNvContentPartPr/>
              <p14:nvPr/>
            </p14:nvContentPartPr>
            <p14:xfrm>
              <a:off x="2264034" y="1421857"/>
              <a:ext cx="127440" cy="162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1F0F56D-7DA9-40C9-A4C3-88F632E0FC5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55394" y="1412857"/>
                <a:ext cx="1450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4868405-73EF-4814-AB05-883333ADE2BD}"/>
                  </a:ext>
                </a:extLst>
              </p14:cNvPr>
              <p14:cNvContentPartPr/>
              <p14:nvPr/>
            </p14:nvContentPartPr>
            <p14:xfrm>
              <a:off x="2453754" y="1493137"/>
              <a:ext cx="232560" cy="223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4868405-73EF-4814-AB05-883333ADE2B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445114" y="1484137"/>
                <a:ext cx="2502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FFE04B5-FF25-4AE0-940A-6C0F940EEF27}"/>
                  </a:ext>
                </a:extLst>
              </p14:cNvPr>
              <p14:cNvContentPartPr/>
              <p14:nvPr/>
            </p14:nvContentPartPr>
            <p14:xfrm>
              <a:off x="6845034" y="1631017"/>
              <a:ext cx="45360" cy="141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FFE04B5-FF25-4AE0-940A-6C0F940EEF2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36394" y="1622017"/>
                <a:ext cx="630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DEE75FF-2308-4FF5-9F50-0F5BE6254C41}"/>
                  </a:ext>
                </a:extLst>
              </p14:cNvPr>
              <p14:cNvContentPartPr/>
              <p14:nvPr/>
            </p14:nvContentPartPr>
            <p14:xfrm>
              <a:off x="6929274" y="1327177"/>
              <a:ext cx="208800" cy="144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DEE75FF-2308-4FF5-9F50-0F5BE6254C4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920619" y="1318537"/>
                <a:ext cx="22647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786E48D-FB50-4A12-9173-95B85F6C8648}"/>
                  </a:ext>
                </a:extLst>
              </p14:cNvPr>
              <p14:cNvContentPartPr/>
              <p14:nvPr/>
            </p14:nvContentPartPr>
            <p14:xfrm>
              <a:off x="6633354" y="1316737"/>
              <a:ext cx="206640" cy="1245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786E48D-FB50-4A12-9173-95B85F6C864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24370" y="1308097"/>
                <a:ext cx="224249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8A58744-BB80-488B-B3C7-D51ACC06899D}"/>
                  </a:ext>
                </a:extLst>
              </p14:cNvPr>
              <p14:cNvContentPartPr/>
              <p14:nvPr/>
            </p14:nvContentPartPr>
            <p14:xfrm>
              <a:off x="7007034" y="1612657"/>
              <a:ext cx="168840" cy="71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8A58744-BB80-488B-B3C7-D51ACC06899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998034" y="1603657"/>
                <a:ext cx="1864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B522D39-5396-4CEA-B67E-0BAA44CE9992}"/>
                  </a:ext>
                </a:extLst>
              </p14:cNvPr>
              <p14:cNvContentPartPr/>
              <p14:nvPr/>
            </p14:nvContentPartPr>
            <p14:xfrm>
              <a:off x="6527154" y="1496017"/>
              <a:ext cx="202320" cy="1580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B522D39-5396-4CEA-B67E-0BAA44CE999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518154" y="1487377"/>
                <a:ext cx="2199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91CFCB6-5905-4EA4-8051-837204CF514B}"/>
                  </a:ext>
                </a:extLst>
              </p14:cNvPr>
              <p14:cNvContentPartPr/>
              <p14:nvPr/>
            </p14:nvContentPartPr>
            <p14:xfrm>
              <a:off x="6816594" y="1822177"/>
              <a:ext cx="853560" cy="149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91CFCB6-5905-4EA4-8051-837204CF514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07950" y="1813537"/>
                <a:ext cx="871207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9A8831E-679D-4928-8255-3813A5466EE1}"/>
                  </a:ext>
                </a:extLst>
              </p14:cNvPr>
              <p14:cNvContentPartPr/>
              <p14:nvPr/>
            </p14:nvContentPartPr>
            <p14:xfrm>
              <a:off x="7821714" y="1801297"/>
              <a:ext cx="325440" cy="160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9A8831E-679D-4928-8255-3813A5466EE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812714" y="1792657"/>
                <a:ext cx="34308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2692CF5-F030-4C0A-BB44-A9EA6A043F59}"/>
                  </a:ext>
                </a:extLst>
              </p14:cNvPr>
              <p14:cNvContentPartPr/>
              <p14:nvPr/>
            </p14:nvContentPartPr>
            <p14:xfrm>
              <a:off x="7761594" y="2004337"/>
              <a:ext cx="384840" cy="160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2692CF5-F030-4C0A-BB44-A9EA6A043F5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752954" y="1995337"/>
                <a:ext cx="40248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6DB15A3-3875-42B2-BC5C-355F621B0D55}"/>
                  </a:ext>
                </a:extLst>
              </p14:cNvPr>
              <p14:cNvContentPartPr/>
              <p14:nvPr/>
            </p14:nvContentPartPr>
            <p14:xfrm>
              <a:off x="8253354" y="1991737"/>
              <a:ext cx="496080" cy="2599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6DB15A3-3875-42B2-BC5C-355F621B0D5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244714" y="1983097"/>
                <a:ext cx="51372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A37F908-4A37-4436-AEA6-4A00144F869C}"/>
                  </a:ext>
                </a:extLst>
              </p14:cNvPr>
              <p14:cNvContentPartPr/>
              <p14:nvPr/>
            </p14:nvContentPartPr>
            <p14:xfrm>
              <a:off x="6095154" y="3159217"/>
              <a:ext cx="111240" cy="267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A37F908-4A37-4436-AEA6-4A00144F869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086154" y="3150217"/>
                <a:ext cx="12888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CB4A919-D410-4987-AB75-1E416A632AE3}"/>
                  </a:ext>
                </a:extLst>
              </p14:cNvPr>
              <p14:cNvContentPartPr/>
              <p14:nvPr/>
            </p14:nvContentPartPr>
            <p14:xfrm>
              <a:off x="7512114" y="3157777"/>
              <a:ext cx="335160" cy="2786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CB4A919-D410-4987-AB75-1E416A632AE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503474" y="3148777"/>
                <a:ext cx="35280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3862F2D-0384-4D71-9B46-499C452E1C1A}"/>
                  </a:ext>
                </a:extLst>
              </p14:cNvPr>
              <p14:cNvContentPartPr/>
              <p14:nvPr/>
            </p14:nvContentPartPr>
            <p14:xfrm>
              <a:off x="6450834" y="3161737"/>
              <a:ext cx="959760" cy="261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3862F2D-0384-4D71-9B46-499C452E1C1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441834" y="3152737"/>
                <a:ext cx="97740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D71044C9-07E7-4D85-8380-B4F20A8705D3}"/>
                  </a:ext>
                </a:extLst>
              </p14:cNvPr>
              <p14:cNvContentPartPr/>
              <p14:nvPr/>
            </p14:nvContentPartPr>
            <p14:xfrm>
              <a:off x="7961754" y="3112057"/>
              <a:ext cx="1311120" cy="24156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D71044C9-07E7-4D85-8380-B4F20A8705D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952754" y="3103057"/>
                <a:ext cx="132876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B0C6DD7B-CAD5-4F01-85BD-40E2DCC06E40}"/>
                  </a:ext>
                </a:extLst>
              </p14:cNvPr>
              <p14:cNvContentPartPr/>
              <p14:nvPr/>
            </p14:nvContentPartPr>
            <p14:xfrm>
              <a:off x="5938554" y="3589417"/>
              <a:ext cx="754560" cy="23220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B0C6DD7B-CAD5-4F01-85BD-40E2DCC06E4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929914" y="3580777"/>
                <a:ext cx="77220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3F9A7B6B-CFCB-4AC5-B041-2F3D0010C0E1}"/>
                  </a:ext>
                </a:extLst>
              </p14:cNvPr>
              <p14:cNvContentPartPr/>
              <p14:nvPr/>
            </p14:nvContentPartPr>
            <p14:xfrm>
              <a:off x="7907754" y="3499417"/>
              <a:ext cx="829440" cy="23688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3F9A7B6B-CFCB-4AC5-B041-2F3D0010C0E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898754" y="3490777"/>
                <a:ext cx="84708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163249ED-DE91-4F38-A3D1-73556F84CC63}"/>
                  </a:ext>
                </a:extLst>
              </p14:cNvPr>
              <p14:cNvContentPartPr/>
              <p14:nvPr/>
            </p14:nvContentPartPr>
            <p14:xfrm>
              <a:off x="6854394" y="3533617"/>
              <a:ext cx="919080" cy="23688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163249ED-DE91-4F38-A3D1-73556F84CC6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845394" y="3524617"/>
                <a:ext cx="93672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EB5682F-2D45-4EEF-85D7-74CBCABD59C3}"/>
                  </a:ext>
                </a:extLst>
              </p14:cNvPr>
              <p14:cNvContentPartPr/>
              <p14:nvPr/>
            </p14:nvContentPartPr>
            <p14:xfrm>
              <a:off x="6472434" y="3989737"/>
              <a:ext cx="793080" cy="1954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EB5682F-2D45-4EEF-85D7-74CBCABD59C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463794" y="3980737"/>
                <a:ext cx="81072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10AE31B-165C-44C5-8BE8-2E356BFAF2C6}"/>
                  </a:ext>
                </a:extLst>
              </p14:cNvPr>
              <p14:cNvContentPartPr/>
              <p14:nvPr/>
            </p14:nvContentPartPr>
            <p14:xfrm>
              <a:off x="5878794" y="1974817"/>
              <a:ext cx="366480" cy="1674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10AE31B-165C-44C5-8BE8-2E356BFAF2C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870154" y="1966177"/>
                <a:ext cx="38412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EABA11A-F722-47F2-936B-430DA7016EA7}"/>
                  </a:ext>
                </a:extLst>
              </p14:cNvPr>
              <p14:cNvContentPartPr/>
              <p14:nvPr/>
            </p14:nvContentPartPr>
            <p14:xfrm>
              <a:off x="6856554" y="4468897"/>
              <a:ext cx="130680" cy="3186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EABA11A-F722-47F2-936B-430DA7016EA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847554" y="4460257"/>
                <a:ext cx="14832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C16B4B5-A782-4C52-A900-C8DA69914E24}"/>
                  </a:ext>
                </a:extLst>
              </p14:cNvPr>
              <p14:cNvContentPartPr/>
              <p14:nvPr/>
            </p14:nvContentPartPr>
            <p14:xfrm>
              <a:off x="7112514" y="4624777"/>
              <a:ext cx="185760" cy="612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C16B4B5-A782-4C52-A900-C8DA69914E2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103514" y="4616137"/>
                <a:ext cx="2034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20FD4A61-65D6-49CA-98B6-CA907A1CA86C}"/>
                  </a:ext>
                </a:extLst>
              </p14:cNvPr>
              <p14:cNvContentPartPr/>
              <p14:nvPr/>
            </p14:nvContentPartPr>
            <p14:xfrm>
              <a:off x="7401954" y="4677337"/>
              <a:ext cx="630720" cy="104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20FD4A61-65D6-49CA-98B6-CA907A1CA86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392954" y="4668697"/>
                <a:ext cx="6483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6388DCD-19BD-4DAF-8AB4-DCD3E3BE5EEC}"/>
                  </a:ext>
                </a:extLst>
              </p14:cNvPr>
              <p14:cNvContentPartPr/>
              <p14:nvPr/>
            </p14:nvContentPartPr>
            <p14:xfrm>
              <a:off x="7537314" y="4369897"/>
              <a:ext cx="556920" cy="1947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6388DCD-19BD-4DAF-8AB4-DCD3E3BE5EE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528320" y="4361257"/>
                <a:ext cx="574549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6EC762DC-A7D0-4E06-8A39-D4C9852959F1}"/>
                  </a:ext>
                </a:extLst>
              </p14:cNvPr>
              <p14:cNvContentPartPr/>
              <p14:nvPr/>
            </p14:nvContentPartPr>
            <p14:xfrm>
              <a:off x="7578714" y="4723417"/>
              <a:ext cx="549720" cy="23436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6EC762DC-A7D0-4E06-8A39-D4C9852959F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570068" y="4714764"/>
                <a:ext cx="567372" cy="2520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83C6797A-69D5-4939-978F-06CC3AF64D4B}"/>
                  </a:ext>
                </a:extLst>
              </p14:cNvPr>
              <p14:cNvContentPartPr/>
              <p14:nvPr/>
            </p14:nvContentPartPr>
            <p14:xfrm>
              <a:off x="2782794" y="1321417"/>
              <a:ext cx="138960" cy="25092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83C6797A-69D5-4939-978F-06CC3AF64D4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774154" y="1312417"/>
                <a:ext cx="15660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C3FACFEA-CFA5-4113-A7D2-A5A3852D9E8A}"/>
                  </a:ext>
                </a:extLst>
              </p14:cNvPr>
              <p14:cNvContentPartPr/>
              <p14:nvPr/>
            </p14:nvContentPartPr>
            <p14:xfrm>
              <a:off x="3075114" y="1402057"/>
              <a:ext cx="376200" cy="40356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C3FACFEA-CFA5-4113-A7D2-A5A3852D9E8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066474" y="1393057"/>
                <a:ext cx="393840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79FEBE4-7859-49BC-982F-0F95261421CC}"/>
                  </a:ext>
                </a:extLst>
              </p14:cNvPr>
              <p14:cNvContentPartPr/>
              <p14:nvPr/>
            </p14:nvContentPartPr>
            <p14:xfrm>
              <a:off x="3194994" y="740377"/>
              <a:ext cx="2733840" cy="5691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79FEBE4-7859-49BC-982F-0F95261421C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186354" y="731737"/>
                <a:ext cx="2751480" cy="58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B358517B-3DE3-416B-856F-020B6143A6D1}"/>
                  </a:ext>
                </a:extLst>
              </p14:cNvPr>
              <p14:cNvContentPartPr/>
              <p14:nvPr/>
            </p14:nvContentPartPr>
            <p14:xfrm>
              <a:off x="6488994" y="2521297"/>
              <a:ext cx="563400" cy="1720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B358517B-3DE3-416B-856F-020B6143A6D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480348" y="2512297"/>
                <a:ext cx="581051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D7CC317C-AE62-4AB4-B6D2-C6044988B9AF}"/>
                  </a:ext>
                </a:extLst>
              </p14:cNvPr>
              <p14:cNvContentPartPr/>
              <p14:nvPr/>
            </p14:nvContentPartPr>
            <p14:xfrm>
              <a:off x="6656754" y="2835937"/>
              <a:ext cx="160560" cy="20664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D7CC317C-AE62-4AB4-B6D2-C6044988B9A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647754" y="2826953"/>
                <a:ext cx="178200" cy="2242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1D15996C-4EC2-4E7E-A587-7E5D8A5D748C}"/>
                  </a:ext>
                </a:extLst>
              </p14:cNvPr>
              <p14:cNvContentPartPr/>
              <p14:nvPr/>
            </p14:nvContentPartPr>
            <p14:xfrm>
              <a:off x="6975354" y="2866537"/>
              <a:ext cx="835200" cy="1353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1D15996C-4EC2-4E7E-A587-7E5D8A5D748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966714" y="2857897"/>
                <a:ext cx="85284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8A26BF4D-B4F9-42D5-AC69-42F4112716F6}"/>
                  </a:ext>
                </a:extLst>
              </p14:cNvPr>
              <p14:cNvContentPartPr/>
              <p14:nvPr/>
            </p14:nvContentPartPr>
            <p14:xfrm>
              <a:off x="1444314" y="1504297"/>
              <a:ext cx="645840" cy="32832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8A26BF4D-B4F9-42D5-AC69-42F4112716F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435309" y="1495657"/>
                <a:ext cx="66349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7FB200A5-608D-4325-B6BE-89702A176E24}"/>
                  </a:ext>
                </a:extLst>
              </p14:cNvPr>
              <p14:cNvContentPartPr/>
              <p14:nvPr/>
            </p14:nvContentPartPr>
            <p14:xfrm>
              <a:off x="1461594" y="2263537"/>
              <a:ext cx="116640" cy="15624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7FB200A5-608D-4325-B6BE-89702A176E2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452954" y="2254537"/>
                <a:ext cx="1342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AF656D5C-6684-4677-90E1-7A195DA2F010}"/>
                  </a:ext>
                </a:extLst>
              </p14:cNvPr>
              <p14:cNvContentPartPr/>
              <p14:nvPr/>
            </p14:nvContentPartPr>
            <p14:xfrm>
              <a:off x="1664994" y="2362537"/>
              <a:ext cx="252000" cy="23364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AF656D5C-6684-4677-90E1-7A195DA2F01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656354" y="2353897"/>
                <a:ext cx="26964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983B0059-3F45-4A30-A693-6D16FEE06E87}"/>
                  </a:ext>
                </a:extLst>
              </p14:cNvPr>
              <p14:cNvContentPartPr/>
              <p14:nvPr/>
            </p14:nvContentPartPr>
            <p14:xfrm>
              <a:off x="2429634" y="2304577"/>
              <a:ext cx="324000" cy="18540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983B0059-3F45-4A30-A693-6D16FEE06E8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420994" y="2295920"/>
                <a:ext cx="341640" cy="203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E2C7245D-1DEC-4445-AEFC-8BD48D07E9BA}"/>
                  </a:ext>
                </a:extLst>
              </p14:cNvPr>
              <p14:cNvContentPartPr/>
              <p14:nvPr/>
            </p14:nvContentPartPr>
            <p14:xfrm>
              <a:off x="2073954" y="2333737"/>
              <a:ext cx="192600" cy="8892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E2C7245D-1DEC-4445-AEFC-8BD48D07E9B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064954" y="2324773"/>
                <a:ext cx="210240" cy="106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AF0874CC-4B0A-4263-82B4-24D8E2B25869}"/>
                  </a:ext>
                </a:extLst>
              </p14:cNvPr>
              <p14:cNvContentPartPr/>
              <p14:nvPr/>
            </p14:nvContentPartPr>
            <p14:xfrm>
              <a:off x="2885034" y="2241577"/>
              <a:ext cx="792000" cy="40500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AF0874CC-4B0A-4263-82B4-24D8E2B2586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876038" y="2232937"/>
                <a:ext cx="809632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3970EE36-34B5-4CD9-A88B-A32DAC2FD3ED}"/>
                  </a:ext>
                </a:extLst>
              </p14:cNvPr>
              <p14:cNvContentPartPr/>
              <p14:nvPr/>
            </p14:nvContentPartPr>
            <p14:xfrm>
              <a:off x="3823554" y="2217097"/>
              <a:ext cx="95400" cy="28080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3970EE36-34B5-4CD9-A88B-A32DAC2FD3E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814554" y="2208097"/>
                <a:ext cx="11304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3B856A03-9FFD-4409-BD88-A712FA83DACB}"/>
                  </a:ext>
                </a:extLst>
              </p14:cNvPr>
              <p14:cNvContentPartPr/>
              <p14:nvPr/>
            </p14:nvContentPartPr>
            <p14:xfrm>
              <a:off x="2536554" y="2619937"/>
              <a:ext cx="230760" cy="32904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3B856A03-9FFD-4409-BD88-A712FA83DAC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527914" y="2611297"/>
                <a:ext cx="2484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69624D5C-ADB2-423F-B322-E65C7DFA3108}"/>
                  </a:ext>
                </a:extLst>
              </p14:cNvPr>
              <p14:cNvContentPartPr/>
              <p14:nvPr/>
            </p14:nvContentPartPr>
            <p14:xfrm>
              <a:off x="2735634" y="3025657"/>
              <a:ext cx="777240" cy="29664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69624D5C-ADB2-423F-B322-E65C7DFA310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726634" y="3017007"/>
                <a:ext cx="794880" cy="314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B3D8127B-3553-47D4-A4CA-76399D8B8D5D}"/>
                  </a:ext>
                </a:extLst>
              </p14:cNvPr>
              <p14:cNvContentPartPr/>
              <p14:nvPr/>
            </p14:nvContentPartPr>
            <p14:xfrm>
              <a:off x="4036314" y="3034297"/>
              <a:ext cx="420480" cy="17964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B3D8127B-3553-47D4-A4CA-76399D8B8D5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027674" y="3025297"/>
                <a:ext cx="43812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209ABA63-9A86-4CDD-8E4B-125C6B0D80A4}"/>
                  </a:ext>
                </a:extLst>
              </p14:cNvPr>
              <p14:cNvContentPartPr/>
              <p14:nvPr/>
            </p14:nvContentPartPr>
            <p14:xfrm>
              <a:off x="3623754" y="3028537"/>
              <a:ext cx="286200" cy="23004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209ABA63-9A86-4CDD-8E4B-125C6B0D80A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614743" y="3019537"/>
                <a:ext cx="303862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96C410E9-43B7-46CF-A4CC-93DDBE504021}"/>
                  </a:ext>
                </a:extLst>
              </p14:cNvPr>
              <p14:cNvContentPartPr/>
              <p14:nvPr/>
            </p14:nvContentPartPr>
            <p14:xfrm>
              <a:off x="1458354" y="4276297"/>
              <a:ext cx="528480" cy="18576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96C410E9-43B7-46CF-A4CC-93DDBE50402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449354" y="4267297"/>
                <a:ext cx="5461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B0D28D78-D246-4E0E-B8F4-170245FDEC6C}"/>
                  </a:ext>
                </a:extLst>
              </p14:cNvPr>
              <p14:cNvContentPartPr/>
              <p14:nvPr/>
            </p14:nvContentPartPr>
            <p14:xfrm>
              <a:off x="784434" y="4277377"/>
              <a:ext cx="498960" cy="17316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B0D28D78-D246-4E0E-B8F4-170245FDEC6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75794" y="4268737"/>
                <a:ext cx="51660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98F745A8-F274-433D-B1B3-2693E6912DF6}"/>
                  </a:ext>
                </a:extLst>
              </p14:cNvPr>
              <p14:cNvContentPartPr/>
              <p14:nvPr/>
            </p14:nvContentPartPr>
            <p14:xfrm>
              <a:off x="2228034" y="4267297"/>
              <a:ext cx="1344600" cy="313560"/>
            </p14:xfrm>
          </p:contentPart>
        </mc:Choice>
        <mc:Fallback xmlns=""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98F745A8-F274-433D-B1B3-2693E6912DF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219036" y="4258647"/>
                <a:ext cx="1362235" cy="331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3AC5ECF7-462F-4B13-AF91-0ABAD6994629}"/>
                  </a:ext>
                </a:extLst>
              </p14:cNvPr>
              <p14:cNvContentPartPr/>
              <p14:nvPr/>
            </p14:nvContentPartPr>
            <p14:xfrm>
              <a:off x="3845514" y="4444417"/>
              <a:ext cx="282960" cy="15840"/>
            </p14:xfrm>
          </p:contentPart>
        </mc:Choice>
        <mc:Fallback xmlns=""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3AC5ECF7-462F-4B13-AF91-0ABAD699462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836514" y="4435777"/>
                <a:ext cx="3006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DE7CA2EA-BD56-47DB-90C9-61150A530405}"/>
                  </a:ext>
                </a:extLst>
              </p14:cNvPr>
              <p14:cNvContentPartPr/>
              <p14:nvPr/>
            </p14:nvContentPartPr>
            <p14:xfrm>
              <a:off x="3925074" y="4514977"/>
              <a:ext cx="146160" cy="225000"/>
            </p14:xfrm>
          </p:contentPart>
        </mc:Choice>
        <mc:Fallback xmlns=""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DE7CA2EA-BD56-47DB-90C9-61150A53040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916434" y="4505977"/>
                <a:ext cx="16380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85F7E59B-2481-419F-ACF0-F02049D01E3A}"/>
                  </a:ext>
                </a:extLst>
              </p14:cNvPr>
              <p14:cNvContentPartPr/>
              <p14:nvPr/>
            </p14:nvContentPartPr>
            <p14:xfrm>
              <a:off x="3832554" y="4175497"/>
              <a:ext cx="282240" cy="226080"/>
            </p14:xfrm>
          </p:contentPart>
        </mc:Choice>
        <mc:Fallback xmlns=""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85F7E59B-2481-419F-ACF0-F02049D01E3A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823914" y="4166843"/>
                <a:ext cx="299880" cy="243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BA96939F-34D1-4AC4-93BD-70F559D9A272}"/>
                  </a:ext>
                </a:extLst>
              </p14:cNvPr>
              <p14:cNvContentPartPr/>
              <p14:nvPr/>
            </p14:nvContentPartPr>
            <p14:xfrm>
              <a:off x="4266354" y="4288177"/>
              <a:ext cx="175320" cy="244080"/>
            </p14:xfrm>
          </p:contentPart>
        </mc:Choice>
        <mc:Fallback xmlns=""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BA96939F-34D1-4AC4-93BD-70F559D9A272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257372" y="4279177"/>
                <a:ext cx="192924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387" name="Ink 386">
                <a:extLst>
                  <a:ext uri="{FF2B5EF4-FFF2-40B4-BE49-F238E27FC236}">
                    <a16:creationId xmlns:a16="http://schemas.microsoft.com/office/drawing/2014/main" id="{1E4CC8FA-FDCE-4232-95EF-875239AFDBDC}"/>
                  </a:ext>
                </a:extLst>
              </p14:cNvPr>
              <p14:cNvContentPartPr/>
              <p14:nvPr/>
            </p14:nvContentPartPr>
            <p14:xfrm>
              <a:off x="5452554" y="3978937"/>
              <a:ext cx="862920" cy="452520"/>
            </p14:xfrm>
          </p:contentPart>
        </mc:Choice>
        <mc:Fallback xmlns="">
          <p:pic>
            <p:nvPicPr>
              <p:cNvPr id="387" name="Ink 386">
                <a:extLst>
                  <a:ext uri="{FF2B5EF4-FFF2-40B4-BE49-F238E27FC236}">
                    <a16:creationId xmlns:a16="http://schemas.microsoft.com/office/drawing/2014/main" id="{1E4CC8FA-FDCE-4232-95EF-875239AFDBD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443554" y="3970297"/>
                <a:ext cx="88056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88" name="Ink 387">
                <a:extLst>
                  <a:ext uri="{FF2B5EF4-FFF2-40B4-BE49-F238E27FC236}">
                    <a16:creationId xmlns:a16="http://schemas.microsoft.com/office/drawing/2014/main" id="{405DFD38-6AB3-47F1-9C29-4237A77CEA58}"/>
                  </a:ext>
                </a:extLst>
              </p14:cNvPr>
              <p14:cNvContentPartPr/>
              <p14:nvPr/>
            </p14:nvContentPartPr>
            <p14:xfrm>
              <a:off x="4715994" y="4038697"/>
              <a:ext cx="635400" cy="436680"/>
            </p14:xfrm>
          </p:contentPart>
        </mc:Choice>
        <mc:Fallback xmlns="">
          <p:pic>
            <p:nvPicPr>
              <p:cNvPr id="388" name="Ink 387">
                <a:extLst>
                  <a:ext uri="{FF2B5EF4-FFF2-40B4-BE49-F238E27FC236}">
                    <a16:creationId xmlns:a16="http://schemas.microsoft.com/office/drawing/2014/main" id="{405DFD38-6AB3-47F1-9C29-4237A77CEA5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706989" y="4030057"/>
                <a:ext cx="65305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400" name="Ink 399">
                <a:extLst>
                  <a:ext uri="{FF2B5EF4-FFF2-40B4-BE49-F238E27FC236}">
                    <a16:creationId xmlns:a16="http://schemas.microsoft.com/office/drawing/2014/main" id="{6D451ED0-93C1-46CE-9874-6572B70240C4}"/>
                  </a:ext>
                </a:extLst>
              </p14:cNvPr>
              <p14:cNvContentPartPr/>
              <p14:nvPr/>
            </p14:nvContentPartPr>
            <p14:xfrm>
              <a:off x="4074114" y="5447737"/>
              <a:ext cx="571320" cy="149400"/>
            </p14:xfrm>
          </p:contentPart>
        </mc:Choice>
        <mc:Fallback xmlns="">
          <p:pic>
            <p:nvPicPr>
              <p:cNvPr id="400" name="Ink 399">
                <a:extLst>
                  <a:ext uri="{FF2B5EF4-FFF2-40B4-BE49-F238E27FC236}">
                    <a16:creationId xmlns:a16="http://schemas.microsoft.com/office/drawing/2014/main" id="{6D451ED0-93C1-46CE-9874-6572B70240C4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065114" y="5439097"/>
                <a:ext cx="58896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98859B08-C843-41CA-978A-F2F4461219E8}"/>
                  </a:ext>
                </a:extLst>
              </p14:cNvPr>
              <p14:cNvContentPartPr/>
              <p14:nvPr/>
            </p14:nvContentPartPr>
            <p14:xfrm>
              <a:off x="4280754" y="5115097"/>
              <a:ext cx="545400" cy="217800"/>
            </p14:xfrm>
          </p:contentPart>
        </mc:Choice>
        <mc:Fallback xmlns=""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98859B08-C843-41CA-978A-F2F4461219E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272114" y="5106097"/>
                <a:ext cx="5630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26" name="Ink 425">
                <a:extLst>
                  <a:ext uri="{FF2B5EF4-FFF2-40B4-BE49-F238E27FC236}">
                    <a16:creationId xmlns:a16="http://schemas.microsoft.com/office/drawing/2014/main" id="{7517AF7B-4B5C-4A2B-85A7-BEBCD5D46A0B}"/>
                  </a:ext>
                </a:extLst>
              </p14:cNvPr>
              <p14:cNvContentPartPr/>
              <p14:nvPr/>
            </p14:nvContentPartPr>
            <p14:xfrm>
              <a:off x="7611474" y="5252977"/>
              <a:ext cx="799560" cy="270000"/>
            </p14:xfrm>
          </p:contentPart>
        </mc:Choice>
        <mc:Fallback xmlns="">
          <p:pic>
            <p:nvPicPr>
              <p:cNvPr id="426" name="Ink 425">
                <a:extLst>
                  <a:ext uri="{FF2B5EF4-FFF2-40B4-BE49-F238E27FC236}">
                    <a16:creationId xmlns:a16="http://schemas.microsoft.com/office/drawing/2014/main" id="{7517AF7B-4B5C-4A2B-85A7-BEBCD5D46A0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602478" y="5244337"/>
                <a:ext cx="817192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443" name="Ink 442">
                <a:extLst>
                  <a:ext uri="{FF2B5EF4-FFF2-40B4-BE49-F238E27FC236}">
                    <a16:creationId xmlns:a16="http://schemas.microsoft.com/office/drawing/2014/main" id="{42023A25-E0DC-4257-8DBF-E676D1F68364}"/>
                  </a:ext>
                </a:extLst>
              </p14:cNvPr>
              <p14:cNvContentPartPr/>
              <p14:nvPr/>
            </p14:nvContentPartPr>
            <p14:xfrm>
              <a:off x="5105514" y="5066497"/>
              <a:ext cx="2309400" cy="1022400"/>
            </p14:xfrm>
          </p:contentPart>
        </mc:Choice>
        <mc:Fallback xmlns="">
          <p:pic>
            <p:nvPicPr>
              <p:cNvPr id="443" name="Ink 442">
                <a:extLst>
                  <a:ext uri="{FF2B5EF4-FFF2-40B4-BE49-F238E27FC236}">
                    <a16:creationId xmlns:a16="http://schemas.microsoft.com/office/drawing/2014/main" id="{42023A25-E0DC-4257-8DBF-E676D1F68364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096874" y="5057857"/>
                <a:ext cx="2327040" cy="104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6890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F31C898-680D-498C-A7DC-9C2A985331BC}"/>
                  </a:ext>
                </a:extLst>
              </p14:cNvPr>
              <p14:cNvContentPartPr/>
              <p14:nvPr/>
            </p14:nvContentPartPr>
            <p14:xfrm>
              <a:off x="5780154" y="1005697"/>
              <a:ext cx="2661120" cy="1801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F31C898-680D-498C-A7DC-9C2A985331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71514" y="996697"/>
                <a:ext cx="2678760" cy="18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757BE6C-EB27-44B2-9566-96F0705AB9C9}"/>
                  </a:ext>
                </a:extLst>
              </p14:cNvPr>
              <p14:cNvContentPartPr/>
              <p14:nvPr/>
            </p14:nvContentPartPr>
            <p14:xfrm>
              <a:off x="6845034" y="1631017"/>
              <a:ext cx="45360" cy="141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757BE6C-EB27-44B2-9566-96F0705AB9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36394" y="1622017"/>
                <a:ext cx="630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04C1CFD-84D3-4A14-B1E0-208E38C0F75A}"/>
                  </a:ext>
                </a:extLst>
              </p14:cNvPr>
              <p14:cNvContentPartPr/>
              <p14:nvPr/>
            </p14:nvContentPartPr>
            <p14:xfrm>
              <a:off x="5878794" y="1974817"/>
              <a:ext cx="366480" cy="167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04C1CFD-84D3-4A14-B1E0-208E38C0F75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70154" y="1966177"/>
                <a:ext cx="38412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69A0F14-BDCD-46BF-8573-4F60BB5FC1A4}"/>
                  </a:ext>
                </a:extLst>
              </p14:cNvPr>
              <p14:cNvContentPartPr/>
              <p14:nvPr/>
            </p14:nvContentPartPr>
            <p14:xfrm>
              <a:off x="6488994" y="2521297"/>
              <a:ext cx="563400" cy="172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69A0F14-BDCD-46BF-8573-4F60BB5FC1A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80348" y="2512297"/>
                <a:ext cx="581051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84C9951-FBC9-4307-9B20-3EE8BC18324B}"/>
                  </a:ext>
                </a:extLst>
              </p14:cNvPr>
              <p14:cNvContentPartPr/>
              <p14:nvPr/>
            </p14:nvContentPartPr>
            <p14:xfrm>
              <a:off x="5531034" y="1358857"/>
              <a:ext cx="169200" cy="118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84C9951-FBC9-4307-9B20-3EE8BC18324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22394" y="1350217"/>
                <a:ext cx="1868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B4BE2AA-BDEB-4C7C-AB8C-4A1A95C7B660}"/>
                  </a:ext>
                </a:extLst>
              </p14:cNvPr>
              <p14:cNvContentPartPr/>
              <p14:nvPr/>
            </p14:nvContentPartPr>
            <p14:xfrm>
              <a:off x="7299298" y="3185497"/>
              <a:ext cx="1225800" cy="2473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B4BE2AA-BDEB-4C7C-AB8C-4A1A95C7B66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90658" y="3176497"/>
                <a:ext cx="124344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BF067FE-F07C-47EB-9BF0-7F35CCC67550}"/>
                  </a:ext>
                </a:extLst>
              </p14:cNvPr>
              <p14:cNvContentPartPr/>
              <p14:nvPr/>
            </p14:nvContentPartPr>
            <p14:xfrm>
              <a:off x="6190194" y="2837737"/>
              <a:ext cx="2334600" cy="1060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BF067FE-F07C-47EB-9BF0-7F35CCC6755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81554" y="2829097"/>
                <a:ext cx="2352240" cy="10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53DE92C-C0BF-4853-831E-698E037E46BA}"/>
                  </a:ext>
                </a:extLst>
              </p14:cNvPr>
              <p14:cNvContentPartPr/>
              <p14:nvPr/>
            </p14:nvContentPartPr>
            <p14:xfrm>
              <a:off x="412194" y="1764577"/>
              <a:ext cx="1335600" cy="2138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53DE92C-C0BF-4853-831E-698E037E46B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3192" y="1755592"/>
                <a:ext cx="1353245" cy="231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0B282CA0-B61E-46A4-92DD-86F098AF9943}"/>
                  </a:ext>
                </a:extLst>
              </p14:cNvPr>
              <p14:cNvContentPartPr/>
              <p14:nvPr/>
            </p14:nvContentPartPr>
            <p14:xfrm>
              <a:off x="1963794" y="1777537"/>
              <a:ext cx="1214640" cy="3549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0B282CA0-B61E-46A4-92DD-86F098AF994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55151" y="1768537"/>
                <a:ext cx="1232285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F05774D8-CA62-467A-A4CE-D6CC5188AA38}"/>
                  </a:ext>
                </a:extLst>
              </p14:cNvPr>
              <p14:cNvContentPartPr/>
              <p14:nvPr/>
            </p14:nvContentPartPr>
            <p14:xfrm>
              <a:off x="3350154" y="1812097"/>
              <a:ext cx="150480" cy="1414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F05774D8-CA62-467A-A4CE-D6CC5188AA3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41514" y="1803435"/>
                <a:ext cx="168120" cy="159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763F73C3-3F34-4D83-939B-215693C4008B}"/>
                  </a:ext>
                </a:extLst>
              </p14:cNvPr>
              <p14:cNvContentPartPr/>
              <p14:nvPr/>
            </p14:nvContentPartPr>
            <p14:xfrm>
              <a:off x="5101194" y="1714897"/>
              <a:ext cx="879480" cy="2170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763F73C3-3F34-4D83-939B-215693C4008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92198" y="1705897"/>
                <a:ext cx="897113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CA89B4AD-A7A4-4790-A583-83DB3BA38583}"/>
                  </a:ext>
                </a:extLst>
              </p14:cNvPr>
              <p14:cNvContentPartPr/>
              <p14:nvPr/>
            </p14:nvContentPartPr>
            <p14:xfrm>
              <a:off x="3679194" y="1698697"/>
              <a:ext cx="1285200" cy="3009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CA89B4AD-A7A4-4790-A583-83DB3BA3858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70194" y="1689697"/>
                <a:ext cx="130284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CF081E5B-B17E-4B22-A1B7-380C06314F22}"/>
                  </a:ext>
                </a:extLst>
              </p14:cNvPr>
              <p14:cNvContentPartPr/>
              <p14:nvPr/>
            </p14:nvContentPartPr>
            <p14:xfrm>
              <a:off x="982074" y="2437417"/>
              <a:ext cx="154440" cy="183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CF081E5B-B17E-4B22-A1B7-380C06314F2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73074" y="2428417"/>
                <a:ext cx="172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72BEABF1-2C68-477C-8E88-D149694126BF}"/>
                  </a:ext>
                </a:extLst>
              </p14:cNvPr>
              <p14:cNvContentPartPr/>
              <p14:nvPr/>
            </p14:nvContentPartPr>
            <p14:xfrm>
              <a:off x="1440354" y="2279737"/>
              <a:ext cx="429480" cy="1602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72BEABF1-2C68-477C-8E88-D149694126B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431714" y="2270737"/>
                <a:ext cx="4471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70BAAF59-0513-46B4-AE43-0AFCD53A0AA7}"/>
                  </a:ext>
                </a:extLst>
              </p14:cNvPr>
              <p14:cNvContentPartPr/>
              <p14:nvPr/>
            </p14:nvContentPartPr>
            <p14:xfrm>
              <a:off x="2053794" y="2287657"/>
              <a:ext cx="1160640" cy="2408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70BAAF59-0513-46B4-AE43-0AFCD53A0AA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44794" y="2278670"/>
                <a:ext cx="1178280" cy="258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56A47B50-8508-4F4F-A01F-12DC5613ED2A}"/>
                  </a:ext>
                </a:extLst>
              </p14:cNvPr>
              <p14:cNvContentPartPr/>
              <p14:nvPr/>
            </p14:nvContentPartPr>
            <p14:xfrm>
              <a:off x="5002914" y="2295217"/>
              <a:ext cx="288360" cy="31392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56A47B50-8508-4F4F-A01F-12DC5613ED2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994263" y="2286567"/>
                <a:ext cx="306022" cy="331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A3525CFA-120A-44A1-83C8-3F7D4B0F18A3}"/>
                  </a:ext>
                </a:extLst>
              </p14:cNvPr>
              <p14:cNvContentPartPr/>
              <p14:nvPr/>
            </p14:nvContentPartPr>
            <p14:xfrm>
              <a:off x="3436554" y="2186497"/>
              <a:ext cx="1364040" cy="6897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A3525CFA-120A-44A1-83C8-3F7D4B0F18A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27914" y="2177852"/>
                <a:ext cx="1381680" cy="707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91E86EED-6C96-48D5-BB9B-78D85A3122A7}"/>
                  </a:ext>
                </a:extLst>
              </p14:cNvPr>
              <p14:cNvContentPartPr/>
              <p14:nvPr/>
            </p14:nvContentPartPr>
            <p14:xfrm>
              <a:off x="2587314" y="2676817"/>
              <a:ext cx="702360" cy="14868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91E86EED-6C96-48D5-BB9B-78D85A3122A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78314" y="2668177"/>
                <a:ext cx="7200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584500EE-0520-4E5C-9ED0-E1A4AEC642C0}"/>
                  </a:ext>
                </a:extLst>
              </p14:cNvPr>
              <p14:cNvContentPartPr/>
              <p14:nvPr/>
            </p14:nvContentPartPr>
            <p14:xfrm>
              <a:off x="1865154" y="2684017"/>
              <a:ext cx="452880" cy="1749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584500EE-0520-4E5C-9ED0-E1A4AEC642C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856154" y="2675017"/>
                <a:ext cx="4705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C3D0DA54-CC43-40F8-99B6-20071BEAE039}"/>
                  </a:ext>
                </a:extLst>
              </p14:cNvPr>
              <p14:cNvContentPartPr/>
              <p14:nvPr/>
            </p14:nvContentPartPr>
            <p14:xfrm>
              <a:off x="1480674" y="2655937"/>
              <a:ext cx="185040" cy="21348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C3D0DA54-CC43-40F8-99B6-20071BEAE03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472034" y="2647297"/>
                <a:ext cx="20268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2EE3252A-BA04-460F-8597-A954773D07CE}"/>
                  </a:ext>
                </a:extLst>
              </p14:cNvPr>
              <p14:cNvContentPartPr/>
              <p14:nvPr/>
            </p14:nvContentPartPr>
            <p14:xfrm>
              <a:off x="1537194" y="2966617"/>
              <a:ext cx="900720" cy="2505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2EE3252A-BA04-460F-8597-A954773D07C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28194" y="2957617"/>
                <a:ext cx="91836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A9D43AFD-27FA-4B8C-A808-414F79F9AF90}"/>
                  </a:ext>
                </a:extLst>
              </p14:cNvPr>
              <p14:cNvContentPartPr/>
              <p14:nvPr/>
            </p14:nvContentPartPr>
            <p14:xfrm>
              <a:off x="2730954" y="2955097"/>
              <a:ext cx="787680" cy="21528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A9D43AFD-27FA-4B8C-A808-414F79F9AF9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721954" y="2946097"/>
                <a:ext cx="80532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9669A2B3-0CC2-408C-A2C5-A4EB4FA1BA49}"/>
                  </a:ext>
                </a:extLst>
              </p14:cNvPr>
              <p14:cNvContentPartPr/>
              <p14:nvPr/>
            </p14:nvContentPartPr>
            <p14:xfrm>
              <a:off x="992154" y="3594817"/>
              <a:ext cx="172440" cy="2592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9669A2B3-0CC2-408C-A2C5-A4EB4FA1BA4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83514" y="3585817"/>
                <a:ext cx="1900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404FBB84-44EF-4470-B66F-251C869E07B6}"/>
                  </a:ext>
                </a:extLst>
              </p14:cNvPr>
              <p14:cNvContentPartPr/>
              <p14:nvPr/>
            </p14:nvContentPartPr>
            <p14:xfrm>
              <a:off x="1398954" y="3447937"/>
              <a:ext cx="429480" cy="16200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404FBB84-44EF-4470-B66F-251C869E07B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390314" y="3439278"/>
                <a:ext cx="447120" cy="179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5A1A6710-5B84-4170-9F5D-34EFD15A4458}"/>
                  </a:ext>
                </a:extLst>
              </p14:cNvPr>
              <p14:cNvContentPartPr/>
              <p14:nvPr/>
            </p14:nvContentPartPr>
            <p14:xfrm>
              <a:off x="1986834" y="3311137"/>
              <a:ext cx="3881520" cy="69228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5A1A6710-5B84-4170-9F5D-34EFD15A445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978194" y="3302137"/>
                <a:ext cx="3899160" cy="70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F2BBFC8E-EA10-4154-A822-2212BFE26A53}"/>
                  </a:ext>
                </a:extLst>
              </p14:cNvPr>
              <p14:cNvContentPartPr/>
              <p14:nvPr/>
            </p14:nvContentPartPr>
            <p14:xfrm>
              <a:off x="1394274" y="3837817"/>
              <a:ext cx="402840" cy="17856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F2BBFC8E-EA10-4154-A822-2212BFE26A5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385626" y="3829194"/>
                <a:ext cx="420496" cy="196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5FE2BA8A-FF23-4C89-B14A-E07ECB83097F}"/>
                  </a:ext>
                </a:extLst>
              </p14:cNvPr>
              <p14:cNvContentPartPr/>
              <p14:nvPr/>
            </p14:nvContentPartPr>
            <p14:xfrm>
              <a:off x="1128234" y="4439017"/>
              <a:ext cx="128160" cy="1224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5FE2BA8A-FF23-4C89-B14A-E07ECB83097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119594" y="4430377"/>
                <a:ext cx="1458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33508352-6DDF-4425-982F-60DF77F1FD9B}"/>
                  </a:ext>
                </a:extLst>
              </p14:cNvPr>
              <p14:cNvContentPartPr/>
              <p14:nvPr/>
            </p14:nvContentPartPr>
            <p14:xfrm>
              <a:off x="1488954" y="4323097"/>
              <a:ext cx="309600" cy="19116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33508352-6DDF-4425-982F-60DF77F1FD9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479954" y="4314114"/>
                <a:ext cx="327240" cy="208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618CB3DD-AC16-41E0-A174-51B62FE08E82}"/>
                  </a:ext>
                </a:extLst>
              </p14:cNvPr>
              <p14:cNvContentPartPr/>
              <p14:nvPr/>
            </p14:nvContentPartPr>
            <p14:xfrm>
              <a:off x="1886394" y="4340017"/>
              <a:ext cx="628560" cy="17784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618CB3DD-AC16-41E0-A174-51B62FE08E8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877394" y="4331377"/>
                <a:ext cx="6462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F3C652AA-9EF9-431B-88A5-DF256A9922B6}"/>
                  </a:ext>
                </a:extLst>
              </p14:cNvPr>
              <p14:cNvContentPartPr/>
              <p14:nvPr/>
            </p14:nvContentPartPr>
            <p14:xfrm>
              <a:off x="4097514" y="4279177"/>
              <a:ext cx="120960" cy="21096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F3C652AA-9EF9-431B-88A5-DF256A9922B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88514" y="4270177"/>
                <a:ext cx="1386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23DC468D-CD6F-45F6-B156-95E81606E358}"/>
                  </a:ext>
                </a:extLst>
              </p14:cNvPr>
              <p14:cNvContentPartPr/>
              <p14:nvPr/>
            </p14:nvContentPartPr>
            <p14:xfrm>
              <a:off x="2722674" y="4301857"/>
              <a:ext cx="1120680" cy="42876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23DC468D-CD6F-45F6-B156-95E81606E35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14031" y="4293217"/>
                <a:ext cx="1138326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9F77495F-A983-4A46-901A-330319A56B42}"/>
                  </a:ext>
                </a:extLst>
              </p14:cNvPr>
              <p14:cNvContentPartPr/>
              <p14:nvPr/>
            </p14:nvContentPartPr>
            <p14:xfrm>
              <a:off x="5403234" y="4280257"/>
              <a:ext cx="307080" cy="36036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9F77495F-A983-4A46-901A-330319A56B4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394234" y="4271617"/>
                <a:ext cx="32472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B0384604-AAA6-4E7C-AF01-BE48689692AB}"/>
                  </a:ext>
                </a:extLst>
              </p14:cNvPr>
              <p14:cNvContentPartPr/>
              <p14:nvPr/>
            </p14:nvContentPartPr>
            <p14:xfrm>
              <a:off x="7844754" y="4313377"/>
              <a:ext cx="329400" cy="20808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B0384604-AAA6-4E7C-AF01-BE48689692A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835754" y="4304737"/>
                <a:ext cx="34704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CC3FB028-8F7F-4AD0-A914-65190E67FD78}"/>
                  </a:ext>
                </a:extLst>
              </p14:cNvPr>
              <p14:cNvContentPartPr/>
              <p14:nvPr/>
            </p14:nvContentPartPr>
            <p14:xfrm>
              <a:off x="6518514" y="4344337"/>
              <a:ext cx="1069560" cy="24984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CC3FB028-8F7F-4AD0-A914-65190E67FD7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509514" y="4335337"/>
                <a:ext cx="108720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5A7F06EB-420C-49B9-A942-20DFB77A5E53}"/>
                  </a:ext>
                </a:extLst>
              </p14:cNvPr>
              <p14:cNvContentPartPr/>
              <p14:nvPr/>
            </p14:nvContentPartPr>
            <p14:xfrm>
              <a:off x="5857914" y="4340017"/>
              <a:ext cx="477720" cy="16524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5A7F06EB-420C-49B9-A942-20DFB77A5E5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849274" y="4331017"/>
                <a:ext cx="49536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223A5B14-2AAB-44E2-955E-AC801D75B2BE}"/>
                  </a:ext>
                </a:extLst>
              </p14:cNvPr>
              <p14:cNvContentPartPr/>
              <p14:nvPr/>
            </p14:nvContentPartPr>
            <p14:xfrm>
              <a:off x="4402794" y="4298977"/>
              <a:ext cx="779400" cy="19332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223A5B14-2AAB-44E2-955E-AC801D75B2B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93794" y="4290337"/>
                <a:ext cx="79704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C7DABF3D-2F67-4CA7-92E8-1AD939B220AA}"/>
                  </a:ext>
                </a:extLst>
              </p14:cNvPr>
              <p14:cNvContentPartPr/>
              <p14:nvPr/>
            </p14:nvContentPartPr>
            <p14:xfrm>
              <a:off x="8389434" y="4277017"/>
              <a:ext cx="727920" cy="18072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C7DABF3D-2F67-4CA7-92E8-1AD939B220A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380794" y="4268377"/>
                <a:ext cx="74556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79A71B7B-25EA-40D8-AD47-4718D7AB08CD}"/>
                  </a:ext>
                </a:extLst>
              </p14:cNvPr>
              <p14:cNvContentPartPr/>
              <p14:nvPr/>
            </p14:nvContentPartPr>
            <p14:xfrm>
              <a:off x="1537914" y="4961377"/>
              <a:ext cx="4905720" cy="1018800"/>
            </p14:xfrm>
          </p:contentPart>
        </mc:Choice>
        <mc:Fallback xmlns=""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79A71B7B-25EA-40D8-AD47-4718D7AB08C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529274" y="4952377"/>
                <a:ext cx="4923360" cy="103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6821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492600C-FC8A-4112-9DBA-2A06C12F7D83}"/>
                  </a:ext>
                </a:extLst>
              </p14:cNvPr>
              <p14:cNvContentPartPr/>
              <p14:nvPr/>
            </p14:nvContentPartPr>
            <p14:xfrm>
              <a:off x="518034" y="171577"/>
              <a:ext cx="2145600" cy="401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492600C-FC8A-4112-9DBA-2A06C12F7D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9393" y="162585"/>
                <a:ext cx="2163243" cy="418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DDB2550-9DD5-44FF-8529-21148BB65747}"/>
                  </a:ext>
                </a:extLst>
              </p14:cNvPr>
              <p14:cNvContentPartPr/>
              <p14:nvPr/>
            </p14:nvContentPartPr>
            <p14:xfrm>
              <a:off x="3357714" y="353737"/>
              <a:ext cx="564480" cy="11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DDB2550-9DD5-44FF-8529-21148BB657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8714" y="344737"/>
                <a:ext cx="5821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9FB6E8D-DA53-42A6-AE07-5F2D1E17E955}"/>
                  </a:ext>
                </a:extLst>
              </p14:cNvPr>
              <p14:cNvContentPartPr/>
              <p14:nvPr/>
            </p14:nvContentPartPr>
            <p14:xfrm>
              <a:off x="3383274" y="412777"/>
              <a:ext cx="526680" cy="654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9FB6E8D-DA53-42A6-AE07-5F2D1E17E95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74634" y="404132"/>
                <a:ext cx="544320" cy="672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10E0190-1861-45C6-9A15-49CE38A82FE2}"/>
                  </a:ext>
                </a:extLst>
              </p14:cNvPr>
              <p14:cNvContentPartPr/>
              <p14:nvPr/>
            </p14:nvContentPartPr>
            <p14:xfrm>
              <a:off x="4700154" y="205777"/>
              <a:ext cx="596880" cy="204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10E0190-1861-45C6-9A15-49CE38A82FE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91509" y="197122"/>
                <a:ext cx="614531" cy="222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42A9FCB-8DCE-4B59-8E24-3766CC4CB592}"/>
                  </a:ext>
                </a:extLst>
              </p14:cNvPr>
              <p14:cNvContentPartPr/>
              <p14:nvPr/>
            </p14:nvContentPartPr>
            <p14:xfrm>
              <a:off x="6424554" y="175897"/>
              <a:ext cx="775080" cy="231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42A9FCB-8DCE-4B59-8E24-3766CC4CB59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15914" y="167257"/>
                <a:ext cx="79272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13946B4-995E-40EC-ADC5-D30C69385E69}"/>
                  </a:ext>
                </a:extLst>
              </p14:cNvPr>
              <p14:cNvContentPartPr/>
              <p14:nvPr/>
            </p14:nvContentPartPr>
            <p14:xfrm>
              <a:off x="6006594" y="205057"/>
              <a:ext cx="212040" cy="191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13946B4-995E-40EC-ADC5-D30C69385E6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97594" y="196417"/>
                <a:ext cx="22968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9E3DBCA-8EF7-4A8E-B31E-A743E9AAEF00}"/>
                  </a:ext>
                </a:extLst>
              </p14:cNvPr>
              <p14:cNvContentPartPr/>
              <p14:nvPr/>
            </p14:nvContentPartPr>
            <p14:xfrm>
              <a:off x="5483874" y="321697"/>
              <a:ext cx="347040" cy="961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9E3DBCA-8EF7-4A8E-B31E-A743E9AAEF0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74874" y="312697"/>
                <a:ext cx="36468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5B28CEC-CE2D-48AF-9056-EA7319AC51E0}"/>
                  </a:ext>
                </a:extLst>
              </p14:cNvPr>
              <p14:cNvContentPartPr/>
              <p14:nvPr/>
            </p14:nvContentPartPr>
            <p14:xfrm>
              <a:off x="4749474" y="601417"/>
              <a:ext cx="577080" cy="2023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5B28CEC-CE2D-48AF-9056-EA7319AC51E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40474" y="592433"/>
                <a:ext cx="594720" cy="219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D004402-1054-4AE7-BF3E-BB138E17C7D0}"/>
                  </a:ext>
                </a:extLst>
              </p14:cNvPr>
              <p14:cNvContentPartPr/>
              <p14:nvPr/>
            </p14:nvContentPartPr>
            <p14:xfrm>
              <a:off x="7435074" y="299017"/>
              <a:ext cx="642960" cy="2268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D004402-1054-4AE7-BF3E-BB138E17C7D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26074" y="290377"/>
                <a:ext cx="6606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2711A9E-147A-4B36-B1EF-94AF856D7357}"/>
                  </a:ext>
                </a:extLst>
              </p14:cNvPr>
              <p14:cNvContentPartPr/>
              <p14:nvPr/>
            </p14:nvContentPartPr>
            <p14:xfrm>
              <a:off x="5573874" y="583057"/>
              <a:ext cx="601920" cy="1846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2711A9E-147A-4B36-B1EF-94AF856D735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64879" y="574417"/>
                <a:ext cx="619549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4A50635-70C2-48FD-ACF5-A85DAD2C92D2}"/>
                  </a:ext>
                </a:extLst>
              </p14:cNvPr>
              <p14:cNvContentPartPr/>
              <p14:nvPr/>
            </p14:nvContentPartPr>
            <p14:xfrm>
              <a:off x="7148514" y="615097"/>
              <a:ext cx="81360" cy="1314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4A50635-70C2-48FD-ACF5-A85DAD2C92D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39874" y="606457"/>
                <a:ext cx="990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9254E1A-BE7C-4189-A5F6-015715DA4B2C}"/>
                  </a:ext>
                </a:extLst>
              </p14:cNvPr>
              <p14:cNvContentPartPr/>
              <p14:nvPr/>
            </p14:nvContentPartPr>
            <p14:xfrm>
              <a:off x="6664674" y="521497"/>
              <a:ext cx="417960" cy="2455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9254E1A-BE7C-4189-A5F6-015715DA4B2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656027" y="512497"/>
                <a:ext cx="435615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1C176BB-DB02-4559-BDB2-2EBBBDCB25DB}"/>
                  </a:ext>
                </a:extLst>
              </p14:cNvPr>
              <p14:cNvContentPartPr/>
              <p14:nvPr/>
            </p14:nvContentPartPr>
            <p14:xfrm>
              <a:off x="6364794" y="529777"/>
              <a:ext cx="199080" cy="2005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1C176BB-DB02-4559-BDB2-2EBBBDCB25D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55794" y="521137"/>
                <a:ext cx="21672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E25AC02-B8CD-4DC6-BD1C-060B050A9A51}"/>
                  </a:ext>
                </a:extLst>
              </p14:cNvPr>
              <p14:cNvContentPartPr/>
              <p14:nvPr/>
            </p14:nvContentPartPr>
            <p14:xfrm>
              <a:off x="4827954" y="927577"/>
              <a:ext cx="373320" cy="1630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E25AC02-B8CD-4DC6-BD1C-060B050A9A5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18963" y="918937"/>
                <a:ext cx="390943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E4AFBB7-6FD0-4015-A226-3FBFDF4A4354}"/>
                  </a:ext>
                </a:extLst>
              </p14:cNvPr>
              <p14:cNvContentPartPr/>
              <p14:nvPr/>
            </p14:nvContentPartPr>
            <p14:xfrm>
              <a:off x="7392954" y="564697"/>
              <a:ext cx="852480" cy="2512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E4AFBB7-6FD0-4015-A226-3FBFDF4A435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83950" y="555697"/>
                <a:ext cx="870127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A42E4F7-4833-416E-86EE-FFE4FA7CF639}"/>
                  </a:ext>
                </a:extLst>
              </p14:cNvPr>
              <p14:cNvContentPartPr/>
              <p14:nvPr/>
            </p14:nvContentPartPr>
            <p14:xfrm>
              <a:off x="5398914" y="934777"/>
              <a:ext cx="517680" cy="1447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A42E4F7-4833-416E-86EE-FFE4FA7CF63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89914" y="926137"/>
                <a:ext cx="53532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CF0A259B-BD06-4120-A193-B78244C54428}"/>
                  </a:ext>
                </a:extLst>
              </p14:cNvPr>
              <p14:cNvContentPartPr/>
              <p14:nvPr/>
            </p14:nvContentPartPr>
            <p14:xfrm>
              <a:off x="6145914" y="904177"/>
              <a:ext cx="555840" cy="1731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CF0A259B-BD06-4120-A193-B78244C5442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136914" y="895177"/>
                <a:ext cx="5734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62AA752-3728-4150-8983-EE921D4FD041}"/>
                  </a:ext>
                </a:extLst>
              </p14:cNvPr>
              <p14:cNvContentPartPr/>
              <p14:nvPr/>
            </p14:nvContentPartPr>
            <p14:xfrm>
              <a:off x="5937474" y="1891297"/>
              <a:ext cx="582120" cy="1566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62AA752-3728-4150-8983-EE921D4FD04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928474" y="1882318"/>
                <a:ext cx="599760" cy="1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3F0C6C39-3BF4-4348-B3D4-58B6AD3BC60B}"/>
                  </a:ext>
                </a:extLst>
              </p14:cNvPr>
              <p14:cNvContentPartPr/>
              <p14:nvPr/>
            </p14:nvContentPartPr>
            <p14:xfrm>
              <a:off x="5896794" y="1650457"/>
              <a:ext cx="682560" cy="1710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3F0C6C39-3BF4-4348-B3D4-58B6AD3BC60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88154" y="1641817"/>
                <a:ext cx="7002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C238C3BA-1ACE-4175-9914-8B4CF65171DA}"/>
                  </a:ext>
                </a:extLst>
              </p14:cNvPr>
              <p14:cNvContentPartPr/>
              <p14:nvPr/>
            </p14:nvContentPartPr>
            <p14:xfrm>
              <a:off x="4024074" y="1134577"/>
              <a:ext cx="1634040" cy="11635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C238C3BA-1ACE-4175-9914-8B4CF65171D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15074" y="1125577"/>
                <a:ext cx="1651680" cy="11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050DFBE8-7B09-422D-AD6C-900850310E68}"/>
                  </a:ext>
                </a:extLst>
              </p14:cNvPr>
              <p14:cNvContentPartPr/>
              <p14:nvPr/>
            </p14:nvContentPartPr>
            <p14:xfrm>
              <a:off x="6918474" y="1178497"/>
              <a:ext cx="99720" cy="1180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050DFBE8-7B09-422D-AD6C-900850310E6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909834" y="1169497"/>
                <a:ext cx="1173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668FC6AA-759A-4A3A-9731-C8A5F5E63592}"/>
                  </a:ext>
                </a:extLst>
              </p14:cNvPr>
              <p14:cNvContentPartPr/>
              <p14:nvPr/>
            </p14:nvContentPartPr>
            <p14:xfrm>
              <a:off x="7183434" y="1204057"/>
              <a:ext cx="106560" cy="108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668FC6AA-759A-4A3A-9731-C8A5F5E6359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174434" y="1195417"/>
                <a:ext cx="1242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EFEE71E6-7CD6-4304-9C43-9720FD9A11A9}"/>
                  </a:ext>
                </a:extLst>
              </p14:cNvPr>
              <p14:cNvContentPartPr/>
              <p14:nvPr/>
            </p14:nvContentPartPr>
            <p14:xfrm>
              <a:off x="7193514" y="1253017"/>
              <a:ext cx="100440" cy="201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EFEE71E6-7CD6-4304-9C43-9720FD9A11A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184514" y="1244377"/>
                <a:ext cx="1180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1F1CB19-A122-415E-B0B9-8AB78CE2556C}"/>
                  </a:ext>
                </a:extLst>
              </p14:cNvPr>
              <p14:cNvContentPartPr/>
              <p14:nvPr/>
            </p14:nvContentPartPr>
            <p14:xfrm>
              <a:off x="7479714" y="1018657"/>
              <a:ext cx="201240" cy="15228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1F1CB19-A122-415E-B0B9-8AB78CE2556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471074" y="1009657"/>
                <a:ext cx="2188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6C971DDB-821A-4224-8A09-A449F5EB110D}"/>
                  </a:ext>
                </a:extLst>
              </p14:cNvPr>
              <p14:cNvContentPartPr/>
              <p14:nvPr/>
            </p14:nvContentPartPr>
            <p14:xfrm>
              <a:off x="7452714" y="1246177"/>
              <a:ext cx="242640" cy="169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6C971DDB-821A-4224-8A09-A449F5EB110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444074" y="1237177"/>
                <a:ext cx="2602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7C910C2B-D7D3-4621-BF7D-08EC2A46791B}"/>
                  </a:ext>
                </a:extLst>
              </p14:cNvPr>
              <p14:cNvContentPartPr/>
              <p14:nvPr/>
            </p14:nvContentPartPr>
            <p14:xfrm>
              <a:off x="7397634" y="1318177"/>
              <a:ext cx="363240" cy="1350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7C910C2B-D7D3-4621-BF7D-08EC2A46791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388634" y="1309537"/>
                <a:ext cx="3808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FD9AD62E-2B8E-40EA-99DA-C7E2B2461CFD}"/>
                  </a:ext>
                </a:extLst>
              </p14:cNvPr>
              <p14:cNvContentPartPr/>
              <p14:nvPr/>
            </p14:nvContentPartPr>
            <p14:xfrm>
              <a:off x="4533474" y="2385577"/>
              <a:ext cx="475560" cy="21204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FD9AD62E-2B8E-40EA-99DA-C7E2B2461CF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524481" y="2376577"/>
                <a:ext cx="493187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ADDBC67F-F89F-4B23-AA2C-1174E99AA90D}"/>
                  </a:ext>
                </a:extLst>
              </p14:cNvPr>
              <p14:cNvContentPartPr/>
              <p14:nvPr/>
            </p14:nvContentPartPr>
            <p14:xfrm>
              <a:off x="7915314" y="1156537"/>
              <a:ext cx="142200" cy="514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ADDBC67F-F89F-4B23-AA2C-1174E99AA90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906314" y="1147897"/>
                <a:ext cx="15984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F0EFDBCD-6E72-4160-BC06-94616BA58296}"/>
                  </a:ext>
                </a:extLst>
              </p14:cNvPr>
              <p14:cNvContentPartPr/>
              <p14:nvPr/>
            </p14:nvContentPartPr>
            <p14:xfrm>
              <a:off x="7940874" y="1245097"/>
              <a:ext cx="129960" cy="435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F0EFDBCD-6E72-4160-BC06-94616BA5829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932234" y="1236457"/>
                <a:ext cx="1476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4CA8DB5C-0D2E-40B7-AFC9-CBD8D5D68A4E}"/>
                  </a:ext>
                </a:extLst>
              </p14:cNvPr>
              <p14:cNvContentPartPr/>
              <p14:nvPr/>
            </p14:nvContentPartPr>
            <p14:xfrm>
              <a:off x="8226354" y="1138537"/>
              <a:ext cx="392040" cy="12744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4CA8DB5C-0D2E-40B7-AFC9-CBD8D5D68A4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217706" y="1129897"/>
                <a:ext cx="409696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8700C0A6-0FD1-48D2-BE81-2F5C346901C0}"/>
                  </a:ext>
                </a:extLst>
              </p14:cNvPr>
              <p14:cNvContentPartPr/>
              <p14:nvPr/>
            </p14:nvContentPartPr>
            <p14:xfrm>
              <a:off x="617034" y="2877697"/>
              <a:ext cx="791640" cy="2696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8700C0A6-0FD1-48D2-BE81-2F5C346901C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08394" y="2869057"/>
                <a:ext cx="80928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603610A8-8625-461C-9A7B-F7DE126AC8DA}"/>
                  </a:ext>
                </a:extLst>
              </p14:cNvPr>
              <p14:cNvContentPartPr/>
              <p14:nvPr/>
            </p14:nvContentPartPr>
            <p14:xfrm>
              <a:off x="1668234" y="2939617"/>
              <a:ext cx="1064520" cy="2073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603610A8-8625-461C-9A7B-F7DE126AC8D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659594" y="2930617"/>
                <a:ext cx="10821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CCE92268-7450-42EB-AA76-3D729AE49A5F}"/>
                  </a:ext>
                </a:extLst>
              </p14:cNvPr>
              <p14:cNvContentPartPr/>
              <p14:nvPr/>
            </p14:nvContentPartPr>
            <p14:xfrm>
              <a:off x="2972514" y="2984257"/>
              <a:ext cx="164880" cy="14040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CCE92268-7450-42EB-AA76-3D729AE49A5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963874" y="2975617"/>
                <a:ext cx="1825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3E7B4143-707B-48B2-810F-138EAE76171E}"/>
                  </a:ext>
                </a:extLst>
              </p14:cNvPr>
              <p14:cNvContentPartPr/>
              <p14:nvPr/>
            </p14:nvContentPartPr>
            <p14:xfrm>
              <a:off x="4570914" y="3002257"/>
              <a:ext cx="258480" cy="10260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3E7B4143-707B-48B2-810F-138EAE76171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562274" y="2993617"/>
                <a:ext cx="27612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81BDAAAD-F7F1-4677-BA79-63544C340A03}"/>
                  </a:ext>
                </a:extLst>
              </p14:cNvPr>
              <p14:cNvContentPartPr/>
              <p14:nvPr/>
            </p14:nvContentPartPr>
            <p14:xfrm>
              <a:off x="5044674" y="2904697"/>
              <a:ext cx="729000" cy="22464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81BDAAAD-F7F1-4677-BA79-63544C340A0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035678" y="2896043"/>
                <a:ext cx="746631" cy="242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A61B9278-51F5-45BB-AE78-F1F955A8A224}"/>
                  </a:ext>
                </a:extLst>
              </p14:cNvPr>
              <p14:cNvContentPartPr/>
              <p14:nvPr/>
            </p14:nvContentPartPr>
            <p14:xfrm>
              <a:off x="3345834" y="2929537"/>
              <a:ext cx="1038960" cy="20232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A61B9278-51F5-45BB-AE78-F1F955A8A22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336834" y="2920553"/>
                <a:ext cx="1056600" cy="219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E5872EF9-0A26-420A-A4DC-D62FC9E7AA4C}"/>
                  </a:ext>
                </a:extLst>
              </p14:cNvPr>
              <p14:cNvContentPartPr/>
              <p14:nvPr/>
            </p14:nvContentPartPr>
            <p14:xfrm>
              <a:off x="497154" y="3218617"/>
              <a:ext cx="5284800" cy="6048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E5872EF9-0A26-420A-A4DC-D62FC9E7AA4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88154" y="3209977"/>
                <a:ext cx="53024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2B5132E3-6609-433C-9554-7916D67976BE}"/>
                  </a:ext>
                </a:extLst>
              </p14:cNvPr>
              <p14:cNvContentPartPr/>
              <p14:nvPr/>
            </p14:nvContentPartPr>
            <p14:xfrm>
              <a:off x="285834" y="4780297"/>
              <a:ext cx="478440" cy="19728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2B5132E3-6609-433C-9554-7916D67976B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76834" y="4771657"/>
                <a:ext cx="49608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42A4F7D1-2BE2-471D-8A6B-FA29997C0774}"/>
                  </a:ext>
                </a:extLst>
              </p14:cNvPr>
              <p14:cNvContentPartPr/>
              <p14:nvPr/>
            </p14:nvContentPartPr>
            <p14:xfrm>
              <a:off x="1385274" y="5025457"/>
              <a:ext cx="1087920" cy="26748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42A4F7D1-2BE2-471D-8A6B-FA29997C077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376634" y="5016457"/>
                <a:ext cx="110556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5AC004F5-832B-4E83-91C1-A08FAC7D5915}"/>
                  </a:ext>
                </a:extLst>
              </p14:cNvPr>
              <p14:cNvContentPartPr/>
              <p14:nvPr/>
            </p14:nvContentPartPr>
            <p14:xfrm>
              <a:off x="280434" y="5031937"/>
              <a:ext cx="849600" cy="31212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5AC004F5-832B-4E83-91C1-A08FAC7D591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71790" y="5023297"/>
                <a:ext cx="867247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E71B86AC-8938-4329-B687-176106B1826B}"/>
                  </a:ext>
                </a:extLst>
              </p14:cNvPr>
              <p14:cNvContentPartPr/>
              <p14:nvPr/>
            </p14:nvContentPartPr>
            <p14:xfrm>
              <a:off x="936714" y="3426697"/>
              <a:ext cx="3113280" cy="155304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E71B86AC-8938-4329-B687-176106B1826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27714" y="3418055"/>
                <a:ext cx="3130920" cy="1570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C2198A63-2760-4A1B-B8D7-FFCB3F154F55}"/>
                  </a:ext>
                </a:extLst>
              </p14:cNvPr>
              <p14:cNvContentPartPr/>
              <p14:nvPr/>
            </p14:nvContentPartPr>
            <p14:xfrm>
              <a:off x="345954" y="5408497"/>
              <a:ext cx="298080" cy="2829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C2198A63-2760-4A1B-B8D7-FFCB3F154F5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36954" y="5399497"/>
                <a:ext cx="31572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726405CF-1159-4ECF-817E-B9D93F82AC1F}"/>
                  </a:ext>
                </a:extLst>
              </p14:cNvPr>
              <p14:cNvContentPartPr/>
              <p14:nvPr/>
            </p14:nvContentPartPr>
            <p14:xfrm>
              <a:off x="1914474" y="5370337"/>
              <a:ext cx="480960" cy="15228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726405CF-1159-4ECF-817E-B9D93F82AC1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905834" y="5361337"/>
                <a:ext cx="4986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AF39C9B5-B92F-4DCC-BB3F-F0D10ABC74B2}"/>
                  </a:ext>
                </a:extLst>
              </p14:cNvPr>
              <p14:cNvContentPartPr/>
              <p14:nvPr/>
            </p14:nvContentPartPr>
            <p14:xfrm>
              <a:off x="813234" y="5390497"/>
              <a:ext cx="896040" cy="19368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AF39C9B5-B92F-4DCC-BB3F-F0D10ABC74B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04594" y="5381857"/>
                <a:ext cx="9136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DAE4D99F-DAFA-4A3B-B6BC-A646611B9BF0}"/>
                  </a:ext>
                </a:extLst>
              </p14:cNvPr>
              <p14:cNvContentPartPr/>
              <p14:nvPr/>
            </p14:nvContentPartPr>
            <p14:xfrm>
              <a:off x="861834" y="5726017"/>
              <a:ext cx="758520" cy="16596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DAE4D99F-DAFA-4A3B-B6BC-A646611B9BF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53194" y="5717017"/>
                <a:ext cx="77616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CEAADACB-391A-4A2D-9DF7-35D8C98C993E}"/>
                  </a:ext>
                </a:extLst>
              </p14:cNvPr>
              <p14:cNvContentPartPr/>
              <p14:nvPr/>
            </p14:nvContentPartPr>
            <p14:xfrm>
              <a:off x="336234" y="5737897"/>
              <a:ext cx="376920" cy="16344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CEAADACB-391A-4A2D-9DF7-35D8C98C993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27594" y="5729238"/>
                <a:ext cx="394560" cy="1811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73AEE551-DD4F-404C-8517-14AF3A6EA581}"/>
                  </a:ext>
                </a:extLst>
              </p14:cNvPr>
              <p14:cNvContentPartPr/>
              <p14:nvPr/>
            </p14:nvContentPartPr>
            <p14:xfrm>
              <a:off x="1796754" y="5671657"/>
              <a:ext cx="958320" cy="20052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73AEE551-DD4F-404C-8517-14AF3A6EA58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787754" y="5662657"/>
                <a:ext cx="9759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40A8275C-7D28-4920-B313-211B0348C812}"/>
                  </a:ext>
                </a:extLst>
              </p14:cNvPr>
              <p14:cNvContentPartPr/>
              <p14:nvPr/>
            </p14:nvContentPartPr>
            <p14:xfrm>
              <a:off x="2750034" y="5330377"/>
              <a:ext cx="329400" cy="17496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40A8275C-7D28-4920-B313-211B0348C81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741394" y="5321737"/>
                <a:ext cx="34704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AF75ECA5-78DB-428F-9AD5-248BB8EA1E06}"/>
                  </a:ext>
                </a:extLst>
              </p14:cNvPr>
              <p14:cNvContentPartPr/>
              <p14:nvPr/>
            </p14:nvContentPartPr>
            <p14:xfrm>
              <a:off x="4211634" y="5068297"/>
              <a:ext cx="931320" cy="21564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AF75ECA5-78DB-428F-9AD5-248BB8EA1E0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202634" y="5059297"/>
                <a:ext cx="94896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EDDD84BD-A799-4D6D-BE72-EEDD322B477C}"/>
                  </a:ext>
                </a:extLst>
              </p14:cNvPr>
              <p14:cNvContentPartPr/>
              <p14:nvPr/>
            </p14:nvContentPartPr>
            <p14:xfrm>
              <a:off x="3316674" y="5103937"/>
              <a:ext cx="659160" cy="21348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EDDD84BD-A799-4D6D-BE72-EEDD322B477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307674" y="5094937"/>
                <a:ext cx="67680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CE804B5D-0E19-4648-8679-8AD279D320DC}"/>
                  </a:ext>
                </a:extLst>
              </p14:cNvPr>
              <p14:cNvContentPartPr/>
              <p14:nvPr/>
            </p14:nvContentPartPr>
            <p14:xfrm>
              <a:off x="4232514" y="5403457"/>
              <a:ext cx="649800" cy="17316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CE804B5D-0E19-4648-8679-8AD279D320D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223869" y="5394817"/>
                <a:ext cx="66745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A674BEDF-2548-496D-BBA4-DFBA3819E67B}"/>
                  </a:ext>
                </a:extLst>
              </p14:cNvPr>
              <p14:cNvContentPartPr/>
              <p14:nvPr/>
            </p14:nvContentPartPr>
            <p14:xfrm>
              <a:off x="3329274" y="5465377"/>
              <a:ext cx="761400" cy="26028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A674BEDF-2548-496D-BBA4-DFBA3819E67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320630" y="5456365"/>
                <a:ext cx="779048" cy="277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2519809D-4961-47D4-B6F5-5449EADF88C0}"/>
                  </a:ext>
                </a:extLst>
              </p14:cNvPr>
              <p14:cNvContentPartPr/>
              <p14:nvPr/>
            </p14:nvContentPartPr>
            <p14:xfrm>
              <a:off x="4575234" y="5715937"/>
              <a:ext cx="411480" cy="187560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2519809D-4961-47D4-B6F5-5449EADF88C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566234" y="5707297"/>
                <a:ext cx="4291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BBECA6B9-62D6-4605-A418-3C56CBDDAFEB}"/>
                  </a:ext>
                </a:extLst>
              </p14:cNvPr>
              <p14:cNvContentPartPr/>
              <p14:nvPr/>
            </p14:nvContentPartPr>
            <p14:xfrm>
              <a:off x="3776394" y="5766697"/>
              <a:ext cx="636480" cy="16416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BBECA6B9-62D6-4605-A418-3C56CBDDAFE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767754" y="5758057"/>
                <a:ext cx="6541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1E4C4D0C-22B7-4923-A77C-1F4A49A92BD9}"/>
                  </a:ext>
                </a:extLst>
              </p14:cNvPr>
              <p14:cNvContentPartPr/>
              <p14:nvPr/>
            </p14:nvContentPartPr>
            <p14:xfrm>
              <a:off x="3383274" y="5809897"/>
              <a:ext cx="164160" cy="141840"/>
            </p14:xfrm>
          </p:contentPart>
        </mc:Choice>
        <mc:Fallback xmlns=""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1E4C4D0C-22B7-4923-A77C-1F4A49A92BD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374634" y="5800897"/>
                <a:ext cx="1818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14C3AFB8-FE8C-4807-B6E2-4D6BCAAF4904}"/>
                  </a:ext>
                </a:extLst>
              </p14:cNvPr>
              <p14:cNvContentPartPr/>
              <p14:nvPr/>
            </p14:nvContentPartPr>
            <p14:xfrm>
              <a:off x="5304234" y="5296897"/>
              <a:ext cx="425520" cy="24372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14C3AFB8-FE8C-4807-B6E2-4D6BCAAF4904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295594" y="5287897"/>
                <a:ext cx="44316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6F672D04-DF7D-45F1-A092-05614DCD1C0A}"/>
                  </a:ext>
                </a:extLst>
              </p14:cNvPr>
              <p14:cNvContentPartPr/>
              <p14:nvPr/>
            </p14:nvContentPartPr>
            <p14:xfrm>
              <a:off x="4410354" y="3410857"/>
              <a:ext cx="1993680" cy="528120"/>
            </p14:xfrm>
          </p:contentPart>
        </mc:Choice>
        <mc:Fallback xmlns=""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6F672D04-DF7D-45F1-A092-05614DCD1C0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401354" y="3401857"/>
                <a:ext cx="2011320" cy="54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428" name="Ink 427">
                <a:extLst>
                  <a:ext uri="{FF2B5EF4-FFF2-40B4-BE49-F238E27FC236}">
                    <a16:creationId xmlns:a16="http://schemas.microsoft.com/office/drawing/2014/main" id="{51606FC5-D8C0-40E4-A412-347A1B15FC42}"/>
                  </a:ext>
                </a:extLst>
              </p14:cNvPr>
              <p14:cNvContentPartPr/>
              <p14:nvPr/>
            </p14:nvContentPartPr>
            <p14:xfrm>
              <a:off x="5957634" y="4644577"/>
              <a:ext cx="2543760" cy="1559880"/>
            </p14:xfrm>
          </p:contentPart>
        </mc:Choice>
        <mc:Fallback xmlns="">
          <p:pic>
            <p:nvPicPr>
              <p:cNvPr id="428" name="Ink 427">
                <a:extLst>
                  <a:ext uri="{FF2B5EF4-FFF2-40B4-BE49-F238E27FC236}">
                    <a16:creationId xmlns:a16="http://schemas.microsoft.com/office/drawing/2014/main" id="{51606FC5-D8C0-40E4-A412-347A1B15FC4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948993" y="4635937"/>
                <a:ext cx="2561402" cy="157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175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8A97271-BD74-4620-9F1A-7D71C1B883CD}"/>
                  </a:ext>
                </a:extLst>
              </p14:cNvPr>
              <p14:cNvContentPartPr/>
              <p14:nvPr/>
            </p14:nvContentPartPr>
            <p14:xfrm>
              <a:off x="591114" y="354817"/>
              <a:ext cx="1896840" cy="293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8A97271-BD74-4620-9F1A-7D71C1B883C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2112" y="346177"/>
                <a:ext cx="1914483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FFB022D-3D14-4791-A720-876C2057BA87}"/>
                  </a:ext>
                </a:extLst>
              </p14:cNvPr>
              <p14:cNvContentPartPr/>
              <p14:nvPr/>
            </p14:nvContentPartPr>
            <p14:xfrm>
              <a:off x="6538314" y="383617"/>
              <a:ext cx="174960" cy="1782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FFB022D-3D14-4791-A720-876C2057BA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29314" y="374635"/>
                <a:ext cx="192600" cy="195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CAF514-83E9-4C63-A541-3A9E210B88F6}"/>
                  </a:ext>
                </a:extLst>
              </p14:cNvPr>
              <p14:cNvContentPartPr/>
              <p14:nvPr/>
            </p14:nvContentPartPr>
            <p14:xfrm>
              <a:off x="4336194" y="260497"/>
              <a:ext cx="1899360" cy="434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CAF514-83E9-4C63-A541-3A9E210B88F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27196" y="251857"/>
                <a:ext cx="1916997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7808896-7A46-4069-897B-AA93E34DB98C}"/>
                  </a:ext>
                </a:extLst>
              </p14:cNvPr>
              <p14:cNvContentPartPr/>
              <p14:nvPr/>
            </p14:nvContentPartPr>
            <p14:xfrm>
              <a:off x="2754714" y="330697"/>
              <a:ext cx="1380600" cy="236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7808896-7A46-4069-897B-AA93E34DB98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45716" y="322057"/>
                <a:ext cx="1398235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C2C6A20-D19B-430B-B95A-20EF990AE5FF}"/>
                  </a:ext>
                </a:extLst>
              </p14:cNvPr>
              <p14:cNvContentPartPr/>
              <p14:nvPr/>
            </p14:nvContentPartPr>
            <p14:xfrm>
              <a:off x="7839354" y="353737"/>
              <a:ext cx="1308600" cy="229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C2C6A20-D19B-430B-B95A-20EF990AE5F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30354" y="344723"/>
                <a:ext cx="1326240" cy="246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C161387-CC20-41FD-97D4-0E9B21999A95}"/>
                  </a:ext>
                </a:extLst>
              </p14:cNvPr>
              <p14:cNvContentPartPr/>
              <p14:nvPr/>
            </p14:nvContentPartPr>
            <p14:xfrm>
              <a:off x="6910194" y="350497"/>
              <a:ext cx="757800" cy="225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C161387-CC20-41FD-97D4-0E9B21999A9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01550" y="341497"/>
                <a:ext cx="775448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0C622E7-1A30-411B-953D-1BD2B7532A8E}"/>
                  </a:ext>
                </a:extLst>
              </p14:cNvPr>
              <p14:cNvContentPartPr/>
              <p14:nvPr/>
            </p14:nvContentPartPr>
            <p14:xfrm>
              <a:off x="1000434" y="921817"/>
              <a:ext cx="476640" cy="177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0C622E7-1A30-411B-953D-1BD2B7532A8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91794" y="913177"/>
                <a:ext cx="49428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7D149EB-5D94-42C9-B66A-282A90235293}"/>
                  </a:ext>
                </a:extLst>
              </p14:cNvPr>
              <p14:cNvContentPartPr/>
              <p14:nvPr/>
            </p14:nvContentPartPr>
            <p14:xfrm>
              <a:off x="596874" y="942697"/>
              <a:ext cx="225000" cy="1782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7D149EB-5D94-42C9-B66A-282A9023529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8234" y="933679"/>
                <a:ext cx="242640" cy="195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803EAA87-7F23-4867-A984-8885B607895E}"/>
                  </a:ext>
                </a:extLst>
              </p14:cNvPr>
              <p14:cNvContentPartPr/>
              <p14:nvPr/>
            </p14:nvContentPartPr>
            <p14:xfrm>
              <a:off x="4805274" y="841537"/>
              <a:ext cx="492480" cy="2408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803EAA87-7F23-4867-A984-8885B607895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96274" y="832897"/>
                <a:ext cx="51012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88D846B5-286E-4AC4-BFB3-BC3AA52351DB}"/>
                  </a:ext>
                </a:extLst>
              </p14:cNvPr>
              <p14:cNvContentPartPr/>
              <p14:nvPr/>
            </p14:nvContentPartPr>
            <p14:xfrm>
              <a:off x="3088074" y="835057"/>
              <a:ext cx="1515600" cy="2390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88D846B5-286E-4AC4-BFB3-BC3AA52351D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79074" y="826417"/>
                <a:ext cx="15332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795A70E8-66A0-4C3C-8582-9778A13BAFA8}"/>
                  </a:ext>
                </a:extLst>
              </p14:cNvPr>
              <p14:cNvContentPartPr/>
              <p14:nvPr/>
            </p14:nvContentPartPr>
            <p14:xfrm>
              <a:off x="1797834" y="867817"/>
              <a:ext cx="1119960" cy="3308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795A70E8-66A0-4C3C-8582-9778A13BAFA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89194" y="859177"/>
                <a:ext cx="113760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326F7F00-37D0-40E8-BAE7-5F6A96B4F004}"/>
                  </a:ext>
                </a:extLst>
              </p14:cNvPr>
              <p14:cNvContentPartPr/>
              <p14:nvPr/>
            </p14:nvContentPartPr>
            <p14:xfrm>
              <a:off x="7161834" y="855577"/>
              <a:ext cx="407880" cy="198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326F7F00-37D0-40E8-BAE7-5F6A96B4F00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53194" y="846937"/>
                <a:ext cx="4255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E73ED6B4-0DDF-4E76-AA3D-FCE664B762CF}"/>
                  </a:ext>
                </a:extLst>
              </p14:cNvPr>
              <p14:cNvContentPartPr/>
              <p14:nvPr/>
            </p14:nvContentPartPr>
            <p14:xfrm>
              <a:off x="6393234" y="862417"/>
              <a:ext cx="647640" cy="2710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E73ED6B4-0DDF-4E76-AA3D-FCE664B762C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84594" y="853777"/>
                <a:ext cx="66528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818EBDD-21D3-4F3C-B788-C14489D61DA7}"/>
                  </a:ext>
                </a:extLst>
              </p14:cNvPr>
              <p14:cNvContentPartPr/>
              <p14:nvPr/>
            </p14:nvContentPartPr>
            <p14:xfrm>
              <a:off x="5563794" y="954577"/>
              <a:ext cx="604080" cy="1184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818EBDD-21D3-4F3C-B788-C14489D61DA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55159" y="945911"/>
                <a:ext cx="621709" cy="136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A597E27B-C830-479A-B07E-237C98260C43}"/>
                  </a:ext>
                </a:extLst>
              </p14:cNvPr>
              <p14:cNvContentPartPr/>
              <p14:nvPr/>
            </p14:nvContentPartPr>
            <p14:xfrm>
              <a:off x="8380434" y="898777"/>
              <a:ext cx="328320" cy="1346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A597E27B-C830-479A-B07E-237C98260C4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371785" y="889753"/>
                <a:ext cx="345979" cy="152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BE862870-5BBF-4DF7-9A58-93AA6752EB5D}"/>
                  </a:ext>
                </a:extLst>
              </p14:cNvPr>
              <p14:cNvContentPartPr/>
              <p14:nvPr/>
            </p14:nvContentPartPr>
            <p14:xfrm>
              <a:off x="7923594" y="912457"/>
              <a:ext cx="360000" cy="2941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BE862870-5BBF-4DF7-9A58-93AA6752EB5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914954" y="903457"/>
                <a:ext cx="3776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7178B61-B52F-4DF0-BE14-DAE5AE1B561A}"/>
                  </a:ext>
                </a:extLst>
              </p14:cNvPr>
              <p14:cNvContentPartPr/>
              <p14:nvPr/>
            </p14:nvContentPartPr>
            <p14:xfrm>
              <a:off x="533514" y="1507177"/>
              <a:ext cx="1427400" cy="3387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7178B61-B52F-4DF0-BE14-DAE5AE1B561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4516" y="1498537"/>
                <a:ext cx="1445036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25BFD135-5B02-448A-A9C7-D6E47427AAA6}"/>
                  </a:ext>
                </a:extLst>
              </p14:cNvPr>
              <p14:cNvContentPartPr/>
              <p14:nvPr/>
            </p14:nvContentPartPr>
            <p14:xfrm>
              <a:off x="3961794" y="1480897"/>
              <a:ext cx="649800" cy="2570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25BFD135-5B02-448A-A9C7-D6E47427AAA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53154" y="1472257"/>
                <a:ext cx="6674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0A1EB9D-88E6-4F64-A630-6A056DA8EB21}"/>
                  </a:ext>
                </a:extLst>
              </p14:cNvPr>
              <p14:cNvContentPartPr/>
              <p14:nvPr/>
            </p14:nvContentPartPr>
            <p14:xfrm>
              <a:off x="2238834" y="1525897"/>
              <a:ext cx="1398240" cy="2286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0A1EB9D-88E6-4F64-A630-6A056DA8EB2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30192" y="1516897"/>
                <a:ext cx="1415885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3100A6BC-FE8F-47E6-B198-D8F4CC8B382D}"/>
                  </a:ext>
                </a:extLst>
              </p14:cNvPr>
              <p14:cNvContentPartPr/>
              <p14:nvPr/>
            </p14:nvContentPartPr>
            <p14:xfrm>
              <a:off x="4901034" y="1543537"/>
              <a:ext cx="18360" cy="237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3100A6BC-FE8F-47E6-B198-D8F4CC8B382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892034" y="1534897"/>
                <a:ext cx="360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FD5CEA9F-2D0C-4C0C-92EA-7B262C140405}"/>
                  </a:ext>
                </a:extLst>
              </p14:cNvPr>
              <p14:cNvContentPartPr/>
              <p14:nvPr/>
            </p14:nvContentPartPr>
            <p14:xfrm>
              <a:off x="4898874" y="1612657"/>
              <a:ext cx="1418400" cy="30132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FD5CEA9F-2D0C-4C0C-92EA-7B262C14040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89872" y="1603657"/>
                <a:ext cx="1436044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EE5AE1D1-EBF0-4CC3-B19D-1D651ED9DC2C}"/>
                  </a:ext>
                </a:extLst>
              </p14:cNvPr>
              <p14:cNvContentPartPr/>
              <p14:nvPr/>
            </p14:nvContentPartPr>
            <p14:xfrm>
              <a:off x="6562074" y="1550377"/>
              <a:ext cx="311760" cy="25020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EE5AE1D1-EBF0-4CC3-B19D-1D651ED9DC2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553434" y="1541737"/>
                <a:ext cx="32940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F64716AE-AF39-44F6-95F2-58DAB4DB768F}"/>
                  </a:ext>
                </a:extLst>
              </p14:cNvPr>
              <p14:cNvContentPartPr/>
              <p14:nvPr/>
            </p14:nvContentPartPr>
            <p14:xfrm>
              <a:off x="1932474" y="2247697"/>
              <a:ext cx="213480" cy="165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F64716AE-AF39-44F6-95F2-58DAB4DB768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923474" y="2238697"/>
                <a:ext cx="23112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EE053F1D-DD34-47EE-AC3A-C808318ACCE3}"/>
                  </a:ext>
                </a:extLst>
              </p14:cNvPr>
              <p14:cNvContentPartPr/>
              <p14:nvPr/>
            </p14:nvContentPartPr>
            <p14:xfrm>
              <a:off x="2423514" y="1985617"/>
              <a:ext cx="6466320" cy="7905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EE053F1D-DD34-47EE-AC3A-C808318ACCE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14874" y="1976617"/>
                <a:ext cx="6483960" cy="80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F7EA97C3-B0D3-43E7-B280-8B93B129E54B}"/>
                  </a:ext>
                </a:extLst>
              </p14:cNvPr>
              <p14:cNvContentPartPr/>
              <p14:nvPr/>
            </p14:nvContentPartPr>
            <p14:xfrm>
              <a:off x="1331634" y="4215457"/>
              <a:ext cx="577440" cy="21600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F7EA97C3-B0D3-43E7-B280-8B93B129E54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322989" y="4206817"/>
                <a:ext cx="595091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95990493-5F74-4DC3-9F32-F73DBEAD5610}"/>
                  </a:ext>
                </a:extLst>
              </p14:cNvPr>
              <p14:cNvContentPartPr/>
              <p14:nvPr/>
            </p14:nvContentPartPr>
            <p14:xfrm>
              <a:off x="589314" y="4292497"/>
              <a:ext cx="621360" cy="25416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95990493-5F74-4DC3-9F32-F73DBEAD561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80314" y="4283497"/>
                <a:ext cx="63900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9E910665-7EAD-4311-AA40-109882599A02}"/>
                  </a:ext>
                </a:extLst>
              </p14:cNvPr>
              <p14:cNvContentPartPr/>
              <p14:nvPr/>
            </p14:nvContentPartPr>
            <p14:xfrm>
              <a:off x="463314" y="3960577"/>
              <a:ext cx="981000" cy="18576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9E910665-7EAD-4311-AA40-109882599A0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54671" y="3951937"/>
                <a:ext cx="998646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6DCEABA1-E469-4323-9287-8267E78F0F48}"/>
                  </a:ext>
                </a:extLst>
              </p14:cNvPr>
              <p14:cNvContentPartPr/>
              <p14:nvPr/>
            </p14:nvContentPartPr>
            <p14:xfrm>
              <a:off x="2385354" y="2860777"/>
              <a:ext cx="453960" cy="17568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6DCEABA1-E469-4323-9287-8267E78F0F4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376354" y="2851777"/>
                <a:ext cx="4716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449E6A5B-33A1-42A6-B6C0-66DE2E3A1DF3}"/>
                  </a:ext>
                </a:extLst>
              </p14:cNvPr>
              <p14:cNvContentPartPr/>
              <p14:nvPr/>
            </p14:nvContentPartPr>
            <p14:xfrm>
              <a:off x="353154" y="2551177"/>
              <a:ext cx="1916640" cy="136188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449E6A5B-33A1-42A6-B6C0-66DE2E3A1DF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44512" y="2542537"/>
                <a:ext cx="1934283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A0E84A7B-2389-46DA-A32F-E0F2AF50EB5E}"/>
                  </a:ext>
                </a:extLst>
              </p14:cNvPr>
              <p14:cNvContentPartPr/>
              <p14:nvPr/>
            </p14:nvContentPartPr>
            <p14:xfrm>
              <a:off x="2483634" y="3118177"/>
              <a:ext cx="1456200" cy="210240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A0E84A7B-2389-46DA-A32F-E0F2AF50EB5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474994" y="3109177"/>
                <a:ext cx="147384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E7FED4FD-5593-4FCC-91D1-BFC6A97A262E}"/>
                  </a:ext>
                </a:extLst>
              </p14:cNvPr>
              <p14:cNvContentPartPr/>
              <p14:nvPr/>
            </p14:nvContentPartPr>
            <p14:xfrm>
              <a:off x="4026234" y="3087217"/>
              <a:ext cx="1191600" cy="236160"/>
            </p14:xfrm>
          </p:contentPart>
        </mc:Choice>
        <mc:Fallback xmlns=""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E7FED4FD-5593-4FCC-91D1-BFC6A97A262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17237" y="3078577"/>
                <a:ext cx="1209235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E8028646-619A-4F82-AB42-F985BA79F217}"/>
                  </a:ext>
                </a:extLst>
              </p14:cNvPr>
              <p14:cNvContentPartPr/>
              <p14:nvPr/>
            </p14:nvContentPartPr>
            <p14:xfrm>
              <a:off x="7062834" y="3051217"/>
              <a:ext cx="460080" cy="174240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E8028646-619A-4F82-AB42-F985BA79F21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053834" y="3042577"/>
                <a:ext cx="4777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A775634F-7D48-4623-A60C-7AD65EA938F5}"/>
                  </a:ext>
                </a:extLst>
              </p14:cNvPr>
              <p14:cNvContentPartPr/>
              <p14:nvPr/>
            </p14:nvContentPartPr>
            <p14:xfrm>
              <a:off x="6539034" y="3064177"/>
              <a:ext cx="263520" cy="301680"/>
            </p14:xfrm>
          </p:contentPart>
        </mc:Choice>
        <mc:Fallback xmlns=""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A775634F-7D48-4623-A60C-7AD65EA938F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530406" y="3055537"/>
                <a:ext cx="281136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27F87960-06EE-4ABF-B8F4-77DC0DF2EE58}"/>
                  </a:ext>
                </a:extLst>
              </p14:cNvPr>
              <p14:cNvContentPartPr/>
              <p14:nvPr/>
            </p14:nvContentPartPr>
            <p14:xfrm>
              <a:off x="5428794" y="3040417"/>
              <a:ext cx="887040" cy="237240"/>
            </p14:xfrm>
          </p:contentPart>
        </mc:Choice>
        <mc:Fallback xmlns=""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27F87960-06EE-4ABF-B8F4-77DC0DF2EE5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420154" y="3031764"/>
                <a:ext cx="904680" cy="254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DDD0A627-BF8C-4807-B6F2-DCBBB1381AE8}"/>
                  </a:ext>
                </a:extLst>
              </p14:cNvPr>
              <p14:cNvContentPartPr/>
              <p14:nvPr/>
            </p14:nvContentPartPr>
            <p14:xfrm>
              <a:off x="2490114" y="3447577"/>
              <a:ext cx="870480" cy="357480"/>
            </p14:xfrm>
          </p:contentPart>
        </mc:Choice>
        <mc:Fallback xmlns=""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DDD0A627-BF8C-4807-B6F2-DCBBB1381AE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481474" y="3438928"/>
                <a:ext cx="888120" cy="375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76B98E0D-B167-4DEB-A9FA-0CB578B3BAA9}"/>
                  </a:ext>
                </a:extLst>
              </p14:cNvPr>
              <p14:cNvContentPartPr/>
              <p14:nvPr/>
            </p14:nvContentPartPr>
            <p14:xfrm>
              <a:off x="7728114" y="2996497"/>
              <a:ext cx="1231920" cy="21924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76B98E0D-B167-4DEB-A9FA-0CB578B3BAA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719117" y="2987497"/>
                <a:ext cx="1249555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A7CB7FEC-BDD1-463F-93CB-5507024BB66C}"/>
                  </a:ext>
                </a:extLst>
              </p14:cNvPr>
              <p14:cNvContentPartPr/>
              <p14:nvPr/>
            </p14:nvContentPartPr>
            <p14:xfrm>
              <a:off x="4523394" y="3454777"/>
              <a:ext cx="504720" cy="23220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A7CB7FEC-BDD1-463F-93CB-5507024BB66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514400" y="3445777"/>
                <a:ext cx="522347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C04D3927-2227-422F-9AC6-95E4F21E22D1}"/>
                  </a:ext>
                </a:extLst>
              </p14:cNvPr>
              <p14:cNvContentPartPr/>
              <p14:nvPr/>
            </p14:nvContentPartPr>
            <p14:xfrm>
              <a:off x="3596754" y="3525697"/>
              <a:ext cx="647640" cy="19980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C04D3927-2227-422F-9AC6-95E4F21E22D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588114" y="3516681"/>
                <a:ext cx="665280" cy="217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0601C75F-36B3-48A2-B7A3-46A8E7F632DF}"/>
                  </a:ext>
                </a:extLst>
              </p14:cNvPr>
              <p14:cNvContentPartPr/>
              <p14:nvPr/>
            </p14:nvContentPartPr>
            <p14:xfrm>
              <a:off x="6483594" y="3433537"/>
              <a:ext cx="613440" cy="186480"/>
            </p14:xfrm>
          </p:contentPart>
        </mc:Choice>
        <mc:Fallback xmlns=""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0601C75F-36B3-48A2-B7A3-46A8E7F632D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474954" y="3424880"/>
                <a:ext cx="631080" cy="204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79" name="Ink 378">
                <a:extLst>
                  <a:ext uri="{FF2B5EF4-FFF2-40B4-BE49-F238E27FC236}">
                    <a16:creationId xmlns:a16="http://schemas.microsoft.com/office/drawing/2014/main" id="{00962D41-9C20-404E-8D16-A69B43AD2934}"/>
                  </a:ext>
                </a:extLst>
              </p14:cNvPr>
              <p14:cNvContentPartPr/>
              <p14:nvPr/>
            </p14:nvContentPartPr>
            <p14:xfrm>
              <a:off x="5245914" y="3393937"/>
              <a:ext cx="1089360" cy="366120"/>
            </p14:xfrm>
          </p:contentPart>
        </mc:Choice>
        <mc:Fallback xmlns="">
          <p:pic>
            <p:nvPicPr>
              <p:cNvPr id="379" name="Ink 378">
                <a:extLst>
                  <a:ext uri="{FF2B5EF4-FFF2-40B4-BE49-F238E27FC236}">
                    <a16:creationId xmlns:a16="http://schemas.microsoft.com/office/drawing/2014/main" id="{00962D41-9C20-404E-8D16-A69B43AD293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236914" y="3385297"/>
                <a:ext cx="110700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2BF6AEB7-7573-4E21-B548-05D00E2F0566}"/>
                  </a:ext>
                </a:extLst>
              </p14:cNvPr>
              <p14:cNvContentPartPr/>
              <p14:nvPr/>
            </p14:nvContentPartPr>
            <p14:xfrm>
              <a:off x="7302234" y="3488977"/>
              <a:ext cx="400320" cy="116640"/>
            </p14:xfrm>
          </p:contentPart>
        </mc:Choice>
        <mc:Fallback xmlns=""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2BF6AEB7-7573-4E21-B548-05D00E2F056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293234" y="3480337"/>
                <a:ext cx="4179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84" name="Ink 383">
                <a:extLst>
                  <a:ext uri="{FF2B5EF4-FFF2-40B4-BE49-F238E27FC236}">
                    <a16:creationId xmlns:a16="http://schemas.microsoft.com/office/drawing/2014/main" id="{59CDC129-F2BE-4A10-A4FC-4112D8F5C1F9}"/>
                  </a:ext>
                </a:extLst>
              </p14:cNvPr>
              <p14:cNvContentPartPr/>
              <p14:nvPr/>
            </p14:nvContentPartPr>
            <p14:xfrm>
              <a:off x="7901274" y="3357937"/>
              <a:ext cx="928080" cy="202680"/>
            </p14:xfrm>
          </p:contentPart>
        </mc:Choice>
        <mc:Fallback xmlns="">
          <p:pic>
            <p:nvPicPr>
              <p:cNvPr id="384" name="Ink 383">
                <a:extLst>
                  <a:ext uri="{FF2B5EF4-FFF2-40B4-BE49-F238E27FC236}">
                    <a16:creationId xmlns:a16="http://schemas.microsoft.com/office/drawing/2014/main" id="{59CDC129-F2BE-4A10-A4FC-4112D8F5C1F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892274" y="3349297"/>
                <a:ext cx="9457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97" name="Ink 396">
                <a:extLst>
                  <a:ext uri="{FF2B5EF4-FFF2-40B4-BE49-F238E27FC236}">
                    <a16:creationId xmlns:a16="http://schemas.microsoft.com/office/drawing/2014/main" id="{29A3D590-5859-4DA1-BE7F-B63B542518BB}"/>
                  </a:ext>
                </a:extLst>
              </p14:cNvPr>
              <p14:cNvContentPartPr/>
              <p14:nvPr/>
            </p14:nvContentPartPr>
            <p14:xfrm>
              <a:off x="3863154" y="3875977"/>
              <a:ext cx="1305360" cy="367200"/>
            </p14:xfrm>
          </p:contentPart>
        </mc:Choice>
        <mc:Fallback xmlns="">
          <p:pic>
            <p:nvPicPr>
              <p:cNvPr id="397" name="Ink 396">
                <a:extLst>
                  <a:ext uri="{FF2B5EF4-FFF2-40B4-BE49-F238E27FC236}">
                    <a16:creationId xmlns:a16="http://schemas.microsoft.com/office/drawing/2014/main" id="{29A3D590-5859-4DA1-BE7F-B63B542518B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854514" y="3867329"/>
                <a:ext cx="1323000" cy="384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98" name="Ink 397">
                <a:extLst>
                  <a:ext uri="{FF2B5EF4-FFF2-40B4-BE49-F238E27FC236}">
                    <a16:creationId xmlns:a16="http://schemas.microsoft.com/office/drawing/2014/main" id="{2D22B0B1-A5CF-4E8D-A368-C2692114B14B}"/>
                  </a:ext>
                </a:extLst>
              </p14:cNvPr>
              <p14:cNvContentPartPr/>
              <p14:nvPr/>
            </p14:nvContentPartPr>
            <p14:xfrm>
              <a:off x="3371754" y="3915937"/>
              <a:ext cx="282960" cy="294840"/>
            </p14:xfrm>
          </p:contentPart>
        </mc:Choice>
        <mc:Fallback xmlns="">
          <p:pic>
            <p:nvPicPr>
              <p:cNvPr id="398" name="Ink 397">
                <a:extLst>
                  <a:ext uri="{FF2B5EF4-FFF2-40B4-BE49-F238E27FC236}">
                    <a16:creationId xmlns:a16="http://schemas.microsoft.com/office/drawing/2014/main" id="{2D22B0B1-A5CF-4E8D-A368-C2692114B14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363103" y="3907297"/>
                <a:ext cx="300622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60721648-2410-4ABE-9722-F191BAF235C2}"/>
                  </a:ext>
                </a:extLst>
              </p14:cNvPr>
              <p14:cNvContentPartPr/>
              <p14:nvPr/>
            </p14:nvContentPartPr>
            <p14:xfrm>
              <a:off x="2562114" y="3922417"/>
              <a:ext cx="668520" cy="201960"/>
            </p14:xfrm>
          </p:contentPart>
        </mc:Choice>
        <mc:Fallback xmlns=""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60721648-2410-4ABE-9722-F191BAF235C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553114" y="3913777"/>
                <a:ext cx="68616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00" name="Ink 399">
                <a:extLst>
                  <a:ext uri="{FF2B5EF4-FFF2-40B4-BE49-F238E27FC236}">
                    <a16:creationId xmlns:a16="http://schemas.microsoft.com/office/drawing/2014/main" id="{21536163-1F69-48E0-905A-893B0D5EE8B5}"/>
                  </a:ext>
                </a:extLst>
              </p14:cNvPr>
              <p14:cNvContentPartPr/>
              <p14:nvPr/>
            </p14:nvContentPartPr>
            <p14:xfrm>
              <a:off x="5466954" y="3854737"/>
              <a:ext cx="783360" cy="262440"/>
            </p14:xfrm>
          </p:contentPart>
        </mc:Choice>
        <mc:Fallback xmlns="">
          <p:pic>
            <p:nvPicPr>
              <p:cNvPr id="400" name="Ink 399">
                <a:extLst>
                  <a:ext uri="{FF2B5EF4-FFF2-40B4-BE49-F238E27FC236}">
                    <a16:creationId xmlns:a16="http://schemas.microsoft.com/office/drawing/2014/main" id="{21536163-1F69-48E0-905A-893B0D5EE8B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458314" y="3846097"/>
                <a:ext cx="80100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03" name="Ink 402">
                <a:extLst>
                  <a:ext uri="{FF2B5EF4-FFF2-40B4-BE49-F238E27FC236}">
                    <a16:creationId xmlns:a16="http://schemas.microsoft.com/office/drawing/2014/main" id="{72BD7691-99EA-4312-A36C-477BB4C45523}"/>
                  </a:ext>
                </a:extLst>
              </p14:cNvPr>
              <p14:cNvContentPartPr/>
              <p14:nvPr/>
            </p14:nvContentPartPr>
            <p14:xfrm>
              <a:off x="6355434" y="3814057"/>
              <a:ext cx="632880" cy="194760"/>
            </p14:xfrm>
          </p:contentPart>
        </mc:Choice>
        <mc:Fallback xmlns="">
          <p:pic>
            <p:nvPicPr>
              <p:cNvPr id="403" name="Ink 402">
                <a:extLst>
                  <a:ext uri="{FF2B5EF4-FFF2-40B4-BE49-F238E27FC236}">
                    <a16:creationId xmlns:a16="http://schemas.microsoft.com/office/drawing/2014/main" id="{72BD7691-99EA-4312-A36C-477BB4C4552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346434" y="3805417"/>
                <a:ext cx="65052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19" name="Ink 418">
                <a:extLst>
                  <a:ext uri="{FF2B5EF4-FFF2-40B4-BE49-F238E27FC236}">
                    <a16:creationId xmlns:a16="http://schemas.microsoft.com/office/drawing/2014/main" id="{71844360-C29C-40F0-8443-06598662C9D3}"/>
                  </a:ext>
                </a:extLst>
              </p14:cNvPr>
              <p14:cNvContentPartPr/>
              <p14:nvPr/>
            </p14:nvContentPartPr>
            <p14:xfrm>
              <a:off x="2474994" y="4316257"/>
              <a:ext cx="967680" cy="213120"/>
            </p14:xfrm>
          </p:contentPart>
        </mc:Choice>
        <mc:Fallback xmlns="">
          <p:pic>
            <p:nvPicPr>
              <p:cNvPr id="419" name="Ink 418">
                <a:extLst>
                  <a:ext uri="{FF2B5EF4-FFF2-40B4-BE49-F238E27FC236}">
                    <a16:creationId xmlns:a16="http://schemas.microsoft.com/office/drawing/2014/main" id="{71844360-C29C-40F0-8443-06598662C9D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465994" y="4307617"/>
                <a:ext cx="98532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420" name="Ink 419">
                <a:extLst>
                  <a:ext uri="{FF2B5EF4-FFF2-40B4-BE49-F238E27FC236}">
                    <a16:creationId xmlns:a16="http://schemas.microsoft.com/office/drawing/2014/main" id="{55730882-0884-462D-9185-7E61DC77076A}"/>
                  </a:ext>
                </a:extLst>
              </p14:cNvPr>
              <p14:cNvContentPartPr/>
              <p14:nvPr/>
            </p14:nvContentPartPr>
            <p14:xfrm>
              <a:off x="8058234" y="3742417"/>
              <a:ext cx="348480" cy="277560"/>
            </p14:xfrm>
          </p:contentPart>
        </mc:Choice>
        <mc:Fallback xmlns="">
          <p:pic>
            <p:nvPicPr>
              <p:cNvPr id="420" name="Ink 419">
                <a:extLst>
                  <a:ext uri="{FF2B5EF4-FFF2-40B4-BE49-F238E27FC236}">
                    <a16:creationId xmlns:a16="http://schemas.microsoft.com/office/drawing/2014/main" id="{55730882-0884-462D-9185-7E61DC77076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049585" y="3733417"/>
                <a:ext cx="366138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21" name="Ink 420">
                <a:extLst>
                  <a:ext uri="{FF2B5EF4-FFF2-40B4-BE49-F238E27FC236}">
                    <a16:creationId xmlns:a16="http://schemas.microsoft.com/office/drawing/2014/main" id="{2A38E25E-E684-4D7F-A1E5-51AA480D0290}"/>
                  </a:ext>
                </a:extLst>
              </p14:cNvPr>
              <p14:cNvContentPartPr/>
              <p14:nvPr/>
            </p14:nvContentPartPr>
            <p14:xfrm>
              <a:off x="7283874" y="3797137"/>
              <a:ext cx="659160" cy="205560"/>
            </p14:xfrm>
          </p:contentPart>
        </mc:Choice>
        <mc:Fallback xmlns="">
          <p:pic>
            <p:nvPicPr>
              <p:cNvPr id="421" name="Ink 420">
                <a:extLst>
                  <a:ext uri="{FF2B5EF4-FFF2-40B4-BE49-F238E27FC236}">
                    <a16:creationId xmlns:a16="http://schemas.microsoft.com/office/drawing/2014/main" id="{2A38E25E-E684-4D7F-A1E5-51AA480D029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275234" y="3788512"/>
                <a:ext cx="676800" cy="223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33" name="Ink 432">
                <a:extLst>
                  <a:ext uri="{FF2B5EF4-FFF2-40B4-BE49-F238E27FC236}">
                    <a16:creationId xmlns:a16="http://schemas.microsoft.com/office/drawing/2014/main" id="{93BF5B6A-B04C-40D0-9F8F-99334B910529}"/>
                  </a:ext>
                </a:extLst>
              </p14:cNvPr>
              <p14:cNvContentPartPr/>
              <p14:nvPr/>
            </p14:nvContentPartPr>
            <p14:xfrm>
              <a:off x="5074194" y="4306537"/>
              <a:ext cx="673920" cy="191880"/>
            </p14:xfrm>
          </p:contentPart>
        </mc:Choice>
        <mc:Fallback xmlns="">
          <p:pic>
            <p:nvPicPr>
              <p:cNvPr id="433" name="Ink 432">
                <a:extLst>
                  <a:ext uri="{FF2B5EF4-FFF2-40B4-BE49-F238E27FC236}">
                    <a16:creationId xmlns:a16="http://schemas.microsoft.com/office/drawing/2014/main" id="{93BF5B6A-B04C-40D0-9F8F-99334B91052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065194" y="4297537"/>
                <a:ext cx="6915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34" name="Ink 433">
                <a:extLst>
                  <a:ext uri="{FF2B5EF4-FFF2-40B4-BE49-F238E27FC236}">
                    <a16:creationId xmlns:a16="http://schemas.microsoft.com/office/drawing/2014/main" id="{49F3E0A7-2D67-432E-8307-A7DEC9255E9F}"/>
                  </a:ext>
                </a:extLst>
              </p14:cNvPr>
              <p14:cNvContentPartPr/>
              <p14:nvPr/>
            </p14:nvContentPartPr>
            <p14:xfrm>
              <a:off x="3658674" y="4342177"/>
              <a:ext cx="1214640" cy="175320"/>
            </p14:xfrm>
          </p:contentPart>
        </mc:Choice>
        <mc:Fallback xmlns="">
          <p:pic>
            <p:nvPicPr>
              <p:cNvPr id="434" name="Ink 433">
                <a:extLst>
                  <a:ext uri="{FF2B5EF4-FFF2-40B4-BE49-F238E27FC236}">
                    <a16:creationId xmlns:a16="http://schemas.microsoft.com/office/drawing/2014/main" id="{49F3E0A7-2D67-432E-8307-A7DEC9255E9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649671" y="4333195"/>
                <a:ext cx="1232285" cy="1929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48" name="Ink 447">
                <a:extLst>
                  <a:ext uri="{FF2B5EF4-FFF2-40B4-BE49-F238E27FC236}">
                    <a16:creationId xmlns:a16="http://schemas.microsoft.com/office/drawing/2014/main" id="{0FF1E8BA-34EC-48D3-9E3F-5A335F9A1226}"/>
                  </a:ext>
                </a:extLst>
              </p14:cNvPr>
              <p14:cNvContentPartPr/>
              <p14:nvPr/>
            </p14:nvContentPartPr>
            <p14:xfrm>
              <a:off x="2261514" y="4648897"/>
              <a:ext cx="1659240" cy="336240"/>
            </p14:xfrm>
          </p:contentPart>
        </mc:Choice>
        <mc:Fallback xmlns="">
          <p:pic>
            <p:nvPicPr>
              <p:cNvPr id="448" name="Ink 447">
                <a:extLst>
                  <a:ext uri="{FF2B5EF4-FFF2-40B4-BE49-F238E27FC236}">
                    <a16:creationId xmlns:a16="http://schemas.microsoft.com/office/drawing/2014/main" id="{0FF1E8BA-34EC-48D3-9E3F-5A335F9A122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252514" y="4640266"/>
                <a:ext cx="1676880" cy="353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34" name="Ink 533">
                <a:extLst>
                  <a:ext uri="{FF2B5EF4-FFF2-40B4-BE49-F238E27FC236}">
                    <a16:creationId xmlns:a16="http://schemas.microsoft.com/office/drawing/2014/main" id="{75C504FD-AC3B-4AC1-9B78-DBC2F78D0D8A}"/>
                  </a:ext>
                </a:extLst>
              </p14:cNvPr>
              <p14:cNvContentPartPr/>
              <p14:nvPr/>
            </p14:nvContentPartPr>
            <p14:xfrm>
              <a:off x="2313354" y="5468257"/>
              <a:ext cx="1559160" cy="405720"/>
            </p14:xfrm>
          </p:contentPart>
        </mc:Choice>
        <mc:Fallback xmlns="">
          <p:pic>
            <p:nvPicPr>
              <p:cNvPr id="534" name="Ink 533">
                <a:extLst>
                  <a:ext uri="{FF2B5EF4-FFF2-40B4-BE49-F238E27FC236}">
                    <a16:creationId xmlns:a16="http://schemas.microsoft.com/office/drawing/2014/main" id="{75C504FD-AC3B-4AC1-9B78-DBC2F78D0D8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304712" y="5459257"/>
                <a:ext cx="1576804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86" name="Ink 585">
                <a:extLst>
                  <a:ext uri="{FF2B5EF4-FFF2-40B4-BE49-F238E27FC236}">
                    <a16:creationId xmlns:a16="http://schemas.microsoft.com/office/drawing/2014/main" id="{59FEBB09-085D-496D-BEB3-B5E8FD18DDE6}"/>
                  </a:ext>
                </a:extLst>
              </p14:cNvPr>
              <p14:cNvContentPartPr/>
              <p14:nvPr/>
            </p14:nvContentPartPr>
            <p14:xfrm>
              <a:off x="4080594" y="4611457"/>
              <a:ext cx="5148360" cy="1542960"/>
            </p14:xfrm>
          </p:contentPart>
        </mc:Choice>
        <mc:Fallback xmlns="">
          <p:pic>
            <p:nvPicPr>
              <p:cNvPr id="586" name="Ink 585">
                <a:extLst>
                  <a:ext uri="{FF2B5EF4-FFF2-40B4-BE49-F238E27FC236}">
                    <a16:creationId xmlns:a16="http://schemas.microsoft.com/office/drawing/2014/main" id="{59FEBB09-085D-496D-BEB3-B5E8FD18DDE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071954" y="4602459"/>
                <a:ext cx="5166000" cy="156059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1552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>
          <a:solidFill>
            <a:srgbClr val="000000"/>
          </a:solidFill>
        </a:ln>
      </a:spPr>
      <a:bodyPr rtlCol="0" anchor="ctr"/>
      <a:lstStyle>
        <a:defPPr algn="ctr">
          <a:defRPr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Abdulaziz Mohammad Al-Jalal</dc:creator>
  <cp:lastModifiedBy>Abdulaziz Mohammad Al-Jalal</cp:lastModifiedBy>
  <cp:revision>511</cp:revision>
  <cp:lastPrinted>2018-09-02T07:43:37Z</cp:lastPrinted>
  <dcterms:created xsi:type="dcterms:W3CDTF">2018-09-01T14:54:20Z</dcterms:created>
  <dcterms:modified xsi:type="dcterms:W3CDTF">2018-11-11T13:37:43Z</dcterms:modified>
</cp:coreProperties>
</file>